
<file path=[Content_Types].xml><?xml version="1.0" encoding="utf-8"?>
<Types xmlns="http://schemas.openxmlformats.org/package/2006/content-types">
  <Default Extension="png" ContentType="image/png"/>
  <Default Extension="jpeg" ContentType="image/jpeg"/>
  <Default Extension="emf" ContentType="image/x-emf"/>
  <Default Extension="rels" ContentType="application/vnd.openxmlformats-package.relationships+xml"/>
  <Default Extension="xml" ContentType="application/xml"/>
  <Default Extension="wdp" ContentType="image/vnd.ms-photo"/>
  <Default Extension="xlsx" ContentType="application/vnd.openxmlformats-officedocument.spreadsheetml.sheet"/>
  <Default Extension="jpg" ContentType="image/jpe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theme/theme2.xml" ContentType="application/vnd.openxmlformats-officedocument.theme+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theme/theme3.xml" ContentType="application/vnd.openxmlformats-officedocument.theme+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theme/theme4.xml" ContentType="application/vnd.openxmlformats-officedocument.theme+xml"/>
  <Override PartName="/ppt/theme/theme5.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charts/chart1.xml" ContentType="application/vnd.openxmlformats-officedocument.drawingml.chart+xml"/>
  <Override PartName="/ppt/notesSlides/notesSlide4.xml" ContentType="application/vnd.openxmlformats-officedocument.presentationml.notesSlide+xml"/>
  <Override PartName="/ppt/notesSlides/notesSlide5.xml" ContentType="application/vnd.openxmlformats-officedocument.presentationml.notesSlide+xml"/>
  <Override PartName="/ppt/charts/chart2.xml" ContentType="application/vnd.openxmlformats-officedocument.drawingml.chart+xml"/>
  <Override PartName="/ppt/notesSlides/notesSlide6.xml" ContentType="application/vnd.openxmlformats-officedocument.presentationml.notesSlide+xml"/>
  <Override PartName="/ppt/charts/chart3.xml" ContentType="application/vnd.openxmlformats-officedocument.drawingml.chart+xml"/>
  <Override PartName="/ppt/notesSlides/notesSlide7.xml" ContentType="application/vnd.openxmlformats-officedocument.presentationml.notesSlide+xml"/>
  <Override PartName="/ppt/notesSlides/notesSlide8.xml" ContentType="application/vnd.openxmlformats-officedocument.presentationml.notesSlide+xml"/>
  <Override PartName="/ppt/charts/chart4.xml" ContentType="application/vnd.openxmlformats-officedocument.drawingml.chart+xml"/>
  <Override PartName="/ppt/drawings/drawing1.xml" ContentType="application/vnd.openxmlformats-officedocument.drawingml.chartshapes+xml"/>
  <Override PartName="/ppt/charts/chart5.xml" ContentType="application/vnd.openxmlformats-officedocument.drawingml.chart+xml"/>
  <Override PartName="/ppt/notesSlides/notesSlide9.xml" ContentType="application/vnd.openxmlformats-officedocument.presentationml.notesSlide+xml"/>
  <Override PartName="/ppt/notesSlides/notesSlide10.xml" ContentType="application/vnd.openxmlformats-officedocument.presentationml.notesSlide+xml"/>
  <Override PartName="/ppt/charts/chart6.xml" ContentType="application/vnd.openxmlformats-officedocument.drawingml.chart+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charts/chart7.xml" ContentType="application/vnd.openxmlformats-officedocument.drawingml.chart+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charts/chart8.xml" ContentType="application/vnd.openxmlformats-officedocument.drawingml.chart+xml"/>
  <Override PartName="/ppt/charts/chart9.xml" ContentType="application/vnd.openxmlformats-officedocument.drawingml.chart+xml"/>
  <Override PartName="/ppt/charts/chart10.xml" ContentType="application/vnd.openxmlformats-officedocument.drawingml.chart+xml"/>
  <Override PartName="/ppt/charts/chart11.xml" ContentType="application/vnd.openxmlformats-officedocument.drawingml.chart+xml"/>
  <Override PartName="/ppt/charts/chart12.xml" ContentType="application/vnd.openxmlformats-officedocument.drawingml.chart+xml"/>
  <Override PartName="/ppt/charts/chart13.xml" ContentType="application/vnd.openxmlformats-officedocument.drawingml.chart+xml"/>
  <Override PartName="/ppt/charts/chart14.xml" ContentType="application/vnd.openxmlformats-officedocument.drawingml.chart+xml"/>
  <Override PartName="/ppt/charts/chart15.xml" ContentType="application/vnd.openxmlformats-officedocument.drawingml.chart+xml"/>
  <Override PartName="/ppt/charts/chart16.xml" ContentType="application/vnd.openxmlformats-officedocument.drawingml.chart+xml"/>
  <Override PartName="/ppt/theme/themeOverride1.xml" ContentType="application/vnd.openxmlformats-officedocument.themeOverride+xml"/>
  <Override PartName="/ppt/charts/chart17.xml" ContentType="application/vnd.openxmlformats-officedocument.drawingml.chart+xml"/>
  <Override PartName="/ppt/theme/themeOverride2.xml" ContentType="application/vnd.openxmlformats-officedocument.themeOverride+xml"/>
  <Override PartName="/ppt/charts/chart18.xml" ContentType="application/vnd.openxmlformats-officedocument.drawingml.chart+xml"/>
  <Override PartName="/ppt/charts/chart19.xml" ContentType="application/vnd.openxmlformats-officedocument.drawingml.chart+xml"/>
  <Override PartName="/ppt/theme/themeOverride3.xml" ContentType="application/vnd.openxmlformats-officedocument.themeOverride+xml"/>
  <Override PartName="/ppt/charts/chart20.xml" ContentType="application/vnd.openxmlformats-officedocument.drawingml.chart+xml"/>
  <Override PartName="/ppt/theme/themeOverride4.xml" ContentType="application/vnd.openxmlformats-officedocument.themeOverride+xml"/>
  <Override PartName="/ppt/charts/chart21.xml" ContentType="application/vnd.openxmlformats-officedocument.drawingml.chart+xml"/>
  <Override PartName="/ppt/notesSlides/notesSlide16.xml" ContentType="application/vnd.openxmlformats-officedocument.presentationml.notesSlide+xml"/>
  <Override PartName="/ppt/charts/chart22.xml" ContentType="application/vnd.openxmlformats-officedocument.drawingml.chart+xml"/>
  <Override PartName="/ppt/theme/themeOverride5.xml" ContentType="application/vnd.openxmlformats-officedocument.themeOverride+xml"/>
  <Override PartName="/ppt/charts/chart23.xml" ContentType="application/vnd.openxmlformats-officedocument.drawingml.chart+xml"/>
  <Override PartName="/ppt/theme/themeOverride6.xml" ContentType="application/vnd.openxmlformats-officedocument.themeOverride+xml"/>
  <Override PartName="/ppt/notesSlides/notesSlide17.xml" ContentType="application/vnd.openxmlformats-officedocument.presentationml.notesSlide+xml"/>
  <Override PartName="/ppt/charts/chart24.xml" ContentType="application/vnd.openxmlformats-officedocument.drawingml.chart+xml"/>
  <Override PartName="/ppt/charts/chart25.xml" ContentType="application/vnd.openxmlformats-officedocument.drawingml.chart+xml"/>
  <Override PartName="/ppt/notesSlides/notesSlide18.xml" ContentType="application/vnd.openxmlformats-officedocument.presentationml.notesSlide+xml"/>
  <Override PartName="/ppt/notesSlides/notesSlide19.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 id="2147483661" r:id="rId2"/>
    <p:sldMasterId id="2147483663" r:id="rId3"/>
    <p:sldMasterId id="2147483677" r:id="rId4"/>
  </p:sldMasterIdLst>
  <p:notesMasterIdLst>
    <p:notesMasterId r:id="rId42"/>
  </p:notesMasterIdLst>
  <p:sldIdLst>
    <p:sldId id="490" r:id="rId5"/>
    <p:sldId id="365" r:id="rId6"/>
    <p:sldId id="465" r:id="rId7"/>
    <p:sldId id="491" r:id="rId8"/>
    <p:sldId id="466" r:id="rId9"/>
    <p:sldId id="467" r:id="rId10"/>
    <p:sldId id="470" r:id="rId11"/>
    <p:sldId id="473" r:id="rId12"/>
    <p:sldId id="471" r:id="rId13"/>
    <p:sldId id="460" r:id="rId14"/>
    <p:sldId id="426" r:id="rId15"/>
    <p:sldId id="468" r:id="rId16"/>
    <p:sldId id="480" r:id="rId17"/>
    <p:sldId id="469" r:id="rId18"/>
    <p:sldId id="479" r:id="rId19"/>
    <p:sldId id="464" r:id="rId20"/>
    <p:sldId id="434" r:id="rId21"/>
    <p:sldId id="459" r:id="rId22"/>
    <p:sldId id="428" r:id="rId23"/>
    <p:sldId id="429" r:id="rId24"/>
    <p:sldId id="443" r:id="rId25"/>
    <p:sldId id="430" r:id="rId26"/>
    <p:sldId id="448" r:id="rId27"/>
    <p:sldId id="449" r:id="rId28"/>
    <p:sldId id="431" r:id="rId29"/>
    <p:sldId id="486" r:id="rId30"/>
    <p:sldId id="481" r:id="rId31"/>
    <p:sldId id="482" r:id="rId32"/>
    <p:sldId id="483" r:id="rId33"/>
    <p:sldId id="485" r:id="rId34"/>
    <p:sldId id="476" r:id="rId35"/>
    <p:sldId id="477" r:id="rId36"/>
    <p:sldId id="474" r:id="rId37"/>
    <p:sldId id="475" r:id="rId38"/>
    <p:sldId id="432" r:id="rId39"/>
    <p:sldId id="433" r:id="rId40"/>
    <p:sldId id="334" r:id="rId41"/>
  </p:sldIdLst>
  <p:sldSz cx="9144000" cy="6858000" type="screen4x3"/>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060173"/>
    <a:srgbClr val="0B02BE"/>
    <a:srgbClr val="004274"/>
    <a:srgbClr val="059108"/>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5621" autoAdjust="0"/>
    <p:restoredTop sz="86906" autoAdjust="0"/>
  </p:normalViewPr>
  <p:slideViewPr>
    <p:cSldViewPr>
      <p:cViewPr>
        <p:scale>
          <a:sx n="80" d="100"/>
          <a:sy n="80" d="100"/>
        </p:scale>
        <p:origin x="-1590" y="-72"/>
      </p:cViewPr>
      <p:guideLst>
        <p:guide orient="horz" pos="2160"/>
        <p:guide pos="2880"/>
      </p:guideLst>
    </p:cSldViewPr>
  </p:slideViewPr>
  <p:outlineViewPr>
    <p:cViewPr>
      <p:scale>
        <a:sx n="33" d="100"/>
        <a:sy n="33" d="100"/>
      </p:scale>
      <p:origin x="0" y="9612"/>
    </p:cViewPr>
  </p:outlineViewPr>
  <p:notesTextViewPr>
    <p:cViewPr>
      <p:scale>
        <a:sx n="1" d="1"/>
        <a:sy n="1" d="1"/>
      </p:scale>
      <p:origin x="0" y="0"/>
    </p:cViewPr>
  </p:notesTextViewPr>
  <p:sorterViewPr>
    <p:cViewPr>
      <p:scale>
        <a:sx n="80" d="100"/>
        <a:sy n="80" d="100"/>
      </p:scale>
      <p:origin x="0" y="0"/>
    </p:cViewPr>
  </p:sorterViewPr>
  <p:gridSpacing cx="76200" cy="76200"/>
</p:viewPr>
</file>

<file path=ppt/_rels/presentation.xml.rels><?xml version="1.0" encoding="UTF-8" standalone="yes"?>
<Relationships xmlns="http://schemas.openxmlformats.org/package/2006/relationships"><Relationship Id="rId13" Type="http://schemas.openxmlformats.org/officeDocument/2006/relationships/slide" Target="slides/slide9.xml"/><Relationship Id="rId18" Type="http://schemas.openxmlformats.org/officeDocument/2006/relationships/slide" Target="slides/slide14.xml"/><Relationship Id="rId26" Type="http://schemas.openxmlformats.org/officeDocument/2006/relationships/slide" Target="slides/slide22.xml"/><Relationship Id="rId39" Type="http://schemas.openxmlformats.org/officeDocument/2006/relationships/slide" Target="slides/slide35.xml"/><Relationship Id="rId21" Type="http://schemas.openxmlformats.org/officeDocument/2006/relationships/slide" Target="slides/slide17.xml"/><Relationship Id="rId34" Type="http://schemas.openxmlformats.org/officeDocument/2006/relationships/slide" Target="slides/slide30.xml"/><Relationship Id="rId42" Type="http://schemas.openxmlformats.org/officeDocument/2006/relationships/notesMaster" Target="notesMasters/notesMaster1.xml"/><Relationship Id="rId7" Type="http://schemas.openxmlformats.org/officeDocument/2006/relationships/slide" Target="slides/slide3.xml"/><Relationship Id="rId2" Type="http://schemas.openxmlformats.org/officeDocument/2006/relationships/slideMaster" Target="slideMasters/slideMaster2.xml"/><Relationship Id="rId16" Type="http://schemas.openxmlformats.org/officeDocument/2006/relationships/slide" Target="slides/slide12.xml"/><Relationship Id="rId29" Type="http://schemas.openxmlformats.org/officeDocument/2006/relationships/slide" Target="slides/slide25.xml"/><Relationship Id="rId1" Type="http://schemas.openxmlformats.org/officeDocument/2006/relationships/slideMaster" Target="slideMasters/slideMaster1.xml"/><Relationship Id="rId6" Type="http://schemas.openxmlformats.org/officeDocument/2006/relationships/slide" Target="slides/slide2.xml"/><Relationship Id="rId11" Type="http://schemas.openxmlformats.org/officeDocument/2006/relationships/slide" Target="slides/slide7.xml"/><Relationship Id="rId24" Type="http://schemas.openxmlformats.org/officeDocument/2006/relationships/slide" Target="slides/slide20.xml"/><Relationship Id="rId32" Type="http://schemas.openxmlformats.org/officeDocument/2006/relationships/slide" Target="slides/slide28.xml"/><Relationship Id="rId37" Type="http://schemas.openxmlformats.org/officeDocument/2006/relationships/slide" Target="slides/slide33.xml"/><Relationship Id="rId40" Type="http://schemas.openxmlformats.org/officeDocument/2006/relationships/slide" Target="slides/slide36.xml"/><Relationship Id="rId45" Type="http://schemas.openxmlformats.org/officeDocument/2006/relationships/theme" Target="theme/theme1.xml"/><Relationship Id="rId5" Type="http://schemas.openxmlformats.org/officeDocument/2006/relationships/slide" Target="slides/slide1.xml"/><Relationship Id="rId15" Type="http://schemas.openxmlformats.org/officeDocument/2006/relationships/slide" Target="slides/slide11.xml"/><Relationship Id="rId23" Type="http://schemas.openxmlformats.org/officeDocument/2006/relationships/slide" Target="slides/slide19.xml"/><Relationship Id="rId28" Type="http://schemas.openxmlformats.org/officeDocument/2006/relationships/slide" Target="slides/slide24.xml"/><Relationship Id="rId36" Type="http://schemas.openxmlformats.org/officeDocument/2006/relationships/slide" Target="slides/slide32.xml"/><Relationship Id="rId10" Type="http://schemas.openxmlformats.org/officeDocument/2006/relationships/slide" Target="slides/slide6.xml"/><Relationship Id="rId19" Type="http://schemas.openxmlformats.org/officeDocument/2006/relationships/slide" Target="slides/slide15.xml"/><Relationship Id="rId31" Type="http://schemas.openxmlformats.org/officeDocument/2006/relationships/slide" Target="slides/slide27.xml"/><Relationship Id="rId44" Type="http://schemas.openxmlformats.org/officeDocument/2006/relationships/viewProps" Target="viewProps.xml"/><Relationship Id="rId4" Type="http://schemas.openxmlformats.org/officeDocument/2006/relationships/slideMaster" Target="slideMasters/slideMaster4.xml"/><Relationship Id="rId9" Type="http://schemas.openxmlformats.org/officeDocument/2006/relationships/slide" Target="slides/slide5.xml"/><Relationship Id="rId14" Type="http://schemas.openxmlformats.org/officeDocument/2006/relationships/slide" Target="slides/slide10.xml"/><Relationship Id="rId22" Type="http://schemas.openxmlformats.org/officeDocument/2006/relationships/slide" Target="slides/slide18.xml"/><Relationship Id="rId27" Type="http://schemas.openxmlformats.org/officeDocument/2006/relationships/slide" Target="slides/slide23.xml"/><Relationship Id="rId30" Type="http://schemas.openxmlformats.org/officeDocument/2006/relationships/slide" Target="slides/slide26.xml"/><Relationship Id="rId35" Type="http://schemas.openxmlformats.org/officeDocument/2006/relationships/slide" Target="slides/slide31.xml"/><Relationship Id="rId43" Type="http://schemas.openxmlformats.org/officeDocument/2006/relationships/presProps" Target="presProps.xml"/><Relationship Id="rId8" Type="http://schemas.openxmlformats.org/officeDocument/2006/relationships/slide" Target="slides/slide4.xml"/><Relationship Id="rId3" Type="http://schemas.openxmlformats.org/officeDocument/2006/relationships/slideMaster" Target="slideMasters/slideMaster3.xml"/><Relationship Id="rId12" Type="http://schemas.openxmlformats.org/officeDocument/2006/relationships/slide" Target="slides/slide8.xml"/><Relationship Id="rId17" Type="http://schemas.openxmlformats.org/officeDocument/2006/relationships/slide" Target="slides/slide13.xml"/><Relationship Id="rId25" Type="http://schemas.openxmlformats.org/officeDocument/2006/relationships/slide" Target="slides/slide21.xml"/><Relationship Id="rId33" Type="http://schemas.openxmlformats.org/officeDocument/2006/relationships/slide" Target="slides/slide29.xml"/><Relationship Id="rId38" Type="http://schemas.openxmlformats.org/officeDocument/2006/relationships/slide" Target="slides/slide34.xml"/><Relationship Id="rId46" Type="http://schemas.openxmlformats.org/officeDocument/2006/relationships/tableStyles" Target="tableStyles.xml"/><Relationship Id="rId20" Type="http://schemas.openxmlformats.org/officeDocument/2006/relationships/slide" Target="slides/slide16.xml"/><Relationship Id="rId41" Type="http://schemas.openxmlformats.org/officeDocument/2006/relationships/slide" Target="slides/slide37.xml"/></Relationships>
</file>

<file path=ppt/charts/_rels/chart1.xml.rels><?xml version="1.0" encoding="UTF-8" standalone="yes"?>
<Relationships xmlns="http://schemas.openxmlformats.org/package/2006/relationships"><Relationship Id="rId1" Type="http://schemas.openxmlformats.org/officeDocument/2006/relationships/package" Target="../embeddings/Microsoft_Excel_Worksheet1.xlsx"/></Relationships>
</file>

<file path=ppt/charts/_rels/chart10.xml.rels><?xml version="1.0" encoding="UTF-8" standalone="yes"?>
<Relationships xmlns="http://schemas.openxmlformats.org/package/2006/relationships"><Relationship Id="rId1" Type="http://schemas.openxmlformats.org/officeDocument/2006/relationships/oleObject" Target="file:///C:\Users\PAHO\Documents\MeaNS%20report%20by%2024Nov2015.xls" TargetMode="External"/></Relationships>
</file>

<file path=ppt/charts/_rels/chart11.xml.rels><?xml version="1.0" encoding="UTF-8" standalone="yes"?>
<Relationships xmlns="http://schemas.openxmlformats.org/package/2006/relationships"><Relationship Id="rId1" Type="http://schemas.openxmlformats.org/officeDocument/2006/relationships/oleObject" Target="file:///C:\Users\PAHO\Documents\MeaNS%20report%20by%2024Nov2015.xls" TargetMode="External"/></Relationships>
</file>

<file path=ppt/charts/_rels/chart12.xml.rels><?xml version="1.0" encoding="UTF-8" standalone="yes"?>
<Relationships xmlns="http://schemas.openxmlformats.org/package/2006/relationships"><Relationship Id="rId1" Type="http://schemas.openxmlformats.org/officeDocument/2006/relationships/oleObject" Target="file:///C:\Users\PAHO\Documents\MeaNS%20report%20by%2024Nov2015.xls" TargetMode="External"/></Relationships>
</file>

<file path=ppt/charts/_rels/chart13.xml.rels><?xml version="1.0" encoding="UTF-8" standalone="yes"?>
<Relationships xmlns="http://schemas.openxmlformats.org/package/2006/relationships"><Relationship Id="rId1" Type="http://schemas.openxmlformats.org/officeDocument/2006/relationships/oleObject" Target="file:///C:\Users\PAHO\Documents\GRB%20backup%2025Jan2015\1.%20Sara%20Rub%20LN\Genotipos\AMRO%20Measles%20genotypes%202010Jan%20to%202015%20by%20Jun2016.xls" TargetMode="External"/></Relationships>
</file>

<file path=ppt/charts/_rels/chart14.xml.rels><?xml version="1.0" encoding="UTF-8" standalone="yes"?>
<Relationships xmlns="http://schemas.openxmlformats.org/package/2006/relationships"><Relationship Id="rId1" Type="http://schemas.openxmlformats.org/officeDocument/2006/relationships/oleObject" Target="file:///C:\Users\PAHO\Documents\GRB%20backup%2025Jan2015\1.%20Sara%20Rub%20LN\Genotipos\AMRO%20Measles%20genotypes%202010Jan%20to%202015%20by%20Jun2016.xls" TargetMode="External"/></Relationships>
</file>

<file path=ppt/charts/_rels/chart15.xml.rels><?xml version="1.0" encoding="UTF-8" standalone="yes"?>
<Relationships xmlns="http://schemas.openxmlformats.org/package/2006/relationships"><Relationship Id="rId1" Type="http://schemas.openxmlformats.org/officeDocument/2006/relationships/oleObject" Target="file:///C:\Users\PAHO\Documents\GRB%20backup%2025Jan2015\1.%20Sara%20Rub%20LN\Genotipos\AMRO%20Measles%20genotypes%202010Jan%20to%202015%20by%20Jun2016.xls" TargetMode="External"/></Relationships>
</file>

<file path=ppt/charts/_rels/chart16.xml.rels><?xml version="1.0" encoding="UTF-8" standalone="yes"?>
<Relationships xmlns="http://schemas.openxmlformats.org/package/2006/relationships"><Relationship Id="rId2" Type="http://schemas.openxmlformats.org/officeDocument/2006/relationships/oleObject" Target="file:///C:\Users\PAHO\Desktop\MR%20PT%20Panel%202010_2013.xlsx" TargetMode="External"/><Relationship Id="rId1" Type="http://schemas.openxmlformats.org/officeDocument/2006/relationships/themeOverride" Target="../theme/themeOverride1.xml"/></Relationships>
</file>

<file path=ppt/charts/_rels/chart17.xml.rels><?xml version="1.0" encoding="UTF-8" standalone="yes"?>
<Relationships xmlns="http://schemas.openxmlformats.org/package/2006/relationships"><Relationship Id="rId2" Type="http://schemas.openxmlformats.org/officeDocument/2006/relationships/oleObject" Target="file:///C:\Users\PAHO\Desktop\MR%20PT%20Panel%202010_2013.xlsx" TargetMode="External"/><Relationship Id="rId1" Type="http://schemas.openxmlformats.org/officeDocument/2006/relationships/themeOverride" Target="../theme/themeOverride2.xml"/></Relationships>
</file>

<file path=ppt/charts/_rels/chart18.xml.rels><?xml version="1.0" encoding="UTF-8" standalone="yes"?>
<Relationships xmlns="http://schemas.openxmlformats.org/package/2006/relationships"><Relationship Id="rId1" Type="http://schemas.openxmlformats.org/officeDocument/2006/relationships/oleObject" Target="file:///C:\Users\PAHO\Documents\PANELAnalysis_MR_2012%20to%202015.xls" TargetMode="External"/></Relationships>
</file>

<file path=ppt/charts/_rels/chart19.xml.rels><?xml version="1.0" encoding="UTF-8" standalone="yes"?>
<Relationships xmlns="http://schemas.openxmlformats.org/package/2006/relationships"><Relationship Id="rId2" Type="http://schemas.openxmlformats.org/officeDocument/2006/relationships/oleObject" Target="file:///C:\Users\PAHO\Desktop\MR%20PT%20Panel%202010_2013.xlsx" TargetMode="External"/><Relationship Id="rId1" Type="http://schemas.openxmlformats.org/officeDocument/2006/relationships/themeOverride" Target="../theme/themeOverride3.xml"/></Relationships>
</file>

<file path=ppt/charts/_rels/chart2.xml.rels><?xml version="1.0" encoding="UTF-8" standalone="yes"?>
<Relationships xmlns="http://schemas.openxmlformats.org/package/2006/relationships"><Relationship Id="rId1" Type="http://schemas.openxmlformats.org/officeDocument/2006/relationships/package" Target="../embeddings/Microsoft_Excel_Worksheet2.xlsx"/></Relationships>
</file>

<file path=ppt/charts/_rels/chart20.xml.rels><?xml version="1.0" encoding="UTF-8" standalone="yes"?>
<Relationships xmlns="http://schemas.openxmlformats.org/package/2006/relationships"><Relationship Id="rId2" Type="http://schemas.openxmlformats.org/officeDocument/2006/relationships/oleObject" Target="file:///C:\Users\PAHO\Desktop\MR%20PT%20Panel%202010_2013.xlsx" TargetMode="External"/><Relationship Id="rId1" Type="http://schemas.openxmlformats.org/officeDocument/2006/relationships/themeOverride" Target="../theme/themeOverride4.xml"/></Relationships>
</file>

<file path=ppt/charts/_rels/chart21.xml.rels><?xml version="1.0" encoding="UTF-8" standalone="yes"?>
<Relationships xmlns="http://schemas.openxmlformats.org/package/2006/relationships"><Relationship Id="rId1" Type="http://schemas.openxmlformats.org/officeDocument/2006/relationships/oleObject" Target="file:///C:\Users\PAHO\Documents\PANELAnalysis_MR_2012%20to%202015.xls" TargetMode="External"/></Relationships>
</file>

<file path=ppt/charts/_rels/chart22.xml.rels><?xml version="1.0" encoding="UTF-8" standalone="yes"?>
<Relationships xmlns="http://schemas.openxmlformats.org/package/2006/relationships"><Relationship Id="rId2" Type="http://schemas.openxmlformats.org/officeDocument/2006/relationships/oleObject" Target="file:///D:\MR%20PT%20Panel%202010_2013.xlsx" TargetMode="External"/><Relationship Id="rId1" Type="http://schemas.openxmlformats.org/officeDocument/2006/relationships/themeOverride" Target="../theme/themeOverride5.xml"/></Relationships>
</file>

<file path=ppt/charts/_rels/chart23.xml.rels><?xml version="1.0" encoding="UTF-8" standalone="yes"?>
<Relationships xmlns="http://schemas.openxmlformats.org/package/2006/relationships"><Relationship Id="rId2" Type="http://schemas.openxmlformats.org/officeDocument/2006/relationships/oleObject" Target="file:///D:\MR%20PT%20Panel%202010_2013.xlsx" TargetMode="External"/><Relationship Id="rId1" Type="http://schemas.openxmlformats.org/officeDocument/2006/relationships/themeOverride" Target="../theme/themeOverride6.xml"/></Relationships>
</file>

<file path=ppt/charts/_rels/chart24.xml.rels><?xml version="1.0" encoding="UTF-8" standalone="yes"?>
<Relationships xmlns="http://schemas.openxmlformats.org/package/2006/relationships"><Relationship Id="rId1" Type="http://schemas.openxmlformats.org/officeDocument/2006/relationships/oleObject" Target="file:///\\NMLA-DATA01S\DATA01\COMMON\VIRAL_EX\WHO\2016\GMRLN%20June%202016\2015-2016%20epi%20curves.xlsx" TargetMode="External"/></Relationships>
</file>

<file path=ppt/charts/_rels/chart25.xml.rels><?xml version="1.0" encoding="UTF-8" standalone="yes"?>
<Relationships xmlns="http://schemas.openxmlformats.org/package/2006/relationships"><Relationship Id="rId1" Type="http://schemas.openxmlformats.org/officeDocument/2006/relationships/oleObject" Target="file:///\\NMLA-DATA01S\DATA01\COMMON\VIRAL_EX\WHO\2016\GMRLN%20June%202016\2015-2016%20epi%20curves.xlsx" TargetMode="External"/></Relationships>
</file>

<file path=ppt/charts/_rels/chart3.xml.rels><?xml version="1.0" encoding="UTF-8" standalone="yes"?>
<Relationships xmlns="http://schemas.openxmlformats.org/package/2006/relationships"><Relationship Id="rId1" Type="http://schemas.openxmlformats.org/officeDocument/2006/relationships/package" Target="../embeddings/Microsoft_Excel_Worksheet3.xlsx"/></Relationships>
</file>

<file path=ppt/charts/_rels/chart4.xml.rels><?xml version="1.0" encoding="UTF-8" standalone="yes"?>
<Relationships xmlns="http://schemas.openxmlformats.org/package/2006/relationships"><Relationship Id="rId2" Type="http://schemas.openxmlformats.org/officeDocument/2006/relationships/chartUserShapes" Target="../drawings/drawing1.xml"/><Relationship Id="rId1" Type="http://schemas.openxmlformats.org/officeDocument/2006/relationships/package" Target="../embeddings/Microsoft_Excel_Worksheet4.xlsx"/></Relationships>
</file>

<file path=ppt/charts/_rels/chart5.xml.rels><?xml version="1.0" encoding="UTF-8" standalone="yes"?>
<Relationships xmlns="http://schemas.openxmlformats.org/package/2006/relationships"><Relationship Id="rId1" Type="http://schemas.openxmlformats.org/officeDocument/2006/relationships/package" Target="../embeddings/Microsoft_Excel_Worksheet5.xlsx"/></Relationships>
</file>

<file path=ppt/charts/_rels/chart6.xml.rels><?xml version="1.0" encoding="UTF-8" standalone="yes"?>
<Relationships xmlns="http://schemas.openxmlformats.org/package/2006/relationships"><Relationship Id="rId1" Type="http://schemas.openxmlformats.org/officeDocument/2006/relationships/package" Target="../embeddings/Microsoft_Excel_Worksheet6.xlsx"/></Relationships>
</file>

<file path=ppt/charts/_rels/chart7.xml.rels><?xml version="1.0" encoding="UTF-8" standalone="yes"?>
<Relationships xmlns="http://schemas.openxmlformats.org/package/2006/relationships"><Relationship Id="rId1" Type="http://schemas.openxmlformats.org/officeDocument/2006/relationships/package" Target="../embeddings/Microsoft_Excel_Worksheet7.xlsx"/></Relationships>
</file>

<file path=ppt/charts/_rels/chart8.xml.rels><?xml version="1.0" encoding="UTF-8" standalone="yes"?>
<Relationships xmlns="http://schemas.openxmlformats.org/package/2006/relationships"><Relationship Id="rId1" Type="http://schemas.openxmlformats.org/officeDocument/2006/relationships/oleObject" Target="file:///C:\Users\PAHO\Documents\MeaNS%20report%20by%2024Nov2015.xls" TargetMode="External"/></Relationships>
</file>

<file path=ppt/charts/_rels/chart9.xml.rels><?xml version="1.0" encoding="UTF-8" standalone="yes"?>
<Relationships xmlns="http://schemas.openxmlformats.org/package/2006/relationships"><Relationship Id="rId1" Type="http://schemas.openxmlformats.org/officeDocument/2006/relationships/oleObject" Target="file:///C:\Users\PAHO\Documents\MeaNS%20report%20by%2024Nov2015.xls" TargetMode="External"/></Relationships>
</file>

<file path=ppt/charts/chart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7.216490524235801E-2"/>
          <c:y val="5.9717414475743948E-2"/>
          <c:w val="0.88606568665608809"/>
          <c:h val="0.78443831178464085"/>
        </c:manualLayout>
      </c:layout>
      <c:barChart>
        <c:barDir val="col"/>
        <c:grouping val="clustered"/>
        <c:varyColors val="0"/>
        <c:ser>
          <c:idx val="0"/>
          <c:order val="0"/>
          <c:tx>
            <c:strRef>
              <c:f>Sheet1!$B$1</c:f>
              <c:strCache>
                <c:ptCount val="1"/>
                <c:pt idx="0">
                  <c:v>Measles cases</c:v>
                </c:pt>
              </c:strCache>
            </c:strRef>
          </c:tx>
          <c:spPr>
            <a:solidFill>
              <a:srgbClr val="FF0000"/>
            </a:solidFill>
            <a:ln w="13041">
              <a:solidFill>
                <a:schemeClr val="tx1"/>
              </a:solidFill>
              <a:prstDash val="solid"/>
            </a:ln>
          </c:spPr>
          <c:invertIfNegative val="0"/>
          <c:cat>
            <c:strRef>
              <c:f>Sheet1!$A$2:$A$38</c:f>
              <c:strCache>
                <c:ptCount val="37"/>
                <c:pt idx="0">
                  <c:v>80</c:v>
                </c:pt>
                <c:pt idx="1">
                  <c:v>81</c:v>
                </c:pt>
                <c:pt idx="2">
                  <c:v>82</c:v>
                </c:pt>
                <c:pt idx="3">
                  <c:v>83</c:v>
                </c:pt>
                <c:pt idx="4">
                  <c:v>84</c:v>
                </c:pt>
                <c:pt idx="5">
                  <c:v>85</c:v>
                </c:pt>
                <c:pt idx="6">
                  <c:v>86</c:v>
                </c:pt>
                <c:pt idx="7">
                  <c:v>87</c:v>
                </c:pt>
                <c:pt idx="8">
                  <c:v>88</c:v>
                </c:pt>
                <c:pt idx="9">
                  <c:v>89</c:v>
                </c:pt>
                <c:pt idx="10">
                  <c:v>90</c:v>
                </c:pt>
                <c:pt idx="11">
                  <c:v>91</c:v>
                </c:pt>
                <c:pt idx="12">
                  <c:v>92</c:v>
                </c:pt>
                <c:pt idx="13">
                  <c:v>93</c:v>
                </c:pt>
                <c:pt idx="14">
                  <c:v>94</c:v>
                </c:pt>
                <c:pt idx="15">
                  <c:v>95</c:v>
                </c:pt>
                <c:pt idx="16">
                  <c:v>96</c:v>
                </c:pt>
                <c:pt idx="17">
                  <c:v>97</c:v>
                </c:pt>
                <c:pt idx="18">
                  <c:v>98</c:v>
                </c:pt>
                <c:pt idx="19">
                  <c:v>99</c:v>
                </c:pt>
                <c:pt idx="20">
                  <c:v>00</c:v>
                </c:pt>
                <c:pt idx="21">
                  <c:v>01</c:v>
                </c:pt>
                <c:pt idx="22">
                  <c:v>02</c:v>
                </c:pt>
                <c:pt idx="23">
                  <c:v>03</c:v>
                </c:pt>
                <c:pt idx="24">
                  <c:v>04</c:v>
                </c:pt>
                <c:pt idx="25">
                  <c:v>05</c:v>
                </c:pt>
                <c:pt idx="26">
                  <c:v>06</c:v>
                </c:pt>
                <c:pt idx="27">
                  <c:v>07</c:v>
                </c:pt>
                <c:pt idx="28">
                  <c:v>08</c:v>
                </c:pt>
                <c:pt idx="29">
                  <c:v>09</c:v>
                </c:pt>
                <c:pt idx="30">
                  <c:v>10</c:v>
                </c:pt>
                <c:pt idx="31">
                  <c:v>11</c:v>
                </c:pt>
                <c:pt idx="32">
                  <c:v>12</c:v>
                </c:pt>
                <c:pt idx="33">
                  <c:v>13</c:v>
                </c:pt>
                <c:pt idx="34">
                  <c:v>14</c:v>
                </c:pt>
                <c:pt idx="35">
                  <c:v>15</c:v>
                </c:pt>
                <c:pt idx="36">
                  <c:v>16</c:v>
                </c:pt>
              </c:strCache>
            </c:strRef>
          </c:cat>
          <c:val>
            <c:numRef>
              <c:f>Sheet1!$B$2:$B$38</c:f>
              <c:numCache>
                <c:formatCode>General</c:formatCode>
                <c:ptCount val="37"/>
                <c:pt idx="0">
                  <c:v>257826</c:v>
                </c:pt>
                <c:pt idx="1">
                  <c:v>252401</c:v>
                </c:pt>
                <c:pt idx="2">
                  <c:v>153751</c:v>
                </c:pt>
                <c:pt idx="3">
                  <c:v>137525</c:v>
                </c:pt>
                <c:pt idx="4">
                  <c:v>202769</c:v>
                </c:pt>
                <c:pt idx="5">
                  <c:v>199750</c:v>
                </c:pt>
                <c:pt idx="6">
                  <c:v>227454</c:v>
                </c:pt>
                <c:pt idx="7">
                  <c:v>151399</c:v>
                </c:pt>
                <c:pt idx="8">
                  <c:v>133248</c:v>
                </c:pt>
                <c:pt idx="9">
                  <c:v>137598</c:v>
                </c:pt>
                <c:pt idx="10">
                  <c:v>218708</c:v>
                </c:pt>
                <c:pt idx="11">
                  <c:v>157613</c:v>
                </c:pt>
                <c:pt idx="12">
                  <c:v>100741</c:v>
                </c:pt>
                <c:pt idx="13">
                  <c:v>57400</c:v>
                </c:pt>
                <c:pt idx="14">
                  <c:v>23583</c:v>
                </c:pt>
                <c:pt idx="15">
                  <c:v>6489</c:v>
                </c:pt>
                <c:pt idx="16">
                  <c:v>1945</c:v>
                </c:pt>
                <c:pt idx="17">
                  <c:v>53683</c:v>
                </c:pt>
                <c:pt idx="18">
                  <c:v>14332</c:v>
                </c:pt>
                <c:pt idx="19">
                  <c:v>3209</c:v>
                </c:pt>
                <c:pt idx="20">
                  <c:v>1755</c:v>
                </c:pt>
                <c:pt idx="21">
                  <c:v>548</c:v>
                </c:pt>
                <c:pt idx="22">
                  <c:v>2579</c:v>
                </c:pt>
                <c:pt idx="23">
                  <c:v>119</c:v>
                </c:pt>
                <c:pt idx="24">
                  <c:v>108</c:v>
                </c:pt>
                <c:pt idx="25">
                  <c:v>85</c:v>
                </c:pt>
                <c:pt idx="26">
                  <c:v>237</c:v>
                </c:pt>
                <c:pt idx="27">
                  <c:v>176</c:v>
                </c:pt>
                <c:pt idx="28">
                  <c:v>207</c:v>
                </c:pt>
                <c:pt idx="29">
                  <c:v>89</c:v>
                </c:pt>
                <c:pt idx="30">
                  <c:v>249</c:v>
                </c:pt>
                <c:pt idx="31">
                  <c:v>1372</c:v>
                </c:pt>
                <c:pt idx="32">
                  <c:v>143</c:v>
                </c:pt>
                <c:pt idx="33">
                  <c:v>452</c:v>
                </c:pt>
                <c:pt idx="34">
                  <c:v>1817</c:v>
                </c:pt>
                <c:pt idx="35">
                  <c:v>611</c:v>
                </c:pt>
                <c:pt idx="36">
                  <c:v>27</c:v>
                </c:pt>
              </c:numCache>
            </c:numRef>
          </c:val>
        </c:ser>
        <c:ser>
          <c:idx val="2"/>
          <c:order val="2"/>
          <c:tx>
            <c:strRef>
              <c:f>Sheet1!$D$1</c:f>
              <c:strCache>
                <c:ptCount val="1"/>
                <c:pt idx="0">
                  <c:v>Rubella cases </c:v>
                </c:pt>
              </c:strCache>
            </c:strRef>
          </c:tx>
          <c:spPr>
            <a:solidFill>
              <a:schemeClr val="hlink"/>
            </a:solidFill>
            <a:ln w="13041">
              <a:solidFill>
                <a:schemeClr val="tx1"/>
              </a:solidFill>
              <a:prstDash val="solid"/>
            </a:ln>
          </c:spPr>
          <c:invertIfNegative val="0"/>
          <c:cat>
            <c:strRef>
              <c:f>Sheet1!$A$2:$A$38</c:f>
              <c:strCache>
                <c:ptCount val="37"/>
                <c:pt idx="0">
                  <c:v>80</c:v>
                </c:pt>
                <c:pt idx="1">
                  <c:v>81</c:v>
                </c:pt>
                <c:pt idx="2">
                  <c:v>82</c:v>
                </c:pt>
                <c:pt idx="3">
                  <c:v>83</c:v>
                </c:pt>
                <c:pt idx="4">
                  <c:v>84</c:v>
                </c:pt>
                <c:pt idx="5">
                  <c:v>85</c:v>
                </c:pt>
                <c:pt idx="6">
                  <c:v>86</c:v>
                </c:pt>
                <c:pt idx="7">
                  <c:v>87</c:v>
                </c:pt>
                <c:pt idx="8">
                  <c:v>88</c:v>
                </c:pt>
                <c:pt idx="9">
                  <c:v>89</c:v>
                </c:pt>
                <c:pt idx="10">
                  <c:v>90</c:v>
                </c:pt>
                <c:pt idx="11">
                  <c:v>91</c:v>
                </c:pt>
                <c:pt idx="12">
                  <c:v>92</c:v>
                </c:pt>
                <c:pt idx="13">
                  <c:v>93</c:v>
                </c:pt>
                <c:pt idx="14">
                  <c:v>94</c:v>
                </c:pt>
                <c:pt idx="15">
                  <c:v>95</c:v>
                </c:pt>
                <c:pt idx="16">
                  <c:v>96</c:v>
                </c:pt>
                <c:pt idx="17">
                  <c:v>97</c:v>
                </c:pt>
                <c:pt idx="18">
                  <c:v>98</c:v>
                </c:pt>
                <c:pt idx="19">
                  <c:v>99</c:v>
                </c:pt>
                <c:pt idx="20">
                  <c:v>00</c:v>
                </c:pt>
                <c:pt idx="21">
                  <c:v>01</c:v>
                </c:pt>
                <c:pt idx="22">
                  <c:v>02</c:v>
                </c:pt>
                <c:pt idx="23">
                  <c:v>03</c:v>
                </c:pt>
                <c:pt idx="24">
                  <c:v>04</c:v>
                </c:pt>
                <c:pt idx="25">
                  <c:v>05</c:v>
                </c:pt>
                <c:pt idx="26">
                  <c:v>06</c:v>
                </c:pt>
                <c:pt idx="27">
                  <c:v>07</c:v>
                </c:pt>
                <c:pt idx="28">
                  <c:v>08</c:v>
                </c:pt>
                <c:pt idx="29">
                  <c:v>09</c:v>
                </c:pt>
                <c:pt idx="30">
                  <c:v>10</c:v>
                </c:pt>
                <c:pt idx="31">
                  <c:v>11</c:v>
                </c:pt>
                <c:pt idx="32">
                  <c:v>12</c:v>
                </c:pt>
                <c:pt idx="33">
                  <c:v>13</c:v>
                </c:pt>
                <c:pt idx="34">
                  <c:v>14</c:v>
                </c:pt>
                <c:pt idx="35">
                  <c:v>15</c:v>
                </c:pt>
                <c:pt idx="36">
                  <c:v>16</c:v>
                </c:pt>
              </c:strCache>
            </c:strRef>
          </c:cat>
          <c:val>
            <c:numRef>
              <c:f>Sheet1!$D$2:$D$38</c:f>
              <c:numCache>
                <c:formatCode>General</c:formatCode>
                <c:ptCount val="37"/>
                <c:pt idx="2">
                  <c:v>7890</c:v>
                </c:pt>
                <c:pt idx="3">
                  <c:v>12883</c:v>
                </c:pt>
                <c:pt idx="4">
                  <c:v>6416</c:v>
                </c:pt>
                <c:pt idx="5">
                  <c:v>5426</c:v>
                </c:pt>
                <c:pt idx="6">
                  <c:v>4708</c:v>
                </c:pt>
                <c:pt idx="7">
                  <c:v>9213</c:v>
                </c:pt>
                <c:pt idx="8">
                  <c:v>17309</c:v>
                </c:pt>
                <c:pt idx="9">
                  <c:v>10754</c:v>
                </c:pt>
                <c:pt idx="10">
                  <c:v>7640</c:v>
                </c:pt>
                <c:pt idx="11">
                  <c:v>24325</c:v>
                </c:pt>
                <c:pt idx="12">
                  <c:v>118115</c:v>
                </c:pt>
                <c:pt idx="13">
                  <c:v>35701</c:v>
                </c:pt>
                <c:pt idx="14">
                  <c:v>110059</c:v>
                </c:pt>
                <c:pt idx="15">
                  <c:v>135947</c:v>
                </c:pt>
                <c:pt idx="16">
                  <c:v>95010</c:v>
                </c:pt>
                <c:pt idx="17">
                  <c:v>126517</c:v>
                </c:pt>
                <c:pt idx="18">
                  <c:v>135947</c:v>
                </c:pt>
                <c:pt idx="19">
                  <c:v>58691</c:v>
                </c:pt>
                <c:pt idx="20">
                  <c:v>64431</c:v>
                </c:pt>
                <c:pt idx="21">
                  <c:v>50304</c:v>
                </c:pt>
                <c:pt idx="22">
                  <c:v>11244</c:v>
                </c:pt>
                <c:pt idx="23">
                  <c:v>921</c:v>
                </c:pt>
                <c:pt idx="24">
                  <c:v>1513</c:v>
                </c:pt>
                <c:pt idx="25">
                  <c:v>5296</c:v>
                </c:pt>
                <c:pt idx="26">
                  <c:v>2998</c:v>
                </c:pt>
                <c:pt idx="27">
                  <c:v>13246</c:v>
                </c:pt>
                <c:pt idx="28">
                  <c:v>4348</c:v>
                </c:pt>
                <c:pt idx="29">
                  <c:v>4</c:v>
                </c:pt>
                <c:pt idx="30">
                  <c:v>0</c:v>
                </c:pt>
                <c:pt idx="31">
                  <c:v>7</c:v>
                </c:pt>
                <c:pt idx="32">
                  <c:v>16</c:v>
                </c:pt>
                <c:pt idx="33">
                  <c:v>7</c:v>
                </c:pt>
                <c:pt idx="34">
                  <c:v>1</c:v>
                </c:pt>
                <c:pt idx="35">
                  <c:v>3</c:v>
                </c:pt>
                <c:pt idx="36">
                  <c:v>2</c:v>
                </c:pt>
              </c:numCache>
            </c:numRef>
          </c:val>
        </c:ser>
        <c:dLbls>
          <c:showLegendKey val="0"/>
          <c:showVal val="0"/>
          <c:showCatName val="0"/>
          <c:showSerName val="0"/>
          <c:showPercent val="0"/>
          <c:showBubbleSize val="0"/>
        </c:dLbls>
        <c:gapWidth val="50"/>
        <c:overlap val="100"/>
        <c:axId val="2539520"/>
        <c:axId val="126710272"/>
      </c:barChart>
      <c:lineChart>
        <c:grouping val="standard"/>
        <c:varyColors val="0"/>
        <c:ser>
          <c:idx val="1"/>
          <c:order val="1"/>
          <c:tx>
            <c:strRef>
              <c:f>Sheet1!$C$1</c:f>
              <c:strCache>
                <c:ptCount val="1"/>
                <c:pt idx="0">
                  <c:v>Coverage Measles</c:v>
                </c:pt>
              </c:strCache>
            </c:strRef>
          </c:tx>
          <c:spPr>
            <a:ln w="39123">
              <a:solidFill>
                <a:schemeClr val="tx1"/>
              </a:solidFill>
              <a:prstDash val="solid"/>
            </a:ln>
          </c:spPr>
          <c:marker>
            <c:symbol val="triangle"/>
            <c:size val="9"/>
            <c:spPr>
              <a:solidFill>
                <a:srgbClr val="000000"/>
              </a:solidFill>
              <a:ln>
                <a:solidFill>
                  <a:srgbClr val="000000"/>
                </a:solidFill>
                <a:prstDash val="solid"/>
              </a:ln>
            </c:spPr>
          </c:marker>
          <c:cat>
            <c:strRef>
              <c:f>Sheet1!$A$2:$A$38</c:f>
              <c:strCache>
                <c:ptCount val="37"/>
                <c:pt idx="0">
                  <c:v>80</c:v>
                </c:pt>
                <c:pt idx="1">
                  <c:v>81</c:v>
                </c:pt>
                <c:pt idx="2">
                  <c:v>82</c:v>
                </c:pt>
                <c:pt idx="3">
                  <c:v>83</c:v>
                </c:pt>
                <c:pt idx="4">
                  <c:v>84</c:v>
                </c:pt>
                <c:pt idx="5">
                  <c:v>85</c:v>
                </c:pt>
                <c:pt idx="6">
                  <c:v>86</c:v>
                </c:pt>
                <c:pt idx="7">
                  <c:v>87</c:v>
                </c:pt>
                <c:pt idx="8">
                  <c:v>88</c:v>
                </c:pt>
                <c:pt idx="9">
                  <c:v>89</c:v>
                </c:pt>
                <c:pt idx="10">
                  <c:v>90</c:v>
                </c:pt>
                <c:pt idx="11">
                  <c:v>91</c:v>
                </c:pt>
                <c:pt idx="12">
                  <c:v>92</c:v>
                </c:pt>
                <c:pt idx="13">
                  <c:v>93</c:v>
                </c:pt>
                <c:pt idx="14">
                  <c:v>94</c:v>
                </c:pt>
                <c:pt idx="15">
                  <c:v>95</c:v>
                </c:pt>
                <c:pt idx="16">
                  <c:v>96</c:v>
                </c:pt>
                <c:pt idx="17">
                  <c:v>97</c:v>
                </c:pt>
                <c:pt idx="18">
                  <c:v>98</c:v>
                </c:pt>
                <c:pt idx="19">
                  <c:v>99</c:v>
                </c:pt>
                <c:pt idx="20">
                  <c:v>00</c:v>
                </c:pt>
                <c:pt idx="21">
                  <c:v>01</c:v>
                </c:pt>
                <c:pt idx="22">
                  <c:v>02</c:v>
                </c:pt>
                <c:pt idx="23">
                  <c:v>03</c:v>
                </c:pt>
                <c:pt idx="24">
                  <c:v>04</c:v>
                </c:pt>
                <c:pt idx="25">
                  <c:v>05</c:v>
                </c:pt>
                <c:pt idx="26">
                  <c:v>06</c:v>
                </c:pt>
                <c:pt idx="27">
                  <c:v>07</c:v>
                </c:pt>
                <c:pt idx="28">
                  <c:v>08</c:v>
                </c:pt>
                <c:pt idx="29">
                  <c:v>09</c:v>
                </c:pt>
                <c:pt idx="30">
                  <c:v>10</c:v>
                </c:pt>
                <c:pt idx="31">
                  <c:v>11</c:v>
                </c:pt>
                <c:pt idx="32">
                  <c:v>12</c:v>
                </c:pt>
                <c:pt idx="33">
                  <c:v>13</c:v>
                </c:pt>
                <c:pt idx="34">
                  <c:v>14</c:v>
                </c:pt>
                <c:pt idx="35">
                  <c:v>15</c:v>
                </c:pt>
                <c:pt idx="36">
                  <c:v>16</c:v>
                </c:pt>
              </c:strCache>
            </c:strRef>
          </c:cat>
          <c:val>
            <c:numRef>
              <c:f>Sheet1!$C$2:$C$38</c:f>
              <c:numCache>
                <c:formatCode>General</c:formatCode>
                <c:ptCount val="37"/>
                <c:pt idx="0">
                  <c:v>42</c:v>
                </c:pt>
                <c:pt idx="1">
                  <c:v>49</c:v>
                </c:pt>
                <c:pt idx="2">
                  <c:v>49</c:v>
                </c:pt>
                <c:pt idx="3">
                  <c:v>47</c:v>
                </c:pt>
                <c:pt idx="4">
                  <c:v>53</c:v>
                </c:pt>
                <c:pt idx="5">
                  <c:v>60</c:v>
                </c:pt>
                <c:pt idx="6">
                  <c:v>68</c:v>
                </c:pt>
                <c:pt idx="7">
                  <c:v>61</c:v>
                </c:pt>
                <c:pt idx="8">
                  <c:v>65</c:v>
                </c:pt>
                <c:pt idx="9">
                  <c:v>67</c:v>
                </c:pt>
                <c:pt idx="10">
                  <c:v>77</c:v>
                </c:pt>
                <c:pt idx="11">
                  <c:v>82</c:v>
                </c:pt>
                <c:pt idx="12">
                  <c:v>83</c:v>
                </c:pt>
                <c:pt idx="13">
                  <c:v>83</c:v>
                </c:pt>
                <c:pt idx="14">
                  <c:v>80</c:v>
                </c:pt>
                <c:pt idx="15">
                  <c:v>88</c:v>
                </c:pt>
                <c:pt idx="16">
                  <c:v>86</c:v>
                </c:pt>
                <c:pt idx="17">
                  <c:v>88</c:v>
                </c:pt>
                <c:pt idx="18">
                  <c:v>86</c:v>
                </c:pt>
                <c:pt idx="19">
                  <c:v>91</c:v>
                </c:pt>
                <c:pt idx="20">
                  <c:v>94</c:v>
                </c:pt>
                <c:pt idx="21">
                  <c:v>96</c:v>
                </c:pt>
                <c:pt idx="22">
                  <c:v>92</c:v>
                </c:pt>
                <c:pt idx="23">
                  <c:v>98</c:v>
                </c:pt>
                <c:pt idx="24">
                  <c:v>93</c:v>
                </c:pt>
                <c:pt idx="25">
                  <c:v>93</c:v>
                </c:pt>
                <c:pt idx="26">
                  <c:v>94</c:v>
                </c:pt>
                <c:pt idx="27">
                  <c:v>93</c:v>
                </c:pt>
                <c:pt idx="28">
                  <c:v>94</c:v>
                </c:pt>
                <c:pt idx="29">
                  <c:v>94</c:v>
                </c:pt>
                <c:pt idx="30">
                  <c:v>93</c:v>
                </c:pt>
                <c:pt idx="31">
                  <c:v>94</c:v>
                </c:pt>
                <c:pt idx="32">
                  <c:v>94</c:v>
                </c:pt>
                <c:pt idx="33">
                  <c:v>92</c:v>
                </c:pt>
                <c:pt idx="34">
                  <c:v>92</c:v>
                </c:pt>
                <c:pt idx="35">
                  <c:v>93</c:v>
                </c:pt>
              </c:numCache>
            </c:numRef>
          </c:val>
          <c:smooth val="0"/>
        </c:ser>
        <c:dLbls>
          <c:showLegendKey val="0"/>
          <c:showVal val="0"/>
          <c:showCatName val="0"/>
          <c:showSerName val="0"/>
          <c:showPercent val="0"/>
          <c:showBubbleSize val="0"/>
        </c:dLbls>
        <c:marker val="1"/>
        <c:smooth val="0"/>
        <c:axId val="92380160"/>
        <c:axId val="126711424"/>
      </c:lineChart>
      <c:catAx>
        <c:axId val="2539520"/>
        <c:scaling>
          <c:orientation val="minMax"/>
        </c:scaling>
        <c:delete val="0"/>
        <c:axPos val="b"/>
        <c:numFmt formatCode="General" sourceLinked="1"/>
        <c:majorTickMark val="out"/>
        <c:minorTickMark val="none"/>
        <c:tickLblPos val="nextTo"/>
        <c:spPr>
          <a:ln w="3260">
            <a:solidFill>
              <a:schemeClr val="tx1"/>
            </a:solidFill>
            <a:prstDash val="solid"/>
          </a:ln>
        </c:spPr>
        <c:txPr>
          <a:bodyPr rot="0" vert="horz"/>
          <a:lstStyle/>
          <a:p>
            <a:pPr>
              <a:defRPr sz="1027" b="1" i="0" u="none" strike="noStrike" baseline="0">
                <a:solidFill>
                  <a:srgbClr val="000080"/>
                </a:solidFill>
                <a:latin typeface="Geneva"/>
                <a:ea typeface="Geneva"/>
                <a:cs typeface="Geneva"/>
              </a:defRPr>
            </a:pPr>
            <a:endParaRPr lang="en-US"/>
          </a:p>
        </c:txPr>
        <c:crossAx val="126710272"/>
        <c:crosses val="autoZero"/>
        <c:auto val="1"/>
        <c:lblAlgn val="ctr"/>
        <c:lblOffset val="100"/>
        <c:tickLblSkip val="1"/>
        <c:tickMarkSkip val="1"/>
        <c:noMultiLvlLbl val="0"/>
      </c:catAx>
      <c:valAx>
        <c:axId val="126710272"/>
        <c:scaling>
          <c:orientation val="minMax"/>
          <c:max val="300000"/>
          <c:min val="0"/>
        </c:scaling>
        <c:delete val="0"/>
        <c:axPos val="l"/>
        <c:numFmt formatCode="#,##0" sourceLinked="0"/>
        <c:majorTickMark val="out"/>
        <c:minorTickMark val="none"/>
        <c:tickLblPos val="nextTo"/>
        <c:spPr>
          <a:ln w="3260">
            <a:solidFill>
              <a:schemeClr val="tx1"/>
            </a:solidFill>
            <a:prstDash val="solid"/>
          </a:ln>
        </c:spPr>
        <c:txPr>
          <a:bodyPr rot="0" vert="horz"/>
          <a:lstStyle/>
          <a:p>
            <a:pPr>
              <a:defRPr sz="1027" b="1" i="0" u="none" strike="noStrike" baseline="0">
                <a:solidFill>
                  <a:srgbClr val="000080"/>
                </a:solidFill>
                <a:latin typeface="Geneva"/>
                <a:ea typeface="Geneva"/>
                <a:cs typeface="Geneva"/>
              </a:defRPr>
            </a:pPr>
            <a:endParaRPr lang="en-US"/>
          </a:p>
        </c:txPr>
        <c:crossAx val="2539520"/>
        <c:crosses val="autoZero"/>
        <c:crossBetween val="between"/>
        <c:minorUnit val="20000"/>
      </c:valAx>
      <c:catAx>
        <c:axId val="92380160"/>
        <c:scaling>
          <c:orientation val="minMax"/>
        </c:scaling>
        <c:delete val="1"/>
        <c:axPos val="b"/>
        <c:numFmt formatCode="General" sourceLinked="1"/>
        <c:majorTickMark val="out"/>
        <c:minorTickMark val="none"/>
        <c:tickLblPos val="nextTo"/>
        <c:crossAx val="126711424"/>
        <c:crosses val="autoZero"/>
        <c:auto val="1"/>
        <c:lblAlgn val="ctr"/>
        <c:lblOffset val="100"/>
        <c:noMultiLvlLbl val="0"/>
      </c:catAx>
      <c:valAx>
        <c:axId val="126711424"/>
        <c:scaling>
          <c:orientation val="minMax"/>
          <c:max val="100"/>
          <c:min val="0"/>
        </c:scaling>
        <c:delete val="0"/>
        <c:axPos val="r"/>
        <c:numFmt formatCode="General" sourceLinked="1"/>
        <c:majorTickMark val="out"/>
        <c:minorTickMark val="none"/>
        <c:tickLblPos val="nextTo"/>
        <c:spPr>
          <a:ln w="3260">
            <a:solidFill>
              <a:schemeClr val="tx1"/>
            </a:solidFill>
            <a:prstDash val="solid"/>
          </a:ln>
        </c:spPr>
        <c:txPr>
          <a:bodyPr rot="0" vert="horz"/>
          <a:lstStyle/>
          <a:p>
            <a:pPr>
              <a:defRPr sz="1027" b="1" i="0" u="none" strike="noStrike" baseline="0">
                <a:solidFill>
                  <a:srgbClr val="000080"/>
                </a:solidFill>
                <a:latin typeface="Geneva"/>
                <a:ea typeface="Geneva"/>
                <a:cs typeface="Geneva"/>
              </a:defRPr>
            </a:pPr>
            <a:endParaRPr lang="en-US"/>
          </a:p>
        </c:txPr>
        <c:crossAx val="92380160"/>
        <c:crosses val="max"/>
        <c:crossBetween val="between"/>
        <c:majorUnit val="20"/>
        <c:minorUnit val="10"/>
      </c:valAx>
      <c:spPr>
        <a:noFill/>
        <a:ln w="26082">
          <a:noFill/>
        </a:ln>
      </c:spPr>
    </c:plotArea>
    <c:legend>
      <c:legendPos val="b"/>
      <c:layout>
        <c:manualLayout>
          <c:xMode val="edge"/>
          <c:yMode val="edge"/>
          <c:x val="9.3827160493827166E-2"/>
          <c:y val="0.92640692640692646"/>
          <c:w val="0.86419753086419748"/>
          <c:h val="6.0606060606060608E-2"/>
        </c:manualLayout>
      </c:layout>
      <c:overlay val="0"/>
      <c:spPr>
        <a:noFill/>
        <a:ln w="3260">
          <a:solidFill>
            <a:schemeClr val="tx1"/>
          </a:solidFill>
          <a:prstDash val="solid"/>
        </a:ln>
      </c:spPr>
      <c:txPr>
        <a:bodyPr/>
        <a:lstStyle/>
        <a:p>
          <a:pPr>
            <a:defRPr sz="1130" b="0" i="0" u="none" strike="noStrike" baseline="0">
              <a:solidFill>
                <a:srgbClr val="000080"/>
              </a:solidFill>
              <a:latin typeface="Arial"/>
              <a:ea typeface="Arial"/>
              <a:cs typeface="Arial"/>
            </a:defRPr>
          </a:pPr>
          <a:endParaRPr lang="en-US"/>
        </a:p>
      </c:txPr>
    </c:legend>
    <c:plotVisOnly val="1"/>
    <c:dispBlanksAs val="gap"/>
    <c:showDLblsOverMax val="0"/>
  </c:chart>
  <c:spPr>
    <a:solidFill>
      <a:schemeClr val="bg1"/>
    </a:solidFill>
    <a:ln>
      <a:noFill/>
    </a:ln>
  </c:spPr>
  <c:txPr>
    <a:bodyPr/>
    <a:lstStyle/>
    <a:p>
      <a:pPr>
        <a:defRPr sz="1027" b="1" i="0" u="none" strike="noStrike" baseline="0">
          <a:solidFill>
            <a:schemeClr val="tx1"/>
          </a:solidFill>
          <a:latin typeface="Geneva"/>
          <a:ea typeface="Geneva"/>
          <a:cs typeface="Geneva"/>
        </a:defRPr>
      </a:pPr>
      <a:endParaRPr lang="en-US"/>
    </a:p>
  </c:txPr>
  <c:externalData r:id="rId1">
    <c:autoUpdate val="0"/>
  </c:externalData>
</c:chartSpace>
</file>

<file path=ppt/charts/chart10.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pieChart>
        <c:varyColors val="1"/>
        <c:ser>
          <c:idx val="1"/>
          <c:order val="1"/>
          <c:tx>
            <c:strRef>
              <c:f>Sheet2!$T$2</c:f>
              <c:strCache>
                <c:ptCount val="1"/>
                <c:pt idx="0">
                  <c:v>H1</c:v>
                </c:pt>
              </c:strCache>
            </c:strRef>
          </c:tx>
          <c:dPt>
            <c:idx val="0"/>
            <c:bubble3D val="0"/>
            <c:spPr>
              <a:solidFill>
                <a:srgbClr val="92D050"/>
              </a:solidFill>
            </c:spPr>
          </c:dPt>
          <c:val>
            <c:numRef>
              <c:f>Sheet2!$T$3</c:f>
              <c:numCache>
                <c:formatCode>General</c:formatCode>
                <c:ptCount val="1"/>
                <c:pt idx="0">
                  <c:v>1</c:v>
                </c:pt>
              </c:numCache>
            </c:numRef>
          </c:val>
        </c:ser>
        <c:ser>
          <c:idx val="2"/>
          <c:order val="2"/>
          <c:tx>
            <c:strRef>
              <c:f>Sheet2!$T$2</c:f>
              <c:strCache>
                <c:ptCount val="1"/>
                <c:pt idx="0">
                  <c:v>H1</c:v>
                </c:pt>
              </c:strCache>
            </c:strRef>
          </c:tx>
          <c:dPt>
            <c:idx val="0"/>
            <c:bubble3D val="0"/>
            <c:spPr>
              <a:solidFill>
                <a:srgbClr val="92D050"/>
              </a:solidFill>
            </c:spPr>
          </c:dPt>
          <c:val>
            <c:numRef>
              <c:f>Sheet2!$T$3</c:f>
              <c:numCache>
                <c:formatCode>General</c:formatCode>
                <c:ptCount val="1"/>
                <c:pt idx="0">
                  <c:v>1</c:v>
                </c:pt>
              </c:numCache>
            </c:numRef>
          </c:val>
        </c:ser>
        <c:ser>
          <c:idx val="3"/>
          <c:order val="3"/>
          <c:tx>
            <c:strRef>
              <c:f>Sheet2!$T$2</c:f>
              <c:strCache>
                <c:ptCount val="1"/>
                <c:pt idx="0">
                  <c:v>H1</c:v>
                </c:pt>
              </c:strCache>
            </c:strRef>
          </c:tx>
          <c:dPt>
            <c:idx val="0"/>
            <c:bubble3D val="0"/>
            <c:spPr>
              <a:solidFill>
                <a:srgbClr val="92D050"/>
              </a:solidFill>
            </c:spPr>
          </c:dPt>
          <c:val>
            <c:numRef>
              <c:f>Sheet2!$T$3</c:f>
              <c:numCache>
                <c:formatCode>General</c:formatCode>
                <c:ptCount val="1"/>
                <c:pt idx="0">
                  <c:v>1</c:v>
                </c:pt>
              </c:numCache>
            </c:numRef>
          </c:val>
        </c:ser>
        <c:ser>
          <c:idx val="0"/>
          <c:order val="0"/>
          <c:tx>
            <c:strRef>
              <c:f>Sheet2!$T$2</c:f>
              <c:strCache>
                <c:ptCount val="1"/>
                <c:pt idx="0">
                  <c:v>H1</c:v>
                </c:pt>
              </c:strCache>
            </c:strRef>
          </c:tx>
          <c:dPt>
            <c:idx val="0"/>
            <c:bubble3D val="0"/>
            <c:spPr>
              <a:solidFill>
                <a:srgbClr val="92D050"/>
              </a:solidFill>
            </c:spPr>
          </c:dPt>
          <c:val>
            <c:numRef>
              <c:f>Sheet2!$T$3</c:f>
              <c:numCache>
                <c:formatCode>General</c:formatCode>
                <c:ptCount val="1"/>
                <c:pt idx="0">
                  <c:v>1</c:v>
                </c:pt>
              </c:numCache>
            </c:numRef>
          </c:val>
        </c:ser>
        <c:dLbls>
          <c:showLegendKey val="0"/>
          <c:showVal val="0"/>
          <c:showCatName val="0"/>
          <c:showSerName val="0"/>
          <c:showPercent val="0"/>
          <c:showBubbleSize val="0"/>
          <c:showLeaderLines val="1"/>
        </c:dLbls>
        <c:firstSliceAng val="0"/>
      </c:pieChart>
    </c:plotArea>
    <c:plotVisOnly val="1"/>
    <c:dispBlanksAs val="gap"/>
    <c:showDLblsOverMax val="0"/>
  </c:chart>
  <c:externalData r:id="rId1">
    <c:autoUpdate val="0"/>
  </c:externalData>
</c:chartSpace>
</file>

<file path=ppt/charts/chart1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pieChart>
        <c:varyColors val="1"/>
        <c:ser>
          <c:idx val="1"/>
          <c:order val="1"/>
          <c:tx>
            <c:strRef>
              <c:f>Sheet2!$T$2</c:f>
              <c:strCache>
                <c:ptCount val="1"/>
                <c:pt idx="0">
                  <c:v>H1</c:v>
                </c:pt>
              </c:strCache>
            </c:strRef>
          </c:tx>
          <c:dPt>
            <c:idx val="0"/>
            <c:bubble3D val="0"/>
            <c:spPr>
              <a:solidFill>
                <a:srgbClr val="FFC000"/>
              </a:solidFill>
            </c:spPr>
          </c:dPt>
          <c:val>
            <c:numRef>
              <c:f>Sheet2!$T$3</c:f>
              <c:numCache>
                <c:formatCode>General</c:formatCode>
                <c:ptCount val="1"/>
                <c:pt idx="0">
                  <c:v>1</c:v>
                </c:pt>
              </c:numCache>
            </c:numRef>
          </c:val>
        </c:ser>
        <c:ser>
          <c:idx val="2"/>
          <c:order val="2"/>
          <c:tx>
            <c:strRef>
              <c:f>Sheet2!$T$2</c:f>
              <c:strCache>
                <c:ptCount val="1"/>
                <c:pt idx="0">
                  <c:v>H1</c:v>
                </c:pt>
              </c:strCache>
            </c:strRef>
          </c:tx>
          <c:dPt>
            <c:idx val="0"/>
            <c:bubble3D val="0"/>
            <c:spPr>
              <a:solidFill>
                <a:srgbClr val="92D050"/>
              </a:solidFill>
            </c:spPr>
          </c:dPt>
          <c:val>
            <c:numRef>
              <c:f>Sheet2!$T$3</c:f>
              <c:numCache>
                <c:formatCode>General</c:formatCode>
                <c:ptCount val="1"/>
                <c:pt idx="0">
                  <c:v>1</c:v>
                </c:pt>
              </c:numCache>
            </c:numRef>
          </c:val>
        </c:ser>
        <c:ser>
          <c:idx val="3"/>
          <c:order val="3"/>
          <c:tx>
            <c:strRef>
              <c:f>Sheet2!$T$2</c:f>
              <c:strCache>
                <c:ptCount val="1"/>
                <c:pt idx="0">
                  <c:v>H1</c:v>
                </c:pt>
              </c:strCache>
            </c:strRef>
          </c:tx>
          <c:dPt>
            <c:idx val="0"/>
            <c:bubble3D val="0"/>
            <c:spPr>
              <a:solidFill>
                <a:srgbClr val="92D050"/>
              </a:solidFill>
            </c:spPr>
          </c:dPt>
          <c:val>
            <c:numRef>
              <c:f>Sheet2!$T$3</c:f>
              <c:numCache>
                <c:formatCode>General</c:formatCode>
                <c:ptCount val="1"/>
                <c:pt idx="0">
                  <c:v>1</c:v>
                </c:pt>
              </c:numCache>
            </c:numRef>
          </c:val>
        </c:ser>
        <c:ser>
          <c:idx val="0"/>
          <c:order val="0"/>
          <c:tx>
            <c:strRef>
              <c:f>Sheet2!$T$2</c:f>
              <c:strCache>
                <c:ptCount val="1"/>
                <c:pt idx="0">
                  <c:v>H1</c:v>
                </c:pt>
              </c:strCache>
            </c:strRef>
          </c:tx>
          <c:dPt>
            <c:idx val="0"/>
            <c:bubble3D val="0"/>
            <c:spPr>
              <a:solidFill>
                <a:srgbClr val="92D050"/>
              </a:solidFill>
            </c:spPr>
          </c:dPt>
          <c:val>
            <c:numRef>
              <c:f>Sheet2!$T$3</c:f>
              <c:numCache>
                <c:formatCode>General</c:formatCode>
                <c:ptCount val="1"/>
                <c:pt idx="0">
                  <c:v>1</c:v>
                </c:pt>
              </c:numCache>
            </c:numRef>
          </c:val>
        </c:ser>
        <c:dLbls>
          <c:showLegendKey val="0"/>
          <c:showVal val="0"/>
          <c:showCatName val="0"/>
          <c:showSerName val="0"/>
          <c:showPercent val="0"/>
          <c:showBubbleSize val="0"/>
          <c:showLeaderLines val="1"/>
        </c:dLbls>
        <c:firstSliceAng val="0"/>
      </c:pieChart>
    </c:plotArea>
    <c:plotVisOnly val="1"/>
    <c:dispBlanksAs val="gap"/>
    <c:showDLblsOverMax val="0"/>
  </c:chart>
  <c:externalData r:id="rId1">
    <c:autoUpdate val="0"/>
  </c:externalData>
</c:chartSpace>
</file>

<file path=ppt/charts/chart12.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pieChart>
        <c:varyColors val="1"/>
        <c:ser>
          <c:idx val="1"/>
          <c:order val="1"/>
          <c:tx>
            <c:strRef>
              <c:f>Sheet2!$T$2</c:f>
              <c:strCache>
                <c:ptCount val="1"/>
                <c:pt idx="0">
                  <c:v>H1</c:v>
                </c:pt>
              </c:strCache>
            </c:strRef>
          </c:tx>
          <c:spPr>
            <a:solidFill>
              <a:schemeClr val="accent3">
                <a:lumMod val="75000"/>
              </a:schemeClr>
            </a:solidFill>
          </c:spPr>
          <c:dPt>
            <c:idx val="0"/>
            <c:bubble3D val="0"/>
          </c:dPt>
          <c:val>
            <c:numRef>
              <c:f>Sheet2!$T$3</c:f>
              <c:numCache>
                <c:formatCode>General</c:formatCode>
                <c:ptCount val="1"/>
                <c:pt idx="0">
                  <c:v>1</c:v>
                </c:pt>
              </c:numCache>
            </c:numRef>
          </c:val>
        </c:ser>
        <c:ser>
          <c:idx val="2"/>
          <c:order val="2"/>
          <c:tx>
            <c:strRef>
              <c:f>Sheet2!$T$2</c:f>
              <c:strCache>
                <c:ptCount val="1"/>
                <c:pt idx="0">
                  <c:v>H1</c:v>
                </c:pt>
              </c:strCache>
            </c:strRef>
          </c:tx>
          <c:dPt>
            <c:idx val="0"/>
            <c:bubble3D val="0"/>
            <c:spPr>
              <a:solidFill>
                <a:srgbClr val="92D050"/>
              </a:solidFill>
            </c:spPr>
          </c:dPt>
          <c:val>
            <c:numRef>
              <c:f>Sheet2!$T$3</c:f>
              <c:numCache>
                <c:formatCode>General</c:formatCode>
                <c:ptCount val="1"/>
                <c:pt idx="0">
                  <c:v>1</c:v>
                </c:pt>
              </c:numCache>
            </c:numRef>
          </c:val>
        </c:ser>
        <c:ser>
          <c:idx val="3"/>
          <c:order val="3"/>
          <c:tx>
            <c:strRef>
              <c:f>Sheet2!$T$2</c:f>
              <c:strCache>
                <c:ptCount val="1"/>
                <c:pt idx="0">
                  <c:v>H1</c:v>
                </c:pt>
              </c:strCache>
            </c:strRef>
          </c:tx>
          <c:dPt>
            <c:idx val="0"/>
            <c:bubble3D val="0"/>
            <c:spPr>
              <a:solidFill>
                <a:srgbClr val="92D050"/>
              </a:solidFill>
            </c:spPr>
          </c:dPt>
          <c:val>
            <c:numRef>
              <c:f>Sheet2!$T$3</c:f>
              <c:numCache>
                <c:formatCode>General</c:formatCode>
                <c:ptCount val="1"/>
                <c:pt idx="0">
                  <c:v>1</c:v>
                </c:pt>
              </c:numCache>
            </c:numRef>
          </c:val>
        </c:ser>
        <c:ser>
          <c:idx val="0"/>
          <c:order val="0"/>
          <c:tx>
            <c:strRef>
              <c:f>Sheet2!$T$2</c:f>
              <c:strCache>
                <c:ptCount val="1"/>
                <c:pt idx="0">
                  <c:v>H1</c:v>
                </c:pt>
              </c:strCache>
            </c:strRef>
          </c:tx>
          <c:dPt>
            <c:idx val="0"/>
            <c:bubble3D val="0"/>
            <c:spPr>
              <a:solidFill>
                <a:srgbClr val="92D050"/>
              </a:solidFill>
            </c:spPr>
          </c:dPt>
          <c:val>
            <c:numRef>
              <c:f>Sheet2!$T$3</c:f>
              <c:numCache>
                <c:formatCode>General</c:formatCode>
                <c:ptCount val="1"/>
                <c:pt idx="0">
                  <c:v>1</c:v>
                </c:pt>
              </c:numCache>
            </c:numRef>
          </c:val>
        </c:ser>
        <c:dLbls>
          <c:showLegendKey val="0"/>
          <c:showVal val="0"/>
          <c:showCatName val="0"/>
          <c:showSerName val="0"/>
          <c:showPercent val="0"/>
          <c:showBubbleSize val="0"/>
          <c:showLeaderLines val="1"/>
        </c:dLbls>
        <c:firstSliceAng val="0"/>
      </c:pieChart>
    </c:plotArea>
    <c:plotVisOnly val="1"/>
    <c:dispBlanksAs val="gap"/>
    <c:showDLblsOverMax val="0"/>
  </c:chart>
  <c:externalData r:id="rId1">
    <c:autoUpdate val="0"/>
  </c:externalData>
</c:chartSpace>
</file>

<file path=ppt/charts/chart13.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pieChart>
        <c:varyColors val="1"/>
        <c:ser>
          <c:idx val="0"/>
          <c:order val="0"/>
          <c:dPt>
            <c:idx val="0"/>
            <c:bubble3D val="0"/>
            <c:spPr>
              <a:solidFill>
                <a:srgbClr val="FFC000"/>
              </a:solidFill>
            </c:spPr>
          </c:dPt>
          <c:dPt>
            <c:idx val="1"/>
            <c:bubble3D val="0"/>
          </c:dPt>
          <c:dPt>
            <c:idx val="2"/>
            <c:bubble3D val="0"/>
            <c:spPr>
              <a:solidFill>
                <a:schemeClr val="accent3">
                  <a:lumMod val="75000"/>
                </a:schemeClr>
              </a:solidFill>
            </c:spPr>
          </c:dPt>
          <c:dPt>
            <c:idx val="3"/>
            <c:bubble3D val="0"/>
          </c:dPt>
          <c:cat>
            <c:strRef>
              <c:f>Sheet1!$L$75:$O$75</c:f>
              <c:strCache>
                <c:ptCount val="4"/>
                <c:pt idx="0">
                  <c:v>B3</c:v>
                </c:pt>
                <c:pt idx="1">
                  <c:v>D4</c:v>
                </c:pt>
                <c:pt idx="2">
                  <c:v>D8</c:v>
                </c:pt>
                <c:pt idx="3">
                  <c:v>H1</c:v>
                </c:pt>
              </c:strCache>
            </c:strRef>
          </c:cat>
          <c:val>
            <c:numRef>
              <c:f>Sheet1!$L$76:$O$76</c:f>
              <c:numCache>
                <c:formatCode>General</c:formatCode>
                <c:ptCount val="4"/>
                <c:pt idx="0">
                  <c:v>4</c:v>
                </c:pt>
                <c:pt idx="1">
                  <c:v>0</c:v>
                </c:pt>
                <c:pt idx="2">
                  <c:v>3</c:v>
                </c:pt>
                <c:pt idx="3">
                  <c:v>0</c:v>
                </c:pt>
              </c:numCache>
            </c:numRef>
          </c:val>
        </c:ser>
        <c:dLbls>
          <c:showLegendKey val="0"/>
          <c:showVal val="0"/>
          <c:showCatName val="0"/>
          <c:showSerName val="0"/>
          <c:showPercent val="0"/>
          <c:showBubbleSize val="0"/>
          <c:showLeaderLines val="1"/>
        </c:dLbls>
        <c:firstSliceAng val="0"/>
      </c:pieChart>
      <c:spPr>
        <a:noFill/>
        <a:ln w="25400">
          <a:noFill/>
        </a:ln>
      </c:spPr>
    </c:plotArea>
    <c:plotVisOnly val="1"/>
    <c:dispBlanksAs val="gap"/>
    <c:showDLblsOverMax val="0"/>
  </c:chart>
  <c:externalData r:id="rId1">
    <c:autoUpdate val="0"/>
  </c:externalData>
</c:chartSpace>
</file>

<file path=ppt/charts/chart14.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pieChart>
        <c:varyColors val="1"/>
        <c:ser>
          <c:idx val="0"/>
          <c:order val="0"/>
          <c:dPt>
            <c:idx val="0"/>
            <c:bubble3D val="0"/>
            <c:spPr>
              <a:solidFill>
                <a:srgbClr val="FFC000"/>
              </a:solidFill>
            </c:spPr>
          </c:dPt>
          <c:dPt>
            <c:idx val="1"/>
            <c:bubble3D val="0"/>
          </c:dPt>
          <c:dPt>
            <c:idx val="2"/>
            <c:bubble3D val="0"/>
            <c:spPr>
              <a:solidFill>
                <a:schemeClr val="accent3">
                  <a:lumMod val="75000"/>
                </a:schemeClr>
              </a:solidFill>
            </c:spPr>
          </c:dPt>
          <c:dPt>
            <c:idx val="3"/>
            <c:bubble3D val="0"/>
          </c:dPt>
          <c:cat>
            <c:strRef>
              <c:f>Sheet1!$L$75:$O$75</c:f>
              <c:strCache>
                <c:ptCount val="4"/>
                <c:pt idx="0">
                  <c:v>B3</c:v>
                </c:pt>
                <c:pt idx="1">
                  <c:v>D4</c:v>
                </c:pt>
                <c:pt idx="2">
                  <c:v>D8</c:v>
                </c:pt>
                <c:pt idx="3">
                  <c:v>H1</c:v>
                </c:pt>
              </c:strCache>
            </c:strRef>
          </c:cat>
          <c:val>
            <c:numRef>
              <c:f>Sheet1!$L$76:$O$76</c:f>
              <c:numCache>
                <c:formatCode>General</c:formatCode>
                <c:ptCount val="4"/>
                <c:pt idx="0">
                  <c:v>4</c:v>
                </c:pt>
                <c:pt idx="1">
                  <c:v>0</c:v>
                </c:pt>
                <c:pt idx="2">
                  <c:v>3</c:v>
                </c:pt>
                <c:pt idx="3">
                  <c:v>0</c:v>
                </c:pt>
              </c:numCache>
            </c:numRef>
          </c:val>
        </c:ser>
        <c:dLbls>
          <c:showLegendKey val="0"/>
          <c:showVal val="0"/>
          <c:showCatName val="0"/>
          <c:showSerName val="0"/>
          <c:showPercent val="0"/>
          <c:showBubbleSize val="0"/>
          <c:showLeaderLines val="1"/>
        </c:dLbls>
        <c:firstSliceAng val="0"/>
      </c:pieChart>
      <c:spPr>
        <a:noFill/>
        <a:ln w="25400">
          <a:noFill/>
        </a:ln>
      </c:spPr>
    </c:plotArea>
    <c:plotVisOnly val="1"/>
    <c:dispBlanksAs val="gap"/>
    <c:showDLblsOverMax val="0"/>
  </c:chart>
  <c:externalData r:id="rId1">
    <c:autoUpdate val="0"/>
  </c:externalData>
</c:chartSpace>
</file>

<file path=ppt/charts/chart15.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pieChart>
        <c:varyColors val="1"/>
        <c:ser>
          <c:idx val="0"/>
          <c:order val="0"/>
          <c:dPt>
            <c:idx val="0"/>
            <c:bubble3D val="0"/>
            <c:spPr>
              <a:solidFill>
                <a:srgbClr val="FFC000"/>
              </a:solidFill>
            </c:spPr>
          </c:dPt>
          <c:dPt>
            <c:idx val="1"/>
            <c:bubble3D val="0"/>
          </c:dPt>
          <c:dPt>
            <c:idx val="2"/>
            <c:bubble3D val="0"/>
            <c:spPr>
              <a:solidFill>
                <a:schemeClr val="accent3">
                  <a:lumMod val="75000"/>
                </a:schemeClr>
              </a:solidFill>
            </c:spPr>
          </c:dPt>
          <c:dPt>
            <c:idx val="3"/>
            <c:bubble3D val="0"/>
          </c:dPt>
          <c:dPt>
            <c:idx val="4"/>
            <c:bubble3D val="0"/>
          </c:dPt>
          <c:cat>
            <c:strRef>
              <c:f>Sheet1!$L$78:$P$78</c:f>
              <c:strCache>
                <c:ptCount val="5"/>
                <c:pt idx="0">
                  <c:v>B3</c:v>
                </c:pt>
                <c:pt idx="1">
                  <c:v>D4</c:v>
                </c:pt>
                <c:pt idx="2">
                  <c:v>D8</c:v>
                </c:pt>
                <c:pt idx="3">
                  <c:v>D9</c:v>
                </c:pt>
                <c:pt idx="4">
                  <c:v>H1</c:v>
                </c:pt>
              </c:strCache>
            </c:strRef>
          </c:cat>
          <c:val>
            <c:numRef>
              <c:f>Sheet1!$L$79:$P$79</c:f>
              <c:numCache>
                <c:formatCode>General</c:formatCode>
                <c:ptCount val="5"/>
                <c:pt idx="0">
                  <c:v>9</c:v>
                </c:pt>
                <c:pt idx="1">
                  <c:v>0</c:v>
                </c:pt>
                <c:pt idx="2">
                  <c:v>3</c:v>
                </c:pt>
                <c:pt idx="3">
                  <c:v>0</c:v>
                </c:pt>
                <c:pt idx="4">
                  <c:v>0</c:v>
                </c:pt>
              </c:numCache>
            </c:numRef>
          </c:val>
        </c:ser>
        <c:dLbls>
          <c:showLegendKey val="0"/>
          <c:showVal val="0"/>
          <c:showCatName val="0"/>
          <c:showSerName val="0"/>
          <c:showPercent val="0"/>
          <c:showBubbleSize val="0"/>
          <c:showLeaderLines val="1"/>
        </c:dLbls>
        <c:firstSliceAng val="0"/>
      </c:pieChart>
      <c:spPr>
        <a:noFill/>
        <a:ln w="25400">
          <a:noFill/>
        </a:ln>
      </c:spPr>
    </c:plotArea>
    <c:plotVisOnly val="1"/>
    <c:dispBlanksAs val="gap"/>
    <c:showDLblsOverMax val="0"/>
  </c:chart>
  <c:externalData r:id="rId1">
    <c:autoUpdate val="0"/>
  </c:externalData>
</c:chartSpace>
</file>

<file path=ppt/charts/chart16.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0"/>
    <c:view3D>
      <c:rotX val="15"/>
      <c:rotY val="20"/>
      <c:rAngAx val="1"/>
    </c:view3D>
    <c:floor>
      <c:thickness val="0"/>
    </c:floor>
    <c:sideWall>
      <c:thickness val="0"/>
    </c:sideWall>
    <c:backWall>
      <c:thickness val="0"/>
    </c:backWall>
    <c:plotArea>
      <c:layout/>
      <c:bar3DChart>
        <c:barDir val="col"/>
        <c:grouping val="stacked"/>
        <c:varyColors val="0"/>
        <c:ser>
          <c:idx val="0"/>
          <c:order val="0"/>
          <c:tx>
            <c:strRef>
              <c:f>Measles!$O$2</c:f>
              <c:strCache>
                <c:ptCount val="1"/>
                <c:pt idx="0">
                  <c:v>100</c:v>
                </c:pt>
              </c:strCache>
            </c:strRef>
          </c:tx>
          <c:invertIfNegative val="0"/>
          <c:cat>
            <c:strRef>
              <c:f>Measles!$N$3:$N$9</c:f>
              <c:strCache>
                <c:ptCount val="7"/>
                <c:pt idx="0">
                  <c:v>ANDEAN</c:v>
                </c:pt>
                <c:pt idx="1">
                  <c:v>BRA</c:v>
                </c:pt>
                <c:pt idx="2">
                  <c:v>CAP&amp;MEX</c:v>
                </c:pt>
                <c:pt idx="3">
                  <c:v>CAR</c:v>
                </c:pt>
                <c:pt idx="4">
                  <c:v>LAC</c:v>
                </c:pt>
                <c:pt idx="5">
                  <c:v>NOA</c:v>
                </c:pt>
                <c:pt idx="6">
                  <c:v>SOC*</c:v>
                </c:pt>
              </c:strCache>
            </c:strRef>
          </c:cat>
          <c:val>
            <c:numRef>
              <c:f>Measles!$O$3:$O$9</c:f>
              <c:numCache>
                <c:formatCode>General</c:formatCode>
                <c:ptCount val="7"/>
                <c:pt idx="0">
                  <c:v>5</c:v>
                </c:pt>
                <c:pt idx="1">
                  <c:v>2</c:v>
                </c:pt>
                <c:pt idx="2">
                  <c:v>6</c:v>
                </c:pt>
                <c:pt idx="3">
                  <c:v>1</c:v>
                </c:pt>
                <c:pt idx="4">
                  <c:v>1</c:v>
                </c:pt>
                <c:pt idx="5">
                  <c:v>1</c:v>
                </c:pt>
                <c:pt idx="6">
                  <c:v>3</c:v>
                </c:pt>
              </c:numCache>
            </c:numRef>
          </c:val>
        </c:ser>
        <c:ser>
          <c:idx val="1"/>
          <c:order val="1"/>
          <c:tx>
            <c:strRef>
              <c:f>Measles!$P$2</c:f>
              <c:strCache>
                <c:ptCount val="1"/>
                <c:pt idx="0">
                  <c:v>95</c:v>
                </c:pt>
              </c:strCache>
            </c:strRef>
          </c:tx>
          <c:invertIfNegative val="0"/>
          <c:cat>
            <c:strRef>
              <c:f>Measles!$N$3:$N$9</c:f>
              <c:strCache>
                <c:ptCount val="7"/>
                <c:pt idx="0">
                  <c:v>ANDEAN</c:v>
                </c:pt>
                <c:pt idx="1">
                  <c:v>BRA</c:v>
                </c:pt>
                <c:pt idx="2">
                  <c:v>CAP&amp;MEX</c:v>
                </c:pt>
                <c:pt idx="3">
                  <c:v>CAR</c:v>
                </c:pt>
                <c:pt idx="4">
                  <c:v>LAC</c:v>
                </c:pt>
                <c:pt idx="5">
                  <c:v>NOA</c:v>
                </c:pt>
                <c:pt idx="6">
                  <c:v>SOC*</c:v>
                </c:pt>
              </c:strCache>
            </c:strRef>
          </c:cat>
          <c:val>
            <c:numRef>
              <c:f>Measles!$P$3:$P$9</c:f>
              <c:numCache>
                <c:formatCode>General</c:formatCode>
                <c:ptCount val="7"/>
                <c:pt idx="2">
                  <c:v>1</c:v>
                </c:pt>
                <c:pt idx="4">
                  <c:v>1</c:v>
                </c:pt>
                <c:pt idx="6">
                  <c:v>1</c:v>
                </c:pt>
              </c:numCache>
            </c:numRef>
          </c:val>
        </c:ser>
        <c:ser>
          <c:idx val="2"/>
          <c:order val="2"/>
          <c:tx>
            <c:strRef>
              <c:f>Measles!$Q$2</c:f>
              <c:strCache>
                <c:ptCount val="1"/>
                <c:pt idx="0">
                  <c:v>90</c:v>
                </c:pt>
              </c:strCache>
            </c:strRef>
          </c:tx>
          <c:invertIfNegative val="0"/>
          <c:cat>
            <c:strRef>
              <c:f>Measles!$N$3:$N$9</c:f>
              <c:strCache>
                <c:ptCount val="7"/>
                <c:pt idx="0">
                  <c:v>ANDEAN</c:v>
                </c:pt>
                <c:pt idx="1">
                  <c:v>BRA</c:v>
                </c:pt>
                <c:pt idx="2">
                  <c:v>CAP&amp;MEX</c:v>
                </c:pt>
                <c:pt idx="3">
                  <c:v>CAR</c:v>
                </c:pt>
                <c:pt idx="4">
                  <c:v>LAC</c:v>
                </c:pt>
                <c:pt idx="5">
                  <c:v>NOA</c:v>
                </c:pt>
                <c:pt idx="6">
                  <c:v>SOC*</c:v>
                </c:pt>
              </c:strCache>
            </c:strRef>
          </c:cat>
          <c:val>
            <c:numRef>
              <c:f>Measles!$Q$3:$Q$9</c:f>
              <c:numCache>
                <c:formatCode>General</c:formatCode>
                <c:ptCount val="7"/>
                <c:pt idx="5">
                  <c:v>1</c:v>
                </c:pt>
              </c:numCache>
            </c:numRef>
          </c:val>
        </c:ser>
        <c:ser>
          <c:idx val="3"/>
          <c:order val="3"/>
          <c:tx>
            <c:strRef>
              <c:f>Measles!$R$2</c:f>
              <c:strCache>
                <c:ptCount val="1"/>
                <c:pt idx="0">
                  <c:v>&lt;90</c:v>
                </c:pt>
              </c:strCache>
            </c:strRef>
          </c:tx>
          <c:spPr>
            <a:solidFill>
              <a:srgbClr val="FF0000"/>
            </a:solidFill>
          </c:spPr>
          <c:invertIfNegative val="0"/>
          <c:cat>
            <c:strRef>
              <c:f>Measles!$N$3:$N$9</c:f>
              <c:strCache>
                <c:ptCount val="7"/>
                <c:pt idx="0">
                  <c:v>ANDEAN</c:v>
                </c:pt>
                <c:pt idx="1">
                  <c:v>BRA</c:v>
                </c:pt>
                <c:pt idx="2">
                  <c:v>CAP&amp;MEX</c:v>
                </c:pt>
                <c:pt idx="3">
                  <c:v>CAR</c:v>
                </c:pt>
                <c:pt idx="4">
                  <c:v>LAC</c:v>
                </c:pt>
                <c:pt idx="5">
                  <c:v>NOA</c:v>
                </c:pt>
                <c:pt idx="6">
                  <c:v>SOC*</c:v>
                </c:pt>
              </c:strCache>
            </c:strRef>
          </c:cat>
          <c:val>
            <c:numRef>
              <c:f>Measles!$R$3:$R$9</c:f>
              <c:numCache>
                <c:formatCode>General</c:formatCode>
                <c:ptCount val="7"/>
                <c:pt idx="6">
                  <c:v>1</c:v>
                </c:pt>
              </c:numCache>
            </c:numRef>
          </c:val>
        </c:ser>
        <c:ser>
          <c:idx val="4"/>
          <c:order val="4"/>
          <c:tx>
            <c:strRef>
              <c:f>Measles!$S$2</c:f>
              <c:strCache>
                <c:ptCount val="1"/>
                <c:pt idx="0">
                  <c:v>NE</c:v>
                </c:pt>
              </c:strCache>
            </c:strRef>
          </c:tx>
          <c:spPr>
            <a:solidFill>
              <a:srgbClr val="FFFF00"/>
            </a:solidFill>
          </c:spPr>
          <c:invertIfNegative val="0"/>
          <c:cat>
            <c:strRef>
              <c:f>Measles!$N$3:$N$9</c:f>
              <c:strCache>
                <c:ptCount val="7"/>
                <c:pt idx="0">
                  <c:v>ANDEAN</c:v>
                </c:pt>
                <c:pt idx="1">
                  <c:v>BRA</c:v>
                </c:pt>
                <c:pt idx="2">
                  <c:v>CAP&amp;MEX</c:v>
                </c:pt>
                <c:pt idx="3">
                  <c:v>CAR</c:v>
                </c:pt>
                <c:pt idx="4">
                  <c:v>LAC</c:v>
                </c:pt>
                <c:pt idx="5">
                  <c:v>NOA</c:v>
                </c:pt>
                <c:pt idx="6">
                  <c:v>SOC*</c:v>
                </c:pt>
              </c:strCache>
            </c:strRef>
          </c:cat>
          <c:val>
            <c:numRef>
              <c:f>Measles!$S$3:$S$9</c:f>
              <c:numCache>
                <c:formatCode>General</c:formatCode>
                <c:ptCount val="7"/>
                <c:pt idx="4">
                  <c:v>1</c:v>
                </c:pt>
              </c:numCache>
            </c:numRef>
          </c:val>
        </c:ser>
        <c:dLbls>
          <c:showLegendKey val="0"/>
          <c:showVal val="0"/>
          <c:showCatName val="0"/>
          <c:showSerName val="0"/>
          <c:showPercent val="0"/>
          <c:showBubbleSize val="0"/>
        </c:dLbls>
        <c:gapWidth val="150"/>
        <c:shape val="box"/>
        <c:axId val="91221504"/>
        <c:axId val="124467392"/>
        <c:axId val="0"/>
      </c:bar3DChart>
      <c:catAx>
        <c:axId val="91221504"/>
        <c:scaling>
          <c:orientation val="minMax"/>
        </c:scaling>
        <c:delete val="0"/>
        <c:axPos val="b"/>
        <c:majorTickMark val="out"/>
        <c:minorTickMark val="none"/>
        <c:tickLblPos val="nextTo"/>
        <c:crossAx val="124467392"/>
        <c:crosses val="autoZero"/>
        <c:auto val="1"/>
        <c:lblAlgn val="ctr"/>
        <c:lblOffset val="100"/>
        <c:noMultiLvlLbl val="0"/>
      </c:catAx>
      <c:valAx>
        <c:axId val="124467392"/>
        <c:scaling>
          <c:orientation val="minMax"/>
        </c:scaling>
        <c:delete val="0"/>
        <c:axPos val="l"/>
        <c:majorGridlines/>
        <c:numFmt formatCode="General" sourceLinked="1"/>
        <c:majorTickMark val="out"/>
        <c:minorTickMark val="none"/>
        <c:tickLblPos val="nextTo"/>
        <c:crossAx val="91221504"/>
        <c:crosses val="autoZero"/>
        <c:crossBetween val="between"/>
      </c:valAx>
    </c:plotArea>
    <c:legend>
      <c:legendPos val="t"/>
      <c:layout>
        <c:manualLayout>
          <c:xMode val="edge"/>
          <c:yMode val="edge"/>
          <c:x val="0.44750501161390271"/>
          <c:y val="4.1092574802948367E-2"/>
          <c:w val="0.48813786310118368"/>
          <c:h val="8.3717191601049873E-2"/>
        </c:manualLayout>
      </c:layout>
      <c:overlay val="0"/>
      <c:txPr>
        <a:bodyPr/>
        <a:lstStyle/>
        <a:p>
          <a:pPr>
            <a:defRPr sz="1100"/>
          </a:pPr>
          <a:endParaRPr lang="en-US"/>
        </a:p>
      </c:txPr>
    </c:legend>
    <c:plotVisOnly val="1"/>
    <c:dispBlanksAs val="gap"/>
    <c:showDLblsOverMax val="0"/>
  </c:chart>
  <c:externalData r:id="rId2">
    <c:autoUpdate val="0"/>
  </c:externalData>
</c:chartSpace>
</file>

<file path=ppt/charts/chart17.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0"/>
    <c:view3D>
      <c:rotX val="15"/>
      <c:rotY val="20"/>
      <c:rAngAx val="1"/>
    </c:view3D>
    <c:floor>
      <c:thickness val="0"/>
    </c:floor>
    <c:sideWall>
      <c:thickness val="0"/>
    </c:sideWall>
    <c:backWall>
      <c:thickness val="0"/>
    </c:backWall>
    <c:plotArea>
      <c:layout/>
      <c:bar3DChart>
        <c:barDir val="col"/>
        <c:grouping val="stacked"/>
        <c:varyColors val="0"/>
        <c:ser>
          <c:idx val="0"/>
          <c:order val="0"/>
          <c:tx>
            <c:strRef>
              <c:f>Measles!$G$2</c:f>
              <c:strCache>
                <c:ptCount val="1"/>
                <c:pt idx="0">
                  <c:v>100</c:v>
                </c:pt>
              </c:strCache>
            </c:strRef>
          </c:tx>
          <c:spPr>
            <a:ln w="3175"/>
          </c:spPr>
          <c:invertIfNegative val="0"/>
          <c:cat>
            <c:strRef>
              <c:f>Measles!$F$3:$F$9</c:f>
              <c:strCache>
                <c:ptCount val="7"/>
                <c:pt idx="0">
                  <c:v>ANDEAN</c:v>
                </c:pt>
                <c:pt idx="1">
                  <c:v>BRA</c:v>
                </c:pt>
                <c:pt idx="2">
                  <c:v>CAP&amp;MEX</c:v>
                </c:pt>
                <c:pt idx="3">
                  <c:v>CAR</c:v>
                </c:pt>
                <c:pt idx="4">
                  <c:v>LAC</c:v>
                </c:pt>
                <c:pt idx="5">
                  <c:v>NOA</c:v>
                </c:pt>
                <c:pt idx="6">
                  <c:v>SOC*</c:v>
                </c:pt>
              </c:strCache>
            </c:strRef>
          </c:cat>
          <c:val>
            <c:numRef>
              <c:f>Measles!$G$3:$G$9</c:f>
              <c:numCache>
                <c:formatCode>General</c:formatCode>
                <c:ptCount val="7"/>
                <c:pt idx="0">
                  <c:v>5</c:v>
                </c:pt>
                <c:pt idx="1">
                  <c:v>2</c:v>
                </c:pt>
                <c:pt idx="2">
                  <c:v>6</c:v>
                </c:pt>
                <c:pt idx="3">
                  <c:v>1</c:v>
                </c:pt>
                <c:pt idx="4">
                  <c:v>2</c:v>
                </c:pt>
                <c:pt idx="5">
                  <c:v>2</c:v>
                </c:pt>
                <c:pt idx="6">
                  <c:v>4</c:v>
                </c:pt>
              </c:numCache>
            </c:numRef>
          </c:val>
        </c:ser>
        <c:ser>
          <c:idx val="1"/>
          <c:order val="1"/>
          <c:tx>
            <c:strRef>
              <c:f>Measles!$H$2</c:f>
              <c:strCache>
                <c:ptCount val="1"/>
                <c:pt idx="0">
                  <c:v>95</c:v>
                </c:pt>
              </c:strCache>
            </c:strRef>
          </c:tx>
          <c:invertIfNegative val="0"/>
          <c:cat>
            <c:strRef>
              <c:f>Measles!$F$3:$F$9</c:f>
              <c:strCache>
                <c:ptCount val="7"/>
                <c:pt idx="0">
                  <c:v>ANDEAN</c:v>
                </c:pt>
                <c:pt idx="1">
                  <c:v>BRA</c:v>
                </c:pt>
                <c:pt idx="2">
                  <c:v>CAP&amp;MEX</c:v>
                </c:pt>
                <c:pt idx="3">
                  <c:v>CAR</c:v>
                </c:pt>
                <c:pt idx="4">
                  <c:v>LAC</c:v>
                </c:pt>
                <c:pt idx="5">
                  <c:v>NOA</c:v>
                </c:pt>
                <c:pt idx="6">
                  <c:v>SOC*</c:v>
                </c:pt>
              </c:strCache>
            </c:strRef>
          </c:cat>
          <c:val>
            <c:numRef>
              <c:f>Measles!$H$3:$H$9</c:f>
              <c:numCache>
                <c:formatCode>General</c:formatCode>
                <c:ptCount val="7"/>
                <c:pt idx="2">
                  <c:v>1</c:v>
                </c:pt>
                <c:pt idx="4">
                  <c:v>1</c:v>
                </c:pt>
              </c:numCache>
            </c:numRef>
          </c:val>
        </c:ser>
        <c:ser>
          <c:idx val="2"/>
          <c:order val="2"/>
          <c:tx>
            <c:strRef>
              <c:f>Measles!$I$2</c:f>
              <c:strCache>
                <c:ptCount val="1"/>
                <c:pt idx="0">
                  <c:v>90</c:v>
                </c:pt>
              </c:strCache>
            </c:strRef>
          </c:tx>
          <c:invertIfNegative val="0"/>
          <c:cat>
            <c:strRef>
              <c:f>Measles!$F$3:$F$9</c:f>
              <c:strCache>
                <c:ptCount val="7"/>
                <c:pt idx="0">
                  <c:v>ANDEAN</c:v>
                </c:pt>
                <c:pt idx="1">
                  <c:v>BRA</c:v>
                </c:pt>
                <c:pt idx="2">
                  <c:v>CAP&amp;MEX</c:v>
                </c:pt>
                <c:pt idx="3">
                  <c:v>CAR</c:v>
                </c:pt>
                <c:pt idx="4">
                  <c:v>LAC</c:v>
                </c:pt>
                <c:pt idx="5">
                  <c:v>NOA</c:v>
                </c:pt>
                <c:pt idx="6">
                  <c:v>SOC*</c:v>
                </c:pt>
              </c:strCache>
            </c:strRef>
          </c:cat>
          <c:val>
            <c:numRef>
              <c:f>Measles!$I$3:$I$9</c:f>
              <c:numCache>
                <c:formatCode>General</c:formatCode>
                <c:ptCount val="7"/>
              </c:numCache>
            </c:numRef>
          </c:val>
        </c:ser>
        <c:dLbls>
          <c:showLegendKey val="0"/>
          <c:showVal val="0"/>
          <c:showCatName val="0"/>
          <c:showSerName val="0"/>
          <c:showPercent val="0"/>
          <c:showBubbleSize val="0"/>
        </c:dLbls>
        <c:gapWidth val="150"/>
        <c:shape val="box"/>
        <c:axId val="71502848"/>
        <c:axId val="124510784"/>
        <c:axId val="0"/>
      </c:bar3DChart>
      <c:catAx>
        <c:axId val="71502848"/>
        <c:scaling>
          <c:orientation val="minMax"/>
        </c:scaling>
        <c:delete val="0"/>
        <c:axPos val="b"/>
        <c:majorTickMark val="out"/>
        <c:minorTickMark val="none"/>
        <c:tickLblPos val="nextTo"/>
        <c:crossAx val="124510784"/>
        <c:crosses val="autoZero"/>
        <c:auto val="1"/>
        <c:lblAlgn val="ctr"/>
        <c:lblOffset val="100"/>
        <c:noMultiLvlLbl val="0"/>
      </c:catAx>
      <c:valAx>
        <c:axId val="124510784"/>
        <c:scaling>
          <c:orientation val="minMax"/>
        </c:scaling>
        <c:delete val="0"/>
        <c:axPos val="l"/>
        <c:majorGridlines/>
        <c:numFmt formatCode="General" sourceLinked="1"/>
        <c:majorTickMark val="out"/>
        <c:minorTickMark val="none"/>
        <c:tickLblPos val="nextTo"/>
        <c:crossAx val="71502848"/>
        <c:crosses val="autoZero"/>
        <c:crossBetween val="between"/>
      </c:valAx>
    </c:plotArea>
    <c:plotVisOnly val="1"/>
    <c:dispBlanksAs val="gap"/>
    <c:showDLblsOverMax val="0"/>
  </c:chart>
  <c:externalData r:id="rId2">
    <c:autoUpdate val="0"/>
  </c:externalData>
</c:chartSpace>
</file>

<file path=ppt/charts/chart18.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view3D>
      <c:rotX val="15"/>
      <c:rotY val="20"/>
      <c:rAngAx val="1"/>
    </c:view3D>
    <c:floor>
      <c:thickness val="0"/>
    </c:floor>
    <c:sideWall>
      <c:thickness val="0"/>
    </c:sideWall>
    <c:backWall>
      <c:thickness val="0"/>
    </c:backWall>
    <c:plotArea>
      <c:layout/>
      <c:bar3DChart>
        <c:barDir val="col"/>
        <c:grouping val="stacked"/>
        <c:varyColors val="0"/>
        <c:ser>
          <c:idx val="0"/>
          <c:order val="0"/>
          <c:tx>
            <c:strRef>
              <c:f>IgMPanel!$E$28</c:f>
              <c:strCache>
                <c:ptCount val="1"/>
                <c:pt idx="0">
                  <c:v>100</c:v>
                </c:pt>
              </c:strCache>
            </c:strRef>
          </c:tx>
          <c:invertIfNegative val="0"/>
          <c:cat>
            <c:strRef>
              <c:f>IgMPanel!$D$29:$D$35</c:f>
              <c:strCache>
                <c:ptCount val="7"/>
                <c:pt idx="0">
                  <c:v>ANDEAN</c:v>
                </c:pt>
                <c:pt idx="1">
                  <c:v>BRA</c:v>
                </c:pt>
                <c:pt idx="2">
                  <c:v>CAP&amp;MEX</c:v>
                </c:pt>
                <c:pt idx="3">
                  <c:v>CAR</c:v>
                </c:pt>
                <c:pt idx="4">
                  <c:v>LAC</c:v>
                </c:pt>
                <c:pt idx="5">
                  <c:v>NOA</c:v>
                </c:pt>
                <c:pt idx="6">
                  <c:v>SOA</c:v>
                </c:pt>
              </c:strCache>
            </c:strRef>
          </c:cat>
          <c:val>
            <c:numRef>
              <c:f>IgMPanel!$E$29:$E$35</c:f>
              <c:numCache>
                <c:formatCode>General</c:formatCode>
                <c:ptCount val="7"/>
                <c:pt idx="0">
                  <c:v>3</c:v>
                </c:pt>
                <c:pt idx="1">
                  <c:v>0</c:v>
                </c:pt>
                <c:pt idx="2">
                  <c:v>1</c:v>
                </c:pt>
                <c:pt idx="3">
                  <c:v>1</c:v>
                </c:pt>
                <c:pt idx="4">
                  <c:v>0</c:v>
                </c:pt>
                <c:pt idx="5">
                  <c:v>2</c:v>
                </c:pt>
                <c:pt idx="6">
                  <c:v>1</c:v>
                </c:pt>
              </c:numCache>
            </c:numRef>
          </c:val>
        </c:ser>
        <c:ser>
          <c:idx val="1"/>
          <c:order val="1"/>
          <c:tx>
            <c:strRef>
              <c:f>IgMPanel!$F$28</c:f>
              <c:strCache>
                <c:ptCount val="1"/>
                <c:pt idx="0">
                  <c:v>95-99</c:v>
                </c:pt>
              </c:strCache>
            </c:strRef>
          </c:tx>
          <c:invertIfNegative val="0"/>
          <c:cat>
            <c:strRef>
              <c:f>IgMPanel!$D$29:$D$35</c:f>
              <c:strCache>
                <c:ptCount val="7"/>
                <c:pt idx="0">
                  <c:v>ANDEAN</c:v>
                </c:pt>
                <c:pt idx="1">
                  <c:v>BRA</c:v>
                </c:pt>
                <c:pt idx="2">
                  <c:v>CAP&amp;MEX</c:v>
                </c:pt>
                <c:pt idx="3">
                  <c:v>CAR</c:v>
                </c:pt>
                <c:pt idx="4">
                  <c:v>LAC</c:v>
                </c:pt>
                <c:pt idx="5">
                  <c:v>NOA</c:v>
                </c:pt>
                <c:pt idx="6">
                  <c:v>SOA</c:v>
                </c:pt>
              </c:strCache>
            </c:strRef>
          </c:cat>
          <c:val>
            <c:numRef>
              <c:f>IgMPanel!$F$29:$F$35</c:f>
              <c:numCache>
                <c:formatCode>General</c:formatCode>
                <c:ptCount val="7"/>
                <c:pt idx="0">
                  <c:v>2</c:v>
                </c:pt>
                <c:pt idx="1">
                  <c:v>2</c:v>
                </c:pt>
                <c:pt idx="2">
                  <c:v>4</c:v>
                </c:pt>
                <c:pt idx="3">
                  <c:v>0</c:v>
                </c:pt>
                <c:pt idx="4">
                  <c:v>1</c:v>
                </c:pt>
                <c:pt idx="5">
                  <c:v>0</c:v>
                </c:pt>
                <c:pt idx="6">
                  <c:v>1</c:v>
                </c:pt>
              </c:numCache>
            </c:numRef>
          </c:val>
        </c:ser>
        <c:ser>
          <c:idx val="2"/>
          <c:order val="2"/>
          <c:tx>
            <c:strRef>
              <c:f>IgMPanel!$G$28</c:f>
              <c:strCache>
                <c:ptCount val="1"/>
                <c:pt idx="0">
                  <c:v>90-94</c:v>
                </c:pt>
              </c:strCache>
            </c:strRef>
          </c:tx>
          <c:invertIfNegative val="0"/>
          <c:cat>
            <c:strRef>
              <c:f>IgMPanel!$D$29:$D$35</c:f>
              <c:strCache>
                <c:ptCount val="7"/>
                <c:pt idx="0">
                  <c:v>ANDEAN</c:v>
                </c:pt>
                <c:pt idx="1">
                  <c:v>BRA</c:v>
                </c:pt>
                <c:pt idx="2">
                  <c:v>CAP&amp;MEX</c:v>
                </c:pt>
                <c:pt idx="3">
                  <c:v>CAR</c:v>
                </c:pt>
                <c:pt idx="4">
                  <c:v>LAC</c:v>
                </c:pt>
                <c:pt idx="5">
                  <c:v>NOA</c:v>
                </c:pt>
                <c:pt idx="6">
                  <c:v>SOA</c:v>
                </c:pt>
              </c:strCache>
            </c:strRef>
          </c:cat>
          <c:val>
            <c:numRef>
              <c:f>IgMPanel!$G$29:$G$35</c:f>
              <c:numCache>
                <c:formatCode>General</c:formatCode>
                <c:ptCount val="7"/>
                <c:pt idx="0">
                  <c:v>0</c:v>
                </c:pt>
                <c:pt idx="1">
                  <c:v>0</c:v>
                </c:pt>
                <c:pt idx="2">
                  <c:v>0</c:v>
                </c:pt>
                <c:pt idx="3">
                  <c:v>0</c:v>
                </c:pt>
                <c:pt idx="4">
                  <c:v>1</c:v>
                </c:pt>
                <c:pt idx="5">
                  <c:v>0</c:v>
                </c:pt>
                <c:pt idx="6">
                  <c:v>0</c:v>
                </c:pt>
              </c:numCache>
            </c:numRef>
          </c:val>
        </c:ser>
        <c:ser>
          <c:idx val="3"/>
          <c:order val="3"/>
          <c:tx>
            <c:strRef>
              <c:f>IgMPanel!$H$28</c:f>
              <c:strCache>
                <c:ptCount val="1"/>
                <c:pt idx="0">
                  <c:v>&lt;90</c:v>
                </c:pt>
              </c:strCache>
            </c:strRef>
          </c:tx>
          <c:invertIfNegative val="0"/>
          <c:cat>
            <c:strRef>
              <c:f>IgMPanel!$D$29:$D$35</c:f>
              <c:strCache>
                <c:ptCount val="7"/>
                <c:pt idx="0">
                  <c:v>ANDEAN</c:v>
                </c:pt>
                <c:pt idx="1">
                  <c:v>BRA</c:v>
                </c:pt>
                <c:pt idx="2">
                  <c:v>CAP&amp;MEX</c:v>
                </c:pt>
                <c:pt idx="3">
                  <c:v>CAR</c:v>
                </c:pt>
                <c:pt idx="4">
                  <c:v>LAC</c:v>
                </c:pt>
                <c:pt idx="5">
                  <c:v>NOA</c:v>
                </c:pt>
                <c:pt idx="6">
                  <c:v>SOA</c:v>
                </c:pt>
              </c:strCache>
            </c:strRef>
          </c:cat>
          <c:val>
            <c:numRef>
              <c:f>IgMPanel!$H$29:$H$35</c:f>
              <c:numCache>
                <c:formatCode>General</c:formatCode>
                <c:ptCount val="7"/>
                <c:pt idx="0">
                  <c:v>0</c:v>
                </c:pt>
                <c:pt idx="1">
                  <c:v>0</c:v>
                </c:pt>
                <c:pt idx="2">
                  <c:v>0</c:v>
                </c:pt>
                <c:pt idx="3">
                  <c:v>0</c:v>
                </c:pt>
                <c:pt idx="4">
                  <c:v>0</c:v>
                </c:pt>
                <c:pt idx="5">
                  <c:v>0</c:v>
                </c:pt>
                <c:pt idx="6">
                  <c:v>0</c:v>
                </c:pt>
              </c:numCache>
            </c:numRef>
          </c:val>
        </c:ser>
        <c:ser>
          <c:idx val="4"/>
          <c:order val="4"/>
          <c:tx>
            <c:strRef>
              <c:f>IgMPanel!$I$28</c:f>
              <c:strCache>
                <c:ptCount val="1"/>
                <c:pt idx="0">
                  <c:v>NE</c:v>
                </c:pt>
              </c:strCache>
            </c:strRef>
          </c:tx>
          <c:spPr>
            <a:solidFill>
              <a:srgbClr val="FFFF00"/>
            </a:solidFill>
          </c:spPr>
          <c:invertIfNegative val="0"/>
          <c:cat>
            <c:strRef>
              <c:f>IgMPanel!$D$29:$D$35</c:f>
              <c:strCache>
                <c:ptCount val="7"/>
                <c:pt idx="0">
                  <c:v>ANDEAN</c:v>
                </c:pt>
                <c:pt idx="1">
                  <c:v>BRA</c:v>
                </c:pt>
                <c:pt idx="2">
                  <c:v>CAP&amp;MEX</c:v>
                </c:pt>
                <c:pt idx="3">
                  <c:v>CAR</c:v>
                </c:pt>
                <c:pt idx="4">
                  <c:v>LAC</c:v>
                </c:pt>
                <c:pt idx="5">
                  <c:v>NOA</c:v>
                </c:pt>
                <c:pt idx="6">
                  <c:v>SOA</c:v>
                </c:pt>
              </c:strCache>
            </c:strRef>
          </c:cat>
          <c:val>
            <c:numRef>
              <c:f>IgMPanel!$I$29:$I$35</c:f>
              <c:numCache>
                <c:formatCode>General</c:formatCode>
                <c:ptCount val="7"/>
                <c:pt idx="0">
                  <c:v>0</c:v>
                </c:pt>
                <c:pt idx="1">
                  <c:v>0</c:v>
                </c:pt>
                <c:pt idx="2">
                  <c:v>2</c:v>
                </c:pt>
                <c:pt idx="3">
                  <c:v>0</c:v>
                </c:pt>
                <c:pt idx="4">
                  <c:v>1</c:v>
                </c:pt>
                <c:pt idx="5">
                  <c:v>0</c:v>
                </c:pt>
                <c:pt idx="6">
                  <c:v>2</c:v>
                </c:pt>
              </c:numCache>
            </c:numRef>
          </c:val>
        </c:ser>
        <c:dLbls>
          <c:showLegendKey val="0"/>
          <c:showVal val="0"/>
          <c:showCatName val="0"/>
          <c:showSerName val="0"/>
          <c:showPercent val="0"/>
          <c:showBubbleSize val="0"/>
        </c:dLbls>
        <c:gapWidth val="150"/>
        <c:shape val="box"/>
        <c:axId val="71503360"/>
        <c:axId val="124511360"/>
        <c:axId val="0"/>
      </c:bar3DChart>
      <c:catAx>
        <c:axId val="71503360"/>
        <c:scaling>
          <c:orientation val="minMax"/>
        </c:scaling>
        <c:delete val="0"/>
        <c:axPos val="b"/>
        <c:majorTickMark val="out"/>
        <c:minorTickMark val="none"/>
        <c:tickLblPos val="nextTo"/>
        <c:crossAx val="124511360"/>
        <c:crosses val="autoZero"/>
        <c:auto val="1"/>
        <c:lblAlgn val="ctr"/>
        <c:lblOffset val="100"/>
        <c:noMultiLvlLbl val="0"/>
      </c:catAx>
      <c:valAx>
        <c:axId val="124511360"/>
        <c:scaling>
          <c:orientation val="minMax"/>
        </c:scaling>
        <c:delete val="0"/>
        <c:axPos val="l"/>
        <c:majorGridlines/>
        <c:numFmt formatCode="General" sourceLinked="1"/>
        <c:majorTickMark val="out"/>
        <c:minorTickMark val="none"/>
        <c:tickLblPos val="nextTo"/>
        <c:crossAx val="71503360"/>
        <c:crosses val="autoZero"/>
        <c:crossBetween val="between"/>
      </c:valAx>
    </c:plotArea>
    <c:legend>
      <c:legendPos val="t"/>
      <c:overlay val="0"/>
    </c:legend>
    <c:plotVisOnly val="1"/>
    <c:dispBlanksAs val="gap"/>
    <c:showDLblsOverMax val="0"/>
  </c:chart>
  <c:externalData r:id="rId1">
    <c:autoUpdate val="0"/>
  </c:externalData>
</c:chartSpace>
</file>

<file path=ppt/charts/chart19.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0"/>
    <c:view3D>
      <c:rotX val="15"/>
      <c:rotY val="20"/>
      <c:rAngAx val="1"/>
    </c:view3D>
    <c:floor>
      <c:thickness val="0"/>
    </c:floor>
    <c:sideWall>
      <c:thickness val="0"/>
    </c:sideWall>
    <c:backWall>
      <c:thickness val="0"/>
    </c:backWall>
    <c:plotArea>
      <c:layout/>
      <c:bar3DChart>
        <c:barDir val="col"/>
        <c:grouping val="stacked"/>
        <c:varyColors val="0"/>
        <c:ser>
          <c:idx val="0"/>
          <c:order val="0"/>
          <c:tx>
            <c:strRef>
              <c:f>Rubella!$O$2</c:f>
              <c:strCache>
                <c:ptCount val="1"/>
                <c:pt idx="0">
                  <c:v>100</c:v>
                </c:pt>
              </c:strCache>
            </c:strRef>
          </c:tx>
          <c:spPr>
            <a:solidFill>
              <a:srgbClr val="00B050"/>
            </a:solidFill>
          </c:spPr>
          <c:invertIfNegative val="0"/>
          <c:cat>
            <c:strRef>
              <c:f>Rubella!$N$3:$N$9</c:f>
              <c:strCache>
                <c:ptCount val="7"/>
                <c:pt idx="0">
                  <c:v>ANDEAN</c:v>
                </c:pt>
                <c:pt idx="1">
                  <c:v>BRA</c:v>
                </c:pt>
                <c:pt idx="2">
                  <c:v>CAP&amp;MEX</c:v>
                </c:pt>
                <c:pt idx="3">
                  <c:v>CAR</c:v>
                </c:pt>
                <c:pt idx="4">
                  <c:v>LAC</c:v>
                </c:pt>
                <c:pt idx="5">
                  <c:v>NOA</c:v>
                </c:pt>
                <c:pt idx="6">
                  <c:v>SOC*</c:v>
                </c:pt>
              </c:strCache>
            </c:strRef>
          </c:cat>
          <c:val>
            <c:numRef>
              <c:f>Rubella!$O$3:$O$9</c:f>
              <c:numCache>
                <c:formatCode>General</c:formatCode>
                <c:ptCount val="7"/>
                <c:pt idx="0">
                  <c:v>5</c:v>
                </c:pt>
                <c:pt idx="1">
                  <c:v>2</c:v>
                </c:pt>
                <c:pt idx="2">
                  <c:v>4</c:v>
                </c:pt>
                <c:pt idx="3">
                  <c:v>1</c:v>
                </c:pt>
                <c:pt idx="4">
                  <c:v>1</c:v>
                </c:pt>
                <c:pt idx="5">
                  <c:v>2</c:v>
                </c:pt>
                <c:pt idx="6">
                  <c:v>3</c:v>
                </c:pt>
              </c:numCache>
            </c:numRef>
          </c:val>
        </c:ser>
        <c:ser>
          <c:idx val="1"/>
          <c:order val="1"/>
          <c:tx>
            <c:strRef>
              <c:f>Rubella!$P$2</c:f>
              <c:strCache>
                <c:ptCount val="1"/>
                <c:pt idx="0">
                  <c:v>95</c:v>
                </c:pt>
              </c:strCache>
            </c:strRef>
          </c:tx>
          <c:spPr>
            <a:solidFill>
              <a:srgbClr val="1703AD"/>
            </a:solidFill>
          </c:spPr>
          <c:invertIfNegative val="0"/>
          <c:cat>
            <c:strRef>
              <c:f>Rubella!$N$3:$N$9</c:f>
              <c:strCache>
                <c:ptCount val="7"/>
                <c:pt idx="0">
                  <c:v>ANDEAN</c:v>
                </c:pt>
                <c:pt idx="1">
                  <c:v>BRA</c:v>
                </c:pt>
                <c:pt idx="2">
                  <c:v>CAP&amp;MEX</c:v>
                </c:pt>
                <c:pt idx="3">
                  <c:v>CAR</c:v>
                </c:pt>
                <c:pt idx="4">
                  <c:v>LAC</c:v>
                </c:pt>
                <c:pt idx="5">
                  <c:v>NOA</c:v>
                </c:pt>
                <c:pt idx="6">
                  <c:v>SOC*</c:v>
                </c:pt>
              </c:strCache>
            </c:strRef>
          </c:cat>
          <c:val>
            <c:numRef>
              <c:f>Rubella!$P$3:$P$9</c:f>
              <c:numCache>
                <c:formatCode>General</c:formatCode>
                <c:ptCount val="7"/>
                <c:pt idx="2">
                  <c:v>3</c:v>
                </c:pt>
                <c:pt idx="4">
                  <c:v>1</c:v>
                </c:pt>
                <c:pt idx="6">
                  <c:v>1</c:v>
                </c:pt>
              </c:numCache>
            </c:numRef>
          </c:val>
        </c:ser>
        <c:ser>
          <c:idx val="2"/>
          <c:order val="2"/>
          <c:tx>
            <c:strRef>
              <c:f>Rubella!$Q$2</c:f>
              <c:strCache>
                <c:ptCount val="1"/>
                <c:pt idx="0">
                  <c:v>90</c:v>
                </c:pt>
              </c:strCache>
            </c:strRef>
          </c:tx>
          <c:spPr>
            <a:solidFill>
              <a:srgbClr val="FFC000"/>
            </a:solidFill>
          </c:spPr>
          <c:invertIfNegative val="0"/>
          <c:cat>
            <c:strRef>
              <c:f>Rubella!$N$3:$N$9</c:f>
              <c:strCache>
                <c:ptCount val="7"/>
                <c:pt idx="0">
                  <c:v>ANDEAN</c:v>
                </c:pt>
                <c:pt idx="1">
                  <c:v>BRA</c:v>
                </c:pt>
                <c:pt idx="2">
                  <c:v>CAP&amp;MEX</c:v>
                </c:pt>
                <c:pt idx="3">
                  <c:v>CAR</c:v>
                </c:pt>
                <c:pt idx="4">
                  <c:v>LAC</c:v>
                </c:pt>
                <c:pt idx="5">
                  <c:v>NOA</c:v>
                </c:pt>
                <c:pt idx="6">
                  <c:v>SOC*</c:v>
                </c:pt>
              </c:strCache>
            </c:strRef>
          </c:cat>
          <c:val>
            <c:numRef>
              <c:f>Rubella!$Q$3:$Q$9</c:f>
              <c:numCache>
                <c:formatCode>General</c:formatCode>
                <c:ptCount val="7"/>
                <c:pt idx="6">
                  <c:v>1</c:v>
                </c:pt>
              </c:numCache>
            </c:numRef>
          </c:val>
        </c:ser>
        <c:ser>
          <c:idx val="3"/>
          <c:order val="3"/>
          <c:tx>
            <c:strRef>
              <c:f>Rubella!$R$2</c:f>
              <c:strCache>
                <c:ptCount val="1"/>
                <c:pt idx="0">
                  <c:v>&lt;90</c:v>
                </c:pt>
              </c:strCache>
            </c:strRef>
          </c:tx>
          <c:spPr>
            <a:solidFill>
              <a:srgbClr val="FF0000"/>
            </a:solidFill>
          </c:spPr>
          <c:invertIfNegative val="0"/>
          <c:cat>
            <c:strRef>
              <c:f>Rubella!$N$3:$N$9</c:f>
              <c:strCache>
                <c:ptCount val="7"/>
                <c:pt idx="0">
                  <c:v>ANDEAN</c:v>
                </c:pt>
                <c:pt idx="1">
                  <c:v>BRA</c:v>
                </c:pt>
                <c:pt idx="2">
                  <c:v>CAP&amp;MEX</c:v>
                </c:pt>
                <c:pt idx="3">
                  <c:v>CAR</c:v>
                </c:pt>
                <c:pt idx="4">
                  <c:v>LAC</c:v>
                </c:pt>
                <c:pt idx="5">
                  <c:v>NOA</c:v>
                </c:pt>
                <c:pt idx="6">
                  <c:v>SOC*</c:v>
                </c:pt>
              </c:strCache>
            </c:strRef>
          </c:cat>
          <c:val>
            <c:numRef>
              <c:f>Rubella!$R$3:$R$9</c:f>
              <c:numCache>
                <c:formatCode>General</c:formatCode>
                <c:ptCount val="7"/>
              </c:numCache>
            </c:numRef>
          </c:val>
        </c:ser>
        <c:ser>
          <c:idx val="4"/>
          <c:order val="4"/>
          <c:tx>
            <c:strRef>
              <c:f>Rubella!$S$2</c:f>
              <c:strCache>
                <c:ptCount val="1"/>
                <c:pt idx="0">
                  <c:v>NE</c:v>
                </c:pt>
              </c:strCache>
            </c:strRef>
          </c:tx>
          <c:spPr>
            <a:solidFill>
              <a:srgbClr val="FFFF00"/>
            </a:solidFill>
          </c:spPr>
          <c:invertIfNegative val="0"/>
          <c:cat>
            <c:strRef>
              <c:f>Rubella!$N$3:$N$9</c:f>
              <c:strCache>
                <c:ptCount val="7"/>
                <c:pt idx="0">
                  <c:v>ANDEAN</c:v>
                </c:pt>
                <c:pt idx="1">
                  <c:v>BRA</c:v>
                </c:pt>
                <c:pt idx="2">
                  <c:v>CAP&amp;MEX</c:v>
                </c:pt>
                <c:pt idx="3">
                  <c:v>CAR</c:v>
                </c:pt>
                <c:pt idx="4">
                  <c:v>LAC</c:v>
                </c:pt>
                <c:pt idx="5">
                  <c:v>NOA</c:v>
                </c:pt>
                <c:pt idx="6">
                  <c:v>SOC*</c:v>
                </c:pt>
              </c:strCache>
            </c:strRef>
          </c:cat>
          <c:val>
            <c:numRef>
              <c:f>Rubella!$S$3:$S$9</c:f>
              <c:numCache>
                <c:formatCode>General</c:formatCode>
                <c:ptCount val="7"/>
                <c:pt idx="4">
                  <c:v>1</c:v>
                </c:pt>
              </c:numCache>
            </c:numRef>
          </c:val>
        </c:ser>
        <c:dLbls>
          <c:showLegendKey val="0"/>
          <c:showVal val="0"/>
          <c:showCatName val="0"/>
          <c:showSerName val="0"/>
          <c:showPercent val="0"/>
          <c:showBubbleSize val="0"/>
        </c:dLbls>
        <c:gapWidth val="150"/>
        <c:shape val="box"/>
        <c:axId val="91780096"/>
        <c:axId val="124514240"/>
        <c:axId val="0"/>
      </c:bar3DChart>
      <c:catAx>
        <c:axId val="91780096"/>
        <c:scaling>
          <c:orientation val="minMax"/>
        </c:scaling>
        <c:delete val="0"/>
        <c:axPos val="b"/>
        <c:majorTickMark val="out"/>
        <c:minorTickMark val="none"/>
        <c:tickLblPos val="nextTo"/>
        <c:crossAx val="124514240"/>
        <c:crosses val="autoZero"/>
        <c:auto val="1"/>
        <c:lblAlgn val="ctr"/>
        <c:lblOffset val="100"/>
        <c:noMultiLvlLbl val="0"/>
      </c:catAx>
      <c:valAx>
        <c:axId val="124514240"/>
        <c:scaling>
          <c:orientation val="minMax"/>
        </c:scaling>
        <c:delete val="0"/>
        <c:axPos val="l"/>
        <c:majorGridlines/>
        <c:numFmt formatCode="General" sourceLinked="1"/>
        <c:majorTickMark val="out"/>
        <c:minorTickMark val="none"/>
        <c:tickLblPos val="nextTo"/>
        <c:crossAx val="91780096"/>
        <c:crosses val="autoZero"/>
        <c:crossBetween val="between"/>
      </c:valAx>
    </c:plotArea>
    <c:legend>
      <c:legendPos val="t"/>
      <c:layout>
        <c:manualLayout>
          <c:xMode val="edge"/>
          <c:yMode val="edge"/>
          <c:x val="0.45049098313160968"/>
          <c:y val="6.0185185185185182E-2"/>
          <c:w val="0.50262971763007369"/>
          <c:h val="8.3717191601049873E-2"/>
        </c:manualLayout>
      </c:layout>
      <c:overlay val="0"/>
      <c:txPr>
        <a:bodyPr/>
        <a:lstStyle/>
        <a:p>
          <a:pPr>
            <a:defRPr sz="1400"/>
          </a:pPr>
          <a:endParaRPr lang="en-US"/>
        </a:p>
      </c:txPr>
    </c:legend>
    <c:plotVisOnly val="1"/>
    <c:dispBlanksAs val="gap"/>
    <c:showDLblsOverMax val="0"/>
  </c:chart>
  <c:externalData r:id="rId2">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8.3629893238434241E-2"/>
          <c:y val="3.2051282051282E-2"/>
          <c:w val="0.89234875444839823"/>
          <c:h val="0.70833333333333304"/>
        </c:manualLayout>
      </c:layout>
      <c:barChart>
        <c:barDir val="col"/>
        <c:grouping val="clustered"/>
        <c:varyColors val="0"/>
        <c:ser>
          <c:idx val="10"/>
          <c:order val="0"/>
          <c:tx>
            <c:strRef>
              <c:f>Sheet1!$A$2</c:f>
              <c:strCache>
                <c:ptCount val="1"/>
                <c:pt idx="0">
                  <c:v>2009</c:v>
                </c:pt>
              </c:strCache>
            </c:strRef>
          </c:tx>
          <c:spPr>
            <a:solidFill>
              <a:srgbClr val="00FF00"/>
            </a:solidFill>
            <a:ln w="12201">
              <a:solidFill>
                <a:schemeClr val="tx1"/>
              </a:solidFill>
              <a:prstDash val="solid"/>
            </a:ln>
          </c:spPr>
          <c:invertIfNegative val="0"/>
          <c:dLbls>
            <c:dLbl>
              <c:idx val="0"/>
              <c:layout>
                <c:manualLayout>
                  <c:x val="2.6622670326380709E-3"/>
                  <c:y val="3.5804149028569221E-3"/>
                </c:manualLayout>
              </c:layout>
              <c:dLblPos val="outEnd"/>
              <c:showLegendKey val="0"/>
              <c:showVal val="1"/>
              <c:showCatName val="0"/>
              <c:showSerName val="0"/>
              <c:showPercent val="0"/>
              <c:showBubbleSize val="0"/>
            </c:dLbl>
            <c:dLbl>
              <c:idx val="2"/>
              <c:layout>
                <c:manualLayout>
                  <c:x val="2.4843295660424321E-3"/>
                  <c:y val="-7.8941440118834496E-3"/>
                </c:manualLayout>
              </c:layout>
              <c:dLblPos val="outEnd"/>
              <c:showLegendKey val="0"/>
              <c:showVal val="1"/>
              <c:showCatName val="0"/>
              <c:showSerName val="0"/>
              <c:showPercent val="0"/>
              <c:showBubbleSize val="0"/>
            </c:dLbl>
            <c:dLbl>
              <c:idx val="3"/>
              <c:layout>
                <c:manualLayout>
                  <c:x val="1.06084125979083E-3"/>
                  <c:y val="-1.8042731873517109E-3"/>
                </c:manualLayout>
              </c:layout>
              <c:dLblPos val="outEnd"/>
              <c:showLegendKey val="0"/>
              <c:showVal val="1"/>
              <c:showCatName val="0"/>
              <c:showSerName val="0"/>
              <c:showPercent val="0"/>
              <c:showBubbleSize val="0"/>
            </c:dLbl>
            <c:dLbl>
              <c:idx val="4"/>
              <c:layout>
                <c:manualLayout>
                  <c:x val="5.2703266884190436E-4"/>
                  <c:y val="9.5739773818491799E-3"/>
                </c:manualLayout>
              </c:layout>
              <c:dLblPos val="outEnd"/>
              <c:showLegendKey val="0"/>
              <c:showVal val="1"/>
              <c:showCatName val="0"/>
              <c:showSerName val="0"/>
              <c:showPercent val="0"/>
              <c:showBubbleSize val="0"/>
            </c:dLbl>
            <c:spPr>
              <a:noFill/>
              <a:ln w="24402">
                <a:noFill/>
              </a:ln>
            </c:spPr>
            <c:txPr>
              <a:bodyPr/>
              <a:lstStyle/>
              <a:p>
                <a:pPr>
                  <a:defRPr sz="1273" b="1" i="0" u="none" strike="noStrike" baseline="0">
                    <a:solidFill>
                      <a:schemeClr val="tx1"/>
                    </a:solidFill>
                    <a:latin typeface="Arial"/>
                    <a:ea typeface="Arial"/>
                    <a:cs typeface="Arial"/>
                  </a:defRPr>
                </a:pPr>
                <a:endParaRPr lang="en-US"/>
              </a:p>
            </c:txPr>
            <c:showLegendKey val="0"/>
            <c:showVal val="1"/>
            <c:showCatName val="0"/>
            <c:showSerName val="0"/>
            <c:showPercent val="0"/>
            <c:showBubbleSize val="0"/>
            <c:showLeaderLines val="0"/>
          </c:dLbls>
          <c:cat>
            <c:strRef>
              <c:f>Sheet1!$B$1:$F$1</c:f>
              <c:strCache>
                <c:ptCount val="5"/>
                <c:pt idx="0">
                  <c:v>%Notification sites</c:v>
                </c:pt>
                <c:pt idx="1">
                  <c:v>% cases with adequate investigation</c:v>
                </c:pt>
                <c:pt idx="2">
                  <c:v>% cases with adequate sample</c:v>
                </c:pt>
                <c:pt idx="3">
                  <c:v>% specimens in LAB &lt;=5 days</c:v>
                </c:pt>
                <c:pt idx="4">
                  <c:v>% LAB results reported &lt;=4 days</c:v>
                </c:pt>
              </c:strCache>
            </c:strRef>
          </c:cat>
          <c:val>
            <c:numRef>
              <c:f>Sheet1!$B$2:$F$2</c:f>
            </c:numRef>
          </c:val>
        </c:ser>
        <c:ser>
          <c:idx val="11"/>
          <c:order val="1"/>
          <c:tx>
            <c:strRef>
              <c:f>Sheet1!$A$3</c:f>
              <c:strCache>
                <c:ptCount val="1"/>
                <c:pt idx="0">
                  <c:v>2010</c:v>
                </c:pt>
              </c:strCache>
            </c:strRef>
          </c:tx>
          <c:spPr>
            <a:solidFill>
              <a:srgbClr val="00FFFF"/>
            </a:solidFill>
            <a:ln w="12201">
              <a:solidFill>
                <a:schemeClr val="tx1"/>
              </a:solidFill>
              <a:prstDash val="solid"/>
            </a:ln>
          </c:spPr>
          <c:invertIfNegative val="0"/>
          <c:dLbls>
            <c:dLbl>
              <c:idx val="1"/>
              <c:layout>
                <c:manualLayout>
                  <c:x val="7.1724221021478242E-4"/>
                  <c:y val="6.7213314854927039E-3"/>
                </c:manualLayout>
              </c:layout>
              <c:dLblPos val="outEnd"/>
              <c:showLegendKey val="0"/>
              <c:showVal val="1"/>
              <c:showCatName val="0"/>
              <c:showSerName val="0"/>
              <c:showPercent val="0"/>
              <c:showBubbleSize val="0"/>
            </c:dLbl>
            <c:dLbl>
              <c:idx val="2"/>
              <c:layout>
                <c:manualLayout>
                  <c:x val="3.7421524804756401E-3"/>
                  <c:y val="-9.0800141831834207E-3"/>
                </c:manualLayout>
              </c:layout>
              <c:dLblPos val="outEnd"/>
              <c:showLegendKey val="0"/>
              <c:showVal val="1"/>
              <c:showCatName val="0"/>
              <c:showSerName val="0"/>
              <c:showPercent val="0"/>
              <c:showBubbleSize val="0"/>
            </c:dLbl>
            <c:dLbl>
              <c:idx val="3"/>
              <c:layout>
                <c:manualLayout>
                  <c:x val="2.3186641742242082E-3"/>
                  <c:y val="-1.6740134270452508E-2"/>
                </c:manualLayout>
              </c:layout>
              <c:dLblPos val="outEnd"/>
              <c:showLegendKey val="0"/>
              <c:showVal val="1"/>
              <c:showCatName val="0"/>
              <c:showSerName val="0"/>
              <c:showPercent val="0"/>
              <c:showBubbleSize val="0"/>
            </c:dLbl>
            <c:dLbl>
              <c:idx val="4"/>
              <c:layout>
                <c:manualLayout>
                  <c:x val="-8.8418356263237643E-4"/>
                  <c:y val="-5.0094013924798838E-3"/>
                </c:manualLayout>
              </c:layout>
              <c:dLblPos val="outEnd"/>
              <c:showLegendKey val="0"/>
              <c:showVal val="1"/>
              <c:showCatName val="0"/>
              <c:showSerName val="0"/>
              <c:showPercent val="0"/>
              <c:showBubbleSize val="0"/>
            </c:dLbl>
            <c:spPr>
              <a:noFill/>
              <a:ln w="24402">
                <a:noFill/>
              </a:ln>
            </c:spPr>
            <c:txPr>
              <a:bodyPr/>
              <a:lstStyle/>
              <a:p>
                <a:pPr>
                  <a:defRPr sz="1273" b="1" i="0" u="none" strike="noStrike" baseline="0">
                    <a:solidFill>
                      <a:schemeClr val="tx1"/>
                    </a:solidFill>
                    <a:latin typeface="Arial"/>
                    <a:ea typeface="Arial"/>
                    <a:cs typeface="Arial"/>
                  </a:defRPr>
                </a:pPr>
                <a:endParaRPr lang="en-US"/>
              </a:p>
            </c:txPr>
            <c:showLegendKey val="0"/>
            <c:showVal val="1"/>
            <c:showCatName val="0"/>
            <c:showSerName val="0"/>
            <c:showPercent val="0"/>
            <c:showBubbleSize val="0"/>
            <c:showLeaderLines val="0"/>
          </c:dLbls>
          <c:cat>
            <c:strRef>
              <c:f>Sheet1!$B$1:$F$1</c:f>
              <c:strCache>
                <c:ptCount val="5"/>
                <c:pt idx="0">
                  <c:v>%Notification sites</c:v>
                </c:pt>
                <c:pt idx="1">
                  <c:v>% cases with adequate investigation</c:v>
                </c:pt>
                <c:pt idx="2">
                  <c:v>% cases with adequate sample</c:v>
                </c:pt>
                <c:pt idx="3">
                  <c:v>% specimens in LAB &lt;=5 days</c:v>
                </c:pt>
                <c:pt idx="4">
                  <c:v>% LAB results reported &lt;=4 days</c:v>
                </c:pt>
              </c:strCache>
            </c:strRef>
          </c:cat>
          <c:val>
            <c:numRef>
              <c:f>Sheet1!$B$3:$F$3</c:f>
            </c:numRef>
          </c:val>
        </c:ser>
        <c:ser>
          <c:idx val="12"/>
          <c:order val="2"/>
          <c:tx>
            <c:strRef>
              <c:f>Sheet1!$A$4</c:f>
              <c:strCache>
                <c:ptCount val="1"/>
                <c:pt idx="0">
                  <c:v>2011</c:v>
                </c:pt>
              </c:strCache>
            </c:strRef>
          </c:tx>
          <c:spPr>
            <a:solidFill>
              <a:srgbClr val="993300"/>
            </a:solidFill>
            <a:ln w="12201">
              <a:solidFill>
                <a:schemeClr val="tx1"/>
              </a:solidFill>
              <a:prstDash val="solid"/>
            </a:ln>
          </c:spPr>
          <c:invertIfNegative val="0"/>
          <c:dLbls>
            <c:dLbl>
              <c:idx val="1"/>
              <c:layout>
                <c:manualLayout>
                  <c:x val="1.0853854093455309E-3"/>
                  <c:y val="-2.7445298828377322E-2"/>
                </c:manualLayout>
              </c:layout>
              <c:dLblPos val="outEnd"/>
              <c:showLegendKey val="0"/>
              <c:showVal val="1"/>
              <c:showCatName val="0"/>
              <c:showSerName val="0"/>
              <c:showPercent val="0"/>
              <c:showBubbleSize val="0"/>
            </c:dLbl>
            <c:dLbl>
              <c:idx val="2"/>
              <c:layout>
                <c:manualLayout>
                  <c:x val="2.3309362490014809E-3"/>
                  <c:y val="2.2586272177303421E-5"/>
                </c:manualLayout>
              </c:layout>
              <c:dLblPos val="outEnd"/>
              <c:showLegendKey val="0"/>
              <c:showVal val="1"/>
              <c:showCatName val="0"/>
              <c:showSerName val="0"/>
              <c:showPercent val="0"/>
              <c:showBubbleSize val="0"/>
            </c:dLbl>
            <c:dLbl>
              <c:idx val="3"/>
              <c:layout>
                <c:manualLayout>
                  <c:x val="9.0744794274992666E-4"/>
                  <c:y val="-1.11632657227244E-2"/>
                </c:manualLayout>
              </c:layout>
              <c:dLblPos val="outEnd"/>
              <c:showLegendKey val="0"/>
              <c:showVal val="1"/>
              <c:showCatName val="0"/>
              <c:showSerName val="0"/>
              <c:showPercent val="0"/>
              <c:showBubbleSize val="0"/>
            </c:dLbl>
            <c:dLbl>
              <c:idx val="4"/>
              <c:layout>
                <c:manualLayout>
                  <c:x val="2.152998782405921E-3"/>
                  <c:y val="-5.4260953237440521E-3"/>
                </c:manualLayout>
              </c:layout>
              <c:dLblPos val="outEnd"/>
              <c:showLegendKey val="0"/>
              <c:showVal val="1"/>
              <c:showCatName val="0"/>
              <c:showSerName val="0"/>
              <c:showPercent val="0"/>
              <c:showBubbleSize val="0"/>
            </c:dLbl>
            <c:spPr>
              <a:noFill/>
              <a:ln w="24402">
                <a:noFill/>
              </a:ln>
            </c:spPr>
            <c:txPr>
              <a:bodyPr/>
              <a:lstStyle/>
              <a:p>
                <a:pPr>
                  <a:defRPr lang="en-US" sz="1273" b="1" i="0" u="none" strike="noStrike" baseline="0">
                    <a:solidFill>
                      <a:schemeClr val="tx1"/>
                    </a:solidFill>
                    <a:latin typeface="Arial"/>
                    <a:ea typeface="Arial"/>
                    <a:cs typeface="Arial"/>
                  </a:defRPr>
                </a:pPr>
                <a:endParaRPr lang="en-US"/>
              </a:p>
            </c:txPr>
            <c:showLegendKey val="0"/>
            <c:showVal val="1"/>
            <c:showCatName val="0"/>
            <c:showSerName val="0"/>
            <c:showPercent val="0"/>
            <c:showBubbleSize val="0"/>
            <c:showLeaderLines val="0"/>
          </c:dLbls>
          <c:cat>
            <c:strRef>
              <c:f>Sheet1!$B$1:$F$1</c:f>
              <c:strCache>
                <c:ptCount val="5"/>
                <c:pt idx="0">
                  <c:v>%Notification sites</c:v>
                </c:pt>
                <c:pt idx="1">
                  <c:v>% cases with adequate investigation</c:v>
                </c:pt>
                <c:pt idx="2">
                  <c:v>% cases with adequate sample</c:v>
                </c:pt>
                <c:pt idx="3">
                  <c:v>% specimens in LAB &lt;=5 days</c:v>
                </c:pt>
                <c:pt idx="4">
                  <c:v>% LAB results reported &lt;=4 days</c:v>
                </c:pt>
              </c:strCache>
            </c:strRef>
          </c:cat>
          <c:val>
            <c:numRef>
              <c:f>Sheet1!$B$4:$F$4</c:f>
              <c:numCache>
                <c:formatCode>General</c:formatCode>
                <c:ptCount val="5"/>
                <c:pt idx="0">
                  <c:v>83</c:v>
                </c:pt>
                <c:pt idx="1">
                  <c:v>75</c:v>
                </c:pt>
                <c:pt idx="2">
                  <c:v>97</c:v>
                </c:pt>
                <c:pt idx="3">
                  <c:v>86</c:v>
                </c:pt>
                <c:pt idx="4">
                  <c:v>85</c:v>
                </c:pt>
              </c:numCache>
            </c:numRef>
          </c:val>
        </c:ser>
        <c:ser>
          <c:idx val="13"/>
          <c:order val="3"/>
          <c:tx>
            <c:strRef>
              <c:f>Sheet1!$A$5</c:f>
              <c:strCache>
                <c:ptCount val="1"/>
                <c:pt idx="0">
                  <c:v>2012</c:v>
                </c:pt>
              </c:strCache>
            </c:strRef>
          </c:tx>
          <c:spPr>
            <a:solidFill>
              <a:srgbClr val="FF9900"/>
            </a:solidFill>
            <a:ln w="12201">
              <a:solidFill>
                <a:schemeClr val="tx1"/>
              </a:solidFill>
              <a:prstDash val="solid"/>
            </a:ln>
          </c:spPr>
          <c:invertIfNegative val="0"/>
          <c:dLbls>
            <c:spPr>
              <a:noFill/>
              <a:ln w="24402">
                <a:noFill/>
              </a:ln>
            </c:spPr>
            <c:txPr>
              <a:bodyPr/>
              <a:lstStyle/>
              <a:p>
                <a:pPr>
                  <a:defRPr lang="en-US" sz="1273" b="1" i="0" u="none" strike="noStrike" baseline="0">
                    <a:solidFill>
                      <a:schemeClr val="tx1"/>
                    </a:solidFill>
                    <a:latin typeface="Arial"/>
                    <a:ea typeface="Arial"/>
                    <a:cs typeface="Arial"/>
                  </a:defRPr>
                </a:pPr>
                <a:endParaRPr lang="en-US"/>
              </a:p>
            </c:txPr>
            <c:showLegendKey val="0"/>
            <c:showVal val="1"/>
            <c:showCatName val="0"/>
            <c:showSerName val="0"/>
            <c:showPercent val="0"/>
            <c:showBubbleSize val="0"/>
            <c:showLeaderLines val="0"/>
          </c:dLbls>
          <c:cat>
            <c:strRef>
              <c:f>Sheet1!$B$1:$F$1</c:f>
              <c:strCache>
                <c:ptCount val="5"/>
                <c:pt idx="0">
                  <c:v>%Notification sites</c:v>
                </c:pt>
                <c:pt idx="1">
                  <c:v>% cases with adequate investigation</c:v>
                </c:pt>
                <c:pt idx="2">
                  <c:v>% cases with adequate sample</c:v>
                </c:pt>
                <c:pt idx="3">
                  <c:v>% specimens in LAB &lt;=5 days</c:v>
                </c:pt>
                <c:pt idx="4">
                  <c:v>% LAB results reported &lt;=4 days</c:v>
                </c:pt>
              </c:strCache>
            </c:strRef>
          </c:cat>
          <c:val>
            <c:numRef>
              <c:f>Sheet1!$B$5:$F$5</c:f>
              <c:numCache>
                <c:formatCode>General</c:formatCode>
                <c:ptCount val="5"/>
                <c:pt idx="0">
                  <c:v>79</c:v>
                </c:pt>
                <c:pt idx="1">
                  <c:v>81</c:v>
                </c:pt>
                <c:pt idx="2">
                  <c:v>97</c:v>
                </c:pt>
                <c:pt idx="3">
                  <c:v>80</c:v>
                </c:pt>
                <c:pt idx="4">
                  <c:v>84</c:v>
                </c:pt>
              </c:numCache>
            </c:numRef>
          </c:val>
        </c:ser>
        <c:ser>
          <c:idx val="14"/>
          <c:order val="4"/>
          <c:tx>
            <c:strRef>
              <c:f>Sheet1!$A$6</c:f>
              <c:strCache>
                <c:ptCount val="1"/>
                <c:pt idx="0">
                  <c:v>2013</c:v>
                </c:pt>
              </c:strCache>
            </c:strRef>
          </c:tx>
          <c:spPr>
            <a:solidFill>
              <a:srgbClr val="008080"/>
            </a:solidFill>
            <a:ln w="12201">
              <a:solidFill>
                <a:schemeClr val="tx1"/>
              </a:solidFill>
              <a:prstDash val="solid"/>
            </a:ln>
          </c:spPr>
          <c:invertIfNegative val="0"/>
          <c:dLbls>
            <c:spPr>
              <a:noFill/>
              <a:ln w="24402">
                <a:noFill/>
              </a:ln>
            </c:spPr>
            <c:txPr>
              <a:bodyPr/>
              <a:lstStyle/>
              <a:p>
                <a:pPr>
                  <a:defRPr lang="en-US" sz="1273" b="1" i="0" u="none" strike="noStrike" baseline="0">
                    <a:solidFill>
                      <a:schemeClr val="tx1"/>
                    </a:solidFill>
                    <a:latin typeface="Arial"/>
                    <a:ea typeface="Arial"/>
                    <a:cs typeface="Arial"/>
                  </a:defRPr>
                </a:pPr>
                <a:endParaRPr lang="en-US"/>
              </a:p>
            </c:txPr>
            <c:showLegendKey val="0"/>
            <c:showVal val="1"/>
            <c:showCatName val="0"/>
            <c:showSerName val="0"/>
            <c:showPercent val="0"/>
            <c:showBubbleSize val="0"/>
            <c:showLeaderLines val="0"/>
          </c:dLbls>
          <c:cat>
            <c:strRef>
              <c:f>Sheet1!$B$1:$F$1</c:f>
              <c:strCache>
                <c:ptCount val="5"/>
                <c:pt idx="0">
                  <c:v>%Notification sites</c:v>
                </c:pt>
                <c:pt idx="1">
                  <c:v>% cases with adequate investigation</c:v>
                </c:pt>
                <c:pt idx="2">
                  <c:v>% cases with adequate sample</c:v>
                </c:pt>
                <c:pt idx="3">
                  <c:v>% specimens in LAB &lt;=5 days</c:v>
                </c:pt>
                <c:pt idx="4">
                  <c:v>% LAB results reported &lt;=4 days</c:v>
                </c:pt>
              </c:strCache>
            </c:strRef>
          </c:cat>
          <c:val>
            <c:numRef>
              <c:f>Sheet1!$B$6:$F$6</c:f>
              <c:numCache>
                <c:formatCode>General</c:formatCode>
                <c:ptCount val="5"/>
                <c:pt idx="0">
                  <c:v>70</c:v>
                </c:pt>
                <c:pt idx="1">
                  <c:v>88</c:v>
                </c:pt>
                <c:pt idx="2">
                  <c:v>86</c:v>
                </c:pt>
                <c:pt idx="3">
                  <c:v>78</c:v>
                </c:pt>
                <c:pt idx="4">
                  <c:v>71</c:v>
                </c:pt>
              </c:numCache>
            </c:numRef>
          </c:val>
        </c:ser>
        <c:ser>
          <c:idx val="0"/>
          <c:order val="5"/>
          <c:tx>
            <c:strRef>
              <c:f>Sheet1!$A$7</c:f>
              <c:strCache>
                <c:ptCount val="1"/>
                <c:pt idx="0">
                  <c:v>2014</c:v>
                </c:pt>
              </c:strCache>
            </c:strRef>
          </c:tx>
          <c:spPr>
            <a:ln w="3173"/>
          </c:spPr>
          <c:invertIfNegative val="0"/>
          <c:dLbls>
            <c:txPr>
              <a:bodyPr/>
              <a:lstStyle/>
              <a:p>
                <a:pPr>
                  <a:defRPr lang="en-US" sz="1199" b="1">
                    <a:solidFill>
                      <a:schemeClr val="tx1"/>
                    </a:solidFill>
                  </a:defRPr>
                </a:pPr>
                <a:endParaRPr lang="en-US"/>
              </a:p>
            </c:txPr>
            <c:dLblPos val="outEnd"/>
            <c:showLegendKey val="0"/>
            <c:showVal val="1"/>
            <c:showCatName val="0"/>
            <c:showSerName val="0"/>
            <c:showPercent val="0"/>
            <c:showBubbleSize val="0"/>
            <c:showLeaderLines val="0"/>
          </c:dLbls>
          <c:cat>
            <c:strRef>
              <c:f>Sheet1!$B$1:$F$1</c:f>
              <c:strCache>
                <c:ptCount val="5"/>
                <c:pt idx="0">
                  <c:v>%Notification sites</c:v>
                </c:pt>
                <c:pt idx="1">
                  <c:v>% cases with adequate investigation</c:v>
                </c:pt>
                <c:pt idx="2">
                  <c:v>% cases with adequate sample</c:v>
                </c:pt>
                <c:pt idx="3">
                  <c:v>% specimens in LAB &lt;=5 days</c:v>
                </c:pt>
                <c:pt idx="4">
                  <c:v>% LAB results reported &lt;=4 days</c:v>
                </c:pt>
              </c:strCache>
            </c:strRef>
          </c:cat>
          <c:val>
            <c:numRef>
              <c:f>Sheet1!$B$7:$F$7</c:f>
              <c:numCache>
                <c:formatCode>0</c:formatCode>
                <c:ptCount val="5"/>
                <c:pt idx="0">
                  <c:v>86.550137216812061</c:v>
                </c:pt>
                <c:pt idx="1">
                  <c:v>81</c:v>
                </c:pt>
                <c:pt idx="2">
                  <c:v>88</c:v>
                </c:pt>
                <c:pt idx="3">
                  <c:v>80</c:v>
                </c:pt>
                <c:pt idx="4">
                  <c:v>72</c:v>
                </c:pt>
              </c:numCache>
            </c:numRef>
          </c:val>
        </c:ser>
        <c:ser>
          <c:idx val="1"/>
          <c:order val="6"/>
          <c:tx>
            <c:strRef>
              <c:f>Sheet1!$A$8</c:f>
              <c:strCache>
                <c:ptCount val="1"/>
                <c:pt idx="0">
                  <c:v>2015</c:v>
                </c:pt>
              </c:strCache>
            </c:strRef>
          </c:tx>
          <c:spPr>
            <a:solidFill>
              <a:srgbClr val="92D050"/>
            </a:solidFill>
            <a:ln w="3173">
              <a:solidFill>
                <a:schemeClr val="tx1"/>
              </a:solidFill>
            </a:ln>
          </c:spPr>
          <c:invertIfNegative val="0"/>
          <c:dLbls>
            <c:txPr>
              <a:bodyPr/>
              <a:lstStyle/>
              <a:p>
                <a:pPr>
                  <a:defRPr lang="en-US" sz="1199" baseline="0">
                    <a:solidFill>
                      <a:schemeClr val="tx1"/>
                    </a:solidFill>
                  </a:defRPr>
                </a:pPr>
                <a:endParaRPr lang="en-US"/>
              </a:p>
            </c:txPr>
            <c:showLegendKey val="0"/>
            <c:showVal val="1"/>
            <c:showCatName val="0"/>
            <c:showSerName val="0"/>
            <c:showPercent val="0"/>
            <c:showBubbleSize val="0"/>
            <c:showLeaderLines val="0"/>
          </c:dLbls>
          <c:cat>
            <c:strRef>
              <c:f>Sheet1!$B$1:$F$1</c:f>
              <c:strCache>
                <c:ptCount val="5"/>
                <c:pt idx="0">
                  <c:v>%Notification sites</c:v>
                </c:pt>
                <c:pt idx="1">
                  <c:v>% cases with adequate investigation</c:v>
                </c:pt>
                <c:pt idx="2">
                  <c:v>% cases with adequate sample</c:v>
                </c:pt>
                <c:pt idx="3">
                  <c:v>% specimens in LAB &lt;=5 days</c:v>
                </c:pt>
                <c:pt idx="4">
                  <c:v>% LAB results reported &lt;=4 days</c:v>
                </c:pt>
              </c:strCache>
            </c:strRef>
          </c:cat>
          <c:val>
            <c:numRef>
              <c:f>Sheet1!$B$8:$F$8</c:f>
              <c:numCache>
                <c:formatCode>General</c:formatCode>
                <c:ptCount val="5"/>
                <c:pt idx="0">
                  <c:v>81</c:v>
                </c:pt>
                <c:pt idx="1">
                  <c:v>80</c:v>
                </c:pt>
                <c:pt idx="2">
                  <c:v>83</c:v>
                </c:pt>
                <c:pt idx="3">
                  <c:v>77</c:v>
                </c:pt>
                <c:pt idx="4">
                  <c:v>71</c:v>
                </c:pt>
              </c:numCache>
            </c:numRef>
          </c:val>
        </c:ser>
        <c:ser>
          <c:idx val="2"/>
          <c:order val="7"/>
          <c:tx>
            <c:strRef>
              <c:f>Sheet1!$A$9</c:f>
              <c:strCache>
                <c:ptCount val="1"/>
                <c:pt idx="0">
                  <c:v>2016</c:v>
                </c:pt>
              </c:strCache>
            </c:strRef>
          </c:tx>
          <c:spPr>
            <a:solidFill>
              <a:srgbClr val="FFFF00"/>
            </a:solidFill>
            <a:ln>
              <a:solidFill>
                <a:schemeClr val="tx1"/>
              </a:solidFill>
            </a:ln>
          </c:spPr>
          <c:invertIfNegative val="0"/>
          <c:dLbls>
            <c:txPr>
              <a:bodyPr/>
              <a:lstStyle/>
              <a:p>
                <a:pPr>
                  <a:defRPr sz="1200">
                    <a:solidFill>
                      <a:srgbClr val="0B02BE"/>
                    </a:solidFill>
                  </a:defRPr>
                </a:pPr>
                <a:endParaRPr lang="en-US"/>
              </a:p>
            </c:txPr>
            <c:showLegendKey val="0"/>
            <c:showVal val="1"/>
            <c:showCatName val="0"/>
            <c:showSerName val="0"/>
            <c:showPercent val="0"/>
            <c:showBubbleSize val="0"/>
            <c:showLeaderLines val="0"/>
          </c:dLbls>
          <c:cat>
            <c:strRef>
              <c:f>Sheet1!$B$1:$F$1</c:f>
              <c:strCache>
                <c:ptCount val="5"/>
                <c:pt idx="0">
                  <c:v>%Notification sites</c:v>
                </c:pt>
                <c:pt idx="1">
                  <c:v>% cases with adequate investigation</c:v>
                </c:pt>
                <c:pt idx="2">
                  <c:v>% cases with adequate sample</c:v>
                </c:pt>
                <c:pt idx="3">
                  <c:v>% specimens in LAB &lt;=5 days</c:v>
                </c:pt>
                <c:pt idx="4">
                  <c:v>% LAB results reported &lt;=4 days</c:v>
                </c:pt>
              </c:strCache>
            </c:strRef>
          </c:cat>
          <c:val>
            <c:numRef>
              <c:f>Sheet1!$B$9:$F$9</c:f>
              <c:numCache>
                <c:formatCode>General</c:formatCode>
                <c:ptCount val="5"/>
                <c:pt idx="1">
                  <c:v>84</c:v>
                </c:pt>
                <c:pt idx="2">
                  <c:v>81</c:v>
                </c:pt>
                <c:pt idx="3">
                  <c:v>81</c:v>
                </c:pt>
                <c:pt idx="4">
                  <c:v>72</c:v>
                </c:pt>
              </c:numCache>
            </c:numRef>
          </c:val>
        </c:ser>
        <c:dLbls>
          <c:showLegendKey val="0"/>
          <c:showVal val="1"/>
          <c:showCatName val="0"/>
          <c:showSerName val="0"/>
          <c:showPercent val="0"/>
          <c:showBubbleSize val="0"/>
        </c:dLbls>
        <c:gapWidth val="80"/>
        <c:axId val="92979712"/>
        <c:axId val="163127872"/>
      </c:barChart>
      <c:catAx>
        <c:axId val="92979712"/>
        <c:scaling>
          <c:orientation val="minMax"/>
        </c:scaling>
        <c:delete val="0"/>
        <c:axPos val="b"/>
        <c:numFmt formatCode="General" sourceLinked="1"/>
        <c:majorTickMark val="out"/>
        <c:minorTickMark val="none"/>
        <c:tickLblPos val="nextTo"/>
        <c:spPr>
          <a:ln w="12201">
            <a:solidFill>
              <a:srgbClr val="000000"/>
            </a:solidFill>
            <a:prstDash val="solid"/>
          </a:ln>
        </c:spPr>
        <c:txPr>
          <a:bodyPr rot="0" vert="horz"/>
          <a:lstStyle/>
          <a:p>
            <a:pPr>
              <a:defRPr lang="en-US" sz="1273" b="1" i="0" u="none" strike="noStrike" baseline="0">
                <a:solidFill>
                  <a:schemeClr val="tx1"/>
                </a:solidFill>
                <a:latin typeface="Arial"/>
                <a:ea typeface="Arial"/>
                <a:cs typeface="Arial"/>
              </a:defRPr>
            </a:pPr>
            <a:endParaRPr lang="en-US"/>
          </a:p>
        </c:txPr>
        <c:crossAx val="163127872"/>
        <c:crosses val="autoZero"/>
        <c:auto val="1"/>
        <c:lblAlgn val="ctr"/>
        <c:lblOffset val="20"/>
        <c:tickLblSkip val="1"/>
        <c:tickMarkSkip val="1"/>
        <c:noMultiLvlLbl val="0"/>
      </c:catAx>
      <c:valAx>
        <c:axId val="163127872"/>
        <c:scaling>
          <c:orientation val="minMax"/>
          <c:max val="100"/>
        </c:scaling>
        <c:delete val="0"/>
        <c:axPos val="l"/>
        <c:title>
          <c:tx>
            <c:rich>
              <a:bodyPr/>
              <a:lstStyle/>
              <a:p>
                <a:pPr>
                  <a:defRPr sz="1269" b="1" i="0" u="none" strike="noStrike" baseline="0">
                    <a:solidFill>
                      <a:srgbClr val="000000"/>
                    </a:solidFill>
                    <a:latin typeface="Arial"/>
                    <a:ea typeface="Arial"/>
                    <a:cs typeface="Arial"/>
                  </a:defRPr>
                </a:pPr>
                <a:r>
                  <a:rPr lang="en-US"/>
                  <a:t>Porcentaje</a:t>
                </a:r>
              </a:p>
            </c:rich>
          </c:tx>
          <c:layout>
            <c:manualLayout>
              <c:xMode val="edge"/>
              <c:yMode val="edge"/>
              <c:x val="0"/>
              <c:y val="0.28685891536285235"/>
            </c:manualLayout>
          </c:layout>
          <c:overlay val="0"/>
          <c:spPr>
            <a:noFill/>
            <a:ln w="24402">
              <a:noFill/>
            </a:ln>
          </c:spPr>
        </c:title>
        <c:numFmt formatCode="General" sourceLinked="1"/>
        <c:majorTickMark val="out"/>
        <c:minorTickMark val="none"/>
        <c:tickLblPos val="nextTo"/>
        <c:spPr>
          <a:ln w="12201">
            <a:solidFill>
              <a:srgbClr val="000000"/>
            </a:solidFill>
            <a:prstDash val="solid"/>
          </a:ln>
        </c:spPr>
        <c:txPr>
          <a:bodyPr rot="0" vert="horz"/>
          <a:lstStyle/>
          <a:p>
            <a:pPr>
              <a:defRPr lang="en-US" sz="1273" b="1" i="0" u="none" strike="noStrike" baseline="0">
                <a:solidFill>
                  <a:schemeClr val="tx1"/>
                </a:solidFill>
                <a:latin typeface="Arial"/>
                <a:ea typeface="Arial"/>
                <a:cs typeface="Arial"/>
              </a:defRPr>
            </a:pPr>
            <a:endParaRPr lang="en-US"/>
          </a:p>
        </c:txPr>
        <c:crossAx val="92979712"/>
        <c:crosses val="autoZero"/>
        <c:crossBetween val="between"/>
        <c:majorUnit val="20"/>
      </c:valAx>
      <c:spPr>
        <a:noFill/>
        <a:ln w="25387">
          <a:noFill/>
        </a:ln>
      </c:spPr>
    </c:plotArea>
    <c:legend>
      <c:legendPos val="b"/>
      <c:layout>
        <c:manualLayout>
          <c:xMode val="edge"/>
          <c:yMode val="edge"/>
          <c:x val="0.27262843003731063"/>
          <c:y val="0.9128668007408165"/>
          <c:w val="0.50206707571621789"/>
          <c:h val="6.2501451663367125E-2"/>
        </c:manualLayout>
      </c:layout>
      <c:overlay val="0"/>
      <c:spPr>
        <a:noFill/>
        <a:ln w="3050">
          <a:solidFill>
            <a:schemeClr val="tx1"/>
          </a:solidFill>
          <a:prstDash val="solid"/>
        </a:ln>
      </c:spPr>
      <c:txPr>
        <a:bodyPr/>
        <a:lstStyle/>
        <a:p>
          <a:pPr>
            <a:defRPr lang="en-US" sz="1412" b="1" i="0" u="none" strike="noStrike" baseline="0">
              <a:solidFill>
                <a:schemeClr val="tx1"/>
              </a:solidFill>
              <a:latin typeface="Arial"/>
              <a:ea typeface="Arial"/>
              <a:cs typeface="Arial"/>
            </a:defRPr>
          </a:pPr>
          <a:endParaRPr lang="en-US"/>
        </a:p>
      </c:txPr>
    </c:legend>
    <c:plotVisOnly val="1"/>
    <c:dispBlanksAs val="gap"/>
    <c:showDLblsOverMax val="0"/>
  </c:chart>
  <c:spPr>
    <a:noFill/>
    <a:ln>
      <a:noFill/>
    </a:ln>
  </c:spPr>
  <c:txPr>
    <a:bodyPr/>
    <a:lstStyle/>
    <a:p>
      <a:pPr>
        <a:defRPr sz="1704" b="1" i="0" u="none" strike="noStrike" baseline="0">
          <a:solidFill>
            <a:srgbClr val="FFFFFF"/>
          </a:solidFill>
          <a:latin typeface="Arial"/>
          <a:ea typeface="Arial"/>
          <a:cs typeface="Arial"/>
        </a:defRPr>
      </a:pPr>
      <a:endParaRPr lang="en-US"/>
    </a:p>
  </c:txPr>
  <c:externalData r:id="rId1">
    <c:autoUpdate val="0"/>
  </c:externalData>
</c:chartSpace>
</file>

<file path=ppt/charts/chart20.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0"/>
    <c:view3D>
      <c:rotX val="15"/>
      <c:rotY val="20"/>
      <c:rAngAx val="1"/>
    </c:view3D>
    <c:floor>
      <c:thickness val="0"/>
    </c:floor>
    <c:sideWall>
      <c:thickness val="0"/>
    </c:sideWall>
    <c:backWall>
      <c:thickness val="0"/>
    </c:backWall>
    <c:plotArea>
      <c:layout/>
      <c:bar3DChart>
        <c:barDir val="col"/>
        <c:grouping val="stacked"/>
        <c:varyColors val="0"/>
        <c:ser>
          <c:idx val="0"/>
          <c:order val="0"/>
          <c:tx>
            <c:strRef>
              <c:f>Rubella!$G$2</c:f>
              <c:strCache>
                <c:ptCount val="1"/>
                <c:pt idx="0">
                  <c:v>100</c:v>
                </c:pt>
              </c:strCache>
            </c:strRef>
          </c:tx>
          <c:spPr>
            <a:solidFill>
              <a:srgbClr val="00B050"/>
            </a:solidFill>
          </c:spPr>
          <c:invertIfNegative val="0"/>
          <c:cat>
            <c:strRef>
              <c:f>Rubella!$F$3:$F$9</c:f>
              <c:strCache>
                <c:ptCount val="7"/>
                <c:pt idx="0">
                  <c:v>ANDEAN</c:v>
                </c:pt>
                <c:pt idx="1">
                  <c:v>BRA</c:v>
                </c:pt>
                <c:pt idx="2">
                  <c:v>CAP&amp;MEX</c:v>
                </c:pt>
                <c:pt idx="3">
                  <c:v>CAR</c:v>
                </c:pt>
                <c:pt idx="4">
                  <c:v>LAC</c:v>
                </c:pt>
                <c:pt idx="5">
                  <c:v>NOA</c:v>
                </c:pt>
                <c:pt idx="6">
                  <c:v>SOC*</c:v>
                </c:pt>
              </c:strCache>
            </c:strRef>
          </c:cat>
          <c:val>
            <c:numRef>
              <c:f>Rubella!$G$3:$G$9</c:f>
              <c:numCache>
                <c:formatCode>General</c:formatCode>
                <c:ptCount val="7"/>
                <c:pt idx="0">
                  <c:v>5</c:v>
                </c:pt>
                <c:pt idx="1">
                  <c:v>2</c:v>
                </c:pt>
                <c:pt idx="2">
                  <c:v>6</c:v>
                </c:pt>
                <c:pt idx="3">
                  <c:v>1</c:v>
                </c:pt>
                <c:pt idx="4">
                  <c:v>2</c:v>
                </c:pt>
                <c:pt idx="5">
                  <c:v>2</c:v>
                </c:pt>
                <c:pt idx="6">
                  <c:v>4</c:v>
                </c:pt>
              </c:numCache>
            </c:numRef>
          </c:val>
        </c:ser>
        <c:ser>
          <c:idx val="1"/>
          <c:order val="1"/>
          <c:tx>
            <c:strRef>
              <c:f>Rubella!$H$2</c:f>
              <c:strCache>
                <c:ptCount val="1"/>
                <c:pt idx="0">
                  <c:v>95</c:v>
                </c:pt>
              </c:strCache>
            </c:strRef>
          </c:tx>
          <c:spPr>
            <a:solidFill>
              <a:srgbClr val="1703AD"/>
            </a:solidFill>
          </c:spPr>
          <c:invertIfNegative val="0"/>
          <c:cat>
            <c:strRef>
              <c:f>Rubella!$F$3:$F$9</c:f>
              <c:strCache>
                <c:ptCount val="7"/>
                <c:pt idx="0">
                  <c:v>ANDEAN</c:v>
                </c:pt>
                <c:pt idx="1">
                  <c:v>BRA</c:v>
                </c:pt>
                <c:pt idx="2">
                  <c:v>CAP&amp;MEX</c:v>
                </c:pt>
                <c:pt idx="3">
                  <c:v>CAR</c:v>
                </c:pt>
                <c:pt idx="4">
                  <c:v>LAC</c:v>
                </c:pt>
                <c:pt idx="5">
                  <c:v>NOA</c:v>
                </c:pt>
                <c:pt idx="6">
                  <c:v>SOC*</c:v>
                </c:pt>
              </c:strCache>
            </c:strRef>
          </c:cat>
          <c:val>
            <c:numRef>
              <c:f>Rubella!$H$3:$H$9</c:f>
              <c:numCache>
                <c:formatCode>General</c:formatCode>
                <c:ptCount val="7"/>
                <c:pt idx="2">
                  <c:v>1</c:v>
                </c:pt>
                <c:pt idx="4">
                  <c:v>1</c:v>
                </c:pt>
              </c:numCache>
            </c:numRef>
          </c:val>
        </c:ser>
        <c:ser>
          <c:idx val="2"/>
          <c:order val="2"/>
          <c:tx>
            <c:strRef>
              <c:f>Rubella!$I$2</c:f>
              <c:strCache>
                <c:ptCount val="1"/>
                <c:pt idx="0">
                  <c:v>90</c:v>
                </c:pt>
              </c:strCache>
            </c:strRef>
          </c:tx>
          <c:spPr>
            <a:solidFill>
              <a:srgbClr val="FFC000"/>
            </a:solidFill>
          </c:spPr>
          <c:invertIfNegative val="0"/>
          <c:cat>
            <c:strRef>
              <c:f>Rubella!$F$3:$F$9</c:f>
              <c:strCache>
                <c:ptCount val="7"/>
                <c:pt idx="0">
                  <c:v>ANDEAN</c:v>
                </c:pt>
                <c:pt idx="1">
                  <c:v>BRA</c:v>
                </c:pt>
                <c:pt idx="2">
                  <c:v>CAP&amp;MEX</c:v>
                </c:pt>
                <c:pt idx="3">
                  <c:v>CAR</c:v>
                </c:pt>
                <c:pt idx="4">
                  <c:v>LAC</c:v>
                </c:pt>
                <c:pt idx="5">
                  <c:v>NOA</c:v>
                </c:pt>
                <c:pt idx="6">
                  <c:v>SOC*</c:v>
                </c:pt>
              </c:strCache>
            </c:strRef>
          </c:cat>
          <c:val>
            <c:numRef>
              <c:f>Rubella!$I$3:$I$9</c:f>
              <c:numCache>
                <c:formatCode>General</c:formatCode>
                <c:ptCount val="7"/>
              </c:numCache>
            </c:numRef>
          </c:val>
        </c:ser>
        <c:dLbls>
          <c:showLegendKey val="0"/>
          <c:showVal val="0"/>
          <c:showCatName val="0"/>
          <c:showSerName val="0"/>
          <c:showPercent val="0"/>
          <c:showBubbleSize val="0"/>
        </c:dLbls>
        <c:gapWidth val="150"/>
        <c:shape val="box"/>
        <c:axId val="91782144"/>
        <c:axId val="124513664"/>
        <c:axId val="0"/>
      </c:bar3DChart>
      <c:catAx>
        <c:axId val="91782144"/>
        <c:scaling>
          <c:orientation val="minMax"/>
        </c:scaling>
        <c:delete val="0"/>
        <c:axPos val="b"/>
        <c:majorTickMark val="out"/>
        <c:minorTickMark val="none"/>
        <c:tickLblPos val="nextTo"/>
        <c:crossAx val="124513664"/>
        <c:crosses val="autoZero"/>
        <c:auto val="1"/>
        <c:lblAlgn val="ctr"/>
        <c:lblOffset val="100"/>
        <c:noMultiLvlLbl val="0"/>
      </c:catAx>
      <c:valAx>
        <c:axId val="124513664"/>
        <c:scaling>
          <c:orientation val="minMax"/>
        </c:scaling>
        <c:delete val="0"/>
        <c:axPos val="l"/>
        <c:majorGridlines/>
        <c:numFmt formatCode="General" sourceLinked="1"/>
        <c:majorTickMark val="out"/>
        <c:minorTickMark val="none"/>
        <c:tickLblPos val="nextTo"/>
        <c:crossAx val="91782144"/>
        <c:crosses val="autoZero"/>
        <c:crossBetween val="between"/>
      </c:valAx>
    </c:plotArea>
    <c:plotVisOnly val="1"/>
    <c:dispBlanksAs val="gap"/>
    <c:showDLblsOverMax val="0"/>
  </c:chart>
  <c:externalData r:id="rId2">
    <c:autoUpdate val="0"/>
  </c:externalData>
</c:chartSpace>
</file>

<file path=ppt/charts/chart2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view3D>
      <c:rotX val="15"/>
      <c:rotY val="20"/>
      <c:rAngAx val="1"/>
    </c:view3D>
    <c:floor>
      <c:thickness val="0"/>
    </c:floor>
    <c:sideWall>
      <c:thickness val="0"/>
    </c:sideWall>
    <c:backWall>
      <c:thickness val="0"/>
    </c:backWall>
    <c:plotArea>
      <c:layout/>
      <c:bar3DChart>
        <c:barDir val="col"/>
        <c:grouping val="stacked"/>
        <c:varyColors val="0"/>
        <c:ser>
          <c:idx val="0"/>
          <c:order val="0"/>
          <c:tx>
            <c:strRef>
              <c:f>IgMPanel!$E$37</c:f>
              <c:strCache>
                <c:ptCount val="1"/>
                <c:pt idx="0">
                  <c:v>100</c:v>
                </c:pt>
              </c:strCache>
            </c:strRef>
          </c:tx>
          <c:spPr>
            <a:solidFill>
              <a:srgbClr val="059108"/>
            </a:solidFill>
          </c:spPr>
          <c:invertIfNegative val="0"/>
          <c:cat>
            <c:strRef>
              <c:f>IgMPanel!$D$38:$D$44</c:f>
              <c:strCache>
                <c:ptCount val="7"/>
                <c:pt idx="0">
                  <c:v>ANDEAN</c:v>
                </c:pt>
                <c:pt idx="1">
                  <c:v>BRA</c:v>
                </c:pt>
                <c:pt idx="2">
                  <c:v>CAP&amp;MEX</c:v>
                </c:pt>
                <c:pt idx="3">
                  <c:v>CAR</c:v>
                </c:pt>
                <c:pt idx="4">
                  <c:v>LAC</c:v>
                </c:pt>
                <c:pt idx="5">
                  <c:v>NOA</c:v>
                </c:pt>
                <c:pt idx="6">
                  <c:v>SOA</c:v>
                </c:pt>
              </c:strCache>
            </c:strRef>
          </c:cat>
          <c:val>
            <c:numRef>
              <c:f>IgMPanel!$E$38:$E$44</c:f>
              <c:numCache>
                <c:formatCode>General</c:formatCode>
                <c:ptCount val="7"/>
                <c:pt idx="0">
                  <c:v>2</c:v>
                </c:pt>
                <c:pt idx="1">
                  <c:v>0</c:v>
                </c:pt>
                <c:pt idx="2">
                  <c:v>0</c:v>
                </c:pt>
                <c:pt idx="3">
                  <c:v>1</c:v>
                </c:pt>
                <c:pt idx="4">
                  <c:v>1</c:v>
                </c:pt>
                <c:pt idx="5">
                  <c:v>2</c:v>
                </c:pt>
                <c:pt idx="6">
                  <c:v>1</c:v>
                </c:pt>
              </c:numCache>
            </c:numRef>
          </c:val>
        </c:ser>
        <c:ser>
          <c:idx val="1"/>
          <c:order val="1"/>
          <c:tx>
            <c:strRef>
              <c:f>IgMPanel!$F$37</c:f>
              <c:strCache>
                <c:ptCount val="1"/>
                <c:pt idx="0">
                  <c:v>95-99</c:v>
                </c:pt>
              </c:strCache>
            </c:strRef>
          </c:tx>
          <c:spPr>
            <a:solidFill>
              <a:srgbClr val="0B02BE"/>
            </a:solidFill>
          </c:spPr>
          <c:invertIfNegative val="0"/>
          <c:cat>
            <c:strRef>
              <c:f>IgMPanel!$D$38:$D$44</c:f>
              <c:strCache>
                <c:ptCount val="7"/>
                <c:pt idx="0">
                  <c:v>ANDEAN</c:v>
                </c:pt>
                <c:pt idx="1">
                  <c:v>BRA</c:v>
                </c:pt>
                <c:pt idx="2">
                  <c:v>CAP&amp;MEX</c:v>
                </c:pt>
                <c:pt idx="3">
                  <c:v>CAR</c:v>
                </c:pt>
                <c:pt idx="4">
                  <c:v>LAC</c:v>
                </c:pt>
                <c:pt idx="5">
                  <c:v>NOA</c:v>
                </c:pt>
                <c:pt idx="6">
                  <c:v>SOA</c:v>
                </c:pt>
              </c:strCache>
            </c:strRef>
          </c:cat>
          <c:val>
            <c:numRef>
              <c:f>IgMPanel!$F$38:$F$44</c:f>
              <c:numCache>
                <c:formatCode>General</c:formatCode>
                <c:ptCount val="7"/>
                <c:pt idx="0">
                  <c:v>2</c:v>
                </c:pt>
                <c:pt idx="1">
                  <c:v>2</c:v>
                </c:pt>
                <c:pt idx="2">
                  <c:v>3</c:v>
                </c:pt>
                <c:pt idx="3">
                  <c:v>0</c:v>
                </c:pt>
                <c:pt idx="4">
                  <c:v>1</c:v>
                </c:pt>
                <c:pt idx="5">
                  <c:v>0</c:v>
                </c:pt>
                <c:pt idx="6">
                  <c:v>1</c:v>
                </c:pt>
              </c:numCache>
            </c:numRef>
          </c:val>
        </c:ser>
        <c:ser>
          <c:idx val="2"/>
          <c:order val="2"/>
          <c:tx>
            <c:strRef>
              <c:f>IgMPanel!$G$37</c:f>
              <c:strCache>
                <c:ptCount val="1"/>
                <c:pt idx="0">
                  <c:v>90-94</c:v>
                </c:pt>
              </c:strCache>
            </c:strRef>
          </c:tx>
          <c:spPr>
            <a:solidFill>
              <a:srgbClr val="FFC000"/>
            </a:solidFill>
          </c:spPr>
          <c:invertIfNegative val="0"/>
          <c:cat>
            <c:strRef>
              <c:f>IgMPanel!$D$38:$D$44</c:f>
              <c:strCache>
                <c:ptCount val="7"/>
                <c:pt idx="0">
                  <c:v>ANDEAN</c:v>
                </c:pt>
                <c:pt idx="1">
                  <c:v>BRA</c:v>
                </c:pt>
                <c:pt idx="2">
                  <c:v>CAP&amp;MEX</c:v>
                </c:pt>
                <c:pt idx="3">
                  <c:v>CAR</c:v>
                </c:pt>
                <c:pt idx="4">
                  <c:v>LAC</c:v>
                </c:pt>
                <c:pt idx="5">
                  <c:v>NOA</c:v>
                </c:pt>
                <c:pt idx="6">
                  <c:v>SOA</c:v>
                </c:pt>
              </c:strCache>
            </c:strRef>
          </c:cat>
          <c:val>
            <c:numRef>
              <c:f>IgMPanel!$G$38:$G$44</c:f>
              <c:numCache>
                <c:formatCode>General</c:formatCode>
                <c:ptCount val="7"/>
                <c:pt idx="0">
                  <c:v>1</c:v>
                </c:pt>
                <c:pt idx="1">
                  <c:v>0</c:v>
                </c:pt>
                <c:pt idx="2">
                  <c:v>2</c:v>
                </c:pt>
                <c:pt idx="3">
                  <c:v>0</c:v>
                </c:pt>
                <c:pt idx="4">
                  <c:v>1</c:v>
                </c:pt>
                <c:pt idx="5">
                  <c:v>0</c:v>
                </c:pt>
                <c:pt idx="6">
                  <c:v>0</c:v>
                </c:pt>
              </c:numCache>
            </c:numRef>
          </c:val>
        </c:ser>
        <c:ser>
          <c:idx val="3"/>
          <c:order val="3"/>
          <c:tx>
            <c:strRef>
              <c:f>IgMPanel!$H$37</c:f>
              <c:strCache>
                <c:ptCount val="1"/>
                <c:pt idx="0">
                  <c:v>&lt;90</c:v>
                </c:pt>
              </c:strCache>
            </c:strRef>
          </c:tx>
          <c:spPr>
            <a:solidFill>
              <a:srgbClr val="FF0000"/>
            </a:solidFill>
          </c:spPr>
          <c:invertIfNegative val="0"/>
          <c:cat>
            <c:strRef>
              <c:f>IgMPanel!$D$38:$D$44</c:f>
              <c:strCache>
                <c:ptCount val="7"/>
                <c:pt idx="0">
                  <c:v>ANDEAN</c:v>
                </c:pt>
                <c:pt idx="1">
                  <c:v>BRA</c:v>
                </c:pt>
                <c:pt idx="2">
                  <c:v>CAP&amp;MEX</c:v>
                </c:pt>
                <c:pt idx="3">
                  <c:v>CAR</c:v>
                </c:pt>
                <c:pt idx="4">
                  <c:v>LAC</c:v>
                </c:pt>
                <c:pt idx="5">
                  <c:v>NOA</c:v>
                </c:pt>
                <c:pt idx="6">
                  <c:v>SOA</c:v>
                </c:pt>
              </c:strCache>
            </c:strRef>
          </c:cat>
          <c:val>
            <c:numRef>
              <c:f>IgMPanel!$H$38:$H$44</c:f>
              <c:numCache>
                <c:formatCode>General</c:formatCode>
                <c:ptCount val="7"/>
                <c:pt idx="0">
                  <c:v>0</c:v>
                </c:pt>
                <c:pt idx="1">
                  <c:v>0</c:v>
                </c:pt>
                <c:pt idx="2">
                  <c:v>0</c:v>
                </c:pt>
                <c:pt idx="3">
                  <c:v>0</c:v>
                </c:pt>
                <c:pt idx="4">
                  <c:v>0</c:v>
                </c:pt>
                <c:pt idx="5">
                  <c:v>0</c:v>
                </c:pt>
                <c:pt idx="6">
                  <c:v>0</c:v>
                </c:pt>
              </c:numCache>
            </c:numRef>
          </c:val>
        </c:ser>
        <c:ser>
          <c:idx val="4"/>
          <c:order val="4"/>
          <c:tx>
            <c:strRef>
              <c:f>IgMPanel!$I$37</c:f>
              <c:strCache>
                <c:ptCount val="1"/>
                <c:pt idx="0">
                  <c:v>NE</c:v>
                </c:pt>
              </c:strCache>
            </c:strRef>
          </c:tx>
          <c:spPr>
            <a:solidFill>
              <a:srgbClr val="FCF220"/>
            </a:solidFill>
          </c:spPr>
          <c:invertIfNegative val="0"/>
          <c:cat>
            <c:strRef>
              <c:f>IgMPanel!$D$38:$D$44</c:f>
              <c:strCache>
                <c:ptCount val="7"/>
                <c:pt idx="0">
                  <c:v>ANDEAN</c:v>
                </c:pt>
                <c:pt idx="1">
                  <c:v>BRA</c:v>
                </c:pt>
                <c:pt idx="2">
                  <c:v>CAP&amp;MEX</c:v>
                </c:pt>
                <c:pt idx="3">
                  <c:v>CAR</c:v>
                </c:pt>
                <c:pt idx="4">
                  <c:v>LAC</c:v>
                </c:pt>
                <c:pt idx="5">
                  <c:v>NOA</c:v>
                </c:pt>
                <c:pt idx="6">
                  <c:v>SOA</c:v>
                </c:pt>
              </c:strCache>
            </c:strRef>
          </c:cat>
          <c:val>
            <c:numRef>
              <c:f>IgMPanel!$I$38:$I$44</c:f>
              <c:numCache>
                <c:formatCode>General</c:formatCode>
                <c:ptCount val="7"/>
                <c:pt idx="0">
                  <c:v>0</c:v>
                </c:pt>
                <c:pt idx="1">
                  <c:v>0</c:v>
                </c:pt>
                <c:pt idx="2">
                  <c:v>2</c:v>
                </c:pt>
                <c:pt idx="3">
                  <c:v>0</c:v>
                </c:pt>
                <c:pt idx="4">
                  <c:v>1</c:v>
                </c:pt>
                <c:pt idx="5">
                  <c:v>0</c:v>
                </c:pt>
                <c:pt idx="6">
                  <c:v>2</c:v>
                </c:pt>
              </c:numCache>
            </c:numRef>
          </c:val>
        </c:ser>
        <c:dLbls>
          <c:showLegendKey val="0"/>
          <c:showVal val="0"/>
          <c:showCatName val="0"/>
          <c:showSerName val="0"/>
          <c:showPercent val="0"/>
          <c:showBubbleSize val="0"/>
        </c:dLbls>
        <c:gapWidth val="150"/>
        <c:shape val="box"/>
        <c:axId val="91971584"/>
        <c:axId val="124517696"/>
        <c:axId val="0"/>
      </c:bar3DChart>
      <c:catAx>
        <c:axId val="91971584"/>
        <c:scaling>
          <c:orientation val="minMax"/>
        </c:scaling>
        <c:delete val="0"/>
        <c:axPos val="b"/>
        <c:majorTickMark val="out"/>
        <c:minorTickMark val="none"/>
        <c:tickLblPos val="nextTo"/>
        <c:crossAx val="124517696"/>
        <c:crosses val="autoZero"/>
        <c:auto val="1"/>
        <c:lblAlgn val="ctr"/>
        <c:lblOffset val="100"/>
        <c:noMultiLvlLbl val="0"/>
      </c:catAx>
      <c:valAx>
        <c:axId val="124517696"/>
        <c:scaling>
          <c:orientation val="minMax"/>
        </c:scaling>
        <c:delete val="0"/>
        <c:axPos val="l"/>
        <c:majorGridlines/>
        <c:numFmt formatCode="General" sourceLinked="1"/>
        <c:majorTickMark val="out"/>
        <c:minorTickMark val="none"/>
        <c:tickLblPos val="nextTo"/>
        <c:crossAx val="91971584"/>
        <c:crosses val="autoZero"/>
        <c:crossBetween val="between"/>
      </c:valAx>
    </c:plotArea>
    <c:legend>
      <c:legendPos val="t"/>
      <c:overlay val="0"/>
    </c:legend>
    <c:plotVisOnly val="1"/>
    <c:dispBlanksAs val="gap"/>
    <c:showDLblsOverMax val="0"/>
  </c:chart>
  <c:externalData r:id="rId1">
    <c:autoUpdate val="0"/>
  </c:externalData>
</c:chartSpace>
</file>

<file path=ppt/charts/chart22.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0"/>
    <c:view3D>
      <c:rotX val="15"/>
      <c:rotY val="20"/>
      <c:rAngAx val="1"/>
    </c:view3D>
    <c:floor>
      <c:thickness val="0"/>
    </c:floor>
    <c:sideWall>
      <c:thickness val="0"/>
    </c:sideWall>
    <c:backWall>
      <c:thickness val="0"/>
    </c:backWall>
    <c:plotArea>
      <c:layout/>
      <c:bar3DChart>
        <c:barDir val="bar"/>
        <c:grouping val="stacked"/>
        <c:varyColors val="0"/>
        <c:ser>
          <c:idx val="0"/>
          <c:order val="0"/>
          <c:tx>
            <c:strRef>
              <c:f>'Accred Status'!$C$2</c:f>
              <c:strCache>
                <c:ptCount val="1"/>
                <c:pt idx="0">
                  <c:v>Accred</c:v>
                </c:pt>
              </c:strCache>
            </c:strRef>
          </c:tx>
          <c:spPr>
            <a:solidFill>
              <a:srgbClr val="339933"/>
            </a:solidFill>
          </c:spPr>
          <c:invertIfNegative val="0"/>
          <c:dLbls>
            <c:showLegendKey val="0"/>
            <c:showVal val="1"/>
            <c:showCatName val="0"/>
            <c:showSerName val="0"/>
            <c:showPercent val="0"/>
            <c:showBubbleSize val="0"/>
            <c:showLeaderLines val="0"/>
          </c:dLbls>
          <c:cat>
            <c:strRef>
              <c:f>'Accred Status'!$B$3:$B$9</c:f>
              <c:strCache>
                <c:ptCount val="7"/>
                <c:pt idx="0">
                  <c:v>ANDEAN</c:v>
                </c:pt>
                <c:pt idx="1">
                  <c:v>BRA</c:v>
                </c:pt>
                <c:pt idx="2">
                  <c:v>CAP&amp;MEX</c:v>
                </c:pt>
                <c:pt idx="3">
                  <c:v>CAR</c:v>
                </c:pt>
                <c:pt idx="4">
                  <c:v>LAC</c:v>
                </c:pt>
                <c:pt idx="5">
                  <c:v>NOA</c:v>
                </c:pt>
                <c:pt idx="6">
                  <c:v>SOC</c:v>
                </c:pt>
              </c:strCache>
            </c:strRef>
          </c:cat>
          <c:val>
            <c:numRef>
              <c:f>'Accred Status'!$C$3:$C$9</c:f>
              <c:numCache>
                <c:formatCode>General</c:formatCode>
                <c:ptCount val="7"/>
                <c:pt idx="0">
                  <c:v>3</c:v>
                </c:pt>
                <c:pt idx="1">
                  <c:v>2</c:v>
                </c:pt>
                <c:pt idx="2">
                  <c:v>6</c:v>
                </c:pt>
                <c:pt idx="3">
                  <c:v>1</c:v>
                </c:pt>
                <c:pt idx="4">
                  <c:v>1</c:v>
                </c:pt>
                <c:pt idx="5">
                  <c:v>2</c:v>
                </c:pt>
                <c:pt idx="6">
                  <c:v>3</c:v>
                </c:pt>
              </c:numCache>
            </c:numRef>
          </c:val>
        </c:ser>
        <c:ser>
          <c:idx val="1"/>
          <c:order val="1"/>
          <c:tx>
            <c:strRef>
              <c:f>'Accred Status'!$D$2</c:f>
              <c:strCache>
                <c:ptCount val="1"/>
                <c:pt idx="0">
                  <c:v>Prov Accred</c:v>
                </c:pt>
              </c:strCache>
            </c:strRef>
          </c:tx>
          <c:spPr>
            <a:solidFill>
              <a:srgbClr val="FFC000"/>
            </a:solidFill>
          </c:spPr>
          <c:invertIfNegative val="0"/>
          <c:dLbls>
            <c:showLegendKey val="0"/>
            <c:showVal val="1"/>
            <c:showCatName val="0"/>
            <c:showSerName val="0"/>
            <c:showPercent val="0"/>
            <c:showBubbleSize val="0"/>
            <c:showLeaderLines val="0"/>
          </c:dLbls>
          <c:cat>
            <c:strRef>
              <c:f>'Accred Status'!$B$3:$B$9</c:f>
              <c:strCache>
                <c:ptCount val="7"/>
                <c:pt idx="0">
                  <c:v>ANDEAN</c:v>
                </c:pt>
                <c:pt idx="1">
                  <c:v>BRA</c:v>
                </c:pt>
                <c:pt idx="2">
                  <c:v>CAP&amp;MEX</c:v>
                </c:pt>
                <c:pt idx="3">
                  <c:v>CAR</c:v>
                </c:pt>
                <c:pt idx="4">
                  <c:v>LAC</c:v>
                </c:pt>
                <c:pt idx="5">
                  <c:v>NOA</c:v>
                </c:pt>
                <c:pt idx="6">
                  <c:v>SOC</c:v>
                </c:pt>
              </c:strCache>
            </c:strRef>
          </c:cat>
          <c:val>
            <c:numRef>
              <c:f>'Accred Status'!$D$3:$D$9</c:f>
              <c:numCache>
                <c:formatCode>General</c:formatCode>
                <c:ptCount val="7"/>
                <c:pt idx="0">
                  <c:v>2</c:v>
                </c:pt>
                <c:pt idx="2">
                  <c:v>1</c:v>
                </c:pt>
                <c:pt idx="4">
                  <c:v>2</c:v>
                </c:pt>
                <c:pt idx="6">
                  <c:v>1</c:v>
                </c:pt>
              </c:numCache>
            </c:numRef>
          </c:val>
        </c:ser>
        <c:ser>
          <c:idx val="2"/>
          <c:order val="2"/>
          <c:tx>
            <c:strRef>
              <c:f>'Accred Status'!$E$2</c:f>
              <c:strCache>
                <c:ptCount val="1"/>
                <c:pt idx="0">
                  <c:v>Not Accred</c:v>
                </c:pt>
              </c:strCache>
            </c:strRef>
          </c:tx>
          <c:spPr>
            <a:solidFill>
              <a:srgbClr val="C00000"/>
            </a:solidFill>
          </c:spPr>
          <c:invertIfNegative val="0"/>
          <c:cat>
            <c:strRef>
              <c:f>'Accred Status'!$B$3:$B$9</c:f>
              <c:strCache>
                <c:ptCount val="7"/>
                <c:pt idx="0">
                  <c:v>ANDEAN</c:v>
                </c:pt>
                <c:pt idx="1">
                  <c:v>BRA</c:v>
                </c:pt>
                <c:pt idx="2">
                  <c:v>CAP&amp;MEX</c:v>
                </c:pt>
                <c:pt idx="3">
                  <c:v>CAR</c:v>
                </c:pt>
                <c:pt idx="4">
                  <c:v>LAC</c:v>
                </c:pt>
                <c:pt idx="5">
                  <c:v>NOA</c:v>
                </c:pt>
                <c:pt idx="6">
                  <c:v>SOC</c:v>
                </c:pt>
              </c:strCache>
            </c:strRef>
          </c:cat>
          <c:val>
            <c:numRef>
              <c:f>'Accred Status'!$E$3:$E$9</c:f>
              <c:numCache>
                <c:formatCode>General</c:formatCode>
                <c:ptCount val="7"/>
              </c:numCache>
            </c:numRef>
          </c:val>
        </c:ser>
        <c:dLbls>
          <c:showLegendKey val="0"/>
          <c:showVal val="0"/>
          <c:showCatName val="0"/>
          <c:showSerName val="0"/>
          <c:showPercent val="0"/>
          <c:showBubbleSize val="0"/>
        </c:dLbls>
        <c:gapWidth val="150"/>
        <c:shape val="box"/>
        <c:axId val="92001792"/>
        <c:axId val="124659392"/>
        <c:axId val="0"/>
      </c:bar3DChart>
      <c:catAx>
        <c:axId val="92001792"/>
        <c:scaling>
          <c:orientation val="minMax"/>
        </c:scaling>
        <c:delete val="0"/>
        <c:axPos val="l"/>
        <c:majorTickMark val="out"/>
        <c:minorTickMark val="none"/>
        <c:tickLblPos val="nextTo"/>
        <c:txPr>
          <a:bodyPr/>
          <a:lstStyle/>
          <a:p>
            <a:pPr>
              <a:defRPr sz="1200"/>
            </a:pPr>
            <a:endParaRPr lang="en-US"/>
          </a:p>
        </c:txPr>
        <c:crossAx val="124659392"/>
        <c:crosses val="autoZero"/>
        <c:auto val="1"/>
        <c:lblAlgn val="ctr"/>
        <c:lblOffset val="100"/>
        <c:noMultiLvlLbl val="0"/>
      </c:catAx>
      <c:valAx>
        <c:axId val="124659392"/>
        <c:scaling>
          <c:orientation val="minMax"/>
        </c:scaling>
        <c:delete val="0"/>
        <c:axPos val="b"/>
        <c:majorGridlines/>
        <c:numFmt formatCode="General" sourceLinked="1"/>
        <c:majorTickMark val="out"/>
        <c:minorTickMark val="none"/>
        <c:tickLblPos val="nextTo"/>
        <c:crossAx val="92001792"/>
        <c:crosses val="autoZero"/>
        <c:crossBetween val="between"/>
      </c:valAx>
    </c:plotArea>
    <c:legend>
      <c:legendPos val="t"/>
      <c:layout>
        <c:manualLayout>
          <c:xMode val="edge"/>
          <c:yMode val="edge"/>
          <c:x val="0.2807574711876471"/>
          <c:y val="1.873385285180237E-2"/>
          <c:w val="0.4384850576247058"/>
          <c:h val="5.8660982589528426E-2"/>
        </c:manualLayout>
      </c:layout>
      <c:overlay val="0"/>
      <c:txPr>
        <a:bodyPr/>
        <a:lstStyle/>
        <a:p>
          <a:pPr>
            <a:defRPr sz="1600"/>
          </a:pPr>
          <a:endParaRPr lang="en-US"/>
        </a:p>
      </c:txPr>
    </c:legend>
    <c:plotVisOnly val="1"/>
    <c:dispBlanksAs val="gap"/>
    <c:showDLblsOverMax val="0"/>
  </c:chart>
  <c:externalData r:id="rId2">
    <c:autoUpdate val="0"/>
  </c:externalData>
</c:chartSpace>
</file>

<file path=ppt/charts/chart23.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0"/>
    <c:view3D>
      <c:rotX val="30"/>
      <c:rotY val="0"/>
      <c:rAngAx val="0"/>
      <c:perspective val="30"/>
    </c:view3D>
    <c:floor>
      <c:thickness val="0"/>
    </c:floor>
    <c:sideWall>
      <c:thickness val="0"/>
    </c:sideWall>
    <c:backWall>
      <c:thickness val="0"/>
    </c:backWall>
    <c:plotArea>
      <c:layout/>
      <c:pie3DChart>
        <c:varyColors val="1"/>
        <c:ser>
          <c:idx val="0"/>
          <c:order val="0"/>
          <c:dPt>
            <c:idx val="0"/>
            <c:bubble3D val="0"/>
            <c:spPr>
              <a:solidFill>
                <a:srgbClr val="339933"/>
              </a:solidFill>
            </c:spPr>
          </c:dPt>
          <c:dPt>
            <c:idx val="1"/>
            <c:bubble3D val="0"/>
            <c:spPr>
              <a:solidFill>
                <a:srgbClr val="FFC000"/>
              </a:solidFill>
            </c:spPr>
          </c:dPt>
          <c:dPt>
            <c:idx val="2"/>
            <c:bubble3D val="0"/>
            <c:spPr>
              <a:solidFill>
                <a:srgbClr val="C00000"/>
              </a:solidFill>
            </c:spPr>
          </c:dPt>
          <c:dLbls>
            <c:dLbl>
              <c:idx val="2"/>
              <c:delete val="1"/>
            </c:dLbl>
            <c:txPr>
              <a:bodyPr/>
              <a:lstStyle/>
              <a:p>
                <a:pPr>
                  <a:defRPr sz="1400"/>
                </a:pPr>
                <a:endParaRPr lang="en-US"/>
              </a:p>
            </c:txPr>
            <c:showLegendKey val="0"/>
            <c:showVal val="1"/>
            <c:showCatName val="0"/>
            <c:showSerName val="0"/>
            <c:showPercent val="1"/>
            <c:showBubbleSize val="0"/>
            <c:showLeaderLines val="1"/>
          </c:dLbls>
          <c:cat>
            <c:strRef>
              <c:f>'Accred Status'!$C$21:$E$21</c:f>
              <c:strCache>
                <c:ptCount val="3"/>
                <c:pt idx="0">
                  <c:v>Accred</c:v>
                </c:pt>
                <c:pt idx="1">
                  <c:v>Prov Accred</c:v>
                </c:pt>
                <c:pt idx="2">
                  <c:v>Not Accred</c:v>
                </c:pt>
              </c:strCache>
            </c:strRef>
          </c:cat>
          <c:val>
            <c:numRef>
              <c:f>'Accred Status'!$C$22:$E$22</c:f>
              <c:numCache>
                <c:formatCode>General</c:formatCode>
                <c:ptCount val="3"/>
                <c:pt idx="0">
                  <c:v>18</c:v>
                </c:pt>
                <c:pt idx="1">
                  <c:v>6</c:v>
                </c:pt>
                <c:pt idx="2">
                  <c:v>0</c:v>
                </c:pt>
              </c:numCache>
            </c:numRef>
          </c:val>
        </c:ser>
        <c:dLbls>
          <c:showLegendKey val="0"/>
          <c:showVal val="0"/>
          <c:showCatName val="0"/>
          <c:showSerName val="0"/>
          <c:showPercent val="0"/>
          <c:showBubbleSize val="0"/>
          <c:showLeaderLines val="1"/>
        </c:dLbls>
      </c:pie3DChart>
    </c:plotArea>
    <c:plotVisOnly val="1"/>
    <c:dispBlanksAs val="gap"/>
    <c:showDLblsOverMax val="0"/>
  </c:chart>
  <c:externalData r:id="rId2">
    <c:autoUpdate val="0"/>
  </c:externalData>
</c:chartSpace>
</file>

<file path=ppt/charts/chart24.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0"/>
          <c:order val="0"/>
          <c:tx>
            <c:strRef>
              <c:f>'epi curve'!$E$1</c:f>
              <c:strCache>
                <c:ptCount val="1"/>
                <c:pt idx="0">
                  <c:v>Quebec</c:v>
                </c:pt>
              </c:strCache>
            </c:strRef>
          </c:tx>
          <c:invertIfNegative val="0"/>
          <c:val>
            <c:numRef>
              <c:f>'epi curve'!$E$2:$E$56</c:f>
              <c:numCache>
                <c:formatCode>General</c:formatCode>
                <c:ptCount val="55"/>
                <c:pt idx="22">
                  <c:v>1</c:v>
                </c:pt>
              </c:numCache>
            </c:numRef>
          </c:val>
        </c:ser>
        <c:ser>
          <c:idx val="4"/>
          <c:order val="1"/>
          <c:tx>
            <c:strRef>
              <c:f>'epi curve'!$D$1</c:f>
              <c:strCache>
                <c:ptCount val="1"/>
                <c:pt idx="0">
                  <c:v>Ontario</c:v>
                </c:pt>
              </c:strCache>
            </c:strRef>
          </c:tx>
          <c:invertIfNegative val="0"/>
          <c:cat>
            <c:numRef>
              <c:f>'epi curve'!$A$2:$A$56</c:f>
              <c:numCache>
                <c:formatCode>General</c:formatCode>
                <c:ptCount val="55"/>
                <c:pt idx="0">
                  <c:v>20</c:v>
                </c:pt>
                <c:pt idx="1">
                  <c:v>21</c:v>
                </c:pt>
                <c:pt idx="2">
                  <c:v>22</c:v>
                </c:pt>
                <c:pt idx="3">
                  <c:v>23</c:v>
                </c:pt>
                <c:pt idx="4">
                  <c:v>24</c:v>
                </c:pt>
                <c:pt idx="5">
                  <c:v>25</c:v>
                </c:pt>
                <c:pt idx="6">
                  <c:v>26</c:v>
                </c:pt>
                <c:pt idx="7">
                  <c:v>27</c:v>
                </c:pt>
                <c:pt idx="8">
                  <c:v>28</c:v>
                </c:pt>
                <c:pt idx="9">
                  <c:v>29</c:v>
                </c:pt>
                <c:pt idx="10">
                  <c:v>30</c:v>
                </c:pt>
                <c:pt idx="11">
                  <c:v>31</c:v>
                </c:pt>
                <c:pt idx="12">
                  <c:v>32</c:v>
                </c:pt>
                <c:pt idx="13">
                  <c:v>33</c:v>
                </c:pt>
                <c:pt idx="14">
                  <c:v>34</c:v>
                </c:pt>
                <c:pt idx="15">
                  <c:v>35</c:v>
                </c:pt>
                <c:pt idx="16">
                  <c:v>36</c:v>
                </c:pt>
                <c:pt idx="17">
                  <c:v>37</c:v>
                </c:pt>
                <c:pt idx="18">
                  <c:v>38</c:v>
                </c:pt>
                <c:pt idx="19">
                  <c:v>39</c:v>
                </c:pt>
                <c:pt idx="20">
                  <c:v>40</c:v>
                </c:pt>
                <c:pt idx="21">
                  <c:v>41</c:v>
                </c:pt>
                <c:pt idx="22">
                  <c:v>42</c:v>
                </c:pt>
                <c:pt idx="23">
                  <c:v>43</c:v>
                </c:pt>
                <c:pt idx="24">
                  <c:v>44</c:v>
                </c:pt>
                <c:pt idx="25">
                  <c:v>45</c:v>
                </c:pt>
                <c:pt idx="26">
                  <c:v>46</c:v>
                </c:pt>
                <c:pt idx="27">
                  <c:v>47</c:v>
                </c:pt>
                <c:pt idx="28">
                  <c:v>48</c:v>
                </c:pt>
                <c:pt idx="29">
                  <c:v>49</c:v>
                </c:pt>
                <c:pt idx="30">
                  <c:v>50</c:v>
                </c:pt>
                <c:pt idx="31">
                  <c:v>51</c:v>
                </c:pt>
                <c:pt idx="32">
                  <c:v>52</c:v>
                </c:pt>
                <c:pt idx="33">
                  <c:v>1</c:v>
                </c:pt>
                <c:pt idx="34">
                  <c:v>2</c:v>
                </c:pt>
                <c:pt idx="35">
                  <c:v>3</c:v>
                </c:pt>
                <c:pt idx="36">
                  <c:v>4</c:v>
                </c:pt>
                <c:pt idx="37">
                  <c:v>5</c:v>
                </c:pt>
                <c:pt idx="38">
                  <c:v>6</c:v>
                </c:pt>
                <c:pt idx="39">
                  <c:v>7</c:v>
                </c:pt>
                <c:pt idx="40">
                  <c:v>8</c:v>
                </c:pt>
                <c:pt idx="41">
                  <c:v>9</c:v>
                </c:pt>
                <c:pt idx="42">
                  <c:v>10</c:v>
                </c:pt>
                <c:pt idx="43">
                  <c:v>11</c:v>
                </c:pt>
                <c:pt idx="44">
                  <c:v>12</c:v>
                </c:pt>
                <c:pt idx="45">
                  <c:v>13</c:v>
                </c:pt>
                <c:pt idx="46">
                  <c:v>14</c:v>
                </c:pt>
                <c:pt idx="47">
                  <c:v>15</c:v>
                </c:pt>
                <c:pt idx="48">
                  <c:v>16</c:v>
                </c:pt>
                <c:pt idx="49">
                  <c:v>17</c:v>
                </c:pt>
                <c:pt idx="50">
                  <c:v>18</c:v>
                </c:pt>
                <c:pt idx="51">
                  <c:v>19</c:v>
                </c:pt>
                <c:pt idx="52">
                  <c:v>20</c:v>
                </c:pt>
                <c:pt idx="53">
                  <c:v>21</c:v>
                </c:pt>
                <c:pt idx="54">
                  <c:v>22</c:v>
                </c:pt>
              </c:numCache>
            </c:numRef>
          </c:cat>
          <c:val>
            <c:numRef>
              <c:f>'epi curve'!$D$2:$D$56</c:f>
              <c:numCache>
                <c:formatCode>General</c:formatCode>
                <c:ptCount val="55"/>
                <c:pt idx="33">
                  <c:v>1</c:v>
                </c:pt>
                <c:pt idx="41">
                  <c:v>1</c:v>
                </c:pt>
                <c:pt idx="43">
                  <c:v>1</c:v>
                </c:pt>
                <c:pt idx="51">
                  <c:v>1</c:v>
                </c:pt>
              </c:numCache>
            </c:numRef>
          </c:val>
        </c:ser>
        <c:ser>
          <c:idx val="2"/>
          <c:order val="2"/>
          <c:tx>
            <c:strRef>
              <c:f>'epi curve'!$C$1</c:f>
              <c:strCache>
                <c:ptCount val="1"/>
                <c:pt idx="0">
                  <c:v>BC</c:v>
                </c:pt>
              </c:strCache>
            </c:strRef>
          </c:tx>
          <c:invertIfNegative val="0"/>
          <c:cat>
            <c:numRef>
              <c:f>'epi curve'!$A$2:$A$56</c:f>
              <c:numCache>
                <c:formatCode>General</c:formatCode>
                <c:ptCount val="55"/>
                <c:pt idx="0">
                  <c:v>20</c:v>
                </c:pt>
                <c:pt idx="1">
                  <c:v>21</c:v>
                </c:pt>
                <c:pt idx="2">
                  <c:v>22</c:v>
                </c:pt>
                <c:pt idx="3">
                  <c:v>23</c:v>
                </c:pt>
                <c:pt idx="4">
                  <c:v>24</c:v>
                </c:pt>
                <c:pt idx="5">
                  <c:v>25</c:v>
                </c:pt>
                <c:pt idx="6">
                  <c:v>26</c:v>
                </c:pt>
                <c:pt idx="7">
                  <c:v>27</c:v>
                </c:pt>
                <c:pt idx="8">
                  <c:v>28</c:v>
                </c:pt>
                <c:pt idx="9">
                  <c:v>29</c:v>
                </c:pt>
                <c:pt idx="10">
                  <c:v>30</c:v>
                </c:pt>
                <c:pt idx="11">
                  <c:v>31</c:v>
                </c:pt>
                <c:pt idx="12">
                  <c:v>32</c:v>
                </c:pt>
                <c:pt idx="13">
                  <c:v>33</c:v>
                </c:pt>
                <c:pt idx="14">
                  <c:v>34</c:v>
                </c:pt>
                <c:pt idx="15">
                  <c:v>35</c:v>
                </c:pt>
                <c:pt idx="16">
                  <c:v>36</c:v>
                </c:pt>
                <c:pt idx="17">
                  <c:v>37</c:v>
                </c:pt>
                <c:pt idx="18">
                  <c:v>38</c:v>
                </c:pt>
                <c:pt idx="19">
                  <c:v>39</c:v>
                </c:pt>
                <c:pt idx="20">
                  <c:v>40</c:v>
                </c:pt>
                <c:pt idx="21">
                  <c:v>41</c:v>
                </c:pt>
                <c:pt idx="22">
                  <c:v>42</c:v>
                </c:pt>
                <c:pt idx="23">
                  <c:v>43</c:v>
                </c:pt>
                <c:pt idx="24">
                  <c:v>44</c:v>
                </c:pt>
                <c:pt idx="25">
                  <c:v>45</c:v>
                </c:pt>
                <c:pt idx="26">
                  <c:v>46</c:v>
                </c:pt>
                <c:pt idx="27">
                  <c:v>47</c:v>
                </c:pt>
                <c:pt idx="28">
                  <c:v>48</c:v>
                </c:pt>
                <c:pt idx="29">
                  <c:v>49</c:v>
                </c:pt>
                <c:pt idx="30">
                  <c:v>50</c:v>
                </c:pt>
                <c:pt idx="31">
                  <c:v>51</c:v>
                </c:pt>
                <c:pt idx="32">
                  <c:v>52</c:v>
                </c:pt>
                <c:pt idx="33">
                  <c:v>1</c:v>
                </c:pt>
                <c:pt idx="34">
                  <c:v>2</c:v>
                </c:pt>
                <c:pt idx="35">
                  <c:v>3</c:v>
                </c:pt>
                <c:pt idx="36">
                  <c:v>4</c:v>
                </c:pt>
                <c:pt idx="37">
                  <c:v>5</c:v>
                </c:pt>
                <c:pt idx="38">
                  <c:v>6</c:v>
                </c:pt>
                <c:pt idx="39">
                  <c:v>7</c:v>
                </c:pt>
                <c:pt idx="40">
                  <c:v>8</c:v>
                </c:pt>
                <c:pt idx="41">
                  <c:v>9</c:v>
                </c:pt>
                <c:pt idx="42">
                  <c:v>10</c:v>
                </c:pt>
                <c:pt idx="43">
                  <c:v>11</c:v>
                </c:pt>
                <c:pt idx="44">
                  <c:v>12</c:v>
                </c:pt>
                <c:pt idx="45">
                  <c:v>13</c:v>
                </c:pt>
                <c:pt idx="46">
                  <c:v>14</c:v>
                </c:pt>
                <c:pt idx="47">
                  <c:v>15</c:v>
                </c:pt>
                <c:pt idx="48">
                  <c:v>16</c:v>
                </c:pt>
                <c:pt idx="49">
                  <c:v>17</c:v>
                </c:pt>
                <c:pt idx="50">
                  <c:v>18</c:v>
                </c:pt>
                <c:pt idx="51">
                  <c:v>19</c:v>
                </c:pt>
                <c:pt idx="52">
                  <c:v>20</c:v>
                </c:pt>
                <c:pt idx="53">
                  <c:v>21</c:v>
                </c:pt>
                <c:pt idx="54">
                  <c:v>22</c:v>
                </c:pt>
              </c:numCache>
            </c:numRef>
          </c:cat>
          <c:val>
            <c:numRef>
              <c:f>'epi curve'!$C$2:$C$56</c:f>
              <c:numCache>
                <c:formatCode>General</c:formatCode>
                <c:ptCount val="55"/>
                <c:pt idx="35">
                  <c:v>1</c:v>
                </c:pt>
                <c:pt idx="41">
                  <c:v>1</c:v>
                </c:pt>
              </c:numCache>
            </c:numRef>
          </c:val>
        </c:ser>
        <c:ser>
          <c:idx val="1"/>
          <c:order val="3"/>
          <c:tx>
            <c:strRef>
              <c:f>'epi curve'!$B$1</c:f>
              <c:strCache>
                <c:ptCount val="1"/>
                <c:pt idx="0">
                  <c:v>Alberta</c:v>
                </c:pt>
              </c:strCache>
            </c:strRef>
          </c:tx>
          <c:invertIfNegative val="0"/>
          <c:cat>
            <c:numRef>
              <c:f>'epi curve'!$A$2:$A$56</c:f>
              <c:numCache>
                <c:formatCode>General</c:formatCode>
                <c:ptCount val="55"/>
                <c:pt idx="0">
                  <c:v>20</c:v>
                </c:pt>
                <c:pt idx="1">
                  <c:v>21</c:v>
                </c:pt>
                <c:pt idx="2">
                  <c:v>22</c:v>
                </c:pt>
                <c:pt idx="3">
                  <c:v>23</c:v>
                </c:pt>
                <c:pt idx="4">
                  <c:v>24</c:v>
                </c:pt>
                <c:pt idx="5">
                  <c:v>25</c:v>
                </c:pt>
                <c:pt idx="6">
                  <c:v>26</c:v>
                </c:pt>
                <c:pt idx="7">
                  <c:v>27</c:v>
                </c:pt>
                <c:pt idx="8">
                  <c:v>28</c:v>
                </c:pt>
                <c:pt idx="9">
                  <c:v>29</c:v>
                </c:pt>
                <c:pt idx="10">
                  <c:v>30</c:v>
                </c:pt>
                <c:pt idx="11">
                  <c:v>31</c:v>
                </c:pt>
                <c:pt idx="12">
                  <c:v>32</c:v>
                </c:pt>
                <c:pt idx="13">
                  <c:v>33</c:v>
                </c:pt>
                <c:pt idx="14">
                  <c:v>34</c:v>
                </c:pt>
                <c:pt idx="15">
                  <c:v>35</c:v>
                </c:pt>
                <c:pt idx="16">
                  <c:v>36</c:v>
                </c:pt>
                <c:pt idx="17">
                  <c:v>37</c:v>
                </c:pt>
                <c:pt idx="18">
                  <c:v>38</c:v>
                </c:pt>
                <c:pt idx="19">
                  <c:v>39</c:v>
                </c:pt>
                <c:pt idx="20">
                  <c:v>40</c:v>
                </c:pt>
                <c:pt idx="21">
                  <c:v>41</c:v>
                </c:pt>
                <c:pt idx="22">
                  <c:v>42</c:v>
                </c:pt>
                <c:pt idx="23">
                  <c:v>43</c:v>
                </c:pt>
                <c:pt idx="24">
                  <c:v>44</c:v>
                </c:pt>
                <c:pt idx="25">
                  <c:v>45</c:v>
                </c:pt>
                <c:pt idx="26">
                  <c:v>46</c:v>
                </c:pt>
                <c:pt idx="27">
                  <c:v>47</c:v>
                </c:pt>
                <c:pt idx="28">
                  <c:v>48</c:v>
                </c:pt>
                <c:pt idx="29">
                  <c:v>49</c:v>
                </c:pt>
                <c:pt idx="30">
                  <c:v>50</c:v>
                </c:pt>
                <c:pt idx="31">
                  <c:v>51</c:v>
                </c:pt>
                <c:pt idx="32">
                  <c:v>52</c:v>
                </c:pt>
                <c:pt idx="33">
                  <c:v>1</c:v>
                </c:pt>
                <c:pt idx="34">
                  <c:v>2</c:v>
                </c:pt>
                <c:pt idx="35">
                  <c:v>3</c:v>
                </c:pt>
                <c:pt idx="36">
                  <c:v>4</c:v>
                </c:pt>
                <c:pt idx="37">
                  <c:v>5</c:v>
                </c:pt>
                <c:pt idx="38">
                  <c:v>6</c:v>
                </c:pt>
                <c:pt idx="39">
                  <c:v>7</c:v>
                </c:pt>
                <c:pt idx="40">
                  <c:v>8</c:v>
                </c:pt>
                <c:pt idx="41">
                  <c:v>9</c:v>
                </c:pt>
                <c:pt idx="42">
                  <c:v>10</c:v>
                </c:pt>
                <c:pt idx="43">
                  <c:v>11</c:v>
                </c:pt>
                <c:pt idx="44">
                  <c:v>12</c:v>
                </c:pt>
                <c:pt idx="45">
                  <c:v>13</c:v>
                </c:pt>
                <c:pt idx="46">
                  <c:v>14</c:v>
                </c:pt>
                <c:pt idx="47">
                  <c:v>15</c:v>
                </c:pt>
                <c:pt idx="48">
                  <c:v>16</c:v>
                </c:pt>
                <c:pt idx="49">
                  <c:v>17</c:v>
                </c:pt>
                <c:pt idx="50">
                  <c:v>18</c:v>
                </c:pt>
                <c:pt idx="51">
                  <c:v>19</c:v>
                </c:pt>
                <c:pt idx="52">
                  <c:v>20</c:v>
                </c:pt>
                <c:pt idx="53">
                  <c:v>21</c:v>
                </c:pt>
                <c:pt idx="54">
                  <c:v>22</c:v>
                </c:pt>
              </c:numCache>
            </c:numRef>
          </c:cat>
          <c:val>
            <c:numRef>
              <c:f>'epi curve'!$B$2:$B$56</c:f>
              <c:numCache>
                <c:formatCode>General</c:formatCode>
                <c:ptCount val="55"/>
                <c:pt idx="43">
                  <c:v>1</c:v>
                </c:pt>
              </c:numCache>
            </c:numRef>
          </c:val>
        </c:ser>
        <c:dLbls>
          <c:showLegendKey val="0"/>
          <c:showVal val="0"/>
          <c:showCatName val="0"/>
          <c:showSerName val="0"/>
          <c:showPercent val="0"/>
          <c:showBubbleSize val="0"/>
        </c:dLbls>
        <c:gapWidth val="75"/>
        <c:overlap val="100"/>
        <c:axId val="92067328"/>
        <c:axId val="124662272"/>
      </c:barChart>
      <c:catAx>
        <c:axId val="92067328"/>
        <c:scaling>
          <c:orientation val="minMax"/>
        </c:scaling>
        <c:delete val="0"/>
        <c:axPos val="b"/>
        <c:title>
          <c:tx>
            <c:rich>
              <a:bodyPr/>
              <a:lstStyle/>
              <a:p>
                <a:pPr>
                  <a:defRPr/>
                </a:pPr>
                <a:r>
                  <a:rPr lang="en-CA" sz="1200" dirty="0"/>
                  <a:t>Epidemiological Week of Rash </a:t>
                </a:r>
                <a:r>
                  <a:rPr lang="en-CA" sz="1200" dirty="0" smtClean="0"/>
                  <a:t>Onset, </a:t>
                </a:r>
                <a:r>
                  <a:rPr lang="en-CA" sz="1200" dirty="0"/>
                  <a:t>2015 - 2016</a:t>
                </a:r>
              </a:p>
            </c:rich>
          </c:tx>
          <c:overlay val="0"/>
        </c:title>
        <c:numFmt formatCode="General" sourceLinked="1"/>
        <c:majorTickMark val="out"/>
        <c:minorTickMark val="none"/>
        <c:tickLblPos val="nextTo"/>
        <c:txPr>
          <a:bodyPr/>
          <a:lstStyle/>
          <a:p>
            <a:pPr>
              <a:defRPr sz="900"/>
            </a:pPr>
            <a:endParaRPr lang="en-US"/>
          </a:p>
        </c:txPr>
        <c:crossAx val="124662272"/>
        <c:crosses val="autoZero"/>
        <c:auto val="1"/>
        <c:lblAlgn val="ctr"/>
        <c:lblOffset val="100"/>
        <c:noMultiLvlLbl val="0"/>
      </c:catAx>
      <c:valAx>
        <c:axId val="124662272"/>
        <c:scaling>
          <c:orientation val="minMax"/>
          <c:max val="5"/>
          <c:min val="0"/>
        </c:scaling>
        <c:delete val="0"/>
        <c:axPos val="l"/>
        <c:majorGridlines>
          <c:spPr>
            <a:ln>
              <a:noFill/>
            </a:ln>
          </c:spPr>
        </c:majorGridlines>
        <c:minorGridlines>
          <c:spPr>
            <a:ln>
              <a:noFill/>
            </a:ln>
          </c:spPr>
        </c:minorGridlines>
        <c:title>
          <c:tx>
            <c:rich>
              <a:bodyPr/>
              <a:lstStyle/>
              <a:p>
                <a:pPr>
                  <a:defRPr/>
                </a:pPr>
                <a:r>
                  <a:rPr lang="en-CA"/>
                  <a:t>Number of cases</a:t>
                </a:r>
              </a:p>
            </c:rich>
          </c:tx>
          <c:overlay val="0"/>
        </c:title>
        <c:numFmt formatCode="General" sourceLinked="1"/>
        <c:majorTickMark val="out"/>
        <c:minorTickMark val="none"/>
        <c:tickLblPos val="nextTo"/>
        <c:crossAx val="92067328"/>
        <c:crosses val="autoZero"/>
        <c:crossBetween val="between"/>
        <c:majorUnit val="1"/>
      </c:valAx>
      <c:spPr>
        <a:ln>
          <a:noFill/>
        </a:ln>
      </c:spPr>
    </c:plotArea>
    <c:legend>
      <c:legendPos val="r"/>
      <c:layout>
        <c:manualLayout>
          <c:xMode val="edge"/>
          <c:yMode val="edge"/>
          <c:x val="0.1180626885347074"/>
          <c:y val="5.3225193210577858E-2"/>
          <c:w val="0.17276445536480964"/>
          <c:h val="0.24284631087780695"/>
        </c:manualLayout>
      </c:layout>
      <c:overlay val="1"/>
      <c:txPr>
        <a:bodyPr/>
        <a:lstStyle/>
        <a:p>
          <a:pPr>
            <a:defRPr sz="900"/>
          </a:pPr>
          <a:endParaRPr lang="en-US"/>
        </a:p>
      </c:txPr>
    </c:legend>
    <c:plotVisOnly val="1"/>
    <c:dispBlanksAs val="gap"/>
    <c:showDLblsOverMax val="0"/>
  </c:chart>
  <c:spPr>
    <a:ln>
      <a:noFill/>
    </a:ln>
  </c:spPr>
  <c:txPr>
    <a:bodyPr/>
    <a:lstStyle/>
    <a:p>
      <a:pPr>
        <a:defRPr>
          <a:latin typeface="Arial Narrow" panose="020B0606020202030204" pitchFamily="34" charset="0"/>
        </a:defRPr>
      </a:pPr>
      <a:endParaRPr lang="en-US"/>
    </a:p>
  </c:txPr>
  <c:externalData r:id="rId1">
    <c:autoUpdate val="0"/>
  </c:externalData>
</c:chartSpace>
</file>

<file path=ppt/charts/chart25.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4"/>
          <c:order val="0"/>
          <c:tx>
            <c:strRef>
              <c:f>'molecular epi curve'!$D$1</c:f>
              <c:strCache>
                <c:ptCount val="1"/>
                <c:pt idx="0">
                  <c:v>D8</c:v>
                </c:pt>
              </c:strCache>
            </c:strRef>
          </c:tx>
          <c:spPr>
            <a:solidFill>
              <a:srgbClr val="3366CC"/>
            </a:solidFill>
            <a:ln>
              <a:solidFill>
                <a:srgbClr val="3366CC"/>
              </a:solidFill>
            </a:ln>
          </c:spPr>
          <c:invertIfNegative val="0"/>
          <c:cat>
            <c:numRef>
              <c:f>'molecular epi curve'!$A$2:$A$56</c:f>
              <c:numCache>
                <c:formatCode>General</c:formatCode>
                <c:ptCount val="55"/>
                <c:pt idx="0">
                  <c:v>20</c:v>
                </c:pt>
                <c:pt idx="1">
                  <c:v>21</c:v>
                </c:pt>
                <c:pt idx="2">
                  <c:v>22</c:v>
                </c:pt>
                <c:pt idx="3">
                  <c:v>23</c:v>
                </c:pt>
                <c:pt idx="4">
                  <c:v>24</c:v>
                </c:pt>
                <c:pt idx="5">
                  <c:v>25</c:v>
                </c:pt>
                <c:pt idx="6">
                  <c:v>26</c:v>
                </c:pt>
                <c:pt idx="7">
                  <c:v>27</c:v>
                </c:pt>
                <c:pt idx="8">
                  <c:v>28</c:v>
                </c:pt>
                <c:pt idx="9">
                  <c:v>29</c:v>
                </c:pt>
                <c:pt idx="10">
                  <c:v>30</c:v>
                </c:pt>
                <c:pt idx="11">
                  <c:v>31</c:v>
                </c:pt>
                <c:pt idx="12">
                  <c:v>32</c:v>
                </c:pt>
                <c:pt idx="13">
                  <c:v>33</c:v>
                </c:pt>
                <c:pt idx="14">
                  <c:v>34</c:v>
                </c:pt>
                <c:pt idx="15">
                  <c:v>35</c:v>
                </c:pt>
                <c:pt idx="16">
                  <c:v>36</c:v>
                </c:pt>
                <c:pt idx="17">
                  <c:v>37</c:v>
                </c:pt>
                <c:pt idx="18">
                  <c:v>38</c:v>
                </c:pt>
                <c:pt idx="19">
                  <c:v>39</c:v>
                </c:pt>
                <c:pt idx="20">
                  <c:v>40</c:v>
                </c:pt>
                <c:pt idx="21">
                  <c:v>41</c:v>
                </c:pt>
                <c:pt idx="22">
                  <c:v>42</c:v>
                </c:pt>
                <c:pt idx="23">
                  <c:v>43</c:v>
                </c:pt>
                <c:pt idx="24">
                  <c:v>44</c:v>
                </c:pt>
                <c:pt idx="25">
                  <c:v>45</c:v>
                </c:pt>
                <c:pt idx="26">
                  <c:v>46</c:v>
                </c:pt>
                <c:pt idx="27">
                  <c:v>47</c:v>
                </c:pt>
                <c:pt idx="28">
                  <c:v>48</c:v>
                </c:pt>
                <c:pt idx="29">
                  <c:v>49</c:v>
                </c:pt>
                <c:pt idx="30">
                  <c:v>50</c:v>
                </c:pt>
                <c:pt idx="31">
                  <c:v>51</c:v>
                </c:pt>
                <c:pt idx="32">
                  <c:v>52</c:v>
                </c:pt>
                <c:pt idx="33">
                  <c:v>1</c:v>
                </c:pt>
                <c:pt idx="34">
                  <c:v>2</c:v>
                </c:pt>
                <c:pt idx="35">
                  <c:v>3</c:v>
                </c:pt>
                <c:pt idx="36">
                  <c:v>4</c:v>
                </c:pt>
                <c:pt idx="37">
                  <c:v>5</c:v>
                </c:pt>
                <c:pt idx="38">
                  <c:v>6</c:v>
                </c:pt>
                <c:pt idx="39">
                  <c:v>7</c:v>
                </c:pt>
                <c:pt idx="40">
                  <c:v>8</c:v>
                </c:pt>
                <c:pt idx="41">
                  <c:v>9</c:v>
                </c:pt>
                <c:pt idx="42">
                  <c:v>10</c:v>
                </c:pt>
                <c:pt idx="43">
                  <c:v>11</c:v>
                </c:pt>
                <c:pt idx="44">
                  <c:v>12</c:v>
                </c:pt>
                <c:pt idx="45">
                  <c:v>13</c:v>
                </c:pt>
                <c:pt idx="46">
                  <c:v>14</c:v>
                </c:pt>
                <c:pt idx="47">
                  <c:v>15</c:v>
                </c:pt>
                <c:pt idx="48">
                  <c:v>16</c:v>
                </c:pt>
                <c:pt idx="49">
                  <c:v>17</c:v>
                </c:pt>
                <c:pt idx="50">
                  <c:v>18</c:v>
                </c:pt>
                <c:pt idx="51">
                  <c:v>19</c:v>
                </c:pt>
                <c:pt idx="52">
                  <c:v>20</c:v>
                </c:pt>
                <c:pt idx="53">
                  <c:v>21</c:v>
                </c:pt>
                <c:pt idx="54">
                  <c:v>22</c:v>
                </c:pt>
              </c:numCache>
            </c:numRef>
          </c:cat>
          <c:val>
            <c:numRef>
              <c:f>'molecular epi curve'!$D$2:$D$56</c:f>
              <c:numCache>
                <c:formatCode>General</c:formatCode>
                <c:ptCount val="55"/>
                <c:pt idx="35">
                  <c:v>1</c:v>
                </c:pt>
                <c:pt idx="43">
                  <c:v>1</c:v>
                </c:pt>
                <c:pt idx="51">
                  <c:v>1</c:v>
                </c:pt>
              </c:numCache>
            </c:numRef>
          </c:val>
        </c:ser>
        <c:ser>
          <c:idx val="2"/>
          <c:order val="1"/>
          <c:tx>
            <c:strRef>
              <c:f>'molecular epi curve'!$C$1</c:f>
              <c:strCache>
                <c:ptCount val="1"/>
                <c:pt idx="0">
                  <c:v>B3 - Harare*</c:v>
                </c:pt>
              </c:strCache>
            </c:strRef>
          </c:tx>
          <c:spPr>
            <a:pattFill prst="dkDnDiag">
              <a:fgClr>
                <a:schemeClr val="bg1"/>
              </a:fgClr>
              <a:bgClr>
                <a:srgbClr val="E6AA00"/>
              </a:bgClr>
            </a:pattFill>
            <a:ln>
              <a:solidFill>
                <a:srgbClr val="E6AA00"/>
              </a:solidFill>
            </a:ln>
          </c:spPr>
          <c:invertIfNegative val="0"/>
          <c:cat>
            <c:numRef>
              <c:f>'molecular epi curve'!$A$2:$A$56</c:f>
              <c:numCache>
                <c:formatCode>General</c:formatCode>
                <c:ptCount val="55"/>
                <c:pt idx="0">
                  <c:v>20</c:v>
                </c:pt>
                <c:pt idx="1">
                  <c:v>21</c:v>
                </c:pt>
                <c:pt idx="2">
                  <c:v>22</c:v>
                </c:pt>
                <c:pt idx="3">
                  <c:v>23</c:v>
                </c:pt>
                <c:pt idx="4">
                  <c:v>24</c:v>
                </c:pt>
                <c:pt idx="5">
                  <c:v>25</c:v>
                </c:pt>
                <c:pt idx="6">
                  <c:v>26</c:v>
                </c:pt>
                <c:pt idx="7">
                  <c:v>27</c:v>
                </c:pt>
                <c:pt idx="8">
                  <c:v>28</c:v>
                </c:pt>
                <c:pt idx="9">
                  <c:v>29</c:v>
                </c:pt>
                <c:pt idx="10">
                  <c:v>30</c:v>
                </c:pt>
                <c:pt idx="11">
                  <c:v>31</c:v>
                </c:pt>
                <c:pt idx="12">
                  <c:v>32</c:v>
                </c:pt>
                <c:pt idx="13">
                  <c:v>33</c:v>
                </c:pt>
                <c:pt idx="14">
                  <c:v>34</c:v>
                </c:pt>
                <c:pt idx="15">
                  <c:v>35</c:v>
                </c:pt>
                <c:pt idx="16">
                  <c:v>36</c:v>
                </c:pt>
                <c:pt idx="17">
                  <c:v>37</c:v>
                </c:pt>
                <c:pt idx="18">
                  <c:v>38</c:v>
                </c:pt>
                <c:pt idx="19">
                  <c:v>39</c:v>
                </c:pt>
                <c:pt idx="20">
                  <c:v>40</c:v>
                </c:pt>
                <c:pt idx="21">
                  <c:v>41</c:v>
                </c:pt>
                <c:pt idx="22">
                  <c:v>42</c:v>
                </c:pt>
                <c:pt idx="23">
                  <c:v>43</c:v>
                </c:pt>
                <c:pt idx="24">
                  <c:v>44</c:v>
                </c:pt>
                <c:pt idx="25">
                  <c:v>45</c:v>
                </c:pt>
                <c:pt idx="26">
                  <c:v>46</c:v>
                </c:pt>
                <c:pt idx="27">
                  <c:v>47</c:v>
                </c:pt>
                <c:pt idx="28">
                  <c:v>48</c:v>
                </c:pt>
                <c:pt idx="29">
                  <c:v>49</c:v>
                </c:pt>
                <c:pt idx="30">
                  <c:v>50</c:v>
                </c:pt>
                <c:pt idx="31">
                  <c:v>51</c:v>
                </c:pt>
                <c:pt idx="32">
                  <c:v>52</c:v>
                </c:pt>
                <c:pt idx="33">
                  <c:v>1</c:v>
                </c:pt>
                <c:pt idx="34">
                  <c:v>2</c:v>
                </c:pt>
                <c:pt idx="35">
                  <c:v>3</c:v>
                </c:pt>
                <c:pt idx="36">
                  <c:v>4</c:v>
                </c:pt>
                <c:pt idx="37">
                  <c:v>5</c:v>
                </c:pt>
                <c:pt idx="38">
                  <c:v>6</c:v>
                </c:pt>
                <c:pt idx="39">
                  <c:v>7</c:v>
                </c:pt>
                <c:pt idx="40">
                  <c:v>8</c:v>
                </c:pt>
                <c:pt idx="41">
                  <c:v>9</c:v>
                </c:pt>
                <c:pt idx="42">
                  <c:v>10</c:v>
                </c:pt>
                <c:pt idx="43">
                  <c:v>11</c:v>
                </c:pt>
                <c:pt idx="44">
                  <c:v>12</c:v>
                </c:pt>
                <c:pt idx="45">
                  <c:v>13</c:v>
                </c:pt>
                <c:pt idx="46">
                  <c:v>14</c:v>
                </c:pt>
                <c:pt idx="47">
                  <c:v>15</c:v>
                </c:pt>
                <c:pt idx="48">
                  <c:v>16</c:v>
                </c:pt>
                <c:pt idx="49">
                  <c:v>17</c:v>
                </c:pt>
                <c:pt idx="50">
                  <c:v>18</c:v>
                </c:pt>
                <c:pt idx="51">
                  <c:v>19</c:v>
                </c:pt>
                <c:pt idx="52">
                  <c:v>20</c:v>
                </c:pt>
                <c:pt idx="53">
                  <c:v>21</c:v>
                </c:pt>
                <c:pt idx="54">
                  <c:v>22</c:v>
                </c:pt>
              </c:numCache>
            </c:numRef>
          </c:cat>
          <c:val>
            <c:numRef>
              <c:f>'molecular epi curve'!$C$2:$C$56</c:f>
              <c:numCache>
                <c:formatCode>General</c:formatCode>
                <c:ptCount val="55"/>
                <c:pt idx="41">
                  <c:v>1</c:v>
                </c:pt>
                <c:pt idx="42">
                  <c:v>1</c:v>
                </c:pt>
              </c:numCache>
            </c:numRef>
          </c:val>
        </c:ser>
        <c:ser>
          <c:idx val="1"/>
          <c:order val="2"/>
          <c:tx>
            <c:strRef>
              <c:f>'molecular epi curve'!$B$1</c:f>
              <c:strCache>
                <c:ptCount val="1"/>
                <c:pt idx="0">
                  <c:v>B3</c:v>
                </c:pt>
              </c:strCache>
            </c:strRef>
          </c:tx>
          <c:spPr>
            <a:solidFill>
              <a:srgbClr val="E6AA00"/>
            </a:solidFill>
            <a:ln>
              <a:solidFill>
                <a:srgbClr val="E6AA00"/>
              </a:solidFill>
            </a:ln>
          </c:spPr>
          <c:invertIfNegative val="0"/>
          <c:cat>
            <c:numRef>
              <c:f>'molecular epi curve'!$A$2:$A$56</c:f>
              <c:numCache>
                <c:formatCode>General</c:formatCode>
                <c:ptCount val="55"/>
                <c:pt idx="0">
                  <c:v>20</c:v>
                </c:pt>
                <c:pt idx="1">
                  <c:v>21</c:v>
                </c:pt>
                <c:pt idx="2">
                  <c:v>22</c:v>
                </c:pt>
                <c:pt idx="3">
                  <c:v>23</c:v>
                </c:pt>
                <c:pt idx="4">
                  <c:v>24</c:v>
                </c:pt>
                <c:pt idx="5">
                  <c:v>25</c:v>
                </c:pt>
                <c:pt idx="6">
                  <c:v>26</c:v>
                </c:pt>
                <c:pt idx="7">
                  <c:v>27</c:v>
                </c:pt>
                <c:pt idx="8">
                  <c:v>28</c:v>
                </c:pt>
                <c:pt idx="9">
                  <c:v>29</c:v>
                </c:pt>
                <c:pt idx="10">
                  <c:v>30</c:v>
                </c:pt>
                <c:pt idx="11">
                  <c:v>31</c:v>
                </c:pt>
                <c:pt idx="12">
                  <c:v>32</c:v>
                </c:pt>
                <c:pt idx="13">
                  <c:v>33</c:v>
                </c:pt>
                <c:pt idx="14">
                  <c:v>34</c:v>
                </c:pt>
                <c:pt idx="15">
                  <c:v>35</c:v>
                </c:pt>
                <c:pt idx="16">
                  <c:v>36</c:v>
                </c:pt>
                <c:pt idx="17">
                  <c:v>37</c:v>
                </c:pt>
                <c:pt idx="18">
                  <c:v>38</c:v>
                </c:pt>
                <c:pt idx="19">
                  <c:v>39</c:v>
                </c:pt>
                <c:pt idx="20">
                  <c:v>40</c:v>
                </c:pt>
                <c:pt idx="21">
                  <c:v>41</c:v>
                </c:pt>
                <c:pt idx="22">
                  <c:v>42</c:v>
                </c:pt>
                <c:pt idx="23">
                  <c:v>43</c:v>
                </c:pt>
                <c:pt idx="24">
                  <c:v>44</c:v>
                </c:pt>
                <c:pt idx="25">
                  <c:v>45</c:v>
                </c:pt>
                <c:pt idx="26">
                  <c:v>46</c:v>
                </c:pt>
                <c:pt idx="27">
                  <c:v>47</c:v>
                </c:pt>
                <c:pt idx="28">
                  <c:v>48</c:v>
                </c:pt>
                <c:pt idx="29">
                  <c:v>49</c:v>
                </c:pt>
                <c:pt idx="30">
                  <c:v>50</c:v>
                </c:pt>
                <c:pt idx="31">
                  <c:v>51</c:v>
                </c:pt>
                <c:pt idx="32">
                  <c:v>52</c:v>
                </c:pt>
                <c:pt idx="33">
                  <c:v>1</c:v>
                </c:pt>
                <c:pt idx="34">
                  <c:v>2</c:v>
                </c:pt>
                <c:pt idx="35">
                  <c:v>3</c:v>
                </c:pt>
                <c:pt idx="36">
                  <c:v>4</c:v>
                </c:pt>
                <c:pt idx="37">
                  <c:v>5</c:v>
                </c:pt>
                <c:pt idx="38">
                  <c:v>6</c:v>
                </c:pt>
                <c:pt idx="39">
                  <c:v>7</c:v>
                </c:pt>
                <c:pt idx="40">
                  <c:v>8</c:v>
                </c:pt>
                <c:pt idx="41">
                  <c:v>9</c:v>
                </c:pt>
                <c:pt idx="42">
                  <c:v>10</c:v>
                </c:pt>
                <c:pt idx="43">
                  <c:v>11</c:v>
                </c:pt>
                <c:pt idx="44">
                  <c:v>12</c:v>
                </c:pt>
                <c:pt idx="45">
                  <c:v>13</c:v>
                </c:pt>
                <c:pt idx="46">
                  <c:v>14</c:v>
                </c:pt>
                <c:pt idx="47">
                  <c:v>15</c:v>
                </c:pt>
                <c:pt idx="48">
                  <c:v>16</c:v>
                </c:pt>
                <c:pt idx="49">
                  <c:v>17</c:v>
                </c:pt>
                <c:pt idx="50">
                  <c:v>18</c:v>
                </c:pt>
                <c:pt idx="51">
                  <c:v>19</c:v>
                </c:pt>
                <c:pt idx="52">
                  <c:v>20</c:v>
                </c:pt>
                <c:pt idx="53">
                  <c:v>21</c:v>
                </c:pt>
                <c:pt idx="54">
                  <c:v>22</c:v>
                </c:pt>
              </c:numCache>
            </c:numRef>
          </c:cat>
          <c:val>
            <c:numRef>
              <c:f>'molecular epi curve'!$B$2:$B$56</c:f>
              <c:numCache>
                <c:formatCode>General</c:formatCode>
                <c:ptCount val="55"/>
                <c:pt idx="22">
                  <c:v>1</c:v>
                </c:pt>
                <c:pt idx="33">
                  <c:v>1</c:v>
                </c:pt>
                <c:pt idx="41">
                  <c:v>1</c:v>
                </c:pt>
              </c:numCache>
            </c:numRef>
          </c:val>
        </c:ser>
        <c:dLbls>
          <c:showLegendKey val="0"/>
          <c:showVal val="0"/>
          <c:showCatName val="0"/>
          <c:showSerName val="0"/>
          <c:showPercent val="0"/>
          <c:showBubbleSize val="0"/>
        </c:dLbls>
        <c:gapWidth val="75"/>
        <c:overlap val="100"/>
        <c:axId val="92067840"/>
        <c:axId val="124664000"/>
      </c:barChart>
      <c:catAx>
        <c:axId val="92067840"/>
        <c:scaling>
          <c:orientation val="minMax"/>
        </c:scaling>
        <c:delete val="0"/>
        <c:axPos val="b"/>
        <c:title>
          <c:tx>
            <c:rich>
              <a:bodyPr/>
              <a:lstStyle/>
              <a:p>
                <a:pPr>
                  <a:defRPr/>
                </a:pPr>
                <a:r>
                  <a:rPr lang="en-CA" sz="1200" dirty="0"/>
                  <a:t>Epidemiological Week of Rash </a:t>
                </a:r>
                <a:r>
                  <a:rPr lang="en-CA" sz="1200" dirty="0" smtClean="0"/>
                  <a:t>Onset, </a:t>
                </a:r>
                <a:r>
                  <a:rPr lang="en-CA" sz="1200" dirty="0"/>
                  <a:t>2015 - 2016</a:t>
                </a:r>
              </a:p>
            </c:rich>
          </c:tx>
          <c:overlay val="0"/>
        </c:title>
        <c:numFmt formatCode="General" sourceLinked="1"/>
        <c:majorTickMark val="out"/>
        <c:minorTickMark val="none"/>
        <c:tickLblPos val="nextTo"/>
        <c:txPr>
          <a:bodyPr/>
          <a:lstStyle/>
          <a:p>
            <a:pPr>
              <a:defRPr sz="900"/>
            </a:pPr>
            <a:endParaRPr lang="en-US"/>
          </a:p>
        </c:txPr>
        <c:crossAx val="124664000"/>
        <c:crosses val="autoZero"/>
        <c:auto val="1"/>
        <c:lblAlgn val="ctr"/>
        <c:lblOffset val="100"/>
        <c:noMultiLvlLbl val="0"/>
      </c:catAx>
      <c:valAx>
        <c:axId val="124664000"/>
        <c:scaling>
          <c:orientation val="minMax"/>
          <c:max val="5"/>
          <c:min val="0"/>
        </c:scaling>
        <c:delete val="0"/>
        <c:axPos val="l"/>
        <c:majorGridlines>
          <c:spPr>
            <a:ln>
              <a:noFill/>
            </a:ln>
          </c:spPr>
        </c:majorGridlines>
        <c:minorGridlines>
          <c:spPr>
            <a:ln>
              <a:noFill/>
            </a:ln>
          </c:spPr>
        </c:minorGridlines>
        <c:title>
          <c:tx>
            <c:rich>
              <a:bodyPr/>
              <a:lstStyle/>
              <a:p>
                <a:pPr>
                  <a:defRPr/>
                </a:pPr>
                <a:r>
                  <a:rPr lang="en-CA"/>
                  <a:t>Number of Sequences</a:t>
                </a:r>
              </a:p>
            </c:rich>
          </c:tx>
          <c:overlay val="0"/>
        </c:title>
        <c:numFmt formatCode="General" sourceLinked="1"/>
        <c:majorTickMark val="out"/>
        <c:minorTickMark val="none"/>
        <c:tickLblPos val="nextTo"/>
        <c:crossAx val="92067840"/>
        <c:crosses val="autoZero"/>
        <c:crossBetween val="between"/>
        <c:majorUnit val="1"/>
      </c:valAx>
      <c:spPr>
        <a:ln>
          <a:noFill/>
        </a:ln>
      </c:spPr>
    </c:plotArea>
    <c:legend>
      <c:legendPos val="r"/>
      <c:layout>
        <c:manualLayout>
          <c:xMode val="edge"/>
          <c:yMode val="edge"/>
          <c:x val="0.12727406024822346"/>
          <c:y val="4.8333003816427043E-2"/>
          <c:w val="0.205485688461991"/>
          <c:h val="0.23076115485564305"/>
        </c:manualLayout>
      </c:layout>
      <c:overlay val="1"/>
      <c:txPr>
        <a:bodyPr/>
        <a:lstStyle/>
        <a:p>
          <a:pPr>
            <a:defRPr sz="900"/>
          </a:pPr>
          <a:endParaRPr lang="en-US"/>
        </a:p>
      </c:txPr>
    </c:legend>
    <c:plotVisOnly val="1"/>
    <c:dispBlanksAs val="gap"/>
    <c:showDLblsOverMax val="0"/>
  </c:chart>
  <c:spPr>
    <a:ln>
      <a:noFill/>
    </a:ln>
  </c:spPr>
  <c:txPr>
    <a:bodyPr/>
    <a:lstStyle/>
    <a:p>
      <a:pPr>
        <a:defRPr>
          <a:latin typeface="Arial Narrow" panose="020B0606020202030204" pitchFamily="34" charset="0"/>
        </a:defRPr>
      </a:pPr>
      <a:endParaRPr lang="en-US"/>
    </a:p>
  </c:txPr>
  <c:externalData r:id="rId1">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MRSuspRates</c:v>
                </c:pt>
              </c:strCache>
            </c:strRef>
          </c:tx>
          <c:invertIfNegative val="0"/>
          <c:cat>
            <c:numRef>
              <c:f>Sheet1!$A$2:$A$14</c:f>
              <c:numCache>
                <c:formatCode>General</c:formatCode>
                <c:ptCount val="13"/>
                <c:pt idx="0">
                  <c:v>2003</c:v>
                </c:pt>
                <c:pt idx="1">
                  <c:v>2004</c:v>
                </c:pt>
                <c:pt idx="2">
                  <c:v>2005</c:v>
                </c:pt>
                <c:pt idx="3">
                  <c:v>2006</c:v>
                </c:pt>
                <c:pt idx="4">
                  <c:v>2007</c:v>
                </c:pt>
                <c:pt idx="5">
                  <c:v>2008</c:v>
                </c:pt>
                <c:pt idx="6">
                  <c:v>2009</c:v>
                </c:pt>
                <c:pt idx="7">
                  <c:v>2010</c:v>
                </c:pt>
                <c:pt idx="8">
                  <c:v>2011</c:v>
                </c:pt>
                <c:pt idx="9">
                  <c:v>2012</c:v>
                </c:pt>
                <c:pt idx="10">
                  <c:v>2013</c:v>
                </c:pt>
                <c:pt idx="11">
                  <c:v>2014</c:v>
                </c:pt>
                <c:pt idx="12">
                  <c:v>2015</c:v>
                </c:pt>
              </c:numCache>
            </c:numRef>
          </c:cat>
          <c:val>
            <c:numRef>
              <c:f>Sheet1!$B$2:$B$14</c:f>
              <c:numCache>
                <c:formatCode>0.0</c:formatCode>
                <c:ptCount val="13"/>
                <c:pt idx="0">
                  <c:v>3.9848995210925504</c:v>
                </c:pt>
                <c:pt idx="1">
                  <c:v>4.4083715904186818</c:v>
                </c:pt>
                <c:pt idx="2">
                  <c:v>4.87040805697767</c:v>
                </c:pt>
                <c:pt idx="3">
                  <c:v>4.0540525572508512</c:v>
                </c:pt>
                <c:pt idx="4">
                  <c:v>6.1193679925151239</c:v>
                </c:pt>
                <c:pt idx="5">
                  <c:v>4.6035647633353491</c:v>
                </c:pt>
                <c:pt idx="6">
                  <c:v>2.2266162403051317</c:v>
                </c:pt>
                <c:pt idx="7">
                  <c:v>2.1128539019674837</c:v>
                </c:pt>
                <c:pt idx="8">
                  <c:v>4.9000000000000004</c:v>
                </c:pt>
                <c:pt idx="9">
                  <c:v>3.7</c:v>
                </c:pt>
                <c:pt idx="10">
                  <c:v>3</c:v>
                </c:pt>
                <c:pt idx="11">
                  <c:v>3.6</c:v>
                </c:pt>
                <c:pt idx="12">
                  <c:v>3.3</c:v>
                </c:pt>
              </c:numCache>
            </c:numRef>
          </c:val>
        </c:ser>
        <c:dLbls>
          <c:showLegendKey val="0"/>
          <c:showVal val="0"/>
          <c:showCatName val="0"/>
          <c:showSerName val="0"/>
          <c:showPercent val="0"/>
          <c:showBubbleSize val="0"/>
        </c:dLbls>
        <c:gapWidth val="150"/>
        <c:axId val="94307840"/>
        <c:axId val="163131328"/>
      </c:barChart>
      <c:catAx>
        <c:axId val="94307840"/>
        <c:scaling>
          <c:orientation val="minMax"/>
        </c:scaling>
        <c:delete val="0"/>
        <c:axPos val="b"/>
        <c:numFmt formatCode="General" sourceLinked="1"/>
        <c:majorTickMark val="out"/>
        <c:minorTickMark val="none"/>
        <c:tickLblPos val="nextTo"/>
        <c:txPr>
          <a:bodyPr/>
          <a:lstStyle/>
          <a:p>
            <a:pPr>
              <a:defRPr sz="1200">
                <a:latin typeface="Calibri" pitchFamily="34" charset="0"/>
                <a:cs typeface="Calibri" pitchFamily="34" charset="0"/>
              </a:defRPr>
            </a:pPr>
            <a:endParaRPr lang="en-US"/>
          </a:p>
        </c:txPr>
        <c:crossAx val="163131328"/>
        <c:crosses val="autoZero"/>
        <c:auto val="1"/>
        <c:lblAlgn val="ctr"/>
        <c:lblOffset val="100"/>
        <c:noMultiLvlLbl val="0"/>
      </c:catAx>
      <c:valAx>
        <c:axId val="163131328"/>
        <c:scaling>
          <c:orientation val="minMax"/>
        </c:scaling>
        <c:delete val="0"/>
        <c:axPos val="l"/>
        <c:majorGridlines/>
        <c:numFmt formatCode="0.0" sourceLinked="1"/>
        <c:majorTickMark val="out"/>
        <c:minorTickMark val="none"/>
        <c:tickLblPos val="nextTo"/>
        <c:txPr>
          <a:bodyPr/>
          <a:lstStyle/>
          <a:p>
            <a:pPr>
              <a:defRPr sz="1600">
                <a:latin typeface="Calibri" pitchFamily="34" charset="0"/>
                <a:cs typeface="Calibri" pitchFamily="34" charset="0"/>
              </a:defRPr>
            </a:pPr>
            <a:endParaRPr lang="en-US"/>
          </a:p>
        </c:txPr>
        <c:crossAx val="94307840"/>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5.2646665694565956E-2"/>
          <c:y val="2.8471579114972553E-2"/>
          <c:w val="0.91217004124484447"/>
          <c:h val="0.83314292805771406"/>
        </c:manualLayout>
      </c:layout>
      <c:lineChart>
        <c:grouping val="standard"/>
        <c:varyColors val="0"/>
        <c:ser>
          <c:idx val="0"/>
          <c:order val="0"/>
          <c:tx>
            <c:strRef>
              <c:f>Sheet1!$B$1</c:f>
              <c:strCache>
                <c:ptCount val="1"/>
                <c:pt idx="0">
                  <c:v>Ceara</c:v>
                </c:pt>
              </c:strCache>
            </c:strRef>
          </c:tx>
          <c:spPr>
            <a:ln>
              <a:solidFill>
                <a:srgbClr val="00B050"/>
              </a:solidFill>
            </a:ln>
          </c:spPr>
          <c:marker>
            <c:symbol val="diamond"/>
            <c:size val="3"/>
            <c:spPr>
              <a:solidFill>
                <a:srgbClr val="00B050"/>
              </a:solidFill>
              <a:ln>
                <a:solidFill>
                  <a:srgbClr val="00B050"/>
                </a:solidFill>
              </a:ln>
            </c:spPr>
          </c:marker>
          <c:cat>
            <c:numRef>
              <c:f>Sheet1!$A$2:$A$126</c:f>
              <c:numCache>
                <c:formatCode>General</c:formatCode>
                <c:ptCount val="125"/>
                <c:pt idx="0">
                  <c:v>1</c:v>
                </c:pt>
                <c:pt idx="1">
                  <c:v>2</c:v>
                </c:pt>
                <c:pt idx="2">
                  <c:v>3</c:v>
                </c:pt>
                <c:pt idx="3">
                  <c:v>4</c:v>
                </c:pt>
                <c:pt idx="4">
                  <c:v>5</c:v>
                </c:pt>
                <c:pt idx="5">
                  <c:v>6</c:v>
                </c:pt>
                <c:pt idx="6">
                  <c:v>7</c:v>
                </c:pt>
                <c:pt idx="7">
                  <c:v>8</c:v>
                </c:pt>
                <c:pt idx="8">
                  <c:v>9</c:v>
                </c:pt>
                <c:pt idx="9">
                  <c:v>10</c:v>
                </c:pt>
                <c:pt idx="10">
                  <c:v>11</c:v>
                </c:pt>
                <c:pt idx="11">
                  <c:v>12</c:v>
                </c:pt>
                <c:pt idx="12">
                  <c:v>13</c:v>
                </c:pt>
                <c:pt idx="13">
                  <c:v>14</c:v>
                </c:pt>
                <c:pt idx="14">
                  <c:v>15</c:v>
                </c:pt>
                <c:pt idx="15">
                  <c:v>16</c:v>
                </c:pt>
                <c:pt idx="16">
                  <c:v>17</c:v>
                </c:pt>
                <c:pt idx="17">
                  <c:v>18</c:v>
                </c:pt>
                <c:pt idx="18">
                  <c:v>19</c:v>
                </c:pt>
                <c:pt idx="19">
                  <c:v>20</c:v>
                </c:pt>
                <c:pt idx="20">
                  <c:v>21</c:v>
                </c:pt>
                <c:pt idx="21">
                  <c:v>22</c:v>
                </c:pt>
                <c:pt idx="22">
                  <c:v>23</c:v>
                </c:pt>
                <c:pt idx="23">
                  <c:v>24</c:v>
                </c:pt>
                <c:pt idx="24">
                  <c:v>25</c:v>
                </c:pt>
                <c:pt idx="25">
                  <c:v>26</c:v>
                </c:pt>
                <c:pt idx="26">
                  <c:v>27</c:v>
                </c:pt>
                <c:pt idx="27">
                  <c:v>28</c:v>
                </c:pt>
                <c:pt idx="28">
                  <c:v>29</c:v>
                </c:pt>
                <c:pt idx="29">
                  <c:v>30</c:v>
                </c:pt>
                <c:pt idx="30">
                  <c:v>31</c:v>
                </c:pt>
                <c:pt idx="31">
                  <c:v>32</c:v>
                </c:pt>
                <c:pt idx="32">
                  <c:v>33</c:v>
                </c:pt>
                <c:pt idx="33">
                  <c:v>34</c:v>
                </c:pt>
                <c:pt idx="34">
                  <c:v>35</c:v>
                </c:pt>
                <c:pt idx="35">
                  <c:v>36</c:v>
                </c:pt>
                <c:pt idx="36">
                  <c:v>37</c:v>
                </c:pt>
                <c:pt idx="37">
                  <c:v>38</c:v>
                </c:pt>
                <c:pt idx="38">
                  <c:v>39</c:v>
                </c:pt>
                <c:pt idx="39">
                  <c:v>40</c:v>
                </c:pt>
                <c:pt idx="40">
                  <c:v>41</c:v>
                </c:pt>
                <c:pt idx="41">
                  <c:v>42</c:v>
                </c:pt>
                <c:pt idx="42">
                  <c:v>43</c:v>
                </c:pt>
                <c:pt idx="43">
                  <c:v>44</c:v>
                </c:pt>
                <c:pt idx="44">
                  <c:v>45</c:v>
                </c:pt>
                <c:pt idx="45">
                  <c:v>46</c:v>
                </c:pt>
                <c:pt idx="46">
                  <c:v>47</c:v>
                </c:pt>
                <c:pt idx="47">
                  <c:v>48</c:v>
                </c:pt>
                <c:pt idx="48">
                  <c:v>49</c:v>
                </c:pt>
                <c:pt idx="49">
                  <c:v>50</c:v>
                </c:pt>
                <c:pt idx="50">
                  <c:v>51</c:v>
                </c:pt>
                <c:pt idx="51">
                  <c:v>52</c:v>
                </c:pt>
                <c:pt idx="52">
                  <c:v>1</c:v>
                </c:pt>
                <c:pt idx="53">
                  <c:v>2</c:v>
                </c:pt>
                <c:pt idx="54">
                  <c:v>3</c:v>
                </c:pt>
                <c:pt idx="55">
                  <c:v>4</c:v>
                </c:pt>
                <c:pt idx="56">
                  <c:v>5</c:v>
                </c:pt>
                <c:pt idx="57">
                  <c:v>6</c:v>
                </c:pt>
                <c:pt idx="58">
                  <c:v>7</c:v>
                </c:pt>
                <c:pt idx="59">
                  <c:v>8</c:v>
                </c:pt>
                <c:pt idx="60">
                  <c:v>9</c:v>
                </c:pt>
                <c:pt idx="61">
                  <c:v>10</c:v>
                </c:pt>
                <c:pt idx="62">
                  <c:v>11</c:v>
                </c:pt>
                <c:pt idx="63">
                  <c:v>12</c:v>
                </c:pt>
                <c:pt idx="64">
                  <c:v>13</c:v>
                </c:pt>
                <c:pt idx="65">
                  <c:v>14</c:v>
                </c:pt>
                <c:pt idx="66">
                  <c:v>15</c:v>
                </c:pt>
                <c:pt idx="67">
                  <c:v>16</c:v>
                </c:pt>
                <c:pt idx="68">
                  <c:v>17</c:v>
                </c:pt>
                <c:pt idx="69">
                  <c:v>18</c:v>
                </c:pt>
                <c:pt idx="70">
                  <c:v>19</c:v>
                </c:pt>
                <c:pt idx="71">
                  <c:v>20</c:v>
                </c:pt>
                <c:pt idx="72">
                  <c:v>21</c:v>
                </c:pt>
                <c:pt idx="73">
                  <c:v>22</c:v>
                </c:pt>
                <c:pt idx="74">
                  <c:v>23</c:v>
                </c:pt>
                <c:pt idx="75">
                  <c:v>24</c:v>
                </c:pt>
                <c:pt idx="76">
                  <c:v>25</c:v>
                </c:pt>
                <c:pt idx="77">
                  <c:v>26</c:v>
                </c:pt>
                <c:pt idx="78">
                  <c:v>27</c:v>
                </c:pt>
                <c:pt idx="79">
                  <c:v>28</c:v>
                </c:pt>
                <c:pt idx="80">
                  <c:v>29</c:v>
                </c:pt>
                <c:pt idx="81">
                  <c:v>30</c:v>
                </c:pt>
                <c:pt idx="82">
                  <c:v>31</c:v>
                </c:pt>
                <c:pt idx="83">
                  <c:v>32</c:v>
                </c:pt>
                <c:pt idx="84">
                  <c:v>33</c:v>
                </c:pt>
                <c:pt idx="85">
                  <c:v>34</c:v>
                </c:pt>
                <c:pt idx="86">
                  <c:v>35</c:v>
                </c:pt>
                <c:pt idx="87">
                  <c:v>36</c:v>
                </c:pt>
                <c:pt idx="88">
                  <c:v>37</c:v>
                </c:pt>
                <c:pt idx="89">
                  <c:v>38</c:v>
                </c:pt>
                <c:pt idx="90">
                  <c:v>39</c:v>
                </c:pt>
                <c:pt idx="91">
                  <c:v>40</c:v>
                </c:pt>
                <c:pt idx="92">
                  <c:v>41</c:v>
                </c:pt>
                <c:pt idx="93">
                  <c:v>42</c:v>
                </c:pt>
                <c:pt idx="94">
                  <c:v>43</c:v>
                </c:pt>
                <c:pt idx="95">
                  <c:v>44</c:v>
                </c:pt>
                <c:pt idx="96">
                  <c:v>45</c:v>
                </c:pt>
                <c:pt idx="97">
                  <c:v>46</c:v>
                </c:pt>
                <c:pt idx="98">
                  <c:v>47</c:v>
                </c:pt>
                <c:pt idx="99">
                  <c:v>48</c:v>
                </c:pt>
                <c:pt idx="100">
                  <c:v>49</c:v>
                </c:pt>
                <c:pt idx="101">
                  <c:v>50</c:v>
                </c:pt>
                <c:pt idx="102">
                  <c:v>51</c:v>
                </c:pt>
                <c:pt idx="103">
                  <c:v>52</c:v>
                </c:pt>
                <c:pt idx="104">
                  <c:v>53</c:v>
                </c:pt>
                <c:pt idx="105">
                  <c:v>1</c:v>
                </c:pt>
                <c:pt idx="106">
                  <c:v>2</c:v>
                </c:pt>
                <c:pt idx="107">
                  <c:v>3</c:v>
                </c:pt>
                <c:pt idx="108">
                  <c:v>4</c:v>
                </c:pt>
                <c:pt idx="109">
                  <c:v>5</c:v>
                </c:pt>
                <c:pt idx="110">
                  <c:v>6</c:v>
                </c:pt>
                <c:pt idx="111">
                  <c:v>7</c:v>
                </c:pt>
                <c:pt idx="112">
                  <c:v>8</c:v>
                </c:pt>
                <c:pt idx="113">
                  <c:v>9</c:v>
                </c:pt>
                <c:pt idx="114">
                  <c:v>10</c:v>
                </c:pt>
                <c:pt idx="115">
                  <c:v>11</c:v>
                </c:pt>
                <c:pt idx="116">
                  <c:v>12</c:v>
                </c:pt>
                <c:pt idx="117">
                  <c:v>13</c:v>
                </c:pt>
                <c:pt idx="118">
                  <c:v>14</c:v>
                </c:pt>
                <c:pt idx="119">
                  <c:v>15</c:v>
                </c:pt>
                <c:pt idx="120">
                  <c:v>16</c:v>
                </c:pt>
                <c:pt idx="121">
                  <c:v>17</c:v>
                </c:pt>
                <c:pt idx="122">
                  <c:v>18</c:v>
                </c:pt>
                <c:pt idx="123">
                  <c:v>19</c:v>
                </c:pt>
                <c:pt idx="124">
                  <c:v>20</c:v>
                </c:pt>
              </c:numCache>
            </c:numRef>
          </c:cat>
          <c:val>
            <c:numRef>
              <c:f>Sheet1!$B$2:$B$126</c:f>
              <c:numCache>
                <c:formatCode>General</c:formatCode>
                <c:ptCount val="125"/>
                <c:pt idx="0">
                  <c:v>0</c:v>
                </c:pt>
                <c:pt idx="1">
                  <c:v>0</c:v>
                </c:pt>
                <c:pt idx="2">
                  <c:v>0</c:v>
                </c:pt>
                <c:pt idx="3">
                  <c:v>0</c:v>
                </c:pt>
                <c:pt idx="4">
                  <c:v>0</c:v>
                </c:pt>
                <c:pt idx="5">
                  <c:v>0</c:v>
                </c:pt>
                <c:pt idx="6">
                  <c:v>0</c:v>
                </c:pt>
                <c:pt idx="7">
                  <c:v>0</c:v>
                </c:pt>
                <c:pt idx="8">
                  <c:v>0</c:v>
                </c:pt>
                <c:pt idx="9">
                  <c:v>0</c:v>
                </c:pt>
                <c:pt idx="10">
                  <c:v>0</c:v>
                </c:pt>
                <c:pt idx="11">
                  <c:v>0</c:v>
                </c:pt>
                <c:pt idx="12">
                  <c:v>0</c:v>
                </c:pt>
                <c:pt idx="13">
                  <c:v>0</c:v>
                </c:pt>
                <c:pt idx="14">
                  <c:v>0</c:v>
                </c:pt>
                <c:pt idx="15">
                  <c:v>0</c:v>
                </c:pt>
                <c:pt idx="16">
                  <c:v>0</c:v>
                </c:pt>
                <c:pt idx="17">
                  <c:v>0</c:v>
                </c:pt>
                <c:pt idx="18">
                  <c:v>0</c:v>
                </c:pt>
                <c:pt idx="19">
                  <c:v>0</c:v>
                </c:pt>
                <c:pt idx="20">
                  <c:v>0</c:v>
                </c:pt>
                <c:pt idx="21">
                  <c:v>0</c:v>
                </c:pt>
                <c:pt idx="22">
                  <c:v>0</c:v>
                </c:pt>
                <c:pt idx="23">
                  <c:v>0</c:v>
                </c:pt>
                <c:pt idx="24">
                  <c:v>0</c:v>
                </c:pt>
                <c:pt idx="25">
                  <c:v>0</c:v>
                </c:pt>
                <c:pt idx="26">
                  <c:v>0</c:v>
                </c:pt>
                <c:pt idx="27">
                  <c:v>0</c:v>
                </c:pt>
                <c:pt idx="28">
                  <c:v>0</c:v>
                </c:pt>
                <c:pt idx="29">
                  <c:v>0</c:v>
                </c:pt>
                <c:pt idx="30">
                  <c:v>0</c:v>
                </c:pt>
                <c:pt idx="31">
                  <c:v>0</c:v>
                </c:pt>
                <c:pt idx="32">
                  <c:v>0</c:v>
                </c:pt>
                <c:pt idx="33">
                  <c:v>0</c:v>
                </c:pt>
                <c:pt idx="34">
                  <c:v>0</c:v>
                </c:pt>
                <c:pt idx="35">
                  <c:v>0</c:v>
                </c:pt>
                <c:pt idx="36">
                  <c:v>0</c:v>
                </c:pt>
                <c:pt idx="37">
                  <c:v>0</c:v>
                </c:pt>
                <c:pt idx="38">
                  <c:v>0</c:v>
                </c:pt>
                <c:pt idx="39">
                  <c:v>0</c:v>
                </c:pt>
                <c:pt idx="40">
                  <c:v>0</c:v>
                </c:pt>
                <c:pt idx="41">
                  <c:v>0</c:v>
                </c:pt>
                <c:pt idx="42">
                  <c:v>0</c:v>
                </c:pt>
                <c:pt idx="43">
                  <c:v>0</c:v>
                </c:pt>
                <c:pt idx="44">
                  <c:v>0</c:v>
                </c:pt>
                <c:pt idx="45">
                  <c:v>0</c:v>
                </c:pt>
                <c:pt idx="46">
                  <c:v>0</c:v>
                </c:pt>
                <c:pt idx="47">
                  <c:v>0</c:v>
                </c:pt>
                <c:pt idx="48">
                  <c:v>0</c:v>
                </c:pt>
                <c:pt idx="49">
                  <c:v>0</c:v>
                </c:pt>
                <c:pt idx="50">
                  <c:v>0</c:v>
                </c:pt>
                <c:pt idx="51">
                  <c:v>1</c:v>
                </c:pt>
                <c:pt idx="52">
                  <c:v>3</c:v>
                </c:pt>
                <c:pt idx="53">
                  <c:v>6</c:v>
                </c:pt>
                <c:pt idx="54">
                  <c:v>21</c:v>
                </c:pt>
                <c:pt idx="55">
                  <c:v>37</c:v>
                </c:pt>
                <c:pt idx="56">
                  <c:v>37</c:v>
                </c:pt>
                <c:pt idx="57">
                  <c:v>16</c:v>
                </c:pt>
                <c:pt idx="58">
                  <c:v>7</c:v>
                </c:pt>
                <c:pt idx="59">
                  <c:v>12</c:v>
                </c:pt>
                <c:pt idx="60">
                  <c:v>4</c:v>
                </c:pt>
                <c:pt idx="61">
                  <c:v>11</c:v>
                </c:pt>
                <c:pt idx="62">
                  <c:v>2</c:v>
                </c:pt>
                <c:pt idx="63">
                  <c:v>4</c:v>
                </c:pt>
                <c:pt idx="64">
                  <c:v>6</c:v>
                </c:pt>
                <c:pt idx="65">
                  <c:v>3</c:v>
                </c:pt>
                <c:pt idx="66">
                  <c:v>8</c:v>
                </c:pt>
                <c:pt idx="67">
                  <c:v>4</c:v>
                </c:pt>
                <c:pt idx="68">
                  <c:v>10</c:v>
                </c:pt>
                <c:pt idx="69">
                  <c:v>3</c:v>
                </c:pt>
                <c:pt idx="70">
                  <c:v>3</c:v>
                </c:pt>
                <c:pt idx="71">
                  <c:v>3</c:v>
                </c:pt>
                <c:pt idx="72">
                  <c:v>6</c:v>
                </c:pt>
                <c:pt idx="73">
                  <c:v>3</c:v>
                </c:pt>
                <c:pt idx="74">
                  <c:v>7</c:v>
                </c:pt>
                <c:pt idx="75">
                  <c:v>7</c:v>
                </c:pt>
                <c:pt idx="76">
                  <c:v>6</c:v>
                </c:pt>
                <c:pt idx="77">
                  <c:v>11</c:v>
                </c:pt>
                <c:pt idx="78">
                  <c:v>21</c:v>
                </c:pt>
                <c:pt idx="79">
                  <c:v>12</c:v>
                </c:pt>
                <c:pt idx="80">
                  <c:v>24</c:v>
                </c:pt>
                <c:pt idx="81">
                  <c:v>36</c:v>
                </c:pt>
                <c:pt idx="82">
                  <c:v>22</c:v>
                </c:pt>
                <c:pt idx="83">
                  <c:v>41</c:v>
                </c:pt>
                <c:pt idx="84">
                  <c:v>13</c:v>
                </c:pt>
                <c:pt idx="85">
                  <c:v>30</c:v>
                </c:pt>
                <c:pt idx="86">
                  <c:v>22</c:v>
                </c:pt>
                <c:pt idx="87">
                  <c:v>16</c:v>
                </c:pt>
                <c:pt idx="88">
                  <c:v>13</c:v>
                </c:pt>
                <c:pt idx="89">
                  <c:v>10</c:v>
                </c:pt>
                <c:pt idx="90">
                  <c:v>6</c:v>
                </c:pt>
                <c:pt idx="91">
                  <c:v>13</c:v>
                </c:pt>
                <c:pt idx="92">
                  <c:v>12</c:v>
                </c:pt>
                <c:pt idx="93">
                  <c:v>20</c:v>
                </c:pt>
                <c:pt idx="94">
                  <c:v>21</c:v>
                </c:pt>
                <c:pt idx="95">
                  <c:v>10</c:v>
                </c:pt>
                <c:pt idx="96">
                  <c:v>14</c:v>
                </c:pt>
                <c:pt idx="97">
                  <c:v>15</c:v>
                </c:pt>
                <c:pt idx="98">
                  <c:v>11</c:v>
                </c:pt>
                <c:pt idx="99">
                  <c:v>13</c:v>
                </c:pt>
                <c:pt idx="100">
                  <c:v>15</c:v>
                </c:pt>
                <c:pt idx="101">
                  <c:v>18</c:v>
                </c:pt>
                <c:pt idx="102">
                  <c:v>8</c:v>
                </c:pt>
                <c:pt idx="103">
                  <c:v>15</c:v>
                </c:pt>
                <c:pt idx="104">
                  <c:v>10</c:v>
                </c:pt>
                <c:pt idx="105">
                  <c:v>12</c:v>
                </c:pt>
                <c:pt idx="106">
                  <c:v>9</c:v>
                </c:pt>
                <c:pt idx="107">
                  <c:v>8</c:v>
                </c:pt>
                <c:pt idx="108">
                  <c:v>11</c:v>
                </c:pt>
                <c:pt idx="109">
                  <c:v>13</c:v>
                </c:pt>
                <c:pt idx="110">
                  <c:v>6</c:v>
                </c:pt>
                <c:pt idx="111">
                  <c:v>10</c:v>
                </c:pt>
                <c:pt idx="112">
                  <c:v>6</c:v>
                </c:pt>
                <c:pt idx="113">
                  <c:v>4</c:v>
                </c:pt>
                <c:pt idx="114">
                  <c:v>9</c:v>
                </c:pt>
                <c:pt idx="115">
                  <c:v>5</c:v>
                </c:pt>
                <c:pt idx="116">
                  <c:v>7</c:v>
                </c:pt>
                <c:pt idx="117">
                  <c:v>3</c:v>
                </c:pt>
                <c:pt idx="118">
                  <c:v>4</c:v>
                </c:pt>
                <c:pt idx="119">
                  <c:v>8</c:v>
                </c:pt>
                <c:pt idx="120">
                  <c:v>12</c:v>
                </c:pt>
                <c:pt idx="121">
                  <c:v>1</c:v>
                </c:pt>
                <c:pt idx="122">
                  <c:v>4</c:v>
                </c:pt>
                <c:pt idx="123">
                  <c:v>2</c:v>
                </c:pt>
                <c:pt idx="124">
                  <c:v>2</c:v>
                </c:pt>
              </c:numCache>
            </c:numRef>
          </c:val>
          <c:smooth val="0"/>
        </c:ser>
        <c:ser>
          <c:idx val="1"/>
          <c:order val="1"/>
          <c:tx>
            <c:strRef>
              <c:f>Sheet1!$C$1</c:f>
              <c:strCache>
                <c:ptCount val="1"/>
                <c:pt idx="0">
                  <c:v>Pernambuco</c:v>
                </c:pt>
              </c:strCache>
            </c:strRef>
          </c:tx>
          <c:spPr>
            <a:ln>
              <a:solidFill>
                <a:srgbClr val="000099"/>
              </a:solidFill>
            </a:ln>
          </c:spPr>
          <c:marker>
            <c:symbol val="square"/>
            <c:size val="3"/>
            <c:spPr>
              <a:solidFill>
                <a:srgbClr val="000099"/>
              </a:solidFill>
            </c:spPr>
          </c:marker>
          <c:cat>
            <c:numRef>
              <c:f>Sheet1!$A$2:$A$126</c:f>
              <c:numCache>
                <c:formatCode>General</c:formatCode>
                <c:ptCount val="125"/>
                <c:pt idx="0">
                  <c:v>1</c:v>
                </c:pt>
                <c:pt idx="1">
                  <c:v>2</c:v>
                </c:pt>
                <c:pt idx="2">
                  <c:v>3</c:v>
                </c:pt>
                <c:pt idx="3">
                  <c:v>4</c:v>
                </c:pt>
                <c:pt idx="4">
                  <c:v>5</c:v>
                </c:pt>
                <c:pt idx="5">
                  <c:v>6</c:v>
                </c:pt>
                <c:pt idx="6">
                  <c:v>7</c:v>
                </c:pt>
                <c:pt idx="7">
                  <c:v>8</c:v>
                </c:pt>
                <c:pt idx="8">
                  <c:v>9</c:v>
                </c:pt>
                <c:pt idx="9">
                  <c:v>10</c:v>
                </c:pt>
                <c:pt idx="10">
                  <c:v>11</c:v>
                </c:pt>
                <c:pt idx="11">
                  <c:v>12</c:v>
                </c:pt>
                <c:pt idx="12">
                  <c:v>13</c:v>
                </c:pt>
                <c:pt idx="13">
                  <c:v>14</c:v>
                </c:pt>
                <c:pt idx="14">
                  <c:v>15</c:v>
                </c:pt>
                <c:pt idx="15">
                  <c:v>16</c:v>
                </c:pt>
                <c:pt idx="16">
                  <c:v>17</c:v>
                </c:pt>
                <c:pt idx="17">
                  <c:v>18</c:v>
                </c:pt>
                <c:pt idx="18">
                  <c:v>19</c:v>
                </c:pt>
                <c:pt idx="19">
                  <c:v>20</c:v>
                </c:pt>
                <c:pt idx="20">
                  <c:v>21</c:v>
                </c:pt>
                <c:pt idx="21">
                  <c:v>22</c:v>
                </c:pt>
                <c:pt idx="22">
                  <c:v>23</c:v>
                </c:pt>
                <c:pt idx="23">
                  <c:v>24</c:v>
                </c:pt>
                <c:pt idx="24">
                  <c:v>25</c:v>
                </c:pt>
                <c:pt idx="25">
                  <c:v>26</c:v>
                </c:pt>
                <c:pt idx="26">
                  <c:v>27</c:v>
                </c:pt>
                <c:pt idx="27">
                  <c:v>28</c:v>
                </c:pt>
                <c:pt idx="28">
                  <c:v>29</c:v>
                </c:pt>
                <c:pt idx="29">
                  <c:v>30</c:v>
                </c:pt>
                <c:pt idx="30">
                  <c:v>31</c:v>
                </c:pt>
                <c:pt idx="31">
                  <c:v>32</c:v>
                </c:pt>
                <c:pt idx="32">
                  <c:v>33</c:v>
                </c:pt>
                <c:pt idx="33">
                  <c:v>34</c:v>
                </c:pt>
                <c:pt idx="34">
                  <c:v>35</c:v>
                </c:pt>
                <c:pt idx="35">
                  <c:v>36</c:v>
                </c:pt>
                <c:pt idx="36">
                  <c:v>37</c:v>
                </c:pt>
                <c:pt idx="37">
                  <c:v>38</c:v>
                </c:pt>
                <c:pt idx="38">
                  <c:v>39</c:v>
                </c:pt>
                <c:pt idx="39">
                  <c:v>40</c:v>
                </c:pt>
                <c:pt idx="40">
                  <c:v>41</c:v>
                </c:pt>
                <c:pt idx="41">
                  <c:v>42</c:v>
                </c:pt>
                <c:pt idx="42">
                  <c:v>43</c:v>
                </c:pt>
                <c:pt idx="43">
                  <c:v>44</c:v>
                </c:pt>
                <c:pt idx="44">
                  <c:v>45</c:v>
                </c:pt>
                <c:pt idx="45">
                  <c:v>46</c:v>
                </c:pt>
                <c:pt idx="46">
                  <c:v>47</c:v>
                </c:pt>
                <c:pt idx="47">
                  <c:v>48</c:v>
                </c:pt>
                <c:pt idx="48">
                  <c:v>49</c:v>
                </c:pt>
                <c:pt idx="49">
                  <c:v>50</c:v>
                </c:pt>
                <c:pt idx="50">
                  <c:v>51</c:v>
                </c:pt>
                <c:pt idx="51">
                  <c:v>52</c:v>
                </c:pt>
                <c:pt idx="52">
                  <c:v>1</c:v>
                </c:pt>
                <c:pt idx="53">
                  <c:v>2</c:v>
                </c:pt>
                <c:pt idx="54">
                  <c:v>3</c:v>
                </c:pt>
                <c:pt idx="55">
                  <c:v>4</c:v>
                </c:pt>
                <c:pt idx="56">
                  <c:v>5</c:v>
                </c:pt>
                <c:pt idx="57">
                  <c:v>6</c:v>
                </c:pt>
                <c:pt idx="58">
                  <c:v>7</c:v>
                </c:pt>
                <c:pt idx="59">
                  <c:v>8</c:v>
                </c:pt>
                <c:pt idx="60">
                  <c:v>9</c:v>
                </c:pt>
                <c:pt idx="61">
                  <c:v>10</c:v>
                </c:pt>
                <c:pt idx="62">
                  <c:v>11</c:v>
                </c:pt>
                <c:pt idx="63">
                  <c:v>12</c:v>
                </c:pt>
                <c:pt idx="64">
                  <c:v>13</c:v>
                </c:pt>
                <c:pt idx="65">
                  <c:v>14</c:v>
                </c:pt>
                <c:pt idx="66">
                  <c:v>15</c:v>
                </c:pt>
                <c:pt idx="67">
                  <c:v>16</c:v>
                </c:pt>
                <c:pt idx="68">
                  <c:v>17</c:v>
                </c:pt>
                <c:pt idx="69">
                  <c:v>18</c:v>
                </c:pt>
                <c:pt idx="70">
                  <c:v>19</c:v>
                </c:pt>
                <c:pt idx="71">
                  <c:v>20</c:v>
                </c:pt>
                <c:pt idx="72">
                  <c:v>21</c:v>
                </c:pt>
                <c:pt idx="73">
                  <c:v>22</c:v>
                </c:pt>
                <c:pt idx="74">
                  <c:v>23</c:v>
                </c:pt>
                <c:pt idx="75">
                  <c:v>24</c:v>
                </c:pt>
                <c:pt idx="76">
                  <c:v>25</c:v>
                </c:pt>
                <c:pt idx="77">
                  <c:v>26</c:v>
                </c:pt>
                <c:pt idx="78">
                  <c:v>27</c:v>
                </c:pt>
                <c:pt idx="79">
                  <c:v>28</c:v>
                </c:pt>
                <c:pt idx="80">
                  <c:v>29</c:v>
                </c:pt>
                <c:pt idx="81">
                  <c:v>30</c:v>
                </c:pt>
                <c:pt idx="82">
                  <c:v>31</c:v>
                </c:pt>
                <c:pt idx="83">
                  <c:v>32</c:v>
                </c:pt>
                <c:pt idx="84">
                  <c:v>33</c:v>
                </c:pt>
                <c:pt idx="85">
                  <c:v>34</c:v>
                </c:pt>
                <c:pt idx="86">
                  <c:v>35</c:v>
                </c:pt>
                <c:pt idx="87">
                  <c:v>36</c:v>
                </c:pt>
                <c:pt idx="88">
                  <c:v>37</c:v>
                </c:pt>
                <c:pt idx="89">
                  <c:v>38</c:v>
                </c:pt>
                <c:pt idx="90">
                  <c:v>39</c:v>
                </c:pt>
                <c:pt idx="91">
                  <c:v>40</c:v>
                </c:pt>
                <c:pt idx="92">
                  <c:v>41</c:v>
                </c:pt>
                <c:pt idx="93">
                  <c:v>42</c:v>
                </c:pt>
                <c:pt idx="94">
                  <c:v>43</c:v>
                </c:pt>
                <c:pt idx="95">
                  <c:v>44</c:v>
                </c:pt>
                <c:pt idx="96">
                  <c:v>45</c:v>
                </c:pt>
                <c:pt idx="97">
                  <c:v>46</c:v>
                </c:pt>
                <c:pt idx="98">
                  <c:v>47</c:v>
                </c:pt>
                <c:pt idx="99">
                  <c:v>48</c:v>
                </c:pt>
                <c:pt idx="100">
                  <c:v>49</c:v>
                </c:pt>
                <c:pt idx="101">
                  <c:v>50</c:v>
                </c:pt>
                <c:pt idx="102">
                  <c:v>51</c:v>
                </c:pt>
                <c:pt idx="103">
                  <c:v>52</c:v>
                </c:pt>
                <c:pt idx="104">
                  <c:v>53</c:v>
                </c:pt>
                <c:pt idx="105">
                  <c:v>1</c:v>
                </c:pt>
                <c:pt idx="106">
                  <c:v>2</c:v>
                </c:pt>
                <c:pt idx="107">
                  <c:v>3</c:v>
                </c:pt>
                <c:pt idx="108">
                  <c:v>4</c:v>
                </c:pt>
                <c:pt idx="109">
                  <c:v>5</c:v>
                </c:pt>
                <c:pt idx="110">
                  <c:v>6</c:v>
                </c:pt>
                <c:pt idx="111">
                  <c:v>7</c:v>
                </c:pt>
                <c:pt idx="112">
                  <c:v>8</c:v>
                </c:pt>
                <c:pt idx="113">
                  <c:v>9</c:v>
                </c:pt>
                <c:pt idx="114">
                  <c:v>10</c:v>
                </c:pt>
                <c:pt idx="115">
                  <c:v>11</c:v>
                </c:pt>
                <c:pt idx="116">
                  <c:v>12</c:v>
                </c:pt>
                <c:pt idx="117">
                  <c:v>13</c:v>
                </c:pt>
                <c:pt idx="118">
                  <c:v>14</c:v>
                </c:pt>
                <c:pt idx="119">
                  <c:v>15</c:v>
                </c:pt>
                <c:pt idx="120">
                  <c:v>16</c:v>
                </c:pt>
                <c:pt idx="121">
                  <c:v>17</c:v>
                </c:pt>
                <c:pt idx="122">
                  <c:v>18</c:v>
                </c:pt>
                <c:pt idx="123">
                  <c:v>19</c:v>
                </c:pt>
                <c:pt idx="124">
                  <c:v>20</c:v>
                </c:pt>
              </c:numCache>
            </c:numRef>
          </c:cat>
          <c:val>
            <c:numRef>
              <c:f>Sheet1!$C$2:$C$126</c:f>
              <c:numCache>
                <c:formatCode>General</c:formatCode>
                <c:ptCount val="125"/>
                <c:pt idx="0">
                  <c:v>0</c:v>
                </c:pt>
                <c:pt idx="1">
                  <c:v>0</c:v>
                </c:pt>
                <c:pt idx="2">
                  <c:v>0</c:v>
                </c:pt>
                <c:pt idx="3">
                  <c:v>0</c:v>
                </c:pt>
                <c:pt idx="4">
                  <c:v>0</c:v>
                </c:pt>
                <c:pt idx="5">
                  <c:v>0</c:v>
                </c:pt>
                <c:pt idx="6">
                  <c:v>0</c:v>
                </c:pt>
                <c:pt idx="7">
                  <c:v>0</c:v>
                </c:pt>
                <c:pt idx="8">
                  <c:v>0</c:v>
                </c:pt>
                <c:pt idx="9">
                  <c:v>0</c:v>
                </c:pt>
                <c:pt idx="10">
                  <c:v>0</c:v>
                </c:pt>
                <c:pt idx="11">
                  <c:v>1</c:v>
                </c:pt>
                <c:pt idx="12">
                  <c:v>2</c:v>
                </c:pt>
                <c:pt idx="13">
                  <c:v>2</c:v>
                </c:pt>
                <c:pt idx="14">
                  <c:v>4</c:v>
                </c:pt>
                <c:pt idx="15">
                  <c:v>4</c:v>
                </c:pt>
                <c:pt idx="16">
                  <c:v>6</c:v>
                </c:pt>
                <c:pt idx="17">
                  <c:v>8</c:v>
                </c:pt>
                <c:pt idx="18">
                  <c:v>12</c:v>
                </c:pt>
                <c:pt idx="19">
                  <c:v>9</c:v>
                </c:pt>
                <c:pt idx="20">
                  <c:v>4</c:v>
                </c:pt>
                <c:pt idx="21">
                  <c:v>3</c:v>
                </c:pt>
                <c:pt idx="22">
                  <c:v>6</c:v>
                </c:pt>
                <c:pt idx="23">
                  <c:v>2</c:v>
                </c:pt>
                <c:pt idx="24">
                  <c:v>5</c:v>
                </c:pt>
                <c:pt idx="25">
                  <c:v>5</c:v>
                </c:pt>
                <c:pt idx="26">
                  <c:v>8</c:v>
                </c:pt>
                <c:pt idx="27">
                  <c:v>3</c:v>
                </c:pt>
                <c:pt idx="28">
                  <c:v>4</c:v>
                </c:pt>
                <c:pt idx="29">
                  <c:v>5</c:v>
                </c:pt>
                <c:pt idx="30">
                  <c:v>8</c:v>
                </c:pt>
                <c:pt idx="31">
                  <c:v>1</c:v>
                </c:pt>
                <c:pt idx="32">
                  <c:v>2</c:v>
                </c:pt>
                <c:pt idx="33">
                  <c:v>0</c:v>
                </c:pt>
                <c:pt idx="34">
                  <c:v>3</c:v>
                </c:pt>
                <c:pt idx="35">
                  <c:v>1</c:v>
                </c:pt>
                <c:pt idx="36">
                  <c:v>0</c:v>
                </c:pt>
                <c:pt idx="37">
                  <c:v>1</c:v>
                </c:pt>
                <c:pt idx="38">
                  <c:v>2</c:v>
                </c:pt>
                <c:pt idx="39">
                  <c:v>2</c:v>
                </c:pt>
                <c:pt idx="40">
                  <c:v>1</c:v>
                </c:pt>
                <c:pt idx="41">
                  <c:v>5</c:v>
                </c:pt>
                <c:pt idx="42">
                  <c:v>1</c:v>
                </c:pt>
                <c:pt idx="43">
                  <c:v>3</c:v>
                </c:pt>
                <c:pt idx="44">
                  <c:v>6</c:v>
                </c:pt>
                <c:pt idx="45">
                  <c:v>7</c:v>
                </c:pt>
                <c:pt idx="46">
                  <c:v>7</c:v>
                </c:pt>
                <c:pt idx="47">
                  <c:v>10</c:v>
                </c:pt>
                <c:pt idx="48">
                  <c:v>12</c:v>
                </c:pt>
                <c:pt idx="49">
                  <c:v>10</c:v>
                </c:pt>
                <c:pt idx="50">
                  <c:v>3</c:v>
                </c:pt>
                <c:pt idx="51">
                  <c:v>3</c:v>
                </c:pt>
                <c:pt idx="52">
                  <c:v>4</c:v>
                </c:pt>
                <c:pt idx="53">
                  <c:v>2</c:v>
                </c:pt>
                <c:pt idx="54">
                  <c:v>2</c:v>
                </c:pt>
                <c:pt idx="55">
                  <c:v>5</c:v>
                </c:pt>
                <c:pt idx="56">
                  <c:v>3</c:v>
                </c:pt>
                <c:pt idx="57">
                  <c:v>5</c:v>
                </c:pt>
                <c:pt idx="58">
                  <c:v>2</c:v>
                </c:pt>
                <c:pt idx="59">
                  <c:v>2</c:v>
                </c:pt>
                <c:pt idx="60">
                  <c:v>0</c:v>
                </c:pt>
                <c:pt idx="61">
                  <c:v>1</c:v>
                </c:pt>
                <c:pt idx="62">
                  <c:v>1</c:v>
                </c:pt>
                <c:pt idx="63">
                  <c:v>0</c:v>
                </c:pt>
                <c:pt idx="64">
                  <c:v>0</c:v>
                </c:pt>
                <c:pt idx="65">
                  <c:v>0</c:v>
                </c:pt>
                <c:pt idx="66">
                  <c:v>0</c:v>
                </c:pt>
                <c:pt idx="67">
                  <c:v>0</c:v>
                </c:pt>
                <c:pt idx="68">
                  <c:v>0</c:v>
                </c:pt>
                <c:pt idx="69">
                  <c:v>0</c:v>
                </c:pt>
                <c:pt idx="70">
                  <c:v>0</c:v>
                </c:pt>
                <c:pt idx="71">
                  <c:v>0</c:v>
                </c:pt>
                <c:pt idx="72">
                  <c:v>0</c:v>
                </c:pt>
                <c:pt idx="73">
                  <c:v>0</c:v>
                </c:pt>
                <c:pt idx="74">
                  <c:v>0</c:v>
                </c:pt>
                <c:pt idx="75">
                  <c:v>0</c:v>
                </c:pt>
                <c:pt idx="76">
                  <c:v>0</c:v>
                </c:pt>
                <c:pt idx="77">
                  <c:v>0</c:v>
                </c:pt>
                <c:pt idx="78">
                  <c:v>0</c:v>
                </c:pt>
                <c:pt idx="79">
                  <c:v>0</c:v>
                </c:pt>
                <c:pt idx="80">
                  <c:v>0</c:v>
                </c:pt>
                <c:pt idx="81">
                  <c:v>0</c:v>
                </c:pt>
                <c:pt idx="82">
                  <c:v>0</c:v>
                </c:pt>
                <c:pt idx="83">
                  <c:v>0</c:v>
                </c:pt>
                <c:pt idx="84">
                  <c:v>0</c:v>
                </c:pt>
                <c:pt idx="85">
                  <c:v>0</c:v>
                </c:pt>
                <c:pt idx="86">
                  <c:v>0</c:v>
                </c:pt>
                <c:pt idx="87">
                  <c:v>0</c:v>
                </c:pt>
                <c:pt idx="88">
                  <c:v>0</c:v>
                </c:pt>
                <c:pt idx="89">
                  <c:v>0</c:v>
                </c:pt>
                <c:pt idx="90">
                  <c:v>0</c:v>
                </c:pt>
                <c:pt idx="91">
                  <c:v>0</c:v>
                </c:pt>
                <c:pt idx="92">
                  <c:v>0</c:v>
                </c:pt>
                <c:pt idx="93">
                  <c:v>0</c:v>
                </c:pt>
                <c:pt idx="94">
                  <c:v>0</c:v>
                </c:pt>
                <c:pt idx="95">
                  <c:v>0</c:v>
                </c:pt>
                <c:pt idx="96">
                  <c:v>0</c:v>
                </c:pt>
                <c:pt idx="97">
                  <c:v>0</c:v>
                </c:pt>
                <c:pt idx="98">
                  <c:v>0</c:v>
                </c:pt>
                <c:pt idx="99">
                  <c:v>0</c:v>
                </c:pt>
                <c:pt idx="100">
                  <c:v>0</c:v>
                </c:pt>
                <c:pt idx="101">
                  <c:v>0</c:v>
                </c:pt>
                <c:pt idx="102">
                  <c:v>0</c:v>
                </c:pt>
                <c:pt idx="103">
                  <c:v>0</c:v>
                </c:pt>
                <c:pt idx="104">
                  <c:v>0</c:v>
                </c:pt>
                <c:pt idx="105">
                  <c:v>0</c:v>
                </c:pt>
                <c:pt idx="106">
                  <c:v>0</c:v>
                </c:pt>
                <c:pt idx="107">
                  <c:v>0</c:v>
                </c:pt>
                <c:pt idx="108">
                  <c:v>0</c:v>
                </c:pt>
                <c:pt idx="109">
                  <c:v>0</c:v>
                </c:pt>
                <c:pt idx="110">
                  <c:v>0</c:v>
                </c:pt>
                <c:pt idx="111">
                  <c:v>0</c:v>
                </c:pt>
                <c:pt idx="112">
                  <c:v>0</c:v>
                </c:pt>
                <c:pt idx="113">
                  <c:v>0</c:v>
                </c:pt>
                <c:pt idx="114">
                  <c:v>0</c:v>
                </c:pt>
                <c:pt idx="115">
                  <c:v>0</c:v>
                </c:pt>
                <c:pt idx="116">
                  <c:v>0</c:v>
                </c:pt>
                <c:pt idx="117">
                  <c:v>0</c:v>
                </c:pt>
                <c:pt idx="118">
                  <c:v>0</c:v>
                </c:pt>
                <c:pt idx="119">
                  <c:v>0</c:v>
                </c:pt>
                <c:pt idx="120">
                  <c:v>0</c:v>
                </c:pt>
                <c:pt idx="121">
                  <c:v>0</c:v>
                </c:pt>
                <c:pt idx="122">
                  <c:v>0</c:v>
                </c:pt>
                <c:pt idx="123">
                  <c:v>0</c:v>
                </c:pt>
              </c:numCache>
            </c:numRef>
          </c:val>
          <c:smooth val="0"/>
        </c:ser>
        <c:ser>
          <c:idx val="2"/>
          <c:order val="2"/>
          <c:tx>
            <c:strRef>
              <c:f>Sheet1!$D$1</c:f>
              <c:strCache>
                <c:ptCount val="1"/>
                <c:pt idx="0">
                  <c:v>Roraima</c:v>
                </c:pt>
              </c:strCache>
            </c:strRef>
          </c:tx>
          <c:spPr>
            <a:ln>
              <a:solidFill>
                <a:srgbClr val="C00000"/>
              </a:solidFill>
            </a:ln>
          </c:spPr>
          <c:marker>
            <c:symbol val="circle"/>
            <c:size val="3"/>
            <c:spPr>
              <a:solidFill>
                <a:srgbClr val="C00000"/>
              </a:solidFill>
              <a:ln>
                <a:solidFill>
                  <a:srgbClr val="C00000"/>
                </a:solidFill>
              </a:ln>
            </c:spPr>
          </c:marker>
          <c:cat>
            <c:numRef>
              <c:f>Sheet1!$A$2:$A$126</c:f>
              <c:numCache>
                <c:formatCode>General</c:formatCode>
                <c:ptCount val="125"/>
                <c:pt idx="0">
                  <c:v>1</c:v>
                </c:pt>
                <c:pt idx="1">
                  <c:v>2</c:v>
                </c:pt>
                <c:pt idx="2">
                  <c:v>3</c:v>
                </c:pt>
                <c:pt idx="3">
                  <c:v>4</c:v>
                </c:pt>
                <c:pt idx="4">
                  <c:v>5</c:v>
                </c:pt>
                <c:pt idx="5">
                  <c:v>6</c:v>
                </c:pt>
                <c:pt idx="6">
                  <c:v>7</c:v>
                </c:pt>
                <c:pt idx="7">
                  <c:v>8</c:v>
                </c:pt>
                <c:pt idx="8">
                  <c:v>9</c:v>
                </c:pt>
                <c:pt idx="9">
                  <c:v>10</c:v>
                </c:pt>
                <c:pt idx="10">
                  <c:v>11</c:v>
                </c:pt>
                <c:pt idx="11">
                  <c:v>12</c:v>
                </c:pt>
                <c:pt idx="12">
                  <c:v>13</c:v>
                </c:pt>
                <c:pt idx="13">
                  <c:v>14</c:v>
                </c:pt>
                <c:pt idx="14">
                  <c:v>15</c:v>
                </c:pt>
                <c:pt idx="15">
                  <c:v>16</c:v>
                </c:pt>
                <c:pt idx="16">
                  <c:v>17</c:v>
                </c:pt>
                <c:pt idx="17">
                  <c:v>18</c:v>
                </c:pt>
                <c:pt idx="18">
                  <c:v>19</c:v>
                </c:pt>
                <c:pt idx="19">
                  <c:v>20</c:v>
                </c:pt>
                <c:pt idx="20">
                  <c:v>21</c:v>
                </c:pt>
                <c:pt idx="21">
                  <c:v>22</c:v>
                </c:pt>
                <c:pt idx="22">
                  <c:v>23</c:v>
                </c:pt>
                <c:pt idx="23">
                  <c:v>24</c:v>
                </c:pt>
                <c:pt idx="24">
                  <c:v>25</c:v>
                </c:pt>
                <c:pt idx="25">
                  <c:v>26</c:v>
                </c:pt>
                <c:pt idx="26">
                  <c:v>27</c:v>
                </c:pt>
                <c:pt idx="27">
                  <c:v>28</c:v>
                </c:pt>
                <c:pt idx="28">
                  <c:v>29</c:v>
                </c:pt>
                <c:pt idx="29">
                  <c:v>30</c:v>
                </c:pt>
                <c:pt idx="30">
                  <c:v>31</c:v>
                </c:pt>
                <c:pt idx="31">
                  <c:v>32</c:v>
                </c:pt>
                <c:pt idx="32">
                  <c:v>33</c:v>
                </c:pt>
                <c:pt idx="33">
                  <c:v>34</c:v>
                </c:pt>
                <c:pt idx="34">
                  <c:v>35</c:v>
                </c:pt>
                <c:pt idx="35">
                  <c:v>36</c:v>
                </c:pt>
                <c:pt idx="36">
                  <c:v>37</c:v>
                </c:pt>
                <c:pt idx="37">
                  <c:v>38</c:v>
                </c:pt>
                <c:pt idx="38">
                  <c:v>39</c:v>
                </c:pt>
                <c:pt idx="39">
                  <c:v>40</c:v>
                </c:pt>
                <c:pt idx="40">
                  <c:v>41</c:v>
                </c:pt>
                <c:pt idx="41">
                  <c:v>42</c:v>
                </c:pt>
                <c:pt idx="42">
                  <c:v>43</c:v>
                </c:pt>
                <c:pt idx="43">
                  <c:v>44</c:v>
                </c:pt>
                <c:pt idx="44">
                  <c:v>45</c:v>
                </c:pt>
                <c:pt idx="45">
                  <c:v>46</c:v>
                </c:pt>
                <c:pt idx="46">
                  <c:v>47</c:v>
                </c:pt>
                <c:pt idx="47">
                  <c:v>48</c:v>
                </c:pt>
                <c:pt idx="48">
                  <c:v>49</c:v>
                </c:pt>
                <c:pt idx="49">
                  <c:v>50</c:v>
                </c:pt>
                <c:pt idx="50">
                  <c:v>51</c:v>
                </c:pt>
                <c:pt idx="51">
                  <c:v>52</c:v>
                </c:pt>
                <c:pt idx="52">
                  <c:v>1</c:v>
                </c:pt>
                <c:pt idx="53">
                  <c:v>2</c:v>
                </c:pt>
                <c:pt idx="54">
                  <c:v>3</c:v>
                </c:pt>
                <c:pt idx="55">
                  <c:v>4</c:v>
                </c:pt>
                <c:pt idx="56">
                  <c:v>5</c:v>
                </c:pt>
                <c:pt idx="57">
                  <c:v>6</c:v>
                </c:pt>
                <c:pt idx="58">
                  <c:v>7</c:v>
                </c:pt>
                <c:pt idx="59">
                  <c:v>8</c:v>
                </c:pt>
                <c:pt idx="60">
                  <c:v>9</c:v>
                </c:pt>
                <c:pt idx="61">
                  <c:v>10</c:v>
                </c:pt>
                <c:pt idx="62">
                  <c:v>11</c:v>
                </c:pt>
                <c:pt idx="63">
                  <c:v>12</c:v>
                </c:pt>
                <c:pt idx="64">
                  <c:v>13</c:v>
                </c:pt>
                <c:pt idx="65">
                  <c:v>14</c:v>
                </c:pt>
                <c:pt idx="66">
                  <c:v>15</c:v>
                </c:pt>
                <c:pt idx="67">
                  <c:v>16</c:v>
                </c:pt>
                <c:pt idx="68">
                  <c:v>17</c:v>
                </c:pt>
                <c:pt idx="69">
                  <c:v>18</c:v>
                </c:pt>
                <c:pt idx="70">
                  <c:v>19</c:v>
                </c:pt>
                <c:pt idx="71">
                  <c:v>20</c:v>
                </c:pt>
                <c:pt idx="72">
                  <c:v>21</c:v>
                </c:pt>
                <c:pt idx="73">
                  <c:v>22</c:v>
                </c:pt>
                <c:pt idx="74">
                  <c:v>23</c:v>
                </c:pt>
                <c:pt idx="75">
                  <c:v>24</c:v>
                </c:pt>
                <c:pt idx="76">
                  <c:v>25</c:v>
                </c:pt>
                <c:pt idx="77">
                  <c:v>26</c:v>
                </c:pt>
                <c:pt idx="78">
                  <c:v>27</c:v>
                </c:pt>
                <c:pt idx="79">
                  <c:v>28</c:v>
                </c:pt>
                <c:pt idx="80">
                  <c:v>29</c:v>
                </c:pt>
                <c:pt idx="81">
                  <c:v>30</c:v>
                </c:pt>
                <c:pt idx="82">
                  <c:v>31</c:v>
                </c:pt>
                <c:pt idx="83">
                  <c:v>32</c:v>
                </c:pt>
                <c:pt idx="84">
                  <c:v>33</c:v>
                </c:pt>
                <c:pt idx="85">
                  <c:v>34</c:v>
                </c:pt>
                <c:pt idx="86">
                  <c:v>35</c:v>
                </c:pt>
                <c:pt idx="87">
                  <c:v>36</c:v>
                </c:pt>
                <c:pt idx="88">
                  <c:v>37</c:v>
                </c:pt>
                <c:pt idx="89">
                  <c:v>38</c:v>
                </c:pt>
                <c:pt idx="90">
                  <c:v>39</c:v>
                </c:pt>
                <c:pt idx="91">
                  <c:v>40</c:v>
                </c:pt>
                <c:pt idx="92">
                  <c:v>41</c:v>
                </c:pt>
                <c:pt idx="93">
                  <c:v>42</c:v>
                </c:pt>
                <c:pt idx="94">
                  <c:v>43</c:v>
                </c:pt>
                <c:pt idx="95">
                  <c:v>44</c:v>
                </c:pt>
                <c:pt idx="96">
                  <c:v>45</c:v>
                </c:pt>
                <c:pt idx="97">
                  <c:v>46</c:v>
                </c:pt>
                <c:pt idx="98">
                  <c:v>47</c:v>
                </c:pt>
                <c:pt idx="99">
                  <c:v>48</c:v>
                </c:pt>
                <c:pt idx="100">
                  <c:v>49</c:v>
                </c:pt>
                <c:pt idx="101">
                  <c:v>50</c:v>
                </c:pt>
                <c:pt idx="102">
                  <c:v>51</c:v>
                </c:pt>
                <c:pt idx="103">
                  <c:v>52</c:v>
                </c:pt>
                <c:pt idx="104">
                  <c:v>53</c:v>
                </c:pt>
                <c:pt idx="105">
                  <c:v>1</c:v>
                </c:pt>
                <c:pt idx="106">
                  <c:v>2</c:v>
                </c:pt>
                <c:pt idx="107">
                  <c:v>3</c:v>
                </c:pt>
                <c:pt idx="108">
                  <c:v>4</c:v>
                </c:pt>
                <c:pt idx="109">
                  <c:v>5</c:v>
                </c:pt>
                <c:pt idx="110">
                  <c:v>6</c:v>
                </c:pt>
                <c:pt idx="111">
                  <c:v>7</c:v>
                </c:pt>
                <c:pt idx="112">
                  <c:v>8</c:v>
                </c:pt>
                <c:pt idx="113">
                  <c:v>9</c:v>
                </c:pt>
                <c:pt idx="114">
                  <c:v>10</c:v>
                </c:pt>
                <c:pt idx="115">
                  <c:v>11</c:v>
                </c:pt>
                <c:pt idx="116">
                  <c:v>12</c:v>
                </c:pt>
                <c:pt idx="117">
                  <c:v>13</c:v>
                </c:pt>
                <c:pt idx="118">
                  <c:v>14</c:v>
                </c:pt>
                <c:pt idx="119">
                  <c:v>15</c:v>
                </c:pt>
                <c:pt idx="120">
                  <c:v>16</c:v>
                </c:pt>
                <c:pt idx="121">
                  <c:v>17</c:v>
                </c:pt>
                <c:pt idx="122">
                  <c:v>18</c:v>
                </c:pt>
                <c:pt idx="123">
                  <c:v>19</c:v>
                </c:pt>
                <c:pt idx="124">
                  <c:v>20</c:v>
                </c:pt>
              </c:numCache>
            </c:numRef>
          </c:cat>
          <c:val>
            <c:numRef>
              <c:f>Sheet1!$D$2:$D$126</c:f>
            </c:numRef>
          </c:val>
          <c:smooth val="0"/>
        </c:ser>
        <c:dLbls>
          <c:showLegendKey val="0"/>
          <c:showVal val="0"/>
          <c:showCatName val="0"/>
          <c:showSerName val="0"/>
          <c:showPercent val="0"/>
          <c:showBubbleSize val="0"/>
        </c:dLbls>
        <c:marker val="1"/>
        <c:smooth val="0"/>
        <c:axId val="94946304"/>
        <c:axId val="165409856"/>
      </c:lineChart>
      <c:catAx>
        <c:axId val="94946304"/>
        <c:scaling>
          <c:orientation val="minMax"/>
        </c:scaling>
        <c:delete val="0"/>
        <c:axPos val="b"/>
        <c:numFmt formatCode="General" sourceLinked="1"/>
        <c:majorTickMark val="out"/>
        <c:minorTickMark val="none"/>
        <c:tickLblPos val="nextTo"/>
        <c:txPr>
          <a:bodyPr/>
          <a:lstStyle/>
          <a:p>
            <a:pPr>
              <a:defRPr sz="700"/>
            </a:pPr>
            <a:endParaRPr lang="en-US"/>
          </a:p>
        </c:txPr>
        <c:crossAx val="165409856"/>
        <c:crosses val="autoZero"/>
        <c:auto val="1"/>
        <c:lblAlgn val="ctr"/>
        <c:lblOffset val="100"/>
        <c:noMultiLvlLbl val="0"/>
      </c:catAx>
      <c:valAx>
        <c:axId val="165409856"/>
        <c:scaling>
          <c:orientation val="minMax"/>
        </c:scaling>
        <c:delete val="0"/>
        <c:axPos val="l"/>
        <c:majorGridlines/>
        <c:numFmt formatCode="General" sourceLinked="1"/>
        <c:majorTickMark val="out"/>
        <c:minorTickMark val="none"/>
        <c:tickLblPos val="nextTo"/>
        <c:txPr>
          <a:bodyPr/>
          <a:lstStyle/>
          <a:p>
            <a:pPr>
              <a:defRPr sz="1400"/>
            </a:pPr>
            <a:endParaRPr lang="en-US"/>
          </a:p>
        </c:txPr>
        <c:crossAx val="94946304"/>
        <c:crosses val="autoZero"/>
        <c:crossBetween val="between"/>
      </c:valAx>
    </c:plotArea>
    <c:legend>
      <c:legendPos val="b"/>
      <c:legendEntry>
        <c:idx val="0"/>
        <c:txPr>
          <a:bodyPr/>
          <a:lstStyle/>
          <a:p>
            <a:pPr>
              <a:defRPr sz="1400" b="1">
                <a:latin typeface="Myriad Pro"/>
                <a:cs typeface="Calibri" pitchFamily="34" charset="0"/>
              </a:defRPr>
            </a:pPr>
            <a:endParaRPr lang="en-US"/>
          </a:p>
        </c:txPr>
      </c:legendEntry>
      <c:legendEntry>
        <c:idx val="1"/>
        <c:txPr>
          <a:bodyPr/>
          <a:lstStyle/>
          <a:p>
            <a:pPr>
              <a:defRPr lang="en-US" sz="1400" b="1" i="0" u="none" strike="noStrike" kern="1200" baseline="0">
                <a:solidFill>
                  <a:schemeClr val="tx1"/>
                </a:solidFill>
                <a:latin typeface="Myriad Pro"/>
                <a:ea typeface="+mn-ea"/>
                <a:cs typeface="Calibri" pitchFamily="34" charset="0"/>
              </a:defRPr>
            </a:pPr>
            <a:endParaRPr lang="en-US"/>
          </a:p>
        </c:txPr>
      </c:legendEntry>
      <c:layout>
        <c:manualLayout>
          <c:xMode val="edge"/>
          <c:yMode val="edge"/>
          <c:x val="0.6087018810148731"/>
          <c:y val="4.5480265746759251E-2"/>
          <c:w val="0.38136167006901917"/>
          <c:h val="5.0977217445215529E-2"/>
        </c:manualLayout>
      </c:layout>
      <c:overlay val="0"/>
      <c:txPr>
        <a:bodyPr/>
        <a:lstStyle/>
        <a:p>
          <a:pPr>
            <a:defRPr sz="1100">
              <a:latin typeface="Calibri" pitchFamily="34" charset="0"/>
              <a:cs typeface="Calibri" pitchFamily="34" charset="0"/>
            </a:defRPr>
          </a:pPr>
          <a:endParaRPr lang="en-US"/>
        </a:p>
      </c:txPr>
    </c:legend>
    <c:plotVisOnly val="1"/>
    <c:dispBlanksAs val="gap"/>
    <c:showDLblsOverMax val="0"/>
  </c:chart>
  <c:txPr>
    <a:bodyPr/>
    <a:lstStyle/>
    <a:p>
      <a:pPr>
        <a:defRPr sz="1800"/>
      </a:pPr>
      <a:endParaRPr lang="en-US"/>
    </a:p>
  </c:txPr>
  <c:externalData r:id="rId1">
    <c:autoUpdate val="0"/>
  </c:externalData>
  <c:userShapes r:id="rId2"/>
</c:chartSpace>
</file>

<file path=ppt/charts/chart5.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9.0266523502743973E-2"/>
          <c:y val="4.0993539269129818E-2"/>
          <c:w val="0.89912741589119538"/>
          <c:h val="0.81290431526941487"/>
        </c:manualLayout>
      </c:layout>
      <c:barChart>
        <c:barDir val="col"/>
        <c:grouping val="stacked"/>
        <c:varyColors val="0"/>
        <c:ser>
          <c:idx val="0"/>
          <c:order val="0"/>
          <c:tx>
            <c:strRef>
              <c:f>Sheet1!$B$1</c:f>
              <c:strCache>
                <c:ptCount val="1"/>
                <c:pt idx="0">
                  <c:v>BRA*</c:v>
                </c:pt>
              </c:strCache>
            </c:strRef>
          </c:tx>
          <c:spPr>
            <a:solidFill>
              <a:schemeClr val="accent1">
                <a:lumMod val="75000"/>
              </a:schemeClr>
            </a:solidFill>
          </c:spPr>
          <c:invertIfNegative val="0"/>
          <c:cat>
            <c:strRef>
              <c:f>Sheet1!$A$2:$A$12</c:f>
              <c:strCache>
                <c:ptCount val="11"/>
                <c:pt idx="0">
                  <c:v>&lt;6m</c:v>
                </c:pt>
                <c:pt idx="1">
                  <c:v>6-11m</c:v>
                </c:pt>
                <c:pt idx="2">
                  <c:v>1-4y</c:v>
                </c:pt>
                <c:pt idx="3">
                  <c:v>5-9y</c:v>
                </c:pt>
                <c:pt idx="4">
                  <c:v>10-14y</c:v>
                </c:pt>
                <c:pt idx="5">
                  <c:v>15-19y</c:v>
                </c:pt>
                <c:pt idx="6">
                  <c:v>20-29y</c:v>
                </c:pt>
                <c:pt idx="7">
                  <c:v>30-39y</c:v>
                </c:pt>
                <c:pt idx="8">
                  <c:v>40-49y</c:v>
                </c:pt>
                <c:pt idx="9">
                  <c:v>&gt;50y</c:v>
                </c:pt>
                <c:pt idx="10">
                  <c:v>Unknown</c:v>
                </c:pt>
              </c:strCache>
            </c:strRef>
          </c:cat>
          <c:val>
            <c:numRef>
              <c:f>Sheet1!$B$2:$B$12</c:f>
              <c:numCache>
                <c:formatCode>General</c:formatCode>
                <c:ptCount val="11"/>
                <c:pt idx="0">
                  <c:v>26</c:v>
                </c:pt>
                <c:pt idx="1">
                  <c:v>31</c:v>
                </c:pt>
                <c:pt idx="2">
                  <c:v>28</c:v>
                </c:pt>
                <c:pt idx="3">
                  <c:v>9</c:v>
                </c:pt>
                <c:pt idx="4">
                  <c:v>9</c:v>
                </c:pt>
                <c:pt idx="5">
                  <c:v>21</c:v>
                </c:pt>
                <c:pt idx="6">
                  <c:v>52</c:v>
                </c:pt>
                <c:pt idx="7">
                  <c:v>18</c:v>
                </c:pt>
                <c:pt idx="8">
                  <c:v>11</c:v>
                </c:pt>
                <c:pt idx="9">
                  <c:v>6</c:v>
                </c:pt>
                <c:pt idx="10">
                  <c:v>3</c:v>
                </c:pt>
              </c:numCache>
            </c:numRef>
          </c:val>
        </c:ser>
        <c:ser>
          <c:idx val="1"/>
          <c:order val="1"/>
          <c:tx>
            <c:strRef>
              <c:f>Sheet1!$C$1</c:f>
              <c:strCache>
                <c:ptCount val="1"/>
                <c:pt idx="0">
                  <c:v>CAN</c:v>
                </c:pt>
              </c:strCache>
            </c:strRef>
          </c:tx>
          <c:spPr>
            <a:solidFill>
              <a:schemeClr val="accent6">
                <a:lumMod val="75000"/>
              </a:schemeClr>
            </a:solidFill>
          </c:spPr>
          <c:invertIfNegative val="0"/>
          <c:cat>
            <c:strRef>
              <c:f>Sheet1!$A$2:$A$12</c:f>
              <c:strCache>
                <c:ptCount val="11"/>
                <c:pt idx="0">
                  <c:v>&lt;6m</c:v>
                </c:pt>
                <c:pt idx="1">
                  <c:v>6-11m</c:v>
                </c:pt>
                <c:pt idx="2">
                  <c:v>1-4y</c:v>
                </c:pt>
                <c:pt idx="3">
                  <c:v>5-9y</c:v>
                </c:pt>
                <c:pt idx="4">
                  <c:v>10-14y</c:v>
                </c:pt>
                <c:pt idx="5">
                  <c:v>15-19y</c:v>
                </c:pt>
                <c:pt idx="6">
                  <c:v>20-29y</c:v>
                </c:pt>
                <c:pt idx="7">
                  <c:v>30-39y</c:v>
                </c:pt>
                <c:pt idx="8">
                  <c:v>40-49y</c:v>
                </c:pt>
                <c:pt idx="9">
                  <c:v>&gt;50y</c:v>
                </c:pt>
                <c:pt idx="10">
                  <c:v>Unknown</c:v>
                </c:pt>
              </c:strCache>
            </c:strRef>
          </c:cat>
          <c:val>
            <c:numRef>
              <c:f>Sheet1!$C$2:$C$12</c:f>
              <c:numCache>
                <c:formatCode>General</c:formatCode>
                <c:ptCount val="11"/>
                <c:pt idx="0">
                  <c:v>1</c:v>
                </c:pt>
                <c:pt idx="1">
                  <c:v>3</c:v>
                </c:pt>
                <c:pt idx="2">
                  <c:v>17</c:v>
                </c:pt>
                <c:pt idx="3">
                  <c:v>37</c:v>
                </c:pt>
                <c:pt idx="4">
                  <c:v>53</c:v>
                </c:pt>
                <c:pt idx="5">
                  <c:v>39</c:v>
                </c:pt>
                <c:pt idx="6">
                  <c:v>23</c:v>
                </c:pt>
                <c:pt idx="7">
                  <c:v>14</c:v>
                </c:pt>
                <c:pt idx="8">
                  <c:v>5</c:v>
                </c:pt>
                <c:pt idx="9">
                  <c:v>2</c:v>
                </c:pt>
                <c:pt idx="10">
                  <c:v>1</c:v>
                </c:pt>
              </c:numCache>
            </c:numRef>
          </c:val>
        </c:ser>
        <c:ser>
          <c:idx val="2"/>
          <c:order val="2"/>
          <c:tx>
            <c:strRef>
              <c:f>Sheet1!$D$1</c:f>
              <c:strCache>
                <c:ptCount val="1"/>
                <c:pt idx="0">
                  <c:v>CHL</c:v>
                </c:pt>
              </c:strCache>
            </c:strRef>
          </c:tx>
          <c:spPr>
            <a:solidFill>
              <a:srgbClr val="00FF00"/>
            </a:solidFill>
          </c:spPr>
          <c:invertIfNegative val="0"/>
          <c:cat>
            <c:strRef>
              <c:f>Sheet1!$A$2:$A$12</c:f>
              <c:strCache>
                <c:ptCount val="11"/>
                <c:pt idx="0">
                  <c:v>&lt;6m</c:v>
                </c:pt>
                <c:pt idx="1">
                  <c:v>6-11m</c:v>
                </c:pt>
                <c:pt idx="2">
                  <c:v>1-4y</c:v>
                </c:pt>
                <c:pt idx="3">
                  <c:v>5-9y</c:v>
                </c:pt>
                <c:pt idx="4">
                  <c:v>10-14y</c:v>
                </c:pt>
                <c:pt idx="5">
                  <c:v>15-19y</c:v>
                </c:pt>
                <c:pt idx="6">
                  <c:v>20-29y</c:v>
                </c:pt>
                <c:pt idx="7">
                  <c:v>30-39y</c:v>
                </c:pt>
                <c:pt idx="8">
                  <c:v>40-49y</c:v>
                </c:pt>
                <c:pt idx="9">
                  <c:v>&gt;50y</c:v>
                </c:pt>
                <c:pt idx="10">
                  <c:v>Unknown</c:v>
                </c:pt>
              </c:strCache>
            </c:strRef>
          </c:cat>
          <c:val>
            <c:numRef>
              <c:f>Sheet1!$D$2:$D$12</c:f>
              <c:numCache>
                <c:formatCode>General</c:formatCode>
                <c:ptCount val="11"/>
                <c:pt idx="0">
                  <c:v>0</c:v>
                </c:pt>
                <c:pt idx="1">
                  <c:v>2</c:v>
                </c:pt>
                <c:pt idx="4">
                  <c:v>1</c:v>
                </c:pt>
                <c:pt idx="6">
                  <c:v>2</c:v>
                </c:pt>
                <c:pt idx="7">
                  <c:v>3</c:v>
                </c:pt>
                <c:pt idx="8">
                  <c:v>1</c:v>
                </c:pt>
              </c:numCache>
            </c:numRef>
          </c:val>
        </c:ser>
        <c:ser>
          <c:idx val="3"/>
          <c:order val="3"/>
          <c:tx>
            <c:strRef>
              <c:f>Sheet1!$E$1</c:f>
              <c:strCache>
                <c:ptCount val="1"/>
                <c:pt idx="0">
                  <c:v>PER</c:v>
                </c:pt>
              </c:strCache>
            </c:strRef>
          </c:tx>
          <c:spPr>
            <a:solidFill>
              <a:srgbClr val="FFFF00"/>
            </a:solidFill>
          </c:spPr>
          <c:invertIfNegative val="0"/>
          <c:cat>
            <c:strRef>
              <c:f>Sheet1!$A$2:$A$12</c:f>
              <c:strCache>
                <c:ptCount val="11"/>
                <c:pt idx="0">
                  <c:v>&lt;6m</c:v>
                </c:pt>
                <c:pt idx="1">
                  <c:v>6-11m</c:v>
                </c:pt>
                <c:pt idx="2">
                  <c:v>1-4y</c:v>
                </c:pt>
                <c:pt idx="3">
                  <c:v>5-9y</c:v>
                </c:pt>
                <c:pt idx="4">
                  <c:v>10-14y</c:v>
                </c:pt>
                <c:pt idx="5">
                  <c:v>15-19y</c:v>
                </c:pt>
                <c:pt idx="6">
                  <c:v>20-29y</c:v>
                </c:pt>
                <c:pt idx="7">
                  <c:v>30-39y</c:v>
                </c:pt>
                <c:pt idx="8">
                  <c:v>40-49y</c:v>
                </c:pt>
                <c:pt idx="9">
                  <c:v>&gt;50y</c:v>
                </c:pt>
                <c:pt idx="10">
                  <c:v>Unknown</c:v>
                </c:pt>
              </c:strCache>
            </c:strRef>
          </c:cat>
          <c:val>
            <c:numRef>
              <c:f>Sheet1!$E$2:$E$12</c:f>
              <c:numCache>
                <c:formatCode>General</c:formatCode>
                <c:ptCount val="11"/>
                <c:pt idx="5">
                  <c:v>2</c:v>
                </c:pt>
                <c:pt idx="6">
                  <c:v>2</c:v>
                </c:pt>
              </c:numCache>
            </c:numRef>
          </c:val>
        </c:ser>
        <c:ser>
          <c:idx val="4"/>
          <c:order val="4"/>
          <c:tx>
            <c:strRef>
              <c:f>Sheet1!$F$1</c:f>
              <c:strCache>
                <c:ptCount val="1"/>
                <c:pt idx="0">
                  <c:v>USA</c:v>
                </c:pt>
              </c:strCache>
            </c:strRef>
          </c:tx>
          <c:spPr>
            <a:solidFill>
              <a:srgbClr val="00B0F0"/>
            </a:solidFill>
          </c:spPr>
          <c:invertIfNegative val="0"/>
          <c:cat>
            <c:strRef>
              <c:f>Sheet1!$A$2:$A$12</c:f>
              <c:strCache>
                <c:ptCount val="11"/>
                <c:pt idx="0">
                  <c:v>&lt;6m</c:v>
                </c:pt>
                <c:pt idx="1">
                  <c:v>6-11m</c:v>
                </c:pt>
                <c:pt idx="2">
                  <c:v>1-4y</c:v>
                </c:pt>
                <c:pt idx="3">
                  <c:v>5-9y</c:v>
                </c:pt>
                <c:pt idx="4">
                  <c:v>10-14y</c:v>
                </c:pt>
                <c:pt idx="5">
                  <c:v>15-19y</c:v>
                </c:pt>
                <c:pt idx="6">
                  <c:v>20-29y</c:v>
                </c:pt>
                <c:pt idx="7">
                  <c:v>30-39y</c:v>
                </c:pt>
                <c:pt idx="8">
                  <c:v>40-49y</c:v>
                </c:pt>
                <c:pt idx="9">
                  <c:v>&gt;50y</c:v>
                </c:pt>
                <c:pt idx="10">
                  <c:v>Unknown</c:v>
                </c:pt>
              </c:strCache>
            </c:strRef>
          </c:cat>
          <c:val>
            <c:numRef>
              <c:f>Sheet1!$F$2:$F$12</c:f>
              <c:numCache>
                <c:formatCode>General</c:formatCode>
                <c:ptCount val="11"/>
                <c:pt idx="0">
                  <c:v>5</c:v>
                </c:pt>
                <c:pt idx="1">
                  <c:v>21</c:v>
                </c:pt>
                <c:pt idx="2">
                  <c:v>19</c:v>
                </c:pt>
                <c:pt idx="3">
                  <c:v>11</c:v>
                </c:pt>
                <c:pt idx="4">
                  <c:v>15</c:v>
                </c:pt>
                <c:pt idx="5">
                  <c:v>10</c:v>
                </c:pt>
                <c:pt idx="6">
                  <c:v>45</c:v>
                </c:pt>
                <c:pt idx="7">
                  <c:v>27</c:v>
                </c:pt>
                <c:pt idx="8">
                  <c:v>22</c:v>
                </c:pt>
                <c:pt idx="9">
                  <c:v>13</c:v>
                </c:pt>
                <c:pt idx="10">
                  <c:v>1</c:v>
                </c:pt>
              </c:numCache>
            </c:numRef>
          </c:val>
        </c:ser>
        <c:ser>
          <c:idx val="5"/>
          <c:order val="5"/>
          <c:tx>
            <c:strRef>
              <c:f>Sheet1!$G$1</c:f>
              <c:strCache>
                <c:ptCount val="1"/>
                <c:pt idx="0">
                  <c:v>COL</c:v>
                </c:pt>
              </c:strCache>
            </c:strRef>
          </c:tx>
          <c:spPr>
            <a:solidFill>
              <a:srgbClr val="FF0000"/>
            </a:solidFill>
          </c:spPr>
          <c:invertIfNegative val="0"/>
          <c:cat>
            <c:strRef>
              <c:f>Sheet1!$A$2:$A$12</c:f>
              <c:strCache>
                <c:ptCount val="11"/>
                <c:pt idx="0">
                  <c:v>&lt;6m</c:v>
                </c:pt>
                <c:pt idx="1">
                  <c:v>6-11m</c:v>
                </c:pt>
                <c:pt idx="2">
                  <c:v>1-4y</c:v>
                </c:pt>
                <c:pt idx="3">
                  <c:v>5-9y</c:v>
                </c:pt>
                <c:pt idx="4">
                  <c:v>10-14y</c:v>
                </c:pt>
                <c:pt idx="5">
                  <c:v>15-19y</c:v>
                </c:pt>
                <c:pt idx="6">
                  <c:v>20-29y</c:v>
                </c:pt>
                <c:pt idx="7">
                  <c:v>30-39y</c:v>
                </c:pt>
                <c:pt idx="8">
                  <c:v>40-49y</c:v>
                </c:pt>
                <c:pt idx="9">
                  <c:v>&gt;50y</c:v>
                </c:pt>
                <c:pt idx="10">
                  <c:v>Unknown</c:v>
                </c:pt>
              </c:strCache>
            </c:strRef>
          </c:cat>
          <c:val>
            <c:numRef>
              <c:f>Sheet1!$G$2:$G$12</c:f>
              <c:numCache>
                <c:formatCode>General</c:formatCode>
                <c:ptCount val="11"/>
                <c:pt idx="6">
                  <c:v>1</c:v>
                </c:pt>
              </c:numCache>
            </c:numRef>
          </c:val>
        </c:ser>
        <c:ser>
          <c:idx val="6"/>
          <c:order val="6"/>
          <c:tx>
            <c:strRef>
              <c:f>Sheet1!$H$1</c:f>
              <c:strCache>
                <c:ptCount val="1"/>
                <c:pt idx="0">
                  <c:v>MEX</c:v>
                </c:pt>
              </c:strCache>
            </c:strRef>
          </c:tx>
          <c:spPr>
            <a:solidFill>
              <a:srgbClr val="92D050"/>
            </a:solidFill>
          </c:spPr>
          <c:invertIfNegative val="0"/>
          <c:cat>
            <c:strRef>
              <c:f>Sheet1!$A$2:$A$12</c:f>
              <c:strCache>
                <c:ptCount val="11"/>
                <c:pt idx="0">
                  <c:v>&lt;6m</c:v>
                </c:pt>
                <c:pt idx="1">
                  <c:v>6-11m</c:v>
                </c:pt>
                <c:pt idx="2">
                  <c:v>1-4y</c:v>
                </c:pt>
                <c:pt idx="3">
                  <c:v>5-9y</c:v>
                </c:pt>
                <c:pt idx="4">
                  <c:v>10-14y</c:v>
                </c:pt>
                <c:pt idx="5">
                  <c:v>15-19y</c:v>
                </c:pt>
                <c:pt idx="6">
                  <c:v>20-29y</c:v>
                </c:pt>
                <c:pt idx="7">
                  <c:v>30-39y</c:v>
                </c:pt>
                <c:pt idx="8">
                  <c:v>40-49y</c:v>
                </c:pt>
                <c:pt idx="9">
                  <c:v>&gt;50y</c:v>
                </c:pt>
                <c:pt idx="10">
                  <c:v>Unknown</c:v>
                </c:pt>
              </c:strCache>
            </c:strRef>
          </c:cat>
          <c:val>
            <c:numRef>
              <c:f>Sheet1!$H$2:$H$12</c:f>
              <c:numCache>
                <c:formatCode>General</c:formatCode>
                <c:ptCount val="11"/>
                <c:pt idx="10">
                  <c:v>1</c:v>
                </c:pt>
              </c:numCache>
            </c:numRef>
          </c:val>
        </c:ser>
        <c:dLbls>
          <c:showLegendKey val="0"/>
          <c:showVal val="0"/>
          <c:showCatName val="0"/>
          <c:showSerName val="0"/>
          <c:showPercent val="0"/>
          <c:showBubbleSize val="0"/>
        </c:dLbls>
        <c:gapWidth val="150"/>
        <c:overlap val="100"/>
        <c:axId val="95240704"/>
        <c:axId val="165411584"/>
      </c:barChart>
      <c:catAx>
        <c:axId val="95240704"/>
        <c:scaling>
          <c:orientation val="minMax"/>
        </c:scaling>
        <c:delete val="0"/>
        <c:axPos val="b"/>
        <c:title>
          <c:tx>
            <c:rich>
              <a:bodyPr/>
              <a:lstStyle/>
              <a:p>
                <a:pPr>
                  <a:defRPr sz="1400" b="0"/>
                </a:pPr>
                <a:r>
                  <a:rPr lang="en-US" sz="1400" b="0" dirty="0" smtClean="0"/>
                  <a:t>Age groups</a:t>
                </a:r>
                <a:endParaRPr lang="en-US" sz="1400" b="0" dirty="0"/>
              </a:p>
            </c:rich>
          </c:tx>
          <c:layout>
            <c:manualLayout>
              <c:xMode val="edge"/>
              <c:yMode val="edge"/>
              <c:x val="0.49933774755428301"/>
              <c:y val="0.92440462405434631"/>
            </c:manualLayout>
          </c:layout>
          <c:overlay val="0"/>
        </c:title>
        <c:majorTickMark val="out"/>
        <c:minorTickMark val="none"/>
        <c:tickLblPos val="nextTo"/>
        <c:txPr>
          <a:bodyPr/>
          <a:lstStyle/>
          <a:p>
            <a:pPr>
              <a:defRPr sz="1200"/>
            </a:pPr>
            <a:endParaRPr lang="en-US"/>
          </a:p>
        </c:txPr>
        <c:crossAx val="165411584"/>
        <c:crosses val="autoZero"/>
        <c:auto val="1"/>
        <c:lblAlgn val="ctr"/>
        <c:lblOffset val="100"/>
        <c:noMultiLvlLbl val="0"/>
      </c:catAx>
      <c:valAx>
        <c:axId val="165411584"/>
        <c:scaling>
          <c:orientation val="minMax"/>
        </c:scaling>
        <c:delete val="0"/>
        <c:axPos val="l"/>
        <c:majorGridlines/>
        <c:title>
          <c:tx>
            <c:rich>
              <a:bodyPr rot="-5400000" vert="horz"/>
              <a:lstStyle/>
              <a:p>
                <a:pPr>
                  <a:defRPr sz="1600" b="0"/>
                </a:pPr>
                <a:r>
                  <a:rPr lang="en-US" sz="1600" b="0" dirty="0" smtClean="0"/>
                  <a:t>Number of cases</a:t>
                </a:r>
                <a:endParaRPr lang="en-US" sz="1600" b="0" dirty="0"/>
              </a:p>
            </c:rich>
          </c:tx>
          <c:overlay val="0"/>
        </c:title>
        <c:numFmt formatCode="General" sourceLinked="1"/>
        <c:majorTickMark val="out"/>
        <c:minorTickMark val="none"/>
        <c:tickLblPos val="nextTo"/>
        <c:txPr>
          <a:bodyPr/>
          <a:lstStyle/>
          <a:p>
            <a:pPr>
              <a:defRPr sz="1400"/>
            </a:pPr>
            <a:endParaRPr lang="en-US"/>
          </a:p>
        </c:txPr>
        <c:crossAx val="95240704"/>
        <c:crosses val="autoZero"/>
        <c:crossBetween val="between"/>
      </c:valAx>
    </c:plotArea>
    <c:legend>
      <c:legendPos val="b"/>
      <c:layout>
        <c:manualLayout>
          <c:xMode val="edge"/>
          <c:yMode val="edge"/>
          <c:x val="0.20029670722977813"/>
          <c:y val="5.6614945190674698E-2"/>
          <c:w val="0.29263517060367461"/>
          <c:h val="0.2024316813339509"/>
        </c:manualLayout>
      </c:layout>
      <c:overlay val="0"/>
      <c:spPr>
        <a:solidFill>
          <a:schemeClr val="bg1"/>
        </a:solidFill>
        <a:ln>
          <a:solidFill>
            <a:schemeClr val="tx1"/>
          </a:solidFill>
        </a:ln>
      </c:spPr>
      <c:txPr>
        <a:bodyPr/>
        <a:lstStyle/>
        <a:p>
          <a:pPr>
            <a:defRPr sz="1800"/>
          </a:pPr>
          <a:endParaRPr lang="en-US"/>
        </a:p>
      </c:txPr>
    </c:legend>
    <c:plotVisOnly val="1"/>
    <c:dispBlanksAs val="gap"/>
    <c:showDLblsOverMax val="0"/>
  </c:chart>
  <c:txPr>
    <a:bodyPr/>
    <a:lstStyle/>
    <a:p>
      <a:pPr>
        <a:defRPr sz="1800"/>
      </a:pPr>
      <a:endParaRPr lang="en-US"/>
    </a:p>
  </c:txPr>
  <c:externalData r:id="rId1">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barChart>
        <c:barDir val="col"/>
        <c:grouping val="stacked"/>
        <c:varyColors val="0"/>
        <c:ser>
          <c:idx val="0"/>
          <c:order val="0"/>
          <c:tx>
            <c:strRef>
              <c:f>Sheet1!$A$2</c:f>
              <c:strCache>
                <c:ptCount val="1"/>
                <c:pt idx="0">
                  <c:v>Argentina</c:v>
                </c:pt>
              </c:strCache>
            </c:strRef>
          </c:tx>
          <c:spPr>
            <a:solidFill>
              <a:srgbClr val="FFFF00"/>
            </a:solidFill>
            <a:ln>
              <a:solidFill>
                <a:schemeClr val="tx1"/>
              </a:solidFill>
            </a:ln>
          </c:spPr>
          <c:invertIfNegative val="0"/>
          <c:cat>
            <c:strRef>
              <c:f>Sheet1!$B$1:$H$1</c:f>
              <c:strCache>
                <c:ptCount val="7"/>
                <c:pt idx="0">
                  <c:v>2010</c:v>
                </c:pt>
                <c:pt idx="1">
                  <c:v>2011</c:v>
                </c:pt>
                <c:pt idx="2">
                  <c:v>2012</c:v>
                </c:pt>
                <c:pt idx="3">
                  <c:v>2013</c:v>
                </c:pt>
                <c:pt idx="4">
                  <c:v>2014</c:v>
                </c:pt>
                <c:pt idx="5">
                  <c:v>2015</c:v>
                </c:pt>
                <c:pt idx="6">
                  <c:v>2016</c:v>
                </c:pt>
              </c:strCache>
            </c:strRef>
          </c:cat>
          <c:val>
            <c:numRef>
              <c:f>Sheet1!$B$2:$H$2</c:f>
              <c:numCache>
                <c:formatCode>General</c:formatCode>
                <c:ptCount val="7"/>
                <c:pt idx="0">
                  <c:v>0</c:v>
                </c:pt>
                <c:pt idx="1">
                  <c:v>1</c:v>
                </c:pt>
                <c:pt idx="2">
                  <c:v>1</c:v>
                </c:pt>
                <c:pt idx="3">
                  <c:v>0</c:v>
                </c:pt>
                <c:pt idx="4">
                  <c:v>2</c:v>
                </c:pt>
                <c:pt idx="5">
                  <c:v>0</c:v>
                </c:pt>
                <c:pt idx="6">
                  <c:v>0</c:v>
                </c:pt>
              </c:numCache>
            </c:numRef>
          </c:val>
        </c:ser>
        <c:ser>
          <c:idx val="1"/>
          <c:order val="1"/>
          <c:tx>
            <c:strRef>
              <c:f>Sheet1!$A$3</c:f>
              <c:strCache>
                <c:ptCount val="1"/>
                <c:pt idx="0">
                  <c:v>Brazil</c:v>
                </c:pt>
              </c:strCache>
            </c:strRef>
          </c:tx>
          <c:spPr>
            <a:solidFill>
              <a:srgbClr val="FF0000"/>
            </a:solidFill>
            <a:ln>
              <a:solidFill>
                <a:schemeClr val="tx1"/>
              </a:solidFill>
            </a:ln>
          </c:spPr>
          <c:invertIfNegative val="0"/>
          <c:cat>
            <c:strRef>
              <c:f>Sheet1!$B$1:$H$1</c:f>
              <c:strCache>
                <c:ptCount val="7"/>
                <c:pt idx="0">
                  <c:v>2010</c:v>
                </c:pt>
                <c:pt idx="1">
                  <c:v>2011</c:v>
                </c:pt>
                <c:pt idx="2">
                  <c:v>2012</c:v>
                </c:pt>
                <c:pt idx="3">
                  <c:v>2013</c:v>
                </c:pt>
                <c:pt idx="4">
                  <c:v>2014</c:v>
                </c:pt>
                <c:pt idx="5">
                  <c:v>2015</c:v>
                </c:pt>
                <c:pt idx="6">
                  <c:v>2016</c:v>
                </c:pt>
              </c:strCache>
            </c:strRef>
          </c:cat>
          <c:val>
            <c:numRef>
              <c:f>Sheet1!$B$3:$H$3</c:f>
              <c:numCache>
                <c:formatCode>General</c:formatCode>
                <c:ptCount val="7"/>
                <c:pt idx="0">
                  <c:v>0</c:v>
                </c:pt>
                <c:pt idx="1">
                  <c:v>0</c:v>
                </c:pt>
                <c:pt idx="2">
                  <c:v>0</c:v>
                </c:pt>
                <c:pt idx="3">
                  <c:v>0</c:v>
                </c:pt>
                <c:pt idx="4">
                  <c:v>1</c:v>
                </c:pt>
                <c:pt idx="5">
                  <c:v>0</c:v>
                </c:pt>
                <c:pt idx="6">
                  <c:v>0</c:v>
                </c:pt>
              </c:numCache>
            </c:numRef>
          </c:val>
        </c:ser>
        <c:ser>
          <c:idx val="2"/>
          <c:order val="2"/>
          <c:tx>
            <c:strRef>
              <c:f>Sheet1!$A$4</c:f>
              <c:strCache>
                <c:ptCount val="1"/>
                <c:pt idx="0">
                  <c:v>Canadá</c:v>
                </c:pt>
              </c:strCache>
            </c:strRef>
          </c:tx>
          <c:spPr>
            <a:solidFill>
              <a:srgbClr val="92D050"/>
            </a:solidFill>
            <a:ln>
              <a:solidFill>
                <a:schemeClr val="tx1"/>
              </a:solidFill>
            </a:ln>
          </c:spPr>
          <c:invertIfNegative val="0"/>
          <c:cat>
            <c:strRef>
              <c:f>Sheet1!$B$1:$H$1</c:f>
              <c:strCache>
                <c:ptCount val="7"/>
                <c:pt idx="0">
                  <c:v>2010</c:v>
                </c:pt>
                <c:pt idx="1">
                  <c:v>2011</c:v>
                </c:pt>
                <c:pt idx="2">
                  <c:v>2012</c:v>
                </c:pt>
                <c:pt idx="3">
                  <c:v>2013</c:v>
                </c:pt>
                <c:pt idx="4">
                  <c:v>2014</c:v>
                </c:pt>
                <c:pt idx="5">
                  <c:v>2015</c:v>
                </c:pt>
                <c:pt idx="6">
                  <c:v>2016</c:v>
                </c:pt>
              </c:strCache>
            </c:strRef>
          </c:cat>
          <c:val>
            <c:numRef>
              <c:f>Sheet1!$B$4:$H$4</c:f>
              <c:numCache>
                <c:formatCode>General</c:formatCode>
                <c:ptCount val="7"/>
                <c:pt idx="0">
                  <c:v>12</c:v>
                </c:pt>
                <c:pt idx="1">
                  <c:v>1</c:v>
                </c:pt>
                <c:pt idx="2">
                  <c:v>2</c:v>
                </c:pt>
                <c:pt idx="3">
                  <c:v>1</c:v>
                </c:pt>
                <c:pt idx="4">
                  <c:v>1</c:v>
                </c:pt>
                <c:pt idx="5">
                  <c:v>0</c:v>
                </c:pt>
                <c:pt idx="6">
                  <c:v>1</c:v>
                </c:pt>
              </c:numCache>
            </c:numRef>
          </c:val>
        </c:ser>
        <c:ser>
          <c:idx val="3"/>
          <c:order val="3"/>
          <c:tx>
            <c:strRef>
              <c:f>Sheet1!$A$5</c:f>
              <c:strCache>
                <c:ptCount val="1"/>
                <c:pt idx="0">
                  <c:v>Chile</c:v>
                </c:pt>
              </c:strCache>
            </c:strRef>
          </c:tx>
          <c:spPr>
            <a:solidFill>
              <a:schemeClr val="accent4">
                <a:lumMod val="75000"/>
              </a:schemeClr>
            </a:solidFill>
            <a:ln>
              <a:solidFill>
                <a:schemeClr val="tx1"/>
              </a:solidFill>
            </a:ln>
          </c:spPr>
          <c:invertIfNegative val="0"/>
          <c:cat>
            <c:strRef>
              <c:f>Sheet1!$B$1:$H$1</c:f>
              <c:strCache>
                <c:ptCount val="7"/>
                <c:pt idx="0">
                  <c:v>2010</c:v>
                </c:pt>
                <c:pt idx="1">
                  <c:v>2011</c:v>
                </c:pt>
                <c:pt idx="2">
                  <c:v>2012</c:v>
                </c:pt>
                <c:pt idx="3">
                  <c:v>2013</c:v>
                </c:pt>
                <c:pt idx="4">
                  <c:v>2014</c:v>
                </c:pt>
                <c:pt idx="5">
                  <c:v>2015</c:v>
                </c:pt>
                <c:pt idx="6">
                  <c:v>2016</c:v>
                </c:pt>
              </c:strCache>
            </c:strRef>
          </c:cat>
          <c:val>
            <c:numRef>
              <c:f>Sheet1!$B$5:$H$5</c:f>
              <c:numCache>
                <c:formatCode>General</c:formatCode>
                <c:ptCount val="7"/>
                <c:pt idx="0">
                  <c:v>0</c:v>
                </c:pt>
                <c:pt idx="1">
                  <c:v>1</c:v>
                </c:pt>
                <c:pt idx="2">
                  <c:v>0</c:v>
                </c:pt>
                <c:pt idx="3">
                  <c:v>0</c:v>
                </c:pt>
                <c:pt idx="4">
                  <c:v>0</c:v>
                </c:pt>
                <c:pt idx="5">
                  <c:v>0</c:v>
                </c:pt>
                <c:pt idx="6">
                  <c:v>0</c:v>
                </c:pt>
              </c:numCache>
            </c:numRef>
          </c:val>
        </c:ser>
        <c:ser>
          <c:idx val="4"/>
          <c:order val="4"/>
          <c:tx>
            <c:strRef>
              <c:f>Sheet1!$A$6</c:f>
              <c:strCache>
                <c:ptCount val="1"/>
                <c:pt idx="0">
                  <c:v>México</c:v>
                </c:pt>
              </c:strCache>
            </c:strRef>
          </c:tx>
          <c:spPr>
            <a:solidFill>
              <a:srgbClr val="CC3399"/>
            </a:solidFill>
            <a:ln>
              <a:solidFill>
                <a:schemeClr val="tx1"/>
              </a:solidFill>
            </a:ln>
          </c:spPr>
          <c:invertIfNegative val="0"/>
          <c:cat>
            <c:strRef>
              <c:f>Sheet1!$B$1:$H$1</c:f>
              <c:strCache>
                <c:ptCount val="7"/>
                <c:pt idx="0">
                  <c:v>2010</c:v>
                </c:pt>
                <c:pt idx="1">
                  <c:v>2011</c:v>
                </c:pt>
                <c:pt idx="2">
                  <c:v>2012</c:v>
                </c:pt>
                <c:pt idx="3">
                  <c:v>2013</c:v>
                </c:pt>
                <c:pt idx="4">
                  <c:v>2014</c:v>
                </c:pt>
                <c:pt idx="5">
                  <c:v>2015</c:v>
                </c:pt>
                <c:pt idx="6">
                  <c:v>2016</c:v>
                </c:pt>
              </c:strCache>
            </c:strRef>
          </c:cat>
          <c:val>
            <c:numRef>
              <c:f>Sheet1!$B$6:$H$6</c:f>
              <c:numCache>
                <c:formatCode>General</c:formatCode>
                <c:ptCount val="7"/>
                <c:pt idx="0">
                  <c:v>0</c:v>
                </c:pt>
                <c:pt idx="1">
                  <c:v>0</c:v>
                </c:pt>
                <c:pt idx="2">
                  <c:v>2</c:v>
                </c:pt>
                <c:pt idx="3">
                  <c:v>0</c:v>
                </c:pt>
                <c:pt idx="4">
                  <c:v>0</c:v>
                </c:pt>
                <c:pt idx="5">
                  <c:v>0</c:v>
                </c:pt>
                <c:pt idx="6">
                  <c:v>0</c:v>
                </c:pt>
              </c:numCache>
            </c:numRef>
          </c:val>
        </c:ser>
        <c:ser>
          <c:idx val="5"/>
          <c:order val="5"/>
          <c:tx>
            <c:strRef>
              <c:f>Sheet1!$A$7</c:f>
              <c:strCache>
                <c:ptCount val="1"/>
                <c:pt idx="0">
                  <c:v>EUA</c:v>
                </c:pt>
              </c:strCache>
            </c:strRef>
          </c:tx>
          <c:spPr>
            <a:solidFill>
              <a:srgbClr val="00B0F0"/>
            </a:solidFill>
            <a:ln>
              <a:solidFill>
                <a:schemeClr val="tx1"/>
              </a:solidFill>
            </a:ln>
          </c:spPr>
          <c:invertIfNegative val="0"/>
          <c:cat>
            <c:strRef>
              <c:f>Sheet1!$B$1:$H$1</c:f>
              <c:strCache>
                <c:ptCount val="7"/>
                <c:pt idx="0">
                  <c:v>2010</c:v>
                </c:pt>
                <c:pt idx="1">
                  <c:v>2011</c:v>
                </c:pt>
                <c:pt idx="2">
                  <c:v>2012</c:v>
                </c:pt>
                <c:pt idx="3">
                  <c:v>2013</c:v>
                </c:pt>
                <c:pt idx="4">
                  <c:v>2014</c:v>
                </c:pt>
                <c:pt idx="5">
                  <c:v>2015</c:v>
                </c:pt>
                <c:pt idx="6">
                  <c:v>2016</c:v>
                </c:pt>
              </c:strCache>
            </c:strRef>
          </c:cat>
          <c:val>
            <c:numRef>
              <c:f>Sheet1!$B$7:$H$7</c:f>
              <c:numCache>
                <c:formatCode>General</c:formatCode>
                <c:ptCount val="7"/>
                <c:pt idx="0">
                  <c:v>5</c:v>
                </c:pt>
                <c:pt idx="1">
                  <c:v>4</c:v>
                </c:pt>
                <c:pt idx="2">
                  <c:v>9</c:v>
                </c:pt>
                <c:pt idx="3">
                  <c:v>10</c:v>
                </c:pt>
                <c:pt idx="4">
                  <c:v>1</c:v>
                </c:pt>
                <c:pt idx="5">
                  <c:v>3</c:v>
                </c:pt>
                <c:pt idx="6">
                  <c:v>1</c:v>
                </c:pt>
              </c:numCache>
            </c:numRef>
          </c:val>
        </c:ser>
        <c:ser>
          <c:idx val="6"/>
          <c:order val="6"/>
          <c:tx>
            <c:strRef>
              <c:f>Sheet1!$A$8</c:f>
              <c:strCache>
                <c:ptCount val="1"/>
                <c:pt idx="0">
                  <c:v>Colombia</c:v>
                </c:pt>
              </c:strCache>
            </c:strRef>
          </c:tx>
          <c:spPr>
            <a:solidFill>
              <a:schemeClr val="accent6"/>
            </a:solidFill>
            <a:ln>
              <a:solidFill>
                <a:schemeClr val="tx1"/>
              </a:solidFill>
            </a:ln>
          </c:spPr>
          <c:invertIfNegative val="0"/>
          <c:cat>
            <c:strRef>
              <c:f>Sheet1!$B$1:$H$1</c:f>
              <c:strCache>
                <c:ptCount val="7"/>
                <c:pt idx="0">
                  <c:v>2010</c:v>
                </c:pt>
                <c:pt idx="1">
                  <c:v>2011</c:v>
                </c:pt>
                <c:pt idx="2">
                  <c:v>2012</c:v>
                </c:pt>
                <c:pt idx="3">
                  <c:v>2013</c:v>
                </c:pt>
                <c:pt idx="4">
                  <c:v>2014</c:v>
                </c:pt>
                <c:pt idx="5">
                  <c:v>2015</c:v>
                </c:pt>
                <c:pt idx="6">
                  <c:v>2016</c:v>
                </c:pt>
              </c:strCache>
            </c:strRef>
          </c:cat>
          <c:val>
            <c:numRef>
              <c:f>Sheet1!$B$8:$H$8</c:f>
              <c:numCache>
                <c:formatCode>General</c:formatCode>
                <c:ptCount val="7"/>
                <c:pt idx="0">
                  <c:v>0</c:v>
                </c:pt>
                <c:pt idx="1">
                  <c:v>1</c:v>
                </c:pt>
                <c:pt idx="2">
                  <c:v>1</c:v>
                </c:pt>
                <c:pt idx="3">
                  <c:v>0</c:v>
                </c:pt>
                <c:pt idx="4">
                  <c:v>0</c:v>
                </c:pt>
                <c:pt idx="5">
                  <c:v>0</c:v>
                </c:pt>
                <c:pt idx="6">
                  <c:v>0</c:v>
                </c:pt>
              </c:numCache>
            </c:numRef>
          </c:val>
        </c:ser>
        <c:ser>
          <c:idx val="7"/>
          <c:order val="7"/>
          <c:tx>
            <c:strRef>
              <c:f>Sheet1!$A$9</c:f>
              <c:strCache>
                <c:ptCount val="1"/>
                <c:pt idx="0">
                  <c:v>Guyana Francesa</c:v>
                </c:pt>
              </c:strCache>
            </c:strRef>
          </c:tx>
          <c:spPr>
            <a:solidFill>
              <a:srgbClr val="FF99CC"/>
            </a:solidFill>
            <a:ln>
              <a:solidFill>
                <a:schemeClr val="tx1"/>
              </a:solidFill>
            </a:ln>
          </c:spPr>
          <c:invertIfNegative val="0"/>
          <c:cat>
            <c:strRef>
              <c:f>Sheet1!$B$1:$H$1</c:f>
              <c:strCache>
                <c:ptCount val="7"/>
                <c:pt idx="0">
                  <c:v>2010</c:v>
                </c:pt>
                <c:pt idx="1">
                  <c:v>2011</c:v>
                </c:pt>
                <c:pt idx="2">
                  <c:v>2012</c:v>
                </c:pt>
                <c:pt idx="3">
                  <c:v>2013</c:v>
                </c:pt>
                <c:pt idx="4">
                  <c:v>2014</c:v>
                </c:pt>
                <c:pt idx="5">
                  <c:v>2015</c:v>
                </c:pt>
                <c:pt idx="6">
                  <c:v>2016</c:v>
                </c:pt>
              </c:strCache>
            </c:strRef>
          </c:cat>
          <c:val>
            <c:numRef>
              <c:f>Sheet1!$B$9:$H$9</c:f>
              <c:numCache>
                <c:formatCode>General</c:formatCode>
                <c:ptCount val="7"/>
                <c:pt idx="0">
                  <c:v>1</c:v>
                </c:pt>
                <c:pt idx="1">
                  <c:v>0</c:v>
                </c:pt>
                <c:pt idx="2">
                  <c:v>0</c:v>
                </c:pt>
                <c:pt idx="3">
                  <c:v>0</c:v>
                </c:pt>
                <c:pt idx="4">
                  <c:v>0</c:v>
                </c:pt>
                <c:pt idx="5">
                  <c:v>0</c:v>
                </c:pt>
                <c:pt idx="6">
                  <c:v>0</c:v>
                </c:pt>
              </c:numCache>
            </c:numRef>
          </c:val>
        </c:ser>
        <c:dLbls>
          <c:showLegendKey val="0"/>
          <c:showVal val="0"/>
          <c:showCatName val="0"/>
          <c:showSerName val="0"/>
          <c:showPercent val="0"/>
          <c:showBubbleSize val="0"/>
        </c:dLbls>
        <c:gapWidth val="150"/>
        <c:overlap val="100"/>
        <c:axId val="116581888"/>
        <c:axId val="169821888"/>
      </c:barChart>
      <c:catAx>
        <c:axId val="116581888"/>
        <c:scaling>
          <c:orientation val="minMax"/>
        </c:scaling>
        <c:delete val="0"/>
        <c:axPos val="b"/>
        <c:numFmt formatCode="General" sourceLinked="1"/>
        <c:majorTickMark val="out"/>
        <c:minorTickMark val="none"/>
        <c:tickLblPos val="nextTo"/>
        <c:txPr>
          <a:bodyPr/>
          <a:lstStyle/>
          <a:p>
            <a:pPr>
              <a:defRPr lang="en-US" sz="1400" b="1">
                <a:latin typeface="Arial" pitchFamily="34" charset="0"/>
                <a:cs typeface="Arial" pitchFamily="34" charset="0"/>
              </a:defRPr>
            </a:pPr>
            <a:endParaRPr lang="en-US"/>
          </a:p>
        </c:txPr>
        <c:crossAx val="169821888"/>
        <c:crosses val="autoZero"/>
        <c:auto val="1"/>
        <c:lblAlgn val="ctr"/>
        <c:lblOffset val="100"/>
        <c:noMultiLvlLbl val="0"/>
      </c:catAx>
      <c:valAx>
        <c:axId val="169821888"/>
        <c:scaling>
          <c:orientation val="minMax"/>
          <c:max val="20"/>
        </c:scaling>
        <c:delete val="0"/>
        <c:axPos val="l"/>
        <c:majorGridlines/>
        <c:numFmt formatCode="General" sourceLinked="1"/>
        <c:majorTickMark val="out"/>
        <c:minorTickMark val="none"/>
        <c:tickLblPos val="nextTo"/>
        <c:txPr>
          <a:bodyPr/>
          <a:lstStyle/>
          <a:p>
            <a:pPr>
              <a:defRPr lang="en-US" sz="1400" b="1">
                <a:latin typeface="Arial" pitchFamily="34" charset="0"/>
                <a:cs typeface="Arial" pitchFamily="34" charset="0"/>
              </a:defRPr>
            </a:pPr>
            <a:endParaRPr lang="en-US"/>
          </a:p>
        </c:txPr>
        <c:crossAx val="116581888"/>
        <c:crosses val="autoZero"/>
        <c:crossBetween val="between"/>
        <c:majorUnit val="2"/>
      </c:valAx>
    </c:plotArea>
    <c:legend>
      <c:legendPos val="b"/>
      <c:overlay val="0"/>
      <c:spPr>
        <a:ln w="3174">
          <a:solidFill>
            <a:schemeClr val="tx1"/>
          </a:solidFill>
        </a:ln>
      </c:spPr>
      <c:txPr>
        <a:bodyPr/>
        <a:lstStyle/>
        <a:p>
          <a:pPr>
            <a:defRPr lang="en-US" sz="1400">
              <a:latin typeface="Arial" pitchFamily="34" charset="0"/>
              <a:cs typeface="Arial" pitchFamily="34" charset="0"/>
            </a:defRPr>
          </a:pPr>
          <a:endParaRPr lang="en-US"/>
        </a:p>
      </c:txPr>
    </c:legend>
    <c:plotVisOnly val="1"/>
    <c:dispBlanksAs val="gap"/>
    <c:showDLblsOverMax val="0"/>
  </c:chart>
  <c:txPr>
    <a:bodyPr/>
    <a:lstStyle/>
    <a:p>
      <a:pPr>
        <a:defRPr sz="1800"/>
      </a:pPr>
      <a:endParaRPr lang="en-US"/>
    </a:p>
  </c:txPr>
  <c:externalData r:id="rId1">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9.1967442183780987E-2"/>
          <c:y val="7.0787273524624689E-2"/>
          <c:w val="0.83818393480791598"/>
          <c:h val="0.75160599571734499"/>
        </c:manualLayout>
      </c:layout>
      <c:barChart>
        <c:barDir val="col"/>
        <c:grouping val="stacked"/>
        <c:varyColors val="0"/>
        <c:ser>
          <c:idx val="3"/>
          <c:order val="0"/>
          <c:tx>
            <c:strRef>
              <c:f>Sheet1!$A$2</c:f>
              <c:strCache>
                <c:ptCount val="1"/>
                <c:pt idx="0">
                  <c:v>Brazil</c:v>
                </c:pt>
              </c:strCache>
            </c:strRef>
          </c:tx>
          <c:spPr>
            <a:solidFill>
              <a:schemeClr val="folHlink"/>
            </a:solidFill>
            <a:ln w="12539">
              <a:solidFill>
                <a:schemeClr val="tx1"/>
              </a:solidFill>
              <a:prstDash val="solid"/>
            </a:ln>
          </c:spPr>
          <c:invertIfNegative val="0"/>
          <c:cat>
            <c:numRef>
              <c:f>Sheet1!$B$1:$R$1</c:f>
              <c:numCache>
                <c:formatCode>General</c:formatCode>
                <c:ptCount val="14"/>
                <c:pt idx="0">
                  <c:v>2003</c:v>
                </c:pt>
                <c:pt idx="1">
                  <c:v>2004</c:v>
                </c:pt>
                <c:pt idx="2">
                  <c:v>2005</c:v>
                </c:pt>
                <c:pt idx="3">
                  <c:v>2006</c:v>
                </c:pt>
                <c:pt idx="4">
                  <c:v>2007</c:v>
                </c:pt>
                <c:pt idx="5">
                  <c:v>2008</c:v>
                </c:pt>
                <c:pt idx="6">
                  <c:v>2009</c:v>
                </c:pt>
                <c:pt idx="7">
                  <c:v>2010</c:v>
                </c:pt>
                <c:pt idx="8">
                  <c:v>2011</c:v>
                </c:pt>
                <c:pt idx="9">
                  <c:v>2012</c:v>
                </c:pt>
                <c:pt idx="10">
                  <c:v>2013</c:v>
                </c:pt>
                <c:pt idx="11">
                  <c:v>2014</c:v>
                </c:pt>
                <c:pt idx="12">
                  <c:v>2015</c:v>
                </c:pt>
                <c:pt idx="13">
                  <c:v>2016</c:v>
                </c:pt>
              </c:numCache>
            </c:numRef>
          </c:cat>
          <c:val>
            <c:numRef>
              <c:f>Sheet1!$B$2:$R$2</c:f>
              <c:numCache>
                <c:formatCode>General</c:formatCode>
                <c:ptCount val="14"/>
                <c:pt idx="0">
                  <c:v>2</c:v>
                </c:pt>
                <c:pt idx="1">
                  <c:v>0</c:v>
                </c:pt>
                <c:pt idx="2">
                  <c:v>6</c:v>
                </c:pt>
                <c:pt idx="3">
                  <c:v>57</c:v>
                </c:pt>
                <c:pt idx="4">
                  <c:v>0</c:v>
                </c:pt>
                <c:pt idx="5">
                  <c:v>0</c:v>
                </c:pt>
                <c:pt idx="6">
                  <c:v>0</c:v>
                </c:pt>
                <c:pt idx="7">
                  <c:v>71</c:v>
                </c:pt>
                <c:pt idx="8">
                  <c:v>43</c:v>
                </c:pt>
                <c:pt idx="9">
                  <c:v>2</c:v>
                </c:pt>
                <c:pt idx="10">
                  <c:v>201</c:v>
                </c:pt>
                <c:pt idx="11">
                  <c:v>876</c:v>
                </c:pt>
                <c:pt idx="12">
                  <c:v>214</c:v>
                </c:pt>
                <c:pt idx="13">
                  <c:v>0</c:v>
                </c:pt>
              </c:numCache>
            </c:numRef>
          </c:val>
        </c:ser>
        <c:ser>
          <c:idx val="0"/>
          <c:order val="1"/>
          <c:tx>
            <c:strRef>
              <c:f>Sheet1!$A$3</c:f>
              <c:strCache>
                <c:ptCount val="1"/>
                <c:pt idx="0">
                  <c:v>Canada</c:v>
                </c:pt>
              </c:strCache>
            </c:strRef>
          </c:tx>
          <c:spPr>
            <a:solidFill>
              <a:schemeClr val="accent1"/>
            </a:solidFill>
            <a:ln w="12539">
              <a:solidFill>
                <a:schemeClr val="tx1"/>
              </a:solidFill>
              <a:prstDash val="solid"/>
            </a:ln>
          </c:spPr>
          <c:invertIfNegative val="0"/>
          <c:cat>
            <c:numRef>
              <c:f>Sheet1!$B$1:$R$1</c:f>
              <c:numCache>
                <c:formatCode>General</c:formatCode>
                <c:ptCount val="14"/>
                <c:pt idx="0">
                  <c:v>2003</c:v>
                </c:pt>
                <c:pt idx="1">
                  <c:v>2004</c:v>
                </c:pt>
                <c:pt idx="2">
                  <c:v>2005</c:v>
                </c:pt>
                <c:pt idx="3">
                  <c:v>2006</c:v>
                </c:pt>
                <c:pt idx="4">
                  <c:v>2007</c:v>
                </c:pt>
                <c:pt idx="5">
                  <c:v>2008</c:v>
                </c:pt>
                <c:pt idx="6">
                  <c:v>2009</c:v>
                </c:pt>
                <c:pt idx="7">
                  <c:v>2010</c:v>
                </c:pt>
                <c:pt idx="8">
                  <c:v>2011</c:v>
                </c:pt>
                <c:pt idx="9">
                  <c:v>2012</c:v>
                </c:pt>
                <c:pt idx="10">
                  <c:v>2013</c:v>
                </c:pt>
                <c:pt idx="11">
                  <c:v>2014</c:v>
                </c:pt>
                <c:pt idx="12">
                  <c:v>2015</c:v>
                </c:pt>
                <c:pt idx="13">
                  <c:v>2016</c:v>
                </c:pt>
              </c:numCache>
            </c:numRef>
          </c:cat>
          <c:val>
            <c:numRef>
              <c:f>Sheet1!$B$3:$R$3</c:f>
              <c:numCache>
                <c:formatCode>General</c:formatCode>
                <c:ptCount val="14"/>
                <c:pt idx="0">
                  <c:v>15</c:v>
                </c:pt>
                <c:pt idx="1">
                  <c:v>7</c:v>
                </c:pt>
                <c:pt idx="2">
                  <c:v>6</c:v>
                </c:pt>
                <c:pt idx="3">
                  <c:v>13</c:v>
                </c:pt>
                <c:pt idx="4">
                  <c:v>101</c:v>
                </c:pt>
                <c:pt idx="5">
                  <c:v>62</c:v>
                </c:pt>
                <c:pt idx="6">
                  <c:v>14</c:v>
                </c:pt>
                <c:pt idx="7">
                  <c:v>99</c:v>
                </c:pt>
                <c:pt idx="8">
                  <c:v>803</c:v>
                </c:pt>
                <c:pt idx="9">
                  <c:v>10</c:v>
                </c:pt>
                <c:pt idx="10">
                  <c:v>82</c:v>
                </c:pt>
                <c:pt idx="11">
                  <c:v>418</c:v>
                </c:pt>
                <c:pt idx="12">
                  <c:v>196</c:v>
                </c:pt>
                <c:pt idx="13">
                  <c:v>7</c:v>
                </c:pt>
              </c:numCache>
            </c:numRef>
          </c:val>
        </c:ser>
        <c:ser>
          <c:idx val="4"/>
          <c:order val="2"/>
          <c:tx>
            <c:strRef>
              <c:f>Sheet1!$A$4</c:f>
              <c:strCache>
                <c:ptCount val="1"/>
                <c:pt idx="0">
                  <c:v>Mexico</c:v>
                </c:pt>
              </c:strCache>
            </c:strRef>
          </c:tx>
          <c:spPr>
            <a:solidFill>
              <a:srgbClr val="FF9900"/>
            </a:solidFill>
            <a:ln w="12539">
              <a:solidFill>
                <a:schemeClr val="tx1"/>
              </a:solidFill>
              <a:prstDash val="solid"/>
            </a:ln>
          </c:spPr>
          <c:invertIfNegative val="0"/>
          <c:cat>
            <c:numRef>
              <c:f>Sheet1!$B$1:$R$1</c:f>
              <c:numCache>
                <c:formatCode>General</c:formatCode>
                <c:ptCount val="14"/>
                <c:pt idx="0">
                  <c:v>2003</c:v>
                </c:pt>
                <c:pt idx="1">
                  <c:v>2004</c:v>
                </c:pt>
                <c:pt idx="2">
                  <c:v>2005</c:v>
                </c:pt>
                <c:pt idx="3">
                  <c:v>2006</c:v>
                </c:pt>
                <c:pt idx="4">
                  <c:v>2007</c:v>
                </c:pt>
                <c:pt idx="5">
                  <c:v>2008</c:v>
                </c:pt>
                <c:pt idx="6">
                  <c:v>2009</c:v>
                </c:pt>
                <c:pt idx="7">
                  <c:v>2010</c:v>
                </c:pt>
                <c:pt idx="8">
                  <c:v>2011</c:v>
                </c:pt>
                <c:pt idx="9">
                  <c:v>2012</c:v>
                </c:pt>
                <c:pt idx="10">
                  <c:v>2013</c:v>
                </c:pt>
                <c:pt idx="11">
                  <c:v>2014</c:v>
                </c:pt>
                <c:pt idx="12">
                  <c:v>2015</c:v>
                </c:pt>
                <c:pt idx="13">
                  <c:v>2016</c:v>
                </c:pt>
              </c:numCache>
            </c:numRef>
          </c:cat>
          <c:val>
            <c:numRef>
              <c:f>Sheet1!$B$4:$R$4</c:f>
              <c:numCache>
                <c:formatCode>General</c:formatCode>
                <c:ptCount val="14"/>
                <c:pt idx="0">
                  <c:v>44</c:v>
                </c:pt>
                <c:pt idx="1">
                  <c:v>64</c:v>
                </c:pt>
                <c:pt idx="2">
                  <c:v>6</c:v>
                </c:pt>
                <c:pt idx="3">
                  <c:v>23</c:v>
                </c:pt>
                <c:pt idx="4">
                  <c:v>0</c:v>
                </c:pt>
                <c:pt idx="5">
                  <c:v>0</c:v>
                </c:pt>
                <c:pt idx="6">
                  <c:v>0</c:v>
                </c:pt>
                <c:pt idx="8">
                  <c:v>3</c:v>
                </c:pt>
                <c:pt idx="9">
                  <c:v>0</c:v>
                </c:pt>
                <c:pt idx="10">
                  <c:v>0</c:v>
                </c:pt>
                <c:pt idx="11">
                  <c:v>3</c:v>
                </c:pt>
                <c:pt idx="12">
                  <c:v>1</c:v>
                </c:pt>
                <c:pt idx="13">
                  <c:v>0</c:v>
                </c:pt>
              </c:numCache>
            </c:numRef>
          </c:val>
        </c:ser>
        <c:ser>
          <c:idx val="1"/>
          <c:order val="3"/>
          <c:tx>
            <c:strRef>
              <c:f>Sheet1!$A$5</c:f>
              <c:strCache>
                <c:ptCount val="1"/>
                <c:pt idx="0">
                  <c:v>USA</c:v>
                </c:pt>
              </c:strCache>
            </c:strRef>
          </c:tx>
          <c:spPr>
            <a:solidFill>
              <a:schemeClr val="accent2"/>
            </a:solidFill>
            <a:ln w="12539">
              <a:solidFill>
                <a:schemeClr val="tx1"/>
              </a:solidFill>
              <a:prstDash val="solid"/>
            </a:ln>
          </c:spPr>
          <c:invertIfNegative val="0"/>
          <c:cat>
            <c:numRef>
              <c:f>Sheet1!$B$1:$R$1</c:f>
              <c:numCache>
                <c:formatCode>General</c:formatCode>
                <c:ptCount val="14"/>
                <c:pt idx="0">
                  <c:v>2003</c:v>
                </c:pt>
                <c:pt idx="1">
                  <c:v>2004</c:v>
                </c:pt>
                <c:pt idx="2">
                  <c:v>2005</c:v>
                </c:pt>
                <c:pt idx="3">
                  <c:v>2006</c:v>
                </c:pt>
                <c:pt idx="4">
                  <c:v>2007</c:v>
                </c:pt>
                <c:pt idx="5">
                  <c:v>2008</c:v>
                </c:pt>
                <c:pt idx="6">
                  <c:v>2009</c:v>
                </c:pt>
                <c:pt idx="7">
                  <c:v>2010</c:v>
                </c:pt>
                <c:pt idx="8">
                  <c:v>2011</c:v>
                </c:pt>
                <c:pt idx="9">
                  <c:v>2012</c:v>
                </c:pt>
                <c:pt idx="10">
                  <c:v>2013</c:v>
                </c:pt>
                <c:pt idx="11">
                  <c:v>2014</c:v>
                </c:pt>
                <c:pt idx="12">
                  <c:v>2015</c:v>
                </c:pt>
                <c:pt idx="13">
                  <c:v>2016</c:v>
                </c:pt>
              </c:numCache>
            </c:numRef>
          </c:cat>
          <c:val>
            <c:numRef>
              <c:f>Sheet1!$B$5:$R$5</c:f>
              <c:numCache>
                <c:formatCode>General</c:formatCode>
                <c:ptCount val="14"/>
                <c:pt idx="0">
                  <c:v>56</c:v>
                </c:pt>
                <c:pt idx="1">
                  <c:v>37</c:v>
                </c:pt>
                <c:pt idx="2">
                  <c:v>66</c:v>
                </c:pt>
                <c:pt idx="3">
                  <c:v>45</c:v>
                </c:pt>
                <c:pt idx="4">
                  <c:v>43</c:v>
                </c:pt>
                <c:pt idx="5">
                  <c:v>140</c:v>
                </c:pt>
                <c:pt idx="6">
                  <c:v>71</c:v>
                </c:pt>
                <c:pt idx="7">
                  <c:v>64</c:v>
                </c:pt>
                <c:pt idx="8">
                  <c:v>223</c:v>
                </c:pt>
                <c:pt idx="9">
                  <c:v>55</c:v>
                </c:pt>
                <c:pt idx="10">
                  <c:v>189</c:v>
                </c:pt>
                <c:pt idx="11">
                  <c:v>667</c:v>
                </c:pt>
                <c:pt idx="12">
                  <c:v>186</c:v>
                </c:pt>
                <c:pt idx="13">
                  <c:v>19</c:v>
                </c:pt>
              </c:numCache>
            </c:numRef>
          </c:val>
        </c:ser>
        <c:ser>
          <c:idx val="2"/>
          <c:order val="4"/>
          <c:tx>
            <c:strRef>
              <c:f>Sheet1!$A$6</c:f>
              <c:strCache>
                <c:ptCount val="1"/>
                <c:pt idx="0">
                  <c:v>Venezuela</c:v>
                </c:pt>
              </c:strCache>
            </c:strRef>
          </c:tx>
          <c:spPr>
            <a:solidFill>
              <a:srgbClr val="FFFF00"/>
            </a:solidFill>
            <a:ln w="12539">
              <a:solidFill>
                <a:schemeClr val="tx1"/>
              </a:solidFill>
              <a:prstDash val="solid"/>
            </a:ln>
          </c:spPr>
          <c:invertIfNegative val="0"/>
          <c:cat>
            <c:numRef>
              <c:f>Sheet1!$B$1:$R$1</c:f>
              <c:numCache>
                <c:formatCode>General</c:formatCode>
                <c:ptCount val="14"/>
                <c:pt idx="0">
                  <c:v>2003</c:v>
                </c:pt>
                <c:pt idx="1">
                  <c:v>2004</c:v>
                </c:pt>
                <c:pt idx="2">
                  <c:v>2005</c:v>
                </c:pt>
                <c:pt idx="3">
                  <c:v>2006</c:v>
                </c:pt>
                <c:pt idx="4">
                  <c:v>2007</c:v>
                </c:pt>
                <c:pt idx="5">
                  <c:v>2008</c:v>
                </c:pt>
                <c:pt idx="6">
                  <c:v>2009</c:v>
                </c:pt>
                <c:pt idx="7">
                  <c:v>2010</c:v>
                </c:pt>
                <c:pt idx="8">
                  <c:v>2011</c:v>
                </c:pt>
                <c:pt idx="9">
                  <c:v>2012</c:v>
                </c:pt>
                <c:pt idx="10">
                  <c:v>2013</c:v>
                </c:pt>
                <c:pt idx="11">
                  <c:v>2014</c:v>
                </c:pt>
                <c:pt idx="12">
                  <c:v>2015</c:v>
                </c:pt>
                <c:pt idx="13">
                  <c:v>2016</c:v>
                </c:pt>
              </c:numCache>
            </c:numRef>
          </c:cat>
          <c:val>
            <c:numRef>
              <c:f>Sheet1!$B$6:$R$6</c:f>
              <c:numCache>
                <c:formatCode>General</c:formatCode>
                <c:ptCount val="14"/>
                <c:pt idx="0">
                  <c:v>0</c:v>
                </c:pt>
                <c:pt idx="1">
                  <c:v>0</c:v>
                </c:pt>
                <c:pt idx="2">
                  <c:v>0</c:v>
                </c:pt>
                <c:pt idx="3">
                  <c:v>99</c:v>
                </c:pt>
                <c:pt idx="4">
                  <c:v>32</c:v>
                </c:pt>
                <c:pt idx="5">
                  <c:v>0</c:v>
                </c:pt>
                <c:pt idx="6">
                  <c:v>0</c:v>
                </c:pt>
                <c:pt idx="8">
                  <c:v>0</c:v>
                </c:pt>
                <c:pt idx="9">
                  <c:v>1</c:v>
                </c:pt>
                <c:pt idx="10">
                  <c:v>0</c:v>
                </c:pt>
                <c:pt idx="11">
                  <c:v>0</c:v>
                </c:pt>
                <c:pt idx="12">
                  <c:v>0</c:v>
                </c:pt>
                <c:pt idx="13">
                  <c:v>0</c:v>
                </c:pt>
              </c:numCache>
            </c:numRef>
          </c:val>
        </c:ser>
        <c:ser>
          <c:idx val="5"/>
          <c:order val="5"/>
          <c:tx>
            <c:strRef>
              <c:f>Sheet1!$A$7</c:f>
              <c:strCache>
                <c:ptCount val="1"/>
                <c:pt idx="0">
                  <c:v>Ecuador</c:v>
                </c:pt>
              </c:strCache>
            </c:strRef>
          </c:tx>
          <c:spPr>
            <a:solidFill>
              <a:srgbClr val="FF0000"/>
            </a:solidFill>
            <a:ln w="12539">
              <a:solidFill>
                <a:schemeClr val="tx1"/>
              </a:solidFill>
              <a:prstDash val="solid"/>
            </a:ln>
          </c:spPr>
          <c:invertIfNegative val="0"/>
          <c:cat>
            <c:numRef>
              <c:f>Sheet1!$B$1:$R$1</c:f>
              <c:numCache>
                <c:formatCode>General</c:formatCode>
                <c:ptCount val="14"/>
                <c:pt idx="0">
                  <c:v>2003</c:v>
                </c:pt>
                <c:pt idx="1">
                  <c:v>2004</c:v>
                </c:pt>
                <c:pt idx="2">
                  <c:v>2005</c:v>
                </c:pt>
                <c:pt idx="3">
                  <c:v>2006</c:v>
                </c:pt>
                <c:pt idx="4">
                  <c:v>2007</c:v>
                </c:pt>
                <c:pt idx="5">
                  <c:v>2008</c:v>
                </c:pt>
                <c:pt idx="6">
                  <c:v>2009</c:v>
                </c:pt>
                <c:pt idx="7">
                  <c:v>2010</c:v>
                </c:pt>
                <c:pt idx="8">
                  <c:v>2011</c:v>
                </c:pt>
                <c:pt idx="9">
                  <c:v>2012</c:v>
                </c:pt>
                <c:pt idx="10">
                  <c:v>2013</c:v>
                </c:pt>
                <c:pt idx="11">
                  <c:v>2014</c:v>
                </c:pt>
                <c:pt idx="12">
                  <c:v>2015</c:v>
                </c:pt>
                <c:pt idx="13">
                  <c:v>2016</c:v>
                </c:pt>
              </c:numCache>
            </c:numRef>
          </c:cat>
          <c:val>
            <c:numRef>
              <c:f>Sheet1!$B$7:$R$7</c:f>
              <c:numCache>
                <c:formatCode>General</c:formatCode>
                <c:ptCount val="14"/>
                <c:pt idx="0">
                  <c:v>2</c:v>
                </c:pt>
                <c:pt idx="1">
                  <c:v>0</c:v>
                </c:pt>
                <c:pt idx="2">
                  <c:v>1</c:v>
                </c:pt>
                <c:pt idx="3">
                  <c:v>0</c:v>
                </c:pt>
                <c:pt idx="4">
                  <c:v>0</c:v>
                </c:pt>
                <c:pt idx="5">
                  <c:v>5</c:v>
                </c:pt>
                <c:pt idx="6">
                  <c:v>4</c:v>
                </c:pt>
                <c:pt idx="7">
                  <c:v>19</c:v>
                </c:pt>
                <c:pt idx="8">
                  <c:v>297</c:v>
                </c:pt>
                <c:pt idx="9">
                  <c:v>75</c:v>
                </c:pt>
                <c:pt idx="10">
                  <c:v>1</c:v>
                </c:pt>
                <c:pt idx="11">
                  <c:v>0</c:v>
                </c:pt>
                <c:pt idx="12">
                  <c:v>0</c:v>
                </c:pt>
                <c:pt idx="13">
                  <c:v>1</c:v>
                </c:pt>
              </c:numCache>
            </c:numRef>
          </c:val>
        </c:ser>
        <c:dLbls>
          <c:showLegendKey val="0"/>
          <c:showVal val="0"/>
          <c:showCatName val="0"/>
          <c:showSerName val="0"/>
          <c:showPercent val="0"/>
          <c:showBubbleSize val="0"/>
        </c:dLbls>
        <c:gapWidth val="70"/>
        <c:overlap val="100"/>
        <c:axId val="126046720"/>
        <c:axId val="181440448"/>
      </c:barChart>
      <c:lineChart>
        <c:grouping val="standard"/>
        <c:varyColors val="0"/>
        <c:ser>
          <c:idx val="6"/>
          <c:order val="6"/>
          <c:tx>
            <c:strRef>
              <c:f>Sheet1!$A$8</c:f>
              <c:strCache>
                <c:ptCount val="1"/>
                <c:pt idx="0">
                  <c:v>Others</c:v>
                </c:pt>
              </c:strCache>
            </c:strRef>
          </c:tx>
          <c:spPr>
            <a:ln w="25078">
              <a:solidFill>
                <a:srgbClr val="FF00FF"/>
              </a:solidFill>
              <a:prstDash val="solid"/>
            </a:ln>
          </c:spPr>
          <c:marker>
            <c:symbol val="plus"/>
            <c:size val="3"/>
            <c:spPr>
              <a:solidFill>
                <a:srgbClr val="FF00FF"/>
              </a:solidFill>
              <a:ln>
                <a:solidFill>
                  <a:srgbClr val="FF00FF"/>
                </a:solidFill>
                <a:prstDash val="solid"/>
              </a:ln>
            </c:spPr>
          </c:marker>
          <c:cat>
            <c:numRef>
              <c:f>Sheet1!$B$1:$R$1</c:f>
              <c:numCache>
                <c:formatCode>General</c:formatCode>
                <c:ptCount val="14"/>
                <c:pt idx="0">
                  <c:v>2003</c:v>
                </c:pt>
                <c:pt idx="1">
                  <c:v>2004</c:v>
                </c:pt>
                <c:pt idx="2">
                  <c:v>2005</c:v>
                </c:pt>
                <c:pt idx="3">
                  <c:v>2006</c:v>
                </c:pt>
                <c:pt idx="4">
                  <c:v>2007</c:v>
                </c:pt>
                <c:pt idx="5">
                  <c:v>2008</c:v>
                </c:pt>
                <c:pt idx="6">
                  <c:v>2009</c:v>
                </c:pt>
                <c:pt idx="7">
                  <c:v>2010</c:v>
                </c:pt>
                <c:pt idx="8">
                  <c:v>2011</c:v>
                </c:pt>
                <c:pt idx="9">
                  <c:v>2012</c:v>
                </c:pt>
                <c:pt idx="10">
                  <c:v>2013</c:v>
                </c:pt>
                <c:pt idx="11">
                  <c:v>2014</c:v>
                </c:pt>
                <c:pt idx="12">
                  <c:v>2015</c:v>
                </c:pt>
                <c:pt idx="13">
                  <c:v>2016</c:v>
                </c:pt>
              </c:numCache>
            </c:numRef>
          </c:cat>
          <c:val>
            <c:numRef>
              <c:f>Sheet1!$B$8:$R$8</c:f>
              <c:numCache>
                <c:formatCode>General</c:formatCode>
                <c:ptCount val="14"/>
                <c:pt idx="11">
                  <c:v>2</c:v>
                </c:pt>
                <c:pt idx="12">
                  <c:v>14</c:v>
                </c:pt>
                <c:pt idx="13">
                  <c:v>0</c:v>
                </c:pt>
              </c:numCache>
            </c:numRef>
          </c:val>
          <c:smooth val="0"/>
        </c:ser>
        <c:ser>
          <c:idx val="7"/>
          <c:order val="7"/>
          <c:tx>
            <c:strRef>
              <c:f>Sheet1!$A$9</c:f>
              <c:strCache>
                <c:ptCount val="1"/>
                <c:pt idx="0">
                  <c:v>Regional rate</c:v>
                </c:pt>
              </c:strCache>
            </c:strRef>
          </c:tx>
          <c:cat>
            <c:numRef>
              <c:f>Sheet1!$B$1:$R$1</c:f>
              <c:numCache>
                <c:formatCode>General</c:formatCode>
                <c:ptCount val="14"/>
                <c:pt idx="0">
                  <c:v>2003</c:v>
                </c:pt>
                <c:pt idx="1">
                  <c:v>2004</c:v>
                </c:pt>
                <c:pt idx="2">
                  <c:v>2005</c:v>
                </c:pt>
                <c:pt idx="3">
                  <c:v>2006</c:v>
                </c:pt>
                <c:pt idx="4">
                  <c:v>2007</c:v>
                </c:pt>
                <c:pt idx="5">
                  <c:v>2008</c:v>
                </c:pt>
                <c:pt idx="6">
                  <c:v>2009</c:v>
                </c:pt>
                <c:pt idx="7">
                  <c:v>2010</c:v>
                </c:pt>
                <c:pt idx="8">
                  <c:v>2011</c:v>
                </c:pt>
                <c:pt idx="9">
                  <c:v>2012</c:v>
                </c:pt>
                <c:pt idx="10">
                  <c:v>2013</c:v>
                </c:pt>
                <c:pt idx="11">
                  <c:v>2014</c:v>
                </c:pt>
                <c:pt idx="12">
                  <c:v>2015</c:v>
                </c:pt>
                <c:pt idx="13">
                  <c:v>2016</c:v>
                </c:pt>
              </c:numCache>
            </c:numRef>
          </c:cat>
          <c:val>
            <c:numRef>
              <c:f>Sheet1!$B$9:$R$9</c:f>
              <c:numCache>
                <c:formatCode>General</c:formatCode>
                <c:ptCount val="14"/>
                <c:pt idx="0">
                  <c:v>0.13</c:v>
                </c:pt>
                <c:pt idx="1">
                  <c:v>0.12</c:v>
                </c:pt>
                <c:pt idx="2">
                  <c:v>0.09</c:v>
                </c:pt>
                <c:pt idx="3">
                  <c:v>0.26</c:v>
                </c:pt>
                <c:pt idx="4">
                  <c:v>0.19</c:v>
                </c:pt>
                <c:pt idx="5">
                  <c:v>0.22</c:v>
                </c:pt>
                <c:pt idx="6">
                  <c:v>0.1</c:v>
                </c:pt>
                <c:pt idx="7">
                  <c:v>0.27</c:v>
                </c:pt>
                <c:pt idx="8">
                  <c:v>1.45</c:v>
                </c:pt>
                <c:pt idx="9">
                  <c:v>0.15</c:v>
                </c:pt>
                <c:pt idx="10">
                  <c:v>0.49</c:v>
                </c:pt>
                <c:pt idx="11">
                  <c:v>1.9</c:v>
                </c:pt>
                <c:pt idx="12">
                  <c:v>0.5</c:v>
                </c:pt>
                <c:pt idx="13">
                  <c:v>0</c:v>
                </c:pt>
              </c:numCache>
            </c:numRef>
          </c:val>
          <c:smooth val="0"/>
        </c:ser>
        <c:dLbls>
          <c:showLegendKey val="0"/>
          <c:showVal val="0"/>
          <c:showCatName val="0"/>
          <c:showSerName val="0"/>
          <c:showPercent val="0"/>
          <c:showBubbleSize val="0"/>
        </c:dLbls>
        <c:marker val="1"/>
        <c:smooth val="0"/>
        <c:axId val="126047232"/>
        <c:axId val="169823040"/>
      </c:lineChart>
      <c:catAx>
        <c:axId val="126046720"/>
        <c:scaling>
          <c:orientation val="minMax"/>
        </c:scaling>
        <c:delete val="0"/>
        <c:axPos val="b"/>
        <c:numFmt formatCode="General" sourceLinked="1"/>
        <c:majorTickMark val="out"/>
        <c:minorTickMark val="none"/>
        <c:tickLblPos val="nextTo"/>
        <c:spPr>
          <a:ln w="3135">
            <a:solidFill>
              <a:schemeClr val="tx1"/>
            </a:solidFill>
            <a:prstDash val="solid"/>
          </a:ln>
        </c:spPr>
        <c:txPr>
          <a:bodyPr rot="0" vert="horz"/>
          <a:lstStyle/>
          <a:p>
            <a:pPr>
              <a:defRPr sz="1382" b="1" i="0" u="none" strike="noStrike" baseline="0">
                <a:solidFill>
                  <a:schemeClr val="tx1"/>
                </a:solidFill>
                <a:latin typeface="Arial"/>
                <a:ea typeface="Arial"/>
                <a:cs typeface="Arial"/>
              </a:defRPr>
            </a:pPr>
            <a:endParaRPr lang="en-US"/>
          </a:p>
        </c:txPr>
        <c:crossAx val="181440448"/>
        <c:crosses val="autoZero"/>
        <c:auto val="1"/>
        <c:lblAlgn val="ctr"/>
        <c:lblOffset val="100"/>
        <c:tickLblSkip val="1"/>
        <c:tickMarkSkip val="1"/>
        <c:noMultiLvlLbl val="0"/>
      </c:catAx>
      <c:valAx>
        <c:axId val="181440448"/>
        <c:scaling>
          <c:orientation val="minMax"/>
        </c:scaling>
        <c:delete val="0"/>
        <c:axPos val="l"/>
        <c:majorGridlines>
          <c:spPr>
            <a:ln w="3135">
              <a:solidFill>
                <a:schemeClr val="tx1"/>
              </a:solidFill>
              <a:prstDash val="solid"/>
            </a:ln>
          </c:spPr>
        </c:majorGridlines>
        <c:numFmt formatCode="General" sourceLinked="1"/>
        <c:majorTickMark val="out"/>
        <c:minorTickMark val="none"/>
        <c:tickLblPos val="nextTo"/>
        <c:spPr>
          <a:ln w="3135">
            <a:solidFill>
              <a:schemeClr val="tx1"/>
            </a:solidFill>
            <a:prstDash val="solid"/>
          </a:ln>
        </c:spPr>
        <c:txPr>
          <a:bodyPr rot="0" vert="horz"/>
          <a:lstStyle/>
          <a:p>
            <a:pPr>
              <a:defRPr sz="1580" b="1" i="0" u="none" strike="noStrike" baseline="0">
                <a:solidFill>
                  <a:schemeClr val="tx1"/>
                </a:solidFill>
                <a:latin typeface="Arial"/>
                <a:ea typeface="Arial"/>
                <a:cs typeface="Arial"/>
              </a:defRPr>
            </a:pPr>
            <a:endParaRPr lang="en-US"/>
          </a:p>
        </c:txPr>
        <c:crossAx val="126046720"/>
        <c:crosses val="autoZero"/>
        <c:crossBetween val="between"/>
      </c:valAx>
      <c:catAx>
        <c:axId val="126047232"/>
        <c:scaling>
          <c:orientation val="minMax"/>
        </c:scaling>
        <c:delete val="1"/>
        <c:axPos val="b"/>
        <c:numFmt formatCode="General" sourceLinked="1"/>
        <c:majorTickMark val="out"/>
        <c:minorTickMark val="none"/>
        <c:tickLblPos val="nextTo"/>
        <c:crossAx val="169823040"/>
        <c:crosses val="autoZero"/>
        <c:auto val="1"/>
        <c:lblAlgn val="ctr"/>
        <c:lblOffset val="100"/>
        <c:noMultiLvlLbl val="0"/>
      </c:catAx>
      <c:valAx>
        <c:axId val="169823040"/>
        <c:scaling>
          <c:orientation val="minMax"/>
          <c:max val="2"/>
        </c:scaling>
        <c:delete val="0"/>
        <c:axPos val="r"/>
        <c:numFmt formatCode="General" sourceLinked="1"/>
        <c:majorTickMark val="cross"/>
        <c:minorTickMark val="none"/>
        <c:tickLblPos val="nextTo"/>
        <c:spPr>
          <a:ln w="3135">
            <a:solidFill>
              <a:schemeClr val="tx1"/>
            </a:solidFill>
            <a:prstDash val="solid"/>
          </a:ln>
        </c:spPr>
        <c:txPr>
          <a:bodyPr rot="0" vert="horz"/>
          <a:lstStyle/>
          <a:p>
            <a:pPr>
              <a:defRPr sz="1382" b="1" i="0" u="none" strike="noStrike" baseline="0">
                <a:solidFill>
                  <a:schemeClr val="tx1"/>
                </a:solidFill>
                <a:latin typeface="Arial"/>
                <a:ea typeface="Arial"/>
                <a:cs typeface="Arial"/>
              </a:defRPr>
            </a:pPr>
            <a:endParaRPr lang="en-US"/>
          </a:p>
        </c:txPr>
        <c:crossAx val="126047232"/>
        <c:crosses val="max"/>
        <c:crossBetween val="between"/>
        <c:minorUnit val="0.05"/>
      </c:valAx>
      <c:spPr>
        <a:noFill/>
        <a:ln w="12539">
          <a:solidFill>
            <a:schemeClr val="tx1"/>
          </a:solidFill>
          <a:prstDash val="solid"/>
        </a:ln>
      </c:spPr>
    </c:plotArea>
    <c:legend>
      <c:legendPos val="b"/>
      <c:layout>
        <c:manualLayout>
          <c:xMode val="edge"/>
          <c:yMode val="edge"/>
          <c:x val="3.9580908032596E-2"/>
          <c:y val="0.92933618843683097"/>
          <c:w val="0.89999991326374529"/>
          <c:h val="5.803553001172871E-2"/>
        </c:manualLayout>
      </c:layout>
      <c:overlay val="0"/>
      <c:spPr>
        <a:noFill/>
        <a:ln w="3135">
          <a:solidFill>
            <a:schemeClr val="tx1"/>
          </a:solidFill>
          <a:prstDash val="solid"/>
        </a:ln>
      </c:spPr>
      <c:txPr>
        <a:bodyPr/>
        <a:lstStyle/>
        <a:p>
          <a:pPr>
            <a:defRPr sz="1269" b="1" i="0" u="none" strike="noStrike" baseline="0">
              <a:solidFill>
                <a:schemeClr val="tx1"/>
              </a:solidFill>
              <a:latin typeface="Arial"/>
              <a:ea typeface="Arial"/>
              <a:cs typeface="Arial"/>
            </a:defRPr>
          </a:pPr>
          <a:endParaRPr lang="en-US"/>
        </a:p>
      </c:txPr>
    </c:legend>
    <c:plotVisOnly val="1"/>
    <c:dispBlanksAs val="gap"/>
    <c:showDLblsOverMax val="0"/>
  </c:chart>
  <c:spPr>
    <a:noFill/>
    <a:ln>
      <a:noFill/>
    </a:ln>
  </c:spPr>
  <c:txPr>
    <a:bodyPr/>
    <a:lstStyle/>
    <a:p>
      <a:pPr>
        <a:defRPr sz="1777" b="1" i="0" u="none" strike="noStrike" baseline="0">
          <a:solidFill>
            <a:schemeClr val="tx1"/>
          </a:solidFill>
          <a:latin typeface="Arial"/>
          <a:ea typeface="Arial"/>
          <a:cs typeface="Arial"/>
        </a:defRPr>
      </a:pPr>
      <a:endParaRPr lang="en-US"/>
    </a:p>
  </c:txPr>
  <c:externalData r:id="rId1">
    <c:autoUpdate val="0"/>
  </c:externalData>
</c:chartSpace>
</file>

<file path=ppt/charts/chart8.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pieChart>
        <c:varyColors val="1"/>
        <c:ser>
          <c:idx val="0"/>
          <c:order val="0"/>
          <c:dPt>
            <c:idx val="0"/>
            <c:bubble3D val="0"/>
            <c:spPr>
              <a:solidFill>
                <a:srgbClr val="FFC000"/>
              </a:solidFill>
            </c:spPr>
          </c:dPt>
          <c:dPt>
            <c:idx val="1"/>
            <c:bubble3D val="0"/>
            <c:spPr>
              <a:solidFill>
                <a:srgbClr val="02B2F0"/>
              </a:solidFill>
            </c:spPr>
          </c:dPt>
          <c:dPt>
            <c:idx val="2"/>
            <c:bubble3D val="0"/>
            <c:spPr>
              <a:solidFill>
                <a:srgbClr val="708B39"/>
              </a:solidFill>
            </c:spPr>
          </c:dPt>
          <c:dPt>
            <c:idx val="3"/>
            <c:bubble3D val="0"/>
            <c:spPr>
              <a:solidFill>
                <a:srgbClr val="92D050"/>
              </a:solidFill>
            </c:spPr>
          </c:dPt>
          <c:cat>
            <c:strRef>
              <c:f>Sheet2!$E$21:$H$21</c:f>
              <c:strCache>
                <c:ptCount val="4"/>
                <c:pt idx="0">
                  <c:v>B3</c:v>
                </c:pt>
                <c:pt idx="1">
                  <c:v>D4</c:v>
                </c:pt>
                <c:pt idx="2">
                  <c:v>D8</c:v>
                </c:pt>
                <c:pt idx="3">
                  <c:v>H1</c:v>
                </c:pt>
              </c:strCache>
            </c:strRef>
          </c:cat>
          <c:val>
            <c:numRef>
              <c:f>Sheet2!$E$22:$H$22</c:f>
              <c:numCache>
                <c:formatCode>General</c:formatCode>
                <c:ptCount val="4"/>
                <c:pt idx="0">
                  <c:v>30</c:v>
                </c:pt>
                <c:pt idx="1">
                  <c:v>32</c:v>
                </c:pt>
                <c:pt idx="2">
                  <c:v>7</c:v>
                </c:pt>
                <c:pt idx="3">
                  <c:v>11</c:v>
                </c:pt>
              </c:numCache>
            </c:numRef>
          </c:val>
        </c:ser>
        <c:dLbls>
          <c:showLegendKey val="0"/>
          <c:showVal val="0"/>
          <c:showCatName val="0"/>
          <c:showSerName val="0"/>
          <c:showPercent val="0"/>
          <c:showBubbleSize val="0"/>
          <c:showLeaderLines val="1"/>
        </c:dLbls>
        <c:firstSliceAng val="0"/>
      </c:pieChart>
    </c:plotArea>
    <c:plotVisOnly val="1"/>
    <c:dispBlanksAs val="gap"/>
    <c:showDLblsOverMax val="0"/>
  </c:chart>
  <c:externalData r:id="rId1">
    <c:autoUpdate val="0"/>
  </c:externalData>
</c:chartSpace>
</file>

<file path=ppt/charts/chart9.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pieChart>
        <c:varyColors val="1"/>
        <c:ser>
          <c:idx val="0"/>
          <c:order val="0"/>
          <c:dPt>
            <c:idx val="0"/>
            <c:bubble3D val="0"/>
            <c:spPr>
              <a:solidFill>
                <a:srgbClr val="FFC000"/>
              </a:solidFill>
            </c:spPr>
          </c:dPt>
          <c:dPt>
            <c:idx val="1"/>
            <c:bubble3D val="0"/>
            <c:spPr>
              <a:solidFill>
                <a:srgbClr val="00B0F0"/>
              </a:solidFill>
            </c:spPr>
          </c:dPt>
          <c:dPt>
            <c:idx val="2"/>
            <c:bubble3D val="0"/>
            <c:spPr>
              <a:solidFill>
                <a:srgbClr val="708B39"/>
              </a:solidFill>
            </c:spPr>
          </c:dPt>
          <c:dPt>
            <c:idx val="3"/>
            <c:bubble3D val="0"/>
            <c:spPr>
              <a:solidFill>
                <a:schemeClr val="accent4">
                  <a:lumMod val="60000"/>
                  <a:lumOff val="40000"/>
                </a:schemeClr>
              </a:solidFill>
            </c:spPr>
          </c:dPt>
          <c:dPt>
            <c:idx val="4"/>
            <c:bubble3D val="0"/>
            <c:spPr>
              <a:solidFill>
                <a:srgbClr val="92D050"/>
              </a:solidFill>
            </c:spPr>
          </c:dPt>
          <c:cat>
            <c:strRef>
              <c:f>Sheet2!$L$29:$P$29</c:f>
              <c:strCache>
                <c:ptCount val="5"/>
                <c:pt idx="0">
                  <c:v>B3</c:v>
                </c:pt>
                <c:pt idx="1">
                  <c:v>D4</c:v>
                </c:pt>
                <c:pt idx="2">
                  <c:v>D8</c:v>
                </c:pt>
                <c:pt idx="3">
                  <c:v>D9</c:v>
                </c:pt>
                <c:pt idx="4">
                  <c:v>H1</c:v>
                </c:pt>
              </c:strCache>
            </c:strRef>
          </c:cat>
          <c:val>
            <c:numRef>
              <c:f>Sheet2!$L$30:$P$30</c:f>
              <c:numCache>
                <c:formatCode>General</c:formatCode>
                <c:ptCount val="5"/>
                <c:pt idx="0">
                  <c:v>120</c:v>
                </c:pt>
                <c:pt idx="1">
                  <c:v>3</c:v>
                </c:pt>
                <c:pt idx="2">
                  <c:v>16</c:v>
                </c:pt>
                <c:pt idx="3">
                  <c:v>6</c:v>
                </c:pt>
                <c:pt idx="4">
                  <c:v>11</c:v>
                </c:pt>
              </c:numCache>
            </c:numRef>
          </c:val>
        </c:ser>
        <c:dLbls>
          <c:showLegendKey val="0"/>
          <c:showVal val="0"/>
          <c:showCatName val="0"/>
          <c:showSerName val="0"/>
          <c:showPercent val="0"/>
          <c:showBubbleSize val="0"/>
          <c:showLeaderLines val="1"/>
        </c:dLbls>
        <c:firstSliceAng val="0"/>
      </c:pieChart>
    </c:plotArea>
    <c:plotVisOnly val="1"/>
    <c:dispBlanksAs val="gap"/>
    <c:showDLblsOverMax val="0"/>
  </c:chart>
  <c:externalData r:id="rId1">
    <c:autoUpdate val="0"/>
  </c:externalData>
</c:chartSpace>
</file>

<file path=ppt/drawings/drawing1.xml><?xml version="1.0" encoding="utf-8"?>
<c:userShapes xmlns:c="http://schemas.openxmlformats.org/drawingml/2006/chart">
  <cdr:relSizeAnchor xmlns:cdr="http://schemas.openxmlformats.org/drawingml/2006/chartDrawing">
    <cdr:from>
      <cdr:x>0.82143</cdr:x>
      <cdr:y>0.13018</cdr:y>
    </cdr:from>
    <cdr:to>
      <cdr:x>0.95305</cdr:x>
      <cdr:y>0.19753</cdr:y>
    </cdr:to>
    <cdr:sp macro="" textlink="">
      <cdr:nvSpPr>
        <cdr:cNvPr id="2" name="TextBox 1"/>
        <cdr:cNvSpPr txBox="1"/>
      </cdr:nvSpPr>
      <cdr:spPr>
        <a:xfrm xmlns:a="http://schemas.openxmlformats.org/drawingml/2006/main">
          <a:off x="7010400" y="555965"/>
          <a:ext cx="1123298" cy="287632"/>
        </a:xfrm>
        <a:prstGeom xmlns:a="http://schemas.openxmlformats.org/drawingml/2006/main" prst="rect">
          <a:avLst/>
        </a:prstGeom>
        <a:solidFill xmlns:a="http://schemas.openxmlformats.org/drawingml/2006/main">
          <a:schemeClr val="bg1"/>
        </a:solidFill>
        <a:ln xmlns:a="http://schemas.openxmlformats.org/drawingml/2006/main">
          <a:solidFill>
            <a:srgbClr val="0070C0"/>
          </a:solidFill>
        </a:ln>
      </cdr:spPr>
      <cdr:style>
        <a:lnRef xmlns:a="http://schemas.openxmlformats.org/drawingml/2006/main" idx="2">
          <a:schemeClr val="accent2">
            <a:shade val="50000"/>
          </a:schemeClr>
        </a:lnRef>
        <a:fillRef xmlns:a="http://schemas.openxmlformats.org/drawingml/2006/main" idx="1">
          <a:schemeClr val="accent2"/>
        </a:fillRef>
        <a:effectRef xmlns:a="http://schemas.openxmlformats.org/drawingml/2006/main" idx="0">
          <a:schemeClr val="accent2"/>
        </a:effectRef>
        <a:fontRef xmlns:a="http://schemas.openxmlformats.org/drawingml/2006/main" idx="minor">
          <a:schemeClr val="lt1"/>
        </a:fontRef>
      </cdr:style>
      <cdr:txBody>
        <a:bodyPr xmlns:a="http://schemas.openxmlformats.org/drawingml/2006/main" vertOverflow="clip" wrap="square" rtlCol="0" anchor="ctr"/>
        <a:lstStyle xmlns:a="http://schemas.openxmlformats.org/drawingml/2006/main"/>
        <a:p xmlns:a="http://schemas.openxmlformats.org/drawingml/2006/main">
          <a:pPr algn="ctr"/>
          <a:r>
            <a:rPr lang="en-US" sz="1600" b="1" dirty="0" smtClean="0">
              <a:solidFill>
                <a:srgbClr val="0070C0"/>
              </a:solidFill>
              <a:latin typeface="Calibri" pitchFamily="34" charset="0"/>
              <a:cs typeface="Calibri" pitchFamily="34" charset="0"/>
            </a:rPr>
            <a:t>N=1,047</a:t>
          </a:r>
          <a:endParaRPr lang="en-US" sz="1600" b="1" dirty="0">
            <a:solidFill>
              <a:srgbClr val="0070C0"/>
            </a:solidFill>
            <a:latin typeface="Calibri" pitchFamily="34" charset="0"/>
            <a:cs typeface="Calibri" pitchFamily="34" charset="0"/>
          </a:endParaRPr>
        </a:p>
      </cdr:txBody>
    </cdr:sp>
  </cdr:relSizeAnchor>
  <cdr:relSizeAnchor xmlns:cdr="http://schemas.openxmlformats.org/drawingml/2006/chartDrawing">
    <cdr:from>
      <cdr:x>0.42621</cdr:x>
      <cdr:y>0.92158</cdr:y>
    </cdr:from>
    <cdr:to>
      <cdr:x>0.59288</cdr:x>
      <cdr:y>0.98283</cdr:y>
    </cdr:to>
    <cdr:sp macro="" textlink="">
      <cdr:nvSpPr>
        <cdr:cNvPr id="3" name="TextBox 1"/>
        <cdr:cNvSpPr txBox="1"/>
      </cdr:nvSpPr>
      <cdr:spPr>
        <a:xfrm xmlns:a="http://schemas.openxmlformats.org/drawingml/2006/main">
          <a:off x="3507532" y="3935797"/>
          <a:ext cx="1371600" cy="261610"/>
        </a:xfrm>
        <a:prstGeom xmlns:a="http://schemas.openxmlformats.org/drawingml/2006/main" prst="rect">
          <a:avLst/>
        </a:prstGeom>
        <a:noFill xmlns:a="http://schemas.openxmlformats.org/drawingml/2006/main"/>
      </cdr:spPr>
      <cdr:txBody>
        <a:bodyPr xmlns:a="http://schemas.openxmlformats.org/drawingml/2006/main" wrap="square" bIns="0" rtlCol="0" anchor="b" anchorCtr="0">
          <a:noAutofit/>
        </a:bodyPr>
        <a:lstStyle xmlns:a="http://schemas.openxmlformats.org/drawingml/2006/main">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xmlns:a="http://schemas.openxmlformats.org/drawingml/2006/main">
          <a:r>
            <a:rPr lang="en-US" sz="1100" b="1" dirty="0" smtClean="0">
              <a:latin typeface="Myriad Pro"/>
              <a:cs typeface="Calibri" pitchFamily="34" charset="0"/>
            </a:rPr>
            <a:t>Week of the Year</a:t>
          </a:r>
          <a:endParaRPr lang="en-US" sz="1100" b="1" dirty="0">
            <a:latin typeface="Myriad Pro"/>
            <a:cs typeface="Calibri" pitchFamily="34" charset="0"/>
          </a:endParaRPr>
        </a:p>
      </cdr:txBody>
    </cdr:sp>
  </cdr:relSizeAnchor>
  <cdr:relSizeAnchor xmlns:cdr="http://schemas.openxmlformats.org/drawingml/2006/chartDrawing">
    <cdr:from>
      <cdr:x>0.88393</cdr:x>
      <cdr:y>0.3338</cdr:y>
    </cdr:from>
    <cdr:to>
      <cdr:x>0.99019</cdr:x>
      <cdr:y>0.5584</cdr:y>
    </cdr:to>
    <cdr:sp macro="" textlink="">
      <cdr:nvSpPr>
        <cdr:cNvPr id="4" name="TextBox 1"/>
        <cdr:cNvSpPr txBox="1"/>
      </cdr:nvSpPr>
      <cdr:spPr>
        <a:xfrm xmlns:a="http://schemas.openxmlformats.org/drawingml/2006/main">
          <a:off x="7543800" y="1425569"/>
          <a:ext cx="906917" cy="959196"/>
        </a:xfrm>
        <a:prstGeom xmlns:a="http://schemas.openxmlformats.org/drawingml/2006/main" prst="rect">
          <a:avLst/>
        </a:prstGeom>
        <a:solidFill xmlns:a="http://schemas.openxmlformats.org/drawingml/2006/main">
          <a:schemeClr val="bg1"/>
        </a:solidFill>
        <a:ln xmlns:a="http://schemas.openxmlformats.org/drawingml/2006/main">
          <a:solidFill>
            <a:srgbClr val="00B050"/>
          </a:solidFill>
        </a:ln>
      </cdr:spPr>
      <cdr:style>
        <a:lnRef xmlns:a="http://schemas.openxmlformats.org/drawingml/2006/main" idx="2">
          <a:schemeClr val="accent2">
            <a:shade val="50000"/>
          </a:schemeClr>
        </a:lnRef>
        <a:fillRef xmlns:a="http://schemas.openxmlformats.org/drawingml/2006/main" idx="1">
          <a:schemeClr val="accent2"/>
        </a:fillRef>
        <a:effectRef xmlns:a="http://schemas.openxmlformats.org/drawingml/2006/main" idx="0">
          <a:schemeClr val="accent2"/>
        </a:effectRef>
        <a:fontRef xmlns:a="http://schemas.openxmlformats.org/drawingml/2006/main" idx="minor">
          <a:schemeClr val="lt1"/>
        </a:fontRef>
      </cdr:style>
      <cdr:txBody>
        <a:bodyPr xmlns:a="http://schemas.openxmlformats.org/drawingml/2006/main" wrap="square" rtlCol="0">
          <a:noAutofit/>
        </a:bodyPr>
        <a:lstStyle xmlns:a="http://schemas.openxmlformats.org/drawingml/2006/main">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xmlns:a="http://schemas.openxmlformats.org/drawingml/2006/main">
          <a:pPr algn="ctr"/>
          <a:r>
            <a:rPr lang="en-US" sz="1400" b="1" dirty="0" smtClean="0">
              <a:solidFill>
                <a:srgbClr val="00B050"/>
              </a:solidFill>
              <a:latin typeface="Calibri" pitchFamily="34" charset="0"/>
              <a:cs typeface="Calibri" pitchFamily="34" charset="0"/>
            </a:rPr>
            <a:t>Last Case Reported July 6, 2015</a:t>
          </a:r>
          <a:endParaRPr lang="en-US" sz="1400" b="1" dirty="0">
            <a:solidFill>
              <a:srgbClr val="00B050"/>
            </a:solidFill>
            <a:latin typeface="Calibri" pitchFamily="34" charset="0"/>
            <a:cs typeface="Calibri" pitchFamily="34" charset="0"/>
          </a:endParaRPr>
        </a:p>
      </cdr:txBody>
    </cdr:sp>
  </cdr:relSizeAnchor>
</c:userShapes>
</file>

<file path=ppt/notesMasters/_rels/notesMaster1.xml.rels><?xml version="1.0" encoding="UTF-8" standalone="yes"?>
<Relationships xmlns="http://schemas.openxmlformats.org/package/2006/relationships"><Relationship Id="rId1" Type="http://schemas.openxmlformats.org/officeDocument/2006/relationships/theme" Target="../theme/theme5.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7200"/>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7200"/>
          </a:xfrm>
          <a:prstGeom prst="rect">
            <a:avLst/>
          </a:prstGeom>
        </p:spPr>
        <p:txBody>
          <a:bodyPr vert="horz" lIns="91440" tIns="45720" rIns="91440" bIns="45720" rtlCol="0"/>
          <a:lstStyle>
            <a:lvl1pPr algn="r">
              <a:defRPr sz="1200"/>
            </a:lvl1pPr>
          </a:lstStyle>
          <a:p>
            <a:fld id="{DF9DE5FD-BFAC-4982-A0D9-DF53F5A4F799}" type="datetimeFigureOut">
              <a:rPr lang="en-US" smtClean="0"/>
              <a:t>6/21/2016</a:t>
            </a:fld>
            <a:endParaRPr lang="en-US"/>
          </a:p>
        </p:txBody>
      </p:sp>
      <p:sp>
        <p:nvSpPr>
          <p:cNvPr id="4" name="Slide Image Placeholder 3"/>
          <p:cNvSpPr>
            <a:spLocks noGrp="1" noRot="1" noChangeAspect="1"/>
          </p:cNvSpPr>
          <p:nvPr>
            <p:ph type="sldImg" idx="2"/>
          </p:nvPr>
        </p:nvSpPr>
        <p:spPr>
          <a:xfrm>
            <a:off x="1143000" y="685800"/>
            <a:ext cx="4572000" cy="34290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343400"/>
            <a:ext cx="5486400" cy="4114800"/>
          </a:xfrm>
          <a:prstGeom prst="rect">
            <a:avLst/>
          </a:prstGeom>
        </p:spPr>
        <p:txBody>
          <a:bodyPr vert="horz" lIns="91440" tIns="45720" rIns="91440" bIns="45720" rtlCol="0"/>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6" name="Footer Placeholder 5"/>
          <p:cNvSpPr>
            <a:spLocks noGrp="1"/>
          </p:cNvSpPr>
          <p:nvPr>
            <p:ph type="ftr" sz="quarter" idx="4"/>
          </p:nvPr>
        </p:nvSpPr>
        <p:spPr>
          <a:xfrm>
            <a:off x="0" y="8685213"/>
            <a:ext cx="2971800" cy="457200"/>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7200"/>
          </a:xfrm>
          <a:prstGeom prst="rect">
            <a:avLst/>
          </a:prstGeom>
        </p:spPr>
        <p:txBody>
          <a:bodyPr vert="horz" lIns="91440" tIns="45720" rIns="91440" bIns="45720" rtlCol="0" anchor="b"/>
          <a:lstStyle>
            <a:lvl1pPr algn="r">
              <a:defRPr sz="1200"/>
            </a:lvl1pPr>
          </a:lstStyle>
          <a:p>
            <a:fld id="{E9C70A80-FE76-4729-A419-E010B692A50B}" type="slidenum">
              <a:rPr lang="en-US" smtClean="0"/>
              <a:t>‹#›</a:t>
            </a:fld>
            <a:endParaRPr lang="en-US"/>
          </a:p>
        </p:txBody>
      </p:sp>
    </p:spTree>
    <p:extLst>
      <p:ext uri="{BB962C8B-B14F-4D97-AF65-F5344CB8AC3E}">
        <p14:creationId xmlns:p14="http://schemas.microsoft.com/office/powerpoint/2010/main" val="4184313451"/>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p:txBody>
          <a:bodyPr/>
          <a:lstStyle>
            <a:lvl1pPr eaLnBrk="0" hangingPunct="0">
              <a:defRPr sz="2400">
                <a:solidFill>
                  <a:schemeClr val="tx1"/>
                </a:solidFill>
                <a:latin typeface="Arial" pitchFamily="34" charset="0"/>
                <a:ea typeface="ＭＳ Ｐゴシック" pitchFamily="34" charset="-128"/>
              </a:defRPr>
            </a:lvl1pPr>
            <a:lvl2pPr marL="742909" indent="-285734" eaLnBrk="0" hangingPunct="0">
              <a:defRPr sz="2400">
                <a:solidFill>
                  <a:schemeClr val="tx1"/>
                </a:solidFill>
                <a:latin typeface="Arial" pitchFamily="34" charset="0"/>
                <a:ea typeface="ＭＳ Ｐゴシック" pitchFamily="34" charset="-128"/>
              </a:defRPr>
            </a:lvl2pPr>
            <a:lvl3pPr marL="1142937" indent="-228587" eaLnBrk="0" hangingPunct="0">
              <a:defRPr sz="2400">
                <a:solidFill>
                  <a:schemeClr val="tx1"/>
                </a:solidFill>
                <a:latin typeface="Arial" pitchFamily="34" charset="0"/>
                <a:ea typeface="ＭＳ Ｐゴシック" pitchFamily="34" charset="-128"/>
              </a:defRPr>
            </a:lvl3pPr>
            <a:lvl4pPr marL="1600112" indent="-228587" eaLnBrk="0" hangingPunct="0">
              <a:defRPr sz="2400">
                <a:solidFill>
                  <a:schemeClr val="tx1"/>
                </a:solidFill>
                <a:latin typeface="Arial" pitchFamily="34" charset="0"/>
                <a:ea typeface="ＭＳ Ｐゴシック" pitchFamily="34" charset="-128"/>
              </a:defRPr>
            </a:lvl4pPr>
            <a:lvl5pPr marL="2057287" indent="-228587" eaLnBrk="0" hangingPunct="0">
              <a:defRPr sz="2400">
                <a:solidFill>
                  <a:schemeClr val="tx1"/>
                </a:solidFill>
                <a:latin typeface="Arial" pitchFamily="34" charset="0"/>
                <a:ea typeface="ＭＳ Ｐゴシック" pitchFamily="34" charset="-128"/>
              </a:defRPr>
            </a:lvl5pPr>
            <a:lvl6pPr marL="2514461" indent="-228587" eaLnBrk="0" fontAlgn="base" hangingPunct="0">
              <a:spcBef>
                <a:spcPct val="0"/>
              </a:spcBef>
              <a:spcAft>
                <a:spcPct val="0"/>
              </a:spcAft>
              <a:defRPr sz="2400">
                <a:solidFill>
                  <a:schemeClr val="tx1"/>
                </a:solidFill>
                <a:latin typeface="Arial" pitchFamily="34" charset="0"/>
                <a:ea typeface="ＭＳ Ｐゴシック" pitchFamily="34" charset="-128"/>
              </a:defRPr>
            </a:lvl6pPr>
            <a:lvl7pPr marL="2971635" indent="-228587" eaLnBrk="0" fontAlgn="base" hangingPunct="0">
              <a:spcBef>
                <a:spcPct val="0"/>
              </a:spcBef>
              <a:spcAft>
                <a:spcPct val="0"/>
              </a:spcAft>
              <a:defRPr sz="2400">
                <a:solidFill>
                  <a:schemeClr val="tx1"/>
                </a:solidFill>
                <a:latin typeface="Arial" pitchFamily="34" charset="0"/>
                <a:ea typeface="ＭＳ Ｐゴシック" pitchFamily="34" charset="-128"/>
              </a:defRPr>
            </a:lvl7pPr>
            <a:lvl8pPr marL="3428810" indent="-228587" eaLnBrk="0" fontAlgn="base" hangingPunct="0">
              <a:spcBef>
                <a:spcPct val="0"/>
              </a:spcBef>
              <a:spcAft>
                <a:spcPct val="0"/>
              </a:spcAft>
              <a:defRPr sz="2400">
                <a:solidFill>
                  <a:schemeClr val="tx1"/>
                </a:solidFill>
                <a:latin typeface="Arial" pitchFamily="34" charset="0"/>
                <a:ea typeface="ＭＳ Ｐゴシック" pitchFamily="34" charset="-128"/>
              </a:defRPr>
            </a:lvl8pPr>
            <a:lvl9pPr marL="3885985" indent="-228587" eaLnBrk="0" fontAlgn="base" hangingPunct="0">
              <a:spcBef>
                <a:spcPct val="0"/>
              </a:spcBef>
              <a:spcAft>
                <a:spcPct val="0"/>
              </a:spcAft>
              <a:defRPr sz="2400">
                <a:solidFill>
                  <a:schemeClr val="tx1"/>
                </a:solidFill>
                <a:latin typeface="Arial" pitchFamily="34" charset="0"/>
                <a:ea typeface="ＭＳ Ｐゴシック" pitchFamily="34" charset="-128"/>
              </a:defRPr>
            </a:lvl9pPr>
          </a:lstStyle>
          <a:p>
            <a:pPr eaLnBrk="1" hangingPunct="1">
              <a:defRPr/>
            </a:pPr>
            <a:fld id="{7966AC8E-C091-4065-9BB0-E3CDCEC20E16}" type="slidenum">
              <a:rPr lang="en-US" sz="1200"/>
              <a:pPr eaLnBrk="1" hangingPunct="1">
                <a:defRPr/>
              </a:pPr>
              <a:t>1</a:t>
            </a:fld>
            <a:endParaRPr lang="en-US" sz="1200" dirty="0"/>
          </a:p>
        </p:txBody>
      </p:sp>
      <p:sp>
        <p:nvSpPr>
          <p:cNvPr id="11266" name="Rectangle 2"/>
          <p:cNvSpPr>
            <a:spLocks noGrp="1" noRot="1" noChangeAspect="1" noChangeArrowheads="1" noTextEdit="1"/>
          </p:cNvSpPr>
          <p:nvPr>
            <p:ph type="sldImg"/>
          </p:nvPr>
        </p:nvSpPr>
        <p:spPr>
          <a:ln/>
          <a:extLst>
            <a:ext uri="{FAA26D3D-D897-4be2-8F04-BA451C77F1D7}"/>
          </a:extLst>
        </p:spPr>
      </p:sp>
      <p:sp>
        <p:nvSpPr>
          <p:cNvPr id="11267" name="Rectangle 3"/>
          <p:cNvSpPr>
            <a:spLocks noGrp="1" noChangeArrowheads="1"/>
          </p:cNvSpPr>
          <p:nvPr>
            <p:ph type="body" idx="1"/>
          </p:nvPr>
        </p:nvSpPr>
        <p:spPr/>
        <p:txBody>
          <a:bodyPr/>
          <a:lstStyle/>
          <a:p>
            <a:pPr eaLnBrk="1" hangingPunct="1">
              <a:defRPr/>
            </a:pPr>
            <a:endParaRPr lang="en-US" dirty="0" smtClean="0">
              <a:cs typeface="+mn-cs"/>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01" name="Slide Image Placeholder 1"/>
          <p:cNvSpPr>
            <a:spLocks noGrp="1" noRot="1" noChangeAspect="1"/>
          </p:cNvSpPr>
          <p:nvPr>
            <p:ph type="sldImg"/>
          </p:nvPr>
        </p:nvSpPr>
        <p:spPr bwMode="auto">
          <a:noFill/>
          <a:ln>
            <a:solidFill>
              <a:srgbClr val="000000"/>
            </a:solidFill>
            <a:miter lim="800000"/>
            <a:headEnd/>
            <a:tailEnd/>
          </a:ln>
        </p:spPr>
      </p:sp>
      <p:sp>
        <p:nvSpPr>
          <p:cNvPr id="51202" name="Notes Placeholder 2"/>
          <p:cNvSpPr>
            <a:spLocks noGrp="1"/>
          </p:cNvSpPr>
          <p:nvPr>
            <p:ph type="body" idx="1"/>
          </p:nvPr>
        </p:nvSpPr>
        <p:spPr bwMode="auto">
          <a:noFill/>
        </p:spPr>
        <p:txBody>
          <a:bodyPr wrap="square" numCol="1" anchor="t" anchorCtr="0" compatLnSpc="1">
            <a:prstTxWarp prst="textNoShape">
              <a:avLst/>
            </a:prstTxWarp>
          </a:bodyPr>
          <a:lstStyle/>
          <a:p>
            <a:pPr>
              <a:spcBef>
                <a:spcPct val="0"/>
              </a:spcBef>
            </a:pPr>
            <a:r>
              <a:rPr lang="en-US" dirty="0" smtClean="0"/>
              <a:t>The last endemic case of rubella was presented in April 2009 in Argentina and the last endemic CRS case was presented in Brazil in the same year.</a:t>
            </a:r>
            <a:r>
              <a:rPr lang="en-US" baseline="0" dirty="0" smtClean="0"/>
              <a:t> </a:t>
            </a:r>
          </a:p>
          <a:p>
            <a:pPr>
              <a:spcBef>
                <a:spcPct val="0"/>
              </a:spcBef>
            </a:pPr>
            <a:r>
              <a:rPr lang="en-US" baseline="0" dirty="0" smtClean="0"/>
              <a:t>Between 2010 and 2015, 65 imported cases of rubella were reported in eight countries Argentina (4), Brazil (1), Canada (17), Chile (1), Colombia (2), French Guiana (1), Mexico (2) and USA (37). Also eight imported cases of CRS were reported, two in Canada (one in 2011 and one in 2015)  and six in USA (3 in 2012, one in 2013, 2014 and 2015 respectively).</a:t>
            </a:r>
            <a:endParaRPr lang="en-US" dirty="0" smtClean="0"/>
          </a:p>
        </p:txBody>
      </p:sp>
      <p:sp>
        <p:nvSpPr>
          <p:cNvPr id="51203" name="Slide Number Placeholder 3"/>
          <p:cNvSpPr>
            <a:spLocks noGrp="1"/>
          </p:cNvSpPr>
          <p:nvPr>
            <p:ph type="sldNum" sz="quarter" idx="5"/>
          </p:nvPr>
        </p:nvSpPr>
        <p:spPr bwMode="auto">
          <a:noFill/>
          <a:ln>
            <a:miter lim="800000"/>
            <a:headEnd/>
            <a:tailEnd/>
          </a:ln>
        </p:spPr>
        <p:txBody>
          <a:bodyPr wrap="square" numCol="1" anchorCtr="0" compatLnSpc="1">
            <a:prstTxWarp prst="textNoShape">
              <a:avLst/>
            </a:prstTxWarp>
          </a:bodyPr>
          <a:lstStyle/>
          <a:p>
            <a:pPr fontAlgn="base">
              <a:spcBef>
                <a:spcPct val="0"/>
              </a:spcBef>
              <a:spcAft>
                <a:spcPct val="0"/>
              </a:spcAft>
            </a:pPr>
            <a:fld id="{D3B96A2B-DC2F-44F0-A97E-549C1D8F7DD6}" type="slidenum">
              <a:rPr lang="en-US">
                <a:solidFill>
                  <a:prstClr val="black"/>
                </a:solidFill>
              </a:rPr>
              <a:pPr fontAlgn="base">
                <a:spcBef>
                  <a:spcPct val="0"/>
                </a:spcBef>
                <a:spcAft>
                  <a:spcPct val="0"/>
                </a:spcAft>
              </a:pPr>
              <a:t>12</a:t>
            </a:fld>
            <a:endParaRPr lang="en-US">
              <a:solidFill>
                <a:prstClr val="black"/>
              </a:solidFill>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098" name="Rectangle 7"/>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itchFamily="34" charset="0"/>
              </a:defRPr>
            </a:lvl1pPr>
            <a:lvl2pPr marL="741322" indent="-284147">
              <a:defRPr>
                <a:solidFill>
                  <a:schemeClr val="tx1"/>
                </a:solidFill>
                <a:latin typeface="Calibri" pitchFamily="34" charset="0"/>
              </a:defRPr>
            </a:lvl2pPr>
            <a:lvl3pPr marL="1141350" indent="-227000">
              <a:defRPr>
                <a:solidFill>
                  <a:schemeClr val="tx1"/>
                </a:solidFill>
                <a:latin typeface="Calibri" pitchFamily="34" charset="0"/>
              </a:defRPr>
            </a:lvl3pPr>
            <a:lvl4pPr marL="1598525" indent="-227000">
              <a:defRPr>
                <a:solidFill>
                  <a:schemeClr val="tx1"/>
                </a:solidFill>
                <a:latin typeface="Calibri" pitchFamily="34" charset="0"/>
              </a:defRPr>
            </a:lvl4pPr>
            <a:lvl5pPr marL="2055699" indent="-227000">
              <a:defRPr>
                <a:solidFill>
                  <a:schemeClr val="tx1"/>
                </a:solidFill>
                <a:latin typeface="Calibri" pitchFamily="34" charset="0"/>
              </a:defRPr>
            </a:lvl5pPr>
            <a:lvl6pPr marL="2512874" indent="-227000" fontAlgn="base">
              <a:spcBef>
                <a:spcPct val="0"/>
              </a:spcBef>
              <a:spcAft>
                <a:spcPct val="0"/>
              </a:spcAft>
              <a:defRPr>
                <a:solidFill>
                  <a:schemeClr val="tx1"/>
                </a:solidFill>
                <a:latin typeface="Calibri" pitchFamily="34" charset="0"/>
              </a:defRPr>
            </a:lvl6pPr>
            <a:lvl7pPr marL="2970049" indent="-227000" fontAlgn="base">
              <a:spcBef>
                <a:spcPct val="0"/>
              </a:spcBef>
              <a:spcAft>
                <a:spcPct val="0"/>
              </a:spcAft>
              <a:defRPr>
                <a:solidFill>
                  <a:schemeClr val="tx1"/>
                </a:solidFill>
                <a:latin typeface="Calibri" pitchFamily="34" charset="0"/>
              </a:defRPr>
            </a:lvl7pPr>
            <a:lvl8pPr marL="3427224" indent="-227000" fontAlgn="base">
              <a:spcBef>
                <a:spcPct val="0"/>
              </a:spcBef>
              <a:spcAft>
                <a:spcPct val="0"/>
              </a:spcAft>
              <a:defRPr>
                <a:solidFill>
                  <a:schemeClr val="tx1"/>
                </a:solidFill>
                <a:latin typeface="Calibri" pitchFamily="34" charset="0"/>
              </a:defRPr>
            </a:lvl8pPr>
            <a:lvl9pPr marL="3884399" indent="-227000" fontAlgn="base">
              <a:spcBef>
                <a:spcPct val="0"/>
              </a:spcBef>
              <a:spcAft>
                <a:spcPct val="0"/>
              </a:spcAft>
              <a:defRPr>
                <a:solidFill>
                  <a:schemeClr val="tx1"/>
                </a:solidFill>
                <a:latin typeface="Calibri" pitchFamily="34" charset="0"/>
              </a:defRPr>
            </a:lvl9pPr>
          </a:lstStyle>
          <a:p>
            <a:pPr fontAlgn="base">
              <a:spcBef>
                <a:spcPct val="0"/>
              </a:spcBef>
              <a:spcAft>
                <a:spcPct val="0"/>
              </a:spcAft>
            </a:pPr>
            <a:fld id="{6BA90F18-3FE6-448F-8D45-3EA9AAC2F8C5}" type="slidenum">
              <a:rPr lang="en-US" altLang="es-MX">
                <a:solidFill>
                  <a:prstClr val="black"/>
                </a:solidFill>
                <a:latin typeface="Arial" charset="0"/>
                <a:cs typeface="Arial" charset="0"/>
              </a:rPr>
              <a:pPr fontAlgn="base">
                <a:spcBef>
                  <a:spcPct val="0"/>
                </a:spcBef>
                <a:spcAft>
                  <a:spcPct val="0"/>
                </a:spcAft>
              </a:pPr>
              <a:t>13</a:t>
            </a:fld>
            <a:endParaRPr lang="en-US" altLang="es-MX">
              <a:solidFill>
                <a:prstClr val="black"/>
              </a:solidFill>
              <a:latin typeface="Arial" charset="0"/>
              <a:cs typeface="Arial" charset="0"/>
            </a:endParaRPr>
          </a:p>
        </p:txBody>
      </p:sp>
      <p:sp>
        <p:nvSpPr>
          <p:cNvPr id="4099" name="Rectangle 7"/>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25" tIns="45714" rIns="91425" bIns="45714" anchor="b"/>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fontAlgn="base">
              <a:spcBef>
                <a:spcPct val="0"/>
              </a:spcBef>
              <a:spcAft>
                <a:spcPct val="0"/>
              </a:spcAft>
              <a:defRPr>
                <a:solidFill>
                  <a:schemeClr val="tx1"/>
                </a:solidFill>
                <a:latin typeface="Calibri" pitchFamily="34" charset="0"/>
              </a:defRPr>
            </a:lvl6pPr>
            <a:lvl7pPr marL="2971800" indent="-228600" fontAlgn="base">
              <a:spcBef>
                <a:spcPct val="0"/>
              </a:spcBef>
              <a:spcAft>
                <a:spcPct val="0"/>
              </a:spcAft>
              <a:defRPr>
                <a:solidFill>
                  <a:schemeClr val="tx1"/>
                </a:solidFill>
                <a:latin typeface="Calibri" pitchFamily="34" charset="0"/>
              </a:defRPr>
            </a:lvl7pPr>
            <a:lvl8pPr marL="3429000" indent="-228600" fontAlgn="base">
              <a:spcBef>
                <a:spcPct val="0"/>
              </a:spcBef>
              <a:spcAft>
                <a:spcPct val="0"/>
              </a:spcAft>
              <a:defRPr>
                <a:solidFill>
                  <a:schemeClr val="tx1"/>
                </a:solidFill>
                <a:latin typeface="Calibri" pitchFamily="34" charset="0"/>
              </a:defRPr>
            </a:lvl8pPr>
            <a:lvl9pPr marL="3886200" indent="-228600" fontAlgn="base">
              <a:spcBef>
                <a:spcPct val="0"/>
              </a:spcBef>
              <a:spcAft>
                <a:spcPct val="0"/>
              </a:spcAft>
              <a:defRPr>
                <a:solidFill>
                  <a:schemeClr val="tx1"/>
                </a:solidFill>
                <a:latin typeface="Calibri" pitchFamily="34" charset="0"/>
              </a:defRPr>
            </a:lvl9pPr>
          </a:lstStyle>
          <a:p>
            <a:pPr algn="r"/>
            <a:fld id="{43BE0992-E474-442C-AFAC-15706D363CD7}" type="slidenum">
              <a:rPr lang="en-US" altLang="es-MX" sz="1200">
                <a:solidFill>
                  <a:prstClr val="black"/>
                </a:solidFill>
                <a:latin typeface="Arial" charset="0"/>
              </a:rPr>
              <a:pPr algn="r"/>
              <a:t>13</a:t>
            </a:fld>
            <a:endParaRPr lang="en-US" altLang="es-MX" sz="1200">
              <a:solidFill>
                <a:prstClr val="black"/>
              </a:solidFill>
              <a:latin typeface="Arial" charset="0"/>
            </a:endParaRPr>
          </a:p>
        </p:txBody>
      </p:sp>
      <p:sp>
        <p:nvSpPr>
          <p:cNvPr id="4100" name="Text Box 2"/>
          <p:cNvSpPr txBox="1">
            <a:spLocks noChangeArrowheads="1"/>
          </p:cNvSpPr>
          <p:nvPr/>
        </p:nvSpPr>
        <p:spPr bwMode="auto">
          <a:xfrm>
            <a:off x="3886200" y="8688388"/>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92488" tIns="46062" rIns="92488" bIns="46062" anchor="b"/>
          <a:lstStyle>
            <a:lvl1pPr defTabSz="449263">
              <a:tabLst>
                <a:tab pos="0" algn="l"/>
                <a:tab pos="447675" algn="l"/>
                <a:tab pos="896938" algn="l"/>
                <a:tab pos="1346200" algn="l"/>
                <a:tab pos="1792288" algn="l"/>
                <a:tab pos="2244725" algn="l"/>
                <a:tab pos="2693988" algn="l"/>
                <a:tab pos="3143250" algn="l"/>
                <a:tab pos="3592513" algn="l"/>
                <a:tab pos="4040188" algn="l"/>
                <a:tab pos="4489450" algn="l"/>
                <a:tab pos="4940300" algn="l"/>
                <a:tab pos="5389563" algn="l"/>
                <a:tab pos="5837238" algn="l"/>
                <a:tab pos="6288088" algn="l"/>
                <a:tab pos="6737350" algn="l"/>
                <a:tab pos="7185025" algn="l"/>
                <a:tab pos="7632700" algn="l"/>
                <a:tab pos="8083550" algn="l"/>
                <a:tab pos="8532813" algn="l"/>
                <a:tab pos="8983663" algn="l"/>
              </a:tabLst>
              <a:defRPr>
                <a:solidFill>
                  <a:schemeClr val="tx1"/>
                </a:solidFill>
                <a:latin typeface="Calibri" pitchFamily="34" charset="0"/>
              </a:defRPr>
            </a:lvl1pPr>
            <a:lvl2pPr marL="742950" indent="-285750" defTabSz="449263">
              <a:tabLst>
                <a:tab pos="0" algn="l"/>
                <a:tab pos="447675" algn="l"/>
                <a:tab pos="896938" algn="l"/>
                <a:tab pos="1346200" algn="l"/>
                <a:tab pos="1792288" algn="l"/>
                <a:tab pos="2244725" algn="l"/>
                <a:tab pos="2693988" algn="l"/>
                <a:tab pos="3143250" algn="l"/>
                <a:tab pos="3592513" algn="l"/>
                <a:tab pos="4040188" algn="l"/>
                <a:tab pos="4489450" algn="l"/>
                <a:tab pos="4940300" algn="l"/>
                <a:tab pos="5389563" algn="l"/>
                <a:tab pos="5837238" algn="l"/>
                <a:tab pos="6288088" algn="l"/>
                <a:tab pos="6737350" algn="l"/>
                <a:tab pos="7185025" algn="l"/>
                <a:tab pos="7632700" algn="l"/>
                <a:tab pos="8083550" algn="l"/>
                <a:tab pos="8532813" algn="l"/>
                <a:tab pos="8983663" algn="l"/>
              </a:tabLst>
              <a:defRPr>
                <a:solidFill>
                  <a:schemeClr val="tx1"/>
                </a:solidFill>
                <a:latin typeface="Calibri" pitchFamily="34" charset="0"/>
              </a:defRPr>
            </a:lvl2pPr>
            <a:lvl3pPr marL="1143000" indent="-228600" defTabSz="449263">
              <a:tabLst>
                <a:tab pos="0" algn="l"/>
                <a:tab pos="447675" algn="l"/>
                <a:tab pos="896938" algn="l"/>
                <a:tab pos="1346200" algn="l"/>
                <a:tab pos="1792288" algn="l"/>
                <a:tab pos="2244725" algn="l"/>
                <a:tab pos="2693988" algn="l"/>
                <a:tab pos="3143250" algn="l"/>
                <a:tab pos="3592513" algn="l"/>
                <a:tab pos="4040188" algn="l"/>
                <a:tab pos="4489450" algn="l"/>
                <a:tab pos="4940300" algn="l"/>
                <a:tab pos="5389563" algn="l"/>
                <a:tab pos="5837238" algn="l"/>
                <a:tab pos="6288088" algn="l"/>
                <a:tab pos="6737350" algn="l"/>
                <a:tab pos="7185025" algn="l"/>
                <a:tab pos="7632700" algn="l"/>
                <a:tab pos="8083550" algn="l"/>
                <a:tab pos="8532813" algn="l"/>
                <a:tab pos="8983663" algn="l"/>
              </a:tabLst>
              <a:defRPr>
                <a:solidFill>
                  <a:schemeClr val="tx1"/>
                </a:solidFill>
                <a:latin typeface="Calibri" pitchFamily="34" charset="0"/>
              </a:defRPr>
            </a:lvl3pPr>
            <a:lvl4pPr marL="1600200" indent="-228600" defTabSz="449263">
              <a:tabLst>
                <a:tab pos="0" algn="l"/>
                <a:tab pos="447675" algn="l"/>
                <a:tab pos="896938" algn="l"/>
                <a:tab pos="1346200" algn="l"/>
                <a:tab pos="1792288" algn="l"/>
                <a:tab pos="2244725" algn="l"/>
                <a:tab pos="2693988" algn="l"/>
                <a:tab pos="3143250" algn="l"/>
                <a:tab pos="3592513" algn="l"/>
                <a:tab pos="4040188" algn="l"/>
                <a:tab pos="4489450" algn="l"/>
                <a:tab pos="4940300" algn="l"/>
                <a:tab pos="5389563" algn="l"/>
                <a:tab pos="5837238" algn="l"/>
                <a:tab pos="6288088" algn="l"/>
                <a:tab pos="6737350" algn="l"/>
                <a:tab pos="7185025" algn="l"/>
                <a:tab pos="7632700" algn="l"/>
                <a:tab pos="8083550" algn="l"/>
                <a:tab pos="8532813" algn="l"/>
                <a:tab pos="8983663" algn="l"/>
              </a:tabLst>
              <a:defRPr>
                <a:solidFill>
                  <a:schemeClr val="tx1"/>
                </a:solidFill>
                <a:latin typeface="Calibri" pitchFamily="34" charset="0"/>
              </a:defRPr>
            </a:lvl4pPr>
            <a:lvl5pPr marL="2057400" indent="-228600" defTabSz="449263">
              <a:tabLst>
                <a:tab pos="0" algn="l"/>
                <a:tab pos="447675" algn="l"/>
                <a:tab pos="896938" algn="l"/>
                <a:tab pos="1346200" algn="l"/>
                <a:tab pos="1792288" algn="l"/>
                <a:tab pos="2244725" algn="l"/>
                <a:tab pos="2693988" algn="l"/>
                <a:tab pos="3143250" algn="l"/>
                <a:tab pos="3592513" algn="l"/>
                <a:tab pos="4040188" algn="l"/>
                <a:tab pos="4489450" algn="l"/>
                <a:tab pos="4940300" algn="l"/>
                <a:tab pos="5389563" algn="l"/>
                <a:tab pos="5837238" algn="l"/>
                <a:tab pos="6288088" algn="l"/>
                <a:tab pos="6737350" algn="l"/>
                <a:tab pos="7185025" algn="l"/>
                <a:tab pos="7632700" algn="l"/>
                <a:tab pos="8083550" algn="l"/>
                <a:tab pos="8532813" algn="l"/>
                <a:tab pos="8983663" algn="l"/>
              </a:tabLst>
              <a:defRPr>
                <a:solidFill>
                  <a:schemeClr val="tx1"/>
                </a:solidFill>
                <a:latin typeface="Calibri" pitchFamily="34" charset="0"/>
              </a:defRPr>
            </a:lvl5pPr>
            <a:lvl6pPr marL="2514600" indent="-228600" defTabSz="449263" fontAlgn="base">
              <a:spcBef>
                <a:spcPct val="0"/>
              </a:spcBef>
              <a:spcAft>
                <a:spcPct val="0"/>
              </a:spcAft>
              <a:tabLst>
                <a:tab pos="0" algn="l"/>
                <a:tab pos="447675" algn="l"/>
                <a:tab pos="896938" algn="l"/>
                <a:tab pos="1346200" algn="l"/>
                <a:tab pos="1792288" algn="l"/>
                <a:tab pos="2244725" algn="l"/>
                <a:tab pos="2693988" algn="l"/>
                <a:tab pos="3143250" algn="l"/>
                <a:tab pos="3592513" algn="l"/>
                <a:tab pos="4040188" algn="l"/>
                <a:tab pos="4489450" algn="l"/>
                <a:tab pos="4940300" algn="l"/>
                <a:tab pos="5389563" algn="l"/>
                <a:tab pos="5837238" algn="l"/>
                <a:tab pos="6288088" algn="l"/>
                <a:tab pos="6737350" algn="l"/>
                <a:tab pos="7185025" algn="l"/>
                <a:tab pos="7632700" algn="l"/>
                <a:tab pos="8083550" algn="l"/>
                <a:tab pos="8532813" algn="l"/>
                <a:tab pos="8983663" algn="l"/>
              </a:tabLst>
              <a:defRPr>
                <a:solidFill>
                  <a:schemeClr val="tx1"/>
                </a:solidFill>
                <a:latin typeface="Calibri" pitchFamily="34" charset="0"/>
              </a:defRPr>
            </a:lvl6pPr>
            <a:lvl7pPr marL="2971800" indent="-228600" defTabSz="449263" fontAlgn="base">
              <a:spcBef>
                <a:spcPct val="0"/>
              </a:spcBef>
              <a:spcAft>
                <a:spcPct val="0"/>
              </a:spcAft>
              <a:tabLst>
                <a:tab pos="0" algn="l"/>
                <a:tab pos="447675" algn="l"/>
                <a:tab pos="896938" algn="l"/>
                <a:tab pos="1346200" algn="l"/>
                <a:tab pos="1792288" algn="l"/>
                <a:tab pos="2244725" algn="l"/>
                <a:tab pos="2693988" algn="l"/>
                <a:tab pos="3143250" algn="l"/>
                <a:tab pos="3592513" algn="l"/>
                <a:tab pos="4040188" algn="l"/>
                <a:tab pos="4489450" algn="l"/>
                <a:tab pos="4940300" algn="l"/>
                <a:tab pos="5389563" algn="l"/>
                <a:tab pos="5837238" algn="l"/>
                <a:tab pos="6288088" algn="l"/>
                <a:tab pos="6737350" algn="l"/>
                <a:tab pos="7185025" algn="l"/>
                <a:tab pos="7632700" algn="l"/>
                <a:tab pos="8083550" algn="l"/>
                <a:tab pos="8532813" algn="l"/>
                <a:tab pos="8983663" algn="l"/>
              </a:tabLst>
              <a:defRPr>
                <a:solidFill>
                  <a:schemeClr val="tx1"/>
                </a:solidFill>
                <a:latin typeface="Calibri" pitchFamily="34" charset="0"/>
              </a:defRPr>
            </a:lvl7pPr>
            <a:lvl8pPr marL="3429000" indent="-228600" defTabSz="449263" fontAlgn="base">
              <a:spcBef>
                <a:spcPct val="0"/>
              </a:spcBef>
              <a:spcAft>
                <a:spcPct val="0"/>
              </a:spcAft>
              <a:tabLst>
                <a:tab pos="0" algn="l"/>
                <a:tab pos="447675" algn="l"/>
                <a:tab pos="896938" algn="l"/>
                <a:tab pos="1346200" algn="l"/>
                <a:tab pos="1792288" algn="l"/>
                <a:tab pos="2244725" algn="l"/>
                <a:tab pos="2693988" algn="l"/>
                <a:tab pos="3143250" algn="l"/>
                <a:tab pos="3592513" algn="l"/>
                <a:tab pos="4040188" algn="l"/>
                <a:tab pos="4489450" algn="l"/>
                <a:tab pos="4940300" algn="l"/>
                <a:tab pos="5389563" algn="l"/>
                <a:tab pos="5837238" algn="l"/>
                <a:tab pos="6288088" algn="l"/>
                <a:tab pos="6737350" algn="l"/>
                <a:tab pos="7185025" algn="l"/>
                <a:tab pos="7632700" algn="l"/>
                <a:tab pos="8083550" algn="l"/>
                <a:tab pos="8532813" algn="l"/>
                <a:tab pos="8983663" algn="l"/>
              </a:tabLst>
              <a:defRPr>
                <a:solidFill>
                  <a:schemeClr val="tx1"/>
                </a:solidFill>
                <a:latin typeface="Calibri" pitchFamily="34" charset="0"/>
              </a:defRPr>
            </a:lvl8pPr>
            <a:lvl9pPr marL="3886200" indent="-228600" defTabSz="449263" fontAlgn="base">
              <a:spcBef>
                <a:spcPct val="0"/>
              </a:spcBef>
              <a:spcAft>
                <a:spcPct val="0"/>
              </a:spcAft>
              <a:tabLst>
                <a:tab pos="0" algn="l"/>
                <a:tab pos="447675" algn="l"/>
                <a:tab pos="896938" algn="l"/>
                <a:tab pos="1346200" algn="l"/>
                <a:tab pos="1792288" algn="l"/>
                <a:tab pos="2244725" algn="l"/>
                <a:tab pos="2693988" algn="l"/>
                <a:tab pos="3143250" algn="l"/>
                <a:tab pos="3592513" algn="l"/>
                <a:tab pos="4040188" algn="l"/>
                <a:tab pos="4489450" algn="l"/>
                <a:tab pos="4940300" algn="l"/>
                <a:tab pos="5389563" algn="l"/>
                <a:tab pos="5837238" algn="l"/>
                <a:tab pos="6288088" algn="l"/>
                <a:tab pos="6737350" algn="l"/>
                <a:tab pos="7185025" algn="l"/>
                <a:tab pos="7632700" algn="l"/>
                <a:tab pos="8083550" algn="l"/>
                <a:tab pos="8532813" algn="l"/>
                <a:tab pos="8983663" algn="l"/>
              </a:tabLst>
              <a:defRPr>
                <a:solidFill>
                  <a:schemeClr val="tx1"/>
                </a:solidFill>
                <a:latin typeface="Calibri" pitchFamily="34" charset="0"/>
              </a:defRPr>
            </a:lvl9pPr>
          </a:lstStyle>
          <a:p>
            <a:pPr algn="r" eaLnBrk="0" hangingPunct="0">
              <a:buClr>
                <a:srgbClr val="000000"/>
              </a:buClr>
            </a:pPr>
            <a:fld id="{FB0F5290-0E7D-4DB5-8D2C-BC9559146168}" type="slidenum">
              <a:rPr lang="en-GB" altLang="es-MX" sz="1200">
                <a:solidFill>
                  <a:srgbClr val="000000"/>
                </a:solidFill>
                <a:latin typeface="Arial" charset="0"/>
              </a:rPr>
              <a:pPr algn="r" eaLnBrk="0" hangingPunct="0">
                <a:buClr>
                  <a:srgbClr val="000000"/>
                </a:buClr>
              </a:pPr>
              <a:t>13</a:t>
            </a:fld>
            <a:endParaRPr lang="en-GB" altLang="es-MX" sz="1200">
              <a:solidFill>
                <a:srgbClr val="000000"/>
              </a:solidFill>
              <a:latin typeface="Arial" charset="0"/>
            </a:endParaRPr>
          </a:p>
        </p:txBody>
      </p:sp>
      <p:sp>
        <p:nvSpPr>
          <p:cNvPr id="4101" name="Text Box 3"/>
          <p:cNvSpPr txBox="1">
            <a:spLocks noChangeArrowheads="1"/>
          </p:cNvSpPr>
          <p:nvPr/>
        </p:nvSpPr>
        <p:spPr bwMode="auto">
          <a:xfrm>
            <a:off x="0" y="8688388"/>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92488" tIns="46062" rIns="92488" bIns="46062" anchor="b"/>
          <a:lstStyle>
            <a:lvl1pPr defTabSz="449263">
              <a:tabLst>
                <a:tab pos="0" algn="l"/>
                <a:tab pos="447675" algn="l"/>
                <a:tab pos="896938" algn="l"/>
                <a:tab pos="1346200" algn="l"/>
                <a:tab pos="1792288" algn="l"/>
                <a:tab pos="2244725" algn="l"/>
                <a:tab pos="2693988" algn="l"/>
                <a:tab pos="3143250" algn="l"/>
                <a:tab pos="3592513" algn="l"/>
                <a:tab pos="4040188" algn="l"/>
                <a:tab pos="4489450" algn="l"/>
                <a:tab pos="4940300" algn="l"/>
                <a:tab pos="5389563" algn="l"/>
                <a:tab pos="5837238" algn="l"/>
                <a:tab pos="6288088" algn="l"/>
                <a:tab pos="6737350" algn="l"/>
                <a:tab pos="7185025" algn="l"/>
                <a:tab pos="7632700" algn="l"/>
                <a:tab pos="8083550" algn="l"/>
                <a:tab pos="8532813" algn="l"/>
                <a:tab pos="8983663" algn="l"/>
              </a:tabLst>
              <a:defRPr>
                <a:solidFill>
                  <a:schemeClr val="tx1"/>
                </a:solidFill>
                <a:latin typeface="Calibri" pitchFamily="34" charset="0"/>
              </a:defRPr>
            </a:lvl1pPr>
            <a:lvl2pPr marL="742950" indent="-285750" defTabSz="449263">
              <a:tabLst>
                <a:tab pos="0" algn="l"/>
                <a:tab pos="447675" algn="l"/>
                <a:tab pos="896938" algn="l"/>
                <a:tab pos="1346200" algn="l"/>
                <a:tab pos="1792288" algn="l"/>
                <a:tab pos="2244725" algn="l"/>
                <a:tab pos="2693988" algn="l"/>
                <a:tab pos="3143250" algn="l"/>
                <a:tab pos="3592513" algn="l"/>
                <a:tab pos="4040188" algn="l"/>
                <a:tab pos="4489450" algn="l"/>
                <a:tab pos="4940300" algn="l"/>
                <a:tab pos="5389563" algn="l"/>
                <a:tab pos="5837238" algn="l"/>
                <a:tab pos="6288088" algn="l"/>
                <a:tab pos="6737350" algn="l"/>
                <a:tab pos="7185025" algn="l"/>
                <a:tab pos="7632700" algn="l"/>
                <a:tab pos="8083550" algn="l"/>
                <a:tab pos="8532813" algn="l"/>
                <a:tab pos="8983663" algn="l"/>
              </a:tabLst>
              <a:defRPr>
                <a:solidFill>
                  <a:schemeClr val="tx1"/>
                </a:solidFill>
                <a:latin typeface="Calibri" pitchFamily="34" charset="0"/>
              </a:defRPr>
            </a:lvl2pPr>
            <a:lvl3pPr marL="1143000" indent="-228600" defTabSz="449263">
              <a:tabLst>
                <a:tab pos="0" algn="l"/>
                <a:tab pos="447675" algn="l"/>
                <a:tab pos="896938" algn="l"/>
                <a:tab pos="1346200" algn="l"/>
                <a:tab pos="1792288" algn="l"/>
                <a:tab pos="2244725" algn="l"/>
                <a:tab pos="2693988" algn="l"/>
                <a:tab pos="3143250" algn="l"/>
                <a:tab pos="3592513" algn="l"/>
                <a:tab pos="4040188" algn="l"/>
                <a:tab pos="4489450" algn="l"/>
                <a:tab pos="4940300" algn="l"/>
                <a:tab pos="5389563" algn="l"/>
                <a:tab pos="5837238" algn="l"/>
                <a:tab pos="6288088" algn="l"/>
                <a:tab pos="6737350" algn="l"/>
                <a:tab pos="7185025" algn="l"/>
                <a:tab pos="7632700" algn="l"/>
                <a:tab pos="8083550" algn="l"/>
                <a:tab pos="8532813" algn="l"/>
                <a:tab pos="8983663" algn="l"/>
              </a:tabLst>
              <a:defRPr>
                <a:solidFill>
                  <a:schemeClr val="tx1"/>
                </a:solidFill>
                <a:latin typeface="Calibri" pitchFamily="34" charset="0"/>
              </a:defRPr>
            </a:lvl3pPr>
            <a:lvl4pPr marL="1600200" indent="-228600" defTabSz="449263">
              <a:tabLst>
                <a:tab pos="0" algn="l"/>
                <a:tab pos="447675" algn="l"/>
                <a:tab pos="896938" algn="l"/>
                <a:tab pos="1346200" algn="l"/>
                <a:tab pos="1792288" algn="l"/>
                <a:tab pos="2244725" algn="l"/>
                <a:tab pos="2693988" algn="l"/>
                <a:tab pos="3143250" algn="l"/>
                <a:tab pos="3592513" algn="l"/>
                <a:tab pos="4040188" algn="l"/>
                <a:tab pos="4489450" algn="l"/>
                <a:tab pos="4940300" algn="l"/>
                <a:tab pos="5389563" algn="l"/>
                <a:tab pos="5837238" algn="l"/>
                <a:tab pos="6288088" algn="l"/>
                <a:tab pos="6737350" algn="l"/>
                <a:tab pos="7185025" algn="l"/>
                <a:tab pos="7632700" algn="l"/>
                <a:tab pos="8083550" algn="l"/>
                <a:tab pos="8532813" algn="l"/>
                <a:tab pos="8983663" algn="l"/>
              </a:tabLst>
              <a:defRPr>
                <a:solidFill>
                  <a:schemeClr val="tx1"/>
                </a:solidFill>
                <a:latin typeface="Calibri" pitchFamily="34" charset="0"/>
              </a:defRPr>
            </a:lvl4pPr>
            <a:lvl5pPr marL="2057400" indent="-228600" defTabSz="449263">
              <a:tabLst>
                <a:tab pos="0" algn="l"/>
                <a:tab pos="447675" algn="l"/>
                <a:tab pos="896938" algn="l"/>
                <a:tab pos="1346200" algn="l"/>
                <a:tab pos="1792288" algn="l"/>
                <a:tab pos="2244725" algn="l"/>
                <a:tab pos="2693988" algn="l"/>
                <a:tab pos="3143250" algn="l"/>
                <a:tab pos="3592513" algn="l"/>
                <a:tab pos="4040188" algn="l"/>
                <a:tab pos="4489450" algn="l"/>
                <a:tab pos="4940300" algn="l"/>
                <a:tab pos="5389563" algn="l"/>
                <a:tab pos="5837238" algn="l"/>
                <a:tab pos="6288088" algn="l"/>
                <a:tab pos="6737350" algn="l"/>
                <a:tab pos="7185025" algn="l"/>
                <a:tab pos="7632700" algn="l"/>
                <a:tab pos="8083550" algn="l"/>
                <a:tab pos="8532813" algn="l"/>
                <a:tab pos="8983663" algn="l"/>
              </a:tabLst>
              <a:defRPr>
                <a:solidFill>
                  <a:schemeClr val="tx1"/>
                </a:solidFill>
                <a:latin typeface="Calibri" pitchFamily="34" charset="0"/>
              </a:defRPr>
            </a:lvl5pPr>
            <a:lvl6pPr marL="2514600" indent="-228600" defTabSz="449263" fontAlgn="base">
              <a:spcBef>
                <a:spcPct val="0"/>
              </a:spcBef>
              <a:spcAft>
                <a:spcPct val="0"/>
              </a:spcAft>
              <a:tabLst>
                <a:tab pos="0" algn="l"/>
                <a:tab pos="447675" algn="l"/>
                <a:tab pos="896938" algn="l"/>
                <a:tab pos="1346200" algn="l"/>
                <a:tab pos="1792288" algn="l"/>
                <a:tab pos="2244725" algn="l"/>
                <a:tab pos="2693988" algn="l"/>
                <a:tab pos="3143250" algn="l"/>
                <a:tab pos="3592513" algn="l"/>
                <a:tab pos="4040188" algn="l"/>
                <a:tab pos="4489450" algn="l"/>
                <a:tab pos="4940300" algn="l"/>
                <a:tab pos="5389563" algn="l"/>
                <a:tab pos="5837238" algn="l"/>
                <a:tab pos="6288088" algn="l"/>
                <a:tab pos="6737350" algn="l"/>
                <a:tab pos="7185025" algn="l"/>
                <a:tab pos="7632700" algn="l"/>
                <a:tab pos="8083550" algn="l"/>
                <a:tab pos="8532813" algn="l"/>
                <a:tab pos="8983663" algn="l"/>
              </a:tabLst>
              <a:defRPr>
                <a:solidFill>
                  <a:schemeClr val="tx1"/>
                </a:solidFill>
                <a:latin typeface="Calibri" pitchFamily="34" charset="0"/>
              </a:defRPr>
            </a:lvl6pPr>
            <a:lvl7pPr marL="2971800" indent="-228600" defTabSz="449263" fontAlgn="base">
              <a:spcBef>
                <a:spcPct val="0"/>
              </a:spcBef>
              <a:spcAft>
                <a:spcPct val="0"/>
              </a:spcAft>
              <a:tabLst>
                <a:tab pos="0" algn="l"/>
                <a:tab pos="447675" algn="l"/>
                <a:tab pos="896938" algn="l"/>
                <a:tab pos="1346200" algn="l"/>
                <a:tab pos="1792288" algn="l"/>
                <a:tab pos="2244725" algn="l"/>
                <a:tab pos="2693988" algn="l"/>
                <a:tab pos="3143250" algn="l"/>
                <a:tab pos="3592513" algn="l"/>
                <a:tab pos="4040188" algn="l"/>
                <a:tab pos="4489450" algn="l"/>
                <a:tab pos="4940300" algn="l"/>
                <a:tab pos="5389563" algn="l"/>
                <a:tab pos="5837238" algn="l"/>
                <a:tab pos="6288088" algn="l"/>
                <a:tab pos="6737350" algn="l"/>
                <a:tab pos="7185025" algn="l"/>
                <a:tab pos="7632700" algn="l"/>
                <a:tab pos="8083550" algn="l"/>
                <a:tab pos="8532813" algn="l"/>
                <a:tab pos="8983663" algn="l"/>
              </a:tabLst>
              <a:defRPr>
                <a:solidFill>
                  <a:schemeClr val="tx1"/>
                </a:solidFill>
                <a:latin typeface="Calibri" pitchFamily="34" charset="0"/>
              </a:defRPr>
            </a:lvl7pPr>
            <a:lvl8pPr marL="3429000" indent="-228600" defTabSz="449263" fontAlgn="base">
              <a:spcBef>
                <a:spcPct val="0"/>
              </a:spcBef>
              <a:spcAft>
                <a:spcPct val="0"/>
              </a:spcAft>
              <a:tabLst>
                <a:tab pos="0" algn="l"/>
                <a:tab pos="447675" algn="l"/>
                <a:tab pos="896938" algn="l"/>
                <a:tab pos="1346200" algn="l"/>
                <a:tab pos="1792288" algn="l"/>
                <a:tab pos="2244725" algn="l"/>
                <a:tab pos="2693988" algn="l"/>
                <a:tab pos="3143250" algn="l"/>
                <a:tab pos="3592513" algn="l"/>
                <a:tab pos="4040188" algn="l"/>
                <a:tab pos="4489450" algn="l"/>
                <a:tab pos="4940300" algn="l"/>
                <a:tab pos="5389563" algn="l"/>
                <a:tab pos="5837238" algn="l"/>
                <a:tab pos="6288088" algn="l"/>
                <a:tab pos="6737350" algn="l"/>
                <a:tab pos="7185025" algn="l"/>
                <a:tab pos="7632700" algn="l"/>
                <a:tab pos="8083550" algn="l"/>
                <a:tab pos="8532813" algn="l"/>
                <a:tab pos="8983663" algn="l"/>
              </a:tabLst>
              <a:defRPr>
                <a:solidFill>
                  <a:schemeClr val="tx1"/>
                </a:solidFill>
                <a:latin typeface="Calibri" pitchFamily="34" charset="0"/>
              </a:defRPr>
            </a:lvl8pPr>
            <a:lvl9pPr marL="3886200" indent="-228600" defTabSz="449263" fontAlgn="base">
              <a:spcBef>
                <a:spcPct val="0"/>
              </a:spcBef>
              <a:spcAft>
                <a:spcPct val="0"/>
              </a:spcAft>
              <a:tabLst>
                <a:tab pos="0" algn="l"/>
                <a:tab pos="447675" algn="l"/>
                <a:tab pos="896938" algn="l"/>
                <a:tab pos="1346200" algn="l"/>
                <a:tab pos="1792288" algn="l"/>
                <a:tab pos="2244725" algn="l"/>
                <a:tab pos="2693988" algn="l"/>
                <a:tab pos="3143250" algn="l"/>
                <a:tab pos="3592513" algn="l"/>
                <a:tab pos="4040188" algn="l"/>
                <a:tab pos="4489450" algn="l"/>
                <a:tab pos="4940300" algn="l"/>
                <a:tab pos="5389563" algn="l"/>
                <a:tab pos="5837238" algn="l"/>
                <a:tab pos="6288088" algn="l"/>
                <a:tab pos="6737350" algn="l"/>
                <a:tab pos="7185025" algn="l"/>
                <a:tab pos="7632700" algn="l"/>
                <a:tab pos="8083550" algn="l"/>
                <a:tab pos="8532813" algn="l"/>
                <a:tab pos="8983663" algn="l"/>
              </a:tabLst>
              <a:defRPr>
                <a:solidFill>
                  <a:schemeClr val="tx1"/>
                </a:solidFill>
                <a:latin typeface="Calibri" pitchFamily="34" charset="0"/>
              </a:defRPr>
            </a:lvl9pPr>
          </a:lstStyle>
          <a:p>
            <a:pPr eaLnBrk="0" hangingPunct="0">
              <a:buClr>
                <a:srgbClr val="000000"/>
              </a:buClr>
            </a:pPr>
            <a:endParaRPr lang="en-GB" altLang="es-MX" sz="1200">
              <a:solidFill>
                <a:srgbClr val="000000"/>
              </a:solidFill>
              <a:latin typeface="Arial" charset="0"/>
            </a:endParaRPr>
          </a:p>
        </p:txBody>
      </p:sp>
      <p:sp>
        <p:nvSpPr>
          <p:cNvPr id="4102" name="Text Box 4"/>
          <p:cNvSpPr txBox="1">
            <a:spLocks noChangeArrowheads="1"/>
          </p:cNvSpPr>
          <p:nvPr/>
        </p:nvSpPr>
        <p:spPr bwMode="auto">
          <a:xfrm>
            <a:off x="0" y="0"/>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92488" tIns="46062" rIns="92488" bIns="46062"/>
          <a:lstStyle>
            <a:lvl1pPr defTabSz="449263">
              <a:tabLst>
                <a:tab pos="0" algn="l"/>
                <a:tab pos="447675" algn="l"/>
                <a:tab pos="896938" algn="l"/>
                <a:tab pos="1346200" algn="l"/>
                <a:tab pos="1792288" algn="l"/>
                <a:tab pos="2244725" algn="l"/>
                <a:tab pos="2693988" algn="l"/>
                <a:tab pos="3143250" algn="l"/>
                <a:tab pos="3592513" algn="l"/>
                <a:tab pos="4040188" algn="l"/>
                <a:tab pos="4489450" algn="l"/>
                <a:tab pos="4940300" algn="l"/>
                <a:tab pos="5389563" algn="l"/>
                <a:tab pos="5837238" algn="l"/>
                <a:tab pos="6288088" algn="l"/>
                <a:tab pos="6737350" algn="l"/>
                <a:tab pos="7185025" algn="l"/>
                <a:tab pos="7632700" algn="l"/>
                <a:tab pos="8083550" algn="l"/>
                <a:tab pos="8532813" algn="l"/>
                <a:tab pos="8983663" algn="l"/>
              </a:tabLst>
              <a:defRPr>
                <a:solidFill>
                  <a:schemeClr val="tx1"/>
                </a:solidFill>
                <a:latin typeface="Calibri" pitchFamily="34" charset="0"/>
              </a:defRPr>
            </a:lvl1pPr>
            <a:lvl2pPr marL="742950" indent="-285750" defTabSz="449263">
              <a:tabLst>
                <a:tab pos="0" algn="l"/>
                <a:tab pos="447675" algn="l"/>
                <a:tab pos="896938" algn="l"/>
                <a:tab pos="1346200" algn="l"/>
                <a:tab pos="1792288" algn="l"/>
                <a:tab pos="2244725" algn="l"/>
                <a:tab pos="2693988" algn="l"/>
                <a:tab pos="3143250" algn="l"/>
                <a:tab pos="3592513" algn="l"/>
                <a:tab pos="4040188" algn="l"/>
                <a:tab pos="4489450" algn="l"/>
                <a:tab pos="4940300" algn="l"/>
                <a:tab pos="5389563" algn="l"/>
                <a:tab pos="5837238" algn="l"/>
                <a:tab pos="6288088" algn="l"/>
                <a:tab pos="6737350" algn="l"/>
                <a:tab pos="7185025" algn="l"/>
                <a:tab pos="7632700" algn="l"/>
                <a:tab pos="8083550" algn="l"/>
                <a:tab pos="8532813" algn="l"/>
                <a:tab pos="8983663" algn="l"/>
              </a:tabLst>
              <a:defRPr>
                <a:solidFill>
                  <a:schemeClr val="tx1"/>
                </a:solidFill>
                <a:latin typeface="Calibri" pitchFamily="34" charset="0"/>
              </a:defRPr>
            </a:lvl2pPr>
            <a:lvl3pPr marL="1143000" indent="-228600" defTabSz="449263">
              <a:tabLst>
                <a:tab pos="0" algn="l"/>
                <a:tab pos="447675" algn="l"/>
                <a:tab pos="896938" algn="l"/>
                <a:tab pos="1346200" algn="l"/>
                <a:tab pos="1792288" algn="l"/>
                <a:tab pos="2244725" algn="l"/>
                <a:tab pos="2693988" algn="l"/>
                <a:tab pos="3143250" algn="l"/>
                <a:tab pos="3592513" algn="l"/>
                <a:tab pos="4040188" algn="l"/>
                <a:tab pos="4489450" algn="l"/>
                <a:tab pos="4940300" algn="l"/>
                <a:tab pos="5389563" algn="l"/>
                <a:tab pos="5837238" algn="l"/>
                <a:tab pos="6288088" algn="l"/>
                <a:tab pos="6737350" algn="l"/>
                <a:tab pos="7185025" algn="l"/>
                <a:tab pos="7632700" algn="l"/>
                <a:tab pos="8083550" algn="l"/>
                <a:tab pos="8532813" algn="l"/>
                <a:tab pos="8983663" algn="l"/>
              </a:tabLst>
              <a:defRPr>
                <a:solidFill>
                  <a:schemeClr val="tx1"/>
                </a:solidFill>
                <a:latin typeface="Calibri" pitchFamily="34" charset="0"/>
              </a:defRPr>
            </a:lvl3pPr>
            <a:lvl4pPr marL="1600200" indent="-228600" defTabSz="449263">
              <a:tabLst>
                <a:tab pos="0" algn="l"/>
                <a:tab pos="447675" algn="l"/>
                <a:tab pos="896938" algn="l"/>
                <a:tab pos="1346200" algn="l"/>
                <a:tab pos="1792288" algn="l"/>
                <a:tab pos="2244725" algn="l"/>
                <a:tab pos="2693988" algn="l"/>
                <a:tab pos="3143250" algn="l"/>
                <a:tab pos="3592513" algn="l"/>
                <a:tab pos="4040188" algn="l"/>
                <a:tab pos="4489450" algn="l"/>
                <a:tab pos="4940300" algn="l"/>
                <a:tab pos="5389563" algn="l"/>
                <a:tab pos="5837238" algn="l"/>
                <a:tab pos="6288088" algn="l"/>
                <a:tab pos="6737350" algn="l"/>
                <a:tab pos="7185025" algn="l"/>
                <a:tab pos="7632700" algn="l"/>
                <a:tab pos="8083550" algn="l"/>
                <a:tab pos="8532813" algn="l"/>
                <a:tab pos="8983663" algn="l"/>
              </a:tabLst>
              <a:defRPr>
                <a:solidFill>
                  <a:schemeClr val="tx1"/>
                </a:solidFill>
                <a:latin typeface="Calibri" pitchFamily="34" charset="0"/>
              </a:defRPr>
            </a:lvl4pPr>
            <a:lvl5pPr marL="2057400" indent="-228600" defTabSz="449263">
              <a:tabLst>
                <a:tab pos="0" algn="l"/>
                <a:tab pos="447675" algn="l"/>
                <a:tab pos="896938" algn="l"/>
                <a:tab pos="1346200" algn="l"/>
                <a:tab pos="1792288" algn="l"/>
                <a:tab pos="2244725" algn="l"/>
                <a:tab pos="2693988" algn="l"/>
                <a:tab pos="3143250" algn="l"/>
                <a:tab pos="3592513" algn="l"/>
                <a:tab pos="4040188" algn="l"/>
                <a:tab pos="4489450" algn="l"/>
                <a:tab pos="4940300" algn="l"/>
                <a:tab pos="5389563" algn="l"/>
                <a:tab pos="5837238" algn="l"/>
                <a:tab pos="6288088" algn="l"/>
                <a:tab pos="6737350" algn="l"/>
                <a:tab pos="7185025" algn="l"/>
                <a:tab pos="7632700" algn="l"/>
                <a:tab pos="8083550" algn="l"/>
                <a:tab pos="8532813" algn="l"/>
                <a:tab pos="8983663" algn="l"/>
              </a:tabLst>
              <a:defRPr>
                <a:solidFill>
                  <a:schemeClr val="tx1"/>
                </a:solidFill>
                <a:latin typeface="Calibri" pitchFamily="34" charset="0"/>
              </a:defRPr>
            </a:lvl5pPr>
            <a:lvl6pPr marL="2514600" indent="-228600" defTabSz="449263" fontAlgn="base">
              <a:spcBef>
                <a:spcPct val="0"/>
              </a:spcBef>
              <a:spcAft>
                <a:spcPct val="0"/>
              </a:spcAft>
              <a:tabLst>
                <a:tab pos="0" algn="l"/>
                <a:tab pos="447675" algn="l"/>
                <a:tab pos="896938" algn="l"/>
                <a:tab pos="1346200" algn="l"/>
                <a:tab pos="1792288" algn="l"/>
                <a:tab pos="2244725" algn="l"/>
                <a:tab pos="2693988" algn="l"/>
                <a:tab pos="3143250" algn="l"/>
                <a:tab pos="3592513" algn="l"/>
                <a:tab pos="4040188" algn="l"/>
                <a:tab pos="4489450" algn="l"/>
                <a:tab pos="4940300" algn="l"/>
                <a:tab pos="5389563" algn="l"/>
                <a:tab pos="5837238" algn="l"/>
                <a:tab pos="6288088" algn="l"/>
                <a:tab pos="6737350" algn="l"/>
                <a:tab pos="7185025" algn="l"/>
                <a:tab pos="7632700" algn="l"/>
                <a:tab pos="8083550" algn="l"/>
                <a:tab pos="8532813" algn="l"/>
                <a:tab pos="8983663" algn="l"/>
              </a:tabLst>
              <a:defRPr>
                <a:solidFill>
                  <a:schemeClr val="tx1"/>
                </a:solidFill>
                <a:latin typeface="Calibri" pitchFamily="34" charset="0"/>
              </a:defRPr>
            </a:lvl6pPr>
            <a:lvl7pPr marL="2971800" indent="-228600" defTabSz="449263" fontAlgn="base">
              <a:spcBef>
                <a:spcPct val="0"/>
              </a:spcBef>
              <a:spcAft>
                <a:spcPct val="0"/>
              </a:spcAft>
              <a:tabLst>
                <a:tab pos="0" algn="l"/>
                <a:tab pos="447675" algn="l"/>
                <a:tab pos="896938" algn="l"/>
                <a:tab pos="1346200" algn="l"/>
                <a:tab pos="1792288" algn="l"/>
                <a:tab pos="2244725" algn="l"/>
                <a:tab pos="2693988" algn="l"/>
                <a:tab pos="3143250" algn="l"/>
                <a:tab pos="3592513" algn="l"/>
                <a:tab pos="4040188" algn="l"/>
                <a:tab pos="4489450" algn="l"/>
                <a:tab pos="4940300" algn="l"/>
                <a:tab pos="5389563" algn="l"/>
                <a:tab pos="5837238" algn="l"/>
                <a:tab pos="6288088" algn="l"/>
                <a:tab pos="6737350" algn="l"/>
                <a:tab pos="7185025" algn="l"/>
                <a:tab pos="7632700" algn="l"/>
                <a:tab pos="8083550" algn="l"/>
                <a:tab pos="8532813" algn="l"/>
                <a:tab pos="8983663" algn="l"/>
              </a:tabLst>
              <a:defRPr>
                <a:solidFill>
                  <a:schemeClr val="tx1"/>
                </a:solidFill>
                <a:latin typeface="Calibri" pitchFamily="34" charset="0"/>
              </a:defRPr>
            </a:lvl7pPr>
            <a:lvl8pPr marL="3429000" indent="-228600" defTabSz="449263" fontAlgn="base">
              <a:spcBef>
                <a:spcPct val="0"/>
              </a:spcBef>
              <a:spcAft>
                <a:spcPct val="0"/>
              </a:spcAft>
              <a:tabLst>
                <a:tab pos="0" algn="l"/>
                <a:tab pos="447675" algn="l"/>
                <a:tab pos="896938" algn="l"/>
                <a:tab pos="1346200" algn="l"/>
                <a:tab pos="1792288" algn="l"/>
                <a:tab pos="2244725" algn="l"/>
                <a:tab pos="2693988" algn="l"/>
                <a:tab pos="3143250" algn="l"/>
                <a:tab pos="3592513" algn="l"/>
                <a:tab pos="4040188" algn="l"/>
                <a:tab pos="4489450" algn="l"/>
                <a:tab pos="4940300" algn="l"/>
                <a:tab pos="5389563" algn="l"/>
                <a:tab pos="5837238" algn="l"/>
                <a:tab pos="6288088" algn="l"/>
                <a:tab pos="6737350" algn="l"/>
                <a:tab pos="7185025" algn="l"/>
                <a:tab pos="7632700" algn="l"/>
                <a:tab pos="8083550" algn="l"/>
                <a:tab pos="8532813" algn="l"/>
                <a:tab pos="8983663" algn="l"/>
              </a:tabLst>
              <a:defRPr>
                <a:solidFill>
                  <a:schemeClr val="tx1"/>
                </a:solidFill>
                <a:latin typeface="Calibri" pitchFamily="34" charset="0"/>
              </a:defRPr>
            </a:lvl8pPr>
            <a:lvl9pPr marL="3886200" indent="-228600" defTabSz="449263" fontAlgn="base">
              <a:spcBef>
                <a:spcPct val="0"/>
              </a:spcBef>
              <a:spcAft>
                <a:spcPct val="0"/>
              </a:spcAft>
              <a:tabLst>
                <a:tab pos="0" algn="l"/>
                <a:tab pos="447675" algn="l"/>
                <a:tab pos="896938" algn="l"/>
                <a:tab pos="1346200" algn="l"/>
                <a:tab pos="1792288" algn="l"/>
                <a:tab pos="2244725" algn="l"/>
                <a:tab pos="2693988" algn="l"/>
                <a:tab pos="3143250" algn="l"/>
                <a:tab pos="3592513" algn="l"/>
                <a:tab pos="4040188" algn="l"/>
                <a:tab pos="4489450" algn="l"/>
                <a:tab pos="4940300" algn="l"/>
                <a:tab pos="5389563" algn="l"/>
                <a:tab pos="5837238" algn="l"/>
                <a:tab pos="6288088" algn="l"/>
                <a:tab pos="6737350" algn="l"/>
                <a:tab pos="7185025" algn="l"/>
                <a:tab pos="7632700" algn="l"/>
                <a:tab pos="8083550" algn="l"/>
                <a:tab pos="8532813" algn="l"/>
                <a:tab pos="8983663" algn="l"/>
              </a:tabLst>
              <a:defRPr>
                <a:solidFill>
                  <a:schemeClr val="tx1"/>
                </a:solidFill>
                <a:latin typeface="Calibri" pitchFamily="34" charset="0"/>
              </a:defRPr>
            </a:lvl9pPr>
          </a:lstStyle>
          <a:p>
            <a:pPr eaLnBrk="0" hangingPunct="0">
              <a:buClr>
                <a:srgbClr val="000000"/>
              </a:buClr>
            </a:pPr>
            <a:endParaRPr lang="en-GB" altLang="es-MX" sz="1200">
              <a:solidFill>
                <a:srgbClr val="000000"/>
              </a:solidFill>
              <a:latin typeface="Arial" charset="0"/>
            </a:endParaRPr>
          </a:p>
        </p:txBody>
      </p:sp>
      <p:sp>
        <p:nvSpPr>
          <p:cNvPr id="4103" name="Text Box 5"/>
          <p:cNvSpPr txBox="1">
            <a:spLocks noChangeArrowheads="1"/>
          </p:cNvSpPr>
          <p:nvPr/>
        </p:nvSpPr>
        <p:spPr bwMode="auto">
          <a:xfrm>
            <a:off x="3886200" y="0"/>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92488" tIns="46062" rIns="92488" bIns="46062"/>
          <a:lstStyle>
            <a:lvl1pPr defTabSz="449263">
              <a:tabLst>
                <a:tab pos="0" algn="l"/>
                <a:tab pos="447675" algn="l"/>
                <a:tab pos="896938" algn="l"/>
                <a:tab pos="1346200" algn="l"/>
                <a:tab pos="1792288" algn="l"/>
                <a:tab pos="2244725" algn="l"/>
                <a:tab pos="2693988" algn="l"/>
                <a:tab pos="3143250" algn="l"/>
                <a:tab pos="3592513" algn="l"/>
                <a:tab pos="4040188" algn="l"/>
                <a:tab pos="4489450" algn="l"/>
                <a:tab pos="4940300" algn="l"/>
                <a:tab pos="5389563" algn="l"/>
                <a:tab pos="5837238" algn="l"/>
                <a:tab pos="6288088" algn="l"/>
                <a:tab pos="6737350" algn="l"/>
                <a:tab pos="7185025" algn="l"/>
                <a:tab pos="7632700" algn="l"/>
                <a:tab pos="8083550" algn="l"/>
                <a:tab pos="8532813" algn="l"/>
                <a:tab pos="8983663" algn="l"/>
              </a:tabLst>
              <a:defRPr>
                <a:solidFill>
                  <a:schemeClr val="tx1"/>
                </a:solidFill>
                <a:latin typeface="Calibri" pitchFamily="34" charset="0"/>
              </a:defRPr>
            </a:lvl1pPr>
            <a:lvl2pPr marL="742950" indent="-285750" defTabSz="449263">
              <a:tabLst>
                <a:tab pos="0" algn="l"/>
                <a:tab pos="447675" algn="l"/>
                <a:tab pos="896938" algn="l"/>
                <a:tab pos="1346200" algn="l"/>
                <a:tab pos="1792288" algn="l"/>
                <a:tab pos="2244725" algn="l"/>
                <a:tab pos="2693988" algn="l"/>
                <a:tab pos="3143250" algn="l"/>
                <a:tab pos="3592513" algn="l"/>
                <a:tab pos="4040188" algn="l"/>
                <a:tab pos="4489450" algn="l"/>
                <a:tab pos="4940300" algn="l"/>
                <a:tab pos="5389563" algn="l"/>
                <a:tab pos="5837238" algn="l"/>
                <a:tab pos="6288088" algn="l"/>
                <a:tab pos="6737350" algn="l"/>
                <a:tab pos="7185025" algn="l"/>
                <a:tab pos="7632700" algn="l"/>
                <a:tab pos="8083550" algn="l"/>
                <a:tab pos="8532813" algn="l"/>
                <a:tab pos="8983663" algn="l"/>
              </a:tabLst>
              <a:defRPr>
                <a:solidFill>
                  <a:schemeClr val="tx1"/>
                </a:solidFill>
                <a:latin typeface="Calibri" pitchFamily="34" charset="0"/>
              </a:defRPr>
            </a:lvl2pPr>
            <a:lvl3pPr marL="1143000" indent="-228600" defTabSz="449263">
              <a:tabLst>
                <a:tab pos="0" algn="l"/>
                <a:tab pos="447675" algn="l"/>
                <a:tab pos="896938" algn="l"/>
                <a:tab pos="1346200" algn="l"/>
                <a:tab pos="1792288" algn="l"/>
                <a:tab pos="2244725" algn="l"/>
                <a:tab pos="2693988" algn="l"/>
                <a:tab pos="3143250" algn="l"/>
                <a:tab pos="3592513" algn="l"/>
                <a:tab pos="4040188" algn="l"/>
                <a:tab pos="4489450" algn="l"/>
                <a:tab pos="4940300" algn="l"/>
                <a:tab pos="5389563" algn="l"/>
                <a:tab pos="5837238" algn="l"/>
                <a:tab pos="6288088" algn="l"/>
                <a:tab pos="6737350" algn="l"/>
                <a:tab pos="7185025" algn="l"/>
                <a:tab pos="7632700" algn="l"/>
                <a:tab pos="8083550" algn="l"/>
                <a:tab pos="8532813" algn="l"/>
                <a:tab pos="8983663" algn="l"/>
              </a:tabLst>
              <a:defRPr>
                <a:solidFill>
                  <a:schemeClr val="tx1"/>
                </a:solidFill>
                <a:latin typeface="Calibri" pitchFamily="34" charset="0"/>
              </a:defRPr>
            </a:lvl3pPr>
            <a:lvl4pPr marL="1600200" indent="-228600" defTabSz="449263">
              <a:tabLst>
                <a:tab pos="0" algn="l"/>
                <a:tab pos="447675" algn="l"/>
                <a:tab pos="896938" algn="l"/>
                <a:tab pos="1346200" algn="l"/>
                <a:tab pos="1792288" algn="l"/>
                <a:tab pos="2244725" algn="l"/>
                <a:tab pos="2693988" algn="l"/>
                <a:tab pos="3143250" algn="l"/>
                <a:tab pos="3592513" algn="l"/>
                <a:tab pos="4040188" algn="l"/>
                <a:tab pos="4489450" algn="l"/>
                <a:tab pos="4940300" algn="l"/>
                <a:tab pos="5389563" algn="l"/>
                <a:tab pos="5837238" algn="l"/>
                <a:tab pos="6288088" algn="l"/>
                <a:tab pos="6737350" algn="l"/>
                <a:tab pos="7185025" algn="l"/>
                <a:tab pos="7632700" algn="l"/>
                <a:tab pos="8083550" algn="l"/>
                <a:tab pos="8532813" algn="l"/>
                <a:tab pos="8983663" algn="l"/>
              </a:tabLst>
              <a:defRPr>
                <a:solidFill>
                  <a:schemeClr val="tx1"/>
                </a:solidFill>
                <a:latin typeface="Calibri" pitchFamily="34" charset="0"/>
              </a:defRPr>
            </a:lvl4pPr>
            <a:lvl5pPr marL="2057400" indent="-228600" defTabSz="449263">
              <a:tabLst>
                <a:tab pos="0" algn="l"/>
                <a:tab pos="447675" algn="l"/>
                <a:tab pos="896938" algn="l"/>
                <a:tab pos="1346200" algn="l"/>
                <a:tab pos="1792288" algn="l"/>
                <a:tab pos="2244725" algn="l"/>
                <a:tab pos="2693988" algn="l"/>
                <a:tab pos="3143250" algn="l"/>
                <a:tab pos="3592513" algn="l"/>
                <a:tab pos="4040188" algn="l"/>
                <a:tab pos="4489450" algn="l"/>
                <a:tab pos="4940300" algn="l"/>
                <a:tab pos="5389563" algn="l"/>
                <a:tab pos="5837238" algn="l"/>
                <a:tab pos="6288088" algn="l"/>
                <a:tab pos="6737350" algn="l"/>
                <a:tab pos="7185025" algn="l"/>
                <a:tab pos="7632700" algn="l"/>
                <a:tab pos="8083550" algn="l"/>
                <a:tab pos="8532813" algn="l"/>
                <a:tab pos="8983663" algn="l"/>
              </a:tabLst>
              <a:defRPr>
                <a:solidFill>
                  <a:schemeClr val="tx1"/>
                </a:solidFill>
                <a:latin typeface="Calibri" pitchFamily="34" charset="0"/>
              </a:defRPr>
            </a:lvl5pPr>
            <a:lvl6pPr marL="2514600" indent="-228600" defTabSz="449263" fontAlgn="base">
              <a:spcBef>
                <a:spcPct val="0"/>
              </a:spcBef>
              <a:spcAft>
                <a:spcPct val="0"/>
              </a:spcAft>
              <a:tabLst>
                <a:tab pos="0" algn="l"/>
                <a:tab pos="447675" algn="l"/>
                <a:tab pos="896938" algn="l"/>
                <a:tab pos="1346200" algn="l"/>
                <a:tab pos="1792288" algn="l"/>
                <a:tab pos="2244725" algn="l"/>
                <a:tab pos="2693988" algn="l"/>
                <a:tab pos="3143250" algn="l"/>
                <a:tab pos="3592513" algn="l"/>
                <a:tab pos="4040188" algn="l"/>
                <a:tab pos="4489450" algn="l"/>
                <a:tab pos="4940300" algn="l"/>
                <a:tab pos="5389563" algn="l"/>
                <a:tab pos="5837238" algn="l"/>
                <a:tab pos="6288088" algn="l"/>
                <a:tab pos="6737350" algn="l"/>
                <a:tab pos="7185025" algn="l"/>
                <a:tab pos="7632700" algn="l"/>
                <a:tab pos="8083550" algn="l"/>
                <a:tab pos="8532813" algn="l"/>
                <a:tab pos="8983663" algn="l"/>
              </a:tabLst>
              <a:defRPr>
                <a:solidFill>
                  <a:schemeClr val="tx1"/>
                </a:solidFill>
                <a:latin typeface="Calibri" pitchFamily="34" charset="0"/>
              </a:defRPr>
            </a:lvl6pPr>
            <a:lvl7pPr marL="2971800" indent="-228600" defTabSz="449263" fontAlgn="base">
              <a:spcBef>
                <a:spcPct val="0"/>
              </a:spcBef>
              <a:spcAft>
                <a:spcPct val="0"/>
              </a:spcAft>
              <a:tabLst>
                <a:tab pos="0" algn="l"/>
                <a:tab pos="447675" algn="l"/>
                <a:tab pos="896938" algn="l"/>
                <a:tab pos="1346200" algn="l"/>
                <a:tab pos="1792288" algn="l"/>
                <a:tab pos="2244725" algn="l"/>
                <a:tab pos="2693988" algn="l"/>
                <a:tab pos="3143250" algn="l"/>
                <a:tab pos="3592513" algn="l"/>
                <a:tab pos="4040188" algn="l"/>
                <a:tab pos="4489450" algn="l"/>
                <a:tab pos="4940300" algn="l"/>
                <a:tab pos="5389563" algn="l"/>
                <a:tab pos="5837238" algn="l"/>
                <a:tab pos="6288088" algn="l"/>
                <a:tab pos="6737350" algn="l"/>
                <a:tab pos="7185025" algn="l"/>
                <a:tab pos="7632700" algn="l"/>
                <a:tab pos="8083550" algn="l"/>
                <a:tab pos="8532813" algn="l"/>
                <a:tab pos="8983663" algn="l"/>
              </a:tabLst>
              <a:defRPr>
                <a:solidFill>
                  <a:schemeClr val="tx1"/>
                </a:solidFill>
                <a:latin typeface="Calibri" pitchFamily="34" charset="0"/>
              </a:defRPr>
            </a:lvl7pPr>
            <a:lvl8pPr marL="3429000" indent="-228600" defTabSz="449263" fontAlgn="base">
              <a:spcBef>
                <a:spcPct val="0"/>
              </a:spcBef>
              <a:spcAft>
                <a:spcPct val="0"/>
              </a:spcAft>
              <a:tabLst>
                <a:tab pos="0" algn="l"/>
                <a:tab pos="447675" algn="l"/>
                <a:tab pos="896938" algn="l"/>
                <a:tab pos="1346200" algn="l"/>
                <a:tab pos="1792288" algn="l"/>
                <a:tab pos="2244725" algn="l"/>
                <a:tab pos="2693988" algn="l"/>
                <a:tab pos="3143250" algn="l"/>
                <a:tab pos="3592513" algn="l"/>
                <a:tab pos="4040188" algn="l"/>
                <a:tab pos="4489450" algn="l"/>
                <a:tab pos="4940300" algn="l"/>
                <a:tab pos="5389563" algn="l"/>
                <a:tab pos="5837238" algn="l"/>
                <a:tab pos="6288088" algn="l"/>
                <a:tab pos="6737350" algn="l"/>
                <a:tab pos="7185025" algn="l"/>
                <a:tab pos="7632700" algn="l"/>
                <a:tab pos="8083550" algn="l"/>
                <a:tab pos="8532813" algn="l"/>
                <a:tab pos="8983663" algn="l"/>
              </a:tabLst>
              <a:defRPr>
                <a:solidFill>
                  <a:schemeClr val="tx1"/>
                </a:solidFill>
                <a:latin typeface="Calibri" pitchFamily="34" charset="0"/>
              </a:defRPr>
            </a:lvl8pPr>
            <a:lvl9pPr marL="3886200" indent="-228600" defTabSz="449263" fontAlgn="base">
              <a:spcBef>
                <a:spcPct val="0"/>
              </a:spcBef>
              <a:spcAft>
                <a:spcPct val="0"/>
              </a:spcAft>
              <a:tabLst>
                <a:tab pos="0" algn="l"/>
                <a:tab pos="447675" algn="l"/>
                <a:tab pos="896938" algn="l"/>
                <a:tab pos="1346200" algn="l"/>
                <a:tab pos="1792288" algn="l"/>
                <a:tab pos="2244725" algn="l"/>
                <a:tab pos="2693988" algn="l"/>
                <a:tab pos="3143250" algn="l"/>
                <a:tab pos="3592513" algn="l"/>
                <a:tab pos="4040188" algn="l"/>
                <a:tab pos="4489450" algn="l"/>
                <a:tab pos="4940300" algn="l"/>
                <a:tab pos="5389563" algn="l"/>
                <a:tab pos="5837238" algn="l"/>
                <a:tab pos="6288088" algn="l"/>
                <a:tab pos="6737350" algn="l"/>
                <a:tab pos="7185025" algn="l"/>
                <a:tab pos="7632700" algn="l"/>
                <a:tab pos="8083550" algn="l"/>
                <a:tab pos="8532813" algn="l"/>
                <a:tab pos="8983663" algn="l"/>
              </a:tabLst>
              <a:defRPr>
                <a:solidFill>
                  <a:schemeClr val="tx1"/>
                </a:solidFill>
                <a:latin typeface="Calibri" pitchFamily="34" charset="0"/>
              </a:defRPr>
            </a:lvl9pPr>
          </a:lstStyle>
          <a:p>
            <a:pPr algn="r" eaLnBrk="0" hangingPunct="0">
              <a:buClr>
                <a:srgbClr val="000000"/>
              </a:buClr>
            </a:pPr>
            <a:endParaRPr lang="en-GB" altLang="es-MX" sz="1200">
              <a:solidFill>
                <a:srgbClr val="000000"/>
              </a:solidFill>
              <a:latin typeface="Arial" charset="0"/>
            </a:endParaRPr>
          </a:p>
        </p:txBody>
      </p:sp>
      <p:sp>
        <p:nvSpPr>
          <p:cNvPr id="4104" name="Rectangle 6"/>
          <p:cNvSpPr>
            <a:spLocks noGrp="1" noChangeArrowheads="1"/>
          </p:cNvSpPr>
          <p:nvPr>
            <p:ph type="body"/>
          </p:nvPr>
        </p:nvSpPr>
        <p:spPr bwMode="auto">
          <a:xfrm>
            <a:off x="685800" y="4346576"/>
            <a:ext cx="5486400" cy="4113213"/>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2488" tIns="46062" rIns="92488" bIns="46062" numCol="1" anchor="t" anchorCtr="0" compatLnSpc="1">
            <a:prstTxWarp prst="textNoShape">
              <a:avLst/>
            </a:prstTxWarp>
          </a:bodyPr>
          <a:lstStyle/>
          <a:p>
            <a:pPr defTabSz="447650">
              <a:spcBef>
                <a:spcPts val="900"/>
              </a:spcBef>
              <a:tabLst>
                <a:tab pos="0" algn="l"/>
                <a:tab pos="446064" algn="l"/>
                <a:tab pos="895301" algn="l"/>
                <a:tab pos="1344539" algn="l"/>
                <a:tab pos="1793776" algn="l"/>
                <a:tab pos="2243014" algn="l"/>
                <a:tab pos="2692252" algn="l"/>
                <a:tab pos="3141490" algn="l"/>
                <a:tab pos="3589139" algn="l"/>
                <a:tab pos="4039965" algn="l"/>
                <a:tab pos="4489202" algn="l"/>
                <a:tab pos="4938440" algn="l"/>
                <a:tab pos="5387678" algn="l"/>
                <a:tab pos="5835327" algn="l"/>
                <a:tab pos="6286153" algn="l"/>
                <a:tab pos="6735390" algn="l"/>
                <a:tab pos="7184627" algn="l"/>
                <a:tab pos="7633865" algn="l"/>
                <a:tab pos="8081516" algn="l"/>
                <a:tab pos="8532341" algn="l"/>
                <a:tab pos="8981578" algn="l"/>
              </a:tabLst>
            </a:pPr>
            <a:endParaRPr lang="es-ES" altLang="es-MX" sz="2000" dirty="0">
              <a:latin typeface="Arial" charset="0"/>
              <a:cs typeface="Arial" charset="0"/>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6" name="Rectangle 7"/>
          <p:cNvSpPr>
            <a:spLocks noGrp="1" noChangeArrowheads="1"/>
          </p:cNvSpPr>
          <p:nvPr>
            <p:ph type="sldNum" sz="quarter" idx="5"/>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14284" eaLnBrk="0" hangingPunct="0">
              <a:defRPr sz="3800" b="1">
                <a:solidFill>
                  <a:srgbClr val="000066"/>
                </a:solidFill>
                <a:latin typeface="Arial" charset="0"/>
                <a:cs typeface="Arial" charset="0"/>
              </a:defRPr>
            </a:lvl1pPr>
            <a:lvl2pPr marL="728936" indent="-280359" defTabSz="914284" eaLnBrk="0" hangingPunct="0">
              <a:defRPr sz="3800" b="1">
                <a:solidFill>
                  <a:srgbClr val="000066"/>
                </a:solidFill>
                <a:latin typeface="Arial" charset="0"/>
                <a:cs typeface="Arial" charset="0"/>
              </a:defRPr>
            </a:lvl2pPr>
            <a:lvl3pPr marL="1121440" indent="-224288" defTabSz="914284" eaLnBrk="0" hangingPunct="0">
              <a:defRPr sz="3800" b="1">
                <a:solidFill>
                  <a:srgbClr val="000066"/>
                </a:solidFill>
                <a:latin typeface="Arial" charset="0"/>
                <a:cs typeface="Arial" charset="0"/>
              </a:defRPr>
            </a:lvl3pPr>
            <a:lvl4pPr marL="1570016" indent="-224288" defTabSz="914284" eaLnBrk="0" hangingPunct="0">
              <a:defRPr sz="3800" b="1">
                <a:solidFill>
                  <a:srgbClr val="000066"/>
                </a:solidFill>
                <a:latin typeface="Arial" charset="0"/>
                <a:cs typeface="Arial" charset="0"/>
              </a:defRPr>
            </a:lvl4pPr>
            <a:lvl5pPr marL="2018593" indent="-224288" defTabSz="914284" eaLnBrk="0" hangingPunct="0">
              <a:defRPr sz="3800" b="1">
                <a:solidFill>
                  <a:srgbClr val="000066"/>
                </a:solidFill>
                <a:latin typeface="Arial" charset="0"/>
                <a:cs typeface="Arial" charset="0"/>
              </a:defRPr>
            </a:lvl5pPr>
            <a:lvl6pPr marL="2467168" indent="-224288" defTabSz="914284" rtl="1" eaLnBrk="0" fontAlgn="base" hangingPunct="0">
              <a:spcBef>
                <a:spcPct val="0"/>
              </a:spcBef>
              <a:spcAft>
                <a:spcPct val="0"/>
              </a:spcAft>
              <a:defRPr sz="3800" b="1">
                <a:solidFill>
                  <a:srgbClr val="000066"/>
                </a:solidFill>
                <a:latin typeface="Arial" charset="0"/>
                <a:cs typeface="Arial" charset="0"/>
              </a:defRPr>
            </a:lvl6pPr>
            <a:lvl7pPr marL="2915743" indent="-224288" defTabSz="914284" rtl="1" eaLnBrk="0" fontAlgn="base" hangingPunct="0">
              <a:spcBef>
                <a:spcPct val="0"/>
              </a:spcBef>
              <a:spcAft>
                <a:spcPct val="0"/>
              </a:spcAft>
              <a:defRPr sz="3800" b="1">
                <a:solidFill>
                  <a:srgbClr val="000066"/>
                </a:solidFill>
                <a:latin typeface="Arial" charset="0"/>
                <a:cs typeface="Arial" charset="0"/>
              </a:defRPr>
            </a:lvl7pPr>
            <a:lvl8pPr marL="3364320" indent="-224288" defTabSz="914284" rtl="1" eaLnBrk="0" fontAlgn="base" hangingPunct="0">
              <a:spcBef>
                <a:spcPct val="0"/>
              </a:spcBef>
              <a:spcAft>
                <a:spcPct val="0"/>
              </a:spcAft>
              <a:defRPr sz="3800" b="1">
                <a:solidFill>
                  <a:srgbClr val="000066"/>
                </a:solidFill>
                <a:latin typeface="Arial" charset="0"/>
                <a:cs typeface="Arial" charset="0"/>
              </a:defRPr>
            </a:lvl8pPr>
            <a:lvl9pPr marL="3812895" indent="-224288" defTabSz="914284" rtl="1" eaLnBrk="0" fontAlgn="base" hangingPunct="0">
              <a:spcBef>
                <a:spcPct val="0"/>
              </a:spcBef>
              <a:spcAft>
                <a:spcPct val="0"/>
              </a:spcAft>
              <a:defRPr sz="3800" b="1">
                <a:solidFill>
                  <a:srgbClr val="000066"/>
                </a:solidFill>
                <a:latin typeface="Arial" charset="0"/>
                <a:cs typeface="Arial" charset="0"/>
              </a:defRPr>
            </a:lvl9pPr>
          </a:lstStyle>
          <a:p>
            <a:pPr eaLnBrk="1" hangingPunct="1"/>
            <a:fld id="{C81EF9C8-BAF9-4173-9ACC-6472F8A004C1}" type="slidenum">
              <a:rPr lang="en-US" altLang="es-MX" sz="1200" b="0">
                <a:solidFill>
                  <a:prstClr val="black"/>
                </a:solidFill>
              </a:rPr>
              <a:pPr eaLnBrk="1" hangingPunct="1"/>
              <a:t>14</a:t>
            </a:fld>
            <a:endParaRPr lang="en-US" altLang="es-MX" sz="1200" b="0">
              <a:solidFill>
                <a:prstClr val="black"/>
              </a:solidFill>
            </a:endParaRPr>
          </a:p>
        </p:txBody>
      </p:sp>
      <p:sp>
        <p:nvSpPr>
          <p:cNvPr id="21507" name="Rectangle 2"/>
          <p:cNvSpPr>
            <a:spLocks noGrp="1" noRot="1" noChangeAspect="1" noChangeArrowheads="1" noTextEdit="1"/>
          </p:cNvSpPr>
          <p:nvPr>
            <p:ph type="sldImg"/>
          </p:nvPr>
        </p:nvSpPr>
        <p:spPr>
          <a:xfrm>
            <a:off x="1143000" y="685800"/>
            <a:ext cx="4572000" cy="3429000"/>
          </a:xfrm>
          <a:ln/>
        </p:spPr>
      </p:sp>
      <p:sp>
        <p:nvSpPr>
          <p:cNvPr id="21508" name="Rectangle 3"/>
          <p:cNvSpPr>
            <a:spLocks noGrp="1" noChangeArrowheads="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15" tIns="45710" rIns="91415" bIns="45710"/>
          <a:lstStyle/>
          <a:p>
            <a:pPr eaLnBrk="1" hangingPunct="1"/>
            <a:r>
              <a:rPr lang="en-US" altLang="es-MX" dirty="0" smtClean="0"/>
              <a:t>The distribution of confirmed measles cases following the interruption of endemic measles transmission clearly shows a period of 8 years between 2003-2010, with an annual average of 153 cases per year. However, since 2011 we started to face a big number of imported measles cases with many outbreaks in some of the larger countries of our Region like Brazil, Canada and The United States. The higher rate of confirmed cases was reached in 2014 with 1.9 cases per million people, which still is lower than the rate of 5 per million people established as a milestone by the World Health Assembly in 2010.</a:t>
            </a:r>
          </a:p>
          <a:p>
            <a:pPr eaLnBrk="1" hangingPunct="1"/>
            <a:endParaRPr lang="it-IT" altLang="es-MX" dirty="0" smtClean="0"/>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For the period 2010-2015 , has a total of 60 outbreaks, of which 31 are outbreaks of 1 case, 18 outbreaks of two to five cases, seven outbreaks of 6-20 cases and 4 outbreaks of more than 20 cases. 57 % of outbreaks are of genotype D4 ( n = 30 ). Genotypes have been identified in more cases are secondary D8 ( n= 1,118 cases ) and B3 ( n = 386 ) in different years and countries </a:t>
            </a:r>
            <a:endParaRPr lang="en-US" dirty="0"/>
          </a:p>
        </p:txBody>
      </p:sp>
      <p:sp>
        <p:nvSpPr>
          <p:cNvPr id="4" name="Slide Number Placeholder 3"/>
          <p:cNvSpPr>
            <a:spLocks noGrp="1"/>
          </p:cNvSpPr>
          <p:nvPr>
            <p:ph type="sldNum" sz="quarter" idx="10"/>
          </p:nvPr>
        </p:nvSpPr>
        <p:spPr/>
        <p:txBody>
          <a:bodyPr/>
          <a:lstStyle/>
          <a:p>
            <a:fld id="{0A2DC9E9-A071-4766-99BA-6A302AA9D72A}" type="slidenum">
              <a:rPr lang="en-US" smtClean="0">
                <a:solidFill>
                  <a:prstClr val="black"/>
                </a:solidFill>
              </a:rPr>
              <a:pPr/>
              <a:t>15</a:t>
            </a:fld>
            <a:endParaRPr lang="en-US">
              <a:solidFill>
                <a:prstClr val="black"/>
              </a:solidFill>
            </a:endParaRPr>
          </a:p>
        </p:txBody>
      </p:sp>
    </p:spTree>
    <p:extLst>
      <p:ext uri="{BB962C8B-B14F-4D97-AF65-F5344CB8AC3E}">
        <p14:creationId xmlns:p14="http://schemas.microsoft.com/office/powerpoint/2010/main" val="3969834554"/>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We can see here the big outbreaks in Canada, USA an Brazil In 2014 and 2015 and the situation until EW 23 of 2016 with only 27 measles confirmed cases in 3 countries.</a:t>
            </a:r>
            <a:endParaRPr lang="en-US" dirty="0"/>
          </a:p>
        </p:txBody>
      </p:sp>
      <p:sp>
        <p:nvSpPr>
          <p:cNvPr id="4" name="Slide Number Placeholder 3"/>
          <p:cNvSpPr>
            <a:spLocks noGrp="1"/>
          </p:cNvSpPr>
          <p:nvPr>
            <p:ph type="sldNum" sz="quarter" idx="10"/>
          </p:nvPr>
        </p:nvSpPr>
        <p:spPr/>
        <p:txBody>
          <a:bodyPr/>
          <a:lstStyle/>
          <a:p>
            <a:fld id="{899B5927-D546-451B-8093-D66E97EAE456}" type="slidenum">
              <a:rPr lang="en-US" smtClean="0"/>
              <a:t>16</a:t>
            </a:fld>
            <a:endParaRPr lang="en-US"/>
          </a:p>
        </p:txBody>
      </p:sp>
    </p:spTree>
    <p:extLst>
      <p:ext uri="{BB962C8B-B14F-4D97-AF65-F5344CB8AC3E}">
        <p14:creationId xmlns:p14="http://schemas.microsoft.com/office/powerpoint/2010/main" val="3673509740"/>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DD0798E1-041B-4814-9B6E-5F2473125885}" type="slidenum">
              <a:rPr lang="en-US" smtClean="0"/>
              <a:t>17</a:t>
            </a:fld>
            <a:endParaRPr lang="en-US"/>
          </a:p>
        </p:txBody>
      </p:sp>
    </p:spTree>
    <p:extLst>
      <p:ext uri="{BB962C8B-B14F-4D97-AF65-F5344CB8AC3E}">
        <p14:creationId xmlns:p14="http://schemas.microsoft.com/office/powerpoint/2010/main" val="4134516509"/>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1682" name="Rectangle 7"/>
          <p:cNvSpPr>
            <a:spLocks noGrp="1" noChangeArrowheads="1"/>
          </p:cNvSpPr>
          <p:nvPr>
            <p:ph type="sldNum" sz="quarter" idx="5"/>
          </p:nvPr>
        </p:nvSpPr>
        <p:spPr>
          <a:noFill/>
        </p:spPr>
        <p:txBody>
          <a:bodyPr/>
          <a:lstStyle>
            <a:lvl1pPr algn="r" eaLnBrk="0" hangingPunct="0">
              <a:spcBef>
                <a:spcPct val="30000"/>
              </a:spcBef>
              <a:defRPr sz="1300">
                <a:solidFill>
                  <a:schemeClr val="tx1"/>
                </a:solidFill>
                <a:latin typeface="Arial" pitchFamily="34" charset="0"/>
                <a:cs typeface="Arial" pitchFamily="34" charset="0"/>
              </a:defRPr>
            </a:lvl1pPr>
            <a:lvl2pPr marL="741519" indent="-285080" algn="r" eaLnBrk="0" hangingPunct="0">
              <a:spcBef>
                <a:spcPct val="30000"/>
              </a:spcBef>
              <a:defRPr sz="1300">
                <a:solidFill>
                  <a:schemeClr val="tx1"/>
                </a:solidFill>
                <a:latin typeface="Arial" pitchFamily="34" charset="0"/>
                <a:cs typeface="Arial" pitchFamily="34" charset="0"/>
              </a:defRPr>
            </a:lvl2pPr>
            <a:lvl3pPr marL="1141878" indent="-227441" algn="r" eaLnBrk="0" hangingPunct="0">
              <a:spcBef>
                <a:spcPct val="30000"/>
              </a:spcBef>
              <a:defRPr sz="1300">
                <a:solidFill>
                  <a:schemeClr val="tx1"/>
                </a:solidFill>
                <a:latin typeface="Arial" pitchFamily="34" charset="0"/>
                <a:cs typeface="Arial" pitchFamily="34" charset="0"/>
              </a:defRPr>
            </a:lvl3pPr>
            <a:lvl4pPr marL="1599875" indent="-227441" algn="r" eaLnBrk="0" hangingPunct="0">
              <a:spcBef>
                <a:spcPct val="30000"/>
              </a:spcBef>
              <a:defRPr sz="1300">
                <a:solidFill>
                  <a:schemeClr val="tx1"/>
                </a:solidFill>
                <a:latin typeface="Arial" pitchFamily="34" charset="0"/>
                <a:cs typeface="Arial" pitchFamily="34" charset="0"/>
              </a:defRPr>
            </a:lvl4pPr>
            <a:lvl5pPr marL="2056314" indent="-227441" algn="r" eaLnBrk="0" hangingPunct="0">
              <a:spcBef>
                <a:spcPct val="30000"/>
              </a:spcBef>
              <a:defRPr sz="1300">
                <a:solidFill>
                  <a:schemeClr val="tx1"/>
                </a:solidFill>
                <a:latin typeface="Arial" pitchFamily="34" charset="0"/>
                <a:cs typeface="Arial" pitchFamily="34" charset="0"/>
              </a:defRPr>
            </a:lvl5pPr>
            <a:lvl6pPr marL="2504965" indent="-227441" algn="r" rtl="1" eaLnBrk="0" fontAlgn="base" hangingPunct="0">
              <a:spcBef>
                <a:spcPct val="30000"/>
              </a:spcBef>
              <a:spcAft>
                <a:spcPct val="0"/>
              </a:spcAft>
              <a:defRPr sz="1300">
                <a:solidFill>
                  <a:schemeClr val="tx1"/>
                </a:solidFill>
                <a:latin typeface="Arial" pitchFamily="34" charset="0"/>
                <a:cs typeface="Arial" pitchFamily="34" charset="0"/>
              </a:defRPr>
            </a:lvl6pPr>
            <a:lvl7pPr marL="2953615" indent="-227441" algn="r" rtl="1" eaLnBrk="0" fontAlgn="base" hangingPunct="0">
              <a:spcBef>
                <a:spcPct val="30000"/>
              </a:spcBef>
              <a:spcAft>
                <a:spcPct val="0"/>
              </a:spcAft>
              <a:defRPr sz="1300">
                <a:solidFill>
                  <a:schemeClr val="tx1"/>
                </a:solidFill>
                <a:latin typeface="Arial" pitchFamily="34" charset="0"/>
                <a:cs typeface="Arial" pitchFamily="34" charset="0"/>
              </a:defRPr>
            </a:lvl7pPr>
            <a:lvl8pPr marL="3402265" indent="-227441" algn="r" rtl="1" eaLnBrk="0" fontAlgn="base" hangingPunct="0">
              <a:spcBef>
                <a:spcPct val="30000"/>
              </a:spcBef>
              <a:spcAft>
                <a:spcPct val="0"/>
              </a:spcAft>
              <a:defRPr sz="1300">
                <a:solidFill>
                  <a:schemeClr val="tx1"/>
                </a:solidFill>
                <a:latin typeface="Arial" pitchFamily="34" charset="0"/>
                <a:cs typeface="Arial" pitchFamily="34" charset="0"/>
              </a:defRPr>
            </a:lvl8pPr>
            <a:lvl9pPr marL="3850916" indent="-227441" algn="r" rtl="1" eaLnBrk="0" fontAlgn="base" hangingPunct="0">
              <a:spcBef>
                <a:spcPct val="30000"/>
              </a:spcBef>
              <a:spcAft>
                <a:spcPct val="0"/>
              </a:spcAft>
              <a:defRPr sz="1300">
                <a:solidFill>
                  <a:schemeClr val="tx1"/>
                </a:solidFill>
                <a:latin typeface="Arial" pitchFamily="34" charset="0"/>
                <a:cs typeface="Arial" pitchFamily="34" charset="0"/>
              </a:defRPr>
            </a:lvl9pPr>
          </a:lstStyle>
          <a:p>
            <a:pPr eaLnBrk="1" hangingPunct="1">
              <a:spcBef>
                <a:spcPct val="0"/>
              </a:spcBef>
            </a:pPr>
            <a:fld id="{C3DE6B4B-C525-4F99-A365-3AA194FB16CF}" type="slidenum">
              <a:rPr lang="en-US" altLang="es-MX" sz="1200"/>
              <a:pPr eaLnBrk="1" hangingPunct="1">
                <a:spcBef>
                  <a:spcPct val="0"/>
                </a:spcBef>
              </a:pPr>
              <a:t>21</a:t>
            </a:fld>
            <a:endParaRPr lang="en-US" altLang="es-MX" sz="1200"/>
          </a:p>
        </p:txBody>
      </p:sp>
      <p:sp>
        <p:nvSpPr>
          <p:cNvPr id="71683" name="Rectangle 7"/>
          <p:cNvSpPr txBox="1">
            <a:spLocks noGrp="1" noChangeArrowheads="1"/>
          </p:cNvSpPr>
          <p:nvPr/>
        </p:nvSpPr>
        <p:spPr bwMode="auto">
          <a:xfrm>
            <a:off x="3884076" y="8684882"/>
            <a:ext cx="2972289" cy="4576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30" tIns="45716" rIns="91430" bIns="45716" anchor="b"/>
          <a:lstStyle>
            <a:lvl1pPr algn="r" eaLnBrk="0" hangingPunct="0">
              <a:spcBef>
                <a:spcPct val="30000"/>
              </a:spcBef>
              <a:defRPr sz="1300">
                <a:solidFill>
                  <a:schemeClr val="tx1"/>
                </a:solidFill>
                <a:latin typeface="Arial" pitchFamily="34" charset="0"/>
                <a:cs typeface="Arial" pitchFamily="34" charset="0"/>
              </a:defRPr>
            </a:lvl1pPr>
            <a:lvl2pPr marL="742950" indent="-285750" algn="r" eaLnBrk="0" hangingPunct="0">
              <a:spcBef>
                <a:spcPct val="30000"/>
              </a:spcBef>
              <a:defRPr sz="1300">
                <a:solidFill>
                  <a:schemeClr val="tx1"/>
                </a:solidFill>
                <a:latin typeface="Arial" pitchFamily="34" charset="0"/>
                <a:cs typeface="Arial" pitchFamily="34" charset="0"/>
              </a:defRPr>
            </a:lvl2pPr>
            <a:lvl3pPr marL="1143000" indent="-228600" algn="r" eaLnBrk="0" hangingPunct="0">
              <a:spcBef>
                <a:spcPct val="30000"/>
              </a:spcBef>
              <a:defRPr sz="1300">
                <a:solidFill>
                  <a:schemeClr val="tx1"/>
                </a:solidFill>
                <a:latin typeface="Arial" pitchFamily="34" charset="0"/>
                <a:cs typeface="Arial" pitchFamily="34" charset="0"/>
              </a:defRPr>
            </a:lvl3pPr>
            <a:lvl4pPr marL="1600200" indent="-228600" algn="r" eaLnBrk="0" hangingPunct="0">
              <a:spcBef>
                <a:spcPct val="30000"/>
              </a:spcBef>
              <a:defRPr sz="1300">
                <a:solidFill>
                  <a:schemeClr val="tx1"/>
                </a:solidFill>
                <a:latin typeface="Arial" pitchFamily="34" charset="0"/>
                <a:cs typeface="Arial" pitchFamily="34" charset="0"/>
              </a:defRPr>
            </a:lvl4pPr>
            <a:lvl5pPr marL="2057400" indent="-228600" algn="r" eaLnBrk="0" hangingPunct="0">
              <a:spcBef>
                <a:spcPct val="30000"/>
              </a:spcBef>
              <a:defRPr sz="1300">
                <a:solidFill>
                  <a:schemeClr val="tx1"/>
                </a:solidFill>
                <a:latin typeface="Arial" pitchFamily="34" charset="0"/>
                <a:cs typeface="Arial" pitchFamily="34" charset="0"/>
              </a:defRPr>
            </a:lvl5pPr>
            <a:lvl6pPr marL="2514600" indent="-228600" algn="r" rtl="1" eaLnBrk="0" fontAlgn="base" hangingPunct="0">
              <a:spcBef>
                <a:spcPct val="30000"/>
              </a:spcBef>
              <a:spcAft>
                <a:spcPct val="0"/>
              </a:spcAft>
              <a:defRPr sz="1300">
                <a:solidFill>
                  <a:schemeClr val="tx1"/>
                </a:solidFill>
                <a:latin typeface="Arial" pitchFamily="34" charset="0"/>
                <a:cs typeface="Arial" pitchFamily="34" charset="0"/>
              </a:defRPr>
            </a:lvl6pPr>
            <a:lvl7pPr marL="2971800" indent="-228600" algn="r" rtl="1" eaLnBrk="0" fontAlgn="base" hangingPunct="0">
              <a:spcBef>
                <a:spcPct val="30000"/>
              </a:spcBef>
              <a:spcAft>
                <a:spcPct val="0"/>
              </a:spcAft>
              <a:defRPr sz="1300">
                <a:solidFill>
                  <a:schemeClr val="tx1"/>
                </a:solidFill>
                <a:latin typeface="Arial" pitchFamily="34" charset="0"/>
                <a:cs typeface="Arial" pitchFamily="34" charset="0"/>
              </a:defRPr>
            </a:lvl7pPr>
            <a:lvl8pPr marL="3429000" indent="-228600" algn="r" rtl="1" eaLnBrk="0" fontAlgn="base" hangingPunct="0">
              <a:spcBef>
                <a:spcPct val="30000"/>
              </a:spcBef>
              <a:spcAft>
                <a:spcPct val="0"/>
              </a:spcAft>
              <a:defRPr sz="1300">
                <a:solidFill>
                  <a:schemeClr val="tx1"/>
                </a:solidFill>
                <a:latin typeface="Arial" pitchFamily="34" charset="0"/>
                <a:cs typeface="Arial" pitchFamily="34" charset="0"/>
              </a:defRPr>
            </a:lvl8pPr>
            <a:lvl9pPr marL="3886200" indent="-228600" algn="r" rtl="1" eaLnBrk="0" fontAlgn="base" hangingPunct="0">
              <a:spcBef>
                <a:spcPct val="30000"/>
              </a:spcBef>
              <a:spcAft>
                <a:spcPct val="0"/>
              </a:spcAft>
              <a:defRPr sz="1300">
                <a:solidFill>
                  <a:schemeClr val="tx1"/>
                </a:solidFill>
                <a:latin typeface="Arial" pitchFamily="34" charset="0"/>
                <a:cs typeface="Arial" pitchFamily="34" charset="0"/>
              </a:defRPr>
            </a:lvl9pPr>
          </a:lstStyle>
          <a:p>
            <a:pPr eaLnBrk="1" hangingPunct="1">
              <a:spcBef>
                <a:spcPct val="0"/>
              </a:spcBef>
            </a:pPr>
            <a:fld id="{FBAD9559-F544-485F-A225-4E2CF559DEF6}" type="slidenum">
              <a:rPr lang="en-US" altLang="es-MX" sz="1200"/>
              <a:pPr eaLnBrk="1" hangingPunct="1">
                <a:spcBef>
                  <a:spcPct val="0"/>
                </a:spcBef>
              </a:pPr>
              <a:t>21</a:t>
            </a:fld>
            <a:endParaRPr lang="en-US" altLang="es-MX" sz="1200"/>
          </a:p>
        </p:txBody>
      </p:sp>
      <p:sp>
        <p:nvSpPr>
          <p:cNvPr id="71684" name="Text Box 2"/>
          <p:cNvSpPr txBox="1">
            <a:spLocks noChangeArrowheads="1"/>
          </p:cNvSpPr>
          <p:nvPr/>
        </p:nvSpPr>
        <p:spPr bwMode="auto">
          <a:xfrm>
            <a:off x="3885710" y="8687835"/>
            <a:ext cx="2972290" cy="4576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92493" tIns="46065" rIns="92493" bIns="46065" anchor="b"/>
          <a:lstStyle>
            <a:lvl1pPr algn="r" defTabSz="449263" eaLnBrk="0" hangingPunct="0">
              <a:spcBef>
                <a:spcPct val="30000"/>
              </a:spcBef>
              <a:tabLst>
                <a:tab pos="0" algn="l"/>
                <a:tab pos="447675" algn="l"/>
                <a:tab pos="896938" algn="l"/>
                <a:tab pos="1346200" algn="l"/>
                <a:tab pos="1792288" algn="l"/>
                <a:tab pos="2244725" algn="l"/>
                <a:tab pos="2693988" algn="l"/>
                <a:tab pos="3143250" algn="l"/>
                <a:tab pos="3592513" algn="l"/>
                <a:tab pos="4040188" algn="l"/>
                <a:tab pos="4489450" algn="l"/>
                <a:tab pos="4940300" algn="l"/>
                <a:tab pos="5389563" algn="l"/>
                <a:tab pos="5837238" algn="l"/>
                <a:tab pos="6288088" algn="l"/>
                <a:tab pos="6737350" algn="l"/>
                <a:tab pos="7185025" algn="l"/>
                <a:tab pos="7632700" algn="l"/>
                <a:tab pos="8083550" algn="l"/>
                <a:tab pos="8532813" algn="l"/>
                <a:tab pos="8983663" algn="l"/>
              </a:tabLst>
              <a:defRPr sz="1300">
                <a:solidFill>
                  <a:schemeClr val="tx1"/>
                </a:solidFill>
                <a:latin typeface="Arial" pitchFamily="34" charset="0"/>
                <a:cs typeface="Arial" pitchFamily="34" charset="0"/>
              </a:defRPr>
            </a:lvl1pPr>
            <a:lvl2pPr marL="742950" indent="-285750" algn="r" defTabSz="449263" eaLnBrk="0" hangingPunct="0">
              <a:spcBef>
                <a:spcPct val="30000"/>
              </a:spcBef>
              <a:tabLst>
                <a:tab pos="0" algn="l"/>
                <a:tab pos="447675" algn="l"/>
                <a:tab pos="896938" algn="l"/>
                <a:tab pos="1346200" algn="l"/>
                <a:tab pos="1792288" algn="l"/>
                <a:tab pos="2244725" algn="l"/>
                <a:tab pos="2693988" algn="l"/>
                <a:tab pos="3143250" algn="l"/>
                <a:tab pos="3592513" algn="l"/>
                <a:tab pos="4040188" algn="l"/>
                <a:tab pos="4489450" algn="l"/>
                <a:tab pos="4940300" algn="l"/>
                <a:tab pos="5389563" algn="l"/>
                <a:tab pos="5837238" algn="l"/>
                <a:tab pos="6288088" algn="l"/>
                <a:tab pos="6737350" algn="l"/>
                <a:tab pos="7185025" algn="l"/>
                <a:tab pos="7632700" algn="l"/>
                <a:tab pos="8083550" algn="l"/>
                <a:tab pos="8532813" algn="l"/>
                <a:tab pos="8983663" algn="l"/>
              </a:tabLst>
              <a:defRPr sz="1300">
                <a:solidFill>
                  <a:schemeClr val="tx1"/>
                </a:solidFill>
                <a:latin typeface="Arial" pitchFamily="34" charset="0"/>
                <a:cs typeface="Arial" pitchFamily="34" charset="0"/>
              </a:defRPr>
            </a:lvl2pPr>
            <a:lvl3pPr marL="1143000" indent="-228600" algn="r" defTabSz="449263" eaLnBrk="0" hangingPunct="0">
              <a:spcBef>
                <a:spcPct val="30000"/>
              </a:spcBef>
              <a:tabLst>
                <a:tab pos="0" algn="l"/>
                <a:tab pos="447675" algn="l"/>
                <a:tab pos="896938" algn="l"/>
                <a:tab pos="1346200" algn="l"/>
                <a:tab pos="1792288" algn="l"/>
                <a:tab pos="2244725" algn="l"/>
                <a:tab pos="2693988" algn="l"/>
                <a:tab pos="3143250" algn="l"/>
                <a:tab pos="3592513" algn="l"/>
                <a:tab pos="4040188" algn="l"/>
                <a:tab pos="4489450" algn="l"/>
                <a:tab pos="4940300" algn="l"/>
                <a:tab pos="5389563" algn="l"/>
                <a:tab pos="5837238" algn="l"/>
                <a:tab pos="6288088" algn="l"/>
                <a:tab pos="6737350" algn="l"/>
                <a:tab pos="7185025" algn="l"/>
                <a:tab pos="7632700" algn="l"/>
                <a:tab pos="8083550" algn="l"/>
                <a:tab pos="8532813" algn="l"/>
                <a:tab pos="8983663" algn="l"/>
              </a:tabLst>
              <a:defRPr sz="1300">
                <a:solidFill>
                  <a:schemeClr val="tx1"/>
                </a:solidFill>
                <a:latin typeface="Arial" pitchFamily="34" charset="0"/>
                <a:cs typeface="Arial" pitchFamily="34" charset="0"/>
              </a:defRPr>
            </a:lvl3pPr>
            <a:lvl4pPr marL="1600200" indent="-228600" algn="r" defTabSz="449263" eaLnBrk="0" hangingPunct="0">
              <a:spcBef>
                <a:spcPct val="30000"/>
              </a:spcBef>
              <a:tabLst>
                <a:tab pos="0" algn="l"/>
                <a:tab pos="447675" algn="l"/>
                <a:tab pos="896938" algn="l"/>
                <a:tab pos="1346200" algn="l"/>
                <a:tab pos="1792288" algn="l"/>
                <a:tab pos="2244725" algn="l"/>
                <a:tab pos="2693988" algn="l"/>
                <a:tab pos="3143250" algn="l"/>
                <a:tab pos="3592513" algn="l"/>
                <a:tab pos="4040188" algn="l"/>
                <a:tab pos="4489450" algn="l"/>
                <a:tab pos="4940300" algn="l"/>
                <a:tab pos="5389563" algn="l"/>
                <a:tab pos="5837238" algn="l"/>
                <a:tab pos="6288088" algn="l"/>
                <a:tab pos="6737350" algn="l"/>
                <a:tab pos="7185025" algn="l"/>
                <a:tab pos="7632700" algn="l"/>
                <a:tab pos="8083550" algn="l"/>
                <a:tab pos="8532813" algn="l"/>
                <a:tab pos="8983663" algn="l"/>
              </a:tabLst>
              <a:defRPr sz="1300">
                <a:solidFill>
                  <a:schemeClr val="tx1"/>
                </a:solidFill>
                <a:latin typeface="Arial" pitchFamily="34" charset="0"/>
                <a:cs typeface="Arial" pitchFamily="34" charset="0"/>
              </a:defRPr>
            </a:lvl4pPr>
            <a:lvl5pPr marL="2057400" indent="-228600" algn="r" defTabSz="449263" eaLnBrk="0" hangingPunct="0">
              <a:spcBef>
                <a:spcPct val="30000"/>
              </a:spcBef>
              <a:tabLst>
                <a:tab pos="0" algn="l"/>
                <a:tab pos="447675" algn="l"/>
                <a:tab pos="896938" algn="l"/>
                <a:tab pos="1346200" algn="l"/>
                <a:tab pos="1792288" algn="l"/>
                <a:tab pos="2244725" algn="l"/>
                <a:tab pos="2693988" algn="l"/>
                <a:tab pos="3143250" algn="l"/>
                <a:tab pos="3592513" algn="l"/>
                <a:tab pos="4040188" algn="l"/>
                <a:tab pos="4489450" algn="l"/>
                <a:tab pos="4940300" algn="l"/>
                <a:tab pos="5389563" algn="l"/>
                <a:tab pos="5837238" algn="l"/>
                <a:tab pos="6288088" algn="l"/>
                <a:tab pos="6737350" algn="l"/>
                <a:tab pos="7185025" algn="l"/>
                <a:tab pos="7632700" algn="l"/>
                <a:tab pos="8083550" algn="l"/>
                <a:tab pos="8532813" algn="l"/>
                <a:tab pos="8983663" algn="l"/>
              </a:tabLst>
              <a:defRPr sz="1300">
                <a:solidFill>
                  <a:schemeClr val="tx1"/>
                </a:solidFill>
                <a:latin typeface="Arial" pitchFamily="34" charset="0"/>
                <a:cs typeface="Arial" pitchFamily="34" charset="0"/>
              </a:defRPr>
            </a:lvl5pPr>
            <a:lvl6pPr marL="2514600" indent="-228600" algn="r" defTabSz="449263" rtl="1" eaLnBrk="0" fontAlgn="base" hangingPunct="0">
              <a:spcBef>
                <a:spcPct val="30000"/>
              </a:spcBef>
              <a:spcAft>
                <a:spcPct val="0"/>
              </a:spcAft>
              <a:tabLst>
                <a:tab pos="0" algn="l"/>
                <a:tab pos="447675" algn="l"/>
                <a:tab pos="896938" algn="l"/>
                <a:tab pos="1346200" algn="l"/>
                <a:tab pos="1792288" algn="l"/>
                <a:tab pos="2244725" algn="l"/>
                <a:tab pos="2693988" algn="l"/>
                <a:tab pos="3143250" algn="l"/>
                <a:tab pos="3592513" algn="l"/>
                <a:tab pos="4040188" algn="l"/>
                <a:tab pos="4489450" algn="l"/>
                <a:tab pos="4940300" algn="l"/>
                <a:tab pos="5389563" algn="l"/>
                <a:tab pos="5837238" algn="l"/>
                <a:tab pos="6288088" algn="l"/>
                <a:tab pos="6737350" algn="l"/>
                <a:tab pos="7185025" algn="l"/>
                <a:tab pos="7632700" algn="l"/>
                <a:tab pos="8083550" algn="l"/>
                <a:tab pos="8532813" algn="l"/>
                <a:tab pos="8983663" algn="l"/>
              </a:tabLst>
              <a:defRPr sz="1300">
                <a:solidFill>
                  <a:schemeClr val="tx1"/>
                </a:solidFill>
                <a:latin typeface="Arial" pitchFamily="34" charset="0"/>
                <a:cs typeface="Arial" pitchFamily="34" charset="0"/>
              </a:defRPr>
            </a:lvl6pPr>
            <a:lvl7pPr marL="2971800" indent="-228600" algn="r" defTabSz="449263" rtl="1" eaLnBrk="0" fontAlgn="base" hangingPunct="0">
              <a:spcBef>
                <a:spcPct val="30000"/>
              </a:spcBef>
              <a:spcAft>
                <a:spcPct val="0"/>
              </a:spcAft>
              <a:tabLst>
                <a:tab pos="0" algn="l"/>
                <a:tab pos="447675" algn="l"/>
                <a:tab pos="896938" algn="l"/>
                <a:tab pos="1346200" algn="l"/>
                <a:tab pos="1792288" algn="l"/>
                <a:tab pos="2244725" algn="l"/>
                <a:tab pos="2693988" algn="l"/>
                <a:tab pos="3143250" algn="l"/>
                <a:tab pos="3592513" algn="l"/>
                <a:tab pos="4040188" algn="l"/>
                <a:tab pos="4489450" algn="l"/>
                <a:tab pos="4940300" algn="l"/>
                <a:tab pos="5389563" algn="l"/>
                <a:tab pos="5837238" algn="l"/>
                <a:tab pos="6288088" algn="l"/>
                <a:tab pos="6737350" algn="l"/>
                <a:tab pos="7185025" algn="l"/>
                <a:tab pos="7632700" algn="l"/>
                <a:tab pos="8083550" algn="l"/>
                <a:tab pos="8532813" algn="l"/>
                <a:tab pos="8983663" algn="l"/>
              </a:tabLst>
              <a:defRPr sz="1300">
                <a:solidFill>
                  <a:schemeClr val="tx1"/>
                </a:solidFill>
                <a:latin typeface="Arial" pitchFamily="34" charset="0"/>
                <a:cs typeface="Arial" pitchFamily="34" charset="0"/>
              </a:defRPr>
            </a:lvl7pPr>
            <a:lvl8pPr marL="3429000" indent="-228600" algn="r" defTabSz="449263" rtl="1" eaLnBrk="0" fontAlgn="base" hangingPunct="0">
              <a:spcBef>
                <a:spcPct val="30000"/>
              </a:spcBef>
              <a:spcAft>
                <a:spcPct val="0"/>
              </a:spcAft>
              <a:tabLst>
                <a:tab pos="0" algn="l"/>
                <a:tab pos="447675" algn="l"/>
                <a:tab pos="896938" algn="l"/>
                <a:tab pos="1346200" algn="l"/>
                <a:tab pos="1792288" algn="l"/>
                <a:tab pos="2244725" algn="l"/>
                <a:tab pos="2693988" algn="l"/>
                <a:tab pos="3143250" algn="l"/>
                <a:tab pos="3592513" algn="l"/>
                <a:tab pos="4040188" algn="l"/>
                <a:tab pos="4489450" algn="l"/>
                <a:tab pos="4940300" algn="l"/>
                <a:tab pos="5389563" algn="l"/>
                <a:tab pos="5837238" algn="l"/>
                <a:tab pos="6288088" algn="l"/>
                <a:tab pos="6737350" algn="l"/>
                <a:tab pos="7185025" algn="l"/>
                <a:tab pos="7632700" algn="l"/>
                <a:tab pos="8083550" algn="l"/>
                <a:tab pos="8532813" algn="l"/>
                <a:tab pos="8983663" algn="l"/>
              </a:tabLst>
              <a:defRPr sz="1300">
                <a:solidFill>
                  <a:schemeClr val="tx1"/>
                </a:solidFill>
                <a:latin typeface="Arial" pitchFamily="34" charset="0"/>
                <a:cs typeface="Arial" pitchFamily="34" charset="0"/>
              </a:defRPr>
            </a:lvl8pPr>
            <a:lvl9pPr marL="3886200" indent="-228600" algn="r" defTabSz="449263" rtl="1" eaLnBrk="0" fontAlgn="base" hangingPunct="0">
              <a:spcBef>
                <a:spcPct val="30000"/>
              </a:spcBef>
              <a:spcAft>
                <a:spcPct val="0"/>
              </a:spcAft>
              <a:tabLst>
                <a:tab pos="0" algn="l"/>
                <a:tab pos="447675" algn="l"/>
                <a:tab pos="896938" algn="l"/>
                <a:tab pos="1346200" algn="l"/>
                <a:tab pos="1792288" algn="l"/>
                <a:tab pos="2244725" algn="l"/>
                <a:tab pos="2693988" algn="l"/>
                <a:tab pos="3143250" algn="l"/>
                <a:tab pos="3592513" algn="l"/>
                <a:tab pos="4040188" algn="l"/>
                <a:tab pos="4489450" algn="l"/>
                <a:tab pos="4940300" algn="l"/>
                <a:tab pos="5389563" algn="l"/>
                <a:tab pos="5837238" algn="l"/>
                <a:tab pos="6288088" algn="l"/>
                <a:tab pos="6737350" algn="l"/>
                <a:tab pos="7185025" algn="l"/>
                <a:tab pos="7632700" algn="l"/>
                <a:tab pos="8083550" algn="l"/>
                <a:tab pos="8532813" algn="l"/>
                <a:tab pos="8983663" algn="l"/>
              </a:tabLst>
              <a:defRPr sz="1300">
                <a:solidFill>
                  <a:schemeClr val="tx1"/>
                </a:solidFill>
                <a:latin typeface="Arial" pitchFamily="34" charset="0"/>
                <a:cs typeface="Arial" pitchFamily="34" charset="0"/>
              </a:defRPr>
            </a:lvl9pPr>
          </a:lstStyle>
          <a:p>
            <a:pPr>
              <a:spcBef>
                <a:spcPct val="0"/>
              </a:spcBef>
              <a:buClr>
                <a:srgbClr val="000000"/>
              </a:buClr>
            </a:pPr>
            <a:fld id="{921BCB2B-4630-4DE3-95D0-0D6220A74FDF}" type="slidenum">
              <a:rPr lang="en-GB" altLang="es-MX" sz="1200">
                <a:solidFill>
                  <a:srgbClr val="000000"/>
                </a:solidFill>
              </a:rPr>
              <a:pPr>
                <a:spcBef>
                  <a:spcPct val="0"/>
                </a:spcBef>
                <a:buClr>
                  <a:srgbClr val="000000"/>
                </a:buClr>
              </a:pPr>
              <a:t>21</a:t>
            </a:fld>
            <a:endParaRPr lang="en-GB" altLang="es-MX" sz="1200">
              <a:solidFill>
                <a:srgbClr val="000000"/>
              </a:solidFill>
            </a:endParaRPr>
          </a:p>
        </p:txBody>
      </p:sp>
      <p:sp>
        <p:nvSpPr>
          <p:cNvPr id="71685" name="Text Box 3"/>
          <p:cNvSpPr txBox="1">
            <a:spLocks noChangeArrowheads="1"/>
          </p:cNvSpPr>
          <p:nvPr/>
        </p:nvSpPr>
        <p:spPr bwMode="auto">
          <a:xfrm>
            <a:off x="2" y="8687835"/>
            <a:ext cx="2972290" cy="4576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92493" tIns="46065" rIns="92493" bIns="46065" anchor="b"/>
          <a:lstStyle>
            <a:lvl1pPr algn="r" defTabSz="449263" eaLnBrk="0" hangingPunct="0">
              <a:spcBef>
                <a:spcPct val="30000"/>
              </a:spcBef>
              <a:tabLst>
                <a:tab pos="0" algn="l"/>
                <a:tab pos="447675" algn="l"/>
                <a:tab pos="896938" algn="l"/>
                <a:tab pos="1346200" algn="l"/>
                <a:tab pos="1792288" algn="l"/>
                <a:tab pos="2244725" algn="l"/>
                <a:tab pos="2693988" algn="l"/>
                <a:tab pos="3143250" algn="l"/>
                <a:tab pos="3592513" algn="l"/>
                <a:tab pos="4040188" algn="l"/>
                <a:tab pos="4489450" algn="l"/>
                <a:tab pos="4940300" algn="l"/>
                <a:tab pos="5389563" algn="l"/>
                <a:tab pos="5837238" algn="l"/>
                <a:tab pos="6288088" algn="l"/>
                <a:tab pos="6737350" algn="l"/>
                <a:tab pos="7185025" algn="l"/>
                <a:tab pos="7632700" algn="l"/>
                <a:tab pos="8083550" algn="l"/>
                <a:tab pos="8532813" algn="l"/>
                <a:tab pos="8983663" algn="l"/>
              </a:tabLst>
              <a:defRPr sz="1300">
                <a:solidFill>
                  <a:schemeClr val="tx1"/>
                </a:solidFill>
                <a:latin typeface="Arial" pitchFamily="34" charset="0"/>
                <a:cs typeface="Arial" pitchFamily="34" charset="0"/>
              </a:defRPr>
            </a:lvl1pPr>
            <a:lvl2pPr marL="742950" indent="-285750" algn="r" defTabSz="449263" eaLnBrk="0" hangingPunct="0">
              <a:spcBef>
                <a:spcPct val="30000"/>
              </a:spcBef>
              <a:tabLst>
                <a:tab pos="0" algn="l"/>
                <a:tab pos="447675" algn="l"/>
                <a:tab pos="896938" algn="l"/>
                <a:tab pos="1346200" algn="l"/>
                <a:tab pos="1792288" algn="l"/>
                <a:tab pos="2244725" algn="l"/>
                <a:tab pos="2693988" algn="l"/>
                <a:tab pos="3143250" algn="l"/>
                <a:tab pos="3592513" algn="l"/>
                <a:tab pos="4040188" algn="l"/>
                <a:tab pos="4489450" algn="l"/>
                <a:tab pos="4940300" algn="l"/>
                <a:tab pos="5389563" algn="l"/>
                <a:tab pos="5837238" algn="l"/>
                <a:tab pos="6288088" algn="l"/>
                <a:tab pos="6737350" algn="l"/>
                <a:tab pos="7185025" algn="l"/>
                <a:tab pos="7632700" algn="l"/>
                <a:tab pos="8083550" algn="l"/>
                <a:tab pos="8532813" algn="l"/>
                <a:tab pos="8983663" algn="l"/>
              </a:tabLst>
              <a:defRPr sz="1300">
                <a:solidFill>
                  <a:schemeClr val="tx1"/>
                </a:solidFill>
                <a:latin typeface="Arial" pitchFamily="34" charset="0"/>
                <a:cs typeface="Arial" pitchFamily="34" charset="0"/>
              </a:defRPr>
            </a:lvl2pPr>
            <a:lvl3pPr marL="1143000" indent="-228600" algn="r" defTabSz="449263" eaLnBrk="0" hangingPunct="0">
              <a:spcBef>
                <a:spcPct val="30000"/>
              </a:spcBef>
              <a:tabLst>
                <a:tab pos="0" algn="l"/>
                <a:tab pos="447675" algn="l"/>
                <a:tab pos="896938" algn="l"/>
                <a:tab pos="1346200" algn="l"/>
                <a:tab pos="1792288" algn="l"/>
                <a:tab pos="2244725" algn="l"/>
                <a:tab pos="2693988" algn="l"/>
                <a:tab pos="3143250" algn="l"/>
                <a:tab pos="3592513" algn="l"/>
                <a:tab pos="4040188" algn="l"/>
                <a:tab pos="4489450" algn="l"/>
                <a:tab pos="4940300" algn="l"/>
                <a:tab pos="5389563" algn="l"/>
                <a:tab pos="5837238" algn="l"/>
                <a:tab pos="6288088" algn="l"/>
                <a:tab pos="6737350" algn="l"/>
                <a:tab pos="7185025" algn="l"/>
                <a:tab pos="7632700" algn="l"/>
                <a:tab pos="8083550" algn="l"/>
                <a:tab pos="8532813" algn="l"/>
                <a:tab pos="8983663" algn="l"/>
              </a:tabLst>
              <a:defRPr sz="1300">
                <a:solidFill>
                  <a:schemeClr val="tx1"/>
                </a:solidFill>
                <a:latin typeface="Arial" pitchFamily="34" charset="0"/>
                <a:cs typeface="Arial" pitchFamily="34" charset="0"/>
              </a:defRPr>
            </a:lvl3pPr>
            <a:lvl4pPr marL="1600200" indent="-228600" algn="r" defTabSz="449263" eaLnBrk="0" hangingPunct="0">
              <a:spcBef>
                <a:spcPct val="30000"/>
              </a:spcBef>
              <a:tabLst>
                <a:tab pos="0" algn="l"/>
                <a:tab pos="447675" algn="l"/>
                <a:tab pos="896938" algn="l"/>
                <a:tab pos="1346200" algn="l"/>
                <a:tab pos="1792288" algn="l"/>
                <a:tab pos="2244725" algn="l"/>
                <a:tab pos="2693988" algn="l"/>
                <a:tab pos="3143250" algn="l"/>
                <a:tab pos="3592513" algn="l"/>
                <a:tab pos="4040188" algn="l"/>
                <a:tab pos="4489450" algn="l"/>
                <a:tab pos="4940300" algn="l"/>
                <a:tab pos="5389563" algn="l"/>
                <a:tab pos="5837238" algn="l"/>
                <a:tab pos="6288088" algn="l"/>
                <a:tab pos="6737350" algn="l"/>
                <a:tab pos="7185025" algn="l"/>
                <a:tab pos="7632700" algn="l"/>
                <a:tab pos="8083550" algn="l"/>
                <a:tab pos="8532813" algn="l"/>
                <a:tab pos="8983663" algn="l"/>
              </a:tabLst>
              <a:defRPr sz="1300">
                <a:solidFill>
                  <a:schemeClr val="tx1"/>
                </a:solidFill>
                <a:latin typeface="Arial" pitchFamily="34" charset="0"/>
                <a:cs typeface="Arial" pitchFamily="34" charset="0"/>
              </a:defRPr>
            </a:lvl4pPr>
            <a:lvl5pPr marL="2057400" indent="-228600" algn="r" defTabSz="449263" eaLnBrk="0" hangingPunct="0">
              <a:spcBef>
                <a:spcPct val="30000"/>
              </a:spcBef>
              <a:tabLst>
                <a:tab pos="0" algn="l"/>
                <a:tab pos="447675" algn="l"/>
                <a:tab pos="896938" algn="l"/>
                <a:tab pos="1346200" algn="l"/>
                <a:tab pos="1792288" algn="l"/>
                <a:tab pos="2244725" algn="l"/>
                <a:tab pos="2693988" algn="l"/>
                <a:tab pos="3143250" algn="l"/>
                <a:tab pos="3592513" algn="l"/>
                <a:tab pos="4040188" algn="l"/>
                <a:tab pos="4489450" algn="l"/>
                <a:tab pos="4940300" algn="l"/>
                <a:tab pos="5389563" algn="l"/>
                <a:tab pos="5837238" algn="l"/>
                <a:tab pos="6288088" algn="l"/>
                <a:tab pos="6737350" algn="l"/>
                <a:tab pos="7185025" algn="l"/>
                <a:tab pos="7632700" algn="l"/>
                <a:tab pos="8083550" algn="l"/>
                <a:tab pos="8532813" algn="l"/>
                <a:tab pos="8983663" algn="l"/>
              </a:tabLst>
              <a:defRPr sz="1300">
                <a:solidFill>
                  <a:schemeClr val="tx1"/>
                </a:solidFill>
                <a:latin typeface="Arial" pitchFamily="34" charset="0"/>
                <a:cs typeface="Arial" pitchFamily="34" charset="0"/>
              </a:defRPr>
            </a:lvl5pPr>
            <a:lvl6pPr marL="2514600" indent="-228600" algn="r" defTabSz="449263" rtl="1" eaLnBrk="0" fontAlgn="base" hangingPunct="0">
              <a:spcBef>
                <a:spcPct val="30000"/>
              </a:spcBef>
              <a:spcAft>
                <a:spcPct val="0"/>
              </a:spcAft>
              <a:tabLst>
                <a:tab pos="0" algn="l"/>
                <a:tab pos="447675" algn="l"/>
                <a:tab pos="896938" algn="l"/>
                <a:tab pos="1346200" algn="l"/>
                <a:tab pos="1792288" algn="l"/>
                <a:tab pos="2244725" algn="l"/>
                <a:tab pos="2693988" algn="l"/>
                <a:tab pos="3143250" algn="l"/>
                <a:tab pos="3592513" algn="l"/>
                <a:tab pos="4040188" algn="l"/>
                <a:tab pos="4489450" algn="l"/>
                <a:tab pos="4940300" algn="l"/>
                <a:tab pos="5389563" algn="l"/>
                <a:tab pos="5837238" algn="l"/>
                <a:tab pos="6288088" algn="l"/>
                <a:tab pos="6737350" algn="l"/>
                <a:tab pos="7185025" algn="l"/>
                <a:tab pos="7632700" algn="l"/>
                <a:tab pos="8083550" algn="l"/>
                <a:tab pos="8532813" algn="l"/>
                <a:tab pos="8983663" algn="l"/>
              </a:tabLst>
              <a:defRPr sz="1300">
                <a:solidFill>
                  <a:schemeClr val="tx1"/>
                </a:solidFill>
                <a:latin typeface="Arial" pitchFamily="34" charset="0"/>
                <a:cs typeface="Arial" pitchFamily="34" charset="0"/>
              </a:defRPr>
            </a:lvl6pPr>
            <a:lvl7pPr marL="2971800" indent="-228600" algn="r" defTabSz="449263" rtl="1" eaLnBrk="0" fontAlgn="base" hangingPunct="0">
              <a:spcBef>
                <a:spcPct val="30000"/>
              </a:spcBef>
              <a:spcAft>
                <a:spcPct val="0"/>
              </a:spcAft>
              <a:tabLst>
                <a:tab pos="0" algn="l"/>
                <a:tab pos="447675" algn="l"/>
                <a:tab pos="896938" algn="l"/>
                <a:tab pos="1346200" algn="l"/>
                <a:tab pos="1792288" algn="l"/>
                <a:tab pos="2244725" algn="l"/>
                <a:tab pos="2693988" algn="l"/>
                <a:tab pos="3143250" algn="l"/>
                <a:tab pos="3592513" algn="l"/>
                <a:tab pos="4040188" algn="l"/>
                <a:tab pos="4489450" algn="l"/>
                <a:tab pos="4940300" algn="l"/>
                <a:tab pos="5389563" algn="l"/>
                <a:tab pos="5837238" algn="l"/>
                <a:tab pos="6288088" algn="l"/>
                <a:tab pos="6737350" algn="l"/>
                <a:tab pos="7185025" algn="l"/>
                <a:tab pos="7632700" algn="l"/>
                <a:tab pos="8083550" algn="l"/>
                <a:tab pos="8532813" algn="l"/>
                <a:tab pos="8983663" algn="l"/>
              </a:tabLst>
              <a:defRPr sz="1300">
                <a:solidFill>
                  <a:schemeClr val="tx1"/>
                </a:solidFill>
                <a:latin typeface="Arial" pitchFamily="34" charset="0"/>
                <a:cs typeface="Arial" pitchFamily="34" charset="0"/>
              </a:defRPr>
            </a:lvl7pPr>
            <a:lvl8pPr marL="3429000" indent="-228600" algn="r" defTabSz="449263" rtl="1" eaLnBrk="0" fontAlgn="base" hangingPunct="0">
              <a:spcBef>
                <a:spcPct val="30000"/>
              </a:spcBef>
              <a:spcAft>
                <a:spcPct val="0"/>
              </a:spcAft>
              <a:tabLst>
                <a:tab pos="0" algn="l"/>
                <a:tab pos="447675" algn="l"/>
                <a:tab pos="896938" algn="l"/>
                <a:tab pos="1346200" algn="l"/>
                <a:tab pos="1792288" algn="l"/>
                <a:tab pos="2244725" algn="l"/>
                <a:tab pos="2693988" algn="l"/>
                <a:tab pos="3143250" algn="l"/>
                <a:tab pos="3592513" algn="l"/>
                <a:tab pos="4040188" algn="l"/>
                <a:tab pos="4489450" algn="l"/>
                <a:tab pos="4940300" algn="l"/>
                <a:tab pos="5389563" algn="l"/>
                <a:tab pos="5837238" algn="l"/>
                <a:tab pos="6288088" algn="l"/>
                <a:tab pos="6737350" algn="l"/>
                <a:tab pos="7185025" algn="l"/>
                <a:tab pos="7632700" algn="l"/>
                <a:tab pos="8083550" algn="l"/>
                <a:tab pos="8532813" algn="l"/>
                <a:tab pos="8983663" algn="l"/>
              </a:tabLst>
              <a:defRPr sz="1300">
                <a:solidFill>
                  <a:schemeClr val="tx1"/>
                </a:solidFill>
                <a:latin typeface="Arial" pitchFamily="34" charset="0"/>
                <a:cs typeface="Arial" pitchFamily="34" charset="0"/>
              </a:defRPr>
            </a:lvl8pPr>
            <a:lvl9pPr marL="3886200" indent="-228600" algn="r" defTabSz="449263" rtl="1" eaLnBrk="0" fontAlgn="base" hangingPunct="0">
              <a:spcBef>
                <a:spcPct val="30000"/>
              </a:spcBef>
              <a:spcAft>
                <a:spcPct val="0"/>
              </a:spcAft>
              <a:tabLst>
                <a:tab pos="0" algn="l"/>
                <a:tab pos="447675" algn="l"/>
                <a:tab pos="896938" algn="l"/>
                <a:tab pos="1346200" algn="l"/>
                <a:tab pos="1792288" algn="l"/>
                <a:tab pos="2244725" algn="l"/>
                <a:tab pos="2693988" algn="l"/>
                <a:tab pos="3143250" algn="l"/>
                <a:tab pos="3592513" algn="l"/>
                <a:tab pos="4040188" algn="l"/>
                <a:tab pos="4489450" algn="l"/>
                <a:tab pos="4940300" algn="l"/>
                <a:tab pos="5389563" algn="l"/>
                <a:tab pos="5837238" algn="l"/>
                <a:tab pos="6288088" algn="l"/>
                <a:tab pos="6737350" algn="l"/>
                <a:tab pos="7185025" algn="l"/>
                <a:tab pos="7632700" algn="l"/>
                <a:tab pos="8083550" algn="l"/>
                <a:tab pos="8532813" algn="l"/>
                <a:tab pos="8983663" algn="l"/>
              </a:tabLst>
              <a:defRPr sz="1300">
                <a:solidFill>
                  <a:schemeClr val="tx1"/>
                </a:solidFill>
                <a:latin typeface="Arial" pitchFamily="34" charset="0"/>
                <a:cs typeface="Arial" pitchFamily="34" charset="0"/>
              </a:defRPr>
            </a:lvl9pPr>
          </a:lstStyle>
          <a:p>
            <a:pPr algn="l">
              <a:spcBef>
                <a:spcPct val="0"/>
              </a:spcBef>
              <a:buClr>
                <a:srgbClr val="000000"/>
              </a:buClr>
            </a:pPr>
            <a:endParaRPr lang="en-GB" altLang="es-MX" sz="1200">
              <a:solidFill>
                <a:srgbClr val="000000"/>
              </a:solidFill>
            </a:endParaRPr>
          </a:p>
        </p:txBody>
      </p:sp>
      <p:sp>
        <p:nvSpPr>
          <p:cNvPr id="71686" name="Text Box 4"/>
          <p:cNvSpPr txBox="1">
            <a:spLocks noChangeArrowheads="1"/>
          </p:cNvSpPr>
          <p:nvPr/>
        </p:nvSpPr>
        <p:spPr bwMode="auto">
          <a:xfrm>
            <a:off x="2" y="1"/>
            <a:ext cx="2972290" cy="4576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92493" tIns="46065" rIns="92493" bIns="46065"/>
          <a:lstStyle>
            <a:lvl1pPr algn="r" defTabSz="449263" eaLnBrk="0" hangingPunct="0">
              <a:spcBef>
                <a:spcPct val="30000"/>
              </a:spcBef>
              <a:tabLst>
                <a:tab pos="0" algn="l"/>
                <a:tab pos="447675" algn="l"/>
                <a:tab pos="896938" algn="l"/>
                <a:tab pos="1346200" algn="l"/>
                <a:tab pos="1792288" algn="l"/>
                <a:tab pos="2244725" algn="l"/>
                <a:tab pos="2693988" algn="l"/>
                <a:tab pos="3143250" algn="l"/>
                <a:tab pos="3592513" algn="l"/>
                <a:tab pos="4040188" algn="l"/>
                <a:tab pos="4489450" algn="l"/>
                <a:tab pos="4940300" algn="l"/>
                <a:tab pos="5389563" algn="l"/>
                <a:tab pos="5837238" algn="l"/>
                <a:tab pos="6288088" algn="l"/>
                <a:tab pos="6737350" algn="l"/>
                <a:tab pos="7185025" algn="l"/>
                <a:tab pos="7632700" algn="l"/>
                <a:tab pos="8083550" algn="l"/>
                <a:tab pos="8532813" algn="l"/>
                <a:tab pos="8983663" algn="l"/>
              </a:tabLst>
              <a:defRPr sz="1300">
                <a:solidFill>
                  <a:schemeClr val="tx1"/>
                </a:solidFill>
                <a:latin typeface="Arial" pitchFamily="34" charset="0"/>
                <a:cs typeface="Arial" pitchFamily="34" charset="0"/>
              </a:defRPr>
            </a:lvl1pPr>
            <a:lvl2pPr marL="742950" indent="-285750" algn="r" defTabSz="449263" eaLnBrk="0" hangingPunct="0">
              <a:spcBef>
                <a:spcPct val="30000"/>
              </a:spcBef>
              <a:tabLst>
                <a:tab pos="0" algn="l"/>
                <a:tab pos="447675" algn="l"/>
                <a:tab pos="896938" algn="l"/>
                <a:tab pos="1346200" algn="l"/>
                <a:tab pos="1792288" algn="l"/>
                <a:tab pos="2244725" algn="l"/>
                <a:tab pos="2693988" algn="l"/>
                <a:tab pos="3143250" algn="l"/>
                <a:tab pos="3592513" algn="l"/>
                <a:tab pos="4040188" algn="l"/>
                <a:tab pos="4489450" algn="l"/>
                <a:tab pos="4940300" algn="l"/>
                <a:tab pos="5389563" algn="l"/>
                <a:tab pos="5837238" algn="l"/>
                <a:tab pos="6288088" algn="l"/>
                <a:tab pos="6737350" algn="l"/>
                <a:tab pos="7185025" algn="l"/>
                <a:tab pos="7632700" algn="l"/>
                <a:tab pos="8083550" algn="l"/>
                <a:tab pos="8532813" algn="l"/>
                <a:tab pos="8983663" algn="l"/>
              </a:tabLst>
              <a:defRPr sz="1300">
                <a:solidFill>
                  <a:schemeClr val="tx1"/>
                </a:solidFill>
                <a:latin typeface="Arial" pitchFamily="34" charset="0"/>
                <a:cs typeface="Arial" pitchFamily="34" charset="0"/>
              </a:defRPr>
            </a:lvl2pPr>
            <a:lvl3pPr marL="1143000" indent="-228600" algn="r" defTabSz="449263" eaLnBrk="0" hangingPunct="0">
              <a:spcBef>
                <a:spcPct val="30000"/>
              </a:spcBef>
              <a:tabLst>
                <a:tab pos="0" algn="l"/>
                <a:tab pos="447675" algn="l"/>
                <a:tab pos="896938" algn="l"/>
                <a:tab pos="1346200" algn="l"/>
                <a:tab pos="1792288" algn="l"/>
                <a:tab pos="2244725" algn="l"/>
                <a:tab pos="2693988" algn="l"/>
                <a:tab pos="3143250" algn="l"/>
                <a:tab pos="3592513" algn="l"/>
                <a:tab pos="4040188" algn="l"/>
                <a:tab pos="4489450" algn="l"/>
                <a:tab pos="4940300" algn="l"/>
                <a:tab pos="5389563" algn="l"/>
                <a:tab pos="5837238" algn="l"/>
                <a:tab pos="6288088" algn="l"/>
                <a:tab pos="6737350" algn="l"/>
                <a:tab pos="7185025" algn="l"/>
                <a:tab pos="7632700" algn="l"/>
                <a:tab pos="8083550" algn="l"/>
                <a:tab pos="8532813" algn="l"/>
                <a:tab pos="8983663" algn="l"/>
              </a:tabLst>
              <a:defRPr sz="1300">
                <a:solidFill>
                  <a:schemeClr val="tx1"/>
                </a:solidFill>
                <a:latin typeface="Arial" pitchFamily="34" charset="0"/>
                <a:cs typeface="Arial" pitchFamily="34" charset="0"/>
              </a:defRPr>
            </a:lvl3pPr>
            <a:lvl4pPr marL="1600200" indent="-228600" algn="r" defTabSz="449263" eaLnBrk="0" hangingPunct="0">
              <a:spcBef>
                <a:spcPct val="30000"/>
              </a:spcBef>
              <a:tabLst>
                <a:tab pos="0" algn="l"/>
                <a:tab pos="447675" algn="l"/>
                <a:tab pos="896938" algn="l"/>
                <a:tab pos="1346200" algn="l"/>
                <a:tab pos="1792288" algn="l"/>
                <a:tab pos="2244725" algn="l"/>
                <a:tab pos="2693988" algn="l"/>
                <a:tab pos="3143250" algn="l"/>
                <a:tab pos="3592513" algn="l"/>
                <a:tab pos="4040188" algn="l"/>
                <a:tab pos="4489450" algn="l"/>
                <a:tab pos="4940300" algn="l"/>
                <a:tab pos="5389563" algn="l"/>
                <a:tab pos="5837238" algn="l"/>
                <a:tab pos="6288088" algn="l"/>
                <a:tab pos="6737350" algn="l"/>
                <a:tab pos="7185025" algn="l"/>
                <a:tab pos="7632700" algn="l"/>
                <a:tab pos="8083550" algn="l"/>
                <a:tab pos="8532813" algn="l"/>
                <a:tab pos="8983663" algn="l"/>
              </a:tabLst>
              <a:defRPr sz="1300">
                <a:solidFill>
                  <a:schemeClr val="tx1"/>
                </a:solidFill>
                <a:latin typeface="Arial" pitchFamily="34" charset="0"/>
                <a:cs typeface="Arial" pitchFamily="34" charset="0"/>
              </a:defRPr>
            </a:lvl4pPr>
            <a:lvl5pPr marL="2057400" indent="-228600" algn="r" defTabSz="449263" eaLnBrk="0" hangingPunct="0">
              <a:spcBef>
                <a:spcPct val="30000"/>
              </a:spcBef>
              <a:tabLst>
                <a:tab pos="0" algn="l"/>
                <a:tab pos="447675" algn="l"/>
                <a:tab pos="896938" algn="l"/>
                <a:tab pos="1346200" algn="l"/>
                <a:tab pos="1792288" algn="l"/>
                <a:tab pos="2244725" algn="l"/>
                <a:tab pos="2693988" algn="l"/>
                <a:tab pos="3143250" algn="l"/>
                <a:tab pos="3592513" algn="l"/>
                <a:tab pos="4040188" algn="l"/>
                <a:tab pos="4489450" algn="l"/>
                <a:tab pos="4940300" algn="l"/>
                <a:tab pos="5389563" algn="l"/>
                <a:tab pos="5837238" algn="l"/>
                <a:tab pos="6288088" algn="l"/>
                <a:tab pos="6737350" algn="l"/>
                <a:tab pos="7185025" algn="l"/>
                <a:tab pos="7632700" algn="l"/>
                <a:tab pos="8083550" algn="l"/>
                <a:tab pos="8532813" algn="l"/>
                <a:tab pos="8983663" algn="l"/>
              </a:tabLst>
              <a:defRPr sz="1300">
                <a:solidFill>
                  <a:schemeClr val="tx1"/>
                </a:solidFill>
                <a:latin typeface="Arial" pitchFamily="34" charset="0"/>
                <a:cs typeface="Arial" pitchFamily="34" charset="0"/>
              </a:defRPr>
            </a:lvl5pPr>
            <a:lvl6pPr marL="2514600" indent="-228600" algn="r" defTabSz="449263" rtl="1" eaLnBrk="0" fontAlgn="base" hangingPunct="0">
              <a:spcBef>
                <a:spcPct val="30000"/>
              </a:spcBef>
              <a:spcAft>
                <a:spcPct val="0"/>
              </a:spcAft>
              <a:tabLst>
                <a:tab pos="0" algn="l"/>
                <a:tab pos="447675" algn="l"/>
                <a:tab pos="896938" algn="l"/>
                <a:tab pos="1346200" algn="l"/>
                <a:tab pos="1792288" algn="l"/>
                <a:tab pos="2244725" algn="l"/>
                <a:tab pos="2693988" algn="l"/>
                <a:tab pos="3143250" algn="l"/>
                <a:tab pos="3592513" algn="l"/>
                <a:tab pos="4040188" algn="l"/>
                <a:tab pos="4489450" algn="l"/>
                <a:tab pos="4940300" algn="l"/>
                <a:tab pos="5389563" algn="l"/>
                <a:tab pos="5837238" algn="l"/>
                <a:tab pos="6288088" algn="l"/>
                <a:tab pos="6737350" algn="l"/>
                <a:tab pos="7185025" algn="l"/>
                <a:tab pos="7632700" algn="l"/>
                <a:tab pos="8083550" algn="l"/>
                <a:tab pos="8532813" algn="l"/>
                <a:tab pos="8983663" algn="l"/>
              </a:tabLst>
              <a:defRPr sz="1300">
                <a:solidFill>
                  <a:schemeClr val="tx1"/>
                </a:solidFill>
                <a:latin typeface="Arial" pitchFamily="34" charset="0"/>
                <a:cs typeface="Arial" pitchFamily="34" charset="0"/>
              </a:defRPr>
            </a:lvl6pPr>
            <a:lvl7pPr marL="2971800" indent="-228600" algn="r" defTabSz="449263" rtl="1" eaLnBrk="0" fontAlgn="base" hangingPunct="0">
              <a:spcBef>
                <a:spcPct val="30000"/>
              </a:spcBef>
              <a:spcAft>
                <a:spcPct val="0"/>
              </a:spcAft>
              <a:tabLst>
                <a:tab pos="0" algn="l"/>
                <a:tab pos="447675" algn="l"/>
                <a:tab pos="896938" algn="l"/>
                <a:tab pos="1346200" algn="l"/>
                <a:tab pos="1792288" algn="l"/>
                <a:tab pos="2244725" algn="l"/>
                <a:tab pos="2693988" algn="l"/>
                <a:tab pos="3143250" algn="l"/>
                <a:tab pos="3592513" algn="l"/>
                <a:tab pos="4040188" algn="l"/>
                <a:tab pos="4489450" algn="l"/>
                <a:tab pos="4940300" algn="l"/>
                <a:tab pos="5389563" algn="l"/>
                <a:tab pos="5837238" algn="l"/>
                <a:tab pos="6288088" algn="l"/>
                <a:tab pos="6737350" algn="l"/>
                <a:tab pos="7185025" algn="l"/>
                <a:tab pos="7632700" algn="l"/>
                <a:tab pos="8083550" algn="l"/>
                <a:tab pos="8532813" algn="l"/>
                <a:tab pos="8983663" algn="l"/>
              </a:tabLst>
              <a:defRPr sz="1300">
                <a:solidFill>
                  <a:schemeClr val="tx1"/>
                </a:solidFill>
                <a:latin typeface="Arial" pitchFamily="34" charset="0"/>
                <a:cs typeface="Arial" pitchFamily="34" charset="0"/>
              </a:defRPr>
            </a:lvl7pPr>
            <a:lvl8pPr marL="3429000" indent="-228600" algn="r" defTabSz="449263" rtl="1" eaLnBrk="0" fontAlgn="base" hangingPunct="0">
              <a:spcBef>
                <a:spcPct val="30000"/>
              </a:spcBef>
              <a:spcAft>
                <a:spcPct val="0"/>
              </a:spcAft>
              <a:tabLst>
                <a:tab pos="0" algn="l"/>
                <a:tab pos="447675" algn="l"/>
                <a:tab pos="896938" algn="l"/>
                <a:tab pos="1346200" algn="l"/>
                <a:tab pos="1792288" algn="l"/>
                <a:tab pos="2244725" algn="l"/>
                <a:tab pos="2693988" algn="l"/>
                <a:tab pos="3143250" algn="l"/>
                <a:tab pos="3592513" algn="l"/>
                <a:tab pos="4040188" algn="l"/>
                <a:tab pos="4489450" algn="l"/>
                <a:tab pos="4940300" algn="l"/>
                <a:tab pos="5389563" algn="l"/>
                <a:tab pos="5837238" algn="l"/>
                <a:tab pos="6288088" algn="l"/>
                <a:tab pos="6737350" algn="l"/>
                <a:tab pos="7185025" algn="l"/>
                <a:tab pos="7632700" algn="l"/>
                <a:tab pos="8083550" algn="l"/>
                <a:tab pos="8532813" algn="l"/>
                <a:tab pos="8983663" algn="l"/>
              </a:tabLst>
              <a:defRPr sz="1300">
                <a:solidFill>
                  <a:schemeClr val="tx1"/>
                </a:solidFill>
                <a:latin typeface="Arial" pitchFamily="34" charset="0"/>
                <a:cs typeface="Arial" pitchFamily="34" charset="0"/>
              </a:defRPr>
            </a:lvl8pPr>
            <a:lvl9pPr marL="3886200" indent="-228600" algn="r" defTabSz="449263" rtl="1" eaLnBrk="0" fontAlgn="base" hangingPunct="0">
              <a:spcBef>
                <a:spcPct val="30000"/>
              </a:spcBef>
              <a:spcAft>
                <a:spcPct val="0"/>
              </a:spcAft>
              <a:tabLst>
                <a:tab pos="0" algn="l"/>
                <a:tab pos="447675" algn="l"/>
                <a:tab pos="896938" algn="l"/>
                <a:tab pos="1346200" algn="l"/>
                <a:tab pos="1792288" algn="l"/>
                <a:tab pos="2244725" algn="l"/>
                <a:tab pos="2693988" algn="l"/>
                <a:tab pos="3143250" algn="l"/>
                <a:tab pos="3592513" algn="l"/>
                <a:tab pos="4040188" algn="l"/>
                <a:tab pos="4489450" algn="l"/>
                <a:tab pos="4940300" algn="l"/>
                <a:tab pos="5389563" algn="l"/>
                <a:tab pos="5837238" algn="l"/>
                <a:tab pos="6288088" algn="l"/>
                <a:tab pos="6737350" algn="l"/>
                <a:tab pos="7185025" algn="l"/>
                <a:tab pos="7632700" algn="l"/>
                <a:tab pos="8083550" algn="l"/>
                <a:tab pos="8532813" algn="l"/>
                <a:tab pos="8983663" algn="l"/>
              </a:tabLst>
              <a:defRPr sz="1300">
                <a:solidFill>
                  <a:schemeClr val="tx1"/>
                </a:solidFill>
                <a:latin typeface="Arial" pitchFamily="34" charset="0"/>
                <a:cs typeface="Arial" pitchFamily="34" charset="0"/>
              </a:defRPr>
            </a:lvl9pPr>
          </a:lstStyle>
          <a:p>
            <a:pPr algn="l">
              <a:spcBef>
                <a:spcPct val="0"/>
              </a:spcBef>
              <a:buClr>
                <a:srgbClr val="000000"/>
              </a:buClr>
            </a:pPr>
            <a:endParaRPr lang="en-GB" altLang="es-MX" sz="1200">
              <a:solidFill>
                <a:srgbClr val="000000"/>
              </a:solidFill>
            </a:endParaRPr>
          </a:p>
        </p:txBody>
      </p:sp>
      <p:sp>
        <p:nvSpPr>
          <p:cNvPr id="71687" name="Text Box 5"/>
          <p:cNvSpPr txBox="1">
            <a:spLocks noChangeArrowheads="1"/>
          </p:cNvSpPr>
          <p:nvPr/>
        </p:nvSpPr>
        <p:spPr bwMode="auto">
          <a:xfrm>
            <a:off x="3885710" y="1"/>
            <a:ext cx="2972290" cy="4576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92493" tIns="46065" rIns="92493" bIns="46065"/>
          <a:lstStyle>
            <a:lvl1pPr algn="r" defTabSz="449263" eaLnBrk="0" hangingPunct="0">
              <a:spcBef>
                <a:spcPct val="30000"/>
              </a:spcBef>
              <a:tabLst>
                <a:tab pos="0" algn="l"/>
                <a:tab pos="447675" algn="l"/>
                <a:tab pos="896938" algn="l"/>
                <a:tab pos="1346200" algn="l"/>
                <a:tab pos="1792288" algn="l"/>
                <a:tab pos="2244725" algn="l"/>
                <a:tab pos="2693988" algn="l"/>
                <a:tab pos="3143250" algn="l"/>
                <a:tab pos="3592513" algn="l"/>
                <a:tab pos="4040188" algn="l"/>
                <a:tab pos="4489450" algn="l"/>
                <a:tab pos="4940300" algn="l"/>
                <a:tab pos="5389563" algn="l"/>
                <a:tab pos="5837238" algn="l"/>
                <a:tab pos="6288088" algn="l"/>
                <a:tab pos="6737350" algn="l"/>
                <a:tab pos="7185025" algn="l"/>
                <a:tab pos="7632700" algn="l"/>
                <a:tab pos="8083550" algn="l"/>
                <a:tab pos="8532813" algn="l"/>
                <a:tab pos="8983663" algn="l"/>
              </a:tabLst>
              <a:defRPr sz="1300">
                <a:solidFill>
                  <a:schemeClr val="tx1"/>
                </a:solidFill>
                <a:latin typeface="Arial" pitchFamily="34" charset="0"/>
                <a:cs typeface="Arial" pitchFamily="34" charset="0"/>
              </a:defRPr>
            </a:lvl1pPr>
            <a:lvl2pPr marL="742950" indent="-285750" algn="r" defTabSz="449263" eaLnBrk="0" hangingPunct="0">
              <a:spcBef>
                <a:spcPct val="30000"/>
              </a:spcBef>
              <a:tabLst>
                <a:tab pos="0" algn="l"/>
                <a:tab pos="447675" algn="l"/>
                <a:tab pos="896938" algn="l"/>
                <a:tab pos="1346200" algn="l"/>
                <a:tab pos="1792288" algn="l"/>
                <a:tab pos="2244725" algn="l"/>
                <a:tab pos="2693988" algn="l"/>
                <a:tab pos="3143250" algn="l"/>
                <a:tab pos="3592513" algn="l"/>
                <a:tab pos="4040188" algn="l"/>
                <a:tab pos="4489450" algn="l"/>
                <a:tab pos="4940300" algn="l"/>
                <a:tab pos="5389563" algn="l"/>
                <a:tab pos="5837238" algn="l"/>
                <a:tab pos="6288088" algn="l"/>
                <a:tab pos="6737350" algn="l"/>
                <a:tab pos="7185025" algn="l"/>
                <a:tab pos="7632700" algn="l"/>
                <a:tab pos="8083550" algn="l"/>
                <a:tab pos="8532813" algn="l"/>
                <a:tab pos="8983663" algn="l"/>
              </a:tabLst>
              <a:defRPr sz="1300">
                <a:solidFill>
                  <a:schemeClr val="tx1"/>
                </a:solidFill>
                <a:latin typeface="Arial" pitchFamily="34" charset="0"/>
                <a:cs typeface="Arial" pitchFamily="34" charset="0"/>
              </a:defRPr>
            </a:lvl2pPr>
            <a:lvl3pPr marL="1143000" indent="-228600" algn="r" defTabSz="449263" eaLnBrk="0" hangingPunct="0">
              <a:spcBef>
                <a:spcPct val="30000"/>
              </a:spcBef>
              <a:tabLst>
                <a:tab pos="0" algn="l"/>
                <a:tab pos="447675" algn="l"/>
                <a:tab pos="896938" algn="l"/>
                <a:tab pos="1346200" algn="l"/>
                <a:tab pos="1792288" algn="l"/>
                <a:tab pos="2244725" algn="l"/>
                <a:tab pos="2693988" algn="l"/>
                <a:tab pos="3143250" algn="l"/>
                <a:tab pos="3592513" algn="l"/>
                <a:tab pos="4040188" algn="l"/>
                <a:tab pos="4489450" algn="l"/>
                <a:tab pos="4940300" algn="l"/>
                <a:tab pos="5389563" algn="l"/>
                <a:tab pos="5837238" algn="l"/>
                <a:tab pos="6288088" algn="l"/>
                <a:tab pos="6737350" algn="l"/>
                <a:tab pos="7185025" algn="l"/>
                <a:tab pos="7632700" algn="l"/>
                <a:tab pos="8083550" algn="l"/>
                <a:tab pos="8532813" algn="l"/>
                <a:tab pos="8983663" algn="l"/>
              </a:tabLst>
              <a:defRPr sz="1300">
                <a:solidFill>
                  <a:schemeClr val="tx1"/>
                </a:solidFill>
                <a:latin typeface="Arial" pitchFamily="34" charset="0"/>
                <a:cs typeface="Arial" pitchFamily="34" charset="0"/>
              </a:defRPr>
            </a:lvl3pPr>
            <a:lvl4pPr marL="1600200" indent="-228600" algn="r" defTabSz="449263" eaLnBrk="0" hangingPunct="0">
              <a:spcBef>
                <a:spcPct val="30000"/>
              </a:spcBef>
              <a:tabLst>
                <a:tab pos="0" algn="l"/>
                <a:tab pos="447675" algn="l"/>
                <a:tab pos="896938" algn="l"/>
                <a:tab pos="1346200" algn="l"/>
                <a:tab pos="1792288" algn="l"/>
                <a:tab pos="2244725" algn="l"/>
                <a:tab pos="2693988" algn="l"/>
                <a:tab pos="3143250" algn="l"/>
                <a:tab pos="3592513" algn="l"/>
                <a:tab pos="4040188" algn="l"/>
                <a:tab pos="4489450" algn="l"/>
                <a:tab pos="4940300" algn="l"/>
                <a:tab pos="5389563" algn="l"/>
                <a:tab pos="5837238" algn="l"/>
                <a:tab pos="6288088" algn="l"/>
                <a:tab pos="6737350" algn="l"/>
                <a:tab pos="7185025" algn="l"/>
                <a:tab pos="7632700" algn="l"/>
                <a:tab pos="8083550" algn="l"/>
                <a:tab pos="8532813" algn="l"/>
                <a:tab pos="8983663" algn="l"/>
              </a:tabLst>
              <a:defRPr sz="1300">
                <a:solidFill>
                  <a:schemeClr val="tx1"/>
                </a:solidFill>
                <a:latin typeface="Arial" pitchFamily="34" charset="0"/>
                <a:cs typeface="Arial" pitchFamily="34" charset="0"/>
              </a:defRPr>
            </a:lvl4pPr>
            <a:lvl5pPr marL="2057400" indent="-228600" algn="r" defTabSz="449263" eaLnBrk="0" hangingPunct="0">
              <a:spcBef>
                <a:spcPct val="30000"/>
              </a:spcBef>
              <a:tabLst>
                <a:tab pos="0" algn="l"/>
                <a:tab pos="447675" algn="l"/>
                <a:tab pos="896938" algn="l"/>
                <a:tab pos="1346200" algn="l"/>
                <a:tab pos="1792288" algn="l"/>
                <a:tab pos="2244725" algn="l"/>
                <a:tab pos="2693988" algn="l"/>
                <a:tab pos="3143250" algn="l"/>
                <a:tab pos="3592513" algn="l"/>
                <a:tab pos="4040188" algn="l"/>
                <a:tab pos="4489450" algn="l"/>
                <a:tab pos="4940300" algn="l"/>
                <a:tab pos="5389563" algn="l"/>
                <a:tab pos="5837238" algn="l"/>
                <a:tab pos="6288088" algn="l"/>
                <a:tab pos="6737350" algn="l"/>
                <a:tab pos="7185025" algn="l"/>
                <a:tab pos="7632700" algn="l"/>
                <a:tab pos="8083550" algn="l"/>
                <a:tab pos="8532813" algn="l"/>
                <a:tab pos="8983663" algn="l"/>
              </a:tabLst>
              <a:defRPr sz="1300">
                <a:solidFill>
                  <a:schemeClr val="tx1"/>
                </a:solidFill>
                <a:latin typeface="Arial" pitchFamily="34" charset="0"/>
                <a:cs typeface="Arial" pitchFamily="34" charset="0"/>
              </a:defRPr>
            </a:lvl5pPr>
            <a:lvl6pPr marL="2514600" indent="-228600" algn="r" defTabSz="449263" rtl="1" eaLnBrk="0" fontAlgn="base" hangingPunct="0">
              <a:spcBef>
                <a:spcPct val="30000"/>
              </a:spcBef>
              <a:spcAft>
                <a:spcPct val="0"/>
              </a:spcAft>
              <a:tabLst>
                <a:tab pos="0" algn="l"/>
                <a:tab pos="447675" algn="l"/>
                <a:tab pos="896938" algn="l"/>
                <a:tab pos="1346200" algn="l"/>
                <a:tab pos="1792288" algn="l"/>
                <a:tab pos="2244725" algn="l"/>
                <a:tab pos="2693988" algn="l"/>
                <a:tab pos="3143250" algn="l"/>
                <a:tab pos="3592513" algn="l"/>
                <a:tab pos="4040188" algn="l"/>
                <a:tab pos="4489450" algn="l"/>
                <a:tab pos="4940300" algn="l"/>
                <a:tab pos="5389563" algn="l"/>
                <a:tab pos="5837238" algn="l"/>
                <a:tab pos="6288088" algn="l"/>
                <a:tab pos="6737350" algn="l"/>
                <a:tab pos="7185025" algn="l"/>
                <a:tab pos="7632700" algn="l"/>
                <a:tab pos="8083550" algn="l"/>
                <a:tab pos="8532813" algn="l"/>
                <a:tab pos="8983663" algn="l"/>
              </a:tabLst>
              <a:defRPr sz="1300">
                <a:solidFill>
                  <a:schemeClr val="tx1"/>
                </a:solidFill>
                <a:latin typeface="Arial" pitchFamily="34" charset="0"/>
                <a:cs typeface="Arial" pitchFamily="34" charset="0"/>
              </a:defRPr>
            </a:lvl6pPr>
            <a:lvl7pPr marL="2971800" indent="-228600" algn="r" defTabSz="449263" rtl="1" eaLnBrk="0" fontAlgn="base" hangingPunct="0">
              <a:spcBef>
                <a:spcPct val="30000"/>
              </a:spcBef>
              <a:spcAft>
                <a:spcPct val="0"/>
              </a:spcAft>
              <a:tabLst>
                <a:tab pos="0" algn="l"/>
                <a:tab pos="447675" algn="l"/>
                <a:tab pos="896938" algn="l"/>
                <a:tab pos="1346200" algn="l"/>
                <a:tab pos="1792288" algn="l"/>
                <a:tab pos="2244725" algn="l"/>
                <a:tab pos="2693988" algn="l"/>
                <a:tab pos="3143250" algn="l"/>
                <a:tab pos="3592513" algn="l"/>
                <a:tab pos="4040188" algn="l"/>
                <a:tab pos="4489450" algn="l"/>
                <a:tab pos="4940300" algn="l"/>
                <a:tab pos="5389563" algn="l"/>
                <a:tab pos="5837238" algn="l"/>
                <a:tab pos="6288088" algn="l"/>
                <a:tab pos="6737350" algn="l"/>
                <a:tab pos="7185025" algn="l"/>
                <a:tab pos="7632700" algn="l"/>
                <a:tab pos="8083550" algn="l"/>
                <a:tab pos="8532813" algn="l"/>
                <a:tab pos="8983663" algn="l"/>
              </a:tabLst>
              <a:defRPr sz="1300">
                <a:solidFill>
                  <a:schemeClr val="tx1"/>
                </a:solidFill>
                <a:latin typeface="Arial" pitchFamily="34" charset="0"/>
                <a:cs typeface="Arial" pitchFamily="34" charset="0"/>
              </a:defRPr>
            </a:lvl7pPr>
            <a:lvl8pPr marL="3429000" indent="-228600" algn="r" defTabSz="449263" rtl="1" eaLnBrk="0" fontAlgn="base" hangingPunct="0">
              <a:spcBef>
                <a:spcPct val="30000"/>
              </a:spcBef>
              <a:spcAft>
                <a:spcPct val="0"/>
              </a:spcAft>
              <a:tabLst>
                <a:tab pos="0" algn="l"/>
                <a:tab pos="447675" algn="l"/>
                <a:tab pos="896938" algn="l"/>
                <a:tab pos="1346200" algn="l"/>
                <a:tab pos="1792288" algn="l"/>
                <a:tab pos="2244725" algn="l"/>
                <a:tab pos="2693988" algn="l"/>
                <a:tab pos="3143250" algn="l"/>
                <a:tab pos="3592513" algn="l"/>
                <a:tab pos="4040188" algn="l"/>
                <a:tab pos="4489450" algn="l"/>
                <a:tab pos="4940300" algn="l"/>
                <a:tab pos="5389563" algn="l"/>
                <a:tab pos="5837238" algn="l"/>
                <a:tab pos="6288088" algn="l"/>
                <a:tab pos="6737350" algn="l"/>
                <a:tab pos="7185025" algn="l"/>
                <a:tab pos="7632700" algn="l"/>
                <a:tab pos="8083550" algn="l"/>
                <a:tab pos="8532813" algn="l"/>
                <a:tab pos="8983663" algn="l"/>
              </a:tabLst>
              <a:defRPr sz="1300">
                <a:solidFill>
                  <a:schemeClr val="tx1"/>
                </a:solidFill>
                <a:latin typeface="Arial" pitchFamily="34" charset="0"/>
                <a:cs typeface="Arial" pitchFamily="34" charset="0"/>
              </a:defRPr>
            </a:lvl8pPr>
            <a:lvl9pPr marL="3886200" indent="-228600" algn="r" defTabSz="449263" rtl="1" eaLnBrk="0" fontAlgn="base" hangingPunct="0">
              <a:spcBef>
                <a:spcPct val="30000"/>
              </a:spcBef>
              <a:spcAft>
                <a:spcPct val="0"/>
              </a:spcAft>
              <a:tabLst>
                <a:tab pos="0" algn="l"/>
                <a:tab pos="447675" algn="l"/>
                <a:tab pos="896938" algn="l"/>
                <a:tab pos="1346200" algn="l"/>
                <a:tab pos="1792288" algn="l"/>
                <a:tab pos="2244725" algn="l"/>
                <a:tab pos="2693988" algn="l"/>
                <a:tab pos="3143250" algn="l"/>
                <a:tab pos="3592513" algn="l"/>
                <a:tab pos="4040188" algn="l"/>
                <a:tab pos="4489450" algn="l"/>
                <a:tab pos="4940300" algn="l"/>
                <a:tab pos="5389563" algn="l"/>
                <a:tab pos="5837238" algn="l"/>
                <a:tab pos="6288088" algn="l"/>
                <a:tab pos="6737350" algn="l"/>
                <a:tab pos="7185025" algn="l"/>
                <a:tab pos="7632700" algn="l"/>
                <a:tab pos="8083550" algn="l"/>
                <a:tab pos="8532813" algn="l"/>
                <a:tab pos="8983663" algn="l"/>
              </a:tabLst>
              <a:defRPr sz="1300">
                <a:solidFill>
                  <a:schemeClr val="tx1"/>
                </a:solidFill>
                <a:latin typeface="Arial" pitchFamily="34" charset="0"/>
                <a:cs typeface="Arial" pitchFamily="34" charset="0"/>
              </a:defRPr>
            </a:lvl9pPr>
          </a:lstStyle>
          <a:p>
            <a:pPr>
              <a:spcBef>
                <a:spcPct val="0"/>
              </a:spcBef>
              <a:buClr>
                <a:srgbClr val="000000"/>
              </a:buClr>
            </a:pPr>
            <a:endParaRPr lang="en-GB" altLang="es-MX" sz="1200">
              <a:solidFill>
                <a:srgbClr val="000000"/>
              </a:solidFill>
            </a:endParaRPr>
          </a:p>
        </p:txBody>
      </p:sp>
      <p:sp>
        <p:nvSpPr>
          <p:cNvPr id="71688" name="Rectangle 6"/>
          <p:cNvSpPr>
            <a:spLocks noGrp="1" noChangeArrowheads="1"/>
          </p:cNvSpPr>
          <p:nvPr>
            <p:ph type="body"/>
          </p:nvPr>
        </p:nvSpPr>
        <p:spPr>
          <a:xfrm>
            <a:off x="686290" y="4346132"/>
            <a:ext cx="5485420" cy="4114357"/>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2493" tIns="46065" rIns="92493" bIns="46065"/>
          <a:lstStyle/>
          <a:p>
            <a:pPr defTabSz="448650">
              <a:spcBef>
                <a:spcPts val="896"/>
              </a:spcBef>
              <a:tabLst>
                <a:tab pos="0" algn="l"/>
                <a:tab pos="447093" algn="l"/>
                <a:tab pos="895743" algn="l"/>
                <a:tab pos="1345951" algn="l"/>
                <a:tab pos="1794601" algn="l"/>
                <a:tab pos="2243252" algn="l"/>
                <a:tab pos="2693460" algn="l"/>
                <a:tab pos="3142111" algn="l"/>
                <a:tab pos="3590761" algn="l"/>
                <a:tab pos="4040969" algn="l"/>
                <a:tab pos="4489619" algn="l"/>
                <a:tab pos="4939828" algn="l"/>
                <a:tab pos="5388478" algn="l"/>
                <a:tab pos="5837129" algn="l"/>
                <a:tab pos="6287336" algn="l"/>
                <a:tab pos="6735987" algn="l"/>
                <a:tab pos="7186195" algn="l"/>
                <a:tab pos="7634846" algn="l"/>
                <a:tab pos="8083496" algn="l"/>
                <a:tab pos="8533704" algn="l"/>
                <a:tab pos="8982354" algn="l"/>
              </a:tabLst>
            </a:pPr>
            <a:endParaRPr lang="es-ES" altLang="es-MX" sz="2000">
              <a:latin typeface="Arial" pitchFamily="34" charset="0"/>
              <a:cs typeface="Arial" pitchFamily="34" charset="0"/>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Header Placeholder 3"/>
          <p:cNvSpPr>
            <a:spLocks noGrp="1"/>
          </p:cNvSpPr>
          <p:nvPr>
            <p:ph type="hdr" sz="quarter" idx="10"/>
          </p:nvPr>
        </p:nvSpPr>
        <p:spPr/>
        <p:txBody>
          <a:bodyPr/>
          <a:lstStyle/>
          <a:p>
            <a:pPr>
              <a:defRPr/>
            </a:pPr>
            <a:r>
              <a:rPr lang="en-CA" smtClean="0">
                <a:solidFill>
                  <a:prstClr val="black"/>
                </a:solidFill>
              </a:rPr>
              <a:t>Measles and Rubella Report, National Microbiology Laboratory</a:t>
            </a:r>
            <a:endParaRPr lang="en-CA">
              <a:solidFill>
                <a:prstClr val="black"/>
              </a:solidFill>
            </a:endParaRPr>
          </a:p>
        </p:txBody>
      </p:sp>
      <p:sp>
        <p:nvSpPr>
          <p:cNvPr id="5" name="Slide Number Placeholder 4"/>
          <p:cNvSpPr>
            <a:spLocks noGrp="1"/>
          </p:cNvSpPr>
          <p:nvPr>
            <p:ph type="sldNum" sz="quarter" idx="11"/>
          </p:nvPr>
        </p:nvSpPr>
        <p:spPr/>
        <p:txBody>
          <a:bodyPr/>
          <a:lstStyle/>
          <a:p>
            <a:pPr>
              <a:defRPr/>
            </a:pPr>
            <a:fld id="{0EB0211B-71BD-42EB-9356-B6921C5E3443}" type="slidenum">
              <a:rPr lang="en-CA" smtClean="0">
                <a:solidFill>
                  <a:prstClr val="black"/>
                </a:solidFill>
              </a:rPr>
              <a:pPr>
                <a:defRPr/>
              </a:pPr>
              <a:t>27</a:t>
            </a:fld>
            <a:endParaRPr lang="en-CA">
              <a:solidFill>
                <a:prstClr val="black"/>
              </a:solidFill>
            </a:endParaRPr>
          </a:p>
        </p:txBody>
      </p:sp>
    </p:spTree>
    <p:extLst>
      <p:ext uri="{BB962C8B-B14F-4D97-AF65-F5344CB8AC3E}">
        <p14:creationId xmlns:p14="http://schemas.microsoft.com/office/powerpoint/2010/main" val="508193478"/>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10"/>
          </p:nvPr>
        </p:nvSpPr>
        <p:spPr/>
        <p:txBody>
          <a:bodyPr/>
          <a:lstStyle/>
          <a:p>
            <a:fld id="{DB298994-A90C-4F9F-BD17-053BC5BAA118}" type="slidenum">
              <a:rPr lang="en-CA" smtClean="0">
                <a:solidFill>
                  <a:prstClr val="black"/>
                </a:solidFill>
              </a:rPr>
              <a:pPr/>
              <a:t>30</a:t>
            </a:fld>
            <a:endParaRPr lang="en-CA">
              <a:solidFill>
                <a:prstClr val="black"/>
              </a:solidFill>
            </a:endParaRPr>
          </a:p>
        </p:txBody>
      </p:sp>
    </p:spTree>
    <p:extLst>
      <p:ext uri="{BB962C8B-B14F-4D97-AF65-F5344CB8AC3E}">
        <p14:creationId xmlns:p14="http://schemas.microsoft.com/office/powerpoint/2010/main" val="949508099"/>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E9C70A80-FE76-4729-A419-E010B692A50B}" type="slidenum">
              <a:rPr lang="en-US" smtClean="0"/>
              <a:t>36</a:t>
            </a:fld>
            <a:endParaRPr lang="en-US"/>
          </a:p>
        </p:txBody>
      </p:sp>
    </p:spTree>
    <p:extLst>
      <p:ext uri="{BB962C8B-B14F-4D97-AF65-F5344CB8AC3E}">
        <p14:creationId xmlns:p14="http://schemas.microsoft.com/office/powerpoint/2010/main" val="3284224880"/>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E9C70A80-FE76-4729-A419-E010B692A50B}" type="slidenum">
              <a:rPr lang="en-US" smtClean="0"/>
              <a:t>2</a:t>
            </a:fld>
            <a:endParaRPr lang="en-US"/>
          </a:p>
        </p:txBody>
      </p:sp>
    </p:spTree>
    <p:extLst>
      <p:ext uri="{BB962C8B-B14F-4D97-AF65-F5344CB8AC3E}">
        <p14:creationId xmlns:p14="http://schemas.microsoft.com/office/powerpoint/2010/main" val="3851337341"/>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890" name="Slide Image Placeholder 1"/>
          <p:cNvSpPr>
            <a:spLocks noGrp="1" noRot="1" noChangeAspect="1" noTextEdit="1"/>
          </p:cNvSpPr>
          <p:nvPr>
            <p:ph type="sldImg"/>
          </p:nvPr>
        </p:nvSpPr>
        <p:spPr bwMode="auto">
          <a:xfrm>
            <a:off x="1143000" y="685800"/>
            <a:ext cx="4572000" cy="3429000"/>
          </a:xfrm>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7891"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es-MX" dirty="0" smtClean="0">
                <a:latin typeface="Arial" charset="0"/>
                <a:cs typeface="Arial" charset="0"/>
              </a:rPr>
              <a:t>This graph summarizes the history of measles elimination in the Americas and the impact of vaccination strategies. In the</a:t>
            </a:r>
            <a:r>
              <a:rPr lang="en-US" altLang="es-MX" baseline="0" dirty="0" smtClean="0">
                <a:latin typeface="Arial" charset="0"/>
                <a:cs typeface="Arial" charset="0"/>
              </a:rPr>
              <a:t> pre-elimination era, d</a:t>
            </a:r>
            <a:r>
              <a:rPr lang="en-US" altLang="es-MX" dirty="0" smtClean="0">
                <a:latin typeface="Arial" charset="0"/>
                <a:cs typeface="Arial" charset="0"/>
              </a:rPr>
              <a:t>uring the 60s, &gt; 600,000 measles cases were reported annually in the Americas. </a:t>
            </a:r>
          </a:p>
          <a:p>
            <a:r>
              <a:rPr lang="en-US" altLang="es-MX" dirty="0" smtClean="0">
                <a:latin typeface="Arial" charset="0"/>
                <a:cs typeface="Arial" charset="0"/>
              </a:rPr>
              <a:t>The bars represent</a:t>
            </a:r>
            <a:r>
              <a:rPr lang="en-US" altLang="es-MX" baseline="0" dirty="0" smtClean="0">
                <a:latin typeface="Arial" charset="0"/>
                <a:cs typeface="Arial" charset="0"/>
              </a:rPr>
              <a:t> measles and rubella cases and the black line represent the vaccination coverage against measles and rubella.  As you can see, as vaccination coverage goes up, the number of cases goes down.  </a:t>
            </a:r>
            <a:endParaRPr lang="en-US" altLang="es-MX" dirty="0" smtClean="0">
              <a:latin typeface="Arial" charset="0"/>
              <a:cs typeface="Arial" charset="0"/>
            </a:endParaRPr>
          </a:p>
          <a:p>
            <a:endParaRPr lang="en-US" altLang="es-MX" dirty="0" smtClean="0">
              <a:latin typeface="Arial" charset="0"/>
              <a:cs typeface="Arial" charset="0"/>
            </a:endParaRPr>
          </a:p>
          <a:p>
            <a:r>
              <a:rPr lang="en-US" altLang="es-MX" dirty="0" smtClean="0">
                <a:latin typeface="Arial" charset="0"/>
                <a:cs typeface="Arial" charset="0"/>
              </a:rPr>
              <a:t>By the early 90s, several countries started vaccinating all children aged 9 months to 14 years through “catch up campaigns”, a strategy recommended by PAHO </a:t>
            </a:r>
            <a:r>
              <a:rPr lang="en-US" altLang="es-MX" u="sng" dirty="0" smtClean="0">
                <a:solidFill>
                  <a:srgbClr val="FF0000"/>
                </a:solidFill>
                <a:latin typeface="Arial" charset="0"/>
                <a:cs typeface="Arial" charset="0"/>
              </a:rPr>
              <a:t>aimed at</a:t>
            </a:r>
            <a:r>
              <a:rPr lang="en-US" altLang="es-MX" baseline="0" dirty="0" smtClean="0">
                <a:solidFill>
                  <a:srgbClr val="FF0000"/>
                </a:solidFill>
                <a:latin typeface="Arial" charset="0"/>
                <a:cs typeface="Arial" charset="0"/>
              </a:rPr>
              <a:t> </a:t>
            </a:r>
            <a:r>
              <a:rPr lang="en-US" altLang="es-MX" baseline="0" dirty="0" smtClean="0">
                <a:latin typeface="Arial" charset="0"/>
                <a:cs typeface="Arial" charset="0"/>
              </a:rPr>
              <a:t>interrupting </a:t>
            </a:r>
            <a:r>
              <a:rPr lang="en-US" altLang="es-MX" dirty="0" smtClean="0">
                <a:latin typeface="Arial" charset="0"/>
                <a:cs typeface="Arial" charset="0"/>
              </a:rPr>
              <a:t>endemic measles transmission. Later, “Follow-up</a:t>
            </a:r>
            <a:r>
              <a:rPr lang="en-US" altLang="es-MX" baseline="0" dirty="0" smtClean="0">
                <a:latin typeface="Arial" charset="0"/>
                <a:cs typeface="Arial" charset="0"/>
              </a:rPr>
              <a:t> campaigns” were conducted to give children aged 1-5 years, a second opportunity to be immunized against measles and rubella.</a:t>
            </a:r>
          </a:p>
          <a:p>
            <a:endParaRPr lang="en-US" altLang="es-MX" dirty="0" smtClean="0">
              <a:latin typeface="Arial" charset="0"/>
              <a:cs typeface="Arial" charset="0"/>
            </a:endParaRPr>
          </a:p>
          <a:p>
            <a:r>
              <a:rPr lang="en-US" altLang="es-MX" dirty="0" smtClean="0">
                <a:latin typeface="Arial" charset="0"/>
                <a:cs typeface="Arial" charset="0"/>
              </a:rPr>
              <a:t>Therefore, in 1994, a goal to eliminate measles from the Americas by 2000 was set for all</a:t>
            </a:r>
            <a:r>
              <a:rPr lang="en-US" altLang="es-MX" baseline="0" dirty="0" smtClean="0">
                <a:latin typeface="Arial" charset="0"/>
                <a:cs typeface="Arial" charset="0"/>
              </a:rPr>
              <a:t> countries</a:t>
            </a:r>
            <a:r>
              <a:rPr lang="en-US" altLang="es-MX" dirty="0" smtClean="0">
                <a:latin typeface="Arial" charset="0"/>
                <a:cs typeface="Arial" charset="0"/>
              </a:rPr>
              <a:t>. Since then, PAHO has established the main vaccination and surveillance strategies, and as result, this Region was the first one to achieve endemic measles elimination in 2002,</a:t>
            </a:r>
            <a:r>
              <a:rPr lang="en-US" altLang="es-MX" baseline="0" dirty="0" smtClean="0">
                <a:latin typeface="Arial" charset="0"/>
                <a:cs typeface="Arial" charset="0"/>
              </a:rPr>
              <a:t> the year when the </a:t>
            </a:r>
            <a:r>
              <a:rPr lang="en-US" altLang="es-MX" b="0" u="sng" baseline="0" dirty="0" smtClean="0">
                <a:latin typeface="Arial" charset="0"/>
                <a:cs typeface="Arial" charset="0"/>
              </a:rPr>
              <a:t>last endemic outbreak </a:t>
            </a:r>
            <a:r>
              <a:rPr lang="en-US" altLang="es-MX" baseline="0" dirty="0" smtClean="0">
                <a:latin typeface="Arial" charset="0"/>
                <a:cs typeface="Arial" charset="0"/>
              </a:rPr>
              <a:t>was reported in Venezuela.</a:t>
            </a:r>
            <a:endParaRPr lang="en-US" altLang="es-MX" dirty="0" smtClean="0">
              <a:latin typeface="Arial" charset="0"/>
              <a:cs typeface="Arial" charset="0"/>
            </a:endParaRPr>
          </a:p>
          <a:p>
            <a:endParaRPr lang="en-US" altLang="es-MX" dirty="0" smtClean="0">
              <a:latin typeface="Arial" charset="0"/>
              <a:cs typeface="Arial" charset="0"/>
            </a:endParaRPr>
          </a:p>
          <a:p>
            <a:r>
              <a:rPr lang="es-AR" altLang="es-MX" dirty="0" err="1" smtClean="0">
                <a:latin typeface="Arial" charset="0"/>
                <a:cs typeface="Arial" charset="0"/>
              </a:rPr>
              <a:t>Very</a:t>
            </a:r>
            <a:r>
              <a:rPr lang="es-AR" altLang="es-MX" dirty="0" smtClean="0">
                <a:latin typeface="Arial" charset="0"/>
                <a:cs typeface="Arial" charset="0"/>
              </a:rPr>
              <a:t> </a:t>
            </a:r>
            <a:r>
              <a:rPr lang="es-AR" altLang="es-MX" dirty="0" err="1" smtClean="0">
                <a:latin typeface="Arial" charset="0"/>
                <a:cs typeface="Arial" charset="0"/>
              </a:rPr>
              <a:t>briefly</a:t>
            </a:r>
            <a:r>
              <a:rPr lang="es-AR" altLang="es-MX" dirty="0" smtClean="0">
                <a:latin typeface="Arial" charset="0"/>
                <a:cs typeface="Arial" charset="0"/>
              </a:rPr>
              <a:t>, I </a:t>
            </a:r>
            <a:r>
              <a:rPr lang="es-AR" altLang="es-MX" dirty="0" err="1" smtClean="0">
                <a:latin typeface="Arial" charset="0"/>
                <a:cs typeface="Arial" charset="0"/>
              </a:rPr>
              <a:t>would</a:t>
            </a:r>
            <a:r>
              <a:rPr lang="es-AR" altLang="es-MX" baseline="0" dirty="0" smtClean="0">
                <a:latin typeface="Arial" charset="0"/>
                <a:cs typeface="Arial" charset="0"/>
              </a:rPr>
              <a:t> </a:t>
            </a:r>
            <a:r>
              <a:rPr lang="es-AR" altLang="es-MX" baseline="0" dirty="0" err="1" smtClean="0">
                <a:latin typeface="Arial" charset="0"/>
                <a:cs typeface="Arial" charset="0"/>
              </a:rPr>
              <a:t>like</a:t>
            </a:r>
            <a:r>
              <a:rPr lang="es-AR" altLang="es-MX" baseline="0" dirty="0" smtClean="0">
                <a:latin typeface="Arial" charset="0"/>
                <a:cs typeface="Arial" charset="0"/>
              </a:rPr>
              <a:t> to show </a:t>
            </a:r>
            <a:r>
              <a:rPr lang="es-AR" altLang="es-MX" baseline="0" dirty="0" err="1" smtClean="0">
                <a:latin typeface="Arial" charset="0"/>
                <a:cs typeface="Arial" charset="0"/>
              </a:rPr>
              <a:t>my</a:t>
            </a:r>
            <a:r>
              <a:rPr lang="es-AR" altLang="es-MX" baseline="0" dirty="0" smtClean="0">
                <a:latin typeface="Arial" charset="0"/>
                <a:cs typeface="Arial" charset="0"/>
              </a:rPr>
              <a:t> </a:t>
            </a:r>
            <a:r>
              <a:rPr lang="es-AR" altLang="es-MX" baseline="0" dirty="0" err="1" smtClean="0">
                <a:latin typeface="Arial" charset="0"/>
                <a:cs typeface="Arial" charset="0"/>
              </a:rPr>
              <a:t>favorite</a:t>
            </a:r>
            <a:r>
              <a:rPr lang="es-AR" altLang="es-MX" baseline="0" dirty="0" smtClean="0">
                <a:latin typeface="Arial" charset="0"/>
                <a:cs typeface="Arial" charset="0"/>
              </a:rPr>
              <a:t> </a:t>
            </a:r>
            <a:r>
              <a:rPr lang="es-AR" altLang="es-MX" baseline="0" dirty="0" err="1" smtClean="0">
                <a:latin typeface="Arial" charset="0"/>
                <a:cs typeface="Arial" charset="0"/>
              </a:rPr>
              <a:t>picture</a:t>
            </a:r>
            <a:r>
              <a:rPr lang="es-AR" altLang="es-MX" baseline="0" dirty="0" smtClean="0">
                <a:latin typeface="Arial" charset="0"/>
                <a:cs typeface="Arial" charset="0"/>
              </a:rPr>
              <a:t> of </a:t>
            </a:r>
            <a:r>
              <a:rPr lang="es-AR" altLang="es-MX" baseline="0" dirty="0" err="1" smtClean="0">
                <a:latin typeface="Arial" charset="0"/>
                <a:cs typeface="Arial" charset="0"/>
              </a:rPr>
              <a:t>the</a:t>
            </a:r>
            <a:r>
              <a:rPr lang="es-AR" altLang="es-MX" baseline="0" dirty="0" smtClean="0">
                <a:latin typeface="Arial" charset="0"/>
                <a:cs typeface="Arial" charset="0"/>
              </a:rPr>
              <a:t> </a:t>
            </a:r>
            <a:r>
              <a:rPr lang="es-AR" altLang="es-MX" baseline="0" dirty="0" err="1" smtClean="0">
                <a:latin typeface="Arial" charset="0"/>
                <a:cs typeface="Arial" charset="0"/>
              </a:rPr>
              <a:t>mealses</a:t>
            </a:r>
            <a:r>
              <a:rPr lang="es-AR" altLang="es-MX" baseline="0" dirty="0" smtClean="0">
                <a:latin typeface="Arial" charset="0"/>
                <a:cs typeface="Arial" charset="0"/>
              </a:rPr>
              <a:t> </a:t>
            </a:r>
            <a:r>
              <a:rPr lang="es-AR" altLang="es-MX" baseline="0" dirty="0" err="1" smtClean="0">
                <a:latin typeface="Arial" charset="0"/>
                <a:cs typeface="Arial" charset="0"/>
              </a:rPr>
              <a:t>elimination</a:t>
            </a:r>
            <a:r>
              <a:rPr lang="es-AR" altLang="es-MX" baseline="0" dirty="0" smtClean="0">
                <a:latin typeface="Arial" charset="0"/>
                <a:cs typeface="Arial" charset="0"/>
              </a:rPr>
              <a:t> </a:t>
            </a:r>
            <a:r>
              <a:rPr lang="es-AR" altLang="es-MX" baseline="0" dirty="0" err="1" smtClean="0">
                <a:latin typeface="Arial" charset="0"/>
                <a:cs typeface="Arial" charset="0"/>
              </a:rPr>
              <a:t>history</a:t>
            </a:r>
            <a:r>
              <a:rPr lang="es-AR" altLang="es-MX" baseline="0" dirty="0" smtClean="0">
                <a:latin typeface="Arial" charset="0"/>
                <a:cs typeface="Arial" charset="0"/>
              </a:rPr>
              <a:t>, in </a:t>
            </a:r>
            <a:r>
              <a:rPr lang="es-AR" altLang="es-MX" baseline="0" dirty="0" err="1" smtClean="0">
                <a:latin typeface="Arial" charset="0"/>
                <a:cs typeface="Arial" charset="0"/>
              </a:rPr>
              <a:t>the</a:t>
            </a:r>
            <a:r>
              <a:rPr lang="es-AR" altLang="es-MX" baseline="0" dirty="0" smtClean="0">
                <a:latin typeface="Arial" charset="0"/>
                <a:cs typeface="Arial" charset="0"/>
              </a:rPr>
              <a:t> pre </a:t>
            </a:r>
            <a:r>
              <a:rPr lang="es-AR" altLang="es-MX" baseline="0" dirty="0" err="1" smtClean="0">
                <a:latin typeface="Arial" charset="0"/>
                <a:cs typeface="Arial" charset="0"/>
              </a:rPr>
              <a:t>elimination</a:t>
            </a:r>
            <a:r>
              <a:rPr lang="es-AR" altLang="es-MX" baseline="0" dirty="0" smtClean="0">
                <a:latin typeface="Arial" charset="0"/>
                <a:cs typeface="Arial" charset="0"/>
              </a:rPr>
              <a:t> era. In red </a:t>
            </a:r>
            <a:r>
              <a:rPr lang="es-AR" altLang="es-MX" baseline="0" dirty="0" err="1" smtClean="0">
                <a:latin typeface="Arial" charset="0"/>
                <a:cs typeface="Arial" charset="0"/>
              </a:rPr>
              <a:t>bars</a:t>
            </a:r>
            <a:r>
              <a:rPr lang="es-AR" altLang="es-MX" baseline="0" dirty="0" smtClean="0">
                <a:latin typeface="Arial" charset="0"/>
                <a:cs typeface="Arial" charset="0"/>
              </a:rPr>
              <a:t>, </a:t>
            </a:r>
            <a:r>
              <a:rPr lang="es-AR" altLang="es-MX" baseline="0" dirty="0" err="1" smtClean="0">
                <a:latin typeface="Arial" charset="0"/>
                <a:cs typeface="Arial" charset="0"/>
              </a:rPr>
              <a:t>you</a:t>
            </a:r>
            <a:r>
              <a:rPr lang="es-AR" altLang="es-MX" baseline="0" dirty="0" smtClean="0">
                <a:latin typeface="Arial" charset="0"/>
                <a:cs typeface="Arial" charset="0"/>
              </a:rPr>
              <a:t> can </a:t>
            </a:r>
            <a:r>
              <a:rPr lang="es-AR" altLang="es-MX" baseline="0" dirty="0" err="1" smtClean="0">
                <a:latin typeface="Arial" charset="0"/>
                <a:cs typeface="Arial" charset="0"/>
              </a:rPr>
              <a:t>see</a:t>
            </a:r>
            <a:r>
              <a:rPr lang="es-AR" altLang="es-MX" baseline="0" dirty="0" smtClean="0">
                <a:latin typeface="Arial" charset="0"/>
                <a:cs typeface="Arial" charset="0"/>
              </a:rPr>
              <a:t> </a:t>
            </a:r>
            <a:r>
              <a:rPr lang="es-AR" altLang="es-MX" baseline="0" dirty="0" err="1" smtClean="0">
                <a:latin typeface="Arial" charset="0"/>
                <a:cs typeface="Arial" charset="0"/>
              </a:rPr>
              <a:t>measles</a:t>
            </a:r>
            <a:r>
              <a:rPr lang="es-AR" altLang="es-MX" baseline="0" dirty="0" smtClean="0">
                <a:latin typeface="Arial" charset="0"/>
                <a:cs typeface="Arial" charset="0"/>
              </a:rPr>
              <a:t> cases and </a:t>
            </a:r>
            <a:r>
              <a:rPr lang="es-AR" altLang="es-MX" baseline="0" dirty="0" err="1" smtClean="0">
                <a:latin typeface="Arial" charset="0"/>
                <a:cs typeface="Arial" charset="0"/>
              </a:rPr>
              <a:t>rubella</a:t>
            </a:r>
            <a:r>
              <a:rPr lang="es-AR" altLang="es-MX" baseline="0" dirty="0" smtClean="0">
                <a:latin typeface="Arial" charset="0"/>
                <a:cs typeface="Arial" charset="0"/>
              </a:rPr>
              <a:t> in </a:t>
            </a:r>
            <a:r>
              <a:rPr lang="es-AR" altLang="es-MX" baseline="0" dirty="0" err="1" smtClean="0">
                <a:latin typeface="Arial" charset="0"/>
                <a:cs typeface="Arial" charset="0"/>
              </a:rPr>
              <a:t>the</a:t>
            </a:r>
            <a:r>
              <a:rPr lang="es-AR" altLang="es-MX" baseline="0" dirty="0" smtClean="0">
                <a:latin typeface="Arial" charset="0"/>
                <a:cs typeface="Arial" charset="0"/>
              </a:rPr>
              <a:t> blue </a:t>
            </a:r>
            <a:r>
              <a:rPr lang="es-AR" altLang="es-MX" baseline="0" dirty="0" err="1" smtClean="0">
                <a:latin typeface="Arial" charset="0"/>
                <a:cs typeface="Arial" charset="0"/>
              </a:rPr>
              <a:t>ones</a:t>
            </a:r>
            <a:r>
              <a:rPr lang="es-AR" altLang="es-MX" baseline="0" dirty="0" smtClean="0">
                <a:latin typeface="Arial" charset="0"/>
                <a:cs typeface="Arial" charset="0"/>
              </a:rPr>
              <a:t>.</a:t>
            </a:r>
          </a:p>
          <a:p>
            <a:r>
              <a:rPr lang="es-AR" altLang="es-MX" baseline="0" dirty="0" err="1" smtClean="0">
                <a:latin typeface="Arial" charset="0"/>
                <a:cs typeface="Arial" charset="0"/>
              </a:rPr>
              <a:t>The</a:t>
            </a:r>
            <a:r>
              <a:rPr lang="es-AR" altLang="es-MX" baseline="0" dirty="0" smtClean="0">
                <a:latin typeface="Arial" charset="0"/>
                <a:cs typeface="Arial" charset="0"/>
              </a:rPr>
              <a:t> </a:t>
            </a:r>
            <a:r>
              <a:rPr lang="es-AR" altLang="es-MX" baseline="0" dirty="0" err="1" smtClean="0">
                <a:latin typeface="Arial" charset="0"/>
                <a:cs typeface="Arial" charset="0"/>
              </a:rPr>
              <a:t>vaccination</a:t>
            </a:r>
            <a:r>
              <a:rPr lang="es-AR" altLang="es-MX" baseline="0" dirty="0" smtClean="0">
                <a:latin typeface="Arial" charset="0"/>
                <a:cs typeface="Arial" charset="0"/>
              </a:rPr>
              <a:t> </a:t>
            </a:r>
            <a:r>
              <a:rPr lang="es-AR" altLang="es-MX" baseline="0" dirty="0" err="1" smtClean="0">
                <a:latin typeface="Arial" charset="0"/>
                <a:cs typeface="Arial" charset="0"/>
              </a:rPr>
              <a:t>strategies</a:t>
            </a:r>
            <a:r>
              <a:rPr lang="es-AR" altLang="es-MX" baseline="0" dirty="0" smtClean="0">
                <a:latin typeface="Arial" charset="0"/>
                <a:cs typeface="Arial" charset="0"/>
              </a:rPr>
              <a:t> </a:t>
            </a:r>
            <a:r>
              <a:rPr lang="es-AR" altLang="es-MX" baseline="0" dirty="0" err="1" smtClean="0">
                <a:latin typeface="Arial" charset="0"/>
                <a:cs typeface="Arial" charset="0"/>
              </a:rPr>
              <a:t>recommended</a:t>
            </a:r>
            <a:r>
              <a:rPr lang="es-AR" altLang="es-MX" baseline="0" dirty="0" smtClean="0">
                <a:latin typeface="Arial" charset="0"/>
                <a:cs typeface="Arial" charset="0"/>
              </a:rPr>
              <a:t> </a:t>
            </a:r>
            <a:r>
              <a:rPr lang="es-AR" altLang="es-MX" baseline="0" dirty="0" err="1" smtClean="0">
                <a:latin typeface="Arial" charset="0"/>
                <a:cs typeface="Arial" charset="0"/>
              </a:rPr>
              <a:t>by</a:t>
            </a:r>
            <a:r>
              <a:rPr lang="es-AR" altLang="es-MX" baseline="0" dirty="0" smtClean="0">
                <a:latin typeface="Arial" charset="0"/>
                <a:cs typeface="Arial" charset="0"/>
              </a:rPr>
              <a:t> </a:t>
            </a:r>
            <a:r>
              <a:rPr lang="es-AR" altLang="es-MX" baseline="0" dirty="0" err="1" smtClean="0">
                <a:latin typeface="Arial" charset="0"/>
                <a:cs typeface="Arial" charset="0"/>
              </a:rPr>
              <a:t>the</a:t>
            </a:r>
            <a:r>
              <a:rPr lang="es-AR" altLang="es-MX" baseline="0" dirty="0" smtClean="0">
                <a:latin typeface="Arial" charset="0"/>
                <a:cs typeface="Arial" charset="0"/>
              </a:rPr>
              <a:t> Pan American Health </a:t>
            </a:r>
            <a:r>
              <a:rPr lang="es-AR" altLang="es-MX" baseline="0" dirty="0" err="1" smtClean="0">
                <a:latin typeface="Arial" charset="0"/>
                <a:cs typeface="Arial" charset="0"/>
              </a:rPr>
              <a:t>Organization</a:t>
            </a:r>
            <a:r>
              <a:rPr lang="es-AR" altLang="es-MX" baseline="0" dirty="0" smtClean="0">
                <a:latin typeface="Arial" charset="0"/>
                <a:cs typeface="Arial" charset="0"/>
              </a:rPr>
              <a:t>, </a:t>
            </a:r>
            <a:r>
              <a:rPr lang="es-AR" altLang="es-MX" baseline="0" dirty="0" err="1" smtClean="0">
                <a:latin typeface="Arial" charset="0"/>
                <a:cs typeface="Arial" charset="0"/>
              </a:rPr>
              <a:t>allow</a:t>
            </a:r>
            <a:r>
              <a:rPr lang="es-AR" altLang="es-MX" baseline="0" dirty="0" smtClean="0">
                <a:latin typeface="Arial" charset="0"/>
                <a:cs typeface="Arial" charset="0"/>
              </a:rPr>
              <a:t> to control </a:t>
            </a:r>
            <a:r>
              <a:rPr lang="es-AR" altLang="es-MX" baseline="0" dirty="0" err="1" smtClean="0">
                <a:latin typeface="Arial" charset="0"/>
                <a:cs typeface="Arial" charset="0"/>
              </a:rPr>
              <a:t>the</a:t>
            </a:r>
            <a:r>
              <a:rPr lang="es-AR" altLang="es-MX" baseline="0" dirty="0" smtClean="0">
                <a:latin typeface="Arial" charset="0"/>
                <a:cs typeface="Arial" charset="0"/>
              </a:rPr>
              <a:t> </a:t>
            </a:r>
            <a:r>
              <a:rPr lang="es-AR" altLang="es-MX" baseline="0" dirty="0" err="1" smtClean="0">
                <a:latin typeface="Arial" charset="0"/>
                <a:cs typeface="Arial" charset="0"/>
              </a:rPr>
              <a:t>measles</a:t>
            </a:r>
            <a:r>
              <a:rPr lang="es-AR" altLang="es-MX" baseline="0" dirty="0" smtClean="0">
                <a:latin typeface="Arial" charset="0"/>
                <a:cs typeface="Arial" charset="0"/>
              </a:rPr>
              <a:t> </a:t>
            </a:r>
            <a:r>
              <a:rPr lang="es-AR" altLang="es-MX" baseline="0" dirty="0" err="1" smtClean="0">
                <a:latin typeface="Arial" charset="0"/>
                <a:cs typeface="Arial" charset="0"/>
              </a:rPr>
              <a:t>endemic</a:t>
            </a:r>
            <a:r>
              <a:rPr lang="es-AR" altLang="es-MX" baseline="0" dirty="0" smtClean="0">
                <a:latin typeface="Arial" charset="0"/>
                <a:cs typeface="Arial" charset="0"/>
              </a:rPr>
              <a:t> </a:t>
            </a:r>
            <a:r>
              <a:rPr lang="es-AR" altLang="es-MX" baseline="0" dirty="0" err="1" smtClean="0">
                <a:latin typeface="Arial" charset="0"/>
                <a:cs typeface="Arial" charset="0"/>
              </a:rPr>
              <a:t>transmission</a:t>
            </a:r>
            <a:r>
              <a:rPr lang="es-AR" altLang="es-MX" baseline="0" dirty="0" smtClean="0">
                <a:latin typeface="Arial" charset="0"/>
                <a:cs typeface="Arial" charset="0"/>
              </a:rPr>
              <a:t> </a:t>
            </a:r>
            <a:r>
              <a:rPr lang="es-AR" altLang="es-MX" baseline="0" dirty="0" err="1" smtClean="0">
                <a:latin typeface="Arial" charset="0"/>
                <a:cs typeface="Arial" charset="0"/>
              </a:rPr>
              <a:t>since</a:t>
            </a:r>
            <a:r>
              <a:rPr lang="es-AR" altLang="es-MX" baseline="0" dirty="0" smtClean="0">
                <a:latin typeface="Arial" charset="0"/>
                <a:cs typeface="Arial" charset="0"/>
              </a:rPr>
              <a:t> </a:t>
            </a:r>
            <a:r>
              <a:rPr lang="es-AR" altLang="es-MX" baseline="0" dirty="0" err="1" smtClean="0">
                <a:latin typeface="Arial" charset="0"/>
                <a:cs typeface="Arial" charset="0"/>
              </a:rPr>
              <a:t>the</a:t>
            </a:r>
            <a:r>
              <a:rPr lang="es-AR" altLang="es-MX" baseline="0" dirty="0" smtClean="0">
                <a:latin typeface="Arial" charset="0"/>
                <a:cs typeface="Arial" charset="0"/>
              </a:rPr>
              <a:t> </a:t>
            </a:r>
            <a:r>
              <a:rPr lang="es-AR" altLang="es-MX" baseline="0" dirty="0" err="1" smtClean="0">
                <a:latin typeface="Arial" charset="0"/>
                <a:cs typeface="Arial" charset="0"/>
              </a:rPr>
              <a:t>earlys</a:t>
            </a:r>
            <a:r>
              <a:rPr lang="es-AR" altLang="es-MX" baseline="0" dirty="0" smtClean="0">
                <a:latin typeface="Arial" charset="0"/>
                <a:cs typeface="Arial" charset="0"/>
              </a:rPr>
              <a:t> 20,s and </a:t>
            </a:r>
            <a:r>
              <a:rPr lang="es-AR" altLang="es-MX" baseline="0" dirty="0" err="1" smtClean="0">
                <a:latin typeface="Arial" charset="0"/>
                <a:cs typeface="Arial" charset="0"/>
              </a:rPr>
              <a:t>the</a:t>
            </a:r>
            <a:r>
              <a:rPr lang="es-AR" altLang="es-MX" baseline="0" dirty="0" smtClean="0">
                <a:latin typeface="Arial" charset="0"/>
                <a:cs typeface="Arial" charset="0"/>
              </a:rPr>
              <a:t> </a:t>
            </a:r>
            <a:r>
              <a:rPr lang="es-AR" altLang="es-MX" baseline="0" dirty="0" err="1" smtClean="0">
                <a:latin typeface="Arial" charset="0"/>
                <a:cs typeface="Arial" charset="0"/>
              </a:rPr>
              <a:t>last</a:t>
            </a:r>
            <a:r>
              <a:rPr lang="es-AR" altLang="es-MX" baseline="0" dirty="0" smtClean="0">
                <a:latin typeface="Arial" charset="0"/>
                <a:cs typeface="Arial" charset="0"/>
              </a:rPr>
              <a:t> </a:t>
            </a:r>
            <a:r>
              <a:rPr lang="es-AR" altLang="es-MX" baseline="0" dirty="0" err="1" smtClean="0">
                <a:latin typeface="Arial" charset="0"/>
                <a:cs typeface="Arial" charset="0"/>
              </a:rPr>
              <a:t>endemic</a:t>
            </a:r>
            <a:r>
              <a:rPr lang="es-AR" altLang="es-MX" baseline="0" dirty="0" smtClean="0">
                <a:latin typeface="Arial" charset="0"/>
                <a:cs typeface="Arial" charset="0"/>
              </a:rPr>
              <a:t> </a:t>
            </a:r>
            <a:r>
              <a:rPr lang="es-AR" altLang="es-MX" baseline="0" dirty="0" err="1" smtClean="0">
                <a:latin typeface="Arial" charset="0"/>
                <a:cs typeface="Arial" charset="0"/>
              </a:rPr>
              <a:t>measles</a:t>
            </a:r>
            <a:r>
              <a:rPr lang="es-AR" altLang="es-MX" baseline="0" dirty="0" smtClean="0">
                <a:latin typeface="Arial" charset="0"/>
                <a:cs typeface="Arial" charset="0"/>
              </a:rPr>
              <a:t> case </a:t>
            </a:r>
            <a:r>
              <a:rPr lang="es-AR" altLang="es-MX" baseline="0" dirty="0" err="1" smtClean="0">
                <a:latin typeface="Arial" charset="0"/>
                <a:cs typeface="Arial" charset="0"/>
              </a:rPr>
              <a:t>ocurred</a:t>
            </a:r>
            <a:r>
              <a:rPr lang="es-AR" altLang="es-MX" baseline="0" dirty="0" smtClean="0">
                <a:latin typeface="Arial" charset="0"/>
                <a:cs typeface="Arial" charset="0"/>
              </a:rPr>
              <a:t> in 2002 in Venezuela. </a:t>
            </a:r>
            <a:endParaRPr lang="es-AR" altLang="es-MX" dirty="0">
              <a:latin typeface="Arial" charset="0"/>
              <a:cs typeface="Arial" charset="0"/>
            </a:endParaRPr>
          </a:p>
        </p:txBody>
      </p:sp>
      <p:sp>
        <p:nvSpPr>
          <p:cNvPr id="37892"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Calibri" pitchFamily="34" charset="0"/>
                <a:ea typeface="MS PGothic" pitchFamily="34" charset="-128"/>
              </a:defRPr>
            </a:lvl1pPr>
            <a:lvl2pPr marL="728936" indent="-280359" eaLnBrk="0" hangingPunct="0">
              <a:spcBef>
                <a:spcPct val="30000"/>
              </a:spcBef>
              <a:defRPr sz="1200">
                <a:solidFill>
                  <a:schemeClr val="tx1"/>
                </a:solidFill>
                <a:latin typeface="Calibri" pitchFamily="34" charset="0"/>
                <a:ea typeface="MS PGothic" pitchFamily="34" charset="-128"/>
              </a:defRPr>
            </a:lvl2pPr>
            <a:lvl3pPr marL="1121440" indent="-224288" eaLnBrk="0" hangingPunct="0">
              <a:spcBef>
                <a:spcPct val="30000"/>
              </a:spcBef>
              <a:defRPr sz="1200">
                <a:solidFill>
                  <a:schemeClr val="tx1"/>
                </a:solidFill>
                <a:latin typeface="Calibri" pitchFamily="34" charset="0"/>
                <a:ea typeface="MS PGothic" pitchFamily="34" charset="-128"/>
              </a:defRPr>
            </a:lvl3pPr>
            <a:lvl4pPr marL="1570016" indent="-224288" eaLnBrk="0" hangingPunct="0">
              <a:spcBef>
                <a:spcPct val="30000"/>
              </a:spcBef>
              <a:defRPr sz="1200">
                <a:solidFill>
                  <a:schemeClr val="tx1"/>
                </a:solidFill>
                <a:latin typeface="Calibri" pitchFamily="34" charset="0"/>
                <a:ea typeface="MS PGothic" pitchFamily="34" charset="-128"/>
              </a:defRPr>
            </a:lvl4pPr>
            <a:lvl5pPr marL="2018593" indent="-224288" eaLnBrk="0" hangingPunct="0">
              <a:spcBef>
                <a:spcPct val="30000"/>
              </a:spcBef>
              <a:defRPr sz="1200">
                <a:solidFill>
                  <a:schemeClr val="tx1"/>
                </a:solidFill>
                <a:latin typeface="Calibri" pitchFamily="34" charset="0"/>
                <a:ea typeface="MS PGothic" pitchFamily="34" charset="-128"/>
              </a:defRPr>
            </a:lvl5pPr>
            <a:lvl6pPr marL="2467168" indent="-224288" eaLnBrk="0" fontAlgn="base" hangingPunct="0">
              <a:spcBef>
                <a:spcPct val="30000"/>
              </a:spcBef>
              <a:spcAft>
                <a:spcPct val="0"/>
              </a:spcAft>
              <a:defRPr sz="1200">
                <a:solidFill>
                  <a:schemeClr val="tx1"/>
                </a:solidFill>
                <a:latin typeface="Calibri" pitchFamily="34" charset="0"/>
                <a:ea typeface="MS PGothic" pitchFamily="34" charset="-128"/>
              </a:defRPr>
            </a:lvl6pPr>
            <a:lvl7pPr marL="2915743" indent="-224288" eaLnBrk="0" fontAlgn="base" hangingPunct="0">
              <a:spcBef>
                <a:spcPct val="30000"/>
              </a:spcBef>
              <a:spcAft>
                <a:spcPct val="0"/>
              </a:spcAft>
              <a:defRPr sz="1200">
                <a:solidFill>
                  <a:schemeClr val="tx1"/>
                </a:solidFill>
                <a:latin typeface="Calibri" pitchFamily="34" charset="0"/>
                <a:ea typeface="MS PGothic" pitchFamily="34" charset="-128"/>
              </a:defRPr>
            </a:lvl7pPr>
            <a:lvl8pPr marL="3364320" indent="-224288" eaLnBrk="0" fontAlgn="base" hangingPunct="0">
              <a:spcBef>
                <a:spcPct val="30000"/>
              </a:spcBef>
              <a:spcAft>
                <a:spcPct val="0"/>
              </a:spcAft>
              <a:defRPr sz="1200">
                <a:solidFill>
                  <a:schemeClr val="tx1"/>
                </a:solidFill>
                <a:latin typeface="Calibri" pitchFamily="34" charset="0"/>
                <a:ea typeface="MS PGothic" pitchFamily="34" charset="-128"/>
              </a:defRPr>
            </a:lvl8pPr>
            <a:lvl9pPr marL="3812895" indent="-224288" eaLnBrk="0" fontAlgn="base" hangingPunct="0">
              <a:spcBef>
                <a:spcPct val="30000"/>
              </a:spcBef>
              <a:spcAft>
                <a:spcPct val="0"/>
              </a:spcAft>
              <a:defRPr sz="1200">
                <a:solidFill>
                  <a:schemeClr val="tx1"/>
                </a:solidFill>
                <a:latin typeface="Calibri" pitchFamily="34" charset="0"/>
                <a:ea typeface="MS PGothic" pitchFamily="34" charset="-128"/>
              </a:defRPr>
            </a:lvl9pPr>
          </a:lstStyle>
          <a:p>
            <a:pPr eaLnBrk="1" hangingPunct="1">
              <a:spcBef>
                <a:spcPct val="0"/>
              </a:spcBef>
            </a:pPr>
            <a:fld id="{0F0777A8-EEF7-4345-BA6C-807CC00504A0}" type="slidenum">
              <a:rPr lang="en-US" altLang="es-MX">
                <a:solidFill>
                  <a:srgbClr val="000000"/>
                </a:solidFill>
                <a:latin typeface="Arial" charset="0"/>
              </a:rPr>
              <a:pPr eaLnBrk="1" hangingPunct="1">
                <a:spcBef>
                  <a:spcPct val="0"/>
                </a:spcBef>
              </a:pPr>
              <a:t>3</a:t>
            </a:fld>
            <a:endParaRPr lang="en-US" altLang="es-MX">
              <a:solidFill>
                <a:srgbClr val="000000"/>
              </a:solidFill>
              <a:latin typeface="Arial" charset="0"/>
            </a:endParaRPr>
          </a:p>
        </p:txBody>
      </p:sp>
    </p:spTree>
    <p:extLst>
      <p:ext uri="{BB962C8B-B14F-4D97-AF65-F5344CB8AC3E}">
        <p14:creationId xmlns:p14="http://schemas.microsoft.com/office/powerpoint/2010/main" val="3538526504"/>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105" name="Slide Image Placeholder 1"/>
          <p:cNvSpPr>
            <a:spLocks noGrp="1" noRot="1" noChangeAspect="1"/>
          </p:cNvSpPr>
          <p:nvPr>
            <p:ph type="sldImg"/>
          </p:nvPr>
        </p:nvSpPr>
        <p:spPr bwMode="auto">
          <a:noFill/>
          <a:ln>
            <a:solidFill>
              <a:srgbClr val="000000"/>
            </a:solidFill>
            <a:miter lim="800000"/>
            <a:headEnd/>
            <a:tailEnd/>
          </a:ln>
        </p:spPr>
      </p:sp>
      <p:sp>
        <p:nvSpPr>
          <p:cNvPr id="47106" name="Notes Placeholder 2"/>
          <p:cNvSpPr>
            <a:spLocks noGrp="1"/>
          </p:cNvSpPr>
          <p:nvPr>
            <p:ph type="body" idx="1"/>
          </p:nvPr>
        </p:nvSpPr>
        <p:spPr bwMode="auto">
          <a:noFill/>
        </p:spPr>
        <p:txBody>
          <a:bodyPr wrap="square" numCol="1" anchor="t" anchorCtr="0" compatLnSpc="1">
            <a:prstTxWarp prst="textNoShape">
              <a:avLst/>
            </a:prstTxWarp>
          </a:bodyPr>
          <a:lstStyle/>
          <a:p>
            <a:pPr>
              <a:spcBef>
                <a:spcPct val="0"/>
              </a:spcBef>
            </a:pPr>
            <a:r>
              <a:rPr lang="en-US" dirty="0" smtClean="0"/>
              <a:t>La </a:t>
            </a:r>
            <a:r>
              <a:rPr lang="en-US" dirty="0" err="1" smtClean="0"/>
              <a:t>noticia</a:t>
            </a:r>
            <a:r>
              <a:rPr lang="en-US" dirty="0" smtClean="0"/>
              <a:t> </a:t>
            </a:r>
            <a:r>
              <a:rPr lang="en-US" dirty="0" err="1" smtClean="0"/>
              <a:t>fue</a:t>
            </a:r>
            <a:r>
              <a:rPr lang="en-US" dirty="0" smtClean="0"/>
              <a:t> </a:t>
            </a:r>
            <a:r>
              <a:rPr lang="en-US" dirty="0" err="1" smtClean="0"/>
              <a:t>difundida</a:t>
            </a:r>
            <a:r>
              <a:rPr lang="en-US" dirty="0" smtClean="0"/>
              <a:t> y </a:t>
            </a:r>
            <a:r>
              <a:rPr lang="en-US" dirty="0" err="1" smtClean="0"/>
              <a:t>celebrada</a:t>
            </a:r>
            <a:r>
              <a:rPr lang="en-US" dirty="0" smtClean="0"/>
              <a:t> </a:t>
            </a:r>
            <a:r>
              <a:rPr lang="en-US" dirty="0" err="1" smtClean="0"/>
              <a:t>alrededor</a:t>
            </a:r>
            <a:r>
              <a:rPr lang="en-US" dirty="0" smtClean="0"/>
              <a:t> del </a:t>
            </a:r>
            <a:r>
              <a:rPr lang="en-US" dirty="0" err="1" smtClean="0"/>
              <a:t>mundo</a:t>
            </a:r>
            <a:r>
              <a:rPr lang="en-US" dirty="0" smtClean="0"/>
              <a:t> con </a:t>
            </a:r>
            <a:r>
              <a:rPr lang="en-US" dirty="0" err="1" smtClean="0"/>
              <a:t>prensa</a:t>
            </a:r>
            <a:r>
              <a:rPr lang="en-US" dirty="0" smtClean="0"/>
              <a:t> </a:t>
            </a:r>
            <a:r>
              <a:rPr lang="en-US" dirty="0" err="1" smtClean="0"/>
              <a:t>escrita</a:t>
            </a:r>
            <a:r>
              <a:rPr lang="en-US" dirty="0" smtClean="0"/>
              <a:t> y </a:t>
            </a:r>
            <a:r>
              <a:rPr lang="en-US" dirty="0" err="1" smtClean="0"/>
              <a:t>todos</a:t>
            </a:r>
            <a:r>
              <a:rPr lang="en-US" dirty="0" smtClean="0"/>
              <a:t> </a:t>
            </a:r>
            <a:r>
              <a:rPr lang="en-US" dirty="0" err="1" smtClean="0"/>
              <a:t>los</a:t>
            </a:r>
            <a:r>
              <a:rPr lang="en-US" dirty="0" smtClean="0"/>
              <a:t> </a:t>
            </a:r>
            <a:r>
              <a:rPr lang="en-US" dirty="0" err="1" smtClean="0"/>
              <a:t>medios</a:t>
            </a:r>
            <a:r>
              <a:rPr lang="en-US" dirty="0" smtClean="0"/>
              <a:t> </a:t>
            </a:r>
            <a:r>
              <a:rPr lang="en-US" dirty="0" err="1" smtClean="0"/>
              <a:t>masivos</a:t>
            </a:r>
            <a:r>
              <a:rPr lang="en-US" dirty="0" smtClean="0"/>
              <a:t> de </a:t>
            </a:r>
            <a:r>
              <a:rPr lang="en-US" dirty="0" err="1" smtClean="0"/>
              <a:t>comunicacion</a:t>
            </a:r>
            <a:r>
              <a:rPr lang="en-US" dirty="0" smtClean="0"/>
              <a:t>. </a:t>
            </a:r>
          </a:p>
        </p:txBody>
      </p:sp>
      <p:sp>
        <p:nvSpPr>
          <p:cNvPr id="47107" name="Slide Number Placeholder 3"/>
          <p:cNvSpPr>
            <a:spLocks noGrp="1"/>
          </p:cNvSpPr>
          <p:nvPr>
            <p:ph type="sldNum" sz="quarter" idx="5"/>
          </p:nvPr>
        </p:nvSpPr>
        <p:spPr bwMode="auto">
          <a:noFill/>
          <a:ln>
            <a:miter lim="800000"/>
            <a:headEnd/>
            <a:tailEnd/>
          </a:ln>
        </p:spPr>
        <p:txBody>
          <a:bodyPr wrap="square" numCol="1" anchorCtr="0" compatLnSpc="1">
            <a:prstTxWarp prst="textNoShape">
              <a:avLst/>
            </a:prstTxWarp>
          </a:bodyPr>
          <a:lstStyle/>
          <a:p>
            <a:pPr fontAlgn="base">
              <a:spcBef>
                <a:spcPct val="0"/>
              </a:spcBef>
              <a:spcAft>
                <a:spcPct val="0"/>
              </a:spcAft>
            </a:pPr>
            <a:fld id="{60736C9E-E89B-4E8F-A729-802D5183BAE0}" type="slidenum">
              <a:rPr lang="en-US"/>
              <a:pPr fontAlgn="base">
                <a:spcBef>
                  <a:spcPct val="0"/>
                </a:spcBef>
                <a:spcAft>
                  <a:spcPct val="0"/>
                </a:spcAft>
              </a:pPr>
              <a:t>4</a:t>
            </a:fld>
            <a:endParaRPr lang="en-US"/>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561" name="Rectangle 7"/>
          <p:cNvSpPr>
            <a:spLocks noGrp="1" noChangeArrowheads="1"/>
          </p:cNvSpPr>
          <p:nvPr>
            <p:ph type="sldNum" sz="quarter" idx="5"/>
          </p:nvPr>
        </p:nvSpPr>
        <p:spPr bwMode="auto">
          <a:noFill/>
          <a:ln>
            <a:miter lim="800000"/>
            <a:headEnd/>
            <a:tailEnd/>
          </a:ln>
        </p:spPr>
        <p:txBody>
          <a:bodyPr wrap="square" numCol="1" anchorCtr="0" compatLnSpc="1">
            <a:prstTxWarp prst="textNoShape">
              <a:avLst/>
            </a:prstTxWarp>
          </a:bodyPr>
          <a:lstStyle/>
          <a:p>
            <a:pPr fontAlgn="base">
              <a:spcBef>
                <a:spcPct val="0"/>
              </a:spcBef>
              <a:spcAft>
                <a:spcPct val="0"/>
              </a:spcAft>
            </a:pPr>
            <a:fld id="{B5C32D7D-8067-40F6-B408-54E1507ABD12}" type="slidenum">
              <a:rPr lang="en-US">
                <a:solidFill>
                  <a:prstClr val="black"/>
                </a:solidFill>
                <a:latin typeface="Arial" charset="0"/>
              </a:rPr>
              <a:pPr fontAlgn="base">
                <a:spcBef>
                  <a:spcPct val="0"/>
                </a:spcBef>
                <a:spcAft>
                  <a:spcPct val="0"/>
                </a:spcAft>
              </a:pPr>
              <a:t>5</a:t>
            </a:fld>
            <a:endParaRPr lang="en-US">
              <a:solidFill>
                <a:prstClr val="black"/>
              </a:solidFill>
              <a:latin typeface="Arial" charset="0"/>
            </a:endParaRPr>
          </a:p>
        </p:txBody>
      </p:sp>
      <p:sp>
        <p:nvSpPr>
          <p:cNvPr id="66562" name="Rectangle 2"/>
          <p:cNvSpPr>
            <a:spLocks noGrp="1" noRot="1" noChangeAspect="1" noChangeArrowheads="1" noTextEdit="1"/>
          </p:cNvSpPr>
          <p:nvPr>
            <p:ph type="sldImg"/>
          </p:nvPr>
        </p:nvSpPr>
        <p:spPr bwMode="auto">
          <a:noFill/>
          <a:ln>
            <a:solidFill>
              <a:srgbClr val="000000"/>
            </a:solidFill>
            <a:miter lim="800000"/>
            <a:headEnd/>
            <a:tailEnd/>
          </a:ln>
        </p:spPr>
      </p:sp>
      <p:sp>
        <p:nvSpPr>
          <p:cNvPr id="66563" name="Rectangle 3"/>
          <p:cNvSpPr>
            <a:spLocks noGrp="1" noChangeArrowheads="1"/>
          </p:cNvSpPr>
          <p:nvPr>
            <p:ph type="body" idx="1"/>
          </p:nvPr>
        </p:nvSpPr>
        <p:spPr bwMode="auto">
          <a:xfrm>
            <a:off x="914400" y="4344988"/>
            <a:ext cx="5029200" cy="4113212"/>
          </a:xfrm>
          <a:noFill/>
        </p:spPr>
        <p:txBody>
          <a:bodyPr wrap="square" numCol="1" anchor="t" anchorCtr="0" compatLnSpc="1">
            <a:prstTxWarp prst="textNoShape">
              <a:avLst/>
            </a:prstTxWarp>
          </a:bodyPr>
          <a:lstStyle/>
          <a:p>
            <a:pPr>
              <a:spcBef>
                <a:spcPct val="0"/>
              </a:spcBef>
            </a:pPr>
            <a:r>
              <a:rPr lang="en-US" dirty="0" smtClean="0"/>
              <a:t>Surveillance indicators met with difficulties and some of them are not reported by all countries. It is important to review and proposed solutions to have a more timely and reliable monitoring MR integrated system and CRS.</a:t>
            </a: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The rate of suspected measles and rubella cases</a:t>
            </a:r>
            <a:r>
              <a:rPr lang="en-US" baseline="0" dirty="0" smtClean="0"/>
              <a:t> has dropped in 2009 and 2010 from near 2 cases per 100 thousands population. </a:t>
            </a:r>
            <a:endParaRPr lang="en-US" dirty="0"/>
          </a:p>
        </p:txBody>
      </p:sp>
      <p:sp>
        <p:nvSpPr>
          <p:cNvPr id="4" name="Slide Number Placeholder 3"/>
          <p:cNvSpPr>
            <a:spLocks noGrp="1"/>
          </p:cNvSpPr>
          <p:nvPr>
            <p:ph type="sldNum" sz="quarter" idx="10"/>
          </p:nvPr>
        </p:nvSpPr>
        <p:spPr/>
        <p:txBody>
          <a:bodyPr/>
          <a:lstStyle/>
          <a:p>
            <a:fld id="{899B5927-D546-451B-8093-D66E97EAE456}" type="slidenum">
              <a:rPr lang="en-US" smtClean="0">
                <a:solidFill>
                  <a:prstClr val="black"/>
                </a:solidFill>
              </a:rPr>
              <a:pPr/>
              <a:t>6</a:t>
            </a:fld>
            <a:endParaRPr lang="en-US">
              <a:solidFill>
                <a:prstClr val="black"/>
              </a:solidFill>
            </a:endParaRPr>
          </a:p>
        </p:txBody>
      </p:sp>
    </p:spTree>
    <p:extLst>
      <p:ext uri="{BB962C8B-B14F-4D97-AF65-F5344CB8AC3E}">
        <p14:creationId xmlns:p14="http://schemas.microsoft.com/office/powerpoint/2010/main" val="2474490346"/>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We can see here the big outbreaks in 2014 and 2015 and some sporadic cases as a consequence of importations.</a:t>
            </a:r>
            <a:endParaRPr lang="en-US" dirty="0"/>
          </a:p>
        </p:txBody>
      </p:sp>
      <p:sp>
        <p:nvSpPr>
          <p:cNvPr id="4" name="Slide Number Placeholder 3"/>
          <p:cNvSpPr>
            <a:spLocks noGrp="1"/>
          </p:cNvSpPr>
          <p:nvPr>
            <p:ph type="sldNum" sz="quarter" idx="10"/>
          </p:nvPr>
        </p:nvSpPr>
        <p:spPr/>
        <p:txBody>
          <a:bodyPr/>
          <a:lstStyle/>
          <a:p>
            <a:fld id="{899B5927-D546-451B-8093-D66E97EAE456}" type="slidenum">
              <a:rPr lang="en-US" smtClean="0">
                <a:solidFill>
                  <a:prstClr val="black"/>
                </a:solidFill>
              </a:rPr>
              <a:pPr/>
              <a:t>7</a:t>
            </a:fld>
            <a:endParaRPr lang="en-US">
              <a:solidFill>
                <a:prstClr val="black"/>
              </a:solidFill>
            </a:endParaRPr>
          </a:p>
        </p:txBody>
      </p:sp>
    </p:spTree>
    <p:extLst>
      <p:ext uri="{BB962C8B-B14F-4D97-AF65-F5344CB8AC3E}">
        <p14:creationId xmlns:p14="http://schemas.microsoft.com/office/powerpoint/2010/main" val="3673509740"/>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The first outbreak in the post elimination era with more than 12 months</a:t>
            </a:r>
            <a:r>
              <a:rPr lang="en-US" baseline="0" dirty="0" smtClean="0"/>
              <a:t> of transmission has occurred in Brazil and by definition, Brazil has reestablished endemic measles transmission. </a:t>
            </a:r>
          </a:p>
          <a:p>
            <a:r>
              <a:rPr lang="en-US" baseline="0" dirty="0" smtClean="0"/>
              <a:t>This measles outbreak started in 2013 and has more than two years of continuous transmission, which is being described by PAHO as “ drop-by drop transmission” , with the same genotype (D8) circulating in the states of Pernambuco and </a:t>
            </a:r>
            <a:r>
              <a:rPr lang="en-US" baseline="0" dirty="0" err="1" smtClean="0"/>
              <a:t>Ceara</a:t>
            </a:r>
            <a:r>
              <a:rPr lang="en-US" baseline="0" dirty="0" smtClean="0"/>
              <a:t>. </a:t>
            </a:r>
          </a:p>
          <a:p>
            <a:r>
              <a:rPr lang="en-US" baseline="0" dirty="0" smtClean="0"/>
              <a:t>The last case reported was on 6 July 2015 for a total of 1,047 measles cases in the overall outbreak until now.</a:t>
            </a:r>
          </a:p>
          <a:p>
            <a:endParaRPr lang="en-US" baseline="0" dirty="0" smtClean="0"/>
          </a:p>
        </p:txBody>
      </p:sp>
      <p:sp>
        <p:nvSpPr>
          <p:cNvPr id="4" name="Slide Number Placeholder 3"/>
          <p:cNvSpPr>
            <a:spLocks noGrp="1"/>
          </p:cNvSpPr>
          <p:nvPr>
            <p:ph type="sldNum" sz="quarter" idx="10"/>
          </p:nvPr>
        </p:nvSpPr>
        <p:spPr/>
        <p:txBody>
          <a:bodyPr/>
          <a:lstStyle/>
          <a:p>
            <a:fld id="{899B5927-D546-451B-8093-D66E97EAE456}" type="slidenum">
              <a:rPr lang="en-US" smtClean="0">
                <a:solidFill>
                  <a:prstClr val="black"/>
                </a:solidFill>
              </a:rPr>
              <a:pPr/>
              <a:t>8</a:t>
            </a:fld>
            <a:endParaRPr lang="en-US">
              <a:solidFill>
                <a:prstClr val="black"/>
              </a:solidFill>
            </a:endParaRPr>
          </a:p>
        </p:txBody>
      </p:sp>
    </p:spTree>
    <p:extLst>
      <p:ext uri="{BB962C8B-B14F-4D97-AF65-F5344CB8AC3E}">
        <p14:creationId xmlns:p14="http://schemas.microsoft.com/office/powerpoint/2010/main" val="1390343196"/>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42" name="Rectangle 7"/>
          <p:cNvSpPr>
            <a:spLocks noGrp="1" noChangeArrowheads="1"/>
          </p:cNvSpPr>
          <p:nvPr>
            <p:ph type="sldNum" sz="quarter" idx="5"/>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r" defTabSz="914437" eaLnBrk="0" hangingPunct="0">
              <a:spcBef>
                <a:spcPct val="30000"/>
              </a:spcBef>
              <a:defRPr sz="1300">
                <a:solidFill>
                  <a:schemeClr val="tx1"/>
                </a:solidFill>
                <a:latin typeface="Arial" pitchFamily="34" charset="0"/>
                <a:cs typeface="Arial" pitchFamily="34" charset="0"/>
              </a:defRPr>
            </a:lvl1pPr>
            <a:lvl2pPr marL="729057" indent="-280406" algn="r" defTabSz="914437" eaLnBrk="0" hangingPunct="0">
              <a:spcBef>
                <a:spcPct val="30000"/>
              </a:spcBef>
              <a:defRPr sz="1300">
                <a:solidFill>
                  <a:schemeClr val="tx1"/>
                </a:solidFill>
                <a:latin typeface="Arial" pitchFamily="34" charset="0"/>
                <a:cs typeface="Arial" pitchFamily="34" charset="0"/>
              </a:defRPr>
            </a:lvl2pPr>
            <a:lvl3pPr marL="1121626" indent="-224325" algn="r" defTabSz="914437" eaLnBrk="0" hangingPunct="0">
              <a:spcBef>
                <a:spcPct val="30000"/>
              </a:spcBef>
              <a:defRPr sz="1300">
                <a:solidFill>
                  <a:schemeClr val="tx1"/>
                </a:solidFill>
                <a:latin typeface="Arial" pitchFamily="34" charset="0"/>
                <a:cs typeface="Arial" pitchFamily="34" charset="0"/>
              </a:defRPr>
            </a:lvl3pPr>
            <a:lvl4pPr marL="1570276" indent="-224325" algn="r" defTabSz="914437" eaLnBrk="0" hangingPunct="0">
              <a:spcBef>
                <a:spcPct val="30000"/>
              </a:spcBef>
              <a:defRPr sz="1300">
                <a:solidFill>
                  <a:schemeClr val="tx1"/>
                </a:solidFill>
                <a:latin typeface="Arial" pitchFamily="34" charset="0"/>
                <a:cs typeface="Arial" pitchFamily="34" charset="0"/>
              </a:defRPr>
            </a:lvl4pPr>
            <a:lvl5pPr marL="2018927" indent="-224325" algn="r" defTabSz="914437" eaLnBrk="0" hangingPunct="0">
              <a:spcBef>
                <a:spcPct val="30000"/>
              </a:spcBef>
              <a:defRPr sz="1300">
                <a:solidFill>
                  <a:schemeClr val="tx1"/>
                </a:solidFill>
                <a:latin typeface="Arial" pitchFamily="34" charset="0"/>
                <a:cs typeface="Arial" pitchFamily="34" charset="0"/>
              </a:defRPr>
            </a:lvl5pPr>
            <a:lvl6pPr marL="2467577" indent="-224325" algn="r" defTabSz="914437" rtl="1" eaLnBrk="0" fontAlgn="base" hangingPunct="0">
              <a:spcBef>
                <a:spcPct val="30000"/>
              </a:spcBef>
              <a:spcAft>
                <a:spcPct val="0"/>
              </a:spcAft>
              <a:defRPr sz="1300">
                <a:solidFill>
                  <a:schemeClr val="tx1"/>
                </a:solidFill>
                <a:latin typeface="Arial" pitchFamily="34" charset="0"/>
                <a:cs typeface="Arial" pitchFamily="34" charset="0"/>
              </a:defRPr>
            </a:lvl6pPr>
            <a:lvl7pPr marL="2916227" indent="-224325" algn="r" defTabSz="914437" rtl="1" eaLnBrk="0" fontAlgn="base" hangingPunct="0">
              <a:spcBef>
                <a:spcPct val="30000"/>
              </a:spcBef>
              <a:spcAft>
                <a:spcPct val="0"/>
              </a:spcAft>
              <a:defRPr sz="1300">
                <a:solidFill>
                  <a:schemeClr val="tx1"/>
                </a:solidFill>
                <a:latin typeface="Arial" pitchFamily="34" charset="0"/>
                <a:cs typeface="Arial" pitchFamily="34" charset="0"/>
              </a:defRPr>
            </a:lvl7pPr>
            <a:lvl8pPr marL="3364878" indent="-224325" algn="r" defTabSz="914437" rtl="1" eaLnBrk="0" fontAlgn="base" hangingPunct="0">
              <a:spcBef>
                <a:spcPct val="30000"/>
              </a:spcBef>
              <a:spcAft>
                <a:spcPct val="0"/>
              </a:spcAft>
              <a:defRPr sz="1300">
                <a:solidFill>
                  <a:schemeClr val="tx1"/>
                </a:solidFill>
                <a:latin typeface="Arial" pitchFamily="34" charset="0"/>
                <a:cs typeface="Arial" pitchFamily="34" charset="0"/>
              </a:defRPr>
            </a:lvl8pPr>
            <a:lvl9pPr marL="3813528" indent="-224325" algn="r" defTabSz="914437" rtl="1" eaLnBrk="0" fontAlgn="base" hangingPunct="0">
              <a:spcBef>
                <a:spcPct val="30000"/>
              </a:spcBef>
              <a:spcAft>
                <a:spcPct val="0"/>
              </a:spcAft>
              <a:defRPr sz="1300">
                <a:solidFill>
                  <a:schemeClr val="tx1"/>
                </a:solidFill>
                <a:latin typeface="Arial" pitchFamily="34" charset="0"/>
                <a:cs typeface="Arial" pitchFamily="34" charset="0"/>
              </a:defRPr>
            </a:lvl9pPr>
          </a:lstStyle>
          <a:p>
            <a:pPr>
              <a:spcBef>
                <a:spcPct val="0"/>
              </a:spcBef>
            </a:pPr>
            <a:fld id="{577FDA34-6B25-4577-963C-991846289160}" type="slidenum">
              <a:rPr lang="en-US" altLang="es-CO" sz="1200">
                <a:latin typeface="Times" pitchFamily="18" charset="0"/>
              </a:rPr>
              <a:pPr>
                <a:spcBef>
                  <a:spcPct val="0"/>
                </a:spcBef>
              </a:pPr>
              <a:t>11</a:t>
            </a:fld>
            <a:endParaRPr lang="en-US" altLang="es-CO" sz="1200">
              <a:latin typeface="Times" pitchFamily="18" charset="0"/>
            </a:endParaRPr>
          </a:p>
        </p:txBody>
      </p:sp>
      <p:sp>
        <p:nvSpPr>
          <p:cNvPr id="61443" name="Rectangle 7"/>
          <p:cNvSpPr txBox="1">
            <a:spLocks noGrp="1" noChangeArrowheads="1"/>
          </p:cNvSpPr>
          <p:nvPr/>
        </p:nvSpPr>
        <p:spPr bwMode="auto">
          <a:xfrm>
            <a:off x="3884077" y="8686357"/>
            <a:ext cx="2973924" cy="4576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0447" tIns="45223" rIns="90447" bIns="45223" anchor="b"/>
          <a:lstStyle>
            <a:lvl1pPr algn="r" defTabSz="920750" eaLnBrk="0" hangingPunct="0">
              <a:spcBef>
                <a:spcPct val="30000"/>
              </a:spcBef>
              <a:defRPr sz="1300">
                <a:solidFill>
                  <a:schemeClr val="tx1"/>
                </a:solidFill>
                <a:latin typeface="Arial" pitchFamily="34" charset="0"/>
                <a:cs typeface="Arial" pitchFamily="34" charset="0"/>
              </a:defRPr>
            </a:lvl1pPr>
            <a:lvl2pPr marL="742950" indent="-285750" algn="r" defTabSz="920750" eaLnBrk="0" hangingPunct="0">
              <a:spcBef>
                <a:spcPct val="30000"/>
              </a:spcBef>
              <a:defRPr sz="1300">
                <a:solidFill>
                  <a:schemeClr val="tx1"/>
                </a:solidFill>
                <a:latin typeface="Arial" pitchFamily="34" charset="0"/>
                <a:cs typeface="Arial" pitchFamily="34" charset="0"/>
              </a:defRPr>
            </a:lvl2pPr>
            <a:lvl3pPr marL="1143000" indent="-228600" algn="r" defTabSz="920750" eaLnBrk="0" hangingPunct="0">
              <a:spcBef>
                <a:spcPct val="30000"/>
              </a:spcBef>
              <a:defRPr sz="1300">
                <a:solidFill>
                  <a:schemeClr val="tx1"/>
                </a:solidFill>
                <a:latin typeface="Arial" pitchFamily="34" charset="0"/>
                <a:cs typeface="Arial" pitchFamily="34" charset="0"/>
              </a:defRPr>
            </a:lvl3pPr>
            <a:lvl4pPr marL="1600200" indent="-228600" algn="r" defTabSz="920750" eaLnBrk="0" hangingPunct="0">
              <a:spcBef>
                <a:spcPct val="30000"/>
              </a:spcBef>
              <a:defRPr sz="1300">
                <a:solidFill>
                  <a:schemeClr val="tx1"/>
                </a:solidFill>
                <a:latin typeface="Arial" pitchFamily="34" charset="0"/>
                <a:cs typeface="Arial" pitchFamily="34" charset="0"/>
              </a:defRPr>
            </a:lvl4pPr>
            <a:lvl5pPr marL="2057400" indent="-228600" algn="r" defTabSz="920750" eaLnBrk="0" hangingPunct="0">
              <a:spcBef>
                <a:spcPct val="30000"/>
              </a:spcBef>
              <a:defRPr sz="1300">
                <a:solidFill>
                  <a:schemeClr val="tx1"/>
                </a:solidFill>
                <a:latin typeface="Arial" pitchFamily="34" charset="0"/>
                <a:cs typeface="Arial" pitchFamily="34" charset="0"/>
              </a:defRPr>
            </a:lvl5pPr>
            <a:lvl6pPr marL="2514600" indent="-228600" algn="r" defTabSz="920750" rtl="1" eaLnBrk="0" fontAlgn="base" hangingPunct="0">
              <a:spcBef>
                <a:spcPct val="30000"/>
              </a:spcBef>
              <a:spcAft>
                <a:spcPct val="0"/>
              </a:spcAft>
              <a:defRPr sz="1300">
                <a:solidFill>
                  <a:schemeClr val="tx1"/>
                </a:solidFill>
                <a:latin typeface="Arial" pitchFamily="34" charset="0"/>
                <a:cs typeface="Arial" pitchFamily="34" charset="0"/>
              </a:defRPr>
            </a:lvl6pPr>
            <a:lvl7pPr marL="2971800" indent="-228600" algn="r" defTabSz="920750" rtl="1" eaLnBrk="0" fontAlgn="base" hangingPunct="0">
              <a:spcBef>
                <a:spcPct val="30000"/>
              </a:spcBef>
              <a:spcAft>
                <a:spcPct val="0"/>
              </a:spcAft>
              <a:defRPr sz="1300">
                <a:solidFill>
                  <a:schemeClr val="tx1"/>
                </a:solidFill>
                <a:latin typeface="Arial" pitchFamily="34" charset="0"/>
                <a:cs typeface="Arial" pitchFamily="34" charset="0"/>
              </a:defRPr>
            </a:lvl7pPr>
            <a:lvl8pPr marL="3429000" indent="-228600" algn="r" defTabSz="920750" rtl="1" eaLnBrk="0" fontAlgn="base" hangingPunct="0">
              <a:spcBef>
                <a:spcPct val="30000"/>
              </a:spcBef>
              <a:spcAft>
                <a:spcPct val="0"/>
              </a:spcAft>
              <a:defRPr sz="1300">
                <a:solidFill>
                  <a:schemeClr val="tx1"/>
                </a:solidFill>
                <a:latin typeface="Arial" pitchFamily="34" charset="0"/>
                <a:cs typeface="Arial" pitchFamily="34" charset="0"/>
              </a:defRPr>
            </a:lvl8pPr>
            <a:lvl9pPr marL="3886200" indent="-228600" algn="r" defTabSz="920750" rtl="1" eaLnBrk="0" fontAlgn="base" hangingPunct="0">
              <a:spcBef>
                <a:spcPct val="30000"/>
              </a:spcBef>
              <a:spcAft>
                <a:spcPct val="0"/>
              </a:spcAft>
              <a:defRPr sz="1300">
                <a:solidFill>
                  <a:schemeClr val="tx1"/>
                </a:solidFill>
                <a:latin typeface="Arial" pitchFamily="34" charset="0"/>
                <a:cs typeface="Arial" pitchFamily="34" charset="0"/>
              </a:defRPr>
            </a:lvl9pPr>
          </a:lstStyle>
          <a:p>
            <a:pPr eaLnBrk="1" hangingPunct="1">
              <a:spcBef>
                <a:spcPct val="0"/>
              </a:spcBef>
            </a:pPr>
            <a:fld id="{78427E30-56F1-4AB1-81D4-4D535078DD68}" type="slidenum">
              <a:rPr lang="en-US" altLang="es-CO" sz="1200">
                <a:latin typeface="Times" pitchFamily="18" charset="0"/>
              </a:rPr>
              <a:pPr eaLnBrk="1" hangingPunct="1">
                <a:spcBef>
                  <a:spcPct val="0"/>
                </a:spcBef>
              </a:pPr>
              <a:t>11</a:t>
            </a:fld>
            <a:endParaRPr lang="en-US" altLang="es-CO" sz="1200">
              <a:latin typeface="Times" pitchFamily="18" charset="0"/>
            </a:endParaRPr>
          </a:p>
        </p:txBody>
      </p:sp>
      <p:sp>
        <p:nvSpPr>
          <p:cNvPr id="61444" name="Rectangle 2"/>
          <p:cNvSpPr>
            <a:spLocks noGrp="1" noRot="1" noChangeAspect="1" noChangeArrowheads="1" noTextEdit="1"/>
          </p:cNvSpPr>
          <p:nvPr>
            <p:ph type="sldImg"/>
          </p:nvPr>
        </p:nvSpPr>
        <p:spPr>
          <a:xfrm>
            <a:off x="1143000" y="685800"/>
            <a:ext cx="4572000" cy="3429000"/>
          </a:xfrm>
          <a:ln/>
        </p:spPr>
      </p:sp>
      <p:sp>
        <p:nvSpPr>
          <p:cNvPr id="61445" name="Rectangle 3"/>
          <p:cNvSpPr>
            <a:spLocks noGrp="1" noChangeArrowheads="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0447" tIns="45223" rIns="90447" bIns="45223"/>
          <a:lstStyle/>
          <a:p>
            <a:pPr eaLnBrk="1" hangingPunct="1">
              <a:spcBef>
                <a:spcPct val="0"/>
              </a:spcBef>
            </a:pPr>
            <a:endParaRPr lang="es-ES" altLang="es-CO" smtClean="0">
              <a:latin typeface="Arial" pitchFamily="34" charset="0"/>
              <a:cs typeface="Arial" pitchFamily="34" charset="0"/>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2" Type="http://schemas.openxmlformats.org/officeDocument/2006/relationships/image" Target="../media/image3.jpg"/><Relationship Id="rId1" Type="http://schemas.openxmlformats.org/officeDocument/2006/relationships/slideMaster" Target="../slideMasters/slideMaster3.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xml.rels><?xml version="1.0" encoding="UTF-8" standalone="yes"?>
<Relationships xmlns="http://schemas.openxmlformats.org/package/2006/relationships"><Relationship Id="rId2" Type="http://schemas.openxmlformats.org/officeDocument/2006/relationships/image" Target="../media/image6.emf"/><Relationship Id="rId1" Type="http://schemas.openxmlformats.org/officeDocument/2006/relationships/slideMaster" Target="../slideMasters/slideMaster4.xml"/></Relationships>
</file>

<file path=ppt/slideLayouts/_rels/slideLayout29.xml.rels><?xml version="1.0" encoding="UTF-8" standalone="yes"?>
<Relationships xmlns="http://schemas.openxmlformats.org/package/2006/relationships"><Relationship Id="rId2" Type="http://schemas.openxmlformats.org/officeDocument/2006/relationships/image" Target="../media/image6.emf"/><Relationship Id="rId1" Type="http://schemas.openxmlformats.org/officeDocument/2006/relationships/slideMaster" Target="../slideMasters/slideMaster4.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1.xml.rels><?xml version="1.0" encoding="UTF-8" standalone="yes"?>
<Relationships xmlns="http://schemas.openxmlformats.org/package/2006/relationships"><Relationship Id="rId2" Type="http://schemas.openxmlformats.org/officeDocument/2006/relationships/image" Target="../media/image6.emf"/><Relationship Id="rId1" Type="http://schemas.openxmlformats.org/officeDocument/2006/relationships/slideMaster" Target="../slideMasters/slideMaster4.xml"/></Relationships>
</file>

<file path=ppt/slideLayouts/_rels/slideLayout32.xml.rels><?xml version="1.0" encoding="UTF-8" standalone="yes"?>
<Relationships xmlns="http://schemas.openxmlformats.org/package/2006/relationships"><Relationship Id="rId2" Type="http://schemas.openxmlformats.org/officeDocument/2006/relationships/image" Target="../media/image6.emf"/><Relationship Id="rId1" Type="http://schemas.openxmlformats.org/officeDocument/2006/relationships/slideMaster" Target="../slideMasters/slideMaster4.xml"/></Relationships>
</file>

<file path=ppt/slideLayouts/_rels/slideLayout33.xml.rels><?xml version="1.0" encoding="UTF-8" standalone="yes"?>
<Relationships xmlns="http://schemas.openxmlformats.org/package/2006/relationships"><Relationship Id="rId2" Type="http://schemas.openxmlformats.org/officeDocument/2006/relationships/image" Target="../media/image6.emf"/><Relationship Id="rId1" Type="http://schemas.openxmlformats.org/officeDocument/2006/relationships/slideMaster" Target="../slideMasters/slideMaster4.xml"/></Relationships>
</file>

<file path=ppt/slideLayouts/_rels/slideLayout34.xml.rels><?xml version="1.0" encoding="UTF-8" standalone="yes"?>
<Relationships xmlns="http://schemas.openxmlformats.org/package/2006/relationships"><Relationship Id="rId2" Type="http://schemas.openxmlformats.org/officeDocument/2006/relationships/image" Target="../media/image6.emf"/><Relationship Id="rId1" Type="http://schemas.openxmlformats.org/officeDocument/2006/relationships/slideMaster" Target="../slideMasters/slideMaster4.xml"/></Relationships>
</file>

<file path=ppt/slideLayouts/_rels/slideLayout35.xml.rels><?xml version="1.0" encoding="UTF-8" standalone="yes"?>
<Relationships xmlns="http://schemas.openxmlformats.org/package/2006/relationships"><Relationship Id="rId2" Type="http://schemas.openxmlformats.org/officeDocument/2006/relationships/image" Target="../media/image6.emf"/><Relationship Id="rId1" Type="http://schemas.openxmlformats.org/officeDocument/2006/relationships/slideMaster" Target="../slideMasters/slideMaster4.xml"/></Relationships>
</file>

<file path=ppt/slideLayouts/_rels/slideLayout36.xml.rels><?xml version="1.0" encoding="UTF-8" standalone="yes"?>
<Relationships xmlns="http://schemas.openxmlformats.org/package/2006/relationships"><Relationship Id="rId2" Type="http://schemas.openxmlformats.org/officeDocument/2006/relationships/image" Target="../media/image6.emf"/><Relationship Id="rId1" Type="http://schemas.openxmlformats.org/officeDocument/2006/relationships/slideMaster" Target="../slideMasters/slideMaster4.xml"/></Relationships>
</file>

<file path=ppt/slideLayouts/_rels/slideLayout37.xml.rels><?xml version="1.0" encoding="UTF-8" standalone="yes"?>
<Relationships xmlns="http://schemas.openxmlformats.org/package/2006/relationships"><Relationship Id="rId2" Type="http://schemas.openxmlformats.org/officeDocument/2006/relationships/image" Target="../media/image6.emf"/><Relationship Id="rId1" Type="http://schemas.openxmlformats.org/officeDocument/2006/relationships/slideMaster" Target="../slideMasters/slideMaster4.xml"/></Relationships>
</file>

<file path=ppt/slideLayouts/_rels/slideLayout38.xml.rels><?xml version="1.0" encoding="UTF-8" standalone="yes"?>
<Relationships xmlns="http://schemas.openxmlformats.org/package/2006/relationships"><Relationship Id="rId2" Type="http://schemas.openxmlformats.org/officeDocument/2006/relationships/image" Target="../media/image6.emf"/><Relationship Id="rId1" Type="http://schemas.openxmlformats.org/officeDocument/2006/relationships/slideMaster" Target="../slideMasters/slideMaster4.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4.xml"/></Relationships>
</file>

<file path=ppt/slideLayouts/_rels/slideLayout41.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4.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smtClean="0"/>
              <a:t>Click to edit Master subtitle style</a:t>
            </a:r>
            <a:endParaRPr lang="en-US"/>
          </a:p>
        </p:txBody>
      </p:sp>
      <p:sp>
        <p:nvSpPr>
          <p:cNvPr id="4" name="Date Placeholder 3"/>
          <p:cNvSpPr>
            <a:spLocks noGrp="1"/>
          </p:cNvSpPr>
          <p:nvPr>
            <p:ph type="dt" sz="half" idx="10"/>
          </p:nvPr>
        </p:nvSpPr>
        <p:spPr/>
        <p:txBody>
          <a:bodyPr/>
          <a:lstStyle/>
          <a:p>
            <a:fld id="{0C6FE221-AA81-4300-8F59-64B7F4973F87}" type="datetimeFigureOut">
              <a:rPr lang="en-US" smtClean="0"/>
              <a:t>6/21/2016</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A2B3DB5E-F7FF-4DC6-BBFE-F99554B3396E}" type="slidenum">
              <a:rPr lang="en-US" smtClean="0"/>
              <a:t>‹#›</a:t>
            </a:fld>
            <a:endParaRPr lang="en-US"/>
          </a:p>
        </p:txBody>
      </p:sp>
    </p:spTree>
    <p:extLst>
      <p:ext uri="{BB962C8B-B14F-4D97-AF65-F5344CB8AC3E}">
        <p14:creationId xmlns:p14="http://schemas.microsoft.com/office/powerpoint/2010/main" val="2241550541"/>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0C6FE221-AA81-4300-8F59-64B7F4973F87}" type="datetimeFigureOut">
              <a:rPr lang="en-US" smtClean="0"/>
              <a:t>6/21/2016</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A2B3DB5E-F7FF-4DC6-BBFE-F99554B3396E}" type="slidenum">
              <a:rPr lang="en-US" smtClean="0"/>
              <a:t>‹#›</a:t>
            </a:fld>
            <a:endParaRPr lang="en-US"/>
          </a:p>
        </p:txBody>
      </p:sp>
    </p:spTree>
    <p:extLst>
      <p:ext uri="{BB962C8B-B14F-4D97-AF65-F5344CB8AC3E}">
        <p14:creationId xmlns:p14="http://schemas.microsoft.com/office/powerpoint/2010/main" val="1018136924"/>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0C6FE221-AA81-4300-8F59-64B7F4973F87}" type="datetimeFigureOut">
              <a:rPr lang="en-US" smtClean="0"/>
              <a:t>6/21/2016</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A2B3DB5E-F7FF-4DC6-BBFE-F99554B3396E}" type="slidenum">
              <a:rPr lang="en-US" smtClean="0"/>
              <a:t>‹#›</a:t>
            </a:fld>
            <a:endParaRPr lang="en-US"/>
          </a:p>
        </p:txBody>
      </p:sp>
    </p:spTree>
    <p:extLst>
      <p:ext uri="{BB962C8B-B14F-4D97-AF65-F5344CB8AC3E}">
        <p14:creationId xmlns:p14="http://schemas.microsoft.com/office/powerpoint/2010/main" val="546396373"/>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userDrawn="1">
  <p:cSld name="1_Title Only">
    <p:spTree>
      <p:nvGrpSpPr>
        <p:cNvPr id="1" name=""/>
        <p:cNvGrpSpPr/>
        <p:nvPr/>
      </p:nvGrpSpPr>
      <p:grpSpPr>
        <a:xfrm>
          <a:off x="0" y="0"/>
          <a:ext cx="0" cy="0"/>
          <a:chOff x="0" y="0"/>
          <a:chExt cx="0" cy="0"/>
        </a:xfrm>
      </p:grpSpPr>
    </p:spTree>
    <p:extLst>
      <p:ext uri="{BB962C8B-B14F-4D97-AF65-F5344CB8AC3E}">
        <p14:creationId xmlns:p14="http://schemas.microsoft.com/office/powerpoint/2010/main" val="2103978389"/>
      </p:ext>
    </p:extLst>
  </p:cSld>
  <p:clrMapOvr>
    <a:masterClrMapping/>
  </p:clrMapOvr>
  <p:timing>
    <p:tnLst>
      <p:par>
        <p:cTn id="1" dur="indefinite" restart="never" nodeType="tmRoot"/>
      </p:par>
    </p:tnLst>
  </p:timing>
</p:sldLayout>
</file>

<file path=ppt/slideLayouts/slideLayout13.xml><?xml version="1.0" encoding="utf-8"?>
<p:sldLayout xmlns:a="http://schemas.openxmlformats.org/drawingml/2006/main" xmlns:r="http://schemas.openxmlformats.org/officeDocument/2006/relationships" xmlns:p="http://schemas.openxmlformats.org/presentationml/2006/main" userDrawn="1">
  <p:cSld name="Alternative Slide 2">
    <p:spTree>
      <p:nvGrpSpPr>
        <p:cNvPr id="1" name=""/>
        <p:cNvGrpSpPr/>
        <p:nvPr/>
      </p:nvGrpSpPr>
      <p:grpSpPr>
        <a:xfrm>
          <a:off x="0" y="0"/>
          <a:ext cx="0" cy="0"/>
          <a:chOff x="0" y="0"/>
          <a:chExt cx="0" cy="0"/>
        </a:xfrm>
      </p:grpSpPr>
      <p:sp>
        <p:nvSpPr>
          <p:cNvPr id="5" name="Text Placeholder 2"/>
          <p:cNvSpPr>
            <a:spLocks noGrp="1"/>
          </p:cNvSpPr>
          <p:nvPr>
            <p:ph type="body" idx="1"/>
          </p:nvPr>
        </p:nvSpPr>
        <p:spPr>
          <a:xfrm>
            <a:off x="457043" y="5870535"/>
            <a:ext cx="2604686" cy="595088"/>
          </a:xfrm>
          <a:effectLst/>
        </p:spPr>
        <p:txBody>
          <a:bodyPr anchor="b">
            <a:noAutofit/>
          </a:bodyPr>
          <a:lstStyle>
            <a:lvl1pPr marL="0" indent="0">
              <a:buNone/>
              <a:defRPr sz="2400" b="0" i="0">
                <a:solidFill>
                  <a:srgbClr val="005E9D"/>
                </a:solidFill>
                <a:effectLst>
                  <a:outerShdw blurRad="50800" dist="38100" dir="2700000" algn="tl" rotWithShape="0">
                    <a:srgbClr val="000000">
                      <a:alpha val="18000"/>
                    </a:srgbClr>
                  </a:outerShdw>
                </a:effectLst>
                <a:latin typeface="Frutiger 67BoldCn"/>
                <a:cs typeface="Frutiger 67BoldCn"/>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smtClean="0"/>
              <a:t>Haga clic para modificar el estilo de texto del patrón</a:t>
            </a:r>
          </a:p>
        </p:txBody>
      </p:sp>
    </p:spTree>
    <p:extLst>
      <p:ext uri="{BB962C8B-B14F-4D97-AF65-F5344CB8AC3E}">
        <p14:creationId xmlns:p14="http://schemas.microsoft.com/office/powerpoint/2010/main" val="3989163849"/>
      </p:ext>
    </p:extLst>
  </p:cSld>
  <p:clrMapOvr>
    <a:masterClrMapping/>
  </p:clrMapOvr>
  <p:transition spd="med">
    <p:fade/>
  </p:transition>
</p:sldLayout>
</file>

<file path=ppt/slideLayouts/slideLayout14.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3319192624"/>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pic>
        <p:nvPicPr>
          <p:cNvPr id="8" name="Picture 7" descr="02-15-1540-PPT-PHAC-EN-Cover.jpg"/>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0" y="0"/>
            <a:ext cx="9144000" cy="6858000"/>
          </a:xfrm>
          <a:prstGeom prst="rect">
            <a:avLst/>
          </a:prstGeom>
        </p:spPr>
      </p:pic>
      <p:sp>
        <p:nvSpPr>
          <p:cNvPr id="2" name="Title 1"/>
          <p:cNvSpPr>
            <a:spLocks noGrp="1"/>
          </p:cNvSpPr>
          <p:nvPr>
            <p:ph type="ctrTitle"/>
          </p:nvPr>
        </p:nvSpPr>
        <p:spPr>
          <a:xfrm>
            <a:off x="685800" y="2130425"/>
            <a:ext cx="7772400" cy="1470025"/>
          </a:xfrm>
        </p:spPr>
        <p:txBody>
          <a:bodyPr/>
          <a:lstStyle>
            <a:lvl1pPr>
              <a:defRPr sz="3000">
                <a:solidFill>
                  <a:srgbClr val="4F0D1E"/>
                </a:solidFill>
              </a:defRPr>
            </a:lvl1pPr>
          </a:lstStyle>
          <a:p>
            <a:r>
              <a:rPr lang="en-US" smtClean="0"/>
              <a:t>Click to edit Master title style</a:t>
            </a:r>
            <a:endParaRPr lang="en-US" dirty="0"/>
          </a:p>
        </p:txBody>
      </p:sp>
      <p:sp>
        <p:nvSpPr>
          <p:cNvPr id="3" name="Subtitle 2"/>
          <p:cNvSpPr>
            <a:spLocks noGrp="1"/>
          </p:cNvSpPr>
          <p:nvPr>
            <p:ph type="subTitle" idx="1"/>
          </p:nvPr>
        </p:nvSpPr>
        <p:spPr>
          <a:xfrm>
            <a:off x="685800" y="3886200"/>
            <a:ext cx="6400800" cy="1752600"/>
          </a:xfrm>
        </p:spPr>
        <p:txBody>
          <a:bodyPr>
            <a:normAutofit/>
          </a:bodyPr>
          <a:lstStyle>
            <a:lvl1pPr marL="0" indent="0" algn="l">
              <a:buNone/>
              <a:defRPr sz="2000">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smtClean="0"/>
              <a:t>Click to edit Master subtitle style</a:t>
            </a:r>
            <a:endParaRPr lang="en-US" dirty="0"/>
          </a:p>
        </p:txBody>
      </p:sp>
    </p:spTree>
    <p:extLst>
      <p:ext uri="{BB962C8B-B14F-4D97-AF65-F5344CB8AC3E}">
        <p14:creationId xmlns:p14="http://schemas.microsoft.com/office/powerpoint/2010/main" val="3919888882"/>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284869" y="450201"/>
            <a:ext cx="8581679" cy="588328"/>
          </a:xfrm>
        </p:spPr>
        <p:txBody>
          <a:bodyPr/>
          <a:lstStyle/>
          <a:p>
            <a:r>
              <a:rPr lang="en-US" smtClean="0"/>
              <a:t>Click to edit Master title style</a:t>
            </a:r>
            <a:endParaRPr lang="en-US"/>
          </a:p>
        </p:txBody>
      </p:sp>
      <p:sp>
        <p:nvSpPr>
          <p:cNvPr id="3" name="Content Placeholder 2"/>
          <p:cNvSpPr>
            <a:spLocks noGrp="1"/>
          </p:cNvSpPr>
          <p:nvPr>
            <p:ph idx="1"/>
          </p:nvPr>
        </p:nvSpPr>
        <p:spPr/>
        <p:txBody>
          <a:bodyPr>
            <a:noAutofit/>
          </a:bodyPr>
          <a:lstStyle>
            <a:lvl1pPr>
              <a:defRPr sz="1900"/>
            </a:lvl1pPr>
            <a:lvl2pPr>
              <a:defRPr sz="1700"/>
            </a:lvl2pPr>
            <a:lvl3pPr>
              <a:defRPr sz="1500"/>
            </a:lvl3pPr>
            <a:lvl4pPr>
              <a:defRPr sz="1300"/>
            </a:lvl4pPr>
            <a:lvl5pPr>
              <a:defRPr sz="1100"/>
            </a:lvl5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a:xfrm>
            <a:off x="457200" y="6356350"/>
            <a:ext cx="2133600" cy="365125"/>
          </a:xfrm>
          <a:prstGeom prst="rect">
            <a:avLst/>
          </a:prstGeom>
        </p:spPr>
        <p:txBody>
          <a:bodyPr/>
          <a:lstStyle/>
          <a:p>
            <a:pPr defTabSz="457200"/>
            <a:endParaRPr lang="en-US">
              <a:solidFill>
                <a:prstClr val="black"/>
              </a:solidFill>
            </a:endParaRPr>
          </a:p>
        </p:txBody>
      </p:sp>
      <p:sp>
        <p:nvSpPr>
          <p:cNvPr id="5" name="Footer Placeholder 4"/>
          <p:cNvSpPr>
            <a:spLocks noGrp="1"/>
          </p:cNvSpPr>
          <p:nvPr>
            <p:ph type="ftr" sz="quarter" idx="11"/>
          </p:nvPr>
        </p:nvSpPr>
        <p:spPr>
          <a:xfrm>
            <a:off x="3124200" y="6356350"/>
            <a:ext cx="2895600" cy="365125"/>
          </a:xfrm>
          <a:prstGeom prst="rect">
            <a:avLst/>
          </a:prstGeom>
        </p:spPr>
        <p:txBody>
          <a:bodyPr/>
          <a:lstStyle/>
          <a:p>
            <a:pPr defTabSz="457200"/>
            <a:endParaRPr lang="en-US">
              <a:solidFill>
                <a:prstClr val="black"/>
              </a:solidFill>
            </a:endParaRPr>
          </a:p>
        </p:txBody>
      </p:sp>
      <p:sp>
        <p:nvSpPr>
          <p:cNvPr id="6" name="Slide Number Placeholder 5"/>
          <p:cNvSpPr>
            <a:spLocks noGrp="1"/>
          </p:cNvSpPr>
          <p:nvPr>
            <p:ph type="sldNum" sz="quarter" idx="12"/>
          </p:nvPr>
        </p:nvSpPr>
        <p:spPr/>
        <p:txBody>
          <a:bodyPr/>
          <a:lstStyle/>
          <a:p>
            <a:fld id="{5E40D50F-0626-7A4B-A742-09CCAA5CF4F6}" type="slidenum">
              <a:rPr>
                <a:solidFill>
                  <a:prstClr val="white"/>
                </a:solidFill>
              </a:rPr>
              <a:pPr/>
              <a:t>‹#›</a:t>
            </a:fld>
            <a:endParaRPr lang="en-US">
              <a:solidFill>
                <a:prstClr val="white"/>
              </a:solidFill>
            </a:endParaRPr>
          </a:p>
        </p:txBody>
      </p:sp>
      <p:sp>
        <p:nvSpPr>
          <p:cNvPr id="7" name="TextBox 6"/>
          <p:cNvSpPr txBox="1"/>
          <p:nvPr userDrawn="1"/>
        </p:nvSpPr>
        <p:spPr>
          <a:xfrm>
            <a:off x="0" y="0"/>
            <a:ext cx="9144000" cy="369332"/>
          </a:xfrm>
          <a:prstGeom prst="rect">
            <a:avLst/>
          </a:prstGeom>
          <a:solidFill>
            <a:srgbClr val="99001F"/>
          </a:solidFill>
        </p:spPr>
        <p:txBody>
          <a:bodyPr wrap="square" rtlCol="0">
            <a:spAutoFit/>
          </a:bodyPr>
          <a:lstStyle/>
          <a:p>
            <a:pPr defTabSz="457200"/>
            <a:endParaRPr lang="en-US">
              <a:solidFill>
                <a:prstClr val="black"/>
              </a:solidFill>
            </a:endParaRPr>
          </a:p>
        </p:txBody>
      </p:sp>
      <p:sp>
        <p:nvSpPr>
          <p:cNvPr id="8" name="Text Placeholder 12"/>
          <p:cNvSpPr>
            <a:spLocks noGrp="1"/>
          </p:cNvSpPr>
          <p:nvPr>
            <p:ph type="body" sz="quarter" idx="13" hasCustomPrompt="1"/>
          </p:nvPr>
        </p:nvSpPr>
        <p:spPr>
          <a:xfrm>
            <a:off x="284163" y="26460"/>
            <a:ext cx="8582025" cy="342872"/>
          </a:xfrm>
        </p:spPr>
        <p:txBody>
          <a:bodyPr/>
          <a:lstStyle>
            <a:lvl1pPr marL="0" indent="0">
              <a:buNone/>
              <a:defRPr sz="1500">
                <a:solidFill>
                  <a:srgbClr val="FFFFFF"/>
                </a:solidFill>
              </a:defRPr>
            </a:lvl1pPr>
          </a:lstStyle>
          <a:p>
            <a:pPr lvl="0"/>
            <a:r>
              <a:rPr lang="en-CA"/>
              <a:t>Click to edit text</a:t>
            </a:r>
            <a:endParaRPr lang="en-US"/>
          </a:p>
        </p:txBody>
      </p:sp>
    </p:spTree>
    <p:extLst>
      <p:ext uri="{BB962C8B-B14F-4D97-AF65-F5344CB8AC3E}">
        <p14:creationId xmlns:p14="http://schemas.microsoft.com/office/powerpoint/2010/main" val="819576942"/>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a:xfrm>
            <a:off x="457200" y="6356350"/>
            <a:ext cx="2133600" cy="365125"/>
          </a:xfrm>
          <a:prstGeom prst="rect">
            <a:avLst/>
          </a:prstGeom>
        </p:spPr>
        <p:txBody>
          <a:bodyPr/>
          <a:lstStyle/>
          <a:p>
            <a:pPr defTabSz="457200"/>
            <a:endParaRPr lang="en-US">
              <a:solidFill>
                <a:prstClr val="black"/>
              </a:solidFill>
            </a:endParaRPr>
          </a:p>
        </p:txBody>
      </p:sp>
      <p:sp>
        <p:nvSpPr>
          <p:cNvPr id="5" name="Footer Placeholder 4"/>
          <p:cNvSpPr>
            <a:spLocks noGrp="1"/>
          </p:cNvSpPr>
          <p:nvPr>
            <p:ph type="ftr" sz="quarter" idx="11"/>
          </p:nvPr>
        </p:nvSpPr>
        <p:spPr>
          <a:xfrm>
            <a:off x="3124200" y="6356350"/>
            <a:ext cx="2895600" cy="365125"/>
          </a:xfrm>
          <a:prstGeom prst="rect">
            <a:avLst/>
          </a:prstGeom>
        </p:spPr>
        <p:txBody>
          <a:bodyPr/>
          <a:lstStyle/>
          <a:p>
            <a:pPr defTabSz="457200"/>
            <a:endParaRPr lang="en-US">
              <a:solidFill>
                <a:prstClr val="black"/>
              </a:solidFill>
            </a:endParaRPr>
          </a:p>
        </p:txBody>
      </p:sp>
      <p:sp>
        <p:nvSpPr>
          <p:cNvPr id="6" name="Slide Number Placeholder 5"/>
          <p:cNvSpPr>
            <a:spLocks noGrp="1"/>
          </p:cNvSpPr>
          <p:nvPr>
            <p:ph type="sldNum" sz="quarter" idx="12"/>
          </p:nvPr>
        </p:nvSpPr>
        <p:spPr/>
        <p:txBody>
          <a:bodyPr/>
          <a:lstStyle/>
          <a:p>
            <a:fld id="{5E40D50F-0626-7A4B-A742-09CCAA5CF4F6}" type="slidenum">
              <a:rPr>
                <a:solidFill>
                  <a:prstClr val="white"/>
                </a:solidFill>
              </a:rPr>
              <a:pPr/>
              <a:t>‹#›</a:t>
            </a:fld>
            <a:endParaRPr lang="en-US">
              <a:solidFill>
                <a:prstClr val="white"/>
              </a:solidFill>
            </a:endParaRPr>
          </a:p>
        </p:txBody>
      </p:sp>
      <p:sp>
        <p:nvSpPr>
          <p:cNvPr id="7" name="TextBox 6"/>
          <p:cNvSpPr txBox="1"/>
          <p:nvPr userDrawn="1"/>
        </p:nvSpPr>
        <p:spPr>
          <a:xfrm>
            <a:off x="0" y="0"/>
            <a:ext cx="9144000" cy="369332"/>
          </a:xfrm>
          <a:prstGeom prst="rect">
            <a:avLst/>
          </a:prstGeom>
          <a:solidFill>
            <a:srgbClr val="99001F"/>
          </a:solidFill>
        </p:spPr>
        <p:txBody>
          <a:bodyPr wrap="square" rtlCol="0">
            <a:spAutoFit/>
          </a:bodyPr>
          <a:lstStyle/>
          <a:p>
            <a:pPr defTabSz="457200"/>
            <a:endParaRPr lang="en-US">
              <a:solidFill>
                <a:prstClr val="black"/>
              </a:solidFill>
            </a:endParaRPr>
          </a:p>
        </p:txBody>
      </p:sp>
      <p:sp>
        <p:nvSpPr>
          <p:cNvPr id="8" name="Text Placeholder 12"/>
          <p:cNvSpPr>
            <a:spLocks noGrp="1"/>
          </p:cNvSpPr>
          <p:nvPr>
            <p:ph type="body" sz="quarter" idx="13" hasCustomPrompt="1"/>
          </p:nvPr>
        </p:nvSpPr>
        <p:spPr>
          <a:xfrm>
            <a:off x="284163" y="26460"/>
            <a:ext cx="8582025" cy="342872"/>
          </a:xfrm>
        </p:spPr>
        <p:txBody>
          <a:bodyPr/>
          <a:lstStyle>
            <a:lvl1pPr marL="0" indent="0">
              <a:buNone/>
              <a:defRPr sz="1500">
                <a:solidFill>
                  <a:srgbClr val="FFFFFF"/>
                </a:solidFill>
              </a:defRPr>
            </a:lvl1pPr>
          </a:lstStyle>
          <a:p>
            <a:pPr lvl="0"/>
            <a:r>
              <a:rPr lang="en-CA"/>
              <a:t>Click to edit text</a:t>
            </a:r>
            <a:endParaRPr lang="en-US"/>
          </a:p>
        </p:txBody>
      </p:sp>
    </p:spTree>
    <p:extLst>
      <p:ext uri="{BB962C8B-B14F-4D97-AF65-F5344CB8AC3E}">
        <p14:creationId xmlns:p14="http://schemas.microsoft.com/office/powerpoint/2010/main" val="3808565733"/>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284869" y="436762"/>
            <a:ext cx="8581679" cy="601767"/>
          </a:xfrm>
        </p:spPr>
        <p:txBody>
          <a:bodyPr/>
          <a:lstStyle/>
          <a:p>
            <a:r>
              <a:rPr lang="en-US" smtClean="0"/>
              <a:t>Click to edit Master title style</a:t>
            </a:r>
            <a:endParaRPr lang="en-US" dirty="0"/>
          </a:p>
        </p:txBody>
      </p:sp>
      <p:sp>
        <p:nvSpPr>
          <p:cNvPr id="3" name="Content Placeholder 2"/>
          <p:cNvSpPr>
            <a:spLocks noGrp="1"/>
          </p:cNvSpPr>
          <p:nvPr>
            <p:ph sz="half" idx="1"/>
          </p:nvPr>
        </p:nvSpPr>
        <p:spPr>
          <a:xfrm>
            <a:off x="457200" y="1600200"/>
            <a:ext cx="4038600" cy="4525963"/>
          </a:xfrm>
        </p:spPr>
        <p:txBody>
          <a:bodyPr/>
          <a:lstStyle>
            <a:lvl1pPr>
              <a:defRPr sz="1800"/>
            </a:lvl1pPr>
            <a:lvl2pPr>
              <a:defRPr sz="1600"/>
            </a:lvl2pPr>
            <a:lvl3pPr>
              <a:defRPr sz="1400"/>
            </a:lvl3pPr>
            <a:lvl4pPr>
              <a:defRPr sz="1200"/>
            </a:lvl4pPr>
            <a:lvl5pPr>
              <a:defRPr sz="12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Content Placeholder 3"/>
          <p:cNvSpPr>
            <a:spLocks noGrp="1"/>
          </p:cNvSpPr>
          <p:nvPr>
            <p:ph sz="half" idx="2"/>
          </p:nvPr>
        </p:nvSpPr>
        <p:spPr>
          <a:xfrm>
            <a:off x="4648200" y="1600200"/>
            <a:ext cx="4038600" cy="4525963"/>
          </a:xfrm>
        </p:spPr>
        <p:txBody>
          <a:bodyPr/>
          <a:lstStyle>
            <a:lvl1pPr>
              <a:defRPr sz="1800"/>
            </a:lvl1pPr>
            <a:lvl2pPr>
              <a:defRPr sz="1600"/>
            </a:lvl2pPr>
            <a:lvl3pPr>
              <a:defRPr sz="1400"/>
            </a:lvl3pPr>
            <a:lvl4pPr>
              <a:defRPr sz="1200"/>
            </a:lvl4pPr>
            <a:lvl5pPr>
              <a:defRPr sz="12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Date Placeholder 4"/>
          <p:cNvSpPr>
            <a:spLocks noGrp="1"/>
          </p:cNvSpPr>
          <p:nvPr>
            <p:ph type="dt" sz="half" idx="10"/>
          </p:nvPr>
        </p:nvSpPr>
        <p:spPr>
          <a:xfrm>
            <a:off x="457200" y="6356350"/>
            <a:ext cx="2133600" cy="365125"/>
          </a:xfrm>
          <a:prstGeom prst="rect">
            <a:avLst/>
          </a:prstGeom>
        </p:spPr>
        <p:txBody>
          <a:bodyPr/>
          <a:lstStyle/>
          <a:p>
            <a:pPr defTabSz="457200"/>
            <a:endParaRPr lang="en-US">
              <a:solidFill>
                <a:prstClr val="black"/>
              </a:solidFill>
            </a:endParaRPr>
          </a:p>
        </p:txBody>
      </p:sp>
      <p:sp>
        <p:nvSpPr>
          <p:cNvPr id="6" name="Footer Placeholder 5"/>
          <p:cNvSpPr>
            <a:spLocks noGrp="1"/>
          </p:cNvSpPr>
          <p:nvPr>
            <p:ph type="ftr" sz="quarter" idx="11"/>
          </p:nvPr>
        </p:nvSpPr>
        <p:spPr>
          <a:xfrm>
            <a:off x="3124200" y="6356350"/>
            <a:ext cx="2895600" cy="365125"/>
          </a:xfrm>
          <a:prstGeom prst="rect">
            <a:avLst/>
          </a:prstGeom>
        </p:spPr>
        <p:txBody>
          <a:bodyPr/>
          <a:lstStyle/>
          <a:p>
            <a:pPr defTabSz="457200"/>
            <a:endParaRPr lang="en-US">
              <a:solidFill>
                <a:prstClr val="black"/>
              </a:solidFill>
            </a:endParaRPr>
          </a:p>
        </p:txBody>
      </p:sp>
      <p:sp>
        <p:nvSpPr>
          <p:cNvPr id="7" name="Slide Number Placeholder 6"/>
          <p:cNvSpPr>
            <a:spLocks noGrp="1"/>
          </p:cNvSpPr>
          <p:nvPr>
            <p:ph type="sldNum" sz="quarter" idx="12"/>
          </p:nvPr>
        </p:nvSpPr>
        <p:spPr/>
        <p:txBody>
          <a:bodyPr/>
          <a:lstStyle/>
          <a:p>
            <a:fld id="{5E40D50F-0626-7A4B-A742-09CCAA5CF4F6}" type="slidenum">
              <a:rPr>
                <a:solidFill>
                  <a:prstClr val="white"/>
                </a:solidFill>
              </a:rPr>
              <a:pPr/>
              <a:t>‹#›</a:t>
            </a:fld>
            <a:endParaRPr lang="en-US">
              <a:solidFill>
                <a:prstClr val="white"/>
              </a:solidFill>
            </a:endParaRPr>
          </a:p>
        </p:txBody>
      </p:sp>
      <p:sp>
        <p:nvSpPr>
          <p:cNvPr id="8" name="TextBox 7"/>
          <p:cNvSpPr txBox="1"/>
          <p:nvPr userDrawn="1"/>
        </p:nvSpPr>
        <p:spPr>
          <a:xfrm>
            <a:off x="0" y="0"/>
            <a:ext cx="9144000" cy="369332"/>
          </a:xfrm>
          <a:prstGeom prst="rect">
            <a:avLst/>
          </a:prstGeom>
          <a:solidFill>
            <a:srgbClr val="99001F"/>
          </a:solidFill>
        </p:spPr>
        <p:txBody>
          <a:bodyPr wrap="square" rtlCol="0">
            <a:spAutoFit/>
          </a:bodyPr>
          <a:lstStyle/>
          <a:p>
            <a:pPr defTabSz="457200"/>
            <a:endParaRPr lang="en-US">
              <a:solidFill>
                <a:prstClr val="black"/>
              </a:solidFill>
            </a:endParaRPr>
          </a:p>
        </p:txBody>
      </p:sp>
      <p:sp>
        <p:nvSpPr>
          <p:cNvPr id="9" name="Text Placeholder 12"/>
          <p:cNvSpPr>
            <a:spLocks noGrp="1"/>
          </p:cNvSpPr>
          <p:nvPr>
            <p:ph type="body" sz="quarter" idx="13" hasCustomPrompt="1"/>
          </p:nvPr>
        </p:nvSpPr>
        <p:spPr>
          <a:xfrm>
            <a:off x="284163" y="26460"/>
            <a:ext cx="8582025" cy="342872"/>
          </a:xfrm>
        </p:spPr>
        <p:txBody>
          <a:bodyPr/>
          <a:lstStyle>
            <a:lvl1pPr marL="0" indent="0">
              <a:buNone/>
              <a:defRPr sz="1500">
                <a:solidFill>
                  <a:srgbClr val="FFFFFF"/>
                </a:solidFill>
              </a:defRPr>
            </a:lvl1pPr>
          </a:lstStyle>
          <a:p>
            <a:pPr lvl="0"/>
            <a:r>
              <a:rPr lang="en-CA"/>
              <a:t>Click to edit text</a:t>
            </a:r>
            <a:endParaRPr lang="en-US"/>
          </a:p>
        </p:txBody>
      </p:sp>
    </p:spTree>
    <p:extLst>
      <p:ext uri="{BB962C8B-B14F-4D97-AF65-F5344CB8AC3E}">
        <p14:creationId xmlns:p14="http://schemas.microsoft.com/office/powerpoint/2010/main" val="1693981400"/>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284869" y="436762"/>
            <a:ext cx="8581679" cy="601767"/>
          </a:xfrm>
        </p:spPr>
        <p:txBody>
          <a:bodyPr/>
          <a:lstStyle>
            <a:lvl1pPr>
              <a:defRPr/>
            </a:lvl1pPr>
          </a:lstStyle>
          <a:p>
            <a:r>
              <a:rPr lang="en-US" smtClean="0"/>
              <a:t>Click to edit Master title style</a:t>
            </a:r>
            <a:endParaRPr lang="en-US" dirty="0"/>
          </a:p>
        </p:txBody>
      </p:sp>
      <p:sp>
        <p:nvSpPr>
          <p:cNvPr id="3" name="Text Placeholder 2"/>
          <p:cNvSpPr>
            <a:spLocks noGrp="1"/>
          </p:cNvSpPr>
          <p:nvPr>
            <p:ph type="body" idx="1"/>
          </p:nvPr>
        </p:nvSpPr>
        <p:spPr>
          <a:xfrm>
            <a:off x="457200" y="1535113"/>
            <a:ext cx="4040188" cy="639762"/>
          </a:xfrm>
        </p:spPr>
        <p:txBody>
          <a:bodyPr anchor="b">
            <a:normAutofit/>
          </a:bodyPr>
          <a:lstStyle>
            <a:lvl1pPr marL="0" indent="0">
              <a:buNone/>
              <a:defRPr sz="20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1800"/>
            </a:lvl1pPr>
            <a:lvl2pPr>
              <a:defRPr sz="1600"/>
            </a:lvl2pPr>
            <a:lvl3pPr>
              <a:defRPr sz="1400"/>
            </a:lvl3pPr>
            <a:lvl4pPr>
              <a:defRPr sz="1200"/>
            </a:lvl4pPr>
            <a:lvl5pPr>
              <a:defRPr sz="12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Text Placeholder 4"/>
          <p:cNvSpPr>
            <a:spLocks noGrp="1"/>
          </p:cNvSpPr>
          <p:nvPr>
            <p:ph type="body" sz="quarter" idx="3"/>
          </p:nvPr>
        </p:nvSpPr>
        <p:spPr>
          <a:xfrm>
            <a:off x="4645025" y="1535113"/>
            <a:ext cx="4041775" cy="639762"/>
          </a:xfrm>
        </p:spPr>
        <p:txBody>
          <a:bodyPr anchor="b">
            <a:normAutofit/>
          </a:bodyPr>
          <a:lstStyle>
            <a:lvl1pPr marL="0" indent="0">
              <a:buNone/>
              <a:defRPr sz="20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1800"/>
            </a:lvl1pPr>
            <a:lvl2pPr>
              <a:defRPr sz="1600"/>
            </a:lvl2pPr>
            <a:lvl3pPr>
              <a:defRPr sz="1400"/>
            </a:lvl3pPr>
            <a:lvl4pPr>
              <a:defRPr sz="1200"/>
            </a:lvl4pPr>
            <a:lvl5pPr>
              <a:defRPr sz="12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7" name="Date Placeholder 6"/>
          <p:cNvSpPr>
            <a:spLocks noGrp="1"/>
          </p:cNvSpPr>
          <p:nvPr>
            <p:ph type="dt" sz="half" idx="10"/>
          </p:nvPr>
        </p:nvSpPr>
        <p:spPr>
          <a:xfrm>
            <a:off x="457200" y="6356350"/>
            <a:ext cx="2133600" cy="365125"/>
          </a:xfrm>
          <a:prstGeom prst="rect">
            <a:avLst/>
          </a:prstGeom>
        </p:spPr>
        <p:txBody>
          <a:bodyPr/>
          <a:lstStyle/>
          <a:p>
            <a:pPr defTabSz="457200"/>
            <a:endParaRPr lang="en-US">
              <a:solidFill>
                <a:prstClr val="black"/>
              </a:solidFill>
            </a:endParaRPr>
          </a:p>
        </p:txBody>
      </p:sp>
      <p:sp>
        <p:nvSpPr>
          <p:cNvPr id="8" name="Footer Placeholder 7"/>
          <p:cNvSpPr>
            <a:spLocks noGrp="1"/>
          </p:cNvSpPr>
          <p:nvPr>
            <p:ph type="ftr" sz="quarter" idx="11"/>
          </p:nvPr>
        </p:nvSpPr>
        <p:spPr>
          <a:xfrm>
            <a:off x="3124200" y="6356350"/>
            <a:ext cx="2895600" cy="365125"/>
          </a:xfrm>
          <a:prstGeom prst="rect">
            <a:avLst/>
          </a:prstGeom>
        </p:spPr>
        <p:txBody>
          <a:bodyPr/>
          <a:lstStyle/>
          <a:p>
            <a:pPr defTabSz="457200"/>
            <a:endParaRPr lang="en-US">
              <a:solidFill>
                <a:prstClr val="black"/>
              </a:solidFill>
            </a:endParaRPr>
          </a:p>
        </p:txBody>
      </p:sp>
      <p:sp>
        <p:nvSpPr>
          <p:cNvPr id="9" name="Slide Number Placeholder 8"/>
          <p:cNvSpPr>
            <a:spLocks noGrp="1"/>
          </p:cNvSpPr>
          <p:nvPr>
            <p:ph type="sldNum" sz="quarter" idx="12"/>
          </p:nvPr>
        </p:nvSpPr>
        <p:spPr/>
        <p:txBody>
          <a:bodyPr/>
          <a:lstStyle/>
          <a:p>
            <a:fld id="{5E40D50F-0626-7A4B-A742-09CCAA5CF4F6}" type="slidenum">
              <a:rPr>
                <a:solidFill>
                  <a:prstClr val="white"/>
                </a:solidFill>
              </a:rPr>
              <a:pPr/>
              <a:t>‹#›</a:t>
            </a:fld>
            <a:endParaRPr lang="en-US">
              <a:solidFill>
                <a:prstClr val="white"/>
              </a:solidFill>
            </a:endParaRPr>
          </a:p>
        </p:txBody>
      </p:sp>
      <p:sp>
        <p:nvSpPr>
          <p:cNvPr id="10" name="TextBox 9"/>
          <p:cNvSpPr txBox="1"/>
          <p:nvPr userDrawn="1"/>
        </p:nvSpPr>
        <p:spPr>
          <a:xfrm>
            <a:off x="0" y="0"/>
            <a:ext cx="9144000" cy="369332"/>
          </a:xfrm>
          <a:prstGeom prst="rect">
            <a:avLst/>
          </a:prstGeom>
          <a:solidFill>
            <a:srgbClr val="99001F"/>
          </a:solidFill>
        </p:spPr>
        <p:txBody>
          <a:bodyPr wrap="square" rtlCol="0">
            <a:spAutoFit/>
          </a:bodyPr>
          <a:lstStyle/>
          <a:p>
            <a:pPr defTabSz="457200"/>
            <a:endParaRPr lang="en-US">
              <a:solidFill>
                <a:prstClr val="black"/>
              </a:solidFill>
            </a:endParaRPr>
          </a:p>
        </p:txBody>
      </p:sp>
      <p:sp>
        <p:nvSpPr>
          <p:cNvPr id="11" name="Text Placeholder 12"/>
          <p:cNvSpPr>
            <a:spLocks noGrp="1"/>
          </p:cNvSpPr>
          <p:nvPr>
            <p:ph type="body" sz="quarter" idx="13" hasCustomPrompt="1"/>
          </p:nvPr>
        </p:nvSpPr>
        <p:spPr>
          <a:xfrm>
            <a:off x="284163" y="26460"/>
            <a:ext cx="8582025" cy="342872"/>
          </a:xfrm>
        </p:spPr>
        <p:txBody>
          <a:bodyPr/>
          <a:lstStyle>
            <a:lvl1pPr marL="0" indent="0">
              <a:buNone/>
              <a:defRPr sz="1500">
                <a:solidFill>
                  <a:srgbClr val="FFFFFF"/>
                </a:solidFill>
              </a:defRPr>
            </a:lvl1pPr>
          </a:lstStyle>
          <a:p>
            <a:pPr lvl="0"/>
            <a:r>
              <a:rPr lang="en-CA"/>
              <a:t>Click to edit text</a:t>
            </a:r>
            <a:endParaRPr lang="en-US"/>
          </a:p>
        </p:txBody>
      </p:sp>
    </p:spTree>
    <p:extLst>
      <p:ext uri="{BB962C8B-B14F-4D97-AF65-F5344CB8AC3E}">
        <p14:creationId xmlns:p14="http://schemas.microsoft.com/office/powerpoint/2010/main" val="2509552562"/>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0C6FE221-AA81-4300-8F59-64B7F4973F87}" type="datetimeFigureOut">
              <a:rPr lang="en-US" smtClean="0"/>
              <a:t>6/21/2016</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A2B3DB5E-F7FF-4DC6-BBFE-F99554B3396E}" type="slidenum">
              <a:rPr lang="en-US" smtClean="0"/>
              <a:t>‹#›</a:t>
            </a:fld>
            <a:endParaRPr lang="en-US"/>
          </a:p>
        </p:txBody>
      </p:sp>
    </p:spTree>
    <p:extLst>
      <p:ext uri="{BB962C8B-B14F-4D97-AF65-F5344CB8AC3E}">
        <p14:creationId xmlns:p14="http://schemas.microsoft.com/office/powerpoint/2010/main" val="971540466"/>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284869" y="443481"/>
            <a:ext cx="8581679" cy="595048"/>
          </a:xfrm>
        </p:spPr>
        <p:txBody>
          <a:bodyPr/>
          <a:lstStyle/>
          <a:p>
            <a:r>
              <a:rPr lang="en-US" smtClean="0"/>
              <a:t>Click to edit Master title style</a:t>
            </a:r>
            <a:endParaRPr lang="en-US"/>
          </a:p>
        </p:txBody>
      </p:sp>
      <p:sp>
        <p:nvSpPr>
          <p:cNvPr id="3" name="Date Placeholder 2"/>
          <p:cNvSpPr>
            <a:spLocks noGrp="1"/>
          </p:cNvSpPr>
          <p:nvPr>
            <p:ph type="dt" sz="half" idx="10"/>
          </p:nvPr>
        </p:nvSpPr>
        <p:spPr>
          <a:xfrm>
            <a:off x="457200" y="6356350"/>
            <a:ext cx="2133600" cy="365125"/>
          </a:xfrm>
          <a:prstGeom prst="rect">
            <a:avLst/>
          </a:prstGeom>
        </p:spPr>
        <p:txBody>
          <a:bodyPr/>
          <a:lstStyle/>
          <a:p>
            <a:pPr defTabSz="457200"/>
            <a:endParaRPr lang="en-US">
              <a:solidFill>
                <a:prstClr val="black"/>
              </a:solidFill>
            </a:endParaRPr>
          </a:p>
        </p:txBody>
      </p:sp>
      <p:sp>
        <p:nvSpPr>
          <p:cNvPr id="4" name="Footer Placeholder 3"/>
          <p:cNvSpPr>
            <a:spLocks noGrp="1"/>
          </p:cNvSpPr>
          <p:nvPr>
            <p:ph type="ftr" sz="quarter" idx="11"/>
          </p:nvPr>
        </p:nvSpPr>
        <p:spPr>
          <a:xfrm>
            <a:off x="3124200" y="6356350"/>
            <a:ext cx="2895600" cy="365125"/>
          </a:xfrm>
          <a:prstGeom prst="rect">
            <a:avLst/>
          </a:prstGeom>
        </p:spPr>
        <p:txBody>
          <a:bodyPr/>
          <a:lstStyle/>
          <a:p>
            <a:pPr defTabSz="457200"/>
            <a:endParaRPr lang="en-US">
              <a:solidFill>
                <a:prstClr val="black"/>
              </a:solidFill>
            </a:endParaRPr>
          </a:p>
        </p:txBody>
      </p:sp>
      <p:sp>
        <p:nvSpPr>
          <p:cNvPr id="5" name="Slide Number Placeholder 4"/>
          <p:cNvSpPr>
            <a:spLocks noGrp="1"/>
          </p:cNvSpPr>
          <p:nvPr>
            <p:ph type="sldNum" sz="quarter" idx="12"/>
          </p:nvPr>
        </p:nvSpPr>
        <p:spPr/>
        <p:txBody>
          <a:bodyPr/>
          <a:lstStyle/>
          <a:p>
            <a:fld id="{5E40D50F-0626-7A4B-A742-09CCAA5CF4F6}" type="slidenum">
              <a:rPr>
                <a:solidFill>
                  <a:prstClr val="white"/>
                </a:solidFill>
              </a:rPr>
              <a:pPr/>
              <a:t>‹#›</a:t>
            </a:fld>
            <a:endParaRPr lang="en-US">
              <a:solidFill>
                <a:prstClr val="white"/>
              </a:solidFill>
            </a:endParaRPr>
          </a:p>
        </p:txBody>
      </p:sp>
      <p:sp>
        <p:nvSpPr>
          <p:cNvPr id="6" name="TextBox 5"/>
          <p:cNvSpPr txBox="1"/>
          <p:nvPr userDrawn="1"/>
        </p:nvSpPr>
        <p:spPr>
          <a:xfrm>
            <a:off x="0" y="0"/>
            <a:ext cx="9144000" cy="369332"/>
          </a:xfrm>
          <a:prstGeom prst="rect">
            <a:avLst/>
          </a:prstGeom>
          <a:solidFill>
            <a:srgbClr val="99001F"/>
          </a:solidFill>
        </p:spPr>
        <p:txBody>
          <a:bodyPr wrap="square" rtlCol="0">
            <a:spAutoFit/>
          </a:bodyPr>
          <a:lstStyle/>
          <a:p>
            <a:pPr defTabSz="457200"/>
            <a:endParaRPr lang="en-US">
              <a:solidFill>
                <a:prstClr val="black"/>
              </a:solidFill>
            </a:endParaRPr>
          </a:p>
        </p:txBody>
      </p:sp>
      <p:sp>
        <p:nvSpPr>
          <p:cNvPr id="7" name="Text Placeholder 12"/>
          <p:cNvSpPr>
            <a:spLocks noGrp="1"/>
          </p:cNvSpPr>
          <p:nvPr>
            <p:ph type="body" sz="quarter" idx="13" hasCustomPrompt="1"/>
          </p:nvPr>
        </p:nvSpPr>
        <p:spPr>
          <a:xfrm>
            <a:off x="284163" y="26460"/>
            <a:ext cx="8582025" cy="342872"/>
          </a:xfrm>
        </p:spPr>
        <p:txBody>
          <a:bodyPr/>
          <a:lstStyle>
            <a:lvl1pPr marL="0" indent="0">
              <a:buNone/>
              <a:defRPr sz="1500">
                <a:solidFill>
                  <a:srgbClr val="FFFFFF"/>
                </a:solidFill>
              </a:defRPr>
            </a:lvl1pPr>
          </a:lstStyle>
          <a:p>
            <a:pPr lvl="0"/>
            <a:r>
              <a:rPr lang="en-CA"/>
              <a:t>Click to edit text</a:t>
            </a:r>
            <a:endParaRPr lang="en-US"/>
          </a:p>
        </p:txBody>
      </p:sp>
    </p:spTree>
    <p:extLst>
      <p:ext uri="{BB962C8B-B14F-4D97-AF65-F5344CB8AC3E}">
        <p14:creationId xmlns:p14="http://schemas.microsoft.com/office/powerpoint/2010/main" val="4284308557"/>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a:xfrm>
            <a:off x="457200" y="6356350"/>
            <a:ext cx="2133600" cy="365125"/>
          </a:xfrm>
          <a:prstGeom prst="rect">
            <a:avLst/>
          </a:prstGeom>
        </p:spPr>
        <p:txBody>
          <a:bodyPr/>
          <a:lstStyle/>
          <a:p>
            <a:pPr defTabSz="457200"/>
            <a:endParaRPr lang="en-US">
              <a:solidFill>
                <a:prstClr val="black"/>
              </a:solidFill>
            </a:endParaRPr>
          </a:p>
        </p:txBody>
      </p:sp>
      <p:sp>
        <p:nvSpPr>
          <p:cNvPr id="3" name="Footer Placeholder 2"/>
          <p:cNvSpPr>
            <a:spLocks noGrp="1"/>
          </p:cNvSpPr>
          <p:nvPr>
            <p:ph type="ftr" sz="quarter" idx="11"/>
          </p:nvPr>
        </p:nvSpPr>
        <p:spPr>
          <a:xfrm>
            <a:off x="3124200" y="6356350"/>
            <a:ext cx="2895600" cy="365125"/>
          </a:xfrm>
          <a:prstGeom prst="rect">
            <a:avLst/>
          </a:prstGeom>
        </p:spPr>
        <p:txBody>
          <a:bodyPr/>
          <a:lstStyle/>
          <a:p>
            <a:pPr defTabSz="457200"/>
            <a:endParaRPr lang="en-US">
              <a:solidFill>
                <a:prstClr val="black"/>
              </a:solidFill>
            </a:endParaRPr>
          </a:p>
        </p:txBody>
      </p:sp>
      <p:sp>
        <p:nvSpPr>
          <p:cNvPr id="4" name="Slide Number Placeholder 3"/>
          <p:cNvSpPr>
            <a:spLocks noGrp="1"/>
          </p:cNvSpPr>
          <p:nvPr>
            <p:ph type="sldNum" sz="quarter" idx="12"/>
          </p:nvPr>
        </p:nvSpPr>
        <p:spPr/>
        <p:txBody>
          <a:bodyPr/>
          <a:lstStyle/>
          <a:p>
            <a:fld id="{5E40D50F-0626-7A4B-A742-09CCAA5CF4F6}" type="slidenum">
              <a:rPr>
                <a:solidFill>
                  <a:prstClr val="white"/>
                </a:solidFill>
              </a:rPr>
              <a:pPr/>
              <a:t>‹#›</a:t>
            </a:fld>
            <a:endParaRPr lang="en-US">
              <a:solidFill>
                <a:prstClr val="white"/>
              </a:solidFill>
            </a:endParaRPr>
          </a:p>
        </p:txBody>
      </p:sp>
      <p:sp>
        <p:nvSpPr>
          <p:cNvPr id="5" name="TextBox 4"/>
          <p:cNvSpPr txBox="1"/>
          <p:nvPr userDrawn="1"/>
        </p:nvSpPr>
        <p:spPr>
          <a:xfrm>
            <a:off x="0" y="0"/>
            <a:ext cx="9144000" cy="369332"/>
          </a:xfrm>
          <a:prstGeom prst="rect">
            <a:avLst/>
          </a:prstGeom>
          <a:solidFill>
            <a:srgbClr val="99001F"/>
          </a:solidFill>
        </p:spPr>
        <p:txBody>
          <a:bodyPr wrap="square" rtlCol="0">
            <a:spAutoFit/>
          </a:bodyPr>
          <a:lstStyle/>
          <a:p>
            <a:pPr defTabSz="457200"/>
            <a:endParaRPr lang="en-US">
              <a:solidFill>
                <a:prstClr val="black"/>
              </a:solidFill>
            </a:endParaRPr>
          </a:p>
        </p:txBody>
      </p:sp>
      <p:sp>
        <p:nvSpPr>
          <p:cNvPr id="6" name="Text Placeholder 12"/>
          <p:cNvSpPr>
            <a:spLocks noGrp="1"/>
          </p:cNvSpPr>
          <p:nvPr>
            <p:ph type="body" sz="quarter" idx="13" hasCustomPrompt="1"/>
          </p:nvPr>
        </p:nvSpPr>
        <p:spPr>
          <a:xfrm>
            <a:off x="284163" y="26460"/>
            <a:ext cx="8582025" cy="342872"/>
          </a:xfrm>
        </p:spPr>
        <p:txBody>
          <a:bodyPr/>
          <a:lstStyle>
            <a:lvl1pPr marL="0" indent="0">
              <a:buNone/>
              <a:defRPr sz="1500">
                <a:solidFill>
                  <a:srgbClr val="FFFFFF"/>
                </a:solidFill>
              </a:defRPr>
            </a:lvl1pPr>
          </a:lstStyle>
          <a:p>
            <a:pPr lvl="0"/>
            <a:r>
              <a:rPr lang="en-CA"/>
              <a:t>Click to edit text</a:t>
            </a:r>
            <a:endParaRPr lang="en-US"/>
          </a:p>
        </p:txBody>
      </p:sp>
    </p:spTree>
    <p:extLst>
      <p:ext uri="{BB962C8B-B14F-4D97-AF65-F5344CB8AC3E}">
        <p14:creationId xmlns:p14="http://schemas.microsoft.com/office/powerpoint/2010/main" val="2289151855"/>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443480"/>
            <a:ext cx="3008313" cy="991619"/>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443480"/>
            <a:ext cx="5111750" cy="568268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a:xfrm>
            <a:off x="457200" y="6356350"/>
            <a:ext cx="2133600" cy="365125"/>
          </a:xfrm>
          <a:prstGeom prst="rect">
            <a:avLst/>
          </a:prstGeom>
        </p:spPr>
        <p:txBody>
          <a:bodyPr/>
          <a:lstStyle/>
          <a:p>
            <a:pPr defTabSz="457200"/>
            <a:endParaRPr lang="en-US">
              <a:solidFill>
                <a:prstClr val="black"/>
              </a:solidFill>
            </a:endParaRPr>
          </a:p>
        </p:txBody>
      </p:sp>
      <p:sp>
        <p:nvSpPr>
          <p:cNvPr id="6" name="Footer Placeholder 5"/>
          <p:cNvSpPr>
            <a:spLocks noGrp="1"/>
          </p:cNvSpPr>
          <p:nvPr>
            <p:ph type="ftr" sz="quarter" idx="11"/>
          </p:nvPr>
        </p:nvSpPr>
        <p:spPr>
          <a:xfrm>
            <a:off x="3124200" y="6356350"/>
            <a:ext cx="2895600" cy="365125"/>
          </a:xfrm>
          <a:prstGeom prst="rect">
            <a:avLst/>
          </a:prstGeom>
        </p:spPr>
        <p:txBody>
          <a:bodyPr/>
          <a:lstStyle/>
          <a:p>
            <a:pPr defTabSz="457200"/>
            <a:endParaRPr lang="en-US">
              <a:solidFill>
                <a:prstClr val="black"/>
              </a:solidFill>
            </a:endParaRPr>
          </a:p>
        </p:txBody>
      </p:sp>
      <p:sp>
        <p:nvSpPr>
          <p:cNvPr id="7" name="Slide Number Placeholder 6"/>
          <p:cNvSpPr>
            <a:spLocks noGrp="1"/>
          </p:cNvSpPr>
          <p:nvPr>
            <p:ph type="sldNum" sz="quarter" idx="12"/>
          </p:nvPr>
        </p:nvSpPr>
        <p:spPr/>
        <p:txBody>
          <a:bodyPr/>
          <a:lstStyle/>
          <a:p>
            <a:fld id="{5E40D50F-0626-7A4B-A742-09CCAA5CF4F6}" type="slidenum">
              <a:rPr>
                <a:solidFill>
                  <a:prstClr val="white"/>
                </a:solidFill>
              </a:rPr>
              <a:pPr/>
              <a:t>‹#›</a:t>
            </a:fld>
            <a:endParaRPr lang="en-US">
              <a:solidFill>
                <a:prstClr val="white"/>
              </a:solidFill>
            </a:endParaRPr>
          </a:p>
        </p:txBody>
      </p:sp>
      <p:sp>
        <p:nvSpPr>
          <p:cNvPr id="8" name="TextBox 7"/>
          <p:cNvSpPr txBox="1"/>
          <p:nvPr userDrawn="1"/>
        </p:nvSpPr>
        <p:spPr>
          <a:xfrm>
            <a:off x="0" y="0"/>
            <a:ext cx="9144000" cy="369332"/>
          </a:xfrm>
          <a:prstGeom prst="rect">
            <a:avLst/>
          </a:prstGeom>
          <a:solidFill>
            <a:srgbClr val="99001F"/>
          </a:solidFill>
        </p:spPr>
        <p:txBody>
          <a:bodyPr wrap="square" rtlCol="0">
            <a:spAutoFit/>
          </a:bodyPr>
          <a:lstStyle/>
          <a:p>
            <a:pPr defTabSz="457200"/>
            <a:endParaRPr lang="en-US">
              <a:solidFill>
                <a:prstClr val="black"/>
              </a:solidFill>
            </a:endParaRPr>
          </a:p>
        </p:txBody>
      </p:sp>
      <p:sp>
        <p:nvSpPr>
          <p:cNvPr id="9" name="Text Placeholder 12"/>
          <p:cNvSpPr>
            <a:spLocks noGrp="1"/>
          </p:cNvSpPr>
          <p:nvPr>
            <p:ph type="body" sz="quarter" idx="13" hasCustomPrompt="1"/>
          </p:nvPr>
        </p:nvSpPr>
        <p:spPr>
          <a:xfrm>
            <a:off x="284163" y="26460"/>
            <a:ext cx="8582025" cy="342872"/>
          </a:xfrm>
        </p:spPr>
        <p:txBody>
          <a:bodyPr/>
          <a:lstStyle>
            <a:lvl1pPr marL="0" indent="0">
              <a:buNone/>
              <a:defRPr sz="1500">
                <a:solidFill>
                  <a:srgbClr val="FFFFFF"/>
                </a:solidFill>
              </a:defRPr>
            </a:lvl1pPr>
          </a:lstStyle>
          <a:p>
            <a:pPr lvl="0"/>
            <a:r>
              <a:rPr lang="en-CA"/>
              <a:t>Click to edit text</a:t>
            </a:r>
            <a:endParaRPr lang="en-US"/>
          </a:p>
        </p:txBody>
      </p:sp>
    </p:spTree>
    <p:extLst>
      <p:ext uri="{BB962C8B-B14F-4D97-AF65-F5344CB8AC3E}">
        <p14:creationId xmlns:p14="http://schemas.microsoft.com/office/powerpoint/2010/main" val="2023848612"/>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userDrawn="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smtClean="0"/>
              <a:t>Click icon to add picture</a:t>
            </a:r>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a:xfrm>
            <a:off x="457200" y="6356350"/>
            <a:ext cx="2133600" cy="365125"/>
          </a:xfrm>
          <a:prstGeom prst="rect">
            <a:avLst/>
          </a:prstGeom>
        </p:spPr>
        <p:txBody>
          <a:bodyPr/>
          <a:lstStyle/>
          <a:p>
            <a:pPr defTabSz="457200"/>
            <a:endParaRPr lang="en-US">
              <a:solidFill>
                <a:prstClr val="black"/>
              </a:solidFill>
            </a:endParaRPr>
          </a:p>
        </p:txBody>
      </p:sp>
      <p:sp>
        <p:nvSpPr>
          <p:cNvPr id="6" name="Footer Placeholder 5"/>
          <p:cNvSpPr>
            <a:spLocks noGrp="1"/>
          </p:cNvSpPr>
          <p:nvPr>
            <p:ph type="ftr" sz="quarter" idx="11"/>
          </p:nvPr>
        </p:nvSpPr>
        <p:spPr>
          <a:xfrm>
            <a:off x="3124200" y="6356350"/>
            <a:ext cx="2895600" cy="365125"/>
          </a:xfrm>
          <a:prstGeom prst="rect">
            <a:avLst/>
          </a:prstGeom>
        </p:spPr>
        <p:txBody>
          <a:bodyPr/>
          <a:lstStyle/>
          <a:p>
            <a:pPr defTabSz="457200"/>
            <a:endParaRPr lang="en-US">
              <a:solidFill>
                <a:prstClr val="black"/>
              </a:solidFill>
            </a:endParaRPr>
          </a:p>
        </p:txBody>
      </p:sp>
      <p:sp>
        <p:nvSpPr>
          <p:cNvPr id="7" name="Slide Number Placeholder 6"/>
          <p:cNvSpPr>
            <a:spLocks noGrp="1"/>
          </p:cNvSpPr>
          <p:nvPr>
            <p:ph type="sldNum" sz="quarter" idx="12"/>
          </p:nvPr>
        </p:nvSpPr>
        <p:spPr/>
        <p:txBody>
          <a:bodyPr/>
          <a:lstStyle/>
          <a:p>
            <a:fld id="{5E40D50F-0626-7A4B-A742-09CCAA5CF4F6}" type="slidenum">
              <a:rPr>
                <a:solidFill>
                  <a:prstClr val="white"/>
                </a:solidFill>
              </a:rPr>
              <a:pPr/>
              <a:t>‹#›</a:t>
            </a:fld>
            <a:endParaRPr lang="en-US">
              <a:solidFill>
                <a:prstClr val="white"/>
              </a:solidFill>
            </a:endParaRPr>
          </a:p>
        </p:txBody>
      </p:sp>
      <p:sp>
        <p:nvSpPr>
          <p:cNvPr id="8" name="TextBox 7"/>
          <p:cNvSpPr txBox="1"/>
          <p:nvPr userDrawn="1"/>
        </p:nvSpPr>
        <p:spPr>
          <a:xfrm>
            <a:off x="0" y="0"/>
            <a:ext cx="9144000" cy="369332"/>
          </a:xfrm>
          <a:prstGeom prst="rect">
            <a:avLst/>
          </a:prstGeom>
          <a:solidFill>
            <a:srgbClr val="99001F"/>
          </a:solidFill>
        </p:spPr>
        <p:txBody>
          <a:bodyPr wrap="square" rtlCol="0">
            <a:spAutoFit/>
          </a:bodyPr>
          <a:lstStyle/>
          <a:p>
            <a:pPr defTabSz="457200"/>
            <a:endParaRPr lang="en-US">
              <a:solidFill>
                <a:prstClr val="black"/>
              </a:solidFill>
            </a:endParaRPr>
          </a:p>
        </p:txBody>
      </p:sp>
      <p:sp>
        <p:nvSpPr>
          <p:cNvPr id="9" name="Text Placeholder 12"/>
          <p:cNvSpPr>
            <a:spLocks noGrp="1"/>
          </p:cNvSpPr>
          <p:nvPr>
            <p:ph type="body" sz="quarter" idx="13" hasCustomPrompt="1"/>
          </p:nvPr>
        </p:nvSpPr>
        <p:spPr>
          <a:xfrm>
            <a:off x="284163" y="26460"/>
            <a:ext cx="8582025" cy="342872"/>
          </a:xfrm>
        </p:spPr>
        <p:txBody>
          <a:bodyPr/>
          <a:lstStyle>
            <a:lvl1pPr marL="0" indent="0">
              <a:buNone/>
              <a:defRPr sz="1500">
                <a:solidFill>
                  <a:srgbClr val="FFFFFF"/>
                </a:solidFill>
              </a:defRPr>
            </a:lvl1pPr>
          </a:lstStyle>
          <a:p>
            <a:pPr lvl="0"/>
            <a:r>
              <a:rPr lang="en-CA"/>
              <a:t>Click to edit text</a:t>
            </a:r>
            <a:endParaRPr lang="en-US"/>
          </a:p>
        </p:txBody>
      </p:sp>
    </p:spTree>
    <p:extLst>
      <p:ext uri="{BB962C8B-B14F-4D97-AF65-F5344CB8AC3E}">
        <p14:creationId xmlns:p14="http://schemas.microsoft.com/office/powerpoint/2010/main" val="3802843438"/>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a:xfrm>
            <a:off x="284869" y="450201"/>
            <a:ext cx="8581679" cy="588328"/>
          </a:xfrm>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a:xfrm>
            <a:off x="457200" y="6356350"/>
            <a:ext cx="2133600" cy="365125"/>
          </a:xfrm>
          <a:prstGeom prst="rect">
            <a:avLst/>
          </a:prstGeom>
        </p:spPr>
        <p:txBody>
          <a:bodyPr/>
          <a:lstStyle/>
          <a:p>
            <a:pPr defTabSz="457200"/>
            <a:endParaRPr lang="en-US">
              <a:solidFill>
                <a:prstClr val="black"/>
              </a:solidFill>
            </a:endParaRPr>
          </a:p>
        </p:txBody>
      </p:sp>
      <p:sp>
        <p:nvSpPr>
          <p:cNvPr id="5" name="Footer Placeholder 4"/>
          <p:cNvSpPr>
            <a:spLocks noGrp="1"/>
          </p:cNvSpPr>
          <p:nvPr>
            <p:ph type="ftr" sz="quarter" idx="11"/>
          </p:nvPr>
        </p:nvSpPr>
        <p:spPr>
          <a:xfrm>
            <a:off x="3124200" y="6356350"/>
            <a:ext cx="2895600" cy="365125"/>
          </a:xfrm>
          <a:prstGeom prst="rect">
            <a:avLst/>
          </a:prstGeom>
        </p:spPr>
        <p:txBody>
          <a:bodyPr/>
          <a:lstStyle/>
          <a:p>
            <a:pPr defTabSz="457200"/>
            <a:endParaRPr lang="en-US">
              <a:solidFill>
                <a:prstClr val="black"/>
              </a:solidFill>
            </a:endParaRPr>
          </a:p>
        </p:txBody>
      </p:sp>
      <p:sp>
        <p:nvSpPr>
          <p:cNvPr id="6" name="Slide Number Placeholder 5"/>
          <p:cNvSpPr>
            <a:spLocks noGrp="1"/>
          </p:cNvSpPr>
          <p:nvPr>
            <p:ph type="sldNum" sz="quarter" idx="12"/>
          </p:nvPr>
        </p:nvSpPr>
        <p:spPr/>
        <p:txBody>
          <a:bodyPr/>
          <a:lstStyle/>
          <a:p>
            <a:fld id="{5E40D50F-0626-7A4B-A742-09CCAA5CF4F6}" type="slidenum">
              <a:rPr>
                <a:solidFill>
                  <a:prstClr val="white"/>
                </a:solidFill>
              </a:rPr>
              <a:pPr/>
              <a:t>‹#›</a:t>
            </a:fld>
            <a:endParaRPr lang="en-US">
              <a:solidFill>
                <a:prstClr val="white"/>
              </a:solidFill>
            </a:endParaRPr>
          </a:p>
        </p:txBody>
      </p:sp>
      <p:sp>
        <p:nvSpPr>
          <p:cNvPr id="7" name="TextBox 6"/>
          <p:cNvSpPr txBox="1"/>
          <p:nvPr userDrawn="1"/>
        </p:nvSpPr>
        <p:spPr>
          <a:xfrm>
            <a:off x="0" y="0"/>
            <a:ext cx="9144000" cy="369332"/>
          </a:xfrm>
          <a:prstGeom prst="rect">
            <a:avLst/>
          </a:prstGeom>
          <a:solidFill>
            <a:srgbClr val="99001F"/>
          </a:solidFill>
        </p:spPr>
        <p:txBody>
          <a:bodyPr wrap="square" rtlCol="0">
            <a:spAutoFit/>
          </a:bodyPr>
          <a:lstStyle/>
          <a:p>
            <a:pPr defTabSz="457200"/>
            <a:endParaRPr lang="en-US">
              <a:solidFill>
                <a:prstClr val="black"/>
              </a:solidFill>
            </a:endParaRPr>
          </a:p>
        </p:txBody>
      </p:sp>
      <p:sp>
        <p:nvSpPr>
          <p:cNvPr id="8" name="Text Placeholder 12"/>
          <p:cNvSpPr>
            <a:spLocks noGrp="1"/>
          </p:cNvSpPr>
          <p:nvPr>
            <p:ph type="body" sz="quarter" idx="13" hasCustomPrompt="1"/>
          </p:nvPr>
        </p:nvSpPr>
        <p:spPr>
          <a:xfrm>
            <a:off x="284163" y="26460"/>
            <a:ext cx="8582025" cy="342872"/>
          </a:xfrm>
        </p:spPr>
        <p:txBody>
          <a:bodyPr/>
          <a:lstStyle>
            <a:lvl1pPr marL="0" indent="0">
              <a:buNone/>
              <a:defRPr sz="1500">
                <a:solidFill>
                  <a:srgbClr val="FFFFFF"/>
                </a:solidFill>
              </a:defRPr>
            </a:lvl1pPr>
          </a:lstStyle>
          <a:p>
            <a:pPr lvl="0"/>
            <a:r>
              <a:rPr lang="en-CA"/>
              <a:t>Click to edit text</a:t>
            </a:r>
            <a:endParaRPr lang="en-US"/>
          </a:p>
        </p:txBody>
      </p:sp>
    </p:spTree>
    <p:extLst>
      <p:ext uri="{BB962C8B-B14F-4D97-AF65-F5344CB8AC3E}">
        <p14:creationId xmlns:p14="http://schemas.microsoft.com/office/powerpoint/2010/main" val="2731691246"/>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463639"/>
            <a:ext cx="2057400" cy="5662524"/>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84163" y="463639"/>
            <a:ext cx="6192837" cy="5662524"/>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a:xfrm>
            <a:off x="457200" y="6356350"/>
            <a:ext cx="2133600" cy="365125"/>
          </a:xfrm>
          <a:prstGeom prst="rect">
            <a:avLst/>
          </a:prstGeom>
        </p:spPr>
        <p:txBody>
          <a:bodyPr/>
          <a:lstStyle/>
          <a:p>
            <a:pPr defTabSz="457200"/>
            <a:endParaRPr lang="en-US">
              <a:solidFill>
                <a:prstClr val="black"/>
              </a:solidFill>
            </a:endParaRPr>
          </a:p>
        </p:txBody>
      </p:sp>
      <p:sp>
        <p:nvSpPr>
          <p:cNvPr id="5" name="Footer Placeholder 4"/>
          <p:cNvSpPr>
            <a:spLocks noGrp="1"/>
          </p:cNvSpPr>
          <p:nvPr>
            <p:ph type="ftr" sz="quarter" idx="11"/>
          </p:nvPr>
        </p:nvSpPr>
        <p:spPr>
          <a:xfrm>
            <a:off x="3124200" y="6356350"/>
            <a:ext cx="2895600" cy="365125"/>
          </a:xfrm>
          <a:prstGeom prst="rect">
            <a:avLst/>
          </a:prstGeom>
        </p:spPr>
        <p:txBody>
          <a:bodyPr/>
          <a:lstStyle/>
          <a:p>
            <a:pPr defTabSz="457200"/>
            <a:endParaRPr lang="en-US">
              <a:solidFill>
                <a:prstClr val="black"/>
              </a:solidFill>
            </a:endParaRPr>
          </a:p>
        </p:txBody>
      </p:sp>
      <p:sp>
        <p:nvSpPr>
          <p:cNvPr id="6" name="Slide Number Placeholder 5"/>
          <p:cNvSpPr>
            <a:spLocks noGrp="1"/>
          </p:cNvSpPr>
          <p:nvPr>
            <p:ph type="sldNum" sz="quarter" idx="12"/>
          </p:nvPr>
        </p:nvSpPr>
        <p:spPr/>
        <p:txBody>
          <a:bodyPr/>
          <a:lstStyle/>
          <a:p>
            <a:fld id="{5E40D50F-0626-7A4B-A742-09CCAA5CF4F6}" type="slidenum">
              <a:rPr>
                <a:solidFill>
                  <a:prstClr val="white"/>
                </a:solidFill>
              </a:rPr>
              <a:pPr/>
              <a:t>‹#›</a:t>
            </a:fld>
            <a:endParaRPr lang="en-US">
              <a:solidFill>
                <a:prstClr val="white"/>
              </a:solidFill>
            </a:endParaRPr>
          </a:p>
        </p:txBody>
      </p:sp>
      <p:sp>
        <p:nvSpPr>
          <p:cNvPr id="7" name="TextBox 6"/>
          <p:cNvSpPr txBox="1"/>
          <p:nvPr userDrawn="1"/>
        </p:nvSpPr>
        <p:spPr>
          <a:xfrm>
            <a:off x="0" y="0"/>
            <a:ext cx="9144000" cy="369332"/>
          </a:xfrm>
          <a:prstGeom prst="rect">
            <a:avLst/>
          </a:prstGeom>
          <a:solidFill>
            <a:srgbClr val="99001F"/>
          </a:solidFill>
        </p:spPr>
        <p:txBody>
          <a:bodyPr wrap="square" rtlCol="0">
            <a:spAutoFit/>
          </a:bodyPr>
          <a:lstStyle/>
          <a:p>
            <a:pPr defTabSz="457200"/>
            <a:endParaRPr lang="en-US">
              <a:solidFill>
                <a:prstClr val="black"/>
              </a:solidFill>
            </a:endParaRPr>
          </a:p>
        </p:txBody>
      </p:sp>
      <p:sp>
        <p:nvSpPr>
          <p:cNvPr id="8" name="Text Placeholder 12"/>
          <p:cNvSpPr>
            <a:spLocks noGrp="1"/>
          </p:cNvSpPr>
          <p:nvPr>
            <p:ph type="body" sz="quarter" idx="13" hasCustomPrompt="1"/>
          </p:nvPr>
        </p:nvSpPr>
        <p:spPr>
          <a:xfrm>
            <a:off x="284163" y="26460"/>
            <a:ext cx="8582025" cy="342872"/>
          </a:xfrm>
        </p:spPr>
        <p:txBody>
          <a:bodyPr/>
          <a:lstStyle>
            <a:lvl1pPr marL="0" indent="0">
              <a:buNone/>
              <a:defRPr sz="1500">
                <a:solidFill>
                  <a:srgbClr val="FFFFFF"/>
                </a:solidFill>
              </a:defRPr>
            </a:lvl1pPr>
          </a:lstStyle>
          <a:p>
            <a:pPr lvl="0"/>
            <a:r>
              <a:rPr lang="en-CA"/>
              <a:t>Click to edit text</a:t>
            </a:r>
            <a:endParaRPr lang="en-US"/>
          </a:p>
        </p:txBody>
      </p:sp>
    </p:spTree>
    <p:extLst>
      <p:ext uri="{BB962C8B-B14F-4D97-AF65-F5344CB8AC3E}">
        <p14:creationId xmlns:p14="http://schemas.microsoft.com/office/powerpoint/2010/main" val="1689951137"/>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type="obj">
  <p:cSld name="1_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CA"/>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CA"/>
          </a:p>
        </p:txBody>
      </p:sp>
      <p:sp>
        <p:nvSpPr>
          <p:cNvPr id="4" name="Rectangle 5"/>
          <p:cNvSpPr>
            <a:spLocks noGrp="1" noChangeArrowheads="1"/>
          </p:cNvSpPr>
          <p:nvPr>
            <p:ph type="ftr" sz="quarter" idx="10"/>
          </p:nvPr>
        </p:nvSpPr>
        <p:spPr>
          <a:xfrm>
            <a:off x="204788" y="260350"/>
            <a:ext cx="8939212" cy="403225"/>
          </a:xfrm>
          <a:prstGeom prst="rect">
            <a:avLst/>
          </a:prstGeom>
          <a:ln/>
        </p:spPr>
        <p:txBody>
          <a:bodyPr/>
          <a:lstStyle>
            <a:lvl1pPr>
              <a:defRPr/>
            </a:lvl1pPr>
          </a:lstStyle>
          <a:p>
            <a:pPr defTabSz="457200">
              <a:defRPr/>
            </a:pPr>
            <a:r>
              <a:rPr lang="en-CA" smtClean="0">
                <a:solidFill>
                  <a:srgbClr val="FFFFFF"/>
                </a:solidFill>
              </a:rPr>
              <a:t>Measles and Rubella Report, National Microbiology Laboratory, Canada</a:t>
            </a:r>
            <a:endParaRPr lang="en-CA">
              <a:solidFill>
                <a:srgbClr val="FFFFFF"/>
              </a:solidFill>
            </a:endParaRPr>
          </a:p>
        </p:txBody>
      </p:sp>
      <p:sp>
        <p:nvSpPr>
          <p:cNvPr id="5" name="Rectangle 6"/>
          <p:cNvSpPr>
            <a:spLocks noGrp="1" noChangeArrowheads="1"/>
          </p:cNvSpPr>
          <p:nvPr>
            <p:ph type="sldNum" sz="quarter" idx="11"/>
          </p:nvPr>
        </p:nvSpPr>
        <p:spPr>
          <a:ln/>
        </p:spPr>
        <p:txBody>
          <a:bodyPr/>
          <a:lstStyle>
            <a:lvl1pPr>
              <a:defRPr/>
            </a:lvl1pPr>
          </a:lstStyle>
          <a:p>
            <a:pPr>
              <a:defRPr/>
            </a:pPr>
            <a:fld id="{FA73E60E-6500-4C43-89BC-ECC2869A0537}" type="slidenum">
              <a:rPr lang="en-CA">
                <a:solidFill>
                  <a:srgbClr val="005C8A"/>
                </a:solidFill>
              </a:rPr>
              <a:pPr>
                <a:defRPr/>
              </a:pPr>
              <a:t>‹#›</a:t>
            </a:fld>
            <a:endParaRPr lang="en-CA" dirty="0">
              <a:solidFill>
                <a:srgbClr val="005C8A"/>
              </a:solidFill>
            </a:endParaRPr>
          </a:p>
        </p:txBody>
      </p:sp>
    </p:spTree>
    <p:extLst>
      <p:ext uri="{BB962C8B-B14F-4D97-AF65-F5344CB8AC3E}">
        <p14:creationId xmlns:p14="http://schemas.microsoft.com/office/powerpoint/2010/main" val="1756574218"/>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type="titleOnly">
  <p:cSld name="1_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CA"/>
          </a:p>
        </p:txBody>
      </p:sp>
      <p:sp>
        <p:nvSpPr>
          <p:cNvPr id="3" name="Rectangle 5"/>
          <p:cNvSpPr>
            <a:spLocks noGrp="1" noChangeArrowheads="1"/>
          </p:cNvSpPr>
          <p:nvPr>
            <p:ph type="ftr" sz="quarter" idx="10"/>
          </p:nvPr>
        </p:nvSpPr>
        <p:spPr>
          <a:xfrm>
            <a:off x="204788" y="260350"/>
            <a:ext cx="8939212" cy="403225"/>
          </a:xfrm>
          <a:prstGeom prst="rect">
            <a:avLst/>
          </a:prstGeom>
          <a:ln/>
        </p:spPr>
        <p:txBody>
          <a:bodyPr/>
          <a:lstStyle>
            <a:lvl1pPr>
              <a:defRPr/>
            </a:lvl1pPr>
          </a:lstStyle>
          <a:p>
            <a:pPr defTabSz="457200">
              <a:defRPr/>
            </a:pPr>
            <a:r>
              <a:rPr lang="en-CA">
                <a:solidFill>
                  <a:prstClr val="black"/>
                </a:solidFill>
              </a:rPr>
              <a:t>Measles and Rubella Report, National Microbiology Laboratory, Canada</a:t>
            </a:r>
          </a:p>
        </p:txBody>
      </p:sp>
      <p:sp>
        <p:nvSpPr>
          <p:cNvPr id="4" name="Rectangle 6"/>
          <p:cNvSpPr>
            <a:spLocks noGrp="1" noChangeArrowheads="1"/>
          </p:cNvSpPr>
          <p:nvPr>
            <p:ph type="sldNum" sz="quarter" idx="11"/>
          </p:nvPr>
        </p:nvSpPr>
        <p:spPr>
          <a:ln/>
        </p:spPr>
        <p:txBody>
          <a:bodyPr/>
          <a:lstStyle>
            <a:lvl1pPr>
              <a:defRPr/>
            </a:lvl1pPr>
          </a:lstStyle>
          <a:p>
            <a:pPr>
              <a:defRPr/>
            </a:pPr>
            <a:fld id="{BFE973EB-8CC3-481D-AB70-3D19C125808F}" type="slidenum">
              <a:rPr lang="en-CA">
                <a:solidFill>
                  <a:prstClr val="white"/>
                </a:solidFill>
              </a:rPr>
              <a:pPr>
                <a:defRPr/>
              </a:pPr>
              <a:t>‹#›</a:t>
            </a:fld>
            <a:endParaRPr lang="en-CA">
              <a:solidFill>
                <a:prstClr val="white"/>
              </a:solidFill>
            </a:endParaRPr>
          </a:p>
        </p:txBody>
      </p:sp>
    </p:spTree>
    <p:extLst>
      <p:ext uri="{BB962C8B-B14F-4D97-AF65-F5344CB8AC3E}">
        <p14:creationId xmlns:p14="http://schemas.microsoft.com/office/powerpoint/2010/main" val="1798254107"/>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pic>
        <p:nvPicPr>
          <p:cNvPr id="4" name="Picture 5" descr="horizontal WHO .pdf"/>
          <p:cNvPicPr>
            <a:picLocks noChangeAspect="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5027613" y="5715000"/>
            <a:ext cx="38862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ctrTitle"/>
          </p:nvPr>
        </p:nvSpPr>
        <p:spPr>
          <a:xfrm>
            <a:off x="685800" y="609601"/>
            <a:ext cx="7772400" cy="4267200"/>
          </a:xfrm>
        </p:spPr>
        <p:txBody>
          <a:bodyPr/>
          <a:lstStyle>
            <a:lvl1pPr>
              <a:lnSpc>
                <a:spcPct val="100000"/>
              </a:lnSpc>
              <a:defRPr sz="8000"/>
            </a:lvl1pPr>
          </a:lstStyle>
          <a:p>
            <a:r>
              <a:rPr lang="en-US" smtClean="0"/>
              <a:t>Click to edit Master title style</a:t>
            </a:r>
            <a:endParaRPr lang="en-US" dirty="0"/>
          </a:p>
        </p:txBody>
      </p:sp>
      <p:sp>
        <p:nvSpPr>
          <p:cNvPr id="3" name="Subtitle 2"/>
          <p:cNvSpPr>
            <a:spLocks noGrp="1"/>
          </p:cNvSpPr>
          <p:nvPr>
            <p:ph type="subTitle" idx="1"/>
          </p:nvPr>
        </p:nvSpPr>
        <p:spPr>
          <a:xfrm>
            <a:off x="1371600" y="4953000"/>
            <a:ext cx="6400800" cy="825308"/>
          </a:xfrm>
        </p:spPr>
        <p:txBody>
          <a:bodyPr>
            <a:normAutofit/>
          </a:bodyPr>
          <a:lstStyle>
            <a:lvl1pPr marL="0" indent="0" algn="ctr">
              <a:buNone/>
              <a:defRPr sz="2400">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dirty="0" smtClean="0"/>
              <a:t>Click to edit Master subtitle style</a:t>
            </a:r>
            <a:endParaRPr lang="en-US" dirty="0"/>
          </a:p>
        </p:txBody>
      </p:sp>
      <p:sp>
        <p:nvSpPr>
          <p:cNvPr id="5" name="Footer Placeholder 2"/>
          <p:cNvSpPr>
            <a:spLocks noGrp="1"/>
          </p:cNvSpPr>
          <p:nvPr>
            <p:ph type="ftr" sz="quarter" idx="10"/>
          </p:nvPr>
        </p:nvSpPr>
        <p:spPr/>
        <p:txBody>
          <a:bodyPr/>
          <a:lstStyle>
            <a:lvl1pPr algn="l">
              <a:defRPr sz="1200">
                <a:solidFill>
                  <a:prstClr val="black">
                    <a:tint val="75000"/>
                  </a:prstClr>
                </a:solidFill>
                <a:latin typeface="Arial" charset="0"/>
                <a:ea typeface="ＭＳ Ｐゴシック" pitchFamily="34" charset="-128"/>
              </a:defRPr>
            </a:lvl1pPr>
          </a:lstStyle>
          <a:p>
            <a:pPr>
              <a:defRPr/>
            </a:pPr>
            <a:r>
              <a:rPr lang="en-US"/>
              <a:t>Title of the Presentation</a:t>
            </a:r>
          </a:p>
        </p:txBody>
      </p:sp>
      <p:sp>
        <p:nvSpPr>
          <p:cNvPr id="6" name="Slide Number Placeholder 3"/>
          <p:cNvSpPr>
            <a:spLocks noGrp="1"/>
          </p:cNvSpPr>
          <p:nvPr>
            <p:ph type="sldNum" sz="quarter" idx="11"/>
          </p:nvPr>
        </p:nvSpPr>
        <p:spPr/>
        <p:txBody>
          <a:bodyPr/>
          <a:lstStyle>
            <a:lvl1pPr algn="r">
              <a:defRPr sz="1200">
                <a:solidFill>
                  <a:prstClr val="black">
                    <a:tint val="75000"/>
                  </a:prstClr>
                </a:solidFill>
                <a:latin typeface="Arial" charset="0"/>
                <a:ea typeface="ＭＳ Ｐゴシック" pitchFamily="34" charset="-128"/>
              </a:defRPr>
            </a:lvl1pPr>
          </a:lstStyle>
          <a:p>
            <a:pPr>
              <a:defRPr/>
            </a:pPr>
            <a:fld id="{69EFDEBB-F130-4CF4-9D90-3033280C404B}" type="slidenum">
              <a:rPr lang="en-US"/>
              <a:pPr>
                <a:defRPr/>
              </a:pPr>
              <a:t>‹#›</a:t>
            </a:fld>
            <a:endParaRPr lang="en-US" dirty="0"/>
          </a:p>
        </p:txBody>
      </p:sp>
    </p:spTree>
    <p:extLst>
      <p:ext uri="{BB962C8B-B14F-4D97-AF65-F5344CB8AC3E}">
        <p14:creationId xmlns:p14="http://schemas.microsoft.com/office/powerpoint/2010/main" val="1233420734"/>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pic>
        <p:nvPicPr>
          <p:cNvPr id="4" name="Picture 5" descr="horizontal WHO .pdf"/>
          <p:cNvPicPr>
            <a:picLocks noChangeAspect="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5027613" y="5715000"/>
            <a:ext cx="38862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title"/>
          </p:nvPr>
        </p:nvSpPr>
        <p:spPr/>
        <p:txBody>
          <a:bodyPr/>
          <a:lstStyle/>
          <a:p>
            <a:r>
              <a:rPr lang="en-US" smtClean="0"/>
              <a:t>Click to edit Master title style</a:t>
            </a:r>
            <a:endParaRPr lang="en-US" dirty="0"/>
          </a:p>
        </p:txBody>
      </p:sp>
      <p:sp>
        <p:nvSpPr>
          <p:cNvPr id="3" name="Content Placeholder 2"/>
          <p:cNvSpPr>
            <a:spLocks noGrp="1"/>
          </p:cNvSpPr>
          <p:nvPr>
            <p:ph idx="1"/>
          </p:nvPr>
        </p:nvSpPr>
        <p:spPr/>
        <p:txBody>
          <a:bodyPr/>
          <a:lstStyle>
            <a:lvl5pPr>
              <a:defRPr/>
            </a:lvl5pPr>
            <a:lvl6pPr>
              <a:defRPr/>
            </a:lvl6pPr>
            <a:lvl7pPr>
              <a:defRPr/>
            </a:lvl7pPr>
            <a:lvl8pPr>
              <a:defRPr/>
            </a:lvl8pPr>
            <a:lvl9pPr>
              <a:buFont typeface="Arial" pitchFamily="34" charset="0"/>
              <a:buChar char="•"/>
              <a:defRPr/>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smtClean="0"/>
          </a:p>
        </p:txBody>
      </p:sp>
      <p:sp>
        <p:nvSpPr>
          <p:cNvPr id="5" name="Footer Placeholder 2"/>
          <p:cNvSpPr>
            <a:spLocks noGrp="1"/>
          </p:cNvSpPr>
          <p:nvPr>
            <p:ph type="ftr" sz="quarter" idx="10"/>
          </p:nvPr>
        </p:nvSpPr>
        <p:spPr/>
        <p:txBody>
          <a:bodyPr/>
          <a:lstStyle>
            <a:lvl1pPr algn="l">
              <a:defRPr sz="1200">
                <a:solidFill>
                  <a:prstClr val="black">
                    <a:tint val="75000"/>
                  </a:prstClr>
                </a:solidFill>
                <a:latin typeface="Arial" charset="0"/>
                <a:ea typeface="ＭＳ Ｐゴシック" pitchFamily="34" charset="-128"/>
              </a:defRPr>
            </a:lvl1pPr>
          </a:lstStyle>
          <a:p>
            <a:pPr>
              <a:defRPr/>
            </a:pPr>
            <a:r>
              <a:rPr lang="en-US"/>
              <a:t>Title of the Presentation</a:t>
            </a:r>
          </a:p>
        </p:txBody>
      </p:sp>
      <p:sp>
        <p:nvSpPr>
          <p:cNvPr id="6" name="Slide Number Placeholder 3"/>
          <p:cNvSpPr>
            <a:spLocks noGrp="1"/>
          </p:cNvSpPr>
          <p:nvPr>
            <p:ph type="sldNum" sz="quarter" idx="11"/>
          </p:nvPr>
        </p:nvSpPr>
        <p:spPr/>
        <p:txBody>
          <a:bodyPr/>
          <a:lstStyle>
            <a:lvl1pPr algn="r">
              <a:defRPr sz="1200">
                <a:solidFill>
                  <a:prstClr val="black">
                    <a:tint val="75000"/>
                  </a:prstClr>
                </a:solidFill>
                <a:latin typeface="Arial" charset="0"/>
                <a:ea typeface="ＭＳ Ｐゴシック" pitchFamily="34" charset="-128"/>
              </a:defRPr>
            </a:lvl1pPr>
          </a:lstStyle>
          <a:p>
            <a:pPr>
              <a:defRPr/>
            </a:pPr>
            <a:fld id="{F816AEF3-2131-41A5-A210-B8EC9C034A76}" type="slidenum">
              <a:rPr lang="en-US"/>
              <a:pPr>
                <a:defRPr/>
              </a:pPr>
              <a:t>‹#›</a:t>
            </a:fld>
            <a:endParaRPr lang="en-US" dirty="0"/>
          </a:p>
        </p:txBody>
      </p:sp>
    </p:spTree>
    <p:extLst>
      <p:ext uri="{BB962C8B-B14F-4D97-AF65-F5344CB8AC3E}">
        <p14:creationId xmlns:p14="http://schemas.microsoft.com/office/powerpoint/2010/main" val="3316698762"/>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p>
            <a:fld id="{0C6FE221-AA81-4300-8F59-64B7F4973F87}" type="datetimeFigureOut">
              <a:rPr lang="en-US" smtClean="0"/>
              <a:t>6/21/2016</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A2B3DB5E-F7FF-4DC6-BBFE-F99554B3396E}" type="slidenum">
              <a:rPr lang="en-US" smtClean="0"/>
              <a:t>‹#›</a:t>
            </a:fld>
            <a:endParaRPr lang="en-US"/>
          </a:p>
        </p:txBody>
      </p:sp>
    </p:spTree>
    <p:extLst>
      <p:ext uri="{BB962C8B-B14F-4D97-AF65-F5344CB8AC3E}">
        <p14:creationId xmlns:p14="http://schemas.microsoft.com/office/powerpoint/2010/main" val="534975946"/>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preserve="1" userDrawn="1">
  <p:cSld name="Custom Layou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Footer Placeholder 2"/>
          <p:cNvSpPr>
            <a:spLocks noGrp="1"/>
          </p:cNvSpPr>
          <p:nvPr>
            <p:ph type="ftr" sz="quarter" idx="10"/>
          </p:nvPr>
        </p:nvSpPr>
        <p:spPr/>
        <p:txBody>
          <a:bodyPr/>
          <a:lstStyle>
            <a:lvl1pPr>
              <a:defRPr/>
            </a:lvl1pPr>
          </a:lstStyle>
          <a:p>
            <a:pPr>
              <a:defRPr/>
            </a:pPr>
            <a:r>
              <a:rPr lang="en-US"/>
              <a:t>Title of the Presentation</a:t>
            </a:r>
          </a:p>
        </p:txBody>
      </p:sp>
      <p:sp>
        <p:nvSpPr>
          <p:cNvPr id="4" name="Slide Number Placeholder 3"/>
          <p:cNvSpPr>
            <a:spLocks noGrp="1"/>
          </p:cNvSpPr>
          <p:nvPr>
            <p:ph type="sldNum" sz="quarter" idx="11"/>
          </p:nvPr>
        </p:nvSpPr>
        <p:spPr/>
        <p:txBody>
          <a:bodyPr/>
          <a:lstStyle>
            <a:lvl1pPr>
              <a:defRPr/>
            </a:lvl1pPr>
          </a:lstStyle>
          <a:p>
            <a:pPr>
              <a:defRPr/>
            </a:pPr>
            <a:fld id="{27A52D99-6C2C-43E7-9478-9A8DF1464323}" type="slidenum">
              <a:rPr lang="en-US"/>
              <a:pPr>
                <a:defRPr/>
              </a:pPr>
              <a:t>‹#›</a:t>
            </a:fld>
            <a:endParaRPr lang="en-US" dirty="0"/>
          </a:p>
        </p:txBody>
      </p:sp>
    </p:spTree>
    <p:extLst>
      <p:ext uri="{BB962C8B-B14F-4D97-AF65-F5344CB8AC3E}">
        <p14:creationId xmlns:p14="http://schemas.microsoft.com/office/powerpoint/2010/main" val="56332352"/>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4" name="Oval 3"/>
          <p:cNvSpPr/>
          <p:nvPr/>
        </p:nvSpPr>
        <p:spPr>
          <a:xfrm>
            <a:off x="4495800" y="3924300"/>
            <a:ext cx="84138" cy="84138"/>
          </a:xfrm>
          <a:prstGeom prst="ellipse">
            <a:avLst/>
          </a:prstGeom>
          <a:solidFill>
            <a:schemeClr val="tx1">
              <a:lumMod val="50000"/>
              <a:lumOff val="50000"/>
            </a:schemeClr>
          </a:solidFill>
          <a:ln w="12700">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solidFill>
                <a:prstClr val="white"/>
              </a:solidFill>
            </a:endParaRPr>
          </a:p>
        </p:txBody>
      </p:sp>
      <p:sp>
        <p:nvSpPr>
          <p:cNvPr id="5" name="Oval 4"/>
          <p:cNvSpPr/>
          <p:nvPr/>
        </p:nvSpPr>
        <p:spPr>
          <a:xfrm>
            <a:off x="4695825" y="3924300"/>
            <a:ext cx="84138" cy="84138"/>
          </a:xfrm>
          <a:prstGeom prst="ellipse">
            <a:avLst/>
          </a:prstGeom>
          <a:solidFill>
            <a:schemeClr val="tx1">
              <a:lumMod val="50000"/>
              <a:lumOff val="50000"/>
            </a:schemeClr>
          </a:solidFill>
          <a:ln w="12700">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solidFill>
                <a:prstClr val="white"/>
              </a:solidFill>
            </a:endParaRPr>
          </a:p>
        </p:txBody>
      </p:sp>
      <p:sp>
        <p:nvSpPr>
          <p:cNvPr id="6" name="Oval 5"/>
          <p:cNvSpPr/>
          <p:nvPr/>
        </p:nvSpPr>
        <p:spPr>
          <a:xfrm>
            <a:off x="4297363" y="3924300"/>
            <a:ext cx="84137" cy="84138"/>
          </a:xfrm>
          <a:prstGeom prst="ellipse">
            <a:avLst/>
          </a:prstGeom>
          <a:solidFill>
            <a:schemeClr val="tx1">
              <a:lumMod val="50000"/>
              <a:lumOff val="50000"/>
            </a:schemeClr>
          </a:solidFill>
          <a:ln w="12700">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solidFill>
                <a:prstClr val="white"/>
              </a:solidFill>
            </a:endParaRPr>
          </a:p>
        </p:txBody>
      </p:sp>
      <p:pic>
        <p:nvPicPr>
          <p:cNvPr id="7" name="Picture 8" descr="horizontal WHO .pdf"/>
          <p:cNvPicPr>
            <a:picLocks noChangeAspect="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5027613" y="5715000"/>
            <a:ext cx="38862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title"/>
          </p:nvPr>
        </p:nvSpPr>
        <p:spPr>
          <a:xfrm>
            <a:off x="722313" y="1371600"/>
            <a:ext cx="7772400" cy="2505075"/>
          </a:xfrm>
        </p:spPr>
        <p:txBody>
          <a:bodyPr/>
          <a:lstStyle>
            <a:lvl1pPr algn="ctr" defTabSz="914400" rtl="0" eaLnBrk="1" latinLnBrk="0" hangingPunct="1">
              <a:lnSpc>
                <a:spcPct val="100000"/>
              </a:lnSpc>
              <a:spcBef>
                <a:spcPct val="0"/>
              </a:spcBef>
              <a:buNone/>
              <a:defRPr lang="en-US" sz="4800" kern="1200" dirty="0" smtClean="0">
                <a:solidFill>
                  <a:schemeClr val="tx2"/>
                </a:solidFill>
                <a:effectLst>
                  <a:outerShdw blurRad="63500" dist="38100" dir="5400000" algn="t" rotWithShape="0">
                    <a:prstClr val="black">
                      <a:alpha val="25000"/>
                    </a:prstClr>
                  </a:outerShdw>
                </a:effectLst>
                <a:latin typeface="+mn-lt"/>
                <a:ea typeface="+mj-ea"/>
                <a:cs typeface="+mj-cs"/>
              </a:defRPr>
            </a:lvl1pPr>
          </a:lstStyle>
          <a:p>
            <a:r>
              <a:rPr lang="en-US" smtClean="0"/>
              <a:t>Click to edit Master title style</a:t>
            </a:r>
            <a:endParaRPr lang="en-US" dirty="0"/>
          </a:p>
        </p:txBody>
      </p:sp>
      <p:sp>
        <p:nvSpPr>
          <p:cNvPr id="3" name="Text Placeholder 2"/>
          <p:cNvSpPr>
            <a:spLocks noGrp="1"/>
          </p:cNvSpPr>
          <p:nvPr>
            <p:ph type="body" idx="1"/>
          </p:nvPr>
        </p:nvSpPr>
        <p:spPr>
          <a:xfrm>
            <a:off x="722313" y="4068763"/>
            <a:ext cx="7772400" cy="1131887"/>
          </a:xfrm>
        </p:spPr>
        <p:txBody>
          <a:bodyPr/>
          <a:lstStyle>
            <a:lvl1pPr marL="0" indent="0" algn="ctr">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smtClean="0"/>
              <a:t>Click to edit Master text styles</a:t>
            </a:r>
          </a:p>
        </p:txBody>
      </p:sp>
      <p:sp>
        <p:nvSpPr>
          <p:cNvPr id="8" name="Footer Placeholder 2"/>
          <p:cNvSpPr>
            <a:spLocks noGrp="1"/>
          </p:cNvSpPr>
          <p:nvPr>
            <p:ph type="ftr" sz="quarter" idx="10"/>
          </p:nvPr>
        </p:nvSpPr>
        <p:spPr/>
        <p:txBody>
          <a:bodyPr/>
          <a:lstStyle>
            <a:lvl1pPr algn="l">
              <a:defRPr sz="1200">
                <a:solidFill>
                  <a:prstClr val="black">
                    <a:tint val="75000"/>
                  </a:prstClr>
                </a:solidFill>
                <a:latin typeface="Arial" charset="0"/>
                <a:ea typeface="ＭＳ Ｐゴシック" pitchFamily="34" charset="-128"/>
              </a:defRPr>
            </a:lvl1pPr>
          </a:lstStyle>
          <a:p>
            <a:pPr>
              <a:defRPr/>
            </a:pPr>
            <a:r>
              <a:rPr lang="en-US"/>
              <a:t>Title of the Presentation</a:t>
            </a:r>
          </a:p>
        </p:txBody>
      </p:sp>
      <p:sp>
        <p:nvSpPr>
          <p:cNvPr id="9" name="Slide Number Placeholder 3"/>
          <p:cNvSpPr>
            <a:spLocks noGrp="1"/>
          </p:cNvSpPr>
          <p:nvPr>
            <p:ph type="sldNum" sz="quarter" idx="11"/>
          </p:nvPr>
        </p:nvSpPr>
        <p:spPr/>
        <p:txBody>
          <a:bodyPr/>
          <a:lstStyle>
            <a:lvl1pPr algn="r">
              <a:defRPr sz="1200">
                <a:solidFill>
                  <a:prstClr val="black">
                    <a:tint val="75000"/>
                  </a:prstClr>
                </a:solidFill>
                <a:latin typeface="Arial" charset="0"/>
                <a:ea typeface="ＭＳ Ｐゴシック" pitchFamily="34" charset="-128"/>
              </a:defRPr>
            </a:lvl1pPr>
          </a:lstStyle>
          <a:p>
            <a:pPr>
              <a:defRPr/>
            </a:pPr>
            <a:fld id="{24EE0A0E-F2E3-4764-AB6A-8266B1765190}" type="slidenum">
              <a:rPr lang="en-US"/>
              <a:pPr>
                <a:defRPr/>
              </a:pPr>
              <a:t>‹#›</a:t>
            </a:fld>
            <a:endParaRPr lang="en-US" dirty="0"/>
          </a:p>
        </p:txBody>
      </p:sp>
    </p:spTree>
    <p:extLst>
      <p:ext uri="{BB962C8B-B14F-4D97-AF65-F5344CB8AC3E}">
        <p14:creationId xmlns:p14="http://schemas.microsoft.com/office/powerpoint/2010/main" val="4275542648"/>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pic>
        <p:nvPicPr>
          <p:cNvPr id="5" name="Picture 5" descr="horizontal WHO .pdf"/>
          <p:cNvPicPr>
            <a:picLocks noChangeAspect="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5027613" y="5715000"/>
            <a:ext cx="38862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title"/>
          </p:nvPr>
        </p:nvSpPr>
        <p:spPr/>
        <p:txBody>
          <a:bodyPr/>
          <a:lstStyle/>
          <a:p>
            <a:r>
              <a:rPr lang="en-US" smtClean="0"/>
              <a:t>Click to edit Master title style</a:t>
            </a:r>
            <a:endParaRPr lang="en-US"/>
          </a:p>
        </p:txBody>
      </p:sp>
      <p:sp>
        <p:nvSpPr>
          <p:cNvPr id="4" name="Content Placeholder 3"/>
          <p:cNvSpPr>
            <a:spLocks noGrp="1"/>
          </p:cNvSpPr>
          <p:nvPr>
            <p:ph sz="half" idx="2"/>
          </p:nvPr>
        </p:nvSpPr>
        <p:spPr>
          <a:xfrm>
            <a:off x="4648200" y="1600200"/>
            <a:ext cx="4038600" cy="4525963"/>
          </a:xfrm>
        </p:spPr>
        <p:txBody>
          <a:bodyPr/>
          <a:lstStyle>
            <a:lvl1pPr>
              <a:defRPr sz="2400"/>
            </a:lvl1pPr>
            <a:lvl2pPr>
              <a:defRPr sz="1600"/>
            </a:lvl2pPr>
            <a:lvl3pPr>
              <a:defRPr sz="16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smtClean="0"/>
          </a:p>
        </p:txBody>
      </p:sp>
      <p:sp>
        <p:nvSpPr>
          <p:cNvPr id="9" name="Content Placeholder 8"/>
          <p:cNvSpPr>
            <a:spLocks noGrp="1"/>
          </p:cNvSpPr>
          <p:nvPr>
            <p:ph sz="quarter" idx="13"/>
          </p:nvPr>
        </p:nvSpPr>
        <p:spPr>
          <a:xfrm>
            <a:off x="365760" y="1600200"/>
            <a:ext cx="4041648" cy="452628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6" name="Footer Placeholder 2"/>
          <p:cNvSpPr>
            <a:spLocks noGrp="1"/>
          </p:cNvSpPr>
          <p:nvPr>
            <p:ph type="ftr" sz="quarter" idx="14"/>
          </p:nvPr>
        </p:nvSpPr>
        <p:spPr/>
        <p:txBody>
          <a:bodyPr/>
          <a:lstStyle>
            <a:lvl1pPr algn="l">
              <a:defRPr sz="1200">
                <a:solidFill>
                  <a:prstClr val="black">
                    <a:tint val="75000"/>
                  </a:prstClr>
                </a:solidFill>
                <a:latin typeface="Arial" charset="0"/>
                <a:ea typeface="ＭＳ Ｐゴシック" pitchFamily="34" charset="-128"/>
              </a:defRPr>
            </a:lvl1pPr>
          </a:lstStyle>
          <a:p>
            <a:pPr>
              <a:defRPr/>
            </a:pPr>
            <a:r>
              <a:rPr lang="en-US"/>
              <a:t>Title of the Presentation</a:t>
            </a:r>
          </a:p>
        </p:txBody>
      </p:sp>
      <p:sp>
        <p:nvSpPr>
          <p:cNvPr id="7" name="Slide Number Placeholder 3"/>
          <p:cNvSpPr>
            <a:spLocks noGrp="1"/>
          </p:cNvSpPr>
          <p:nvPr>
            <p:ph type="sldNum" sz="quarter" idx="15"/>
          </p:nvPr>
        </p:nvSpPr>
        <p:spPr/>
        <p:txBody>
          <a:bodyPr/>
          <a:lstStyle>
            <a:lvl1pPr algn="r">
              <a:defRPr sz="1200">
                <a:solidFill>
                  <a:prstClr val="black">
                    <a:tint val="75000"/>
                  </a:prstClr>
                </a:solidFill>
                <a:latin typeface="Arial" charset="0"/>
                <a:ea typeface="ＭＳ Ｐゴシック" pitchFamily="34" charset="-128"/>
              </a:defRPr>
            </a:lvl1pPr>
          </a:lstStyle>
          <a:p>
            <a:pPr>
              <a:defRPr/>
            </a:pPr>
            <a:fld id="{C3D24D42-A325-4EFE-BF08-23E376EEBC87}" type="slidenum">
              <a:rPr lang="en-US"/>
              <a:pPr>
                <a:defRPr/>
              </a:pPr>
              <a:t>‹#›</a:t>
            </a:fld>
            <a:endParaRPr lang="en-US" dirty="0"/>
          </a:p>
        </p:txBody>
      </p:sp>
    </p:spTree>
    <p:extLst>
      <p:ext uri="{BB962C8B-B14F-4D97-AF65-F5344CB8AC3E}">
        <p14:creationId xmlns:p14="http://schemas.microsoft.com/office/powerpoint/2010/main" val="3116758256"/>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pic>
        <p:nvPicPr>
          <p:cNvPr id="7" name="Picture 5" descr="horizontal WHO .pdf"/>
          <p:cNvPicPr>
            <a:picLocks noChangeAspect="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5027613" y="5715000"/>
            <a:ext cx="38862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title"/>
          </p:nvPr>
        </p:nvSpPr>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600200"/>
            <a:ext cx="4040188" cy="609600"/>
          </a:xfrm>
        </p:spPr>
        <p:txBody>
          <a:bodyPr anchor="b">
            <a:noAutofit/>
          </a:bodyPr>
          <a:lstStyle>
            <a:lvl1pPr marL="0" indent="0" algn="ctr">
              <a:buNone/>
              <a:defRPr sz="2400" b="0"/>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5" name="Text Placeholder 4"/>
          <p:cNvSpPr>
            <a:spLocks noGrp="1"/>
          </p:cNvSpPr>
          <p:nvPr>
            <p:ph type="body" sz="quarter" idx="3"/>
          </p:nvPr>
        </p:nvSpPr>
        <p:spPr>
          <a:xfrm>
            <a:off x="4648200" y="1600200"/>
            <a:ext cx="4041775" cy="609600"/>
          </a:xfrm>
        </p:spPr>
        <p:txBody>
          <a:bodyPr anchor="b">
            <a:noAutofit/>
          </a:bodyPr>
          <a:lstStyle>
            <a:lvl1pPr marL="0" indent="0" algn="ctr">
              <a:buNone/>
              <a:defRPr sz="2400" b="0"/>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11" name="Content Placeholder 10"/>
          <p:cNvSpPr>
            <a:spLocks noGrp="1"/>
          </p:cNvSpPr>
          <p:nvPr>
            <p:ph sz="quarter" idx="13"/>
          </p:nvPr>
        </p:nvSpPr>
        <p:spPr>
          <a:xfrm>
            <a:off x="457200" y="2212848"/>
            <a:ext cx="4041648" cy="3913632"/>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13" name="Content Placeholder 12"/>
          <p:cNvSpPr>
            <a:spLocks noGrp="1"/>
          </p:cNvSpPr>
          <p:nvPr>
            <p:ph sz="quarter" idx="14"/>
          </p:nvPr>
        </p:nvSpPr>
        <p:spPr>
          <a:xfrm>
            <a:off x="4672584" y="2212848"/>
            <a:ext cx="4041648" cy="3913187"/>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8" name="Footer Placeholder 2"/>
          <p:cNvSpPr>
            <a:spLocks noGrp="1"/>
          </p:cNvSpPr>
          <p:nvPr>
            <p:ph type="ftr" sz="quarter" idx="15"/>
          </p:nvPr>
        </p:nvSpPr>
        <p:spPr/>
        <p:txBody>
          <a:bodyPr/>
          <a:lstStyle>
            <a:lvl1pPr algn="l">
              <a:defRPr sz="1200">
                <a:solidFill>
                  <a:prstClr val="black">
                    <a:tint val="75000"/>
                  </a:prstClr>
                </a:solidFill>
                <a:latin typeface="Arial" charset="0"/>
                <a:ea typeface="ＭＳ Ｐゴシック" pitchFamily="34" charset="-128"/>
              </a:defRPr>
            </a:lvl1pPr>
          </a:lstStyle>
          <a:p>
            <a:pPr>
              <a:defRPr/>
            </a:pPr>
            <a:r>
              <a:rPr lang="en-US"/>
              <a:t>Title of the Presentation</a:t>
            </a:r>
          </a:p>
        </p:txBody>
      </p:sp>
      <p:sp>
        <p:nvSpPr>
          <p:cNvPr id="9" name="Slide Number Placeholder 3"/>
          <p:cNvSpPr>
            <a:spLocks noGrp="1"/>
          </p:cNvSpPr>
          <p:nvPr>
            <p:ph type="sldNum" sz="quarter" idx="16"/>
          </p:nvPr>
        </p:nvSpPr>
        <p:spPr/>
        <p:txBody>
          <a:bodyPr/>
          <a:lstStyle>
            <a:lvl1pPr algn="r">
              <a:defRPr sz="1200">
                <a:solidFill>
                  <a:prstClr val="black">
                    <a:tint val="75000"/>
                  </a:prstClr>
                </a:solidFill>
                <a:latin typeface="Arial" charset="0"/>
                <a:ea typeface="ＭＳ Ｐゴシック" pitchFamily="34" charset="-128"/>
              </a:defRPr>
            </a:lvl1pPr>
          </a:lstStyle>
          <a:p>
            <a:pPr>
              <a:defRPr/>
            </a:pPr>
            <a:fld id="{663BAB8C-64C7-47B6-B24D-3B7390E6B248}" type="slidenum">
              <a:rPr lang="en-US"/>
              <a:pPr>
                <a:defRPr/>
              </a:pPr>
              <a:t>‹#›</a:t>
            </a:fld>
            <a:endParaRPr lang="en-US" dirty="0"/>
          </a:p>
        </p:txBody>
      </p:sp>
    </p:spTree>
    <p:extLst>
      <p:ext uri="{BB962C8B-B14F-4D97-AF65-F5344CB8AC3E}">
        <p14:creationId xmlns:p14="http://schemas.microsoft.com/office/powerpoint/2010/main" val="3279278420"/>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pic>
        <p:nvPicPr>
          <p:cNvPr id="2" name="Picture 5" descr="horizontal WHO .pdf"/>
          <p:cNvPicPr>
            <a:picLocks noChangeAspect="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5027613" y="5715000"/>
            <a:ext cx="38862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 name="Footer Placeholder 2"/>
          <p:cNvSpPr>
            <a:spLocks noGrp="1"/>
          </p:cNvSpPr>
          <p:nvPr>
            <p:ph type="ftr" sz="quarter" idx="10"/>
          </p:nvPr>
        </p:nvSpPr>
        <p:spPr/>
        <p:txBody>
          <a:bodyPr/>
          <a:lstStyle>
            <a:lvl1pPr algn="l">
              <a:defRPr sz="1200">
                <a:solidFill>
                  <a:prstClr val="black">
                    <a:tint val="75000"/>
                  </a:prstClr>
                </a:solidFill>
                <a:latin typeface="Arial" charset="0"/>
                <a:ea typeface="ＭＳ Ｐゴシック" pitchFamily="34" charset="-128"/>
              </a:defRPr>
            </a:lvl1pPr>
          </a:lstStyle>
          <a:p>
            <a:pPr>
              <a:defRPr/>
            </a:pPr>
            <a:r>
              <a:rPr lang="en-US"/>
              <a:t>Title of the Presentation</a:t>
            </a:r>
          </a:p>
        </p:txBody>
      </p:sp>
      <p:sp>
        <p:nvSpPr>
          <p:cNvPr id="4" name="Slide Number Placeholder 3"/>
          <p:cNvSpPr>
            <a:spLocks noGrp="1"/>
          </p:cNvSpPr>
          <p:nvPr>
            <p:ph type="sldNum" sz="quarter" idx="11"/>
          </p:nvPr>
        </p:nvSpPr>
        <p:spPr/>
        <p:txBody>
          <a:bodyPr/>
          <a:lstStyle>
            <a:lvl1pPr algn="r">
              <a:defRPr sz="1200">
                <a:solidFill>
                  <a:prstClr val="black">
                    <a:tint val="75000"/>
                  </a:prstClr>
                </a:solidFill>
                <a:latin typeface="Arial" charset="0"/>
                <a:ea typeface="ＭＳ Ｐゴシック" pitchFamily="34" charset="-128"/>
              </a:defRPr>
            </a:lvl1pPr>
          </a:lstStyle>
          <a:p>
            <a:pPr>
              <a:defRPr/>
            </a:pPr>
            <a:fld id="{D9FE9C53-65AF-4B93-BEBB-F118F94B6D4D}" type="slidenum">
              <a:rPr lang="en-US"/>
              <a:pPr>
                <a:defRPr/>
              </a:pPr>
              <a:t>‹#›</a:t>
            </a:fld>
            <a:endParaRPr lang="en-US" dirty="0"/>
          </a:p>
        </p:txBody>
      </p:sp>
    </p:spTree>
    <p:extLst>
      <p:ext uri="{BB962C8B-B14F-4D97-AF65-F5344CB8AC3E}">
        <p14:creationId xmlns:p14="http://schemas.microsoft.com/office/powerpoint/2010/main" val="2512825320"/>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pic>
        <p:nvPicPr>
          <p:cNvPr id="5" name="Picture 5" descr="horizontal WHO .pdf"/>
          <p:cNvPicPr>
            <a:picLocks noChangeAspect="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5027613" y="5715000"/>
            <a:ext cx="38862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title"/>
          </p:nvPr>
        </p:nvSpPr>
        <p:spPr>
          <a:xfrm>
            <a:off x="5907087" y="266700"/>
            <a:ext cx="3008313" cy="2095500"/>
          </a:xfrm>
        </p:spPr>
        <p:txBody>
          <a:bodyPr/>
          <a:lstStyle>
            <a:lvl1pPr algn="ctr">
              <a:lnSpc>
                <a:spcPct val="100000"/>
              </a:lnSpc>
              <a:defRPr sz="2800" b="0">
                <a:effectLst>
                  <a:outerShdw blurRad="50800" dist="25400" dir="5400000" algn="t" rotWithShape="0">
                    <a:prstClr val="black">
                      <a:alpha val="25000"/>
                    </a:prstClr>
                  </a:outerShdw>
                </a:effectLst>
              </a:defRPr>
            </a:lvl1pPr>
          </a:lstStyle>
          <a:p>
            <a:r>
              <a:rPr lang="en-US" smtClean="0"/>
              <a:t>Click to edit Master title style</a:t>
            </a:r>
            <a:endParaRPr lang="en-US" dirty="0"/>
          </a:p>
        </p:txBody>
      </p:sp>
      <p:sp>
        <p:nvSpPr>
          <p:cNvPr id="3" name="Content Placeholder 2"/>
          <p:cNvSpPr>
            <a:spLocks noGrp="1"/>
          </p:cNvSpPr>
          <p:nvPr>
            <p:ph idx="1"/>
          </p:nvPr>
        </p:nvSpPr>
        <p:spPr>
          <a:xfrm>
            <a:off x="719137" y="273050"/>
            <a:ext cx="4995863"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Text Placeholder 3"/>
          <p:cNvSpPr>
            <a:spLocks noGrp="1"/>
          </p:cNvSpPr>
          <p:nvPr>
            <p:ph type="body" sz="half" idx="2"/>
          </p:nvPr>
        </p:nvSpPr>
        <p:spPr>
          <a:xfrm>
            <a:off x="5907087" y="2438400"/>
            <a:ext cx="3008313" cy="3687763"/>
          </a:xfrm>
        </p:spPr>
        <p:txBody>
          <a:bodyPr>
            <a:normAutofit/>
          </a:bodyPr>
          <a:lstStyle>
            <a:lvl1pPr marL="0" indent="0" algn="ctr">
              <a:lnSpc>
                <a:spcPct val="125000"/>
              </a:lnSpc>
              <a:buNone/>
              <a:defRPr sz="16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6" name="Footer Placeholder 2"/>
          <p:cNvSpPr>
            <a:spLocks noGrp="1"/>
          </p:cNvSpPr>
          <p:nvPr>
            <p:ph type="ftr" sz="quarter" idx="10"/>
          </p:nvPr>
        </p:nvSpPr>
        <p:spPr/>
        <p:txBody>
          <a:bodyPr/>
          <a:lstStyle>
            <a:lvl1pPr algn="l">
              <a:defRPr sz="1200">
                <a:solidFill>
                  <a:prstClr val="black">
                    <a:tint val="75000"/>
                  </a:prstClr>
                </a:solidFill>
                <a:latin typeface="Arial" charset="0"/>
                <a:ea typeface="ＭＳ Ｐゴシック" pitchFamily="34" charset="-128"/>
              </a:defRPr>
            </a:lvl1pPr>
          </a:lstStyle>
          <a:p>
            <a:pPr>
              <a:defRPr/>
            </a:pPr>
            <a:r>
              <a:rPr lang="en-US"/>
              <a:t>Title of the Presentation</a:t>
            </a:r>
          </a:p>
        </p:txBody>
      </p:sp>
      <p:sp>
        <p:nvSpPr>
          <p:cNvPr id="7" name="Slide Number Placeholder 3"/>
          <p:cNvSpPr>
            <a:spLocks noGrp="1"/>
          </p:cNvSpPr>
          <p:nvPr>
            <p:ph type="sldNum" sz="quarter" idx="11"/>
          </p:nvPr>
        </p:nvSpPr>
        <p:spPr/>
        <p:txBody>
          <a:bodyPr/>
          <a:lstStyle>
            <a:lvl1pPr algn="r">
              <a:defRPr sz="1200">
                <a:solidFill>
                  <a:prstClr val="black">
                    <a:tint val="75000"/>
                  </a:prstClr>
                </a:solidFill>
                <a:latin typeface="Arial" charset="0"/>
                <a:ea typeface="ＭＳ Ｐゴシック" pitchFamily="34" charset="-128"/>
              </a:defRPr>
            </a:lvl1pPr>
          </a:lstStyle>
          <a:p>
            <a:pPr>
              <a:defRPr/>
            </a:pPr>
            <a:fld id="{7F2D3216-B6FD-4661-A7A3-AA843D5E4E21}" type="slidenum">
              <a:rPr lang="en-US"/>
              <a:pPr>
                <a:defRPr/>
              </a:pPr>
              <a:t>‹#›</a:t>
            </a:fld>
            <a:endParaRPr lang="en-US" dirty="0"/>
          </a:p>
        </p:txBody>
      </p:sp>
    </p:spTree>
    <p:extLst>
      <p:ext uri="{BB962C8B-B14F-4D97-AF65-F5344CB8AC3E}">
        <p14:creationId xmlns:p14="http://schemas.microsoft.com/office/powerpoint/2010/main" val="4003171018"/>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pic>
        <p:nvPicPr>
          <p:cNvPr id="5" name="Picture 5" descr="horizontal WHO .pdf"/>
          <p:cNvPicPr>
            <a:picLocks noChangeAspect="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5027613" y="5715000"/>
            <a:ext cx="38862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title"/>
          </p:nvPr>
        </p:nvSpPr>
        <p:spPr>
          <a:xfrm>
            <a:off x="1679576" y="228600"/>
            <a:ext cx="5711824" cy="895350"/>
          </a:xfrm>
        </p:spPr>
        <p:txBody>
          <a:bodyPr/>
          <a:lstStyle>
            <a:lvl1pPr algn="ctr">
              <a:lnSpc>
                <a:spcPct val="100000"/>
              </a:lnSpc>
              <a:defRPr sz="2800" b="0"/>
            </a:lvl1pPr>
          </a:lstStyle>
          <a:p>
            <a:r>
              <a:rPr lang="en-US" smtClean="0"/>
              <a:t>Click to edit Master title style</a:t>
            </a:r>
            <a:endParaRPr lang="en-US" dirty="0"/>
          </a:p>
        </p:txBody>
      </p:sp>
      <p:sp>
        <p:nvSpPr>
          <p:cNvPr id="3" name="Picture Placeholder 2"/>
          <p:cNvSpPr>
            <a:spLocks noGrp="1"/>
          </p:cNvSpPr>
          <p:nvPr>
            <p:ph type="pic" idx="1"/>
          </p:nvPr>
        </p:nvSpPr>
        <p:spPr>
          <a:xfrm>
            <a:off x="1508126" y="1143000"/>
            <a:ext cx="6054724" cy="4541044"/>
          </a:xfrm>
          <a:ln w="76200">
            <a:solidFill>
              <a:schemeClr val="bg1"/>
            </a:solidFill>
          </a:ln>
          <a:effectLst>
            <a:outerShdw blurRad="88900" dist="50800" dir="5400000" algn="ctr" rotWithShape="0">
              <a:srgbClr val="000000">
                <a:alpha val="25000"/>
              </a:srgbClr>
            </a:outerShdw>
          </a:effectLst>
        </p:spPr>
        <p:txBody>
          <a:bodyPr rtlCol="0">
            <a:normAutofit/>
          </a:bodyPr>
          <a:lstStyle>
            <a:lvl1pPr marL="0" indent="0" algn="ctr">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en-US" noProof="0" dirty="0" smtClean="0"/>
              <a:t>Drag picture to placeholder or click icon to add</a:t>
            </a:r>
            <a:endParaRPr lang="en-US" noProof="0" dirty="0"/>
          </a:p>
        </p:txBody>
      </p:sp>
      <p:sp>
        <p:nvSpPr>
          <p:cNvPr id="4" name="Text Placeholder 3"/>
          <p:cNvSpPr>
            <a:spLocks noGrp="1"/>
          </p:cNvSpPr>
          <p:nvPr>
            <p:ph type="body" sz="half" idx="2"/>
          </p:nvPr>
        </p:nvSpPr>
        <p:spPr>
          <a:xfrm>
            <a:off x="1679576" y="5810250"/>
            <a:ext cx="5711824" cy="345138"/>
          </a:xfrm>
        </p:spPr>
        <p:txBody>
          <a:bodyPr>
            <a:normAutofit/>
          </a:bodyPr>
          <a:lstStyle>
            <a:lvl1pPr marL="0" indent="0" algn="ctr">
              <a:buNone/>
              <a:defRPr sz="16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6" name="Footer Placeholder 2"/>
          <p:cNvSpPr>
            <a:spLocks noGrp="1"/>
          </p:cNvSpPr>
          <p:nvPr>
            <p:ph type="ftr" sz="quarter" idx="10"/>
          </p:nvPr>
        </p:nvSpPr>
        <p:spPr/>
        <p:txBody>
          <a:bodyPr/>
          <a:lstStyle>
            <a:lvl1pPr algn="l">
              <a:defRPr sz="1200">
                <a:solidFill>
                  <a:prstClr val="black">
                    <a:tint val="75000"/>
                  </a:prstClr>
                </a:solidFill>
                <a:latin typeface="Arial" charset="0"/>
                <a:ea typeface="ＭＳ Ｐゴシック" pitchFamily="34" charset="-128"/>
              </a:defRPr>
            </a:lvl1pPr>
          </a:lstStyle>
          <a:p>
            <a:pPr>
              <a:defRPr/>
            </a:pPr>
            <a:r>
              <a:rPr lang="en-US"/>
              <a:t>Title of the Presentation</a:t>
            </a:r>
          </a:p>
        </p:txBody>
      </p:sp>
      <p:sp>
        <p:nvSpPr>
          <p:cNvPr id="7" name="Slide Number Placeholder 3"/>
          <p:cNvSpPr>
            <a:spLocks noGrp="1"/>
          </p:cNvSpPr>
          <p:nvPr>
            <p:ph type="sldNum" sz="quarter" idx="11"/>
          </p:nvPr>
        </p:nvSpPr>
        <p:spPr/>
        <p:txBody>
          <a:bodyPr/>
          <a:lstStyle>
            <a:lvl1pPr algn="r">
              <a:defRPr sz="1200">
                <a:solidFill>
                  <a:prstClr val="black">
                    <a:tint val="75000"/>
                  </a:prstClr>
                </a:solidFill>
                <a:latin typeface="Arial" charset="0"/>
                <a:ea typeface="ＭＳ Ｐゴシック" pitchFamily="34" charset="-128"/>
              </a:defRPr>
            </a:lvl1pPr>
          </a:lstStyle>
          <a:p>
            <a:pPr>
              <a:defRPr/>
            </a:pPr>
            <a:fld id="{E473DAE4-9E76-4604-8581-14360DD575FF}" type="slidenum">
              <a:rPr lang="en-US"/>
              <a:pPr>
                <a:defRPr/>
              </a:pPr>
              <a:t>‹#›</a:t>
            </a:fld>
            <a:endParaRPr lang="en-US" dirty="0"/>
          </a:p>
        </p:txBody>
      </p:sp>
    </p:spTree>
    <p:extLst>
      <p:ext uri="{BB962C8B-B14F-4D97-AF65-F5344CB8AC3E}">
        <p14:creationId xmlns:p14="http://schemas.microsoft.com/office/powerpoint/2010/main" val="3834937045"/>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pic>
        <p:nvPicPr>
          <p:cNvPr id="4" name="Picture 5" descr="horizontal WHO .pdf"/>
          <p:cNvPicPr>
            <a:picLocks noChangeAspect="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5027613" y="5715000"/>
            <a:ext cx="38862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title"/>
          </p:nvPr>
        </p:nvSpPr>
        <p:spPr/>
        <p:txBody>
          <a:bodyPr/>
          <a:lstStyle/>
          <a:p>
            <a:r>
              <a:rPr lang="en-US" smtClean="0"/>
              <a:t>Click to edit Master title style</a:t>
            </a:r>
            <a:endParaRPr lang="en-US" dirty="0"/>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Footer Placeholder 2"/>
          <p:cNvSpPr>
            <a:spLocks noGrp="1"/>
          </p:cNvSpPr>
          <p:nvPr>
            <p:ph type="ftr" sz="quarter" idx="10"/>
          </p:nvPr>
        </p:nvSpPr>
        <p:spPr/>
        <p:txBody>
          <a:bodyPr/>
          <a:lstStyle>
            <a:lvl1pPr algn="l">
              <a:defRPr sz="1200">
                <a:solidFill>
                  <a:prstClr val="black">
                    <a:tint val="75000"/>
                  </a:prstClr>
                </a:solidFill>
                <a:latin typeface="Arial" charset="0"/>
                <a:ea typeface="ＭＳ Ｐゴシック" pitchFamily="34" charset="-128"/>
              </a:defRPr>
            </a:lvl1pPr>
          </a:lstStyle>
          <a:p>
            <a:pPr>
              <a:defRPr/>
            </a:pPr>
            <a:r>
              <a:rPr lang="en-US"/>
              <a:t>Title of the Presentation</a:t>
            </a:r>
          </a:p>
        </p:txBody>
      </p:sp>
      <p:sp>
        <p:nvSpPr>
          <p:cNvPr id="6" name="Slide Number Placeholder 3"/>
          <p:cNvSpPr>
            <a:spLocks noGrp="1"/>
          </p:cNvSpPr>
          <p:nvPr>
            <p:ph type="sldNum" sz="quarter" idx="11"/>
          </p:nvPr>
        </p:nvSpPr>
        <p:spPr/>
        <p:txBody>
          <a:bodyPr/>
          <a:lstStyle>
            <a:lvl1pPr algn="r">
              <a:defRPr sz="1200">
                <a:solidFill>
                  <a:prstClr val="black">
                    <a:tint val="75000"/>
                  </a:prstClr>
                </a:solidFill>
                <a:latin typeface="Arial" charset="0"/>
                <a:ea typeface="ＭＳ Ｐゴシック" pitchFamily="34" charset="-128"/>
              </a:defRPr>
            </a:lvl1pPr>
          </a:lstStyle>
          <a:p>
            <a:pPr>
              <a:defRPr/>
            </a:pPr>
            <a:fld id="{BCE36401-B363-450D-8900-93DA45605DE1}" type="slidenum">
              <a:rPr lang="en-US"/>
              <a:pPr>
                <a:defRPr/>
              </a:pPr>
              <a:t>‹#›</a:t>
            </a:fld>
            <a:endParaRPr lang="en-US" dirty="0"/>
          </a:p>
        </p:txBody>
      </p:sp>
    </p:spTree>
    <p:extLst>
      <p:ext uri="{BB962C8B-B14F-4D97-AF65-F5344CB8AC3E}">
        <p14:creationId xmlns:p14="http://schemas.microsoft.com/office/powerpoint/2010/main" val="175732013"/>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pic>
        <p:nvPicPr>
          <p:cNvPr id="4" name="Picture 5" descr="horizontal WHO .pdf"/>
          <p:cNvPicPr>
            <a:picLocks noChangeAspect="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5027613" y="5715000"/>
            <a:ext cx="38862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Vertical Title 1"/>
          <p:cNvSpPr>
            <a:spLocks noGrp="1"/>
          </p:cNvSpPr>
          <p:nvPr>
            <p:ph type="title" orient="vert"/>
          </p:nvPr>
        </p:nvSpPr>
        <p:spPr>
          <a:xfrm>
            <a:off x="6629400" y="274638"/>
            <a:ext cx="2057400" cy="5851525"/>
          </a:xfrm>
        </p:spPr>
        <p:txBody>
          <a:bodyPr vert="eaVert"/>
          <a:lstStyle/>
          <a:p>
            <a:r>
              <a:rPr lang="en-US" smtClean="0"/>
              <a:t>Click to edit Master title style</a:t>
            </a:r>
            <a:endParaRPr lang="en-US" dirty="0"/>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Footer Placeholder 2"/>
          <p:cNvSpPr>
            <a:spLocks noGrp="1"/>
          </p:cNvSpPr>
          <p:nvPr>
            <p:ph type="ftr" sz="quarter" idx="10"/>
          </p:nvPr>
        </p:nvSpPr>
        <p:spPr/>
        <p:txBody>
          <a:bodyPr/>
          <a:lstStyle>
            <a:lvl1pPr algn="l">
              <a:defRPr sz="1200">
                <a:solidFill>
                  <a:prstClr val="black">
                    <a:tint val="75000"/>
                  </a:prstClr>
                </a:solidFill>
                <a:latin typeface="Arial" charset="0"/>
                <a:ea typeface="ＭＳ Ｐゴシック" pitchFamily="34" charset="-128"/>
              </a:defRPr>
            </a:lvl1pPr>
          </a:lstStyle>
          <a:p>
            <a:pPr>
              <a:defRPr/>
            </a:pPr>
            <a:r>
              <a:rPr lang="en-US"/>
              <a:t>Title of the Presentation</a:t>
            </a:r>
          </a:p>
        </p:txBody>
      </p:sp>
      <p:sp>
        <p:nvSpPr>
          <p:cNvPr id="6" name="Slide Number Placeholder 3"/>
          <p:cNvSpPr>
            <a:spLocks noGrp="1"/>
          </p:cNvSpPr>
          <p:nvPr>
            <p:ph type="sldNum" sz="quarter" idx="11"/>
          </p:nvPr>
        </p:nvSpPr>
        <p:spPr/>
        <p:txBody>
          <a:bodyPr/>
          <a:lstStyle>
            <a:lvl1pPr algn="r">
              <a:defRPr sz="1200">
                <a:solidFill>
                  <a:prstClr val="black">
                    <a:tint val="75000"/>
                  </a:prstClr>
                </a:solidFill>
                <a:latin typeface="Arial" charset="0"/>
                <a:ea typeface="ＭＳ Ｐゴシック" pitchFamily="34" charset="-128"/>
              </a:defRPr>
            </a:lvl1pPr>
          </a:lstStyle>
          <a:p>
            <a:pPr>
              <a:defRPr/>
            </a:pPr>
            <a:fld id="{F7E1EADF-58F5-403C-9158-FA4193E40782}" type="slidenum">
              <a:rPr lang="en-US"/>
              <a:pPr>
                <a:defRPr/>
              </a:pPr>
              <a:t>‹#›</a:t>
            </a:fld>
            <a:endParaRPr lang="en-US" dirty="0"/>
          </a:p>
        </p:txBody>
      </p:sp>
    </p:spTree>
    <p:extLst>
      <p:ext uri="{BB962C8B-B14F-4D97-AF65-F5344CB8AC3E}">
        <p14:creationId xmlns:p14="http://schemas.microsoft.com/office/powerpoint/2010/main" val="3554653491"/>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Tree>
    <p:extLst>
      <p:ext uri="{BB962C8B-B14F-4D97-AF65-F5344CB8AC3E}">
        <p14:creationId xmlns:p14="http://schemas.microsoft.com/office/powerpoint/2010/main" val="2533843788"/>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Date Placeholder 4"/>
          <p:cNvSpPr>
            <a:spLocks noGrp="1"/>
          </p:cNvSpPr>
          <p:nvPr>
            <p:ph type="dt" sz="half" idx="10"/>
          </p:nvPr>
        </p:nvSpPr>
        <p:spPr/>
        <p:txBody>
          <a:bodyPr/>
          <a:lstStyle/>
          <a:p>
            <a:fld id="{0C6FE221-AA81-4300-8F59-64B7F4973F87}" type="datetimeFigureOut">
              <a:rPr lang="en-US" smtClean="0"/>
              <a:t>6/21/2016</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A2B3DB5E-F7FF-4DC6-BBFE-F99554B3396E}" type="slidenum">
              <a:rPr lang="en-US" smtClean="0"/>
              <a:t>‹#›</a:t>
            </a:fld>
            <a:endParaRPr lang="en-US"/>
          </a:p>
        </p:txBody>
      </p:sp>
    </p:spTree>
    <p:extLst>
      <p:ext uri="{BB962C8B-B14F-4D97-AF65-F5344CB8AC3E}">
        <p14:creationId xmlns:p14="http://schemas.microsoft.com/office/powerpoint/2010/main" val="636616991"/>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type="title" preserve="1">
  <p:cSld name="1_Title Slide">
    <p:spTree>
      <p:nvGrpSpPr>
        <p:cNvPr id="1" name=""/>
        <p:cNvGrpSpPr/>
        <p:nvPr/>
      </p:nvGrpSpPr>
      <p:grpSpPr>
        <a:xfrm>
          <a:off x="0" y="0"/>
          <a:ext cx="0" cy="0"/>
          <a:chOff x="0" y="0"/>
          <a:chExt cx="0" cy="0"/>
        </a:xfrm>
      </p:grpSpPr>
      <p:pic>
        <p:nvPicPr>
          <p:cNvPr id="2" name="Picture 9" descr="new TAG familleFINwith HYPHEN"/>
          <p:cNvPicPr>
            <a:picLocks noChangeAspect="1" noChangeArrowheads="1"/>
          </p:cNvPicPr>
          <p:nvPr userDrawn="1"/>
        </p:nvPicPr>
        <p:blipFill>
          <a:blip r:embed="rId2">
            <a:lum bright="50000" contrast="-64000"/>
            <a:extLst>
              <a:ext uri="{28A0092B-C50C-407E-A947-70E740481C1C}">
                <a14:useLocalDpi xmlns:a14="http://schemas.microsoft.com/office/drawing/2010/main" val="0"/>
              </a:ext>
            </a:extLst>
          </a:blip>
          <a:srcRect t="36569"/>
          <a:stretch>
            <a:fillRect/>
          </a:stretch>
        </p:blipFill>
        <p:spPr bwMode="auto">
          <a:xfrm>
            <a:off x="0" y="2286000"/>
            <a:ext cx="6007100" cy="457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 name="Rectangle 4"/>
          <p:cNvSpPr>
            <a:spLocks noGrp="1" noChangeArrowheads="1"/>
          </p:cNvSpPr>
          <p:nvPr>
            <p:ph type="dt" sz="half" idx="10"/>
          </p:nvPr>
        </p:nvSpPr>
        <p:spPr>
          <a:xfrm>
            <a:off x="457200" y="6245225"/>
            <a:ext cx="2133600" cy="476250"/>
          </a:xfrm>
          <a:prstGeom prst="rect">
            <a:avLst/>
          </a:prstGeom>
        </p:spPr>
        <p:txBody>
          <a:bodyPr/>
          <a:lstStyle>
            <a:lvl1pPr>
              <a:defRPr>
                <a:solidFill>
                  <a:prstClr val="black"/>
                </a:solidFill>
                <a:latin typeface="Arial" charset="0"/>
                <a:ea typeface="ＭＳ Ｐゴシック" pitchFamily="34" charset="-128"/>
              </a:defRPr>
            </a:lvl1pPr>
          </a:lstStyle>
          <a:p>
            <a:pPr fontAlgn="base">
              <a:spcBef>
                <a:spcPct val="0"/>
              </a:spcBef>
              <a:spcAft>
                <a:spcPct val="0"/>
              </a:spcAft>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Tree>
    <p:extLst>
      <p:ext uri="{BB962C8B-B14F-4D97-AF65-F5344CB8AC3E}">
        <p14:creationId xmlns:p14="http://schemas.microsoft.com/office/powerpoint/2010/main" val="2729723590"/>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preserve="1" userDrawn="1">
  <p:cSld name="1_Vertical Title and Text">
    <p:spTree>
      <p:nvGrpSpPr>
        <p:cNvPr id="1" name=""/>
        <p:cNvGrpSpPr/>
        <p:nvPr/>
      </p:nvGrpSpPr>
      <p:grpSpPr>
        <a:xfrm>
          <a:off x="0" y="0"/>
          <a:ext cx="0" cy="0"/>
          <a:chOff x="0" y="0"/>
          <a:chExt cx="0" cy="0"/>
        </a:xfrm>
      </p:grpSpPr>
      <p:pic>
        <p:nvPicPr>
          <p:cNvPr id="2" name="Picture 2"/>
          <p:cNvPicPr>
            <a:picLocks noChangeAspect="1" noChangeArrowheads="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2743200" y="2057400"/>
            <a:ext cx="3657600" cy="2743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1972269782"/>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Date Placeholder 6"/>
          <p:cNvSpPr>
            <a:spLocks noGrp="1"/>
          </p:cNvSpPr>
          <p:nvPr>
            <p:ph type="dt" sz="half" idx="10"/>
          </p:nvPr>
        </p:nvSpPr>
        <p:spPr/>
        <p:txBody>
          <a:bodyPr/>
          <a:lstStyle/>
          <a:p>
            <a:fld id="{0C6FE221-AA81-4300-8F59-64B7F4973F87}" type="datetimeFigureOut">
              <a:rPr lang="en-US" smtClean="0"/>
              <a:t>6/21/2016</a:t>
            </a:fld>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A2B3DB5E-F7FF-4DC6-BBFE-F99554B3396E}" type="slidenum">
              <a:rPr lang="en-US" smtClean="0"/>
              <a:t>‹#›</a:t>
            </a:fld>
            <a:endParaRPr lang="en-US"/>
          </a:p>
        </p:txBody>
      </p:sp>
    </p:spTree>
    <p:extLst>
      <p:ext uri="{BB962C8B-B14F-4D97-AF65-F5344CB8AC3E}">
        <p14:creationId xmlns:p14="http://schemas.microsoft.com/office/powerpoint/2010/main" val="1749797919"/>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Date Placeholder 2"/>
          <p:cNvSpPr>
            <a:spLocks noGrp="1"/>
          </p:cNvSpPr>
          <p:nvPr>
            <p:ph type="dt" sz="half" idx="10"/>
          </p:nvPr>
        </p:nvSpPr>
        <p:spPr/>
        <p:txBody>
          <a:bodyPr/>
          <a:lstStyle/>
          <a:p>
            <a:fld id="{0C6FE221-AA81-4300-8F59-64B7F4973F87}" type="datetimeFigureOut">
              <a:rPr lang="en-US" smtClean="0"/>
              <a:t>6/21/2016</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A2B3DB5E-F7FF-4DC6-BBFE-F99554B3396E}" type="slidenum">
              <a:rPr lang="en-US" smtClean="0"/>
              <a:t>‹#›</a:t>
            </a:fld>
            <a:endParaRPr lang="en-US"/>
          </a:p>
        </p:txBody>
      </p:sp>
    </p:spTree>
    <p:extLst>
      <p:ext uri="{BB962C8B-B14F-4D97-AF65-F5344CB8AC3E}">
        <p14:creationId xmlns:p14="http://schemas.microsoft.com/office/powerpoint/2010/main" val="422726482"/>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0C6FE221-AA81-4300-8F59-64B7F4973F87}" type="datetimeFigureOut">
              <a:rPr lang="en-US" smtClean="0"/>
              <a:t>6/21/2016</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A2B3DB5E-F7FF-4DC6-BBFE-F99554B3396E}" type="slidenum">
              <a:rPr lang="en-US" smtClean="0"/>
              <a:t>‹#›</a:t>
            </a:fld>
            <a:endParaRPr lang="en-US"/>
          </a:p>
        </p:txBody>
      </p:sp>
    </p:spTree>
    <p:extLst>
      <p:ext uri="{BB962C8B-B14F-4D97-AF65-F5344CB8AC3E}">
        <p14:creationId xmlns:p14="http://schemas.microsoft.com/office/powerpoint/2010/main" val="1572179241"/>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0C6FE221-AA81-4300-8F59-64B7F4973F87}" type="datetimeFigureOut">
              <a:rPr lang="en-US" smtClean="0"/>
              <a:t>6/21/2016</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A2B3DB5E-F7FF-4DC6-BBFE-F99554B3396E}" type="slidenum">
              <a:rPr lang="en-US" smtClean="0"/>
              <a:t>‹#›</a:t>
            </a:fld>
            <a:endParaRPr lang="en-US"/>
          </a:p>
        </p:txBody>
      </p:sp>
    </p:spTree>
    <p:extLst>
      <p:ext uri="{BB962C8B-B14F-4D97-AF65-F5344CB8AC3E}">
        <p14:creationId xmlns:p14="http://schemas.microsoft.com/office/powerpoint/2010/main" val="2584577307"/>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0C6FE221-AA81-4300-8F59-64B7F4973F87}" type="datetimeFigureOut">
              <a:rPr lang="en-US" smtClean="0"/>
              <a:t>6/21/2016</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A2B3DB5E-F7FF-4DC6-BBFE-F99554B3396E}" type="slidenum">
              <a:rPr lang="en-US" smtClean="0"/>
              <a:t>‹#›</a:t>
            </a:fld>
            <a:endParaRPr lang="en-US"/>
          </a:p>
        </p:txBody>
      </p:sp>
    </p:spTree>
    <p:extLst>
      <p:ext uri="{BB962C8B-B14F-4D97-AF65-F5344CB8AC3E}">
        <p14:creationId xmlns:p14="http://schemas.microsoft.com/office/powerpoint/2010/main" val="3663679611"/>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theme" Target="../theme/theme1.xml"/></Relationships>
</file>

<file path=ppt/slideMasters/_rels/slideMaster2.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theme" Target="../theme/theme2.xml"/><Relationship Id="rId1" Type="http://schemas.openxmlformats.org/officeDocument/2006/relationships/slideLayout" Target="../slideLayouts/slideLayout14.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22.xml"/><Relationship Id="rId13" Type="http://schemas.openxmlformats.org/officeDocument/2006/relationships/slideLayout" Target="../slideLayouts/slideLayout27.xml"/><Relationship Id="rId3" Type="http://schemas.openxmlformats.org/officeDocument/2006/relationships/slideLayout" Target="../slideLayouts/slideLayout17.xml"/><Relationship Id="rId7" Type="http://schemas.openxmlformats.org/officeDocument/2006/relationships/slideLayout" Target="../slideLayouts/slideLayout21.xml"/><Relationship Id="rId12" Type="http://schemas.openxmlformats.org/officeDocument/2006/relationships/slideLayout" Target="../slideLayouts/slideLayout26.xml"/><Relationship Id="rId2" Type="http://schemas.openxmlformats.org/officeDocument/2006/relationships/slideLayout" Target="../slideLayouts/slideLayout16.xml"/><Relationship Id="rId1" Type="http://schemas.openxmlformats.org/officeDocument/2006/relationships/slideLayout" Target="../slideLayouts/slideLayout15.xml"/><Relationship Id="rId6" Type="http://schemas.openxmlformats.org/officeDocument/2006/relationships/slideLayout" Target="../slideLayouts/slideLayout20.xml"/><Relationship Id="rId11" Type="http://schemas.openxmlformats.org/officeDocument/2006/relationships/slideLayout" Target="../slideLayouts/slideLayout25.xml"/><Relationship Id="rId5" Type="http://schemas.openxmlformats.org/officeDocument/2006/relationships/slideLayout" Target="../slideLayouts/slideLayout19.xml"/><Relationship Id="rId15" Type="http://schemas.openxmlformats.org/officeDocument/2006/relationships/image" Target="../media/image2.jpg"/><Relationship Id="rId10" Type="http://schemas.openxmlformats.org/officeDocument/2006/relationships/slideLayout" Target="../slideLayouts/slideLayout24.xml"/><Relationship Id="rId4" Type="http://schemas.openxmlformats.org/officeDocument/2006/relationships/slideLayout" Target="../slideLayouts/slideLayout18.xml"/><Relationship Id="rId9" Type="http://schemas.openxmlformats.org/officeDocument/2006/relationships/slideLayout" Target="../slideLayouts/slideLayout23.xml"/><Relationship Id="rId14" Type="http://schemas.openxmlformats.org/officeDocument/2006/relationships/theme" Target="../theme/theme3.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35.xml"/><Relationship Id="rId13" Type="http://schemas.openxmlformats.org/officeDocument/2006/relationships/slideLayout" Target="../slideLayouts/slideLayout40.xml"/><Relationship Id="rId3" Type="http://schemas.openxmlformats.org/officeDocument/2006/relationships/slideLayout" Target="../slideLayouts/slideLayout30.xml"/><Relationship Id="rId7" Type="http://schemas.openxmlformats.org/officeDocument/2006/relationships/slideLayout" Target="../slideLayouts/slideLayout34.xml"/><Relationship Id="rId12" Type="http://schemas.openxmlformats.org/officeDocument/2006/relationships/slideLayout" Target="../slideLayouts/slideLayout39.xml"/><Relationship Id="rId2" Type="http://schemas.openxmlformats.org/officeDocument/2006/relationships/slideLayout" Target="../slideLayouts/slideLayout29.xml"/><Relationship Id="rId16" Type="http://schemas.openxmlformats.org/officeDocument/2006/relationships/image" Target="../media/image5.png"/><Relationship Id="rId1" Type="http://schemas.openxmlformats.org/officeDocument/2006/relationships/slideLayout" Target="../slideLayouts/slideLayout28.xml"/><Relationship Id="rId6" Type="http://schemas.openxmlformats.org/officeDocument/2006/relationships/slideLayout" Target="../slideLayouts/slideLayout33.xml"/><Relationship Id="rId11" Type="http://schemas.openxmlformats.org/officeDocument/2006/relationships/slideLayout" Target="../slideLayouts/slideLayout38.xml"/><Relationship Id="rId5" Type="http://schemas.openxmlformats.org/officeDocument/2006/relationships/slideLayout" Target="../slideLayouts/slideLayout32.xml"/><Relationship Id="rId15" Type="http://schemas.openxmlformats.org/officeDocument/2006/relationships/theme" Target="../theme/theme4.xml"/><Relationship Id="rId10" Type="http://schemas.openxmlformats.org/officeDocument/2006/relationships/slideLayout" Target="../slideLayouts/slideLayout37.xml"/><Relationship Id="rId4" Type="http://schemas.openxmlformats.org/officeDocument/2006/relationships/slideLayout" Target="../slideLayouts/slideLayout31.xml"/><Relationship Id="rId9" Type="http://schemas.openxmlformats.org/officeDocument/2006/relationships/slideLayout" Target="../slideLayouts/slideLayout36.xml"/><Relationship Id="rId14" Type="http://schemas.openxmlformats.org/officeDocument/2006/relationships/slideLayout" Target="../slideLayouts/slideLayout41.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r>
              <a:rPr lang="en-US" smtClean="0"/>
              <a:t>Click to edit Master title style</a:t>
            </a:r>
            <a:endParaRPr lang="en-US"/>
          </a:p>
        </p:txBody>
      </p:sp>
      <p:sp>
        <p:nvSpPr>
          <p:cNvPr id="3" name="Text Placeholder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0C6FE221-AA81-4300-8F59-64B7F4973F87}" type="datetimeFigureOut">
              <a:rPr lang="en-US" smtClean="0"/>
              <a:t>6/21/2016</a:t>
            </a:fld>
            <a:endParaRPr lang="en-US"/>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A2B3DB5E-F7FF-4DC6-BBFE-F99554B3396E}" type="slidenum">
              <a:rPr lang="en-US" smtClean="0"/>
              <a:t>‹#›</a:t>
            </a:fld>
            <a:endParaRPr lang="en-US"/>
          </a:p>
        </p:txBody>
      </p:sp>
    </p:spTree>
    <p:extLst>
      <p:ext uri="{BB962C8B-B14F-4D97-AF65-F5344CB8AC3E}">
        <p14:creationId xmlns:p14="http://schemas.microsoft.com/office/powerpoint/2010/main" val="37594333"/>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93" r:id="rId12"/>
    <p:sldLayoutId id="2147483694" r:id="rId13"/>
  </p:sldLayoutIdLst>
  <p:txStyles>
    <p:titleStyle>
      <a:lvl1pPr algn="ctr" defTabSz="9144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1026" name="Picture 2" descr="cdclogo_tag_2 color"/>
          <p:cNvPicPr>
            <a:picLocks noChangeAspect="1" noChangeArrowheads="1"/>
          </p:cNvPicPr>
          <p:nvPr/>
        </p:nvPicPr>
        <p:blipFill>
          <a:blip r:embed="rId3" cstate="print"/>
          <a:srcRect/>
          <a:stretch>
            <a:fillRect/>
          </a:stretch>
        </p:blipFill>
        <p:spPr bwMode="auto">
          <a:xfrm>
            <a:off x="7550150" y="5799138"/>
            <a:ext cx="1162050" cy="779462"/>
          </a:xfrm>
          <a:prstGeom prst="rect">
            <a:avLst/>
          </a:prstGeom>
          <a:noFill/>
          <a:ln w="9525">
            <a:noFill/>
            <a:miter lim="800000"/>
            <a:headEnd/>
            <a:tailEnd/>
          </a:ln>
        </p:spPr>
      </p:pic>
    </p:spTree>
    <p:extLst>
      <p:ext uri="{BB962C8B-B14F-4D97-AF65-F5344CB8AC3E}">
        <p14:creationId xmlns:p14="http://schemas.microsoft.com/office/powerpoint/2010/main" val="2130438219"/>
      </p:ext>
    </p:extLst>
  </p:cSld>
  <p:clrMap bg1="lt1" tx1="dk1" bg2="lt2" tx2="dk2" accent1="accent1" accent2="accent2" accent3="accent3" accent4="accent4" accent5="accent5" accent6="accent6" hlink="hlink" folHlink="folHlink"/>
  <p:sldLayoutIdLst>
    <p:sldLayoutId id="2147483662" r:id="rId1"/>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eaLnBrk="0" fontAlgn="base" hangingPunct="0">
        <a:spcBef>
          <a:spcPct val="0"/>
        </a:spcBef>
        <a:spcAft>
          <a:spcPct val="0"/>
        </a:spcAft>
        <a:defRPr sz="4400">
          <a:solidFill>
            <a:schemeClr val="tx2"/>
          </a:solidFill>
          <a:latin typeface="Times New Roman" pitchFamily="18" charset="0"/>
        </a:defRPr>
      </a:lvl6pPr>
      <a:lvl7pPr marL="914400" algn="ctr" rtl="0" eaLnBrk="0" fontAlgn="base" hangingPunct="0">
        <a:spcBef>
          <a:spcPct val="0"/>
        </a:spcBef>
        <a:spcAft>
          <a:spcPct val="0"/>
        </a:spcAft>
        <a:defRPr sz="4400">
          <a:solidFill>
            <a:schemeClr val="tx2"/>
          </a:solidFill>
          <a:latin typeface="Times New Roman" pitchFamily="18" charset="0"/>
        </a:defRPr>
      </a:lvl7pPr>
      <a:lvl8pPr marL="1371600" algn="ctr" rtl="0" eaLnBrk="0" fontAlgn="base" hangingPunct="0">
        <a:spcBef>
          <a:spcPct val="0"/>
        </a:spcBef>
        <a:spcAft>
          <a:spcPct val="0"/>
        </a:spcAft>
        <a:defRPr sz="4400">
          <a:solidFill>
            <a:schemeClr val="tx2"/>
          </a:solidFill>
          <a:latin typeface="Times New Roman" pitchFamily="18" charset="0"/>
        </a:defRPr>
      </a:lvl8pPr>
      <a:lvl9pPr marL="1828800" algn="ctr" rtl="0" eaLnBrk="0" fontAlgn="base" hangingPunct="0">
        <a:spcBef>
          <a:spcPct val="0"/>
        </a:spcBef>
        <a:spcAft>
          <a:spcPct val="0"/>
        </a:spcAft>
        <a:defRPr sz="4400">
          <a:solidFill>
            <a:schemeClr val="tx2"/>
          </a:solidFill>
          <a:latin typeface="Times New Roman" pitchFamily="1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400">
          <a:solidFill>
            <a:schemeClr val="tx1"/>
          </a:solidFill>
          <a:latin typeface="+mn-lt"/>
        </a:defRPr>
      </a:lvl3pPr>
      <a:lvl4pPr marL="1600200" indent="-228600" algn="l" rtl="0" eaLnBrk="0" fontAlgn="base" hangingPunct="0">
        <a:spcBef>
          <a:spcPct val="20000"/>
        </a:spcBef>
        <a:spcAft>
          <a:spcPct val="0"/>
        </a:spcAft>
        <a:buChar char="–"/>
        <a:defRPr sz="2000">
          <a:solidFill>
            <a:schemeClr val="tx1"/>
          </a:solidFill>
          <a:latin typeface="+mn-lt"/>
        </a:defRPr>
      </a:lvl4pPr>
      <a:lvl5pPr marL="2057400" indent="-228600" algn="l" rtl="0" eaLnBrk="0" fontAlgn="base" hangingPunct="0">
        <a:spcBef>
          <a:spcPct val="20000"/>
        </a:spcBef>
        <a:spcAft>
          <a:spcPct val="0"/>
        </a:spcAft>
        <a:buChar char="»"/>
        <a:defRPr sz="2000">
          <a:solidFill>
            <a:schemeClr val="tx1"/>
          </a:solidFill>
          <a:latin typeface="+mn-lt"/>
        </a:defRPr>
      </a:lvl5pPr>
      <a:lvl6pPr marL="2514600" indent="-228600" algn="l" rtl="0" eaLnBrk="0" fontAlgn="base" hangingPunct="0">
        <a:spcBef>
          <a:spcPct val="20000"/>
        </a:spcBef>
        <a:spcAft>
          <a:spcPct val="0"/>
        </a:spcAft>
        <a:buChar char="»"/>
        <a:defRPr sz="2000">
          <a:solidFill>
            <a:schemeClr val="tx1"/>
          </a:solidFill>
          <a:latin typeface="+mn-lt"/>
        </a:defRPr>
      </a:lvl6pPr>
      <a:lvl7pPr marL="2971800" indent="-228600" algn="l" rtl="0" eaLnBrk="0" fontAlgn="base" hangingPunct="0">
        <a:spcBef>
          <a:spcPct val="20000"/>
        </a:spcBef>
        <a:spcAft>
          <a:spcPct val="0"/>
        </a:spcAft>
        <a:buChar char="»"/>
        <a:defRPr sz="2000">
          <a:solidFill>
            <a:schemeClr val="tx1"/>
          </a:solidFill>
          <a:latin typeface="+mn-lt"/>
        </a:defRPr>
      </a:lvl7pPr>
      <a:lvl8pPr marL="3429000" indent="-228600" algn="l" rtl="0" eaLnBrk="0" fontAlgn="base" hangingPunct="0">
        <a:spcBef>
          <a:spcPct val="20000"/>
        </a:spcBef>
        <a:spcAft>
          <a:spcPct val="0"/>
        </a:spcAft>
        <a:buChar char="»"/>
        <a:defRPr sz="2000">
          <a:solidFill>
            <a:schemeClr val="tx1"/>
          </a:solidFill>
          <a:latin typeface="+mn-lt"/>
        </a:defRPr>
      </a:lvl8pPr>
      <a:lvl9pPr marL="3886200" indent="-228600" algn="l" rtl="0" eaLnBrk="0" fontAlgn="base" hangingPunct="0">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5" name="Picture 4" descr="02-15-1540-PPT-PHAC-EN-Inside.jpg"/>
          <p:cNvPicPr>
            <a:picLocks noChangeAspect="1"/>
          </p:cNvPicPr>
          <p:nvPr/>
        </p:nvPicPr>
        <p:blipFill>
          <a:blip r:embed="rId15">
            <a:extLst>
              <a:ext uri="{28A0092B-C50C-407E-A947-70E740481C1C}">
                <a14:useLocalDpi xmlns:a14="http://schemas.microsoft.com/office/drawing/2010/main" val="0"/>
              </a:ext>
            </a:extLst>
          </a:blip>
          <a:stretch>
            <a:fillRect/>
          </a:stretch>
        </p:blipFill>
        <p:spPr>
          <a:xfrm>
            <a:off x="0" y="0"/>
            <a:ext cx="9144000" cy="6858000"/>
          </a:xfrm>
          <a:prstGeom prst="rect">
            <a:avLst/>
          </a:prstGeom>
        </p:spPr>
      </p:pic>
      <p:sp>
        <p:nvSpPr>
          <p:cNvPr id="2" name="Title Placeholder 1"/>
          <p:cNvSpPr>
            <a:spLocks noGrp="1"/>
          </p:cNvSpPr>
          <p:nvPr>
            <p:ph type="title"/>
          </p:nvPr>
        </p:nvSpPr>
        <p:spPr>
          <a:xfrm>
            <a:off x="284869" y="274638"/>
            <a:ext cx="8581679" cy="763891"/>
          </a:xfrm>
          <a:prstGeom prst="rect">
            <a:avLst/>
          </a:prstGeom>
        </p:spPr>
        <p:txBody>
          <a:bodyPr vert="horz" lIns="91440" tIns="45720" rIns="91440" bIns="45720" rtlCol="0" anchor="b" anchorCtr="0">
            <a:noAutofit/>
          </a:bodyPr>
          <a:lstStyle/>
          <a:p>
            <a:endParaRPr lang="en-US" dirty="0"/>
          </a:p>
        </p:txBody>
      </p:sp>
      <p:sp>
        <p:nvSpPr>
          <p:cNvPr id="3" name="Text Placeholder 2"/>
          <p:cNvSpPr>
            <a:spLocks noGrp="1"/>
          </p:cNvSpPr>
          <p:nvPr>
            <p:ph type="body" idx="1"/>
          </p:nvPr>
        </p:nvSpPr>
        <p:spPr>
          <a:xfrm>
            <a:off x="284869" y="1139416"/>
            <a:ext cx="8581679" cy="4895921"/>
          </a:xfrm>
          <a:prstGeom prst="rect">
            <a:avLst/>
          </a:prstGeom>
        </p:spPr>
        <p:txBody>
          <a:bodyPr vert="horz" lIns="91440" tIns="45720" rIns="91440" bIns="45720"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6" name="Slide Number Placeholder 5"/>
          <p:cNvSpPr>
            <a:spLocks noGrp="1"/>
          </p:cNvSpPr>
          <p:nvPr>
            <p:ph type="sldNum" sz="quarter" idx="4"/>
          </p:nvPr>
        </p:nvSpPr>
        <p:spPr>
          <a:xfrm>
            <a:off x="8424818" y="6449568"/>
            <a:ext cx="568529" cy="365125"/>
          </a:xfrm>
          <a:prstGeom prst="rect">
            <a:avLst/>
          </a:prstGeom>
        </p:spPr>
        <p:txBody>
          <a:bodyPr vert="horz" lIns="91440" tIns="45720" rIns="91440" bIns="45720" rtlCol="0" anchor="ctr"/>
          <a:lstStyle>
            <a:lvl1pPr algn="l">
              <a:defRPr sz="1100" b="0" i="0">
                <a:solidFill>
                  <a:schemeClr val="bg1"/>
                </a:solidFill>
              </a:defRPr>
            </a:lvl1pPr>
          </a:lstStyle>
          <a:p>
            <a:pPr defTabSz="457200"/>
            <a:fld id="{5E40D50F-0626-7A4B-A742-09CCAA5CF4F6}" type="slidenum">
              <a:rPr lang="en-US">
                <a:solidFill>
                  <a:prstClr val="white"/>
                </a:solidFill>
              </a:rPr>
              <a:pPr defTabSz="457200"/>
              <a:t>‹#›</a:t>
            </a:fld>
            <a:endParaRPr lang="en-US">
              <a:solidFill>
                <a:prstClr val="white"/>
              </a:solidFill>
            </a:endParaRPr>
          </a:p>
        </p:txBody>
      </p:sp>
    </p:spTree>
    <p:extLst>
      <p:ext uri="{BB962C8B-B14F-4D97-AF65-F5344CB8AC3E}">
        <p14:creationId xmlns:p14="http://schemas.microsoft.com/office/powerpoint/2010/main" val="2438242845"/>
      </p:ext>
    </p:extLst>
  </p:cSld>
  <p:clrMap bg1="lt1" tx1="dk1" bg2="lt2" tx2="dk2" accent1="accent1" accent2="accent2" accent3="accent3" accent4="accent4" accent5="accent5" accent6="accent6" hlink="hlink" folHlink="folHlink"/>
  <p:sldLayoutIdLst>
    <p:sldLayoutId id="2147483664" r:id="rId1"/>
    <p:sldLayoutId id="2147483665" r:id="rId2"/>
    <p:sldLayoutId id="2147483666" r:id="rId3"/>
    <p:sldLayoutId id="2147483667" r:id="rId4"/>
    <p:sldLayoutId id="2147483668" r:id="rId5"/>
    <p:sldLayoutId id="2147483669" r:id="rId6"/>
    <p:sldLayoutId id="2147483670" r:id="rId7"/>
    <p:sldLayoutId id="2147483671" r:id="rId8"/>
    <p:sldLayoutId id="2147483672" r:id="rId9"/>
    <p:sldLayoutId id="2147483673" r:id="rId10"/>
    <p:sldLayoutId id="2147483674" r:id="rId11"/>
    <p:sldLayoutId id="2147483675" r:id="rId12"/>
    <p:sldLayoutId id="2147483676" r:id="rId13"/>
  </p:sldLayoutIdLst>
  <p:timing>
    <p:tnLst>
      <p:par>
        <p:cTn id="1" dur="indefinite" restart="never" nodeType="tmRoot"/>
      </p:par>
    </p:tnLst>
  </p:timing>
  <p:hf hdr="0" ftr="0" dt="0"/>
  <p:txStyles>
    <p:titleStyle>
      <a:lvl1pPr algn="l" defTabSz="457200" rtl="0" eaLnBrk="1" latinLnBrk="0" hangingPunct="1">
        <a:spcBef>
          <a:spcPct val="0"/>
        </a:spcBef>
        <a:buNone/>
        <a:defRPr sz="2400" b="1" i="0" kern="1200" cap="none">
          <a:solidFill>
            <a:srgbClr val="4F0D1E"/>
          </a:solidFill>
          <a:latin typeface="+mj-lt"/>
          <a:ea typeface="+mj-ea"/>
          <a:cs typeface="+mj-cs"/>
        </a:defRPr>
      </a:lvl1pPr>
    </p:titleStyle>
    <p:bodyStyle>
      <a:lvl1pPr marL="342900" indent="-342900" algn="l" defTabSz="457200" rtl="0" eaLnBrk="1" latinLnBrk="0" hangingPunct="1">
        <a:spcBef>
          <a:spcPct val="20000"/>
        </a:spcBef>
        <a:buFont typeface="Arial"/>
        <a:buChar char="•"/>
        <a:defRPr sz="1800" kern="1200">
          <a:solidFill>
            <a:schemeClr val="tx1">
              <a:lumMod val="75000"/>
              <a:lumOff val="25000"/>
            </a:schemeClr>
          </a:solidFill>
          <a:latin typeface="+mn-lt"/>
          <a:ea typeface="+mn-ea"/>
          <a:cs typeface="+mn-cs"/>
        </a:defRPr>
      </a:lvl1pPr>
      <a:lvl2pPr marL="742950" indent="-285750" algn="l" defTabSz="457200" rtl="0" eaLnBrk="1" latinLnBrk="0" hangingPunct="1">
        <a:spcBef>
          <a:spcPct val="20000"/>
        </a:spcBef>
        <a:buFont typeface="Arial"/>
        <a:buChar char="–"/>
        <a:defRPr sz="1600" kern="1200">
          <a:solidFill>
            <a:schemeClr val="tx1">
              <a:lumMod val="75000"/>
              <a:lumOff val="25000"/>
            </a:schemeClr>
          </a:solidFill>
          <a:latin typeface="+mn-lt"/>
          <a:ea typeface="+mn-ea"/>
          <a:cs typeface="+mn-cs"/>
        </a:defRPr>
      </a:lvl2pPr>
      <a:lvl3pPr marL="1143000" indent="-228600" algn="l" defTabSz="457200" rtl="0" eaLnBrk="1" latinLnBrk="0" hangingPunct="1">
        <a:spcBef>
          <a:spcPct val="20000"/>
        </a:spcBef>
        <a:buFont typeface="Arial"/>
        <a:buChar char="•"/>
        <a:defRPr sz="1400" kern="1200">
          <a:solidFill>
            <a:schemeClr val="tx1">
              <a:lumMod val="75000"/>
              <a:lumOff val="25000"/>
            </a:schemeClr>
          </a:solidFill>
          <a:latin typeface="+mn-lt"/>
          <a:ea typeface="+mn-ea"/>
          <a:cs typeface="+mn-cs"/>
        </a:defRPr>
      </a:lvl3pPr>
      <a:lvl4pPr marL="1600200" indent="-228600" algn="l" defTabSz="457200" rtl="0" eaLnBrk="1" latinLnBrk="0" hangingPunct="1">
        <a:spcBef>
          <a:spcPct val="20000"/>
        </a:spcBef>
        <a:buFont typeface="Arial"/>
        <a:buChar char="–"/>
        <a:defRPr sz="1200" kern="1200">
          <a:solidFill>
            <a:schemeClr val="tx1">
              <a:lumMod val="75000"/>
              <a:lumOff val="25000"/>
            </a:schemeClr>
          </a:solidFill>
          <a:latin typeface="+mn-lt"/>
          <a:ea typeface="+mn-ea"/>
          <a:cs typeface="+mn-cs"/>
        </a:defRPr>
      </a:lvl4pPr>
      <a:lvl5pPr marL="2057400" indent="-228600" algn="l" defTabSz="457200" rtl="0" eaLnBrk="1" latinLnBrk="0" hangingPunct="1">
        <a:spcBef>
          <a:spcPct val="20000"/>
        </a:spcBef>
        <a:buFont typeface="Arial"/>
        <a:buChar char="»"/>
        <a:defRPr sz="1200" kern="1200">
          <a:solidFill>
            <a:schemeClr val="tx1">
              <a:lumMod val="75000"/>
              <a:lumOff val="25000"/>
            </a:schemeClr>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reserve="1">
  <p:cSld>
    <p:bg>
      <p:bgPr>
        <a:blipFill dpi="0" rotWithShape="0">
          <a:blip r:embed="rId16"/>
          <a:srcRect/>
          <a:stretch>
            <a:fillRect/>
          </a:stretch>
        </a:blip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0"/>
            <a:ext cx="8229600" cy="1600200"/>
          </a:xfrm>
          <a:prstGeom prst="rect">
            <a:avLst/>
          </a:prstGeom>
        </p:spPr>
        <p:txBody>
          <a:bodyPr vert="horz" lIns="91440" tIns="45720" rIns="91440" bIns="45720" rtlCol="0" anchor="b">
            <a:noAutofit/>
          </a:bodyPr>
          <a:lstStyle/>
          <a:p>
            <a:r>
              <a:rPr lang="en-US" smtClean="0"/>
              <a:t>Click to edit Master title style</a:t>
            </a:r>
            <a:endParaRPr lang="en-US" dirty="0"/>
          </a:p>
        </p:txBody>
      </p:sp>
      <p:sp>
        <p:nvSpPr>
          <p:cNvPr id="1027" name="Text Placeholder 2"/>
          <p:cNvSpPr>
            <a:spLocks noGrp="1"/>
          </p:cNvSpPr>
          <p:nvPr>
            <p:ph type="body" idx="1"/>
          </p:nvPr>
        </p:nvSpPr>
        <p:spPr bwMode="auto">
          <a:xfrm>
            <a:off x="457200" y="1600200"/>
            <a:ext cx="8229600" cy="432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3" name="Footer Placeholder 2"/>
          <p:cNvSpPr>
            <a:spLocks noGrp="1"/>
          </p:cNvSpPr>
          <p:nvPr>
            <p:ph type="ftr" sz="quarter" idx="3"/>
          </p:nvPr>
        </p:nvSpPr>
        <p:spPr>
          <a:xfrm>
            <a:off x="984250" y="6154738"/>
            <a:ext cx="2895600" cy="365125"/>
          </a:xfrm>
          <a:prstGeom prst="rect">
            <a:avLst/>
          </a:prstGeom>
        </p:spPr>
        <p:txBody>
          <a:bodyPr vert="horz" lIns="91440" tIns="45720" rIns="91440" bIns="45720" rtlCol="0" anchor="ctr"/>
          <a:lstStyle>
            <a:lvl1pPr algn="l">
              <a:defRPr sz="1200">
                <a:solidFill>
                  <a:prstClr val="black">
                    <a:tint val="75000"/>
                  </a:prstClr>
                </a:solidFill>
                <a:latin typeface="Palatino Linotype" charset="0"/>
                <a:ea typeface="ＭＳ Ｐゴシック" charset="0"/>
              </a:defRPr>
            </a:lvl1pPr>
          </a:lstStyle>
          <a:p>
            <a:pPr fontAlgn="base">
              <a:spcBef>
                <a:spcPct val="0"/>
              </a:spcBef>
              <a:spcAft>
                <a:spcPct val="0"/>
              </a:spcAft>
              <a:defRPr/>
            </a:pPr>
            <a:r>
              <a:rPr lang="en-US"/>
              <a:t>Title of the Presentation</a:t>
            </a:r>
          </a:p>
        </p:txBody>
      </p:sp>
      <p:sp>
        <p:nvSpPr>
          <p:cNvPr id="4" name="Slide Number Placeholder 3"/>
          <p:cNvSpPr>
            <a:spLocks noGrp="1"/>
          </p:cNvSpPr>
          <p:nvPr>
            <p:ph type="sldNum" sz="quarter" idx="4"/>
          </p:nvPr>
        </p:nvSpPr>
        <p:spPr>
          <a:xfrm>
            <a:off x="457200" y="6154738"/>
            <a:ext cx="409575" cy="365125"/>
          </a:xfrm>
          <a:prstGeom prst="rect">
            <a:avLst/>
          </a:prstGeom>
        </p:spPr>
        <p:txBody>
          <a:bodyPr vert="horz" lIns="91440" tIns="45720" rIns="91440" bIns="45720" rtlCol="0" anchor="ctr"/>
          <a:lstStyle>
            <a:lvl1pPr algn="r">
              <a:defRPr sz="1200">
                <a:solidFill>
                  <a:prstClr val="black">
                    <a:tint val="75000"/>
                  </a:prstClr>
                </a:solidFill>
                <a:latin typeface="Palatino Linotype" charset="0"/>
                <a:ea typeface="ＭＳ Ｐゴシック" charset="0"/>
              </a:defRPr>
            </a:lvl1pPr>
          </a:lstStyle>
          <a:p>
            <a:pPr fontAlgn="base">
              <a:spcBef>
                <a:spcPct val="0"/>
              </a:spcBef>
              <a:spcAft>
                <a:spcPct val="0"/>
              </a:spcAft>
              <a:defRPr/>
            </a:pPr>
            <a:fld id="{F409609C-A0DA-4134-8719-53D1C03C860F}" type="slidenum">
              <a:rPr lang="en-US"/>
              <a:pPr fontAlgn="base">
                <a:spcBef>
                  <a:spcPct val="0"/>
                </a:spcBef>
                <a:spcAft>
                  <a:spcPct val="0"/>
                </a:spcAft>
                <a:defRPr/>
              </a:pPr>
              <a:t>‹#›</a:t>
            </a:fld>
            <a:endParaRPr lang="en-US" dirty="0"/>
          </a:p>
        </p:txBody>
      </p:sp>
    </p:spTree>
    <p:extLst>
      <p:ext uri="{BB962C8B-B14F-4D97-AF65-F5344CB8AC3E}">
        <p14:creationId xmlns:p14="http://schemas.microsoft.com/office/powerpoint/2010/main" val="1313980182"/>
      </p:ext>
    </p:extLst>
  </p:cSld>
  <p:clrMap bg1="lt1" tx1="dk1" bg2="lt2" tx2="dk2" accent1="accent1" accent2="accent2" accent3="accent3" accent4="accent4" accent5="accent5" accent6="accent6" hlink="hlink" folHlink="folHlink"/>
  <p:sldLayoutIdLst>
    <p:sldLayoutId id="2147483678" r:id="rId1"/>
    <p:sldLayoutId id="2147483679" r:id="rId2"/>
    <p:sldLayoutId id="2147483680" r:id="rId3"/>
    <p:sldLayoutId id="2147483681" r:id="rId4"/>
    <p:sldLayoutId id="2147483682" r:id="rId5"/>
    <p:sldLayoutId id="2147483683" r:id="rId6"/>
    <p:sldLayoutId id="2147483684" r:id="rId7"/>
    <p:sldLayoutId id="2147483685" r:id="rId8"/>
    <p:sldLayoutId id="2147483686" r:id="rId9"/>
    <p:sldLayoutId id="2147483687" r:id="rId10"/>
    <p:sldLayoutId id="2147483688" r:id="rId11"/>
    <p:sldLayoutId id="2147483689" r:id="rId12"/>
    <p:sldLayoutId id="2147483690" r:id="rId13"/>
    <p:sldLayoutId id="2147483691" r:id="rId14"/>
  </p:sldLayoutIdLst>
  <p:hf hdr="0" dt="0"/>
  <p:txStyles>
    <p:titleStyle>
      <a:lvl1pPr algn="ctr" rtl="0" eaLnBrk="0" fontAlgn="base" hangingPunct="0">
        <a:lnSpc>
          <a:spcPts val="5800"/>
        </a:lnSpc>
        <a:spcBef>
          <a:spcPct val="0"/>
        </a:spcBef>
        <a:spcAft>
          <a:spcPct val="0"/>
        </a:spcAft>
        <a:defRPr sz="5400" kern="1200">
          <a:solidFill>
            <a:schemeClr val="tx2"/>
          </a:solidFill>
          <a:effectLst>
            <a:outerShdw blurRad="63500" dist="38100" dir="5400000" algn="t" rotWithShape="0">
              <a:prstClr val="black">
                <a:alpha val="25000"/>
              </a:prstClr>
            </a:outerShdw>
          </a:effectLst>
          <a:latin typeface="+mn-lt"/>
          <a:ea typeface="ＭＳ Ｐゴシック" charset="0"/>
          <a:cs typeface="ＭＳ Ｐゴシック" charset="0"/>
        </a:defRPr>
      </a:lvl1pPr>
      <a:lvl2pPr algn="ctr" rtl="0" eaLnBrk="0" fontAlgn="base" hangingPunct="0">
        <a:lnSpc>
          <a:spcPts val="5800"/>
        </a:lnSpc>
        <a:spcBef>
          <a:spcPct val="0"/>
        </a:spcBef>
        <a:spcAft>
          <a:spcPct val="0"/>
        </a:spcAft>
        <a:defRPr sz="5400">
          <a:solidFill>
            <a:schemeClr val="tx2"/>
          </a:solidFill>
          <a:latin typeface="Palatino Linotype" charset="0"/>
          <a:ea typeface="ＭＳ Ｐゴシック" charset="0"/>
          <a:cs typeface="ＭＳ Ｐゴシック" charset="0"/>
        </a:defRPr>
      </a:lvl2pPr>
      <a:lvl3pPr algn="ctr" rtl="0" eaLnBrk="0" fontAlgn="base" hangingPunct="0">
        <a:lnSpc>
          <a:spcPts val="5800"/>
        </a:lnSpc>
        <a:spcBef>
          <a:spcPct val="0"/>
        </a:spcBef>
        <a:spcAft>
          <a:spcPct val="0"/>
        </a:spcAft>
        <a:defRPr sz="5400">
          <a:solidFill>
            <a:schemeClr val="tx2"/>
          </a:solidFill>
          <a:latin typeface="Palatino Linotype" charset="0"/>
          <a:ea typeface="ＭＳ Ｐゴシック" charset="0"/>
          <a:cs typeface="ＭＳ Ｐゴシック" charset="0"/>
        </a:defRPr>
      </a:lvl3pPr>
      <a:lvl4pPr algn="ctr" rtl="0" eaLnBrk="0" fontAlgn="base" hangingPunct="0">
        <a:lnSpc>
          <a:spcPts val="5800"/>
        </a:lnSpc>
        <a:spcBef>
          <a:spcPct val="0"/>
        </a:spcBef>
        <a:spcAft>
          <a:spcPct val="0"/>
        </a:spcAft>
        <a:defRPr sz="5400">
          <a:solidFill>
            <a:schemeClr val="tx2"/>
          </a:solidFill>
          <a:latin typeface="Palatino Linotype" charset="0"/>
          <a:ea typeface="ＭＳ Ｐゴシック" charset="0"/>
          <a:cs typeface="ＭＳ Ｐゴシック" charset="0"/>
        </a:defRPr>
      </a:lvl4pPr>
      <a:lvl5pPr algn="ctr" rtl="0" eaLnBrk="0" fontAlgn="base" hangingPunct="0">
        <a:lnSpc>
          <a:spcPts val="5800"/>
        </a:lnSpc>
        <a:spcBef>
          <a:spcPct val="0"/>
        </a:spcBef>
        <a:spcAft>
          <a:spcPct val="0"/>
        </a:spcAft>
        <a:defRPr sz="5400">
          <a:solidFill>
            <a:schemeClr val="tx2"/>
          </a:solidFill>
          <a:latin typeface="Palatino Linotype" charset="0"/>
          <a:ea typeface="ＭＳ Ｐゴシック" charset="0"/>
          <a:cs typeface="ＭＳ Ｐゴシック" charset="0"/>
        </a:defRPr>
      </a:lvl5pPr>
      <a:lvl6pPr marL="457200" algn="ctr" rtl="0" eaLnBrk="1" fontAlgn="base" hangingPunct="1">
        <a:lnSpc>
          <a:spcPts val="5800"/>
        </a:lnSpc>
        <a:spcBef>
          <a:spcPct val="0"/>
        </a:spcBef>
        <a:spcAft>
          <a:spcPct val="0"/>
        </a:spcAft>
        <a:defRPr sz="5400">
          <a:solidFill>
            <a:schemeClr val="tx2"/>
          </a:solidFill>
          <a:latin typeface="Palatino Linotype" charset="0"/>
          <a:ea typeface="ＭＳ Ｐゴシック" charset="0"/>
          <a:cs typeface="ＭＳ Ｐゴシック" charset="0"/>
        </a:defRPr>
      </a:lvl6pPr>
      <a:lvl7pPr marL="914400" algn="ctr" rtl="0" eaLnBrk="1" fontAlgn="base" hangingPunct="1">
        <a:lnSpc>
          <a:spcPts val="5800"/>
        </a:lnSpc>
        <a:spcBef>
          <a:spcPct val="0"/>
        </a:spcBef>
        <a:spcAft>
          <a:spcPct val="0"/>
        </a:spcAft>
        <a:defRPr sz="5400">
          <a:solidFill>
            <a:schemeClr val="tx2"/>
          </a:solidFill>
          <a:latin typeface="Palatino Linotype" charset="0"/>
          <a:ea typeface="ＭＳ Ｐゴシック" charset="0"/>
          <a:cs typeface="ＭＳ Ｐゴシック" charset="0"/>
        </a:defRPr>
      </a:lvl7pPr>
      <a:lvl8pPr marL="1371600" algn="ctr" rtl="0" eaLnBrk="1" fontAlgn="base" hangingPunct="1">
        <a:lnSpc>
          <a:spcPts val="5800"/>
        </a:lnSpc>
        <a:spcBef>
          <a:spcPct val="0"/>
        </a:spcBef>
        <a:spcAft>
          <a:spcPct val="0"/>
        </a:spcAft>
        <a:defRPr sz="5400">
          <a:solidFill>
            <a:schemeClr val="tx2"/>
          </a:solidFill>
          <a:latin typeface="Palatino Linotype" charset="0"/>
          <a:ea typeface="ＭＳ Ｐゴシック" charset="0"/>
          <a:cs typeface="ＭＳ Ｐゴシック" charset="0"/>
        </a:defRPr>
      </a:lvl8pPr>
      <a:lvl9pPr marL="1828800" algn="ctr" rtl="0" eaLnBrk="1" fontAlgn="base" hangingPunct="1">
        <a:lnSpc>
          <a:spcPts val="5800"/>
        </a:lnSpc>
        <a:spcBef>
          <a:spcPct val="0"/>
        </a:spcBef>
        <a:spcAft>
          <a:spcPct val="0"/>
        </a:spcAft>
        <a:defRPr sz="5400">
          <a:solidFill>
            <a:schemeClr val="tx2"/>
          </a:solidFill>
          <a:latin typeface="Palatino Linotype" charset="0"/>
          <a:ea typeface="ＭＳ Ｐゴシック" charset="0"/>
          <a:cs typeface="ＭＳ Ｐゴシック" charset="0"/>
        </a:defRPr>
      </a:lvl9pPr>
    </p:titleStyle>
    <p:bodyStyle>
      <a:lvl1pPr marL="342900" indent="-342900" algn="l" rtl="0" eaLnBrk="0" fontAlgn="base" hangingPunct="0">
        <a:spcBef>
          <a:spcPct val="20000"/>
        </a:spcBef>
        <a:spcAft>
          <a:spcPct val="0"/>
        </a:spcAft>
        <a:buFont typeface="Arial" pitchFamily="34" charset="0"/>
        <a:buChar char="•"/>
        <a:defRPr sz="2400" kern="1200">
          <a:solidFill>
            <a:srgbClr val="7F7F7F"/>
          </a:solidFill>
          <a:latin typeface="+mj-lt"/>
          <a:ea typeface="ＭＳ Ｐゴシック" charset="0"/>
          <a:cs typeface="ＭＳ Ｐゴシック" charset="0"/>
        </a:defRPr>
      </a:lvl1pPr>
      <a:lvl2pPr marL="742950" indent="-285750" algn="l" rtl="0" eaLnBrk="0" fontAlgn="base" hangingPunct="0">
        <a:spcBef>
          <a:spcPct val="20000"/>
        </a:spcBef>
        <a:spcAft>
          <a:spcPct val="0"/>
        </a:spcAft>
        <a:buFont typeface="Courier New" pitchFamily="49" charset="0"/>
        <a:buChar char="o"/>
        <a:defRPr sz="1600" kern="1200">
          <a:solidFill>
            <a:srgbClr val="7F7F7F"/>
          </a:solidFill>
          <a:latin typeface="+mj-lt"/>
          <a:ea typeface="ＭＳ Ｐゴシック" charset="0"/>
          <a:cs typeface="+mn-cs"/>
        </a:defRPr>
      </a:lvl2pPr>
      <a:lvl3pPr marL="1143000" indent="-228600" algn="l" rtl="0" eaLnBrk="0" fontAlgn="base" hangingPunct="0">
        <a:spcBef>
          <a:spcPct val="20000"/>
        </a:spcBef>
        <a:spcAft>
          <a:spcPct val="0"/>
        </a:spcAft>
        <a:buFont typeface="Arial" pitchFamily="34" charset="0"/>
        <a:buChar char="•"/>
        <a:defRPr sz="1600" kern="1200">
          <a:solidFill>
            <a:srgbClr val="7F7F7F"/>
          </a:solidFill>
          <a:latin typeface="+mj-lt"/>
          <a:ea typeface="ＭＳ Ｐゴシック" charset="0"/>
          <a:cs typeface="+mn-cs"/>
        </a:defRPr>
      </a:lvl3pPr>
      <a:lvl4pPr marL="1600200" indent="-228600" algn="l" rtl="0" eaLnBrk="0" fontAlgn="base" hangingPunct="0">
        <a:spcBef>
          <a:spcPct val="20000"/>
        </a:spcBef>
        <a:spcAft>
          <a:spcPct val="0"/>
        </a:spcAft>
        <a:buFont typeface="Courier New" pitchFamily="49" charset="0"/>
        <a:buChar char="o"/>
        <a:defRPr sz="1600" kern="1200">
          <a:solidFill>
            <a:srgbClr val="7F7F7F"/>
          </a:solidFill>
          <a:latin typeface="+mj-lt"/>
          <a:ea typeface="ＭＳ Ｐゴシック" charset="0"/>
          <a:cs typeface="+mn-cs"/>
        </a:defRPr>
      </a:lvl4pPr>
      <a:lvl5pPr marL="2057400" indent="-228600" algn="l" rtl="0" eaLnBrk="0" fontAlgn="base" hangingPunct="0">
        <a:spcBef>
          <a:spcPct val="20000"/>
        </a:spcBef>
        <a:spcAft>
          <a:spcPct val="0"/>
        </a:spcAft>
        <a:buFont typeface="Arial" pitchFamily="34" charset="0"/>
        <a:buChar char="•"/>
        <a:defRPr sz="1600" kern="1200">
          <a:solidFill>
            <a:srgbClr val="7F7F7F"/>
          </a:solidFill>
          <a:latin typeface="+mj-lt"/>
          <a:ea typeface="ＭＳ Ｐゴシック" charset="0"/>
          <a:cs typeface="+mn-cs"/>
        </a:defRPr>
      </a:lvl5pPr>
      <a:lvl6pPr marL="2514600" indent="-228600" algn="l" defTabSz="914400" rtl="0" eaLnBrk="1" latinLnBrk="0" hangingPunct="1">
        <a:spcBef>
          <a:spcPct val="20000"/>
        </a:spcBef>
        <a:buFont typeface="Courier New" pitchFamily="49" charset="0"/>
        <a:buChar char="o"/>
        <a:defRPr sz="1600" kern="1200">
          <a:solidFill>
            <a:schemeClr val="tx1">
              <a:lumMod val="50000"/>
              <a:lumOff val="50000"/>
            </a:schemeClr>
          </a:solidFill>
          <a:latin typeface="+mj-lt"/>
          <a:ea typeface="+mn-ea"/>
          <a:cs typeface="+mn-cs"/>
        </a:defRPr>
      </a:lvl6pPr>
      <a:lvl7pPr marL="2971800" indent="-228600" algn="l" defTabSz="914400" rtl="0" eaLnBrk="1" latinLnBrk="0" hangingPunct="1">
        <a:spcBef>
          <a:spcPct val="20000"/>
        </a:spcBef>
        <a:buFont typeface="Arial" pitchFamily="34" charset="0"/>
        <a:buChar char="•"/>
        <a:defRPr sz="1600" kern="1200">
          <a:solidFill>
            <a:schemeClr val="tx1">
              <a:lumMod val="50000"/>
              <a:lumOff val="50000"/>
            </a:schemeClr>
          </a:solidFill>
          <a:latin typeface="+mj-lt"/>
          <a:ea typeface="+mn-ea"/>
          <a:cs typeface="+mn-cs"/>
        </a:defRPr>
      </a:lvl7pPr>
      <a:lvl8pPr marL="3429000" indent="-228600" algn="l" defTabSz="914400" rtl="0" eaLnBrk="1" latinLnBrk="0" hangingPunct="1">
        <a:spcBef>
          <a:spcPct val="20000"/>
        </a:spcBef>
        <a:buFont typeface="Courier New" pitchFamily="49" charset="0"/>
        <a:buChar char="o"/>
        <a:defRPr sz="1600" kern="1200">
          <a:solidFill>
            <a:schemeClr val="tx1">
              <a:lumMod val="50000"/>
              <a:lumOff val="50000"/>
            </a:schemeClr>
          </a:solidFill>
          <a:latin typeface="+mj-lt"/>
          <a:ea typeface="+mn-ea"/>
          <a:cs typeface="+mn-cs"/>
        </a:defRPr>
      </a:lvl8pPr>
      <a:lvl9pPr marL="3886200" indent="-228600" algn="l" defTabSz="914400" rtl="0" eaLnBrk="1" latinLnBrk="0" hangingPunct="1">
        <a:spcBef>
          <a:spcPct val="20000"/>
        </a:spcBef>
        <a:buFont typeface="Arial" pitchFamily="34" charset="0"/>
        <a:buChar char="•"/>
        <a:defRPr sz="1600" kern="1200">
          <a:solidFill>
            <a:schemeClr val="tx1">
              <a:lumMod val="50000"/>
              <a:lumOff val="50000"/>
            </a:schemeClr>
          </a:solidFill>
          <a:latin typeface="+mj-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6.emf"/><Relationship Id="rId2" Type="http://schemas.openxmlformats.org/officeDocument/2006/relationships/notesSlide" Target="../notesSlides/notesSlide1.xml"/><Relationship Id="rId1" Type="http://schemas.openxmlformats.org/officeDocument/2006/relationships/slideLayout" Target="../slideLayouts/slideLayout12.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7.xml"/></Relationships>
</file>

<file path=ppt/slides/_rels/slide12.xml.rels><?xml version="1.0" encoding="UTF-8" standalone="yes"?>
<Relationships xmlns="http://schemas.openxmlformats.org/package/2006/relationships"><Relationship Id="rId3" Type="http://schemas.openxmlformats.org/officeDocument/2006/relationships/chart" Target="../charts/chart6.xml"/><Relationship Id="rId2" Type="http://schemas.openxmlformats.org/officeDocument/2006/relationships/notesSlide" Target="../notesSlides/notesSlide10.xml"/><Relationship Id="rId1" Type="http://schemas.openxmlformats.org/officeDocument/2006/relationships/slideLayout" Target="../slideLayouts/slideLayout7.xml"/><Relationship Id="rId4" Type="http://schemas.openxmlformats.org/officeDocument/2006/relationships/image" Target="../media/image6.emf"/></Relationships>
</file>

<file path=ppt/slides/_rels/slide13.xml.rels><?xml version="1.0" encoding="UTF-8" standalone="yes"?>
<Relationships xmlns="http://schemas.openxmlformats.org/package/2006/relationships"><Relationship Id="rId3" Type="http://schemas.openxmlformats.org/officeDocument/2006/relationships/image" Target="../media/image37.png"/><Relationship Id="rId2" Type="http://schemas.openxmlformats.org/officeDocument/2006/relationships/notesSlide" Target="../notesSlides/notesSlide11.xml"/><Relationship Id="rId1" Type="http://schemas.openxmlformats.org/officeDocument/2006/relationships/slideLayout" Target="../slideLayouts/slideLayout7.xml"/></Relationships>
</file>

<file path=ppt/slides/_rels/slide14.xml.rels><?xml version="1.0" encoding="UTF-8" standalone="yes"?>
<Relationships xmlns="http://schemas.openxmlformats.org/package/2006/relationships"><Relationship Id="rId3" Type="http://schemas.openxmlformats.org/officeDocument/2006/relationships/chart" Target="../charts/chart7.xml"/><Relationship Id="rId2" Type="http://schemas.openxmlformats.org/officeDocument/2006/relationships/notesSlide" Target="../notesSlides/notesSlide12.xml"/><Relationship Id="rId1" Type="http://schemas.openxmlformats.org/officeDocument/2006/relationships/slideLayout" Target="../slideLayouts/slideLayout7.xml"/><Relationship Id="rId4" Type="http://schemas.openxmlformats.org/officeDocument/2006/relationships/image" Target="../media/image6.emf"/></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2.xml"/></Relationships>
</file>

<file path=ppt/slides/_rels/slide16.xml.rels><?xml version="1.0" encoding="UTF-8" standalone="yes"?>
<Relationships xmlns="http://schemas.openxmlformats.org/package/2006/relationships"><Relationship Id="rId3" Type="http://schemas.openxmlformats.org/officeDocument/2006/relationships/image" Target="../media/image35.png"/><Relationship Id="rId2" Type="http://schemas.openxmlformats.org/officeDocument/2006/relationships/notesSlide" Target="../notesSlides/notesSlide14.xml"/><Relationship Id="rId1" Type="http://schemas.openxmlformats.org/officeDocument/2006/relationships/slideLayout" Target="../slideLayouts/slideLayout7.xml"/><Relationship Id="rId6" Type="http://schemas.openxmlformats.org/officeDocument/2006/relationships/image" Target="../media/image6.emf"/><Relationship Id="rId5" Type="http://schemas.openxmlformats.org/officeDocument/2006/relationships/image" Target="../media/image36.png"/><Relationship Id="rId4" Type="http://schemas.openxmlformats.org/officeDocument/2006/relationships/image" Target="../media/image38.png"/></Relationships>
</file>

<file path=ppt/slides/_rels/slide17.xml.rels><?xml version="1.0" encoding="UTF-8" standalone="yes"?>
<Relationships xmlns="http://schemas.openxmlformats.org/package/2006/relationships"><Relationship Id="rId8" Type="http://schemas.microsoft.com/office/2007/relationships/hdphoto" Target="../media/hdphoto3.wdp"/><Relationship Id="rId13" Type="http://schemas.openxmlformats.org/officeDocument/2006/relationships/chart" Target="../charts/chart12.xml"/><Relationship Id="rId3" Type="http://schemas.openxmlformats.org/officeDocument/2006/relationships/image" Target="../media/image39.png"/><Relationship Id="rId7" Type="http://schemas.openxmlformats.org/officeDocument/2006/relationships/image" Target="../media/image41.png"/><Relationship Id="rId12" Type="http://schemas.openxmlformats.org/officeDocument/2006/relationships/chart" Target="../charts/chart11.xml"/><Relationship Id="rId2" Type="http://schemas.openxmlformats.org/officeDocument/2006/relationships/notesSlide" Target="../notesSlides/notesSlide15.xml"/><Relationship Id="rId16" Type="http://schemas.openxmlformats.org/officeDocument/2006/relationships/chart" Target="../charts/chart15.xml"/><Relationship Id="rId1" Type="http://schemas.openxmlformats.org/officeDocument/2006/relationships/slideLayout" Target="../slideLayouts/slideLayout7.xml"/><Relationship Id="rId6" Type="http://schemas.microsoft.com/office/2007/relationships/hdphoto" Target="../media/hdphoto2.wdp"/><Relationship Id="rId11" Type="http://schemas.openxmlformats.org/officeDocument/2006/relationships/chart" Target="../charts/chart10.xml"/><Relationship Id="rId5" Type="http://schemas.openxmlformats.org/officeDocument/2006/relationships/image" Target="../media/image40.png"/><Relationship Id="rId15" Type="http://schemas.openxmlformats.org/officeDocument/2006/relationships/chart" Target="../charts/chart14.xml"/><Relationship Id="rId10" Type="http://schemas.openxmlformats.org/officeDocument/2006/relationships/chart" Target="../charts/chart9.xml"/><Relationship Id="rId4" Type="http://schemas.microsoft.com/office/2007/relationships/hdphoto" Target="../media/hdphoto1.wdp"/><Relationship Id="rId9" Type="http://schemas.openxmlformats.org/officeDocument/2006/relationships/chart" Target="../charts/chart8.xml"/><Relationship Id="rId14" Type="http://schemas.openxmlformats.org/officeDocument/2006/relationships/chart" Target="../charts/chart13.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9.xml.rels><?xml version="1.0" encoding="UTF-8" standalone="yes"?>
<Relationships xmlns="http://schemas.openxmlformats.org/package/2006/relationships"><Relationship Id="rId3" Type="http://schemas.openxmlformats.org/officeDocument/2006/relationships/chart" Target="../charts/chart17.xml"/><Relationship Id="rId2" Type="http://schemas.openxmlformats.org/officeDocument/2006/relationships/chart" Target="../charts/chart16.xml"/><Relationship Id="rId1" Type="http://schemas.openxmlformats.org/officeDocument/2006/relationships/slideLayout" Target="../slideLayouts/slideLayout7.xml"/><Relationship Id="rId4" Type="http://schemas.openxmlformats.org/officeDocument/2006/relationships/chart" Target="../charts/chart18.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2.xml"/></Relationships>
</file>

<file path=ppt/slides/_rels/slide20.xml.rels><?xml version="1.0" encoding="UTF-8" standalone="yes"?>
<Relationships xmlns="http://schemas.openxmlformats.org/package/2006/relationships"><Relationship Id="rId3" Type="http://schemas.openxmlformats.org/officeDocument/2006/relationships/chart" Target="../charts/chart20.xml"/><Relationship Id="rId2" Type="http://schemas.openxmlformats.org/officeDocument/2006/relationships/chart" Target="../charts/chart19.xml"/><Relationship Id="rId1" Type="http://schemas.openxmlformats.org/officeDocument/2006/relationships/slideLayout" Target="../slideLayouts/slideLayout7.xml"/><Relationship Id="rId4" Type="http://schemas.openxmlformats.org/officeDocument/2006/relationships/chart" Target="../charts/chart21.xml"/></Relationships>
</file>

<file path=ppt/slides/_rels/slide21.xml.rels><?xml version="1.0" encoding="UTF-8" standalone="yes"?>
<Relationships xmlns="http://schemas.openxmlformats.org/package/2006/relationships"><Relationship Id="rId3" Type="http://schemas.openxmlformats.org/officeDocument/2006/relationships/image" Target="../media/image42.emf"/><Relationship Id="rId2" Type="http://schemas.openxmlformats.org/officeDocument/2006/relationships/notesSlide" Target="../notesSlides/notesSlide16.xml"/><Relationship Id="rId1" Type="http://schemas.openxmlformats.org/officeDocument/2006/relationships/slideLayout" Target="../slideLayouts/slideLayout7.xml"/></Relationships>
</file>

<file path=ppt/slides/_rels/slide22.xml.rels><?xml version="1.0" encoding="UTF-8" standalone="yes"?>
<Relationships xmlns="http://schemas.openxmlformats.org/package/2006/relationships"><Relationship Id="rId3" Type="http://schemas.openxmlformats.org/officeDocument/2006/relationships/chart" Target="../charts/chart23.xml"/><Relationship Id="rId2" Type="http://schemas.openxmlformats.org/officeDocument/2006/relationships/chart" Target="../charts/chart22.xml"/><Relationship Id="rId1" Type="http://schemas.openxmlformats.org/officeDocument/2006/relationships/slideLayout" Target="../slideLayouts/slideLayout7.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5.xml.rels><?xml version="1.0" encoding="UTF-8" standalone="yes"?>
<Relationships xmlns="http://schemas.openxmlformats.org/package/2006/relationships"><Relationship Id="rId2" Type="http://schemas.openxmlformats.org/officeDocument/2006/relationships/image" Target="../media/image43.jpeg"/><Relationship Id="rId1" Type="http://schemas.openxmlformats.org/officeDocument/2006/relationships/slideLayout" Target="../slideLayouts/slideLayout7.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7.xml.rels><?xml version="1.0" encoding="UTF-8" standalone="yes"?>
<Relationships xmlns="http://schemas.openxmlformats.org/package/2006/relationships"><Relationship Id="rId3" Type="http://schemas.openxmlformats.org/officeDocument/2006/relationships/chart" Target="../charts/chart24.xml"/><Relationship Id="rId2" Type="http://schemas.openxmlformats.org/officeDocument/2006/relationships/notesSlide" Target="../notesSlides/notesSlide17.xml"/><Relationship Id="rId1" Type="http://schemas.openxmlformats.org/officeDocument/2006/relationships/slideLayout" Target="../slideLayouts/slideLayout16.xml"/><Relationship Id="rId4" Type="http://schemas.openxmlformats.org/officeDocument/2006/relationships/chart" Target="../charts/chart25.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16.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16.xml"/></Relationships>
</file>

<file path=ppt/slides/_rels/slide3.xml.rels><?xml version="1.0" encoding="UTF-8" standalone="yes"?>
<Relationships xmlns="http://schemas.openxmlformats.org/package/2006/relationships"><Relationship Id="rId3" Type="http://schemas.openxmlformats.org/officeDocument/2006/relationships/chart" Target="../charts/chart1.xml"/><Relationship Id="rId2" Type="http://schemas.openxmlformats.org/officeDocument/2006/relationships/notesSlide" Target="../notesSlides/notesSlide3.xml"/><Relationship Id="rId1" Type="http://schemas.openxmlformats.org/officeDocument/2006/relationships/slideLayout" Target="../slideLayouts/slideLayout7.xml"/><Relationship Id="rId4" Type="http://schemas.openxmlformats.org/officeDocument/2006/relationships/image" Target="../media/image6.emf"/></Relationships>
</file>

<file path=ppt/slides/_rels/slide30.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16.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6.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7.xml"/></Relationships>
</file>

<file path=ppt/slides/_rels/slide37.xml.rels><?xml version="1.0" encoding="UTF-8" standalone="yes"?>
<Relationships xmlns="http://schemas.openxmlformats.org/package/2006/relationships"><Relationship Id="rId2" Type="http://schemas.openxmlformats.org/officeDocument/2006/relationships/image" Target="../media/image6.emf"/><Relationship Id="rId1" Type="http://schemas.openxmlformats.org/officeDocument/2006/relationships/slideLayout" Target="../slideLayouts/slideLayout2.xml"/></Relationships>
</file>

<file path=ppt/slides/_rels/slide4.xml.rels><?xml version="1.0" encoding="UTF-8" standalone="yes"?>
<Relationships xmlns="http://schemas.openxmlformats.org/package/2006/relationships"><Relationship Id="rId8" Type="http://schemas.openxmlformats.org/officeDocument/2006/relationships/image" Target="../media/image14.png"/><Relationship Id="rId13" Type="http://schemas.openxmlformats.org/officeDocument/2006/relationships/image" Target="../media/image19.png"/><Relationship Id="rId18" Type="http://schemas.openxmlformats.org/officeDocument/2006/relationships/image" Target="../media/image24.png"/><Relationship Id="rId26" Type="http://schemas.openxmlformats.org/officeDocument/2006/relationships/image" Target="../media/image32.png"/><Relationship Id="rId3" Type="http://schemas.openxmlformats.org/officeDocument/2006/relationships/image" Target="../media/image9.png"/><Relationship Id="rId21" Type="http://schemas.openxmlformats.org/officeDocument/2006/relationships/image" Target="../media/image27.png"/><Relationship Id="rId7" Type="http://schemas.openxmlformats.org/officeDocument/2006/relationships/image" Target="../media/image13.png"/><Relationship Id="rId12" Type="http://schemas.openxmlformats.org/officeDocument/2006/relationships/image" Target="../media/image18.png"/><Relationship Id="rId17" Type="http://schemas.openxmlformats.org/officeDocument/2006/relationships/image" Target="../media/image23.png"/><Relationship Id="rId25" Type="http://schemas.openxmlformats.org/officeDocument/2006/relationships/image" Target="../media/image31.png"/><Relationship Id="rId2" Type="http://schemas.openxmlformats.org/officeDocument/2006/relationships/notesSlide" Target="../notesSlides/notesSlide4.xml"/><Relationship Id="rId16" Type="http://schemas.openxmlformats.org/officeDocument/2006/relationships/image" Target="../media/image22.png"/><Relationship Id="rId20" Type="http://schemas.openxmlformats.org/officeDocument/2006/relationships/image" Target="../media/image26.png"/><Relationship Id="rId1" Type="http://schemas.openxmlformats.org/officeDocument/2006/relationships/slideLayout" Target="../slideLayouts/slideLayout13.xml"/><Relationship Id="rId6" Type="http://schemas.openxmlformats.org/officeDocument/2006/relationships/image" Target="../media/image12.png"/><Relationship Id="rId11" Type="http://schemas.openxmlformats.org/officeDocument/2006/relationships/image" Target="../media/image17.png"/><Relationship Id="rId24" Type="http://schemas.openxmlformats.org/officeDocument/2006/relationships/image" Target="../media/image30.png"/><Relationship Id="rId5" Type="http://schemas.openxmlformats.org/officeDocument/2006/relationships/image" Target="../media/image11.png"/><Relationship Id="rId15" Type="http://schemas.openxmlformats.org/officeDocument/2006/relationships/image" Target="../media/image21.png"/><Relationship Id="rId23" Type="http://schemas.openxmlformats.org/officeDocument/2006/relationships/image" Target="../media/image29.png"/><Relationship Id="rId28" Type="http://schemas.openxmlformats.org/officeDocument/2006/relationships/image" Target="../media/image34.png"/><Relationship Id="rId10" Type="http://schemas.openxmlformats.org/officeDocument/2006/relationships/image" Target="../media/image16.png"/><Relationship Id="rId19" Type="http://schemas.openxmlformats.org/officeDocument/2006/relationships/image" Target="../media/image25.png"/><Relationship Id="rId4" Type="http://schemas.openxmlformats.org/officeDocument/2006/relationships/image" Target="../media/image10.png"/><Relationship Id="rId9" Type="http://schemas.openxmlformats.org/officeDocument/2006/relationships/image" Target="../media/image15.png"/><Relationship Id="rId14" Type="http://schemas.openxmlformats.org/officeDocument/2006/relationships/image" Target="../media/image20.png"/><Relationship Id="rId22" Type="http://schemas.openxmlformats.org/officeDocument/2006/relationships/image" Target="../media/image28.png"/><Relationship Id="rId27" Type="http://schemas.openxmlformats.org/officeDocument/2006/relationships/image" Target="../media/image33.png"/></Relationships>
</file>

<file path=ppt/slides/_rels/slide5.xml.rels><?xml version="1.0" encoding="UTF-8" standalone="yes"?>
<Relationships xmlns="http://schemas.openxmlformats.org/package/2006/relationships"><Relationship Id="rId3" Type="http://schemas.openxmlformats.org/officeDocument/2006/relationships/chart" Target="../charts/chart2.xml"/><Relationship Id="rId2" Type="http://schemas.openxmlformats.org/officeDocument/2006/relationships/notesSlide" Target="../notesSlides/notesSlide5.xml"/><Relationship Id="rId1" Type="http://schemas.openxmlformats.org/officeDocument/2006/relationships/slideLayout" Target="../slideLayouts/slideLayout2.xml"/><Relationship Id="rId4" Type="http://schemas.openxmlformats.org/officeDocument/2006/relationships/image" Target="../media/image6.emf"/></Relationships>
</file>

<file path=ppt/slides/_rels/slide6.xml.rels><?xml version="1.0" encoding="UTF-8" standalone="yes"?>
<Relationships xmlns="http://schemas.openxmlformats.org/package/2006/relationships"><Relationship Id="rId3" Type="http://schemas.openxmlformats.org/officeDocument/2006/relationships/chart" Target="../charts/chart3.xml"/><Relationship Id="rId2" Type="http://schemas.openxmlformats.org/officeDocument/2006/relationships/notesSlide" Target="../notesSlides/notesSlide6.xml"/><Relationship Id="rId1" Type="http://schemas.openxmlformats.org/officeDocument/2006/relationships/slideLayout" Target="../slideLayouts/slideLayout2.xml"/><Relationship Id="rId4" Type="http://schemas.openxmlformats.org/officeDocument/2006/relationships/image" Target="../media/image6.emf"/></Relationships>
</file>

<file path=ppt/slides/_rels/slide7.xml.rels><?xml version="1.0" encoding="UTF-8" standalone="yes"?>
<Relationships xmlns="http://schemas.openxmlformats.org/package/2006/relationships"><Relationship Id="rId3" Type="http://schemas.openxmlformats.org/officeDocument/2006/relationships/image" Target="../media/image35.png"/><Relationship Id="rId2" Type="http://schemas.openxmlformats.org/officeDocument/2006/relationships/notesSlide" Target="../notesSlides/notesSlide7.xml"/><Relationship Id="rId1" Type="http://schemas.openxmlformats.org/officeDocument/2006/relationships/slideLayout" Target="../slideLayouts/slideLayout7.xml"/><Relationship Id="rId5" Type="http://schemas.openxmlformats.org/officeDocument/2006/relationships/image" Target="../media/image6.emf"/><Relationship Id="rId4" Type="http://schemas.openxmlformats.org/officeDocument/2006/relationships/image" Target="../media/image36.png"/></Relationships>
</file>

<file path=ppt/slides/_rels/slide8.xml.rels><?xml version="1.0" encoding="UTF-8" standalone="yes"?>
<Relationships xmlns="http://schemas.openxmlformats.org/package/2006/relationships"><Relationship Id="rId3" Type="http://schemas.openxmlformats.org/officeDocument/2006/relationships/chart" Target="../charts/chart4.xml"/><Relationship Id="rId2" Type="http://schemas.openxmlformats.org/officeDocument/2006/relationships/notesSlide" Target="../notesSlides/notesSlide8.xml"/><Relationship Id="rId1" Type="http://schemas.openxmlformats.org/officeDocument/2006/relationships/slideLayout" Target="../slideLayouts/slideLayout2.xml"/></Relationships>
</file>

<file path=ppt/slides/_rels/slide9.xml.rels><?xml version="1.0" encoding="UTF-8" standalone="yes"?>
<Relationships xmlns="http://schemas.openxmlformats.org/package/2006/relationships"><Relationship Id="rId2" Type="http://schemas.openxmlformats.org/officeDocument/2006/relationships/chart" Target="../charts/chart5.xml"/><Relationship Id="rId1" Type="http://schemas.openxmlformats.org/officeDocument/2006/relationships/slideLayout" Target="../slideLayouts/slideLayout2.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 Box 6"/>
          <p:cNvSpPr txBox="1">
            <a:spLocks noChangeArrowheads="1"/>
          </p:cNvSpPr>
          <p:nvPr/>
        </p:nvSpPr>
        <p:spPr bwMode="auto">
          <a:xfrm>
            <a:off x="762000" y="1905000"/>
            <a:ext cx="7620000" cy="4524303"/>
          </a:xfrm>
          <a:prstGeom prst="rect">
            <a:avLst/>
          </a:prstGeom>
          <a:noFill/>
          <a:ln>
            <a:noFill/>
          </a:ln>
          <a:effectLst/>
          <a:extLst>
            <a:ext uri="{909E8E84-426E-40DD-AFC4-6F175D3DCCD1}">
              <a14:hiddenFill xmlns:a14="http://schemas.microsoft.com/office/drawing/2010/main">
                <a:solidFill>
                  <a:srgbClr val="CCEC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square" lIns="91429" tIns="45714" rIns="91429" bIns="45714">
            <a:spAutoFit/>
          </a:bodyPr>
          <a:lstStyle/>
          <a:p>
            <a:pPr algn="ctr" eaLnBrk="0" hangingPunct="0">
              <a:defRPr/>
            </a:pPr>
            <a:r>
              <a:rPr lang="en-US" sz="3200" b="1" dirty="0" smtClean="0">
                <a:solidFill>
                  <a:srgbClr val="002060"/>
                </a:solidFill>
                <a:latin typeface="Calibri" pitchFamily="34" charset="0"/>
                <a:ea typeface="ＭＳ Ｐゴシック" charset="0"/>
                <a:cs typeface="Times New Roman" charset="0"/>
              </a:rPr>
              <a:t>Updates from the Regional Measles and Rubella Laboratory Network.</a:t>
            </a:r>
            <a:endParaRPr lang="en-US" sz="3200" b="1" dirty="0">
              <a:solidFill>
                <a:srgbClr val="002060"/>
              </a:solidFill>
              <a:latin typeface="Calibri" pitchFamily="34" charset="0"/>
              <a:ea typeface="ＭＳ Ｐゴシック" charset="0"/>
              <a:cs typeface="Times New Roman" charset="0"/>
            </a:endParaRPr>
          </a:p>
          <a:p>
            <a:pPr algn="ctr" eaLnBrk="0" hangingPunct="0">
              <a:defRPr/>
            </a:pPr>
            <a:endParaRPr lang="en-US" sz="3200" b="1" dirty="0">
              <a:solidFill>
                <a:srgbClr val="002060"/>
              </a:solidFill>
              <a:latin typeface="Calibri" pitchFamily="34" charset="0"/>
              <a:ea typeface="ＭＳ Ｐゴシック" charset="0"/>
              <a:cs typeface="Times New Roman" charset="0"/>
            </a:endParaRPr>
          </a:p>
          <a:p>
            <a:pPr algn="ctr" eaLnBrk="0" hangingPunct="0">
              <a:defRPr/>
            </a:pPr>
            <a:r>
              <a:rPr lang="en-US" sz="2400" b="1" dirty="0" smtClean="0">
                <a:solidFill>
                  <a:srgbClr val="002060"/>
                </a:solidFill>
                <a:latin typeface="Calibri" pitchFamily="34" charset="0"/>
                <a:ea typeface="ＭＳ Ｐゴシック" charset="0"/>
                <a:cs typeface="Times New Roman" charset="0"/>
              </a:rPr>
              <a:t>Accelerating Progress towards Measles and rubella Elimination</a:t>
            </a:r>
            <a:endParaRPr lang="en-US" sz="2400" b="1" dirty="0">
              <a:solidFill>
                <a:srgbClr val="002060"/>
              </a:solidFill>
              <a:latin typeface="Calibri" pitchFamily="34" charset="0"/>
              <a:ea typeface="ＭＳ Ｐゴシック" charset="0"/>
              <a:cs typeface="Times New Roman" charset="0"/>
            </a:endParaRPr>
          </a:p>
          <a:p>
            <a:pPr algn="ctr" eaLnBrk="0" hangingPunct="0">
              <a:defRPr/>
            </a:pPr>
            <a:endParaRPr lang="en-US" sz="2400" b="1" dirty="0">
              <a:solidFill>
                <a:srgbClr val="002060"/>
              </a:solidFill>
              <a:latin typeface="Calibri" pitchFamily="34" charset="0"/>
              <a:ea typeface="ＭＳ Ｐゴシック" charset="0"/>
              <a:cs typeface="Times New Roman" charset="0"/>
            </a:endParaRPr>
          </a:p>
          <a:p>
            <a:pPr algn="ctr" eaLnBrk="0" hangingPunct="0">
              <a:defRPr/>
            </a:pPr>
            <a:r>
              <a:rPr lang="en-US" sz="2400" b="1" dirty="0">
                <a:solidFill>
                  <a:srgbClr val="0070C0"/>
                </a:solidFill>
                <a:latin typeface="Calibri" pitchFamily="34" charset="0"/>
                <a:ea typeface="ＭＳ Ｐゴシック" charset="0"/>
                <a:cs typeface="Times New Roman" charset="0"/>
              </a:rPr>
              <a:t>Gloria Rey-Benito</a:t>
            </a:r>
          </a:p>
          <a:p>
            <a:pPr algn="ctr" eaLnBrk="0" hangingPunct="0">
              <a:defRPr/>
            </a:pPr>
            <a:r>
              <a:rPr lang="en-US" sz="2400" b="1" dirty="0">
                <a:solidFill>
                  <a:srgbClr val="0070C0"/>
                </a:solidFill>
                <a:latin typeface="Calibri" pitchFamily="34" charset="0"/>
                <a:ea typeface="ＭＳ Ｐゴシック" charset="0"/>
                <a:cs typeface="Times New Roman" charset="0"/>
              </a:rPr>
              <a:t>PAHO, </a:t>
            </a:r>
            <a:r>
              <a:rPr lang="en-US" sz="2400" b="1" dirty="0" smtClean="0">
                <a:solidFill>
                  <a:srgbClr val="0070C0"/>
                </a:solidFill>
                <a:latin typeface="Calibri" pitchFamily="34" charset="0"/>
                <a:ea typeface="ＭＳ Ｐゴシック" charset="0"/>
                <a:cs typeface="Times New Roman" charset="0"/>
              </a:rPr>
              <a:t>Regional Advisor FGL/IM</a:t>
            </a:r>
            <a:endParaRPr lang="en-US" sz="2400" b="1" dirty="0">
              <a:solidFill>
                <a:srgbClr val="0070C0"/>
              </a:solidFill>
              <a:latin typeface="Calibri" pitchFamily="34" charset="0"/>
              <a:ea typeface="ＭＳ Ｐゴシック" charset="0"/>
              <a:cs typeface="Times New Roman" charset="0"/>
            </a:endParaRPr>
          </a:p>
          <a:p>
            <a:pPr algn="ctr" eaLnBrk="0" hangingPunct="0">
              <a:defRPr/>
            </a:pPr>
            <a:endParaRPr lang="en-US" sz="2400" b="1" dirty="0" smtClean="0">
              <a:solidFill>
                <a:srgbClr val="002060"/>
              </a:solidFill>
              <a:latin typeface="Calibri" pitchFamily="34" charset="0"/>
              <a:ea typeface="ＭＳ Ｐゴシック" charset="0"/>
              <a:cs typeface="Times New Roman" charset="0"/>
            </a:endParaRPr>
          </a:p>
          <a:p>
            <a:pPr algn="ctr" eaLnBrk="0" hangingPunct="0">
              <a:defRPr/>
            </a:pPr>
            <a:endParaRPr lang="en-US" sz="2400" b="1" dirty="0">
              <a:solidFill>
                <a:srgbClr val="002060"/>
              </a:solidFill>
              <a:latin typeface="Calibri" pitchFamily="34" charset="0"/>
              <a:ea typeface="ＭＳ Ｐゴシック" charset="0"/>
              <a:cs typeface="Times New Roman" charset="0"/>
            </a:endParaRPr>
          </a:p>
          <a:p>
            <a:pPr algn="ctr" eaLnBrk="0" hangingPunct="0">
              <a:defRPr/>
            </a:pPr>
            <a:r>
              <a:rPr lang="en-US" sz="2400" b="1" dirty="0" smtClean="0">
                <a:solidFill>
                  <a:srgbClr val="002060"/>
                </a:solidFill>
                <a:latin typeface="Calibri" pitchFamily="34" charset="0"/>
                <a:ea typeface="ＭＳ Ｐゴシック" charset="0"/>
                <a:cs typeface="Times New Roman" charset="0"/>
              </a:rPr>
              <a:t>Geneva, Switzerland.  21-24 </a:t>
            </a:r>
            <a:r>
              <a:rPr lang="en-US" sz="2400" b="1" dirty="0">
                <a:solidFill>
                  <a:srgbClr val="002060"/>
                </a:solidFill>
                <a:latin typeface="Calibri" pitchFamily="34" charset="0"/>
                <a:ea typeface="ＭＳ Ｐゴシック" charset="0"/>
                <a:cs typeface="Times New Roman" charset="0"/>
              </a:rPr>
              <a:t>June 2016</a:t>
            </a:r>
          </a:p>
        </p:txBody>
      </p:sp>
      <p:pic>
        <p:nvPicPr>
          <p:cNvPr id="3" name="Picture 5" descr="horizontal WHO .pdf"/>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1510439" y="152400"/>
            <a:ext cx="6478722" cy="1905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4124030365"/>
      </p:ext>
    </p:extLst>
  </p:cSld>
  <p:clrMapOvr>
    <a:masterClrMapping/>
  </p:clrMapOvr>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txBox="1">
            <a:spLocks/>
          </p:cNvSpPr>
          <p:nvPr/>
        </p:nvSpPr>
        <p:spPr>
          <a:xfrm>
            <a:off x="457200" y="2209800"/>
            <a:ext cx="8229600" cy="1143000"/>
          </a:xfrm>
          <a:prstGeom prst="rect">
            <a:avLst/>
          </a:prstGeom>
        </p:spPr>
        <p:txBody>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b="1" dirty="0" err="1" smtClean="0">
                <a:solidFill>
                  <a:schemeClr val="tx2"/>
                </a:solidFill>
              </a:rPr>
              <a:t>Virologic</a:t>
            </a:r>
            <a:r>
              <a:rPr lang="en-US" b="1" dirty="0" smtClean="0">
                <a:solidFill>
                  <a:schemeClr val="tx2"/>
                </a:solidFill>
              </a:rPr>
              <a:t> surveillance and molecular epi</a:t>
            </a:r>
            <a:endParaRPr lang="en-US" b="1" dirty="0">
              <a:solidFill>
                <a:schemeClr val="tx2"/>
              </a:solidFill>
            </a:endParaRPr>
          </a:p>
        </p:txBody>
      </p:sp>
    </p:spTree>
    <p:extLst>
      <p:ext uri="{BB962C8B-B14F-4D97-AF65-F5344CB8AC3E}">
        <p14:creationId xmlns:p14="http://schemas.microsoft.com/office/powerpoint/2010/main" val="1440273271"/>
      </p:ext>
    </p:extLst>
  </p:cSld>
  <p:clrMapOvr>
    <a:masterClrMapping/>
  </p:clrMapOvr>
  <p:timing>
    <p:tnLst>
      <p:par>
        <p:cTn id="1" dur="indefinite" restart="never" nodeType="tmRoot"/>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2" name="Text Box 6"/>
          <p:cNvSpPr txBox="1">
            <a:spLocks noChangeArrowheads="1"/>
          </p:cNvSpPr>
          <p:nvPr/>
        </p:nvSpPr>
        <p:spPr bwMode="auto">
          <a:xfrm>
            <a:off x="3347551" y="-21598"/>
            <a:ext cx="184698" cy="4616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4" tIns="45712" rIns="91424" bIns="45712">
            <a:spAutoFit/>
          </a:bodyPr>
          <a:lstStyle>
            <a:lvl1pPr rtl="0" eaLnBrk="0" hangingPunct="0">
              <a:spcBef>
                <a:spcPct val="20000"/>
              </a:spcBef>
              <a:buClr>
                <a:srgbClr val="6699FF"/>
              </a:buClr>
              <a:buFont typeface="Arial" pitchFamily="34" charset="0"/>
              <a:buChar char="●"/>
              <a:defRPr sz="3400">
                <a:solidFill>
                  <a:srgbClr val="003366"/>
                </a:solidFill>
                <a:latin typeface="Arial" pitchFamily="34" charset="0"/>
              </a:defRPr>
            </a:lvl1pPr>
            <a:lvl2pPr marL="742950" indent="-285750" rtl="0" eaLnBrk="0" hangingPunct="0">
              <a:spcBef>
                <a:spcPct val="20000"/>
              </a:spcBef>
              <a:buChar char="–"/>
              <a:defRPr sz="3200">
                <a:solidFill>
                  <a:srgbClr val="003366"/>
                </a:solidFill>
                <a:latin typeface="Arial" pitchFamily="34" charset="0"/>
              </a:defRPr>
            </a:lvl2pPr>
            <a:lvl3pPr marL="1143000" indent="-228600" rtl="0" eaLnBrk="0" hangingPunct="0">
              <a:spcBef>
                <a:spcPct val="20000"/>
              </a:spcBef>
              <a:buChar char="•"/>
              <a:defRPr sz="2700">
                <a:solidFill>
                  <a:srgbClr val="003366"/>
                </a:solidFill>
                <a:latin typeface="Arial" pitchFamily="34" charset="0"/>
              </a:defRPr>
            </a:lvl3pPr>
            <a:lvl4pPr marL="1600200" indent="-228600" rtl="0" eaLnBrk="0" hangingPunct="0">
              <a:spcBef>
                <a:spcPct val="20000"/>
              </a:spcBef>
              <a:buChar char="–"/>
              <a:defRPr sz="2300">
                <a:solidFill>
                  <a:srgbClr val="003366"/>
                </a:solidFill>
                <a:latin typeface="Arial" pitchFamily="34" charset="0"/>
              </a:defRPr>
            </a:lvl4pPr>
            <a:lvl5pPr marL="2057400" indent="-228600" rtl="0" eaLnBrk="0" hangingPunct="0">
              <a:spcBef>
                <a:spcPct val="20000"/>
              </a:spcBef>
              <a:buChar char="»"/>
              <a:defRPr sz="2300">
                <a:solidFill>
                  <a:srgbClr val="003366"/>
                </a:solidFill>
                <a:latin typeface="Arial" pitchFamily="34" charset="0"/>
              </a:defRPr>
            </a:lvl5pPr>
            <a:lvl6pPr marL="2514600" indent="-228600" eaLnBrk="0" fontAlgn="base" hangingPunct="0">
              <a:spcBef>
                <a:spcPct val="20000"/>
              </a:spcBef>
              <a:spcAft>
                <a:spcPct val="0"/>
              </a:spcAft>
              <a:buChar char="»"/>
              <a:defRPr sz="2300">
                <a:solidFill>
                  <a:srgbClr val="003366"/>
                </a:solidFill>
                <a:latin typeface="Arial" pitchFamily="34" charset="0"/>
              </a:defRPr>
            </a:lvl6pPr>
            <a:lvl7pPr marL="2971800" indent="-228600" eaLnBrk="0" fontAlgn="base" hangingPunct="0">
              <a:spcBef>
                <a:spcPct val="20000"/>
              </a:spcBef>
              <a:spcAft>
                <a:spcPct val="0"/>
              </a:spcAft>
              <a:buChar char="»"/>
              <a:defRPr sz="2300">
                <a:solidFill>
                  <a:srgbClr val="003366"/>
                </a:solidFill>
                <a:latin typeface="Arial" pitchFamily="34" charset="0"/>
              </a:defRPr>
            </a:lvl7pPr>
            <a:lvl8pPr marL="3429000" indent="-228600" eaLnBrk="0" fontAlgn="base" hangingPunct="0">
              <a:spcBef>
                <a:spcPct val="20000"/>
              </a:spcBef>
              <a:spcAft>
                <a:spcPct val="0"/>
              </a:spcAft>
              <a:buChar char="»"/>
              <a:defRPr sz="2300">
                <a:solidFill>
                  <a:srgbClr val="003366"/>
                </a:solidFill>
                <a:latin typeface="Arial" pitchFamily="34" charset="0"/>
              </a:defRPr>
            </a:lvl8pPr>
            <a:lvl9pPr marL="3886200" indent="-228600" eaLnBrk="0" fontAlgn="base" hangingPunct="0">
              <a:spcBef>
                <a:spcPct val="20000"/>
              </a:spcBef>
              <a:spcAft>
                <a:spcPct val="0"/>
              </a:spcAft>
              <a:buChar char="»"/>
              <a:defRPr sz="2300">
                <a:solidFill>
                  <a:srgbClr val="003366"/>
                </a:solidFill>
                <a:latin typeface="Arial" pitchFamily="34" charset="0"/>
              </a:defRPr>
            </a:lvl9pPr>
          </a:lstStyle>
          <a:p>
            <a:pPr rtl="1" eaLnBrk="1" hangingPunct="1">
              <a:spcBef>
                <a:spcPct val="0"/>
              </a:spcBef>
              <a:buClrTx/>
              <a:buFontTx/>
              <a:buNone/>
            </a:pPr>
            <a:endParaRPr lang="pt-BR" altLang="es-CO" sz="2400">
              <a:solidFill>
                <a:schemeClr val="tx1"/>
              </a:solidFill>
              <a:latin typeface="Zapf Dingbats" charset="2"/>
            </a:endParaRPr>
          </a:p>
        </p:txBody>
      </p:sp>
      <p:sp>
        <p:nvSpPr>
          <p:cNvPr id="10243" name="Rectangle 11"/>
          <p:cNvSpPr>
            <a:spLocks noChangeArrowheads="1"/>
          </p:cNvSpPr>
          <p:nvPr/>
        </p:nvSpPr>
        <p:spPr bwMode="auto">
          <a:xfrm>
            <a:off x="377380" y="95030"/>
            <a:ext cx="8154397" cy="10597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2059" tIns="46030" rIns="92059" bIns="46030" anchor="ctr"/>
          <a:lstStyle>
            <a:lvl1pPr rtl="0" eaLnBrk="0" hangingPunct="0">
              <a:spcBef>
                <a:spcPct val="20000"/>
              </a:spcBef>
              <a:buClr>
                <a:srgbClr val="6699FF"/>
              </a:buClr>
              <a:buFont typeface="Arial" pitchFamily="34" charset="0"/>
              <a:buChar char="●"/>
              <a:defRPr sz="3400">
                <a:solidFill>
                  <a:srgbClr val="003366"/>
                </a:solidFill>
                <a:latin typeface="Arial" pitchFamily="34" charset="0"/>
              </a:defRPr>
            </a:lvl1pPr>
            <a:lvl2pPr marL="742950" indent="-285750" rtl="0" eaLnBrk="0" hangingPunct="0">
              <a:spcBef>
                <a:spcPct val="20000"/>
              </a:spcBef>
              <a:buChar char="–"/>
              <a:defRPr sz="3200">
                <a:solidFill>
                  <a:srgbClr val="003366"/>
                </a:solidFill>
                <a:latin typeface="Arial" pitchFamily="34" charset="0"/>
              </a:defRPr>
            </a:lvl2pPr>
            <a:lvl3pPr marL="1143000" indent="-228600" rtl="0" eaLnBrk="0" hangingPunct="0">
              <a:spcBef>
                <a:spcPct val="20000"/>
              </a:spcBef>
              <a:buChar char="•"/>
              <a:defRPr sz="2700">
                <a:solidFill>
                  <a:srgbClr val="003366"/>
                </a:solidFill>
                <a:latin typeface="Arial" pitchFamily="34" charset="0"/>
              </a:defRPr>
            </a:lvl3pPr>
            <a:lvl4pPr marL="1600200" indent="-228600" rtl="0" eaLnBrk="0" hangingPunct="0">
              <a:spcBef>
                <a:spcPct val="20000"/>
              </a:spcBef>
              <a:buChar char="–"/>
              <a:defRPr sz="2300">
                <a:solidFill>
                  <a:srgbClr val="003366"/>
                </a:solidFill>
                <a:latin typeface="Arial" pitchFamily="34" charset="0"/>
              </a:defRPr>
            </a:lvl4pPr>
            <a:lvl5pPr marL="2057400" indent="-228600" rtl="0" eaLnBrk="0" hangingPunct="0">
              <a:spcBef>
                <a:spcPct val="20000"/>
              </a:spcBef>
              <a:buChar char="»"/>
              <a:defRPr sz="2300">
                <a:solidFill>
                  <a:srgbClr val="003366"/>
                </a:solidFill>
                <a:latin typeface="Arial" pitchFamily="34" charset="0"/>
              </a:defRPr>
            </a:lvl5pPr>
            <a:lvl6pPr marL="2514600" indent="-228600" eaLnBrk="0" fontAlgn="base" hangingPunct="0">
              <a:spcBef>
                <a:spcPct val="20000"/>
              </a:spcBef>
              <a:spcAft>
                <a:spcPct val="0"/>
              </a:spcAft>
              <a:buChar char="»"/>
              <a:defRPr sz="2300">
                <a:solidFill>
                  <a:srgbClr val="003366"/>
                </a:solidFill>
                <a:latin typeface="Arial" pitchFamily="34" charset="0"/>
              </a:defRPr>
            </a:lvl6pPr>
            <a:lvl7pPr marL="2971800" indent="-228600" eaLnBrk="0" fontAlgn="base" hangingPunct="0">
              <a:spcBef>
                <a:spcPct val="20000"/>
              </a:spcBef>
              <a:spcAft>
                <a:spcPct val="0"/>
              </a:spcAft>
              <a:buChar char="»"/>
              <a:defRPr sz="2300">
                <a:solidFill>
                  <a:srgbClr val="003366"/>
                </a:solidFill>
                <a:latin typeface="Arial" pitchFamily="34" charset="0"/>
              </a:defRPr>
            </a:lvl7pPr>
            <a:lvl8pPr marL="3429000" indent="-228600" eaLnBrk="0" fontAlgn="base" hangingPunct="0">
              <a:spcBef>
                <a:spcPct val="20000"/>
              </a:spcBef>
              <a:spcAft>
                <a:spcPct val="0"/>
              </a:spcAft>
              <a:buChar char="»"/>
              <a:defRPr sz="2300">
                <a:solidFill>
                  <a:srgbClr val="003366"/>
                </a:solidFill>
                <a:latin typeface="Arial" pitchFamily="34" charset="0"/>
              </a:defRPr>
            </a:lvl8pPr>
            <a:lvl9pPr marL="3886200" indent="-228600" eaLnBrk="0" fontAlgn="base" hangingPunct="0">
              <a:spcBef>
                <a:spcPct val="20000"/>
              </a:spcBef>
              <a:spcAft>
                <a:spcPct val="0"/>
              </a:spcAft>
              <a:buChar char="»"/>
              <a:defRPr sz="2300">
                <a:solidFill>
                  <a:srgbClr val="003366"/>
                </a:solidFill>
                <a:latin typeface="Arial" pitchFamily="34" charset="0"/>
              </a:defRPr>
            </a:lvl9pPr>
          </a:lstStyle>
          <a:p>
            <a:pPr algn="ctr" rtl="1">
              <a:spcBef>
                <a:spcPct val="0"/>
              </a:spcBef>
              <a:buClrTx/>
              <a:buFontTx/>
              <a:buNone/>
            </a:pPr>
            <a:r>
              <a:rPr lang="en-US" altLang="es-CO" sz="2800" b="1" dirty="0" smtClean="0">
                <a:solidFill>
                  <a:srgbClr val="110B89"/>
                </a:solidFill>
                <a:latin typeface="+mn-lt"/>
                <a:ea typeface="ＭＳ Ｐゴシック" charset="0"/>
                <a:cs typeface="ＭＳ Ｐゴシック" charset="0"/>
              </a:rPr>
              <a:t>Measles and Rubella laboratory network</a:t>
            </a:r>
            <a:endParaRPr lang="en-US" altLang="es-CO" sz="2400" b="1" dirty="0">
              <a:solidFill>
                <a:srgbClr val="110B89"/>
              </a:solidFill>
              <a:latin typeface="+mn-lt"/>
              <a:ea typeface="ＭＳ Ｐゴシック" charset="0"/>
              <a:cs typeface="ＭＳ Ｐゴシック" charset="0"/>
            </a:endParaRPr>
          </a:p>
          <a:p>
            <a:pPr algn="ctr" rtl="1">
              <a:spcBef>
                <a:spcPct val="0"/>
              </a:spcBef>
              <a:buClrTx/>
              <a:buFontTx/>
              <a:buNone/>
            </a:pPr>
            <a:r>
              <a:rPr lang="en-US" altLang="es-CO" sz="2400" b="1" dirty="0" smtClean="0">
                <a:solidFill>
                  <a:srgbClr val="110B89"/>
                </a:solidFill>
                <a:latin typeface="+mn-lt"/>
                <a:ea typeface="ＭＳ Ｐゴシック" charset="0"/>
                <a:cs typeface="ＭＳ Ｐゴシック" charset="0"/>
              </a:rPr>
              <a:t>Region of the Americas, 1995 </a:t>
            </a:r>
            <a:r>
              <a:rPr lang="en-US" altLang="es-CO" sz="2400" b="1" dirty="0">
                <a:solidFill>
                  <a:srgbClr val="110B89"/>
                </a:solidFill>
                <a:latin typeface="+mn-lt"/>
                <a:ea typeface="ＭＳ Ｐゴシック" charset="0"/>
                <a:cs typeface="ＭＳ Ｐゴシック" charset="0"/>
              </a:rPr>
              <a:t>– </a:t>
            </a:r>
            <a:r>
              <a:rPr lang="en-US" altLang="es-CO" sz="2400" b="1" dirty="0" smtClean="0">
                <a:solidFill>
                  <a:srgbClr val="110B89"/>
                </a:solidFill>
                <a:latin typeface="+mn-lt"/>
                <a:ea typeface="ＭＳ Ｐゴシック" charset="0"/>
                <a:cs typeface="ＭＳ Ｐゴシック" charset="0"/>
              </a:rPr>
              <a:t>2016</a:t>
            </a:r>
            <a:endParaRPr lang="en-US" altLang="es-CO" sz="2400" b="1" dirty="0">
              <a:solidFill>
                <a:srgbClr val="110B89"/>
              </a:solidFill>
              <a:latin typeface="+mn-lt"/>
              <a:ea typeface="ＭＳ Ｐゴシック" charset="0"/>
              <a:cs typeface="ＭＳ Ｐゴシック" charset="0"/>
            </a:endParaRPr>
          </a:p>
        </p:txBody>
      </p:sp>
      <p:sp>
        <p:nvSpPr>
          <p:cNvPr id="10244" name="Text Box 12"/>
          <p:cNvSpPr txBox="1">
            <a:spLocks noChangeArrowheads="1"/>
          </p:cNvSpPr>
          <p:nvPr/>
        </p:nvSpPr>
        <p:spPr bwMode="auto">
          <a:xfrm>
            <a:off x="377379" y="3843401"/>
            <a:ext cx="2746187" cy="101564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rnd">
                <a:solidFill>
                  <a:srgbClr val="000000"/>
                </a:solidFill>
                <a:miter lim="800000"/>
                <a:headEnd/>
                <a:tailEnd/>
              </a14:hiddenLine>
            </a:ext>
          </a:extLst>
        </p:spPr>
        <p:txBody>
          <a:bodyPr wrap="square" lIns="91424" tIns="45712" rIns="91424" bIns="45712" anchor="ctr">
            <a:spAutoFit/>
          </a:bodyPr>
          <a:lstStyle>
            <a:lvl1pPr rtl="0" eaLnBrk="0" hangingPunct="0">
              <a:spcBef>
                <a:spcPct val="20000"/>
              </a:spcBef>
              <a:buClr>
                <a:srgbClr val="6699FF"/>
              </a:buClr>
              <a:buFont typeface="Arial" pitchFamily="34" charset="0"/>
              <a:buChar char="●"/>
              <a:defRPr sz="3400">
                <a:solidFill>
                  <a:srgbClr val="003366"/>
                </a:solidFill>
                <a:latin typeface="Arial" pitchFamily="34" charset="0"/>
              </a:defRPr>
            </a:lvl1pPr>
            <a:lvl2pPr marL="742950" indent="-285750" rtl="0" eaLnBrk="0" hangingPunct="0">
              <a:spcBef>
                <a:spcPct val="20000"/>
              </a:spcBef>
              <a:buChar char="–"/>
              <a:defRPr sz="3200">
                <a:solidFill>
                  <a:srgbClr val="003366"/>
                </a:solidFill>
                <a:latin typeface="Arial" pitchFamily="34" charset="0"/>
              </a:defRPr>
            </a:lvl2pPr>
            <a:lvl3pPr marL="1143000" indent="-228600" rtl="0" eaLnBrk="0" hangingPunct="0">
              <a:spcBef>
                <a:spcPct val="20000"/>
              </a:spcBef>
              <a:buChar char="•"/>
              <a:defRPr sz="2700">
                <a:solidFill>
                  <a:srgbClr val="003366"/>
                </a:solidFill>
                <a:latin typeface="Arial" pitchFamily="34" charset="0"/>
              </a:defRPr>
            </a:lvl3pPr>
            <a:lvl4pPr marL="1600200" indent="-228600" rtl="0" eaLnBrk="0" hangingPunct="0">
              <a:spcBef>
                <a:spcPct val="20000"/>
              </a:spcBef>
              <a:buChar char="–"/>
              <a:defRPr sz="2300">
                <a:solidFill>
                  <a:srgbClr val="003366"/>
                </a:solidFill>
                <a:latin typeface="Arial" pitchFamily="34" charset="0"/>
              </a:defRPr>
            </a:lvl4pPr>
            <a:lvl5pPr marL="2057400" indent="-228600" rtl="0" eaLnBrk="0" hangingPunct="0">
              <a:spcBef>
                <a:spcPct val="20000"/>
              </a:spcBef>
              <a:buChar char="»"/>
              <a:defRPr sz="2300">
                <a:solidFill>
                  <a:srgbClr val="003366"/>
                </a:solidFill>
                <a:latin typeface="Arial" pitchFamily="34" charset="0"/>
              </a:defRPr>
            </a:lvl5pPr>
            <a:lvl6pPr marL="2514600" indent="-228600" eaLnBrk="0" fontAlgn="base" hangingPunct="0">
              <a:spcBef>
                <a:spcPct val="20000"/>
              </a:spcBef>
              <a:spcAft>
                <a:spcPct val="0"/>
              </a:spcAft>
              <a:buChar char="»"/>
              <a:defRPr sz="2300">
                <a:solidFill>
                  <a:srgbClr val="003366"/>
                </a:solidFill>
                <a:latin typeface="Arial" pitchFamily="34" charset="0"/>
              </a:defRPr>
            </a:lvl6pPr>
            <a:lvl7pPr marL="2971800" indent="-228600" eaLnBrk="0" fontAlgn="base" hangingPunct="0">
              <a:spcBef>
                <a:spcPct val="20000"/>
              </a:spcBef>
              <a:spcAft>
                <a:spcPct val="0"/>
              </a:spcAft>
              <a:buChar char="»"/>
              <a:defRPr sz="2300">
                <a:solidFill>
                  <a:srgbClr val="003366"/>
                </a:solidFill>
                <a:latin typeface="Arial" pitchFamily="34" charset="0"/>
              </a:defRPr>
            </a:lvl7pPr>
            <a:lvl8pPr marL="3429000" indent="-228600" eaLnBrk="0" fontAlgn="base" hangingPunct="0">
              <a:spcBef>
                <a:spcPct val="20000"/>
              </a:spcBef>
              <a:spcAft>
                <a:spcPct val="0"/>
              </a:spcAft>
              <a:buChar char="»"/>
              <a:defRPr sz="2300">
                <a:solidFill>
                  <a:srgbClr val="003366"/>
                </a:solidFill>
                <a:latin typeface="Arial" pitchFamily="34" charset="0"/>
              </a:defRPr>
            </a:lvl8pPr>
            <a:lvl9pPr marL="3886200" indent="-228600" eaLnBrk="0" fontAlgn="base" hangingPunct="0">
              <a:spcBef>
                <a:spcPct val="20000"/>
              </a:spcBef>
              <a:spcAft>
                <a:spcPct val="0"/>
              </a:spcAft>
              <a:buChar char="»"/>
              <a:defRPr sz="2300">
                <a:solidFill>
                  <a:srgbClr val="003366"/>
                </a:solidFill>
                <a:latin typeface="Arial" pitchFamily="34" charset="0"/>
              </a:defRPr>
            </a:lvl9pPr>
          </a:lstStyle>
          <a:p>
            <a:pPr algn="ctr" rtl="1" eaLnBrk="1" hangingPunct="1">
              <a:spcBef>
                <a:spcPct val="0"/>
              </a:spcBef>
              <a:buClrTx/>
              <a:buFontTx/>
              <a:buNone/>
            </a:pPr>
            <a:r>
              <a:rPr lang="es-ES_tradnl" altLang="es-CO" sz="1800" dirty="0" smtClean="0">
                <a:solidFill>
                  <a:srgbClr val="000099"/>
                </a:solidFill>
                <a:latin typeface="Calibri" pitchFamily="34" charset="0"/>
              </a:rPr>
              <a:t> 141 Sub-</a:t>
            </a:r>
            <a:r>
              <a:rPr lang="es-ES_tradnl" altLang="es-CO" sz="1800" dirty="0" err="1" smtClean="0">
                <a:solidFill>
                  <a:srgbClr val="000099"/>
                </a:solidFill>
                <a:latin typeface="Calibri" pitchFamily="34" charset="0"/>
              </a:rPr>
              <a:t>natl</a:t>
            </a:r>
            <a:r>
              <a:rPr lang="es-ES_tradnl" altLang="es-CO" sz="1800" dirty="0" smtClean="0">
                <a:solidFill>
                  <a:srgbClr val="000099"/>
                </a:solidFill>
                <a:latin typeface="Calibri" pitchFamily="34" charset="0"/>
              </a:rPr>
              <a:t> </a:t>
            </a:r>
            <a:r>
              <a:rPr lang="es-ES_tradnl" altLang="es-CO" sz="1800" dirty="0" err="1" smtClean="0">
                <a:solidFill>
                  <a:srgbClr val="000099"/>
                </a:solidFill>
                <a:latin typeface="Calibri" pitchFamily="34" charset="0"/>
              </a:rPr>
              <a:t>Lab</a:t>
            </a:r>
            <a:endParaRPr lang="es-ES_tradnl" altLang="es-CO" sz="1800" dirty="0" smtClean="0">
              <a:solidFill>
                <a:srgbClr val="000099"/>
              </a:solidFill>
              <a:latin typeface="Calibri" pitchFamily="34" charset="0"/>
            </a:endParaRPr>
          </a:p>
          <a:p>
            <a:pPr algn="ctr" rtl="1" eaLnBrk="1" hangingPunct="1">
              <a:spcBef>
                <a:spcPct val="0"/>
              </a:spcBef>
              <a:buClrTx/>
              <a:buFontTx/>
              <a:buNone/>
            </a:pPr>
            <a:r>
              <a:rPr lang="es-ES_tradnl" altLang="es-CO" sz="1400" dirty="0" smtClean="0">
                <a:solidFill>
                  <a:srgbClr val="000099"/>
                </a:solidFill>
                <a:latin typeface="Calibri" pitchFamily="34" charset="0"/>
              </a:rPr>
              <a:t>Argentina </a:t>
            </a:r>
            <a:r>
              <a:rPr lang="es-ES_tradnl" altLang="es-CO" sz="1400" dirty="0">
                <a:solidFill>
                  <a:srgbClr val="000099"/>
                </a:solidFill>
                <a:latin typeface="Calibri" pitchFamily="34" charset="0"/>
              </a:rPr>
              <a:t>(21), </a:t>
            </a:r>
            <a:r>
              <a:rPr lang="es-ES_tradnl" altLang="es-CO" sz="1400" dirty="0" smtClean="0">
                <a:solidFill>
                  <a:srgbClr val="000099"/>
                </a:solidFill>
                <a:latin typeface="Calibri" pitchFamily="34" charset="0"/>
              </a:rPr>
              <a:t>Brasil </a:t>
            </a:r>
            <a:r>
              <a:rPr lang="es-ES_tradnl" altLang="es-CO" sz="1400" dirty="0">
                <a:solidFill>
                  <a:srgbClr val="000099"/>
                </a:solidFill>
                <a:latin typeface="Calibri" pitchFamily="34" charset="0"/>
              </a:rPr>
              <a:t>(27),    </a:t>
            </a:r>
            <a:r>
              <a:rPr lang="es-ES_tradnl" altLang="es-CO" sz="1400" dirty="0" err="1">
                <a:solidFill>
                  <a:srgbClr val="000099"/>
                </a:solidFill>
                <a:latin typeface="Calibri" pitchFamily="34" charset="0"/>
              </a:rPr>
              <a:t>Canada</a:t>
            </a:r>
            <a:r>
              <a:rPr lang="es-ES_tradnl" altLang="es-CO" sz="1400" dirty="0">
                <a:solidFill>
                  <a:srgbClr val="000099"/>
                </a:solidFill>
                <a:latin typeface="Calibri" pitchFamily="34" charset="0"/>
              </a:rPr>
              <a:t> (26), Colombia (11),</a:t>
            </a:r>
          </a:p>
          <a:p>
            <a:pPr algn="ctr" rtl="1" eaLnBrk="1" hangingPunct="1">
              <a:spcBef>
                <a:spcPct val="0"/>
              </a:spcBef>
              <a:buClrTx/>
              <a:buFontTx/>
              <a:buNone/>
            </a:pPr>
            <a:r>
              <a:rPr lang="es-ES_tradnl" altLang="es-CO" sz="1400" dirty="0" smtClean="0">
                <a:solidFill>
                  <a:srgbClr val="000099"/>
                </a:solidFill>
                <a:latin typeface="Calibri" pitchFamily="34" charset="0"/>
              </a:rPr>
              <a:t>México </a:t>
            </a:r>
            <a:r>
              <a:rPr lang="es-ES_tradnl" altLang="es-CO" sz="1400" dirty="0">
                <a:solidFill>
                  <a:srgbClr val="000099"/>
                </a:solidFill>
                <a:latin typeface="Calibri" pitchFamily="34" charset="0"/>
              </a:rPr>
              <a:t>(31), Venezuela (25)</a:t>
            </a:r>
          </a:p>
        </p:txBody>
      </p:sp>
      <p:sp>
        <p:nvSpPr>
          <p:cNvPr id="10245" name="Freeform 14"/>
          <p:cNvSpPr>
            <a:spLocks/>
          </p:cNvSpPr>
          <p:nvPr/>
        </p:nvSpPr>
        <p:spPr bwMode="auto">
          <a:xfrm>
            <a:off x="4554353" y="1714861"/>
            <a:ext cx="27150" cy="25917"/>
          </a:xfrm>
          <a:custGeom>
            <a:avLst/>
            <a:gdLst>
              <a:gd name="T0" fmla="*/ 0 w 17"/>
              <a:gd name="T1" fmla="*/ 0 h 17"/>
              <a:gd name="T2" fmla="*/ 0 w 17"/>
              <a:gd name="T3" fmla="*/ 2147483647 h 17"/>
              <a:gd name="T4" fmla="*/ 2147483647 w 17"/>
              <a:gd name="T5" fmla="*/ 2147483647 h 17"/>
              <a:gd name="T6" fmla="*/ 0 w 17"/>
              <a:gd name="T7" fmla="*/ 0 h 17"/>
              <a:gd name="T8" fmla="*/ 0 60000 65536"/>
              <a:gd name="T9" fmla="*/ 0 60000 65536"/>
              <a:gd name="T10" fmla="*/ 0 60000 65536"/>
              <a:gd name="T11" fmla="*/ 0 60000 65536"/>
              <a:gd name="T12" fmla="*/ 0 w 17"/>
              <a:gd name="T13" fmla="*/ 0 h 17"/>
              <a:gd name="T14" fmla="*/ 17 w 17"/>
              <a:gd name="T15" fmla="*/ 17 h 17"/>
            </a:gdLst>
            <a:ahLst/>
            <a:cxnLst>
              <a:cxn ang="T8">
                <a:pos x="T0" y="T1"/>
              </a:cxn>
              <a:cxn ang="T9">
                <a:pos x="T2" y="T3"/>
              </a:cxn>
              <a:cxn ang="T10">
                <a:pos x="T4" y="T5"/>
              </a:cxn>
              <a:cxn ang="T11">
                <a:pos x="T6" y="T7"/>
              </a:cxn>
            </a:cxnLst>
            <a:rect l="T12" t="T13" r="T14" b="T15"/>
            <a:pathLst>
              <a:path w="17" h="17">
                <a:moveTo>
                  <a:pt x="0" y="0"/>
                </a:moveTo>
                <a:lnTo>
                  <a:pt x="0" y="16"/>
                </a:lnTo>
                <a:lnTo>
                  <a:pt x="16" y="16"/>
                </a:lnTo>
                <a:lnTo>
                  <a:pt x="0" y="0"/>
                </a:lnTo>
              </a:path>
            </a:pathLst>
          </a:custGeom>
          <a:solidFill>
            <a:srgbClr val="C0C0C0"/>
          </a:solidFill>
          <a:ln w="12700" cap="rnd">
            <a:solidFill>
              <a:srgbClr val="000000"/>
            </a:solidFill>
            <a:round/>
            <a:headEnd/>
            <a:tailEnd/>
          </a:ln>
        </p:spPr>
        <p:txBody>
          <a:bodyPr lIns="91424" tIns="45712" rIns="91424" bIns="45712"/>
          <a:lstStyle/>
          <a:p>
            <a:endParaRPr lang="en-US"/>
          </a:p>
        </p:txBody>
      </p:sp>
      <p:sp>
        <p:nvSpPr>
          <p:cNvPr id="10246" name="Freeform 15"/>
          <p:cNvSpPr>
            <a:spLocks/>
          </p:cNvSpPr>
          <p:nvPr/>
        </p:nvSpPr>
        <p:spPr bwMode="auto">
          <a:xfrm>
            <a:off x="4243489" y="3601063"/>
            <a:ext cx="77377" cy="123827"/>
          </a:xfrm>
          <a:custGeom>
            <a:avLst/>
            <a:gdLst>
              <a:gd name="T0" fmla="*/ 2147483647 w 49"/>
              <a:gd name="T1" fmla="*/ 2147483647 h 78"/>
              <a:gd name="T2" fmla="*/ 2147483647 w 49"/>
              <a:gd name="T3" fmla="*/ 2147483647 h 78"/>
              <a:gd name="T4" fmla="*/ 2147483647 w 49"/>
              <a:gd name="T5" fmla="*/ 2147483647 h 78"/>
              <a:gd name="T6" fmla="*/ 2147483647 w 49"/>
              <a:gd name="T7" fmla="*/ 0 h 78"/>
              <a:gd name="T8" fmla="*/ 2147483647 w 49"/>
              <a:gd name="T9" fmla="*/ 0 h 78"/>
              <a:gd name="T10" fmla="*/ 2147483647 w 49"/>
              <a:gd name="T11" fmla="*/ 2147483647 h 78"/>
              <a:gd name="T12" fmla="*/ 0 w 49"/>
              <a:gd name="T13" fmla="*/ 2147483647 h 78"/>
              <a:gd name="T14" fmla="*/ 0 w 49"/>
              <a:gd name="T15" fmla="*/ 2147483647 h 78"/>
              <a:gd name="T16" fmla="*/ 0 w 49"/>
              <a:gd name="T17" fmla="*/ 2147483647 h 78"/>
              <a:gd name="T18" fmla="*/ 2147483647 w 49"/>
              <a:gd name="T19" fmla="*/ 2147483647 h 7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9"/>
              <a:gd name="T31" fmla="*/ 0 h 78"/>
              <a:gd name="T32" fmla="*/ 49 w 49"/>
              <a:gd name="T33" fmla="*/ 78 h 7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9" h="78">
                <a:moveTo>
                  <a:pt x="16" y="77"/>
                </a:moveTo>
                <a:lnTo>
                  <a:pt x="32" y="61"/>
                </a:lnTo>
                <a:lnTo>
                  <a:pt x="48" y="29"/>
                </a:lnTo>
                <a:lnTo>
                  <a:pt x="32" y="0"/>
                </a:lnTo>
                <a:lnTo>
                  <a:pt x="16" y="0"/>
                </a:lnTo>
                <a:lnTo>
                  <a:pt x="16" y="29"/>
                </a:lnTo>
                <a:lnTo>
                  <a:pt x="0" y="29"/>
                </a:lnTo>
                <a:lnTo>
                  <a:pt x="0" y="45"/>
                </a:lnTo>
                <a:lnTo>
                  <a:pt x="0" y="61"/>
                </a:lnTo>
                <a:lnTo>
                  <a:pt x="16" y="77"/>
                </a:lnTo>
              </a:path>
            </a:pathLst>
          </a:custGeom>
          <a:solidFill>
            <a:schemeClr val="accent1"/>
          </a:solidFill>
          <a:ln w="12700" cap="rnd">
            <a:solidFill>
              <a:srgbClr val="000000"/>
            </a:solidFill>
            <a:round/>
            <a:headEnd/>
            <a:tailEnd/>
          </a:ln>
        </p:spPr>
        <p:txBody>
          <a:bodyPr lIns="91424" tIns="45712" rIns="91424" bIns="45712"/>
          <a:lstStyle/>
          <a:p>
            <a:endParaRPr lang="en-US"/>
          </a:p>
        </p:txBody>
      </p:sp>
      <p:sp>
        <p:nvSpPr>
          <p:cNvPr id="10247" name="Freeform 16"/>
          <p:cNvSpPr>
            <a:spLocks/>
          </p:cNvSpPr>
          <p:nvPr/>
        </p:nvSpPr>
        <p:spPr bwMode="auto">
          <a:xfrm>
            <a:off x="4269282" y="3697531"/>
            <a:ext cx="71946" cy="51835"/>
          </a:xfrm>
          <a:custGeom>
            <a:avLst/>
            <a:gdLst>
              <a:gd name="T0" fmla="*/ 2147483647 w 46"/>
              <a:gd name="T1" fmla="*/ 2147483647 h 33"/>
              <a:gd name="T2" fmla="*/ 2147483647 w 46"/>
              <a:gd name="T3" fmla="*/ 2147483647 h 33"/>
              <a:gd name="T4" fmla="*/ 2147483647 w 46"/>
              <a:gd name="T5" fmla="*/ 0 h 33"/>
              <a:gd name="T6" fmla="*/ 0 w 46"/>
              <a:gd name="T7" fmla="*/ 2147483647 h 33"/>
              <a:gd name="T8" fmla="*/ 2147483647 w 46"/>
              <a:gd name="T9" fmla="*/ 2147483647 h 33"/>
              <a:gd name="T10" fmla="*/ 2147483647 w 46"/>
              <a:gd name="T11" fmla="*/ 2147483647 h 33"/>
              <a:gd name="T12" fmla="*/ 0 60000 65536"/>
              <a:gd name="T13" fmla="*/ 0 60000 65536"/>
              <a:gd name="T14" fmla="*/ 0 60000 65536"/>
              <a:gd name="T15" fmla="*/ 0 60000 65536"/>
              <a:gd name="T16" fmla="*/ 0 60000 65536"/>
              <a:gd name="T17" fmla="*/ 0 60000 65536"/>
              <a:gd name="T18" fmla="*/ 0 w 46"/>
              <a:gd name="T19" fmla="*/ 0 h 33"/>
              <a:gd name="T20" fmla="*/ 46 w 46"/>
              <a:gd name="T21" fmla="*/ 33 h 33"/>
            </a:gdLst>
            <a:ahLst/>
            <a:cxnLst>
              <a:cxn ang="T12">
                <a:pos x="T0" y="T1"/>
              </a:cxn>
              <a:cxn ang="T13">
                <a:pos x="T2" y="T3"/>
              </a:cxn>
              <a:cxn ang="T14">
                <a:pos x="T4" y="T5"/>
              </a:cxn>
              <a:cxn ang="T15">
                <a:pos x="T6" y="T7"/>
              </a:cxn>
              <a:cxn ang="T16">
                <a:pos x="T8" y="T9"/>
              </a:cxn>
              <a:cxn ang="T17">
                <a:pos x="T10" y="T11"/>
              </a:cxn>
            </a:cxnLst>
            <a:rect l="T18" t="T19" r="T20" b="T21"/>
            <a:pathLst>
              <a:path w="46" h="33">
                <a:moveTo>
                  <a:pt x="45" y="32"/>
                </a:moveTo>
                <a:lnTo>
                  <a:pt x="45" y="16"/>
                </a:lnTo>
                <a:lnTo>
                  <a:pt x="16" y="0"/>
                </a:lnTo>
                <a:lnTo>
                  <a:pt x="0" y="16"/>
                </a:lnTo>
                <a:lnTo>
                  <a:pt x="32" y="32"/>
                </a:lnTo>
                <a:lnTo>
                  <a:pt x="45" y="32"/>
                </a:lnTo>
              </a:path>
            </a:pathLst>
          </a:custGeom>
          <a:solidFill>
            <a:schemeClr val="accent1"/>
          </a:solidFill>
          <a:ln w="12700" cap="rnd">
            <a:solidFill>
              <a:srgbClr val="000000"/>
            </a:solidFill>
            <a:round/>
            <a:headEnd/>
            <a:tailEnd/>
          </a:ln>
        </p:spPr>
        <p:txBody>
          <a:bodyPr lIns="91424" tIns="45712" rIns="91424" bIns="45712"/>
          <a:lstStyle/>
          <a:p>
            <a:endParaRPr lang="en-US"/>
          </a:p>
        </p:txBody>
      </p:sp>
      <p:sp>
        <p:nvSpPr>
          <p:cNvPr id="10248" name="Freeform 17"/>
          <p:cNvSpPr>
            <a:spLocks/>
          </p:cNvSpPr>
          <p:nvPr/>
        </p:nvSpPr>
        <p:spPr bwMode="auto">
          <a:xfrm>
            <a:off x="4293717" y="3573705"/>
            <a:ext cx="47511" cy="73433"/>
          </a:xfrm>
          <a:custGeom>
            <a:avLst/>
            <a:gdLst>
              <a:gd name="T0" fmla="*/ 0 w 30"/>
              <a:gd name="T1" fmla="*/ 2147483647 h 46"/>
              <a:gd name="T2" fmla="*/ 2147483647 w 30"/>
              <a:gd name="T3" fmla="*/ 2147483647 h 46"/>
              <a:gd name="T4" fmla="*/ 2147483647 w 30"/>
              <a:gd name="T5" fmla="*/ 2147483647 h 46"/>
              <a:gd name="T6" fmla="*/ 2147483647 w 30"/>
              <a:gd name="T7" fmla="*/ 0 h 46"/>
              <a:gd name="T8" fmla="*/ 0 w 30"/>
              <a:gd name="T9" fmla="*/ 2147483647 h 46"/>
              <a:gd name="T10" fmla="*/ 0 60000 65536"/>
              <a:gd name="T11" fmla="*/ 0 60000 65536"/>
              <a:gd name="T12" fmla="*/ 0 60000 65536"/>
              <a:gd name="T13" fmla="*/ 0 60000 65536"/>
              <a:gd name="T14" fmla="*/ 0 60000 65536"/>
              <a:gd name="T15" fmla="*/ 0 w 30"/>
              <a:gd name="T16" fmla="*/ 0 h 46"/>
              <a:gd name="T17" fmla="*/ 30 w 30"/>
              <a:gd name="T18" fmla="*/ 46 h 46"/>
            </a:gdLst>
            <a:ahLst/>
            <a:cxnLst>
              <a:cxn ang="T10">
                <a:pos x="T0" y="T1"/>
              </a:cxn>
              <a:cxn ang="T11">
                <a:pos x="T2" y="T3"/>
              </a:cxn>
              <a:cxn ang="T12">
                <a:pos x="T4" y="T5"/>
              </a:cxn>
              <a:cxn ang="T13">
                <a:pos x="T6" y="T7"/>
              </a:cxn>
              <a:cxn ang="T14">
                <a:pos x="T8" y="T9"/>
              </a:cxn>
            </a:cxnLst>
            <a:rect l="T15" t="T16" r="T17" b="T18"/>
            <a:pathLst>
              <a:path w="30" h="46">
                <a:moveTo>
                  <a:pt x="0" y="16"/>
                </a:moveTo>
                <a:lnTo>
                  <a:pt x="16" y="45"/>
                </a:lnTo>
                <a:lnTo>
                  <a:pt x="29" y="16"/>
                </a:lnTo>
                <a:lnTo>
                  <a:pt x="16" y="0"/>
                </a:lnTo>
                <a:lnTo>
                  <a:pt x="0" y="16"/>
                </a:lnTo>
              </a:path>
            </a:pathLst>
          </a:custGeom>
          <a:solidFill>
            <a:schemeClr val="accent1"/>
          </a:solidFill>
          <a:ln w="12700" cap="rnd">
            <a:solidFill>
              <a:srgbClr val="000000"/>
            </a:solidFill>
            <a:round/>
            <a:headEnd/>
            <a:tailEnd/>
          </a:ln>
        </p:spPr>
        <p:txBody>
          <a:bodyPr lIns="91424" tIns="45712" rIns="91424" bIns="45712"/>
          <a:lstStyle/>
          <a:p>
            <a:endParaRPr lang="en-US"/>
          </a:p>
        </p:txBody>
      </p:sp>
      <p:sp>
        <p:nvSpPr>
          <p:cNvPr id="10249" name="Freeform 18"/>
          <p:cNvSpPr>
            <a:spLocks/>
          </p:cNvSpPr>
          <p:nvPr/>
        </p:nvSpPr>
        <p:spPr bwMode="auto">
          <a:xfrm>
            <a:off x="4563855" y="3400923"/>
            <a:ext cx="27150" cy="25917"/>
          </a:xfrm>
          <a:custGeom>
            <a:avLst/>
            <a:gdLst>
              <a:gd name="T0" fmla="*/ 2147483647 w 17"/>
              <a:gd name="T1" fmla="*/ 0 h 17"/>
              <a:gd name="T2" fmla="*/ 0 w 17"/>
              <a:gd name="T3" fmla="*/ 2147483647 h 17"/>
              <a:gd name="T4" fmla="*/ 2147483647 w 17"/>
              <a:gd name="T5" fmla="*/ 2147483647 h 17"/>
              <a:gd name="T6" fmla="*/ 2147483647 w 17"/>
              <a:gd name="T7" fmla="*/ 0 h 17"/>
              <a:gd name="T8" fmla="*/ 0 60000 65536"/>
              <a:gd name="T9" fmla="*/ 0 60000 65536"/>
              <a:gd name="T10" fmla="*/ 0 60000 65536"/>
              <a:gd name="T11" fmla="*/ 0 60000 65536"/>
              <a:gd name="T12" fmla="*/ 0 w 17"/>
              <a:gd name="T13" fmla="*/ 0 h 17"/>
              <a:gd name="T14" fmla="*/ 17 w 17"/>
              <a:gd name="T15" fmla="*/ 17 h 17"/>
            </a:gdLst>
            <a:ahLst/>
            <a:cxnLst>
              <a:cxn ang="T8">
                <a:pos x="T0" y="T1"/>
              </a:cxn>
              <a:cxn ang="T9">
                <a:pos x="T2" y="T3"/>
              </a:cxn>
              <a:cxn ang="T10">
                <a:pos x="T4" y="T5"/>
              </a:cxn>
              <a:cxn ang="T11">
                <a:pos x="T6" y="T7"/>
              </a:cxn>
            </a:cxnLst>
            <a:rect l="T12" t="T13" r="T14" b="T15"/>
            <a:pathLst>
              <a:path w="17" h="17">
                <a:moveTo>
                  <a:pt x="16" y="0"/>
                </a:moveTo>
                <a:lnTo>
                  <a:pt x="0" y="16"/>
                </a:lnTo>
                <a:lnTo>
                  <a:pt x="16" y="16"/>
                </a:lnTo>
                <a:lnTo>
                  <a:pt x="16" y="0"/>
                </a:lnTo>
              </a:path>
            </a:pathLst>
          </a:custGeom>
          <a:solidFill>
            <a:schemeClr val="accent1"/>
          </a:solidFill>
          <a:ln w="12700" cap="rnd">
            <a:solidFill>
              <a:srgbClr val="000000"/>
            </a:solidFill>
            <a:round/>
            <a:headEnd/>
            <a:tailEnd/>
          </a:ln>
        </p:spPr>
        <p:txBody>
          <a:bodyPr lIns="91424" tIns="45712" rIns="91424" bIns="45712"/>
          <a:lstStyle/>
          <a:p>
            <a:endParaRPr lang="en-US"/>
          </a:p>
        </p:txBody>
      </p:sp>
      <p:sp>
        <p:nvSpPr>
          <p:cNvPr id="10250" name="Freeform 19"/>
          <p:cNvSpPr>
            <a:spLocks/>
          </p:cNvSpPr>
          <p:nvPr/>
        </p:nvSpPr>
        <p:spPr bwMode="auto">
          <a:xfrm>
            <a:off x="4365663" y="3794002"/>
            <a:ext cx="97739" cy="77752"/>
          </a:xfrm>
          <a:custGeom>
            <a:avLst/>
            <a:gdLst>
              <a:gd name="T0" fmla="*/ 2147483647 w 62"/>
              <a:gd name="T1" fmla="*/ 2147483647 h 49"/>
              <a:gd name="T2" fmla="*/ 2147483647 w 62"/>
              <a:gd name="T3" fmla="*/ 0 h 49"/>
              <a:gd name="T4" fmla="*/ 2147483647 w 62"/>
              <a:gd name="T5" fmla="*/ 0 h 49"/>
              <a:gd name="T6" fmla="*/ 0 w 62"/>
              <a:gd name="T7" fmla="*/ 0 h 49"/>
              <a:gd name="T8" fmla="*/ 0 w 62"/>
              <a:gd name="T9" fmla="*/ 2147483647 h 49"/>
              <a:gd name="T10" fmla="*/ 2147483647 w 62"/>
              <a:gd name="T11" fmla="*/ 2147483647 h 49"/>
              <a:gd name="T12" fmla="*/ 2147483647 w 62"/>
              <a:gd name="T13" fmla="*/ 2147483647 h 49"/>
              <a:gd name="T14" fmla="*/ 2147483647 w 62"/>
              <a:gd name="T15" fmla="*/ 2147483647 h 49"/>
              <a:gd name="T16" fmla="*/ 2147483647 w 62"/>
              <a:gd name="T17" fmla="*/ 2147483647 h 49"/>
              <a:gd name="T18" fmla="*/ 2147483647 w 62"/>
              <a:gd name="T19" fmla="*/ 2147483647 h 49"/>
              <a:gd name="T20" fmla="*/ 2147483647 w 62"/>
              <a:gd name="T21" fmla="*/ 2147483647 h 4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2"/>
              <a:gd name="T34" fmla="*/ 0 h 49"/>
              <a:gd name="T35" fmla="*/ 62 w 62"/>
              <a:gd name="T36" fmla="*/ 49 h 4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2" h="49">
                <a:moveTo>
                  <a:pt x="61" y="16"/>
                </a:moveTo>
                <a:lnTo>
                  <a:pt x="48" y="0"/>
                </a:lnTo>
                <a:lnTo>
                  <a:pt x="16" y="0"/>
                </a:lnTo>
                <a:lnTo>
                  <a:pt x="0" y="0"/>
                </a:lnTo>
                <a:lnTo>
                  <a:pt x="0" y="16"/>
                </a:lnTo>
                <a:lnTo>
                  <a:pt x="16" y="32"/>
                </a:lnTo>
                <a:lnTo>
                  <a:pt x="16" y="16"/>
                </a:lnTo>
                <a:lnTo>
                  <a:pt x="32" y="32"/>
                </a:lnTo>
                <a:lnTo>
                  <a:pt x="48" y="48"/>
                </a:lnTo>
                <a:lnTo>
                  <a:pt x="48" y="32"/>
                </a:lnTo>
                <a:lnTo>
                  <a:pt x="61" y="16"/>
                </a:lnTo>
              </a:path>
            </a:pathLst>
          </a:custGeom>
          <a:solidFill>
            <a:schemeClr val="accent1"/>
          </a:solidFill>
          <a:ln w="12700" cap="rnd">
            <a:solidFill>
              <a:srgbClr val="000000"/>
            </a:solidFill>
            <a:round/>
            <a:headEnd/>
            <a:tailEnd/>
          </a:ln>
        </p:spPr>
        <p:txBody>
          <a:bodyPr lIns="91424" tIns="45712" rIns="91424" bIns="45712"/>
          <a:lstStyle/>
          <a:p>
            <a:endParaRPr lang="en-US"/>
          </a:p>
        </p:txBody>
      </p:sp>
      <p:sp>
        <p:nvSpPr>
          <p:cNvPr id="10251" name="Freeform 20"/>
          <p:cNvSpPr>
            <a:spLocks/>
          </p:cNvSpPr>
          <p:nvPr/>
        </p:nvSpPr>
        <p:spPr bwMode="auto">
          <a:xfrm>
            <a:off x="4441682" y="3451318"/>
            <a:ext cx="245705" cy="97910"/>
          </a:xfrm>
          <a:custGeom>
            <a:avLst/>
            <a:gdLst>
              <a:gd name="T0" fmla="*/ 0 w 155"/>
              <a:gd name="T1" fmla="*/ 2147483647 h 62"/>
              <a:gd name="T2" fmla="*/ 2147483647 w 155"/>
              <a:gd name="T3" fmla="*/ 2147483647 h 62"/>
              <a:gd name="T4" fmla="*/ 2147483647 w 155"/>
              <a:gd name="T5" fmla="*/ 2147483647 h 62"/>
              <a:gd name="T6" fmla="*/ 2147483647 w 155"/>
              <a:gd name="T7" fmla="*/ 2147483647 h 62"/>
              <a:gd name="T8" fmla="*/ 2147483647 w 155"/>
              <a:gd name="T9" fmla="*/ 2147483647 h 62"/>
              <a:gd name="T10" fmla="*/ 2147483647 w 155"/>
              <a:gd name="T11" fmla="*/ 2147483647 h 62"/>
              <a:gd name="T12" fmla="*/ 2147483647 w 155"/>
              <a:gd name="T13" fmla="*/ 2147483647 h 62"/>
              <a:gd name="T14" fmla="*/ 2147483647 w 155"/>
              <a:gd name="T15" fmla="*/ 2147483647 h 62"/>
              <a:gd name="T16" fmla="*/ 2147483647 w 155"/>
              <a:gd name="T17" fmla="*/ 2147483647 h 62"/>
              <a:gd name="T18" fmla="*/ 2147483647 w 155"/>
              <a:gd name="T19" fmla="*/ 2147483647 h 62"/>
              <a:gd name="T20" fmla="*/ 2147483647 w 155"/>
              <a:gd name="T21" fmla="*/ 2147483647 h 62"/>
              <a:gd name="T22" fmla="*/ 2147483647 w 155"/>
              <a:gd name="T23" fmla="*/ 2147483647 h 62"/>
              <a:gd name="T24" fmla="*/ 2147483647 w 155"/>
              <a:gd name="T25" fmla="*/ 2147483647 h 62"/>
              <a:gd name="T26" fmla="*/ 2147483647 w 155"/>
              <a:gd name="T27" fmla="*/ 0 h 62"/>
              <a:gd name="T28" fmla="*/ 0 w 155"/>
              <a:gd name="T29" fmla="*/ 2147483647 h 62"/>
              <a:gd name="T30" fmla="*/ 0 w 155"/>
              <a:gd name="T31" fmla="*/ 2147483647 h 6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55"/>
              <a:gd name="T49" fmla="*/ 0 h 62"/>
              <a:gd name="T50" fmla="*/ 155 w 155"/>
              <a:gd name="T51" fmla="*/ 62 h 62"/>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55" h="62">
                <a:moveTo>
                  <a:pt x="0" y="32"/>
                </a:moveTo>
                <a:lnTo>
                  <a:pt x="13" y="16"/>
                </a:lnTo>
                <a:lnTo>
                  <a:pt x="29" y="16"/>
                </a:lnTo>
                <a:lnTo>
                  <a:pt x="61" y="32"/>
                </a:lnTo>
                <a:lnTo>
                  <a:pt x="77" y="45"/>
                </a:lnTo>
                <a:lnTo>
                  <a:pt x="90" y="61"/>
                </a:lnTo>
                <a:lnTo>
                  <a:pt x="106" y="61"/>
                </a:lnTo>
                <a:lnTo>
                  <a:pt x="138" y="61"/>
                </a:lnTo>
                <a:lnTo>
                  <a:pt x="154" y="61"/>
                </a:lnTo>
                <a:lnTo>
                  <a:pt x="138" y="45"/>
                </a:lnTo>
                <a:lnTo>
                  <a:pt x="122" y="45"/>
                </a:lnTo>
                <a:lnTo>
                  <a:pt x="106" y="45"/>
                </a:lnTo>
                <a:lnTo>
                  <a:pt x="77" y="16"/>
                </a:lnTo>
                <a:lnTo>
                  <a:pt x="29" y="0"/>
                </a:lnTo>
                <a:lnTo>
                  <a:pt x="0" y="16"/>
                </a:lnTo>
                <a:lnTo>
                  <a:pt x="0" y="32"/>
                </a:lnTo>
              </a:path>
            </a:pathLst>
          </a:custGeom>
          <a:solidFill>
            <a:schemeClr val="accent1"/>
          </a:solidFill>
          <a:ln w="12700" cap="rnd">
            <a:solidFill>
              <a:srgbClr val="000000"/>
            </a:solidFill>
            <a:round/>
            <a:headEnd/>
            <a:tailEnd/>
          </a:ln>
        </p:spPr>
        <p:txBody>
          <a:bodyPr lIns="91424" tIns="45712" rIns="91424" bIns="45712"/>
          <a:lstStyle/>
          <a:p>
            <a:endParaRPr lang="en-US"/>
          </a:p>
        </p:txBody>
      </p:sp>
      <p:sp>
        <p:nvSpPr>
          <p:cNvPr id="10252" name="Freeform 21"/>
          <p:cNvSpPr>
            <a:spLocks/>
          </p:cNvSpPr>
          <p:nvPr/>
        </p:nvSpPr>
        <p:spPr bwMode="auto">
          <a:xfrm>
            <a:off x="4293717" y="3644258"/>
            <a:ext cx="149323" cy="105109"/>
          </a:xfrm>
          <a:custGeom>
            <a:avLst/>
            <a:gdLst>
              <a:gd name="T0" fmla="*/ 2147483647 w 94"/>
              <a:gd name="T1" fmla="*/ 2147483647 h 66"/>
              <a:gd name="T2" fmla="*/ 2147483647 w 94"/>
              <a:gd name="T3" fmla="*/ 2147483647 h 66"/>
              <a:gd name="T4" fmla="*/ 2147483647 w 94"/>
              <a:gd name="T5" fmla="*/ 0 h 66"/>
              <a:gd name="T6" fmla="*/ 0 w 94"/>
              <a:gd name="T7" fmla="*/ 2147483647 h 66"/>
              <a:gd name="T8" fmla="*/ 2147483647 w 94"/>
              <a:gd name="T9" fmla="*/ 2147483647 h 66"/>
              <a:gd name="T10" fmla="*/ 2147483647 w 94"/>
              <a:gd name="T11" fmla="*/ 2147483647 h 66"/>
              <a:gd name="T12" fmla="*/ 2147483647 w 94"/>
              <a:gd name="T13" fmla="*/ 2147483647 h 66"/>
              <a:gd name="T14" fmla="*/ 2147483647 w 94"/>
              <a:gd name="T15" fmla="*/ 2147483647 h 66"/>
              <a:gd name="T16" fmla="*/ 2147483647 w 94"/>
              <a:gd name="T17" fmla="*/ 2147483647 h 6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4"/>
              <a:gd name="T28" fmla="*/ 0 h 66"/>
              <a:gd name="T29" fmla="*/ 94 w 94"/>
              <a:gd name="T30" fmla="*/ 66 h 6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4" h="66">
                <a:moveTo>
                  <a:pt x="93" y="33"/>
                </a:moveTo>
                <a:lnTo>
                  <a:pt x="77" y="16"/>
                </a:lnTo>
                <a:lnTo>
                  <a:pt x="16" y="0"/>
                </a:lnTo>
                <a:lnTo>
                  <a:pt x="0" y="33"/>
                </a:lnTo>
                <a:lnTo>
                  <a:pt x="29" y="49"/>
                </a:lnTo>
                <a:lnTo>
                  <a:pt x="29" y="65"/>
                </a:lnTo>
                <a:lnTo>
                  <a:pt x="45" y="65"/>
                </a:lnTo>
                <a:lnTo>
                  <a:pt x="61" y="49"/>
                </a:lnTo>
                <a:lnTo>
                  <a:pt x="93" y="33"/>
                </a:lnTo>
              </a:path>
            </a:pathLst>
          </a:custGeom>
          <a:solidFill>
            <a:schemeClr val="accent1"/>
          </a:solidFill>
          <a:ln w="12700" cap="rnd">
            <a:solidFill>
              <a:srgbClr val="000000"/>
            </a:solidFill>
            <a:round/>
            <a:headEnd/>
            <a:tailEnd/>
          </a:ln>
        </p:spPr>
        <p:txBody>
          <a:bodyPr lIns="91424" tIns="45712" rIns="91424" bIns="45712"/>
          <a:lstStyle/>
          <a:p>
            <a:endParaRPr lang="en-US"/>
          </a:p>
        </p:txBody>
      </p:sp>
      <p:sp>
        <p:nvSpPr>
          <p:cNvPr id="10253" name="Freeform 22"/>
          <p:cNvSpPr>
            <a:spLocks/>
          </p:cNvSpPr>
          <p:nvPr/>
        </p:nvSpPr>
        <p:spPr bwMode="auto">
          <a:xfrm>
            <a:off x="4563856" y="3601063"/>
            <a:ext cx="47512" cy="25917"/>
          </a:xfrm>
          <a:custGeom>
            <a:avLst/>
            <a:gdLst>
              <a:gd name="T0" fmla="*/ 0 w 30"/>
              <a:gd name="T1" fmla="*/ 0 h 17"/>
              <a:gd name="T2" fmla="*/ 2147483647 w 30"/>
              <a:gd name="T3" fmla="*/ 2147483647 h 17"/>
              <a:gd name="T4" fmla="*/ 2147483647 w 30"/>
              <a:gd name="T5" fmla="*/ 0 h 17"/>
              <a:gd name="T6" fmla="*/ 2147483647 w 30"/>
              <a:gd name="T7" fmla="*/ 0 h 17"/>
              <a:gd name="T8" fmla="*/ 0 w 30"/>
              <a:gd name="T9" fmla="*/ 0 h 17"/>
              <a:gd name="T10" fmla="*/ 0 60000 65536"/>
              <a:gd name="T11" fmla="*/ 0 60000 65536"/>
              <a:gd name="T12" fmla="*/ 0 60000 65536"/>
              <a:gd name="T13" fmla="*/ 0 60000 65536"/>
              <a:gd name="T14" fmla="*/ 0 60000 65536"/>
              <a:gd name="T15" fmla="*/ 0 w 30"/>
              <a:gd name="T16" fmla="*/ 0 h 17"/>
              <a:gd name="T17" fmla="*/ 30 w 30"/>
              <a:gd name="T18" fmla="*/ 17 h 17"/>
            </a:gdLst>
            <a:ahLst/>
            <a:cxnLst>
              <a:cxn ang="T10">
                <a:pos x="T0" y="T1"/>
              </a:cxn>
              <a:cxn ang="T11">
                <a:pos x="T2" y="T3"/>
              </a:cxn>
              <a:cxn ang="T12">
                <a:pos x="T4" y="T5"/>
              </a:cxn>
              <a:cxn ang="T13">
                <a:pos x="T6" y="T7"/>
              </a:cxn>
              <a:cxn ang="T14">
                <a:pos x="T8" y="T9"/>
              </a:cxn>
            </a:cxnLst>
            <a:rect l="T15" t="T16" r="T17" b="T18"/>
            <a:pathLst>
              <a:path w="30" h="17">
                <a:moveTo>
                  <a:pt x="0" y="0"/>
                </a:moveTo>
                <a:lnTo>
                  <a:pt x="13" y="16"/>
                </a:lnTo>
                <a:lnTo>
                  <a:pt x="29" y="0"/>
                </a:lnTo>
                <a:lnTo>
                  <a:pt x="13" y="0"/>
                </a:lnTo>
                <a:lnTo>
                  <a:pt x="0" y="0"/>
                </a:lnTo>
              </a:path>
            </a:pathLst>
          </a:custGeom>
          <a:solidFill>
            <a:schemeClr val="accent1"/>
          </a:solidFill>
          <a:ln w="12700" cap="rnd">
            <a:solidFill>
              <a:srgbClr val="000000"/>
            </a:solidFill>
            <a:round/>
            <a:headEnd/>
            <a:tailEnd/>
          </a:ln>
        </p:spPr>
        <p:txBody>
          <a:bodyPr lIns="91424" tIns="45712" rIns="91424" bIns="45712"/>
          <a:lstStyle/>
          <a:p>
            <a:endParaRPr lang="en-US"/>
          </a:p>
        </p:txBody>
      </p:sp>
      <p:sp>
        <p:nvSpPr>
          <p:cNvPr id="21518" name="Freeform 23"/>
          <p:cNvSpPr>
            <a:spLocks/>
          </p:cNvSpPr>
          <p:nvPr/>
        </p:nvSpPr>
        <p:spPr bwMode="auto">
          <a:xfrm>
            <a:off x="3729005" y="3110073"/>
            <a:ext cx="663808" cy="588899"/>
          </a:xfrm>
          <a:custGeom>
            <a:avLst/>
            <a:gdLst>
              <a:gd name="T0" fmla="*/ 2147483647 w 418"/>
              <a:gd name="T1" fmla="*/ 2147483647 h 371"/>
              <a:gd name="T2" fmla="*/ 2147483647 w 418"/>
              <a:gd name="T3" fmla="*/ 2147483647 h 371"/>
              <a:gd name="T4" fmla="*/ 2147483647 w 418"/>
              <a:gd name="T5" fmla="*/ 2147483647 h 371"/>
              <a:gd name="T6" fmla="*/ 2147483647 w 418"/>
              <a:gd name="T7" fmla="*/ 2147483647 h 371"/>
              <a:gd name="T8" fmla="*/ 2147483647 w 418"/>
              <a:gd name="T9" fmla="*/ 2147483647 h 371"/>
              <a:gd name="T10" fmla="*/ 2147483647 w 418"/>
              <a:gd name="T11" fmla="*/ 2147483647 h 371"/>
              <a:gd name="T12" fmla="*/ 2147483647 w 418"/>
              <a:gd name="T13" fmla="*/ 2147483647 h 371"/>
              <a:gd name="T14" fmla="*/ 2147483647 w 418"/>
              <a:gd name="T15" fmla="*/ 2147483647 h 371"/>
              <a:gd name="T16" fmla="*/ 2147483647 w 418"/>
              <a:gd name="T17" fmla="*/ 2147483647 h 371"/>
              <a:gd name="T18" fmla="*/ 2147483647 w 418"/>
              <a:gd name="T19" fmla="*/ 2147483647 h 371"/>
              <a:gd name="T20" fmla="*/ 2147483647 w 418"/>
              <a:gd name="T21" fmla="*/ 2147483647 h 371"/>
              <a:gd name="T22" fmla="*/ 2147483647 w 418"/>
              <a:gd name="T23" fmla="*/ 2147483647 h 371"/>
              <a:gd name="T24" fmla="*/ 2147483647 w 418"/>
              <a:gd name="T25" fmla="*/ 2147483647 h 371"/>
              <a:gd name="T26" fmla="*/ 2147483647 w 418"/>
              <a:gd name="T27" fmla="*/ 2147483647 h 371"/>
              <a:gd name="T28" fmla="*/ 2147483647 w 418"/>
              <a:gd name="T29" fmla="*/ 2147483647 h 371"/>
              <a:gd name="T30" fmla="*/ 2147483647 w 418"/>
              <a:gd name="T31" fmla="*/ 2147483647 h 371"/>
              <a:gd name="T32" fmla="*/ 2147483647 w 418"/>
              <a:gd name="T33" fmla="*/ 2147483647 h 371"/>
              <a:gd name="T34" fmla="*/ 2147483647 w 418"/>
              <a:gd name="T35" fmla="*/ 2147483647 h 371"/>
              <a:gd name="T36" fmla="*/ 2147483647 w 418"/>
              <a:gd name="T37" fmla="*/ 2147483647 h 371"/>
              <a:gd name="T38" fmla="*/ 2147483647 w 418"/>
              <a:gd name="T39" fmla="*/ 2147483647 h 371"/>
              <a:gd name="T40" fmla="*/ 2147483647 w 418"/>
              <a:gd name="T41" fmla="*/ 2147483647 h 371"/>
              <a:gd name="T42" fmla="*/ 2147483647 w 418"/>
              <a:gd name="T43" fmla="*/ 2147483647 h 371"/>
              <a:gd name="T44" fmla="*/ 2147483647 w 418"/>
              <a:gd name="T45" fmla="*/ 2147483647 h 371"/>
              <a:gd name="T46" fmla="*/ 2147483647 w 418"/>
              <a:gd name="T47" fmla="*/ 2147483647 h 371"/>
              <a:gd name="T48" fmla="*/ 2147483647 w 418"/>
              <a:gd name="T49" fmla="*/ 2147483647 h 371"/>
              <a:gd name="T50" fmla="*/ 2147483647 w 418"/>
              <a:gd name="T51" fmla="*/ 2147483647 h 371"/>
              <a:gd name="T52" fmla="*/ 2147483647 w 418"/>
              <a:gd name="T53" fmla="*/ 2147483647 h 371"/>
              <a:gd name="T54" fmla="*/ 2147483647 w 418"/>
              <a:gd name="T55" fmla="*/ 2147483647 h 371"/>
              <a:gd name="T56" fmla="*/ 2147483647 w 418"/>
              <a:gd name="T57" fmla="*/ 2147483647 h 371"/>
              <a:gd name="T58" fmla="*/ 2147483647 w 418"/>
              <a:gd name="T59" fmla="*/ 2147483647 h 371"/>
              <a:gd name="T60" fmla="*/ 2147483647 w 418"/>
              <a:gd name="T61" fmla="*/ 0 h 371"/>
              <a:gd name="T62" fmla="*/ 0 w 418"/>
              <a:gd name="T63" fmla="*/ 0 h 371"/>
              <a:gd name="T64" fmla="*/ 0 w 418"/>
              <a:gd name="T65" fmla="*/ 2147483647 h 371"/>
              <a:gd name="T66" fmla="*/ 2147483647 w 418"/>
              <a:gd name="T67" fmla="*/ 2147483647 h 371"/>
              <a:gd name="T68" fmla="*/ 2147483647 w 418"/>
              <a:gd name="T69" fmla="*/ 2147483647 h 371"/>
              <a:gd name="T70" fmla="*/ 2147483647 w 418"/>
              <a:gd name="T71" fmla="*/ 2147483647 h 371"/>
              <a:gd name="T72" fmla="*/ 2147483647 w 418"/>
              <a:gd name="T73" fmla="*/ 2147483647 h 371"/>
              <a:gd name="T74" fmla="*/ 2147483647 w 418"/>
              <a:gd name="T75" fmla="*/ 2147483647 h 371"/>
              <a:gd name="T76" fmla="*/ 2147483647 w 418"/>
              <a:gd name="T77" fmla="*/ 2147483647 h 371"/>
              <a:gd name="T78" fmla="*/ 2147483647 w 418"/>
              <a:gd name="T79" fmla="*/ 2147483647 h 371"/>
              <a:gd name="T80" fmla="*/ 2147483647 w 418"/>
              <a:gd name="T81" fmla="*/ 2147483647 h 371"/>
              <a:gd name="T82" fmla="*/ 2147483647 w 418"/>
              <a:gd name="T83" fmla="*/ 2147483647 h 371"/>
              <a:gd name="T84" fmla="*/ 2147483647 w 418"/>
              <a:gd name="T85" fmla="*/ 2147483647 h 371"/>
              <a:gd name="T86" fmla="*/ 2147483647 w 418"/>
              <a:gd name="T87" fmla="*/ 2147483647 h 371"/>
              <a:gd name="T88" fmla="*/ 2147483647 w 418"/>
              <a:gd name="T89" fmla="*/ 2147483647 h 371"/>
              <a:gd name="T90" fmla="*/ 2147483647 w 418"/>
              <a:gd name="T91" fmla="*/ 2147483647 h 371"/>
              <a:gd name="T92" fmla="*/ 2147483647 w 418"/>
              <a:gd name="T93" fmla="*/ 2147483647 h 371"/>
              <a:gd name="T94" fmla="*/ 2147483647 w 418"/>
              <a:gd name="T95" fmla="*/ 2147483647 h 371"/>
              <a:gd name="T96" fmla="*/ 2147483647 w 418"/>
              <a:gd name="T97" fmla="*/ 2147483647 h 371"/>
              <a:gd name="T98" fmla="*/ 2147483647 w 418"/>
              <a:gd name="T99" fmla="*/ 2147483647 h 371"/>
              <a:gd name="T100" fmla="*/ 2147483647 w 418"/>
              <a:gd name="T101" fmla="*/ 2147483647 h 371"/>
              <a:gd name="T102" fmla="*/ 2147483647 w 418"/>
              <a:gd name="T103" fmla="*/ 2147483647 h 371"/>
              <a:gd name="T104" fmla="*/ 2147483647 w 418"/>
              <a:gd name="T105" fmla="*/ 2147483647 h 371"/>
              <a:gd name="T106" fmla="*/ 2147483647 w 418"/>
              <a:gd name="T107" fmla="*/ 2147483647 h 371"/>
              <a:gd name="T108" fmla="*/ 2147483647 w 418"/>
              <a:gd name="T109" fmla="*/ 2147483647 h 371"/>
              <a:gd name="T110" fmla="*/ 2147483647 w 418"/>
              <a:gd name="T111" fmla="*/ 2147483647 h 371"/>
              <a:gd name="T112" fmla="*/ 2147483647 w 418"/>
              <a:gd name="T113" fmla="*/ 2147483647 h 371"/>
              <a:gd name="T114" fmla="*/ 2147483647 w 418"/>
              <a:gd name="T115" fmla="*/ 2147483647 h 37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418"/>
              <a:gd name="T175" fmla="*/ 0 h 371"/>
              <a:gd name="T176" fmla="*/ 418 w 418"/>
              <a:gd name="T177" fmla="*/ 371 h 371"/>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418" h="371">
                <a:moveTo>
                  <a:pt x="324" y="370"/>
                </a:moveTo>
                <a:lnTo>
                  <a:pt x="324" y="354"/>
                </a:lnTo>
                <a:lnTo>
                  <a:pt x="324" y="338"/>
                </a:lnTo>
                <a:lnTo>
                  <a:pt x="340" y="338"/>
                </a:lnTo>
                <a:lnTo>
                  <a:pt x="340" y="309"/>
                </a:lnTo>
                <a:lnTo>
                  <a:pt x="356" y="309"/>
                </a:lnTo>
                <a:lnTo>
                  <a:pt x="372" y="293"/>
                </a:lnTo>
                <a:lnTo>
                  <a:pt x="385" y="309"/>
                </a:lnTo>
                <a:lnTo>
                  <a:pt x="401" y="277"/>
                </a:lnTo>
                <a:lnTo>
                  <a:pt x="417" y="248"/>
                </a:lnTo>
                <a:lnTo>
                  <a:pt x="401" y="248"/>
                </a:lnTo>
                <a:lnTo>
                  <a:pt x="356" y="248"/>
                </a:lnTo>
                <a:lnTo>
                  <a:pt x="340" y="293"/>
                </a:lnTo>
                <a:lnTo>
                  <a:pt x="324" y="293"/>
                </a:lnTo>
                <a:lnTo>
                  <a:pt x="308" y="293"/>
                </a:lnTo>
                <a:lnTo>
                  <a:pt x="295" y="309"/>
                </a:lnTo>
                <a:lnTo>
                  <a:pt x="263" y="277"/>
                </a:lnTo>
                <a:lnTo>
                  <a:pt x="247" y="232"/>
                </a:lnTo>
                <a:lnTo>
                  <a:pt x="247" y="216"/>
                </a:lnTo>
                <a:lnTo>
                  <a:pt x="247" y="167"/>
                </a:lnTo>
                <a:lnTo>
                  <a:pt x="263" y="154"/>
                </a:lnTo>
                <a:lnTo>
                  <a:pt x="247" y="138"/>
                </a:lnTo>
                <a:lnTo>
                  <a:pt x="231" y="122"/>
                </a:lnTo>
                <a:lnTo>
                  <a:pt x="231" y="90"/>
                </a:lnTo>
                <a:lnTo>
                  <a:pt x="218" y="77"/>
                </a:lnTo>
                <a:lnTo>
                  <a:pt x="186" y="77"/>
                </a:lnTo>
                <a:lnTo>
                  <a:pt x="154" y="29"/>
                </a:lnTo>
                <a:lnTo>
                  <a:pt x="125" y="13"/>
                </a:lnTo>
                <a:lnTo>
                  <a:pt x="125" y="29"/>
                </a:lnTo>
                <a:lnTo>
                  <a:pt x="93" y="29"/>
                </a:lnTo>
                <a:lnTo>
                  <a:pt x="32" y="0"/>
                </a:lnTo>
                <a:lnTo>
                  <a:pt x="0" y="0"/>
                </a:lnTo>
                <a:lnTo>
                  <a:pt x="0" y="45"/>
                </a:lnTo>
                <a:lnTo>
                  <a:pt x="16" y="77"/>
                </a:lnTo>
                <a:lnTo>
                  <a:pt x="32" y="90"/>
                </a:lnTo>
                <a:lnTo>
                  <a:pt x="16" y="90"/>
                </a:lnTo>
                <a:lnTo>
                  <a:pt x="32" y="122"/>
                </a:lnTo>
                <a:lnTo>
                  <a:pt x="48" y="122"/>
                </a:lnTo>
                <a:lnTo>
                  <a:pt x="48" y="154"/>
                </a:lnTo>
                <a:lnTo>
                  <a:pt x="61" y="199"/>
                </a:lnTo>
                <a:lnTo>
                  <a:pt x="77" y="183"/>
                </a:lnTo>
                <a:lnTo>
                  <a:pt x="61" y="167"/>
                </a:lnTo>
                <a:lnTo>
                  <a:pt x="48" y="90"/>
                </a:lnTo>
                <a:lnTo>
                  <a:pt x="32" y="45"/>
                </a:lnTo>
                <a:lnTo>
                  <a:pt x="32" y="13"/>
                </a:lnTo>
                <a:lnTo>
                  <a:pt x="48" y="29"/>
                </a:lnTo>
                <a:lnTo>
                  <a:pt x="77" y="90"/>
                </a:lnTo>
                <a:lnTo>
                  <a:pt x="61" y="106"/>
                </a:lnTo>
                <a:lnTo>
                  <a:pt x="93" y="122"/>
                </a:lnTo>
                <a:lnTo>
                  <a:pt x="109" y="167"/>
                </a:lnTo>
                <a:lnTo>
                  <a:pt x="138" y="232"/>
                </a:lnTo>
                <a:lnTo>
                  <a:pt x="125" y="261"/>
                </a:lnTo>
                <a:lnTo>
                  <a:pt x="154" y="277"/>
                </a:lnTo>
                <a:lnTo>
                  <a:pt x="202" y="309"/>
                </a:lnTo>
                <a:lnTo>
                  <a:pt x="263" y="338"/>
                </a:lnTo>
                <a:lnTo>
                  <a:pt x="279" y="338"/>
                </a:lnTo>
                <a:lnTo>
                  <a:pt x="295" y="338"/>
                </a:lnTo>
                <a:lnTo>
                  <a:pt x="324" y="370"/>
                </a:lnTo>
              </a:path>
            </a:pathLst>
          </a:custGeom>
          <a:solidFill>
            <a:schemeClr val="accent1">
              <a:lumMod val="75000"/>
            </a:schemeClr>
          </a:solidFill>
          <a:ln w="12700" cap="rnd">
            <a:solidFill>
              <a:srgbClr val="000000"/>
            </a:solidFill>
            <a:round/>
            <a:headEnd/>
            <a:tailEnd/>
          </a:ln>
        </p:spPr>
        <p:txBody>
          <a:bodyPr lIns="91424" tIns="45712" rIns="91424" bIns="45712"/>
          <a:lstStyle/>
          <a:p>
            <a:pPr>
              <a:defRPr/>
            </a:pPr>
            <a:endParaRPr lang="es-ES_tradnl">
              <a:latin typeface="Arial" charset="0"/>
              <a:cs typeface="Arial" charset="0"/>
            </a:endParaRPr>
          </a:p>
        </p:txBody>
      </p:sp>
      <p:sp>
        <p:nvSpPr>
          <p:cNvPr id="10255" name="Freeform 24"/>
          <p:cNvSpPr>
            <a:spLocks/>
          </p:cNvSpPr>
          <p:nvPr/>
        </p:nvSpPr>
        <p:spPr bwMode="auto">
          <a:xfrm>
            <a:off x="4339871" y="3697531"/>
            <a:ext cx="103169" cy="97910"/>
          </a:xfrm>
          <a:custGeom>
            <a:avLst/>
            <a:gdLst>
              <a:gd name="T0" fmla="*/ 2147483647 w 65"/>
              <a:gd name="T1" fmla="*/ 2147483647 h 62"/>
              <a:gd name="T2" fmla="*/ 2147483647 w 65"/>
              <a:gd name="T3" fmla="*/ 2147483647 h 62"/>
              <a:gd name="T4" fmla="*/ 2147483647 w 65"/>
              <a:gd name="T5" fmla="*/ 2147483647 h 62"/>
              <a:gd name="T6" fmla="*/ 2147483647 w 65"/>
              <a:gd name="T7" fmla="*/ 0 h 62"/>
              <a:gd name="T8" fmla="*/ 2147483647 w 65"/>
              <a:gd name="T9" fmla="*/ 2147483647 h 62"/>
              <a:gd name="T10" fmla="*/ 2147483647 w 65"/>
              <a:gd name="T11" fmla="*/ 2147483647 h 62"/>
              <a:gd name="T12" fmla="*/ 0 w 65"/>
              <a:gd name="T13" fmla="*/ 2147483647 h 62"/>
              <a:gd name="T14" fmla="*/ 2147483647 w 65"/>
              <a:gd name="T15" fmla="*/ 2147483647 h 62"/>
              <a:gd name="T16" fmla="*/ 0 60000 65536"/>
              <a:gd name="T17" fmla="*/ 0 60000 65536"/>
              <a:gd name="T18" fmla="*/ 0 60000 65536"/>
              <a:gd name="T19" fmla="*/ 0 60000 65536"/>
              <a:gd name="T20" fmla="*/ 0 60000 65536"/>
              <a:gd name="T21" fmla="*/ 0 60000 65536"/>
              <a:gd name="T22" fmla="*/ 0 60000 65536"/>
              <a:gd name="T23" fmla="*/ 0 60000 65536"/>
              <a:gd name="T24" fmla="*/ 0 w 65"/>
              <a:gd name="T25" fmla="*/ 0 h 62"/>
              <a:gd name="T26" fmla="*/ 65 w 65"/>
              <a:gd name="T27" fmla="*/ 62 h 6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5" h="62">
                <a:moveTo>
                  <a:pt x="16" y="61"/>
                </a:moveTo>
                <a:lnTo>
                  <a:pt x="32" y="61"/>
                </a:lnTo>
                <a:lnTo>
                  <a:pt x="64" y="61"/>
                </a:lnTo>
                <a:lnTo>
                  <a:pt x="64" y="0"/>
                </a:lnTo>
                <a:lnTo>
                  <a:pt x="32" y="16"/>
                </a:lnTo>
                <a:lnTo>
                  <a:pt x="16" y="32"/>
                </a:lnTo>
                <a:lnTo>
                  <a:pt x="0" y="32"/>
                </a:lnTo>
                <a:lnTo>
                  <a:pt x="16" y="61"/>
                </a:lnTo>
              </a:path>
            </a:pathLst>
          </a:custGeom>
          <a:solidFill>
            <a:schemeClr val="accent1"/>
          </a:solidFill>
          <a:ln w="12700" cap="rnd">
            <a:solidFill>
              <a:srgbClr val="000000"/>
            </a:solidFill>
            <a:round/>
            <a:headEnd/>
            <a:tailEnd/>
          </a:ln>
        </p:spPr>
        <p:txBody>
          <a:bodyPr lIns="91424" tIns="45712" rIns="91424" bIns="45712"/>
          <a:lstStyle/>
          <a:p>
            <a:endParaRPr lang="en-US"/>
          </a:p>
        </p:txBody>
      </p:sp>
      <p:sp>
        <p:nvSpPr>
          <p:cNvPr id="10256" name="Freeform 25"/>
          <p:cNvSpPr>
            <a:spLocks/>
          </p:cNvSpPr>
          <p:nvPr/>
        </p:nvSpPr>
        <p:spPr bwMode="auto">
          <a:xfrm>
            <a:off x="4441682" y="3819920"/>
            <a:ext cx="145251" cy="71992"/>
          </a:xfrm>
          <a:custGeom>
            <a:avLst/>
            <a:gdLst>
              <a:gd name="T0" fmla="*/ 2147483647 w 91"/>
              <a:gd name="T1" fmla="*/ 2147483647 h 46"/>
              <a:gd name="T2" fmla="*/ 2147483647 w 91"/>
              <a:gd name="T3" fmla="*/ 2147483647 h 46"/>
              <a:gd name="T4" fmla="*/ 2147483647 w 91"/>
              <a:gd name="T5" fmla="*/ 2147483647 h 46"/>
              <a:gd name="T6" fmla="*/ 2147483647 w 91"/>
              <a:gd name="T7" fmla="*/ 2147483647 h 46"/>
              <a:gd name="T8" fmla="*/ 2147483647 w 91"/>
              <a:gd name="T9" fmla="*/ 2147483647 h 46"/>
              <a:gd name="T10" fmla="*/ 2147483647 w 91"/>
              <a:gd name="T11" fmla="*/ 2147483647 h 46"/>
              <a:gd name="T12" fmla="*/ 2147483647 w 91"/>
              <a:gd name="T13" fmla="*/ 0 h 46"/>
              <a:gd name="T14" fmla="*/ 2147483647 w 91"/>
              <a:gd name="T15" fmla="*/ 2147483647 h 46"/>
              <a:gd name="T16" fmla="*/ 2147483647 w 91"/>
              <a:gd name="T17" fmla="*/ 2147483647 h 46"/>
              <a:gd name="T18" fmla="*/ 2147483647 w 91"/>
              <a:gd name="T19" fmla="*/ 0 h 46"/>
              <a:gd name="T20" fmla="*/ 0 w 91"/>
              <a:gd name="T21" fmla="*/ 2147483647 h 46"/>
              <a:gd name="T22" fmla="*/ 0 w 91"/>
              <a:gd name="T23" fmla="*/ 2147483647 h 46"/>
              <a:gd name="T24" fmla="*/ 2147483647 w 91"/>
              <a:gd name="T25" fmla="*/ 2147483647 h 46"/>
              <a:gd name="T26" fmla="*/ 2147483647 w 91"/>
              <a:gd name="T27" fmla="*/ 2147483647 h 46"/>
              <a:gd name="T28" fmla="*/ 2147483647 w 91"/>
              <a:gd name="T29" fmla="*/ 2147483647 h 46"/>
              <a:gd name="T30" fmla="*/ 2147483647 w 91"/>
              <a:gd name="T31" fmla="*/ 2147483647 h 46"/>
              <a:gd name="T32" fmla="*/ 2147483647 w 91"/>
              <a:gd name="T33" fmla="*/ 2147483647 h 4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1"/>
              <a:gd name="T52" fmla="*/ 0 h 46"/>
              <a:gd name="T53" fmla="*/ 91 w 91"/>
              <a:gd name="T54" fmla="*/ 46 h 4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1" h="46">
                <a:moveTo>
                  <a:pt x="45" y="16"/>
                </a:moveTo>
                <a:lnTo>
                  <a:pt x="61" y="32"/>
                </a:lnTo>
                <a:lnTo>
                  <a:pt x="77" y="45"/>
                </a:lnTo>
                <a:lnTo>
                  <a:pt x="90" y="32"/>
                </a:lnTo>
                <a:lnTo>
                  <a:pt x="90" y="16"/>
                </a:lnTo>
                <a:lnTo>
                  <a:pt x="77" y="16"/>
                </a:lnTo>
                <a:lnTo>
                  <a:pt x="61" y="0"/>
                </a:lnTo>
                <a:lnTo>
                  <a:pt x="45" y="16"/>
                </a:lnTo>
                <a:lnTo>
                  <a:pt x="13" y="16"/>
                </a:lnTo>
                <a:lnTo>
                  <a:pt x="13" y="0"/>
                </a:lnTo>
                <a:lnTo>
                  <a:pt x="0" y="16"/>
                </a:lnTo>
                <a:lnTo>
                  <a:pt x="0" y="32"/>
                </a:lnTo>
                <a:lnTo>
                  <a:pt x="13" y="32"/>
                </a:lnTo>
                <a:lnTo>
                  <a:pt x="29" y="45"/>
                </a:lnTo>
                <a:lnTo>
                  <a:pt x="45" y="45"/>
                </a:lnTo>
                <a:lnTo>
                  <a:pt x="45" y="32"/>
                </a:lnTo>
                <a:lnTo>
                  <a:pt x="45" y="16"/>
                </a:lnTo>
              </a:path>
            </a:pathLst>
          </a:custGeom>
          <a:solidFill>
            <a:schemeClr val="accent1"/>
          </a:solidFill>
          <a:ln w="12700" cap="rnd">
            <a:solidFill>
              <a:srgbClr val="000000"/>
            </a:solidFill>
            <a:round/>
            <a:headEnd/>
            <a:tailEnd/>
          </a:ln>
        </p:spPr>
        <p:txBody>
          <a:bodyPr lIns="91424" tIns="45712" rIns="91424" bIns="45712"/>
          <a:lstStyle/>
          <a:p>
            <a:endParaRPr lang="en-US"/>
          </a:p>
        </p:txBody>
      </p:sp>
      <p:sp>
        <p:nvSpPr>
          <p:cNvPr id="10257" name="Freeform 26"/>
          <p:cNvSpPr>
            <a:spLocks/>
          </p:cNvSpPr>
          <p:nvPr/>
        </p:nvSpPr>
        <p:spPr bwMode="auto">
          <a:xfrm>
            <a:off x="3606830" y="2228886"/>
            <a:ext cx="27150" cy="47515"/>
          </a:xfrm>
          <a:custGeom>
            <a:avLst/>
            <a:gdLst>
              <a:gd name="T0" fmla="*/ 0 w 17"/>
              <a:gd name="T1" fmla="*/ 0 h 30"/>
              <a:gd name="T2" fmla="*/ 2147483647 w 17"/>
              <a:gd name="T3" fmla="*/ 2147483647 h 30"/>
              <a:gd name="T4" fmla="*/ 0 w 17"/>
              <a:gd name="T5" fmla="*/ 2147483647 h 30"/>
              <a:gd name="T6" fmla="*/ 0 w 17"/>
              <a:gd name="T7" fmla="*/ 0 h 30"/>
              <a:gd name="T8" fmla="*/ 0 60000 65536"/>
              <a:gd name="T9" fmla="*/ 0 60000 65536"/>
              <a:gd name="T10" fmla="*/ 0 60000 65536"/>
              <a:gd name="T11" fmla="*/ 0 60000 65536"/>
              <a:gd name="T12" fmla="*/ 0 w 17"/>
              <a:gd name="T13" fmla="*/ 0 h 30"/>
              <a:gd name="T14" fmla="*/ 17 w 17"/>
              <a:gd name="T15" fmla="*/ 30 h 30"/>
            </a:gdLst>
            <a:ahLst/>
            <a:cxnLst>
              <a:cxn ang="T8">
                <a:pos x="T0" y="T1"/>
              </a:cxn>
              <a:cxn ang="T9">
                <a:pos x="T2" y="T3"/>
              </a:cxn>
              <a:cxn ang="T10">
                <a:pos x="T4" y="T5"/>
              </a:cxn>
              <a:cxn ang="T11">
                <a:pos x="T6" y="T7"/>
              </a:cxn>
            </a:cxnLst>
            <a:rect l="T12" t="T13" r="T14" b="T15"/>
            <a:pathLst>
              <a:path w="17" h="30">
                <a:moveTo>
                  <a:pt x="0" y="0"/>
                </a:moveTo>
                <a:lnTo>
                  <a:pt x="16" y="16"/>
                </a:lnTo>
                <a:lnTo>
                  <a:pt x="0" y="29"/>
                </a:lnTo>
                <a:lnTo>
                  <a:pt x="0" y="0"/>
                </a:lnTo>
              </a:path>
            </a:pathLst>
          </a:custGeom>
          <a:solidFill>
            <a:srgbClr val="C0C0C0"/>
          </a:solidFill>
          <a:ln w="12700" cap="rnd">
            <a:solidFill>
              <a:srgbClr val="000000"/>
            </a:solidFill>
            <a:round/>
            <a:headEnd/>
            <a:tailEnd/>
          </a:ln>
        </p:spPr>
        <p:txBody>
          <a:bodyPr lIns="91424" tIns="45712" rIns="91424" bIns="45712"/>
          <a:lstStyle/>
          <a:p>
            <a:endParaRPr lang="en-US"/>
          </a:p>
        </p:txBody>
      </p:sp>
      <p:sp>
        <p:nvSpPr>
          <p:cNvPr id="21522" name="Freeform 27">
            <a:hlinkClick r:id="" action="ppaction://hlinkshowjump?jump=previousslide"/>
          </p:cNvPr>
          <p:cNvSpPr>
            <a:spLocks/>
          </p:cNvSpPr>
          <p:nvPr/>
        </p:nvSpPr>
        <p:spPr bwMode="auto">
          <a:xfrm>
            <a:off x="3632201" y="1617663"/>
            <a:ext cx="1616075" cy="1295400"/>
          </a:xfrm>
          <a:custGeom>
            <a:avLst/>
            <a:gdLst>
              <a:gd name="T0" fmla="*/ 2147483647 w 1018"/>
              <a:gd name="T1" fmla="*/ 2147483647 h 816"/>
              <a:gd name="T2" fmla="*/ 2147483647 w 1018"/>
              <a:gd name="T3" fmla="*/ 2147483647 h 816"/>
              <a:gd name="T4" fmla="*/ 2147483647 w 1018"/>
              <a:gd name="T5" fmla="*/ 2147483647 h 816"/>
              <a:gd name="T6" fmla="*/ 2147483647 w 1018"/>
              <a:gd name="T7" fmla="*/ 2147483647 h 816"/>
              <a:gd name="T8" fmla="*/ 2147483647 w 1018"/>
              <a:gd name="T9" fmla="*/ 2147483647 h 816"/>
              <a:gd name="T10" fmla="*/ 2147483647 w 1018"/>
              <a:gd name="T11" fmla="*/ 2147483647 h 816"/>
              <a:gd name="T12" fmla="*/ 2147483647 w 1018"/>
              <a:gd name="T13" fmla="*/ 2147483647 h 816"/>
              <a:gd name="T14" fmla="*/ 2147483647 w 1018"/>
              <a:gd name="T15" fmla="*/ 2147483647 h 816"/>
              <a:gd name="T16" fmla="*/ 2147483647 w 1018"/>
              <a:gd name="T17" fmla="*/ 2147483647 h 816"/>
              <a:gd name="T18" fmla="*/ 2147483647 w 1018"/>
              <a:gd name="T19" fmla="*/ 2147483647 h 816"/>
              <a:gd name="T20" fmla="*/ 2147483647 w 1018"/>
              <a:gd name="T21" fmla="*/ 2147483647 h 816"/>
              <a:gd name="T22" fmla="*/ 2147483647 w 1018"/>
              <a:gd name="T23" fmla="*/ 2147483647 h 816"/>
              <a:gd name="T24" fmla="*/ 2147483647 w 1018"/>
              <a:gd name="T25" fmla="*/ 2147483647 h 816"/>
              <a:gd name="T26" fmla="*/ 2147483647 w 1018"/>
              <a:gd name="T27" fmla="*/ 2147483647 h 816"/>
              <a:gd name="T28" fmla="*/ 2147483647 w 1018"/>
              <a:gd name="T29" fmla="*/ 2147483647 h 816"/>
              <a:gd name="T30" fmla="*/ 2147483647 w 1018"/>
              <a:gd name="T31" fmla="*/ 2147483647 h 816"/>
              <a:gd name="T32" fmla="*/ 2147483647 w 1018"/>
              <a:gd name="T33" fmla="*/ 2147483647 h 816"/>
              <a:gd name="T34" fmla="*/ 2147483647 w 1018"/>
              <a:gd name="T35" fmla="*/ 2147483647 h 816"/>
              <a:gd name="T36" fmla="*/ 2147483647 w 1018"/>
              <a:gd name="T37" fmla="*/ 2147483647 h 816"/>
              <a:gd name="T38" fmla="*/ 2147483647 w 1018"/>
              <a:gd name="T39" fmla="*/ 2147483647 h 816"/>
              <a:gd name="T40" fmla="*/ 2147483647 w 1018"/>
              <a:gd name="T41" fmla="*/ 2147483647 h 816"/>
              <a:gd name="T42" fmla="*/ 2147483647 w 1018"/>
              <a:gd name="T43" fmla="*/ 2147483647 h 816"/>
              <a:gd name="T44" fmla="*/ 2147483647 w 1018"/>
              <a:gd name="T45" fmla="*/ 2147483647 h 816"/>
              <a:gd name="T46" fmla="*/ 2147483647 w 1018"/>
              <a:gd name="T47" fmla="*/ 2147483647 h 816"/>
              <a:gd name="T48" fmla="*/ 2147483647 w 1018"/>
              <a:gd name="T49" fmla="*/ 2147483647 h 816"/>
              <a:gd name="T50" fmla="*/ 2147483647 w 1018"/>
              <a:gd name="T51" fmla="*/ 2147483647 h 816"/>
              <a:gd name="T52" fmla="*/ 2147483647 w 1018"/>
              <a:gd name="T53" fmla="*/ 2147483647 h 816"/>
              <a:gd name="T54" fmla="*/ 2147483647 w 1018"/>
              <a:gd name="T55" fmla="*/ 2147483647 h 816"/>
              <a:gd name="T56" fmla="*/ 2147483647 w 1018"/>
              <a:gd name="T57" fmla="*/ 2147483647 h 816"/>
              <a:gd name="T58" fmla="*/ 2147483647 w 1018"/>
              <a:gd name="T59" fmla="*/ 2147483647 h 816"/>
              <a:gd name="T60" fmla="*/ 2147483647 w 1018"/>
              <a:gd name="T61" fmla="*/ 2147483647 h 816"/>
              <a:gd name="T62" fmla="*/ 2147483647 w 1018"/>
              <a:gd name="T63" fmla="*/ 2147483647 h 816"/>
              <a:gd name="T64" fmla="*/ 2147483647 w 1018"/>
              <a:gd name="T65" fmla="*/ 2147483647 h 816"/>
              <a:gd name="T66" fmla="*/ 2147483647 w 1018"/>
              <a:gd name="T67" fmla="*/ 2147483647 h 816"/>
              <a:gd name="T68" fmla="*/ 2147483647 w 1018"/>
              <a:gd name="T69" fmla="*/ 2147483647 h 816"/>
              <a:gd name="T70" fmla="*/ 2147483647 w 1018"/>
              <a:gd name="T71" fmla="*/ 2147483647 h 816"/>
              <a:gd name="T72" fmla="*/ 2147483647 w 1018"/>
              <a:gd name="T73" fmla="*/ 2147483647 h 816"/>
              <a:gd name="T74" fmla="*/ 2147483647 w 1018"/>
              <a:gd name="T75" fmla="*/ 2147483647 h 816"/>
              <a:gd name="T76" fmla="*/ 2147483647 w 1018"/>
              <a:gd name="T77" fmla="*/ 2147483647 h 816"/>
              <a:gd name="T78" fmla="*/ 2147483647 w 1018"/>
              <a:gd name="T79" fmla="*/ 2147483647 h 816"/>
              <a:gd name="T80" fmla="*/ 2147483647 w 1018"/>
              <a:gd name="T81" fmla="*/ 0 h 816"/>
              <a:gd name="T82" fmla="*/ 2147483647 w 1018"/>
              <a:gd name="T83" fmla="*/ 2147483647 h 816"/>
              <a:gd name="T84" fmla="*/ 2147483647 w 1018"/>
              <a:gd name="T85" fmla="*/ 2147483647 h 816"/>
              <a:gd name="T86" fmla="*/ 2147483647 w 1018"/>
              <a:gd name="T87" fmla="*/ 2147483647 h 816"/>
              <a:gd name="T88" fmla="*/ 2147483647 w 1018"/>
              <a:gd name="T89" fmla="*/ 2147483647 h 816"/>
              <a:gd name="T90" fmla="*/ 2147483647 w 1018"/>
              <a:gd name="T91" fmla="*/ 2147483647 h 816"/>
              <a:gd name="T92" fmla="*/ 2147483647 w 1018"/>
              <a:gd name="T93" fmla="*/ 2147483647 h 816"/>
              <a:gd name="T94" fmla="*/ 2147483647 w 1018"/>
              <a:gd name="T95" fmla="*/ 2147483647 h 816"/>
              <a:gd name="T96" fmla="*/ 2147483647 w 1018"/>
              <a:gd name="T97" fmla="*/ 2147483647 h 816"/>
              <a:gd name="T98" fmla="*/ 2147483647 w 1018"/>
              <a:gd name="T99" fmla="*/ 2147483647 h 816"/>
              <a:gd name="T100" fmla="*/ 2147483647 w 1018"/>
              <a:gd name="T101" fmla="*/ 2147483647 h 816"/>
              <a:gd name="T102" fmla="*/ 2147483647 w 1018"/>
              <a:gd name="T103" fmla="*/ 2147483647 h 816"/>
              <a:gd name="T104" fmla="*/ 2147483647 w 1018"/>
              <a:gd name="T105" fmla="*/ 2147483647 h 816"/>
              <a:gd name="T106" fmla="*/ 2147483647 w 1018"/>
              <a:gd name="T107" fmla="*/ 2147483647 h 81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018"/>
              <a:gd name="T163" fmla="*/ 0 h 816"/>
              <a:gd name="T164" fmla="*/ 1018 w 1018"/>
              <a:gd name="T165" fmla="*/ 816 h 81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018" h="816">
                <a:moveTo>
                  <a:pt x="664" y="770"/>
                </a:moveTo>
                <a:lnTo>
                  <a:pt x="693" y="770"/>
                </a:lnTo>
                <a:lnTo>
                  <a:pt x="725" y="770"/>
                </a:lnTo>
                <a:lnTo>
                  <a:pt x="741" y="770"/>
                </a:lnTo>
                <a:lnTo>
                  <a:pt x="754" y="770"/>
                </a:lnTo>
                <a:lnTo>
                  <a:pt x="770" y="770"/>
                </a:lnTo>
                <a:lnTo>
                  <a:pt x="786" y="754"/>
                </a:lnTo>
                <a:lnTo>
                  <a:pt x="802" y="722"/>
                </a:lnTo>
                <a:lnTo>
                  <a:pt x="818" y="722"/>
                </a:lnTo>
                <a:lnTo>
                  <a:pt x="818" y="754"/>
                </a:lnTo>
                <a:lnTo>
                  <a:pt x="831" y="770"/>
                </a:lnTo>
                <a:lnTo>
                  <a:pt x="863" y="754"/>
                </a:lnTo>
                <a:lnTo>
                  <a:pt x="863" y="770"/>
                </a:lnTo>
                <a:lnTo>
                  <a:pt x="831" y="786"/>
                </a:lnTo>
                <a:lnTo>
                  <a:pt x="831" y="815"/>
                </a:lnTo>
                <a:lnTo>
                  <a:pt x="879" y="786"/>
                </a:lnTo>
                <a:lnTo>
                  <a:pt x="908" y="770"/>
                </a:lnTo>
                <a:lnTo>
                  <a:pt x="879" y="754"/>
                </a:lnTo>
                <a:lnTo>
                  <a:pt x="863" y="738"/>
                </a:lnTo>
                <a:lnTo>
                  <a:pt x="879" y="722"/>
                </a:lnTo>
                <a:lnTo>
                  <a:pt x="847" y="709"/>
                </a:lnTo>
                <a:lnTo>
                  <a:pt x="879" y="709"/>
                </a:lnTo>
                <a:lnTo>
                  <a:pt x="879" y="693"/>
                </a:lnTo>
                <a:lnTo>
                  <a:pt x="863" y="677"/>
                </a:lnTo>
                <a:lnTo>
                  <a:pt x="847" y="693"/>
                </a:lnTo>
                <a:lnTo>
                  <a:pt x="831" y="693"/>
                </a:lnTo>
                <a:lnTo>
                  <a:pt x="802" y="722"/>
                </a:lnTo>
                <a:lnTo>
                  <a:pt x="770" y="738"/>
                </a:lnTo>
                <a:lnTo>
                  <a:pt x="786" y="722"/>
                </a:lnTo>
                <a:lnTo>
                  <a:pt x="831" y="693"/>
                </a:lnTo>
                <a:lnTo>
                  <a:pt x="847" y="693"/>
                </a:lnTo>
                <a:lnTo>
                  <a:pt x="847" y="677"/>
                </a:lnTo>
                <a:lnTo>
                  <a:pt x="879" y="661"/>
                </a:lnTo>
                <a:lnTo>
                  <a:pt x="924" y="677"/>
                </a:lnTo>
                <a:lnTo>
                  <a:pt x="956" y="677"/>
                </a:lnTo>
                <a:lnTo>
                  <a:pt x="972" y="661"/>
                </a:lnTo>
                <a:lnTo>
                  <a:pt x="1001" y="661"/>
                </a:lnTo>
                <a:lnTo>
                  <a:pt x="1001" y="645"/>
                </a:lnTo>
                <a:lnTo>
                  <a:pt x="1017" y="616"/>
                </a:lnTo>
                <a:lnTo>
                  <a:pt x="985" y="600"/>
                </a:lnTo>
                <a:lnTo>
                  <a:pt x="1001" y="584"/>
                </a:lnTo>
                <a:lnTo>
                  <a:pt x="956" y="555"/>
                </a:lnTo>
                <a:lnTo>
                  <a:pt x="956" y="539"/>
                </a:lnTo>
                <a:lnTo>
                  <a:pt x="940" y="462"/>
                </a:lnTo>
                <a:lnTo>
                  <a:pt x="908" y="491"/>
                </a:lnTo>
                <a:lnTo>
                  <a:pt x="863" y="478"/>
                </a:lnTo>
                <a:lnTo>
                  <a:pt x="879" y="430"/>
                </a:lnTo>
                <a:lnTo>
                  <a:pt x="863" y="430"/>
                </a:lnTo>
                <a:lnTo>
                  <a:pt x="847" y="385"/>
                </a:lnTo>
                <a:lnTo>
                  <a:pt x="818" y="369"/>
                </a:lnTo>
                <a:lnTo>
                  <a:pt x="802" y="369"/>
                </a:lnTo>
                <a:lnTo>
                  <a:pt x="770" y="462"/>
                </a:lnTo>
                <a:lnTo>
                  <a:pt x="754" y="462"/>
                </a:lnTo>
                <a:lnTo>
                  <a:pt x="741" y="478"/>
                </a:lnTo>
                <a:lnTo>
                  <a:pt x="754" y="491"/>
                </a:lnTo>
                <a:lnTo>
                  <a:pt x="741" y="539"/>
                </a:lnTo>
                <a:lnTo>
                  <a:pt x="709" y="555"/>
                </a:lnTo>
                <a:lnTo>
                  <a:pt x="725" y="568"/>
                </a:lnTo>
                <a:lnTo>
                  <a:pt x="709" y="600"/>
                </a:lnTo>
                <a:lnTo>
                  <a:pt x="709" y="616"/>
                </a:lnTo>
                <a:lnTo>
                  <a:pt x="693" y="632"/>
                </a:lnTo>
                <a:lnTo>
                  <a:pt x="677" y="616"/>
                </a:lnTo>
                <a:lnTo>
                  <a:pt x="664" y="584"/>
                </a:lnTo>
                <a:lnTo>
                  <a:pt x="677" y="568"/>
                </a:lnTo>
                <a:lnTo>
                  <a:pt x="677" y="555"/>
                </a:lnTo>
                <a:lnTo>
                  <a:pt x="677" y="539"/>
                </a:lnTo>
                <a:lnTo>
                  <a:pt x="648" y="523"/>
                </a:lnTo>
                <a:lnTo>
                  <a:pt x="587" y="462"/>
                </a:lnTo>
                <a:lnTo>
                  <a:pt x="571" y="478"/>
                </a:lnTo>
                <a:lnTo>
                  <a:pt x="571" y="430"/>
                </a:lnTo>
                <a:lnTo>
                  <a:pt x="555" y="414"/>
                </a:lnTo>
                <a:lnTo>
                  <a:pt x="571" y="385"/>
                </a:lnTo>
                <a:lnTo>
                  <a:pt x="600" y="353"/>
                </a:lnTo>
                <a:lnTo>
                  <a:pt x="632" y="324"/>
                </a:lnTo>
                <a:lnTo>
                  <a:pt x="648" y="337"/>
                </a:lnTo>
                <a:lnTo>
                  <a:pt x="664" y="308"/>
                </a:lnTo>
                <a:lnTo>
                  <a:pt x="693" y="308"/>
                </a:lnTo>
                <a:lnTo>
                  <a:pt x="709" y="292"/>
                </a:lnTo>
                <a:lnTo>
                  <a:pt x="741" y="276"/>
                </a:lnTo>
                <a:lnTo>
                  <a:pt x="741" y="260"/>
                </a:lnTo>
                <a:lnTo>
                  <a:pt x="754" y="247"/>
                </a:lnTo>
                <a:lnTo>
                  <a:pt x="770" y="260"/>
                </a:lnTo>
                <a:lnTo>
                  <a:pt x="802" y="260"/>
                </a:lnTo>
                <a:lnTo>
                  <a:pt x="818" y="215"/>
                </a:lnTo>
                <a:lnTo>
                  <a:pt x="802" y="183"/>
                </a:lnTo>
                <a:lnTo>
                  <a:pt x="786" y="215"/>
                </a:lnTo>
                <a:lnTo>
                  <a:pt x="741" y="231"/>
                </a:lnTo>
                <a:lnTo>
                  <a:pt x="741" y="215"/>
                </a:lnTo>
                <a:lnTo>
                  <a:pt x="741" y="199"/>
                </a:lnTo>
                <a:lnTo>
                  <a:pt x="741" y="183"/>
                </a:lnTo>
                <a:lnTo>
                  <a:pt x="725" y="183"/>
                </a:lnTo>
                <a:lnTo>
                  <a:pt x="709" y="170"/>
                </a:lnTo>
                <a:lnTo>
                  <a:pt x="725" y="154"/>
                </a:lnTo>
                <a:lnTo>
                  <a:pt x="725" y="122"/>
                </a:lnTo>
                <a:lnTo>
                  <a:pt x="741" y="106"/>
                </a:lnTo>
                <a:lnTo>
                  <a:pt x="709" y="106"/>
                </a:lnTo>
                <a:lnTo>
                  <a:pt x="677" y="122"/>
                </a:lnTo>
                <a:lnTo>
                  <a:pt x="677" y="183"/>
                </a:lnTo>
                <a:lnTo>
                  <a:pt x="648" y="215"/>
                </a:lnTo>
                <a:lnTo>
                  <a:pt x="648" y="231"/>
                </a:lnTo>
                <a:lnTo>
                  <a:pt x="632" y="231"/>
                </a:lnTo>
                <a:lnTo>
                  <a:pt x="632" y="183"/>
                </a:lnTo>
                <a:lnTo>
                  <a:pt x="600" y="183"/>
                </a:lnTo>
                <a:lnTo>
                  <a:pt x="587" y="183"/>
                </a:lnTo>
                <a:lnTo>
                  <a:pt x="555" y="170"/>
                </a:lnTo>
                <a:lnTo>
                  <a:pt x="555" y="154"/>
                </a:lnTo>
                <a:lnTo>
                  <a:pt x="523" y="138"/>
                </a:lnTo>
                <a:lnTo>
                  <a:pt x="510" y="154"/>
                </a:lnTo>
                <a:lnTo>
                  <a:pt x="539" y="154"/>
                </a:lnTo>
                <a:lnTo>
                  <a:pt x="510" y="170"/>
                </a:lnTo>
                <a:lnTo>
                  <a:pt x="494" y="183"/>
                </a:lnTo>
                <a:lnTo>
                  <a:pt x="478" y="154"/>
                </a:lnTo>
                <a:lnTo>
                  <a:pt x="433" y="138"/>
                </a:lnTo>
                <a:lnTo>
                  <a:pt x="446" y="122"/>
                </a:lnTo>
                <a:lnTo>
                  <a:pt x="401" y="77"/>
                </a:lnTo>
                <a:lnTo>
                  <a:pt x="369" y="77"/>
                </a:lnTo>
                <a:lnTo>
                  <a:pt x="356" y="61"/>
                </a:lnTo>
                <a:lnTo>
                  <a:pt x="340" y="29"/>
                </a:lnTo>
                <a:lnTo>
                  <a:pt x="324" y="45"/>
                </a:lnTo>
                <a:lnTo>
                  <a:pt x="308" y="29"/>
                </a:lnTo>
                <a:lnTo>
                  <a:pt x="292" y="45"/>
                </a:lnTo>
                <a:lnTo>
                  <a:pt x="231" y="45"/>
                </a:lnTo>
                <a:lnTo>
                  <a:pt x="186" y="0"/>
                </a:lnTo>
                <a:lnTo>
                  <a:pt x="0" y="247"/>
                </a:lnTo>
                <a:lnTo>
                  <a:pt x="16" y="260"/>
                </a:lnTo>
                <a:lnTo>
                  <a:pt x="32" y="292"/>
                </a:lnTo>
                <a:lnTo>
                  <a:pt x="61" y="292"/>
                </a:lnTo>
                <a:lnTo>
                  <a:pt x="61" y="324"/>
                </a:lnTo>
                <a:lnTo>
                  <a:pt x="61" y="369"/>
                </a:lnTo>
                <a:lnTo>
                  <a:pt x="77" y="385"/>
                </a:lnTo>
                <a:lnTo>
                  <a:pt x="77" y="414"/>
                </a:lnTo>
                <a:lnTo>
                  <a:pt x="45" y="446"/>
                </a:lnTo>
                <a:lnTo>
                  <a:pt x="61" y="491"/>
                </a:lnTo>
                <a:lnTo>
                  <a:pt x="45" y="523"/>
                </a:lnTo>
                <a:lnTo>
                  <a:pt x="93" y="568"/>
                </a:lnTo>
                <a:lnTo>
                  <a:pt x="109" y="584"/>
                </a:lnTo>
                <a:lnTo>
                  <a:pt x="199" y="600"/>
                </a:lnTo>
                <a:lnTo>
                  <a:pt x="324" y="616"/>
                </a:lnTo>
                <a:lnTo>
                  <a:pt x="433" y="645"/>
                </a:lnTo>
                <a:lnTo>
                  <a:pt x="462" y="645"/>
                </a:lnTo>
                <a:lnTo>
                  <a:pt x="523" y="677"/>
                </a:lnTo>
                <a:lnTo>
                  <a:pt x="539" y="661"/>
                </a:lnTo>
                <a:lnTo>
                  <a:pt x="555" y="661"/>
                </a:lnTo>
                <a:lnTo>
                  <a:pt x="555" y="645"/>
                </a:lnTo>
                <a:lnTo>
                  <a:pt x="587" y="661"/>
                </a:lnTo>
                <a:lnTo>
                  <a:pt x="587" y="677"/>
                </a:lnTo>
                <a:lnTo>
                  <a:pt x="600" y="677"/>
                </a:lnTo>
                <a:lnTo>
                  <a:pt x="600" y="709"/>
                </a:lnTo>
                <a:lnTo>
                  <a:pt x="632" y="722"/>
                </a:lnTo>
                <a:lnTo>
                  <a:pt x="648" y="722"/>
                </a:lnTo>
                <a:lnTo>
                  <a:pt x="648" y="754"/>
                </a:lnTo>
                <a:lnTo>
                  <a:pt x="632" y="754"/>
                </a:lnTo>
                <a:lnTo>
                  <a:pt x="616" y="738"/>
                </a:lnTo>
                <a:lnTo>
                  <a:pt x="616" y="770"/>
                </a:lnTo>
                <a:lnTo>
                  <a:pt x="616" y="786"/>
                </a:lnTo>
                <a:lnTo>
                  <a:pt x="600" y="786"/>
                </a:lnTo>
                <a:lnTo>
                  <a:pt x="587" y="799"/>
                </a:lnTo>
                <a:lnTo>
                  <a:pt x="600" y="815"/>
                </a:lnTo>
                <a:lnTo>
                  <a:pt x="616" y="799"/>
                </a:lnTo>
                <a:lnTo>
                  <a:pt x="632" y="786"/>
                </a:lnTo>
                <a:lnTo>
                  <a:pt x="648" y="786"/>
                </a:lnTo>
                <a:lnTo>
                  <a:pt x="664" y="770"/>
                </a:lnTo>
              </a:path>
            </a:pathLst>
          </a:custGeom>
          <a:gradFill flip="none" rotWithShape="1">
            <a:gsLst>
              <a:gs pos="0">
                <a:schemeClr val="accent1">
                  <a:shade val="30000"/>
                  <a:satMod val="115000"/>
                </a:schemeClr>
              </a:gs>
              <a:gs pos="50000">
                <a:schemeClr val="accent1">
                  <a:shade val="67500"/>
                  <a:satMod val="115000"/>
                </a:schemeClr>
              </a:gs>
              <a:gs pos="100000">
                <a:schemeClr val="accent1">
                  <a:shade val="100000"/>
                  <a:satMod val="115000"/>
                </a:schemeClr>
              </a:gs>
            </a:gsLst>
            <a:path path="circle">
              <a:fillToRect l="50000" t="50000" r="50000" b="50000"/>
            </a:path>
            <a:tileRect/>
          </a:gradFill>
          <a:ln w="12700" cap="rnd">
            <a:solidFill>
              <a:srgbClr val="000000"/>
            </a:solidFill>
            <a:round/>
            <a:headEnd/>
            <a:tailEnd/>
          </a:ln>
        </p:spPr>
        <p:txBody>
          <a:bodyPr lIns="91424" tIns="45712" rIns="91424" bIns="45712"/>
          <a:lstStyle/>
          <a:p>
            <a:pPr>
              <a:defRPr/>
            </a:pPr>
            <a:endParaRPr lang="es-ES_tradnl">
              <a:latin typeface="Arial" charset="0"/>
              <a:cs typeface="Arial" charset="0"/>
            </a:endParaRPr>
          </a:p>
        </p:txBody>
      </p:sp>
      <p:sp>
        <p:nvSpPr>
          <p:cNvPr id="21523" name="Freeform 28"/>
          <p:cNvSpPr>
            <a:spLocks/>
          </p:cNvSpPr>
          <p:nvPr/>
        </p:nvSpPr>
        <p:spPr bwMode="auto">
          <a:xfrm>
            <a:off x="4854575" y="1765301"/>
            <a:ext cx="419100" cy="511175"/>
          </a:xfrm>
          <a:custGeom>
            <a:avLst/>
            <a:gdLst>
              <a:gd name="T0" fmla="*/ 2147483647 w 264"/>
              <a:gd name="T1" fmla="*/ 2147483647 h 322"/>
              <a:gd name="T2" fmla="*/ 2147483647 w 264"/>
              <a:gd name="T3" fmla="*/ 0 h 322"/>
              <a:gd name="T4" fmla="*/ 2147483647 w 264"/>
              <a:gd name="T5" fmla="*/ 2147483647 h 322"/>
              <a:gd name="T6" fmla="*/ 2147483647 w 264"/>
              <a:gd name="T7" fmla="*/ 2147483647 h 322"/>
              <a:gd name="T8" fmla="*/ 2147483647 w 264"/>
              <a:gd name="T9" fmla="*/ 0 h 322"/>
              <a:gd name="T10" fmla="*/ 0 w 264"/>
              <a:gd name="T11" fmla="*/ 2147483647 h 322"/>
              <a:gd name="T12" fmla="*/ 0 w 264"/>
              <a:gd name="T13" fmla="*/ 2147483647 h 322"/>
              <a:gd name="T14" fmla="*/ 2147483647 w 264"/>
              <a:gd name="T15" fmla="*/ 2147483647 h 322"/>
              <a:gd name="T16" fmla="*/ 2147483647 w 264"/>
              <a:gd name="T17" fmla="*/ 2147483647 h 322"/>
              <a:gd name="T18" fmla="*/ 2147483647 w 264"/>
              <a:gd name="T19" fmla="*/ 2147483647 h 322"/>
              <a:gd name="T20" fmla="*/ 2147483647 w 264"/>
              <a:gd name="T21" fmla="*/ 2147483647 h 322"/>
              <a:gd name="T22" fmla="*/ 2147483647 w 264"/>
              <a:gd name="T23" fmla="*/ 2147483647 h 322"/>
              <a:gd name="T24" fmla="*/ 2147483647 w 264"/>
              <a:gd name="T25" fmla="*/ 2147483647 h 322"/>
              <a:gd name="T26" fmla="*/ 2147483647 w 264"/>
              <a:gd name="T27" fmla="*/ 2147483647 h 322"/>
              <a:gd name="T28" fmla="*/ 2147483647 w 264"/>
              <a:gd name="T29" fmla="*/ 2147483647 h 322"/>
              <a:gd name="T30" fmla="*/ 2147483647 w 264"/>
              <a:gd name="T31" fmla="*/ 2147483647 h 322"/>
              <a:gd name="T32" fmla="*/ 2147483647 w 264"/>
              <a:gd name="T33" fmla="*/ 2147483647 h 322"/>
              <a:gd name="T34" fmla="*/ 2147483647 w 264"/>
              <a:gd name="T35" fmla="*/ 2147483647 h 322"/>
              <a:gd name="T36" fmla="*/ 2147483647 w 264"/>
              <a:gd name="T37" fmla="*/ 2147483647 h 322"/>
              <a:gd name="T38" fmla="*/ 2147483647 w 264"/>
              <a:gd name="T39" fmla="*/ 2147483647 h 322"/>
              <a:gd name="T40" fmla="*/ 2147483647 w 264"/>
              <a:gd name="T41" fmla="*/ 2147483647 h 322"/>
              <a:gd name="T42" fmla="*/ 2147483647 w 264"/>
              <a:gd name="T43" fmla="*/ 2147483647 h 322"/>
              <a:gd name="T44" fmla="*/ 2147483647 w 264"/>
              <a:gd name="T45" fmla="*/ 2147483647 h 322"/>
              <a:gd name="T46" fmla="*/ 2147483647 w 264"/>
              <a:gd name="T47" fmla="*/ 2147483647 h 322"/>
              <a:gd name="T48" fmla="*/ 2147483647 w 264"/>
              <a:gd name="T49" fmla="*/ 2147483647 h 322"/>
              <a:gd name="T50" fmla="*/ 2147483647 w 264"/>
              <a:gd name="T51" fmla="*/ 2147483647 h 322"/>
              <a:gd name="T52" fmla="*/ 2147483647 w 264"/>
              <a:gd name="T53" fmla="*/ 2147483647 h 322"/>
              <a:gd name="T54" fmla="*/ 2147483647 w 264"/>
              <a:gd name="T55" fmla="*/ 2147483647 h 322"/>
              <a:gd name="T56" fmla="*/ 2147483647 w 264"/>
              <a:gd name="T57" fmla="*/ 2147483647 h 322"/>
              <a:gd name="T58" fmla="*/ 2147483647 w 264"/>
              <a:gd name="T59" fmla="*/ 2147483647 h 322"/>
              <a:gd name="T60" fmla="*/ 2147483647 w 264"/>
              <a:gd name="T61" fmla="*/ 2147483647 h 322"/>
              <a:gd name="T62" fmla="*/ 2147483647 w 264"/>
              <a:gd name="T63" fmla="*/ 2147483647 h 322"/>
              <a:gd name="T64" fmla="*/ 2147483647 w 264"/>
              <a:gd name="T65" fmla="*/ 2147483647 h 322"/>
              <a:gd name="T66" fmla="*/ 2147483647 w 264"/>
              <a:gd name="T67" fmla="*/ 2147483647 h 322"/>
              <a:gd name="T68" fmla="*/ 2147483647 w 264"/>
              <a:gd name="T69" fmla="*/ 2147483647 h 322"/>
              <a:gd name="T70" fmla="*/ 2147483647 w 264"/>
              <a:gd name="T71" fmla="*/ 2147483647 h 322"/>
              <a:gd name="T72" fmla="*/ 2147483647 w 264"/>
              <a:gd name="T73" fmla="*/ 2147483647 h 32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64"/>
              <a:gd name="T112" fmla="*/ 0 h 322"/>
              <a:gd name="T113" fmla="*/ 264 w 264"/>
              <a:gd name="T114" fmla="*/ 322 h 322"/>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64" h="322">
                <a:moveTo>
                  <a:pt x="170" y="29"/>
                </a:moveTo>
                <a:lnTo>
                  <a:pt x="125" y="0"/>
                </a:lnTo>
                <a:lnTo>
                  <a:pt x="77" y="13"/>
                </a:lnTo>
                <a:lnTo>
                  <a:pt x="61" y="29"/>
                </a:lnTo>
                <a:lnTo>
                  <a:pt x="48" y="0"/>
                </a:lnTo>
                <a:lnTo>
                  <a:pt x="0" y="13"/>
                </a:lnTo>
                <a:lnTo>
                  <a:pt x="0" y="61"/>
                </a:lnTo>
                <a:lnTo>
                  <a:pt x="32" y="77"/>
                </a:lnTo>
                <a:lnTo>
                  <a:pt x="77" y="90"/>
                </a:lnTo>
                <a:lnTo>
                  <a:pt x="93" y="90"/>
                </a:lnTo>
                <a:lnTo>
                  <a:pt x="125" y="154"/>
                </a:lnTo>
                <a:lnTo>
                  <a:pt x="138" y="167"/>
                </a:lnTo>
                <a:lnTo>
                  <a:pt x="93" y="215"/>
                </a:lnTo>
                <a:lnTo>
                  <a:pt x="77" y="215"/>
                </a:lnTo>
                <a:lnTo>
                  <a:pt x="61" y="215"/>
                </a:lnTo>
                <a:lnTo>
                  <a:pt x="48" y="231"/>
                </a:lnTo>
                <a:lnTo>
                  <a:pt x="48" y="244"/>
                </a:lnTo>
                <a:lnTo>
                  <a:pt x="61" y="260"/>
                </a:lnTo>
                <a:lnTo>
                  <a:pt x="93" y="231"/>
                </a:lnTo>
                <a:lnTo>
                  <a:pt x="109" y="260"/>
                </a:lnTo>
                <a:lnTo>
                  <a:pt x="109" y="276"/>
                </a:lnTo>
                <a:lnTo>
                  <a:pt x="138" y="308"/>
                </a:lnTo>
                <a:lnTo>
                  <a:pt x="170" y="321"/>
                </a:lnTo>
                <a:lnTo>
                  <a:pt x="154" y="276"/>
                </a:lnTo>
                <a:lnTo>
                  <a:pt x="186" y="308"/>
                </a:lnTo>
                <a:lnTo>
                  <a:pt x="202" y="276"/>
                </a:lnTo>
                <a:lnTo>
                  <a:pt x="186" y="244"/>
                </a:lnTo>
                <a:lnTo>
                  <a:pt x="186" y="215"/>
                </a:lnTo>
                <a:lnTo>
                  <a:pt x="202" y="231"/>
                </a:lnTo>
                <a:lnTo>
                  <a:pt x="215" y="260"/>
                </a:lnTo>
                <a:lnTo>
                  <a:pt x="263" y="231"/>
                </a:lnTo>
                <a:lnTo>
                  <a:pt x="247" y="199"/>
                </a:lnTo>
                <a:lnTo>
                  <a:pt x="202" y="167"/>
                </a:lnTo>
                <a:lnTo>
                  <a:pt x="202" y="138"/>
                </a:lnTo>
                <a:lnTo>
                  <a:pt x="231" y="122"/>
                </a:lnTo>
                <a:lnTo>
                  <a:pt x="170" y="61"/>
                </a:lnTo>
                <a:lnTo>
                  <a:pt x="170" y="29"/>
                </a:lnTo>
              </a:path>
            </a:pathLst>
          </a:custGeom>
          <a:gradFill flip="none" rotWithShape="1">
            <a:gsLst>
              <a:gs pos="0">
                <a:schemeClr val="accent1">
                  <a:shade val="30000"/>
                  <a:satMod val="115000"/>
                </a:schemeClr>
              </a:gs>
              <a:gs pos="50000">
                <a:schemeClr val="accent1">
                  <a:shade val="67500"/>
                  <a:satMod val="115000"/>
                </a:schemeClr>
              </a:gs>
              <a:gs pos="100000">
                <a:schemeClr val="accent1">
                  <a:shade val="100000"/>
                  <a:satMod val="115000"/>
                </a:schemeClr>
              </a:gs>
            </a:gsLst>
            <a:path path="circle">
              <a:fillToRect l="50000" t="50000" r="50000" b="50000"/>
            </a:path>
            <a:tileRect/>
          </a:gradFill>
          <a:ln w="12700" cap="rnd">
            <a:solidFill>
              <a:srgbClr val="000000"/>
            </a:solidFill>
            <a:round/>
            <a:headEnd/>
            <a:tailEnd/>
          </a:ln>
        </p:spPr>
        <p:txBody>
          <a:bodyPr lIns="91424" tIns="45712" rIns="91424" bIns="45712"/>
          <a:lstStyle/>
          <a:p>
            <a:pPr>
              <a:defRPr/>
            </a:pPr>
            <a:endParaRPr lang="es-ES_tradnl">
              <a:latin typeface="Arial" charset="0"/>
              <a:cs typeface="Arial" charset="0"/>
            </a:endParaRPr>
          </a:p>
        </p:txBody>
      </p:sp>
      <p:sp>
        <p:nvSpPr>
          <p:cNvPr id="10264" name="Freeform 29"/>
          <p:cNvSpPr>
            <a:spLocks/>
          </p:cNvSpPr>
          <p:nvPr/>
        </p:nvSpPr>
        <p:spPr bwMode="auto">
          <a:xfrm>
            <a:off x="5124496" y="1418252"/>
            <a:ext cx="420819" cy="272131"/>
          </a:xfrm>
          <a:custGeom>
            <a:avLst/>
            <a:gdLst>
              <a:gd name="T0" fmla="*/ 2147483647 w 265"/>
              <a:gd name="T1" fmla="*/ 2147483647 h 172"/>
              <a:gd name="T2" fmla="*/ 0 w 265"/>
              <a:gd name="T3" fmla="*/ 2147483647 h 172"/>
              <a:gd name="T4" fmla="*/ 2147483647 w 265"/>
              <a:gd name="T5" fmla="*/ 2147483647 h 172"/>
              <a:gd name="T6" fmla="*/ 2147483647 w 265"/>
              <a:gd name="T7" fmla="*/ 2147483647 h 172"/>
              <a:gd name="T8" fmla="*/ 2147483647 w 265"/>
              <a:gd name="T9" fmla="*/ 2147483647 h 172"/>
              <a:gd name="T10" fmla="*/ 2147483647 w 265"/>
              <a:gd name="T11" fmla="*/ 2147483647 h 172"/>
              <a:gd name="T12" fmla="*/ 2147483647 w 265"/>
              <a:gd name="T13" fmla="*/ 2147483647 h 172"/>
              <a:gd name="T14" fmla="*/ 2147483647 w 265"/>
              <a:gd name="T15" fmla="*/ 2147483647 h 172"/>
              <a:gd name="T16" fmla="*/ 2147483647 w 265"/>
              <a:gd name="T17" fmla="*/ 2147483647 h 172"/>
              <a:gd name="T18" fmla="*/ 2147483647 w 265"/>
              <a:gd name="T19" fmla="*/ 2147483647 h 172"/>
              <a:gd name="T20" fmla="*/ 2147483647 w 265"/>
              <a:gd name="T21" fmla="*/ 2147483647 h 172"/>
              <a:gd name="T22" fmla="*/ 2147483647 w 265"/>
              <a:gd name="T23" fmla="*/ 2147483647 h 172"/>
              <a:gd name="T24" fmla="*/ 2147483647 w 265"/>
              <a:gd name="T25" fmla="*/ 0 h 172"/>
              <a:gd name="T26" fmla="*/ 2147483647 w 265"/>
              <a:gd name="T27" fmla="*/ 2147483647 h 172"/>
              <a:gd name="T28" fmla="*/ 2147483647 w 265"/>
              <a:gd name="T29" fmla="*/ 2147483647 h 172"/>
              <a:gd name="T30" fmla="*/ 2147483647 w 265"/>
              <a:gd name="T31" fmla="*/ 2147483647 h 172"/>
              <a:gd name="T32" fmla="*/ 2147483647 w 265"/>
              <a:gd name="T33" fmla="*/ 2147483647 h 172"/>
              <a:gd name="T34" fmla="*/ 2147483647 w 265"/>
              <a:gd name="T35" fmla="*/ 2147483647 h 172"/>
              <a:gd name="T36" fmla="*/ 2147483647 w 265"/>
              <a:gd name="T37" fmla="*/ 2147483647 h 172"/>
              <a:gd name="T38" fmla="*/ 2147483647 w 265"/>
              <a:gd name="T39" fmla="*/ 2147483647 h 172"/>
              <a:gd name="T40" fmla="*/ 2147483647 w 265"/>
              <a:gd name="T41" fmla="*/ 2147483647 h 172"/>
              <a:gd name="T42" fmla="*/ 2147483647 w 265"/>
              <a:gd name="T43" fmla="*/ 2147483647 h 172"/>
              <a:gd name="T44" fmla="*/ 2147483647 w 265"/>
              <a:gd name="T45" fmla="*/ 2147483647 h 17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265"/>
              <a:gd name="T70" fmla="*/ 0 h 172"/>
              <a:gd name="T71" fmla="*/ 265 w 265"/>
              <a:gd name="T72" fmla="*/ 172 h 17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265" h="172">
                <a:moveTo>
                  <a:pt x="16" y="142"/>
                </a:moveTo>
                <a:lnTo>
                  <a:pt x="0" y="155"/>
                </a:lnTo>
                <a:lnTo>
                  <a:pt x="16" y="155"/>
                </a:lnTo>
                <a:lnTo>
                  <a:pt x="45" y="155"/>
                </a:lnTo>
                <a:lnTo>
                  <a:pt x="61" y="171"/>
                </a:lnTo>
                <a:lnTo>
                  <a:pt x="93" y="142"/>
                </a:lnTo>
                <a:lnTo>
                  <a:pt x="109" y="142"/>
                </a:lnTo>
                <a:lnTo>
                  <a:pt x="109" y="110"/>
                </a:lnTo>
                <a:lnTo>
                  <a:pt x="138" y="110"/>
                </a:lnTo>
                <a:lnTo>
                  <a:pt x="155" y="110"/>
                </a:lnTo>
                <a:lnTo>
                  <a:pt x="232" y="77"/>
                </a:lnTo>
                <a:lnTo>
                  <a:pt x="264" y="16"/>
                </a:lnTo>
                <a:lnTo>
                  <a:pt x="61" y="0"/>
                </a:lnTo>
                <a:lnTo>
                  <a:pt x="61" y="32"/>
                </a:lnTo>
                <a:lnTo>
                  <a:pt x="93" y="48"/>
                </a:lnTo>
                <a:lnTo>
                  <a:pt x="122" y="48"/>
                </a:lnTo>
                <a:lnTo>
                  <a:pt x="109" y="77"/>
                </a:lnTo>
                <a:lnTo>
                  <a:pt x="77" y="65"/>
                </a:lnTo>
                <a:lnTo>
                  <a:pt x="61" y="48"/>
                </a:lnTo>
                <a:lnTo>
                  <a:pt x="32" y="110"/>
                </a:lnTo>
                <a:lnTo>
                  <a:pt x="45" y="126"/>
                </a:lnTo>
                <a:lnTo>
                  <a:pt x="32" y="126"/>
                </a:lnTo>
                <a:lnTo>
                  <a:pt x="16" y="142"/>
                </a:lnTo>
              </a:path>
            </a:pathLst>
          </a:custGeom>
          <a:solidFill>
            <a:schemeClr val="accent1"/>
          </a:solidFill>
          <a:ln w="12700" cap="rnd">
            <a:solidFill>
              <a:srgbClr val="000000"/>
            </a:solidFill>
            <a:round/>
            <a:headEnd/>
            <a:tailEnd/>
          </a:ln>
        </p:spPr>
        <p:txBody>
          <a:bodyPr lIns="91424" tIns="45712" rIns="91424" bIns="45712"/>
          <a:lstStyle/>
          <a:p>
            <a:endParaRPr lang="en-US"/>
          </a:p>
        </p:txBody>
      </p:sp>
      <p:sp>
        <p:nvSpPr>
          <p:cNvPr id="10265" name="Freeform 30"/>
          <p:cNvSpPr>
            <a:spLocks/>
          </p:cNvSpPr>
          <p:nvPr/>
        </p:nvSpPr>
        <p:spPr bwMode="auto">
          <a:xfrm>
            <a:off x="4365663" y="1616951"/>
            <a:ext cx="221270" cy="221737"/>
          </a:xfrm>
          <a:custGeom>
            <a:avLst/>
            <a:gdLst>
              <a:gd name="T0" fmla="*/ 2147483647 w 139"/>
              <a:gd name="T1" fmla="*/ 2147483647 h 139"/>
              <a:gd name="T2" fmla="*/ 2147483647 w 139"/>
              <a:gd name="T3" fmla="*/ 0 h 139"/>
              <a:gd name="T4" fmla="*/ 2147483647 w 139"/>
              <a:gd name="T5" fmla="*/ 2147483647 h 139"/>
              <a:gd name="T6" fmla="*/ 2147483647 w 139"/>
              <a:gd name="T7" fmla="*/ 0 h 139"/>
              <a:gd name="T8" fmla="*/ 2147483647 w 139"/>
              <a:gd name="T9" fmla="*/ 2147483647 h 139"/>
              <a:gd name="T10" fmla="*/ 2147483647 w 139"/>
              <a:gd name="T11" fmla="*/ 2147483647 h 139"/>
              <a:gd name="T12" fmla="*/ 2147483647 w 139"/>
              <a:gd name="T13" fmla="*/ 2147483647 h 139"/>
              <a:gd name="T14" fmla="*/ 2147483647 w 139"/>
              <a:gd name="T15" fmla="*/ 2147483647 h 139"/>
              <a:gd name="T16" fmla="*/ 2147483647 w 139"/>
              <a:gd name="T17" fmla="*/ 2147483647 h 139"/>
              <a:gd name="T18" fmla="*/ 2147483647 w 139"/>
              <a:gd name="T19" fmla="*/ 2147483647 h 139"/>
              <a:gd name="T20" fmla="*/ 2147483647 w 139"/>
              <a:gd name="T21" fmla="*/ 2147483647 h 139"/>
              <a:gd name="T22" fmla="*/ 0 w 139"/>
              <a:gd name="T23" fmla="*/ 2147483647 h 139"/>
              <a:gd name="T24" fmla="*/ 2147483647 w 139"/>
              <a:gd name="T25" fmla="*/ 2147483647 h 139"/>
              <a:gd name="T26" fmla="*/ 2147483647 w 139"/>
              <a:gd name="T27" fmla="*/ 2147483647 h 139"/>
              <a:gd name="T28" fmla="*/ 2147483647 w 139"/>
              <a:gd name="T29" fmla="*/ 2147483647 h 139"/>
              <a:gd name="T30" fmla="*/ 2147483647 w 139"/>
              <a:gd name="T31" fmla="*/ 2147483647 h 139"/>
              <a:gd name="T32" fmla="*/ 2147483647 w 139"/>
              <a:gd name="T33" fmla="*/ 2147483647 h 13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39"/>
              <a:gd name="T52" fmla="*/ 0 h 139"/>
              <a:gd name="T53" fmla="*/ 139 w 139"/>
              <a:gd name="T54" fmla="*/ 139 h 13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39" h="139">
                <a:moveTo>
                  <a:pt x="48" y="16"/>
                </a:moveTo>
                <a:lnTo>
                  <a:pt x="77" y="0"/>
                </a:lnTo>
                <a:lnTo>
                  <a:pt x="77" y="29"/>
                </a:lnTo>
                <a:lnTo>
                  <a:pt x="93" y="0"/>
                </a:lnTo>
                <a:lnTo>
                  <a:pt x="109" y="45"/>
                </a:lnTo>
                <a:lnTo>
                  <a:pt x="138" y="29"/>
                </a:lnTo>
                <a:lnTo>
                  <a:pt x="138" y="61"/>
                </a:lnTo>
                <a:lnTo>
                  <a:pt x="138" y="122"/>
                </a:lnTo>
                <a:lnTo>
                  <a:pt x="93" y="138"/>
                </a:lnTo>
                <a:lnTo>
                  <a:pt x="48" y="106"/>
                </a:lnTo>
                <a:lnTo>
                  <a:pt x="16" y="93"/>
                </a:lnTo>
                <a:lnTo>
                  <a:pt x="0" y="61"/>
                </a:lnTo>
                <a:lnTo>
                  <a:pt x="48" y="77"/>
                </a:lnTo>
                <a:lnTo>
                  <a:pt x="48" y="61"/>
                </a:lnTo>
                <a:lnTo>
                  <a:pt x="32" y="45"/>
                </a:lnTo>
                <a:lnTo>
                  <a:pt x="48" y="29"/>
                </a:lnTo>
                <a:lnTo>
                  <a:pt x="48" y="16"/>
                </a:lnTo>
              </a:path>
            </a:pathLst>
          </a:custGeom>
          <a:solidFill>
            <a:schemeClr val="accent1"/>
          </a:solidFill>
          <a:ln w="12700" cap="rnd">
            <a:solidFill>
              <a:srgbClr val="000000"/>
            </a:solidFill>
            <a:round/>
            <a:headEnd/>
            <a:tailEnd/>
          </a:ln>
        </p:spPr>
        <p:txBody>
          <a:bodyPr lIns="91424" tIns="45712" rIns="91424" bIns="45712"/>
          <a:lstStyle/>
          <a:p>
            <a:endParaRPr lang="en-US"/>
          </a:p>
        </p:txBody>
      </p:sp>
      <p:sp>
        <p:nvSpPr>
          <p:cNvPr id="10266" name="Freeform 31"/>
          <p:cNvSpPr>
            <a:spLocks/>
          </p:cNvSpPr>
          <p:nvPr/>
        </p:nvSpPr>
        <p:spPr bwMode="auto">
          <a:xfrm>
            <a:off x="4930376" y="1616951"/>
            <a:ext cx="291859" cy="169902"/>
          </a:xfrm>
          <a:custGeom>
            <a:avLst/>
            <a:gdLst>
              <a:gd name="T0" fmla="*/ 2147483647 w 184"/>
              <a:gd name="T1" fmla="*/ 0 h 107"/>
              <a:gd name="T2" fmla="*/ 0 w 184"/>
              <a:gd name="T3" fmla="*/ 2147483647 h 107"/>
              <a:gd name="T4" fmla="*/ 2147483647 w 184"/>
              <a:gd name="T5" fmla="*/ 2147483647 h 107"/>
              <a:gd name="T6" fmla="*/ 2147483647 w 184"/>
              <a:gd name="T7" fmla="*/ 2147483647 h 107"/>
              <a:gd name="T8" fmla="*/ 2147483647 w 184"/>
              <a:gd name="T9" fmla="*/ 2147483647 h 107"/>
              <a:gd name="T10" fmla="*/ 2147483647 w 184"/>
              <a:gd name="T11" fmla="*/ 2147483647 h 107"/>
              <a:gd name="T12" fmla="*/ 2147483647 w 184"/>
              <a:gd name="T13" fmla="*/ 2147483647 h 107"/>
              <a:gd name="T14" fmla="*/ 2147483647 w 184"/>
              <a:gd name="T15" fmla="*/ 2147483647 h 107"/>
              <a:gd name="T16" fmla="*/ 2147483647 w 184"/>
              <a:gd name="T17" fmla="*/ 2147483647 h 107"/>
              <a:gd name="T18" fmla="*/ 2147483647 w 184"/>
              <a:gd name="T19" fmla="*/ 2147483647 h 107"/>
              <a:gd name="T20" fmla="*/ 2147483647 w 184"/>
              <a:gd name="T21" fmla="*/ 2147483647 h 107"/>
              <a:gd name="T22" fmla="*/ 2147483647 w 184"/>
              <a:gd name="T23" fmla="*/ 0 h 107"/>
              <a:gd name="T24" fmla="*/ 2147483647 w 184"/>
              <a:gd name="T25" fmla="*/ 0 h 10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84"/>
              <a:gd name="T40" fmla="*/ 0 h 107"/>
              <a:gd name="T41" fmla="*/ 184 w 184"/>
              <a:gd name="T42" fmla="*/ 107 h 10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84" h="107">
                <a:moveTo>
                  <a:pt x="13" y="0"/>
                </a:moveTo>
                <a:lnTo>
                  <a:pt x="0" y="29"/>
                </a:lnTo>
                <a:lnTo>
                  <a:pt x="45" y="29"/>
                </a:lnTo>
                <a:lnTo>
                  <a:pt x="45" y="61"/>
                </a:lnTo>
                <a:lnTo>
                  <a:pt x="106" y="93"/>
                </a:lnTo>
                <a:lnTo>
                  <a:pt x="122" y="77"/>
                </a:lnTo>
                <a:lnTo>
                  <a:pt x="167" y="106"/>
                </a:lnTo>
                <a:lnTo>
                  <a:pt x="183" y="77"/>
                </a:lnTo>
                <a:lnTo>
                  <a:pt x="138" y="45"/>
                </a:lnTo>
                <a:lnTo>
                  <a:pt x="122" y="61"/>
                </a:lnTo>
                <a:lnTo>
                  <a:pt x="45" y="16"/>
                </a:lnTo>
                <a:lnTo>
                  <a:pt x="45" y="0"/>
                </a:lnTo>
                <a:lnTo>
                  <a:pt x="13" y="0"/>
                </a:lnTo>
              </a:path>
            </a:pathLst>
          </a:custGeom>
          <a:solidFill>
            <a:schemeClr val="accent1"/>
          </a:solidFill>
          <a:ln w="12700" cap="rnd">
            <a:solidFill>
              <a:srgbClr val="000000"/>
            </a:solidFill>
            <a:round/>
            <a:headEnd/>
            <a:tailEnd/>
          </a:ln>
        </p:spPr>
        <p:txBody>
          <a:bodyPr lIns="91424" tIns="45712" rIns="91424" bIns="45712"/>
          <a:lstStyle/>
          <a:p>
            <a:endParaRPr lang="en-US"/>
          </a:p>
        </p:txBody>
      </p:sp>
      <p:sp>
        <p:nvSpPr>
          <p:cNvPr id="10267" name="Freeform 32"/>
          <p:cNvSpPr>
            <a:spLocks/>
          </p:cNvSpPr>
          <p:nvPr/>
        </p:nvSpPr>
        <p:spPr bwMode="auto">
          <a:xfrm>
            <a:off x="4243490" y="1565116"/>
            <a:ext cx="149323" cy="125266"/>
          </a:xfrm>
          <a:custGeom>
            <a:avLst/>
            <a:gdLst>
              <a:gd name="T0" fmla="*/ 0 w 94"/>
              <a:gd name="T1" fmla="*/ 2147483647 h 79"/>
              <a:gd name="T2" fmla="*/ 0 w 94"/>
              <a:gd name="T3" fmla="*/ 2147483647 h 79"/>
              <a:gd name="T4" fmla="*/ 2147483647 w 94"/>
              <a:gd name="T5" fmla="*/ 0 h 79"/>
              <a:gd name="T6" fmla="*/ 2147483647 w 94"/>
              <a:gd name="T7" fmla="*/ 0 h 79"/>
              <a:gd name="T8" fmla="*/ 2147483647 w 94"/>
              <a:gd name="T9" fmla="*/ 2147483647 h 79"/>
              <a:gd name="T10" fmla="*/ 2147483647 w 94"/>
              <a:gd name="T11" fmla="*/ 2147483647 h 79"/>
              <a:gd name="T12" fmla="*/ 2147483647 w 94"/>
              <a:gd name="T13" fmla="*/ 2147483647 h 79"/>
              <a:gd name="T14" fmla="*/ 0 w 94"/>
              <a:gd name="T15" fmla="*/ 2147483647 h 79"/>
              <a:gd name="T16" fmla="*/ 0 60000 65536"/>
              <a:gd name="T17" fmla="*/ 0 60000 65536"/>
              <a:gd name="T18" fmla="*/ 0 60000 65536"/>
              <a:gd name="T19" fmla="*/ 0 60000 65536"/>
              <a:gd name="T20" fmla="*/ 0 60000 65536"/>
              <a:gd name="T21" fmla="*/ 0 60000 65536"/>
              <a:gd name="T22" fmla="*/ 0 60000 65536"/>
              <a:gd name="T23" fmla="*/ 0 60000 65536"/>
              <a:gd name="T24" fmla="*/ 0 w 94"/>
              <a:gd name="T25" fmla="*/ 0 h 79"/>
              <a:gd name="T26" fmla="*/ 94 w 94"/>
              <a:gd name="T27" fmla="*/ 79 h 7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4" h="79">
                <a:moveTo>
                  <a:pt x="0" y="78"/>
                </a:moveTo>
                <a:lnTo>
                  <a:pt x="0" y="33"/>
                </a:lnTo>
                <a:lnTo>
                  <a:pt x="32" y="0"/>
                </a:lnTo>
                <a:lnTo>
                  <a:pt x="77" y="0"/>
                </a:lnTo>
                <a:lnTo>
                  <a:pt x="93" y="33"/>
                </a:lnTo>
                <a:lnTo>
                  <a:pt x="61" y="33"/>
                </a:lnTo>
                <a:lnTo>
                  <a:pt x="32" y="78"/>
                </a:lnTo>
                <a:lnTo>
                  <a:pt x="0" y="78"/>
                </a:lnTo>
              </a:path>
            </a:pathLst>
          </a:custGeom>
          <a:solidFill>
            <a:schemeClr val="accent1"/>
          </a:solidFill>
          <a:ln w="12700" cap="rnd">
            <a:solidFill>
              <a:srgbClr val="000000"/>
            </a:solidFill>
            <a:round/>
            <a:headEnd/>
            <a:tailEnd/>
          </a:ln>
        </p:spPr>
        <p:txBody>
          <a:bodyPr lIns="91424" tIns="45712" rIns="91424" bIns="45712"/>
          <a:lstStyle/>
          <a:p>
            <a:endParaRPr lang="en-US"/>
          </a:p>
        </p:txBody>
      </p:sp>
      <p:sp>
        <p:nvSpPr>
          <p:cNvPr id="10268" name="Freeform 33"/>
          <p:cNvSpPr>
            <a:spLocks/>
          </p:cNvSpPr>
          <p:nvPr/>
        </p:nvSpPr>
        <p:spPr bwMode="auto">
          <a:xfrm>
            <a:off x="4513629" y="1520480"/>
            <a:ext cx="195477" cy="99350"/>
          </a:xfrm>
          <a:custGeom>
            <a:avLst/>
            <a:gdLst>
              <a:gd name="T0" fmla="*/ 2147483647 w 123"/>
              <a:gd name="T1" fmla="*/ 2147483647 h 62"/>
              <a:gd name="T2" fmla="*/ 0 w 123"/>
              <a:gd name="T3" fmla="*/ 2147483647 h 62"/>
              <a:gd name="T4" fmla="*/ 2147483647 w 123"/>
              <a:gd name="T5" fmla="*/ 2147483647 h 62"/>
              <a:gd name="T6" fmla="*/ 0 w 123"/>
              <a:gd name="T7" fmla="*/ 2147483647 h 62"/>
              <a:gd name="T8" fmla="*/ 2147483647 w 123"/>
              <a:gd name="T9" fmla="*/ 2147483647 h 62"/>
              <a:gd name="T10" fmla="*/ 2147483647 w 123"/>
              <a:gd name="T11" fmla="*/ 2147483647 h 62"/>
              <a:gd name="T12" fmla="*/ 2147483647 w 123"/>
              <a:gd name="T13" fmla="*/ 2147483647 h 62"/>
              <a:gd name="T14" fmla="*/ 2147483647 w 123"/>
              <a:gd name="T15" fmla="*/ 2147483647 h 62"/>
              <a:gd name="T16" fmla="*/ 2147483647 w 123"/>
              <a:gd name="T17" fmla="*/ 2147483647 h 62"/>
              <a:gd name="T18" fmla="*/ 2147483647 w 123"/>
              <a:gd name="T19" fmla="*/ 0 h 62"/>
              <a:gd name="T20" fmla="*/ 2147483647 w 123"/>
              <a:gd name="T21" fmla="*/ 2147483647 h 62"/>
              <a:gd name="T22" fmla="*/ 2147483647 w 123"/>
              <a:gd name="T23" fmla="*/ 2147483647 h 6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23"/>
              <a:gd name="T37" fmla="*/ 0 h 62"/>
              <a:gd name="T38" fmla="*/ 123 w 123"/>
              <a:gd name="T39" fmla="*/ 62 h 6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23" h="62">
                <a:moveTo>
                  <a:pt x="16" y="13"/>
                </a:moveTo>
                <a:lnTo>
                  <a:pt x="0" y="13"/>
                </a:lnTo>
                <a:lnTo>
                  <a:pt x="32" y="29"/>
                </a:lnTo>
                <a:lnTo>
                  <a:pt x="0" y="45"/>
                </a:lnTo>
                <a:lnTo>
                  <a:pt x="32" y="61"/>
                </a:lnTo>
                <a:lnTo>
                  <a:pt x="61" y="45"/>
                </a:lnTo>
                <a:lnTo>
                  <a:pt x="122" y="45"/>
                </a:lnTo>
                <a:lnTo>
                  <a:pt x="122" y="29"/>
                </a:lnTo>
                <a:lnTo>
                  <a:pt x="109" y="29"/>
                </a:lnTo>
                <a:lnTo>
                  <a:pt x="109" y="0"/>
                </a:lnTo>
                <a:lnTo>
                  <a:pt x="61" y="13"/>
                </a:lnTo>
                <a:lnTo>
                  <a:pt x="16" y="13"/>
                </a:lnTo>
              </a:path>
            </a:pathLst>
          </a:custGeom>
          <a:solidFill>
            <a:schemeClr val="accent1"/>
          </a:solidFill>
          <a:ln w="12700" cap="rnd">
            <a:solidFill>
              <a:srgbClr val="000000"/>
            </a:solidFill>
            <a:round/>
            <a:headEnd/>
            <a:tailEnd/>
          </a:ln>
        </p:spPr>
        <p:txBody>
          <a:bodyPr lIns="91424" tIns="45712" rIns="91424" bIns="45712"/>
          <a:lstStyle/>
          <a:p>
            <a:endParaRPr lang="en-US"/>
          </a:p>
        </p:txBody>
      </p:sp>
      <p:sp>
        <p:nvSpPr>
          <p:cNvPr id="10269" name="Freeform 34"/>
          <p:cNvSpPr>
            <a:spLocks/>
          </p:cNvSpPr>
          <p:nvPr/>
        </p:nvSpPr>
        <p:spPr bwMode="auto">
          <a:xfrm>
            <a:off x="5124496" y="2666600"/>
            <a:ext cx="149323" cy="149744"/>
          </a:xfrm>
          <a:custGeom>
            <a:avLst/>
            <a:gdLst>
              <a:gd name="T0" fmla="*/ 2147483647 w 94"/>
              <a:gd name="T1" fmla="*/ 0 h 94"/>
              <a:gd name="T2" fmla="*/ 2147483647 w 94"/>
              <a:gd name="T3" fmla="*/ 0 h 94"/>
              <a:gd name="T4" fmla="*/ 2147483647 w 94"/>
              <a:gd name="T5" fmla="*/ 2147483647 h 94"/>
              <a:gd name="T6" fmla="*/ 0 w 94"/>
              <a:gd name="T7" fmla="*/ 2147483647 h 94"/>
              <a:gd name="T8" fmla="*/ 0 w 94"/>
              <a:gd name="T9" fmla="*/ 2147483647 h 94"/>
              <a:gd name="T10" fmla="*/ 2147483647 w 94"/>
              <a:gd name="T11" fmla="*/ 2147483647 h 94"/>
              <a:gd name="T12" fmla="*/ 2147483647 w 94"/>
              <a:gd name="T13" fmla="*/ 2147483647 h 94"/>
              <a:gd name="T14" fmla="*/ 2147483647 w 94"/>
              <a:gd name="T15" fmla="*/ 2147483647 h 94"/>
              <a:gd name="T16" fmla="*/ 2147483647 w 94"/>
              <a:gd name="T17" fmla="*/ 2147483647 h 94"/>
              <a:gd name="T18" fmla="*/ 2147483647 w 94"/>
              <a:gd name="T19" fmla="*/ 2147483647 h 94"/>
              <a:gd name="T20" fmla="*/ 2147483647 w 94"/>
              <a:gd name="T21" fmla="*/ 2147483647 h 94"/>
              <a:gd name="T22" fmla="*/ 2147483647 w 94"/>
              <a:gd name="T23" fmla="*/ 2147483647 h 94"/>
              <a:gd name="T24" fmla="*/ 2147483647 w 94"/>
              <a:gd name="T25" fmla="*/ 2147483647 h 94"/>
              <a:gd name="T26" fmla="*/ 2147483647 w 94"/>
              <a:gd name="T27" fmla="*/ 2147483647 h 94"/>
              <a:gd name="T28" fmla="*/ 2147483647 w 94"/>
              <a:gd name="T29" fmla="*/ 2147483647 h 94"/>
              <a:gd name="T30" fmla="*/ 2147483647 w 94"/>
              <a:gd name="T31" fmla="*/ 2147483647 h 94"/>
              <a:gd name="T32" fmla="*/ 2147483647 w 94"/>
              <a:gd name="T33" fmla="*/ 2147483647 h 94"/>
              <a:gd name="T34" fmla="*/ 2147483647 w 94"/>
              <a:gd name="T35" fmla="*/ 0 h 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94"/>
              <a:gd name="T55" fmla="*/ 0 h 94"/>
              <a:gd name="T56" fmla="*/ 94 w 94"/>
              <a:gd name="T57" fmla="*/ 94 h 94"/>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94" h="94">
                <a:moveTo>
                  <a:pt x="77" y="0"/>
                </a:moveTo>
                <a:lnTo>
                  <a:pt x="61" y="0"/>
                </a:lnTo>
                <a:lnTo>
                  <a:pt x="32" y="32"/>
                </a:lnTo>
                <a:lnTo>
                  <a:pt x="0" y="61"/>
                </a:lnTo>
                <a:lnTo>
                  <a:pt x="0" y="77"/>
                </a:lnTo>
                <a:lnTo>
                  <a:pt x="45" y="61"/>
                </a:lnTo>
                <a:lnTo>
                  <a:pt x="45" y="77"/>
                </a:lnTo>
                <a:lnTo>
                  <a:pt x="61" y="77"/>
                </a:lnTo>
                <a:lnTo>
                  <a:pt x="45" y="93"/>
                </a:lnTo>
                <a:lnTo>
                  <a:pt x="77" y="77"/>
                </a:lnTo>
                <a:lnTo>
                  <a:pt x="77" y="93"/>
                </a:lnTo>
                <a:lnTo>
                  <a:pt x="93" y="93"/>
                </a:lnTo>
                <a:lnTo>
                  <a:pt x="93" y="77"/>
                </a:lnTo>
                <a:lnTo>
                  <a:pt x="77" y="77"/>
                </a:lnTo>
                <a:lnTo>
                  <a:pt x="77" y="48"/>
                </a:lnTo>
                <a:lnTo>
                  <a:pt x="61" y="48"/>
                </a:lnTo>
                <a:lnTo>
                  <a:pt x="45" y="32"/>
                </a:lnTo>
                <a:lnTo>
                  <a:pt x="77" y="0"/>
                </a:lnTo>
              </a:path>
            </a:pathLst>
          </a:custGeom>
          <a:solidFill>
            <a:schemeClr val="accent1"/>
          </a:solidFill>
          <a:ln w="12700" cap="rnd">
            <a:solidFill>
              <a:srgbClr val="000000"/>
            </a:solidFill>
            <a:round/>
            <a:headEnd/>
            <a:tailEnd/>
          </a:ln>
        </p:spPr>
        <p:txBody>
          <a:bodyPr lIns="91424" tIns="45712" rIns="91424" bIns="45712"/>
          <a:lstStyle/>
          <a:p>
            <a:endParaRPr lang="en-US"/>
          </a:p>
        </p:txBody>
      </p:sp>
      <p:sp>
        <p:nvSpPr>
          <p:cNvPr id="10270" name="Freeform 35"/>
          <p:cNvSpPr>
            <a:spLocks/>
          </p:cNvSpPr>
          <p:nvPr/>
        </p:nvSpPr>
        <p:spPr bwMode="auto">
          <a:xfrm>
            <a:off x="5052549" y="1468646"/>
            <a:ext cx="99097" cy="175662"/>
          </a:xfrm>
          <a:custGeom>
            <a:avLst/>
            <a:gdLst>
              <a:gd name="T0" fmla="*/ 2147483647 w 62"/>
              <a:gd name="T1" fmla="*/ 0 h 111"/>
              <a:gd name="T2" fmla="*/ 2147483647 w 62"/>
              <a:gd name="T3" fmla="*/ 2147483647 h 111"/>
              <a:gd name="T4" fmla="*/ 0 w 62"/>
              <a:gd name="T5" fmla="*/ 2147483647 h 111"/>
              <a:gd name="T6" fmla="*/ 2147483647 w 62"/>
              <a:gd name="T7" fmla="*/ 2147483647 h 111"/>
              <a:gd name="T8" fmla="*/ 2147483647 w 62"/>
              <a:gd name="T9" fmla="*/ 2147483647 h 111"/>
              <a:gd name="T10" fmla="*/ 2147483647 w 62"/>
              <a:gd name="T11" fmla="*/ 0 h 111"/>
              <a:gd name="T12" fmla="*/ 0 60000 65536"/>
              <a:gd name="T13" fmla="*/ 0 60000 65536"/>
              <a:gd name="T14" fmla="*/ 0 60000 65536"/>
              <a:gd name="T15" fmla="*/ 0 60000 65536"/>
              <a:gd name="T16" fmla="*/ 0 60000 65536"/>
              <a:gd name="T17" fmla="*/ 0 60000 65536"/>
              <a:gd name="T18" fmla="*/ 0 w 62"/>
              <a:gd name="T19" fmla="*/ 0 h 111"/>
              <a:gd name="T20" fmla="*/ 62 w 62"/>
              <a:gd name="T21" fmla="*/ 111 h 111"/>
            </a:gdLst>
            <a:ahLst/>
            <a:cxnLst>
              <a:cxn ang="T12">
                <a:pos x="T0" y="T1"/>
              </a:cxn>
              <a:cxn ang="T13">
                <a:pos x="T2" y="T3"/>
              </a:cxn>
              <a:cxn ang="T14">
                <a:pos x="T4" y="T5"/>
              </a:cxn>
              <a:cxn ang="T15">
                <a:pos x="T6" y="T7"/>
              </a:cxn>
              <a:cxn ang="T16">
                <a:pos x="T8" y="T9"/>
              </a:cxn>
              <a:cxn ang="T17">
                <a:pos x="T10" y="T11"/>
              </a:cxn>
            </a:cxnLst>
            <a:rect l="T18" t="T19" r="T20" b="T21"/>
            <a:pathLst>
              <a:path w="62" h="111">
                <a:moveTo>
                  <a:pt x="29" y="0"/>
                </a:moveTo>
                <a:lnTo>
                  <a:pt x="13" y="32"/>
                </a:lnTo>
                <a:lnTo>
                  <a:pt x="0" y="94"/>
                </a:lnTo>
                <a:lnTo>
                  <a:pt x="45" y="110"/>
                </a:lnTo>
                <a:lnTo>
                  <a:pt x="61" y="61"/>
                </a:lnTo>
                <a:lnTo>
                  <a:pt x="29" y="0"/>
                </a:lnTo>
              </a:path>
            </a:pathLst>
          </a:custGeom>
          <a:solidFill>
            <a:schemeClr val="accent1"/>
          </a:solidFill>
          <a:ln w="12700" cap="rnd">
            <a:solidFill>
              <a:srgbClr val="000000"/>
            </a:solidFill>
            <a:round/>
            <a:headEnd/>
            <a:tailEnd/>
          </a:ln>
        </p:spPr>
        <p:txBody>
          <a:bodyPr lIns="91424" tIns="45712" rIns="91424" bIns="45712"/>
          <a:lstStyle/>
          <a:p>
            <a:endParaRPr lang="en-US"/>
          </a:p>
        </p:txBody>
      </p:sp>
      <p:sp>
        <p:nvSpPr>
          <p:cNvPr id="10271" name="Freeform 36"/>
          <p:cNvSpPr>
            <a:spLocks/>
          </p:cNvSpPr>
          <p:nvPr/>
        </p:nvSpPr>
        <p:spPr bwMode="auto">
          <a:xfrm>
            <a:off x="4783768" y="1688943"/>
            <a:ext cx="123531" cy="97910"/>
          </a:xfrm>
          <a:custGeom>
            <a:avLst/>
            <a:gdLst>
              <a:gd name="T0" fmla="*/ 0 w 78"/>
              <a:gd name="T1" fmla="*/ 2147483647 h 62"/>
              <a:gd name="T2" fmla="*/ 2147483647 w 78"/>
              <a:gd name="T3" fmla="*/ 2147483647 h 62"/>
              <a:gd name="T4" fmla="*/ 2147483647 w 78"/>
              <a:gd name="T5" fmla="*/ 2147483647 h 62"/>
              <a:gd name="T6" fmla="*/ 2147483647 w 78"/>
              <a:gd name="T7" fmla="*/ 2147483647 h 62"/>
              <a:gd name="T8" fmla="*/ 2147483647 w 78"/>
              <a:gd name="T9" fmla="*/ 0 h 62"/>
              <a:gd name="T10" fmla="*/ 2147483647 w 78"/>
              <a:gd name="T11" fmla="*/ 0 h 62"/>
              <a:gd name="T12" fmla="*/ 0 w 78"/>
              <a:gd name="T13" fmla="*/ 2147483647 h 62"/>
              <a:gd name="T14" fmla="*/ 0 60000 65536"/>
              <a:gd name="T15" fmla="*/ 0 60000 65536"/>
              <a:gd name="T16" fmla="*/ 0 60000 65536"/>
              <a:gd name="T17" fmla="*/ 0 60000 65536"/>
              <a:gd name="T18" fmla="*/ 0 60000 65536"/>
              <a:gd name="T19" fmla="*/ 0 60000 65536"/>
              <a:gd name="T20" fmla="*/ 0 60000 65536"/>
              <a:gd name="T21" fmla="*/ 0 w 78"/>
              <a:gd name="T22" fmla="*/ 0 h 62"/>
              <a:gd name="T23" fmla="*/ 78 w 78"/>
              <a:gd name="T24" fmla="*/ 62 h 6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8" h="62">
                <a:moveTo>
                  <a:pt x="0" y="32"/>
                </a:moveTo>
                <a:lnTo>
                  <a:pt x="16" y="61"/>
                </a:lnTo>
                <a:lnTo>
                  <a:pt x="29" y="32"/>
                </a:lnTo>
                <a:lnTo>
                  <a:pt x="77" y="32"/>
                </a:lnTo>
                <a:lnTo>
                  <a:pt x="77" y="0"/>
                </a:lnTo>
                <a:lnTo>
                  <a:pt x="16" y="0"/>
                </a:lnTo>
                <a:lnTo>
                  <a:pt x="0" y="32"/>
                </a:lnTo>
              </a:path>
            </a:pathLst>
          </a:custGeom>
          <a:solidFill>
            <a:schemeClr val="accent1"/>
          </a:solidFill>
          <a:ln w="12700" cap="rnd">
            <a:solidFill>
              <a:srgbClr val="000000"/>
            </a:solidFill>
            <a:round/>
            <a:headEnd/>
            <a:tailEnd/>
          </a:ln>
        </p:spPr>
        <p:txBody>
          <a:bodyPr lIns="91424" tIns="45712" rIns="91424" bIns="45712"/>
          <a:lstStyle/>
          <a:p>
            <a:endParaRPr lang="en-US"/>
          </a:p>
        </p:txBody>
      </p:sp>
      <p:sp>
        <p:nvSpPr>
          <p:cNvPr id="10272" name="Freeform 37"/>
          <p:cNvSpPr>
            <a:spLocks/>
          </p:cNvSpPr>
          <p:nvPr/>
        </p:nvSpPr>
        <p:spPr bwMode="auto">
          <a:xfrm>
            <a:off x="4415890" y="1468646"/>
            <a:ext cx="149323" cy="73433"/>
          </a:xfrm>
          <a:custGeom>
            <a:avLst/>
            <a:gdLst>
              <a:gd name="T0" fmla="*/ 0 w 94"/>
              <a:gd name="T1" fmla="*/ 2147483647 h 46"/>
              <a:gd name="T2" fmla="*/ 2147483647 w 94"/>
              <a:gd name="T3" fmla="*/ 2147483647 h 46"/>
              <a:gd name="T4" fmla="*/ 2147483647 w 94"/>
              <a:gd name="T5" fmla="*/ 2147483647 h 46"/>
              <a:gd name="T6" fmla="*/ 2147483647 w 94"/>
              <a:gd name="T7" fmla="*/ 0 h 46"/>
              <a:gd name="T8" fmla="*/ 2147483647 w 94"/>
              <a:gd name="T9" fmla="*/ 0 h 46"/>
              <a:gd name="T10" fmla="*/ 0 w 94"/>
              <a:gd name="T11" fmla="*/ 2147483647 h 46"/>
              <a:gd name="T12" fmla="*/ 0 60000 65536"/>
              <a:gd name="T13" fmla="*/ 0 60000 65536"/>
              <a:gd name="T14" fmla="*/ 0 60000 65536"/>
              <a:gd name="T15" fmla="*/ 0 60000 65536"/>
              <a:gd name="T16" fmla="*/ 0 60000 65536"/>
              <a:gd name="T17" fmla="*/ 0 60000 65536"/>
              <a:gd name="T18" fmla="*/ 0 w 94"/>
              <a:gd name="T19" fmla="*/ 0 h 46"/>
              <a:gd name="T20" fmla="*/ 94 w 94"/>
              <a:gd name="T21" fmla="*/ 46 h 46"/>
            </a:gdLst>
            <a:ahLst/>
            <a:cxnLst>
              <a:cxn ang="T12">
                <a:pos x="T0" y="T1"/>
              </a:cxn>
              <a:cxn ang="T13">
                <a:pos x="T2" y="T3"/>
              </a:cxn>
              <a:cxn ang="T14">
                <a:pos x="T4" y="T5"/>
              </a:cxn>
              <a:cxn ang="T15">
                <a:pos x="T6" y="T7"/>
              </a:cxn>
              <a:cxn ang="T16">
                <a:pos x="T8" y="T9"/>
              </a:cxn>
              <a:cxn ang="T17">
                <a:pos x="T10" y="T11"/>
              </a:cxn>
            </a:cxnLst>
            <a:rect l="T18" t="T19" r="T20" b="T21"/>
            <a:pathLst>
              <a:path w="94" h="46">
                <a:moveTo>
                  <a:pt x="0" y="32"/>
                </a:moveTo>
                <a:lnTo>
                  <a:pt x="16" y="45"/>
                </a:lnTo>
                <a:lnTo>
                  <a:pt x="93" y="16"/>
                </a:lnTo>
                <a:lnTo>
                  <a:pt x="77" y="0"/>
                </a:lnTo>
                <a:lnTo>
                  <a:pt x="29" y="0"/>
                </a:lnTo>
                <a:lnTo>
                  <a:pt x="0" y="32"/>
                </a:lnTo>
              </a:path>
            </a:pathLst>
          </a:custGeom>
          <a:solidFill>
            <a:schemeClr val="accent1"/>
          </a:solidFill>
          <a:ln w="12700" cap="rnd">
            <a:solidFill>
              <a:srgbClr val="000000"/>
            </a:solidFill>
            <a:round/>
            <a:headEnd/>
            <a:tailEnd/>
          </a:ln>
        </p:spPr>
        <p:txBody>
          <a:bodyPr lIns="91424" tIns="45712" rIns="91424" bIns="45712"/>
          <a:lstStyle/>
          <a:p>
            <a:endParaRPr lang="en-US"/>
          </a:p>
        </p:txBody>
      </p:sp>
      <p:sp>
        <p:nvSpPr>
          <p:cNvPr id="10273" name="Freeform 38"/>
          <p:cNvSpPr>
            <a:spLocks/>
          </p:cNvSpPr>
          <p:nvPr/>
        </p:nvSpPr>
        <p:spPr bwMode="auto">
          <a:xfrm>
            <a:off x="4757975" y="1539199"/>
            <a:ext cx="97739" cy="105109"/>
          </a:xfrm>
          <a:custGeom>
            <a:avLst/>
            <a:gdLst>
              <a:gd name="T0" fmla="*/ 0 w 62"/>
              <a:gd name="T1" fmla="*/ 0 h 66"/>
              <a:gd name="T2" fmla="*/ 0 w 62"/>
              <a:gd name="T3" fmla="*/ 2147483647 h 66"/>
              <a:gd name="T4" fmla="*/ 2147483647 w 62"/>
              <a:gd name="T5" fmla="*/ 2147483647 h 66"/>
              <a:gd name="T6" fmla="*/ 2147483647 w 62"/>
              <a:gd name="T7" fmla="*/ 2147483647 h 66"/>
              <a:gd name="T8" fmla="*/ 2147483647 w 62"/>
              <a:gd name="T9" fmla="*/ 0 h 66"/>
              <a:gd name="T10" fmla="*/ 2147483647 w 62"/>
              <a:gd name="T11" fmla="*/ 2147483647 h 66"/>
              <a:gd name="T12" fmla="*/ 0 w 62"/>
              <a:gd name="T13" fmla="*/ 0 h 66"/>
              <a:gd name="T14" fmla="*/ 0 60000 65536"/>
              <a:gd name="T15" fmla="*/ 0 60000 65536"/>
              <a:gd name="T16" fmla="*/ 0 60000 65536"/>
              <a:gd name="T17" fmla="*/ 0 60000 65536"/>
              <a:gd name="T18" fmla="*/ 0 60000 65536"/>
              <a:gd name="T19" fmla="*/ 0 60000 65536"/>
              <a:gd name="T20" fmla="*/ 0 60000 65536"/>
              <a:gd name="T21" fmla="*/ 0 w 62"/>
              <a:gd name="T22" fmla="*/ 0 h 66"/>
              <a:gd name="T23" fmla="*/ 62 w 62"/>
              <a:gd name="T24" fmla="*/ 66 h 6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62" h="66">
                <a:moveTo>
                  <a:pt x="0" y="0"/>
                </a:moveTo>
                <a:lnTo>
                  <a:pt x="0" y="49"/>
                </a:lnTo>
                <a:lnTo>
                  <a:pt x="32" y="65"/>
                </a:lnTo>
                <a:lnTo>
                  <a:pt x="61" y="33"/>
                </a:lnTo>
                <a:lnTo>
                  <a:pt x="45" y="0"/>
                </a:lnTo>
                <a:lnTo>
                  <a:pt x="32" y="33"/>
                </a:lnTo>
                <a:lnTo>
                  <a:pt x="0" y="0"/>
                </a:lnTo>
              </a:path>
            </a:pathLst>
          </a:custGeom>
          <a:solidFill>
            <a:schemeClr val="accent1"/>
          </a:solidFill>
          <a:ln w="12700" cap="rnd">
            <a:solidFill>
              <a:srgbClr val="000000"/>
            </a:solidFill>
            <a:round/>
            <a:headEnd/>
            <a:tailEnd/>
          </a:ln>
        </p:spPr>
        <p:txBody>
          <a:bodyPr lIns="91424" tIns="45712" rIns="91424" bIns="45712"/>
          <a:lstStyle/>
          <a:p>
            <a:endParaRPr lang="en-US"/>
          </a:p>
        </p:txBody>
      </p:sp>
      <p:sp>
        <p:nvSpPr>
          <p:cNvPr id="10274" name="Freeform 39"/>
          <p:cNvSpPr>
            <a:spLocks/>
          </p:cNvSpPr>
          <p:nvPr/>
        </p:nvSpPr>
        <p:spPr bwMode="auto">
          <a:xfrm>
            <a:off x="4757976" y="2080582"/>
            <a:ext cx="123530" cy="99349"/>
          </a:xfrm>
          <a:custGeom>
            <a:avLst/>
            <a:gdLst>
              <a:gd name="T0" fmla="*/ 2147483647 w 78"/>
              <a:gd name="T1" fmla="*/ 0 h 62"/>
              <a:gd name="T2" fmla="*/ 2147483647 w 78"/>
              <a:gd name="T3" fmla="*/ 2147483647 h 62"/>
              <a:gd name="T4" fmla="*/ 0 w 78"/>
              <a:gd name="T5" fmla="*/ 2147483647 h 62"/>
              <a:gd name="T6" fmla="*/ 0 w 78"/>
              <a:gd name="T7" fmla="*/ 2147483647 h 62"/>
              <a:gd name="T8" fmla="*/ 2147483647 w 78"/>
              <a:gd name="T9" fmla="*/ 2147483647 h 62"/>
              <a:gd name="T10" fmla="*/ 2147483647 w 78"/>
              <a:gd name="T11" fmla="*/ 2147483647 h 62"/>
              <a:gd name="T12" fmla="*/ 2147483647 w 78"/>
              <a:gd name="T13" fmla="*/ 2147483647 h 62"/>
              <a:gd name="T14" fmla="*/ 2147483647 w 78"/>
              <a:gd name="T15" fmla="*/ 2147483647 h 62"/>
              <a:gd name="T16" fmla="*/ 2147483647 w 78"/>
              <a:gd name="T17" fmla="*/ 2147483647 h 62"/>
              <a:gd name="T18" fmla="*/ 2147483647 w 78"/>
              <a:gd name="T19" fmla="*/ 2147483647 h 62"/>
              <a:gd name="T20" fmla="*/ 2147483647 w 78"/>
              <a:gd name="T21" fmla="*/ 2147483647 h 62"/>
              <a:gd name="T22" fmla="*/ 2147483647 w 78"/>
              <a:gd name="T23" fmla="*/ 0 h 62"/>
              <a:gd name="T24" fmla="*/ 2147483647 w 78"/>
              <a:gd name="T25" fmla="*/ 0 h 6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78"/>
              <a:gd name="T40" fmla="*/ 0 h 62"/>
              <a:gd name="T41" fmla="*/ 78 w 78"/>
              <a:gd name="T42" fmla="*/ 62 h 6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78" h="62">
                <a:moveTo>
                  <a:pt x="32" y="0"/>
                </a:moveTo>
                <a:lnTo>
                  <a:pt x="16" y="16"/>
                </a:lnTo>
                <a:lnTo>
                  <a:pt x="0" y="32"/>
                </a:lnTo>
                <a:lnTo>
                  <a:pt x="0" y="45"/>
                </a:lnTo>
                <a:lnTo>
                  <a:pt x="32" y="45"/>
                </a:lnTo>
                <a:lnTo>
                  <a:pt x="32" y="32"/>
                </a:lnTo>
                <a:lnTo>
                  <a:pt x="45" y="32"/>
                </a:lnTo>
                <a:lnTo>
                  <a:pt x="32" y="45"/>
                </a:lnTo>
                <a:lnTo>
                  <a:pt x="61" y="61"/>
                </a:lnTo>
                <a:lnTo>
                  <a:pt x="77" y="45"/>
                </a:lnTo>
                <a:lnTo>
                  <a:pt x="61" y="32"/>
                </a:lnTo>
                <a:lnTo>
                  <a:pt x="45" y="0"/>
                </a:lnTo>
                <a:lnTo>
                  <a:pt x="32" y="0"/>
                </a:lnTo>
              </a:path>
            </a:pathLst>
          </a:custGeom>
          <a:noFill/>
          <a:ln w="12700"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lIns="91424" tIns="45712" rIns="91424" bIns="45712"/>
          <a:lstStyle/>
          <a:p>
            <a:endParaRPr lang="en-US"/>
          </a:p>
        </p:txBody>
      </p:sp>
      <p:sp>
        <p:nvSpPr>
          <p:cNvPr id="10275" name="Freeform 40"/>
          <p:cNvSpPr>
            <a:spLocks/>
          </p:cNvSpPr>
          <p:nvPr/>
        </p:nvSpPr>
        <p:spPr bwMode="auto">
          <a:xfrm>
            <a:off x="4660237" y="1661586"/>
            <a:ext cx="73304" cy="125267"/>
          </a:xfrm>
          <a:custGeom>
            <a:avLst/>
            <a:gdLst>
              <a:gd name="T0" fmla="*/ 0 w 46"/>
              <a:gd name="T1" fmla="*/ 2147483647 h 79"/>
              <a:gd name="T2" fmla="*/ 2147483647 w 46"/>
              <a:gd name="T3" fmla="*/ 2147483647 h 79"/>
              <a:gd name="T4" fmla="*/ 2147483647 w 46"/>
              <a:gd name="T5" fmla="*/ 2147483647 h 79"/>
              <a:gd name="T6" fmla="*/ 2147483647 w 46"/>
              <a:gd name="T7" fmla="*/ 0 h 79"/>
              <a:gd name="T8" fmla="*/ 0 w 46"/>
              <a:gd name="T9" fmla="*/ 2147483647 h 79"/>
              <a:gd name="T10" fmla="*/ 0 60000 65536"/>
              <a:gd name="T11" fmla="*/ 0 60000 65536"/>
              <a:gd name="T12" fmla="*/ 0 60000 65536"/>
              <a:gd name="T13" fmla="*/ 0 60000 65536"/>
              <a:gd name="T14" fmla="*/ 0 60000 65536"/>
              <a:gd name="T15" fmla="*/ 0 w 46"/>
              <a:gd name="T16" fmla="*/ 0 h 79"/>
              <a:gd name="T17" fmla="*/ 46 w 46"/>
              <a:gd name="T18" fmla="*/ 79 h 79"/>
            </a:gdLst>
            <a:ahLst/>
            <a:cxnLst>
              <a:cxn ang="T10">
                <a:pos x="T0" y="T1"/>
              </a:cxn>
              <a:cxn ang="T11">
                <a:pos x="T2" y="T3"/>
              </a:cxn>
              <a:cxn ang="T12">
                <a:pos x="T4" y="T5"/>
              </a:cxn>
              <a:cxn ang="T13">
                <a:pos x="T6" y="T7"/>
              </a:cxn>
              <a:cxn ang="T14">
                <a:pos x="T8" y="T9"/>
              </a:cxn>
            </a:cxnLst>
            <a:rect l="T15" t="T16" r="T17" b="T18"/>
            <a:pathLst>
              <a:path w="46" h="79">
                <a:moveTo>
                  <a:pt x="0" y="33"/>
                </a:moveTo>
                <a:lnTo>
                  <a:pt x="16" y="78"/>
                </a:lnTo>
                <a:lnTo>
                  <a:pt x="45" y="49"/>
                </a:lnTo>
                <a:lnTo>
                  <a:pt x="45" y="0"/>
                </a:lnTo>
                <a:lnTo>
                  <a:pt x="0" y="33"/>
                </a:lnTo>
              </a:path>
            </a:pathLst>
          </a:custGeom>
          <a:solidFill>
            <a:schemeClr val="accent1"/>
          </a:solidFill>
          <a:ln w="12700" cap="rnd">
            <a:solidFill>
              <a:srgbClr val="000000"/>
            </a:solidFill>
            <a:round/>
            <a:headEnd/>
            <a:tailEnd/>
          </a:ln>
        </p:spPr>
        <p:txBody>
          <a:bodyPr lIns="91424" tIns="45712" rIns="91424" bIns="45712"/>
          <a:lstStyle/>
          <a:p>
            <a:endParaRPr lang="en-US"/>
          </a:p>
        </p:txBody>
      </p:sp>
      <p:sp>
        <p:nvSpPr>
          <p:cNvPr id="10276" name="Freeform 41"/>
          <p:cNvSpPr>
            <a:spLocks/>
          </p:cNvSpPr>
          <p:nvPr/>
        </p:nvSpPr>
        <p:spPr bwMode="auto">
          <a:xfrm>
            <a:off x="4610010" y="1442729"/>
            <a:ext cx="52942" cy="27358"/>
          </a:xfrm>
          <a:custGeom>
            <a:avLst/>
            <a:gdLst>
              <a:gd name="T0" fmla="*/ 0 w 33"/>
              <a:gd name="T1" fmla="*/ 0 h 17"/>
              <a:gd name="T2" fmla="*/ 0 w 33"/>
              <a:gd name="T3" fmla="*/ 2147483647 h 17"/>
              <a:gd name="T4" fmla="*/ 2147483647 w 33"/>
              <a:gd name="T5" fmla="*/ 2147483647 h 17"/>
              <a:gd name="T6" fmla="*/ 2147483647 w 33"/>
              <a:gd name="T7" fmla="*/ 0 h 17"/>
              <a:gd name="T8" fmla="*/ 2147483647 w 33"/>
              <a:gd name="T9" fmla="*/ 0 h 17"/>
              <a:gd name="T10" fmla="*/ 2147483647 w 33"/>
              <a:gd name="T11" fmla="*/ 2147483647 h 17"/>
              <a:gd name="T12" fmla="*/ 0 w 33"/>
              <a:gd name="T13" fmla="*/ 0 h 17"/>
              <a:gd name="T14" fmla="*/ 0 60000 65536"/>
              <a:gd name="T15" fmla="*/ 0 60000 65536"/>
              <a:gd name="T16" fmla="*/ 0 60000 65536"/>
              <a:gd name="T17" fmla="*/ 0 60000 65536"/>
              <a:gd name="T18" fmla="*/ 0 60000 65536"/>
              <a:gd name="T19" fmla="*/ 0 60000 65536"/>
              <a:gd name="T20" fmla="*/ 0 60000 65536"/>
              <a:gd name="T21" fmla="*/ 0 w 33"/>
              <a:gd name="T22" fmla="*/ 0 h 17"/>
              <a:gd name="T23" fmla="*/ 33 w 33"/>
              <a:gd name="T24" fmla="*/ 17 h 1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 h="17">
                <a:moveTo>
                  <a:pt x="0" y="0"/>
                </a:moveTo>
                <a:lnTo>
                  <a:pt x="0" y="16"/>
                </a:lnTo>
                <a:lnTo>
                  <a:pt x="32" y="16"/>
                </a:lnTo>
                <a:lnTo>
                  <a:pt x="32" y="0"/>
                </a:lnTo>
                <a:lnTo>
                  <a:pt x="16" y="0"/>
                </a:lnTo>
                <a:lnTo>
                  <a:pt x="16" y="16"/>
                </a:lnTo>
                <a:lnTo>
                  <a:pt x="0" y="0"/>
                </a:lnTo>
              </a:path>
            </a:pathLst>
          </a:custGeom>
          <a:solidFill>
            <a:schemeClr val="accent1"/>
          </a:solidFill>
          <a:ln w="12700" cap="rnd">
            <a:solidFill>
              <a:srgbClr val="000000"/>
            </a:solidFill>
            <a:round/>
            <a:headEnd/>
            <a:tailEnd/>
          </a:ln>
        </p:spPr>
        <p:txBody>
          <a:bodyPr lIns="91424" tIns="45712" rIns="91424" bIns="45712"/>
          <a:lstStyle/>
          <a:p>
            <a:endParaRPr lang="en-US"/>
          </a:p>
        </p:txBody>
      </p:sp>
      <p:sp>
        <p:nvSpPr>
          <p:cNvPr id="10277" name="Freeform 42"/>
          <p:cNvSpPr>
            <a:spLocks/>
          </p:cNvSpPr>
          <p:nvPr/>
        </p:nvSpPr>
        <p:spPr bwMode="auto">
          <a:xfrm>
            <a:off x="3703212" y="2473661"/>
            <a:ext cx="52942" cy="71992"/>
          </a:xfrm>
          <a:custGeom>
            <a:avLst/>
            <a:gdLst>
              <a:gd name="T0" fmla="*/ 0 w 33"/>
              <a:gd name="T1" fmla="*/ 0 h 46"/>
              <a:gd name="T2" fmla="*/ 2147483647 w 33"/>
              <a:gd name="T3" fmla="*/ 2147483647 h 46"/>
              <a:gd name="T4" fmla="*/ 2147483647 w 33"/>
              <a:gd name="T5" fmla="*/ 2147483647 h 46"/>
              <a:gd name="T6" fmla="*/ 2147483647 w 33"/>
              <a:gd name="T7" fmla="*/ 2147483647 h 46"/>
              <a:gd name="T8" fmla="*/ 0 w 33"/>
              <a:gd name="T9" fmla="*/ 0 h 46"/>
              <a:gd name="T10" fmla="*/ 0 60000 65536"/>
              <a:gd name="T11" fmla="*/ 0 60000 65536"/>
              <a:gd name="T12" fmla="*/ 0 60000 65536"/>
              <a:gd name="T13" fmla="*/ 0 60000 65536"/>
              <a:gd name="T14" fmla="*/ 0 60000 65536"/>
              <a:gd name="T15" fmla="*/ 0 w 33"/>
              <a:gd name="T16" fmla="*/ 0 h 46"/>
              <a:gd name="T17" fmla="*/ 33 w 33"/>
              <a:gd name="T18" fmla="*/ 46 h 46"/>
            </a:gdLst>
            <a:ahLst/>
            <a:cxnLst>
              <a:cxn ang="T10">
                <a:pos x="T0" y="T1"/>
              </a:cxn>
              <a:cxn ang="T11">
                <a:pos x="T2" y="T3"/>
              </a:cxn>
              <a:cxn ang="T12">
                <a:pos x="T4" y="T5"/>
              </a:cxn>
              <a:cxn ang="T13">
                <a:pos x="T6" y="T7"/>
              </a:cxn>
              <a:cxn ang="T14">
                <a:pos x="T8" y="T9"/>
              </a:cxn>
            </a:cxnLst>
            <a:rect l="T15" t="T16" r="T17" b="T18"/>
            <a:pathLst>
              <a:path w="33" h="46">
                <a:moveTo>
                  <a:pt x="0" y="0"/>
                </a:moveTo>
                <a:lnTo>
                  <a:pt x="16" y="45"/>
                </a:lnTo>
                <a:lnTo>
                  <a:pt x="32" y="45"/>
                </a:lnTo>
                <a:lnTo>
                  <a:pt x="16" y="16"/>
                </a:lnTo>
                <a:lnTo>
                  <a:pt x="0" y="0"/>
                </a:lnTo>
              </a:path>
            </a:pathLst>
          </a:custGeom>
          <a:solidFill>
            <a:srgbClr val="969696"/>
          </a:solidFill>
          <a:ln w="12700" cap="rnd">
            <a:solidFill>
              <a:srgbClr val="000000"/>
            </a:solidFill>
            <a:round/>
            <a:headEnd/>
            <a:tailEnd/>
          </a:ln>
        </p:spPr>
        <p:txBody>
          <a:bodyPr lIns="91424" tIns="45712" rIns="91424" bIns="45712"/>
          <a:lstStyle/>
          <a:p>
            <a:endParaRPr lang="en-US"/>
          </a:p>
        </p:txBody>
      </p:sp>
      <p:sp>
        <p:nvSpPr>
          <p:cNvPr id="10278" name="Freeform 43"/>
          <p:cNvSpPr>
            <a:spLocks/>
          </p:cNvSpPr>
          <p:nvPr/>
        </p:nvSpPr>
        <p:spPr bwMode="auto">
          <a:xfrm>
            <a:off x="4757975" y="1442729"/>
            <a:ext cx="27150" cy="54714"/>
          </a:xfrm>
          <a:custGeom>
            <a:avLst/>
            <a:gdLst>
              <a:gd name="T0" fmla="*/ 0 w 17"/>
              <a:gd name="T1" fmla="*/ 0 h 34"/>
              <a:gd name="T2" fmla="*/ 2147483647 w 17"/>
              <a:gd name="T3" fmla="*/ 0 h 34"/>
              <a:gd name="T4" fmla="*/ 2147483647 w 17"/>
              <a:gd name="T5" fmla="*/ 2147483647 h 34"/>
              <a:gd name="T6" fmla="*/ 0 w 17"/>
              <a:gd name="T7" fmla="*/ 2147483647 h 34"/>
              <a:gd name="T8" fmla="*/ 0 w 17"/>
              <a:gd name="T9" fmla="*/ 0 h 34"/>
              <a:gd name="T10" fmla="*/ 0 60000 65536"/>
              <a:gd name="T11" fmla="*/ 0 60000 65536"/>
              <a:gd name="T12" fmla="*/ 0 60000 65536"/>
              <a:gd name="T13" fmla="*/ 0 60000 65536"/>
              <a:gd name="T14" fmla="*/ 0 60000 65536"/>
              <a:gd name="T15" fmla="*/ 0 w 17"/>
              <a:gd name="T16" fmla="*/ 0 h 34"/>
              <a:gd name="T17" fmla="*/ 17 w 17"/>
              <a:gd name="T18" fmla="*/ 34 h 34"/>
            </a:gdLst>
            <a:ahLst/>
            <a:cxnLst>
              <a:cxn ang="T10">
                <a:pos x="T0" y="T1"/>
              </a:cxn>
              <a:cxn ang="T11">
                <a:pos x="T2" y="T3"/>
              </a:cxn>
              <a:cxn ang="T12">
                <a:pos x="T4" y="T5"/>
              </a:cxn>
              <a:cxn ang="T13">
                <a:pos x="T6" y="T7"/>
              </a:cxn>
              <a:cxn ang="T14">
                <a:pos x="T8" y="T9"/>
              </a:cxn>
            </a:cxnLst>
            <a:rect l="T15" t="T16" r="T17" b="T18"/>
            <a:pathLst>
              <a:path w="17" h="34">
                <a:moveTo>
                  <a:pt x="0" y="0"/>
                </a:moveTo>
                <a:lnTo>
                  <a:pt x="16" y="0"/>
                </a:lnTo>
                <a:lnTo>
                  <a:pt x="16" y="17"/>
                </a:lnTo>
                <a:lnTo>
                  <a:pt x="0" y="33"/>
                </a:lnTo>
                <a:lnTo>
                  <a:pt x="0" y="0"/>
                </a:lnTo>
              </a:path>
            </a:pathLst>
          </a:custGeom>
          <a:solidFill>
            <a:schemeClr val="accent1"/>
          </a:solidFill>
          <a:ln w="12700" cap="rnd">
            <a:solidFill>
              <a:srgbClr val="000000"/>
            </a:solidFill>
            <a:round/>
            <a:headEnd/>
            <a:tailEnd/>
          </a:ln>
        </p:spPr>
        <p:txBody>
          <a:bodyPr lIns="91424" tIns="45712" rIns="91424" bIns="45712"/>
          <a:lstStyle/>
          <a:p>
            <a:endParaRPr lang="en-US"/>
          </a:p>
        </p:txBody>
      </p:sp>
      <p:sp>
        <p:nvSpPr>
          <p:cNvPr id="10279" name="Freeform 44"/>
          <p:cNvSpPr>
            <a:spLocks/>
          </p:cNvSpPr>
          <p:nvPr/>
        </p:nvSpPr>
        <p:spPr bwMode="auto">
          <a:xfrm>
            <a:off x="4783768" y="2178491"/>
            <a:ext cx="47512" cy="51835"/>
          </a:xfrm>
          <a:custGeom>
            <a:avLst/>
            <a:gdLst>
              <a:gd name="T0" fmla="*/ 2147483647 w 30"/>
              <a:gd name="T1" fmla="*/ 2147483647 h 33"/>
              <a:gd name="T2" fmla="*/ 2147483647 w 30"/>
              <a:gd name="T3" fmla="*/ 0 h 33"/>
              <a:gd name="T4" fmla="*/ 0 w 30"/>
              <a:gd name="T5" fmla="*/ 2147483647 h 33"/>
              <a:gd name="T6" fmla="*/ 0 w 30"/>
              <a:gd name="T7" fmla="*/ 2147483647 h 33"/>
              <a:gd name="T8" fmla="*/ 2147483647 w 30"/>
              <a:gd name="T9" fmla="*/ 2147483647 h 33"/>
              <a:gd name="T10" fmla="*/ 0 60000 65536"/>
              <a:gd name="T11" fmla="*/ 0 60000 65536"/>
              <a:gd name="T12" fmla="*/ 0 60000 65536"/>
              <a:gd name="T13" fmla="*/ 0 60000 65536"/>
              <a:gd name="T14" fmla="*/ 0 60000 65536"/>
              <a:gd name="T15" fmla="*/ 0 w 30"/>
              <a:gd name="T16" fmla="*/ 0 h 33"/>
              <a:gd name="T17" fmla="*/ 30 w 30"/>
              <a:gd name="T18" fmla="*/ 33 h 33"/>
            </a:gdLst>
            <a:ahLst/>
            <a:cxnLst>
              <a:cxn ang="T10">
                <a:pos x="T0" y="T1"/>
              </a:cxn>
              <a:cxn ang="T11">
                <a:pos x="T2" y="T3"/>
              </a:cxn>
              <a:cxn ang="T12">
                <a:pos x="T4" y="T5"/>
              </a:cxn>
              <a:cxn ang="T13">
                <a:pos x="T6" y="T7"/>
              </a:cxn>
              <a:cxn ang="T14">
                <a:pos x="T8" y="T9"/>
              </a:cxn>
            </a:cxnLst>
            <a:rect l="T15" t="T16" r="T17" b="T18"/>
            <a:pathLst>
              <a:path w="30" h="33">
                <a:moveTo>
                  <a:pt x="29" y="16"/>
                </a:moveTo>
                <a:lnTo>
                  <a:pt x="16" y="0"/>
                </a:lnTo>
                <a:lnTo>
                  <a:pt x="0" y="16"/>
                </a:lnTo>
                <a:lnTo>
                  <a:pt x="0" y="32"/>
                </a:lnTo>
                <a:lnTo>
                  <a:pt x="29" y="16"/>
                </a:lnTo>
              </a:path>
            </a:pathLst>
          </a:custGeom>
          <a:solidFill>
            <a:schemeClr val="accent1"/>
          </a:solidFill>
          <a:ln w="12700" cap="rnd">
            <a:solidFill>
              <a:srgbClr val="000000"/>
            </a:solidFill>
            <a:round/>
            <a:headEnd/>
            <a:tailEnd/>
          </a:ln>
        </p:spPr>
        <p:txBody>
          <a:bodyPr lIns="91424" tIns="45712" rIns="91424" bIns="45712"/>
          <a:lstStyle/>
          <a:p>
            <a:endParaRPr lang="en-US"/>
          </a:p>
        </p:txBody>
      </p:sp>
      <p:sp>
        <p:nvSpPr>
          <p:cNvPr id="10280" name="Freeform 45"/>
          <p:cNvSpPr>
            <a:spLocks/>
          </p:cNvSpPr>
          <p:nvPr/>
        </p:nvSpPr>
        <p:spPr bwMode="auto">
          <a:xfrm>
            <a:off x="3606830" y="2178491"/>
            <a:ext cx="27150" cy="51835"/>
          </a:xfrm>
          <a:custGeom>
            <a:avLst/>
            <a:gdLst>
              <a:gd name="T0" fmla="*/ 0 w 17"/>
              <a:gd name="T1" fmla="*/ 0 h 33"/>
              <a:gd name="T2" fmla="*/ 0 w 17"/>
              <a:gd name="T3" fmla="*/ 2147483647 h 33"/>
              <a:gd name="T4" fmla="*/ 2147483647 w 17"/>
              <a:gd name="T5" fmla="*/ 2147483647 h 33"/>
              <a:gd name="T6" fmla="*/ 0 w 17"/>
              <a:gd name="T7" fmla="*/ 0 h 33"/>
              <a:gd name="T8" fmla="*/ 0 60000 65536"/>
              <a:gd name="T9" fmla="*/ 0 60000 65536"/>
              <a:gd name="T10" fmla="*/ 0 60000 65536"/>
              <a:gd name="T11" fmla="*/ 0 60000 65536"/>
              <a:gd name="T12" fmla="*/ 0 w 17"/>
              <a:gd name="T13" fmla="*/ 0 h 33"/>
              <a:gd name="T14" fmla="*/ 17 w 17"/>
              <a:gd name="T15" fmla="*/ 33 h 33"/>
            </a:gdLst>
            <a:ahLst/>
            <a:cxnLst>
              <a:cxn ang="T8">
                <a:pos x="T0" y="T1"/>
              </a:cxn>
              <a:cxn ang="T9">
                <a:pos x="T2" y="T3"/>
              </a:cxn>
              <a:cxn ang="T10">
                <a:pos x="T4" y="T5"/>
              </a:cxn>
              <a:cxn ang="T11">
                <a:pos x="T6" y="T7"/>
              </a:cxn>
            </a:cxnLst>
            <a:rect l="T12" t="T13" r="T14" b="T15"/>
            <a:pathLst>
              <a:path w="17" h="33">
                <a:moveTo>
                  <a:pt x="0" y="0"/>
                </a:moveTo>
                <a:lnTo>
                  <a:pt x="0" y="16"/>
                </a:lnTo>
                <a:lnTo>
                  <a:pt x="16" y="32"/>
                </a:lnTo>
                <a:lnTo>
                  <a:pt x="0" y="0"/>
                </a:lnTo>
              </a:path>
            </a:pathLst>
          </a:custGeom>
          <a:solidFill>
            <a:srgbClr val="C0C0C0"/>
          </a:solidFill>
          <a:ln w="12700" cap="rnd">
            <a:solidFill>
              <a:srgbClr val="000000"/>
            </a:solidFill>
            <a:round/>
            <a:headEnd/>
            <a:tailEnd/>
          </a:ln>
        </p:spPr>
        <p:txBody>
          <a:bodyPr lIns="91424" tIns="45712" rIns="91424" bIns="45712"/>
          <a:lstStyle/>
          <a:p>
            <a:endParaRPr lang="en-US"/>
          </a:p>
        </p:txBody>
      </p:sp>
      <p:sp>
        <p:nvSpPr>
          <p:cNvPr id="21541" name="Freeform 46"/>
          <p:cNvSpPr>
            <a:spLocks/>
          </p:cNvSpPr>
          <p:nvPr/>
        </p:nvSpPr>
        <p:spPr bwMode="auto">
          <a:xfrm>
            <a:off x="3632200" y="2544763"/>
            <a:ext cx="1320800" cy="831850"/>
          </a:xfrm>
          <a:custGeom>
            <a:avLst/>
            <a:gdLst>
              <a:gd name="T0" fmla="*/ 2147483647 w 832"/>
              <a:gd name="T1" fmla="*/ 2147483647 h 524"/>
              <a:gd name="T2" fmla="*/ 2147483647 w 832"/>
              <a:gd name="T3" fmla="*/ 2147483647 h 524"/>
              <a:gd name="T4" fmla="*/ 2147483647 w 832"/>
              <a:gd name="T5" fmla="*/ 2147483647 h 524"/>
              <a:gd name="T6" fmla="*/ 2147483647 w 832"/>
              <a:gd name="T7" fmla="*/ 2147483647 h 524"/>
              <a:gd name="T8" fmla="*/ 2147483647 w 832"/>
              <a:gd name="T9" fmla="*/ 2147483647 h 524"/>
              <a:gd name="T10" fmla="*/ 2147483647 w 832"/>
              <a:gd name="T11" fmla="*/ 2147483647 h 524"/>
              <a:gd name="T12" fmla="*/ 2147483647 w 832"/>
              <a:gd name="T13" fmla="*/ 2147483647 h 524"/>
              <a:gd name="T14" fmla="*/ 2147483647 w 832"/>
              <a:gd name="T15" fmla="*/ 2147483647 h 524"/>
              <a:gd name="T16" fmla="*/ 2147483647 w 832"/>
              <a:gd name="T17" fmla="*/ 2147483647 h 524"/>
              <a:gd name="T18" fmla="*/ 2147483647 w 832"/>
              <a:gd name="T19" fmla="*/ 2147483647 h 524"/>
              <a:gd name="T20" fmla="*/ 2147483647 w 832"/>
              <a:gd name="T21" fmla="*/ 2147483647 h 524"/>
              <a:gd name="T22" fmla="*/ 2147483647 w 832"/>
              <a:gd name="T23" fmla="*/ 2147483647 h 524"/>
              <a:gd name="T24" fmla="*/ 2147483647 w 832"/>
              <a:gd name="T25" fmla="*/ 2147483647 h 524"/>
              <a:gd name="T26" fmla="*/ 2147483647 w 832"/>
              <a:gd name="T27" fmla="*/ 2147483647 h 524"/>
              <a:gd name="T28" fmla="*/ 2147483647 w 832"/>
              <a:gd name="T29" fmla="*/ 2147483647 h 524"/>
              <a:gd name="T30" fmla="*/ 2147483647 w 832"/>
              <a:gd name="T31" fmla="*/ 2147483647 h 524"/>
              <a:gd name="T32" fmla="*/ 2147483647 w 832"/>
              <a:gd name="T33" fmla="*/ 2147483647 h 524"/>
              <a:gd name="T34" fmla="*/ 2147483647 w 832"/>
              <a:gd name="T35" fmla="*/ 2147483647 h 524"/>
              <a:gd name="T36" fmla="*/ 2147483647 w 832"/>
              <a:gd name="T37" fmla="*/ 2147483647 h 524"/>
              <a:gd name="T38" fmla="*/ 2147483647 w 832"/>
              <a:gd name="T39" fmla="*/ 2147483647 h 524"/>
              <a:gd name="T40" fmla="*/ 2147483647 w 832"/>
              <a:gd name="T41" fmla="*/ 2147483647 h 524"/>
              <a:gd name="T42" fmla="*/ 2147483647 w 832"/>
              <a:gd name="T43" fmla="*/ 2147483647 h 524"/>
              <a:gd name="T44" fmla="*/ 2147483647 w 832"/>
              <a:gd name="T45" fmla="*/ 2147483647 h 524"/>
              <a:gd name="T46" fmla="*/ 2147483647 w 832"/>
              <a:gd name="T47" fmla="*/ 2147483647 h 524"/>
              <a:gd name="T48" fmla="*/ 2147483647 w 832"/>
              <a:gd name="T49" fmla="*/ 2147483647 h 524"/>
              <a:gd name="T50" fmla="*/ 2147483647 w 832"/>
              <a:gd name="T51" fmla="*/ 2147483647 h 524"/>
              <a:gd name="T52" fmla="*/ 2147483647 w 832"/>
              <a:gd name="T53" fmla="*/ 2147483647 h 524"/>
              <a:gd name="T54" fmla="*/ 2147483647 w 832"/>
              <a:gd name="T55" fmla="*/ 2147483647 h 524"/>
              <a:gd name="T56" fmla="*/ 2147483647 w 832"/>
              <a:gd name="T57" fmla="*/ 2147483647 h 524"/>
              <a:gd name="T58" fmla="*/ 2147483647 w 832"/>
              <a:gd name="T59" fmla="*/ 2147483647 h 524"/>
              <a:gd name="T60" fmla="*/ 2147483647 w 832"/>
              <a:gd name="T61" fmla="*/ 2147483647 h 524"/>
              <a:gd name="T62" fmla="*/ 2147483647 w 832"/>
              <a:gd name="T63" fmla="*/ 2147483647 h 524"/>
              <a:gd name="T64" fmla="*/ 2147483647 w 832"/>
              <a:gd name="T65" fmla="*/ 2147483647 h 524"/>
              <a:gd name="T66" fmla="*/ 2147483647 w 832"/>
              <a:gd name="T67" fmla="*/ 2147483647 h 524"/>
              <a:gd name="T68" fmla="*/ 2147483647 w 832"/>
              <a:gd name="T69" fmla="*/ 2147483647 h 524"/>
              <a:gd name="T70" fmla="*/ 2147483647 w 832"/>
              <a:gd name="T71" fmla="*/ 2147483647 h 524"/>
              <a:gd name="T72" fmla="*/ 2147483647 w 832"/>
              <a:gd name="T73" fmla="*/ 2147483647 h 524"/>
              <a:gd name="T74" fmla="*/ 2147483647 w 832"/>
              <a:gd name="T75" fmla="*/ 2147483647 h 524"/>
              <a:gd name="T76" fmla="*/ 2147483647 w 832"/>
              <a:gd name="T77" fmla="*/ 2147483647 h 524"/>
              <a:gd name="T78" fmla="*/ 2147483647 w 832"/>
              <a:gd name="T79" fmla="*/ 2147483647 h 524"/>
              <a:gd name="T80" fmla="*/ 2147483647 w 832"/>
              <a:gd name="T81" fmla="*/ 2147483647 h 524"/>
              <a:gd name="T82" fmla="*/ 2147483647 w 832"/>
              <a:gd name="T83" fmla="*/ 2147483647 h 524"/>
              <a:gd name="T84" fmla="*/ 2147483647 w 832"/>
              <a:gd name="T85" fmla="*/ 2147483647 h 524"/>
              <a:gd name="T86" fmla="*/ 2147483647 w 832"/>
              <a:gd name="T87" fmla="*/ 2147483647 h 524"/>
              <a:gd name="T88" fmla="*/ 2147483647 w 832"/>
              <a:gd name="T89" fmla="*/ 2147483647 h 524"/>
              <a:gd name="T90" fmla="*/ 2147483647 w 832"/>
              <a:gd name="T91" fmla="*/ 2147483647 h 524"/>
              <a:gd name="T92" fmla="*/ 2147483647 w 832"/>
              <a:gd name="T93" fmla="*/ 0 h 524"/>
              <a:gd name="T94" fmla="*/ 2147483647 w 832"/>
              <a:gd name="T95" fmla="*/ 2147483647 h 524"/>
              <a:gd name="T96" fmla="*/ 2147483647 w 832"/>
              <a:gd name="T97" fmla="*/ 2147483647 h 524"/>
              <a:gd name="T98" fmla="*/ 2147483647 w 832"/>
              <a:gd name="T99" fmla="*/ 2147483647 h 524"/>
              <a:gd name="T100" fmla="*/ 2147483647 w 832"/>
              <a:gd name="T101" fmla="*/ 2147483647 h 524"/>
              <a:gd name="T102" fmla="*/ 2147483647 w 832"/>
              <a:gd name="T103" fmla="*/ 2147483647 h 52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832"/>
              <a:gd name="T157" fmla="*/ 0 h 524"/>
              <a:gd name="T158" fmla="*/ 832 w 832"/>
              <a:gd name="T159" fmla="*/ 524 h 524"/>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832" h="524">
                <a:moveTo>
                  <a:pt x="61" y="356"/>
                </a:moveTo>
                <a:lnTo>
                  <a:pt x="93" y="356"/>
                </a:lnTo>
                <a:lnTo>
                  <a:pt x="154" y="385"/>
                </a:lnTo>
                <a:lnTo>
                  <a:pt x="186" y="385"/>
                </a:lnTo>
                <a:lnTo>
                  <a:pt x="186" y="369"/>
                </a:lnTo>
                <a:lnTo>
                  <a:pt x="215" y="385"/>
                </a:lnTo>
                <a:lnTo>
                  <a:pt x="247" y="433"/>
                </a:lnTo>
                <a:lnTo>
                  <a:pt x="279" y="433"/>
                </a:lnTo>
                <a:lnTo>
                  <a:pt x="292" y="446"/>
                </a:lnTo>
                <a:lnTo>
                  <a:pt x="292" y="478"/>
                </a:lnTo>
                <a:lnTo>
                  <a:pt x="308" y="494"/>
                </a:lnTo>
                <a:lnTo>
                  <a:pt x="324" y="510"/>
                </a:lnTo>
                <a:lnTo>
                  <a:pt x="324" y="478"/>
                </a:lnTo>
                <a:lnTo>
                  <a:pt x="369" y="446"/>
                </a:lnTo>
                <a:lnTo>
                  <a:pt x="385" y="433"/>
                </a:lnTo>
                <a:lnTo>
                  <a:pt x="417" y="446"/>
                </a:lnTo>
                <a:lnTo>
                  <a:pt x="433" y="462"/>
                </a:lnTo>
                <a:lnTo>
                  <a:pt x="446" y="446"/>
                </a:lnTo>
                <a:lnTo>
                  <a:pt x="446" y="462"/>
                </a:lnTo>
                <a:lnTo>
                  <a:pt x="462" y="462"/>
                </a:lnTo>
                <a:lnTo>
                  <a:pt x="462" y="433"/>
                </a:lnTo>
                <a:lnTo>
                  <a:pt x="478" y="433"/>
                </a:lnTo>
                <a:lnTo>
                  <a:pt x="510" y="446"/>
                </a:lnTo>
                <a:lnTo>
                  <a:pt x="523" y="446"/>
                </a:lnTo>
                <a:lnTo>
                  <a:pt x="539" y="446"/>
                </a:lnTo>
                <a:lnTo>
                  <a:pt x="555" y="462"/>
                </a:lnTo>
                <a:lnTo>
                  <a:pt x="539" y="494"/>
                </a:lnTo>
                <a:lnTo>
                  <a:pt x="571" y="523"/>
                </a:lnTo>
                <a:lnTo>
                  <a:pt x="587" y="510"/>
                </a:lnTo>
                <a:lnTo>
                  <a:pt x="571" y="494"/>
                </a:lnTo>
                <a:lnTo>
                  <a:pt x="571" y="462"/>
                </a:lnTo>
                <a:lnTo>
                  <a:pt x="571" y="433"/>
                </a:lnTo>
                <a:lnTo>
                  <a:pt x="587" y="401"/>
                </a:lnTo>
                <a:lnTo>
                  <a:pt x="600" y="401"/>
                </a:lnTo>
                <a:lnTo>
                  <a:pt x="632" y="385"/>
                </a:lnTo>
                <a:lnTo>
                  <a:pt x="632" y="369"/>
                </a:lnTo>
                <a:lnTo>
                  <a:pt x="664" y="369"/>
                </a:lnTo>
                <a:lnTo>
                  <a:pt x="664" y="356"/>
                </a:lnTo>
                <a:lnTo>
                  <a:pt x="664" y="340"/>
                </a:lnTo>
                <a:lnTo>
                  <a:pt x="664" y="324"/>
                </a:lnTo>
                <a:lnTo>
                  <a:pt x="664" y="308"/>
                </a:lnTo>
                <a:lnTo>
                  <a:pt x="677" y="279"/>
                </a:lnTo>
                <a:lnTo>
                  <a:pt x="677" y="324"/>
                </a:lnTo>
                <a:lnTo>
                  <a:pt x="693" y="292"/>
                </a:lnTo>
                <a:lnTo>
                  <a:pt x="709" y="263"/>
                </a:lnTo>
                <a:lnTo>
                  <a:pt x="709" y="247"/>
                </a:lnTo>
                <a:lnTo>
                  <a:pt x="725" y="247"/>
                </a:lnTo>
                <a:lnTo>
                  <a:pt x="754" y="247"/>
                </a:lnTo>
                <a:lnTo>
                  <a:pt x="770" y="247"/>
                </a:lnTo>
                <a:lnTo>
                  <a:pt x="770" y="231"/>
                </a:lnTo>
                <a:lnTo>
                  <a:pt x="770" y="215"/>
                </a:lnTo>
                <a:lnTo>
                  <a:pt x="786" y="202"/>
                </a:lnTo>
                <a:lnTo>
                  <a:pt x="831" y="186"/>
                </a:lnTo>
                <a:lnTo>
                  <a:pt x="818" y="170"/>
                </a:lnTo>
                <a:lnTo>
                  <a:pt x="818" y="138"/>
                </a:lnTo>
                <a:lnTo>
                  <a:pt x="802" y="138"/>
                </a:lnTo>
                <a:lnTo>
                  <a:pt x="786" y="170"/>
                </a:lnTo>
                <a:lnTo>
                  <a:pt x="770" y="186"/>
                </a:lnTo>
                <a:lnTo>
                  <a:pt x="754" y="186"/>
                </a:lnTo>
                <a:lnTo>
                  <a:pt x="741" y="186"/>
                </a:lnTo>
                <a:lnTo>
                  <a:pt x="725" y="186"/>
                </a:lnTo>
                <a:lnTo>
                  <a:pt x="693" y="186"/>
                </a:lnTo>
                <a:lnTo>
                  <a:pt x="677" y="202"/>
                </a:lnTo>
                <a:lnTo>
                  <a:pt x="648" y="202"/>
                </a:lnTo>
                <a:lnTo>
                  <a:pt x="648" y="215"/>
                </a:lnTo>
                <a:lnTo>
                  <a:pt x="616" y="231"/>
                </a:lnTo>
                <a:lnTo>
                  <a:pt x="600" y="231"/>
                </a:lnTo>
                <a:lnTo>
                  <a:pt x="587" y="231"/>
                </a:lnTo>
                <a:lnTo>
                  <a:pt x="587" y="215"/>
                </a:lnTo>
                <a:lnTo>
                  <a:pt x="600" y="202"/>
                </a:lnTo>
                <a:lnTo>
                  <a:pt x="600" y="186"/>
                </a:lnTo>
                <a:lnTo>
                  <a:pt x="587" y="186"/>
                </a:lnTo>
                <a:lnTo>
                  <a:pt x="600" y="170"/>
                </a:lnTo>
                <a:lnTo>
                  <a:pt x="600" y="154"/>
                </a:lnTo>
                <a:lnTo>
                  <a:pt x="587" y="154"/>
                </a:lnTo>
                <a:lnTo>
                  <a:pt x="571" y="154"/>
                </a:lnTo>
                <a:lnTo>
                  <a:pt x="555" y="170"/>
                </a:lnTo>
                <a:lnTo>
                  <a:pt x="555" y="186"/>
                </a:lnTo>
                <a:lnTo>
                  <a:pt x="523" y="215"/>
                </a:lnTo>
                <a:lnTo>
                  <a:pt x="523" y="186"/>
                </a:lnTo>
                <a:lnTo>
                  <a:pt x="555" y="154"/>
                </a:lnTo>
                <a:lnTo>
                  <a:pt x="539" y="154"/>
                </a:lnTo>
                <a:lnTo>
                  <a:pt x="555" y="138"/>
                </a:lnTo>
                <a:lnTo>
                  <a:pt x="600" y="138"/>
                </a:lnTo>
                <a:lnTo>
                  <a:pt x="600" y="125"/>
                </a:lnTo>
                <a:lnTo>
                  <a:pt x="555" y="109"/>
                </a:lnTo>
                <a:lnTo>
                  <a:pt x="523" y="109"/>
                </a:lnTo>
                <a:lnTo>
                  <a:pt x="494" y="109"/>
                </a:lnTo>
                <a:lnTo>
                  <a:pt x="523" y="93"/>
                </a:lnTo>
                <a:lnTo>
                  <a:pt x="462" y="61"/>
                </a:lnTo>
                <a:lnTo>
                  <a:pt x="433" y="61"/>
                </a:lnTo>
                <a:lnTo>
                  <a:pt x="324" y="32"/>
                </a:lnTo>
                <a:lnTo>
                  <a:pt x="199" y="16"/>
                </a:lnTo>
                <a:lnTo>
                  <a:pt x="109" y="0"/>
                </a:lnTo>
                <a:lnTo>
                  <a:pt x="93" y="32"/>
                </a:lnTo>
                <a:lnTo>
                  <a:pt x="93" y="16"/>
                </a:lnTo>
                <a:lnTo>
                  <a:pt x="77" y="0"/>
                </a:lnTo>
                <a:lnTo>
                  <a:pt x="61" y="61"/>
                </a:lnTo>
                <a:lnTo>
                  <a:pt x="32" y="125"/>
                </a:lnTo>
                <a:lnTo>
                  <a:pt x="16" y="170"/>
                </a:lnTo>
                <a:lnTo>
                  <a:pt x="0" y="186"/>
                </a:lnTo>
                <a:lnTo>
                  <a:pt x="16" y="279"/>
                </a:lnTo>
                <a:lnTo>
                  <a:pt x="32" y="308"/>
                </a:lnTo>
                <a:lnTo>
                  <a:pt x="45" y="324"/>
                </a:lnTo>
                <a:lnTo>
                  <a:pt x="61" y="356"/>
                </a:lnTo>
              </a:path>
            </a:pathLst>
          </a:custGeom>
          <a:gradFill flip="none" rotWithShape="1">
            <a:gsLst>
              <a:gs pos="0">
                <a:schemeClr val="accent1">
                  <a:shade val="30000"/>
                  <a:satMod val="115000"/>
                </a:schemeClr>
              </a:gs>
              <a:gs pos="50000">
                <a:schemeClr val="accent1">
                  <a:shade val="67500"/>
                  <a:satMod val="115000"/>
                </a:schemeClr>
              </a:gs>
              <a:gs pos="100000">
                <a:schemeClr val="accent1">
                  <a:shade val="100000"/>
                  <a:satMod val="115000"/>
                </a:schemeClr>
              </a:gs>
            </a:gsLst>
            <a:path path="circle">
              <a:fillToRect l="50000" t="50000" r="50000" b="50000"/>
            </a:path>
            <a:tileRect/>
          </a:gradFill>
          <a:ln w="12700" cap="rnd">
            <a:solidFill>
              <a:srgbClr val="000000"/>
            </a:solidFill>
            <a:round/>
            <a:headEnd/>
            <a:tailEnd/>
          </a:ln>
        </p:spPr>
        <p:txBody>
          <a:bodyPr lIns="91424" tIns="45712" rIns="91424" bIns="45712"/>
          <a:lstStyle/>
          <a:p>
            <a:pPr>
              <a:defRPr/>
            </a:pPr>
            <a:endParaRPr lang="es-ES_tradnl">
              <a:latin typeface="Arial" charset="0"/>
              <a:cs typeface="Arial" charset="0"/>
            </a:endParaRPr>
          </a:p>
        </p:txBody>
      </p:sp>
      <p:sp>
        <p:nvSpPr>
          <p:cNvPr id="21542" name="Freeform 47"/>
          <p:cNvSpPr>
            <a:spLocks/>
          </p:cNvSpPr>
          <p:nvPr/>
        </p:nvSpPr>
        <p:spPr bwMode="auto">
          <a:xfrm>
            <a:off x="3070226" y="1495425"/>
            <a:ext cx="858838" cy="781050"/>
          </a:xfrm>
          <a:custGeom>
            <a:avLst/>
            <a:gdLst>
              <a:gd name="T0" fmla="*/ 2147483647 w 541"/>
              <a:gd name="T1" fmla="*/ 2147483647 h 492"/>
              <a:gd name="T2" fmla="*/ 2147483647 w 541"/>
              <a:gd name="T3" fmla="*/ 2147483647 h 492"/>
              <a:gd name="T4" fmla="*/ 2147483647 w 541"/>
              <a:gd name="T5" fmla="*/ 2147483647 h 492"/>
              <a:gd name="T6" fmla="*/ 2147483647 w 541"/>
              <a:gd name="T7" fmla="*/ 2147483647 h 492"/>
              <a:gd name="T8" fmla="*/ 2147483647 w 541"/>
              <a:gd name="T9" fmla="*/ 2147483647 h 492"/>
              <a:gd name="T10" fmla="*/ 2147483647 w 541"/>
              <a:gd name="T11" fmla="*/ 2147483647 h 492"/>
              <a:gd name="T12" fmla="*/ 2147483647 w 541"/>
              <a:gd name="T13" fmla="*/ 2147483647 h 492"/>
              <a:gd name="T14" fmla="*/ 2147483647 w 541"/>
              <a:gd name="T15" fmla="*/ 2147483647 h 492"/>
              <a:gd name="T16" fmla="*/ 2147483647 w 541"/>
              <a:gd name="T17" fmla="*/ 2147483647 h 492"/>
              <a:gd name="T18" fmla="*/ 2147483647 w 541"/>
              <a:gd name="T19" fmla="*/ 2147483647 h 492"/>
              <a:gd name="T20" fmla="*/ 2147483647 w 541"/>
              <a:gd name="T21" fmla="*/ 2147483647 h 492"/>
              <a:gd name="T22" fmla="*/ 2147483647 w 541"/>
              <a:gd name="T23" fmla="*/ 2147483647 h 492"/>
              <a:gd name="T24" fmla="*/ 2147483647 w 541"/>
              <a:gd name="T25" fmla="*/ 2147483647 h 492"/>
              <a:gd name="T26" fmla="*/ 2147483647 w 541"/>
              <a:gd name="T27" fmla="*/ 2147483647 h 492"/>
              <a:gd name="T28" fmla="*/ 2147483647 w 541"/>
              <a:gd name="T29" fmla="*/ 2147483647 h 492"/>
              <a:gd name="T30" fmla="*/ 2147483647 w 541"/>
              <a:gd name="T31" fmla="*/ 2147483647 h 492"/>
              <a:gd name="T32" fmla="*/ 2147483647 w 541"/>
              <a:gd name="T33" fmla="*/ 0 h 492"/>
              <a:gd name="T34" fmla="*/ 2147483647 w 541"/>
              <a:gd name="T35" fmla="*/ 0 h 492"/>
              <a:gd name="T36" fmla="*/ 2147483647 w 541"/>
              <a:gd name="T37" fmla="*/ 2147483647 h 492"/>
              <a:gd name="T38" fmla="*/ 2147483647 w 541"/>
              <a:gd name="T39" fmla="*/ 2147483647 h 492"/>
              <a:gd name="T40" fmla="*/ 2147483647 w 541"/>
              <a:gd name="T41" fmla="*/ 2147483647 h 492"/>
              <a:gd name="T42" fmla="*/ 2147483647 w 541"/>
              <a:gd name="T43" fmla="*/ 2147483647 h 492"/>
              <a:gd name="T44" fmla="*/ 2147483647 w 541"/>
              <a:gd name="T45" fmla="*/ 2147483647 h 492"/>
              <a:gd name="T46" fmla="*/ 2147483647 w 541"/>
              <a:gd name="T47" fmla="*/ 2147483647 h 492"/>
              <a:gd name="T48" fmla="*/ 2147483647 w 541"/>
              <a:gd name="T49" fmla="*/ 2147483647 h 492"/>
              <a:gd name="T50" fmla="*/ 2147483647 w 541"/>
              <a:gd name="T51" fmla="*/ 2147483647 h 492"/>
              <a:gd name="T52" fmla="*/ 2147483647 w 541"/>
              <a:gd name="T53" fmla="*/ 2147483647 h 492"/>
              <a:gd name="T54" fmla="*/ 2147483647 w 541"/>
              <a:gd name="T55" fmla="*/ 2147483647 h 492"/>
              <a:gd name="T56" fmla="*/ 2147483647 w 541"/>
              <a:gd name="T57" fmla="*/ 2147483647 h 492"/>
              <a:gd name="T58" fmla="*/ 2147483647 w 541"/>
              <a:gd name="T59" fmla="*/ 2147483647 h 492"/>
              <a:gd name="T60" fmla="*/ 2147483647 w 541"/>
              <a:gd name="T61" fmla="*/ 2147483647 h 492"/>
              <a:gd name="T62" fmla="*/ 2147483647 w 541"/>
              <a:gd name="T63" fmla="*/ 2147483647 h 492"/>
              <a:gd name="T64" fmla="*/ 2147483647 w 541"/>
              <a:gd name="T65" fmla="*/ 2147483647 h 492"/>
              <a:gd name="T66" fmla="*/ 0 w 541"/>
              <a:gd name="T67" fmla="*/ 2147483647 h 492"/>
              <a:gd name="T68" fmla="*/ 2147483647 w 541"/>
              <a:gd name="T69" fmla="*/ 2147483647 h 492"/>
              <a:gd name="T70" fmla="*/ 2147483647 w 541"/>
              <a:gd name="T71" fmla="*/ 2147483647 h 492"/>
              <a:gd name="T72" fmla="*/ 2147483647 w 541"/>
              <a:gd name="T73" fmla="*/ 2147483647 h 492"/>
              <a:gd name="T74" fmla="*/ 2147483647 w 541"/>
              <a:gd name="T75" fmla="*/ 2147483647 h 492"/>
              <a:gd name="T76" fmla="*/ 2147483647 w 541"/>
              <a:gd name="T77" fmla="*/ 2147483647 h 492"/>
              <a:gd name="T78" fmla="*/ 2147483647 w 541"/>
              <a:gd name="T79" fmla="*/ 2147483647 h 492"/>
              <a:gd name="T80" fmla="*/ 2147483647 w 541"/>
              <a:gd name="T81" fmla="*/ 2147483647 h 492"/>
              <a:gd name="T82" fmla="*/ 2147483647 w 541"/>
              <a:gd name="T83" fmla="*/ 2147483647 h 492"/>
              <a:gd name="T84" fmla="*/ 2147483647 w 541"/>
              <a:gd name="T85" fmla="*/ 2147483647 h 492"/>
              <a:gd name="T86" fmla="*/ 2147483647 w 541"/>
              <a:gd name="T87" fmla="*/ 2147483647 h 492"/>
              <a:gd name="T88" fmla="*/ 2147483647 w 541"/>
              <a:gd name="T89" fmla="*/ 2147483647 h 492"/>
              <a:gd name="T90" fmla="*/ 2147483647 w 541"/>
              <a:gd name="T91" fmla="*/ 2147483647 h 492"/>
              <a:gd name="T92" fmla="*/ 2147483647 w 541"/>
              <a:gd name="T93" fmla="*/ 2147483647 h 492"/>
              <a:gd name="T94" fmla="*/ 2147483647 w 541"/>
              <a:gd name="T95" fmla="*/ 2147483647 h 492"/>
              <a:gd name="T96" fmla="*/ 2147483647 w 541"/>
              <a:gd name="T97" fmla="*/ 2147483647 h 492"/>
              <a:gd name="T98" fmla="*/ 2147483647 w 541"/>
              <a:gd name="T99" fmla="*/ 2147483647 h 492"/>
              <a:gd name="T100" fmla="*/ 2147483647 w 541"/>
              <a:gd name="T101" fmla="*/ 2147483647 h 492"/>
              <a:gd name="T102" fmla="*/ 2147483647 w 541"/>
              <a:gd name="T103" fmla="*/ 2147483647 h 49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41"/>
              <a:gd name="T157" fmla="*/ 0 h 492"/>
              <a:gd name="T158" fmla="*/ 541 w 541"/>
              <a:gd name="T159" fmla="*/ 492 h 492"/>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41" h="492">
                <a:moveTo>
                  <a:pt x="431" y="491"/>
                </a:moveTo>
                <a:lnTo>
                  <a:pt x="431" y="462"/>
                </a:lnTo>
                <a:lnTo>
                  <a:pt x="415" y="446"/>
                </a:lnTo>
                <a:lnTo>
                  <a:pt x="415" y="401"/>
                </a:lnTo>
                <a:lnTo>
                  <a:pt x="415" y="369"/>
                </a:lnTo>
                <a:lnTo>
                  <a:pt x="386" y="369"/>
                </a:lnTo>
                <a:lnTo>
                  <a:pt x="370" y="337"/>
                </a:lnTo>
                <a:lnTo>
                  <a:pt x="354" y="324"/>
                </a:lnTo>
                <a:lnTo>
                  <a:pt x="540" y="77"/>
                </a:lnTo>
                <a:lnTo>
                  <a:pt x="524" y="77"/>
                </a:lnTo>
                <a:lnTo>
                  <a:pt x="540" y="77"/>
                </a:lnTo>
                <a:lnTo>
                  <a:pt x="508" y="45"/>
                </a:lnTo>
                <a:lnTo>
                  <a:pt x="463" y="29"/>
                </a:lnTo>
                <a:lnTo>
                  <a:pt x="431" y="29"/>
                </a:lnTo>
                <a:lnTo>
                  <a:pt x="415" y="29"/>
                </a:lnTo>
                <a:lnTo>
                  <a:pt x="386" y="29"/>
                </a:lnTo>
                <a:lnTo>
                  <a:pt x="354" y="0"/>
                </a:lnTo>
                <a:lnTo>
                  <a:pt x="321" y="0"/>
                </a:lnTo>
                <a:lnTo>
                  <a:pt x="321" y="77"/>
                </a:lnTo>
                <a:lnTo>
                  <a:pt x="309" y="93"/>
                </a:lnTo>
                <a:lnTo>
                  <a:pt x="293" y="93"/>
                </a:lnTo>
                <a:lnTo>
                  <a:pt x="276" y="61"/>
                </a:lnTo>
                <a:lnTo>
                  <a:pt x="215" y="61"/>
                </a:lnTo>
                <a:lnTo>
                  <a:pt x="244" y="93"/>
                </a:lnTo>
                <a:lnTo>
                  <a:pt x="276" y="106"/>
                </a:lnTo>
                <a:lnTo>
                  <a:pt x="231" y="138"/>
                </a:lnTo>
                <a:lnTo>
                  <a:pt x="183" y="106"/>
                </a:lnTo>
                <a:lnTo>
                  <a:pt x="106" y="122"/>
                </a:lnTo>
                <a:lnTo>
                  <a:pt x="106" y="170"/>
                </a:lnTo>
                <a:lnTo>
                  <a:pt x="154" y="199"/>
                </a:lnTo>
                <a:lnTo>
                  <a:pt x="154" y="183"/>
                </a:lnTo>
                <a:lnTo>
                  <a:pt x="106" y="215"/>
                </a:lnTo>
                <a:lnTo>
                  <a:pt x="77" y="231"/>
                </a:lnTo>
                <a:lnTo>
                  <a:pt x="0" y="260"/>
                </a:lnTo>
                <a:lnTo>
                  <a:pt x="45" y="260"/>
                </a:lnTo>
                <a:lnTo>
                  <a:pt x="106" y="260"/>
                </a:lnTo>
                <a:lnTo>
                  <a:pt x="199" y="231"/>
                </a:lnTo>
                <a:lnTo>
                  <a:pt x="199" y="215"/>
                </a:lnTo>
                <a:lnTo>
                  <a:pt x="276" y="199"/>
                </a:lnTo>
                <a:lnTo>
                  <a:pt x="276" y="215"/>
                </a:lnTo>
                <a:lnTo>
                  <a:pt x="276" y="199"/>
                </a:lnTo>
                <a:lnTo>
                  <a:pt x="276" y="215"/>
                </a:lnTo>
                <a:lnTo>
                  <a:pt x="276" y="231"/>
                </a:lnTo>
                <a:lnTo>
                  <a:pt x="215" y="231"/>
                </a:lnTo>
                <a:lnTo>
                  <a:pt x="215" y="247"/>
                </a:lnTo>
                <a:lnTo>
                  <a:pt x="260" y="260"/>
                </a:lnTo>
                <a:lnTo>
                  <a:pt x="293" y="260"/>
                </a:lnTo>
                <a:lnTo>
                  <a:pt x="338" y="292"/>
                </a:lnTo>
                <a:lnTo>
                  <a:pt x="338" y="337"/>
                </a:lnTo>
                <a:lnTo>
                  <a:pt x="370" y="369"/>
                </a:lnTo>
                <a:lnTo>
                  <a:pt x="399" y="478"/>
                </a:lnTo>
                <a:lnTo>
                  <a:pt x="431" y="491"/>
                </a:lnTo>
              </a:path>
            </a:pathLst>
          </a:custGeom>
          <a:gradFill flip="none" rotWithShape="1">
            <a:gsLst>
              <a:gs pos="0">
                <a:schemeClr val="accent1">
                  <a:shade val="30000"/>
                  <a:satMod val="115000"/>
                </a:schemeClr>
              </a:gs>
              <a:gs pos="50000">
                <a:schemeClr val="accent1">
                  <a:shade val="67500"/>
                  <a:satMod val="115000"/>
                </a:schemeClr>
              </a:gs>
              <a:gs pos="100000">
                <a:schemeClr val="accent1">
                  <a:shade val="100000"/>
                  <a:satMod val="115000"/>
                </a:schemeClr>
              </a:gs>
            </a:gsLst>
            <a:path path="circle">
              <a:fillToRect l="50000" t="50000" r="50000" b="50000"/>
            </a:path>
            <a:tileRect/>
          </a:gradFill>
          <a:ln w="12700" cap="rnd">
            <a:solidFill>
              <a:srgbClr val="000000"/>
            </a:solidFill>
            <a:round/>
            <a:headEnd/>
            <a:tailEnd/>
          </a:ln>
        </p:spPr>
        <p:txBody>
          <a:bodyPr lIns="91424" tIns="45712" rIns="91424" bIns="45712"/>
          <a:lstStyle/>
          <a:p>
            <a:pPr>
              <a:defRPr/>
            </a:pPr>
            <a:endParaRPr lang="es-ES_tradnl">
              <a:latin typeface="Arial" charset="0"/>
              <a:cs typeface="Arial" charset="0"/>
            </a:endParaRPr>
          </a:p>
        </p:txBody>
      </p:sp>
      <p:sp>
        <p:nvSpPr>
          <p:cNvPr id="10287" name="Freeform 48"/>
          <p:cNvSpPr>
            <a:spLocks/>
          </p:cNvSpPr>
          <p:nvPr/>
        </p:nvSpPr>
        <p:spPr bwMode="auto">
          <a:xfrm>
            <a:off x="3606830" y="2106499"/>
            <a:ext cx="27150" cy="47515"/>
          </a:xfrm>
          <a:custGeom>
            <a:avLst/>
            <a:gdLst>
              <a:gd name="T0" fmla="*/ 0 w 17"/>
              <a:gd name="T1" fmla="*/ 0 h 30"/>
              <a:gd name="T2" fmla="*/ 0 w 17"/>
              <a:gd name="T3" fmla="*/ 2147483647 h 30"/>
              <a:gd name="T4" fmla="*/ 2147483647 w 17"/>
              <a:gd name="T5" fmla="*/ 2147483647 h 30"/>
              <a:gd name="T6" fmla="*/ 2147483647 w 17"/>
              <a:gd name="T7" fmla="*/ 0 h 30"/>
              <a:gd name="T8" fmla="*/ 0 w 17"/>
              <a:gd name="T9" fmla="*/ 0 h 30"/>
              <a:gd name="T10" fmla="*/ 0 60000 65536"/>
              <a:gd name="T11" fmla="*/ 0 60000 65536"/>
              <a:gd name="T12" fmla="*/ 0 60000 65536"/>
              <a:gd name="T13" fmla="*/ 0 60000 65536"/>
              <a:gd name="T14" fmla="*/ 0 60000 65536"/>
              <a:gd name="T15" fmla="*/ 0 w 17"/>
              <a:gd name="T16" fmla="*/ 0 h 30"/>
              <a:gd name="T17" fmla="*/ 17 w 17"/>
              <a:gd name="T18" fmla="*/ 30 h 30"/>
            </a:gdLst>
            <a:ahLst/>
            <a:cxnLst>
              <a:cxn ang="T10">
                <a:pos x="T0" y="T1"/>
              </a:cxn>
              <a:cxn ang="T11">
                <a:pos x="T2" y="T3"/>
              </a:cxn>
              <a:cxn ang="T12">
                <a:pos x="T4" y="T5"/>
              </a:cxn>
              <a:cxn ang="T13">
                <a:pos x="T6" y="T7"/>
              </a:cxn>
              <a:cxn ang="T14">
                <a:pos x="T8" y="T9"/>
              </a:cxn>
            </a:cxnLst>
            <a:rect l="T15" t="T16" r="T17" b="T18"/>
            <a:pathLst>
              <a:path w="17" h="30">
                <a:moveTo>
                  <a:pt x="0" y="0"/>
                </a:moveTo>
                <a:lnTo>
                  <a:pt x="0" y="29"/>
                </a:lnTo>
                <a:lnTo>
                  <a:pt x="16" y="29"/>
                </a:lnTo>
                <a:lnTo>
                  <a:pt x="16" y="0"/>
                </a:lnTo>
                <a:lnTo>
                  <a:pt x="0" y="0"/>
                </a:lnTo>
              </a:path>
            </a:pathLst>
          </a:custGeom>
          <a:solidFill>
            <a:srgbClr val="C0C0C0"/>
          </a:solidFill>
          <a:ln w="12700" cap="rnd">
            <a:solidFill>
              <a:srgbClr val="000000"/>
            </a:solidFill>
            <a:round/>
            <a:headEnd/>
            <a:tailEnd/>
          </a:ln>
        </p:spPr>
        <p:txBody>
          <a:bodyPr lIns="91424" tIns="45712" rIns="91424" bIns="45712"/>
          <a:lstStyle/>
          <a:p>
            <a:endParaRPr lang="en-US"/>
          </a:p>
        </p:txBody>
      </p:sp>
      <p:sp>
        <p:nvSpPr>
          <p:cNvPr id="10288" name="Freeform 49"/>
          <p:cNvSpPr>
            <a:spLocks/>
          </p:cNvSpPr>
          <p:nvPr/>
        </p:nvSpPr>
        <p:spPr bwMode="auto">
          <a:xfrm>
            <a:off x="2896867" y="1933717"/>
            <a:ext cx="73304" cy="51835"/>
          </a:xfrm>
          <a:custGeom>
            <a:avLst/>
            <a:gdLst>
              <a:gd name="T0" fmla="*/ 0 w 46"/>
              <a:gd name="T1" fmla="*/ 2147483647 h 33"/>
              <a:gd name="T2" fmla="*/ 2147483647 w 46"/>
              <a:gd name="T3" fmla="*/ 2147483647 h 33"/>
              <a:gd name="T4" fmla="*/ 2147483647 w 46"/>
              <a:gd name="T5" fmla="*/ 0 h 33"/>
              <a:gd name="T6" fmla="*/ 2147483647 w 46"/>
              <a:gd name="T7" fmla="*/ 2147483647 h 33"/>
              <a:gd name="T8" fmla="*/ 2147483647 w 46"/>
              <a:gd name="T9" fmla="*/ 2147483647 h 33"/>
              <a:gd name="T10" fmla="*/ 0 w 46"/>
              <a:gd name="T11" fmla="*/ 2147483647 h 33"/>
              <a:gd name="T12" fmla="*/ 0 60000 65536"/>
              <a:gd name="T13" fmla="*/ 0 60000 65536"/>
              <a:gd name="T14" fmla="*/ 0 60000 65536"/>
              <a:gd name="T15" fmla="*/ 0 60000 65536"/>
              <a:gd name="T16" fmla="*/ 0 60000 65536"/>
              <a:gd name="T17" fmla="*/ 0 60000 65536"/>
              <a:gd name="T18" fmla="*/ 0 w 46"/>
              <a:gd name="T19" fmla="*/ 0 h 33"/>
              <a:gd name="T20" fmla="*/ 46 w 46"/>
              <a:gd name="T21" fmla="*/ 33 h 33"/>
            </a:gdLst>
            <a:ahLst/>
            <a:cxnLst>
              <a:cxn ang="T12">
                <a:pos x="T0" y="T1"/>
              </a:cxn>
              <a:cxn ang="T13">
                <a:pos x="T2" y="T3"/>
              </a:cxn>
              <a:cxn ang="T14">
                <a:pos x="T4" y="T5"/>
              </a:cxn>
              <a:cxn ang="T15">
                <a:pos x="T6" y="T7"/>
              </a:cxn>
              <a:cxn ang="T16">
                <a:pos x="T8" y="T9"/>
              </a:cxn>
              <a:cxn ang="T17">
                <a:pos x="T10" y="T11"/>
              </a:cxn>
            </a:cxnLst>
            <a:rect l="T18" t="T19" r="T20" b="T21"/>
            <a:pathLst>
              <a:path w="46" h="33">
                <a:moveTo>
                  <a:pt x="0" y="16"/>
                </a:moveTo>
                <a:lnTo>
                  <a:pt x="16" y="16"/>
                </a:lnTo>
                <a:lnTo>
                  <a:pt x="32" y="0"/>
                </a:lnTo>
                <a:lnTo>
                  <a:pt x="45" y="16"/>
                </a:lnTo>
                <a:lnTo>
                  <a:pt x="16" y="32"/>
                </a:lnTo>
                <a:lnTo>
                  <a:pt x="0" y="16"/>
                </a:lnTo>
              </a:path>
            </a:pathLst>
          </a:custGeom>
          <a:solidFill>
            <a:srgbClr val="C0C0C0"/>
          </a:solidFill>
          <a:ln w="12700" cap="rnd">
            <a:solidFill>
              <a:srgbClr val="000000"/>
            </a:solidFill>
            <a:round/>
            <a:headEnd/>
            <a:tailEnd/>
          </a:ln>
        </p:spPr>
        <p:txBody>
          <a:bodyPr lIns="91424" tIns="45712" rIns="91424" bIns="45712"/>
          <a:lstStyle/>
          <a:p>
            <a:endParaRPr lang="en-US"/>
          </a:p>
        </p:txBody>
      </p:sp>
      <p:sp>
        <p:nvSpPr>
          <p:cNvPr id="10289" name="Freeform 50"/>
          <p:cNvSpPr>
            <a:spLocks/>
          </p:cNvSpPr>
          <p:nvPr/>
        </p:nvSpPr>
        <p:spPr bwMode="auto">
          <a:xfrm>
            <a:off x="2994606" y="1907800"/>
            <a:ext cx="51584" cy="27357"/>
          </a:xfrm>
          <a:custGeom>
            <a:avLst/>
            <a:gdLst>
              <a:gd name="T0" fmla="*/ 2147483647 w 33"/>
              <a:gd name="T1" fmla="*/ 0 h 17"/>
              <a:gd name="T2" fmla="*/ 2147483647 w 33"/>
              <a:gd name="T3" fmla="*/ 2147483647 h 17"/>
              <a:gd name="T4" fmla="*/ 0 w 33"/>
              <a:gd name="T5" fmla="*/ 2147483647 h 17"/>
              <a:gd name="T6" fmla="*/ 0 w 33"/>
              <a:gd name="T7" fmla="*/ 0 h 17"/>
              <a:gd name="T8" fmla="*/ 2147483647 w 33"/>
              <a:gd name="T9" fmla="*/ 0 h 17"/>
              <a:gd name="T10" fmla="*/ 0 60000 65536"/>
              <a:gd name="T11" fmla="*/ 0 60000 65536"/>
              <a:gd name="T12" fmla="*/ 0 60000 65536"/>
              <a:gd name="T13" fmla="*/ 0 60000 65536"/>
              <a:gd name="T14" fmla="*/ 0 60000 65536"/>
              <a:gd name="T15" fmla="*/ 0 w 33"/>
              <a:gd name="T16" fmla="*/ 0 h 17"/>
              <a:gd name="T17" fmla="*/ 33 w 33"/>
              <a:gd name="T18" fmla="*/ 17 h 17"/>
            </a:gdLst>
            <a:ahLst/>
            <a:cxnLst>
              <a:cxn ang="T10">
                <a:pos x="T0" y="T1"/>
              </a:cxn>
              <a:cxn ang="T11">
                <a:pos x="T2" y="T3"/>
              </a:cxn>
              <a:cxn ang="T12">
                <a:pos x="T4" y="T5"/>
              </a:cxn>
              <a:cxn ang="T13">
                <a:pos x="T6" y="T7"/>
              </a:cxn>
              <a:cxn ang="T14">
                <a:pos x="T8" y="T9"/>
              </a:cxn>
            </a:cxnLst>
            <a:rect l="T15" t="T16" r="T17" b="T18"/>
            <a:pathLst>
              <a:path w="33" h="17">
                <a:moveTo>
                  <a:pt x="16" y="0"/>
                </a:moveTo>
                <a:lnTo>
                  <a:pt x="32" y="16"/>
                </a:lnTo>
                <a:lnTo>
                  <a:pt x="0" y="16"/>
                </a:lnTo>
                <a:lnTo>
                  <a:pt x="0" y="0"/>
                </a:lnTo>
                <a:lnTo>
                  <a:pt x="16" y="0"/>
                </a:lnTo>
              </a:path>
            </a:pathLst>
          </a:custGeom>
          <a:solidFill>
            <a:srgbClr val="C0C0C0"/>
          </a:solidFill>
          <a:ln w="12700" cap="rnd">
            <a:solidFill>
              <a:srgbClr val="000000"/>
            </a:solidFill>
            <a:round/>
            <a:headEnd/>
            <a:tailEnd/>
          </a:ln>
        </p:spPr>
        <p:txBody>
          <a:bodyPr lIns="91424" tIns="45712" rIns="91424" bIns="45712"/>
          <a:lstStyle/>
          <a:p>
            <a:endParaRPr lang="en-US"/>
          </a:p>
        </p:txBody>
      </p:sp>
      <p:sp>
        <p:nvSpPr>
          <p:cNvPr id="10290" name="Freeform 51"/>
          <p:cNvSpPr>
            <a:spLocks/>
          </p:cNvSpPr>
          <p:nvPr/>
        </p:nvSpPr>
        <p:spPr bwMode="auto">
          <a:xfrm>
            <a:off x="4049370" y="2030187"/>
            <a:ext cx="99096" cy="77752"/>
          </a:xfrm>
          <a:custGeom>
            <a:avLst/>
            <a:gdLst>
              <a:gd name="T0" fmla="*/ 2147483647 w 62"/>
              <a:gd name="T1" fmla="*/ 0 h 49"/>
              <a:gd name="T2" fmla="*/ 2147483647 w 62"/>
              <a:gd name="T3" fmla="*/ 0 h 49"/>
              <a:gd name="T4" fmla="*/ 2147483647 w 62"/>
              <a:gd name="T5" fmla="*/ 2147483647 h 49"/>
              <a:gd name="T6" fmla="*/ 2147483647 w 62"/>
              <a:gd name="T7" fmla="*/ 2147483647 h 49"/>
              <a:gd name="T8" fmla="*/ 2147483647 w 62"/>
              <a:gd name="T9" fmla="*/ 2147483647 h 49"/>
              <a:gd name="T10" fmla="*/ 2147483647 w 62"/>
              <a:gd name="T11" fmla="*/ 2147483647 h 49"/>
              <a:gd name="T12" fmla="*/ 2147483647 w 62"/>
              <a:gd name="T13" fmla="*/ 2147483647 h 49"/>
              <a:gd name="T14" fmla="*/ 0 w 62"/>
              <a:gd name="T15" fmla="*/ 2147483647 h 49"/>
              <a:gd name="T16" fmla="*/ 2147483647 w 62"/>
              <a:gd name="T17" fmla="*/ 2147483647 h 49"/>
              <a:gd name="T18" fmla="*/ 2147483647 w 62"/>
              <a:gd name="T19" fmla="*/ 2147483647 h 49"/>
              <a:gd name="T20" fmla="*/ 2147483647 w 62"/>
              <a:gd name="T21" fmla="*/ 0 h 4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2"/>
              <a:gd name="T34" fmla="*/ 0 h 49"/>
              <a:gd name="T35" fmla="*/ 62 w 62"/>
              <a:gd name="T36" fmla="*/ 49 h 4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2" h="49">
                <a:moveTo>
                  <a:pt x="29" y="0"/>
                </a:moveTo>
                <a:lnTo>
                  <a:pt x="45" y="0"/>
                </a:lnTo>
                <a:lnTo>
                  <a:pt x="45" y="16"/>
                </a:lnTo>
                <a:lnTo>
                  <a:pt x="61" y="16"/>
                </a:lnTo>
                <a:lnTo>
                  <a:pt x="61" y="32"/>
                </a:lnTo>
                <a:lnTo>
                  <a:pt x="45" y="32"/>
                </a:lnTo>
                <a:lnTo>
                  <a:pt x="29" y="48"/>
                </a:lnTo>
                <a:lnTo>
                  <a:pt x="0" y="32"/>
                </a:lnTo>
                <a:lnTo>
                  <a:pt x="16" y="32"/>
                </a:lnTo>
                <a:lnTo>
                  <a:pt x="29" y="16"/>
                </a:lnTo>
                <a:lnTo>
                  <a:pt x="29" y="0"/>
                </a:lnTo>
              </a:path>
            </a:pathLst>
          </a:custGeom>
          <a:solidFill>
            <a:srgbClr val="FFFFFF"/>
          </a:solidFill>
          <a:ln w="12700" cap="rnd">
            <a:solidFill>
              <a:srgbClr val="000000"/>
            </a:solidFill>
            <a:round/>
            <a:headEnd/>
            <a:tailEnd/>
          </a:ln>
        </p:spPr>
        <p:txBody>
          <a:bodyPr lIns="91424" tIns="45712" rIns="91424" bIns="45712"/>
          <a:lstStyle/>
          <a:p>
            <a:endParaRPr lang="en-US"/>
          </a:p>
        </p:txBody>
      </p:sp>
      <p:sp>
        <p:nvSpPr>
          <p:cNvPr id="10291" name="Freeform 52"/>
          <p:cNvSpPr>
            <a:spLocks/>
          </p:cNvSpPr>
          <p:nvPr/>
        </p:nvSpPr>
        <p:spPr bwMode="auto">
          <a:xfrm>
            <a:off x="4197335" y="2447743"/>
            <a:ext cx="27150" cy="73433"/>
          </a:xfrm>
          <a:custGeom>
            <a:avLst/>
            <a:gdLst>
              <a:gd name="T0" fmla="*/ 0 w 17"/>
              <a:gd name="T1" fmla="*/ 0 h 46"/>
              <a:gd name="T2" fmla="*/ 2147483647 w 17"/>
              <a:gd name="T3" fmla="*/ 0 h 46"/>
              <a:gd name="T4" fmla="*/ 2147483647 w 17"/>
              <a:gd name="T5" fmla="*/ 2147483647 h 46"/>
              <a:gd name="T6" fmla="*/ 0 w 17"/>
              <a:gd name="T7" fmla="*/ 0 h 46"/>
              <a:gd name="T8" fmla="*/ 0 60000 65536"/>
              <a:gd name="T9" fmla="*/ 0 60000 65536"/>
              <a:gd name="T10" fmla="*/ 0 60000 65536"/>
              <a:gd name="T11" fmla="*/ 0 60000 65536"/>
              <a:gd name="T12" fmla="*/ 0 w 17"/>
              <a:gd name="T13" fmla="*/ 0 h 46"/>
              <a:gd name="T14" fmla="*/ 17 w 17"/>
              <a:gd name="T15" fmla="*/ 46 h 46"/>
            </a:gdLst>
            <a:ahLst/>
            <a:cxnLst>
              <a:cxn ang="T8">
                <a:pos x="T0" y="T1"/>
              </a:cxn>
              <a:cxn ang="T9">
                <a:pos x="T2" y="T3"/>
              </a:cxn>
              <a:cxn ang="T10">
                <a:pos x="T4" y="T5"/>
              </a:cxn>
              <a:cxn ang="T11">
                <a:pos x="T6" y="T7"/>
              </a:cxn>
            </a:cxnLst>
            <a:rect l="T12" t="T13" r="T14" b="T15"/>
            <a:pathLst>
              <a:path w="17" h="46">
                <a:moveTo>
                  <a:pt x="0" y="0"/>
                </a:moveTo>
                <a:lnTo>
                  <a:pt x="16" y="0"/>
                </a:lnTo>
                <a:lnTo>
                  <a:pt x="16" y="45"/>
                </a:lnTo>
                <a:lnTo>
                  <a:pt x="0" y="0"/>
                </a:lnTo>
              </a:path>
            </a:pathLst>
          </a:custGeom>
          <a:solidFill>
            <a:srgbClr val="FFFFFF"/>
          </a:solidFill>
          <a:ln w="12700" cap="rnd">
            <a:solidFill>
              <a:srgbClr val="000000"/>
            </a:solidFill>
            <a:round/>
            <a:headEnd/>
            <a:tailEnd/>
          </a:ln>
        </p:spPr>
        <p:txBody>
          <a:bodyPr lIns="91424" tIns="45712" rIns="91424" bIns="45712"/>
          <a:lstStyle/>
          <a:p>
            <a:endParaRPr lang="en-US"/>
          </a:p>
        </p:txBody>
      </p:sp>
      <p:sp>
        <p:nvSpPr>
          <p:cNvPr id="10292" name="Freeform 53"/>
          <p:cNvSpPr>
            <a:spLocks/>
          </p:cNvSpPr>
          <p:nvPr/>
        </p:nvSpPr>
        <p:spPr bwMode="auto">
          <a:xfrm>
            <a:off x="4024935" y="1861725"/>
            <a:ext cx="123530" cy="99349"/>
          </a:xfrm>
          <a:custGeom>
            <a:avLst/>
            <a:gdLst>
              <a:gd name="T0" fmla="*/ 2147483647 w 78"/>
              <a:gd name="T1" fmla="*/ 0 h 62"/>
              <a:gd name="T2" fmla="*/ 2147483647 w 78"/>
              <a:gd name="T3" fmla="*/ 0 h 62"/>
              <a:gd name="T4" fmla="*/ 2147483647 w 78"/>
              <a:gd name="T5" fmla="*/ 2147483647 h 62"/>
              <a:gd name="T6" fmla="*/ 2147483647 w 78"/>
              <a:gd name="T7" fmla="*/ 2147483647 h 62"/>
              <a:gd name="T8" fmla="*/ 2147483647 w 78"/>
              <a:gd name="T9" fmla="*/ 2147483647 h 62"/>
              <a:gd name="T10" fmla="*/ 2147483647 w 78"/>
              <a:gd name="T11" fmla="*/ 2147483647 h 62"/>
              <a:gd name="T12" fmla="*/ 2147483647 w 78"/>
              <a:gd name="T13" fmla="*/ 2147483647 h 62"/>
              <a:gd name="T14" fmla="*/ 2147483647 w 78"/>
              <a:gd name="T15" fmla="*/ 2147483647 h 62"/>
              <a:gd name="T16" fmla="*/ 0 w 78"/>
              <a:gd name="T17" fmla="*/ 2147483647 h 62"/>
              <a:gd name="T18" fmla="*/ 2147483647 w 78"/>
              <a:gd name="T19" fmla="*/ 2147483647 h 62"/>
              <a:gd name="T20" fmla="*/ 2147483647 w 78"/>
              <a:gd name="T21" fmla="*/ 0 h 6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62"/>
              <a:gd name="T35" fmla="*/ 78 w 78"/>
              <a:gd name="T36" fmla="*/ 62 h 6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62">
                <a:moveTo>
                  <a:pt x="16" y="0"/>
                </a:moveTo>
                <a:lnTo>
                  <a:pt x="77" y="0"/>
                </a:lnTo>
                <a:lnTo>
                  <a:pt x="61" y="16"/>
                </a:lnTo>
                <a:lnTo>
                  <a:pt x="61" y="29"/>
                </a:lnTo>
                <a:lnTo>
                  <a:pt x="61" y="45"/>
                </a:lnTo>
                <a:lnTo>
                  <a:pt x="45" y="29"/>
                </a:lnTo>
                <a:lnTo>
                  <a:pt x="32" y="61"/>
                </a:lnTo>
                <a:lnTo>
                  <a:pt x="16" y="45"/>
                </a:lnTo>
                <a:lnTo>
                  <a:pt x="0" y="45"/>
                </a:lnTo>
                <a:lnTo>
                  <a:pt x="16" y="29"/>
                </a:lnTo>
                <a:lnTo>
                  <a:pt x="16" y="0"/>
                </a:lnTo>
              </a:path>
            </a:pathLst>
          </a:custGeom>
          <a:solidFill>
            <a:srgbClr val="FFFFFF"/>
          </a:solidFill>
          <a:ln w="12700" cap="rnd">
            <a:solidFill>
              <a:srgbClr val="000000"/>
            </a:solidFill>
            <a:round/>
            <a:headEnd/>
            <a:tailEnd/>
          </a:ln>
        </p:spPr>
        <p:txBody>
          <a:bodyPr lIns="91424" tIns="45712" rIns="91424" bIns="45712"/>
          <a:lstStyle/>
          <a:p>
            <a:endParaRPr lang="en-US"/>
          </a:p>
        </p:txBody>
      </p:sp>
      <p:sp>
        <p:nvSpPr>
          <p:cNvPr id="10293" name="Freeform 54"/>
          <p:cNvSpPr>
            <a:spLocks/>
          </p:cNvSpPr>
          <p:nvPr/>
        </p:nvSpPr>
        <p:spPr bwMode="auto">
          <a:xfrm>
            <a:off x="5074269" y="2030187"/>
            <a:ext cx="51584" cy="53275"/>
          </a:xfrm>
          <a:custGeom>
            <a:avLst/>
            <a:gdLst>
              <a:gd name="T0" fmla="*/ 2147483647 w 33"/>
              <a:gd name="T1" fmla="*/ 0 h 33"/>
              <a:gd name="T2" fmla="*/ 0 w 33"/>
              <a:gd name="T3" fmla="*/ 2147483647 h 33"/>
              <a:gd name="T4" fmla="*/ 2147483647 w 33"/>
              <a:gd name="T5" fmla="*/ 2147483647 h 33"/>
              <a:gd name="T6" fmla="*/ 2147483647 w 33"/>
              <a:gd name="T7" fmla="*/ 2147483647 h 33"/>
              <a:gd name="T8" fmla="*/ 2147483647 w 33"/>
              <a:gd name="T9" fmla="*/ 0 h 33"/>
              <a:gd name="T10" fmla="*/ 0 60000 65536"/>
              <a:gd name="T11" fmla="*/ 0 60000 65536"/>
              <a:gd name="T12" fmla="*/ 0 60000 65536"/>
              <a:gd name="T13" fmla="*/ 0 60000 65536"/>
              <a:gd name="T14" fmla="*/ 0 60000 65536"/>
              <a:gd name="T15" fmla="*/ 0 w 33"/>
              <a:gd name="T16" fmla="*/ 0 h 33"/>
              <a:gd name="T17" fmla="*/ 33 w 33"/>
              <a:gd name="T18" fmla="*/ 33 h 33"/>
            </a:gdLst>
            <a:ahLst/>
            <a:cxnLst>
              <a:cxn ang="T10">
                <a:pos x="T0" y="T1"/>
              </a:cxn>
              <a:cxn ang="T11">
                <a:pos x="T2" y="T3"/>
              </a:cxn>
              <a:cxn ang="T12">
                <a:pos x="T4" y="T5"/>
              </a:cxn>
              <a:cxn ang="T13">
                <a:pos x="T6" y="T7"/>
              </a:cxn>
              <a:cxn ang="T14">
                <a:pos x="T8" y="T9"/>
              </a:cxn>
            </a:cxnLst>
            <a:rect l="T15" t="T16" r="T17" b="T18"/>
            <a:pathLst>
              <a:path w="33" h="33">
                <a:moveTo>
                  <a:pt x="16" y="0"/>
                </a:moveTo>
                <a:lnTo>
                  <a:pt x="0" y="16"/>
                </a:lnTo>
                <a:lnTo>
                  <a:pt x="16" y="32"/>
                </a:lnTo>
                <a:lnTo>
                  <a:pt x="32" y="16"/>
                </a:lnTo>
                <a:lnTo>
                  <a:pt x="16" y="0"/>
                </a:lnTo>
              </a:path>
            </a:pathLst>
          </a:custGeom>
          <a:solidFill>
            <a:schemeClr val="accent1"/>
          </a:solidFill>
          <a:ln w="12700" cap="rnd">
            <a:solidFill>
              <a:srgbClr val="000000"/>
            </a:solidFill>
            <a:round/>
            <a:headEnd/>
            <a:tailEnd/>
          </a:ln>
        </p:spPr>
        <p:txBody>
          <a:bodyPr lIns="91424" tIns="45712" rIns="91424" bIns="45712"/>
          <a:lstStyle/>
          <a:p>
            <a:endParaRPr lang="en-US"/>
          </a:p>
        </p:txBody>
      </p:sp>
      <p:sp>
        <p:nvSpPr>
          <p:cNvPr id="10294" name="Freeform 55"/>
          <p:cNvSpPr>
            <a:spLocks/>
          </p:cNvSpPr>
          <p:nvPr/>
        </p:nvSpPr>
        <p:spPr bwMode="auto">
          <a:xfrm>
            <a:off x="4783767" y="4333945"/>
            <a:ext cx="271496" cy="368601"/>
          </a:xfrm>
          <a:custGeom>
            <a:avLst/>
            <a:gdLst>
              <a:gd name="T0" fmla="*/ 2147483647 w 171"/>
              <a:gd name="T1" fmla="*/ 0 h 232"/>
              <a:gd name="T2" fmla="*/ 2147483647 w 171"/>
              <a:gd name="T3" fmla="*/ 0 h 232"/>
              <a:gd name="T4" fmla="*/ 2147483647 w 171"/>
              <a:gd name="T5" fmla="*/ 2147483647 h 232"/>
              <a:gd name="T6" fmla="*/ 2147483647 w 171"/>
              <a:gd name="T7" fmla="*/ 2147483647 h 232"/>
              <a:gd name="T8" fmla="*/ 0 w 171"/>
              <a:gd name="T9" fmla="*/ 2147483647 h 232"/>
              <a:gd name="T10" fmla="*/ 0 w 171"/>
              <a:gd name="T11" fmla="*/ 2147483647 h 232"/>
              <a:gd name="T12" fmla="*/ 2147483647 w 171"/>
              <a:gd name="T13" fmla="*/ 2147483647 h 232"/>
              <a:gd name="T14" fmla="*/ 0 w 171"/>
              <a:gd name="T15" fmla="*/ 2147483647 h 232"/>
              <a:gd name="T16" fmla="*/ 0 w 171"/>
              <a:gd name="T17" fmla="*/ 2147483647 h 232"/>
              <a:gd name="T18" fmla="*/ 2147483647 w 171"/>
              <a:gd name="T19" fmla="*/ 2147483647 h 232"/>
              <a:gd name="T20" fmla="*/ 2147483647 w 171"/>
              <a:gd name="T21" fmla="*/ 2147483647 h 232"/>
              <a:gd name="T22" fmla="*/ 2147483647 w 171"/>
              <a:gd name="T23" fmla="*/ 2147483647 h 232"/>
              <a:gd name="T24" fmla="*/ 2147483647 w 171"/>
              <a:gd name="T25" fmla="*/ 2147483647 h 232"/>
              <a:gd name="T26" fmla="*/ 2147483647 w 171"/>
              <a:gd name="T27" fmla="*/ 2147483647 h 232"/>
              <a:gd name="T28" fmla="*/ 2147483647 w 171"/>
              <a:gd name="T29" fmla="*/ 2147483647 h 232"/>
              <a:gd name="T30" fmla="*/ 2147483647 w 171"/>
              <a:gd name="T31" fmla="*/ 2147483647 h 232"/>
              <a:gd name="T32" fmla="*/ 2147483647 w 171"/>
              <a:gd name="T33" fmla="*/ 2147483647 h 232"/>
              <a:gd name="T34" fmla="*/ 2147483647 w 171"/>
              <a:gd name="T35" fmla="*/ 2147483647 h 232"/>
              <a:gd name="T36" fmla="*/ 2147483647 w 171"/>
              <a:gd name="T37" fmla="*/ 2147483647 h 232"/>
              <a:gd name="T38" fmla="*/ 2147483647 w 171"/>
              <a:gd name="T39" fmla="*/ 2147483647 h 232"/>
              <a:gd name="T40" fmla="*/ 2147483647 w 171"/>
              <a:gd name="T41" fmla="*/ 2147483647 h 232"/>
              <a:gd name="T42" fmla="*/ 2147483647 w 171"/>
              <a:gd name="T43" fmla="*/ 2147483647 h 232"/>
              <a:gd name="T44" fmla="*/ 2147483647 w 171"/>
              <a:gd name="T45" fmla="*/ 2147483647 h 232"/>
              <a:gd name="T46" fmla="*/ 2147483647 w 171"/>
              <a:gd name="T47" fmla="*/ 2147483647 h 232"/>
              <a:gd name="T48" fmla="*/ 2147483647 w 171"/>
              <a:gd name="T49" fmla="*/ 2147483647 h 232"/>
              <a:gd name="T50" fmla="*/ 2147483647 w 171"/>
              <a:gd name="T51" fmla="*/ 2147483647 h 232"/>
              <a:gd name="T52" fmla="*/ 2147483647 w 171"/>
              <a:gd name="T53" fmla="*/ 2147483647 h 232"/>
              <a:gd name="T54" fmla="*/ 2147483647 w 171"/>
              <a:gd name="T55" fmla="*/ 2147483647 h 232"/>
              <a:gd name="T56" fmla="*/ 2147483647 w 171"/>
              <a:gd name="T57" fmla="*/ 0 h 23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71"/>
              <a:gd name="T88" fmla="*/ 0 h 232"/>
              <a:gd name="T89" fmla="*/ 171 w 171"/>
              <a:gd name="T90" fmla="*/ 232 h 23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71" h="232">
                <a:moveTo>
                  <a:pt x="61" y="0"/>
                </a:moveTo>
                <a:lnTo>
                  <a:pt x="45" y="0"/>
                </a:lnTo>
                <a:lnTo>
                  <a:pt x="29" y="16"/>
                </a:lnTo>
                <a:lnTo>
                  <a:pt x="16" y="29"/>
                </a:lnTo>
                <a:lnTo>
                  <a:pt x="0" y="16"/>
                </a:lnTo>
                <a:lnTo>
                  <a:pt x="0" y="29"/>
                </a:lnTo>
                <a:lnTo>
                  <a:pt x="16" y="45"/>
                </a:lnTo>
                <a:lnTo>
                  <a:pt x="0" y="77"/>
                </a:lnTo>
                <a:lnTo>
                  <a:pt x="0" y="106"/>
                </a:lnTo>
                <a:lnTo>
                  <a:pt x="16" y="106"/>
                </a:lnTo>
                <a:lnTo>
                  <a:pt x="16" y="122"/>
                </a:lnTo>
                <a:lnTo>
                  <a:pt x="16" y="138"/>
                </a:lnTo>
                <a:lnTo>
                  <a:pt x="16" y="170"/>
                </a:lnTo>
                <a:lnTo>
                  <a:pt x="29" y="215"/>
                </a:lnTo>
                <a:lnTo>
                  <a:pt x="45" y="231"/>
                </a:lnTo>
                <a:lnTo>
                  <a:pt x="45" y="199"/>
                </a:lnTo>
                <a:lnTo>
                  <a:pt x="61" y="215"/>
                </a:lnTo>
                <a:lnTo>
                  <a:pt x="77" y="215"/>
                </a:lnTo>
                <a:lnTo>
                  <a:pt x="106" y="199"/>
                </a:lnTo>
                <a:lnTo>
                  <a:pt x="122" y="170"/>
                </a:lnTo>
                <a:lnTo>
                  <a:pt x="170" y="170"/>
                </a:lnTo>
                <a:lnTo>
                  <a:pt x="170" y="138"/>
                </a:lnTo>
                <a:lnTo>
                  <a:pt x="154" y="106"/>
                </a:lnTo>
                <a:lnTo>
                  <a:pt x="138" y="106"/>
                </a:lnTo>
                <a:lnTo>
                  <a:pt x="122" y="61"/>
                </a:lnTo>
                <a:lnTo>
                  <a:pt x="93" y="45"/>
                </a:lnTo>
                <a:lnTo>
                  <a:pt x="77" y="45"/>
                </a:lnTo>
                <a:lnTo>
                  <a:pt x="61" y="29"/>
                </a:lnTo>
                <a:lnTo>
                  <a:pt x="61" y="0"/>
                </a:lnTo>
              </a:path>
            </a:pathLst>
          </a:custGeom>
          <a:solidFill>
            <a:schemeClr val="accent1"/>
          </a:solidFill>
          <a:ln w="12700" cap="rnd">
            <a:solidFill>
              <a:srgbClr val="000000"/>
            </a:solidFill>
            <a:round/>
            <a:headEnd/>
            <a:tailEnd/>
          </a:ln>
        </p:spPr>
        <p:txBody>
          <a:bodyPr lIns="91424" tIns="45712" rIns="91424" bIns="45712"/>
          <a:lstStyle/>
          <a:p>
            <a:endParaRPr lang="en-US"/>
          </a:p>
        </p:txBody>
      </p:sp>
      <p:sp>
        <p:nvSpPr>
          <p:cNvPr id="21551" name="Freeform 56"/>
          <p:cNvSpPr>
            <a:spLocks/>
          </p:cNvSpPr>
          <p:nvPr/>
        </p:nvSpPr>
        <p:spPr bwMode="auto">
          <a:xfrm>
            <a:off x="4660237" y="3942306"/>
            <a:ext cx="931233" cy="1029492"/>
          </a:xfrm>
          <a:custGeom>
            <a:avLst/>
            <a:gdLst>
              <a:gd name="T0" fmla="*/ 2147483647 w 586"/>
              <a:gd name="T1" fmla="*/ 2147483647 h 649"/>
              <a:gd name="T2" fmla="*/ 2147483647 w 586"/>
              <a:gd name="T3" fmla="*/ 2147483647 h 649"/>
              <a:gd name="T4" fmla="*/ 2147483647 w 586"/>
              <a:gd name="T5" fmla="*/ 2147483647 h 649"/>
              <a:gd name="T6" fmla="*/ 2147483647 w 586"/>
              <a:gd name="T7" fmla="*/ 2147483647 h 649"/>
              <a:gd name="T8" fmla="*/ 2147483647 w 586"/>
              <a:gd name="T9" fmla="*/ 2147483647 h 649"/>
              <a:gd name="T10" fmla="*/ 2147483647 w 586"/>
              <a:gd name="T11" fmla="*/ 2147483647 h 649"/>
              <a:gd name="T12" fmla="*/ 2147483647 w 586"/>
              <a:gd name="T13" fmla="*/ 2147483647 h 649"/>
              <a:gd name="T14" fmla="*/ 2147483647 w 586"/>
              <a:gd name="T15" fmla="*/ 2147483647 h 649"/>
              <a:gd name="T16" fmla="*/ 2147483647 w 586"/>
              <a:gd name="T17" fmla="*/ 2147483647 h 649"/>
              <a:gd name="T18" fmla="*/ 2147483647 w 586"/>
              <a:gd name="T19" fmla="*/ 2147483647 h 649"/>
              <a:gd name="T20" fmla="*/ 2147483647 w 586"/>
              <a:gd name="T21" fmla="*/ 2147483647 h 649"/>
              <a:gd name="T22" fmla="*/ 2147483647 w 586"/>
              <a:gd name="T23" fmla="*/ 2147483647 h 649"/>
              <a:gd name="T24" fmla="*/ 2147483647 w 586"/>
              <a:gd name="T25" fmla="*/ 2147483647 h 649"/>
              <a:gd name="T26" fmla="*/ 2147483647 w 586"/>
              <a:gd name="T27" fmla="*/ 2147483647 h 649"/>
              <a:gd name="T28" fmla="*/ 2147483647 w 586"/>
              <a:gd name="T29" fmla="*/ 2147483647 h 649"/>
              <a:gd name="T30" fmla="*/ 2147483647 w 586"/>
              <a:gd name="T31" fmla="*/ 2147483647 h 649"/>
              <a:gd name="T32" fmla="*/ 2147483647 w 586"/>
              <a:gd name="T33" fmla="*/ 2147483647 h 649"/>
              <a:gd name="T34" fmla="*/ 2147483647 w 586"/>
              <a:gd name="T35" fmla="*/ 2147483647 h 649"/>
              <a:gd name="T36" fmla="*/ 2147483647 w 586"/>
              <a:gd name="T37" fmla="*/ 2147483647 h 649"/>
              <a:gd name="T38" fmla="*/ 2147483647 w 586"/>
              <a:gd name="T39" fmla="*/ 2147483647 h 649"/>
              <a:gd name="T40" fmla="*/ 2147483647 w 586"/>
              <a:gd name="T41" fmla="*/ 0 h 649"/>
              <a:gd name="T42" fmla="*/ 2147483647 w 586"/>
              <a:gd name="T43" fmla="*/ 2147483647 h 649"/>
              <a:gd name="T44" fmla="*/ 2147483647 w 586"/>
              <a:gd name="T45" fmla="*/ 2147483647 h 649"/>
              <a:gd name="T46" fmla="*/ 2147483647 w 586"/>
              <a:gd name="T47" fmla="*/ 2147483647 h 649"/>
              <a:gd name="T48" fmla="*/ 2147483647 w 586"/>
              <a:gd name="T49" fmla="*/ 2147483647 h 649"/>
              <a:gd name="T50" fmla="*/ 2147483647 w 586"/>
              <a:gd name="T51" fmla="*/ 2147483647 h 649"/>
              <a:gd name="T52" fmla="*/ 2147483647 w 586"/>
              <a:gd name="T53" fmla="*/ 2147483647 h 649"/>
              <a:gd name="T54" fmla="*/ 2147483647 w 586"/>
              <a:gd name="T55" fmla="*/ 2147483647 h 649"/>
              <a:gd name="T56" fmla="*/ 2147483647 w 586"/>
              <a:gd name="T57" fmla="*/ 2147483647 h 649"/>
              <a:gd name="T58" fmla="*/ 2147483647 w 586"/>
              <a:gd name="T59" fmla="*/ 2147483647 h 649"/>
              <a:gd name="T60" fmla="*/ 0 w 586"/>
              <a:gd name="T61" fmla="*/ 2147483647 h 649"/>
              <a:gd name="T62" fmla="*/ 2147483647 w 586"/>
              <a:gd name="T63" fmla="*/ 2147483647 h 649"/>
              <a:gd name="T64" fmla="*/ 2147483647 w 586"/>
              <a:gd name="T65" fmla="*/ 2147483647 h 649"/>
              <a:gd name="T66" fmla="*/ 2147483647 w 586"/>
              <a:gd name="T67" fmla="*/ 2147483647 h 649"/>
              <a:gd name="T68" fmla="*/ 2147483647 w 586"/>
              <a:gd name="T69" fmla="*/ 2147483647 h 649"/>
              <a:gd name="T70" fmla="*/ 2147483647 w 586"/>
              <a:gd name="T71" fmla="*/ 2147483647 h 649"/>
              <a:gd name="T72" fmla="*/ 2147483647 w 586"/>
              <a:gd name="T73" fmla="*/ 2147483647 h 649"/>
              <a:gd name="T74" fmla="*/ 2147483647 w 586"/>
              <a:gd name="T75" fmla="*/ 2147483647 h 649"/>
              <a:gd name="T76" fmla="*/ 2147483647 w 586"/>
              <a:gd name="T77" fmla="*/ 2147483647 h 649"/>
              <a:gd name="T78" fmla="*/ 2147483647 w 586"/>
              <a:gd name="T79" fmla="*/ 2147483647 h 649"/>
              <a:gd name="T80" fmla="*/ 2147483647 w 586"/>
              <a:gd name="T81" fmla="*/ 2147483647 h 649"/>
              <a:gd name="T82" fmla="*/ 2147483647 w 586"/>
              <a:gd name="T83" fmla="*/ 2147483647 h 649"/>
              <a:gd name="T84" fmla="*/ 2147483647 w 586"/>
              <a:gd name="T85" fmla="*/ 2147483647 h 649"/>
              <a:gd name="T86" fmla="*/ 2147483647 w 586"/>
              <a:gd name="T87" fmla="*/ 2147483647 h 649"/>
              <a:gd name="T88" fmla="*/ 2147483647 w 586"/>
              <a:gd name="T89" fmla="*/ 2147483647 h 649"/>
              <a:gd name="T90" fmla="*/ 2147483647 w 586"/>
              <a:gd name="T91" fmla="*/ 2147483647 h 649"/>
              <a:gd name="T92" fmla="*/ 2147483647 w 586"/>
              <a:gd name="T93" fmla="*/ 2147483647 h 649"/>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586"/>
              <a:gd name="T142" fmla="*/ 0 h 649"/>
              <a:gd name="T143" fmla="*/ 586 w 586"/>
              <a:gd name="T144" fmla="*/ 649 h 649"/>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586" h="649">
                <a:moveTo>
                  <a:pt x="402" y="555"/>
                </a:moveTo>
                <a:lnTo>
                  <a:pt x="402" y="507"/>
                </a:lnTo>
                <a:lnTo>
                  <a:pt x="415" y="478"/>
                </a:lnTo>
                <a:lnTo>
                  <a:pt x="447" y="462"/>
                </a:lnTo>
                <a:lnTo>
                  <a:pt x="492" y="462"/>
                </a:lnTo>
                <a:lnTo>
                  <a:pt x="508" y="446"/>
                </a:lnTo>
                <a:lnTo>
                  <a:pt x="524" y="417"/>
                </a:lnTo>
                <a:lnTo>
                  <a:pt x="524" y="385"/>
                </a:lnTo>
                <a:lnTo>
                  <a:pt x="524" y="369"/>
                </a:lnTo>
                <a:lnTo>
                  <a:pt x="524" y="308"/>
                </a:lnTo>
                <a:lnTo>
                  <a:pt x="569" y="263"/>
                </a:lnTo>
                <a:lnTo>
                  <a:pt x="585" y="215"/>
                </a:lnTo>
                <a:lnTo>
                  <a:pt x="585" y="199"/>
                </a:lnTo>
                <a:lnTo>
                  <a:pt x="569" y="170"/>
                </a:lnTo>
                <a:lnTo>
                  <a:pt x="524" y="154"/>
                </a:lnTo>
                <a:lnTo>
                  <a:pt x="524" y="138"/>
                </a:lnTo>
                <a:lnTo>
                  <a:pt x="508" y="138"/>
                </a:lnTo>
                <a:lnTo>
                  <a:pt x="492" y="138"/>
                </a:lnTo>
                <a:lnTo>
                  <a:pt x="463" y="122"/>
                </a:lnTo>
                <a:lnTo>
                  <a:pt x="447" y="138"/>
                </a:lnTo>
                <a:lnTo>
                  <a:pt x="447" y="122"/>
                </a:lnTo>
                <a:lnTo>
                  <a:pt x="431" y="109"/>
                </a:lnTo>
                <a:lnTo>
                  <a:pt x="402" y="109"/>
                </a:lnTo>
                <a:lnTo>
                  <a:pt x="370" y="122"/>
                </a:lnTo>
                <a:lnTo>
                  <a:pt x="354" y="122"/>
                </a:lnTo>
                <a:lnTo>
                  <a:pt x="386" y="109"/>
                </a:lnTo>
                <a:lnTo>
                  <a:pt x="386" y="93"/>
                </a:lnTo>
                <a:lnTo>
                  <a:pt x="354" y="109"/>
                </a:lnTo>
                <a:lnTo>
                  <a:pt x="338" y="109"/>
                </a:lnTo>
                <a:lnTo>
                  <a:pt x="338" y="93"/>
                </a:lnTo>
                <a:lnTo>
                  <a:pt x="354" y="61"/>
                </a:lnTo>
                <a:lnTo>
                  <a:pt x="354" y="45"/>
                </a:lnTo>
                <a:lnTo>
                  <a:pt x="338" y="16"/>
                </a:lnTo>
                <a:lnTo>
                  <a:pt x="325" y="45"/>
                </a:lnTo>
                <a:lnTo>
                  <a:pt x="309" y="61"/>
                </a:lnTo>
                <a:lnTo>
                  <a:pt x="276" y="45"/>
                </a:lnTo>
                <a:lnTo>
                  <a:pt x="260" y="61"/>
                </a:lnTo>
                <a:lnTo>
                  <a:pt x="248" y="61"/>
                </a:lnTo>
                <a:lnTo>
                  <a:pt x="231" y="77"/>
                </a:lnTo>
                <a:lnTo>
                  <a:pt x="215" y="61"/>
                </a:lnTo>
                <a:lnTo>
                  <a:pt x="215" y="45"/>
                </a:lnTo>
                <a:lnTo>
                  <a:pt x="199" y="0"/>
                </a:lnTo>
                <a:lnTo>
                  <a:pt x="199" y="16"/>
                </a:lnTo>
                <a:lnTo>
                  <a:pt x="170" y="32"/>
                </a:lnTo>
                <a:lnTo>
                  <a:pt x="138" y="16"/>
                </a:lnTo>
                <a:lnTo>
                  <a:pt x="138" y="32"/>
                </a:lnTo>
                <a:lnTo>
                  <a:pt x="154" y="45"/>
                </a:lnTo>
                <a:lnTo>
                  <a:pt x="138" y="61"/>
                </a:lnTo>
                <a:lnTo>
                  <a:pt x="122" y="77"/>
                </a:lnTo>
                <a:lnTo>
                  <a:pt x="106" y="61"/>
                </a:lnTo>
                <a:lnTo>
                  <a:pt x="93" y="61"/>
                </a:lnTo>
                <a:lnTo>
                  <a:pt x="77" y="61"/>
                </a:lnTo>
                <a:lnTo>
                  <a:pt x="61" y="61"/>
                </a:lnTo>
                <a:lnTo>
                  <a:pt x="61" y="77"/>
                </a:lnTo>
                <a:lnTo>
                  <a:pt x="77" y="77"/>
                </a:lnTo>
                <a:lnTo>
                  <a:pt x="61" y="93"/>
                </a:lnTo>
                <a:lnTo>
                  <a:pt x="77" y="109"/>
                </a:lnTo>
                <a:lnTo>
                  <a:pt x="61" y="122"/>
                </a:lnTo>
                <a:lnTo>
                  <a:pt x="61" y="154"/>
                </a:lnTo>
                <a:lnTo>
                  <a:pt x="45" y="154"/>
                </a:lnTo>
                <a:lnTo>
                  <a:pt x="16" y="186"/>
                </a:lnTo>
                <a:lnTo>
                  <a:pt x="0" y="215"/>
                </a:lnTo>
                <a:lnTo>
                  <a:pt x="0" y="231"/>
                </a:lnTo>
                <a:lnTo>
                  <a:pt x="29" y="247"/>
                </a:lnTo>
                <a:lnTo>
                  <a:pt x="45" y="247"/>
                </a:lnTo>
                <a:lnTo>
                  <a:pt x="45" y="263"/>
                </a:lnTo>
                <a:lnTo>
                  <a:pt x="77" y="276"/>
                </a:lnTo>
                <a:lnTo>
                  <a:pt x="77" y="263"/>
                </a:lnTo>
                <a:lnTo>
                  <a:pt x="93" y="276"/>
                </a:lnTo>
                <a:lnTo>
                  <a:pt x="106" y="263"/>
                </a:lnTo>
                <a:lnTo>
                  <a:pt x="122" y="247"/>
                </a:lnTo>
                <a:lnTo>
                  <a:pt x="138" y="247"/>
                </a:lnTo>
                <a:lnTo>
                  <a:pt x="138" y="276"/>
                </a:lnTo>
                <a:lnTo>
                  <a:pt x="154" y="292"/>
                </a:lnTo>
                <a:lnTo>
                  <a:pt x="170" y="292"/>
                </a:lnTo>
                <a:lnTo>
                  <a:pt x="199" y="308"/>
                </a:lnTo>
                <a:lnTo>
                  <a:pt x="215" y="353"/>
                </a:lnTo>
                <a:lnTo>
                  <a:pt x="231" y="353"/>
                </a:lnTo>
                <a:lnTo>
                  <a:pt x="248" y="385"/>
                </a:lnTo>
                <a:lnTo>
                  <a:pt x="248" y="417"/>
                </a:lnTo>
                <a:lnTo>
                  <a:pt x="260" y="446"/>
                </a:lnTo>
                <a:lnTo>
                  <a:pt x="276" y="446"/>
                </a:lnTo>
                <a:lnTo>
                  <a:pt x="293" y="446"/>
                </a:lnTo>
                <a:lnTo>
                  <a:pt x="293" y="462"/>
                </a:lnTo>
                <a:lnTo>
                  <a:pt x="293" y="478"/>
                </a:lnTo>
                <a:lnTo>
                  <a:pt x="309" y="478"/>
                </a:lnTo>
                <a:lnTo>
                  <a:pt x="309" y="507"/>
                </a:lnTo>
                <a:lnTo>
                  <a:pt x="325" y="507"/>
                </a:lnTo>
                <a:lnTo>
                  <a:pt x="325" y="539"/>
                </a:lnTo>
                <a:lnTo>
                  <a:pt x="276" y="584"/>
                </a:lnTo>
                <a:lnTo>
                  <a:pt x="309" y="600"/>
                </a:lnTo>
                <a:lnTo>
                  <a:pt x="338" y="632"/>
                </a:lnTo>
                <a:lnTo>
                  <a:pt x="338" y="648"/>
                </a:lnTo>
                <a:lnTo>
                  <a:pt x="402" y="555"/>
                </a:lnTo>
              </a:path>
            </a:pathLst>
          </a:custGeom>
          <a:solidFill>
            <a:schemeClr val="accent1">
              <a:lumMod val="75000"/>
            </a:schemeClr>
          </a:solidFill>
          <a:ln w="12700" cap="rnd">
            <a:solidFill>
              <a:srgbClr val="000000"/>
            </a:solidFill>
            <a:round/>
            <a:headEnd/>
            <a:tailEnd/>
          </a:ln>
        </p:spPr>
        <p:txBody>
          <a:bodyPr lIns="91424" tIns="45712" rIns="91424" bIns="45712"/>
          <a:lstStyle/>
          <a:p>
            <a:pPr>
              <a:defRPr/>
            </a:pPr>
            <a:endParaRPr lang="es-ES_tradnl">
              <a:latin typeface="Arial" charset="0"/>
              <a:cs typeface="Arial" charset="0"/>
            </a:endParaRPr>
          </a:p>
        </p:txBody>
      </p:sp>
      <p:sp>
        <p:nvSpPr>
          <p:cNvPr id="10296" name="Freeform 57"/>
          <p:cNvSpPr>
            <a:spLocks/>
          </p:cNvSpPr>
          <p:nvPr/>
        </p:nvSpPr>
        <p:spPr bwMode="auto">
          <a:xfrm>
            <a:off x="4950738" y="4603197"/>
            <a:ext cx="200907" cy="195819"/>
          </a:xfrm>
          <a:custGeom>
            <a:avLst/>
            <a:gdLst>
              <a:gd name="T0" fmla="*/ 2147483647 w 126"/>
              <a:gd name="T1" fmla="*/ 0 h 123"/>
              <a:gd name="T2" fmla="*/ 2147483647 w 126"/>
              <a:gd name="T3" fmla="*/ 0 h 123"/>
              <a:gd name="T4" fmla="*/ 0 w 126"/>
              <a:gd name="T5" fmla="*/ 2147483647 h 123"/>
              <a:gd name="T6" fmla="*/ 2147483647 w 126"/>
              <a:gd name="T7" fmla="*/ 2147483647 h 123"/>
              <a:gd name="T8" fmla="*/ 2147483647 w 126"/>
              <a:gd name="T9" fmla="*/ 2147483647 h 123"/>
              <a:gd name="T10" fmla="*/ 2147483647 w 126"/>
              <a:gd name="T11" fmla="*/ 2147483647 h 123"/>
              <a:gd name="T12" fmla="*/ 2147483647 w 126"/>
              <a:gd name="T13" fmla="*/ 2147483647 h 123"/>
              <a:gd name="T14" fmla="*/ 2147483647 w 126"/>
              <a:gd name="T15" fmla="*/ 2147483647 h 123"/>
              <a:gd name="T16" fmla="*/ 2147483647 w 126"/>
              <a:gd name="T17" fmla="*/ 2147483647 h 123"/>
              <a:gd name="T18" fmla="*/ 2147483647 w 126"/>
              <a:gd name="T19" fmla="*/ 2147483647 h 123"/>
              <a:gd name="T20" fmla="*/ 2147483647 w 126"/>
              <a:gd name="T21" fmla="*/ 2147483647 h 123"/>
              <a:gd name="T22" fmla="*/ 2147483647 w 126"/>
              <a:gd name="T23" fmla="*/ 2147483647 h 123"/>
              <a:gd name="T24" fmla="*/ 2147483647 w 126"/>
              <a:gd name="T25" fmla="*/ 2147483647 h 123"/>
              <a:gd name="T26" fmla="*/ 2147483647 w 126"/>
              <a:gd name="T27" fmla="*/ 2147483647 h 123"/>
              <a:gd name="T28" fmla="*/ 2147483647 w 126"/>
              <a:gd name="T29" fmla="*/ 2147483647 h 123"/>
              <a:gd name="T30" fmla="*/ 2147483647 w 126"/>
              <a:gd name="T31" fmla="*/ 2147483647 h 123"/>
              <a:gd name="T32" fmla="*/ 2147483647 w 126"/>
              <a:gd name="T33" fmla="*/ 0 h 1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6"/>
              <a:gd name="T52" fmla="*/ 0 h 123"/>
              <a:gd name="T53" fmla="*/ 126 w 126"/>
              <a:gd name="T54" fmla="*/ 123 h 1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6" h="123">
                <a:moveTo>
                  <a:pt x="64" y="0"/>
                </a:moveTo>
                <a:lnTo>
                  <a:pt x="16" y="0"/>
                </a:lnTo>
                <a:lnTo>
                  <a:pt x="0" y="29"/>
                </a:lnTo>
                <a:lnTo>
                  <a:pt x="16" y="61"/>
                </a:lnTo>
                <a:lnTo>
                  <a:pt x="32" y="45"/>
                </a:lnTo>
                <a:lnTo>
                  <a:pt x="77" y="90"/>
                </a:lnTo>
                <a:lnTo>
                  <a:pt x="77" y="122"/>
                </a:lnTo>
                <a:lnTo>
                  <a:pt x="93" y="122"/>
                </a:lnTo>
                <a:lnTo>
                  <a:pt x="125" y="106"/>
                </a:lnTo>
                <a:lnTo>
                  <a:pt x="125" y="90"/>
                </a:lnTo>
                <a:lnTo>
                  <a:pt x="125" y="61"/>
                </a:lnTo>
                <a:lnTo>
                  <a:pt x="109" y="61"/>
                </a:lnTo>
                <a:lnTo>
                  <a:pt x="109" y="45"/>
                </a:lnTo>
                <a:lnTo>
                  <a:pt x="109" y="29"/>
                </a:lnTo>
                <a:lnTo>
                  <a:pt x="93" y="29"/>
                </a:lnTo>
                <a:lnTo>
                  <a:pt x="77" y="29"/>
                </a:lnTo>
                <a:lnTo>
                  <a:pt x="64" y="0"/>
                </a:lnTo>
              </a:path>
            </a:pathLst>
          </a:custGeom>
          <a:solidFill>
            <a:schemeClr val="accent1"/>
          </a:solidFill>
          <a:ln w="12700" cap="rnd">
            <a:solidFill>
              <a:srgbClr val="000000"/>
            </a:solidFill>
            <a:round/>
            <a:headEnd/>
            <a:tailEnd/>
          </a:ln>
        </p:spPr>
        <p:txBody>
          <a:bodyPr lIns="91424" tIns="45712" rIns="91424" bIns="45712"/>
          <a:lstStyle/>
          <a:p>
            <a:endParaRPr lang="en-US"/>
          </a:p>
        </p:txBody>
      </p:sp>
      <p:sp>
        <p:nvSpPr>
          <p:cNvPr id="10297" name="Oval 58"/>
          <p:cNvSpPr>
            <a:spLocks noChangeArrowheads="1"/>
          </p:cNvSpPr>
          <p:nvPr/>
        </p:nvSpPr>
        <p:spPr bwMode="auto">
          <a:xfrm>
            <a:off x="2951166" y="4872448"/>
            <a:ext cx="0" cy="0"/>
          </a:xfrm>
          <a:prstGeom prst="ellipse">
            <a:avLst/>
          </a:prstGeom>
          <a:solidFill>
            <a:schemeClr val="bg2"/>
          </a:solidFill>
          <a:ln w="12700">
            <a:solidFill>
              <a:schemeClr val="tx1"/>
            </a:solidFill>
            <a:round/>
            <a:headEnd/>
            <a:tailEnd/>
          </a:ln>
        </p:spPr>
        <p:txBody>
          <a:bodyPr wrap="none" lIns="90472" tIns="44442" rIns="90472" bIns="44442" anchor="ctr"/>
          <a:lstStyle>
            <a:lvl1pPr rtl="0" eaLnBrk="0" hangingPunct="0">
              <a:spcBef>
                <a:spcPct val="20000"/>
              </a:spcBef>
              <a:buClr>
                <a:srgbClr val="6699FF"/>
              </a:buClr>
              <a:buFont typeface="Arial" pitchFamily="34" charset="0"/>
              <a:buChar char="●"/>
              <a:defRPr sz="3400">
                <a:solidFill>
                  <a:srgbClr val="003366"/>
                </a:solidFill>
                <a:latin typeface="Arial" pitchFamily="34" charset="0"/>
              </a:defRPr>
            </a:lvl1pPr>
            <a:lvl2pPr marL="742950" indent="-285750" rtl="0" eaLnBrk="0" hangingPunct="0">
              <a:spcBef>
                <a:spcPct val="20000"/>
              </a:spcBef>
              <a:buChar char="–"/>
              <a:defRPr sz="3200">
                <a:solidFill>
                  <a:srgbClr val="003366"/>
                </a:solidFill>
                <a:latin typeface="Arial" pitchFamily="34" charset="0"/>
              </a:defRPr>
            </a:lvl2pPr>
            <a:lvl3pPr marL="1143000" indent="-228600" rtl="0" eaLnBrk="0" hangingPunct="0">
              <a:spcBef>
                <a:spcPct val="20000"/>
              </a:spcBef>
              <a:buChar char="•"/>
              <a:defRPr sz="2700">
                <a:solidFill>
                  <a:srgbClr val="003366"/>
                </a:solidFill>
                <a:latin typeface="Arial" pitchFamily="34" charset="0"/>
              </a:defRPr>
            </a:lvl3pPr>
            <a:lvl4pPr marL="1600200" indent="-228600" rtl="0" eaLnBrk="0" hangingPunct="0">
              <a:spcBef>
                <a:spcPct val="20000"/>
              </a:spcBef>
              <a:buChar char="–"/>
              <a:defRPr sz="2300">
                <a:solidFill>
                  <a:srgbClr val="003366"/>
                </a:solidFill>
                <a:latin typeface="Arial" pitchFamily="34" charset="0"/>
              </a:defRPr>
            </a:lvl4pPr>
            <a:lvl5pPr marL="2057400" indent="-228600" rtl="0" eaLnBrk="0" hangingPunct="0">
              <a:spcBef>
                <a:spcPct val="20000"/>
              </a:spcBef>
              <a:buChar char="»"/>
              <a:defRPr sz="2300">
                <a:solidFill>
                  <a:srgbClr val="003366"/>
                </a:solidFill>
                <a:latin typeface="Arial" pitchFamily="34" charset="0"/>
              </a:defRPr>
            </a:lvl5pPr>
            <a:lvl6pPr marL="2514600" indent="-228600" eaLnBrk="0" fontAlgn="base" hangingPunct="0">
              <a:spcBef>
                <a:spcPct val="20000"/>
              </a:spcBef>
              <a:spcAft>
                <a:spcPct val="0"/>
              </a:spcAft>
              <a:buChar char="»"/>
              <a:defRPr sz="2300">
                <a:solidFill>
                  <a:srgbClr val="003366"/>
                </a:solidFill>
                <a:latin typeface="Arial" pitchFamily="34" charset="0"/>
              </a:defRPr>
            </a:lvl6pPr>
            <a:lvl7pPr marL="2971800" indent="-228600" eaLnBrk="0" fontAlgn="base" hangingPunct="0">
              <a:spcBef>
                <a:spcPct val="20000"/>
              </a:spcBef>
              <a:spcAft>
                <a:spcPct val="0"/>
              </a:spcAft>
              <a:buChar char="»"/>
              <a:defRPr sz="2300">
                <a:solidFill>
                  <a:srgbClr val="003366"/>
                </a:solidFill>
                <a:latin typeface="Arial" pitchFamily="34" charset="0"/>
              </a:defRPr>
            </a:lvl7pPr>
            <a:lvl8pPr marL="3429000" indent="-228600" eaLnBrk="0" fontAlgn="base" hangingPunct="0">
              <a:spcBef>
                <a:spcPct val="20000"/>
              </a:spcBef>
              <a:spcAft>
                <a:spcPct val="0"/>
              </a:spcAft>
              <a:buChar char="»"/>
              <a:defRPr sz="2300">
                <a:solidFill>
                  <a:srgbClr val="003366"/>
                </a:solidFill>
                <a:latin typeface="Arial" pitchFamily="34" charset="0"/>
              </a:defRPr>
            </a:lvl8pPr>
            <a:lvl9pPr marL="3886200" indent="-228600" eaLnBrk="0" fontAlgn="base" hangingPunct="0">
              <a:spcBef>
                <a:spcPct val="20000"/>
              </a:spcBef>
              <a:spcAft>
                <a:spcPct val="0"/>
              </a:spcAft>
              <a:buChar char="»"/>
              <a:defRPr sz="2300">
                <a:solidFill>
                  <a:srgbClr val="003366"/>
                </a:solidFill>
                <a:latin typeface="Arial" pitchFamily="34" charset="0"/>
              </a:defRPr>
            </a:lvl9pPr>
          </a:lstStyle>
          <a:p>
            <a:pPr rtl="1" eaLnBrk="1" hangingPunct="1">
              <a:spcBef>
                <a:spcPct val="50000"/>
              </a:spcBef>
              <a:buClrTx/>
              <a:buFontTx/>
              <a:buNone/>
            </a:pPr>
            <a:endParaRPr lang="en-GB" altLang="es-CO" sz="2800">
              <a:solidFill>
                <a:srgbClr val="000099"/>
              </a:solidFill>
              <a:latin typeface="Times New Roman" pitchFamily="18" charset="0"/>
            </a:endParaRPr>
          </a:p>
        </p:txBody>
      </p:sp>
      <p:sp>
        <p:nvSpPr>
          <p:cNvPr id="10298" name="Oval 59"/>
          <p:cNvSpPr>
            <a:spLocks noChangeArrowheads="1"/>
          </p:cNvSpPr>
          <p:nvPr/>
        </p:nvSpPr>
        <p:spPr bwMode="auto">
          <a:xfrm>
            <a:off x="2951166" y="4774539"/>
            <a:ext cx="0" cy="14398"/>
          </a:xfrm>
          <a:prstGeom prst="ellipse">
            <a:avLst/>
          </a:prstGeom>
          <a:solidFill>
            <a:schemeClr val="bg2"/>
          </a:solidFill>
          <a:ln w="12700">
            <a:solidFill>
              <a:schemeClr val="tx1"/>
            </a:solidFill>
            <a:round/>
            <a:headEnd/>
            <a:tailEnd/>
          </a:ln>
        </p:spPr>
        <p:txBody>
          <a:bodyPr wrap="none" lIns="90472" tIns="44442" rIns="90472" bIns="44442" anchor="ctr"/>
          <a:lstStyle>
            <a:lvl1pPr rtl="0" eaLnBrk="0" hangingPunct="0">
              <a:spcBef>
                <a:spcPct val="20000"/>
              </a:spcBef>
              <a:buClr>
                <a:srgbClr val="6699FF"/>
              </a:buClr>
              <a:buFont typeface="Arial" pitchFamily="34" charset="0"/>
              <a:buChar char="●"/>
              <a:defRPr sz="3400">
                <a:solidFill>
                  <a:srgbClr val="003366"/>
                </a:solidFill>
                <a:latin typeface="Arial" pitchFamily="34" charset="0"/>
              </a:defRPr>
            </a:lvl1pPr>
            <a:lvl2pPr marL="742950" indent="-285750" rtl="0" eaLnBrk="0" hangingPunct="0">
              <a:spcBef>
                <a:spcPct val="20000"/>
              </a:spcBef>
              <a:buChar char="–"/>
              <a:defRPr sz="3200">
                <a:solidFill>
                  <a:srgbClr val="003366"/>
                </a:solidFill>
                <a:latin typeface="Arial" pitchFamily="34" charset="0"/>
              </a:defRPr>
            </a:lvl2pPr>
            <a:lvl3pPr marL="1143000" indent="-228600" rtl="0" eaLnBrk="0" hangingPunct="0">
              <a:spcBef>
                <a:spcPct val="20000"/>
              </a:spcBef>
              <a:buChar char="•"/>
              <a:defRPr sz="2700">
                <a:solidFill>
                  <a:srgbClr val="003366"/>
                </a:solidFill>
                <a:latin typeface="Arial" pitchFamily="34" charset="0"/>
              </a:defRPr>
            </a:lvl3pPr>
            <a:lvl4pPr marL="1600200" indent="-228600" rtl="0" eaLnBrk="0" hangingPunct="0">
              <a:spcBef>
                <a:spcPct val="20000"/>
              </a:spcBef>
              <a:buChar char="–"/>
              <a:defRPr sz="2300">
                <a:solidFill>
                  <a:srgbClr val="003366"/>
                </a:solidFill>
                <a:latin typeface="Arial" pitchFamily="34" charset="0"/>
              </a:defRPr>
            </a:lvl4pPr>
            <a:lvl5pPr marL="2057400" indent="-228600" rtl="0" eaLnBrk="0" hangingPunct="0">
              <a:spcBef>
                <a:spcPct val="20000"/>
              </a:spcBef>
              <a:buChar char="»"/>
              <a:defRPr sz="2300">
                <a:solidFill>
                  <a:srgbClr val="003366"/>
                </a:solidFill>
                <a:latin typeface="Arial" pitchFamily="34" charset="0"/>
              </a:defRPr>
            </a:lvl5pPr>
            <a:lvl6pPr marL="2514600" indent="-228600" eaLnBrk="0" fontAlgn="base" hangingPunct="0">
              <a:spcBef>
                <a:spcPct val="20000"/>
              </a:spcBef>
              <a:spcAft>
                <a:spcPct val="0"/>
              </a:spcAft>
              <a:buChar char="»"/>
              <a:defRPr sz="2300">
                <a:solidFill>
                  <a:srgbClr val="003366"/>
                </a:solidFill>
                <a:latin typeface="Arial" pitchFamily="34" charset="0"/>
              </a:defRPr>
            </a:lvl6pPr>
            <a:lvl7pPr marL="2971800" indent="-228600" eaLnBrk="0" fontAlgn="base" hangingPunct="0">
              <a:spcBef>
                <a:spcPct val="20000"/>
              </a:spcBef>
              <a:spcAft>
                <a:spcPct val="0"/>
              </a:spcAft>
              <a:buChar char="»"/>
              <a:defRPr sz="2300">
                <a:solidFill>
                  <a:srgbClr val="003366"/>
                </a:solidFill>
                <a:latin typeface="Arial" pitchFamily="34" charset="0"/>
              </a:defRPr>
            </a:lvl7pPr>
            <a:lvl8pPr marL="3429000" indent="-228600" eaLnBrk="0" fontAlgn="base" hangingPunct="0">
              <a:spcBef>
                <a:spcPct val="20000"/>
              </a:spcBef>
              <a:spcAft>
                <a:spcPct val="0"/>
              </a:spcAft>
              <a:buChar char="»"/>
              <a:defRPr sz="2300">
                <a:solidFill>
                  <a:srgbClr val="003366"/>
                </a:solidFill>
                <a:latin typeface="Arial" pitchFamily="34" charset="0"/>
              </a:defRPr>
            </a:lvl8pPr>
            <a:lvl9pPr marL="3886200" indent="-228600" eaLnBrk="0" fontAlgn="base" hangingPunct="0">
              <a:spcBef>
                <a:spcPct val="20000"/>
              </a:spcBef>
              <a:spcAft>
                <a:spcPct val="0"/>
              </a:spcAft>
              <a:buChar char="»"/>
              <a:defRPr sz="2300">
                <a:solidFill>
                  <a:srgbClr val="003366"/>
                </a:solidFill>
                <a:latin typeface="Arial" pitchFamily="34" charset="0"/>
              </a:defRPr>
            </a:lvl9pPr>
          </a:lstStyle>
          <a:p>
            <a:pPr rtl="1" eaLnBrk="1" hangingPunct="1">
              <a:spcBef>
                <a:spcPct val="50000"/>
              </a:spcBef>
              <a:buClrTx/>
              <a:buFontTx/>
              <a:buNone/>
            </a:pPr>
            <a:endParaRPr lang="en-GB" altLang="es-CO" sz="2800">
              <a:solidFill>
                <a:srgbClr val="000099"/>
              </a:solidFill>
              <a:latin typeface="Times New Roman" pitchFamily="18" charset="0"/>
            </a:endParaRPr>
          </a:p>
        </p:txBody>
      </p:sp>
      <p:sp>
        <p:nvSpPr>
          <p:cNvPr id="10299" name="Oval 60"/>
          <p:cNvSpPr>
            <a:spLocks noChangeArrowheads="1"/>
          </p:cNvSpPr>
          <p:nvPr/>
        </p:nvSpPr>
        <p:spPr bwMode="auto">
          <a:xfrm>
            <a:off x="2951166" y="4826373"/>
            <a:ext cx="0" cy="8639"/>
          </a:xfrm>
          <a:prstGeom prst="ellipse">
            <a:avLst/>
          </a:prstGeom>
          <a:solidFill>
            <a:schemeClr val="bg2"/>
          </a:solidFill>
          <a:ln w="12700">
            <a:solidFill>
              <a:schemeClr val="tx1"/>
            </a:solidFill>
            <a:round/>
            <a:headEnd/>
            <a:tailEnd/>
          </a:ln>
        </p:spPr>
        <p:txBody>
          <a:bodyPr wrap="none" lIns="90472" tIns="44442" rIns="90472" bIns="44442" anchor="ctr"/>
          <a:lstStyle>
            <a:lvl1pPr rtl="0" eaLnBrk="0" hangingPunct="0">
              <a:spcBef>
                <a:spcPct val="20000"/>
              </a:spcBef>
              <a:buClr>
                <a:srgbClr val="6699FF"/>
              </a:buClr>
              <a:buFont typeface="Arial" pitchFamily="34" charset="0"/>
              <a:buChar char="●"/>
              <a:defRPr sz="3400">
                <a:solidFill>
                  <a:srgbClr val="003366"/>
                </a:solidFill>
                <a:latin typeface="Arial" pitchFamily="34" charset="0"/>
              </a:defRPr>
            </a:lvl1pPr>
            <a:lvl2pPr marL="742950" indent="-285750" rtl="0" eaLnBrk="0" hangingPunct="0">
              <a:spcBef>
                <a:spcPct val="20000"/>
              </a:spcBef>
              <a:buChar char="–"/>
              <a:defRPr sz="3200">
                <a:solidFill>
                  <a:srgbClr val="003366"/>
                </a:solidFill>
                <a:latin typeface="Arial" pitchFamily="34" charset="0"/>
              </a:defRPr>
            </a:lvl2pPr>
            <a:lvl3pPr marL="1143000" indent="-228600" rtl="0" eaLnBrk="0" hangingPunct="0">
              <a:spcBef>
                <a:spcPct val="20000"/>
              </a:spcBef>
              <a:buChar char="•"/>
              <a:defRPr sz="2700">
                <a:solidFill>
                  <a:srgbClr val="003366"/>
                </a:solidFill>
                <a:latin typeface="Arial" pitchFamily="34" charset="0"/>
              </a:defRPr>
            </a:lvl3pPr>
            <a:lvl4pPr marL="1600200" indent="-228600" rtl="0" eaLnBrk="0" hangingPunct="0">
              <a:spcBef>
                <a:spcPct val="20000"/>
              </a:spcBef>
              <a:buChar char="–"/>
              <a:defRPr sz="2300">
                <a:solidFill>
                  <a:srgbClr val="003366"/>
                </a:solidFill>
                <a:latin typeface="Arial" pitchFamily="34" charset="0"/>
              </a:defRPr>
            </a:lvl4pPr>
            <a:lvl5pPr marL="2057400" indent="-228600" rtl="0" eaLnBrk="0" hangingPunct="0">
              <a:spcBef>
                <a:spcPct val="20000"/>
              </a:spcBef>
              <a:buChar char="»"/>
              <a:defRPr sz="2300">
                <a:solidFill>
                  <a:srgbClr val="003366"/>
                </a:solidFill>
                <a:latin typeface="Arial" pitchFamily="34" charset="0"/>
              </a:defRPr>
            </a:lvl5pPr>
            <a:lvl6pPr marL="2514600" indent="-228600" eaLnBrk="0" fontAlgn="base" hangingPunct="0">
              <a:spcBef>
                <a:spcPct val="20000"/>
              </a:spcBef>
              <a:spcAft>
                <a:spcPct val="0"/>
              </a:spcAft>
              <a:buChar char="»"/>
              <a:defRPr sz="2300">
                <a:solidFill>
                  <a:srgbClr val="003366"/>
                </a:solidFill>
                <a:latin typeface="Arial" pitchFamily="34" charset="0"/>
              </a:defRPr>
            </a:lvl6pPr>
            <a:lvl7pPr marL="2971800" indent="-228600" eaLnBrk="0" fontAlgn="base" hangingPunct="0">
              <a:spcBef>
                <a:spcPct val="20000"/>
              </a:spcBef>
              <a:spcAft>
                <a:spcPct val="0"/>
              </a:spcAft>
              <a:buChar char="»"/>
              <a:defRPr sz="2300">
                <a:solidFill>
                  <a:srgbClr val="003366"/>
                </a:solidFill>
                <a:latin typeface="Arial" pitchFamily="34" charset="0"/>
              </a:defRPr>
            </a:lvl7pPr>
            <a:lvl8pPr marL="3429000" indent="-228600" eaLnBrk="0" fontAlgn="base" hangingPunct="0">
              <a:spcBef>
                <a:spcPct val="20000"/>
              </a:spcBef>
              <a:spcAft>
                <a:spcPct val="0"/>
              </a:spcAft>
              <a:buChar char="»"/>
              <a:defRPr sz="2300">
                <a:solidFill>
                  <a:srgbClr val="003366"/>
                </a:solidFill>
                <a:latin typeface="Arial" pitchFamily="34" charset="0"/>
              </a:defRPr>
            </a:lvl8pPr>
            <a:lvl9pPr marL="3886200" indent="-228600" eaLnBrk="0" fontAlgn="base" hangingPunct="0">
              <a:spcBef>
                <a:spcPct val="20000"/>
              </a:spcBef>
              <a:spcAft>
                <a:spcPct val="0"/>
              </a:spcAft>
              <a:buChar char="»"/>
              <a:defRPr sz="2300">
                <a:solidFill>
                  <a:srgbClr val="003366"/>
                </a:solidFill>
                <a:latin typeface="Arial" pitchFamily="34" charset="0"/>
              </a:defRPr>
            </a:lvl9pPr>
          </a:lstStyle>
          <a:p>
            <a:pPr rtl="1" eaLnBrk="1" hangingPunct="1">
              <a:spcBef>
                <a:spcPct val="50000"/>
              </a:spcBef>
              <a:buClrTx/>
              <a:buFontTx/>
              <a:buNone/>
            </a:pPr>
            <a:endParaRPr lang="en-GB" altLang="es-CO" sz="2800">
              <a:solidFill>
                <a:srgbClr val="000099"/>
              </a:solidFill>
              <a:latin typeface="Times New Roman" pitchFamily="18" charset="0"/>
            </a:endParaRPr>
          </a:p>
        </p:txBody>
      </p:sp>
      <p:sp>
        <p:nvSpPr>
          <p:cNvPr id="10300" name="Freeform 61"/>
          <p:cNvSpPr>
            <a:spLocks/>
          </p:cNvSpPr>
          <p:nvPr/>
        </p:nvSpPr>
        <p:spPr bwMode="auto">
          <a:xfrm>
            <a:off x="4660237" y="3547788"/>
            <a:ext cx="73304" cy="79192"/>
          </a:xfrm>
          <a:custGeom>
            <a:avLst/>
            <a:gdLst>
              <a:gd name="T0" fmla="*/ 2147483647 w 46"/>
              <a:gd name="T1" fmla="*/ 2147483647 h 50"/>
              <a:gd name="T2" fmla="*/ 2147483647 w 46"/>
              <a:gd name="T3" fmla="*/ 2147483647 h 50"/>
              <a:gd name="T4" fmla="*/ 2147483647 w 46"/>
              <a:gd name="T5" fmla="*/ 2147483647 h 50"/>
              <a:gd name="T6" fmla="*/ 2147483647 w 46"/>
              <a:gd name="T7" fmla="*/ 2147483647 h 50"/>
              <a:gd name="T8" fmla="*/ 2147483647 w 46"/>
              <a:gd name="T9" fmla="*/ 0 h 50"/>
              <a:gd name="T10" fmla="*/ 2147483647 w 46"/>
              <a:gd name="T11" fmla="*/ 2147483647 h 50"/>
              <a:gd name="T12" fmla="*/ 2147483647 w 46"/>
              <a:gd name="T13" fmla="*/ 2147483647 h 50"/>
              <a:gd name="T14" fmla="*/ 0 w 46"/>
              <a:gd name="T15" fmla="*/ 2147483647 h 50"/>
              <a:gd name="T16" fmla="*/ 2147483647 w 46"/>
              <a:gd name="T17" fmla="*/ 2147483647 h 50"/>
              <a:gd name="T18" fmla="*/ 2147483647 w 46"/>
              <a:gd name="T19" fmla="*/ 2147483647 h 50"/>
              <a:gd name="T20" fmla="*/ 2147483647 w 46"/>
              <a:gd name="T21" fmla="*/ 2147483647 h 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6"/>
              <a:gd name="T34" fmla="*/ 0 h 50"/>
              <a:gd name="T35" fmla="*/ 46 w 46"/>
              <a:gd name="T36" fmla="*/ 50 h 5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6" h="50">
                <a:moveTo>
                  <a:pt x="45" y="49"/>
                </a:moveTo>
                <a:lnTo>
                  <a:pt x="45" y="33"/>
                </a:lnTo>
                <a:lnTo>
                  <a:pt x="45" y="16"/>
                </a:lnTo>
                <a:lnTo>
                  <a:pt x="29" y="16"/>
                </a:lnTo>
                <a:lnTo>
                  <a:pt x="16" y="0"/>
                </a:lnTo>
                <a:lnTo>
                  <a:pt x="16" y="16"/>
                </a:lnTo>
                <a:lnTo>
                  <a:pt x="29" y="33"/>
                </a:lnTo>
                <a:lnTo>
                  <a:pt x="0" y="33"/>
                </a:lnTo>
                <a:lnTo>
                  <a:pt x="16" y="49"/>
                </a:lnTo>
                <a:lnTo>
                  <a:pt x="29" y="49"/>
                </a:lnTo>
                <a:lnTo>
                  <a:pt x="45" y="49"/>
                </a:lnTo>
              </a:path>
            </a:pathLst>
          </a:custGeom>
          <a:solidFill>
            <a:schemeClr val="accent1"/>
          </a:solidFill>
          <a:ln w="9525" cap="rnd">
            <a:solidFill>
              <a:schemeClr val="bg2"/>
            </a:solidFill>
            <a:round/>
            <a:headEnd/>
            <a:tailEnd/>
          </a:ln>
        </p:spPr>
        <p:txBody>
          <a:bodyPr lIns="91424" tIns="45712" rIns="91424" bIns="45712"/>
          <a:lstStyle/>
          <a:p>
            <a:endParaRPr lang="en-US"/>
          </a:p>
        </p:txBody>
      </p:sp>
      <p:sp>
        <p:nvSpPr>
          <p:cNvPr id="10301" name="Freeform 62"/>
          <p:cNvSpPr>
            <a:spLocks/>
          </p:cNvSpPr>
          <p:nvPr/>
        </p:nvSpPr>
        <p:spPr bwMode="auto">
          <a:xfrm>
            <a:off x="4732183" y="3573705"/>
            <a:ext cx="77377" cy="53275"/>
          </a:xfrm>
          <a:custGeom>
            <a:avLst/>
            <a:gdLst>
              <a:gd name="T0" fmla="*/ 0 w 49"/>
              <a:gd name="T1" fmla="*/ 0 h 34"/>
              <a:gd name="T2" fmla="*/ 0 w 49"/>
              <a:gd name="T3" fmla="*/ 2147483647 h 34"/>
              <a:gd name="T4" fmla="*/ 0 w 49"/>
              <a:gd name="T5" fmla="*/ 2147483647 h 34"/>
              <a:gd name="T6" fmla="*/ 2147483647 w 49"/>
              <a:gd name="T7" fmla="*/ 2147483647 h 34"/>
              <a:gd name="T8" fmla="*/ 2147483647 w 49"/>
              <a:gd name="T9" fmla="*/ 2147483647 h 34"/>
              <a:gd name="T10" fmla="*/ 2147483647 w 49"/>
              <a:gd name="T11" fmla="*/ 2147483647 h 34"/>
              <a:gd name="T12" fmla="*/ 2147483647 w 49"/>
              <a:gd name="T13" fmla="*/ 0 h 34"/>
              <a:gd name="T14" fmla="*/ 2147483647 w 49"/>
              <a:gd name="T15" fmla="*/ 0 h 34"/>
              <a:gd name="T16" fmla="*/ 2147483647 w 49"/>
              <a:gd name="T17" fmla="*/ 0 h 34"/>
              <a:gd name="T18" fmla="*/ 2147483647 w 49"/>
              <a:gd name="T19" fmla="*/ 0 h 34"/>
              <a:gd name="T20" fmla="*/ 0 w 49"/>
              <a:gd name="T21" fmla="*/ 0 h 3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9"/>
              <a:gd name="T34" fmla="*/ 0 h 34"/>
              <a:gd name="T35" fmla="*/ 49 w 49"/>
              <a:gd name="T36" fmla="*/ 34 h 3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9" h="34">
                <a:moveTo>
                  <a:pt x="0" y="0"/>
                </a:moveTo>
                <a:lnTo>
                  <a:pt x="0" y="17"/>
                </a:lnTo>
                <a:lnTo>
                  <a:pt x="0" y="33"/>
                </a:lnTo>
                <a:lnTo>
                  <a:pt x="32" y="17"/>
                </a:lnTo>
                <a:lnTo>
                  <a:pt x="48" y="33"/>
                </a:lnTo>
                <a:lnTo>
                  <a:pt x="48" y="17"/>
                </a:lnTo>
                <a:lnTo>
                  <a:pt x="32" y="0"/>
                </a:lnTo>
                <a:lnTo>
                  <a:pt x="48" y="0"/>
                </a:lnTo>
                <a:lnTo>
                  <a:pt x="32" y="0"/>
                </a:lnTo>
                <a:lnTo>
                  <a:pt x="16" y="0"/>
                </a:lnTo>
                <a:lnTo>
                  <a:pt x="0" y="0"/>
                </a:lnTo>
              </a:path>
            </a:pathLst>
          </a:custGeom>
          <a:solidFill>
            <a:schemeClr val="accent1"/>
          </a:solidFill>
          <a:ln w="9525" cap="rnd">
            <a:solidFill>
              <a:schemeClr val="bg2"/>
            </a:solidFill>
            <a:round/>
            <a:headEnd/>
            <a:tailEnd/>
          </a:ln>
        </p:spPr>
        <p:txBody>
          <a:bodyPr lIns="91424" tIns="45712" rIns="91424" bIns="45712"/>
          <a:lstStyle/>
          <a:p>
            <a:endParaRPr lang="en-US"/>
          </a:p>
        </p:txBody>
      </p:sp>
      <p:sp>
        <p:nvSpPr>
          <p:cNvPr id="10302" name="Freeform 63"/>
          <p:cNvSpPr>
            <a:spLocks/>
          </p:cNvSpPr>
          <p:nvPr/>
        </p:nvSpPr>
        <p:spPr bwMode="auto">
          <a:xfrm>
            <a:off x="4828564" y="3451318"/>
            <a:ext cx="27150" cy="27357"/>
          </a:xfrm>
          <a:custGeom>
            <a:avLst/>
            <a:gdLst>
              <a:gd name="T0" fmla="*/ 0 w 17"/>
              <a:gd name="T1" fmla="*/ 2147483647 h 17"/>
              <a:gd name="T2" fmla="*/ 0 w 17"/>
              <a:gd name="T3" fmla="*/ 0 h 17"/>
              <a:gd name="T4" fmla="*/ 2147483647 w 17"/>
              <a:gd name="T5" fmla="*/ 0 h 17"/>
              <a:gd name="T6" fmla="*/ 2147483647 w 17"/>
              <a:gd name="T7" fmla="*/ 2147483647 h 17"/>
              <a:gd name="T8" fmla="*/ 0 w 17"/>
              <a:gd name="T9" fmla="*/ 2147483647 h 17"/>
              <a:gd name="T10" fmla="*/ 0 60000 65536"/>
              <a:gd name="T11" fmla="*/ 0 60000 65536"/>
              <a:gd name="T12" fmla="*/ 0 60000 65536"/>
              <a:gd name="T13" fmla="*/ 0 60000 65536"/>
              <a:gd name="T14" fmla="*/ 0 60000 65536"/>
              <a:gd name="T15" fmla="*/ 0 w 17"/>
              <a:gd name="T16" fmla="*/ 0 h 17"/>
              <a:gd name="T17" fmla="*/ 17 w 17"/>
              <a:gd name="T18" fmla="*/ 17 h 17"/>
            </a:gdLst>
            <a:ahLst/>
            <a:cxnLst>
              <a:cxn ang="T10">
                <a:pos x="T0" y="T1"/>
              </a:cxn>
              <a:cxn ang="T11">
                <a:pos x="T2" y="T3"/>
              </a:cxn>
              <a:cxn ang="T12">
                <a:pos x="T4" y="T5"/>
              </a:cxn>
              <a:cxn ang="T13">
                <a:pos x="T6" y="T7"/>
              </a:cxn>
              <a:cxn ang="T14">
                <a:pos x="T8" y="T9"/>
              </a:cxn>
            </a:cxnLst>
            <a:rect l="T15" t="T16" r="T17" b="T18"/>
            <a:pathLst>
              <a:path w="17" h="17">
                <a:moveTo>
                  <a:pt x="0" y="16"/>
                </a:moveTo>
                <a:lnTo>
                  <a:pt x="0" y="0"/>
                </a:lnTo>
                <a:lnTo>
                  <a:pt x="16" y="0"/>
                </a:lnTo>
                <a:lnTo>
                  <a:pt x="16" y="16"/>
                </a:lnTo>
                <a:lnTo>
                  <a:pt x="0" y="16"/>
                </a:lnTo>
              </a:path>
            </a:pathLst>
          </a:custGeom>
          <a:solidFill>
            <a:srgbClr val="969696"/>
          </a:solidFill>
          <a:ln w="9525" cap="rnd">
            <a:solidFill>
              <a:schemeClr val="bg2"/>
            </a:solidFill>
            <a:round/>
            <a:headEnd/>
            <a:tailEnd/>
          </a:ln>
        </p:spPr>
        <p:txBody>
          <a:bodyPr lIns="91424" tIns="45712" rIns="91424" bIns="45712"/>
          <a:lstStyle/>
          <a:p>
            <a:endParaRPr lang="en-US"/>
          </a:p>
        </p:txBody>
      </p:sp>
      <p:sp>
        <p:nvSpPr>
          <p:cNvPr id="10303" name="Line 64"/>
          <p:cNvSpPr>
            <a:spLocks noChangeShapeType="1"/>
          </p:cNvSpPr>
          <p:nvPr/>
        </p:nvSpPr>
        <p:spPr bwMode="auto">
          <a:xfrm flipV="1">
            <a:off x="4686029" y="3503153"/>
            <a:ext cx="0" cy="20158"/>
          </a:xfrm>
          <a:prstGeom prst="line">
            <a:avLst/>
          </a:prstGeom>
          <a:noFill/>
          <a:ln w="9525">
            <a:solidFill>
              <a:schemeClr val="bg2"/>
            </a:solidFill>
            <a:round/>
            <a:headEnd type="none" w="sm" len="sm"/>
            <a:tailEnd type="none" w="sm" len="sm"/>
          </a:ln>
          <a:extLst>
            <a:ext uri="{909E8E84-426E-40DD-AFC4-6F175D3DCCD1}">
              <a14:hiddenFill xmlns:a14="http://schemas.microsoft.com/office/drawing/2010/main">
                <a:noFill/>
              </a14:hiddenFill>
            </a:ext>
          </a:extLst>
        </p:spPr>
        <p:txBody>
          <a:bodyPr wrap="none" lIns="91424" tIns="45712" rIns="91424" bIns="45712" anchor="ctr"/>
          <a:lstStyle/>
          <a:p>
            <a:endParaRPr lang="en-US"/>
          </a:p>
        </p:txBody>
      </p:sp>
      <p:sp>
        <p:nvSpPr>
          <p:cNvPr id="10304" name="Line 65"/>
          <p:cNvSpPr>
            <a:spLocks noChangeShapeType="1"/>
          </p:cNvSpPr>
          <p:nvPr/>
        </p:nvSpPr>
        <p:spPr bwMode="auto">
          <a:xfrm flipH="1">
            <a:off x="4686029" y="3477235"/>
            <a:ext cx="142536" cy="46075"/>
          </a:xfrm>
          <a:prstGeom prst="line">
            <a:avLst/>
          </a:prstGeom>
          <a:noFill/>
          <a:ln w="9525">
            <a:solidFill>
              <a:schemeClr val="bg2"/>
            </a:solidFill>
            <a:round/>
            <a:headEnd type="none" w="sm" len="sm"/>
            <a:tailEnd type="none" w="sm" len="sm"/>
          </a:ln>
          <a:extLst>
            <a:ext uri="{909E8E84-426E-40DD-AFC4-6F175D3DCCD1}">
              <a14:hiddenFill xmlns:a14="http://schemas.microsoft.com/office/drawing/2010/main">
                <a:noFill/>
              </a14:hiddenFill>
            </a:ext>
          </a:extLst>
        </p:spPr>
        <p:txBody>
          <a:bodyPr wrap="none" lIns="91424" tIns="45712" rIns="91424" bIns="45712" anchor="ctr"/>
          <a:lstStyle/>
          <a:p>
            <a:endParaRPr lang="en-US"/>
          </a:p>
        </p:txBody>
      </p:sp>
      <p:sp>
        <p:nvSpPr>
          <p:cNvPr id="10305" name="Line 66"/>
          <p:cNvSpPr>
            <a:spLocks noChangeShapeType="1"/>
          </p:cNvSpPr>
          <p:nvPr/>
        </p:nvSpPr>
        <p:spPr bwMode="auto">
          <a:xfrm flipH="1">
            <a:off x="4976530" y="3766644"/>
            <a:ext cx="51584" cy="0"/>
          </a:xfrm>
          <a:prstGeom prst="line">
            <a:avLst/>
          </a:prstGeom>
          <a:noFill/>
          <a:ln w="9525">
            <a:solidFill>
              <a:schemeClr val="bg2"/>
            </a:solidFill>
            <a:round/>
            <a:headEnd type="none" w="sm" len="sm"/>
            <a:tailEnd type="none" w="sm" len="sm"/>
          </a:ln>
          <a:extLst>
            <a:ext uri="{909E8E84-426E-40DD-AFC4-6F175D3DCCD1}">
              <a14:hiddenFill xmlns:a14="http://schemas.microsoft.com/office/drawing/2010/main">
                <a:noFill/>
              </a14:hiddenFill>
            </a:ext>
          </a:extLst>
        </p:spPr>
        <p:txBody>
          <a:bodyPr wrap="none" lIns="91424" tIns="45712" rIns="91424" bIns="45712" anchor="ctr"/>
          <a:lstStyle/>
          <a:p>
            <a:endParaRPr lang="en-US"/>
          </a:p>
        </p:txBody>
      </p:sp>
      <p:sp>
        <p:nvSpPr>
          <p:cNvPr id="10306" name="Freeform 67"/>
          <p:cNvSpPr>
            <a:spLocks/>
          </p:cNvSpPr>
          <p:nvPr/>
        </p:nvSpPr>
        <p:spPr bwMode="auto">
          <a:xfrm>
            <a:off x="4950738" y="3794002"/>
            <a:ext cx="52941" cy="27357"/>
          </a:xfrm>
          <a:custGeom>
            <a:avLst/>
            <a:gdLst>
              <a:gd name="T0" fmla="*/ 0 w 33"/>
              <a:gd name="T1" fmla="*/ 2147483647 h 17"/>
              <a:gd name="T2" fmla="*/ 2147483647 w 33"/>
              <a:gd name="T3" fmla="*/ 2147483647 h 17"/>
              <a:gd name="T4" fmla="*/ 2147483647 w 33"/>
              <a:gd name="T5" fmla="*/ 0 h 17"/>
              <a:gd name="T6" fmla="*/ 2147483647 w 33"/>
              <a:gd name="T7" fmla="*/ 0 h 17"/>
              <a:gd name="T8" fmla="*/ 0 w 33"/>
              <a:gd name="T9" fmla="*/ 2147483647 h 17"/>
              <a:gd name="T10" fmla="*/ 0 60000 65536"/>
              <a:gd name="T11" fmla="*/ 0 60000 65536"/>
              <a:gd name="T12" fmla="*/ 0 60000 65536"/>
              <a:gd name="T13" fmla="*/ 0 60000 65536"/>
              <a:gd name="T14" fmla="*/ 0 60000 65536"/>
              <a:gd name="T15" fmla="*/ 0 w 33"/>
              <a:gd name="T16" fmla="*/ 0 h 17"/>
              <a:gd name="T17" fmla="*/ 33 w 33"/>
              <a:gd name="T18" fmla="*/ 17 h 17"/>
            </a:gdLst>
            <a:ahLst/>
            <a:cxnLst>
              <a:cxn ang="T10">
                <a:pos x="T0" y="T1"/>
              </a:cxn>
              <a:cxn ang="T11">
                <a:pos x="T2" y="T3"/>
              </a:cxn>
              <a:cxn ang="T12">
                <a:pos x="T4" y="T5"/>
              </a:cxn>
              <a:cxn ang="T13">
                <a:pos x="T6" y="T7"/>
              </a:cxn>
              <a:cxn ang="T14">
                <a:pos x="T8" y="T9"/>
              </a:cxn>
            </a:cxnLst>
            <a:rect l="T15" t="T16" r="T17" b="T18"/>
            <a:pathLst>
              <a:path w="33" h="17">
                <a:moveTo>
                  <a:pt x="0" y="16"/>
                </a:moveTo>
                <a:lnTo>
                  <a:pt x="16" y="16"/>
                </a:lnTo>
                <a:lnTo>
                  <a:pt x="32" y="0"/>
                </a:lnTo>
                <a:lnTo>
                  <a:pt x="16" y="0"/>
                </a:lnTo>
                <a:lnTo>
                  <a:pt x="0" y="16"/>
                </a:lnTo>
              </a:path>
            </a:pathLst>
          </a:custGeom>
          <a:solidFill>
            <a:srgbClr val="66FF33"/>
          </a:solidFill>
          <a:ln w="12700" cap="rnd">
            <a:solidFill>
              <a:srgbClr val="000000"/>
            </a:solidFill>
            <a:round/>
            <a:headEnd/>
            <a:tailEnd/>
          </a:ln>
        </p:spPr>
        <p:txBody>
          <a:bodyPr lIns="91424" tIns="45712" rIns="91424" bIns="45712"/>
          <a:lstStyle/>
          <a:p>
            <a:endParaRPr lang="en-US"/>
          </a:p>
        </p:txBody>
      </p:sp>
      <p:sp>
        <p:nvSpPr>
          <p:cNvPr id="10307" name="Freeform 68"/>
          <p:cNvSpPr>
            <a:spLocks/>
          </p:cNvSpPr>
          <p:nvPr/>
        </p:nvSpPr>
        <p:spPr bwMode="auto">
          <a:xfrm>
            <a:off x="5220876" y="4064694"/>
            <a:ext cx="27150" cy="25917"/>
          </a:xfrm>
          <a:custGeom>
            <a:avLst/>
            <a:gdLst>
              <a:gd name="T0" fmla="*/ 2147483647 w 17"/>
              <a:gd name="T1" fmla="*/ 0 h 17"/>
              <a:gd name="T2" fmla="*/ 0 w 17"/>
              <a:gd name="T3" fmla="*/ 2147483647 h 17"/>
              <a:gd name="T4" fmla="*/ 2147483647 w 17"/>
              <a:gd name="T5" fmla="*/ 2147483647 h 17"/>
              <a:gd name="T6" fmla="*/ 2147483647 w 17"/>
              <a:gd name="T7" fmla="*/ 0 h 17"/>
              <a:gd name="T8" fmla="*/ 0 60000 65536"/>
              <a:gd name="T9" fmla="*/ 0 60000 65536"/>
              <a:gd name="T10" fmla="*/ 0 60000 65536"/>
              <a:gd name="T11" fmla="*/ 0 60000 65536"/>
              <a:gd name="T12" fmla="*/ 0 w 17"/>
              <a:gd name="T13" fmla="*/ 0 h 17"/>
              <a:gd name="T14" fmla="*/ 17 w 17"/>
              <a:gd name="T15" fmla="*/ 17 h 17"/>
            </a:gdLst>
            <a:ahLst/>
            <a:cxnLst>
              <a:cxn ang="T8">
                <a:pos x="T0" y="T1"/>
              </a:cxn>
              <a:cxn ang="T9">
                <a:pos x="T2" y="T3"/>
              </a:cxn>
              <a:cxn ang="T10">
                <a:pos x="T4" y="T5"/>
              </a:cxn>
              <a:cxn ang="T11">
                <a:pos x="T6" y="T7"/>
              </a:cxn>
            </a:cxnLst>
            <a:rect l="T12" t="T13" r="T14" b="T15"/>
            <a:pathLst>
              <a:path w="17" h="17">
                <a:moveTo>
                  <a:pt x="16" y="0"/>
                </a:moveTo>
                <a:lnTo>
                  <a:pt x="0" y="16"/>
                </a:lnTo>
                <a:lnTo>
                  <a:pt x="16" y="16"/>
                </a:lnTo>
                <a:lnTo>
                  <a:pt x="16" y="0"/>
                </a:lnTo>
              </a:path>
            </a:pathLst>
          </a:custGeom>
          <a:solidFill>
            <a:srgbClr val="969696"/>
          </a:solidFill>
          <a:ln w="12700" cap="rnd">
            <a:solidFill>
              <a:srgbClr val="000000"/>
            </a:solidFill>
            <a:round/>
            <a:headEnd/>
            <a:tailEnd/>
          </a:ln>
        </p:spPr>
        <p:txBody>
          <a:bodyPr lIns="91424" tIns="45712" rIns="91424" bIns="45712"/>
          <a:lstStyle/>
          <a:p>
            <a:endParaRPr lang="en-US"/>
          </a:p>
        </p:txBody>
      </p:sp>
      <p:sp>
        <p:nvSpPr>
          <p:cNvPr id="21564" name="Freeform 69"/>
          <p:cNvSpPr>
            <a:spLocks/>
          </p:cNvSpPr>
          <p:nvPr/>
        </p:nvSpPr>
        <p:spPr bwMode="auto">
          <a:xfrm>
            <a:off x="4538063" y="3747927"/>
            <a:ext cx="293216" cy="440594"/>
          </a:xfrm>
          <a:custGeom>
            <a:avLst/>
            <a:gdLst>
              <a:gd name="T0" fmla="*/ 0 w 184"/>
              <a:gd name="T1" fmla="*/ 2147483647 h 277"/>
              <a:gd name="T2" fmla="*/ 0 w 184"/>
              <a:gd name="T3" fmla="*/ 2147483647 h 277"/>
              <a:gd name="T4" fmla="*/ 2147483647 w 184"/>
              <a:gd name="T5" fmla="*/ 2147483647 h 277"/>
              <a:gd name="T6" fmla="*/ 2147483647 w 184"/>
              <a:gd name="T7" fmla="*/ 2147483647 h 277"/>
              <a:gd name="T8" fmla="*/ 2147483647 w 184"/>
              <a:gd name="T9" fmla="*/ 2147483647 h 277"/>
              <a:gd name="T10" fmla="*/ 2147483647 w 184"/>
              <a:gd name="T11" fmla="*/ 2147483647 h 277"/>
              <a:gd name="T12" fmla="*/ 2147483647 w 184"/>
              <a:gd name="T13" fmla="*/ 2147483647 h 277"/>
              <a:gd name="T14" fmla="*/ 2147483647 w 184"/>
              <a:gd name="T15" fmla="*/ 2147483647 h 277"/>
              <a:gd name="T16" fmla="*/ 2147483647 w 184"/>
              <a:gd name="T17" fmla="*/ 2147483647 h 277"/>
              <a:gd name="T18" fmla="*/ 2147483647 w 184"/>
              <a:gd name="T19" fmla="*/ 2147483647 h 277"/>
              <a:gd name="T20" fmla="*/ 2147483647 w 184"/>
              <a:gd name="T21" fmla="*/ 2147483647 h 277"/>
              <a:gd name="T22" fmla="*/ 2147483647 w 184"/>
              <a:gd name="T23" fmla="*/ 2147483647 h 277"/>
              <a:gd name="T24" fmla="*/ 2147483647 w 184"/>
              <a:gd name="T25" fmla="*/ 2147483647 h 277"/>
              <a:gd name="T26" fmla="*/ 2147483647 w 184"/>
              <a:gd name="T27" fmla="*/ 2147483647 h 277"/>
              <a:gd name="T28" fmla="*/ 2147483647 w 184"/>
              <a:gd name="T29" fmla="*/ 2147483647 h 277"/>
              <a:gd name="T30" fmla="*/ 2147483647 w 184"/>
              <a:gd name="T31" fmla="*/ 2147483647 h 277"/>
              <a:gd name="T32" fmla="*/ 2147483647 w 184"/>
              <a:gd name="T33" fmla="*/ 2147483647 h 277"/>
              <a:gd name="T34" fmla="*/ 2147483647 w 184"/>
              <a:gd name="T35" fmla="*/ 2147483647 h 277"/>
              <a:gd name="T36" fmla="*/ 2147483647 w 184"/>
              <a:gd name="T37" fmla="*/ 2147483647 h 277"/>
              <a:gd name="T38" fmla="*/ 2147483647 w 184"/>
              <a:gd name="T39" fmla="*/ 2147483647 h 277"/>
              <a:gd name="T40" fmla="*/ 2147483647 w 184"/>
              <a:gd name="T41" fmla="*/ 2147483647 h 277"/>
              <a:gd name="T42" fmla="*/ 2147483647 w 184"/>
              <a:gd name="T43" fmla="*/ 2147483647 h 277"/>
              <a:gd name="T44" fmla="*/ 2147483647 w 184"/>
              <a:gd name="T45" fmla="*/ 2147483647 h 277"/>
              <a:gd name="T46" fmla="*/ 2147483647 w 184"/>
              <a:gd name="T47" fmla="*/ 2147483647 h 277"/>
              <a:gd name="T48" fmla="*/ 2147483647 w 184"/>
              <a:gd name="T49" fmla="*/ 2147483647 h 277"/>
              <a:gd name="T50" fmla="*/ 2147483647 w 184"/>
              <a:gd name="T51" fmla="*/ 2147483647 h 277"/>
              <a:gd name="T52" fmla="*/ 2147483647 w 184"/>
              <a:gd name="T53" fmla="*/ 0 h 277"/>
              <a:gd name="T54" fmla="*/ 2147483647 w 184"/>
              <a:gd name="T55" fmla="*/ 0 h 277"/>
              <a:gd name="T56" fmla="*/ 2147483647 w 184"/>
              <a:gd name="T57" fmla="*/ 2147483647 h 277"/>
              <a:gd name="T58" fmla="*/ 2147483647 w 184"/>
              <a:gd name="T59" fmla="*/ 2147483647 h 277"/>
              <a:gd name="T60" fmla="*/ 2147483647 w 184"/>
              <a:gd name="T61" fmla="*/ 2147483647 h 277"/>
              <a:gd name="T62" fmla="*/ 2147483647 w 184"/>
              <a:gd name="T63" fmla="*/ 2147483647 h 277"/>
              <a:gd name="T64" fmla="*/ 2147483647 w 184"/>
              <a:gd name="T65" fmla="*/ 2147483647 h 277"/>
              <a:gd name="T66" fmla="*/ 2147483647 w 184"/>
              <a:gd name="T67" fmla="*/ 2147483647 h 277"/>
              <a:gd name="T68" fmla="*/ 2147483647 w 184"/>
              <a:gd name="T69" fmla="*/ 2147483647 h 277"/>
              <a:gd name="T70" fmla="*/ 2147483647 w 184"/>
              <a:gd name="T71" fmla="*/ 2147483647 h 277"/>
              <a:gd name="T72" fmla="*/ 2147483647 w 184"/>
              <a:gd name="T73" fmla="*/ 2147483647 h 277"/>
              <a:gd name="T74" fmla="*/ 0 w 184"/>
              <a:gd name="T75" fmla="*/ 2147483647 h 277"/>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84"/>
              <a:gd name="T115" fmla="*/ 0 h 277"/>
              <a:gd name="T116" fmla="*/ 184 w 184"/>
              <a:gd name="T117" fmla="*/ 277 h 277"/>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84" h="277">
                <a:moveTo>
                  <a:pt x="0" y="167"/>
                </a:moveTo>
                <a:lnTo>
                  <a:pt x="0" y="183"/>
                </a:lnTo>
                <a:lnTo>
                  <a:pt x="45" y="199"/>
                </a:lnTo>
                <a:lnTo>
                  <a:pt x="61" y="215"/>
                </a:lnTo>
                <a:lnTo>
                  <a:pt x="77" y="215"/>
                </a:lnTo>
                <a:lnTo>
                  <a:pt x="77" y="231"/>
                </a:lnTo>
                <a:lnTo>
                  <a:pt x="106" y="244"/>
                </a:lnTo>
                <a:lnTo>
                  <a:pt x="138" y="260"/>
                </a:lnTo>
                <a:lnTo>
                  <a:pt x="138" y="276"/>
                </a:lnTo>
                <a:lnTo>
                  <a:pt x="138" y="244"/>
                </a:lnTo>
                <a:lnTo>
                  <a:pt x="154" y="231"/>
                </a:lnTo>
                <a:lnTo>
                  <a:pt x="138" y="215"/>
                </a:lnTo>
                <a:lnTo>
                  <a:pt x="154" y="199"/>
                </a:lnTo>
                <a:lnTo>
                  <a:pt x="138" y="199"/>
                </a:lnTo>
                <a:lnTo>
                  <a:pt x="138" y="183"/>
                </a:lnTo>
                <a:lnTo>
                  <a:pt x="154" y="183"/>
                </a:lnTo>
                <a:lnTo>
                  <a:pt x="170" y="183"/>
                </a:lnTo>
                <a:lnTo>
                  <a:pt x="183" y="183"/>
                </a:lnTo>
                <a:lnTo>
                  <a:pt x="170" y="154"/>
                </a:lnTo>
                <a:lnTo>
                  <a:pt x="170" y="106"/>
                </a:lnTo>
                <a:lnTo>
                  <a:pt x="138" y="106"/>
                </a:lnTo>
                <a:lnTo>
                  <a:pt x="106" y="90"/>
                </a:lnTo>
                <a:lnTo>
                  <a:pt x="93" y="77"/>
                </a:lnTo>
                <a:lnTo>
                  <a:pt x="77" y="61"/>
                </a:lnTo>
                <a:lnTo>
                  <a:pt x="106" y="29"/>
                </a:lnTo>
                <a:lnTo>
                  <a:pt x="122" y="13"/>
                </a:lnTo>
                <a:lnTo>
                  <a:pt x="122" y="0"/>
                </a:lnTo>
                <a:lnTo>
                  <a:pt x="106" y="0"/>
                </a:lnTo>
                <a:lnTo>
                  <a:pt x="93" y="13"/>
                </a:lnTo>
                <a:lnTo>
                  <a:pt x="61" y="29"/>
                </a:lnTo>
                <a:lnTo>
                  <a:pt x="61" y="45"/>
                </a:lnTo>
                <a:lnTo>
                  <a:pt x="29" y="61"/>
                </a:lnTo>
                <a:lnTo>
                  <a:pt x="29" y="77"/>
                </a:lnTo>
                <a:lnTo>
                  <a:pt x="16" y="90"/>
                </a:lnTo>
                <a:lnTo>
                  <a:pt x="29" y="106"/>
                </a:lnTo>
                <a:lnTo>
                  <a:pt x="29" y="154"/>
                </a:lnTo>
                <a:lnTo>
                  <a:pt x="16" y="167"/>
                </a:lnTo>
                <a:lnTo>
                  <a:pt x="0" y="167"/>
                </a:lnTo>
              </a:path>
            </a:pathLst>
          </a:custGeom>
          <a:solidFill>
            <a:schemeClr val="accent1">
              <a:lumMod val="75000"/>
            </a:schemeClr>
          </a:solidFill>
          <a:ln w="12700" cap="rnd">
            <a:solidFill>
              <a:srgbClr val="000000"/>
            </a:solidFill>
            <a:round/>
            <a:headEnd/>
            <a:tailEnd/>
          </a:ln>
        </p:spPr>
        <p:txBody>
          <a:bodyPr lIns="91424" tIns="45712" rIns="91424" bIns="45712"/>
          <a:lstStyle/>
          <a:p>
            <a:pPr>
              <a:defRPr/>
            </a:pPr>
            <a:endParaRPr lang="es-ES_tradnl">
              <a:latin typeface="Arial" charset="0"/>
              <a:cs typeface="Arial" charset="0"/>
            </a:endParaRPr>
          </a:p>
        </p:txBody>
      </p:sp>
      <p:sp>
        <p:nvSpPr>
          <p:cNvPr id="10309" name="Freeform 70"/>
          <p:cNvSpPr>
            <a:spLocks/>
          </p:cNvSpPr>
          <p:nvPr/>
        </p:nvSpPr>
        <p:spPr bwMode="auto">
          <a:xfrm>
            <a:off x="4487837" y="4038777"/>
            <a:ext cx="149323" cy="174221"/>
          </a:xfrm>
          <a:custGeom>
            <a:avLst/>
            <a:gdLst>
              <a:gd name="T0" fmla="*/ 0 w 94"/>
              <a:gd name="T1" fmla="*/ 2147483647 h 110"/>
              <a:gd name="T2" fmla="*/ 0 w 94"/>
              <a:gd name="T3" fmla="*/ 2147483647 h 110"/>
              <a:gd name="T4" fmla="*/ 0 w 94"/>
              <a:gd name="T5" fmla="*/ 2147483647 h 110"/>
              <a:gd name="T6" fmla="*/ 2147483647 w 94"/>
              <a:gd name="T7" fmla="*/ 2147483647 h 110"/>
              <a:gd name="T8" fmla="*/ 2147483647 w 94"/>
              <a:gd name="T9" fmla="*/ 2147483647 h 110"/>
              <a:gd name="T10" fmla="*/ 0 w 94"/>
              <a:gd name="T11" fmla="*/ 2147483647 h 110"/>
              <a:gd name="T12" fmla="*/ 0 w 94"/>
              <a:gd name="T13" fmla="*/ 2147483647 h 110"/>
              <a:gd name="T14" fmla="*/ 2147483647 w 94"/>
              <a:gd name="T15" fmla="*/ 2147483647 h 110"/>
              <a:gd name="T16" fmla="*/ 2147483647 w 94"/>
              <a:gd name="T17" fmla="*/ 2147483647 h 110"/>
              <a:gd name="T18" fmla="*/ 2147483647 w 94"/>
              <a:gd name="T19" fmla="*/ 2147483647 h 110"/>
              <a:gd name="T20" fmla="*/ 2147483647 w 94"/>
              <a:gd name="T21" fmla="*/ 2147483647 h 110"/>
              <a:gd name="T22" fmla="*/ 2147483647 w 94"/>
              <a:gd name="T23" fmla="*/ 2147483647 h 110"/>
              <a:gd name="T24" fmla="*/ 2147483647 w 94"/>
              <a:gd name="T25" fmla="*/ 2147483647 h 110"/>
              <a:gd name="T26" fmla="*/ 2147483647 w 94"/>
              <a:gd name="T27" fmla="*/ 2147483647 h 110"/>
              <a:gd name="T28" fmla="*/ 2147483647 w 94"/>
              <a:gd name="T29" fmla="*/ 0 h 110"/>
              <a:gd name="T30" fmla="*/ 2147483647 w 94"/>
              <a:gd name="T31" fmla="*/ 0 h 110"/>
              <a:gd name="T32" fmla="*/ 0 w 94"/>
              <a:gd name="T33" fmla="*/ 2147483647 h 11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4"/>
              <a:gd name="T52" fmla="*/ 0 h 110"/>
              <a:gd name="T53" fmla="*/ 94 w 94"/>
              <a:gd name="T54" fmla="*/ 110 h 11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4" h="110">
                <a:moveTo>
                  <a:pt x="0" y="16"/>
                </a:moveTo>
                <a:lnTo>
                  <a:pt x="0" y="48"/>
                </a:lnTo>
                <a:lnTo>
                  <a:pt x="0" y="77"/>
                </a:lnTo>
                <a:lnTo>
                  <a:pt x="16" y="61"/>
                </a:lnTo>
                <a:lnTo>
                  <a:pt x="16" y="77"/>
                </a:lnTo>
                <a:lnTo>
                  <a:pt x="0" y="93"/>
                </a:lnTo>
                <a:lnTo>
                  <a:pt x="0" y="109"/>
                </a:lnTo>
                <a:lnTo>
                  <a:pt x="16" y="93"/>
                </a:lnTo>
                <a:lnTo>
                  <a:pt x="16" y="109"/>
                </a:lnTo>
                <a:lnTo>
                  <a:pt x="32" y="93"/>
                </a:lnTo>
                <a:lnTo>
                  <a:pt x="93" y="61"/>
                </a:lnTo>
                <a:lnTo>
                  <a:pt x="93" y="48"/>
                </a:lnTo>
                <a:lnTo>
                  <a:pt x="93" y="32"/>
                </a:lnTo>
                <a:lnTo>
                  <a:pt x="77" y="16"/>
                </a:lnTo>
                <a:lnTo>
                  <a:pt x="32" y="0"/>
                </a:lnTo>
                <a:lnTo>
                  <a:pt x="16" y="0"/>
                </a:lnTo>
                <a:lnTo>
                  <a:pt x="0" y="16"/>
                </a:lnTo>
              </a:path>
            </a:pathLst>
          </a:custGeom>
          <a:solidFill>
            <a:schemeClr val="accent1"/>
          </a:solidFill>
          <a:ln w="12700" cap="rnd">
            <a:solidFill>
              <a:srgbClr val="000000"/>
            </a:solidFill>
            <a:round/>
            <a:headEnd/>
            <a:tailEnd/>
          </a:ln>
        </p:spPr>
        <p:txBody>
          <a:bodyPr lIns="91424" tIns="45712" rIns="91424" bIns="45712"/>
          <a:lstStyle/>
          <a:p>
            <a:endParaRPr lang="en-US"/>
          </a:p>
        </p:txBody>
      </p:sp>
      <p:sp>
        <p:nvSpPr>
          <p:cNvPr id="10310" name="Freeform 71"/>
          <p:cNvSpPr>
            <a:spLocks/>
          </p:cNvSpPr>
          <p:nvPr/>
        </p:nvSpPr>
        <p:spPr bwMode="auto">
          <a:xfrm>
            <a:off x="5124496" y="3942306"/>
            <a:ext cx="73304" cy="97910"/>
          </a:xfrm>
          <a:custGeom>
            <a:avLst/>
            <a:gdLst>
              <a:gd name="T0" fmla="*/ 2147483647 w 46"/>
              <a:gd name="T1" fmla="*/ 0 h 62"/>
              <a:gd name="T2" fmla="*/ 0 w 46"/>
              <a:gd name="T3" fmla="*/ 2147483647 h 62"/>
              <a:gd name="T4" fmla="*/ 2147483647 w 46"/>
              <a:gd name="T5" fmla="*/ 2147483647 h 62"/>
              <a:gd name="T6" fmla="*/ 2147483647 w 46"/>
              <a:gd name="T7" fmla="*/ 2147483647 h 62"/>
              <a:gd name="T8" fmla="*/ 2147483647 w 46"/>
              <a:gd name="T9" fmla="*/ 2147483647 h 62"/>
              <a:gd name="T10" fmla="*/ 2147483647 w 46"/>
              <a:gd name="T11" fmla="*/ 2147483647 h 62"/>
              <a:gd name="T12" fmla="*/ 2147483647 w 46"/>
              <a:gd name="T13" fmla="*/ 0 h 62"/>
              <a:gd name="T14" fmla="*/ 2147483647 w 46"/>
              <a:gd name="T15" fmla="*/ 0 h 62"/>
              <a:gd name="T16" fmla="*/ 0 60000 65536"/>
              <a:gd name="T17" fmla="*/ 0 60000 65536"/>
              <a:gd name="T18" fmla="*/ 0 60000 65536"/>
              <a:gd name="T19" fmla="*/ 0 60000 65536"/>
              <a:gd name="T20" fmla="*/ 0 60000 65536"/>
              <a:gd name="T21" fmla="*/ 0 60000 65536"/>
              <a:gd name="T22" fmla="*/ 0 60000 65536"/>
              <a:gd name="T23" fmla="*/ 0 60000 65536"/>
              <a:gd name="T24" fmla="*/ 0 w 46"/>
              <a:gd name="T25" fmla="*/ 0 h 62"/>
              <a:gd name="T26" fmla="*/ 46 w 46"/>
              <a:gd name="T27" fmla="*/ 62 h 6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6" h="62">
                <a:moveTo>
                  <a:pt x="16" y="0"/>
                </a:moveTo>
                <a:lnTo>
                  <a:pt x="0" y="16"/>
                </a:lnTo>
                <a:lnTo>
                  <a:pt x="16" y="32"/>
                </a:lnTo>
                <a:lnTo>
                  <a:pt x="16" y="61"/>
                </a:lnTo>
                <a:lnTo>
                  <a:pt x="32" y="45"/>
                </a:lnTo>
                <a:lnTo>
                  <a:pt x="45" y="16"/>
                </a:lnTo>
                <a:lnTo>
                  <a:pt x="32" y="0"/>
                </a:lnTo>
                <a:lnTo>
                  <a:pt x="16" y="0"/>
                </a:lnTo>
              </a:path>
            </a:pathLst>
          </a:custGeom>
          <a:solidFill>
            <a:schemeClr val="accent1"/>
          </a:solidFill>
          <a:ln w="12700" cap="rnd">
            <a:solidFill>
              <a:srgbClr val="000000"/>
            </a:solidFill>
            <a:round/>
            <a:headEnd/>
            <a:tailEnd/>
          </a:ln>
        </p:spPr>
        <p:txBody>
          <a:bodyPr lIns="91424" tIns="45712" rIns="91424" bIns="45712"/>
          <a:lstStyle/>
          <a:p>
            <a:endParaRPr lang="en-US"/>
          </a:p>
        </p:txBody>
      </p:sp>
      <p:sp>
        <p:nvSpPr>
          <p:cNvPr id="10311" name="Freeform 72"/>
          <p:cNvSpPr>
            <a:spLocks/>
          </p:cNvSpPr>
          <p:nvPr/>
        </p:nvSpPr>
        <p:spPr bwMode="auto">
          <a:xfrm>
            <a:off x="4950738" y="3870314"/>
            <a:ext cx="124888" cy="195819"/>
          </a:xfrm>
          <a:custGeom>
            <a:avLst/>
            <a:gdLst>
              <a:gd name="T0" fmla="*/ 2147483647 w 78"/>
              <a:gd name="T1" fmla="*/ 2147483647 h 123"/>
              <a:gd name="T2" fmla="*/ 2147483647 w 78"/>
              <a:gd name="T3" fmla="*/ 0 h 123"/>
              <a:gd name="T4" fmla="*/ 2147483647 w 78"/>
              <a:gd name="T5" fmla="*/ 0 h 123"/>
              <a:gd name="T6" fmla="*/ 2147483647 w 78"/>
              <a:gd name="T7" fmla="*/ 2147483647 h 123"/>
              <a:gd name="T8" fmla="*/ 0 w 78"/>
              <a:gd name="T9" fmla="*/ 2147483647 h 123"/>
              <a:gd name="T10" fmla="*/ 2147483647 w 78"/>
              <a:gd name="T11" fmla="*/ 2147483647 h 123"/>
              <a:gd name="T12" fmla="*/ 2147483647 w 78"/>
              <a:gd name="T13" fmla="*/ 2147483647 h 123"/>
              <a:gd name="T14" fmla="*/ 2147483647 w 78"/>
              <a:gd name="T15" fmla="*/ 2147483647 h 123"/>
              <a:gd name="T16" fmla="*/ 2147483647 w 78"/>
              <a:gd name="T17" fmla="*/ 2147483647 h 123"/>
              <a:gd name="T18" fmla="*/ 2147483647 w 78"/>
              <a:gd name="T19" fmla="*/ 2147483647 h 123"/>
              <a:gd name="T20" fmla="*/ 2147483647 w 78"/>
              <a:gd name="T21" fmla="*/ 2147483647 h 123"/>
              <a:gd name="T22" fmla="*/ 2147483647 w 78"/>
              <a:gd name="T23" fmla="*/ 2147483647 h 123"/>
              <a:gd name="T24" fmla="*/ 2147483647 w 78"/>
              <a:gd name="T25" fmla="*/ 2147483647 h 123"/>
              <a:gd name="T26" fmla="*/ 2147483647 w 78"/>
              <a:gd name="T27" fmla="*/ 2147483647 h 123"/>
              <a:gd name="T28" fmla="*/ 2147483647 w 78"/>
              <a:gd name="T29" fmla="*/ 2147483647 h 123"/>
              <a:gd name="T30" fmla="*/ 2147483647 w 78"/>
              <a:gd name="T31" fmla="*/ 2147483647 h 123"/>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8"/>
              <a:gd name="T49" fmla="*/ 0 h 123"/>
              <a:gd name="T50" fmla="*/ 78 w 78"/>
              <a:gd name="T51" fmla="*/ 123 h 123"/>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8" h="123">
                <a:moveTo>
                  <a:pt x="48" y="13"/>
                </a:moveTo>
                <a:lnTo>
                  <a:pt x="48" y="0"/>
                </a:lnTo>
                <a:lnTo>
                  <a:pt x="32" y="0"/>
                </a:lnTo>
                <a:lnTo>
                  <a:pt x="16" y="13"/>
                </a:lnTo>
                <a:lnTo>
                  <a:pt x="0" y="45"/>
                </a:lnTo>
                <a:lnTo>
                  <a:pt x="16" y="45"/>
                </a:lnTo>
                <a:lnTo>
                  <a:pt x="32" y="90"/>
                </a:lnTo>
                <a:lnTo>
                  <a:pt x="32" y="106"/>
                </a:lnTo>
                <a:lnTo>
                  <a:pt x="48" y="122"/>
                </a:lnTo>
                <a:lnTo>
                  <a:pt x="64" y="106"/>
                </a:lnTo>
                <a:lnTo>
                  <a:pt x="77" y="106"/>
                </a:lnTo>
                <a:lnTo>
                  <a:pt x="64" y="90"/>
                </a:lnTo>
                <a:lnTo>
                  <a:pt x="48" y="61"/>
                </a:lnTo>
                <a:lnTo>
                  <a:pt x="77" y="45"/>
                </a:lnTo>
                <a:lnTo>
                  <a:pt x="77" y="29"/>
                </a:lnTo>
                <a:lnTo>
                  <a:pt x="48" y="13"/>
                </a:lnTo>
              </a:path>
            </a:pathLst>
          </a:custGeom>
          <a:solidFill>
            <a:schemeClr val="accent1"/>
          </a:solidFill>
          <a:ln w="12700" cap="rnd">
            <a:solidFill>
              <a:srgbClr val="000000"/>
            </a:solidFill>
            <a:round/>
            <a:headEnd/>
            <a:tailEnd/>
          </a:ln>
        </p:spPr>
        <p:txBody>
          <a:bodyPr lIns="91424" tIns="45712" rIns="91424" bIns="45712"/>
          <a:lstStyle/>
          <a:p>
            <a:endParaRPr lang="en-US"/>
          </a:p>
        </p:txBody>
      </p:sp>
      <p:sp>
        <p:nvSpPr>
          <p:cNvPr id="10312" name="Freeform 73"/>
          <p:cNvSpPr>
            <a:spLocks/>
          </p:cNvSpPr>
          <p:nvPr/>
        </p:nvSpPr>
        <p:spPr bwMode="auto">
          <a:xfrm>
            <a:off x="4487836" y="4089170"/>
            <a:ext cx="321724" cy="490989"/>
          </a:xfrm>
          <a:custGeom>
            <a:avLst/>
            <a:gdLst>
              <a:gd name="T0" fmla="*/ 2147483647 w 203"/>
              <a:gd name="T1" fmla="*/ 0 h 309"/>
              <a:gd name="T2" fmla="*/ 2147483647 w 203"/>
              <a:gd name="T3" fmla="*/ 2147483647 h 309"/>
              <a:gd name="T4" fmla="*/ 2147483647 w 203"/>
              <a:gd name="T5" fmla="*/ 2147483647 h 309"/>
              <a:gd name="T6" fmla="*/ 2147483647 w 203"/>
              <a:gd name="T7" fmla="*/ 2147483647 h 309"/>
              <a:gd name="T8" fmla="*/ 2147483647 w 203"/>
              <a:gd name="T9" fmla="*/ 2147483647 h 309"/>
              <a:gd name="T10" fmla="*/ 2147483647 w 203"/>
              <a:gd name="T11" fmla="*/ 2147483647 h 309"/>
              <a:gd name="T12" fmla="*/ 0 w 203"/>
              <a:gd name="T13" fmla="*/ 2147483647 h 309"/>
              <a:gd name="T14" fmla="*/ 0 w 203"/>
              <a:gd name="T15" fmla="*/ 2147483647 h 309"/>
              <a:gd name="T16" fmla="*/ 0 w 203"/>
              <a:gd name="T17" fmla="*/ 2147483647 h 309"/>
              <a:gd name="T18" fmla="*/ 2147483647 w 203"/>
              <a:gd name="T19" fmla="*/ 2147483647 h 309"/>
              <a:gd name="T20" fmla="*/ 2147483647 w 203"/>
              <a:gd name="T21" fmla="*/ 2147483647 h 309"/>
              <a:gd name="T22" fmla="*/ 2147483647 w 203"/>
              <a:gd name="T23" fmla="*/ 2147483647 h 309"/>
              <a:gd name="T24" fmla="*/ 2147483647 w 203"/>
              <a:gd name="T25" fmla="*/ 2147483647 h 309"/>
              <a:gd name="T26" fmla="*/ 2147483647 w 203"/>
              <a:gd name="T27" fmla="*/ 2147483647 h 309"/>
              <a:gd name="T28" fmla="*/ 2147483647 w 203"/>
              <a:gd name="T29" fmla="*/ 2147483647 h 309"/>
              <a:gd name="T30" fmla="*/ 2147483647 w 203"/>
              <a:gd name="T31" fmla="*/ 2147483647 h 309"/>
              <a:gd name="T32" fmla="*/ 2147483647 w 203"/>
              <a:gd name="T33" fmla="*/ 2147483647 h 309"/>
              <a:gd name="T34" fmla="*/ 2147483647 w 203"/>
              <a:gd name="T35" fmla="*/ 2147483647 h 309"/>
              <a:gd name="T36" fmla="*/ 2147483647 w 203"/>
              <a:gd name="T37" fmla="*/ 2147483647 h 309"/>
              <a:gd name="T38" fmla="*/ 2147483647 w 203"/>
              <a:gd name="T39" fmla="*/ 2147483647 h 309"/>
              <a:gd name="T40" fmla="*/ 2147483647 w 203"/>
              <a:gd name="T41" fmla="*/ 2147483647 h 309"/>
              <a:gd name="T42" fmla="*/ 2147483647 w 203"/>
              <a:gd name="T43" fmla="*/ 2147483647 h 309"/>
              <a:gd name="T44" fmla="*/ 2147483647 w 203"/>
              <a:gd name="T45" fmla="*/ 2147483647 h 309"/>
              <a:gd name="T46" fmla="*/ 2147483647 w 203"/>
              <a:gd name="T47" fmla="*/ 2147483647 h 309"/>
              <a:gd name="T48" fmla="*/ 2147483647 w 203"/>
              <a:gd name="T49" fmla="*/ 2147483647 h 309"/>
              <a:gd name="T50" fmla="*/ 2147483647 w 203"/>
              <a:gd name="T51" fmla="*/ 2147483647 h 309"/>
              <a:gd name="T52" fmla="*/ 2147483647 w 203"/>
              <a:gd name="T53" fmla="*/ 2147483647 h 309"/>
              <a:gd name="T54" fmla="*/ 2147483647 w 203"/>
              <a:gd name="T55" fmla="*/ 2147483647 h 309"/>
              <a:gd name="T56" fmla="*/ 2147483647 w 203"/>
              <a:gd name="T57" fmla="*/ 2147483647 h 309"/>
              <a:gd name="T58" fmla="*/ 2147483647 w 203"/>
              <a:gd name="T59" fmla="*/ 2147483647 h 309"/>
              <a:gd name="T60" fmla="*/ 2147483647 w 203"/>
              <a:gd name="T61" fmla="*/ 2147483647 h 309"/>
              <a:gd name="T62" fmla="*/ 2147483647 w 203"/>
              <a:gd name="T63" fmla="*/ 2147483647 h 309"/>
              <a:gd name="T64" fmla="*/ 2147483647 w 203"/>
              <a:gd name="T65" fmla="*/ 2147483647 h 309"/>
              <a:gd name="T66" fmla="*/ 2147483647 w 203"/>
              <a:gd name="T67" fmla="*/ 2147483647 h 309"/>
              <a:gd name="T68" fmla="*/ 2147483647 w 203"/>
              <a:gd name="T69" fmla="*/ 2147483647 h 309"/>
              <a:gd name="T70" fmla="*/ 2147483647 w 203"/>
              <a:gd name="T71" fmla="*/ 2147483647 h 309"/>
              <a:gd name="T72" fmla="*/ 2147483647 w 203"/>
              <a:gd name="T73" fmla="*/ 0 h 309"/>
              <a:gd name="T74" fmla="*/ 2147483647 w 203"/>
              <a:gd name="T75" fmla="*/ 0 h 309"/>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03"/>
              <a:gd name="T115" fmla="*/ 0 h 309"/>
              <a:gd name="T116" fmla="*/ 203 w 203"/>
              <a:gd name="T117" fmla="*/ 309 h 309"/>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03" h="309">
                <a:moveTo>
                  <a:pt x="93" y="0"/>
                </a:moveTo>
                <a:lnTo>
                  <a:pt x="93" y="16"/>
                </a:lnTo>
                <a:lnTo>
                  <a:pt x="93" y="29"/>
                </a:lnTo>
                <a:lnTo>
                  <a:pt x="32" y="61"/>
                </a:lnTo>
                <a:lnTo>
                  <a:pt x="16" y="77"/>
                </a:lnTo>
                <a:lnTo>
                  <a:pt x="16" y="61"/>
                </a:lnTo>
                <a:lnTo>
                  <a:pt x="0" y="77"/>
                </a:lnTo>
                <a:lnTo>
                  <a:pt x="0" y="61"/>
                </a:lnTo>
                <a:lnTo>
                  <a:pt x="0" y="93"/>
                </a:lnTo>
                <a:lnTo>
                  <a:pt x="16" y="106"/>
                </a:lnTo>
                <a:lnTo>
                  <a:pt x="32" y="170"/>
                </a:lnTo>
                <a:lnTo>
                  <a:pt x="77" y="215"/>
                </a:lnTo>
                <a:lnTo>
                  <a:pt x="77" y="231"/>
                </a:lnTo>
                <a:lnTo>
                  <a:pt x="109" y="276"/>
                </a:lnTo>
                <a:lnTo>
                  <a:pt x="138" y="276"/>
                </a:lnTo>
                <a:lnTo>
                  <a:pt x="154" y="292"/>
                </a:lnTo>
                <a:lnTo>
                  <a:pt x="170" y="308"/>
                </a:lnTo>
                <a:lnTo>
                  <a:pt x="186" y="292"/>
                </a:lnTo>
                <a:lnTo>
                  <a:pt x="202" y="292"/>
                </a:lnTo>
                <a:lnTo>
                  <a:pt x="202" y="276"/>
                </a:lnTo>
                <a:lnTo>
                  <a:pt x="186" y="276"/>
                </a:lnTo>
                <a:lnTo>
                  <a:pt x="186" y="260"/>
                </a:lnTo>
                <a:lnTo>
                  <a:pt x="186" y="231"/>
                </a:lnTo>
                <a:lnTo>
                  <a:pt x="202" y="199"/>
                </a:lnTo>
                <a:lnTo>
                  <a:pt x="186" y="183"/>
                </a:lnTo>
                <a:lnTo>
                  <a:pt x="154" y="170"/>
                </a:lnTo>
                <a:lnTo>
                  <a:pt x="154" y="154"/>
                </a:lnTo>
                <a:lnTo>
                  <a:pt x="138" y="154"/>
                </a:lnTo>
                <a:lnTo>
                  <a:pt x="109" y="138"/>
                </a:lnTo>
                <a:lnTo>
                  <a:pt x="109" y="122"/>
                </a:lnTo>
                <a:lnTo>
                  <a:pt x="125" y="93"/>
                </a:lnTo>
                <a:lnTo>
                  <a:pt x="154" y="61"/>
                </a:lnTo>
                <a:lnTo>
                  <a:pt x="170" y="61"/>
                </a:lnTo>
                <a:lnTo>
                  <a:pt x="170" y="45"/>
                </a:lnTo>
                <a:lnTo>
                  <a:pt x="138" y="29"/>
                </a:lnTo>
                <a:lnTo>
                  <a:pt x="109" y="16"/>
                </a:lnTo>
                <a:lnTo>
                  <a:pt x="109" y="0"/>
                </a:lnTo>
                <a:lnTo>
                  <a:pt x="93" y="0"/>
                </a:lnTo>
              </a:path>
            </a:pathLst>
          </a:custGeom>
          <a:solidFill>
            <a:schemeClr val="accent1"/>
          </a:solidFill>
          <a:ln w="12700" cap="rnd">
            <a:solidFill>
              <a:srgbClr val="000000"/>
            </a:solidFill>
            <a:round/>
            <a:headEnd/>
            <a:tailEnd/>
          </a:ln>
        </p:spPr>
        <p:txBody>
          <a:bodyPr lIns="91424" tIns="45712" rIns="91424" bIns="45712"/>
          <a:lstStyle/>
          <a:p>
            <a:endParaRPr lang="en-US"/>
          </a:p>
        </p:txBody>
      </p:sp>
      <p:sp>
        <p:nvSpPr>
          <p:cNvPr id="10313" name="Freeform 74"/>
          <p:cNvSpPr>
            <a:spLocks/>
          </p:cNvSpPr>
          <p:nvPr/>
        </p:nvSpPr>
        <p:spPr bwMode="auto">
          <a:xfrm>
            <a:off x="5028115" y="3916389"/>
            <a:ext cx="123531" cy="123827"/>
          </a:xfrm>
          <a:custGeom>
            <a:avLst/>
            <a:gdLst>
              <a:gd name="T0" fmla="*/ 2147483647 w 78"/>
              <a:gd name="T1" fmla="*/ 0 h 78"/>
              <a:gd name="T2" fmla="*/ 2147483647 w 78"/>
              <a:gd name="T3" fmla="*/ 2147483647 h 78"/>
              <a:gd name="T4" fmla="*/ 0 w 78"/>
              <a:gd name="T5" fmla="*/ 2147483647 h 78"/>
              <a:gd name="T6" fmla="*/ 2147483647 w 78"/>
              <a:gd name="T7" fmla="*/ 2147483647 h 78"/>
              <a:gd name="T8" fmla="*/ 2147483647 w 78"/>
              <a:gd name="T9" fmla="*/ 2147483647 h 78"/>
              <a:gd name="T10" fmla="*/ 2147483647 w 78"/>
              <a:gd name="T11" fmla="*/ 2147483647 h 78"/>
              <a:gd name="T12" fmla="*/ 2147483647 w 78"/>
              <a:gd name="T13" fmla="*/ 2147483647 h 78"/>
              <a:gd name="T14" fmla="*/ 2147483647 w 78"/>
              <a:gd name="T15" fmla="*/ 2147483647 h 78"/>
              <a:gd name="T16" fmla="*/ 2147483647 w 78"/>
              <a:gd name="T17" fmla="*/ 2147483647 h 78"/>
              <a:gd name="T18" fmla="*/ 2147483647 w 78"/>
              <a:gd name="T19" fmla="*/ 2147483647 h 78"/>
              <a:gd name="T20" fmla="*/ 2147483647 w 78"/>
              <a:gd name="T21" fmla="*/ 0 h 7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78"/>
              <a:gd name="T35" fmla="*/ 78 w 78"/>
              <a:gd name="T36" fmla="*/ 78 h 7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78">
                <a:moveTo>
                  <a:pt x="29" y="0"/>
                </a:moveTo>
                <a:lnTo>
                  <a:pt x="29" y="16"/>
                </a:lnTo>
                <a:lnTo>
                  <a:pt x="0" y="32"/>
                </a:lnTo>
                <a:lnTo>
                  <a:pt x="16" y="61"/>
                </a:lnTo>
                <a:lnTo>
                  <a:pt x="29" y="77"/>
                </a:lnTo>
                <a:lnTo>
                  <a:pt x="45" y="61"/>
                </a:lnTo>
                <a:lnTo>
                  <a:pt x="77" y="77"/>
                </a:lnTo>
                <a:lnTo>
                  <a:pt x="77" y="48"/>
                </a:lnTo>
                <a:lnTo>
                  <a:pt x="61" y="32"/>
                </a:lnTo>
                <a:lnTo>
                  <a:pt x="77" y="16"/>
                </a:lnTo>
                <a:lnTo>
                  <a:pt x="29" y="0"/>
                </a:lnTo>
              </a:path>
            </a:pathLst>
          </a:custGeom>
          <a:solidFill>
            <a:schemeClr val="accent1"/>
          </a:solidFill>
          <a:ln w="12700" cap="rnd">
            <a:solidFill>
              <a:srgbClr val="000000"/>
            </a:solidFill>
            <a:round/>
            <a:headEnd/>
            <a:tailEnd/>
          </a:ln>
        </p:spPr>
        <p:txBody>
          <a:bodyPr lIns="91424" tIns="45712" rIns="91424" bIns="45712"/>
          <a:lstStyle/>
          <a:p>
            <a:endParaRPr lang="en-US"/>
          </a:p>
        </p:txBody>
      </p:sp>
      <p:sp>
        <p:nvSpPr>
          <p:cNvPr id="21570" name="Freeform 75"/>
          <p:cNvSpPr>
            <a:spLocks/>
          </p:cNvSpPr>
          <p:nvPr/>
        </p:nvSpPr>
        <p:spPr bwMode="auto">
          <a:xfrm>
            <a:off x="4660237" y="3766644"/>
            <a:ext cx="343443" cy="299489"/>
          </a:xfrm>
          <a:custGeom>
            <a:avLst/>
            <a:gdLst>
              <a:gd name="T0" fmla="*/ 2147483647 w 216"/>
              <a:gd name="T1" fmla="*/ 2147483647 h 188"/>
              <a:gd name="T2" fmla="*/ 2147483647 w 216"/>
              <a:gd name="T3" fmla="*/ 2147483647 h 188"/>
              <a:gd name="T4" fmla="*/ 2147483647 w 216"/>
              <a:gd name="T5" fmla="*/ 2147483647 h 188"/>
              <a:gd name="T6" fmla="*/ 2147483647 w 216"/>
              <a:gd name="T7" fmla="*/ 2147483647 h 188"/>
              <a:gd name="T8" fmla="*/ 2147483647 w 216"/>
              <a:gd name="T9" fmla="*/ 2147483647 h 188"/>
              <a:gd name="T10" fmla="*/ 2147483647 w 216"/>
              <a:gd name="T11" fmla="*/ 2147483647 h 188"/>
              <a:gd name="T12" fmla="*/ 2147483647 w 216"/>
              <a:gd name="T13" fmla="*/ 0 h 188"/>
              <a:gd name="T14" fmla="*/ 2147483647 w 216"/>
              <a:gd name="T15" fmla="*/ 0 h 188"/>
              <a:gd name="T16" fmla="*/ 2147483647 w 216"/>
              <a:gd name="T17" fmla="*/ 2147483647 h 188"/>
              <a:gd name="T18" fmla="*/ 2147483647 w 216"/>
              <a:gd name="T19" fmla="*/ 2147483647 h 188"/>
              <a:gd name="T20" fmla="*/ 2147483647 w 216"/>
              <a:gd name="T21" fmla="*/ 2147483647 h 188"/>
              <a:gd name="T22" fmla="*/ 2147483647 w 216"/>
              <a:gd name="T23" fmla="*/ 2147483647 h 188"/>
              <a:gd name="T24" fmla="*/ 2147483647 w 216"/>
              <a:gd name="T25" fmla="*/ 2147483647 h 188"/>
              <a:gd name="T26" fmla="*/ 2147483647 w 216"/>
              <a:gd name="T27" fmla="*/ 2147483647 h 188"/>
              <a:gd name="T28" fmla="*/ 2147483647 w 216"/>
              <a:gd name="T29" fmla="*/ 0 h 188"/>
              <a:gd name="T30" fmla="*/ 2147483647 w 216"/>
              <a:gd name="T31" fmla="*/ 2147483647 h 188"/>
              <a:gd name="T32" fmla="*/ 0 w 216"/>
              <a:gd name="T33" fmla="*/ 2147483647 h 188"/>
              <a:gd name="T34" fmla="*/ 2147483647 w 216"/>
              <a:gd name="T35" fmla="*/ 2147483647 h 188"/>
              <a:gd name="T36" fmla="*/ 2147483647 w 216"/>
              <a:gd name="T37" fmla="*/ 2147483647 h 188"/>
              <a:gd name="T38" fmla="*/ 2147483647 w 216"/>
              <a:gd name="T39" fmla="*/ 2147483647 h 188"/>
              <a:gd name="T40" fmla="*/ 2147483647 w 216"/>
              <a:gd name="T41" fmla="*/ 2147483647 h 188"/>
              <a:gd name="T42" fmla="*/ 2147483647 w 216"/>
              <a:gd name="T43" fmla="*/ 2147483647 h 188"/>
              <a:gd name="T44" fmla="*/ 2147483647 w 216"/>
              <a:gd name="T45" fmla="*/ 2147483647 h 188"/>
              <a:gd name="T46" fmla="*/ 2147483647 w 216"/>
              <a:gd name="T47" fmla="*/ 2147483647 h 188"/>
              <a:gd name="T48" fmla="*/ 2147483647 w 216"/>
              <a:gd name="T49" fmla="*/ 2147483647 h 188"/>
              <a:gd name="T50" fmla="*/ 2147483647 w 216"/>
              <a:gd name="T51" fmla="*/ 2147483647 h 188"/>
              <a:gd name="T52" fmla="*/ 2147483647 w 216"/>
              <a:gd name="T53" fmla="*/ 2147483647 h 188"/>
              <a:gd name="T54" fmla="*/ 2147483647 w 216"/>
              <a:gd name="T55" fmla="*/ 2147483647 h 188"/>
              <a:gd name="T56" fmla="*/ 2147483647 w 216"/>
              <a:gd name="T57" fmla="*/ 2147483647 h 188"/>
              <a:gd name="T58" fmla="*/ 2147483647 w 216"/>
              <a:gd name="T59" fmla="*/ 2147483647 h 188"/>
              <a:gd name="T60" fmla="*/ 2147483647 w 216"/>
              <a:gd name="T61" fmla="*/ 2147483647 h 188"/>
              <a:gd name="T62" fmla="*/ 2147483647 w 216"/>
              <a:gd name="T63" fmla="*/ 2147483647 h 188"/>
              <a:gd name="T64" fmla="*/ 2147483647 w 216"/>
              <a:gd name="T65" fmla="*/ 2147483647 h 188"/>
              <a:gd name="T66" fmla="*/ 2147483647 w 216"/>
              <a:gd name="T67" fmla="*/ 2147483647 h 188"/>
              <a:gd name="T68" fmla="*/ 2147483647 w 216"/>
              <a:gd name="T69" fmla="*/ 2147483647 h 188"/>
              <a:gd name="T70" fmla="*/ 2147483647 w 216"/>
              <a:gd name="T71" fmla="*/ 2147483647 h 188"/>
              <a:gd name="T72" fmla="*/ 2147483647 w 216"/>
              <a:gd name="T73" fmla="*/ 2147483647 h 18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16"/>
              <a:gd name="T112" fmla="*/ 0 h 188"/>
              <a:gd name="T113" fmla="*/ 216 w 216"/>
              <a:gd name="T114" fmla="*/ 188 h 188"/>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16" h="188">
                <a:moveTo>
                  <a:pt x="183" y="16"/>
                </a:moveTo>
                <a:lnTo>
                  <a:pt x="154" y="16"/>
                </a:lnTo>
                <a:lnTo>
                  <a:pt x="154" y="32"/>
                </a:lnTo>
                <a:lnTo>
                  <a:pt x="138" y="32"/>
                </a:lnTo>
                <a:lnTo>
                  <a:pt x="106" y="16"/>
                </a:lnTo>
                <a:lnTo>
                  <a:pt x="93" y="16"/>
                </a:lnTo>
                <a:lnTo>
                  <a:pt x="77" y="0"/>
                </a:lnTo>
                <a:lnTo>
                  <a:pt x="61" y="0"/>
                </a:lnTo>
                <a:lnTo>
                  <a:pt x="45" y="16"/>
                </a:lnTo>
                <a:lnTo>
                  <a:pt x="45" y="32"/>
                </a:lnTo>
                <a:lnTo>
                  <a:pt x="45" y="48"/>
                </a:lnTo>
                <a:lnTo>
                  <a:pt x="45" y="32"/>
                </a:lnTo>
                <a:lnTo>
                  <a:pt x="29" y="32"/>
                </a:lnTo>
                <a:lnTo>
                  <a:pt x="45" y="16"/>
                </a:lnTo>
                <a:lnTo>
                  <a:pt x="45" y="0"/>
                </a:lnTo>
                <a:lnTo>
                  <a:pt x="29" y="16"/>
                </a:lnTo>
                <a:lnTo>
                  <a:pt x="0" y="48"/>
                </a:lnTo>
                <a:lnTo>
                  <a:pt x="16" y="64"/>
                </a:lnTo>
                <a:lnTo>
                  <a:pt x="29" y="77"/>
                </a:lnTo>
                <a:lnTo>
                  <a:pt x="61" y="94"/>
                </a:lnTo>
                <a:lnTo>
                  <a:pt x="93" y="94"/>
                </a:lnTo>
                <a:lnTo>
                  <a:pt x="93" y="142"/>
                </a:lnTo>
                <a:lnTo>
                  <a:pt x="106" y="171"/>
                </a:lnTo>
                <a:lnTo>
                  <a:pt x="122" y="187"/>
                </a:lnTo>
                <a:lnTo>
                  <a:pt x="138" y="171"/>
                </a:lnTo>
                <a:lnTo>
                  <a:pt x="154" y="155"/>
                </a:lnTo>
                <a:lnTo>
                  <a:pt x="138" y="142"/>
                </a:lnTo>
                <a:lnTo>
                  <a:pt x="138" y="126"/>
                </a:lnTo>
                <a:lnTo>
                  <a:pt x="170" y="142"/>
                </a:lnTo>
                <a:lnTo>
                  <a:pt x="199" y="126"/>
                </a:lnTo>
                <a:lnTo>
                  <a:pt x="199" y="110"/>
                </a:lnTo>
                <a:lnTo>
                  <a:pt x="183" y="110"/>
                </a:lnTo>
                <a:lnTo>
                  <a:pt x="199" y="77"/>
                </a:lnTo>
                <a:lnTo>
                  <a:pt x="215" y="64"/>
                </a:lnTo>
                <a:lnTo>
                  <a:pt x="183" y="32"/>
                </a:lnTo>
                <a:lnTo>
                  <a:pt x="170" y="32"/>
                </a:lnTo>
                <a:lnTo>
                  <a:pt x="183" y="16"/>
                </a:lnTo>
              </a:path>
            </a:pathLst>
          </a:custGeom>
          <a:solidFill>
            <a:schemeClr val="accent1">
              <a:lumMod val="75000"/>
            </a:schemeClr>
          </a:solidFill>
          <a:ln w="12700" cap="rnd">
            <a:solidFill>
              <a:srgbClr val="000000"/>
            </a:solidFill>
            <a:round/>
            <a:headEnd/>
            <a:tailEnd/>
          </a:ln>
        </p:spPr>
        <p:txBody>
          <a:bodyPr lIns="91424" tIns="45712" rIns="91424" bIns="45712"/>
          <a:lstStyle/>
          <a:p>
            <a:pPr>
              <a:defRPr/>
            </a:pPr>
            <a:endParaRPr lang="es-ES_tradnl">
              <a:latin typeface="Arial" charset="0"/>
              <a:cs typeface="Arial" charset="0"/>
            </a:endParaRPr>
          </a:p>
        </p:txBody>
      </p:sp>
      <p:sp>
        <p:nvSpPr>
          <p:cNvPr id="10315" name="Freeform 76"/>
          <p:cNvSpPr>
            <a:spLocks/>
          </p:cNvSpPr>
          <p:nvPr/>
        </p:nvSpPr>
        <p:spPr bwMode="auto">
          <a:xfrm>
            <a:off x="4905941" y="3451318"/>
            <a:ext cx="25793" cy="53274"/>
          </a:xfrm>
          <a:custGeom>
            <a:avLst/>
            <a:gdLst>
              <a:gd name="T0" fmla="*/ 0 w 17"/>
              <a:gd name="T1" fmla="*/ 2147483647 h 34"/>
              <a:gd name="T2" fmla="*/ 0 w 17"/>
              <a:gd name="T3" fmla="*/ 0 h 34"/>
              <a:gd name="T4" fmla="*/ 0 w 17"/>
              <a:gd name="T5" fmla="*/ 2147483647 h 34"/>
              <a:gd name="T6" fmla="*/ 2147483647 w 17"/>
              <a:gd name="T7" fmla="*/ 2147483647 h 34"/>
              <a:gd name="T8" fmla="*/ 2147483647 w 17"/>
              <a:gd name="T9" fmla="*/ 2147483647 h 34"/>
              <a:gd name="T10" fmla="*/ 0 w 17"/>
              <a:gd name="T11" fmla="*/ 2147483647 h 34"/>
              <a:gd name="T12" fmla="*/ 0 w 17"/>
              <a:gd name="T13" fmla="*/ 2147483647 h 34"/>
              <a:gd name="T14" fmla="*/ 0 60000 65536"/>
              <a:gd name="T15" fmla="*/ 0 60000 65536"/>
              <a:gd name="T16" fmla="*/ 0 60000 65536"/>
              <a:gd name="T17" fmla="*/ 0 60000 65536"/>
              <a:gd name="T18" fmla="*/ 0 60000 65536"/>
              <a:gd name="T19" fmla="*/ 0 60000 65536"/>
              <a:gd name="T20" fmla="*/ 0 60000 65536"/>
              <a:gd name="T21" fmla="*/ 0 w 17"/>
              <a:gd name="T22" fmla="*/ 0 h 34"/>
              <a:gd name="T23" fmla="*/ 17 w 17"/>
              <a:gd name="T24" fmla="*/ 34 h 3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7" h="34">
                <a:moveTo>
                  <a:pt x="0" y="17"/>
                </a:moveTo>
                <a:lnTo>
                  <a:pt x="0" y="0"/>
                </a:lnTo>
                <a:lnTo>
                  <a:pt x="0" y="17"/>
                </a:lnTo>
                <a:lnTo>
                  <a:pt x="16" y="17"/>
                </a:lnTo>
                <a:lnTo>
                  <a:pt x="16" y="33"/>
                </a:lnTo>
                <a:lnTo>
                  <a:pt x="0" y="33"/>
                </a:lnTo>
                <a:lnTo>
                  <a:pt x="0" y="17"/>
                </a:lnTo>
              </a:path>
            </a:pathLst>
          </a:custGeom>
          <a:solidFill>
            <a:schemeClr val="accent1"/>
          </a:solidFill>
          <a:ln w="9525" cap="rnd">
            <a:solidFill>
              <a:schemeClr val="bg2"/>
            </a:solidFill>
            <a:round/>
            <a:headEnd/>
            <a:tailEnd/>
          </a:ln>
        </p:spPr>
        <p:txBody>
          <a:bodyPr lIns="91424" tIns="45712" rIns="91424" bIns="45712"/>
          <a:lstStyle/>
          <a:p>
            <a:endParaRPr lang="en-US"/>
          </a:p>
        </p:txBody>
      </p:sp>
      <p:sp>
        <p:nvSpPr>
          <p:cNvPr id="10316" name="Line 77"/>
          <p:cNvSpPr>
            <a:spLocks noChangeShapeType="1"/>
          </p:cNvSpPr>
          <p:nvPr/>
        </p:nvSpPr>
        <p:spPr bwMode="auto">
          <a:xfrm>
            <a:off x="4880149" y="3601063"/>
            <a:ext cx="0" cy="24477"/>
          </a:xfrm>
          <a:prstGeom prst="line">
            <a:avLst/>
          </a:prstGeom>
          <a:noFill/>
          <a:ln w="9525">
            <a:solidFill>
              <a:schemeClr val="bg2"/>
            </a:solidFill>
            <a:round/>
            <a:headEnd type="none" w="sm" len="sm"/>
            <a:tailEnd type="none" w="sm" len="sm"/>
          </a:ln>
          <a:extLst>
            <a:ext uri="{909E8E84-426E-40DD-AFC4-6F175D3DCCD1}">
              <a14:hiddenFill xmlns:a14="http://schemas.microsoft.com/office/drawing/2010/main">
                <a:noFill/>
              </a14:hiddenFill>
            </a:ext>
          </a:extLst>
        </p:spPr>
        <p:txBody>
          <a:bodyPr wrap="none" lIns="91424" tIns="45712" rIns="91424" bIns="45712" anchor="ctr"/>
          <a:lstStyle/>
          <a:p>
            <a:endParaRPr lang="en-US"/>
          </a:p>
        </p:txBody>
      </p:sp>
      <p:sp>
        <p:nvSpPr>
          <p:cNvPr id="10317" name="Freeform 78"/>
          <p:cNvSpPr>
            <a:spLocks/>
          </p:cNvSpPr>
          <p:nvPr/>
        </p:nvSpPr>
        <p:spPr bwMode="auto">
          <a:xfrm>
            <a:off x="4930375" y="3477235"/>
            <a:ext cx="27150" cy="47515"/>
          </a:xfrm>
          <a:custGeom>
            <a:avLst/>
            <a:gdLst>
              <a:gd name="T0" fmla="*/ 0 w 17"/>
              <a:gd name="T1" fmla="*/ 2147483647 h 30"/>
              <a:gd name="T2" fmla="*/ 0 w 17"/>
              <a:gd name="T3" fmla="*/ 0 h 30"/>
              <a:gd name="T4" fmla="*/ 2147483647 w 17"/>
              <a:gd name="T5" fmla="*/ 0 h 30"/>
              <a:gd name="T6" fmla="*/ 2147483647 w 17"/>
              <a:gd name="T7" fmla="*/ 2147483647 h 30"/>
              <a:gd name="T8" fmla="*/ 2147483647 w 17"/>
              <a:gd name="T9" fmla="*/ 2147483647 h 30"/>
              <a:gd name="T10" fmla="*/ 0 w 17"/>
              <a:gd name="T11" fmla="*/ 2147483647 h 30"/>
              <a:gd name="T12" fmla="*/ 0 w 17"/>
              <a:gd name="T13" fmla="*/ 2147483647 h 30"/>
              <a:gd name="T14" fmla="*/ 0 60000 65536"/>
              <a:gd name="T15" fmla="*/ 0 60000 65536"/>
              <a:gd name="T16" fmla="*/ 0 60000 65536"/>
              <a:gd name="T17" fmla="*/ 0 60000 65536"/>
              <a:gd name="T18" fmla="*/ 0 60000 65536"/>
              <a:gd name="T19" fmla="*/ 0 60000 65536"/>
              <a:gd name="T20" fmla="*/ 0 60000 65536"/>
              <a:gd name="T21" fmla="*/ 0 w 17"/>
              <a:gd name="T22" fmla="*/ 0 h 30"/>
              <a:gd name="T23" fmla="*/ 17 w 17"/>
              <a:gd name="T24" fmla="*/ 30 h 3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7" h="30">
                <a:moveTo>
                  <a:pt x="0" y="16"/>
                </a:moveTo>
                <a:lnTo>
                  <a:pt x="0" y="0"/>
                </a:lnTo>
                <a:lnTo>
                  <a:pt x="16" y="0"/>
                </a:lnTo>
                <a:lnTo>
                  <a:pt x="16" y="16"/>
                </a:lnTo>
                <a:lnTo>
                  <a:pt x="16" y="29"/>
                </a:lnTo>
                <a:lnTo>
                  <a:pt x="0" y="29"/>
                </a:lnTo>
                <a:lnTo>
                  <a:pt x="0" y="16"/>
                </a:lnTo>
              </a:path>
            </a:pathLst>
          </a:custGeom>
          <a:solidFill>
            <a:schemeClr val="accent1"/>
          </a:solidFill>
          <a:ln w="9525" cap="rnd">
            <a:solidFill>
              <a:schemeClr val="bg2"/>
            </a:solidFill>
            <a:round/>
            <a:headEnd/>
            <a:tailEnd/>
          </a:ln>
        </p:spPr>
        <p:txBody>
          <a:bodyPr lIns="91424" tIns="45712" rIns="91424" bIns="45712"/>
          <a:lstStyle/>
          <a:p>
            <a:endParaRPr lang="en-US"/>
          </a:p>
        </p:txBody>
      </p:sp>
      <p:sp>
        <p:nvSpPr>
          <p:cNvPr id="10318" name="Freeform 79"/>
          <p:cNvSpPr>
            <a:spLocks/>
          </p:cNvSpPr>
          <p:nvPr/>
        </p:nvSpPr>
        <p:spPr bwMode="auto">
          <a:xfrm>
            <a:off x="4905941" y="3625539"/>
            <a:ext cx="25793" cy="27358"/>
          </a:xfrm>
          <a:custGeom>
            <a:avLst/>
            <a:gdLst>
              <a:gd name="T0" fmla="*/ 0 w 17"/>
              <a:gd name="T1" fmla="*/ 0 h 17"/>
              <a:gd name="T2" fmla="*/ 2147483647 w 17"/>
              <a:gd name="T3" fmla="*/ 0 h 17"/>
              <a:gd name="T4" fmla="*/ 0 w 17"/>
              <a:gd name="T5" fmla="*/ 2147483647 h 17"/>
              <a:gd name="T6" fmla="*/ 0 w 17"/>
              <a:gd name="T7" fmla="*/ 0 h 17"/>
              <a:gd name="T8" fmla="*/ 0 60000 65536"/>
              <a:gd name="T9" fmla="*/ 0 60000 65536"/>
              <a:gd name="T10" fmla="*/ 0 60000 65536"/>
              <a:gd name="T11" fmla="*/ 0 60000 65536"/>
              <a:gd name="T12" fmla="*/ 0 w 17"/>
              <a:gd name="T13" fmla="*/ 0 h 17"/>
              <a:gd name="T14" fmla="*/ 17 w 17"/>
              <a:gd name="T15" fmla="*/ 17 h 17"/>
            </a:gdLst>
            <a:ahLst/>
            <a:cxnLst>
              <a:cxn ang="T8">
                <a:pos x="T0" y="T1"/>
              </a:cxn>
              <a:cxn ang="T9">
                <a:pos x="T2" y="T3"/>
              </a:cxn>
              <a:cxn ang="T10">
                <a:pos x="T4" y="T5"/>
              </a:cxn>
              <a:cxn ang="T11">
                <a:pos x="T6" y="T7"/>
              </a:cxn>
            </a:cxnLst>
            <a:rect l="T12" t="T13" r="T14" b="T15"/>
            <a:pathLst>
              <a:path w="17" h="17">
                <a:moveTo>
                  <a:pt x="0" y="0"/>
                </a:moveTo>
                <a:lnTo>
                  <a:pt x="16" y="0"/>
                </a:lnTo>
                <a:lnTo>
                  <a:pt x="0" y="16"/>
                </a:lnTo>
                <a:lnTo>
                  <a:pt x="0" y="0"/>
                </a:lnTo>
              </a:path>
            </a:pathLst>
          </a:custGeom>
          <a:solidFill>
            <a:srgbClr val="969696"/>
          </a:solidFill>
          <a:ln w="9525" cap="rnd">
            <a:solidFill>
              <a:schemeClr val="bg2"/>
            </a:solidFill>
            <a:round/>
            <a:headEnd/>
            <a:tailEnd/>
          </a:ln>
        </p:spPr>
        <p:txBody>
          <a:bodyPr lIns="91424" tIns="45712" rIns="91424" bIns="45712"/>
          <a:lstStyle/>
          <a:p>
            <a:endParaRPr lang="en-US"/>
          </a:p>
        </p:txBody>
      </p:sp>
      <p:sp>
        <p:nvSpPr>
          <p:cNvPr id="10319" name="Line 80"/>
          <p:cNvSpPr>
            <a:spLocks noChangeShapeType="1"/>
          </p:cNvSpPr>
          <p:nvPr/>
        </p:nvSpPr>
        <p:spPr bwMode="auto">
          <a:xfrm>
            <a:off x="4930375" y="3601063"/>
            <a:ext cx="0" cy="24477"/>
          </a:xfrm>
          <a:prstGeom prst="line">
            <a:avLst/>
          </a:prstGeom>
          <a:noFill/>
          <a:ln w="9525">
            <a:solidFill>
              <a:schemeClr val="bg2"/>
            </a:solidFill>
            <a:round/>
            <a:headEnd type="none" w="sm" len="sm"/>
            <a:tailEnd type="none" w="sm" len="sm"/>
          </a:ln>
          <a:extLst>
            <a:ext uri="{909E8E84-426E-40DD-AFC4-6F175D3DCCD1}">
              <a14:hiddenFill xmlns:a14="http://schemas.microsoft.com/office/drawing/2010/main">
                <a:noFill/>
              </a14:hiddenFill>
            </a:ext>
          </a:extLst>
        </p:spPr>
        <p:txBody>
          <a:bodyPr wrap="none" lIns="91424" tIns="45712" rIns="91424" bIns="45712" anchor="ctr"/>
          <a:lstStyle/>
          <a:p>
            <a:endParaRPr lang="en-US"/>
          </a:p>
        </p:txBody>
      </p:sp>
      <p:sp>
        <p:nvSpPr>
          <p:cNvPr id="10320" name="Freeform 81"/>
          <p:cNvSpPr>
            <a:spLocks/>
          </p:cNvSpPr>
          <p:nvPr/>
        </p:nvSpPr>
        <p:spPr bwMode="auto">
          <a:xfrm>
            <a:off x="4976530" y="3523310"/>
            <a:ext cx="52942" cy="51835"/>
          </a:xfrm>
          <a:custGeom>
            <a:avLst/>
            <a:gdLst>
              <a:gd name="T0" fmla="*/ 0 w 33"/>
              <a:gd name="T1" fmla="*/ 2147483647 h 33"/>
              <a:gd name="T2" fmla="*/ 0 w 33"/>
              <a:gd name="T3" fmla="*/ 0 h 33"/>
              <a:gd name="T4" fmla="*/ 2147483647 w 33"/>
              <a:gd name="T5" fmla="*/ 0 h 33"/>
              <a:gd name="T6" fmla="*/ 2147483647 w 33"/>
              <a:gd name="T7" fmla="*/ 2147483647 h 33"/>
              <a:gd name="T8" fmla="*/ 2147483647 w 33"/>
              <a:gd name="T9" fmla="*/ 2147483647 h 33"/>
              <a:gd name="T10" fmla="*/ 2147483647 w 33"/>
              <a:gd name="T11" fmla="*/ 2147483647 h 33"/>
              <a:gd name="T12" fmla="*/ 2147483647 w 33"/>
              <a:gd name="T13" fmla="*/ 2147483647 h 33"/>
              <a:gd name="T14" fmla="*/ 0 w 33"/>
              <a:gd name="T15" fmla="*/ 2147483647 h 33"/>
              <a:gd name="T16" fmla="*/ 0 w 33"/>
              <a:gd name="T17" fmla="*/ 2147483647 h 3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3"/>
              <a:gd name="T28" fmla="*/ 0 h 33"/>
              <a:gd name="T29" fmla="*/ 33 w 33"/>
              <a:gd name="T30" fmla="*/ 33 h 3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3" h="33">
                <a:moveTo>
                  <a:pt x="0" y="16"/>
                </a:moveTo>
                <a:lnTo>
                  <a:pt x="0" y="0"/>
                </a:lnTo>
                <a:lnTo>
                  <a:pt x="16" y="0"/>
                </a:lnTo>
                <a:lnTo>
                  <a:pt x="16" y="16"/>
                </a:lnTo>
                <a:lnTo>
                  <a:pt x="32" y="16"/>
                </a:lnTo>
                <a:lnTo>
                  <a:pt x="16" y="16"/>
                </a:lnTo>
                <a:lnTo>
                  <a:pt x="16" y="32"/>
                </a:lnTo>
                <a:lnTo>
                  <a:pt x="0" y="32"/>
                </a:lnTo>
                <a:lnTo>
                  <a:pt x="0" y="16"/>
                </a:lnTo>
              </a:path>
            </a:pathLst>
          </a:custGeom>
          <a:solidFill>
            <a:schemeClr val="accent1"/>
          </a:solidFill>
          <a:ln w="9525" cap="rnd">
            <a:solidFill>
              <a:schemeClr val="bg2"/>
            </a:solidFill>
            <a:round/>
            <a:headEnd/>
            <a:tailEnd/>
          </a:ln>
        </p:spPr>
        <p:txBody>
          <a:bodyPr lIns="91424" tIns="45712" rIns="91424" bIns="45712"/>
          <a:lstStyle/>
          <a:p>
            <a:endParaRPr lang="en-US"/>
          </a:p>
        </p:txBody>
      </p:sp>
      <p:sp>
        <p:nvSpPr>
          <p:cNvPr id="10321" name="Line 82"/>
          <p:cNvSpPr>
            <a:spLocks noChangeShapeType="1"/>
          </p:cNvSpPr>
          <p:nvPr/>
        </p:nvSpPr>
        <p:spPr bwMode="auto">
          <a:xfrm>
            <a:off x="4930376" y="3644258"/>
            <a:ext cx="20363" cy="0"/>
          </a:xfrm>
          <a:prstGeom prst="line">
            <a:avLst/>
          </a:prstGeom>
          <a:noFill/>
          <a:ln w="9525">
            <a:solidFill>
              <a:schemeClr val="bg2"/>
            </a:solidFill>
            <a:round/>
            <a:headEnd type="none" w="sm" len="sm"/>
            <a:tailEnd type="none" w="sm" len="sm"/>
          </a:ln>
          <a:extLst>
            <a:ext uri="{909E8E84-426E-40DD-AFC4-6F175D3DCCD1}">
              <a14:hiddenFill xmlns:a14="http://schemas.microsoft.com/office/drawing/2010/main">
                <a:noFill/>
              </a14:hiddenFill>
            </a:ext>
          </a:extLst>
        </p:spPr>
        <p:txBody>
          <a:bodyPr wrap="none" lIns="91424" tIns="45712" rIns="91424" bIns="45712" anchor="ctr"/>
          <a:lstStyle/>
          <a:p>
            <a:endParaRPr lang="en-US"/>
          </a:p>
        </p:txBody>
      </p:sp>
      <p:sp>
        <p:nvSpPr>
          <p:cNvPr id="10322" name="Freeform 83"/>
          <p:cNvSpPr>
            <a:spLocks/>
          </p:cNvSpPr>
          <p:nvPr/>
        </p:nvSpPr>
        <p:spPr bwMode="auto">
          <a:xfrm>
            <a:off x="4950738" y="3503153"/>
            <a:ext cx="27150" cy="46075"/>
          </a:xfrm>
          <a:custGeom>
            <a:avLst/>
            <a:gdLst>
              <a:gd name="T0" fmla="*/ 0 w 17"/>
              <a:gd name="T1" fmla="*/ 2147483647 h 29"/>
              <a:gd name="T2" fmla="*/ 0 w 17"/>
              <a:gd name="T3" fmla="*/ 0 h 29"/>
              <a:gd name="T4" fmla="*/ 2147483647 w 17"/>
              <a:gd name="T5" fmla="*/ 0 h 29"/>
              <a:gd name="T6" fmla="*/ 2147483647 w 17"/>
              <a:gd name="T7" fmla="*/ 2147483647 h 29"/>
              <a:gd name="T8" fmla="*/ 2147483647 w 17"/>
              <a:gd name="T9" fmla="*/ 2147483647 h 29"/>
              <a:gd name="T10" fmla="*/ 0 w 17"/>
              <a:gd name="T11" fmla="*/ 2147483647 h 29"/>
              <a:gd name="T12" fmla="*/ 0 w 17"/>
              <a:gd name="T13" fmla="*/ 2147483647 h 29"/>
              <a:gd name="T14" fmla="*/ 0 60000 65536"/>
              <a:gd name="T15" fmla="*/ 0 60000 65536"/>
              <a:gd name="T16" fmla="*/ 0 60000 65536"/>
              <a:gd name="T17" fmla="*/ 0 60000 65536"/>
              <a:gd name="T18" fmla="*/ 0 60000 65536"/>
              <a:gd name="T19" fmla="*/ 0 60000 65536"/>
              <a:gd name="T20" fmla="*/ 0 60000 65536"/>
              <a:gd name="T21" fmla="*/ 0 w 17"/>
              <a:gd name="T22" fmla="*/ 0 h 29"/>
              <a:gd name="T23" fmla="*/ 17 w 17"/>
              <a:gd name="T24" fmla="*/ 29 h 2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7" h="29">
                <a:moveTo>
                  <a:pt x="0" y="12"/>
                </a:moveTo>
                <a:lnTo>
                  <a:pt x="0" y="0"/>
                </a:lnTo>
                <a:lnTo>
                  <a:pt x="16" y="0"/>
                </a:lnTo>
                <a:lnTo>
                  <a:pt x="16" y="12"/>
                </a:lnTo>
                <a:lnTo>
                  <a:pt x="16" y="28"/>
                </a:lnTo>
                <a:lnTo>
                  <a:pt x="0" y="28"/>
                </a:lnTo>
                <a:lnTo>
                  <a:pt x="0" y="12"/>
                </a:lnTo>
              </a:path>
            </a:pathLst>
          </a:custGeom>
          <a:solidFill>
            <a:schemeClr val="accent1"/>
          </a:solidFill>
          <a:ln w="9525" cap="rnd">
            <a:solidFill>
              <a:schemeClr val="bg2"/>
            </a:solidFill>
            <a:round/>
            <a:headEnd/>
            <a:tailEnd/>
          </a:ln>
        </p:spPr>
        <p:txBody>
          <a:bodyPr lIns="91424" tIns="45712" rIns="91424" bIns="45712"/>
          <a:lstStyle/>
          <a:p>
            <a:endParaRPr lang="en-US"/>
          </a:p>
        </p:txBody>
      </p:sp>
      <p:sp>
        <p:nvSpPr>
          <p:cNvPr id="10323" name="Line 84"/>
          <p:cNvSpPr>
            <a:spLocks noChangeShapeType="1"/>
          </p:cNvSpPr>
          <p:nvPr/>
        </p:nvSpPr>
        <p:spPr bwMode="auto">
          <a:xfrm>
            <a:off x="4930375" y="3625539"/>
            <a:ext cx="0" cy="18718"/>
          </a:xfrm>
          <a:prstGeom prst="line">
            <a:avLst/>
          </a:prstGeom>
          <a:noFill/>
          <a:ln w="9525">
            <a:solidFill>
              <a:schemeClr val="bg2"/>
            </a:solidFill>
            <a:round/>
            <a:headEnd type="none" w="sm" len="sm"/>
            <a:tailEnd type="none" w="sm" len="sm"/>
          </a:ln>
          <a:extLst>
            <a:ext uri="{909E8E84-426E-40DD-AFC4-6F175D3DCCD1}">
              <a14:hiddenFill xmlns:a14="http://schemas.microsoft.com/office/drawing/2010/main">
                <a:noFill/>
              </a14:hiddenFill>
            </a:ext>
          </a:extLst>
        </p:spPr>
        <p:txBody>
          <a:bodyPr wrap="none" lIns="91424" tIns="45712" rIns="91424" bIns="45712" anchor="ctr"/>
          <a:lstStyle/>
          <a:p>
            <a:endParaRPr lang="en-US"/>
          </a:p>
        </p:txBody>
      </p:sp>
      <p:sp>
        <p:nvSpPr>
          <p:cNvPr id="10324" name="Freeform 85"/>
          <p:cNvSpPr>
            <a:spLocks/>
          </p:cNvSpPr>
          <p:nvPr/>
        </p:nvSpPr>
        <p:spPr bwMode="auto">
          <a:xfrm>
            <a:off x="4838067" y="3451318"/>
            <a:ext cx="52942" cy="53274"/>
          </a:xfrm>
          <a:custGeom>
            <a:avLst/>
            <a:gdLst>
              <a:gd name="T0" fmla="*/ 0 w 33"/>
              <a:gd name="T1" fmla="*/ 2147483647 h 34"/>
              <a:gd name="T2" fmla="*/ 0 w 33"/>
              <a:gd name="T3" fmla="*/ 0 h 34"/>
              <a:gd name="T4" fmla="*/ 2147483647 w 33"/>
              <a:gd name="T5" fmla="*/ 0 h 34"/>
              <a:gd name="T6" fmla="*/ 2147483647 w 33"/>
              <a:gd name="T7" fmla="*/ 2147483647 h 34"/>
              <a:gd name="T8" fmla="*/ 2147483647 w 33"/>
              <a:gd name="T9" fmla="*/ 2147483647 h 34"/>
              <a:gd name="T10" fmla="*/ 2147483647 w 33"/>
              <a:gd name="T11" fmla="*/ 2147483647 h 34"/>
              <a:gd name="T12" fmla="*/ 2147483647 w 33"/>
              <a:gd name="T13" fmla="*/ 2147483647 h 34"/>
              <a:gd name="T14" fmla="*/ 0 w 33"/>
              <a:gd name="T15" fmla="*/ 2147483647 h 34"/>
              <a:gd name="T16" fmla="*/ 0 w 33"/>
              <a:gd name="T17" fmla="*/ 2147483647 h 3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3"/>
              <a:gd name="T28" fmla="*/ 0 h 34"/>
              <a:gd name="T29" fmla="*/ 33 w 33"/>
              <a:gd name="T30" fmla="*/ 34 h 3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3" h="34">
                <a:moveTo>
                  <a:pt x="0" y="17"/>
                </a:moveTo>
                <a:lnTo>
                  <a:pt x="0" y="0"/>
                </a:lnTo>
                <a:lnTo>
                  <a:pt x="16" y="0"/>
                </a:lnTo>
                <a:lnTo>
                  <a:pt x="16" y="17"/>
                </a:lnTo>
                <a:lnTo>
                  <a:pt x="32" y="17"/>
                </a:lnTo>
                <a:lnTo>
                  <a:pt x="16" y="17"/>
                </a:lnTo>
                <a:lnTo>
                  <a:pt x="16" y="33"/>
                </a:lnTo>
                <a:lnTo>
                  <a:pt x="0" y="33"/>
                </a:lnTo>
                <a:lnTo>
                  <a:pt x="0" y="17"/>
                </a:lnTo>
              </a:path>
            </a:pathLst>
          </a:custGeom>
          <a:solidFill>
            <a:schemeClr val="accent1"/>
          </a:solidFill>
          <a:ln w="9525" cap="rnd">
            <a:solidFill>
              <a:schemeClr val="bg2"/>
            </a:solidFill>
            <a:round/>
            <a:headEnd/>
            <a:tailEnd/>
          </a:ln>
        </p:spPr>
        <p:txBody>
          <a:bodyPr lIns="91424" tIns="45712" rIns="91424" bIns="45712"/>
          <a:lstStyle/>
          <a:p>
            <a:endParaRPr lang="en-US"/>
          </a:p>
        </p:txBody>
      </p:sp>
      <p:sp>
        <p:nvSpPr>
          <p:cNvPr id="10325" name="Freeform 86"/>
          <p:cNvSpPr>
            <a:spLocks/>
          </p:cNvSpPr>
          <p:nvPr/>
        </p:nvSpPr>
        <p:spPr bwMode="auto">
          <a:xfrm>
            <a:off x="4828564" y="3601063"/>
            <a:ext cx="27150" cy="25917"/>
          </a:xfrm>
          <a:custGeom>
            <a:avLst/>
            <a:gdLst>
              <a:gd name="T0" fmla="*/ 2147483647 w 17"/>
              <a:gd name="T1" fmla="*/ 0 h 17"/>
              <a:gd name="T2" fmla="*/ 0 w 17"/>
              <a:gd name="T3" fmla="*/ 0 h 17"/>
              <a:gd name="T4" fmla="*/ 0 w 17"/>
              <a:gd name="T5" fmla="*/ 2147483647 h 17"/>
              <a:gd name="T6" fmla="*/ 2147483647 w 17"/>
              <a:gd name="T7" fmla="*/ 2147483647 h 17"/>
              <a:gd name="T8" fmla="*/ 2147483647 w 17"/>
              <a:gd name="T9" fmla="*/ 0 h 17"/>
              <a:gd name="T10" fmla="*/ 0 60000 65536"/>
              <a:gd name="T11" fmla="*/ 0 60000 65536"/>
              <a:gd name="T12" fmla="*/ 0 60000 65536"/>
              <a:gd name="T13" fmla="*/ 0 60000 65536"/>
              <a:gd name="T14" fmla="*/ 0 60000 65536"/>
              <a:gd name="T15" fmla="*/ 0 w 17"/>
              <a:gd name="T16" fmla="*/ 0 h 17"/>
              <a:gd name="T17" fmla="*/ 17 w 17"/>
              <a:gd name="T18" fmla="*/ 17 h 17"/>
            </a:gdLst>
            <a:ahLst/>
            <a:cxnLst>
              <a:cxn ang="T10">
                <a:pos x="T0" y="T1"/>
              </a:cxn>
              <a:cxn ang="T11">
                <a:pos x="T2" y="T3"/>
              </a:cxn>
              <a:cxn ang="T12">
                <a:pos x="T4" y="T5"/>
              </a:cxn>
              <a:cxn ang="T13">
                <a:pos x="T6" y="T7"/>
              </a:cxn>
              <a:cxn ang="T14">
                <a:pos x="T8" y="T9"/>
              </a:cxn>
            </a:cxnLst>
            <a:rect l="T15" t="T16" r="T17" b="T18"/>
            <a:pathLst>
              <a:path w="17" h="17">
                <a:moveTo>
                  <a:pt x="16" y="0"/>
                </a:moveTo>
                <a:lnTo>
                  <a:pt x="0" y="0"/>
                </a:lnTo>
                <a:lnTo>
                  <a:pt x="0" y="16"/>
                </a:lnTo>
                <a:lnTo>
                  <a:pt x="16" y="16"/>
                </a:lnTo>
                <a:lnTo>
                  <a:pt x="16" y="0"/>
                </a:lnTo>
              </a:path>
            </a:pathLst>
          </a:custGeom>
          <a:solidFill>
            <a:schemeClr val="accent1"/>
          </a:solidFill>
          <a:ln w="9525" cap="rnd">
            <a:solidFill>
              <a:schemeClr val="bg2"/>
            </a:solidFill>
            <a:round/>
            <a:headEnd/>
            <a:tailEnd/>
          </a:ln>
        </p:spPr>
        <p:txBody>
          <a:bodyPr lIns="91424" tIns="45712" rIns="91424" bIns="45712"/>
          <a:lstStyle/>
          <a:p>
            <a:endParaRPr lang="en-US"/>
          </a:p>
        </p:txBody>
      </p:sp>
      <p:sp>
        <p:nvSpPr>
          <p:cNvPr id="10326" name="Line 87"/>
          <p:cNvSpPr>
            <a:spLocks noChangeShapeType="1"/>
          </p:cNvSpPr>
          <p:nvPr/>
        </p:nvSpPr>
        <p:spPr bwMode="auto">
          <a:xfrm flipH="1">
            <a:off x="4854357" y="3503152"/>
            <a:ext cx="25793" cy="97910"/>
          </a:xfrm>
          <a:prstGeom prst="line">
            <a:avLst/>
          </a:prstGeom>
          <a:noFill/>
          <a:ln w="9525">
            <a:solidFill>
              <a:schemeClr val="bg2"/>
            </a:solidFill>
            <a:round/>
            <a:headEnd type="none" w="sm" len="sm"/>
            <a:tailEnd type="none" w="sm" len="sm"/>
          </a:ln>
          <a:extLst>
            <a:ext uri="{909E8E84-426E-40DD-AFC4-6F175D3DCCD1}">
              <a14:hiddenFill xmlns:a14="http://schemas.microsoft.com/office/drawing/2010/main">
                <a:noFill/>
              </a14:hiddenFill>
            </a:ext>
          </a:extLst>
        </p:spPr>
        <p:txBody>
          <a:bodyPr wrap="none" lIns="91424" tIns="45712" rIns="91424" bIns="45712" anchor="ctr"/>
          <a:lstStyle/>
          <a:p>
            <a:endParaRPr lang="en-US"/>
          </a:p>
        </p:txBody>
      </p:sp>
      <p:sp>
        <p:nvSpPr>
          <p:cNvPr id="10327" name="Line 88"/>
          <p:cNvSpPr>
            <a:spLocks noChangeShapeType="1"/>
          </p:cNvSpPr>
          <p:nvPr/>
        </p:nvSpPr>
        <p:spPr bwMode="auto">
          <a:xfrm flipH="1">
            <a:off x="4880149" y="3503152"/>
            <a:ext cx="25792" cy="97910"/>
          </a:xfrm>
          <a:prstGeom prst="line">
            <a:avLst/>
          </a:prstGeom>
          <a:noFill/>
          <a:ln w="9525">
            <a:solidFill>
              <a:schemeClr val="bg2"/>
            </a:solidFill>
            <a:round/>
            <a:headEnd type="none" w="sm" len="sm"/>
            <a:tailEnd type="none" w="sm" len="sm"/>
          </a:ln>
          <a:extLst>
            <a:ext uri="{909E8E84-426E-40DD-AFC4-6F175D3DCCD1}">
              <a14:hiddenFill xmlns:a14="http://schemas.microsoft.com/office/drawing/2010/main">
                <a:noFill/>
              </a14:hiddenFill>
            </a:ext>
          </a:extLst>
        </p:spPr>
        <p:txBody>
          <a:bodyPr wrap="none" lIns="91424" tIns="45712" rIns="91424" bIns="45712" anchor="ctr"/>
          <a:lstStyle/>
          <a:p>
            <a:endParaRPr lang="en-US"/>
          </a:p>
        </p:txBody>
      </p:sp>
      <p:sp>
        <p:nvSpPr>
          <p:cNvPr id="10328" name="Line 89"/>
          <p:cNvSpPr>
            <a:spLocks noChangeShapeType="1"/>
          </p:cNvSpPr>
          <p:nvPr/>
        </p:nvSpPr>
        <p:spPr bwMode="auto">
          <a:xfrm flipH="1">
            <a:off x="4929019" y="3573705"/>
            <a:ext cx="46154" cy="70553"/>
          </a:xfrm>
          <a:prstGeom prst="line">
            <a:avLst/>
          </a:prstGeom>
          <a:noFill/>
          <a:ln w="9525">
            <a:solidFill>
              <a:schemeClr val="bg2"/>
            </a:solidFill>
            <a:round/>
            <a:headEnd type="none" w="sm" len="sm"/>
            <a:tailEnd type="none" w="sm" len="sm"/>
          </a:ln>
          <a:extLst>
            <a:ext uri="{909E8E84-426E-40DD-AFC4-6F175D3DCCD1}">
              <a14:hiddenFill xmlns:a14="http://schemas.microsoft.com/office/drawing/2010/main">
                <a:noFill/>
              </a14:hiddenFill>
            </a:ext>
          </a:extLst>
        </p:spPr>
        <p:txBody>
          <a:bodyPr wrap="none" lIns="91424" tIns="45712" rIns="91424" bIns="45712" anchor="ctr"/>
          <a:lstStyle/>
          <a:p>
            <a:endParaRPr lang="en-US"/>
          </a:p>
        </p:txBody>
      </p:sp>
      <p:sp>
        <p:nvSpPr>
          <p:cNvPr id="10329" name="Line 90"/>
          <p:cNvSpPr>
            <a:spLocks noChangeShapeType="1"/>
          </p:cNvSpPr>
          <p:nvPr/>
        </p:nvSpPr>
        <p:spPr bwMode="auto">
          <a:xfrm flipH="1">
            <a:off x="4929018" y="3547788"/>
            <a:ext cx="20362" cy="77752"/>
          </a:xfrm>
          <a:prstGeom prst="line">
            <a:avLst/>
          </a:prstGeom>
          <a:noFill/>
          <a:ln w="9525">
            <a:solidFill>
              <a:schemeClr val="bg2"/>
            </a:solidFill>
            <a:round/>
            <a:headEnd type="none" w="sm" len="sm"/>
            <a:tailEnd type="none" w="sm" len="sm"/>
          </a:ln>
          <a:extLst>
            <a:ext uri="{909E8E84-426E-40DD-AFC4-6F175D3DCCD1}">
              <a14:hiddenFill xmlns:a14="http://schemas.microsoft.com/office/drawing/2010/main">
                <a:noFill/>
              </a14:hiddenFill>
            </a:ext>
          </a:extLst>
        </p:spPr>
        <p:txBody>
          <a:bodyPr wrap="none" lIns="91424" tIns="45712" rIns="91424" bIns="45712" anchor="ctr"/>
          <a:lstStyle/>
          <a:p>
            <a:endParaRPr lang="en-US"/>
          </a:p>
        </p:txBody>
      </p:sp>
      <p:sp>
        <p:nvSpPr>
          <p:cNvPr id="10330" name="Line 91"/>
          <p:cNvSpPr>
            <a:spLocks noChangeShapeType="1"/>
          </p:cNvSpPr>
          <p:nvPr/>
        </p:nvSpPr>
        <p:spPr bwMode="auto">
          <a:xfrm flipH="1">
            <a:off x="4905941" y="3523310"/>
            <a:ext cx="24435" cy="102229"/>
          </a:xfrm>
          <a:prstGeom prst="line">
            <a:avLst/>
          </a:prstGeom>
          <a:noFill/>
          <a:ln w="9525">
            <a:solidFill>
              <a:schemeClr val="bg2"/>
            </a:solidFill>
            <a:round/>
            <a:headEnd type="none" w="sm" len="sm"/>
            <a:tailEnd type="none" w="sm" len="sm"/>
          </a:ln>
          <a:extLst>
            <a:ext uri="{909E8E84-426E-40DD-AFC4-6F175D3DCCD1}">
              <a14:hiddenFill xmlns:a14="http://schemas.microsoft.com/office/drawing/2010/main">
                <a:noFill/>
              </a14:hiddenFill>
            </a:ext>
          </a:extLst>
        </p:spPr>
        <p:txBody>
          <a:bodyPr wrap="none" lIns="91424" tIns="45712" rIns="91424" bIns="45712" anchor="ctr"/>
          <a:lstStyle/>
          <a:p>
            <a:endParaRPr lang="en-US"/>
          </a:p>
        </p:txBody>
      </p:sp>
      <p:sp>
        <p:nvSpPr>
          <p:cNvPr id="21587" name="Freeform 92"/>
          <p:cNvSpPr>
            <a:spLocks/>
          </p:cNvSpPr>
          <p:nvPr/>
        </p:nvSpPr>
        <p:spPr bwMode="auto">
          <a:xfrm>
            <a:off x="4808202" y="4649272"/>
            <a:ext cx="369235" cy="908544"/>
          </a:xfrm>
          <a:custGeom>
            <a:avLst/>
            <a:gdLst>
              <a:gd name="T0" fmla="*/ 2147483647 w 232"/>
              <a:gd name="T1" fmla="*/ 2147483647 h 572"/>
              <a:gd name="T2" fmla="*/ 2147483647 w 232"/>
              <a:gd name="T3" fmla="*/ 2147483647 h 572"/>
              <a:gd name="T4" fmla="*/ 2147483647 w 232"/>
              <a:gd name="T5" fmla="*/ 2147483647 h 572"/>
              <a:gd name="T6" fmla="*/ 2147483647 w 232"/>
              <a:gd name="T7" fmla="*/ 2147483647 h 572"/>
              <a:gd name="T8" fmla="*/ 2147483647 w 232"/>
              <a:gd name="T9" fmla="*/ 2147483647 h 572"/>
              <a:gd name="T10" fmla="*/ 2147483647 w 232"/>
              <a:gd name="T11" fmla="*/ 2147483647 h 572"/>
              <a:gd name="T12" fmla="*/ 2147483647 w 232"/>
              <a:gd name="T13" fmla="*/ 2147483647 h 572"/>
              <a:gd name="T14" fmla="*/ 2147483647 w 232"/>
              <a:gd name="T15" fmla="*/ 2147483647 h 572"/>
              <a:gd name="T16" fmla="*/ 2147483647 w 232"/>
              <a:gd name="T17" fmla="*/ 2147483647 h 572"/>
              <a:gd name="T18" fmla="*/ 2147483647 w 232"/>
              <a:gd name="T19" fmla="*/ 2147483647 h 572"/>
              <a:gd name="T20" fmla="*/ 2147483647 w 232"/>
              <a:gd name="T21" fmla="*/ 2147483647 h 572"/>
              <a:gd name="T22" fmla="*/ 2147483647 w 232"/>
              <a:gd name="T23" fmla="*/ 2147483647 h 572"/>
              <a:gd name="T24" fmla="*/ 2147483647 w 232"/>
              <a:gd name="T25" fmla="*/ 2147483647 h 572"/>
              <a:gd name="T26" fmla="*/ 2147483647 w 232"/>
              <a:gd name="T27" fmla="*/ 2147483647 h 572"/>
              <a:gd name="T28" fmla="*/ 2147483647 w 232"/>
              <a:gd name="T29" fmla="*/ 2147483647 h 572"/>
              <a:gd name="T30" fmla="*/ 2147483647 w 232"/>
              <a:gd name="T31" fmla="*/ 2147483647 h 572"/>
              <a:gd name="T32" fmla="*/ 2147483647 w 232"/>
              <a:gd name="T33" fmla="*/ 2147483647 h 572"/>
              <a:gd name="T34" fmla="*/ 2147483647 w 232"/>
              <a:gd name="T35" fmla="*/ 2147483647 h 572"/>
              <a:gd name="T36" fmla="*/ 2147483647 w 232"/>
              <a:gd name="T37" fmla="*/ 2147483647 h 572"/>
              <a:gd name="T38" fmla="*/ 2147483647 w 232"/>
              <a:gd name="T39" fmla="*/ 2147483647 h 572"/>
              <a:gd name="T40" fmla="*/ 2147483647 w 232"/>
              <a:gd name="T41" fmla="*/ 2147483647 h 572"/>
              <a:gd name="T42" fmla="*/ 2147483647 w 232"/>
              <a:gd name="T43" fmla="*/ 2147483647 h 572"/>
              <a:gd name="T44" fmla="*/ 2147483647 w 232"/>
              <a:gd name="T45" fmla="*/ 2147483647 h 572"/>
              <a:gd name="T46" fmla="*/ 2147483647 w 232"/>
              <a:gd name="T47" fmla="*/ 2147483647 h 572"/>
              <a:gd name="T48" fmla="*/ 2147483647 w 232"/>
              <a:gd name="T49" fmla="*/ 2147483647 h 572"/>
              <a:gd name="T50" fmla="*/ 2147483647 w 232"/>
              <a:gd name="T51" fmla="*/ 2147483647 h 572"/>
              <a:gd name="T52" fmla="*/ 2147483647 w 232"/>
              <a:gd name="T53" fmla="*/ 2147483647 h 572"/>
              <a:gd name="T54" fmla="*/ 2147483647 w 232"/>
              <a:gd name="T55" fmla="*/ 2147483647 h 572"/>
              <a:gd name="T56" fmla="*/ 2147483647 w 232"/>
              <a:gd name="T57" fmla="*/ 2147483647 h 572"/>
              <a:gd name="T58" fmla="*/ 2147483647 w 232"/>
              <a:gd name="T59" fmla="*/ 2147483647 h 572"/>
              <a:gd name="T60" fmla="*/ 2147483647 w 232"/>
              <a:gd name="T61" fmla="*/ 0 h 572"/>
              <a:gd name="T62" fmla="*/ 2147483647 w 232"/>
              <a:gd name="T63" fmla="*/ 2147483647 h 572"/>
              <a:gd name="T64" fmla="*/ 2147483647 w 232"/>
              <a:gd name="T65" fmla="*/ 2147483647 h 572"/>
              <a:gd name="T66" fmla="*/ 2147483647 w 232"/>
              <a:gd name="T67" fmla="*/ 0 h 572"/>
              <a:gd name="T68" fmla="*/ 2147483647 w 232"/>
              <a:gd name="T69" fmla="*/ 2147483647 h 572"/>
              <a:gd name="T70" fmla="*/ 2147483647 w 232"/>
              <a:gd name="T71" fmla="*/ 2147483647 h 572"/>
              <a:gd name="T72" fmla="*/ 2147483647 w 232"/>
              <a:gd name="T73" fmla="*/ 2147483647 h 572"/>
              <a:gd name="T74" fmla="*/ 2147483647 w 232"/>
              <a:gd name="T75" fmla="*/ 2147483647 h 572"/>
              <a:gd name="T76" fmla="*/ 2147483647 w 232"/>
              <a:gd name="T77" fmla="*/ 2147483647 h 572"/>
              <a:gd name="T78" fmla="*/ 0 w 232"/>
              <a:gd name="T79" fmla="*/ 2147483647 h 572"/>
              <a:gd name="T80" fmla="*/ 0 w 232"/>
              <a:gd name="T81" fmla="*/ 2147483647 h 572"/>
              <a:gd name="T82" fmla="*/ 2147483647 w 232"/>
              <a:gd name="T83" fmla="*/ 2147483647 h 572"/>
              <a:gd name="T84" fmla="*/ 2147483647 w 232"/>
              <a:gd name="T85" fmla="*/ 2147483647 h 572"/>
              <a:gd name="T86" fmla="*/ 0 w 232"/>
              <a:gd name="T87" fmla="*/ 2147483647 h 572"/>
              <a:gd name="T88" fmla="*/ 2147483647 w 232"/>
              <a:gd name="T89" fmla="*/ 2147483647 h 572"/>
              <a:gd name="T90" fmla="*/ 0 w 232"/>
              <a:gd name="T91" fmla="*/ 2147483647 h 572"/>
              <a:gd name="T92" fmla="*/ 2147483647 w 232"/>
              <a:gd name="T93" fmla="*/ 2147483647 h 572"/>
              <a:gd name="T94" fmla="*/ 2147483647 w 232"/>
              <a:gd name="T95" fmla="*/ 2147483647 h 572"/>
              <a:gd name="T96" fmla="*/ 2147483647 w 232"/>
              <a:gd name="T97" fmla="*/ 2147483647 h 572"/>
              <a:gd name="T98" fmla="*/ 2147483647 w 232"/>
              <a:gd name="T99" fmla="*/ 2147483647 h 572"/>
              <a:gd name="T100" fmla="*/ 2147483647 w 232"/>
              <a:gd name="T101" fmla="*/ 2147483647 h 572"/>
              <a:gd name="T102" fmla="*/ 2147483647 w 232"/>
              <a:gd name="T103" fmla="*/ 2147483647 h 572"/>
              <a:gd name="T104" fmla="*/ 2147483647 w 232"/>
              <a:gd name="T105" fmla="*/ 2147483647 h 572"/>
              <a:gd name="T106" fmla="*/ 2147483647 w 232"/>
              <a:gd name="T107" fmla="*/ 2147483647 h 572"/>
              <a:gd name="T108" fmla="*/ 2147483647 w 232"/>
              <a:gd name="T109" fmla="*/ 2147483647 h 572"/>
              <a:gd name="T110" fmla="*/ 2147483647 w 232"/>
              <a:gd name="T111" fmla="*/ 2147483647 h 572"/>
              <a:gd name="T112" fmla="*/ 2147483647 w 232"/>
              <a:gd name="T113" fmla="*/ 2147483647 h 572"/>
              <a:gd name="T114" fmla="*/ 2147483647 w 232"/>
              <a:gd name="T115" fmla="*/ 2147483647 h 572"/>
              <a:gd name="T116" fmla="*/ 2147483647 w 232"/>
              <a:gd name="T117" fmla="*/ 2147483647 h 57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232"/>
              <a:gd name="T178" fmla="*/ 0 h 572"/>
              <a:gd name="T179" fmla="*/ 232 w 232"/>
              <a:gd name="T180" fmla="*/ 572 h 572"/>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232" h="572">
                <a:moveTo>
                  <a:pt x="122" y="462"/>
                </a:moveTo>
                <a:lnTo>
                  <a:pt x="90" y="462"/>
                </a:lnTo>
                <a:lnTo>
                  <a:pt x="90" y="446"/>
                </a:lnTo>
                <a:lnTo>
                  <a:pt x="106" y="417"/>
                </a:lnTo>
                <a:lnTo>
                  <a:pt x="122" y="385"/>
                </a:lnTo>
                <a:lnTo>
                  <a:pt x="138" y="385"/>
                </a:lnTo>
                <a:lnTo>
                  <a:pt x="138" y="369"/>
                </a:lnTo>
                <a:lnTo>
                  <a:pt x="122" y="369"/>
                </a:lnTo>
                <a:lnTo>
                  <a:pt x="106" y="369"/>
                </a:lnTo>
                <a:lnTo>
                  <a:pt x="106" y="340"/>
                </a:lnTo>
                <a:lnTo>
                  <a:pt x="138" y="340"/>
                </a:lnTo>
                <a:lnTo>
                  <a:pt x="138" y="324"/>
                </a:lnTo>
                <a:lnTo>
                  <a:pt x="138" y="308"/>
                </a:lnTo>
                <a:lnTo>
                  <a:pt x="183" y="308"/>
                </a:lnTo>
                <a:lnTo>
                  <a:pt x="199" y="292"/>
                </a:lnTo>
                <a:lnTo>
                  <a:pt x="215" y="263"/>
                </a:lnTo>
                <a:lnTo>
                  <a:pt x="199" y="247"/>
                </a:lnTo>
                <a:lnTo>
                  <a:pt x="199" y="231"/>
                </a:lnTo>
                <a:lnTo>
                  <a:pt x="183" y="231"/>
                </a:lnTo>
                <a:lnTo>
                  <a:pt x="183" y="215"/>
                </a:lnTo>
                <a:lnTo>
                  <a:pt x="183" y="138"/>
                </a:lnTo>
                <a:lnTo>
                  <a:pt x="231" y="93"/>
                </a:lnTo>
                <a:lnTo>
                  <a:pt x="231" y="61"/>
                </a:lnTo>
                <a:lnTo>
                  <a:pt x="215" y="61"/>
                </a:lnTo>
                <a:lnTo>
                  <a:pt x="215" y="77"/>
                </a:lnTo>
                <a:lnTo>
                  <a:pt x="183" y="93"/>
                </a:lnTo>
                <a:lnTo>
                  <a:pt x="167" y="93"/>
                </a:lnTo>
                <a:lnTo>
                  <a:pt x="167" y="61"/>
                </a:lnTo>
                <a:lnTo>
                  <a:pt x="122" y="16"/>
                </a:lnTo>
                <a:lnTo>
                  <a:pt x="106" y="32"/>
                </a:lnTo>
                <a:lnTo>
                  <a:pt x="90" y="0"/>
                </a:lnTo>
                <a:lnTo>
                  <a:pt x="61" y="16"/>
                </a:lnTo>
                <a:lnTo>
                  <a:pt x="45" y="16"/>
                </a:lnTo>
                <a:lnTo>
                  <a:pt x="29" y="0"/>
                </a:lnTo>
                <a:lnTo>
                  <a:pt x="29" y="32"/>
                </a:lnTo>
                <a:lnTo>
                  <a:pt x="29" y="48"/>
                </a:lnTo>
                <a:lnTo>
                  <a:pt x="13" y="61"/>
                </a:lnTo>
                <a:lnTo>
                  <a:pt x="13" y="77"/>
                </a:lnTo>
                <a:lnTo>
                  <a:pt x="13" y="109"/>
                </a:lnTo>
                <a:lnTo>
                  <a:pt x="0" y="138"/>
                </a:lnTo>
                <a:lnTo>
                  <a:pt x="0" y="170"/>
                </a:lnTo>
                <a:lnTo>
                  <a:pt x="13" y="215"/>
                </a:lnTo>
                <a:lnTo>
                  <a:pt x="13" y="263"/>
                </a:lnTo>
                <a:lnTo>
                  <a:pt x="0" y="263"/>
                </a:lnTo>
                <a:lnTo>
                  <a:pt x="13" y="308"/>
                </a:lnTo>
                <a:lnTo>
                  <a:pt x="0" y="324"/>
                </a:lnTo>
                <a:lnTo>
                  <a:pt x="29" y="417"/>
                </a:lnTo>
                <a:lnTo>
                  <a:pt x="29" y="433"/>
                </a:lnTo>
                <a:lnTo>
                  <a:pt x="29" y="446"/>
                </a:lnTo>
                <a:lnTo>
                  <a:pt x="45" y="539"/>
                </a:lnTo>
                <a:lnTo>
                  <a:pt x="61" y="571"/>
                </a:lnTo>
                <a:lnTo>
                  <a:pt x="90" y="571"/>
                </a:lnTo>
                <a:lnTo>
                  <a:pt x="106" y="571"/>
                </a:lnTo>
                <a:lnTo>
                  <a:pt x="90" y="555"/>
                </a:lnTo>
                <a:lnTo>
                  <a:pt x="90" y="539"/>
                </a:lnTo>
                <a:lnTo>
                  <a:pt x="106" y="523"/>
                </a:lnTo>
                <a:lnTo>
                  <a:pt x="106" y="510"/>
                </a:lnTo>
                <a:lnTo>
                  <a:pt x="122" y="478"/>
                </a:lnTo>
                <a:lnTo>
                  <a:pt x="122" y="462"/>
                </a:lnTo>
              </a:path>
            </a:pathLst>
          </a:custGeom>
          <a:solidFill>
            <a:schemeClr val="accent1">
              <a:lumMod val="75000"/>
            </a:schemeClr>
          </a:solidFill>
          <a:ln w="12700" cap="rnd">
            <a:solidFill>
              <a:srgbClr val="000000"/>
            </a:solidFill>
            <a:round/>
            <a:headEnd/>
            <a:tailEnd/>
          </a:ln>
        </p:spPr>
        <p:txBody>
          <a:bodyPr lIns="91424" tIns="45712" rIns="91424" bIns="45712"/>
          <a:lstStyle/>
          <a:p>
            <a:pPr>
              <a:defRPr/>
            </a:pPr>
            <a:endParaRPr lang="es-ES_tradnl">
              <a:latin typeface="Arial" charset="0"/>
              <a:cs typeface="Arial" charset="0"/>
            </a:endParaRPr>
          </a:p>
        </p:txBody>
      </p:sp>
      <p:sp>
        <p:nvSpPr>
          <p:cNvPr id="10332" name="Freeform 93"/>
          <p:cNvSpPr>
            <a:spLocks/>
          </p:cNvSpPr>
          <p:nvPr/>
        </p:nvSpPr>
        <p:spPr bwMode="auto">
          <a:xfrm>
            <a:off x="4976530" y="5582295"/>
            <a:ext cx="78734" cy="71992"/>
          </a:xfrm>
          <a:custGeom>
            <a:avLst/>
            <a:gdLst>
              <a:gd name="T0" fmla="*/ 0 w 49"/>
              <a:gd name="T1" fmla="*/ 0 h 46"/>
              <a:gd name="T2" fmla="*/ 2147483647 w 49"/>
              <a:gd name="T3" fmla="*/ 2147483647 h 46"/>
              <a:gd name="T4" fmla="*/ 2147483647 w 49"/>
              <a:gd name="T5" fmla="*/ 2147483647 h 46"/>
              <a:gd name="T6" fmla="*/ 2147483647 w 49"/>
              <a:gd name="T7" fmla="*/ 2147483647 h 46"/>
              <a:gd name="T8" fmla="*/ 2147483647 w 49"/>
              <a:gd name="T9" fmla="*/ 2147483647 h 46"/>
              <a:gd name="T10" fmla="*/ 0 w 49"/>
              <a:gd name="T11" fmla="*/ 0 h 46"/>
              <a:gd name="T12" fmla="*/ 0 60000 65536"/>
              <a:gd name="T13" fmla="*/ 0 60000 65536"/>
              <a:gd name="T14" fmla="*/ 0 60000 65536"/>
              <a:gd name="T15" fmla="*/ 0 60000 65536"/>
              <a:gd name="T16" fmla="*/ 0 60000 65536"/>
              <a:gd name="T17" fmla="*/ 0 60000 65536"/>
              <a:gd name="T18" fmla="*/ 0 w 49"/>
              <a:gd name="T19" fmla="*/ 0 h 46"/>
              <a:gd name="T20" fmla="*/ 49 w 49"/>
              <a:gd name="T21" fmla="*/ 46 h 46"/>
            </a:gdLst>
            <a:ahLst/>
            <a:cxnLst>
              <a:cxn ang="T12">
                <a:pos x="T0" y="T1"/>
              </a:cxn>
              <a:cxn ang="T13">
                <a:pos x="T2" y="T3"/>
              </a:cxn>
              <a:cxn ang="T14">
                <a:pos x="T4" y="T5"/>
              </a:cxn>
              <a:cxn ang="T15">
                <a:pos x="T6" y="T7"/>
              </a:cxn>
              <a:cxn ang="T16">
                <a:pos x="T8" y="T9"/>
              </a:cxn>
              <a:cxn ang="T17">
                <a:pos x="T10" y="T11"/>
              </a:cxn>
            </a:cxnLst>
            <a:rect l="T18" t="T19" r="T20" b="T21"/>
            <a:pathLst>
              <a:path w="49" h="46">
                <a:moveTo>
                  <a:pt x="0" y="0"/>
                </a:moveTo>
                <a:lnTo>
                  <a:pt x="16" y="45"/>
                </a:lnTo>
                <a:lnTo>
                  <a:pt x="32" y="45"/>
                </a:lnTo>
                <a:lnTo>
                  <a:pt x="48" y="45"/>
                </a:lnTo>
                <a:lnTo>
                  <a:pt x="32" y="29"/>
                </a:lnTo>
                <a:lnTo>
                  <a:pt x="0" y="0"/>
                </a:lnTo>
              </a:path>
            </a:pathLst>
          </a:custGeom>
          <a:solidFill>
            <a:schemeClr val="accent1"/>
          </a:solidFill>
          <a:ln w="12700" cap="rnd">
            <a:solidFill>
              <a:srgbClr val="000000"/>
            </a:solidFill>
            <a:round/>
            <a:headEnd/>
            <a:tailEnd/>
          </a:ln>
        </p:spPr>
        <p:txBody>
          <a:bodyPr lIns="91424" tIns="45712" rIns="91424" bIns="45712"/>
          <a:lstStyle/>
          <a:p>
            <a:endParaRPr lang="en-US"/>
          </a:p>
        </p:txBody>
      </p:sp>
      <p:sp>
        <p:nvSpPr>
          <p:cNvPr id="10333" name="Freeform 94"/>
          <p:cNvSpPr>
            <a:spLocks/>
          </p:cNvSpPr>
          <p:nvPr/>
        </p:nvSpPr>
        <p:spPr bwMode="auto">
          <a:xfrm>
            <a:off x="4757976" y="4552802"/>
            <a:ext cx="195477" cy="1077007"/>
          </a:xfrm>
          <a:custGeom>
            <a:avLst/>
            <a:gdLst>
              <a:gd name="T0" fmla="*/ 2147483647 w 123"/>
              <a:gd name="T1" fmla="*/ 2147483647 h 678"/>
              <a:gd name="T2" fmla="*/ 2147483647 w 123"/>
              <a:gd name="T3" fmla="*/ 2147483647 h 678"/>
              <a:gd name="T4" fmla="*/ 2147483647 w 123"/>
              <a:gd name="T5" fmla="*/ 2147483647 h 678"/>
              <a:gd name="T6" fmla="*/ 2147483647 w 123"/>
              <a:gd name="T7" fmla="*/ 2147483647 h 678"/>
              <a:gd name="T8" fmla="*/ 2147483647 w 123"/>
              <a:gd name="T9" fmla="*/ 2147483647 h 678"/>
              <a:gd name="T10" fmla="*/ 2147483647 w 123"/>
              <a:gd name="T11" fmla="*/ 2147483647 h 678"/>
              <a:gd name="T12" fmla="*/ 2147483647 w 123"/>
              <a:gd name="T13" fmla="*/ 2147483647 h 678"/>
              <a:gd name="T14" fmla="*/ 2147483647 w 123"/>
              <a:gd name="T15" fmla="*/ 2147483647 h 678"/>
              <a:gd name="T16" fmla="*/ 2147483647 w 123"/>
              <a:gd name="T17" fmla="*/ 2147483647 h 678"/>
              <a:gd name="T18" fmla="*/ 2147483647 w 123"/>
              <a:gd name="T19" fmla="*/ 2147483647 h 678"/>
              <a:gd name="T20" fmla="*/ 2147483647 w 123"/>
              <a:gd name="T21" fmla="*/ 2147483647 h 678"/>
              <a:gd name="T22" fmla="*/ 2147483647 w 123"/>
              <a:gd name="T23" fmla="*/ 2147483647 h 678"/>
              <a:gd name="T24" fmla="*/ 2147483647 w 123"/>
              <a:gd name="T25" fmla="*/ 2147483647 h 678"/>
              <a:gd name="T26" fmla="*/ 2147483647 w 123"/>
              <a:gd name="T27" fmla="*/ 2147483647 h 678"/>
              <a:gd name="T28" fmla="*/ 2147483647 w 123"/>
              <a:gd name="T29" fmla="*/ 2147483647 h 678"/>
              <a:gd name="T30" fmla="*/ 2147483647 w 123"/>
              <a:gd name="T31" fmla="*/ 2147483647 h 678"/>
              <a:gd name="T32" fmla="*/ 2147483647 w 123"/>
              <a:gd name="T33" fmla="*/ 2147483647 h 678"/>
              <a:gd name="T34" fmla="*/ 2147483647 w 123"/>
              <a:gd name="T35" fmla="*/ 2147483647 h 678"/>
              <a:gd name="T36" fmla="*/ 2147483647 w 123"/>
              <a:gd name="T37" fmla="*/ 2147483647 h 678"/>
              <a:gd name="T38" fmla="*/ 2147483647 w 123"/>
              <a:gd name="T39" fmla="*/ 2147483647 h 678"/>
              <a:gd name="T40" fmla="*/ 2147483647 w 123"/>
              <a:gd name="T41" fmla="*/ 2147483647 h 678"/>
              <a:gd name="T42" fmla="*/ 2147483647 w 123"/>
              <a:gd name="T43" fmla="*/ 2147483647 h 678"/>
              <a:gd name="T44" fmla="*/ 2147483647 w 123"/>
              <a:gd name="T45" fmla="*/ 2147483647 h 678"/>
              <a:gd name="T46" fmla="*/ 2147483647 w 123"/>
              <a:gd name="T47" fmla="*/ 2147483647 h 678"/>
              <a:gd name="T48" fmla="*/ 2147483647 w 123"/>
              <a:gd name="T49" fmla="*/ 2147483647 h 678"/>
              <a:gd name="T50" fmla="*/ 2147483647 w 123"/>
              <a:gd name="T51" fmla="*/ 2147483647 h 678"/>
              <a:gd name="T52" fmla="*/ 2147483647 w 123"/>
              <a:gd name="T53" fmla="*/ 2147483647 h 678"/>
              <a:gd name="T54" fmla="*/ 2147483647 w 123"/>
              <a:gd name="T55" fmla="*/ 2147483647 h 678"/>
              <a:gd name="T56" fmla="*/ 2147483647 w 123"/>
              <a:gd name="T57" fmla="*/ 0 h 678"/>
              <a:gd name="T58" fmla="*/ 2147483647 w 123"/>
              <a:gd name="T59" fmla="*/ 0 h 678"/>
              <a:gd name="T60" fmla="*/ 0 w 123"/>
              <a:gd name="T61" fmla="*/ 2147483647 h 678"/>
              <a:gd name="T62" fmla="*/ 2147483647 w 123"/>
              <a:gd name="T63" fmla="*/ 2147483647 h 678"/>
              <a:gd name="T64" fmla="*/ 2147483647 w 123"/>
              <a:gd name="T65" fmla="*/ 2147483647 h 678"/>
              <a:gd name="T66" fmla="*/ 0 w 123"/>
              <a:gd name="T67" fmla="*/ 2147483647 h 678"/>
              <a:gd name="T68" fmla="*/ 2147483647 w 123"/>
              <a:gd name="T69" fmla="*/ 2147483647 h 678"/>
              <a:gd name="T70" fmla="*/ 2147483647 w 123"/>
              <a:gd name="T71" fmla="*/ 2147483647 h 678"/>
              <a:gd name="T72" fmla="*/ 2147483647 w 123"/>
              <a:gd name="T73" fmla="*/ 2147483647 h 678"/>
              <a:gd name="T74" fmla="*/ 0 w 123"/>
              <a:gd name="T75" fmla="*/ 2147483647 h 678"/>
              <a:gd name="T76" fmla="*/ 2147483647 w 123"/>
              <a:gd name="T77" fmla="*/ 2147483647 h 678"/>
              <a:gd name="T78" fmla="*/ 2147483647 w 123"/>
              <a:gd name="T79" fmla="*/ 2147483647 h 678"/>
              <a:gd name="T80" fmla="*/ 2147483647 w 123"/>
              <a:gd name="T81" fmla="*/ 2147483647 h 678"/>
              <a:gd name="T82" fmla="*/ 2147483647 w 123"/>
              <a:gd name="T83" fmla="*/ 2147483647 h 678"/>
              <a:gd name="T84" fmla="*/ 2147483647 w 123"/>
              <a:gd name="T85" fmla="*/ 2147483647 h 678"/>
              <a:gd name="T86" fmla="*/ 2147483647 w 123"/>
              <a:gd name="T87" fmla="*/ 2147483647 h 678"/>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23"/>
              <a:gd name="T133" fmla="*/ 0 h 678"/>
              <a:gd name="T134" fmla="*/ 123 w 123"/>
              <a:gd name="T135" fmla="*/ 678 h 678"/>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23" h="678">
                <a:moveTo>
                  <a:pt x="16" y="539"/>
                </a:moveTo>
                <a:lnTo>
                  <a:pt x="32" y="523"/>
                </a:lnTo>
                <a:lnTo>
                  <a:pt x="32" y="539"/>
                </a:lnTo>
                <a:lnTo>
                  <a:pt x="32" y="555"/>
                </a:lnTo>
                <a:lnTo>
                  <a:pt x="77" y="632"/>
                </a:lnTo>
                <a:lnTo>
                  <a:pt x="77" y="661"/>
                </a:lnTo>
                <a:lnTo>
                  <a:pt x="109" y="677"/>
                </a:lnTo>
                <a:lnTo>
                  <a:pt x="109" y="648"/>
                </a:lnTo>
                <a:lnTo>
                  <a:pt x="122" y="632"/>
                </a:lnTo>
                <a:lnTo>
                  <a:pt x="93" y="632"/>
                </a:lnTo>
                <a:lnTo>
                  <a:pt x="77" y="600"/>
                </a:lnTo>
                <a:lnTo>
                  <a:pt x="61" y="507"/>
                </a:lnTo>
                <a:lnTo>
                  <a:pt x="61" y="494"/>
                </a:lnTo>
                <a:lnTo>
                  <a:pt x="61" y="478"/>
                </a:lnTo>
                <a:lnTo>
                  <a:pt x="32" y="385"/>
                </a:lnTo>
                <a:lnTo>
                  <a:pt x="45" y="369"/>
                </a:lnTo>
                <a:lnTo>
                  <a:pt x="32" y="324"/>
                </a:lnTo>
                <a:lnTo>
                  <a:pt x="45" y="324"/>
                </a:lnTo>
                <a:lnTo>
                  <a:pt x="45" y="276"/>
                </a:lnTo>
                <a:lnTo>
                  <a:pt x="32" y="231"/>
                </a:lnTo>
                <a:lnTo>
                  <a:pt x="32" y="199"/>
                </a:lnTo>
                <a:lnTo>
                  <a:pt x="45" y="170"/>
                </a:lnTo>
                <a:lnTo>
                  <a:pt x="45" y="138"/>
                </a:lnTo>
                <a:lnTo>
                  <a:pt x="45" y="122"/>
                </a:lnTo>
                <a:lnTo>
                  <a:pt x="61" y="109"/>
                </a:lnTo>
                <a:lnTo>
                  <a:pt x="61" y="93"/>
                </a:lnTo>
                <a:lnTo>
                  <a:pt x="45" y="77"/>
                </a:lnTo>
                <a:lnTo>
                  <a:pt x="32" y="32"/>
                </a:lnTo>
                <a:lnTo>
                  <a:pt x="32" y="0"/>
                </a:lnTo>
                <a:lnTo>
                  <a:pt x="16" y="0"/>
                </a:lnTo>
                <a:lnTo>
                  <a:pt x="0" y="16"/>
                </a:lnTo>
                <a:lnTo>
                  <a:pt x="16" y="45"/>
                </a:lnTo>
                <a:lnTo>
                  <a:pt x="16" y="138"/>
                </a:lnTo>
                <a:lnTo>
                  <a:pt x="0" y="138"/>
                </a:lnTo>
                <a:lnTo>
                  <a:pt x="16" y="199"/>
                </a:lnTo>
                <a:lnTo>
                  <a:pt x="16" y="215"/>
                </a:lnTo>
                <a:lnTo>
                  <a:pt x="16" y="263"/>
                </a:lnTo>
                <a:lnTo>
                  <a:pt x="0" y="353"/>
                </a:lnTo>
                <a:lnTo>
                  <a:pt x="16" y="401"/>
                </a:lnTo>
                <a:lnTo>
                  <a:pt x="16" y="430"/>
                </a:lnTo>
                <a:lnTo>
                  <a:pt x="32" y="430"/>
                </a:lnTo>
                <a:lnTo>
                  <a:pt x="32" y="507"/>
                </a:lnTo>
                <a:lnTo>
                  <a:pt x="16" y="507"/>
                </a:lnTo>
                <a:lnTo>
                  <a:pt x="16" y="539"/>
                </a:lnTo>
              </a:path>
            </a:pathLst>
          </a:custGeom>
          <a:solidFill>
            <a:schemeClr val="accent1"/>
          </a:solidFill>
          <a:ln w="12700" cap="rnd">
            <a:solidFill>
              <a:srgbClr val="000000"/>
            </a:solidFill>
            <a:round/>
            <a:headEnd/>
            <a:tailEnd/>
          </a:ln>
        </p:spPr>
        <p:txBody>
          <a:bodyPr lIns="91424" tIns="45712" rIns="91424" bIns="45712"/>
          <a:lstStyle/>
          <a:p>
            <a:endParaRPr lang="en-US"/>
          </a:p>
        </p:txBody>
      </p:sp>
      <p:sp>
        <p:nvSpPr>
          <p:cNvPr id="10334" name="Freeform 95"/>
          <p:cNvSpPr>
            <a:spLocks/>
          </p:cNvSpPr>
          <p:nvPr/>
        </p:nvSpPr>
        <p:spPr bwMode="auto">
          <a:xfrm>
            <a:off x="4950738" y="5582295"/>
            <a:ext cx="52941" cy="71992"/>
          </a:xfrm>
          <a:custGeom>
            <a:avLst/>
            <a:gdLst>
              <a:gd name="T0" fmla="*/ 2147483647 w 33"/>
              <a:gd name="T1" fmla="*/ 0 h 46"/>
              <a:gd name="T2" fmla="*/ 0 w 33"/>
              <a:gd name="T3" fmla="*/ 0 h 46"/>
              <a:gd name="T4" fmla="*/ 0 w 33"/>
              <a:gd name="T5" fmla="*/ 2147483647 h 46"/>
              <a:gd name="T6" fmla="*/ 0 w 33"/>
              <a:gd name="T7" fmla="*/ 2147483647 h 46"/>
              <a:gd name="T8" fmla="*/ 0 w 33"/>
              <a:gd name="T9" fmla="*/ 2147483647 h 46"/>
              <a:gd name="T10" fmla="*/ 2147483647 w 33"/>
              <a:gd name="T11" fmla="*/ 2147483647 h 46"/>
              <a:gd name="T12" fmla="*/ 2147483647 w 33"/>
              <a:gd name="T13" fmla="*/ 0 h 46"/>
              <a:gd name="T14" fmla="*/ 0 60000 65536"/>
              <a:gd name="T15" fmla="*/ 0 60000 65536"/>
              <a:gd name="T16" fmla="*/ 0 60000 65536"/>
              <a:gd name="T17" fmla="*/ 0 60000 65536"/>
              <a:gd name="T18" fmla="*/ 0 60000 65536"/>
              <a:gd name="T19" fmla="*/ 0 60000 65536"/>
              <a:gd name="T20" fmla="*/ 0 60000 65536"/>
              <a:gd name="T21" fmla="*/ 0 w 33"/>
              <a:gd name="T22" fmla="*/ 0 h 46"/>
              <a:gd name="T23" fmla="*/ 33 w 33"/>
              <a:gd name="T24" fmla="*/ 46 h 4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 h="46">
                <a:moveTo>
                  <a:pt x="16" y="0"/>
                </a:moveTo>
                <a:lnTo>
                  <a:pt x="0" y="0"/>
                </a:lnTo>
                <a:lnTo>
                  <a:pt x="0" y="13"/>
                </a:lnTo>
                <a:lnTo>
                  <a:pt x="0" y="29"/>
                </a:lnTo>
                <a:lnTo>
                  <a:pt x="0" y="45"/>
                </a:lnTo>
                <a:lnTo>
                  <a:pt x="32" y="45"/>
                </a:lnTo>
                <a:lnTo>
                  <a:pt x="16" y="0"/>
                </a:lnTo>
              </a:path>
            </a:pathLst>
          </a:custGeom>
          <a:solidFill>
            <a:schemeClr val="accent1"/>
          </a:solidFill>
          <a:ln w="12700" cap="rnd">
            <a:solidFill>
              <a:srgbClr val="000000"/>
            </a:solidFill>
            <a:round/>
            <a:headEnd/>
            <a:tailEnd/>
          </a:ln>
        </p:spPr>
        <p:txBody>
          <a:bodyPr lIns="91424" tIns="45712" rIns="91424" bIns="45712"/>
          <a:lstStyle/>
          <a:p>
            <a:endParaRPr lang="en-US"/>
          </a:p>
        </p:txBody>
      </p:sp>
      <p:sp>
        <p:nvSpPr>
          <p:cNvPr id="10335" name="Freeform 96"/>
          <p:cNvSpPr>
            <a:spLocks/>
          </p:cNvSpPr>
          <p:nvPr/>
        </p:nvSpPr>
        <p:spPr bwMode="auto">
          <a:xfrm>
            <a:off x="4905941" y="5628369"/>
            <a:ext cx="47512" cy="51835"/>
          </a:xfrm>
          <a:custGeom>
            <a:avLst/>
            <a:gdLst>
              <a:gd name="T0" fmla="*/ 2147483647 w 30"/>
              <a:gd name="T1" fmla="*/ 0 h 33"/>
              <a:gd name="T2" fmla="*/ 0 w 30"/>
              <a:gd name="T3" fmla="*/ 0 h 33"/>
              <a:gd name="T4" fmla="*/ 2147483647 w 30"/>
              <a:gd name="T5" fmla="*/ 2147483647 h 33"/>
              <a:gd name="T6" fmla="*/ 2147483647 w 30"/>
              <a:gd name="T7" fmla="*/ 2147483647 h 33"/>
              <a:gd name="T8" fmla="*/ 2147483647 w 30"/>
              <a:gd name="T9" fmla="*/ 2147483647 h 33"/>
              <a:gd name="T10" fmla="*/ 2147483647 w 30"/>
              <a:gd name="T11" fmla="*/ 0 h 33"/>
              <a:gd name="T12" fmla="*/ 0 60000 65536"/>
              <a:gd name="T13" fmla="*/ 0 60000 65536"/>
              <a:gd name="T14" fmla="*/ 0 60000 65536"/>
              <a:gd name="T15" fmla="*/ 0 60000 65536"/>
              <a:gd name="T16" fmla="*/ 0 60000 65536"/>
              <a:gd name="T17" fmla="*/ 0 60000 65536"/>
              <a:gd name="T18" fmla="*/ 0 w 30"/>
              <a:gd name="T19" fmla="*/ 0 h 33"/>
              <a:gd name="T20" fmla="*/ 30 w 30"/>
              <a:gd name="T21" fmla="*/ 33 h 33"/>
            </a:gdLst>
            <a:ahLst/>
            <a:cxnLst>
              <a:cxn ang="T12">
                <a:pos x="T0" y="T1"/>
              </a:cxn>
              <a:cxn ang="T13">
                <a:pos x="T2" y="T3"/>
              </a:cxn>
              <a:cxn ang="T14">
                <a:pos x="T4" y="T5"/>
              </a:cxn>
              <a:cxn ang="T15">
                <a:pos x="T6" y="T7"/>
              </a:cxn>
              <a:cxn ang="T16">
                <a:pos x="T8" y="T9"/>
              </a:cxn>
              <a:cxn ang="T17">
                <a:pos x="T10" y="T11"/>
              </a:cxn>
            </a:cxnLst>
            <a:rect l="T18" t="T19" r="T20" b="T21"/>
            <a:pathLst>
              <a:path w="30" h="33">
                <a:moveTo>
                  <a:pt x="16" y="0"/>
                </a:moveTo>
                <a:lnTo>
                  <a:pt x="0" y="0"/>
                </a:lnTo>
                <a:lnTo>
                  <a:pt x="16" y="32"/>
                </a:lnTo>
                <a:lnTo>
                  <a:pt x="29" y="32"/>
                </a:lnTo>
                <a:lnTo>
                  <a:pt x="16" y="16"/>
                </a:lnTo>
                <a:lnTo>
                  <a:pt x="16" y="0"/>
                </a:lnTo>
              </a:path>
            </a:pathLst>
          </a:custGeom>
          <a:solidFill>
            <a:srgbClr val="66FF33"/>
          </a:solidFill>
          <a:ln w="12700" cap="rnd">
            <a:solidFill>
              <a:srgbClr val="000000"/>
            </a:solidFill>
            <a:round/>
            <a:headEnd/>
            <a:tailEnd/>
          </a:ln>
        </p:spPr>
        <p:txBody>
          <a:bodyPr lIns="91424" tIns="45712" rIns="91424" bIns="45712"/>
          <a:lstStyle/>
          <a:p>
            <a:endParaRPr lang="en-US"/>
          </a:p>
        </p:txBody>
      </p:sp>
      <p:sp>
        <p:nvSpPr>
          <p:cNvPr id="10336" name="Freeform 97"/>
          <p:cNvSpPr>
            <a:spLocks/>
          </p:cNvSpPr>
          <p:nvPr/>
        </p:nvSpPr>
        <p:spPr bwMode="auto">
          <a:xfrm>
            <a:off x="4783767" y="5433989"/>
            <a:ext cx="25793" cy="47515"/>
          </a:xfrm>
          <a:custGeom>
            <a:avLst/>
            <a:gdLst>
              <a:gd name="T0" fmla="*/ 0 w 17"/>
              <a:gd name="T1" fmla="*/ 0 h 30"/>
              <a:gd name="T2" fmla="*/ 2147483647 w 17"/>
              <a:gd name="T3" fmla="*/ 0 h 30"/>
              <a:gd name="T4" fmla="*/ 2147483647 w 17"/>
              <a:gd name="T5" fmla="*/ 2147483647 h 30"/>
              <a:gd name="T6" fmla="*/ 2147483647 w 17"/>
              <a:gd name="T7" fmla="*/ 2147483647 h 30"/>
              <a:gd name="T8" fmla="*/ 0 w 17"/>
              <a:gd name="T9" fmla="*/ 0 h 30"/>
              <a:gd name="T10" fmla="*/ 0 60000 65536"/>
              <a:gd name="T11" fmla="*/ 0 60000 65536"/>
              <a:gd name="T12" fmla="*/ 0 60000 65536"/>
              <a:gd name="T13" fmla="*/ 0 60000 65536"/>
              <a:gd name="T14" fmla="*/ 0 60000 65536"/>
              <a:gd name="T15" fmla="*/ 0 w 17"/>
              <a:gd name="T16" fmla="*/ 0 h 30"/>
              <a:gd name="T17" fmla="*/ 17 w 17"/>
              <a:gd name="T18" fmla="*/ 30 h 30"/>
            </a:gdLst>
            <a:ahLst/>
            <a:cxnLst>
              <a:cxn ang="T10">
                <a:pos x="T0" y="T1"/>
              </a:cxn>
              <a:cxn ang="T11">
                <a:pos x="T2" y="T3"/>
              </a:cxn>
              <a:cxn ang="T12">
                <a:pos x="T4" y="T5"/>
              </a:cxn>
              <a:cxn ang="T13">
                <a:pos x="T6" y="T7"/>
              </a:cxn>
              <a:cxn ang="T14">
                <a:pos x="T8" y="T9"/>
              </a:cxn>
            </a:cxnLst>
            <a:rect l="T15" t="T16" r="T17" b="T18"/>
            <a:pathLst>
              <a:path w="17" h="30">
                <a:moveTo>
                  <a:pt x="0" y="0"/>
                </a:moveTo>
                <a:lnTo>
                  <a:pt x="16" y="0"/>
                </a:lnTo>
                <a:lnTo>
                  <a:pt x="16" y="16"/>
                </a:lnTo>
                <a:lnTo>
                  <a:pt x="16" y="29"/>
                </a:lnTo>
                <a:lnTo>
                  <a:pt x="0" y="0"/>
                </a:lnTo>
              </a:path>
            </a:pathLst>
          </a:custGeom>
          <a:solidFill>
            <a:srgbClr val="C0C0C0"/>
          </a:solidFill>
          <a:ln w="12700" cap="rnd">
            <a:solidFill>
              <a:srgbClr val="000000"/>
            </a:solidFill>
            <a:round/>
            <a:headEnd/>
            <a:tailEnd/>
          </a:ln>
        </p:spPr>
        <p:txBody>
          <a:bodyPr lIns="91424" tIns="45712" rIns="91424" bIns="45712"/>
          <a:lstStyle/>
          <a:p>
            <a:endParaRPr lang="en-US"/>
          </a:p>
        </p:txBody>
      </p:sp>
      <p:sp>
        <p:nvSpPr>
          <p:cNvPr id="10337" name="Freeform 98"/>
          <p:cNvSpPr>
            <a:spLocks/>
          </p:cNvSpPr>
          <p:nvPr/>
        </p:nvSpPr>
        <p:spPr bwMode="auto">
          <a:xfrm>
            <a:off x="4783767" y="5311602"/>
            <a:ext cx="25793" cy="27357"/>
          </a:xfrm>
          <a:custGeom>
            <a:avLst/>
            <a:gdLst>
              <a:gd name="T0" fmla="*/ 0 w 17"/>
              <a:gd name="T1" fmla="*/ 0 h 17"/>
              <a:gd name="T2" fmla="*/ 2147483647 w 17"/>
              <a:gd name="T3" fmla="*/ 0 h 17"/>
              <a:gd name="T4" fmla="*/ 2147483647 w 17"/>
              <a:gd name="T5" fmla="*/ 2147483647 h 17"/>
              <a:gd name="T6" fmla="*/ 0 w 17"/>
              <a:gd name="T7" fmla="*/ 2147483647 h 17"/>
              <a:gd name="T8" fmla="*/ 0 w 17"/>
              <a:gd name="T9" fmla="*/ 0 h 17"/>
              <a:gd name="T10" fmla="*/ 0 60000 65536"/>
              <a:gd name="T11" fmla="*/ 0 60000 65536"/>
              <a:gd name="T12" fmla="*/ 0 60000 65536"/>
              <a:gd name="T13" fmla="*/ 0 60000 65536"/>
              <a:gd name="T14" fmla="*/ 0 60000 65536"/>
              <a:gd name="T15" fmla="*/ 0 w 17"/>
              <a:gd name="T16" fmla="*/ 0 h 17"/>
              <a:gd name="T17" fmla="*/ 17 w 17"/>
              <a:gd name="T18" fmla="*/ 17 h 17"/>
            </a:gdLst>
            <a:ahLst/>
            <a:cxnLst>
              <a:cxn ang="T10">
                <a:pos x="T0" y="T1"/>
              </a:cxn>
              <a:cxn ang="T11">
                <a:pos x="T2" y="T3"/>
              </a:cxn>
              <a:cxn ang="T12">
                <a:pos x="T4" y="T5"/>
              </a:cxn>
              <a:cxn ang="T13">
                <a:pos x="T6" y="T7"/>
              </a:cxn>
              <a:cxn ang="T14">
                <a:pos x="T8" y="T9"/>
              </a:cxn>
            </a:cxnLst>
            <a:rect l="T15" t="T16" r="T17" b="T18"/>
            <a:pathLst>
              <a:path w="17" h="17">
                <a:moveTo>
                  <a:pt x="0" y="0"/>
                </a:moveTo>
                <a:lnTo>
                  <a:pt x="16" y="0"/>
                </a:lnTo>
                <a:lnTo>
                  <a:pt x="16" y="16"/>
                </a:lnTo>
                <a:lnTo>
                  <a:pt x="0" y="16"/>
                </a:lnTo>
                <a:lnTo>
                  <a:pt x="0" y="0"/>
                </a:lnTo>
              </a:path>
            </a:pathLst>
          </a:custGeom>
          <a:solidFill>
            <a:srgbClr val="C0C0C0"/>
          </a:solidFill>
          <a:ln w="12700" cap="rnd">
            <a:solidFill>
              <a:srgbClr val="000000"/>
            </a:solidFill>
            <a:round/>
            <a:headEnd/>
            <a:tailEnd/>
          </a:ln>
        </p:spPr>
        <p:txBody>
          <a:bodyPr lIns="91424" tIns="45712" rIns="91424" bIns="45712"/>
          <a:lstStyle/>
          <a:p>
            <a:endParaRPr lang="en-US"/>
          </a:p>
        </p:txBody>
      </p:sp>
      <p:sp>
        <p:nvSpPr>
          <p:cNvPr id="10338" name="Freeform 99"/>
          <p:cNvSpPr>
            <a:spLocks/>
          </p:cNvSpPr>
          <p:nvPr/>
        </p:nvSpPr>
        <p:spPr bwMode="auto">
          <a:xfrm>
            <a:off x="4783767" y="5235290"/>
            <a:ext cx="1358" cy="53275"/>
          </a:xfrm>
          <a:custGeom>
            <a:avLst/>
            <a:gdLst>
              <a:gd name="T0" fmla="*/ 0 w 1"/>
              <a:gd name="T1" fmla="*/ 0 h 33"/>
              <a:gd name="T2" fmla="*/ 0 w 1"/>
              <a:gd name="T3" fmla="*/ 2147483647 h 33"/>
              <a:gd name="T4" fmla="*/ 0 w 1"/>
              <a:gd name="T5" fmla="*/ 2147483647 h 33"/>
              <a:gd name="T6" fmla="*/ 0 w 1"/>
              <a:gd name="T7" fmla="*/ 0 h 33"/>
              <a:gd name="T8" fmla="*/ 0 60000 65536"/>
              <a:gd name="T9" fmla="*/ 0 60000 65536"/>
              <a:gd name="T10" fmla="*/ 0 60000 65536"/>
              <a:gd name="T11" fmla="*/ 0 60000 65536"/>
              <a:gd name="T12" fmla="*/ 0 w 1"/>
              <a:gd name="T13" fmla="*/ 0 h 33"/>
              <a:gd name="T14" fmla="*/ 1 w 1"/>
              <a:gd name="T15" fmla="*/ 33 h 33"/>
            </a:gdLst>
            <a:ahLst/>
            <a:cxnLst>
              <a:cxn ang="T8">
                <a:pos x="T0" y="T1"/>
              </a:cxn>
              <a:cxn ang="T9">
                <a:pos x="T2" y="T3"/>
              </a:cxn>
              <a:cxn ang="T10">
                <a:pos x="T4" y="T5"/>
              </a:cxn>
              <a:cxn ang="T11">
                <a:pos x="T6" y="T7"/>
              </a:cxn>
            </a:cxnLst>
            <a:rect l="T12" t="T13" r="T14" b="T15"/>
            <a:pathLst>
              <a:path w="1" h="33">
                <a:moveTo>
                  <a:pt x="0" y="0"/>
                </a:moveTo>
                <a:lnTo>
                  <a:pt x="0" y="32"/>
                </a:lnTo>
                <a:lnTo>
                  <a:pt x="0" y="16"/>
                </a:lnTo>
                <a:lnTo>
                  <a:pt x="0" y="0"/>
                </a:lnTo>
              </a:path>
            </a:pathLst>
          </a:custGeom>
          <a:solidFill>
            <a:srgbClr val="969696"/>
          </a:solidFill>
          <a:ln w="12700" cap="rnd">
            <a:solidFill>
              <a:srgbClr val="000000"/>
            </a:solidFill>
            <a:round/>
            <a:headEnd/>
            <a:tailEnd/>
          </a:ln>
        </p:spPr>
        <p:txBody>
          <a:bodyPr lIns="91424" tIns="45712" rIns="91424" bIns="45712"/>
          <a:lstStyle/>
          <a:p>
            <a:endParaRPr lang="en-US"/>
          </a:p>
        </p:txBody>
      </p:sp>
      <p:sp>
        <p:nvSpPr>
          <p:cNvPr id="10339" name="Freeform 100"/>
          <p:cNvSpPr>
            <a:spLocks/>
          </p:cNvSpPr>
          <p:nvPr/>
        </p:nvSpPr>
        <p:spPr bwMode="auto">
          <a:xfrm>
            <a:off x="4828564" y="5582295"/>
            <a:ext cx="27150" cy="25917"/>
          </a:xfrm>
          <a:custGeom>
            <a:avLst/>
            <a:gdLst>
              <a:gd name="T0" fmla="*/ 0 w 17"/>
              <a:gd name="T1" fmla="*/ 0 h 17"/>
              <a:gd name="T2" fmla="*/ 2147483647 w 17"/>
              <a:gd name="T3" fmla="*/ 2147483647 h 17"/>
              <a:gd name="T4" fmla="*/ 2147483647 w 17"/>
              <a:gd name="T5" fmla="*/ 0 h 17"/>
              <a:gd name="T6" fmla="*/ 0 w 17"/>
              <a:gd name="T7" fmla="*/ 0 h 17"/>
              <a:gd name="T8" fmla="*/ 0 60000 65536"/>
              <a:gd name="T9" fmla="*/ 0 60000 65536"/>
              <a:gd name="T10" fmla="*/ 0 60000 65536"/>
              <a:gd name="T11" fmla="*/ 0 60000 65536"/>
              <a:gd name="T12" fmla="*/ 0 w 17"/>
              <a:gd name="T13" fmla="*/ 0 h 17"/>
              <a:gd name="T14" fmla="*/ 17 w 17"/>
              <a:gd name="T15" fmla="*/ 17 h 17"/>
            </a:gdLst>
            <a:ahLst/>
            <a:cxnLst>
              <a:cxn ang="T8">
                <a:pos x="T0" y="T1"/>
              </a:cxn>
              <a:cxn ang="T9">
                <a:pos x="T2" y="T3"/>
              </a:cxn>
              <a:cxn ang="T10">
                <a:pos x="T4" y="T5"/>
              </a:cxn>
              <a:cxn ang="T11">
                <a:pos x="T6" y="T7"/>
              </a:cxn>
            </a:cxnLst>
            <a:rect l="T12" t="T13" r="T14" b="T15"/>
            <a:pathLst>
              <a:path w="17" h="17">
                <a:moveTo>
                  <a:pt x="0" y="0"/>
                </a:moveTo>
                <a:lnTo>
                  <a:pt x="16" y="16"/>
                </a:lnTo>
                <a:lnTo>
                  <a:pt x="16" y="0"/>
                </a:lnTo>
                <a:lnTo>
                  <a:pt x="0" y="0"/>
                </a:lnTo>
              </a:path>
            </a:pathLst>
          </a:custGeom>
          <a:solidFill>
            <a:srgbClr val="66FF33"/>
          </a:solidFill>
          <a:ln w="12700" cap="rnd">
            <a:solidFill>
              <a:srgbClr val="000000"/>
            </a:solidFill>
            <a:round/>
            <a:headEnd/>
            <a:tailEnd/>
          </a:ln>
        </p:spPr>
        <p:txBody>
          <a:bodyPr lIns="91424" tIns="45712" rIns="91424" bIns="45712"/>
          <a:lstStyle/>
          <a:p>
            <a:endParaRPr lang="en-US"/>
          </a:p>
        </p:txBody>
      </p:sp>
      <p:sp>
        <p:nvSpPr>
          <p:cNvPr id="10340" name="Line 101"/>
          <p:cNvSpPr>
            <a:spLocks noChangeShapeType="1"/>
          </p:cNvSpPr>
          <p:nvPr/>
        </p:nvSpPr>
        <p:spPr bwMode="auto">
          <a:xfrm>
            <a:off x="4976530" y="5678763"/>
            <a:ext cx="25793" cy="0"/>
          </a:xfrm>
          <a:prstGeom prst="line">
            <a:avLst/>
          </a:prstGeom>
          <a:noFill/>
          <a:ln w="12700">
            <a:solidFill>
              <a:schemeClr val="tx1"/>
            </a:solidFill>
            <a:round/>
            <a:headEnd type="none" w="sm" len="sm"/>
            <a:tailEnd type="none" w="sm" len="sm"/>
          </a:ln>
          <a:extLst>
            <a:ext uri="{909E8E84-426E-40DD-AFC4-6F175D3DCCD1}">
              <a14:hiddenFill xmlns:a14="http://schemas.microsoft.com/office/drawing/2010/main">
                <a:noFill/>
              </a14:hiddenFill>
            </a:ext>
          </a:extLst>
        </p:spPr>
        <p:txBody>
          <a:bodyPr wrap="none" lIns="91424" tIns="45712" rIns="91424" bIns="45712" anchor="ctr"/>
          <a:lstStyle/>
          <a:p>
            <a:endParaRPr lang="en-US"/>
          </a:p>
        </p:txBody>
      </p:sp>
      <p:sp>
        <p:nvSpPr>
          <p:cNvPr id="10341" name="Freeform 102"/>
          <p:cNvSpPr>
            <a:spLocks/>
          </p:cNvSpPr>
          <p:nvPr/>
        </p:nvSpPr>
        <p:spPr bwMode="auto">
          <a:xfrm>
            <a:off x="5098703" y="4869569"/>
            <a:ext cx="99097" cy="148305"/>
          </a:xfrm>
          <a:custGeom>
            <a:avLst/>
            <a:gdLst>
              <a:gd name="T0" fmla="*/ 2147483647 w 62"/>
              <a:gd name="T1" fmla="*/ 2147483647 h 94"/>
              <a:gd name="T2" fmla="*/ 2147483647 w 62"/>
              <a:gd name="T3" fmla="*/ 2147483647 h 94"/>
              <a:gd name="T4" fmla="*/ 2147483647 w 62"/>
              <a:gd name="T5" fmla="*/ 2147483647 h 94"/>
              <a:gd name="T6" fmla="*/ 0 w 62"/>
              <a:gd name="T7" fmla="*/ 0 h 94"/>
              <a:gd name="T8" fmla="*/ 0 w 62"/>
              <a:gd name="T9" fmla="*/ 2147483647 h 94"/>
              <a:gd name="T10" fmla="*/ 2147483647 w 62"/>
              <a:gd name="T11" fmla="*/ 2147483647 h 94"/>
              <a:gd name="T12" fmla="*/ 2147483647 w 62"/>
              <a:gd name="T13" fmla="*/ 2147483647 h 94"/>
              <a:gd name="T14" fmla="*/ 2147483647 w 62"/>
              <a:gd name="T15" fmla="*/ 2147483647 h 94"/>
              <a:gd name="T16" fmla="*/ 0 60000 65536"/>
              <a:gd name="T17" fmla="*/ 0 60000 65536"/>
              <a:gd name="T18" fmla="*/ 0 60000 65536"/>
              <a:gd name="T19" fmla="*/ 0 60000 65536"/>
              <a:gd name="T20" fmla="*/ 0 60000 65536"/>
              <a:gd name="T21" fmla="*/ 0 60000 65536"/>
              <a:gd name="T22" fmla="*/ 0 60000 65536"/>
              <a:gd name="T23" fmla="*/ 0 60000 65536"/>
              <a:gd name="T24" fmla="*/ 0 w 62"/>
              <a:gd name="T25" fmla="*/ 0 h 94"/>
              <a:gd name="T26" fmla="*/ 62 w 62"/>
              <a:gd name="T27" fmla="*/ 94 h 9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2" h="94">
                <a:moveTo>
                  <a:pt x="61" y="64"/>
                </a:moveTo>
                <a:lnTo>
                  <a:pt x="61" y="48"/>
                </a:lnTo>
                <a:lnTo>
                  <a:pt x="32" y="16"/>
                </a:lnTo>
                <a:lnTo>
                  <a:pt x="0" y="0"/>
                </a:lnTo>
                <a:lnTo>
                  <a:pt x="0" y="77"/>
                </a:lnTo>
                <a:lnTo>
                  <a:pt x="48" y="93"/>
                </a:lnTo>
                <a:lnTo>
                  <a:pt x="61" y="77"/>
                </a:lnTo>
                <a:lnTo>
                  <a:pt x="61" y="64"/>
                </a:lnTo>
              </a:path>
            </a:pathLst>
          </a:custGeom>
          <a:solidFill>
            <a:schemeClr val="accent1"/>
          </a:solidFill>
          <a:ln w="12700" cap="rnd">
            <a:solidFill>
              <a:srgbClr val="000000"/>
            </a:solidFill>
            <a:round/>
            <a:headEnd/>
            <a:tailEnd/>
          </a:ln>
        </p:spPr>
        <p:txBody>
          <a:bodyPr lIns="91424" tIns="45712" rIns="91424" bIns="45712"/>
          <a:lstStyle/>
          <a:p>
            <a:endParaRPr lang="en-US"/>
          </a:p>
        </p:txBody>
      </p:sp>
      <p:sp>
        <p:nvSpPr>
          <p:cNvPr id="10342" name="Freeform 103"/>
          <p:cNvSpPr>
            <a:spLocks/>
          </p:cNvSpPr>
          <p:nvPr/>
        </p:nvSpPr>
        <p:spPr bwMode="auto">
          <a:xfrm>
            <a:off x="5150287" y="5505982"/>
            <a:ext cx="27150" cy="25917"/>
          </a:xfrm>
          <a:custGeom>
            <a:avLst/>
            <a:gdLst>
              <a:gd name="T0" fmla="*/ 2147483647 w 17"/>
              <a:gd name="T1" fmla="*/ 0 h 17"/>
              <a:gd name="T2" fmla="*/ 0 w 17"/>
              <a:gd name="T3" fmla="*/ 0 h 17"/>
              <a:gd name="T4" fmla="*/ 0 w 17"/>
              <a:gd name="T5" fmla="*/ 2147483647 h 17"/>
              <a:gd name="T6" fmla="*/ 2147483647 w 17"/>
              <a:gd name="T7" fmla="*/ 2147483647 h 17"/>
              <a:gd name="T8" fmla="*/ 2147483647 w 17"/>
              <a:gd name="T9" fmla="*/ 0 h 17"/>
              <a:gd name="T10" fmla="*/ 0 60000 65536"/>
              <a:gd name="T11" fmla="*/ 0 60000 65536"/>
              <a:gd name="T12" fmla="*/ 0 60000 65536"/>
              <a:gd name="T13" fmla="*/ 0 60000 65536"/>
              <a:gd name="T14" fmla="*/ 0 60000 65536"/>
              <a:gd name="T15" fmla="*/ 0 w 17"/>
              <a:gd name="T16" fmla="*/ 0 h 17"/>
              <a:gd name="T17" fmla="*/ 17 w 17"/>
              <a:gd name="T18" fmla="*/ 17 h 17"/>
            </a:gdLst>
            <a:ahLst/>
            <a:cxnLst>
              <a:cxn ang="T10">
                <a:pos x="T0" y="T1"/>
              </a:cxn>
              <a:cxn ang="T11">
                <a:pos x="T2" y="T3"/>
              </a:cxn>
              <a:cxn ang="T12">
                <a:pos x="T4" y="T5"/>
              </a:cxn>
              <a:cxn ang="T13">
                <a:pos x="T6" y="T7"/>
              </a:cxn>
              <a:cxn ang="T14">
                <a:pos x="T8" y="T9"/>
              </a:cxn>
            </a:cxnLst>
            <a:rect l="T15" t="T16" r="T17" b="T18"/>
            <a:pathLst>
              <a:path w="17" h="17">
                <a:moveTo>
                  <a:pt x="16" y="0"/>
                </a:moveTo>
                <a:lnTo>
                  <a:pt x="0" y="0"/>
                </a:lnTo>
                <a:lnTo>
                  <a:pt x="0" y="16"/>
                </a:lnTo>
                <a:lnTo>
                  <a:pt x="16" y="16"/>
                </a:lnTo>
                <a:lnTo>
                  <a:pt x="16" y="0"/>
                </a:lnTo>
              </a:path>
            </a:pathLst>
          </a:custGeom>
          <a:solidFill>
            <a:srgbClr val="C0C0C0"/>
          </a:solidFill>
          <a:ln w="12700" cap="rnd">
            <a:solidFill>
              <a:srgbClr val="000000"/>
            </a:solidFill>
            <a:round/>
            <a:headEnd/>
            <a:tailEnd/>
          </a:ln>
        </p:spPr>
        <p:txBody>
          <a:bodyPr lIns="91424" tIns="45712" rIns="91424" bIns="45712"/>
          <a:lstStyle/>
          <a:p>
            <a:endParaRPr lang="en-US"/>
          </a:p>
        </p:txBody>
      </p:sp>
      <p:sp>
        <p:nvSpPr>
          <p:cNvPr id="10343" name="Freeform 104"/>
          <p:cNvSpPr>
            <a:spLocks/>
          </p:cNvSpPr>
          <p:nvPr/>
        </p:nvSpPr>
        <p:spPr bwMode="auto">
          <a:xfrm>
            <a:off x="5124495" y="5505982"/>
            <a:ext cx="27150" cy="25917"/>
          </a:xfrm>
          <a:custGeom>
            <a:avLst/>
            <a:gdLst>
              <a:gd name="T0" fmla="*/ 2147483647 w 17"/>
              <a:gd name="T1" fmla="*/ 0 h 17"/>
              <a:gd name="T2" fmla="*/ 0 w 17"/>
              <a:gd name="T3" fmla="*/ 0 h 17"/>
              <a:gd name="T4" fmla="*/ 0 w 17"/>
              <a:gd name="T5" fmla="*/ 2147483647 h 17"/>
              <a:gd name="T6" fmla="*/ 2147483647 w 17"/>
              <a:gd name="T7" fmla="*/ 2147483647 h 17"/>
              <a:gd name="T8" fmla="*/ 2147483647 w 17"/>
              <a:gd name="T9" fmla="*/ 0 h 17"/>
              <a:gd name="T10" fmla="*/ 0 60000 65536"/>
              <a:gd name="T11" fmla="*/ 0 60000 65536"/>
              <a:gd name="T12" fmla="*/ 0 60000 65536"/>
              <a:gd name="T13" fmla="*/ 0 60000 65536"/>
              <a:gd name="T14" fmla="*/ 0 60000 65536"/>
              <a:gd name="T15" fmla="*/ 0 w 17"/>
              <a:gd name="T16" fmla="*/ 0 h 17"/>
              <a:gd name="T17" fmla="*/ 17 w 17"/>
              <a:gd name="T18" fmla="*/ 17 h 17"/>
            </a:gdLst>
            <a:ahLst/>
            <a:cxnLst>
              <a:cxn ang="T10">
                <a:pos x="T0" y="T1"/>
              </a:cxn>
              <a:cxn ang="T11">
                <a:pos x="T2" y="T3"/>
              </a:cxn>
              <a:cxn ang="T12">
                <a:pos x="T4" y="T5"/>
              </a:cxn>
              <a:cxn ang="T13">
                <a:pos x="T6" y="T7"/>
              </a:cxn>
              <a:cxn ang="T14">
                <a:pos x="T8" y="T9"/>
              </a:cxn>
            </a:cxnLst>
            <a:rect l="T15" t="T16" r="T17" b="T18"/>
            <a:pathLst>
              <a:path w="17" h="17">
                <a:moveTo>
                  <a:pt x="16" y="0"/>
                </a:moveTo>
                <a:lnTo>
                  <a:pt x="0" y="0"/>
                </a:lnTo>
                <a:lnTo>
                  <a:pt x="0" y="16"/>
                </a:lnTo>
                <a:lnTo>
                  <a:pt x="16" y="16"/>
                </a:lnTo>
                <a:lnTo>
                  <a:pt x="16" y="0"/>
                </a:lnTo>
              </a:path>
            </a:pathLst>
          </a:custGeom>
          <a:solidFill>
            <a:srgbClr val="C0C0C0"/>
          </a:solidFill>
          <a:ln w="12700" cap="rnd">
            <a:solidFill>
              <a:srgbClr val="000000"/>
            </a:solidFill>
            <a:round/>
            <a:headEnd/>
            <a:tailEnd/>
          </a:ln>
        </p:spPr>
        <p:txBody>
          <a:bodyPr lIns="91424" tIns="45712" rIns="91424" bIns="45712"/>
          <a:lstStyle/>
          <a:p>
            <a:endParaRPr lang="en-US"/>
          </a:p>
        </p:txBody>
      </p:sp>
      <p:sp>
        <p:nvSpPr>
          <p:cNvPr id="10344" name="Line 105"/>
          <p:cNvSpPr>
            <a:spLocks noChangeShapeType="1"/>
          </p:cNvSpPr>
          <p:nvPr/>
        </p:nvSpPr>
        <p:spPr bwMode="auto">
          <a:xfrm flipH="1">
            <a:off x="4976530" y="3670175"/>
            <a:ext cx="51584" cy="27357"/>
          </a:xfrm>
          <a:prstGeom prst="line">
            <a:avLst/>
          </a:prstGeom>
          <a:noFill/>
          <a:ln w="9525">
            <a:solidFill>
              <a:schemeClr val="bg2"/>
            </a:solidFill>
            <a:round/>
            <a:headEnd type="none" w="sm" len="sm"/>
            <a:tailEnd type="none" w="sm" len="sm"/>
          </a:ln>
          <a:extLst>
            <a:ext uri="{909E8E84-426E-40DD-AFC4-6F175D3DCCD1}">
              <a14:hiddenFill xmlns:a14="http://schemas.microsoft.com/office/drawing/2010/main">
                <a:noFill/>
              </a14:hiddenFill>
            </a:ext>
          </a:extLst>
        </p:spPr>
        <p:txBody>
          <a:bodyPr wrap="none" lIns="91424" tIns="45712" rIns="91424" bIns="45712" anchor="ctr"/>
          <a:lstStyle/>
          <a:p>
            <a:endParaRPr lang="en-US"/>
          </a:p>
        </p:txBody>
      </p:sp>
      <p:sp>
        <p:nvSpPr>
          <p:cNvPr id="10345" name="Freeform 106"/>
          <p:cNvSpPr>
            <a:spLocks/>
          </p:cNvSpPr>
          <p:nvPr/>
        </p:nvSpPr>
        <p:spPr bwMode="auto">
          <a:xfrm>
            <a:off x="5028114" y="3644258"/>
            <a:ext cx="27150" cy="54714"/>
          </a:xfrm>
          <a:custGeom>
            <a:avLst/>
            <a:gdLst>
              <a:gd name="T0" fmla="*/ 0 w 17"/>
              <a:gd name="T1" fmla="*/ 2147483647 h 34"/>
              <a:gd name="T2" fmla="*/ 0 w 17"/>
              <a:gd name="T3" fmla="*/ 0 h 34"/>
              <a:gd name="T4" fmla="*/ 2147483647 w 17"/>
              <a:gd name="T5" fmla="*/ 0 h 34"/>
              <a:gd name="T6" fmla="*/ 2147483647 w 17"/>
              <a:gd name="T7" fmla="*/ 2147483647 h 34"/>
              <a:gd name="T8" fmla="*/ 2147483647 w 17"/>
              <a:gd name="T9" fmla="*/ 2147483647 h 34"/>
              <a:gd name="T10" fmla="*/ 0 w 17"/>
              <a:gd name="T11" fmla="*/ 2147483647 h 34"/>
              <a:gd name="T12" fmla="*/ 0 w 17"/>
              <a:gd name="T13" fmla="*/ 2147483647 h 34"/>
              <a:gd name="T14" fmla="*/ 0 60000 65536"/>
              <a:gd name="T15" fmla="*/ 0 60000 65536"/>
              <a:gd name="T16" fmla="*/ 0 60000 65536"/>
              <a:gd name="T17" fmla="*/ 0 60000 65536"/>
              <a:gd name="T18" fmla="*/ 0 60000 65536"/>
              <a:gd name="T19" fmla="*/ 0 60000 65536"/>
              <a:gd name="T20" fmla="*/ 0 60000 65536"/>
              <a:gd name="T21" fmla="*/ 0 w 17"/>
              <a:gd name="T22" fmla="*/ 0 h 34"/>
              <a:gd name="T23" fmla="*/ 17 w 17"/>
              <a:gd name="T24" fmla="*/ 34 h 3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7" h="34">
                <a:moveTo>
                  <a:pt x="0" y="17"/>
                </a:moveTo>
                <a:lnTo>
                  <a:pt x="0" y="0"/>
                </a:lnTo>
                <a:lnTo>
                  <a:pt x="16" y="0"/>
                </a:lnTo>
                <a:lnTo>
                  <a:pt x="16" y="17"/>
                </a:lnTo>
                <a:lnTo>
                  <a:pt x="16" y="33"/>
                </a:lnTo>
                <a:lnTo>
                  <a:pt x="0" y="33"/>
                </a:lnTo>
                <a:lnTo>
                  <a:pt x="0" y="17"/>
                </a:lnTo>
              </a:path>
            </a:pathLst>
          </a:custGeom>
          <a:solidFill>
            <a:schemeClr val="accent1"/>
          </a:solidFill>
          <a:ln w="9525" cap="rnd">
            <a:solidFill>
              <a:schemeClr val="bg2"/>
            </a:solidFill>
            <a:round/>
            <a:headEnd/>
            <a:tailEnd/>
          </a:ln>
        </p:spPr>
        <p:txBody>
          <a:bodyPr lIns="91424" tIns="45712" rIns="91424" bIns="45712"/>
          <a:lstStyle/>
          <a:p>
            <a:endParaRPr lang="en-US"/>
          </a:p>
        </p:txBody>
      </p:sp>
      <p:sp>
        <p:nvSpPr>
          <p:cNvPr id="10346" name="Line 107"/>
          <p:cNvSpPr>
            <a:spLocks noChangeShapeType="1"/>
          </p:cNvSpPr>
          <p:nvPr/>
        </p:nvSpPr>
        <p:spPr bwMode="auto">
          <a:xfrm>
            <a:off x="4976530" y="3697532"/>
            <a:ext cx="0" cy="24478"/>
          </a:xfrm>
          <a:prstGeom prst="line">
            <a:avLst/>
          </a:prstGeom>
          <a:noFill/>
          <a:ln w="9525">
            <a:solidFill>
              <a:schemeClr val="bg2"/>
            </a:solidFill>
            <a:round/>
            <a:headEnd type="none" w="sm" len="sm"/>
            <a:tailEnd type="none" w="sm" len="sm"/>
          </a:ln>
          <a:extLst>
            <a:ext uri="{909E8E84-426E-40DD-AFC4-6F175D3DCCD1}">
              <a14:hiddenFill xmlns:a14="http://schemas.microsoft.com/office/drawing/2010/main">
                <a:noFill/>
              </a14:hiddenFill>
            </a:ext>
          </a:extLst>
        </p:spPr>
        <p:txBody>
          <a:bodyPr wrap="none" lIns="91424" tIns="45712" rIns="91424" bIns="45712" anchor="ctr"/>
          <a:lstStyle/>
          <a:p>
            <a:endParaRPr lang="en-US"/>
          </a:p>
        </p:txBody>
      </p:sp>
      <p:sp>
        <p:nvSpPr>
          <p:cNvPr id="10347" name="Freeform 108"/>
          <p:cNvSpPr>
            <a:spLocks/>
          </p:cNvSpPr>
          <p:nvPr/>
        </p:nvSpPr>
        <p:spPr bwMode="auto">
          <a:xfrm>
            <a:off x="5028114" y="3747927"/>
            <a:ext cx="27150" cy="27357"/>
          </a:xfrm>
          <a:custGeom>
            <a:avLst/>
            <a:gdLst>
              <a:gd name="T0" fmla="*/ 0 w 17"/>
              <a:gd name="T1" fmla="*/ 2147483647 h 17"/>
              <a:gd name="T2" fmla="*/ 0 w 17"/>
              <a:gd name="T3" fmla="*/ 0 h 17"/>
              <a:gd name="T4" fmla="*/ 2147483647 w 17"/>
              <a:gd name="T5" fmla="*/ 0 h 17"/>
              <a:gd name="T6" fmla="*/ 2147483647 w 17"/>
              <a:gd name="T7" fmla="*/ 2147483647 h 17"/>
              <a:gd name="T8" fmla="*/ 0 w 17"/>
              <a:gd name="T9" fmla="*/ 2147483647 h 17"/>
              <a:gd name="T10" fmla="*/ 0 60000 65536"/>
              <a:gd name="T11" fmla="*/ 0 60000 65536"/>
              <a:gd name="T12" fmla="*/ 0 60000 65536"/>
              <a:gd name="T13" fmla="*/ 0 60000 65536"/>
              <a:gd name="T14" fmla="*/ 0 60000 65536"/>
              <a:gd name="T15" fmla="*/ 0 w 17"/>
              <a:gd name="T16" fmla="*/ 0 h 17"/>
              <a:gd name="T17" fmla="*/ 17 w 17"/>
              <a:gd name="T18" fmla="*/ 17 h 17"/>
            </a:gdLst>
            <a:ahLst/>
            <a:cxnLst>
              <a:cxn ang="T10">
                <a:pos x="T0" y="T1"/>
              </a:cxn>
              <a:cxn ang="T11">
                <a:pos x="T2" y="T3"/>
              </a:cxn>
              <a:cxn ang="T12">
                <a:pos x="T4" y="T5"/>
              </a:cxn>
              <a:cxn ang="T13">
                <a:pos x="T6" y="T7"/>
              </a:cxn>
              <a:cxn ang="T14">
                <a:pos x="T8" y="T9"/>
              </a:cxn>
            </a:cxnLst>
            <a:rect l="T15" t="T16" r="T17" b="T18"/>
            <a:pathLst>
              <a:path w="17" h="17">
                <a:moveTo>
                  <a:pt x="0" y="16"/>
                </a:moveTo>
                <a:lnTo>
                  <a:pt x="0" y="0"/>
                </a:lnTo>
                <a:lnTo>
                  <a:pt x="16" y="0"/>
                </a:lnTo>
                <a:lnTo>
                  <a:pt x="16" y="16"/>
                </a:lnTo>
                <a:lnTo>
                  <a:pt x="0" y="16"/>
                </a:lnTo>
              </a:path>
            </a:pathLst>
          </a:custGeom>
          <a:solidFill>
            <a:schemeClr val="accent1"/>
          </a:solidFill>
          <a:ln w="9525" cap="rnd">
            <a:solidFill>
              <a:schemeClr val="bg2"/>
            </a:solidFill>
            <a:round/>
            <a:headEnd/>
            <a:tailEnd/>
          </a:ln>
        </p:spPr>
        <p:txBody>
          <a:bodyPr lIns="91424" tIns="45712" rIns="91424" bIns="45712"/>
          <a:lstStyle/>
          <a:p>
            <a:endParaRPr lang="en-US"/>
          </a:p>
        </p:txBody>
      </p:sp>
      <p:sp>
        <p:nvSpPr>
          <p:cNvPr id="10348" name="Line 109"/>
          <p:cNvSpPr>
            <a:spLocks noChangeShapeType="1"/>
          </p:cNvSpPr>
          <p:nvPr/>
        </p:nvSpPr>
        <p:spPr bwMode="auto">
          <a:xfrm>
            <a:off x="4950738" y="3766644"/>
            <a:ext cx="25792" cy="0"/>
          </a:xfrm>
          <a:prstGeom prst="line">
            <a:avLst/>
          </a:prstGeom>
          <a:noFill/>
          <a:ln w="9525">
            <a:solidFill>
              <a:schemeClr val="bg2"/>
            </a:solidFill>
            <a:round/>
            <a:headEnd type="none" w="sm" len="sm"/>
            <a:tailEnd type="none" w="sm" len="sm"/>
          </a:ln>
          <a:extLst>
            <a:ext uri="{909E8E84-426E-40DD-AFC4-6F175D3DCCD1}">
              <a14:hiddenFill xmlns:a14="http://schemas.microsoft.com/office/drawing/2010/main">
                <a:noFill/>
              </a14:hiddenFill>
            </a:ext>
          </a:extLst>
        </p:spPr>
        <p:txBody>
          <a:bodyPr wrap="none" lIns="91424" tIns="45712" rIns="91424" bIns="45712" anchor="ctr"/>
          <a:lstStyle/>
          <a:p>
            <a:endParaRPr lang="en-US"/>
          </a:p>
        </p:txBody>
      </p:sp>
      <p:sp>
        <p:nvSpPr>
          <p:cNvPr id="10349" name="Freeform 110"/>
          <p:cNvSpPr>
            <a:spLocks/>
          </p:cNvSpPr>
          <p:nvPr/>
        </p:nvSpPr>
        <p:spPr bwMode="auto">
          <a:xfrm>
            <a:off x="5002322" y="3573705"/>
            <a:ext cx="27150" cy="28797"/>
          </a:xfrm>
          <a:custGeom>
            <a:avLst/>
            <a:gdLst>
              <a:gd name="T0" fmla="*/ 0 w 17"/>
              <a:gd name="T1" fmla="*/ 2147483647 h 18"/>
              <a:gd name="T2" fmla="*/ 0 w 17"/>
              <a:gd name="T3" fmla="*/ 0 h 18"/>
              <a:gd name="T4" fmla="*/ 2147483647 w 17"/>
              <a:gd name="T5" fmla="*/ 0 h 18"/>
              <a:gd name="T6" fmla="*/ 2147483647 w 17"/>
              <a:gd name="T7" fmla="*/ 2147483647 h 18"/>
              <a:gd name="T8" fmla="*/ 0 w 17"/>
              <a:gd name="T9" fmla="*/ 2147483647 h 18"/>
              <a:gd name="T10" fmla="*/ 0 60000 65536"/>
              <a:gd name="T11" fmla="*/ 0 60000 65536"/>
              <a:gd name="T12" fmla="*/ 0 60000 65536"/>
              <a:gd name="T13" fmla="*/ 0 60000 65536"/>
              <a:gd name="T14" fmla="*/ 0 60000 65536"/>
              <a:gd name="T15" fmla="*/ 0 w 17"/>
              <a:gd name="T16" fmla="*/ 0 h 18"/>
              <a:gd name="T17" fmla="*/ 17 w 17"/>
              <a:gd name="T18" fmla="*/ 18 h 18"/>
            </a:gdLst>
            <a:ahLst/>
            <a:cxnLst>
              <a:cxn ang="T10">
                <a:pos x="T0" y="T1"/>
              </a:cxn>
              <a:cxn ang="T11">
                <a:pos x="T2" y="T3"/>
              </a:cxn>
              <a:cxn ang="T12">
                <a:pos x="T4" y="T5"/>
              </a:cxn>
              <a:cxn ang="T13">
                <a:pos x="T6" y="T7"/>
              </a:cxn>
              <a:cxn ang="T14">
                <a:pos x="T8" y="T9"/>
              </a:cxn>
            </a:cxnLst>
            <a:rect l="T15" t="T16" r="T17" b="T18"/>
            <a:pathLst>
              <a:path w="17" h="18">
                <a:moveTo>
                  <a:pt x="0" y="17"/>
                </a:moveTo>
                <a:lnTo>
                  <a:pt x="0" y="0"/>
                </a:lnTo>
                <a:lnTo>
                  <a:pt x="16" y="0"/>
                </a:lnTo>
                <a:lnTo>
                  <a:pt x="16" y="17"/>
                </a:lnTo>
                <a:lnTo>
                  <a:pt x="0" y="17"/>
                </a:lnTo>
              </a:path>
            </a:pathLst>
          </a:custGeom>
          <a:solidFill>
            <a:schemeClr val="accent1"/>
          </a:solidFill>
          <a:ln w="9525" cap="rnd">
            <a:solidFill>
              <a:schemeClr val="bg2"/>
            </a:solidFill>
            <a:round/>
            <a:headEnd/>
            <a:tailEnd/>
          </a:ln>
        </p:spPr>
        <p:txBody>
          <a:bodyPr lIns="91424" tIns="45712" rIns="91424" bIns="45712"/>
          <a:lstStyle/>
          <a:p>
            <a:endParaRPr lang="en-US"/>
          </a:p>
        </p:txBody>
      </p:sp>
      <p:sp>
        <p:nvSpPr>
          <p:cNvPr id="10350" name="Freeform 111"/>
          <p:cNvSpPr>
            <a:spLocks/>
          </p:cNvSpPr>
          <p:nvPr/>
        </p:nvSpPr>
        <p:spPr bwMode="auto">
          <a:xfrm>
            <a:off x="5028114" y="3601062"/>
            <a:ext cx="27150" cy="46075"/>
          </a:xfrm>
          <a:custGeom>
            <a:avLst/>
            <a:gdLst>
              <a:gd name="T0" fmla="*/ 0 w 17"/>
              <a:gd name="T1" fmla="*/ 2147483647 h 29"/>
              <a:gd name="T2" fmla="*/ 0 w 17"/>
              <a:gd name="T3" fmla="*/ 0 h 29"/>
              <a:gd name="T4" fmla="*/ 2147483647 w 17"/>
              <a:gd name="T5" fmla="*/ 0 h 29"/>
              <a:gd name="T6" fmla="*/ 2147483647 w 17"/>
              <a:gd name="T7" fmla="*/ 2147483647 h 29"/>
              <a:gd name="T8" fmla="*/ 2147483647 w 17"/>
              <a:gd name="T9" fmla="*/ 2147483647 h 29"/>
              <a:gd name="T10" fmla="*/ 0 w 17"/>
              <a:gd name="T11" fmla="*/ 2147483647 h 29"/>
              <a:gd name="T12" fmla="*/ 0 w 17"/>
              <a:gd name="T13" fmla="*/ 2147483647 h 29"/>
              <a:gd name="T14" fmla="*/ 0 60000 65536"/>
              <a:gd name="T15" fmla="*/ 0 60000 65536"/>
              <a:gd name="T16" fmla="*/ 0 60000 65536"/>
              <a:gd name="T17" fmla="*/ 0 60000 65536"/>
              <a:gd name="T18" fmla="*/ 0 60000 65536"/>
              <a:gd name="T19" fmla="*/ 0 60000 65536"/>
              <a:gd name="T20" fmla="*/ 0 60000 65536"/>
              <a:gd name="T21" fmla="*/ 0 w 17"/>
              <a:gd name="T22" fmla="*/ 0 h 29"/>
              <a:gd name="T23" fmla="*/ 17 w 17"/>
              <a:gd name="T24" fmla="*/ 29 h 2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7" h="29">
                <a:moveTo>
                  <a:pt x="0" y="16"/>
                </a:moveTo>
                <a:lnTo>
                  <a:pt x="0" y="0"/>
                </a:lnTo>
                <a:lnTo>
                  <a:pt x="16" y="0"/>
                </a:lnTo>
                <a:lnTo>
                  <a:pt x="16" y="16"/>
                </a:lnTo>
                <a:lnTo>
                  <a:pt x="16" y="28"/>
                </a:lnTo>
                <a:lnTo>
                  <a:pt x="0" y="28"/>
                </a:lnTo>
                <a:lnTo>
                  <a:pt x="0" y="16"/>
                </a:lnTo>
              </a:path>
            </a:pathLst>
          </a:custGeom>
          <a:solidFill>
            <a:schemeClr val="accent1"/>
          </a:solidFill>
          <a:ln w="9525" cap="rnd">
            <a:solidFill>
              <a:schemeClr val="bg2"/>
            </a:solidFill>
            <a:round/>
            <a:headEnd/>
            <a:tailEnd/>
          </a:ln>
        </p:spPr>
        <p:txBody>
          <a:bodyPr lIns="91424" tIns="45712" rIns="91424" bIns="45712"/>
          <a:lstStyle/>
          <a:p>
            <a:endParaRPr lang="en-US"/>
          </a:p>
        </p:txBody>
      </p:sp>
      <p:sp>
        <p:nvSpPr>
          <p:cNvPr id="10351" name="Freeform 112"/>
          <p:cNvSpPr>
            <a:spLocks/>
          </p:cNvSpPr>
          <p:nvPr/>
        </p:nvSpPr>
        <p:spPr bwMode="auto">
          <a:xfrm>
            <a:off x="5028114" y="3697531"/>
            <a:ext cx="27150" cy="51835"/>
          </a:xfrm>
          <a:custGeom>
            <a:avLst/>
            <a:gdLst>
              <a:gd name="T0" fmla="*/ 0 w 17"/>
              <a:gd name="T1" fmla="*/ 2147483647 h 33"/>
              <a:gd name="T2" fmla="*/ 0 w 17"/>
              <a:gd name="T3" fmla="*/ 0 h 33"/>
              <a:gd name="T4" fmla="*/ 2147483647 w 17"/>
              <a:gd name="T5" fmla="*/ 0 h 33"/>
              <a:gd name="T6" fmla="*/ 2147483647 w 17"/>
              <a:gd name="T7" fmla="*/ 2147483647 h 33"/>
              <a:gd name="T8" fmla="*/ 2147483647 w 17"/>
              <a:gd name="T9" fmla="*/ 2147483647 h 33"/>
              <a:gd name="T10" fmla="*/ 0 w 17"/>
              <a:gd name="T11" fmla="*/ 2147483647 h 33"/>
              <a:gd name="T12" fmla="*/ 0 w 17"/>
              <a:gd name="T13" fmla="*/ 2147483647 h 33"/>
              <a:gd name="T14" fmla="*/ 0 60000 65536"/>
              <a:gd name="T15" fmla="*/ 0 60000 65536"/>
              <a:gd name="T16" fmla="*/ 0 60000 65536"/>
              <a:gd name="T17" fmla="*/ 0 60000 65536"/>
              <a:gd name="T18" fmla="*/ 0 60000 65536"/>
              <a:gd name="T19" fmla="*/ 0 60000 65536"/>
              <a:gd name="T20" fmla="*/ 0 60000 65536"/>
              <a:gd name="T21" fmla="*/ 0 w 17"/>
              <a:gd name="T22" fmla="*/ 0 h 33"/>
              <a:gd name="T23" fmla="*/ 17 w 17"/>
              <a:gd name="T24" fmla="*/ 33 h 3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7" h="33">
                <a:moveTo>
                  <a:pt x="0" y="16"/>
                </a:moveTo>
                <a:lnTo>
                  <a:pt x="0" y="0"/>
                </a:lnTo>
                <a:lnTo>
                  <a:pt x="16" y="0"/>
                </a:lnTo>
                <a:lnTo>
                  <a:pt x="16" y="16"/>
                </a:lnTo>
                <a:lnTo>
                  <a:pt x="16" y="32"/>
                </a:lnTo>
                <a:lnTo>
                  <a:pt x="0" y="32"/>
                </a:lnTo>
                <a:lnTo>
                  <a:pt x="0" y="16"/>
                </a:lnTo>
              </a:path>
            </a:pathLst>
          </a:custGeom>
          <a:solidFill>
            <a:schemeClr val="accent1"/>
          </a:solidFill>
          <a:ln w="9525" cap="rnd">
            <a:solidFill>
              <a:schemeClr val="bg2"/>
            </a:solidFill>
            <a:round/>
            <a:headEnd/>
            <a:tailEnd/>
          </a:ln>
        </p:spPr>
        <p:txBody>
          <a:bodyPr lIns="91424" tIns="45712" rIns="91424" bIns="45712"/>
          <a:lstStyle/>
          <a:p>
            <a:endParaRPr lang="en-US"/>
          </a:p>
        </p:txBody>
      </p:sp>
      <p:sp>
        <p:nvSpPr>
          <p:cNvPr id="10352" name="Freeform 113"/>
          <p:cNvSpPr>
            <a:spLocks/>
          </p:cNvSpPr>
          <p:nvPr/>
        </p:nvSpPr>
        <p:spPr bwMode="auto">
          <a:xfrm>
            <a:off x="4950738" y="3722009"/>
            <a:ext cx="27150" cy="27357"/>
          </a:xfrm>
          <a:custGeom>
            <a:avLst/>
            <a:gdLst>
              <a:gd name="T0" fmla="*/ 0 w 17"/>
              <a:gd name="T1" fmla="*/ 0 h 17"/>
              <a:gd name="T2" fmla="*/ 2147483647 w 17"/>
              <a:gd name="T3" fmla="*/ 0 h 17"/>
              <a:gd name="T4" fmla="*/ 2147483647 w 17"/>
              <a:gd name="T5" fmla="*/ 2147483647 h 17"/>
              <a:gd name="T6" fmla="*/ 0 w 17"/>
              <a:gd name="T7" fmla="*/ 0 h 17"/>
              <a:gd name="T8" fmla="*/ 0 60000 65536"/>
              <a:gd name="T9" fmla="*/ 0 60000 65536"/>
              <a:gd name="T10" fmla="*/ 0 60000 65536"/>
              <a:gd name="T11" fmla="*/ 0 60000 65536"/>
              <a:gd name="T12" fmla="*/ 0 w 17"/>
              <a:gd name="T13" fmla="*/ 0 h 17"/>
              <a:gd name="T14" fmla="*/ 17 w 17"/>
              <a:gd name="T15" fmla="*/ 17 h 17"/>
            </a:gdLst>
            <a:ahLst/>
            <a:cxnLst>
              <a:cxn ang="T8">
                <a:pos x="T0" y="T1"/>
              </a:cxn>
              <a:cxn ang="T9">
                <a:pos x="T2" y="T3"/>
              </a:cxn>
              <a:cxn ang="T10">
                <a:pos x="T4" y="T5"/>
              </a:cxn>
              <a:cxn ang="T11">
                <a:pos x="T6" y="T7"/>
              </a:cxn>
            </a:cxnLst>
            <a:rect l="T12" t="T13" r="T14" b="T15"/>
            <a:pathLst>
              <a:path w="17" h="17">
                <a:moveTo>
                  <a:pt x="0" y="0"/>
                </a:moveTo>
                <a:lnTo>
                  <a:pt x="16" y="0"/>
                </a:lnTo>
                <a:lnTo>
                  <a:pt x="16" y="16"/>
                </a:lnTo>
                <a:lnTo>
                  <a:pt x="0" y="0"/>
                </a:lnTo>
              </a:path>
            </a:pathLst>
          </a:custGeom>
          <a:solidFill>
            <a:schemeClr val="accent1"/>
          </a:solidFill>
          <a:ln w="9525" cap="rnd">
            <a:solidFill>
              <a:schemeClr val="bg2"/>
            </a:solidFill>
            <a:round/>
            <a:headEnd/>
            <a:tailEnd/>
          </a:ln>
        </p:spPr>
        <p:txBody>
          <a:bodyPr lIns="91424" tIns="45712" rIns="91424" bIns="45712"/>
          <a:lstStyle/>
          <a:p>
            <a:endParaRPr lang="en-US"/>
          </a:p>
        </p:txBody>
      </p:sp>
      <p:sp>
        <p:nvSpPr>
          <p:cNvPr id="10353" name="Line 114"/>
          <p:cNvSpPr>
            <a:spLocks noChangeShapeType="1"/>
          </p:cNvSpPr>
          <p:nvPr/>
        </p:nvSpPr>
        <p:spPr bwMode="auto">
          <a:xfrm flipH="1">
            <a:off x="4976530" y="3722009"/>
            <a:ext cx="51584" cy="0"/>
          </a:xfrm>
          <a:prstGeom prst="line">
            <a:avLst/>
          </a:prstGeom>
          <a:noFill/>
          <a:ln w="9525">
            <a:solidFill>
              <a:schemeClr val="bg2"/>
            </a:solidFill>
            <a:round/>
            <a:headEnd type="none" w="sm" len="sm"/>
            <a:tailEnd type="none" w="sm" len="sm"/>
          </a:ln>
          <a:extLst>
            <a:ext uri="{909E8E84-426E-40DD-AFC4-6F175D3DCCD1}">
              <a14:hiddenFill xmlns:a14="http://schemas.microsoft.com/office/drawing/2010/main">
                <a:noFill/>
              </a14:hiddenFill>
            </a:ext>
          </a:extLst>
        </p:spPr>
        <p:txBody>
          <a:bodyPr wrap="none" lIns="91424" tIns="45712" rIns="91424" bIns="45712" anchor="ctr"/>
          <a:lstStyle/>
          <a:p>
            <a:endParaRPr lang="en-US"/>
          </a:p>
        </p:txBody>
      </p:sp>
      <p:sp>
        <p:nvSpPr>
          <p:cNvPr id="10354" name="Line 115"/>
          <p:cNvSpPr>
            <a:spLocks noChangeShapeType="1"/>
          </p:cNvSpPr>
          <p:nvPr/>
        </p:nvSpPr>
        <p:spPr bwMode="auto">
          <a:xfrm flipH="1">
            <a:off x="4950738" y="3644258"/>
            <a:ext cx="77376" cy="53274"/>
          </a:xfrm>
          <a:prstGeom prst="line">
            <a:avLst/>
          </a:prstGeom>
          <a:noFill/>
          <a:ln w="9525">
            <a:solidFill>
              <a:schemeClr val="bg2"/>
            </a:solidFill>
            <a:round/>
            <a:headEnd type="none" w="sm" len="sm"/>
            <a:tailEnd type="none" w="sm" len="sm"/>
          </a:ln>
          <a:extLst>
            <a:ext uri="{909E8E84-426E-40DD-AFC4-6F175D3DCCD1}">
              <a14:hiddenFill xmlns:a14="http://schemas.microsoft.com/office/drawing/2010/main">
                <a:noFill/>
              </a14:hiddenFill>
            </a:ext>
          </a:extLst>
        </p:spPr>
        <p:txBody>
          <a:bodyPr wrap="none" lIns="91424" tIns="45712" rIns="91424" bIns="45712" anchor="ctr"/>
          <a:lstStyle/>
          <a:p>
            <a:endParaRPr lang="en-US"/>
          </a:p>
        </p:txBody>
      </p:sp>
      <p:sp>
        <p:nvSpPr>
          <p:cNvPr id="10355" name="Line 116"/>
          <p:cNvSpPr>
            <a:spLocks noChangeShapeType="1"/>
          </p:cNvSpPr>
          <p:nvPr/>
        </p:nvSpPr>
        <p:spPr bwMode="auto">
          <a:xfrm flipH="1">
            <a:off x="4950739" y="3601062"/>
            <a:ext cx="51584" cy="69113"/>
          </a:xfrm>
          <a:prstGeom prst="line">
            <a:avLst/>
          </a:prstGeom>
          <a:noFill/>
          <a:ln w="9525">
            <a:solidFill>
              <a:schemeClr val="bg2"/>
            </a:solidFill>
            <a:round/>
            <a:headEnd type="none" w="sm" len="sm"/>
            <a:tailEnd type="none" w="sm" len="sm"/>
          </a:ln>
          <a:extLst>
            <a:ext uri="{909E8E84-426E-40DD-AFC4-6F175D3DCCD1}">
              <a14:hiddenFill xmlns:a14="http://schemas.microsoft.com/office/drawing/2010/main">
                <a:noFill/>
              </a14:hiddenFill>
            </a:ext>
          </a:extLst>
        </p:spPr>
        <p:txBody>
          <a:bodyPr wrap="none" lIns="91424" tIns="45712" rIns="91424" bIns="45712" anchor="ctr"/>
          <a:lstStyle/>
          <a:p>
            <a:endParaRPr lang="en-US"/>
          </a:p>
        </p:txBody>
      </p:sp>
      <p:sp>
        <p:nvSpPr>
          <p:cNvPr id="10356" name="Freeform 117"/>
          <p:cNvSpPr>
            <a:spLocks/>
          </p:cNvSpPr>
          <p:nvPr/>
        </p:nvSpPr>
        <p:spPr bwMode="auto">
          <a:xfrm>
            <a:off x="5074269" y="2788988"/>
            <a:ext cx="25793" cy="53274"/>
          </a:xfrm>
          <a:custGeom>
            <a:avLst/>
            <a:gdLst>
              <a:gd name="T0" fmla="*/ 0 w 17"/>
              <a:gd name="T1" fmla="*/ 0 h 33"/>
              <a:gd name="T2" fmla="*/ 0 w 17"/>
              <a:gd name="T3" fmla="*/ 2147483647 h 33"/>
              <a:gd name="T4" fmla="*/ 2147483647 w 17"/>
              <a:gd name="T5" fmla="*/ 2147483647 h 33"/>
              <a:gd name="T6" fmla="*/ 2147483647 w 17"/>
              <a:gd name="T7" fmla="*/ 2147483647 h 33"/>
              <a:gd name="T8" fmla="*/ 2147483647 w 17"/>
              <a:gd name="T9" fmla="*/ 0 h 33"/>
              <a:gd name="T10" fmla="*/ 0 w 17"/>
              <a:gd name="T11" fmla="*/ 0 h 33"/>
              <a:gd name="T12" fmla="*/ 0 60000 65536"/>
              <a:gd name="T13" fmla="*/ 0 60000 65536"/>
              <a:gd name="T14" fmla="*/ 0 60000 65536"/>
              <a:gd name="T15" fmla="*/ 0 60000 65536"/>
              <a:gd name="T16" fmla="*/ 0 60000 65536"/>
              <a:gd name="T17" fmla="*/ 0 60000 65536"/>
              <a:gd name="T18" fmla="*/ 0 w 17"/>
              <a:gd name="T19" fmla="*/ 0 h 33"/>
              <a:gd name="T20" fmla="*/ 17 w 17"/>
              <a:gd name="T21" fmla="*/ 33 h 33"/>
            </a:gdLst>
            <a:ahLst/>
            <a:cxnLst>
              <a:cxn ang="T12">
                <a:pos x="T0" y="T1"/>
              </a:cxn>
              <a:cxn ang="T13">
                <a:pos x="T2" y="T3"/>
              </a:cxn>
              <a:cxn ang="T14">
                <a:pos x="T4" y="T5"/>
              </a:cxn>
              <a:cxn ang="T15">
                <a:pos x="T6" y="T7"/>
              </a:cxn>
              <a:cxn ang="T16">
                <a:pos x="T8" y="T9"/>
              </a:cxn>
              <a:cxn ang="T17">
                <a:pos x="T10" y="T11"/>
              </a:cxn>
            </a:cxnLst>
            <a:rect l="T18" t="T19" r="T20" b="T21"/>
            <a:pathLst>
              <a:path w="17" h="33">
                <a:moveTo>
                  <a:pt x="0" y="0"/>
                </a:moveTo>
                <a:lnTo>
                  <a:pt x="0" y="16"/>
                </a:lnTo>
                <a:lnTo>
                  <a:pt x="16" y="32"/>
                </a:lnTo>
                <a:lnTo>
                  <a:pt x="16" y="16"/>
                </a:lnTo>
                <a:lnTo>
                  <a:pt x="16" y="0"/>
                </a:lnTo>
                <a:lnTo>
                  <a:pt x="0" y="0"/>
                </a:lnTo>
              </a:path>
            </a:pathLst>
          </a:custGeom>
          <a:solidFill>
            <a:schemeClr val="accent1"/>
          </a:solidFill>
          <a:ln w="12700" cap="rnd">
            <a:solidFill>
              <a:srgbClr val="000000"/>
            </a:solidFill>
            <a:round/>
            <a:headEnd/>
            <a:tailEnd/>
          </a:ln>
        </p:spPr>
        <p:txBody>
          <a:bodyPr lIns="91424" tIns="45712" rIns="91424" bIns="45712"/>
          <a:lstStyle/>
          <a:p>
            <a:endParaRPr lang="en-US"/>
          </a:p>
        </p:txBody>
      </p:sp>
      <p:sp>
        <p:nvSpPr>
          <p:cNvPr id="21613" name="Freeform 118"/>
          <p:cNvSpPr>
            <a:spLocks/>
          </p:cNvSpPr>
          <p:nvPr/>
        </p:nvSpPr>
        <p:spPr bwMode="auto">
          <a:xfrm>
            <a:off x="5395914" y="1417638"/>
            <a:ext cx="928687" cy="1031875"/>
          </a:xfrm>
          <a:custGeom>
            <a:avLst/>
            <a:gdLst>
              <a:gd name="T0" fmla="*/ 2147483647 w 585"/>
              <a:gd name="T1" fmla="*/ 2147483647 h 650"/>
              <a:gd name="T2" fmla="*/ 2147483647 w 585"/>
              <a:gd name="T3" fmla="*/ 2147483647 h 650"/>
              <a:gd name="T4" fmla="*/ 2147483647 w 585"/>
              <a:gd name="T5" fmla="*/ 2147483647 h 650"/>
              <a:gd name="T6" fmla="*/ 2147483647 w 585"/>
              <a:gd name="T7" fmla="*/ 2147483647 h 650"/>
              <a:gd name="T8" fmla="*/ 2147483647 w 585"/>
              <a:gd name="T9" fmla="*/ 2147483647 h 650"/>
              <a:gd name="T10" fmla="*/ 2147483647 w 585"/>
              <a:gd name="T11" fmla="*/ 2147483647 h 650"/>
              <a:gd name="T12" fmla="*/ 2147483647 w 585"/>
              <a:gd name="T13" fmla="*/ 2147483647 h 650"/>
              <a:gd name="T14" fmla="*/ 2147483647 w 585"/>
              <a:gd name="T15" fmla="*/ 2147483647 h 650"/>
              <a:gd name="T16" fmla="*/ 2147483647 w 585"/>
              <a:gd name="T17" fmla="*/ 2147483647 h 650"/>
              <a:gd name="T18" fmla="*/ 2147483647 w 585"/>
              <a:gd name="T19" fmla="*/ 2147483647 h 650"/>
              <a:gd name="T20" fmla="*/ 2147483647 w 585"/>
              <a:gd name="T21" fmla="*/ 2147483647 h 650"/>
              <a:gd name="T22" fmla="*/ 2147483647 w 585"/>
              <a:gd name="T23" fmla="*/ 2147483647 h 650"/>
              <a:gd name="T24" fmla="*/ 2147483647 w 585"/>
              <a:gd name="T25" fmla="*/ 2147483647 h 650"/>
              <a:gd name="T26" fmla="*/ 2147483647 w 585"/>
              <a:gd name="T27" fmla="*/ 2147483647 h 650"/>
              <a:gd name="T28" fmla="*/ 2147483647 w 585"/>
              <a:gd name="T29" fmla="*/ 2147483647 h 650"/>
              <a:gd name="T30" fmla="*/ 2147483647 w 585"/>
              <a:gd name="T31" fmla="*/ 2147483647 h 650"/>
              <a:gd name="T32" fmla="*/ 2147483647 w 585"/>
              <a:gd name="T33" fmla="*/ 2147483647 h 650"/>
              <a:gd name="T34" fmla="*/ 2147483647 w 585"/>
              <a:gd name="T35" fmla="*/ 0 h 650"/>
              <a:gd name="T36" fmla="*/ 2147483647 w 585"/>
              <a:gd name="T37" fmla="*/ 0 h 650"/>
              <a:gd name="T38" fmla="*/ 2147483647 w 585"/>
              <a:gd name="T39" fmla="*/ 2147483647 h 650"/>
              <a:gd name="T40" fmla="*/ 0 w 585"/>
              <a:gd name="T41" fmla="*/ 2147483647 h 650"/>
              <a:gd name="T42" fmla="*/ 2147483647 w 585"/>
              <a:gd name="T43" fmla="*/ 2147483647 h 650"/>
              <a:gd name="T44" fmla="*/ 2147483647 w 585"/>
              <a:gd name="T45" fmla="*/ 2147483647 h 650"/>
              <a:gd name="T46" fmla="*/ 2147483647 w 585"/>
              <a:gd name="T47" fmla="*/ 2147483647 h 650"/>
              <a:gd name="T48" fmla="*/ 2147483647 w 585"/>
              <a:gd name="T49" fmla="*/ 2147483647 h 650"/>
              <a:gd name="T50" fmla="*/ 2147483647 w 585"/>
              <a:gd name="T51" fmla="*/ 2147483647 h 650"/>
              <a:gd name="T52" fmla="*/ 2147483647 w 585"/>
              <a:gd name="T53" fmla="*/ 2147483647 h 650"/>
              <a:gd name="T54" fmla="*/ 2147483647 w 585"/>
              <a:gd name="T55" fmla="*/ 2147483647 h 650"/>
              <a:gd name="T56" fmla="*/ 2147483647 w 585"/>
              <a:gd name="T57" fmla="*/ 2147483647 h 650"/>
              <a:gd name="T58" fmla="*/ 2147483647 w 585"/>
              <a:gd name="T59" fmla="*/ 2147483647 h 650"/>
              <a:gd name="T60" fmla="*/ 2147483647 w 585"/>
              <a:gd name="T61" fmla="*/ 2147483647 h 650"/>
              <a:gd name="T62" fmla="*/ 2147483647 w 585"/>
              <a:gd name="T63" fmla="*/ 2147483647 h 650"/>
              <a:gd name="T64" fmla="*/ 2147483647 w 585"/>
              <a:gd name="T65" fmla="*/ 2147483647 h 650"/>
              <a:gd name="T66" fmla="*/ 2147483647 w 585"/>
              <a:gd name="T67" fmla="*/ 2147483647 h 650"/>
              <a:gd name="T68" fmla="*/ 2147483647 w 585"/>
              <a:gd name="T69" fmla="*/ 2147483647 h 65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585"/>
              <a:gd name="T106" fmla="*/ 0 h 650"/>
              <a:gd name="T107" fmla="*/ 585 w 585"/>
              <a:gd name="T108" fmla="*/ 650 h 65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585" h="650">
                <a:moveTo>
                  <a:pt x="93" y="617"/>
                </a:moveTo>
                <a:lnTo>
                  <a:pt x="106" y="617"/>
                </a:lnTo>
                <a:lnTo>
                  <a:pt x="122" y="649"/>
                </a:lnTo>
                <a:lnTo>
                  <a:pt x="154" y="649"/>
                </a:lnTo>
                <a:lnTo>
                  <a:pt x="170" y="588"/>
                </a:lnTo>
                <a:lnTo>
                  <a:pt x="199" y="527"/>
                </a:lnTo>
                <a:lnTo>
                  <a:pt x="247" y="479"/>
                </a:lnTo>
                <a:lnTo>
                  <a:pt x="292" y="495"/>
                </a:lnTo>
                <a:lnTo>
                  <a:pt x="401" y="463"/>
                </a:lnTo>
                <a:lnTo>
                  <a:pt x="324" y="450"/>
                </a:lnTo>
                <a:lnTo>
                  <a:pt x="353" y="418"/>
                </a:lnTo>
                <a:lnTo>
                  <a:pt x="446" y="450"/>
                </a:lnTo>
                <a:lnTo>
                  <a:pt x="478" y="402"/>
                </a:lnTo>
                <a:lnTo>
                  <a:pt x="414" y="373"/>
                </a:lnTo>
                <a:lnTo>
                  <a:pt x="385" y="386"/>
                </a:lnTo>
                <a:lnTo>
                  <a:pt x="369" y="357"/>
                </a:lnTo>
                <a:lnTo>
                  <a:pt x="478" y="357"/>
                </a:lnTo>
                <a:lnTo>
                  <a:pt x="491" y="280"/>
                </a:lnTo>
                <a:lnTo>
                  <a:pt x="446" y="296"/>
                </a:lnTo>
                <a:lnTo>
                  <a:pt x="446" y="231"/>
                </a:lnTo>
                <a:lnTo>
                  <a:pt x="507" y="247"/>
                </a:lnTo>
                <a:lnTo>
                  <a:pt x="491" y="186"/>
                </a:lnTo>
                <a:lnTo>
                  <a:pt x="462" y="202"/>
                </a:lnTo>
                <a:lnTo>
                  <a:pt x="462" y="170"/>
                </a:lnTo>
                <a:lnTo>
                  <a:pt x="539" y="154"/>
                </a:lnTo>
                <a:lnTo>
                  <a:pt x="523" y="125"/>
                </a:lnTo>
                <a:lnTo>
                  <a:pt x="539" y="109"/>
                </a:lnTo>
                <a:lnTo>
                  <a:pt x="568" y="125"/>
                </a:lnTo>
                <a:lnTo>
                  <a:pt x="584" y="109"/>
                </a:lnTo>
                <a:lnTo>
                  <a:pt x="539" y="64"/>
                </a:lnTo>
                <a:lnTo>
                  <a:pt x="446" y="109"/>
                </a:lnTo>
                <a:lnTo>
                  <a:pt x="430" y="93"/>
                </a:lnTo>
                <a:lnTo>
                  <a:pt x="478" y="77"/>
                </a:lnTo>
                <a:lnTo>
                  <a:pt x="401" y="64"/>
                </a:lnTo>
                <a:lnTo>
                  <a:pt x="523" y="32"/>
                </a:lnTo>
                <a:lnTo>
                  <a:pt x="523" y="0"/>
                </a:lnTo>
                <a:lnTo>
                  <a:pt x="324" y="0"/>
                </a:lnTo>
                <a:lnTo>
                  <a:pt x="199" y="0"/>
                </a:lnTo>
                <a:lnTo>
                  <a:pt x="138" y="93"/>
                </a:lnTo>
                <a:lnTo>
                  <a:pt x="122" y="93"/>
                </a:lnTo>
                <a:lnTo>
                  <a:pt x="61" y="141"/>
                </a:lnTo>
                <a:lnTo>
                  <a:pt x="0" y="141"/>
                </a:lnTo>
                <a:lnTo>
                  <a:pt x="16" y="170"/>
                </a:lnTo>
                <a:lnTo>
                  <a:pt x="45" y="170"/>
                </a:lnTo>
                <a:lnTo>
                  <a:pt x="45" y="186"/>
                </a:lnTo>
                <a:lnTo>
                  <a:pt x="16" y="186"/>
                </a:lnTo>
                <a:lnTo>
                  <a:pt x="29" y="202"/>
                </a:lnTo>
                <a:lnTo>
                  <a:pt x="16" y="218"/>
                </a:lnTo>
                <a:lnTo>
                  <a:pt x="45" y="218"/>
                </a:lnTo>
                <a:lnTo>
                  <a:pt x="61" y="218"/>
                </a:lnTo>
                <a:lnTo>
                  <a:pt x="77" y="247"/>
                </a:lnTo>
                <a:lnTo>
                  <a:pt x="61" y="280"/>
                </a:lnTo>
                <a:lnTo>
                  <a:pt x="93" y="308"/>
                </a:lnTo>
                <a:lnTo>
                  <a:pt x="77" y="308"/>
                </a:lnTo>
                <a:lnTo>
                  <a:pt x="77" y="325"/>
                </a:lnTo>
                <a:lnTo>
                  <a:pt x="61" y="325"/>
                </a:lnTo>
                <a:lnTo>
                  <a:pt x="77" y="357"/>
                </a:lnTo>
                <a:lnTo>
                  <a:pt x="61" y="357"/>
                </a:lnTo>
                <a:lnTo>
                  <a:pt x="29" y="373"/>
                </a:lnTo>
                <a:lnTo>
                  <a:pt x="45" y="386"/>
                </a:lnTo>
                <a:lnTo>
                  <a:pt x="61" y="386"/>
                </a:lnTo>
                <a:lnTo>
                  <a:pt x="61" y="418"/>
                </a:lnTo>
                <a:lnTo>
                  <a:pt x="45" y="418"/>
                </a:lnTo>
                <a:lnTo>
                  <a:pt x="29" y="495"/>
                </a:lnTo>
                <a:lnTo>
                  <a:pt x="29" y="540"/>
                </a:lnTo>
                <a:lnTo>
                  <a:pt x="61" y="540"/>
                </a:lnTo>
                <a:lnTo>
                  <a:pt x="61" y="556"/>
                </a:lnTo>
                <a:lnTo>
                  <a:pt x="45" y="572"/>
                </a:lnTo>
                <a:lnTo>
                  <a:pt x="61" y="588"/>
                </a:lnTo>
                <a:lnTo>
                  <a:pt x="61" y="604"/>
                </a:lnTo>
                <a:lnTo>
                  <a:pt x="93" y="617"/>
                </a:lnTo>
              </a:path>
            </a:pathLst>
          </a:custGeom>
          <a:gradFill flip="none" rotWithShape="1">
            <a:gsLst>
              <a:gs pos="0">
                <a:schemeClr val="accent1">
                  <a:shade val="30000"/>
                  <a:satMod val="115000"/>
                </a:schemeClr>
              </a:gs>
              <a:gs pos="50000">
                <a:schemeClr val="accent1">
                  <a:shade val="67500"/>
                  <a:satMod val="115000"/>
                </a:schemeClr>
              </a:gs>
              <a:gs pos="100000">
                <a:schemeClr val="accent1">
                  <a:shade val="100000"/>
                  <a:satMod val="115000"/>
                </a:schemeClr>
              </a:gs>
            </a:gsLst>
            <a:path path="circle">
              <a:fillToRect l="50000" t="50000" r="50000" b="50000"/>
            </a:path>
            <a:tileRect/>
          </a:gradFill>
          <a:ln w="12700" cap="rnd">
            <a:solidFill>
              <a:srgbClr val="000000"/>
            </a:solidFill>
            <a:round/>
            <a:headEnd/>
            <a:tailEnd/>
          </a:ln>
        </p:spPr>
        <p:txBody>
          <a:bodyPr lIns="91424" tIns="45712" rIns="91424" bIns="45712"/>
          <a:lstStyle/>
          <a:p>
            <a:pPr>
              <a:defRPr/>
            </a:pPr>
            <a:endParaRPr lang="es-ES_tradnl">
              <a:latin typeface="Arial" charset="0"/>
              <a:cs typeface="Arial" charset="0"/>
            </a:endParaRPr>
          </a:p>
        </p:txBody>
      </p:sp>
      <p:sp>
        <p:nvSpPr>
          <p:cNvPr id="10360" name="Freeform 119"/>
          <p:cNvSpPr>
            <a:spLocks/>
          </p:cNvSpPr>
          <p:nvPr/>
        </p:nvSpPr>
        <p:spPr bwMode="auto">
          <a:xfrm>
            <a:off x="5981067" y="2202969"/>
            <a:ext cx="195477" cy="149744"/>
          </a:xfrm>
          <a:custGeom>
            <a:avLst/>
            <a:gdLst>
              <a:gd name="T0" fmla="*/ 2147483647 w 123"/>
              <a:gd name="T1" fmla="*/ 0 h 94"/>
              <a:gd name="T2" fmla="*/ 2147483647 w 123"/>
              <a:gd name="T3" fmla="*/ 2147483647 h 94"/>
              <a:gd name="T4" fmla="*/ 2147483647 w 123"/>
              <a:gd name="T5" fmla="*/ 2147483647 h 94"/>
              <a:gd name="T6" fmla="*/ 2147483647 w 123"/>
              <a:gd name="T7" fmla="*/ 2147483647 h 94"/>
              <a:gd name="T8" fmla="*/ 2147483647 w 123"/>
              <a:gd name="T9" fmla="*/ 2147483647 h 94"/>
              <a:gd name="T10" fmla="*/ 2147483647 w 123"/>
              <a:gd name="T11" fmla="*/ 0 h 94"/>
              <a:gd name="T12" fmla="*/ 0 w 123"/>
              <a:gd name="T13" fmla="*/ 2147483647 h 94"/>
              <a:gd name="T14" fmla="*/ 2147483647 w 123"/>
              <a:gd name="T15" fmla="*/ 2147483647 h 94"/>
              <a:gd name="T16" fmla="*/ 2147483647 w 123"/>
              <a:gd name="T17" fmla="*/ 2147483647 h 94"/>
              <a:gd name="T18" fmla="*/ 2147483647 w 123"/>
              <a:gd name="T19" fmla="*/ 2147483647 h 94"/>
              <a:gd name="T20" fmla="*/ 0 w 123"/>
              <a:gd name="T21" fmla="*/ 2147483647 h 94"/>
              <a:gd name="T22" fmla="*/ 2147483647 w 123"/>
              <a:gd name="T23" fmla="*/ 2147483647 h 94"/>
              <a:gd name="T24" fmla="*/ 2147483647 w 123"/>
              <a:gd name="T25" fmla="*/ 2147483647 h 94"/>
              <a:gd name="T26" fmla="*/ 2147483647 w 123"/>
              <a:gd name="T27" fmla="*/ 2147483647 h 94"/>
              <a:gd name="T28" fmla="*/ 2147483647 w 123"/>
              <a:gd name="T29" fmla="*/ 2147483647 h 94"/>
              <a:gd name="T30" fmla="*/ 2147483647 w 123"/>
              <a:gd name="T31" fmla="*/ 2147483647 h 94"/>
              <a:gd name="T32" fmla="*/ 2147483647 w 123"/>
              <a:gd name="T33" fmla="*/ 2147483647 h 94"/>
              <a:gd name="T34" fmla="*/ 2147483647 w 123"/>
              <a:gd name="T35" fmla="*/ 2147483647 h 94"/>
              <a:gd name="T36" fmla="*/ 2147483647 w 123"/>
              <a:gd name="T37" fmla="*/ 2147483647 h 94"/>
              <a:gd name="T38" fmla="*/ 2147483647 w 123"/>
              <a:gd name="T39" fmla="*/ 2147483647 h 94"/>
              <a:gd name="T40" fmla="*/ 2147483647 w 123"/>
              <a:gd name="T41" fmla="*/ 0 h 9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23"/>
              <a:gd name="T64" fmla="*/ 0 h 94"/>
              <a:gd name="T65" fmla="*/ 123 w 123"/>
              <a:gd name="T66" fmla="*/ 94 h 9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23" h="94">
                <a:moveTo>
                  <a:pt x="93" y="0"/>
                </a:moveTo>
                <a:lnTo>
                  <a:pt x="93" y="16"/>
                </a:lnTo>
                <a:lnTo>
                  <a:pt x="61" y="16"/>
                </a:lnTo>
                <a:lnTo>
                  <a:pt x="32" y="32"/>
                </a:lnTo>
                <a:lnTo>
                  <a:pt x="32" y="16"/>
                </a:lnTo>
                <a:lnTo>
                  <a:pt x="16" y="0"/>
                </a:lnTo>
                <a:lnTo>
                  <a:pt x="0" y="16"/>
                </a:lnTo>
                <a:lnTo>
                  <a:pt x="16" y="16"/>
                </a:lnTo>
                <a:lnTo>
                  <a:pt x="16" y="32"/>
                </a:lnTo>
                <a:lnTo>
                  <a:pt x="16" y="45"/>
                </a:lnTo>
                <a:lnTo>
                  <a:pt x="0" y="45"/>
                </a:lnTo>
                <a:lnTo>
                  <a:pt x="16" y="61"/>
                </a:lnTo>
                <a:lnTo>
                  <a:pt x="16" y="77"/>
                </a:lnTo>
                <a:lnTo>
                  <a:pt x="45" y="77"/>
                </a:lnTo>
                <a:lnTo>
                  <a:pt x="61" y="93"/>
                </a:lnTo>
                <a:lnTo>
                  <a:pt x="77" y="77"/>
                </a:lnTo>
                <a:lnTo>
                  <a:pt x="109" y="61"/>
                </a:lnTo>
                <a:lnTo>
                  <a:pt x="122" y="32"/>
                </a:lnTo>
                <a:lnTo>
                  <a:pt x="122" y="16"/>
                </a:lnTo>
                <a:lnTo>
                  <a:pt x="109" y="16"/>
                </a:lnTo>
                <a:lnTo>
                  <a:pt x="93" y="0"/>
                </a:lnTo>
              </a:path>
            </a:pathLst>
          </a:custGeom>
          <a:solidFill>
            <a:schemeClr val="accent1"/>
          </a:solidFill>
          <a:ln w="12700" cap="rnd">
            <a:solidFill>
              <a:srgbClr val="000000"/>
            </a:solidFill>
            <a:round/>
            <a:headEnd/>
            <a:tailEnd/>
          </a:ln>
        </p:spPr>
        <p:txBody>
          <a:bodyPr lIns="91424" tIns="45712" rIns="91424" bIns="45712"/>
          <a:lstStyle/>
          <a:p>
            <a:endParaRPr lang="en-US"/>
          </a:p>
        </p:txBody>
      </p:sp>
      <p:sp>
        <p:nvSpPr>
          <p:cNvPr id="10361" name="Freeform 120" descr="Narrow vertical"/>
          <p:cNvSpPr>
            <a:spLocks/>
          </p:cNvSpPr>
          <p:nvPr/>
        </p:nvSpPr>
        <p:spPr bwMode="auto">
          <a:xfrm>
            <a:off x="5884686" y="3722009"/>
            <a:ext cx="27150" cy="27357"/>
          </a:xfrm>
          <a:custGeom>
            <a:avLst/>
            <a:gdLst>
              <a:gd name="T0" fmla="*/ 2147483647 w 17"/>
              <a:gd name="T1" fmla="*/ 0 h 17"/>
              <a:gd name="T2" fmla="*/ 2147483647 w 17"/>
              <a:gd name="T3" fmla="*/ 2147483647 h 17"/>
              <a:gd name="T4" fmla="*/ 0 w 17"/>
              <a:gd name="T5" fmla="*/ 2147483647 h 17"/>
              <a:gd name="T6" fmla="*/ 2147483647 w 17"/>
              <a:gd name="T7" fmla="*/ 0 h 17"/>
              <a:gd name="T8" fmla="*/ 0 60000 65536"/>
              <a:gd name="T9" fmla="*/ 0 60000 65536"/>
              <a:gd name="T10" fmla="*/ 0 60000 65536"/>
              <a:gd name="T11" fmla="*/ 0 60000 65536"/>
              <a:gd name="T12" fmla="*/ 0 w 17"/>
              <a:gd name="T13" fmla="*/ 0 h 17"/>
              <a:gd name="T14" fmla="*/ 17 w 17"/>
              <a:gd name="T15" fmla="*/ 17 h 17"/>
            </a:gdLst>
            <a:ahLst/>
            <a:cxnLst>
              <a:cxn ang="T8">
                <a:pos x="T0" y="T1"/>
              </a:cxn>
              <a:cxn ang="T9">
                <a:pos x="T2" y="T3"/>
              </a:cxn>
              <a:cxn ang="T10">
                <a:pos x="T4" y="T5"/>
              </a:cxn>
              <a:cxn ang="T11">
                <a:pos x="T6" y="T7"/>
              </a:cxn>
            </a:cxnLst>
            <a:rect l="T12" t="T13" r="T14" b="T15"/>
            <a:pathLst>
              <a:path w="17" h="17">
                <a:moveTo>
                  <a:pt x="16" y="0"/>
                </a:moveTo>
                <a:lnTo>
                  <a:pt x="16" y="16"/>
                </a:lnTo>
                <a:lnTo>
                  <a:pt x="0" y="16"/>
                </a:lnTo>
                <a:lnTo>
                  <a:pt x="16" y="0"/>
                </a:lnTo>
              </a:path>
            </a:pathLst>
          </a:custGeom>
          <a:pattFill prst="narVert">
            <a:fgClr>
              <a:srgbClr val="0099FF"/>
            </a:fgClr>
            <a:bgClr>
              <a:schemeClr val="bg1"/>
            </a:bgClr>
          </a:pattFill>
          <a:ln w="12700" cap="rnd">
            <a:solidFill>
              <a:srgbClr val="000000"/>
            </a:solidFill>
            <a:round/>
            <a:headEnd/>
            <a:tailEnd/>
          </a:ln>
        </p:spPr>
        <p:txBody>
          <a:bodyPr lIns="91424" tIns="45712" rIns="91424" bIns="45712"/>
          <a:lstStyle/>
          <a:p>
            <a:endParaRPr lang="en-US"/>
          </a:p>
        </p:txBody>
      </p:sp>
      <p:sp>
        <p:nvSpPr>
          <p:cNvPr id="10362" name="Freeform 121"/>
          <p:cNvSpPr>
            <a:spLocks/>
          </p:cNvSpPr>
          <p:nvPr/>
        </p:nvSpPr>
        <p:spPr bwMode="auto">
          <a:xfrm>
            <a:off x="6297361" y="2473660"/>
            <a:ext cx="1357" cy="47515"/>
          </a:xfrm>
          <a:custGeom>
            <a:avLst/>
            <a:gdLst>
              <a:gd name="T0" fmla="*/ 0 w 1"/>
              <a:gd name="T1" fmla="*/ 2147483647 h 30"/>
              <a:gd name="T2" fmla="*/ 0 w 1"/>
              <a:gd name="T3" fmla="*/ 2147483647 h 30"/>
              <a:gd name="T4" fmla="*/ 0 w 1"/>
              <a:gd name="T5" fmla="*/ 0 h 30"/>
              <a:gd name="T6" fmla="*/ 0 w 1"/>
              <a:gd name="T7" fmla="*/ 2147483647 h 30"/>
              <a:gd name="T8" fmla="*/ 0 w 1"/>
              <a:gd name="T9" fmla="*/ 2147483647 h 30"/>
              <a:gd name="T10" fmla="*/ 0 60000 65536"/>
              <a:gd name="T11" fmla="*/ 0 60000 65536"/>
              <a:gd name="T12" fmla="*/ 0 60000 65536"/>
              <a:gd name="T13" fmla="*/ 0 60000 65536"/>
              <a:gd name="T14" fmla="*/ 0 60000 65536"/>
              <a:gd name="T15" fmla="*/ 0 w 1"/>
              <a:gd name="T16" fmla="*/ 0 h 30"/>
              <a:gd name="T17" fmla="*/ 1 w 1"/>
              <a:gd name="T18" fmla="*/ 30 h 30"/>
            </a:gdLst>
            <a:ahLst/>
            <a:cxnLst>
              <a:cxn ang="T10">
                <a:pos x="T0" y="T1"/>
              </a:cxn>
              <a:cxn ang="T11">
                <a:pos x="T2" y="T3"/>
              </a:cxn>
              <a:cxn ang="T12">
                <a:pos x="T4" y="T5"/>
              </a:cxn>
              <a:cxn ang="T13">
                <a:pos x="T6" y="T7"/>
              </a:cxn>
              <a:cxn ang="T14">
                <a:pos x="T8" y="T9"/>
              </a:cxn>
            </a:cxnLst>
            <a:rect l="T15" t="T16" r="T17" b="T18"/>
            <a:pathLst>
              <a:path w="1" h="30">
                <a:moveTo>
                  <a:pt x="0" y="29"/>
                </a:moveTo>
                <a:lnTo>
                  <a:pt x="0" y="16"/>
                </a:lnTo>
                <a:lnTo>
                  <a:pt x="0" y="0"/>
                </a:lnTo>
                <a:lnTo>
                  <a:pt x="0" y="16"/>
                </a:lnTo>
                <a:lnTo>
                  <a:pt x="0" y="29"/>
                </a:lnTo>
              </a:path>
            </a:pathLst>
          </a:custGeom>
          <a:solidFill>
            <a:srgbClr val="969696"/>
          </a:solidFill>
          <a:ln w="12700" cap="rnd">
            <a:solidFill>
              <a:srgbClr val="000000"/>
            </a:solidFill>
            <a:round/>
            <a:headEnd/>
            <a:tailEnd/>
          </a:ln>
        </p:spPr>
        <p:txBody>
          <a:bodyPr lIns="91424" tIns="45712" rIns="91424" bIns="45712"/>
          <a:lstStyle/>
          <a:p>
            <a:endParaRPr lang="en-US"/>
          </a:p>
        </p:txBody>
      </p:sp>
      <p:sp>
        <p:nvSpPr>
          <p:cNvPr id="10363" name="Oval 122"/>
          <p:cNvSpPr>
            <a:spLocks noChangeArrowheads="1"/>
          </p:cNvSpPr>
          <p:nvPr/>
        </p:nvSpPr>
        <p:spPr bwMode="auto">
          <a:xfrm>
            <a:off x="4967028" y="3742168"/>
            <a:ext cx="76019" cy="76312"/>
          </a:xfrm>
          <a:prstGeom prst="ellipse">
            <a:avLst/>
          </a:prstGeom>
          <a:solidFill>
            <a:srgbClr val="CC99FF"/>
          </a:solidFill>
          <a:ln w="12700" cap="rnd">
            <a:solidFill>
              <a:srgbClr val="000000"/>
            </a:solidFill>
            <a:round/>
            <a:headEnd/>
            <a:tailEnd/>
          </a:ln>
        </p:spPr>
        <p:txBody>
          <a:bodyPr wrap="none" lIns="91424" tIns="45712" rIns="91424" bIns="45712" anchor="ctr"/>
          <a:lstStyle>
            <a:lvl1pPr rtl="0" eaLnBrk="0" hangingPunct="0">
              <a:spcBef>
                <a:spcPct val="20000"/>
              </a:spcBef>
              <a:buClr>
                <a:srgbClr val="6699FF"/>
              </a:buClr>
              <a:buFont typeface="Arial" pitchFamily="34" charset="0"/>
              <a:buChar char="●"/>
              <a:defRPr sz="3400">
                <a:solidFill>
                  <a:srgbClr val="003366"/>
                </a:solidFill>
                <a:latin typeface="Arial" pitchFamily="34" charset="0"/>
              </a:defRPr>
            </a:lvl1pPr>
            <a:lvl2pPr marL="742950" indent="-285750" rtl="0" eaLnBrk="0" hangingPunct="0">
              <a:spcBef>
                <a:spcPct val="20000"/>
              </a:spcBef>
              <a:buChar char="–"/>
              <a:defRPr sz="3200">
                <a:solidFill>
                  <a:srgbClr val="003366"/>
                </a:solidFill>
                <a:latin typeface="Arial" pitchFamily="34" charset="0"/>
              </a:defRPr>
            </a:lvl2pPr>
            <a:lvl3pPr marL="1143000" indent="-228600" rtl="0" eaLnBrk="0" hangingPunct="0">
              <a:spcBef>
                <a:spcPct val="20000"/>
              </a:spcBef>
              <a:buChar char="•"/>
              <a:defRPr sz="2700">
                <a:solidFill>
                  <a:srgbClr val="003366"/>
                </a:solidFill>
                <a:latin typeface="Arial" pitchFamily="34" charset="0"/>
              </a:defRPr>
            </a:lvl3pPr>
            <a:lvl4pPr marL="1600200" indent="-228600" rtl="0" eaLnBrk="0" hangingPunct="0">
              <a:spcBef>
                <a:spcPct val="20000"/>
              </a:spcBef>
              <a:buChar char="–"/>
              <a:defRPr sz="2300">
                <a:solidFill>
                  <a:srgbClr val="003366"/>
                </a:solidFill>
                <a:latin typeface="Arial" pitchFamily="34" charset="0"/>
              </a:defRPr>
            </a:lvl4pPr>
            <a:lvl5pPr marL="2057400" indent="-228600" rtl="0" eaLnBrk="0" hangingPunct="0">
              <a:spcBef>
                <a:spcPct val="20000"/>
              </a:spcBef>
              <a:buChar char="»"/>
              <a:defRPr sz="2300">
                <a:solidFill>
                  <a:srgbClr val="003366"/>
                </a:solidFill>
                <a:latin typeface="Arial" pitchFamily="34" charset="0"/>
              </a:defRPr>
            </a:lvl5pPr>
            <a:lvl6pPr marL="2514600" indent="-228600" eaLnBrk="0" fontAlgn="base" hangingPunct="0">
              <a:spcBef>
                <a:spcPct val="20000"/>
              </a:spcBef>
              <a:spcAft>
                <a:spcPct val="0"/>
              </a:spcAft>
              <a:buChar char="»"/>
              <a:defRPr sz="2300">
                <a:solidFill>
                  <a:srgbClr val="003366"/>
                </a:solidFill>
                <a:latin typeface="Arial" pitchFamily="34" charset="0"/>
              </a:defRPr>
            </a:lvl6pPr>
            <a:lvl7pPr marL="2971800" indent="-228600" eaLnBrk="0" fontAlgn="base" hangingPunct="0">
              <a:spcBef>
                <a:spcPct val="20000"/>
              </a:spcBef>
              <a:spcAft>
                <a:spcPct val="0"/>
              </a:spcAft>
              <a:buChar char="»"/>
              <a:defRPr sz="2300">
                <a:solidFill>
                  <a:srgbClr val="003366"/>
                </a:solidFill>
                <a:latin typeface="Arial" pitchFamily="34" charset="0"/>
              </a:defRPr>
            </a:lvl7pPr>
            <a:lvl8pPr marL="3429000" indent="-228600" eaLnBrk="0" fontAlgn="base" hangingPunct="0">
              <a:spcBef>
                <a:spcPct val="20000"/>
              </a:spcBef>
              <a:spcAft>
                <a:spcPct val="0"/>
              </a:spcAft>
              <a:buChar char="»"/>
              <a:defRPr sz="2300">
                <a:solidFill>
                  <a:srgbClr val="003366"/>
                </a:solidFill>
                <a:latin typeface="Arial" pitchFamily="34" charset="0"/>
              </a:defRPr>
            </a:lvl8pPr>
            <a:lvl9pPr marL="3886200" indent="-228600" eaLnBrk="0" fontAlgn="base" hangingPunct="0">
              <a:spcBef>
                <a:spcPct val="20000"/>
              </a:spcBef>
              <a:spcAft>
                <a:spcPct val="0"/>
              </a:spcAft>
              <a:buChar char="»"/>
              <a:defRPr sz="2300">
                <a:solidFill>
                  <a:srgbClr val="003366"/>
                </a:solidFill>
                <a:latin typeface="Arial" pitchFamily="34" charset="0"/>
              </a:defRPr>
            </a:lvl9pPr>
          </a:lstStyle>
          <a:p>
            <a:pPr rtl="1" eaLnBrk="1" hangingPunct="1">
              <a:spcBef>
                <a:spcPct val="0"/>
              </a:spcBef>
              <a:buClrTx/>
              <a:buFontTx/>
              <a:buNone/>
            </a:pPr>
            <a:endParaRPr lang="es-ES_tradnl" altLang="es-CO" sz="2800">
              <a:solidFill>
                <a:srgbClr val="000099"/>
              </a:solidFill>
              <a:latin typeface="Arial Unicode MS" pitchFamily="34" charset="-128"/>
            </a:endParaRPr>
          </a:p>
        </p:txBody>
      </p:sp>
      <p:sp>
        <p:nvSpPr>
          <p:cNvPr id="10364" name="Oval 123"/>
          <p:cNvSpPr>
            <a:spLocks noChangeArrowheads="1"/>
          </p:cNvSpPr>
          <p:nvPr/>
        </p:nvSpPr>
        <p:spPr bwMode="auto">
          <a:xfrm>
            <a:off x="4814990" y="3818479"/>
            <a:ext cx="76019" cy="76312"/>
          </a:xfrm>
          <a:prstGeom prst="ellipse">
            <a:avLst/>
          </a:prstGeom>
          <a:solidFill>
            <a:srgbClr val="CC99FF"/>
          </a:solidFill>
          <a:ln w="12700" cap="rnd">
            <a:solidFill>
              <a:srgbClr val="000000"/>
            </a:solidFill>
            <a:round/>
            <a:headEnd/>
            <a:tailEnd/>
          </a:ln>
        </p:spPr>
        <p:txBody>
          <a:bodyPr wrap="none" lIns="91424" tIns="45712" rIns="91424" bIns="45712" anchor="ctr"/>
          <a:lstStyle>
            <a:lvl1pPr rtl="0" eaLnBrk="0" hangingPunct="0">
              <a:spcBef>
                <a:spcPct val="20000"/>
              </a:spcBef>
              <a:buClr>
                <a:srgbClr val="6699FF"/>
              </a:buClr>
              <a:buFont typeface="Arial" pitchFamily="34" charset="0"/>
              <a:buChar char="●"/>
              <a:defRPr sz="3400">
                <a:solidFill>
                  <a:srgbClr val="003366"/>
                </a:solidFill>
                <a:latin typeface="Arial" pitchFamily="34" charset="0"/>
              </a:defRPr>
            </a:lvl1pPr>
            <a:lvl2pPr marL="742950" indent="-285750" rtl="0" eaLnBrk="0" hangingPunct="0">
              <a:spcBef>
                <a:spcPct val="20000"/>
              </a:spcBef>
              <a:buChar char="–"/>
              <a:defRPr sz="3200">
                <a:solidFill>
                  <a:srgbClr val="003366"/>
                </a:solidFill>
                <a:latin typeface="Arial" pitchFamily="34" charset="0"/>
              </a:defRPr>
            </a:lvl2pPr>
            <a:lvl3pPr marL="1143000" indent="-228600" rtl="0" eaLnBrk="0" hangingPunct="0">
              <a:spcBef>
                <a:spcPct val="20000"/>
              </a:spcBef>
              <a:buChar char="•"/>
              <a:defRPr sz="2700">
                <a:solidFill>
                  <a:srgbClr val="003366"/>
                </a:solidFill>
                <a:latin typeface="Arial" pitchFamily="34" charset="0"/>
              </a:defRPr>
            </a:lvl3pPr>
            <a:lvl4pPr marL="1600200" indent="-228600" rtl="0" eaLnBrk="0" hangingPunct="0">
              <a:spcBef>
                <a:spcPct val="20000"/>
              </a:spcBef>
              <a:buChar char="–"/>
              <a:defRPr sz="2300">
                <a:solidFill>
                  <a:srgbClr val="003366"/>
                </a:solidFill>
                <a:latin typeface="Arial" pitchFamily="34" charset="0"/>
              </a:defRPr>
            </a:lvl4pPr>
            <a:lvl5pPr marL="2057400" indent="-228600" rtl="0" eaLnBrk="0" hangingPunct="0">
              <a:spcBef>
                <a:spcPct val="20000"/>
              </a:spcBef>
              <a:buChar char="»"/>
              <a:defRPr sz="2300">
                <a:solidFill>
                  <a:srgbClr val="003366"/>
                </a:solidFill>
                <a:latin typeface="Arial" pitchFamily="34" charset="0"/>
              </a:defRPr>
            </a:lvl5pPr>
            <a:lvl6pPr marL="2514600" indent="-228600" eaLnBrk="0" fontAlgn="base" hangingPunct="0">
              <a:spcBef>
                <a:spcPct val="20000"/>
              </a:spcBef>
              <a:spcAft>
                <a:spcPct val="0"/>
              </a:spcAft>
              <a:buChar char="»"/>
              <a:defRPr sz="2300">
                <a:solidFill>
                  <a:srgbClr val="003366"/>
                </a:solidFill>
                <a:latin typeface="Arial" pitchFamily="34" charset="0"/>
              </a:defRPr>
            </a:lvl6pPr>
            <a:lvl7pPr marL="2971800" indent="-228600" eaLnBrk="0" fontAlgn="base" hangingPunct="0">
              <a:spcBef>
                <a:spcPct val="20000"/>
              </a:spcBef>
              <a:spcAft>
                <a:spcPct val="0"/>
              </a:spcAft>
              <a:buChar char="»"/>
              <a:defRPr sz="2300">
                <a:solidFill>
                  <a:srgbClr val="003366"/>
                </a:solidFill>
                <a:latin typeface="Arial" pitchFamily="34" charset="0"/>
              </a:defRPr>
            </a:lvl7pPr>
            <a:lvl8pPr marL="3429000" indent="-228600" eaLnBrk="0" fontAlgn="base" hangingPunct="0">
              <a:spcBef>
                <a:spcPct val="20000"/>
              </a:spcBef>
              <a:spcAft>
                <a:spcPct val="0"/>
              </a:spcAft>
              <a:buChar char="»"/>
              <a:defRPr sz="2300">
                <a:solidFill>
                  <a:srgbClr val="003366"/>
                </a:solidFill>
                <a:latin typeface="Arial" pitchFamily="34" charset="0"/>
              </a:defRPr>
            </a:lvl8pPr>
            <a:lvl9pPr marL="3886200" indent="-228600" eaLnBrk="0" fontAlgn="base" hangingPunct="0">
              <a:spcBef>
                <a:spcPct val="20000"/>
              </a:spcBef>
              <a:spcAft>
                <a:spcPct val="0"/>
              </a:spcAft>
              <a:buChar char="»"/>
              <a:defRPr sz="2300">
                <a:solidFill>
                  <a:srgbClr val="003366"/>
                </a:solidFill>
                <a:latin typeface="Arial" pitchFamily="34" charset="0"/>
              </a:defRPr>
            </a:lvl9pPr>
          </a:lstStyle>
          <a:p>
            <a:pPr rtl="1" eaLnBrk="1" hangingPunct="1">
              <a:spcBef>
                <a:spcPct val="0"/>
              </a:spcBef>
              <a:buClrTx/>
              <a:buFontTx/>
              <a:buNone/>
            </a:pPr>
            <a:endParaRPr lang="es-ES_tradnl" altLang="es-CO" sz="2800">
              <a:solidFill>
                <a:srgbClr val="000099"/>
              </a:solidFill>
              <a:latin typeface="Arial Unicode MS" pitchFamily="34" charset="-128"/>
            </a:endParaRPr>
          </a:p>
        </p:txBody>
      </p:sp>
      <p:sp>
        <p:nvSpPr>
          <p:cNvPr id="10365" name="Oval 124"/>
          <p:cNvSpPr>
            <a:spLocks noChangeArrowheads="1"/>
          </p:cNvSpPr>
          <p:nvPr/>
        </p:nvSpPr>
        <p:spPr bwMode="auto">
          <a:xfrm>
            <a:off x="4478334" y="3822799"/>
            <a:ext cx="76019" cy="76312"/>
          </a:xfrm>
          <a:prstGeom prst="ellipse">
            <a:avLst/>
          </a:prstGeom>
          <a:solidFill>
            <a:srgbClr val="CC99FF"/>
          </a:solidFill>
          <a:ln w="12700" cap="rnd">
            <a:solidFill>
              <a:srgbClr val="000000"/>
            </a:solidFill>
            <a:round/>
            <a:headEnd/>
            <a:tailEnd/>
          </a:ln>
        </p:spPr>
        <p:txBody>
          <a:bodyPr wrap="none" lIns="91424" tIns="45712" rIns="91424" bIns="45712" anchor="ctr"/>
          <a:lstStyle>
            <a:lvl1pPr rtl="0" eaLnBrk="0" hangingPunct="0">
              <a:spcBef>
                <a:spcPct val="20000"/>
              </a:spcBef>
              <a:buClr>
                <a:srgbClr val="6699FF"/>
              </a:buClr>
              <a:buFont typeface="Arial" pitchFamily="34" charset="0"/>
              <a:buChar char="●"/>
              <a:defRPr sz="3400">
                <a:solidFill>
                  <a:srgbClr val="003366"/>
                </a:solidFill>
                <a:latin typeface="Arial" pitchFamily="34" charset="0"/>
              </a:defRPr>
            </a:lvl1pPr>
            <a:lvl2pPr marL="742950" indent="-285750" rtl="0" eaLnBrk="0" hangingPunct="0">
              <a:spcBef>
                <a:spcPct val="20000"/>
              </a:spcBef>
              <a:buChar char="–"/>
              <a:defRPr sz="3200">
                <a:solidFill>
                  <a:srgbClr val="003366"/>
                </a:solidFill>
                <a:latin typeface="Arial" pitchFamily="34" charset="0"/>
              </a:defRPr>
            </a:lvl2pPr>
            <a:lvl3pPr marL="1143000" indent="-228600" rtl="0" eaLnBrk="0" hangingPunct="0">
              <a:spcBef>
                <a:spcPct val="20000"/>
              </a:spcBef>
              <a:buChar char="•"/>
              <a:defRPr sz="2700">
                <a:solidFill>
                  <a:srgbClr val="003366"/>
                </a:solidFill>
                <a:latin typeface="Arial" pitchFamily="34" charset="0"/>
              </a:defRPr>
            </a:lvl3pPr>
            <a:lvl4pPr marL="1600200" indent="-228600" rtl="0" eaLnBrk="0" hangingPunct="0">
              <a:spcBef>
                <a:spcPct val="20000"/>
              </a:spcBef>
              <a:buChar char="–"/>
              <a:defRPr sz="2300">
                <a:solidFill>
                  <a:srgbClr val="003366"/>
                </a:solidFill>
                <a:latin typeface="Arial" pitchFamily="34" charset="0"/>
              </a:defRPr>
            </a:lvl4pPr>
            <a:lvl5pPr marL="2057400" indent="-228600" rtl="0" eaLnBrk="0" hangingPunct="0">
              <a:spcBef>
                <a:spcPct val="20000"/>
              </a:spcBef>
              <a:buChar char="»"/>
              <a:defRPr sz="2300">
                <a:solidFill>
                  <a:srgbClr val="003366"/>
                </a:solidFill>
                <a:latin typeface="Arial" pitchFamily="34" charset="0"/>
              </a:defRPr>
            </a:lvl5pPr>
            <a:lvl6pPr marL="2514600" indent="-228600" eaLnBrk="0" fontAlgn="base" hangingPunct="0">
              <a:spcBef>
                <a:spcPct val="20000"/>
              </a:spcBef>
              <a:spcAft>
                <a:spcPct val="0"/>
              </a:spcAft>
              <a:buChar char="»"/>
              <a:defRPr sz="2300">
                <a:solidFill>
                  <a:srgbClr val="003366"/>
                </a:solidFill>
                <a:latin typeface="Arial" pitchFamily="34" charset="0"/>
              </a:defRPr>
            </a:lvl6pPr>
            <a:lvl7pPr marL="2971800" indent="-228600" eaLnBrk="0" fontAlgn="base" hangingPunct="0">
              <a:spcBef>
                <a:spcPct val="20000"/>
              </a:spcBef>
              <a:spcAft>
                <a:spcPct val="0"/>
              </a:spcAft>
              <a:buChar char="»"/>
              <a:defRPr sz="2300">
                <a:solidFill>
                  <a:srgbClr val="003366"/>
                </a:solidFill>
                <a:latin typeface="Arial" pitchFamily="34" charset="0"/>
              </a:defRPr>
            </a:lvl7pPr>
            <a:lvl8pPr marL="3429000" indent="-228600" eaLnBrk="0" fontAlgn="base" hangingPunct="0">
              <a:spcBef>
                <a:spcPct val="20000"/>
              </a:spcBef>
              <a:spcAft>
                <a:spcPct val="0"/>
              </a:spcAft>
              <a:buChar char="»"/>
              <a:defRPr sz="2300">
                <a:solidFill>
                  <a:srgbClr val="003366"/>
                </a:solidFill>
                <a:latin typeface="Arial" pitchFamily="34" charset="0"/>
              </a:defRPr>
            </a:lvl8pPr>
            <a:lvl9pPr marL="3886200" indent="-228600" eaLnBrk="0" fontAlgn="base" hangingPunct="0">
              <a:spcBef>
                <a:spcPct val="20000"/>
              </a:spcBef>
              <a:spcAft>
                <a:spcPct val="0"/>
              </a:spcAft>
              <a:buChar char="»"/>
              <a:defRPr sz="2300">
                <a:solidFill>
                  <a:srgbClr val="003366"/>
                </a:solidFill>
                <a:latin typeface="Arial" pitchFamily="34" charset="0"/>
              </a:defRPr>
            </a:lvl9pPr>
          </a:lstStyle>
          <a:p>
            <a:pPr rtl="1" eaLnBrk="1" hangingPunct="1">
              <a:spcBef>
                <a:spcPct val="0"/>
              </a:spcBef>
              <a:buClrTx/>
              <a:buFontTx/>
              <a:buNone/>
            </a:pPr>
            <a:endParaRPr lang="es-ES_tradnl" altLang="es-CO" sz="2800">
              <a:solidFill>
                <a:srgbClr val="000099"/>
              </a:solidFill>
              <a:latin typeface="Arial Unicode MS" pitchFamily="34" charset="-128"/>
            </a:endParaRPr>
          </a:p>
        </p:txBody>
      </p:sp>
      <p:sp>
        <p:nvSpPr>
          <p:cNvPr id="10366" name="Oval 125"/>
          <p:cNvSpPr>
            <a:spLocks noChangeArrowheads="1"/>
          </p:cNvSpPr>
          <p:nvPr/>
        </p:nvSpPr>
        <p:spPr bwMode="auto">
          <a:xfrm>
            <a:off x="4586933" y="3894791"/>
            <a:ext cx="76019" cy="74872"/>
          </a:xfrm>
          <a:prstGeom prst="ellipse">
            <a:avLst/>
          </a:prstGeom>
          <a:solidFill>
            <a:srgbClr val="CC99FF"/>
          </a:solidFill>
          <a:ln w="12700" cap="rnd">
            <a:solidFill>
              <a:srgbClr val="000000"/>
            </a:solidFill>
            <a:round/>
            <a:headEnd/>
            <a:tailEnd/>
          </a:ln>
        </p:spPr>
        <p:txBody>
          <a:bodyPr wrap="none" lIns="91424" tIns="45712" rIns="91424" bIns="45712" anchor="ctr"/>
          <a:lstStyle>
            <a:lvl1pPr rtl="0" eaLnBrk="0" hangingPunct="0">
              <a:spcBef>
                <a:spcPct val="20000"/>
              </a:spcBef>
              <a:buClr>
                <a:srgbClr val="6699FF"/>
              </a:buClr>
              <a:buFont typeface="Arial" pitchFamily="34" charset="0"/>
              <a:buChar char="●"/>
              <a:defRPr sz="3400">
                <a:solidFill>
                  <a:srgbClr val="003366"/>
                </a:solidFill>
                <a:latin typeface="Arial" pitchFamily="34" charset="0"/>
              </a:defRPr>
            </a:lvl1pPr>
            <a:lvl2pPr marL="742950" indent="-285750" rtl="0" eaLnBrk="0" hangingPunct="0">
              <a:spcBef>
                <a:spcPct val="20000"/>
              </a:spcBef>
              <a:buChar char="–"/>
              <a:defRPr sz="3200">
                <a:solidFill>
                  <a:srgbClr val="003366"/>
                </a:solidFill>
                <a:latin typeface="Arial" pitchFamily="34" charset="0"/>
              </a:defRPr>
            </a:lvl2pPr>
            <a:lvl3pPr marL="1143000" indent="-228600" rtl="0" eaLnBrk="0" hangingPunct="0">
              <a:spcBef>
                <a:spcPct val="20000"/>
              </a:spcBef>
              <a:buChar char="•"/>
              <a:defRPr sz="2700">
                <a:solidFill>
                  <a:srgbClr val="003366"/>
                </a:solidFill>
                <a:latin typeface="Arial" pitchFamily="34" charset="0"/>
              </a:defRPr>
            </a:lvl3pPr>
            <a:lvl4pPr marL="1600200" indent="-228600" rtl="0" eaLnBrk="0" hangingPunct="0">
              <a:spcBef>
                <a:spcPct val="20000"/>
              </a:spcBef>
              <a:buChar char="–"/>
              <a:defRPr sz="2300">
                <a:solidFill>
                  <a:srgbClr val="003366"/>
                </a:solidFill>
                <a:latin typeface="Arial" pitchFamily="34" charset="0"/>
              </a:defRPr>
            </a:lvl4pPr>
            <a:lvl5pPr marL="2057400" indent="-228600" rtl="0" eaLnBrk="0" hangingPunct="0">
              <a:spcBef>
                <a:spcPct val="20000"/>
              </a:spcBef>
              <a:buChar char="»"/>
              <a:defRPr sz="2300">
                <a:solidFill>
                  <a:srgbClr val="003366"/>
                </a:solidFill>
                <a:latin typeface="Arial" pitchFamily="34" charset="0"/>
              </a:defRPr>
            </a:lvl5pPr>
            <a:lvl6pPr marL="2514600" indent="-228600" eaLnBrk="0" fontAlgn="base" hangingPunct="0">
              <a:spcBef>
                <a:spcPct val="20000"/>
              </a:spcBef>
              <a:spcAft>
                <a:spcPct val="0"/>
              </a:spcAft>
              <a:buChar char="»"/>
              <a:defRPr sz="2300">
                <a:solidFill>
                  <a:srgbClr val="003366"/>
                </a:solidFill>
                <a:latin typeface="Arial" pitchFamily="34" charset="0"/>
              </a:defRPr>
            </a:lvl6pPr>
            <a:lvl7pPr marL="2971800" indent="-228600" eaLnBrk="0" fontAlgn="base" hangingPunct="0">
              <a:spcBef>
                <a:spcPct val="20000"/>
              </a:spcBef>
              <a:spcAft>
                <a:spcPct val="0"/>
              </a:spcAft>
              <a:buChar char="»"/>
              <a:defRPr sz="2300">
                <a:solidFill>
                  <a:srgbClr val="003366"/>
                </a:solidFill>
                <a:latin typeface="Arial" pitchFamily="34" charset="0"/>
              </a:defRPr>
            </a:lvl7pPr>
            <a:lvl8pPr marL="3429000" indent="-228600" eaLnBrk="0" fontAlgn="base" hangingPunct="0">
              <a:spcBef>
                <a:spcPct val="20000"/>
              </a:spcBef>
              <a:spcAft>
                <a:spcPct val="0"/>
              </a:spcAft>
              <a:buChar char="»"/>
              <a:defRPr sz="2300">
                <a:solidFill>
                  <a:srgbClr val="003366"/>
                </a:solidFill>
                <a:latin typeface="Arial" pitchFamily="34" charset="0"/>
              </a:defRPr>
            </a:lvl8pPr>
            <a:lvl9pPr marL="3886200" indent="-228600" eaLnBrk="0" fontAlgn="base" hangingPunct="0">
              <a:spcBef>
                <a:spcPct val="20000"/>
              </a:spcBef>
              <a:spcAft>
                <a:spcPct val="0"/>
              </a:spcAft>
              <a:buChar char="»"/>
              <a:defRPr sz="2300">
                <a:solidFill>
                  <a:srgbClr val="003366"/>
                </a:solidFill>
                <a:latin typeface="Arial" pitchFamily="34" charset="0"/>
              </a:defRPr>
            </a:lvl9pPr>
          </a:lstStyle>
          <a:p>
            <a:pPr rtl="1" eaLnBrk="1" hangingPunct="1">
              <a:spcBef>
                <a:spcPct val="0"/>
              </a:spcBef>
              <a:buClrTx/>
              <a:buFontTx/>
              <a:buNone/>
            </a:pPr>
            <a:endParaRPr lang="es-ES_tradnl" altLang="es-CO" sz="2800">
              <a:solidFill>
                <a:srgbClr val="000099"/>
              </a:solidFill>
              <a:latin typeface="Arial Unicode MS" pitchFamily="34" charset="-128"/>
            </a:endParaRPr>
          </a:p>
        </p:txBody>
      </p:sp>
      <p:sp>
        <p:nvSpPr>
          <p:cNvPr id="10367" name="Oval 126"/>
          <p:cNvSpPr>
            <a:spLocks noChangeArrowheads="1"/>
          </p:cNvSpPr>
          <p:nvPr/>
        </p:nvSpPr>
        <p:spPr bwMode="auto">
          <a:xfrm>
            <a:off x="4934448" y="4924283"/>
            <a:ext cx="76019" cy="76312"/>
          </a:xfrm>
          <a:prstGeom prst="ellipse">
            <a:avLst/>
          </a:prstGeom>
          <a:solidFill>
            <a:srgbClr val="CC99FF"/>
          </a:solidFill>
          <a:ln w="12700" cap="rnd">
            <a:solidFill>
              <a:srgbClr val="000000"/>
            </a:solidFill>
            <a:round/>
            <a:headEnd/>
            <a:tailEnd/>
          </a:ln>
        </p:spPr>
        <p:txBody>
          <a:bodyPr wrap="none" lIns="91424" tIns="45712" rIns="91424" bIns="45712" anchor="ctr"/>
          <a:lstStyle>
            <a:lvl1pPr rtl="0" eaLnBrk="0" hangingPunct="0">
              <a:spcBef>
                <a:spcPct val="20000"/>
              </a:spcBef>
              <a:buClr>
                <a:srgbClr val="6699FF"/>
              </a:buClr>
              <a:buFont typeface="Arial" pitchFamily="34" charset="0"/>
              <a:buChar char="●"/>
              <a:defRPr sz="3400">
                <a:solidFill>
                  <a:srgbClr val="003366"/>
                </a:solidFill>
                <a:latin typeface="Arial" pitchFamily="34" charset="0"/>
              </a:defRPr>
            </a:lvl1pPr>
            <a:lvl2pPr marL="742950" indent="-285750" rtl="0" eaLnBrk="0" hangingPunct="0">
              <a:spcBef>
                <a:spcPct val="20000"/>
              </a:spcBef>
              <a:buChar char="–"/>
              <a:defRPr sz="3200">
                <a:solidFill>
                  <a:srgbClr val="003366"/>
                </a:solidFill>
                <a:latin typeface="Arial" pitchFamily="34" charset="0"/>
              </a:defRPr>
            </a:lvl2pPr>
            <a:lvl3pPr marL="1143000" indent="-228600" rtl="0" eaLnBrk="0" hangingPunct="0">
              <a:spcBef>
                <a:spcPct val="20000"/>
              </a:spcBef>
              <a:buChar char="•"/>
              <a:defRPr sz="2700">
                <a:solidFill>
                  <a:srgbClr val="003366"/>
                </a:solidFill>
                <a:latin typeface="Arial" pitchFamily="34" charset="0"/>
              </a:defRPr>
            </a:lvl3pPr>
            <a:lvl4pPr marL="1600200" indent="-228600" rtl="0" eaLnBrk="0" hangingPunct="0">
              <a:spcBef>
                <a:spcPct val="20000"/>
              </a:spcBef>
              <a:buChar char="–"/>
              <a:defRPr sz="2300">
                <a:solidFill>
                  <a:srgbClr val="003366"/>
                </a:solidFill>
                <a:latin typeface="Arial" pitchFamily="34" charset="0"/>
              </a:defRPr>
            </a:lvl4pPr>
            <a:lvl5pPr marL="2057400" indent="-228600" rtl="0" eaLnBrk="0" hangingPunct="0">
              <a:spcBef>
                <a:spcPct val="20000"/>
              </a:spcBef>
              <a:buChar char="»"/>
              <a:defRPr sz="2300">
                <a:solidFill>
                  <a:srgbClr val="003366"/>
                </a:solidFill>
                <a:latin typeface="Arial" pitchFamily="34" charset="0"/>
              </a:defRPr>
            </a:lvl5pPr>
            <a:lvl6pPr marL="2514600" indent="-228600" eaLnBrk="0" fontAlgn="base" hangingPunct="0">
              <a:spcBef>
                <a:spcPct val="20000"/>
              </a:spcBef>
              <a:spcAft>
                <a:spcPct val="0"/>
              </a:spcAft>
              <a:buChar char="»"/>
              <a:defRPr sz="2300">
                <a:solidFill>
                  <a:srgbClr val="003366"/>
                </a:solidFill>
                <a:latin typeface="Arial" pitchFamily="34" charset="0"/>
              </a:defRPr>
            </a:lvl6pPr>
            <a:lvl7pPr marL="2971800" indent="-228600" eaLnBrk="0" fontAlgn="base" hangingPunct="0">
              <a:spcBef>
                <a:spcPct val="20000"/>
              </a:spcBef>
              <a:spcAft>
                <a:spcPct val="0"/>
              </a:spcAft>
              <a:buChar char="»"/>
              <a:defRPr sz="2300">
                <a:solidFill>
                  <a:srgbClr val="003366"/>
                </a:solidFill>
                <a:latin typeface="Arial" pitchFamily="34" charset="0"/>
              </a:defRPr>
            </a:lvl7pPr>
            <a:lvl8pPr marL="3429000" indent="-228600" eaLnBrk="0" fontAlgn="base" hangingPunct="0">
              <a:spcBef>
                <a:spcPct val="20000"/>
              </a:spcBef>
              <a:spcAft>
                <a:spcPct val="0"/>
              </a:spcAft>
              <a:buChar char="»"/>
              <a:defRPr sz="2300">
                <a:solidFill>
                  <a:srgbClr val="003366"/>
                </a:solidFill>
                <a:latin typeface="Arial" pitchFamily="34" charset="0"/>
              </a:defRPr>
            </a:lvl8pPr>
            <a:lvl9pPr marL="3886200" indent="-228600" eaLnBrk="0" fontAlgn="base" hangingPunct="0">
              <a:spcBef>
                <a:spcPct val="20000"/>
              </a:spcBef>
              <a:spcAft>
                <a:spcPct val="0"/>
              </a:spcAft>
              <a:buChar char="»"/>
              <a:defRPr sz="2300">
                <a:solidFill>
                  <a:srgbClr val="003366"/>
                </a:solidFill>
                <a:latin typeface="Arial" pitchFamily="34" charset="0"/>
              </a:defRPr>
            </a:lvl9pPr>
          </a:lstStyle>
          <a:p>
            <a:pPr rtl="1" eaLnBrk="1" hangingPunct="1">
              <a:spcBef>
                <a:spcPct val="0"/>
              </a:spcBef>
              <a:buClrTx/>
              <a:buFontTx/>
              <a:buNone/>
            </a:pPr>
            <a:endParaRPr lang="es-ES_tradnl" altLang="es-CO" sz="2800">
              <a:solidFill>
                <a:srgbClr val="000099"/>
              </a:solidFill>
              <a:latin typeface="Arial Unicode MS" pitchFamily="34" charset="-128"/>
            </a:endParaRPr>
          </a:p>
        </p:txBody>
      </p:sp>
      <p:sp>
        <p:nvSpPr>
          <p:cNvPr id="10368" name="Oval 127"/>
          <p:cNvSpPr>
            <a:spLocks noChangeArrowheads="1"/>
          </p:cNvSpPr>
          <p:nvPr/>
        </p:nvSpPr>
        <p:spPr bwMode="auto">
          <a:xfrm>
            <a:off x="4053442" y="3436920"/>
            <a:ext cx="76019" cy="76312"/>
          </a:xfrm>
          <a:prstGeom prst="ellipse">
            <a:avLst/>
          </a:prstGeom>
          <a:solidFill>
            <a:srgbClr val="CC99FF"/>
          </a:solidFill>
          <a:ln w="12700" cap="rnd">
            <a:solidFill>
              <a:srgbClr val="000000"/>
            </a:solidFill>
            <a:round/>
            <a:headEnd/>
            <a:tailEnd/>
          </a:ln>
        </p:spPr>
        <p:txBody>
          <a:bodyPr wrap="none" lIns="91424" tIns="45712" rIns="91424" bIns="45712" anchor="ctr"/>
          <a:lstStyle>
            <a:lvl1pPr rtl="0" eaLnBrk="0" hangingPunct="0">
              <a:spcBef>
                <a:spcPct val="20000"/>
              </a:spcBef>
              <a:buClr>
                <a:srgbClr val="6699FF"/>
              </a:buClr>
              <a:buFont typeface="Arial" pitchFamily="34" charset="0"/>
              <a:buChar char="●"/>
              <a:defRPr sz="3400">
                <a:solidFill>
                  <a:srgbClr val="003366"/>
                </a:solidFill>
                <a:latin typeface="Arial" pitchFamily="34" charset="0"/>
              </a:defRPr>
            </a:lvl1pPr>
            <a:lvl2pPr marL="742950" indent="-285750" rtl="0" eaLnBrk="0" hangingPunct="0">
              <a:spcBef>
                <a:spcPct val="20000"/>
              </a:spcBef>
              <a:buChar char="–"/>
              <a:defRPr sz="3200">
                <a:solidFill>
                  <a:srgbClr val="003366"/>
                </a:solidFill>
                <a:latin typeface="Arial" pitchFamily="34" charset="0"/>
              </a:defRPr>
            </a:lvl2pPr>
            <a:lvl3pPr marL="1143000" indent="-228600" rtl="0" eaLnBrk="0" hangingPunct="0">
              <a:spcBef>
                <a:spcPct val="20000"/>
              </a:spcBef>
              <a:buChar char="•"/>
              <a:defRPr sz="2700">
                <a:solidFill>
                  <a:srgbClr val="003366"/>
                </a:solidFill>
                <a:latin typeface="Arial" pitchFamily="34" charset="0"/>
              </a:defRPr>
            </a:lvl3pPr>
            <a:lvl4pPr marL="1600200" indent="-228600" rtl="0" eaLnBrk="0" hangingPunct="0">
              <a:spcBef>
                <a:spcPct val="20000"/>
              </a:spcBef>
              <a:buChar char="–"/>
              <a:defRPr sz="2300">
                <a:solidFill>
                  <a:srgbClr val="003366"/>
                </a:solidFill>
                <a:latin typeface="Arial" pitchFamily="34" charset="0"/>
              </a:defRPr>
            </a:lvl4pPr>
            <a:lvl5pPr marL="2057400" indent="-228600" rtl="0" eaLnBrk="0" hangingPunct="0">
              <a:spcBef>
                <a:spcPct val="20000"/>
              </a:spcBef>
              <a:buChar char="»"/>
              <a:defRPr sz="2300">
                <a:solidFill>
                  <a:srgbClr val="003366"/>
                </a:solidFill>
                <a:latin typeface="Arial" pitchFamily="34" charset="0"/>
              </a:defRPr>
            </a:lvl5pPr>
            <a:lvl6pPr marL="2514600" indent="-228600" eaLnBrk="0" fontAlgn="base" hangingPunct="0">
              <a:spcBef>
                <a:spcPct val="20000"/>
              </a:spcBef>
              <a:spcAft>
                <a:spcPct val="0"/>
              </a:spcAft>
              <a:buChar char="»"/>
              <a:defRPr sz="2300">
                <a:solidFill>
                  <a:srgbClr val="003366"/>
                </a:solidFill>
                <a:latin typeface="Arial" pitchFamily="34" charset="0"/>
              </a:defRPr>
            </a:lvl6pPr>
            <a:lvl7pPr marL="2971800" indent="-228600" eaLnBrk="0" fontAlgn="base" hangingPunct="0">
              <a:spcBef>
                <a:spcPct val="20000"/>
              </a:spcBef>
              <a:spcAft>
                <a:spcPct val="0"/>
              </a:spcAft>
              <a:buChar char="»"/>
              <a:defRPr sz="2300">
                <a:solidFill>
                  <a:srgbClr val="003366"/>
                </a:solidFill>
                <a:latin typeface="Arial" pitchFamily="34" charset="0"/>
              </a:defRPr>
            </a:lvl7pPr>
            <a:lvl8pPr marL="3429000" indent="-228600" eaLnBrk="0" fontAlgn="base" hangingPunct="0">
              <a:spcBef>
                <a:spcPct val="20000"/>
              </a:spcBef>
              <a:spcAft>
                <a:spcPct val="0"/>
              </a:spcAft>
              <a:buChar char="»"/>
              <a:defRPr sz="2300">
                <a:solidFill>
                  <a:srgbClr val="003366"/>
                </a:solidFill>
                <a:latin typeface="Arial" pitchFamily="34" charset="0"/>
              </a:defRPr>
            </a:lvl8pPr>
            <a:lvl9pPr marL="3886200" indent="-228600" eaLnBrk="0" fontAlgn="base" hangingPunct="0">
              <a:spcBef>
                <a:spcPct val="20000"/>
              </a:spcBef>
              <a:spcAft>
                <a:spcPct val="0"/>
              </a:spcAft>
              <a:buChar char="»"/>
              <a:defRPr sz="2300">
                <a:solidFill>
                  <a:srgbClr val="003366"/>
                </a:solidFill>
                <a:latin typeface="Arial" pitchFamily="34" charset="0"/>
              </a:defRPr>
            </a:lvl9pPr>
          </a:lstStyle>
          <a:p>
            <a:pPr rtl="1" eaLnBrk="1" hangingPunct="1">
              <a:spcBef>
                <a:spcPct val="0"/>
              </a:spcBef>
              <a:buClrTx/>
              <a:buFontTx/>
              <a:buNone/>
            </a:pPr>
            <a:endParaRPr lang="es-ES_tradnl" altLang="es-CO" sz="2800">
              <a:solidFill>
                <a:srgbClr val="000099"/>
              </a:solidFill>
              <a:latin typeface="Arial Unicode MS" pitchFamily="34" charset="-128"/>
            </a:endParaRPr>
          </a:p>
        </p:txBody>
      </p:sp>
      <p:sp>
        <p:nvSpPr>
          <p:cNvPr id="10369" name="Oval 128"/>
          <p:cNvSpPr>
            <a:spLocks noChangeArrowheads="1"/>
          </p:cNvSpPr>
          <p:nvPr/>
        </p:nvSpPr>
        <p:spPr bwMode="auto">
          <a:xfrm>
            <a:off x="5348480" y="4580160"/>
            <a:ext cx="76019" cy="76312"/>
          </a:xfrm>
          <a:prstGeom prst="ellipse">
            <a:avLst/>
          </a:prstGeom>
          <a:solidFill>
            <a:srgbClr val="FFFF00"/>
          </a:solidFill>
          <a:ln w="12700" cap="rnd">
            <a:solidFill>
              <a:srgbClr val="000000"/>
            </a:solidFill>
            <a:round/>
            <a:headEnd/>
            <a:tailEnd/>
          </a:ln>
        </p:spPr>
        <p:txBody>
          <a:bodyPr wrap="none" lIns="91424" tIns="45712" rIns="91424" bIns="45712" anchor="ctr"/>
          <a:lstStyle>
            <a:lvl1pPr rtl="0" eaLnBrk="0" hangingPunct="0">
              <a:spcBef>
                <a:spcPct val="20000"/>
              </a:spcBef>
              <a:buClr>
                <a:srgbClr val="6699FF"/>
              </a:buClr>
              <a:buFont typeface="Arial" pitchFamily="34" charset="0"/>
              <a:buChar char="●"/>
              <a:defRPr sz="3400">
                <a:solidFill>
                  <a:srgbClr val="003366"/>
                </a:solidFill>
                <a:latin typeface="Arial" pitchFamily="34" charset="0"/>
              </a:defRPr>
            </a:lvl1pPr>
            <a:lvl2pPr marL="742950" indent="-285750" rtl="0" eaLnBrk="0" hangingPunct="0">
              <a:spcBef>
                <a:spcPct val="20000"/>
              </a:spcBef>
              <a:buChar char="–"/>
              <a:defRPr sz="3200">
                <a:solidFill>
                  <a:srgbClr val="003366"/>
                </a:solidFill>
                <a:latin typeface="Arial" pitchFamily="34" charset="0"/>
              </a:defRPr>
            </a:lvl2pPr>
            <a:lvl3pPr marL="1143000" indent="-228600" rtl="0" eaLnBrk="0" hangingPunct="0">
              <a:spcBef>
                <a:spcPct val="20000"/>
              </a:spcBef>
              <a:buChar char="•"/>
              <a:defRPr sz="2700">
                <a:solidFill>
                  <a:srgbClr val="003366"/>
                </a:solidFill>
                <a:latin typeface="Arial" pitchFamily="34" charset="0"/>
              </a:defRPr>
            </a:lvl3pPr>
            <a:lvl4pPr marL="1600200" indent="-228600" rtl="0" eaLnBrk="0" hangingPunct="0">
              <a:spcBef>
                <a:spcPct val="20000"/>
              </a:spcBef>
              <a:buChar char="–"/>
              <a:defRPr sz="2300">
                <a:solidFill>
                  <a:srgbClr val="003366"/>
                </a:solidFill>
                <a:latin typeface="Arial" pitchFamily="34" charset="0"/>
              </a:defRPr>
            </a:lvl4pPr>
            <a:lvl5pPr marL="2057400" indent="-228600" rtl="0" eaLnBrk="0" hangingPunct="0">
              <a:spcBef>
                <a:spcPct val="20000"/>
              </a:spcBef>
              <a:buChar char="»"/>
              <a:defRPr sz="2300">
                <a:solidFill>
                  <a:srgbClr val="003366"/>
                </a:solidFill>
                <a:latin typeface="Arial" pitchFamily="34" charset="0"/>
              </a:defRPr>
            </a:lvl5pPr>
            <a:lvl6pPr marL="2514600" indent="-228600" eaLnBrk="0" fontAlgn="base" hangingPunct="0">
              <a:spcBef>
                <a:spcPct val="20000"/>
              </a:spcBef>
              <a:spcAft>
                <a:spcPct val="0"/>
              </a:spcAft>
              <a:buChar char="»"/>
              <a:defRPr sz="2300">
                <a:solidFill>
                  <a:srgbClr val="003366"/>
                </a:solidFill>
                <a:latin typeface="Arial" pitchFamily="34" charset="0"/>
              </a:defRPr>
            </a:lvl6pPr>
            <a:lvl7pPr marL="2971800" indent="-228600" eaLnBrk="0" fontAlgn="base" hangingPunct="0">
              <a:spcBef>
                <a:spcPct val="20000"/>
              </a:spcBef>
              <a:spcAft>
                <a:spcPct val="0"/>
              </a:spcAft>
              <a:buChar char="»"/>
              <a:defRPr sz="2300">
                <a:solidFill>
                  <a:srgbClr val="003366"/>
                </a:solidFill>
                <a:latin typeface="Arial" pitchFamily="34" charset="0"/>
              </a:defRPr>
            </a:lvl7pPr>
            <a:lvl8pPr marL="3429000" indent="-228600" eaLnBrk="0" fontAlgn="base" hangingPunct="0">
              <a:spcBef>
                <a:spcPct val="20000"/>
              </a:spcBef>
              <a:spcAft>
                <a:spcPct val="0"/>
              </a:spcAft>
              <a:buChar char="»"/>
              <a:defRPr sz="2300">
                <a:solidFill>
                  <a:srgbClr val="003366"/>
                </a:solidFill>
                <a:latin typeface="Arial" pitchFamily="34" charset="0"/>
              </a:defRPr>
            </a:lvl8pPr>
            <a:lvl9pPr marL="3886200" indent="-228600" eaLnBrk="0" fontAlgn="base" hangingPunct="0">
              <a:spcBef>
                <a:spcPct val="20000"/>
              </a:spcBef>
              <a:spcAft>
                <a:spcPct val="0"/>
              </a:spcAft>
              <a:buChar char="»"/>
              <a:defRPr sz="2300">
                <a:solidFill>
                  <a:srgbClr val="003366"/>
                </a:solidFill>
                <a:latin typeface="Arial" pitchFamily="34" charset="0"/>
              </a:defRPr>
            </a:lvl9pPr>
          </a:lstStyle>
          <a:p>
            <a:pPr rtl="1" eaLnBrk="1" hangingPunct="1">
              <a:spcBef>
                <a:spcPct val="0"/>
              </a:spcBef>
              <a:buClrTx/>
              <a:buFontTx/>
              <a:buNone/>
            </a:pPr>
            <a:endParaRPr lang="es-ES_tradnl" altLang="es-CO" sz="2800">
              <a:solidFill>
                <a:srgbClr val="000099"/>
              </a:solidFill>
              <a:latin typeface="Arial Unicode MS" pitchFamily="34" charset="-128"/>
            </a:endParaRPr>
          </a:p>
        </p:txBody>
      </p:sp>
      <p:sp>
        <p:nvSpPr>
          <p:cNvPr id="10370" name="Oval 129"/>
          <p:cNvSpPr>
            <a:spLocks noChangeArrowheads="1"/>
          </p:cNvSpPr>
          <p:nvPr/>
        </p:nvSpPr>
        <p:spPr bwMode="auto">
          <a:xfrm flipH="1">
            <a:off x="4738971" y="5036591"/>
            <a:ext cx="76019" cy="76312"/>
          </a:xfrm>
          <a:prstGeom prst="ellipse">
            <a:avLst/>
          </a:prstGeom>
          <a:solidFill>
            <a:srgbClr val="CC99FF"/>
          </a:solidFill>
          <a:ln w="12700" cap="rnd">
            <a:solidFill>
              <a:srgbClr val="000000"/>
            </a:solidFill>
            <a:round/>
            <a:headEnd/>
            <a:tailEnd/>
          </a:ln>
        </p:spPr>
        <p:txBody>
          <a:bodyPr wrap="none" lIns="91424" tIns="45712" rIns="91424" bIns="45712" anchor="ctr"/>
          <a:lstStyle>
            <a:lvl1pPr rtl="0" eaLnBrk="0" hangingPunct="0">
              <a:spcBef>
                <a:spcPct val="20000"/>
              </a:spcBef>
              <a:buClr>
                <a:srgbClr val="6699FF"/>
              </a:buClr>
              <a:buFont typeface="Arial" pitchFamily="34" charset="0"/>
              <a:buChar char="●"/>
              <a:defRPr sz="3400">
                <a:solidFill>
                  <a:srgbClr val="003366"/>
                </a:solidFill>
                <a:latin typeface="Arial" pitchFamily="34" charset="0"/>
              </a:defRPr>
            </a:lvl1pPr>
            <a:lvl2pPr marL="742950" indent="-285750" rtl="0" eaLnBrk="0" hangingPunct="0">
              <a:spcBef>
                <a:spcPct val="20000"/>
              </a:spcBef>
              <a:buChar char="–"/>
              <a:defRPr sz="3200">
                <a:solidFill>
                  <a:srgbClr val="003366"/>
                </a:solidFill>
                <a:latin typeface="Arial" pitchFamily="34" charset="0"/>
              </a:defRPr>
            </a:lvl2pPr>
            <a:lvl3pPr marL="1143000" indent="-228600" rtl="0" eaLnBrk="0" hangingPunct="0">
              <a:spcBef>
                <a:spcPct val="20000"/>
              </a:spcBef>
              <a:buChar char="•"/>
              <a:defRPr sz="2700">
                <a:solidFill>
                  <a:srgbClr val="003366"/>
                </a:solidFill>
                <a:latin typeface="Arial" pitchFamily="34" charset="0"/>
              </a:defRPr>
            </a:lvl3pPr>
            <a:lvl4pPr marL="1600200" indent="-228600" rtl="0" eaLnBrk="0" hangingPunct="0">
              <a:spcBef>
                <a:spcPct val="20000"/>
              </a:spcBef>
              <a:buChar char="–"/>
              <a:defRPr sz="2300">
                <a:solidFill>
                  <a:srgbClr val="003366"/>
                </a:solidFill>
                <a:latin typeface="Arial" pitchFamily="34" charset="0"/>
              </a:defRPr>
            </a:lvl4pPr>
            <a:lvl5pPr marL="2057400" indent="-228600" rtl="0" eaLnBrk="0" hangingPunct="0">
              <a:spcBef>
                <a:spcPct val="20000"/>
              </a:spcBef>
              <a:buChar char="»"/>
              <a:defRPr sz="2300">
                <a:solidFill>
                  <a:srgbClr val="003366"/>
                </a:solidFill>
                <a:latin typeface="Arial" pitchFamily="34" charset="0"/>
              </a:defRPr>
            </a:lvl5pPr>
            <a:lvl6pPr marL="2514600" indent="-228600" eaLnBrk="0" fontAlgn="base" hangingPunct="0">
              <a:spcBef>
                <a:spcPct val="20000"/>
              </a:spcBef>
              <a:spcAft>
                <a:spcPct val="0"/>
              </a:spcAft>
              <a:buChar char="»"/>
              <a:defRPr sz="2300">
                <a:solidFill>
                  <a:srgbClr val="003366"/>
                </a:solidFill>
                <a:latin typeface="Arial" pitchFamily="34" charset="0"/>
              </a:defRPr>
            </a:lvl6pPr>
            <a:lvl7pPr marL="2971800" indent="-228600" eaLnBrk="0" fontAlgn="base" hangingPunct="0">
              <a:spcBef>
                <a:spcPct val="20000"/>
              </a:spcBef>
              <a:spcAft>
                <a:spcPct val="0"/>
              </a:spcAft>
              <a:buChar char="»"/>
              <a:defRPr sz="2300">
                <a:solidFill>
                  <a:srgbClr val="003366"/>
                </a:solidFill>
                <a:latin typeface="Arial" pitchFamily="34" charset="0"/>
              </a:defRPr>
            </a:lvl7pPr>
            <a:lvl8pPr marL="3429000" indent="-228600" eaLnBrk="0" fontAlgn="base" hangingPunct="0">
              <a:spcBef>
                <a:spcPct val="20000"/>
              </a:spcBef>
              <a:spcAft>
                <a:spcPct val="0"/>
              </a:spcAft>
              <a:buChar char="»"/>
              <a:defRPr sz="2300">
                <a:solidFill>
                  <a:srgbClr val="003366"/>
                </a:solidFill>
                <a:latin typeface="Arial" pitchFamily="34" charset="0"/>
              </a:defRPr>
            </a:lvl8pPr>
            <a:lvl9pPr marL="3886200" indent="-228600" eaLnBrk="0" fontAlgn="base" hangingPunct="0">
              <a:spcBef>
                <a:spcPct val="20000"/>
              </a:spcBef>
              <a:spcAft>
                <a:spcPct val="0"/>
              </a:spcAft>
              <a:buChar char="»"/>
              <a:defRPr sz="2300">
                <a:solidFill>
                  <a:srgbClr val="003366"/>
                </a:solidFill>
                <a:latin typeface="Arial" pitchFamily="34" charset="0"/>
              </a:defRPr>
            </a:lvl9pPr>
          </a:lstStyle>
          <a:p>
            <a:pPr rtl="1" eaLnBrk="1" hangingPunct="1">
              <a:spcBef>
                <a:spcPct val="0"/>
              </a:spcBef>
              <a:buClrTx/>
              <a:buFontTx/>
              <a:buNone/>
            </a:pPr>
            <a:endParaRPr lang="es-ES_tradnl" altLang="es-CO" sz="2800">
              <a:solidFill>
                <a:srgbClr val="000099"/>
              </a:solidFill>
              <a:latin typeface="Arial Unicode MS" pitchFamily="34" charset="-128"/>
            </a:endParaRPr>
          </a:p>
        </p:txBody>
      </p:sp>
      <p:sp>
        <p:nvSpPr>
          <p:cNvPr id="10371" name="Oval 130"/>
          <p:cNvSpPr>
            <a:spLocks noChangeArrowheads="1"/>
          </p:cNvSpPr>
          <p:nvPr/>
        </p:nvSpPr>
        <p:spPr bwMode="auto">
          <a:xfrm>
            <a:off x="4357518" y="3055359"/>
            <a:ext cx="76019" cy="76312"/>
          </a:xfrm>
          <a:prstGeom prst="ellipse">
            <a:avLst/>
          </a:prstGeom>
          <a:solidFill>
            <a:srgbClr val="FF3300"/>
          </a:solidFill>
          <a:ln w="12700" cap="rnd">
            <a:solidFill>
              <a:schemeClr val="tx1"/>
            </a:solidFill>
            <a:round/>
            <a:headEnd/>
            <a:tailEnd/>
          </a:ln>
        </p:spPr>
        <p:txBody>
          <a:bodyPr wrap="none" lIns="91424" tIns="45712" rIns="91424" bIns="45712" anchor="ctr"/>
          <a:lstStyle>
            <a:lvl1pPr rtl="0" eaLnBrk="0" hangingPunct="0">
              <a:spcBef>
                <a:spcPct val="20000"/>
              </a:spcBef>
              <a:buClr>
                <a:srgbClr val="6699FF"/>
              </a:buClr>
              <a:buFont typeface="Arial" pitchFamily="34" charset="0"/>
              <a:buChar char="●"/>
              <a:defRPr sz="3400">
                <a:solidFill>
                  <a:srgbClr val="003366"/>
                </a:solidFill>
                <a:latin typeface="Arial" pitchFamily="34" charset="0"/>
              </a:defRPr>
            </a:lvl1pPr>
            <a:lvl2pPr marL="742950" indent="-285750" rtl="0" eaLnBrk="0" hangingPunct="0">
              <a:spcBef>
                <a:spcPct val="20000"/>
              </a:spcBef>
              <a:buChar char="–"/>
              <a:defRPr sz="3200">
                <a:solidFill>
                  <a:srgbClr val="003366"/>
                </a:solidFill>
                <a:latin typeface="Arial" pitchFamily="34" charset="0"/>
              </a:defRPr>
            </a:lvl2pPr>
            <a:lvl3pPr marL="1143000" indent="-228600" rtl="0" eaLnBrk="0" hangingPunct="0">
              <a:spcBef>
                <a:spcPct val="20000"/>
              </a:spcBef>
              <a:buChar char="•"/>
              <a:defRPr sz="2700">
                <a:solidFill>
                  <a:srgbClr val="003366"/>
                </a:solidFill>
                <a:latin typeface="Arial" pitchFamily="34" charset="0"/>
              </a:defRPr>
            </a:lvl3pPr>
            <a:lvl4pPr marL="1600200" indent="-228600" rtl="0" eaLnBrk="0" hangingPunct="0">
              <a:spcBef>
                <a:spcPct val="20000"/>
              </a:spcBef>
              <a:buChar char="–"/>
              <a:defRPr sz="2300">
                <a:solidFill>
                  <a:srgbClr val="003366"/>
                </a:solidFill>
                <a:latin typeface="Arial" pitchFamily="34" charset="0"/>
              </a:defRPr>
            </a:lvl4pPr>
            <a:lvl5pPr marL="2057400" indent="-228600" rtl="0" eaLnBrk="0" hangingPunct="0">
              <a:spcBef>
                <a:spcPct val="20000"/>
              </a:spcBef>
              <a:buChar char="»"/>
              <a:defRPr sz="2300">
                <a:solidFill>
                  <a:srgbClr val="003366"/>
                </a:solidFill>
                <a:latin typeface="Arial" pitchFamily="34" charset="0"/>
              </a:defRPr>
            </a:lvl5pPr>
            <a:lvl6pPr marL="2514600" indent="-228600" eaLnBrk="0" fontAlgn="base" hangingPunct="0">
              <a:spcBef>
                <a:spcPct val="20000"/>
              </a:spcBef>
              <a:spcAft>
                <a:spcPct val="0"/>
              </a:spcAft>
              <a:buChar char="»"/>
              <a:defRPr sz="2300">
                <a:solidFill>
                  <a:srgbClr val="003366"/>
                </a:solidFill>
                <a:latin typeface="Arial" pitchFamily="34" charset="0"/>
              </a:defRPr>
            </a:lvl6pPr>
            <a:lvl7pPr marL="2971800" indent="-228600" eaLnBrk="0" fontAlgn="base" hangingPunct="0">
              <a:spcBef>
                <a:spcPct val="20000"/>
              </a:spcBef>
              <a:spcAft>
                <a:spcPct val="0"/>
              </a:spcAft>
              <a:buChar char="»"/>
              <a:defRPr sz="2300">
                <a:solidFill>
                  <a:srgbClr val="003366"/>
                </a:solidFill>
                <a:latin typeface="Arial" pitchFamily="34" charset="0"/>
              </a:defRPr>
            </a:lvl7pPr>
            <a:lvl8pPr marL="3429000" indent="-228600" eaLnBrk="0" fontAlgn="base" hangingPunct="0">
              <a:spcBef>
                <a:spcPct val="20000"/>
              </a:spcBef>
              <a:spcAft>
                <a:spcPct val="0"/>
              </a:spcAft>
              <a:buChar char="»"/>
              <a:defRPr sz="2300">
                <a:solidFill>
                  <a:srgbClr val="003366"/>
                </a:solidFill>
                <a:latin typeface="Arial" pitchFamily="34" charset="0"/>
              </a:defRPr>
            </a:lvl8pPr>
            <a:lvl9pPr marL="3886200" indent="-228600" eaLnBrk="0" fontAlgn="base" hangingPunct="0">
              <a:spcBef>
                <a:spcPct val="20000"/>
              </a:spcBef>
              <a:spcAft>
                <a:spcPct val="0"/>
              </a:spcAft>
              <a:buChar char="»"/>
              <a:defRPr sz="2300">
                <a:solidFill>
                  <a:srgbClr val="003366"/>
                </a:solidFill>
                <a:latin typeface="Arial" pitchFamily="34" charset="0"/>
              </a:defRPr>
            </a:lvl9pPr>
          </a:lstStyle>
          <a:p>
            <a:pPr rtl="1" eaLnBrk="1" hangingPunct="1">
              <a:spcBef>
                <a:spcPct val="0"/>
              </a:spcBef>
              <a:buClrTx/>
              <a:buFontTx/>
              <a:buNone/>
            </a:pPr>
            <a:endParaRPr lang="es-ES_tradnl" altLang="es-CO" sz="2800">
              <a:solidFill>
                <a:srgbClr val="000099"/>
              </a:solidFill>
              <a:latin typeface="Arial Unicode MS" pitchFamily="34" charset="-128"/>
            </a:endParaRPr>
          </a:p>
        </p:txBody>
      </p:sp>
      <p:sp>
        <p:nvSpPr>
          <p:cNvPr id="10372" name="Oval 131"/>
          <p:cNvSpPr>
            <a:spLocks noChangeArrowheads="1"/>
          </p:cNvSpPr>
          <p:nvPr/>
        </p:nvSpPr>
        <p:spPr bwMode="auto">
          <a:xfrm>
            <a:off x="4668382" y="2660841"/>
            <a:ext cx="76019" cy="76312"/>
          </a:xfrm>
          <a:prstGeom prst="ellipse">
            <a:avLst/>
          </a:prstGeom>
          <a:solidFill>
            <a:srgbClr val="FFFF00"/>
          </a:solidFill>
          <a:ln w="12700" cap="rnd">
            <a:solidFill>
              <a:srgbClr val="000000"/>
            </a:solidFill>
            <a:round/>
            <a:headEnd/>
            <a:tailEnd/>
          </a:ln>
        </p:spPr>
        <p:txBody>
          <a:bodyPr wrap="none" lIns="91424" tIns="45712" rIns="91424" bIns="45712" anchor="ctr"/>
          <a:lstStyle>
            <a:lvl1pPr rtl="0" eaLnBrk="0" hangingPunct="0">
              <a:spcBef>
                <a:spcPct val="20000"/>
              </a:spcBef>
              <a:buClr>
                <a:srgbClr val="6699FF"/>
              </a:buClr>
              <a:buFont typeface="Arial" pitchFamily="34" charset="0"/>
              <a:buChar char="●"/>
              <a:defRPr sz="3400">
                <a:solidFill>
                  <a:srgbClr val="003366"/>
                </a:solidFill>
                <a:latin typeface="Arial" pitchFamily="34" charset="0"/>
              </a:defRPr>
            </a:lvl1pPr>
            <a:lvl2pPr marL="742950" indent="-285750" rtl="0" eaLnBrk="0" hangingPunct="0">
              <a:spcBef>
                <a:spcPct val="20000"/>
              </a:spcBef>
              <a:buChar char="–"/>
              <a:defRPr sz="3200">
                <a:solidFill>
                  <a:srgbClr val="003366"/>
                </a:solidFill>
                <a:latin typeface="Arial" pitchFamily="34" charset="0"/>
              </a:defRPr>
            </a:lvl2pPr>
            <a:lvl3pPr marL="1143000" indent="-228600" rtl="0" eaLnBrk="0" hangingPunct="0">
              <a:spcBef>
                <a:spcPct val="20000"/>
              </a:spcBef>
              <a:buChar char="•"/>
              <a:defRPr sz="2700">
                <a:solidFill>
                  <a:srgbClr val="003366"/>
                </a:solidFill>
                <a:latin typeface="Arial" pitchFamily="34" charset="0"/>
              </a:defRPr>
            </a:lvl3pPr>
            <a:lvl4pPr marL="1600200" indent="-228600" rtl="0" eaLnBrk="0" hangingPunct="0">
              <a:spcBef>
                <a:spcPct val="20000"/>
              </a:spcBef>
              <a:buChar char="–"/>
              <a:defRPr sz="2300">
                <a:solidFill>
                  <a:srgbClr val="003366"/>
                </a:solidFill>
                <a:latin typeface="Arial" pitchFamily="34" charset="0"/>
              </a:defRPr>
            </a:lvl4pPr>
            <a:lvl5pPr marL="2057400" indent="-228600" rtl="0" eaLnBrk="0" hangingPunct="0">
              <a:spcBef>
                <a:spcPct val="20000"/>
              </a:spcBef>
              <a:buChar char="»"/>
              <a:defRPr sz="2300">
                <a:solidFill>
                  <a:srgbClr val="003366"/>
                </a:solidFill>
                <a:latin typeface="Arial" pitchFamily="34" charset="0"/>
              </a:defRPr>
            </a:lvl5pPr>
            <a:lvl6pPr marL="2514600" indent="-228600" eaLnBrk="0" fontAlgn="base" hangingPunct="0">
              <a:spcBef>
                <a:spcPct val="20000"/>
              </a:spcBef>
              <a:spcAft>
                <a:spcPct val="0"/>
              </a:spcAft>
              <a:buChar char="»"/>
              <a:defRPr sz="2300">
                <a:solidFill>
                  <a:srgbClr val="003366"/>
                </a:solidFill>
                <a:latin typeface="Arial" pitchFamily="34" charset="0"/>
              </a:defRPr>
            </a:lvl6pPr>
            <a:lvl7pPr marL="2971800" indent="-228600" eaLnBrk="0" fontAlgn="base" hangingPunct="0">
              <a:spcBef>
                <a:spcPct val="20000"/>
              </a:spcBef>
              <a:spcAft>
                <a:spcPct val="0"/>
              </a:spcAft>
              <a:buChar char="»"/>
              <a:defRPr sz="2300">
                <a:solidFill>
                  <a:srgbClr val="003366"/>
                </a:solidFill>
                <a:latin typeface="Arial" pitchFamily="34" charset="0"/>
              </a:defRPr>
            </a:lvl7pPr>
            <a:lvl8pPr marL="3429000" indent="-228600" eaLnBrk="0" fontAlgn="base" hangingPunct="0">
              <a:spcBef>
                <a:spcPct val="20000"/>
              </a:spcBef>
              <a:spcAft>
                <a:spcPct val="0"/>
              </a:spcAft>
              <a:buChar char="»"/>
              <a:defRPr sz="2300">
                <a:solidFill>
                  <a:srgbClr val="003366"/>
                </a:solidFill>
                <a:latin typeface="Arial" pitchFamily="34" charset="0"/>
              </a:defRPr>
            </a:lvl8pPr>
            <a:lvl9pPr marL="3886200" indent="-228600" eaLnBrk="0" fontAlgn="base" hangingPunct="0">
              <a:spcBef>
                <a:spcPct val="20000"/>
              </a:spcBef>
              <a:spcAft>
                <a:spcPct val="0"/>
              </a:spcAft>
              <a:buChar char="»"/>
              <a:defRPr sz="2300">
                <a:solidFill>
                  <a:srgbClr val="003366"/>
                </a:solidFill>
                <a:latin typeface="Arial" pitchFamily="34" charset="0"/>
              </a:defRPr>
            </a:lvl9pPr>
          </a:lstStyle>
          <a:p>
            <a:pPr rtl="1" eaLnBrk="1" hangingPunct="1">
              <a:spcBef>
                <a:spcPct val="0"/>
              </a:spcBef>
              <a:buClrTx/>
              <a:buFontTx/>
              <a:buNone/>
            </a:pPr>
            <a:endParaRPr lang="es-ES_tradnl" altLang="es-CO" sz="2800">
              <a:solidFill>
                <a:srgbClr val="000099"/>
              </a:solidFill>
              <a:latin typeface="Arial Unicode MS" pitchFamily="34" charset="-128"/>
            </a:endParaRPr>
          </a:p>
        </p:txBody>
      </p:sp>
      <p:sp>
        <p:nvSpPr>
          <p:cNvPr id="10373" name="Oval 132"/>
          <p:cNvSpPr>
            <a:spLocks noChangeArrowheads="1"/>
          </p:cNvSpPr>
          <p:nvPr/>
        </p:nvSpPr>
        <p:spPr bwMode="auto">
          <a:xfrm>
            <a:off x="4586933" y="4351223"/>
            <a:ext cx="76019" cy="76312"/>
          </a:xfrm>
          <a:prstGeom prst="ellipse">
            <a:avLst/>
          </a:prstGeom>
          <a:solidFill>
            <a:srgbClr val="CC99FF"/>
          </a:solidFill>
          <a:ln w="12700" cap="rnd">
            <a:solidFill>
              <a:srgbClr val="000000"/>
            </a:solidFill>
            <a:round/>
            <a:headEnd/>
            <a:tailEnd/>
          </a:ln>
        </p:spPr>
        <p:txBody>
          <a:bodyPr wrap="none" lIns="91424" tIns="45712" rIns="91424" bIns="45712" anchor="ctr"/>
          <a:lstStyle>
            <a:lvl1pPr rtl="0" eaLnBrk="0" hangingPunct="0">
              <a:spcBef>
                <a:spcPct val="20000"/>
              </a:spcBef>
              <a:buClr>
                <a:srgbClr val="6699FF"/>
              </a:buClr>
              <a:buFont typeface="Arial" pitchFamily="34" charset="0"/>
              <a:buChar char="●"/>
              <a:defRPr sz="3400">
                <a:solidFill>
                  <a:srgbClr val="003366"/>
                </a:solidFill>
                <a:latin typeface="Arial" pitchFamily="34" charset="0"/>
              </a:defRPr>
            </a:lvl1pPr>
            <a:lvl2pPr marL="742950" indent="-285750" rtl="0" eaLnBrk="0" hangingPunct="0">
              <a:spcBef>
                <a:spcPct val="20000"/>
              </a:spcBef>
              <a:buChar char="–"/>
              <a:defRPr sz="3200">
                <a:solidFill>
                  <a:srgbClr val="003366"/>
                </a:solidFill>
                <a:latin typeface="Arial" pitchFamily="34" charset="0"/>
              </a:defRPr>
            </a:lvl2pPr>
            <a:lvl3pPr marL="1143000" indent="-228600" rtl="0" eaLnBrk="0" hangingPunct="0">
              <a:spcBef>
                <a:spcPct val="20000"/>
              </a:spcBef>
              <a:buChar char="•"/>
              <a:defRPr sz="2700">
                <a:solidFill>
                  <a:srgbClr val="003366"/>
                </a:solidFill>
                <a:latin typeface="Arial" pitchFamily="34" charset="0"/>
              </a:defRPr>
            </a:lvl3pPr>
            <a:lvl4pPr marL="1600200" indent="-228600" rtl="0" eaLnBrk="0" hangingPunct="0">
              <a:spcBef>
                <a:spcPct val="20000"/>
              </a:spcBef>
              <a:buChar char="–"/>
              <a:defRPr sz="2300">
                <a:solidFill>
                  <a:srgbClr val="003366"/>
                </a:solidFill>
                <a:latin typeface="Arial" pitchFamily="34" charset="0"/>
              </a:defRPr>
            </a:lvl4pPr>
            <a:lvl5pPr marL="2057400" indent="-228600" rtl="0" eaLnBrk="0" hangingPunct="0">
              <a:spcBef>
                <a:spcPct val="20000"/>
              </a:spcBef>
              <a:buChar char="»"/>
              <a:defRPr sz="2300">
                <a:solidFill>
                  <a:srgbClr val="003366"/>
                </a:solidFill>
                <a:latin typeface="Arial" pitchFamily="34" charset="0"/>
              </a:defRPr>
            </a:lvl5pPr>
            <a:lvl6pPr marL="2514600" indent="-228600" eaLnBrk="0" fontAlgn="base" hangingPunct="0">
              <a:spcBef>
                <a:spcPct val="20000"/>
              </a:spcBef>
              <a:spcAft>
                <a:spcPct val="0"/>
              </a:spcAft>
              <a:buChar char="»"/>
              <a:defRPr sz="2300">
                <a:solidFill>
                  <a:srgbClr val="003366"/>
                </a:solidFill>
                <a:latin typeface="Arial" pitchFamily="34" charset="0"/>
              </a:defRPr>
            </a:lvl6pPr>
            <a:lvl7pPr marL="2971800" indent="-228600" eaLnBrk="0" fontAlgn="base" hangingPunct="0">
              <a:spcBef>
                <a:spcPct val="20000"/>
              </a:spcBef>
              <a:spcAft>
                <a:spcPct val="0"/>
              </a:spcAft>
              <a:buChar char="»"/>
              <a:defRPr sz="2300">
                <a:solidFill>
                  <a:srgbClr val="003366"/>
                </a:solidFill>
                <a:latin typeface="Arial" pitchFamily="34" charset="0"/>
              </a:defRPr>
            </a:lvl7pPr>
            <a:lvl8pPr marL="3429000" indent="-228600" eaLnBrk="0" fontAlgn="base" hangingPunct="0">
              <a:spcBef>
                <a:spcPct val="20000"/>
              </a:spcBef>
              <a:spcAft>
                <a:spcPct val="0"/>
              </a:spcAft>
              <a:buChar char="»"/>
              <a:defRPr sz="2300">
                <a:solidFill>
                  <a:srgbClr val="003366"/>
                </a:solidFill>
                <a:latin typeface="Arial" pitchFamily="34" charset="0"/>
              </a:defRPr>
            </a:lvl8pPr>
            <a:lvl9pPr marL="3886200" indent="-228600" eaLnBrk="0" fontAlgn="base" hangingPunct="0">
              <a:spcBef>
                <a:spcPct val="20000"/>
              </a:spcBef>
              <a:spcAft>
                <a:spcPct val="0"/>
              </a:spcAft>
              <a:buChar char="»"/>
              <a:defRPr sz="2300">
                <a:solidFill>
                  <a:srgbClr val="003366"/>
                </a:solidFill>
                <a:latin typeface="Arial" pitchFamily="34" charset="0"/>
              </a:defRPr>
            </a:lvl9pPr>
          </a:lstStyle>
          <a:p>
            <a:pPr rtl="1" eaLnBrk="1" hangingPunct="1">
              <a:spcBef>
                <a:spcPct val="0"/>
              </a:spcBef>
              <a:buClrTx/>
              <a:buFontTx/>
              <a:buNone/>
            </a:pPr>
            <a:endParaRPr lang="es-ES_tradnl" altLang="es-CO" sz="2800">
              <a:solidFill>
                <a:srgbClr val="000099"/>
              </a:solidFill>
              <a:latin typeface="Arial Unicode MS" pitchFamily="34" charset="-128"/>
            </a:endParaRPr>
          </a:p>
        </p:txBody>
      </p:sp>
      <p:sp>
        <p:nvSpPr>
          <p:cNvPr id="10374" name="Oval 133"/>
          <p:cNvSpPr>
            <a:spLocks noChangeArrowheads="1"/>
          </p:cNvSpPr>
          <p:nvPr/>
        </p:nvSpPr>
        <p:spPr bwMode="auto">
          <a:xfrm>
            <a:off x="4891009" y="4503847"/>
            <a:ext cx="76019" cy="76312"/>
          </a:xfrm>
          <a:prstGeom prst="ellipse">
            <a:avLst/>
          </a:prstGeom>
          <a:solidFill>
            <a:srgbClr val="CC99FF"/>
          </a:solidFill>
          <a:ln w="12700" cap="rnd">
            <a:solidFill>
              <a:srgbClr val="000000"/>
            </a:solidFill>
            <a:round/>
            <a:headEnd/>
            <a:tailEnd/>
          </a:ln>
        </p:spPr>
        <p:txBody>
          <a:bodyPr wrap="none" lIns="91424" tIns="45712" rIns="91424" bIns="45712" anchor="ctr"/>
          <a:lstStyle>
            <a:lvl1pPr rtl="0" eaLnBrk="0" hangingPunct="0">
              <a:spcBef>
                <a:spcPct val="20000"/>
              </a:spcBef>
              <a:buClr>
                <a:srgbClr val="6699FF"/>
              </a:buClr>
              <a:buFont typeface="Arial" pitchFamily="34" charset="0"/>
              <a:buChar char="●"/>
              <a:defRPr sz="3400">
                <a:solidFill>
                  <a:srgbClr val="003366"/>
                </a:solidFill>
                <a:latin typeface="Arial" pitchFamily="34" charset="0"/>
              </a:defRPr>
            </a:lvl1pPr>
            <a:lvl2pPr marL="742950" indent="-285750" rtl="0" eaLnBrk="0" hangingPunct="0">
              <a:spcBef>
                <a:spcPct val="20000"/>
              </a:spcBef>
              <a:buChar char="–"/>
              <a:defRPr sz="3200">
                <a:solidFill>
                  <a:srgbClr val="003366"/>
                </a:solidFill>
                <a:latin typeface="Arial" pitchFamily="34" charset="0"/>
              </a:defRPr>
            </a:lvl2pPr>
            <a:lvl3pPr marL="1143000" indent="-228600" rtl="0" eaLnBrk="0" hangingPunct="0">
              <a:spcBef>
                <a:spcPct val="20000"/>
              </a:spcBef>
              <a:buChar char="•"/>
              <a:defRPr sz="2700">
                <a:solidFill>
                  <a:srgbClr val="003366"/>
                </a:solidFill>
                <a:latin typeface="Arial" pitchFamily="34" charset="0"/>
              </a:defRPr>
            </a:lvl3pPr>
            <a:lvl4pPr marL="1600200" indent="-228600" rtl="0" eaLnBrk="0" hangingPunct="0">
              <a:spcBef>
                <a:spcPct val="20000"/>
              </a:spcBef>
              <a:buChar char="–"/>
              <a:defRPr sz="2300">
                <a:solidFill>
                  <a:srgbClr val="003366"/>
                </a:solidFill>
                <a:latin typeface="Arial" pitchFamily="34" charset="0"/>
              </a:defRPr>
            </a:lvl4pPr>
            <a:lvl5pPr marL="2057400" indent="-228600" rtl="0" eaLnBrk="0" hangingPunct="0">
              <a:spcBef>
                <a:spcPct val="20000"/>
              </a:spcBef>
              <a:buChar char="»"/>
              <a:defRPr sz="2300">
                <a:solidFill>
                  <a:srgbClr val="003366"/>
                </a:solidFill>
                <a:latin typeface="Arial" pitchFamily="34" charset="0"/>
              </a:defRPr>
            </a:lvl5pPr>
            <a:lvl6pPr marL="2514600" indent="-228600" eaLnBrk="0" fontAlgn="base" hangingPunct="0">
              <a:spcBef>
                <a:spcPct val="20000"/>
              </a:spcBef>
              <a:spcAft>
                <a:spcPct val="0"/>
              </a:spcAft>
              <a:buChar char="»"/>
              <a:defRPr sz="2300">
                <a:solidFill>
                  <a:srgbClr val="003366"/>
                </a:solidFill>
                <a:latin typeface="Arial" pitchFamily="34" charset="0"/>
              </a:defRPr>
            </a:lvl6pPr>
            <a:lvl7pPr marL="2971800" indent="-228600" eaLnBrk="0" fontAlgn="base" hangingPunct="0">
              <a:spcBef>
                <a:spcPct val="20000"/>
              </a:spcBef>
              <a:spcAft>
                <a:spcPct val="0"/>
              </a:spcAft>
              <a:buChar char="»"/>
              <a:defRPr sz="2300">
                <a:solidFill>
                  <a:srgbClr val="003366"/>
                </a:solidFill>
                <a:latin typeface="Arial" pitchFamily="34" charset="0"/>
              </a:defRPr>
            </a:lvl7pPr>
            <a:lvl8pPr marL="3429000" indent="-228600" eaLnBrk="0" fontAlgn="base" hangingPunct="0">
              <a:spcBef>
                <a:spcPct val="20000"/>
              </a:spcBef>
              <a:spcAft>
                <a:spcPct val="0"/>
              </a:spcAft>
              <a:buChar char="»"/>
              <a:defRPr sz="2300">
                <a:solidFill>
                  <a:srgbClr val="003366"/>
                </a:solidFill>
                <a:latin typeface="Arial" pitchFamily="34" charset="0"/>
              </a:defRPr>
            </a:lvl8pPr>
            <a:lvl9pPr marL="3886200" indent="-228600" eaLnBrk="0" fontAlgn="base" hangingPunct="0">
              <a:spcBef>
                <a:spcPct val="20000"/>
              </a:spcBef>
              <a:spcAft>
                <a:spcPct val="0"/>
              </a:spcAft>
              <a:buChar char="»"/>
              <a:defRPr sz="2300">
                <a:solidFill>
                  <a:srgbClr val="003366"/>
                </a:solidFill>
                <a:latin typeface="Arial" pitchFamily="34" charset="0"/>
              </a:defRPr>
            </a:lvl9pPr>
          </a:lstStyle>
          <a:p>
            <a:pPr rtl="1" eaLnBrk="1" hangingPunct="1">
              <a:spcBef>
                <a:spcPct val="0"/>
              </a:spcBef>
              <a:buClrTx/>
              <a:buFontTx/>
              <a:buNone/>
            </a:pPr>
            <a:endParaRPr lang="es-ES_tradnl" altLang="es-CO" sz="2800">
              <a:solidFill>
                <a:srgbClr val="000099"/>
              </a:solidFill>
              <a:latin typeface="Arial Unicode MS" pitchFamily="34" charset="-128"/>
            </a:endParaRPr>
          </a:p>
        </p:txBody>
      </p:sp>
      <p:sp>
        <p:nvSpPr>
          <p:cNvPr id="10375" name="Oval 134"/>
          <p:cNvSpPr>
            <a:spLocks noChangeArrowheads="1"/>
          </p:cNvSpPr>
          <p:nvPr/>
        </p:nvSpPr>
        <p:spPr bwMode="auto">
          <a:xfrm>
            <a:off x="4967028" y="5189215"/>
            <a:ext cx="76019" cy="76312"/>
          </a:xfrm>
          <a:prstGeom prst="ellipse">
            <a:avLst/>
          </a:prstGeom>
          <a:solidFill>
            <a:srgbClr val="CC99FF"/>
          </a:solidFill>
          <a:ln w="12700" cap="rnd">
            <a:solidFill>
              <a:srgbClr val="000000"/>
            </a:solidFill>
            <a:round/>
            <a:headEnd/>
            <a:tailEnd/>
          </a:ln>
        </p:spPr>
        <p:txBody>
          <a:bodyPr wrap="none" lIns="91424" tIns="45712" rIns="91424" bIns="45712" anchor="ctr"/>
          <a:lstStyle>
            <a:lvl1pPr rtl="0" eaLnBrk="0" hangingPunct="0">
              <a:spcBef>
                <a:spcPct val="20000"/>
              </a:spcBef>
              <a:buClr>
                <a:srgbClr val="6699FF"/>
              </a:buClr>
              <a:buFont typeface="Arial" pitchFamily="34" charset="0"/>
              <a:buChar char="●"/>
              <a:defRPr sz="3400">
                <a:solidFill>
                  <a:srgbClr val="003366"/>
                </a:solidFill>
                <a:latin typeface="Arial" pitchFamily="34" charset="0"/>
              </a:defRPr>
            </a:lvl1pPr>
            <a:lvl2pPr marL="742950" indent="-285750" rtl="0" eaLnBrk="0" hangingPunct="0">
              <a:spcBef>
                <a:spcPct val="20000"/>
              </a:spcBef>
              <a:buChar char="–"/>
              <a:defRPr sz="3200">
                <a:solidFill>
                  <a:srgbClr val="003366"/>
                </a:solidFill>
                <a:latin typeface="Arial" pitchFamily="34" charset="0"/>
              </a:defRPr>
            </a:lvl2pPr>
            <a:lvl3pPr marL="1143000" indent="-228600" rtl="0" eaLnBrk="0" hangingPunct="0">
              <a:spcBef>
                <a:spcPct val="20000"/>
              </a:spcBef>
              <a:buChar char="•"/>
              <a:defRPr sz="2700">
                <a:solidFill>
                  <a:srgbClr val="003366"/>
                </a:solidFill>
                <a:latin typeface="Arial" pitchFamily="34" charset="0"/>
              </a:defRPr>
            </a:lvl3pPr>
            <a:lvl4pPr marL="1600200" indent="-228600" rtl="0" eaLnBrk="0" hangingPunct="0">
              <a:spcBef>
                <a:spcPct val="20000"/>
              </a:spcBef>
              <a:buChar char="–"/>
              <a:defRPr sz="2300">
                <a:solidFill>
                  <a:srgbClr val="003366"/>
                </a:solidFill>
                <a:latin typeface="Arial" pitchFamily="34" charset="0"/>
              </a:defRPr>
            </a:lvl4pPr>
            <a:lvl5pPr marL="2057400" indent="-228600" rtl="0" eaLnBrk="0" hangingPunct="0">
              <a:spcBef>
                <a:spcPct val="20000"/>
              </a:spcBef>
              <a:buChar char="»"/>
              <a:defRPr sz="2300">
                <a:solidFill>
                  <a:srgbClr val="003366"/>
                </a:solidFill>
                <a:latin typeface="Arial" pitchFamily="34" charset="0"/>
              </a:defRPr>
            </a:lvl5pPr>
            <a:lvl6pPr marL="2514600" indent="-228600" eaLnBrk="0" fontAlgn="base" hangingPunct="0">
              <a:spcBef>
                <a:spcPct val="20000"/>
              </a:spcBef>
              <a:spcAft>
                <a:spcPct val="0"/>
              </a:spcAft>
              <a:buChar char="»"/>
              <a:defRPr sz="2300">
                <a:solidFill>
                  <a:srgbClr val="003366"/>
                </a:solidFill>
                <a:latin typeface="Arial" pitchFamily="34" charset="0"/>
              </a:defRPr>
            </a:lvl6pPr>
            <a:lvl7pPr marL="2971800" indent="-228600" eaLnBrk="0" fontAlgn="base" hangingPunct="0">
              <a:spcBef>
                <a:spcPct val="20000"/>
              </a:spcBef>
              <a:spcAft>
                <a:spcPct val="0"/>
              </a:spcAft>
              <a:buChar char="»"/>
              <a:defRPr sz="2300">
                <a:solidFill>
                  <a:srgbClr val="003366"/>
                </a:solidFill>
                <a:latin typeface="Arial" pitchFamily="34" charset="0"/>
              </a:defRPr>
            </a:lvl7pPr>
            <a:lvl8pPr marL="3429000" indent="-228600" eaLnBrk="0" fontAlgn="base" hangingPunct="0">
              <a:spcBef>
                <a:spcPct val="20000"/>
              </a:spcBef>
              <a:spcAft>
                <a:spcPct val="0"/>
              </a:spcAft>
              <a:buChar char="»"/>
              <a:defRPr sz="2300">
                <a:solidFill>
                  <a:srgbClr val="003366"/>
                </a:solidFill>
                <a:latin typeface="Arial" pitchFamily="34" charset="0"/>
              </a:defRPr>
            </a:lvl8pPr>
            <a:lvl9pPr marL="3886200" indent="-228600" eaLnBrk="0" fontAlgn="base" hangingPunct="0">
              <a:spcBef>
                <a:spcPct val="20000"/>
              </a:spcBef>
              <a:spcAft>
                <a:spcPct val="0"/>
              </a:spcAft>
              <a:buChar char="»"/>
              <a:defRPr sz="2300">
                <a:solidFill>
                  <a:srgbClr val="003366"/>
                </a:solidFill>
                <a:latin typeface="Arial" pitchFamily="34" charset="0"/>
              </a:defRPr>
            </a:lvl9pPr>
          </a:lstStyle>
          <a:p>
            <a:pPr rtl="1" eaLnBrk="1" hangingPunct="1">
              <a:spcBef>
                <a:spcPct val="0"/>
              </a:spcBef>
              <a:buClrTx/>
              <a:buFontTx/>
              <a:buNone/>
            </a:pPr>
            <a:endParaRPr lang="es-ES_tradnl" altLang="es-CO" sz="2800">
              <a:solidFill>
                <a:srgbClr val="000099"/>
              </a:solidFill>
              <a:latin typeface="Arial Unicode MS" pitchFamily="34" charset="-128"/>
            </a:endParaRPr>
          </a:p>
        </p:txBody>
      </p:sp>
      <p:sp>
        <p:nvSpPr>
          <p:cNvPr id="10376" name="Oval 135"/>
          <p:cNvSpPr>
            <a:spLocks noChangeArrowheads="1"/>
          </p:cNvSpPr>
          <p:nvPr/>
        </p:nvSpPr>
        <p:spPr bwMode="auto">
          <a:xfrm>
            <a:off x="4509556" y="4045975"/>
            <a:ext cx="77377" cy="76312"/>
          </a:xfrm>
          <a:prstGeom prst="ellipse">
            <a:avLst/>
          </a:prstGeom>
          <a:solidFill>
            <a:srgbClr val="CC99FF"/>
          </a:solidFill>
          <a:ln w="12700" cap="rnd">
            <a:solidFill>
              <a:srgbClr val="000000"/>
            </a:solidFill>
            <a:round/>
            <a:headEnd/>
            <a:tailEnd/>
          </a:ln>
        </p:spPr>
        <p:txBody>
          <a:bodyPr wrap="none" lIns="91424" tIns="45712" rIns="91424" bIns="45712" anchor="ctr"/>
          <a:lstStyle>
            <a:lvl1pPr rtl="0" eaLnBrk="0" hangingPunct="0">
              <a:spcBef>
                <a:spcPct val="20000"/>
              </a:spcBef>
              <a:buClr>
                <a:srgbClr val="6699FF"/>
              </a:buClr>
              <a:buFont typeface="Arial" pitchFamily="34" charset="0"/>
              <a:buChar char="●"/>
              <a:defRPr sz="3400">
                <a:solidFill>
                  <a:srgbClr val="003366"/>
                </a:solidFill>
                <a:latin typeface="Arial" pitchFamily="34" charset="0"/>
              </a:defRPr>
            </a:lvl1pPr>
            <a:lvl2pPr marL="742950" indent="-285750" rtl="0" eaLnBrk="0" hangingPunct="0">
              <a:spcBef>
                <a:spcPct val="20000"/>
              </a:spcBef>
              <a:buChar char="–"/>
              <a:defRPr sz="3200">
                <a:solidFill>
                  <a:srgbClr val="003366"/>
                </a:solidFill>
                <a:latin typeface="Arial" pitchFamily="34" charset="0"/>
              </a:defRPr>
            </a:lvl2pPr>
            <a:lvl3pPr marL="1143000" indent="-228600" rtl="0" eaLnBrk="0" hangingPunct="0">
              <a:spcBef>
                <a:spcPct val="20000"/>
              </a:spcBef>
              <a:buChar char="•"/>
              <a:defRPr sz="2700">
                <a:solidFill>
                  <a:srgbClr val="003366"/>
                </a:solidFill>
                <a:latin typeface="Arial" pitchFamily="34" charset="0"/>
              </a:defRPr>
            </a:lvl3pPr>
            <a:lvl4pPr marL="1600200" indent="-228600" rtl="0" eaLnBrk="0" hangingPunct="0">
              <a:spcBef>
                <a:spcPct val="20000"/>
              </a:spcBef>
              <a:buChar char="–"/>
              <a:defRPr sz="2300">
                <a:solidFill>
                  <a:srgbClr val="003366"/>
                </a:solidFill>
                <a:latin typeface="Arial" pitchFamily="34" charset="0"/>
              </a:defRPr>
            </a:lvl4pPr>
            <a:lvl5pPr marL="2057400" indent="-228600" rtl="0" eaLnBrk="0" hangingPunct="0">
              <a:spcBef>
                <a:spcPct val="20000"/>
              </a:spcBef>
              <a:buChar char="»"/>
              <a:defRPr sz="2300">
                <a:solidFill>
                  <a:srgbClr val="003366"/>
                </a:solidFill>
                <a:latin typeface="Arial" pitchFamily="34" charset="0"/>
              </a:defRPr>
            </a:lvl5pPr>
            <a:lvl6pPr marL="2514600" indent="-228600" eaLnBrk="0" fontAlgn="base" hangingPunct="0">
              <a:spcBef>
                <a:spcPct val="20000"/>
              </a:spcBef>
              <a:spcAft>
                <a:spcPct val="0"/>
              </a:spcAft>
              <a:buChar char="»"/>
              <a:defRPr sz="2300">
                <a:solidFill>
                  <a:srgbClr val="003366"/>
                </a:solidFill>
                <a:latin typeface="Arial" pitchFamily="34" charset="0"/>
              </a:defRPr>
            </a:lvl6pPr>
            <a:lvl7pPr marL="2971800" indent="-228600" eaLnBrk="0" fontAlgn="base" hangingPunct="0">
              <a:spcBef>
                <a:spcPct val="20000"/>
              </a:spcBef>
              <a:spcAft>
                <a:spcPct val="0"/>
              </a:spcAft>
              <a:buChar char="»"/>
              <a:defRPr sz="2300">
                <a:solidFill>
                  <a:srgbClr val="003366"/>
                </a:solidFill>
                <a:latin typeface="Arial" pitchFamily="34" charset="0"/>
              </a:defRPr>
            </a:lvl7pPr>
            <a:lvl8pPr marL="3429000" indent="-228600" eaLnBrk="0" fontAlgn="base" hangingPunct="0">
              <a:spcBef>
                <a:spcPct val="20000"/>
              </a:spcBef>
              <a:spcAft>
                <a:spcPct val="0"/>
              </a:spcAft>
              <a:buChar char="»"/>
              <a:defRPr sz="2300">
                <a:solidFill>
                  <a:srgbClr val="003366"/>
                </a:solidFill>
                <a:latin typeface="Arial" pitchFamily="34" charset="0"/>
              </a:defRPr>
            </a:lvl8pPr>
            <a:lvl9pPr marL="3886200" indent="-228600" eaLnBrk="0" fontAlgn="base" hangingPunct="0">
              <a:spcBef>
                <a:spcPct val="20000"/>
              </a:spcBef>
              <a:spcAft>
                <a:spcPct val="0"/>
              </a:spcAft>
              <a:buChar char="»"/>
              <a:defRPr sz="2300">
                <a:solidFill>
                  <a:srgbClr val="003366"/>
                </a:solidFill>
                <a:latin typeface="Arial" pitchFamily="34" charset="0"/>
              </a:defRPr>
            </a:lvl9pPr>
          </a:lstStyle>
          <a:p>
            <a:pPr rtl="1" eaLnBrk="1" hangingPunct="1">
              <a:spcBef>
                <a:spcPct val="0"/>
              </a:spcBef>
              <a:buClrTx/>
              <a:buFontTx/>
              <a:buNone/>
            </a:pPr>
            <a:endParaRPr lang="es-ES_tradnl" altLang="es-CO" sz="2800">
              <a:solidFill>
                <a:srgbClr val="000099"/>
              </a:solidFill>
              <a:latin typeface="Arial Unicode MS" pitchFamily="34" charset="-128"/>
            </a:endParaRPr>
          </a:p>
        </p:txBody>
      </p:sp>
      <p:sp>
        <p:nvSpPr>
          <p:cNvPr id="10377" name="Oval 136"/>
          <p:cNvSpPr>
            <a:spLocks noChangeArrowheads="1"/>
          </p:cNvSpPr>
          <p:nvPr/>
        </p:nvSpPr>
        <p:spPr bwMode="auto">
          <a:xfrm>
            <a:off x="5043047" y="4656471"/>
            <a:ext cx="76019" cy="76312"/>
          </a:xfrm>
          <a:prstGeom prst="ellipse">
            <a:avLst/>
          </a:prstGeom>
          <a:solidFill>
            <a:srgbClr val="CC99FF"/>
          </a:solidFill>
          <a:ln w="12700" cap="rnd">
            <a:solidFill>
              <a:srgbClr val="000000"/>
            </a:solidFill>
            <a:round/>
            <a:headEnd/>
            <a:tailEnd/>
          </a:ln>
        </p:spPr>
        <p:txBody>
          <a:bodyPr wrap="none" lIns="91424" tIns="45712" rIns="91424" bIns="45712" anchor="ctr"/>
          <a:lstStyle>
            <a:lvl1pPr rtl="0" eaLnBrk="0" hangingPunct="0">
              <a:spcBef>
                <a:spcPct val="20000"/>
              </a:spcBef>
              <a:buClr>
                <a:srgbClr val="6699FF"/>
              </a:buClr>
              <a:buFont typeface="Arial" pitchFamily="34" charset="0"/>
              <a:buChar char="●"/>
              <a:defRPr sz="3400">
                <a:solidFill>
                  <a:srgbClr val="003366"/>
                </a:solidFill>
                <a:latin typeface="Arial" pitchFamily="34" charset="0"/>
              </a:defRPr>
            </a:lvl1pPr>
            <a:lvl2pPr marL="742950" indent="-285750" rtl="0" eaLnBrk="0" hangingPunct="0">
              <a:spcBef>
                <a:spcPct val="20000"/>
              </a:spcBef>
              <a:buChar char="–"/>
              <a:defRPr sz="3200">
                <a:solidFill>
                  <a:srgbClr val="003366"/>
                </a:solidFill>
                <a:latin typeface="Arial" pitchFamily="34" charset="0"/>
              </a:defRPr>
            </a:lvl2pPr>
            <a:lvl3pPr marL="1143000" indent="-228600" rtl="0" eaLnBrk="0" hangingPunct="0">
              <a:spcBef>
                <a:spcPct val="20000"/>
              </a:spcBef>
              <a:buChar char="•"/>
              <a:defRPr sz="2700">
                <a:solidFill>
                  <a:srgbClr val="003366"/>
                </a:solidFill>
                <a:latin typeface="Arial" pitchFamily="34" charset="0"/>
              </a:defRPr>
            </a:lvl3pPr>
            <a:lvl4pPr marL="1600200" indent="-228600" rtl="0" eaLnBrk="0" hangingPunct="0">
              <a:spcBef>
                <a:spcPct val="20000"/>
              </a:spcBef>
              <a:buChar char="–"/>
              <a:defRPr sz="2300">
                <a:solidFill>
                  <a:srgbClr val="003366"/>
                </a:solidFill>
                <a:latin typeface="Arial" pitchFamily="34" charset="0"/>
              </a:defRPr>
            </a:lvl4pPr>
            <a:lvl5pPr marL="2057400" indent="-228600" rtl="0" eaLnBrk="0" hangingPunct="0">
              <a:spcBef>
                <a:spcPct val="20000"/>
              </a:spcBef>
              <a:buChar char="»"/>
              <a:defRPr sz="2300">
                <a:solidFill>
                  <a:srgbClr val="003366"/>
                </a:solidFill>
                <a:latin typeface="Arial" pitchFamily="34" charset="0"/>
              </a:defRPr>
            </a:lvl5pPr>
            <a:lvl6pPr marL="2514600" indent="-228600" eaLnBrk="0" fontAlgn="base" hangingPunct="0">
              <a:spcBef>
                <a:spcPct val="20000"/>
              </a:spcBef>
              <a:spcAft>
                <a:spcPct val="0"/>
              </a:spcAft>
              <a:buChar char="»"/>
              <a:defRPr sz="2300">
                <a:solidFill>
                  <a:srgbClr val="003366"/>
                </a:solidFill>
                <a:latin typeface="Arial" pitchFamily="34" charset="0"/>
              </a:defRPr>
            </a:lvl6pPr>
            <a:lvl7pPr marL="2971800" indent="-228600" eaLnBrk="0" fontAlgn="base" hangingPunct="0">
              <a:spcBef>
                <a:spcPct val="20000"/>
              </a:spcBef>
              <a:spcAft>
                <a:spcPct val="0"/>
              </a:spcAft>
              <a:buChar char="»"/>
              <a:defRPr sz="2300">
                <a:solidFill>
                  <a:srgbClr val="003366"/>
                </a:solidFill>
                <a:latin typeface="Arial" pitchFamily="34" charset="0"/>
              </a:defRPr>
            </a:lvl7pPr>
            <a:lvl8pPr marL="3429000" indent="-228600" eaLnBrk="0" fontAlgn="base" hangingPunct="0">
              <a:spcBef>
                <a:spcPct val="20000"/>
              </a:spcBef>
              <a:spcAft>
                <a:spcPct val="0"/>
              </a:spcAft>
              <a:buChar char="»"/>
              <a:defRPr sz="2300">
                <a:solidFill>
                  <a:srgbClr val="003366"/>
                </a:solidFill>
                <a:latin typeface="Arial" pitchFamily="34" charset="0"/>
              </a:defRPr>
            </a:lvl8pPr>
            <a:lvl9pPr marL="3886200" indent="-228600" eaLnBrk="0" fontAlgn="base" hangingPunct="0">
              <a:spcBef>
                <a:spcPct val="20000"/>
              </a:spcBef>
              <a:spcAft>
                <a:spcPct val="0"/>
              </a:spcAft>
              <a:buChar char="»"/>
              <a:defRPr sz="2300">
                <a:solidFill>
                  <a:srgbClr val="003366"/>
                </a:solidFill>
                <a:latin typeface="Arial" pitchFamily="34" charset="0"/>
              </a:defRPr>
            </a:lvl9pPr>
          </a:lstStyle>
          <a:p>
            <a:pPr rtl="1" eaLnBrk="1" hangingPunct="1">
              <a:spcBef>
                <a:spcPct val="0"/>
              </a:spcBef>
              <a:buClrTx/>
              <a:buFontTx/>
              <a:buNone/>
            </a:pPr>
            <a:endParaRPr lang="es-ES_tradnl" altLang="es-CO" sz="2800">
              <a:solidFill>
                <a:srgbClr val="000099"/>
              </a:solidFill>
              <a:latin typeface="Arial Unicode MS" pitchFamily="34" charset="-128"/>
            </a:endParaRPr>
          </a:p>
        </p:txBody>
      </p:sp>
      <p:sp>
        <p:nvSpPr>
          <p:cNvPr id="10378" name="Oval 137"/>
          <p:cNvSpPr>
            <a:spLocks noChangeArrowheads="1"/>
          </p:cNvSpPr>
          <p:nvPr/>
        </p:nvSpPr>
        <p:spPr bwMode="auto">
          <a:xfrm>
            <a:off x="5119066" y="4960280"/>
            <a:ext cx="77376" cy="76312"/>
          </a:xfrm>
          <a:prstGeom prst="ellipse">
            <a:avLst/>
          </a:prstGeom>
          <a:solidFill>
            <a:srgbClr val="CC99FF"/>
          </a:solidFill>
          <a:ln w="12700" cap="rnd">
            <a:solidFill>
              <a:srgbClr val="000000"/>
            </a:solidFill>
            <a:round/>
            <a:headEnd/>
            <a:tailEnd/>
          </a:ln>
        </p:spPr>
        <p:txBody>
          <a:bodyPr wrap="none" lIns="91424" tIns="45712" rIns="91424" bIns="45712" anchor="ctr"/>
          <a:lstStyle>
            <a:lvl1pPr rtl="0" eaLnBrk="0" hangingPunct="0">
              <a:spcBef>
                <a:spcPct val="20000"/>
              </a:spcBef>
              <a:buClr>
                <a:srgbClr val="6699FF"/>
              </a:buClr>
              <a:buFont typeface="Arial" pitchFamily="34" charset="0"/>
              <a:buChar char="●"/>
              <a:defRPr sz="3400">
                <a:solidFill>
                  <a:srgbClr val="003366"/>
                </a:solidFill>
                <a:latin typeface="Arial" pitchFamily="34" charset="0"/>
              </a:defRPr>
            </a:lvl1pPr>
            <a:lvl2pPr marL="742950" indent="-285750" rtl="0" eaLnBrk="0" hangingPunct="0">
              <a:spcBef>
                <a:spcPct val="20000"/>
              </a:spcBef>
              <a:buChar char="–"/>
              <a:defRPr sz="3200">
                <a:solidFill>
                  <a:srgbClr val="003366"/>
                </a:solidFill>
                <a:latin typeface="Arial" pitchFamily="34" charset="0"/>
              </a:defRPr>
            </a:lvl2pPr>
            <a:lvl3pPr marL="1143000" indent="-228600" rtl="0" eaLnBrk="0" hangingPunct="0">
              <a:spcBef>
                <a:spcPct val="20000"/>
              </a:spcBef>
              <a:buChar char="•"/>
              <a:defRPr sz="2700">
                <a:solidFill>
                  <a:srgbClr val="003366"/>
                </a:solidFill>
                <a:latin typeface="Arial" pitchFamily="34" charset="0"/>
              </a:defRPr>
            </a:lvl3pPr>
            <a:lvl4pPr marL="1600200" indent="-228600" rtl="0" eaLnBrk="0" hangingPunct="0">
              <a:spcBef>
                <a:spcPct val="20000"/>
              </a:spcBef>
              <a:buChar char="–"/>
              <a:defRPr sz="2300">
                <a:solidFill>
                  <a:srgbClr val="003366"/>
                </a:solidFill>
                <a:latin typeface="Arial" pitchFamily="34" charset="0"/>
              </a:defRPr>
            </a:lvl4pPr>
            <a:lvl5pPr marL="2057400" indent="-228600" rtl="0" eaLnBrk="0" hangingPunct="0">
              <a:spcBef>
                <a:spcPct val="20000"/>
              </a:spcBef>
              <a:buChar char="»"/>
              <a:defRPr sz="2300">
                <a:solidFill>
                  <a:srgbClr val="003366"/>
                </a:solidFill>
                <a:latin typeface="Arial" pitchFamily="34" charset="0"/>
              </a:defRPr>
            </a:lvl5pPr>
            <a:lvl6pPr marL="2514600" indent="-228600" eaLnBrk="0" fontAlgn="base" hangingPunct="0">
              <a:spcBef>
                <a:spcPct val="20000"/>
              </a:spcBef>
              <a:spcAft>
                <a:spcPct val="0"/>
              </a:spcAft>
              <a:buChar char="»"/>
              <a:defRPr sz="2300">
                <a:solidFill>
                  <a:srgbClr val="003366"/>
                </a:solidFill>
                <a:latin typeface="Arial" pitchFamily="34" charset="0"/>
              </a:defRPr>
            </a:lvl6pPr>
            <a:lvl7pPr marL="2971800" indent="-228600" eaLnBrk="0" fontAlgn="base" hangingPunct="0">
              <a:spcBef>
                <a:spcPct val="20000"/>
              </a:spcBef>
              <a:spcAft>
                <a:spcPct val="0"/>
              </a:spcAft>
              <a:buChar char="»"/>
              <a:defRPr sz="2300">
                <a:solidFill>
                  <a:srgbClr val="003366"/>
                </a:solidFill>
                <a:latin typeface="Arial" pitchFamily="34" charset="0"/>
              </a:defRPr>
            </a:lvl7pPr>
            <a:lvl8pPr marL="3429000" indent="-228600" eaLnBrk="0" fontAlgn="base" hangingPunct="0">
              <a:spcBef>
                <a:spcPct val="20000"/>
              </a:spcBef>
              <a:spcAft>
                <a:spcPct val="0"/>
              </a:spcAft>
              <a:buChar char="»"/>
              <a:defRPr sz="2300">
                <a:solidFill>
                  <a:srgbClr val="003366"/>
                </a:solidFill>
                <a:latin typeface="Arial" pitchFamily="34" charset="0"/>
              </a:defRPr>
            </a:lvl8pPr>
            <a:lvl9pPr marL="3886200" indent="-228600" eaLnBrk="0" fontAlgn="base" hangingPunct="0">
              <a:spcBef>
                <a:spcPct val="20000"/>
              </a:spcBef>
              <a:spcAft>
                <a:spcPct val="0"/>
              </a:spcAft>
              <a:buChar char="»"/>
              <a:defRPr sz="2300">
                <a:solidFill>
                  <a:srgbClr val="003366"/>
                </a:solidFill>
                <a:latin typeface="Arial" pitchFamily="34" charset="0"/>
              </a:defRPr>
            </a:lvl9pPr>
          </a:lstStyle>
          <a:p>
            <a:pPr rtl="1" eaLnBrk="1" hangingPunct="1">
              <a:spcBef>
                <a:spcPct val="0"/>
              </a:spcBef>
              <a:buClrTx/>
              <a:buFontTx/>
              <a:buNone/>
            </a:pPr>
            <a:endParaRPr lang="es-ES_tradnl" altLang="es-CO" sz="2800">
              <a:solidFill>
                <a:srgbClr val="000099"/>
              </a:solidFill>
              <a:latin typeface="Arial Unicode MS" pitchFamily="34" charset="-128"/>
            </a:endParaRPr>
          </a:p>
        </p:txBody>
      </p:sp>
      <p:sp>
        <p:nvSpPr>
          <p:cNvPr id="10379" name="AutoShape 138"/>
          <p:cNvSpPr>
            <a:spLocks/>
          </p:cNvSpPr>
          <p:nvPr/>
        </p:nvSpPr>
        <p:spPr bwMode="auto">
          <a:xfrm>
            <a:off x="3123567" y="2154014"/>
            <a:ext cx="458829" cy="3560746"/>
          </a:xfrm>
          <a:prstGeom prst="leftBrace">
            <a:avLst>
              <a:gd name="adj1" fmla="val 44272"/>
              <a:gd name="adj2" fmla="val 50694"/>
            </a:avLst>
          </a:prstGeom>
          <a:noFill/>
          <a:ln w="38100" cap="rnd">
            <a:solidFill>
              <a:srgbClr val="99CCFF"/>
            </a:solidFill>
            <a:round/>
            <a:headEnd/>
            <a:tailEnd/>
          </a:ln>
          <a:extLst>
            <a:ext uri="{909E8E84-426E-40DD-AFC4-6F175D3DCCD1}">
              <a14:hiddenFill xmlns:a14="http://schemas.microsoft.com/office/drawing/2010/main">
                <a:solidFill>
                  <a:srgbClr val="FFFFFF"/>
                </a:solidFill>
              </a14:hiddenFill>
            </a:ext>
          </a:extLst>
        </p:spPr>
        <p:txBody>
          <a:bodyPr wrap="none" lIns="91424" tIns="45712" rIns="91424" bIns="45712" anchor="ctr"/>
          <a:lstStyle>
            <a:lvl1pPr rtl="0" eaLnBrk="0" hangingPunct="0">
              <a:spcBef>
                <a:spcPct val="20000"/>
              </a:spcBef>
              <a:buClr>
                <a:srgbClr val="6699FF"/>
              </a:buClr>
              <a:buFont typeface="Arial" pitchFamily="34" charset="0"/>
              <a:buChar char="●"/>
              <a:defRPr sz="3400">
                <a:solidFill>
                  <a:srgbClr val="003366"/>
                </a:solidFill>
                <a:latin typeface="Arial" pitchFamily="34" charset="0"/>
              </a:defRPr>
            </a:lvl1pPr>
            <a:lvl2pPr marL="742950" indent="-285750" rtl="0" eaLnBrk="0" hangingPunct="0">
              <a:spcBef>
                <a:spcPct val="20000"/>
              </a:spcBef>
              <a:buChar char="–"/>
              <a:defRPr sz="3200">
                <a:solidFill>
                  <a:srgbClr val="003366"/>
                </a:solidFill>
                <a:latin typeface="Arial" pitchFamily="34" charset="0"/>
              </a:defRPr>
            </a:lvl2pPr>
            <a:lvl3pPr marL="1143000" indent="-228600" rtl="0" eaLnBrk="0" hangingPunct="0">
              <a:spcBef>
                <a:spcPct val="20000"/>
              </a:spcBef>
              <a:buChar char="•"/>
              <a:defRPr sz="2700">
                <a:solidFill>
                  <a:srgbClr val="003366"/>
                </a:solidFill>
                <a:latin typeface="Arial" pitchFamily="34" charset="0"/>
              </a:defRPr>
            </a:lvl3pPr>
            <a:lvl4pPr marL="1600200" indent="-228600" rtl="0" eaLnBrk="0" hangingPunct="0">
              <a:spcBef>
                <a:spcPct val="20000"/>
              </a:spcBef>
              <a:buChar char="–"/>
              <a:defRPr sz="2300">
                <a:solidFill>
                  <a:srgbClr val="003366"/>
                </a:solidFill>
                <a:latin typeface="Arial" pitchFamily="34" charset="0"/>
              </a:defRPr>
            </a:lvl4pPr>
            <a:lvl5pPr marL="2057400" indent="-228600" rtl="0" eaLnBrk="0" hangingPunct="0">
              <a:spcBef>
                <a:spcPct val="20000"/>
              </a:spcBef>
              <a:buChar char="»"/>
              <a:defRPr sz="2300">
                <a:solidFill>
                  <a:srgbClr val="003366"/>
                </a:solidFill>
                <a:latin typeface="Arial" pitchFamily="34" charset="0"/>
              </a:defRPr>
            </a:lvl5pPr>
            <a:lvl6pPr marL="2514600" indent="-228600" eaLnBrk="0" fontAlgn="base" hangingPunct="0">
              <a:spcBef>
                <a:spcPct val="20000"/>
              </a:spcBef>
              <a:spcAft>
                <a:spcPct val="0"/>
              </a:spcAft>
              <a:buChar char="»"/>
              <a:defRPr sz="2300">
                <a:solidFill>
                  <a:srgbClr val="003366"/>
                </a:solidFill>
                <a:latin typeface="Arial" pitchFamily="34" charset="0"/>
              </a:defRPr>
            </a:lvl6pPr>
            <a:lvl7pPr marL="2971800" indent="-228600" eaLnBrk="0" fontAlgn="base" hangingPunct="0">
              <a:spcBef>
                <a:spcPct val="20000"/>
              </a:spcBef>
              <a:spcAft>
                <a:spcPct val="0"/>
              </a:spcAft>
              <a:buChar char="»"/>
              <a:defRPr sz="2300">
                <a:solidFill>
                  <a:srgbClr val="003366"/>
                </a:solidFill>
                <a:latin typeface="Arial" pitchFamily="34" charset="0"/>
              </a:defRPr>
            </a:lvl7pPr>
            <a:lvl8pPr marL="3429000" indent="-228600" eaLnBrk="0" fontAlgn="base" hangingPunct="0">
              <a:spcBef>
                <a:spcPct val="20000"/>
              </a:spcBef>
              <a:spcAft>
                <a:spcPct val="0"/>
              </a:spcAft>
              <a:buChar char="»"/>
              <a:defRPr sz="2300">
                <a:solidFill>
                  <a:srgbClr val="003366"/>
                </a:solidFill>
                <a:latin typeface="Arial" pitchFamily="34" charset="0"/>
              </a:defRPr>
            </a:lvl8pPr>
            <a:lvl9pPr marL="3886200" indent="-228600" eaLnBrk="0" fontAlgn="base" hangingPunct="0">
              <a:spcBef>
                <a:spcPct val="20000"/>
              </a:spcBef>
              <a:spcAft>
                <a:spcPct val="0"/>
              </a:spcAft>
              <a:buChar char="»"/>
              <a:defRPr sz="2300">
                <a:solidFill>
                  <a:srgbClr val="003366"/>
                </a:solidFill>
                <a:latin typeface="Arial" pitchFamily="34" charset="0"/>
              </a:defRPr>
            </a:lvl9pPr>
          </a:lstStyle>
          <a:p>
            <a:pPr rtl="1" eaLnBrk="1" hangingPunct="1">
              <a:spcBef>
                <a:spcPct val="0"/>
              </a:spcBef>
              <a:buClrTx/>
              <a:buFontTx/>
              <a:buNone/>
            </a:pPr>
            <a:endParaRPr lang="es-ES_tradnl" altLang="es-CO" sz="2800">
              <a:solidFill>
                <a:srgbClr val="000099"/>
              </a:solidFill>
              <a:latin typeface="Arial Unicode MS" pitchFamily="34" charset="-128"/>
            </a:endParaRPr>
          </a:p>
        </p:txBody>
      </p:sp>
      <p:sp>
        <p:nvSpPr>
          <p:cNvPr id="10380" name="Text Box 139"/>
          <p:cNvSpPr txBox="1">
            <a:spLocks noChangeArrowheads="1"/>
          </p:cNvSpPr>
          <p:nvPr/>
        </p:nvSpPr>
        <p:spPr bwMode="auto">
          <a:xfrm>
            <a:off x="5019969" y="2963209"/>
            <a:ext cx="2317223" cy="318207"/>
          </a:xfrm>
          <a:prstGeom prst="rect">
            <a:avLst/>
          </a:prstGeom>
          <a:noFill/>
          <a:ln w="28575" cap="rnd">
            <a:solidFill>
              <a:srgbClr val="99CCFF"/>
            </a:solidFill>
            <a:miter lim="800000"/>
            <a:headEnd/>
            <a:tailEnd/>
          </a:ln>
          <a:extLst>
            <a:ext uri="{909E8E84-426E-40DD-AFC4-6F175D3DCCD1}">
              <a14:hiddenFill xmlns:a14="http://schemas.microsoft.com/office/drawing/2010/main">
                <a:solidFill>
                  <a:srgbClr val="FFFFFF"/>
                </a:solidFill>
              </a14:hiddenFill>
            </a:ext>
          </a:extLst>
        </p:spPr>
        <p:txBody>
          <a:bodyPr wrap="none" lIns="91424" tIns="45712" rIns="91424" bIns="45712" anchor="ctr">
            <a:spAutoFit/>
          </a:bodyPr>
          <a:lstStyle>
            <a:lvl1pPr rtl="0" eaLnBrk="0" hangingPunct="0">
              <a:spcBef>
                <a:spcPct val="20000"/>
              </a:spcBef>
              <a:buClr>
                <a:srgbClr val="6699FF"/>
              </a:buClr>
              <a:buFont typeface="Arial" pitchFamily="34" charset="0"/>
              <a:buChar char="●"/>
              <a:defRPr sz="3400">
                <a:solidFill>
                  <a:srgbClr val="003366"/>
                </a:solidFill>
                <a:latin typeface="Arial" pitchFamily="34" charset="0"/>
              </a:defRPr>
            </a:lvl1pPr>
            <a:lvl2pPr marL="742950" indent="-285750" rtl="0" eaLnBrk="0" hangingPunct="0">
              <a:spcBef>
                <a:spcPct val="20000"/>
              </a:spcBef>
              <a:buChar char="–"/>
              <a:defRPr sz="3200">
                <a:solidFill>
                  <a:srgbClr val="003366"/>
                </a:solidFill>
                <a:latin typeface="Arial" pitchFamily="34" charset="0"/>
              </a:defRPr>
            </a:lvl2pPr>
            <a:lvl3pPr marL="1143000" indent="-228600" rtl="0" eaLnBrk="0" hangingPunct="0">
              <a:spcBef>
                <a:spcPct val="20000"/>
              </a:spcBef>
              <a:buChar char="•"/>
              <a:defRPr sz="2700">
                <a:solidFill>
                  <a:srgbClr val="003366"/>
                </a:solidFill>
                <a:latin typeface="Arial" pitchFamily="34" charset="0"/>
              </a:defRPr>
            </a:lvl3pPr>
            <a:lvl4pPr marL="1600200" indent="-228600" rtl="0" eaLnBrk="0" hangingPunct="0">
              <a:spcBef>
                <a:spcPct val="20000"/>
              </a:spcBef>
              <a:buChar char="–"/>
              <a:defRPr sz="2300">
                <a:solidFill>
                  <a:srgbClr val="003366"/>
                </a:solidFill>
                <a:latin typeface="Arial" pitchFamily="34" charset="0"/>
              </a:defRPr>
            </a:lvl4pPr>
            <a:lvl5pPr marL="2057400" indent="-228600" rtl="0" eaLnBrk="0" hangingPunct="0">
              <a:spcBef>
                <a:spcPct val="20000"/>
              </a:spcBef>
              <a:buChar char="»"/>
              <a:defRPr sz="2300">
                <a:solidFill>
                  <a:srgbClr val="003366"/>
                </a:solidFill>
                <a:latin typeface="Arial" pitchFamily="34" charset="0"/>
              </a:defRPr>
            </a:lvl5pPr>
            <a:lvl6pPr marL="2514600" indent="-228600" eaLnBrk="0" fontAlgn="base" hangingPunct="0">
              <a:spcBef>
                <a:spcPct val="20000"/>
              </a:spcBef>
              <a:spcAft>
                <a:spcPct val="0"/>
              </a:spcAft>
              <a:buChar char="»"/>
              <a:defRPr sz="2300">
                <a:solidFill>
                  <a:srgbClr val="003366"/>
                </a:solidFill>
                <a:latin typeface="Arial" pitchFamily="34" charset="0"/>
              </a:defRPr>
            </a:lvl6pPr>
            <a:lvl7pPr marL="2971800" indent="-228600" eaLnBrk="0" fontAlgn="base" hangingPunct="0">
              <a:spcBef>
                <a:spcPct val="20000"/>
              </a:spcBef>
              <a:spcAft>
                <a:spcPct val="0"/>
              </a:spcAft>
              <a:buChar char="»"/>
              <a:defRPr sz="2300">
                <a:solidFill>
                  <a:srgbClr val="003366"/>
                </a:solidFill>
                <a:latin typeface="Arial" pitchFamily="34" charset="0"/>
              </a:defRPr>
            </a:lvl7pPr>
            <a:lvl8pPr marL="3429000" indent="-228600" eaLnBrk="0" fontAlgn="base" hangingPunct="0">
              <a:spcBef>
                <a:spcPct val="20000"/>
              </a:spcBef>
              <a:spcAft>
                <a:spcPct val="0"/>
              </a:spcAft>
              <a:buChar char="»"/>
              <a:defRPr sz="2300">
                <a:solidFill>
                  <a:srgbClr val="003366"/>
                </a:solidFill>
                <a:latin typeface="Arial" pitchFamily="34" charset="0"/>
              </a:defRPr>
            </a:lvl8pPr>
            <a:lvl9pPr marL="3886200" indent="-228600" eaLnBrk="0" fontAlgn="base" hangingPunct="0">
              <a:spcBef>
                <a:spcPct val="20000"/>
              </a:spcBef>
              <a:spcAft>
                <a:spcPct val="0"/>
              </a:spcAft>
              <a:buChar char="»"/>
              <a:defRPr sz="2300">
                <a:solidFill>
                  <a:srgbClr val="003366"/>
                </a:solidFill>
                <a:latin typeface="Arial" pitchFamily="34" charset="0"/>
              </a:defRPr>
            </a:lvl9pPr>
          </a:lstStyle>
          <a:p>
            <a:pPr algn="ctr" rtl="1" eaLnBrk="1" hangingPunct="1">
              <a:spcBef>
                <a:spcPct val="50000"/>
              </a:spcBef>
              <a:buClrTx/>
              <a:buFontTx/>
              <a:buNone/>
            </a:pPr>
            <a:r>
              <a:rPr lang="es-ES" altLang="es-CO" sz="1400">
                <a:solidFill>
                  <a:srgbClr val="000099"/>
                </a:solidFill>
                <a:latin typeface="Calibri" pitchFamily="34" charset="0"/>
              </a:rPr>
              <a:t>Global Specialized Lab (CDC)  </a:t>
            </a:r>
          </a:p>
        </p:txBody>
      </p:sp>
      <p:sp>
        <p:nvSpPr>
          <p:cNvPr id="10381" name="Line 140"/>
          <p:cNvSpPr>
            <a:spLocks noChangeShapeType="1"/>
          </p:cNvSpPr>
          <p:nvPr/>
        </p:nvSpPr>
        <p:spPr bwMode="auto">
          <a:xfrm flipH="1">
            <a:off x="4634444" y="3124472"/>
            <a:ext cx="380095" cy="0"/>
          </a:xfrm>
          <a:prstGeom prst="line">
            <a:avLst/>
          </a:prstGeom>
          <a:noFill/>
          <a:ln w="31750">
            <a:solidFill>
              <a:srgbClr val="000099"/>
            </a:solidFill>
            <a:round/>
            <a:headEnd/>
            <a:tailEnd type="triangle" w="med" len="med"/>
          </a:ln>
          <a:extLst>
            <a:ext uri="{909E8E84-426E-40DD-AFC4-6F175D3DCCD1}">
              <a14:hiddenFill xmlns:a14="http://schemas.microsoft.com/office/drawing/2010/main">
                <a:noFill/>
              </a14:hiddenFill>
            </a:ext>
          </a:extLst>
        </p:spPr>
        <p:txBody>
          <a:bodyPr wrap="none" lIns="91424" tIns="45712" rIns="91424" bIns="45712" anchor="ctr"/>
          <a:lstStyle/>
          <a:p>
            <a:endParaRPr lang="en-US"/>
          </a:p>
        </p:txBody>
      </p:sp>
      <p:sp>
        <p:nvSpPr>
          <p:cNvPr id="10382" name="Oval 141"/>
          <p:cNvSpPr>
            <a:spLocks noChangeArrowheads="1"/>
          </p:cNvSpPr>
          <p:nvPr/>
        </p:nvSpPr>
        <p:spPr bwMode="auto">
          <a:xfrm>
            <a:off x="4376523" y="3791122"/>
            <a:ext cx="76019" cy="76312"/>
          </a:xfrm>
          <a:prstGeom prst="ellipse">
            <a:avLst/>
          </a:prstGeom>
          <a:solidFill>
            <a:srgbClr val="CC99FF"/>
          </a:solidFill>
          <a:ln w="12700" cap="rnd">
            <a:solidFill>
              <a:srgbClr val="000000"/>
            </a:solidFill>
            <a:round/>
            <a:headEnd/>
            <a:tailEnd/>
          </a:ln>
        </p:spPr>
        <p:txBody>
          <a:bodyPr wrap="none" lIns="91424" tIns="45712" rIns="91424" bIns="45712" anchor="ctr"/>
          <a:lstStyle>
            <a:lvl1pPr rtl="0" eaLnBrk="0" hangingPunct="0">
              <a:spcBef>
                <a:spcPct val="20000"/>
              </a:spcBef>
              <a:buClr>
                <a:srgbClr val="6699FF"/>
              </a:buClr>
              <a:buFont typeface="Arial" pitchFamily="34" charset="0"/>
              <a:buChar char="●"/>
              <a:defRPr sz="3400">
                <a:solidFill>
                  <a:srgbClr val="003366"/>
                </a:solidFill>
                <a:latin typeface="Arial" pitchFamily="34" charset="0"/>
              </a:defRPr>
            </a:lvl1pPr>
            <a:lvl2pPr marL="742950" indent="-285750" rtl="0" eaLnBrk="0" hangingPunct="0">
              <a:spcBef>
                <a:spcPct val="20000"/>
              </a:spcBef>
              <a:buChar char="–"/>
              <a:defRPr sz="3200">
                <a:solidFill>
                  <a:srgbClr val="003366"/>
                </a:solidFill>
                <a:latin typeface="Arial" pitchFamily="34" charset="0"/>
              </a:defRPr>
            </a:lvl2pPr>
            <a:lvl3pPr marL="1143000" indent="-228600" rtl="0" eaLnBrk="0" hangingPunct="0">
              <a:spcBef>
                <a:spcPct val="20000"/>
              </a:spcBef>
              <a:buChar char="•"/>
              <a:defRPr sz="2700">
                <a:solidFill>
                  <a:srgbClr val="003366"/>
                </a:solidFill>
                <a:latin typeface="Arial" pitchFamily="34" charset="0"/>
              </a:defRPr>
            </a:lvl3pPr>
            <a:lvl4pPr marL="1600200" indent="-228600" rtl="0" eaLnBrk="0" hangingPunct="0">
              <a:spcBef>
                <a:spcPct val="20000"/>
              </a:spcBef>
              <a:buChar char="–"/>
              <a:defRPr sz="2300">
                <a:solidFill>
                  <a:srgbClr val="003366"/>
                </a:solidFill>
                <a:latin typeface="Arial" pitchFamily="34" charset="0"/>
              </a:defRPr>
            </a:lvl4pPr>
            <a:lvl5pPr marL="2057400" indent="-228600" rtl="0" eaLnBrk="0" hangingPunct="0">
              <a:spcBef>
                <a:spcPct val="20000"/>
              </a:spcBef>
              <a:buChar char="»"/>
              <a:defRPr sz="2300">
                <a:solidFill>
                  <a:srgbClr val="003366"/>
                </a:solidFill>
                <a:latin typeface="Arial" pitchFamily="34" charset="0"/>
              </a:defRPr>
            </a:lvl5pPr>
            <a:lvl6pPr marL="2514600" indent="-228600" eaLnBrk="0" fontAlgn="base" hangingPunct="0">
              <a:spcBef>
                <a:spcPct val="20000"/>
              </a:spcBef>
              <a:spcAft>
                <a:spcPct val="0"/>
              </a:spcAft>
              <a:buChar char="»"/>
              <a:defRPr sz="2300">
                <a:solidFill>
                  <a:srgbClr val="003366"/>
                </a:solidFill>
                <a:latin typeface="Arial" pitchFamily="34" charset="0"/>
              </a:defRPr>
            </a:lvl6pPr>
            <a:lvl7pPr marL="2971800" indent="-228600" eaLnBrk="0" fontAlgn="base" hangingPunct="0">
              <a:spcBef>
                <a:spcPct val="20000"/>
              </a:spcBef>
              <a:spcAft>
                <a:spcPct val="0"/>
              </a:spcAft>
              <a:buChar char="»"/>
              <a:defRPr sz="2300">
                <a:solidFill>
                  <a:srgbClr val="003366"/>
                </a:solidFill>
                <a:latin typeface="Arial" pitchFamily="34" charset="0"/>
              </a:defRPr>
            </a:lvl7pPr>
            <a:lvl8pPr marL="3429000" indent="-228600" eaLnBrk="0" fontAlgn="base" hangingPunct="0">
              <a:spcBef>
                <a:spcPct val="20000"/>
              </a:spcBef>
              <a:spcAft>
                <a:spcPct val="0"/>
              </a:spcAft>
              <a:buChar char="»"/>
              <a:defRPr sz="2300">
                <a:solidFill>
                  <a:srgbClr val="003366"/>
                </a:solidFill>
                <a:latin typeface="Arial" pitchFamily="34" charset="0"/>
              </a:defRPr>
            </a:lvl8pPr>
            <a:lvl9pPr marL="3886200" indent="-228600" eaLnBrk="0" fontAlgn="base" hangingPunct="0">
              <a:spcBef>
                <a:spcPct val="20000"/>
              </a:spcBef>
              <a:spcAft>
                <a:spcPct val="0"/>
              </a:spcAft>
              <a:buChar char="»"/>
              <a:defRPr sz="2300">
                <a:solidFill>
                  <a:srgbClr val="003366"/>
                </a:solidFill>
                <a:latin typeface="Arial" pitchFamily="34" charset="0"/>
              </a:defRPr>
            </a:lvl9pPr>
          </a:lstStyle>
          <a:p>
            <a:pPr rtl="1" eaLnBrk="1" hangingPunct="1">
              <a:spcBef>
                <a:spcPct val="0"/>
              </a:spcBef>
              <a:buClrTx/>
              <a:buFontTx/>
              <a:buNone/>
            </a:pPr>
            <a:endParaRPr lang="es-ES_tradnl" altLang="es-CO" sz="2800">
              <a:solidFill>
                <a:srgbClr val="000099"/>
              </a:solidFill>
              <a:latin typeface="Arial Unicode MS" pitchFamily="34" charset="-128"/>
            </a:endParaRPr>
          </a:p>
        </p:txBody>
      </p:sp>
      <p:sp>
        <p:nvSpPr>
          <p:cNvPr id="10383" name="Oval 142"/>
          <p:cNvSpPr>
            <a:spLocks noChangeArrowheads="1"/>
          </p:cNvSpPr>
          <p:nvPr/>
        </p:nvSpPr>
        <p:spPr bwMode="auto">
          <a:xfrm>
            <a:off x="4459329" y="3432600"/>
            <a:ext cx="76019" cy="76312"/>
          </a:xfrm>
          <a:prstGeom prst="ellipse">
            <a:avLst/>
          </a:prstGeom>
          <a:solidFill>
            <a:srgbClr val="CC99FF"/>
          </a:solidFill>
          <a:ln w="12700" cap="rnd">
            <a:solidFill>
              <a:srgbClr val="000000"/>
            </a:solidFill>
            <a:round/>
            <a:headEnd/>
            <a:tailEnd/>
          </a:ln>
        </p:spPr>
        <p:txBody>
          <a:bodyPr wrap="none" lIns="91424" tIns="45712" rIns="91424" bIns="45712" anchor="ctr"/>
          <a:lstStyle>
            <a:lvl1pPr rtl="0" eaLnBrk="0" hangingPunct="0">
              <a:spcBef>
                <a:spcPct val="20000"/>
              </a:spcBef>
              <a:buClr>
                <a:srgbClr val="6699FF"/>
              </a:buClr>
              <a:buFont typeface="Arial" pitchFamily="34" charset="0"/>
              <a:buChar char="●"/>
              <a:defRPr sz="3400">
                <a:solidFill>
                  <a:srgbClr val="003366"/>
                </a:solidFill>
                <a:latin typeface="Arial" pitchFamily="34" charset="0"/>
              </a:defRPr>
            </a:lvl1pPr>
            <a:lvl2pPr marL="742950" indent="-285750" rtl="0" eaLnBrk="0" hangingPunct="0">
              <a:spcBef>
                <a:spcPct val="20000"/>
              </a:spcBef>
              <a:buChar char="–"/>
              <a:defRPr sz="3200">
                <a:solidFill>
                  <a:srgbClr val="003366"/>
                </a:solidFill>
                <a:latin typeface="Arial" pitchFamily="34" charset="0"/>
              </a:defRPr>
            </a:lvl2pPr>
            <a:lvl3pPr marL="1143000" indent="-228600" rtl="0" eaLnBrk="0" hangingPunct="0">
              <a:spcBef>
                <a:spcPct val="20000"/>
              </a:spcBef>
              <a:buChar char="•"/>
              <a:defRPr sz="2700">
                <a:solidFill>
                  <a:srgbClr val="003366"/>
                </a:solidFill>
                <a:latin typeface="Arial" pitchFamily="34" charset="0"/>
              </a:defRPr>
            </a:lvl3pPr>
            <a:lvl4pPr marL="1600200" indent="-228600" rtl="0" eaLnBrk="0" hangingPunct="0">
              <a:spcBef>
                <a:spcPct val="20000"/>
              </a:spcBef>
              <a:buChar char="–"/>
              <a:defRPr sz="2300">
                <a:solidFill>
                  <a:srgbClr val="003366"/>
                </a:solidFill>
                <a:latin typeface="Arial" pitchFamily="34" charset="0"/>
              </a:defRPr>
            </a:lvl4pPr>
            <a:lvl5pPr marL="2057400" indent="-228600" rtl="0" eaLnBrk="0" hangingPunct="0">
              <a:spcBef>
                <a:spcPct val="20000"/>
              </a:spcBef>
              <a:buChar char="»"/>
              <a:defRPr sz="2300">
                <a:solidFill>
                  <a:srgbClr val="003366"/>
                </a:solidFill>
                <a:latin typeface="Arial" pitchFamily="34" charset="0"/>
              </a:defRPr>
            </a:lvl5pPr>
            <a:lvl6pPr marL="2514600" indent="-228600" eaLnBrk="0" fontAlgn="base" hangingPunct="0">
              <a:spcBef>
                <a:spcPct val="20000"/>
              </a:spcBef>
              <a:spcAft>
                <a:spcPct val="0"/>
              </a:spcAft>
              <a:buChar char="»"/>
              <a:defRPr sz="2300">
                <a:solidFill>
                  <a:srgbClr val="003366"/>
                </a:solidFill>
                <a:latin typeface="Arial" pitchFamily="34" charset="0"/>
              </a:defRPr>
            </a:lvl6pPr>
            <a:lvl7pPr marL="2971800" indent="-228600" eaLnBrk="0" fontAlgn="base" hangingPunct="0">
              <a:spcBef>
                <a:spcPct val="20000"/>
              </a:spcBef>
              <a:spcAft>
                <a:spcPct val="0"/>
              </a:spcAft>
              <a:buChar char="»"/>
              <a:defRPr sz="2300">
                <a:solidFill>
                  <a:srgbClr val="003366"/>
                </a:solidFill>
                <a:latin typeface="Arial" pitchFamily="34" charset="0"/>
              </a:defRPr>
            </a:lvl7pPr>
            <a:lvl8pPr marL="3429000" indent="-228600" eaLnBrk="0" fontAlgn="base" hangingPunct="0">
              <a:spcBef>
                <a:spcPct val="20000"/>
              </a:spcBef>
              <a:spcAft>
                <a:spcPct val="0"/>
              </a:spcAft>
              <a:buChar char="»"/>
              <a:defRPr sz="2300">
                <a:solidFill>
                  <a:srgbClr val="003366"/>
                </a:solidFill>
                <a:latin typeface="Arial" pitchFamily="34" charset="0"/>
              </a:defRPr>
            </a:lvl8pPr>
            <a:lvl9pPr marL="3886200" indent="-228600" eaLnBrk="0" fontAlgn="base" hangingPunct="0">
              <a:spcBef>
                <a:spcPct val="20000"/>
              </a:spcBef>
              <a:spcAft>
                <a:spcPct val="0"/>
              </a:spcAft>
              <a:buChar char="»"/>
              <a:defRPr sz="2300">
                <a:solidFill>
                  <a:srgbClr val="003366"/>
                </a:solidFill>
                <a:latin typeface="Arial" pitchFamily="34" charset="0"/>
              </a:defRPr>
            </a:lvl9pPr>
          </a:lstStyle>
          <a:p>
            <a:pPr rtl="1" eaLnBrk="1" hangingPunct="1">
              <a:spcBef>
                <a:spcPct val="0"/>
              </a:spcBef>
              <a:buClrTx/>
              <a:buFontTx/>
              <a:buNone/>
            </a:pPr>
            <a:endParaRPr lang="es-ES_tradnl" altLang="es-CO" sz="2800">
              <a:solidFill>
                <a:srgbClr val="000099"/>
              </a:solidFill>
              <a:latin typeface="Arial Unicode MS" pitchFamily="34" charset="-128"/>
            </a:endParaRPr>
          </a:p>
        </p:txBody>
      </p:sp>
      <p:sp>
        <p:nvSpPr>
          <p:cNvPr id="10384" name="Oval 143"/>
          <p:cNvSpPr>
            <a:spLocks noChangeArrowheads="1"/>
          </p:cNvSpPr>
          <p:nvPr/>
        </p:nvSpPr>
        <p:spPr bwMode="auto">
          <a:xfrm>
            <a:off x="4734898" y="3572265"/>
            <a:ext cx="77377" cy="76312"/>
          </a:xfrm>
          <a:prstGeom prst="ellipse">
            <a:avLst/>
          </a:prstGeom>
          <a:solidFill>
            <a:srgbClr val="CC99FF"/>
          </a:solidFill>
          <a:ln w="12700" cap="rnd">
            <a:solidFill>
              <a:srgbClr val="000000"/>
            </a:solidFill>
            <a:round/>
            <a:headEnd/>
            <a:tailEnd/>
          </a:ln>
        </p:spPr>
        <p:txBody>
          <a:bodyPr wrap="none" lIns="91424" tIns="45712" rIns="91424" bIns="45712" anchor="ctr"/>
          <a:lstStyle>
            <a:lvl1pPr rtl="0" eaLnBrk="0" hangingPunct="0">
              <a:spcBef>
                <a:spcPct val="20000"/>
              </a:spcBef>
              <a:buClr>
                <a:srgbClr val="6699FF"/>
              </a:buClr>
              <a:buFont typeface="Arial" pitchFamily="34" charset="0"/>
              <a:buChar char="●"/>
              <a:defRPr sz="3400">
                <a:solidFill>
                  <a:srgbClr val="003366"/>
                </a:solidFill>
                <a:latin typeface="Arial" pitchFamily="34" charset="0"/>
              </a:defRPr>
            </a:lvl1pPr>
            <a:lvl2pPr marL="742950" indent="-285750" rtl="0" eaLnBrk="0" hangingPunct="0">
              <a:spcBef>
                <a:spcPct val="20000"/>
              </a:spcBef>
              <a:buChar char="–"/>
              <a:defRPr sz="3200">
                <a:solidFill>
                  <a:srgbClr val="003366"/>
                </a:solidFill>
                <a:latin typeface="Arial" pitchFamily="34" charset="0"/>
              </a:defRPr>
            </a:lvl2pPr>
            <a:lvl3pPr marL="1143000" indent="-228600" rtl="0" eaLnBrk="0" hangingPunct="0">
              <a:spcBef>
                <a:spcPct val="20000"/>
              </a:spcBef>
              <a:buChar char="•"/>
              <a:defRPr sz="2700">
                <a:solidFill>
                  <a:srgbClr val="003366"/>
                </a:solidFill>
                <a:latin typeface="Arial" pitchFamily="34" charset="0"/>
              </a:defRPr>
            </a:lvl3pPr>
            <a:lvl4pPr marL="1600200" indent="-228600" rtl="0" eaLnBrk="0" hangingPunct="0">
              <a:spcBef>
                <a:spcPct val="20000"/>
              </a:spcBef>
              <a:buChar char="–"/>
              <a:defRPr sz="2300">
                <a:solidFill>
                  <a:srgbClr val="003366"/>
                </a:solidFill>
                <a:latin typeface="Arial" pitchFamily="34" charset="0"/>
              </a:defRPr>
            </a:lvl4pPr>
            <a:lvl5pPr marL="2057400" indent="-228600" rtl="0" eaLnBrk="0" hangingPunct="0">
              <a:spcBef>
                <a:spcPct val="20000"/>
              </a:spcBef>
              <a:buChar char="»"/>
              <a:defRPr sz="2300">
                <a:solidFill>
                  <a:srgbClr val="003366"/>
                </a:solidFill>
                <a:latin typeface="Arial" pitchFamily="34" charset="0"/>
              </a:defRPr>
            </a:lvl5pPr>
            <a:lvl6pPr marL="2514600" indent="-228600" eaLnBrk="0" fontAlgn="base" hangingPunct="0">
              <a:spcBef>
                <a:spcPct val="20000"/>
              </a:spcBef>
              <a:spcAft>
                <a:spcPct val="0"/>
              </a:spcAft>
              <a:buChar char="»"/>
              <a:defRPr sz="2300">
                <a:solidFill>
                  <a:srgbClr val="003366"/>
                </a:solidFill>
                <a:latin typeface="Arial" pitchFamily="34" charset="0"/>
              </a:defRPr>
            </a:lvl6pPr>
            <a:lvl7pPr marL="2971800" indent="-228600" eaLnBrk="0" fontAlgn="base" hangingPunct="0">
              <a:spcBef>
                <a:spcPct val="20000"/>
              </a:spcBef>
              <a:spcAft>
                <a:spcPct val="0"/>
              </a:spcAft>
              <a:buChar char="»"/>
              <a:defRPr sz="2300">
                <a:solidFill>
                  <a:srgbClr val="003366"/>
                </a:solidFill>
                <a:latin typeface="Arial" pitchFamily="34" charset="0"/>
              </a:defRPr>
            </a:lvl7pPr>
            <a:lvl8pPr marL="3429000" indent="-228600" eaLnBrk="0" fontAlgn="base" hangingPunct="0">
              <a:spcBef>
                <a:spcPct val="20000"/>
              </a:spcBef>
              <a:spcAft>
                <a:spcPct val="0"/>
              </a:spcAft>
              <a:buChar char="»"/>
              <a:defRPr sz="2300">
                <a:solidFill>
                  <a:srgbClr val="003366"/>
                </a:solidFill>
                <a:latin typeface="Arial" pitchFamily="34" charset="0"/>
              </a:defRPr>
            </a:lvl8pPr>
            <a:lvl9pPr marL="3886200" indent="-228600" eaLnBrk="0" fontAlgn="base" hangingPunct="0">
              <a:spcBef>
                <a:spcPct val="20000"/>
              </a:spcBef>
              <a:spcAft>
                <a:spcPct val="0"/>
              </a:spcAft>
              <a:buChar char="»"/>
              <a:defRPr sz="2300">
                <a:solidFill>
                  <a:srgbClr val="003366"/>
                </a:solidFill>
                <a:latin typeface="Arial" pitchFamily="34" charset="0"/>
              </a:defRPr>
            </a:lvl9pPr>
          </a:lstStyle>
          <a:p>
            <a:pPr rtl="1" eaLnBrk="1" hangingPunct="1">
              <a:spcBef>
                <a:spcPct val="0"/>
              </a:spcBef>
              <a:buClrTx/>
              <a:buFontTx/>
              <a:buNone/>
            </a:pPr>
            <a:endParaRPr lang="es-ES_tradnl" altLang="es-CO" sz="2800">
              <a:solidFill>
                <a:srgbClr val="000099"/>
              </a:solidFill>
              <a:latin typeface="Arial Unicode MS" pitchFamily="34" charset="-128"/>
            </a:endParaRPr>
          </a:p>
        </p:txBody>
      </p:sp>
      <p:sp>
        <p:nvSpPr>
          <p:cNvPr id="10385" name="Oval 144"/>
          <p:cNvSpPr>
            <a:spLocks noChangeArrowheads="1"/>
          </p:cNvSpPr>
          <p:nvPr/>
        </p:nvSpPr>
        <p:spPr bwMode="auto">
          <a:xfrm>
            <a:off x="4269282" y="3696092"/>
            <a:ext cx="76019" cy="76312"/>
          </a:xfrm>
          <a:prstGeom prst="ellipse">
            <a:avLst/>
          </a:prstGeom>
          <a:solidFill>
            <a:srgbClr val="CC99FF"/>
          </a:solidFill>
          <a:ln w="12700" cap="rnd">
            <a:solidFill>
              <a:srgbClr val="000000"/>
            </a:solidFill>
            <a:round/>
            <a:headEnd/>
            <a:tailEnd/>
          </a:ln>
        </p:spPr>
        <p:txBody>
          <a:bodyPr wrap="none" lIns="91424" tIns="45712" rIns="91424" bIns="45712" anchor="ctr"/>
          <a:lstStyle>
            <a:lvl1pPr rtl="0" eaLnBrk="0" hangingPunct="0">
              <a:spcBef>
                <a:spcPct val="20000"/>
              </a:spcBef>
              <a:buClr>
                <a:srgbClr val="6699FF"/>
              </a:buClr>
              <a:buFont typeface="Arial" pitchFamily="34" charset="0"/>
              <a:buChar char="●"/>
              <a:defRPr sz="3400">
                <a:solidFill>
                  <a:srgbClr val="003366"/>
                </a:solidFill>
                <a:latin typeface="Arial" pitchFamily="34" charset="0"/>
              </a:defRPr>
            </a:lvl1pPr>
            <a:lvl2pPr marL="742950" indent="-285750" rtl="0" eaLnBrk="0" hangingPunct="0">
              <a:spcBef>
                <a:spcPct val="20000"/>
              </a:spcBef>
              <a:buChar char="–"/>
              <a:defRPr sz="3200">
                <a:solidFill>
                  <a:srgbClr val="003366"/>
                </a:solidFill>
                <a:latin typeface="Arial" pitchFamily="34" charset="0"/>
              </a:defRPr>
            </a:lvl2pPr>
            <a:lvl3pPr marL="1143000" indent="-228600" rtl="0" eaLnBrk="0" hangingPunct="0">
              <a:spcBef>
                <a:spcPct val="20000"/>
              </a:spcBef>
              <a:buChar char="•"/>
              <a:defRPr sz="2700">
                <a:solidFill>
                  <a:srgbClr val="003366"/>
                </a:solidFill>
                <a:latin typeface="Arial" pitchFamily="34" charset="0"/>
              </a:defRPr>
            </a:lvl3pPr>
            <a:lvl4pPr marL="1600200" indent="-228600" rtl="0" eaLnBrk="0" hangingPunct="0">
              <a:spcBef>
                <a:spcPct val="20000"/>
              </a:spcBef>
              <a:buChar char="–"/>
              <a:defRPr sz="2300">
                <a:solidFill>
                  <a:srgbClr val="003366"/>
                </a:solidFill>
                <a:latin typeface="Arial" pitchFamily="34" charset="0"/>
              </a:defRPr>
            </a:lvl4pPr>
            <a:lvl5pPr marL="2057400" indent="-228600" rtl="0" eaLnBrk="0" hangingPunct="0">
              <a:spcBef>
                <a:spcPct val="20000"/>
              </a:spcBef>
              <a:buChar char="»"/>
              <a:defRPr sz="2300">
                <a:solidFill>
                  <a:srgbClr val="003366"/>
                </a:solidFill>
                <a:latin typeface="Arial" pitchFamily="34" charset="0"/>
              </a:defRPr>
            </a:lvl5pPr>
            <a:lvl6pPr marL="2514600" indent="-228600" eaLnBrk="0" fontAlgn="base" hangingPunct="0">
              <a:spcBef>
                <a:spcPct val="20000"/>
              </a:spcBef>
              <a:spcAft>
                <a:spcPct val="0"/>
              </a:spcAft>
              <a:buChar char="»"/>
              <a:defRPr sz="2300">
                <a:solidFill>
                  <a:srgbClr val="003366"/>
                </a:solidFill>
                <a:latin typeface="Arial" pitchFamily="34" charset="0"/>
              </a:defRPr>
            </a:lvl6pPr>
            <a:lvl7pPr marL="2971800" indent="-228600" eaLnBrk="0" fontAlgn="base" hangingPunct="0">
              <a:spcBef>
                <a:spcPct val="20000"/>
              </a:spcBef>
              <a:spcAft>
                <a:spcPct val="0"/>
              </a:spcAft>
              <a:buChar char="»"/>
              <a:defRPr sz="2300">
                <a:solidFill>
                  <a:srgbClr val="003366"/>
                </a:solidFill>
                <a:latin typeface="Arial" pitchFamily="34" charset="0"/>
              </a:defRPr>
            </a:lvl7pPr>
            <a:lvl8pPr marL="3429000" indent="-228600" eaLnBrk="0" fontAlgn="base" hangingPunct="0">
              <a:spcBef>
                <a:spcPct val="20000"/>
              </a:spcBef>
              <a:spcAft>
                <a:spcPct val="0"/>
              </a:spcAft>
              <a:buChar char="»"/>
              <a:defRPr sz="2300">
                <a:solidFill>
                  <a:srgbClr val="003366"/>
                </a:solidFill>
                <a:latin typeface="Arial" pitchFamily="34" charset="0"/>
              </a:defRPr>
            </a:lvl8pPr>
            <a:lvl9pPr marL="3886200" indent="-228600" eaLnBrk="0" fontAlgn="base" hangingPunct="0">
              <a:spcBef>
                <a:spcPct val="20000"/>
              </a:spcBef>
              <a:spcAft>
                <a:spcPct val="0"/>
              </a:spcAft>
              <a:buChar char="»"/>
              <a:defRPr sz="2300">
                <a:solidFill>
                  <a:srgbClr val="003366"/>
                </a:solidFill>
                <a:latin typeface="Arial" pitchFamily="34" charset="0"/>
              </a:defRPr>
            </a:lvl9pPr>
          </a:lstStyle>
          <a:p>
            <a:pPr rtl="1" eaLnBrk="1" hangingPunct="1">
              <a:spcBef>
                <a:spcPct val="0"/>
              </a:spcBef>
              <a:buClrTx/>
              <a:buFontTx/>
              <a:buNone/>
            </a:pPr>
            <a:endParaRPr lang="es-ES_tradnl" altLang="es-CO" sz="2800">
              <a:solidFill>
                <a:srgbClr val="000099"/>
              </a:solidFill>
              <a:latin typeface="Arial Unicode MS" pitchFamily="34" charset="-128"/>
            </a:endParaRPr>
          </a:p>
        </p:txBody>
      </p:sp>
      <p:sp>
        <p:nvSpPr>
          <p:cNvPr id="10386" name="Oval 145"/>
          <p:cNvSpPr>
            <a:spLocks noChangeArrowheads="1"/>
          </p:cNvSpPr>
          <p:nvPr/>
        </p:nvSpPr>
        <p:spPr bwMode="auto">
          <a:xfrm>
            <a:off x="4216340" y="3638498"/>
            <a:ext cx="76019" cy="76312"/>
          </a:xfrm>
          <a:prstGeom prst="ellipse">
            <a:avLst/>
          </a:prstGeom>
          <a:solidFill>
            <a:srgbClr val="CC99FF"/>
          </a:solidFill>
          <a:ln w="12700" cap="rnd">
            <a:solidFill>
              <a:srgbClr val="000000"/>
            </a:solidFill>
            <a:round/>
            <a:headEnd/>
            <a:tailEnd/>
          </a:ln>
        </p:spPr>
        <p:txBody>
          <a:bodyPr wrap="none" lIns="91424" tIns="45712" rIns="91424" bIns="45712" anchor="ctr"/>
          <a:lstStyle>
            <a:lvl1pPr rtl="0" eaLnBrk="0" hangingPunct="0">
              <a:spcBef>
                <a:spcPct val="20000"/>
              </a:spcBef>
              <a:buClr>
                <a:srgbClr val="6699FF"/>
              </a:buClr>
              <a:buFont typeface="Arial" pitchFamily="34" charset="0"/>
              <a:buChar char="●"/>
              <a:defRPr sz="3400">
                <a:solidFill>
                  <a:srgbClr val="003366"/>
                </a:solidFill>
                <a:latin typeface="Arial" pitchFamily="34" charset="0"/>
              </a:defRPr>
            </a:lvl1pPr>
            <a:lvl2pPr marL="742950" indent="-285750" rtl="0" eaLnBrk="0" hangingPunct="0">
              <a:spcBef>
                <a:spcPct val="20000"/>
              </a:spcBef>
              <a:buChar char="–"/>
              <a:defRPr sz="3200">
                <a:solidFill>
                  <a:srgbClr val="003366"/>
                </a:solidFill>
                <a:latin typeface="Arial" pitchFamily="34" charset="0"/>
              </a:defRPr>
            </a:lvl2pPr>
            <a:lvl3pPr marL="1143000" indent="-228600" rtl="0" eaLnBrk="0" hangingPunct="0">
              <a:spcBef>
                <a:spcPct val="20000"/>
              </a:spcBef>
              <a:buChar char="•"/>
              <a:defRPr sz="2700">
                <a:solidFill>
                  <a:srgbClr val="003366"/>
                </a:solidFill>
                <a:latin typeface="Arial" pitchFamily="34" charset="0"/>
              </a:defRPr>
            </a:lvl3pPr>
            <a:lvl4pPr marL="1600200" indent="-228600" rtl="0" eaLnBrk="0" hangingPunct="0">
              <a:spcBef>
                <a:spcPct val="20000"/>
              </a:spcBef>
              <a:buChar char="–"/>
              <a:defRPr sz="2300">
                <a:solidFill>
                  <a:srgbClr val="003366"/>
                </a:solidFill>
                <a:latin typeface="Arial" pitchFamily="34" charset="0"/>
              </a:defRPr>
            </a:lvl4pPr>
            <a:lvl5pPr marL="2057400" indent="-228600" rtl="0" eaLnBrk="0" hangingPunct="0">
              <a:spcBef>
                <a:spcPct val="20000"/>
              </a:spcBef>
              <a:buChar char="»"/>
              <a:defRPr sz="2300">
                <a:solidFill>
                  <a:srgbClr val="003366"/>
                </a:solidFill>
                <a:latin typeface="Arial" pitchFamily="34" charset="0"/>
              </a:defRPr>
            </a:lvl5pPr>
            <a:lvl6pPr marL="2514600" indent="-228600" eaLnBrk="0" fontAlgn="base" hangingPunct="0">
              <a:spcBef>
                <a:spcPct val="20000"/>
              </a:spcBef>
              <a:spcAft>
                <a:spcPct val="0"/>
              </a:spcAft>
              <a:buChar char="»"/>
              <a:defRPr sz="2300">
                <a:solidFill>
                  <a:srgbClr val="003366"/>
                </a:solidFill>
                <a:latin typeface="Arial" pitchFamily="34" charset="0"/>
              </a:defRPr>
            </a:lvl6pPr>
            <a:lvl7pPr marL="2971800" indent="-228600" eaLnBrk="0" fontAlgn="base" hangingPunct="0">
              <a:spcBef>
                <a:spcPct val="20000"/>
              </a:spcBef>
              <a:spcAft>
                <a:spcPct val="0"/>
              </a:spcAft>
              <a:buChar char="»"/>
              <a:defRPr sz="2300">
                <a:solidFill>
                  <a:srgbClr val="003366"/>
                </a:solidFill>
                <a:latin typeface="Arial" pitchFamily="34" charset="0"/>
              </a:defRPr>
            </a:lvl7pPr>
            <a:lvl8pPr marL="3429000" indent="-228600" eaLnBrk="0" fontAlgn="base" hangingPunct="0">
              <a:spcBef>
                <a:spcPct val="20000"/>
              </a:spcBef>
              <a:spcAft>
                <a:spcPct val="0"/>
              </a:spcAft>
              <a:buChar char="»"/>
              <a:defRPr sz="2300">
                <a:solidFill>
                  <a:srgbClr val="003366"/>
                </a:solidFill>
                <a:latin typeface="Arial" pitchFamily="34" charset="0"/>
              </a:defRPr>
            </a:lvl8pPr>
            <a:lvl9pPr marL="3886200" indent="-228600" eaLnBrk="0" fontAlgn="base" hangingPunct="0">
              <a:spcBef>
                <a:spcPct val="20000"/>
              </a:spcBef>
              <a:spcAft>
                <a:spcPct val="0"/>
              </a:spcAft>
              <a:buChar char="»"/>
              <a:defRPr sz="2300">
                <a:solidFill>
                  <a:srgbClr val="003366"/>
                </a:solidFill>
                <a:latin typeface="Arial" pitchFamily="34" charset="0"/>
              </a:defRPr>
            </a:lvl9pPr>
          </a:lstStyle>
          <a:p>
            <a:pPr rtl="1" eaLnBrk="1" hangingPunct="1">
              <a:spcBef>
                <a:spcPct val="0"/>
              </a:spcBef>
              <a:buClrTx/>
              <a:buFontTx/>
              <a:buNone/>
            </a:pPr>
            <a:endParaRPr lang="es-ES_tradnl" altLang="es-CO" sz="2800">
              <a:solidFill>
                <a:srgbClr val="000099"/>
              </a:solidFill>
              <a:latin typeface="Arial Unicode MS" pitchFamily="34" charset="-128"/>
            </a:endParaRPr>
          </a:p>
        </p:txBody>
      </p:sp>
      <p:sp>
        <p:nvSpPr>
          <p:cNvPr id="10387" name="Oval 146"/>
          <p:cNvSpPr>
            <a:spLocks noChangeArrowheads="1"/>
          </p:cNvSpPr>
          <p:nvPr/>
        </p:nvSpPr>
        <p:spPr bwMode="auto">
          <a:xfrm>
            <a:off x="4649377" y="3580904"/>
            <a:ext cx="76019" cy="76312"/>
          </a:xfrm>
          <a:prstGeom prst="ellipse">
            <a:avLst/>
          </a:prstGeom>
          <a:solidFill>
            <a:srgbClr val="CC99FF"/>
          </a:solidFill>
          <a:ln w="12700" cap="rnd">
            <a:solidFill>
              <a:srgbClr val="000000"/>
            </a:solidFill>
            <a:round/>
            <a:headEnd/>
            <a:tailEnd/>
          </a:ln>
        </p:spPr>
        <p:txBody>
          <a:bodyPr wrap="none" lIns="91424" tIns="45712" rIns="91424" bIns="45712" anchor="ctr"/>
          <a:lstStyle>
            <a:lvl1pPr rtl="0" eaLnBrk="0" hangingPunct="0">
              <a:spcBef>
                <a:spcPct val="20000"/>
              </a:spcBef>
              <a:buClr>
                <a:srgbClr val="6699FF"/>
              </a:buClr>
              <a:buFont typeface="Arial" pitchFamily="34" charset="0"/>
              <a:buChar char="●"/>
              <a:defRPr sz="3400">
                <a:solidFill>
                  <a:srgbClr val="003366"/>
                </a:solidFill>
                <a:latin typeface="Arial" pitchFamily="34" charset="0"/>
              </a:defRPr>
            </a:lvl1pPr>
            <a:lvl2pPr marL="742950" indent="-285750" rtl="0" eaLnBrk="0" hangingPunct="0">
              <a:spcBef>
                <a:spcPct val="20000"/>
              </a:spcBef>
              <a:buChar char="–"/>
              <a:defRPr sz="3200">
                <a:solidFill>
                  <a:srgbClr val="003366"/>
                </a:solidFill>
                <a:latin typeface="Arial" pitchFamily="34" charset="0"/>
              </a:defRPr>
            </a:lvl2pPr>
            <a:lvl3pPr marL="1143000" indent="-228600" rtl="0" eaLnBrk="0" hangingPunct="0">
              <a:spcBef>
                <a:spcPct val="20000"/>
              </a:spcBef>
              <a:buChar char="•"/>
              <a:defRPr sz="2700">
                <a:solidFill>
                  <a:srgbClr val="003366"/>
                </a:solidFill>
                <a:latin typeface="Arial" pitchFamily="34" charset="0"/>
              </a:defRPr>
            </a:lvl3pPr>
            <a:lvl4pPr marL="1600200" indent="-228600" rtl="0" eaLnBrk="0" hangingPunct="0">
              <a:spcBef>
                <a:spcPct val="20000"/>
              </a:spcBef>
              <a:buChar char="–"/>
              <a:defRPr sz="2300">
                <a:solidFill>
                  <a:srgbClr val="003366"/>
                </a:solidFill>
                <a:latin typeface="Arial" pitchFamily="34" charset="0"/>
              </a:defRPr>
            </a:lvl4pPr>
            <a:lvl5pPr marL="2057400" indent="-228600" rtl="0" eaLnBrk="0" hangingPunct="0">
              <a:spcBef>
                <a:spcPct val="20000"/>
              </a:spcBef>
              <a:buChar char="»"/>
              <a:defRPr sz="2300">
                <a:solidFill>
                  <a:srgbClr val="003366"/>
                </a:solidFill>
                <a:latin typeface="Arial" pitchFamily="34" charset="0"/>
              </a:defRPr>
            </a:lvl5pPr>
            <a:lvl6pPr marL="2514600" indent="-228600" eaLnBrk="0" fontAlgn="base" hangingPunct="0">
              <a:spcBef>
                <a:spcPct val="20000"/>
              </a:spcBef>
              <a:spcAft>
                <a:spcPct val="0"/>
              </a:spcAft>
              <a:buChar char="»"/>
              <a:defRPr sz="2300">
                <a:solidFill>
                  <a:srgbClr val="003366"/>
                </a:solidFill>
                <a:latin typeface="Arial" pitchFamily="34" charset="0"/>
              </a:defRPr>
            </a:lvl6pPr>
            <a:lvl7pPr marL="2971800" indent="-228600" eaLnBrk="0" fontAlgn="base" hangingPunct="0">
              <a:spcBef>
                <a:spcPct val="20000"/>
              </a:spcBef>
              <a:spcAft>
                <a:spcPct val="0"/>
              </a:spcAft>
              <a:buChar char="»"/>
              <a:defRPr sz="2300">
                <a:solidFill>
                  <a:srgbClr val="003366"/>
                </a:solidFill>
                <a:latin typeface="Arial" pitchFamily="34" charset="0"/>
              </a:defRPr>
            </a:lvl7pPr>
            <a:lvl8pPr marL="3429000" indent="-228600" eaLnBrk="0" fontAlgn="base" hangingPunct="0">
              <a:spcBef>
                <a:spcPct val="20000"/>
              </a:spcBef>
              <a:spcAft>
                <a:spcPct val="0"/>
              </a:spcAft>
              <a:buChar char="»"/>
              <a:defRPr sz="2300">
                <a:solidFill>
                  <a:srgbClr val="003366"/>
                </a:solidFill>
                <a:latin typeface="Arial" pitchFamily="34" charset="0"/>
              </a:defRPr>
            </a:lvl8pPr>
            <a:lvl9pPr marL="3886200" indent="-228600" eaLnBrk="0" fontAlgn="base" hangingPunct="0">
              <a:spcBef>
                <a:spcPct val="20000"/>
              </a:spcBef>
              <a:spcAft>
                <a:spcPct val="0"/>
              </a:spcAft>
              <a:buChar char="»"/>
              <a:defRPr sz="2300">
                <a:solidFill>
                  <a:srgbClr val="003366"/>
                </a:solidFill>
                <a:latin typeface="Arial" pitchFamily="34" charset="0"/>
              </a:defRPr>
            </a:lvl9pPr>
          </a:lstStyle>
          <a:p>
            <a:pPr rtl="1" eaLnBrk="1" hangingPunct="1">
              <a:spcBef>
                <a:spcPct val="0"/>
              </a:spcBef>
              <a:buClrTx/>
              <a:buFontTx/>
              <a:buNone/>
            </a:pPr>
            <a:endParaRPr lang="es-ES_tradnl" altLang="es-CO" sz="2800">
              <a:solidFill>
                <a:srgbClr val="000099"/>
              </a:solidFill>
              <a:latin typeface="Arial Unicode MS" pitchFamily="34" charset="-128"/>
            </a:endParaRPr>
          </a:p>
        </p:txBody>
      </p:sp>
      <p:sp>
        <p:nvSpPr>
          <p:cNvPr id="10388" name="Oval 147"/>
          <p:cNvSpPr>
            <a:spLocks noChangeArrowheads="1"/>
          </p:cNvSpPr>
          <p:nvPr/>
        </p:nvSpPr>
        <p:spPr bwMode="auto">
          <a:xfrm>
            <a:off x="4345301" y="3657216"/>
            <a:ext cx="76019" cy="76312"/>
          </a:xfrm>
          <a:prstGeom prst="ellipse">
            <a:avLst/>
          </a:prstGeom>
          <a:solidFill>
            <a:srgbClr val="CC99FF"/>
          </a:solidFill>
          <a:ln w="12700" cap="rnd">
            <a:solidFill>
              <a:srgbClr val="000000"/>
            </a:solidFill>
            <a:round/>
            <a:headEnd/>
            <a:tailEnd/>
          </a:ln>
        </p:spPr>
        <p:txBody>
          <a:bodyPr wrap="none" lIns="91424" tIns="45712" rIns="91424" bIns="45712" anchor="ctr"/>
          <a:lstStyle>
            <a:lvl1pPr rtl="0" eaLnBrk="0" hangingPunct="0">
              <a:spcBef>
                <a:spcPct val="20000"/>
              </a:spcBef>
              <a:buClr>
                <a:srgbClr val="6699FF"/>
              </a:buClr>
              <a:buFont typeface="Arial" pitchFamily="34" charset="0"/>
              <a:buChar char="●"/>
              <a:defRPr sz="3400">
                <a:solidFill>
                  <a:srgbClr val="003366"/>
                </a:solidFill>
                <a:latin typeface="Arial" pitchFamily="34" charset="0"/>
              </a:defRPr>
            </a:lvl1pPr>
            <a:lvl2pPr marL="742950" indent="-285750" rtl="0" eaLnBrk="0" hangingPunct="0">
              <a:spcBef>
                <a:spcPct val="20000"/>
              </a:spcBef>
              <a:buChar char="–"/>
              <a:defRPr sz="3200">
                <a:solidFill>
                  <a:srgbClr val="003366"/>
                </a:solidFill>
                <a:latin typeface="Arial" pitchFamily="34" charset="0"/>
              </a:defRPr>
            </a:lvl2pPr>
            <a:lvl3pPr marL="1143000" indent="-228600" rtl="0" eaLnBrk="0" hangingPunct="0">
              <a:spcBef>
                <a:spcPct val="20000"/>
              </a:spcBef>
              <a:buChar char="•"/>
              <a:defRPr sz="2700">
                <a:solidFill>
                  <a:srgbClr val="003366"/>
                </a:solidFill>
                <a:latin typeface="Arial" pitchFamily="34" charset="0"/>
              </a:defRPr>
            </a:lvl3pPr>
            <a:lvl4pPr marL="1600200" indent="-228600" rtl="0" eaLnBrk="0" hangingPunct="0">
              <a:spcBef>
                <a:spcPct val="20000"/>
              </a:spcBef>
              <a:buChar char="–"/>
              <a:defRPr sz="2300">
                <a:solidFill>
                  <a:srgbClr val="003366"/>
                </a:solidFill>
                <a:latin typeface="Arial" pitchFamily="34" charset="0"/>
              </a:defRPr>
            </a:lvl4pPr>
            <a:lvl5pPr marL="2057400" indent="-228600" rtl="0" eaLnBrk="0" hangingPunct="0">
              <a:spcBef>
                <a:spcPct val="20000"/>
              </a:spcBef>
              <a:buChar char="»"/>
              <a:defRPr sz="2300">
                <a:solidFill>
                  <a:srgbClr val="003366"/>
                </a:solidFill>
                <a:latin typeface="Arial" pitchFamily="34" charset="0"/>
              </a:defRPr>
            </a:lvl5pPr>
            <a:lvl6pPr marL="2514600" indent="-228600" eaLnBrk="0" fontAlgn="base" hangingPunct="0">
              <a:spcBef>
                <a:spcPct val="20000"/>
              </a:spcBef>
              <a:spcAft>
                <a:spcPct val="0"/>
              </a:spcAft>
              <a:buChar char="»"/>
              <a:defRPr sz="2300">
                <a:solidFill>
                  <a:srgbClr val="003366"/>
                </a:solidFill>
                <a:latin typeface="Arial" pitchFamily="34" charset="0"/>
              </a:defRPr>
            </a:lvl6pPr>
            <a:lvl7pPr marL="2971800" indent="-228600" eaLnBrk="0" fontAlgn="base" hangingPunct="0">
              <a:spcBef>
                <a:spcPct val="20000"/>
              </a:spcBef>
              <a:spcAft>
                <a:spcPct val="0"/>
              </a:spcAft>
              <a:buChar char="»"/>
              <a:defRPr sz="2300">
                <a:solidFill>
                  <a:srgbClr val="003366"/>
                </a:solidFill>
                <a:latin typeface="Arial" pitchFamily="34" charset="0"/>
              </a:defRPr>
            </a:lvl7pPr>
            <a:lvl8pPr marL="3429000" indent="-228600" eaLnBrk="0" fontAlgn="base" hangingPunct="0">
              <a:spcBef>
                <a:spcPct val="20000"/>
              </a:spcBef>
              <a:spcAft>
                <a:spcPct val="0"/>
              </a:spcAft>
              <a:buChar char="»"/>
              <a:defRPr sz="2300">
                <a:solidFill>
                  <a:srgbClr val="003366"/>
                </a:solidFill>
                <a:latin typeface="Arial" pitchFamily="34" charset="0"/>
              </a:defRPr>
            </a:lvl8pPr>
            <a:lvl9pPr marL="3886200" indent="-228600" eaLnBrk="0" fontAlgn="base" hangingPunct="0">
              <a:spcBef>
                <a:spcPct val="20000"/>
              </a:spcBef>
              <a:spcAft>
                <a:spcPct val="0"/>
              </a:spcAft>
              <a:buChar char="»"/>
              <a:defRPr sz="2300">
                <a:solidFill>
                  <a:srgbClr val="003366"/>
                </a:solidFill>
                <a:latin typeface="Arial" pitchFamily="34" charset="0"/>
              </a:defRPr>
            </a:lvl9pPr>
          </a:lstStyle>
          <a:p>
            <a:pPr rtl="1" eaLnBrk="1" hangingPunct="1">
              <a:spcBef>
                <a:spcPct val="0"/>
              </a:spcBef>
              <a:buClrTx/>
              <a:buFontTx/>
              <a:buNone/>
            </a:pPr>
            <a:endParaRPr lang="es-ES_tradnl" altLang="es-CO" sz="2800">
              <a:solidFill>
                <a:srgbClr val="000099"/>
              </a:solidFill>
              <a:latin typeface="Arial Unicode MS" pitchFamily="34" charset="-128"/>
            </a:endParaRPr>
          </a:p>
        </p:txBody>
      </p:sp>
      <p:sp>
        <p:nvSpPr>
          <p:cNvPr id="10389" name="Oval 148"/>
          <p:cNvSpPr>
            <a:spLocks noChangeArrowheads="1"/>
          </p:cNvSpPr>
          <p:nvPr/>
        </p:nvSpPr>
        <p:spPr bwMode="auto">
          <a:xfrm>
            <a:off x="4345301" y="3733528"/>
            <a:ext cx="76019" cy="76312"/>
          </a:xfrm>
          <a:prstGeom prst="ellipse">
            <a:avLst/>
          </a:prstGeom>
          <a:solidFill>
            <a:srgbClr val="CC99FF"/>
          </a:solidFill>
          <a:ln w="12700" cap="rnd">
            <a:solidFill>
              <a:srgbClr val="000000"/>
            </a:solidFill>
            <a:round/>
            <a:headEnd/>
            <a:tailEnd/>
          </a:ln>
        </p:spPr>
        <p:txBody>
          <a:bodyPr wrap="none" lIns="91424" tIns="45712" rIns="91424" bIns="45712" anchor="ctr"/>
          <a:lstStyle>
            <a:lvl1pPr rtl="0" eaLnBrk="0" hangingPunct="0">
              <a:spcBef>
                <a:spcPct val="20000"/>
              </a:spcBef>
              <a:buClr>
                <a:srgbClr val="6699FF"/>
              </a:buClr>
              <a:buFont typeface="Arial" pitchFamily="34" charset="0"/>
              <a:buChar char="●"/>
              <a:defRPr sz="3400">
                <a:solidFill>
                  <a:srgbClr val="003366"/>
                </a:solidFill>
                <a:latin typeface="Arial" pitchFamily="34" charset="0"/>
              </a:defRPr>
            </a:lvl1pPr>
            <a:lvl2pPr marL="742950" indent="-285750" rtl="0" eaLnBrk="0" hangingPunct="0">
              <a:spcBef>
                <a:spcPct val="20000"/>
              </a:spcBef>
              <a:buChar char="–"/>
              <a:defRPr sz="3200">
                <a:solidFill>
                  <a:srgbClr val="003366"/>
                </a:solidFill>
                <a:latin typeface="Arial" pitchFamily="34" charset="0"/>
              </a:defRPr>
            </a:lvl2pPr>
            <a:lvl3pPr marL="1143000" indent="-228600" rtl="0" eaLnBrk="0" hangingPunct="0">
              <a:spcBef>
                <a:spcPct val="20000"/>
              </a:spcBef>
              <a:buChar char="•"/>
              <a:defRPr sz="2700">
                <a:solidFill>
                  <a:srgbClr val="003366"/>
                </a:solidFill>
                <a:latin typeface="Arial" pitchFamily="34" charset="0"/>
              </a:defRPr>
            </a:lvl3pPr>
            <a:lvl4pPr marL="1600200" indent="-228600" rtl="0" eaLnBrk="0" hangingPunct="0">
              <a:spcBef>
                <a:spcPct val="20000"/>
              </a:spcBef>
              <a:buChar char="–"/>
              <a:defRPr sz="2300">
                <a:solidFill>
                  <a:srgbClr val="003366"/>
                </a:solidFill>
                <a:latin typeface="Arial" pitchFamily="34" charset="0"/>
              </a:defRPr>
            </a:lvl4pPr>
            <a:lvl5pPr marL="2057400" indent="-228600" rtl="0" eaLnBrk="0" hangingPunct="0">
              <a:spcBef>
                <a:spcPct val="20000"/>
              </a:spcBef>
              <a:buChar char="»"/>
              <a:defRPr sz="2300">
                <a:solidFill>
                  <a:srgbClr val="003366"/>
                </a:solidFill>
                <a:latin typeface="Arial" pitchFamily="34" charset="0"/>
              </a:defRPr>
            </a:lvl5pPr>
            <a:lvl6pPr marL="2514600" indent="-228600" eaLnBrk="0" fontAlgn="base" hangingPunct="0">
              <a:spcBef>
                <a:spcPct val="20000"/>
              </a:spcBef>
              <a:spcAft>
                <a:spcPct val="0"/>
              </a:spcAft>
              <a:buChar char="»"/>
              <a:defRPr sz="2300">
                <a:solidFill>
                  <a:srgbClr val="003366"/>
                </a:solidFill>
                <a:latin typeface="Arial" pitchFamily="34" charset="0"/>
              </a:defRPr>
            </a:lvl6pPr>
            <a:lvl7pPr marL="2971800" indent="-228600" eaLnBrk="0" fontAlgn="base" hangingPunct="0">
              <a:spcBef>
                <a:spcPct val="20000"/>
              </a:spcBef>
              <a:spcAft>
                <a:spcPct val="0"/>
              </a:spcAft>
              <a:buChar char="»"/>
              <a:defRPr sz="2300">
                <a:solidFill>
                  <a:srgbClr val="003366"/>
                </a:solidFill>
                <a:latin typeface="Arial" pitchFamily="34" charset="0"/>
              </a:defRPr>
            </a:lvl7pPr>
            <a:lvl8pPr marL="3429000" indent="-228600" eaLnBrk="0" fontAlgn="base" hangingPunct="0">
              <a:spcBef>
                <a:spcPct val="20000"/>
              </a:spcBef>
              <a:spcAft>
                <a:spcPct val="0"/>
              </a:spcAft>
              <a:buChar char="»"/>
              <a:defRPr sz="2300">
                <a:solidFill>
                  <a:srgbClr val="003366"/>
                </a:solidFill>
                <a:latin typeface="Arial" pitchFamily="34" charset="0"/>
              </a:defRPr>
            </a:lvl8pPr>
            <a:lvl9pPr marL="3886200" indent="-228600" eaLnBrk="0" fontAlgn="base" hangingPunct="0">
              <a:spcBef>
                <a:spcPct val="20000"/>
              </a:spcBef>
              <a:spcAft>
                <a:spcPct val="0"/>
              </a:spcAft>
              <a:buChar char="»"/>
              <a:defRPr sz="2300">
                <a:solidFill>
                  <a:srgbClr val="003366"/>
                </a:solidFill>
                <a:latin typeface="Arial" pitchFamily="34" charset="0"/>
              </a:defRPr>
            </a:lvl9pPr>
          </a:lstStyle>
          <a:p>
            <a:pPr rtl="1" eaLnBrk="1" hangingPunct="1">
              <a:spcBef>
                <a:spcPct val="0"/>
              </a:spcBef>
              <a:buClrTx/>
              <a:buFontTx/>
              <a:buNone/>
            </a:pPr>
            <a:endParaRPr lang="es-ES_tradnl" altLang="es-CO" sz="2800">
              <a:solidFill>
                <a:srgbClr val="000099"/>
              </a:solidFill>
              <a:latin typeface="Arial Unicode MS" pitchFamily="34" charset="-128"/>
            </a:endParaRPr>
          </a:p>
        </p:txBody>
      </p:sp>
      <p:sp>
        <p:nvSpPr>
          <p:cNvPr id="10390" name="Text Box 149"/>
          <p:cNvSpPr txBox="1">
            <a:spLocks noChangeArrowheads="1"/>
          </p:cNvSpPr>
          <p:nvPr/>
        </p:nvSpPr>
        <p:spPr bwMode="auto">
          <a:xfrm>
            <a:off x="6517272" y="5229531"/>
            <a:ext cx="2626728" cy="3182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rnd">
                <a:solidFill>
                  <a:srgbClr val="000000"/>
                </a:solidFill>
                <a:miter lim="800000"/>
                <a:headEnd/>
                <a:tailEnd/>
              </a14:hiddenLine>
            </a:ext>
          </a:extLst>
        </p:spPr>
        <p:txBody>
          <a:bodyPr lIns="91424" tIns="45712" rIns="91424" bIns="45712">
            <a:spAutoFit/>
          </a:bodyPr>
          <a:lstStyle>
            <a:lvl1pPr rtl="0" eaLnBrk="0" hangingPunct="0">
              <a:spcBef>
                <a:spcPct val="20000"/>
              </a:spcBef>
              <a:buClr>
                <a:srgbClr val="6699FF"/>
              </a:buClr>
              <a:buFont typeface="Arial" pitchFamily="34" charset="0"/>
              <a:buChar char="●"/>
              <a:defRPr sz="3400">
                <a:solidFill>
                  <a:srgbClr val="003366"/>
                </a:solidFill>
                <a:latin typeface="Arial" pitchFamily="34" charset="0"/>
              </a:defRPr>
            </a:lvl1pPr>
            <a:lvl2pPr marL="742950" indent="-285750" rtl="0" eaLnBrk="0" hangingPunct="0">
              <a:spcBef>
                <a:spcPct val="20000"/>
              </a:spcBef>
              <a:buChar char="–"/>
              <a:defRPr sz="3200">
                <a:solidFill>
                  <a:srgbClr val="003366"/>
                </a:solidFill>
                <a:latin typeface="Arial" pitchFamily="34" charset="0"/>
              </a:defRPr>
            </a:lvl2pPr>
            <a:lvl3pPr marL="1143000" indent="-228600" rtl="0" eaLnBrk="0" hangingPunct="0">
              <a:spcBef>
                <a:spcPct val="20000"/>
              </a:spcBef>
              <a:buChar char="•"/>
              <a:defRPr sz="2700">
                <a:solidFill>
                  <a:srgbClr val="003366"/>
                </a:solidFill>
                <a:latin typeface="Arial" pitchFamily="34" charset="0"/>
              </a:defRPr>
            </a:lvl3pPr>
            <a:lvl4pPr marL="1600200" indent="-228600" rtl="0" eaLnBrk="0" hangingPunct="0">
              <a:spcBef>
                <a:spcPct val="20000"/>
              </a:spcBef>
              <a:buChar char="–"/>
              <a:defRPr sz="2300">
                <a:solidFill>
                  <a:srgbClr val="003366"/>
                </a:solidFill>
                <a:latin typeface="Arial" pitchFamily="34" charset="0"/>
              </a:defRPr>
            </a:lvl4pPr>
            <a:lvl5pPr marL="2057400" indent="-228600" rtl="0" eaLnBrk="0" hangingPunct="0">
              <a:spcBef>
                <a:spcPct val="20000"/>
              </a:spcBef>
              <a:buChar char="»"/>
              <a:defRPr sz="2300">
                <a:solidFill>
                  <a:srgbClr val="003366"/>
                </a:solidFill>
                <a:latin typeface="Arial" pitchFamily="34" charset="0"/>
              </a:defRPr>
            </a:lvl5pPr>
            <a:lvl6pPr marL="2514600" indent="-228600" eaLnBrk="0" fontAlgn="base" hangingPunct="0">
              <a:spcBef>
                <a:spcPct val="20000"/>
              </a:spcBef>
              <a:spcAft>
                <a:spcPct val="0"/>
              </a:spcAft>
              <a:buChar char="»"/>
              <a:defRPr sz="2300">
                <a:solidFill>
                  <a:srgbClr val="003366"/>
                </a:solidFill>
                <a:latin typeface="Arial" pitchFamily="34" charset="0"/>
              </a:defRPr>
            </a:lvl6pPr>
            <a:lvl7pPr marL="2971800" indent="-228600" eaLnBrk="0" fontAlgn="base" hangingPunct="0">
              <a:spcBef>
                <a:spcPct val="20000"/>
              </a:spcBef>
              <a:spcAft>
                <a:spcPct val="0"/>
              </a:spcAft>
              <a:buChar char="»"/>
              <a:defRPr sz="2300">
                <a:solidFill>
                  <a:srgbClr val="003366"/>
                </a:solidFill>
                <a:latin typeface="Arial" pitchFamily="34" charset="0"/>
              </a:defRPr>
            </a:lvl7pPr>
            <a:lvl8pPr marL="3429000" indent="-228600" eaLnBrk="0" fontAlgn="base" hangingPunct="0">
              <a:spcBef>
                <a:spcPct val="20000"/>
              </a:spcBef>
              <a:spcAft>
                <a:spcPct val="0"/>
              </a:spcAft>
              <a:buChar char="»"/>
              <a:defRPr sz="2300">
                <a:solidFill>
                  <a:srgbClr val="003366"/>
                </a:solidFill>
                <a:latin typeface="Arial" pitchFamily="34" charset="0"/>
              </a:defRPr>
            </a:lvl8pPr>
            <a:lvl9pPr marL="3886200" indent="-228600" eaLnBrk="0" fontAlgn="base" hangingPunct="0">
              <a:spcBef>
                <a:spcPct val="20000"/>
              </a:spcBef>
              <a:spcAft>
                <a:spcPct val="0"/>
              </a:spcAft>
              <a:buChar char="»"/>
              <a:defRPr sz="2300">
                <a:solidFill>
                  <a:srgbClr val="003366"/>
                </a:solidFill>
                <a:latin typeface="Arial" pitchFamily="34" charset="0"/>
              </a:defRPr>
            </a:lvl9pPr>
          </a:lstStyle>
          <a:p>
            <a:pPr rtl="1" eaLnBrk="1" hangingPunct="1">
              <a:spcBef>
                <a:spcPct val="50000"/>
              </a:spcBef>
              <a:buClrTx/>
              <a:buFontTx/>
              <a:buNone/>
            </a:pPr>
            <a:r>
              <a:rPr lang="en-GB" altLang="es-CO" sz="1400">
                <a:solidFill>
                  <a:srgbClr val="000099"/>
                </a:solidFill>
                <a:latin typeface="Calibri" pitchFamily="34" charset="0"/>
              </a:rPr>
              <a:t>  1 </a:t>
            </a:r>
            <a:r>
              <a:rPr lang="es-ES" altLang="es-CO" sz="1400">
                <a:solidFill>
                  <a:srgbClr val="000099"/>
                </a:solidFill>
                <a:latin typeface="Calibri" pitchFamily="34" charset="0"/>
              </a:rPr>
              <a:t>Global Specialized Lab</a:t>
            </a:r>
          </a:p>
        </p:txBody>
      </p:sp>
      <p:sp>
        <p:nvSpPr>
          <p:cNvPr id="10391" name="Text Box 150"/>
          <p:cNvSpPr txBox="1">
            <a:spLocks noChangeArrowheads="1"/>
          </p:cNvSpPr>
          <p:nvPr/>
        </p:nvSpPr>
        <p:spPr bwMode="auto">
          <a:xfrm>
            <a:off x="6552567" y="4581599"/>
            <a:ext cx="2819490" cy="3182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rnd">
                <a:solidFill>
                  <a:srgbClr val="000000"/>
                </a:solidFill>
                <a:miter lim="800000"/>
                <a:headEnd/>
                <a:tailEnd/>
              </a14:hiddenLine>
            </a:ext>
          </a:extLst>
        </p:spPr>
        <p:txBody>
          <a:bodyPr lIns="91424" tIns="45712" rIns="91424" bIns="45712">
            <a:spAutoFit/>
          </a:bodyPr>
          <a:lstStyle>
            <a:lvl1pPr rtl="0" eaLnBrk="0" hangingPunct="0">
              <a:spcBef>
                <a:spcPct val="20000"/>
              </a:spcBef>
              <a:buClr>
                <a:srgbClr val="6699FF"/>
              </a:buClr>
              <a:buFont typeface="Arial" pitchFamily="34" charset="0"/>
              <a:buChar char="●"/>
              <a:defRPr sz="3400">
                <a:solidFill>
                  <a:srgbClr val="003366"/>
                </a:solidFill>
                <a:latin typeface="Arial" pitchFamily="34" charset="0"/>
              </a:defRPr>
            </a:lvl1pPr>
            <a:lvl2pPr marL="742950" indent="-285750" rtl="0" eaLnBrk="0" hangingPunct="0">
              <a:spcBef>
                <a:spcPct val="20000"/>
              </a:spcBef>
              <a:buChar char="–"/>
              <a:defRPr sz="3200">
                <a:solidFill>
                  <a:srgbClr val="003366"/>
                </a:solidFill>
                <a:latin typeface="Arial" pitchFamily="34" charset="0"/>
              </a:defRPr>
            </a:lvl2pPr>
            <a:lvl3pPr marL="1143000" indent="-228600" rtl="0" eaLnBrk="0" hangingPunct="0">
              <a:spcBef>
                <a:spcPct val="20000"/>
              </a:spcBef>
              <a:buChar char="•"/>
              <a:defRPr sz="2700">
                <a:solidFill>
                  <a:srgbClr val="003366"/>
                </a:solidFill>
                <a:latin typeface="Arial" pitchFamily="34" charset="0"/>
              </a:defRPr>
            </a:lvl3pPr>
            <a:lvl4pPr marL="1600200" indent="-228600" rtl="0" eaLnBrk="0" hangingPunct="0">
              <a:spcBef>
                <a:spcPct val="20000"/>
              </a:spcBef>
              <a:buChar char="–"/>
              <a:defRPr sz="2300">
                <a:solidFill>
                  <a:srgbClr val="003366"/>
                </a:solidFill>
                <a:latin typeface="Arial" pitchFamily="34" charset="0"/>
              </a:defRPr>
            </a:lvl4pPr>
            <a:lvl5pPr marL="2057400" indent="-228600" rtl="0" eaLnBrk="0" hangingPunct="0">
              <a:spcBef>
                <a:spcPct val="20000"/>
              </a:spcBef>
              <a:buChar char="»"/>
              <a:defRPr sz="2300">
                <a:solidFill>
                  <a:srgbClr val="003366"/>
                </a:solidFill>
                <a:latin typeface="Arial" pitchFamily="34" charset="0"/>
              </a:defRPr>
            </a:lvl5pPr>
            <a:lvl6pPr marL="2514600" indent="-228600" eaLnBrk="0" fontAlgn="base" hangingPunct="0">
              <a:spcBef>
                <a:spcPct val="20000"/>
              </a:spcBef>
              <a:spcAft>
                <a:spcPct val="0"/>
              </a:spcAft>
              <a:buChar char="»"/>
              <a:defRPr sz="2300">
                <a:solidFill>
                  <a:srgbClr val="003366"/>
                </a:solidFill>
                <a:latin typeface="Arial" pitchFamily="34" charset="0"/>
              </a:defRPr>
            </a:lvl6pPr>
            <a:lvl7pPr marL="2971800" indent="-228600" eaLnBrk="0" fontAlgn="base" hangingPunct="0">
              <a:spcBef>
                <a:spcPct val="20000"/>
              </a:spcBef>
              <a:spcAft>
                <a:spcPct val="0"/>
              </a:spcAft>
              <a:buChar char="»"/>
              <a:defRPr sz="2300">
                <a:solidFill>
                  <a:srgbClr val="003366"/>
                </a:solidFill>
                <a:latin typeface="Arial" pitchFamily="34" charset="0"/>
              </a:defRPr>
            </a:lvl7pPr>
            <a:lvl8pPr marL="3429000" indent="-228600" eaLnBrk="0" fontAlgn="base" hangingPunct="0">
              <a:spcBef>
                <a:spcPct val="20000"/>
              </a:spcBef>
              <a:spcAft>
                <a:spcPct val="0"/>
              </a:spcAft>
              <a:buChar char="»"/>
              <a:defRPr sz="2300">
                <a:solidFill>
                  <a:srgbClr val="003366"/>
                </a:solidFill>
                <a:latin typeface="Arial" pitchFamily="34" charset="0"/>
              </a:defRPr>
            </a:lvl8pPr>
            <a:lvl9pPr marL="3886200" indent="-228600" eaLnBrk="0" fontAlgn="base" hangingPunct="0">
              <a:spcBef>
                <a:spcPct val="20000"/>
              </a:spcBef>
              <a:spcAft>
                <a:spcPct val="0"/>
              </a:spcAft>
              <a:buChar char="»"/>
              <a:defRPr sz="2300">
                <a:solidFill>
                  <a:srgbClr val="003366"/>
                </a:solidFill>
                <a:latin typeface="Arial" pitchFamily="34" charset="0"/>
              </a:defRPr>
            </a:lvl9pPr>
          </a:lstStyle>
          <a:p>
            <a:pPr rtl="1" eaLnBrk="1" hangingPunct="1">
              <a:spcBef>
                <a:spcPct val="50000"/>
              </a:spcBef>
              <a:buClrTx/>
              <a:buFontTx/>
              <a:buNone/>
            </a:pPr>
            <a:r>
              <a:rPr lang="en-GB" altLang="es-CO" sz="1400">
                <a:solidFill>
                  <a:srgbClr val="000099"/>
                </a:solidFill>
                <a:latin typeface="Calibri" pitchFamily="34" charset="0"/>
              </a:rPr>
              <a:t>21  National </a:t>
            </a:r>
            <a:r>
              <a:rPr lang="es-ES" altLang="es-CO" sz="1400">
                <a:solidFill>
                  <a:srgbClr val="000099"/>
                </a:solidFill>
                <a:latin typeface="Calibri" pitchFamily="34" charset="0"/>
              </a:rPr>
              <a:t>Labs</a:t>
            </a:r>
            <a:endParaRPr lang="es-ES" altLang="es-CO" sz="1200">
              <a:solidFill>
                <a:srgbClr val="000099"/>
              </a:solidFill>
              <a:latin typeface="Calibri" pitchFamily="34" charset="0"/>
            </a:endParaRPr>
          </a:p>
        </p:txBody>
      </p:sp>
      <p:grpSp>
        <p:nvGrpSpPr>
          <p:cNvPr id="10392" name="Group 151"/>
          <p:cNvGrpSpPr>
            <a:grpSpLocks/>
          </p:cNvGrpSpPr>
          <p:nvPr/>
        </p:nvGrpSpPr>
        <p:grpSpPr bwMode="auto">
          <a:xfrm>
            <a:off x="6156182" y="4653591"/>
            <a:ext cx="3001393" cy="794797"/>
            <a:chOff x="3936" y="3360"/>
            <a:chExt cx="1736" cy="480"/>
          </a:xfrm>
        </p:grpSpPr>
        <p:sp>
          <p:nvSpPr>
            <p:cNvPr id="10394" name="Oval 152"/>
            <p:cNvSpPr>
              <a:spLocks noChangeArrowheads="1"/>
            </p:cNvSpPr>
            <p:nvPr/>
          </p:nvSpPr>
          <p:spPr bwMode="auto">
            <a:xfrm>
              <a:off x="3984" y="3744"/>
              <a:ext cx="96" cy="96"/>
            </a:xfrm>
            <a:prstGeom prst="ellipse">
              <a:avLst/>
            </a:prstGeom>
            <a:solidFill>
              <a:srgbClr val="FF0000"/>
            </a:solidFill>
            <a:ln w="12700" cap="rnd">
              <a:solidFill>
                <a:srgbClr val="000000"/>
              </a:solidFill>
              <a:round/>
              <a:headEnd/>
              <a:tailEnd/>
            </a:ln>
          </p:spPr>
          <p:txBody>
            <a:bodyPr wrap="none" anchor="ctr"/>
            <a:lstStyle>
              <a:lvl1pPr rtl="0" eaLnBrk="0" hangingPunct="0">
                <a:spcBef>
                  <a:spcPct val="20000"/>
                </a:spcBef>
                <a:buClr>
                  <a:srgbClr val="6699FF"/>
                </a:buClr>
                <a:buFont typeface="Arial" pitchFamily="34" charset="0"/>
                <a:buChar char="●"/>
                <a:defRPr sz="3400">
                  <a:solidFill>
                    <a:srgbClr val="003366"/>
                  </a:solidFill>
                  <a:latin typeface="Arial" pitchFamily="34" charset="0"/>
                </a:defRPr>
              </a:lvl1pPr>
              <a:lvl2pPr marL="742950" indent="-285750" rtl="0" eaLnBrk="0" hangingPunct="0">
                <a:spcBef>
                  <a:spcPct val="20000"/>
                </a:spcBef>
                <a:buChar char="–"/>
                <a:defRPr sz="3200">
                  <a:solidFill>
                    <a:srgbClr val="003366"/>
                  </a:solidFill>
                  <a:latin typeface="Arial" pitchFamily="34" charset="0"/>
                </a:defRPr>
              </a:lvl2pPr>
              <a:lvl3pPr marL="1143000" indent="-228600" rtl="0" eaLnBrk="0" hangingPunct="0">
                <a:spcBef>
                  <a:spcPct val="20000"/>
                </a:spcBef>
                <a:buChar char="•"/>
                <a:defRPr sz="2700">
                  <a:solidFill>
                    <a:srgbClr val="003366"/>
                  </a:solidFill>
                  <a:latin typeface="Arial" pitchFamily="34" charset="0"/>
                </a:defRPr>
              </a:lvl3pPr>
              <a:lvl4pPr marL="1600200" indent="-228600" rtl="0" eaLnBrk="0" hangingPunct="0">
                <a:spcBef>
                  <a:spcPct val="20000"/>
                </a:spcBef>
                <a:buChar char="–"/>
                <a:defRPr sz="2300">
                  <a:solidFill>
                    <a:srgbClr val="003366"/>
                  </a:solidFill>
                  <a:latin typeface="Arial" pitchFamily="34" charset="0"/>
                </a:defRPr>
              </a:lvl4pPr>
              <a:lvl5pPr marL="2057400" indent="-228600" rtl="0" eaLnBrk="0" hangingPunct="0">
                <a:spcBef>
                  <a:spcPct val="20000"/>
                </a:spcBef>
                <a:buChar char="»"/>
                <a:defRPr sz="2300">
                  <a:solidFill>
                    <a:srgbClr val="003366"/>
                  </a:solidFill>
                  <a:latin typeface="Arial" pitchFamily="34" charset="0"/>
                </a:defRPr>
              </a:lvl5pPr>
              <a:lvl6pPr marL="2514600" indent="-228600" eaLnBrk="0" fontAlgn="base" hangingPunct="0">
                <a:spcBef>
                  <a:spcPct val="20000"/>
                </a:spcBef>
                <a:spcAft>
                  <a:spcPct val="0"/>
                </a:spcAft>
                <a:buChar char="»"/>
                <a:defRPr sz="2300">
                  <a:solidFill>
                    <a:srgbClr val="003366"/>
                  </a:solidFill>
                  <a:latin typeface="Arial" pitchFamily="34" charset="0"/>
                </a:defRPr>
              </a:lvl6pPr>
              <a:lvl7pPr marL="2971800" indent="-228600" eaLnBrk="0" fontAlgn="base" hangingPunct="0">
                <a:spcBef>
                  <a:spcPct val="20000"/>
                </a:spcBef>
                <a:spcAft>
                  <a:spcPct val="0"/>
                </a:spcAft>
                <a:buChar char="»"/>
                <a:defRPr sz="2300">
                  <a:solidFill>
                    <a:srgbClr val="003366"/>
                  </a:solidFill>
                  <a:latin typeface="Arial" pitchFamily="34" charset="0"/>
                </a:defRPr>
              </a:lvl7pPr>
              <a:lvl8pPr marL="3429000" indent="-228600" eaLnBrk="0" fontAlgn="base" hangingPunct="0">
                <a:spcBef>
                  <a:spcPct val="20000"/>
                </a:spcBef>
                <a:spcAft>
                  <a:spcPct val="0"/>
                </a:spcAft>
                <a:buChar char="»"/>
                <a:defRPr sz="2300">
                  <a:solidFill>
                    <a:srgbClr val="003366"/>
                  </a:solidFill>
                  <a:latin typeface="Arial" pitchFamily="34" charset="0"/>
                </a:defRPr>
              </a:lvl8pPr>
              <a:lvl9pPr marL="3886200" indent="-228600" eaLnBrk="0" fontAlgn="base" hangingPunct="0">
                <a:spcBef>
                  <a:spcPct val="20000"/>
                </a:spcBef>
                <a:spcAft>
                  <a:spcPct val="0"/>
                </a:spcAft>
                <a:buChar char="»"/>
                <a:defRPr sz="2300">
                  <a:solidFill>
                    <a:srgbClr val="003366"/>
                  </a:solidFill>
                  <a:latin typeface="Arial" pitchFamily="34" charset="0"/>
                </a:defRPr>
              </a:lvl9pPr>
            </a:lstStyle>
            <a:p>
              <a:pPr rtl="1" eaLnBrk="1" hangingPunct="1">
                <a:spcBef>
                  <a:spcPct val="0"/>
                </a:spcBef>
                <a:buClrTx/>
                <a:buFontTx/>
                <a:buNone/>
              </a:pPr>
              <a:endParaRPr lang="es-ES_tradnl" altLang="es-CO" sz="2800">
                <a:solidFill>
                  <a:srgbClr val="000099"/>
                </a:solidFill>
                <a:latin typeface="Calibri" pitchFamily="34" charset="0"/>
              </a:endParaRPr>
            </a:p>
          </p:txBody>
        </p:sp>
        <p:sp>
          <p:nvSpPr>
            <p:cNvPr id="10395" name="Oval 153"/>
            <p:cNvSpPr>
              <a:spLocks noChangeArrowheads="1"/>
            </p:cNvSpPr>
            <p:nvPr/>
          </p:nvSpPr>
          <p:spPr bwMode="auto">
            <a:xfrm>
              <a:off x="3984" y="3360"/>
              <a:ext cx="48" cy="48"/>
            </a:xfrm>
            <a:prstGeom prst="ellipse">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rnd">
                  <a:solidFill>
                    <a:srgbClr val="000000"/>
                  </a:solidFill>
                  <a:round/>
                  <a:headEnd/>
                  <a:tailEnd/>
                </a14:hiddenLine>
              </a:ext>
            </a:extLst>
          </p:spPr>
          <p:txBody>
            <a:bodyPr wrap="none" anchor="ctr"/>
            <a:lstStyle>
              <a:lvl1pPr rtl="0" eaLnBrk="0" hangingPunct="0">
                <a:spcBef>
                  <a:spcPct val="20000"/>
                </a:spcBef>
                <a:buClr>
                  <a:srgbClr val="6699FF"/>
                </a:buClr>
                <a:buFont typeface="Arial" pitchFamily="34" charset="0"/>
                <a:buChar char="●"/>
                <a:defRPr sz="3400">
                  <a:solidFill>
                    <a:srgbClr val="003366"/>
                  </a:solidFill>
                  <a:latin typeface="Arial" pitchFamily="34" charset="0"/>
                </a:defRPr>
              </a:lvl1pPr>
              <a:lvl2pPr marL="742950" indent="-285750" rtl="0" eaLnBrk="0" hangingPunct="0">
                <a:spcBef>
                  <a:spcPct val="20000"/>
                </a:spcBef>
                <a:buChar char="–"/>
                <a:defRPr sz="3200">
                  <a:solidFill>
                    <a:srgbClr val="003366"/>
                  </a:solidFill>
                  <a:latin typeface="Arial" pitchFamily="34" charset="0"/>
                </a:defRPr>
              </a:lvl2pPr>
              <a:lvl3pPr marL="1143000" indent="-228600" rtl="0" eaLnBrk="0" hangingPunct="0">
                <a:spcBef>
                  <a:spcPct val="20000"/>
                </a:spcBef>
                <a:buChar char="•"/>
                <a:defRPr sz="2700">
                  <a:solidFill>
                    <a:srgbClr val="003366"/>
                  </a:solidFill>
                  <a:latin typeface="Arial" pitchFamily="34" charset="0"/>
                </a:defRPr>
              </a:lvl3pPr>
              <a:lvl4pPr marL="1600200" indent="-228600" rtl="0" eaLnBrk="0" hangingPunct="0">
                <a:spcBef>
                  <a:spcPct val="20000"/>
                </a:spcBef>
                <a:buChar char="–"/>
                <a:defRPr sz="2300">
                  <a:solidFill>
                    <a:srgbClr val="003366"/>
                  </a:solidFill>
                  <a:latin typeface="Arial" pitchFamily="34" charset="0"/>
                </a:defRPr>
              </a:lvl4pPr>
              <a:lvl5pPr marL="2057400" indent="-228600" rtl="0" eaLnBrk="0" hangingPunct="0">
                <a:spcBef>
                  <a:spcPct val="20000"/>
                </a:spcBef>
                <a:buChar char="»"/>
                <a:defRPr sz="2300">
                  <a:solidFill>
                    <a:srgbClr val="003366"/>
                  </a:solidFill>
                  <a:latin typeface="Arial" pitchFamily="34" charset="0"/>
                </a:defRPr>
              </a:lvl5pPr>
              <a:lvl6pPr marL="2514600" indent="-228600" eaLnBrk="0" fontAlgn="base" hangingPunct="0">
                <a:spcBef>
                  <a:spcPct val="20000"/>
                </a:spcBef>
                <a:spcAft>
                  <a:spcPct val="0"/>
                </a:spcAft>
                <a:buChar char="»"/>
                <a:defRPr sz="2300">
                  <a:solidFill>
                    <a:srgbClr val="003366"/>
                  </a:solidFill>
                  <a:latin typeface="Arial" pitchFamily="34" charset="0"/>
                </a:defRPr>
              </a:lvl6pPr>
              <a:lvl7pPr marL="2971800" indent="-228600" eaLnBrk="0" fontAlgn="base" hangingPunct="0">
                <a:spcBef>
                  <a:spcPct val="20000"/>
                </a:spcBef>
                <a:spcAft>
                  <a:spcPct val="0"/>
                </a:spcAft>
                <a:buChar char="»"/>
                <a:defRPr sz="2300">
                  <a:solidFill>
                    <a:srgbClr val="003366"/>
                  </a:solidFill>
                  <a:latin typeface="Arial" pitchFamily="34" charset="0"/>
                </a:defRPr>
              </a:lvl7pPr>
              <a:lvl8pPr marL="3429000" indent="-228600" eaLnBrk="0" fontAlgn="base" hangingPunct="0">
                <a:spcBef>
                  <a:spcPct val="20000"/>
                </a:spcBef>
                <a:spcAft>
                  <a:spcPct val="0"/>
                </a:spcAft>
                <a:buChar char="»"/>
                <a:defRPr sz="2300">
                  <a:solidFill>
                    <a:srgbClr val="003366"/>
                  </a:solidFill>
                  <a:latin typeface="Arial" pitchFamily="34" charset="0"/>
                </a:defRPr>
              </a:lvl8pPr>
              <a:lvl9pPr marL="3886200" indent="-228600" eaLnBrk="0" fontAlgn="base" hangingPunct="0">
                <a:spcBef>
                  <a:spcPct val="20000"/>
                </a:spcBef>
                <a:spcAft>
                  <a:spcPct val="0"/>
                </a:spcAft>
                <a:buChar char="»"/>
                <a:defRPr sz="2300">
                  <a:solidFill>
                    <a:srgbClr val="003366"/>
                  </a:solidFill>
                  <a:latin typeface="Arial" pitchFamily="34" charset="0"/>
                </a:defRPr>
              </a:lvl9pPr>
            </a:lstStyle>
            <a:p>
              <a:pPr algn="ctr" rtl="1" eaLnBrk="1" hangingPunct="1">
                <a:buClrTx/>
                <a:buFontTx/>
                <a:buChar char="–"/>
              </a:pPr>
              <a:endParaRPr lang="pt-BR" altLang="es-CO" sz="2800">
                <a:solidFill>
                  <a:srgbClr val="000099"/>
                </a:solidFill>
                <a:latin typeface="Calibri" pitchFamily="34" charset="0"/>
              </a:endParaRPr>
            </a:p>
          </p:txBody>
        </p:sp>
        <p:sp>
          <p:nvSpPr>
            <p:cNvPr id="10396" name="Text Box 154"/>
            <p:cNvSpPr txBox="1">
              <a:spLocks noChangeArrowheads="1"/>
            </p:cNvSpPr>
            <p:nvPr/>
          </p:nvSpPr>
          <p:spPr bwMode="auto">
            <a:xfrm>
              <a:off x="4184" y="3504"/>
              <a:ext cx="1488" cy="1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rnd">
                  <a:solidFill>
                    <a:srgbClr val="000000"/>
                  </a:solidFill>
                  <a:miter lim="800000"/>
                  <a:headEnd/>
                  <a:tailEnd/>
                </a14:hiddenLine>
              </a:ext>
            </a:extLst>
          </p:spPr>
          <p:txBody>
            <a:bodyPr>
              <a:spAutoFit/>
            </a:bodyPr>
            <a:lstStyle>
              <a:lvl1pPr rtl="0" eaLnBrk="0" hangingPunct="0">
                <a:spcBef>
                  <a:spcPct val="20000"/>
                </a:spcBef>
                <a:buClr>
                  <a:srgbClr val="6699FF"/>
                </a:buClr>
                <a:buFont typeface="Arial" pitchFamily="34" charset="0"/>
                <a:buChar char="●"/>
                <a:defRPr sz="3400">
                  <a:solidFill>
                    <a:srgbClr val="003366"/>
                  </a:solidFill>
                  <a:latin typeface="Arial" pitchFamily="34" charset="0"/>
                </a:defRPr>
              </a:lvl1pPr>
              <a:lvl2pPr marL="742950" indent="-285750" rtl="0" eaLnBrk="0" hangingPunct="0">
                <a:spcBef>
                  <a:spcPct val="20000"/>
                </a:spcBef>
                <a:buChar char="–"/>
                <a:defRPr sz="3200">
                  <a:solidFill>
                    <a:srgbClr val="003366"/>
                  </a:solidFill>
                  <a:latin typeface="Arial" pitchFamily="34" charset="0"/>
                </a:defRPr>
              </a:lvl2pPr>
              <a:lvl3pPr marL="1143000" indent="-228600" rtl="0" eaLnBrk="0" hangingPunct="0">
                <a:spcBef>
                  <a:spcPct val="20000"/>
                </a:spcBef>
                <a:buChar char="•"/>
                <a:defRPr sz="2700">
                  <a:solidFill>
                    <a:srgbClr val="003366"/>
                  </a:solidFill>
                  <a:latin typeface="Arial" pitchFamily="34" charset="0"/>
                </a:defRPr>
              </a:lvl3pPr>
              <a:lvl4pPr marL="1600200" indent="-228600" rtl="0" eaLnBrk="0" hangingPunct="0">
                <a:spcBef>
                  <a:spcPct val="20000"/>
                </a:spcBef>
                <a:buChar char="–"/>
                <a:defRPr sz="2300">
                  <a:solidFill>
                    <a:srgbClr val="003366"/>
                  </a:solidFill>
                  <a:latin typeface="Arial" pitchFamily="34" charset="0"/>
                </a:defRPr>
              </a:lvl4pPr>
              <a:lvl5pPr marL="2057400" indent="-228600" rtl="0" eaLnBrk="0" hangingPunct="0">
                <a:spcBef>
                  <a:spcPct val="20000"/>
                </a:spcBef>
                <a:buChar char="»"/>
                <a:defRPr sz="2300">
                  <a:solidFill>
                    <a:srgbClr val="003366"/>
                  </a:solidFill>
                  <a:latin typeface="Arial" pitchFamily="34" charset="0"/>
                </a:defRPr>
              </a:lvl5pPr>
              <a:lvl6pPr marL="2514600" indent="-228600" eaLnBrk="0" fontAlgn="base" hangingPunct="0">
                <a:spcBef>
                  <a:spcPct val="20000"/>
                </a:spcBef>
                <a:spcAft>
                  <a:spcPct val="0"/>
                </a:spcAft>
                <a:buChar char="»"/>
                <a:defRPr sz="2300">
                  <a:solidFill>
                    <a:srgbClr val="003366"/>
                  </a:solidFill>
                  <a:latin typeface="Arial" pitchFamily="34" charset="0"/>
                </a:defRPr>
              </a:lvl6pPr>
              <a:lvl7pPr marL="2971800" indent="-228600" eaLnBrk="0" fontAlgn="base" hangingPunct="0">
                <a:spcBef>
                  <a:spcPct val="20000"/>
                </a:spcBef>
                <a:spcAft>
                  <a:spcPct val="0"/>
                </a:spcAft>
                <a:buChar char="»"/>
                <a:defRPr sz="2300">
                  <a:solidFill>
                    <a:srgbClr val="003366"/>
                  </a:solidFill>
                  <a:latin typeface="Arial" pitchFamily="34" charset="0"/>
                </a:defRPr>
              </a:lvl7pPr>
              <a:lvl8pPr marL="3429000" indent="-228600" eaLnBrk="0" fontAlgn="base" hangingPunct="0">
                <a:spcBef>
                  <a:spcPct val="20000"/>
                </a:spcBef>
                <a:spcAft>
                  <a:spcPct val="0"/>
                </a:spcAft>
                <a:buChar char="»"/>
                <a:defRPr sz="2300">
                  <a:solidFill>
                    <a:srgbClr val="003366"/>
                  </a:solidFill>
                  <a:latin typeface="Arial" pitchFamily="34" charset="0"/>
                </a:defRPr>
              </a:lvl8pPr>
              <a:lvl9pPr marL="3886200" indent="-228600" eaLnBrk="0" fontAlgn="base" hangingPunct="0">
                <a:spcBef>
                  <a:spcPct val="20000"/>
                </a:spcBef>
                <a:spcAft>
                  <a:spcPct val="0"/>
                </a:spcAft>
                <a:buChar char="»"/>
                <a:defRPr sz="2300">
                  <a:solidFill>
                    <a:srgbClr val="003366"/>
                  </a:solidFill>
                  <a:latin typeface="Arial" pitchFamily="34" charset="0"/>
                </a:defRPr>
              </a:lvl9pPr>
            </a:lstStyle>
            <a:p>
              <a:pPr rtl="1" eaLnBrk="1" hangingPunct="1">
                <a:spcBef>
                  <a:spcPct val="50000"/>
                </a:spcBef>
                <a:buClrTx/>
                <a:buFontTx/>
                <a:buNone/>
              </a:pPr>
              <a:r>
                <a:rPr lang="en-GB" altLang="es-CO" sz="1400">
                  <a:solidFill>
                    <a:srgbClr val="000099"/>
                  </a:solidFill>
                  <a:latin typeface="Calibri" pitchFamily="34" charset="0"/>
                </a:rPr>
                <a:t>2 </a:t>
              </a:r>
              <a:r>
                <a:rPr lang="es-ES" altLang="es-CO" sz="1400">
                  <a:solidFill>
                    <a:srgbClr val="000099"/>
                  </a:solidFill>
                  <a:latin typeface="Calibri" pitchFamily="34" charset="0"/>
                </a:rPr>
                <a:t>Regional Reference Lab </a:t>
              </a:r>
            </a:p>
          </p:txBody>
        </p:sp>
        <p:sp>
          <p:nvSpPr>
            <p:cNvPr id="10397" name="Oval 155"/>
            <p:cNvSpPr>
              <a:spLocks noChangeArrowheads="1"/>
            </p:cNvSpPr>
            <p:nvPr/>
          </p:nvSpPr>
          <p:spPr bwMode="auto">
            <a:xfrm>
              <a:off x="3936" y="3749"/>
              <a:ext cx="48" cy="48"/>
            </a:xfrm>
            <a:prstGeom prst="ellipse">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rnd">
                  <a:solidFill>
                    <a:srgbClr val="000000"/>
                  </a:solidFill>
                  <a:round/>
                  <a:headEnd/>
                  <a:tailEnd/>
                </a14:hiddenLine>
              </a:ext>
            </a:extLst>
          </p:spPr>
          <p:txBody>
            <a:bodyPr wrap="none" anchor="ctr"/>
            <a:lstStyle>
              <a:lvl1pPr rtl="0" eaLnBrk="0" hangingPunct="0">
                <a:spcBef>
                  <a:spcPct val="20000"/>
                </a:spcBef>
                <a:buClr>
                  <a:srgbClr val="6699FF"/>
                </a:buClr>
                <a:buFont typeface="Arial" pitchFamily="34" charset="0"/>
                <a:buChar char="●"/>
                <a:defRPr sz="3400">
                  <a:solidFill>
                    <a:srgbClr val="003366"/>
                  </a:solidFill>
                  <a:latin typeface="Arial" pitchFamily="34" charset="0"/>
                </a:defRPr>
              </a:lvl1pPr>
              <a:lvl2pPr marL="742950" indent="-285750" rtl="0" eaLnBrk="0" hangingPunct="0">
                <a:spcBef>
                  <a:spcPct val="20000"/>
                </a:spcBef>
                <a:buChar char="–"/>
                <a:defRPr sz="3200">
                  <a:solidFill>
                    <a:srgbClr val="003366"/>
                  </a:solidFill>
                  <a:latin typeface="Arial" pitchFamily="34" charset="0"/>
                </a:defRPr>
              </a:lvl2pPr>
              <a:lvl3pPr marL="1143000" indent="-228600" rtl="0" eaLnBrk="0" hangingPunct="0">
                <a:spcBef>
                  <a:spcPct val="20000"/>
                </a:spcBef>
                <a:buChar char="•"/>
                <a:defRPr sz="2700">
                  <a:solidFill>
                    <a:srgbClr val="003366"/>
                  </a:solidFill>
                  <a:latin typeface="Arial" pitchFamily="34" charset="0"/>
                </a:defRPr>
              </a:lvl3pPr>
              <a:lvl4pPr marL="1600200" indent="-228600" rtl="0" eaLnBrk="0" hangingPunct="0">
                <a:spcBef>
                  <a:spcPct val="20000"/>
                </a:spcBef>
                <a:buChar char="–"/>
                <a:defRPr sz="2300">
                  <a:solidFill>
                    <a:srgbClr val="003366"/>
                  </a:solidFill>
                  <a:latin typeface="Arial" pitchFamily="34" charset="0"/>
                </a:defRPr>
              </a:lvl4pPr>
              <a:lvl5pPr marL="2057400" indent="-228600" rtl="0" eaLnBrk="0" hangingPunct="0">
                <a:spcBef>
                  <a:spcPct val="20000"/>
                </a:spcBef>
                <a:buChar char="»"/>
                <a:defRPr sz="2300">
                  <a:solidFill>
                    <a:srgbClr val="003366"/>
                  </a:solidFill>
                  <a:latin typeface="Arial" pitchFamily="34" charset="0"/>
                </a:defRPr>
              </a:lvl5pPr>
              <a:lvl6pPr marL="2514600" indent="-228600" eaLnBrk="0" fontAlgn="base" hangingPunct="0">
                <a:spcBef>
                  <a:spcPct val="20000"/>
                </a:spcBef>
                <a:spcAft>
                  <a:spcPct val="0"/>
                </a:spcAft>
                <a:buChar char="»"/>
                <a:defRPr sz="2300">
                  <a:solidFill>
                    <a:srgbClr val="003366"/>
                  </a:solidFill>
                  <a:latin typeface="Arial" pitchFamily="34" charset="0"/>
                </a:defRPr>
              </a:lvl6pPr>
              <a:lvl7pPr marL="2971800" indent="-228600" eaLnBrk="0" fontAlgn="base" hangingPunct="0">
                <a:spcBef>
                  <a:spcPct val="20000"/>
                </a:spcBef>
                <a:spcAft>
                  <a:spcPct val="0"/>
                </a:spcAft>
                <a:buChar char="»"/>
                <a:defRPr sz="2300">
                  <a:solidFill>
                    <a:srgbClr val="003366"/>
                  </a:solidFill>
                  <a:latin typeface="Arial" pitchFamily="34" charset="0"/>
                </a:defRPr>
              </a:lvl7pPr>
              <a:lvl8pPr marL="3429000" indent="-228600" eaLnBrk="0" fontAlgn="base" hangingPunct="0">
                <a:spcBef>
                  <a:spcPct val="20000"/>
                </a:spcBef>
                <a:spcAft>
                  <a:spcPct val="0"/>
                </a:spcAft>
                <a:buChar char="»"/>
                <a:defRPr sz="2300">
                  <a:solidFill>
                    <a:srgbClr val="003366"/>
                  </a:solidFill>
                  <a:latin typeface="Arial" pitchFamily="34" charset="0"/>
                </a:defRPr>
              </a:lvl8pPr>
              <a:lvl9pPr marL="3886200" indent="-228600" eaLnBrk="0" fontAlgn="base" hangingPunct="0">
                <a:spcBef>
                  <a:spcPct val="20000"/>
                </a:spcBef>
                <a:spcAft>
                  <a:spcPct val="0"/>
                </a:spcAft>
                <a:buChar char="»"/>
                <a:defRPr sz="2300">
                  <a:solidFill>
                    <a:srgbClr val="003366"/>
                  </a:solidFill>
                  <a:latin typeface="Arial" pitchFamily="34" charset="0"/>
                </a:defRPr>
              </a:lvl9pPr>
            </a:lstStyle>
            <a:p>
              <a:pPr algn="ctr" rtl="1" eaLnBrk="1" hangingPunct="1">
                <a:buClrTx/>
                <a:buFontTx/>
                <a:buChar char="–"/>
              </a:pPr>
              <a:endParaRPr lang="pt-BR" altLang="es-CO" sz="2800">
                <a:solidFill>
                  <a:schemeClr val="hlink"/>
                </a:solidFill>
                <a:latin typeface="Calibri" pitchFamily="34" charset="0"/>
              </a:endParaRPr>
            </a:p>
          </p:txBody>
        </p:sp>
        <p:sp>
          <p:nvSpPr>
            <p:cNvPr id="10398" name="Oval 156"/>
            <p:cNvSpPr>
              <a:spLocks noChangeArrowheads="1"/>
            </p:cNvSpPr>
            <p:nvPr/>
          </p:nvSpPr>
          <p:spPr bwMode="auto">
            <a:xfrm>
              <a:off x="3984" y="3552"/>
              <a:ext cx="96" cy="96"/>
            </a:xfrm>
            <a:prstGeom prst="ellipse">
              <a:avLst/>
            </a:prstGeom>
            <a:solidFill>
              <a:srgbClr val="FFFF00"/>
            </a:solidFill>
            <a:ln w="12700" cap="rnd">
              <a:solidFill>
                <a:srgbClr val="000000"/>
              </a:solidFill>
              <a:round/>
              <a:headEnd/>
              <a:tailEnd/>
            </a:ln>
          </p:spPr>
          <p:txBody>
            <a:bodyPr wrap="none" anchor="ctr"/>
            <a:lstStyle>
              <a:lvl1pPr rtl="0" eaLnBrk="0" hangingPunct="0">
                <a:spcBef>
                  <a:spcPct val="20000"/>
                </a:spcBef>
                <a:buClr>
                  <a:srgbClr val="6699FF"/>
                </a:buClr>
                <a:buFont typeface="Arial" pitchFamily="34" charset="0"/>
                <a:buChar char="●"/>
                <a:defRPr sz="3400">
                  <a:solidFill>
                    <a:srgbClr val="003366"/>
                  </a:solidFill>
                  <a:latin typeface="Arial" pitchFamily="34" charset="0"/>
                </a:defRPr>
              </a:lvl1pPr>
              <a:lvl2pPr marL="742950" indent="-285750" rtl="0" eaLnBrk="0" hangingPunct="0">
                <a:spcBef>
                  <a:spcPct val="20000"/>
                </a:spcBef>
                <a:buChar char="–"/>
                <a:defRPr sz="3200">
                  <a:solidFill>
                    <a:srgbClr val="003366"/>
                  </a:solidFill>
                  <a:latin typeface="Arial" pitchFamily="34" charset="0"/>
                </a:defRPr>
              </a:lvl2pPr>
              <a:lvl3pPr marL="1143000" indent="-228600" rtl="0" eaLnBrk="0" hangingPunct="0">
                <a:spcBef>
                  <a:spcPct val="20000"/>
                </a:spcBef>
                <a:buChar char="•"/>
                <a:defRPr sz="2700">
                  <a:solidFill>
                    <a:srgbClr val="003366"/>
                  </a:solidFill>
                  <a:latin typeface="Arial" pitchFamily="34" charset="0"/>
                </a:defRPr>
              </a:lvl3pPr>
              <a:lvl4pPr marL="1600200" indent="-228600" rtl="0" eaLnBrk="0" hangingPunct="0">
                <a:spcBef>
                  <a:spcPct val="20000"/>
                </a:spcBef>
                <a:buChar char="–"/>
                <a:defRPr sz="2300">
                  <a:solidFill>
                    <a:srgbClr val="003366"/>
                  </a:solidFill>
                  <a:latin typeface="Arial" pitchFamily="34" charset="0"/>
                </a:defRPr>
              </a:lvl4pPr>
              <a:lvl5pPr marL="2057400" indent="-228600" rtl="0" eaLnBrk="0" hangingPunct="0">
                <a:spcBef>
                  <a:spcPct val="20000"/>
                </a:spcBef>
                <a:buChar char="»"/>
                <a:defRPr sz="2300">
                  <a:solidFill>
                    <a:srgbClr val="003366"/>
                  </a:solidFill>
                  <a:latin typeface="Arial" pitchFamily="34" charset="0"/>
                </a:defRPr>
              </a:lvl5pPr>
              <a:lvl6pPr marL="2514600" indent="-228600" eaLnBrk="0" fontAlgn="base" hangingPunct="0">
                <a:spcBef>
                  <a:spcPct val="20000"/>
                </a:spcBef>
                <a:spcAft>
                  <a:spcPct val="0"/>
                </a:spcAft>
                <a:buChar char="»"/>
                <a:defRPr sz="2300">
                  <a:solidFill>
                    <a:srgbClr val="003366"/>
                  </a:solidFill>
                  <a:latin typeface="Arial" pitchFamily="34" charset="0"/>
                </a:defRPr>
              </a:lvl6pPr>
              <a:lvl7pPr marL="2971800" indent="-228600" eaLnBrk="0" fontAlgn="base" hangingPunct="0">
                <a:spcBef>
                  <a:spcPct val="20000"/>
                </a:spcBef>
                <a:spcAft>
                  <a:spcPct val="0"/>
                </a:spcAft>
                <a:buChar char="»"/>
                <a:defRPr sz="2300">
                  <a:solidFill>
                    <a:srgbClr val="003366"/>
                  </a:solidFill>
                  <a:latin typeface="Arial" pitchFamily="34" charset="0"/>
                </a:defRPr>
              </a:lvl7pPr>
              <a:lvl8pPr marL="3429000" indent="-228600" eaLnBrk="0" fontAlgn="base" hangingPunct="0">
                <a:spcBef>
                  <a:spcPct val="20000"/>
                </a:spcBef>
                <a:spcAft>
                  <a:spcPct val="0"/>
                </a:spcAft>
                <a:buChar char="»"/>
                <a:defRPr sz="2300">
                  <a:solidFill>
                    <a:srgbClr val="003366"/>
                  </a:solidFill>
                  <a:latin typeface="Arial" pitchFamily="34" charset="0"/>
                </a:defRPr>
              </a:lvl8pPr>
              <a:lvl9pPr marL="3886200" indent="-228600" eaLnBrk="0" fontAlgn="base" hangingPunct="0">
                <a:spcBef>
                  <a:spcPct val="20000"/>
                </a:spcBef>
                <a:spcAft>
                  <a:spcPct val="0"/>
                </a:spcAft>
                <a:buChar char="»"/>
                <a:defRPr sz="2300">
                  <a:solidFill>
                    <a:srgbClr val="003366"/>
                  </a:solidFill>
                  <a:latin typeface="Arial" pitchFamily="34" charset="0"/>
                </a:defRPr>
              </a:lvl9pPr>
            </a:lstStyle>
            <a:p>
              <a:pPr rtl="1" eaLnBrk="1" hangingPunct="1">
                <a:spcBef>
                  <a:spcPct val="0"/>
                </a:spcBef>
                <a:buClrTx/>
                <a:buFontTx/>
                <a:buNone/>
              </a:pPr>
              <a:endParaRPr lang="es-ES_tradnl" altLang="es-CO" sz="2800">
                <a:solidFill>
                  <a:srgbClr val="000099"/>
                </a:solidFill>
                <a:latin typeface="Calibri" pitchFamily="34" charset="0"/>
              </a:endParaRPr>
            </a:p>
          </p:txBody>
        </p:sp>
        <p:sp>
          <p:nvSpPr>
            <p:cNvPr id="10399" name="Oval 157"/>
            <p:cNvSpPr>
              <a:spLocks noChangeArrowheads="1"/>
            </p:cNvSpPr>
            <p:nvPr/>
          </p:nvSpPr>
          <p:spPr bwMode="auto">
            <a:xfrm>
              <a:off x="3984" y="3360"/>
              <a:ext cx="96" cy="96"/>
            </a:xfrm>
            <a:prstGeom prst="ellipse">
              <a:avLst/>
            </a:prstGeom>
            <a:solidFill>
              <a:srgbClr val="CC99FF"/>
            </a:solidFill>
            <a:ln w="12700" cap="rnd">
              <a:solidFill>
                <a:srgbClr val="000000"/>
              </a:solidFill>
              <a:round/>
              <a:headEnd/>
              <a:tailEnd/>
            </a:ln>
          </p:spPr>
          <p:txBody>
            <a:bodyPr wrap="none" anchor="ctr"/>
            <a:lstStyle>
              <a:lvl1pPr rtl="0" eaLnBrk="0" hangingPunct="0">
                <a:spcBef>
                  <a:spcPct val="20000"/>
                </a:spcBef>
                <a:buClr>
                  <a:srgbClr val="6699FF"/>
                </a:buClr>
                <a:buFont typeface="Arial" pitchFamily="34" charset="0"/>
                <a:buChar char="●"/>
                <a:defRPr sz="3400">
                  <a:solidFill>
                    <a:srgbClr val="003366"/>
                  </a:solidFill>
                  <a:latin typeface="Arial" pitchFamily="34" charset="0"/>
                </a:defRPr>
              </a:lvl1pPr>
              <a:lvl2pPr marL="742950" indent="-285750" rtl="0" eaLnBrk="0" hangingPunct="0">
                <a:spcBef>
                  <a:spcPct val="20000"/>
                </a:spcBef>
                <a:buChar char="–"/>
                <a:defRPr sz="3200">
                  <a:solidFill>
                    <a:srgbClr val="003366"/>
                  </a:solidFill>
                  <a:latin typeface="Arial" pitchFamily="34" charset="0"/>
                </a:defRPr>
              </a:lvl2pPr>
              <a:lvl3pPr marL="1143000" indent="-228600" rtl="0" eaLnBrk="0" hangingPunct="0">
                <a:spcBef>
                  <a:spcPct val="20000"/>
                </a:spcBef>
                <a:buChar char="•"/>
                <a:defRPr sz="2700">
                  <a:solidFill>
                    <a:srgbClr val="003366"/>
                  </a:solidFill>
                  <a:latin typeface="Arial" pitchFamily="34" charset="0"/>
                </a:defRPr>
              </a:lvl3pPr>
              <a:lvl4pPr marL="1600200" indent="-228600" rtl="0" eaLnBrk="0" hangingPunct="0">
                <a:spcBef>
                  <a:spcPct val="20000"/>
                </a:spcBef>
                <a:buChar char="–"/>
                <a:defRPr sz="2300">
                  <a:solidFill>
                    <a:srgbClr val="003366"/>
                  </a:solidFill>
                  <a:latin typeface="Arial" pitchFamily="34" charset="0"/>
                </a:defRPr>
              </a:lvl4pPr>
              <a:lvl5pPr marL="2057400" indent="-228600" rtl="0" eaLnBrk="0" hangingPunct="0">
                <a:spcBef>
                  <a:spcPct val="20000"/>
                </a:spcBef>
                <a:buChar char="»"/>
                <a:defRPr sz="2300">
                  <a:solidFill>
                    <a:srgbClr val="003366"/>
                  </a:solidFill>
                  <a:latin typeface="Arial" pitchFamily="34" charset="0"/>
                </a:defRPr>
              </a:lvl5pPr>
              <a:lvl6pPr marL="2514600" indent="-228600" eaLnBrk="0" fontAlgn="base" hangingPunct="0">
                <a:spcBef>
                  <a:spcPct val="20000"/>
                </a:spcBef>
                <a:spcAft>
                  <a:spcPct val="0"/>
                </a:spcAft>
                <a:buChar char="»"/>
                <a:defRPr sz="2300">
                  <a:solidFill>
                    <a:srgbClr val="003366"/>
                  </a:solidFill>
                  <a:latin typeface="Arial" pitchFamily="34" charset="0"/>
                </a:defRPr>
              </a:lvl6pPr>
              <a:lvl7pPr marL="2971800" indent="-228600" eaLnBrk="0" fontAlgn="base" hangingPunct="0">
                <a:spcBef>
                  <a:spcPct val="20000"/>
                </a:spcBef>
                <a:spcAft>
                  <a:spcPct val="0"/>
                </a:spcAft>
                <a:buChar char="»"/>
                <a:defRPr sz="2300">
                  <a:solidFill>
                    <a:srgbClr val="003366"/>
                  </a:solidFill>
                  <a:latin typeface="Arial" pitchFamily="34" charset="0"/>
                </a:defRPr>
              </a:lvl7pPr>
              <a:lvl8pPr marL="3429000" indent="-228600" eaLnBrk="0" fontAlgn="base" hangingPunct="0">
                <a:spcBef>
                  <a:spcPct val="20000"/>
                </a:spcBef>
                <a:spcAft>
                  <a:spcPct val="0"/>
                </a:spcAft>
                <a:buChar char="»"/>
                <a:defRPr sz="2300">
                  <a:solidFill>
                    <a:srgbClr val="003366"/>
                  </a:solidFill>
                  <a:latin typeface="Arial" pitchFamily="34" charset="0"/>
                </a:defRPr>
              </a:lvl8pPr>
              <a:lvl9pPr marL="3886200" indent="-228600" eaLnBrk="0" fontAlgn="base" hangingPunct="0">
                <a:spcBef>
                  <a:spcPct val="20000"/>
                </a:spcBef>
                <a:spcAft>
                  <a:spcPct val="0"/>
                </a:spcAft>
                <a:buChar char="»"/>
                <a:defRPr sz="2300">
                  <a:solidFill>
                    <a:srgbClr val="003366"/>
                  </a:solidFill>
                  <a:latin typeface="Arial" pitchFamily="34" charset="0"/>
                </a:defRPr>
              </a:lvl9pPr>
            </a:lstStyle>
            <a:p>
              <a:pPr rtl="1" eaLnBrk="1" hangingPunct="1">
                <a:spcBef>
                  <a:spcPct val="0"/>
                </a:spcBef>
                <a:buClrTx/>
                <a:buFontTx/>
                <a:buNone/>
              </a:pPr>
              <a:endParaRPr lang="es-ES_tradnl" altLang="es-CO" sz="2800">
                <a:solidFill>
                  <a:srgbClr val="000099"/>
                </a:solidFill>
                <a:latin typeface="Calibri" pitchFamily="34" charset="0"/>
              </a:endParaRPr>
            </a:p>
          </p:txBody>
        </p:sp>
      </p:grpSp>
      <p:sp>
        <p:nvSpPr>
          <p:cNvPr id="10393" name="Text Box 149"/>
          <p:cNvSpPr txBox="1">
            <a:spLocks noChangeArrowheads="1"/>
          </p:cNvSpPr>
          <p:nvPr/>
        </p:nvSpPr>
        <p:spPr bwMode="auto">
          <a:xfrm>
            <a:off x="762000" y="5872600"/>
            <a:ext cx="3380131" cy="375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rnd">
                <a:solidFill>
                  <a:srgbClr val="000000"/>
                </a:solidFill>
                <a:miter lim="800000"/>
                <a:headEnd/>
                <a:tailEnd/>
              </a14:hiddenLine>
            </a:ext>
          </a:extLst>
        </p:spPr>
        <p:txBody>
          <a:bodyPr lIns="91424" tIns="45712" rIns="91424" bIns="45712">
            <a:spAutoFit/>
          </a:bodyPr>
          <a:lstStyle>
            <a:lvl1pPr rtl="0" eaLnBrk="0" hangingPunct="0">
              <a:spcBef>
                <a:spcPct val="20000"/>
              </a:spcBef>
              <a:buClr>
                <a:srgbClr val="6699FF"/>
              </a:buClr>
              <a:buFont typeface="Arial" pitchFamily="34" charset="0"/>
              <a:buChar char="●"/>
              <a:defRPr sz="3400">
                <a:solidFill>
                  <a:srgbClr val="003366"/>
                </a:solidFill>
                <a:latin typeface="Arial" pitchFamily="34" charset="0"/>
              </a:defRPr>
            </a:lvl1pPr>
            <a:lvl2pPr marL="37931725" indent="-37474525" rtl="0" eaLnBrk="0" hangingPunct="0">
              <a:spcBef>
                <a:spcPct val="20000"/>
              </a:spcBef>
              <a:buChar char="–"/>
              <a:defRPr sz="3200">
                <a:solidFill>
                  <a:srgbClr val="003366"/>
                </a:solidFill>
                <a:latin typeface="Arial" pitchFamily="34" charset="0"/>
              </a:defRPr>
            </a:lvl2pPr>
            <a:lvl3pPr marL="1301750" indent="-260350" rtl="0" eaLnBrk="0" hangingPunct="0">
              <a:spcBef>
                <a:spcPct val="20000"/>
              </a:spcBef>
              <a:buChar char="•"/>
              <a:defRPr sz="2700">
                <a:solidFill>
                  <a:srgbClr val="003366"/>
                </a:solidFill>
                <a:latin typeface="Arial" pitchFamily="34" charset="0"/>
              </a:defRPr>
            </a:lvl3pPr>
            <a:lvl4pPr marL="1822450" indent="-261938" rtl="0" eaLnBrk="0" hangingPunct="0">
              <a:spcBef>
                <a:spcPct val="20000"/>
              </a:spcBef>
              <a:buChar char="–"/>
              <a:defRPr sz="2300">
                <a:solidFill>
                  <a:srgbClr val="003366"/>
                </a:solidFill>
                <a:latin typeface="Arial" pitchFamily="34" charset="0"/>
              </a:defRPr>
            </a:lvl4pPr>
            <a:lvl5pPr marL="2344738" indent="-260350" rtl="0" eaLnBrk="0" hangingPunct="0">
              <a:spcBef>
                <a:spcPct val="20000"/>
              </a:spcBef>
              <a:buChar char="»"/>
              <a:defRPr sz="2300">
                <a:solidFill>
                  <a:srgbClr val="003366"/>
                </a:solidFill>
                <a:latin typeface="Arial" pitchFamily="34" charset="0"/>
              </a:defRPr>
            </a:lvl5pPr>
            <a:lvl6pPr marL="2801938" indent="-260350" eaLnBrk="0" fontAlgn="base" hangingPunct="0">
              <a:spcBef>
                <a:spcPct val="20000"/>
              </a:spcBef>
              <a:spcAft>
                <a:spcPct val="0"/>
              </a:spcAft>
              <a:buChar char="»"/>
              <a:defRPr sz="2300">
                <a:solidFill>
                  <a:srgbClr val="003366"/>
                </a:solidFill>
                <a:latin typeface="Arial" pitchFamily="34" charset="0"/>
              </a:defRPr>
            </a:lvl6pPr>
            <a:lvl7pPr marL="3259138" indent="-260350" eaLnBrk="0" fontAlgn="base" hangingPunct="0">
              <a:spcBef>
                <a:spcPct val="20000"/>
              </a:spcBef>
              <a:spcAft>
                <a:spcPct val="0"/>
              </a:spcAft>
              <a:buChar char="»"/>
              <a:defRPr sz="2300">
                <a:solidFill>
                  <a:srgbClr val="003366"/>
                </a:solidFill>
                <a:latin typeface="Arial" pitchFamily="34" charset="0"/>
              </a:defRPr>
            </a:lvl7pPr>
            <a:lvl8pPr marL="3716338" indent="-260350" eaLnBrk="0" fontAlgn="base" hangingPunct="0">
              <a:spcBef>
                <a:spcPct val="20000"/>
              </a:spcBef>
              <a:spcAft>
                <a:spcPct val="0"/>
              </a:spcAft>
              <a:buChar char="»"/>
              <a:defRPr sz="2300">
                <a:solidFill>
                  <a:srgbClr val="003366"/>
                </a:solidFill>
                <a:latin typeface="Arial" pitchFamily="34" charset="0"/>
              </a:defRPr>
            </a:lvl8pPr>
            <a:lvl9pPr marL="4173538" indent="-260350" eaLnBrk="0" fontAlgn="base" hangingPunct="0">
              <a:spcBef>
                <a:spcPct val="20000"/>
              </a:spcBef>
              <a:spcAft>
                <a:spcPct val="0"/>
              </a:spcAft>
              <a:buChar char="»"/>
              <a:defRPr sz="2300">
                <a:solidFill>
                  <a:srgbClr val="003366"/>
                </a:solidFill>
                <a:latin typeface="Arial" pitchFamily="34" charset="0"/>
              </a:defRPr>
            </a:lvl9pPr>
          </a:lstStyle>
          <a:p>
            <a:pPr rtl="1" eaLnBrk="1" hangingPunct="1">
              <a:spcBef>
                <a:spcPct val="50000"/>
              </a:spcBef>
              <a:buClrTx/>
              <a:buFontTx/>
              <a:buNone/>
            </a:pPr>
            <a:r>
              <a:rPr lang="en-US" altLang="es-MX" sz="1800" dirty="0" smtClean="0">
                <a:solidFill>
                  <a:srgbClr val="C00000"/>
                </a:solidFill>
                <a:latin typeface="Calibri" pitchFamily="34" charset="0"/>
              </a:rPr>
              <a:t>Regional MR </a:t>
            </a:r>
            <a:r>
              <a:rPr lang="en-US" altLang="es-MX" sz="1800" dirty="0" err="1" smtClean="0">
                <a:solidFill>
                  <a:srgbClr val="C00000"/>
                </a:solidFill>
                <a:latin typeface="Calibri" pitchFamily="34" charset="0"/>
              </a:rPr>
              <a:t>Labnet</a:t>
            </a:r>
            <a:r>
              <a:rPr lang="en-US" altLang="es-MX" sz="1800" dirty="0" smtClean="0">
                <a:solidFill>
                  <a:srgbClr val="C00000"/>
                </a:solidFill>
                <a:latin typeface="Calibri" pitchFamily="34" charset="0"/>
              </a:rPr>
              <a:t> </a:t>
            </a:r>
            <a:r>
              <a:rPr lang="es-ES" altLang="es-MX" sz="1800" dirty="0" smtClean="0">
                <a:solidFill>
                  <a:srgbClr val="C00000"/>
                </a:solidFill>
                <a:latin typeface="Calibri" pitchFamily="34" charset="0"/>
              </a:rPr>
              <a:t>=  </a:t>
            </a:r>
            <a:r>
              <a:rPr lang="es-ES" altLang="es-MX" sz="1800" dirty="0">
                <a:solidFill>
                  <a:srgbClr val="C00000"/>
                </a:solidFill>
                <a:latin typeface="Calibri" pitchFamily="34" charset="0"/>
              </a:rPr>
              <a:t>165 </a:t>
            </a:r>
            <a:r>
              <a:rPr lang="es-ES" altLang="es-MX" sz="1800" dirty="0" err="1">
                <a:solidFill>
                  <a:srgbClr val="C00000"/>
                </a:solidFill>
                <a:latin typeface="Calibri" pitchFamily="34" charset="0"/>
              </a:rPr>
              <a:t>Labs</a:t>
            </a:r>
            <a:endParaRPr lang="es-ES" altLang="es-MX" sz="1800" dirty="0">
              <a:solidFill>
                <a:srgbClr val="C00000"/>
              </a:solidFill>
              <a:latin typeface="Calibri" pitchFamily="34" charset="0"/>
            </a:endParaRPr>
          </a:p>
        </p:txBody>
      </p:sp>
    </p:spTree>
    <p:extLst>
      <p:ext uri="{BB962C8B-B14F-4D97-AF65-F5344CB8AC3E}">
        <p14:creationId xmlns:p14="http://schemas.microsoft.com/office/powerpoint/2010/main" val="3331704408"/>
      </p:ext>
    </p:extLst>
  </p:cSld>
  <p:clrMapOvr>
    <a:masterClrMapping/>
  </p:clrMapOvr>
  <p:transition spd="slow">
    <p:dissolve/>
  </p:transition>
  <p:timing>
    <p:tnLst>
      <p:par>
        <p:cTn id="1" dur="indefinite" restart="never" nodeType="tmRoot"/>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Chart 3"/>
          <p:cNvGraphicFramePr>
            <a:graphicFrameLocks/>
          </p:cNvGraphicFramePr>
          <p:nvPr>
            <p:extLst>
              <p:ext uri="{D42A27DB-BD31-4B8C-83A1-F6EECF244321}">
                <p14:modId xmlns:p14="http://schemas.microsoft.com/office/powerpoint/2010/main" val="1721565078"/>
              </p:ext>
            </p:extLst>
          </p:nvPr>
        </p:nvGraphicFramePr>
        <p:xfrm>
          <a:off x="762000" y="1727200"/>
          <a:ext cx="7797800" cy="3811588"/>
        </p:xfrm>
        <a:graphic>
          <a:graphicData uri="http://schemas.openxmlformats.org/drawingml/2006/chart">
            <c:chart xmlns:c="http://schemas.openxmlformats.org/drawingml/2006/chart" xmlns:r="http://schemas.openxmlformats.org/officeDocument/2006/relationships" r:id="rId3"/>
          </a:graphicData>
        </a:graphic>
      </p:graphicFrame>
      <p:sp>
        <p:nvSpPr>
          <p:cNvPr id="5" name="Rectangle 11"/>
          <p:cNvSpPr>
            <a:spLocks noChangeArrowheads="1"/>
          </p:cNvSpPr>
          <p:nvPr/>
        </p:nvSpPr>
        <p:spPr bwMode="auto">
          <a:xfrm>
            <a:off x="1472644" y="155575"/>
            <a:ext cx="6528356" cy="1384914"/>
          </a:xfrm>
          <a:prstGeom prst="rect">
            <a:avLst/>
          </a:prstGeom>
          <a:noFill/>
          <a:ln>
            <a:noFill/>
          </a:ln>
          <a:extLst/>
        </p:spPr>
        <p:txBody>
          <a:bodyPr wrap="none" lIns="91360" tIns="45680" rIns="91360" bIns="45680">
            <a:spAutoFit/>
          </a:bodyPr>
          <a:lstStyle/>
          <a:p>
            <a:pPr algn="ctr" eaLnBrk="0" hangingPunct="0">
              <a:tabLst>
                <a:tab pos="966788" algn="l"/>
              </a:tabLst>
            </a:pPr>
            <a:r>
              <a:rPr lang="en-US" altLang="es-MX" sz="2800" b="1" dirty="0" smtClean="0">
                <a:solidFill>
                  <a:srgbClr val="1F497D"/>
                </a:solidFill>
                <a:cs typeface="Arial" charset="0"/>
              </a:rPr>
              <a:t>Distribution of </a:t>
            </a:r>
            <a:r>
              <a:rPr lang="en-US" altLang="es-MX" sz="2800" b="1" u="sng" dirty="0" smtClean="0">
                <a:solidFill>
                  <a:srgbClr val="FF0000"/>
                </a:solidFill>
                <a:cs typeface="Arial" charset="0"/>
              </a:rPr>
              <a:t>imported rubella </a:t>
            </a:r>
            <a:r>
              <a:rPr lang="en-US" altLang="es-MX" sz="2800" b="1" dirty="0" smtClean="0">
                <a:solidFill>
                  <a:srgbClr val="1F497D"/>
                </a:solidFill>
                <a:cs typeface="Arial" charset="0"/>
              </a:rPr>
              <a:t>cases </a:t>
            </a:r>
            <a:br>
              <a:rPr lang="en-US" altLang="es-MX" sz="2800" b="1" dirty="0" smtClean="0">
                <a:solidFill>
                  <a:srgbClr val="1F497D"/>
                </a:solidFill>
                <a:cs typeface="Arial" charset="0"/>
              </a:rPr>
            </a:br>
            <a:r>
              <a:rPr lang="en-US" altLang="es-MX" sz="2800" b="1" dirty="0" smtClean="0">
                <a:solidFill>
                  <a:srgbClr val="1F497D"/>
                </a:solidFill>
                <a:cs typeface="Arial" charset="0"/>
              </a:rPr>
              <a:t>after interruption of endemic transmission</a:t>
            </a:r>
          </a:p>
          <a:p>
            <a:pPr algn="ctr" eaLnBrk="0" hangingPunct="0">
              <a:tabLst>
                <a:tab pos="966788" algn="l"/>
              </a:tabLst>
            </a:pPr>
            <a:r>
              <a:rPr lang="en-US" altLang="es-MX" sz="2800" b="1" dirty="0" smtClean="0">
                <a:solidFill>
                  <a:srgbClr val="1F497D"/>
                </a:solidFill>
                <a:cs typeface="Arial" charset="0"/>
              </a:rPr>
              <a:t>The Americas, 2010-2016*</a:t>
            </a:r>
            <a:endParaRPr lang="en-US" altLang="es-MX" sz="2800" b="1" dirty="0">
              <a:solidFill>
                <a:srgbClr val="1F497D"/>
              </a:solidFill>
              <a:cs typeface="Arial" charset="0"/>
            </a:endParaRPr>
          </a:p>
        </p:txBody>
      </p:sp>
      <p:sp>
        <p:nvSpPr>
          <p:cNvPr id="50179" name="Text Box 4"/>
          <p:cNvSpPr txBox="1">
            <a:spLocks noChangeArrowheads="1"/>
          </p:cNvSpPr>
          <p:nvPr/>
        </p:nvSpPr>
        <p:spPr bwMode="auto">
          <a:xfrm rot="-5400000">
            <a:off x="-293766" y="3100835"/>
            <a:ext cx="1733711" cy="276918"/>
          </a:xfrm>
          <a:prstGeom prst="rect">
            <a:avLst/>
          </a:prstGeom>
          <a:noFill/>
          <a:ln w="9525">
            <a:noFill/>
            <a:miter lim="800000"/>
            <a:headEnd/>
            <a:tailEnd/>
          </a:ln>
        </p:spPr>
        <p:txBody>
          <a:bodyPr wrap="none" lIns="91360" tIns="45680" rIns="91360" bIns="45680">
            <a:spAutoFit/>
          </a:bodyPr>
          <a:lstStyle/>
          <a:p>
            <a:r>
              <a:rPr lang="en-US" altLang="es-MX" sz="1200" b="1" dirty="0" smtClean="0">
                <a:solidFill>
                  <a:prstClr val="black"/>
                </a:solidFill>
                <a:cs typeface="Arial" charset="0"/>
              </a:rPr>
              <a:t>Number of rubella cases</a:t>
            </a:r>
            <a:endParaRPr lang="en-US" altLang="es-MX" sz="1200" b="1" dirty="0">
              <a:solidFill>
                <a:prstClr val="black"/>
              </a:solidFill>
              <a:cs typeface="Arial" charset="0"/>
            </a:endParaRPr>
          </a:p>
        </p:txBody>
      </p:sp>
      <p:sp>
        <p:nvSpPr>
          <p:cNvPr id="50180" name="Text Box 7"/>
          <p:cNvSpPr txBox="1">
            <a:spLocks noChangeArrowheads="1"/>
          </p:cNvSpPr>
          <p:nvPr/>
        </p:nvSpPr>
        <p:spPr bwMode="auto">
          <a:xfrm>
            <a:off x="250825" y="5732463"/>
            <a:ext cx="5464175" cy="431800"/>
          </a:xfrm>
          <a:prstGeom prst="rect">
            <a:avLst/>
          </a:prstGeom>
          <a:noFill/>
          <a:ln w="9525">
            <a:noFill/>
            <a:miter lim="800000"/>
            <a:headEnd/>
            <a:tailEnd/>
          </a:ln>
        </p:spPr>
        <p:txBody>
          <a:bodyPr lIns="91360" tIns="45680" rIns="91360" bIns="45680">
            <a:spAutoFit/>
          </a:bodyPr>
          <a:lstStyle/>
          <a:p>
            <a:r>
              <a:rPr lang="es-ES_tradnl" altLang="en-US" sz="1100" dirty="0">
                <a:solidFill>
                  <a:srgbClr val="000000"/>
                </a:solidFill>
                <a:cs typeface="Arial" charset="0"/>
              </a:rPr>
              <a:t>Fuente:  ISIS, </a:t>
            </a:r>
            <a:r>
              <a:rPr lang="es-ES_tradnl" altLang="en-US" sz="1100" dirty="0" smtClean="0">
                <a:solidFill>
                  <a:srgbClr val="000000"/>
                </a:solidFill>
                <a:cs typeface="Arial" charset="0"/>
              </a:rPr>
              <a:t>MESS </a:t>
            </a:r>
            <a:r>
              <a:rPr lang="es-ES_tradnl" altLang="en-US" sz="1100" dirty="0">
                <a:solidFill>
                  <a:srgbClr val="000000"/>
                </a:solidFill>
                <a:cs typeface="Arial" charset="0"/>
              </a:rPr>
              <a:t>e informe de los países a FGL-IM/OPS.</a:t>
            </a:r>
          </a:p>
          <a:p>
            <a:r>
              <a:rPr lang="es-ES_tradnl" altLang="en-US" sz="1100" dirty="0">
                <a:solidFill>
                  <a:srgbClr val="000000"/>
                </a:solidFill>
                <a:cs typeface="Arial" charset="0"/>
              </a:rPr>
              <a:t>*Datos de semana epidemiológica </a:t>
            </a:r>
            <a:r>
              <a:rPr lang="es-ES_tradnl" altLang="en-US" sz="1100" dirty="0" smtClean="0">
                <a:solidFill>
                  <a:srgbClr val="000000"/>
                </a:solidFill>
                <a:cs typeface="Arial" charset="0"/>
              </a:rPr>
              <a:t>23, 2016. </a:t>
            </a:r>
            <a:endParaRPr lang="es-ES_tradnl" altLang="en-US" sz="1100" dirty="0">
              <a:solidFill>
                <a:srgbClr val="FF0000"/>
              </a:solidFill>
              <a:cs typeface="Arial" charset="0"/>
            </a:endParaRPr>
          </a:p>
        </p:txBody>
      </p:sp>
      <p:pic>
        <p:nvPicPr>
          <p:cNvPr id="50181" name="Picture 7" descr="horizontal WHO .pdf"/>
          <p:cNvPicPr>
            <a:picLocks noChangeAspect="1"/>
          </p:cNvPicPr>
          <p:nvPr/>
        </p:nvPicPr>
        <p:blipFill>
          <a:blip r:embed="rId4"/>
          <a:srcRect/>
          <a:stretch>
            <a:fillRect/>
          </a:stretch>
        </p:blipFill>
        <p:spPr bwMode="auto">
          <a:xfrm>
            <a:off x="7297738" y="6324600"/>
            <a:ext cx="1922462" cy="565150"/>
          </a:xfrm>
          <a:prstGeom prst="rect">
            <a:avLst/>
          </a:prstGeom>
          <a:noFill/>
          <a:ln w="9525">
            <a:noFill/>
            <a:miter lim="800000"/>
            <a:headEnd/>
            <a:tailEnd/>
          </a:ln>
        </p:spPr>
      </p:pic>
      <p:sp>
        <p:nvSpPr>
          <p:cNvPr id="3" name="TextBox 2"/>
          <p:cNvSpPr txBox="1"/>
          <p:nvPr/>
        </p:nvSpPr>
        <p:spPr>
          <a:xfrm>
            <a:off x="4923631" y="1905000"/>
            <a:ext cx="3458369" cy="677108"/>
          </a:xfrm>
          <a:prstGeom prst="rect">
            <a:avLst/>
          </a:prstGeom>
          <a:noFill/>
          <a:ln w="38100">
            <a:solidFill>
              <a:srgbClr val="FF0000"/>
            </a:solidFill>
            <a:prstDash val="solid"/>
          </a:ln>
        </p:spPr>
        <p:txBody>
          <a:bodyPr wrap="square" rtlCol="0">
            <a:spAutoFit/>
          </a:bodyPr>
          <a:lstStyle/>
          <a:p>
            <a:pPr algn="ctr"/>
            <a:r>
              <a:rPr lang="en-US" b="1" dirty="0" smtClean="0">
                <a:solidFill>
                  <a:srgbClr val="0B02BE"/>
                </a:solidFill>
              </a:rPr>
              <a:t>A total of 65 rubella and 8 CRS</a:t>
            </a:r>
            <a:r>
              <a:rPr lang="en-US" sz="2000" b="1" dirty="0" smtClean="0">
                <a:solidFill>
                  <a:srgbClr val="FF0000"/>
                </a:solidFill>
              </a:rPr>
              <a:t>*</a:t>
            </a:r>
            <a:r>
              <a:rPr lang="en-US" b="1" dirty="0" smtClean="0">
                <a:solidFill>
                  <a:srgbClr val="0B02BE"/>
                </a:solidFill>
              </a:rPr>
              <a:t> imported </a:t>
            </a:r>
            <a:r>
              <a:rPr lang="en-US" b="1" dirty="0">
                <a:solidFill>
                  <a:srgbClr val="0B02BE"/>
                </a:solidFill>
              </a:rPr>
              <a:t>cases </a:t>
            </a:r>
            <a:r>
              <a:rPr lang="en-US" b="1" dirty="0" smtClean="0">
                <a:solidFill>
                  <a:srgbClr val="0B02BE"/>
                </a:solidFill>
              </a:rPr>
              <a:t>were reported. </a:t>
            </a:r>
            <a:endParaRPr lang="en-US" b="1" dirty="0">
              <a:solidFill>
                <a:srgbClr val="0B02BE"/>
              </a:solidFill>
            </a:endParaRPr>
          </a:p>
        </p:txBody>
      </p:sp>
      <p:sp>
        <p:nvSpPr>
          <p:cNvPr id="4" name="5-Point Star 3"/>
          <p:cNvSpPr/>
          <p:nvPr/>
        </p:nvSpPr>
        <p:spPr>
          <a:xfrm>
            <a:off x="2743200" y="4572000"/>
            <a:ext cx="76200" cy="76200"/>
          </a:xfrm>
          <a:prstGeom prst="star5">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5-Point Star 8"/>
          <p:cNvSpPr/>
          <p:nvPr/>
        </p:nvSpPr>
        <p:spPr>
          <a:xfrm>
            <a:off x="6781800" y="4267200"/>
            <a:ext cx="76200" cy="76200"/>
          </a:xfrm>
          <a:prstGeom prst="star5">
            <a:avLst/>
          </a:prstGeom>
          <a:solidFill>
            <a:schemeClr val="accent3">
              <a:lumMod val="75000"/>
            </a:schemeClr>
          </a:solidFill>
          <a:ln>
            <a:solidFill>
              <a:schemeClr val="accent3">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5-Point Star 9"/>
          <p:cNvSpPr/>
          <p:nvPr/>
        </p:nvSpPr>
        <p:spPr>
          <a:xfrm>
            <a:off x="5867400" y="4114800"/>
            <a:ext cx="76200" cy="76200"/>
          </a:xfrm>
          <a:prstGeom prst="star5">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5-Point Star 10"/>
          <p:cNvSpPr/>
          <p:nvPr/>
        </p:nvSpPr>
        <p:spPr>
          <a:xfrm>
            <a:off x="6781800" y="4419600"/>
            <a:ext cx="76200" cy="76200"/>
          </a:xfrm>
          <a:prstGeom prst="star5">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5-Point Star 11"/>
          <p:cNvSpPr/>
          <p:nvPr/>
        </p:nvSpPr>
        <p:spPr>
          <a:xfrm>
            <a:off x="4800600" y="3276600"/>
            <a:ext cx="76200" cy="76200"/>
          </a:xfrm>
          <a:prstGeom prst="star5">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5-Point Star 12"/>
          <p:cNvSpPr/>
          <p:nvPr/>
        </p:nvSpPr>
        <p:spPr>
          <a:xfrm>
            <a:off x="3733800" y="3276600"/>
            <a:ext cx="76200" cy="76200"/>
          </a:xfrm>
          <a:prstGeom prst="star5">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5-Point Star 13"/>
          <p:cNvSpPr/>
          <p:nvPr/>
        </p:nvSpPr>
        <p:spPr>
          <a:xfrm>
            <a:off x="3733800" y="3048000"/>
            <a:ext cx="76200" cy="76200"/>
          </a:xfrm>
          <a:prstGeom prst="star5">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5-Point Star 14"/>
          <p:cNvSpPr/>
          <p:nvPr/>
        </p:nvSpPr>
        <p:spPr>
          <a:xfrm>
            <a:off x="3733800" y="2819400"/>
            <a:ext cx="76200" cy="76200"/>
          </a:xfrm>
          <a:prstGeom prst="star5">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275110629"/>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15"/>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14"/>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13"/>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12"/>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10"/>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11"/>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9"/>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4" grpId="0" animBg="1"/>
      <p:bldP spid="9" grpId="0" animBg="1"/>
      <p:bldP spid="10" grpId="0" animBg="1"/>
      <p:bldP spid="11" grpId="0" animBg="1"/>
      <p:bldP spid="12" grpId="0" animBg="1"/>
      <p:bldP spid="13" grpId="0" animBg="1"/>
      <p:bldP spid="14" grpId="0" animBg="1"/>
      <p:bldP spid="15" grpId="0" animBg="1"/>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0" name="Freeform 107"/>
          <p:cNvSpPr>
            <a:spLocks noChangeArrowheads="1"/>
          </p:cNvSpPr>
          <p:nvPr/>
        </p:nvSpPr>
        <p:spPr bwMode="auto">
          <a:xfrm>
            <a:off x="2381250" y="838200"/>
            <a:ext cx="174625" cy="247650"/>
          </a:xfrm>
          <a:custGeom>
            <a:avLst/>
            <a:gdLst>
              <a:gd name="T0" fmla="*/ 2147483647 w 375"/>
              <a:gd name="T1" fmla="*/ 2147483647 h 517"/>
              <a:gd name="T2" fmla="*/ 2147483647 w 375"/>
              <a:gd name="T3" fmla="*/ 2147483647 h 517"/>
              <a:gd name="T4" fmla="*/ 2147483647 w 375"/>
              <a:gd name="T5" fmla="*/ 2147483647 h 517"/>
              <a:gd name="T6" fmla="*/ 2147483647 w 375"/>
              <a:gd name="T7" fmla="*/ 2147483647 h 517"/>
              <a:gd name="T8" fmla="*/ 0 w 375"/>
              <a:gd name="T9" fmla="*/ 2147483647 h 517"/>
              <a:gd name="T10" fmla="*/ 2147483647 w 375"/>
              <a:gd name="T11" fmla="*/ 2147483647 h 517"/>
              <a:gd name="T12" fmla="*/ 2147483647 w 375"/>
              <a:gd name="T13" fmla="*/ 2147483647 h 517"/>
              <a:gd name="T14" fmla="*/ 2147483647 w 375"/>
              <a:gd name="T15" fmla="*/ 2147483647 h 517"/>
              <a:gd name="T16" fmla="*/ 2147483647 w 375"/>
              <a:gd name="T17" fmla="*/ 2147483647 h 517"/>
              <a:gd name="T18" fmla="*/ 2147483647 w 375"/>
              <a:gd name="T19" fmla="*/ 2147483647 h 517"/>
              <a:gd name="T20" fmla="*/ 2147483647 w 375"/>
              <a:gd name="T21" fmla="*/ 2147483647 h 517"/>
              <a:gd name="T22" fmla="*/ 2147483647 w 375"/>
              <a:gd name="T23" fmla="*/ 2147483647 h 517"/>
              <a:gd name="T24" fmla="*/ 2147483647 w 375"/>
              <a:gd name="T25" fmla="*/ 2147483647 h 517"/>
              <a:gd name="T26" fmla="*/ 2147483647 w 375"/>
              <a:gd name="T27" fmla="*/ 2147483647 h 517"/>
              <a:gd name="T28" fmla="*/ 2147483647 w 375"/>
              <a:gd name="T29" fmla="*/ 2147483647 h 517"/>
              <a:gd name="T30" fmla="*/ 2147483647 w 375"/>
              <a:gd name="T31" fmla="*/ 2147483647 h 517"/>
              <a:gd name="T32" fmla="*/ 2147483647 w 375"/>
              <a:gd name="T33" fmla="*/ 2147483647 h 517"/>
              <a:gd name="T34" fmla="*/ 2147483647 w 375"/>
              <a:gd name="T35" fmla="*/ 2147483647 h 517"/>
              <a:gd name="T36" fmla="*/ 2147483647 w 375"/>
              <a:gd name="T37" fmla="*/ 2147483647 h 517"/>
              <a:gd name="T38" fmla="*/ 2147483647 w 375"/>
              <a:gd name="T39" fmla="*/ 2147483647 h 517"/>
              <a:gd name="T40" fmla="*/ 2147483647 w 375"/>
              <a:gd name="T41" fmla="*/ 2147483647 h 517"/>
              <a:gd name="T42" fmla="*/ 2147483647 w 375"/>
              <a:gd name="T43" fmla="*/ 2147483647 h 517"/>
              <a:gd name="T44" fmla="*/ 2147483647 w 375"/>
              <a:gd name="T45" fmla="*/ 2147483647 h 517"/>
              <a:gd name="T46" fmla="*/ 2147483647 w 375"/>
              <a:gd name="T47" fmla="*/ 2147483647 h 517"/>
              <a:gd name="T48" fmla="*/ 2147483647 w 375"/>
              <a:gd name="T49" fmla="*/ 2147483647 h 517"/>
              <a:gd name="T50" fmla="*/ 2147483647 w 375"/>
              <a:gd name="T51" fmla="*/ 2147483647 h 517"/>
              <a:gd name="T52" fmla="*/ 2147483647 w 375"/>
              <a:gd name="T53" fmla="*/ 2147483647 h 517"/>
              <a:gd name="T54" fmla="*/ 2147483647 w 375"/>
              <a:gd name="T55" fmla="*/ 2147483647 h 517"/>
              <a:gd name="T56" fmla="*/ 2147483647 w 375"/>
              <a:gd name="T57" fmla="*/ 2147483647 h 517"/>
              <a:gd name="T58" fmla="*/ 2147483647 w 375"/>
              <a:gd name="T59" fmla="*/ 2147483647 h 517"/>
              <a:gd name="T60" fmla="*/ 2147483647 w 375"/>
              <a:gd name="T61" fmla="*/ 2147483647 h 517"/>
              <a:gd name="T62" fmla="*/ 2147483647 w 375"/>
              <a:gd name="T63" fmla="*/ 2147483647 h 517"/>
              <a:gd name="T64" fmla="*/ 2147483647 w 375"/>
              <a:gd name="T65" fmla="*/ 2147483647 h 517"/>
              <a:gd name="T66" fmla="*/ 2147483647 w 375"/>
              <a:gd name="T67" fmla="*/ 2147483647 h 517"/>
              <a:gd name="T68" fmla="*/ 2147483647 w 375"/>
              <a:gd name="T69" fmla="*/ 2147483647 h 517"/>
              <a:gd name="T70" fmla="*/ 2147483647 w 375"/>
              <a:gd name="T71" fmla="*/ 2147483647 h 517"/>
              <a:gd name="T72" fmla="*/ 2147483647 w 375"/>
              <a:gd name="T73" fmla="*/ 2147483647 h 517"/>
              <a:gd name="T74" fmla="*/ 2147483647 w 375"/>
              <a:gd name="T75" fmla="*/ 2147483647 h 517"/>
              <a:gd name="T76" fmla="*/ 2147483647 w 375"/>
              <a:gd name="T77" fmla="*/ 2147483647 h 517"/>
              <a:gd name="T78" fmla="*/ 2147483647 w 375"/>
              <a:gd name="T79" fmla="*/ 2147483647 h 517"/>
              <a:gd name="T80" fmla="*/ 2147483647 w 375"/>
              <a:gd name="T81" fmla="*/ 2147483647 h 517"/>
              <a:gd name="T82" fmla="*/ 2147483647 w 375"/>
              <a:gd name="T83" fmla="*/ 2147483647 h 517"/>
              <a:gd name="T84" fmla="*/ 2147483647 w 375"/>
              <a:gd name="T85" fmla="*/ 2147483647 h 517"/>
              <a:gd name="T86" fmla="*/ 2147483647 w 375"/>
              <a:gd name="T87" fmla="*/ 2147483647 h 517"/>
              <a:gd name="T88" fmla="*/ 2147483647 w 375"/>
              <a:gd name="T89" fmla="*/ 0 h 51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375"/>
              <a:gd name="T136" fmla="*/ 0 h 517"/>
              <a:gd name="T137" fmla="*/ 375 w 375"/>
              <a:gd name="T138" fmla="*/ 517 h 517"/>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375" h="517">
                <a:moveTo>
                  <a:pt x="203" y="18"/>
                </a:moveTo>
                <a:lnTo>
                  <a:pt x="185" y="37"/>
                </a:lnTo>
                <a:lnTo>
                  <a:pt x="159" y="53"/>
                </a:lnTo>
                <a:lnTo>
                  <a:pt x="135" y="81"/>
                </a:lnTo>
                <a:lnTo>
                  <a:pt x="115" y="95"/>
                </a:lnTo>
                <a:lnTo>
                  <a:pt x="90" y="90"/>
                </a:lnTo>
                <a:lnTo>
                  <a:pt x="73" y="74"/>
                </a:lnTo>
                <a:lnTo>
                  <a:pt x="44" y="67"/>
                </a:lnTo>
                <a:lnTo>
                  <a:pt x="15" y="76"/>
                </a:lnTo>
                <a:lnTo>
                  <a:pt x="0" y="99"/>
                </a:lnTo>
                <a:lnTo>
                  <a:pt x="1" y="126"/>
                </a:lnTo>
                <a:lnTo>
                  <a:pt x="12" y="142"/>
                </a:lnTo>
                <a:lnTo>
                  <a:pt x="25" y="155"/>
                </a:lnTo>
                <a:lnTo>
                  <a:pt x="56" y="154"/>
                </a:lnTo>
                <a:lnTo>
                  <a:pt x="83" y="149"/>
                </a:lnTo>
                <a:lnTo>
                  <a:pt x="127" y="135"/>
                </a:lnTo>
                <a:lnTo>
                  <a:pt x="142" y="142"/>
                </a:lnTo>
                <a:lnTo>
                  <a:pt x="149" y="152"/>
                </a:lnTo>
                <a:lnTo>
                  <a:pt x="179" y="160"/>
                </a:lnTo>
                <a:lnTo>
                  <a:pt x="204" y="137"/>
                </a:lnTo>
                <a:lnTo>
                  <a:pt x="217" y="133"/>
                </a:lnTo>
                <a:lnTo>
                  <a:pt x="226" y="137"/>
                </a:lnTo>
                <a:lnTo>
                  <a:pt x="235" y="149"/>
                </a:lnTo>
                <a:lnTo>
                  <a:pt x="236" y="158"/>
                </a:lnTo>
                <a:lnTo>
                  <a:pt x="233" y="171"/>
                </a:lnTo>
                <a:lnTo>
                  <a:pt x="226" y="184"/>
                </a:lnTo>
                <a:lnTo>
                  <a:pt x="208" y="206"/>
                </a:lnTo>
                <a:lnTo>
                  <a:pt x="185" y="211"/>
                </a:lnTo>
                <a:lnTo>
                  <a:pt x="155" y="207"/>
                </a:lnTo>
                <a:lnTo>
                  <a:pt x="133" y="231"/>
                </a:lnTo>
                <a:lnTo>
                  <a:pt x="143" y="287"/>
                </a:lnTo>
                <a:lnTo>
                  <a:pt x="128" y="289"/>
                </a:lnTo>
                <a:lnTo>
                  <a:pt x="107" y="275"/>
                </a:lnTo>
                <a:lnTo>
                  <a:pt x="97" y="249"/>
                </a:lnTo>
                <a:lnTo>
                  <a:pt x="78" y="227"/>
                </a:lnTo>
                <a:lnTo>
                  <a:pt x="69" y="228"/>
                </a:lnTo>
                <a:lnTo>
                  <a:pt x="59" y="245"/>
                </a:lnTo>
                <a:lnTo>
                  <a:pt x="61" y="312"/>
                </a:lnTo>
                <a:lnTo>
                  <a:pt x="85" y="337"/>
                </a:lnTo>
                <a:lnTo>
                  <a:pt x="96" y="363"/>
                </a:lnTo>
                <a:lnTo>
                  <a:pt x="77" y="367"/>
                </a:lnTo>
                <a:lnTo>
                  <a:pt x="46" y="366"/>
                </a:lnTo>
                <a:lnTo>
                  <a:pt x="24" y="377"/>
                </a:lnTo>
                <a:lnTo>
                  <a:pt x="16" y="399"/>
                </a:lnTo>
                <a:lnTo>
                  <a:pt x="17" y="427"/>
                </a:lnTo>
                <a:lnTo>
                  <a:pt x="29" y="437"/>
                </a:lnTo>
                <a:lnTo>
                  <a:pt x="39" y="444"/>
                </a:lnTo>
                <a:lnTo>
                  <a:pt x="63" y="444"/>
                </a:lnTo>
                <a:lnTo>
                  <a:pt x="82" y="435"/>
                </a:lnTo>
                <a:lnTo>
                  <a:pt x="76" y="472"/>
                </a:lnTo>
                <a:lnTo>
                  <a:pt x="91" y="495"/>
                </a:lnTo>
                <a:lnTo>
                  <a:pt x="122" y="499"/>
                </a:lnTo>
                <a:lnTo>
                  <a:pt x="158" y="516"/>
                </a:lnTo>
                <a:lnTo>
                  <a:pt x="177" y="517"/>
                </a:lnTo>
                <a:lnTo>
                  <a:pt x="189" y="506"/>
                </a:lnTo>
                <a:lnTo>
                  <a:pt x="189" y="479"/>
                </a:lnTo>
                <a:lnTo>
                  <a:pt x="184" y="477"/>
                </a:lnTo>
                <a:lnTo>
                  <a:pt x="156" y="454"/>
                </a:lnTo>
                <a:lnTo>
                  <a:pt x="163" y="442"/>
                </a:lnTo>
                <a:lnTo>
                  <a:pt x="213" y="428"/>
                </a:lnTo>
                <a:lnTo>
                  <a:pt x="224" y="415"/>
                </a:lnTo>
                <a:lnTo>
                  <a:pt x="241" y="378"/>
                </a:lnTo>
                <a:lnTo>
                  <a:pt x="244" y="368"/>
                </a:lnTo>
                <a:lnTo>
                  <a:pt x="244" y="351"/>
                </a:lnTo>
                <a:lnTo>
                  <a:pt x="231" y="319"/>
                </a:lnTo>
                <a:lnTo>
                  <a:pt x="208" y="308"/>
                </a:lnTo>
                <a:lnTo>
                  <a:pt x="221" y="289"/>
                </a:lnTo>
                <a:lnTo>
                  <a:pt x="270" y="267"/>
                </a:lnTo>
                <a:lnTo>
                  <a:pt x="275" y="260"/>
                </a:lnTo>
                <a:lnTo>
                  <a:pt x="280" y="243"/>
                </a:lnTo>
                <a:lnTo>
                  <a:pt x="298" y="235"/>
                </a:lnTo>
                <a:lnTo>
                  <a:pt x="309" y="219"/>
                </a:lnTo>
                <a:lnTo>
                  <a:pt x="305" y="187"/>
                </a:lnTo>
                <a:lnTo>
                  <a:pt x="312" y="162"/>
                </a:lnTo>
                <a:lnTo>
                  <a:pt x="341" y="133"/>
                </a:lnTo>
                <a:lnTo>
                  <a:pt x="344" y="127"/>
                </a:lnTo>
                <a:lnTo>
                  <a:pt x="353" y="97"/>
                </a:lnTo>
                <a:lnTo>
                  <a:pt x="351" y="93"/>
                </a:lnTo>
                <a:lnTo>
                  <a:pt x="346" y="88"/>
                </a:lnTo>
                <a:lnTo>
                  <a:pt x="318" y="88"/>
                </a:lnTo>
                <a:lnTo>
                  <a:pt x="313" y="84"/>
                </a:lnTo>
                <a:lnTo>
                  <a:pt x="311" y="75"/>
                </a:lnTo>
                <a:lnTo>
                  <a:pt x="314" y="69"/>
                </a:lnTo>
                <a:lnTo>
                  <a:pt x="364" y="56"/>
                </a:lnTo>
                <a:lnTo>
                  <a:pt x="375" y="35"/>
                </a:lnTo>
                <a:lnTo>
                  <a:pt x="351" y="15"/>
                </a:lnTo>
                <a:lnTo>
                  <a:pt x="317" y="7"/>
                </a:lnTo>
                <a:lnTo>
                  <a:pt x="258" y="23"/>
                </a:lnTo>
                <a:lnTo>
                  <a:pt x="238" y="27"/>
                </a:lnTo>
                <a:lnTo>
                  <a:pt x="225" y="0"/>
                </a:lnTo>
                <a:lnTo>
                  <a:pt x="203" y="18"/>
                </a:lnTo>
                <a:close/>
              </a:path>
            </a:pathLst>
          </a:custGeom>
          <a:noFill/>
          <a:ln w="9360">
            <a:solidFill>
              <a:srgbClr val="FFFFFF"/>
            </a:solidFill>
            <a:round/>
            <a:headEnd/>
            <a:tailEnd/>
          </a:ln>
          <a:extLst>
            <a:ext uri="{909E8E84-426E-40DD-AFC4-6F175D3DCCD1}">
              <a14:hiddenFill xmlns:a14="http://schemas.microsoft.com/office/drawing/2010/main">
                <a:solidFill>
                  <a:srgbClr val="FFFFFF"/>
                </a:solidFill>
              </a14:hiddenFill>
            </a:ext>
          </a:extLst>
        </p:spPr>
        <p:txBody>
          <a:bodyPr wrap="none" lIns="91424" tIns="45712" rIns="91424" bIns="45712" anchor="ctr"/>
          <a:lstStyle/>
          <a:p>
            <a:endParaRPr lang="es-ES">
              <a:solidFill>
                <a:prstClr val="black"/>
              </a:solidFill>
            </a:endParaRPr>
          </a:p>
        </p:txBody>
      </p:sp>
      <p:sp>
        <p:nvSpPr>
          <p:cNvPr id="2051" name="Freeform 108"/>
          <p:cNvSpPr>
            <a:spLocks noChangeArrowheads="1"/>
          </p:cNvSpPr>
          <p:nvPr/>
        </p:nvSpPr>
        <p:spPr bwMode="auto">
          <a:xfrm>
            <a:off x="2381250" y="838200"/>
            <a:ext cx="174625" cy="247650"/>
          </a:xfrm>
          <a:custGeom>
            <a:avLst/>
            <a:gdLst>
              <a:gd name="T0" fmla="*/ 2147483647 w 375"/>
              <a:gd name="T1" fmla="*/ 2147483647 h 517"/>
              <a:gd name="T2" fmla="*/ 2147483647 w 375"/>
              <a:gd name="T3" fmla="*/ 2147483647 h 517"/>
              <a:gd name="T4" fmla="*/ 2147483647 w 375"/>
              <a:gd name="T5" fmla="*/ 2147483647 h 517"/>
              <a:gd name="T6" fmla="*/ 2147483647 w 375"/>
              <a:gd name="T7" fmla="*/ 2147483647 h 517"/>
              <a:gd name="T8" fmla="*/ 0 w 375"/>
              <a:gd name="T9" fmla="*/ 2147483647 h 517"/>
              <a:gd name="T10" fmla="*/ 2147483647 w 375"/>
              <a:gd name="T11" fmla="*/ 2147483647 h 517"/>
              <a:gd name="T12" fmla="*/ 2147483647 w 375"/>
              <a:gd name="T13" fmla="*/ 2147483647 h 517"/>
              <a:gd name="T14" fmla="*/ 2147483647 w 375"/>
              <a:gd name="T15" fmla="*/ 2147483647 h 517"/>
              <a:gd name="T16" fmla="*/ 2147483647 w 375"/>
              <a:gd name="T17" fmla="*/ 2147483647 h 517"/>
              <a:gd name="T18" fmla="*/ 2147483647 w 375"/>
              <a:gd name="T19" fmla="*/ 2147483647 h 517"/>
              <a:gd name="T20" fmla="*/ 2147483647 w 375"/>
              <a:gd name="T21" fmla="*/ 2147483647 h 517"/>
              <a:gd name="T22" fmla="*/ 2147483647 w 375"/>
              <a:gd name="T23" fmla="*/ 2147483647 h 517"/>
              <a:gd name="T24" fmla="*/ 2147483647 w 375"/>
              <a:gd name="T25" fmla="*/ 2147483647 h 517"/>
              <a:gd name="T26" fmla="*/ 2147483647 w 375"/>
              <a:gd name="T27" fmla="*/ 2147483647 h 517"/>
              <a:gd name="T28" fmla="*/ 2147483647 w 375"/>
              <a:gd name="T29" fmla="*/ 2147483647 h 517"/>
              <a:gd name="T30" fmla="*/ 2147483647 w 375"/>
              <a:gd name="T31" fmla="*/ 2147483647 h 517"/>
              <a:gd name="T32" fmla="*/ 2147483647 w 375"/>
              <a:gd name="T33" fmla="*/ 2147483647 h 517"/>
              <a:gd name="T34" fmla="*/ 2147483647 w 375"/>
              <a:gd name="T35" fmla="*/ 2147483647 h 517"/>
              <a:gd name="T36" fmla="*/ 2147483647 w 375"/>
              <a:gd name="T37" fmla="*/ 2147483647 h 517"/>
              <a:gd name="T38" fmla="*/ 2147483647 w 375"/>
              <a:gd name="T39" fmla="*/ 2147483647 h 517"/>
              <a:gd name="T40" fmla="*/ 2147483647 w 375"/>
              <a:gd name="T41" fmla="*/ 2147483647 h 517"/>
              <a:gd name="T42" fmla="*/ 2147483647 w 375"/>
              <a:gd name="T43" fmla="*/ 2147483647 h 517"/>
              <a:gd name="T44" fmla="*/ 2147483647 w 375"/>
              <a:gd name="T45" fmla="*/ 2147483647 h 517"/>
              <a:gd name="T46" fmla="*/ 2147483647 w 375"/>
              <a:gd name="T47" fmla="*/ 2147483647 h 517"/>
              <a:gd name="T48" fmla="*/ 2147483647 w 375"/>
              <a:gd name="T49" fmla="*/ 2147483647 h 517"/>
              <a:gd name="T50" fmla="*/ 2147483647 w 375"/>
              <a:gd name="T51" fmla="*/ 2147483647 h 517"/>
              <a:gd name="T52" fmla="*/ 2147483647 w 375"/>
              <a:gd name="T53" fmla="*/ 2147483647 h 517"/>
              <a:gd name="T54" fmla="*/ 2147483647 w 375"/>
              <a:gd name="T55" fmla="*/ 2147483647 h 517"/>
              <a:gd name="T56" fmla="*/ 2147483647 w 375"/>
              <a:gd name="T57" fmla="*/ 2147483647 h 517"/>
              <a:gd name="T58" fmla="*/ 2147483647 w 375"/>
              <a:gd name="T59" fmla="*/ 2147483647 h 517"/>
              <a:gd name="T60" fmla="*/ 2147483647 w 375"/>
              <a:gd name="T61" fmla="*/ 2147483647 h 517"/>
              <a:gd name="T62" fmla="*/ 2147483647 w 375"/>
              <a:gd name="T63" fmla="*/ 2147483647 h 517"/>
              <a:gd name="T64" fmla="*/ 2147483647 w 375"/>
              <a:gd name="T65" fmla="*/ 2147483647 h 517"/>
              <a:gd name="T66" fmla="*/ 2147483647 w 375"/>
              <a:gd name="T67" fmla="*/ 2147483647 h 517"/>
              <a:gd name="T68" fmla="*/ 2147483647 w 375"/>
              <a:gd name="T69" fmla="*/ 2147483647 h 517"/>
              <a:gd name="T70" fmla="*/ 2147483647 w 375"/>
              <a:gd name="T71" fmla="*/ 2147483647 h 517"/>
              <a:gd name="T72" fmla="*/ 2147483647 w 375"/>
              <a:gd name="T73" fmla="*/ 2147483647 h 517"/>
              <a:gd name="T74" fmla="*/ 2147483647 w 375"/>
              <a:gd name="T75" fmla="*/ 2147483647 h 517"/>
              <a:gd name="T76" fmla="*/ 2147483647 w 375"/>
              <a:gd name="T77" fmla="*/ 2147483647 h 517"/>
              <a:gd name="T78" fmla="*/ 2147483647 w 375"/>
              <a:gd name="T79" fmla="*/ 2147483647 h 517"/>
              <a:gd name="T80" fmla="*/ 2147483647 w 375"/>
              <a:gd name="T81" fmla="*/ 2147483647 h 517"/>
              <a:gd name="T82" fmla="*/ 2147483647 w 375"/>
              <a:gd name="T83" fmla="*/ 2147483647 h 517"/>
              <a:gd name="T84" fmla="*/ 2147483647 w 375"/>
              <a:gd name="T85" fmla="*/ 2147483647 h 517"/>
              <a:gd name="T86" fmla="*/ 2147483647 w 375"/>
              <a:gd name="T87" fmla="*/ 2147483647 h 517"/>
              <a:gd name="T88" fmla="*/ 2147483647 w 375"/>
              <a:gd name="T89" fmla="*/ 0 h 51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375"/>
              <a:gd name="T136" fmla="*/ 0 h 517"/>
              <a:gd name="T137" fmla="*/ 375 w 375"/>
              <a:gd name="T138" fmla="*/ 517 h 517"/>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375" h="517">
                <a:moveTo>
                  <a:pt x="203" y="18"/>
                </a:moveTo>
                <a:lnTo>
                  <a:pt x="185" y="37"/>
                </a:lnTo>
                <a:lnTo>
                  <a:pt x="159" y="53"/>
                </a:lnTo>
                <a:lnTo>
                  <a:pt x="135" y="81"/>
                </a:lnTo>
                <a:lnTo>
                  <a:pt x="115" y="95"/>
                </a:lnTo>
                <a:lnTo>
                  <a:pt x="90" y="90"/>
                </a:lnTo>
                <a:lnTo>
                  <a:pt x="73" y="74"/>
                </a:lnTo>
                <a:lnTo>
                  <a:pt x="44" y="67"/>
                </a:lnTo>
                <a:lnTo>
                  <a:pt x="15" y="76"/>
                </a:lnTo>
                <a:lnTo>
                  <a:pt x="0" y="99"/>
                </a:lnTo>
                <a:lnTo>
                  <a:pt x="1" y="126"/>
                </a:lnTo>
                <a:lnTo>
                  <a:pt x="12" y="142"/>
                </a:lnTo>
                <a:lnTo>
                  <a:pt x="25" y="155"/>
                </a:lnTo>
                <a:lnTo>
                  <a:pt x="56" y="154"/>
                </a:lnTo>
                <a:lnTo>
                  <a:pt x="83" y="149"/>
                </a:lnTo>
                <a:lnTo>
                  <a:pt x="127" y="135"/>
                </a:lnTo>
                <a:lnTo>
                  <a:pt x="142" y="142"/>
                </a:lnTo>
                <a:lnTo>
                  <a:pt x="149" y="152"/>
                </a:lnTo>
                <a:lnTo>
                  <a:pt x="179" y="160"/>
                </a:lnTo>
                <a:lnTo>
                  <a:pt x="204" y="137"/>
                </a:lnTo>
                <a:lnTo>
                  <a:pt x="217" y="133"/>
                </a:lnTo>
                <a:lnTo>
                  <a:pt x="226" y="137"/>
                </a:lnTo>
                <a:lnTo>
                  <a:pt x="235" y="149"/>
                </a:lnTo>
                <a:lnTo>
                  <a:pt x="236" y="158"/>
                </a:lnTo>
                <a:lnTo>
                  <a:pt x="233" y="171"/>
                </a:lnTo>
                <a:lnTo>
                  <a:pt x="226" y="184"/>
                </a:lnTo>
                <a:lnTo>
                  <a:pt x="208" y="206"/>
                </a:lnTo>
                <a:lnTo>
                  <a:pt x="185" y="211"/>
                </a:lnTo>
                <a:lnTo>
                  <a:pt x="155" y="207"/>
                </a:lnTo>
                <a:lnTo>
                  <a:pt x="133" y="231"/>
                </a:lnTo>
                <a:lnTo>
                  <a:pt x="143" y="287"/>
                </a:lnTo>
                <a:lnTo>
                  <a:pt x="128" y="289"/>
                </a:lnTo>
                <a:lnTo>
                  <a:pt x="107" y="275"/>
                </a:lnTo>
                <a:lnTo>
                  <a:pt x="97" y="249"/>
                </a:lnTo>
                <a:lnTo>
                  <a:pt x="78" y="227"/>
                </a:lnTo>
                <a:lnTo>
                  <a:pt x="69" y="228"/>
                </a:lnTo>
                <a:lnTo>
                  <a:pt x="59" y="245"/>
                </a:lnTo>
                <a:lnTo>
                  <a:pt x="61" y="312"/>
                </a:lnTo>
                <a:lnTo>
                  <a:pt x="85" y="337"/>
                </a:lnTo>
                <a:lnTo>
                  <a:pt x="96" y="363"/>
                </a:lnTo>
                <a:lnTo>
                  <a:pt x="77" y="367"/>
                </a:lnTo>
                <a:lnTo>
                  <a:pt x="46" y="366"/>
                </a:lnTo>
                <a:lnTo>
                  <a:pt x="24" y="377"/>
                </a:lnTo>
                <a:lnTo>
                  <a:pt x="16" y="399"/>
                </a:lnTo>
                <a:lnTo>
                  <a:pt x="17" y="427"/>
                </a:lnTo>
                <a:lnTo>
                  <a:pt x="29" y="437"/>
                </a:lnTo>
                <a:lnTo>
                  <a:pt x="39" y="444"/>
                </a:lnTo>
                <a:lnTo>
                  <a:pt x="63" y="444"/>
                </a:lnTo>
                <a:lnTo>
                  <a:pt x="82" y="435"/>
                </a:lnTo>
                <a:lnTo>
                  <a:pt x="76" y="472"/>
                </a:lnTo>
                <a:lnTo>
                  <a:pt x="91" y="495"/>
                </a:lnTo>
                <a:lnTo>
                  <a:pt x="122" y="499"/>
                </a:lnTo>
                <a:lnTo>
                  <a:pt x="158" y="516"/>
                </a:lnTo>
                <a:lnTo>
                  <a:pt x="177" y="517"/>
                </a:lnTo>
                <a:lnTo>
                  <a:pt x="189" y="506"/>
                </a:lnTo>
                <a:lnTo>
                  <a:pt x="189" y="479"/>
                </a:lnTo>
                <a:lnTo>
                  <a:pt x="184" y="477"/>
                </a:lnTo>
                <a:lnTo>
                  <a:pt x="156" y="454"/>
                </a:lnTo>
                <a:lnTo>
                  <a:pt x="163" y="442"/>
                </a:lnTo>
                <a:lnTo>
                  <a:pt x="213" y="428"/>
                </a:lnTo>
                <a:lnTo>
                  <a:pt x="224" y="415"/>
                </a:lnTo>
                <a:lnTo>
                  <a:pt x="241" y="378"/>
                </a:lnTo>
                <a:lnTo>
                  <a:pt x="244" y="368"/>
                </a:lnTo>
                <a:lnTo>
                  <a:pt x="244" y="351"/>
                </a:lnTo>
                <a:lnTo>
                  <a:pt x="231" y="319"/>
                </a:lnTo>
                <a:lnTo>
                  <a:pt x="208" y="308"/>
                </a:lnTo>
                <a:lnTo>
                  <a:pt x="221" y="289"/>
                </a:lnTo>
                <a:lnTo>
                  <a:pt x="270" y="267"/>
                </a:lnTo>
                <a:lnTo>
                  <a:pt x="275" y="260"/>
                </a:lnTo>
                <a:lnTo>
                  <a:pt x="280" y="243"/>
                </a:lnTo>
                <a:lnTo>
                  <a:pt x="298" y="235"/>
                </a:lnTo>
                <a:lnTo>
                  <a:pt x="309" y="219"/>
                </a:lnTo>
                <a:lnTo>
                  <a:pt x="305" y="187"/>
                </a:lnTo>
                <a:lnTo>
                  <a:pt x="312" y="162"/>
                </a:lnTo>
                <a:lnTo>
                  <a:pt x="341" y="133"/>
                </a:lnTo>
                <a:lnTo>
                  <a:pt x="344" y="127"/>
                </a:lnTo>
                <a:lnTo>
                  <a:pt x="353" y="97"/>
                </a:lnTo>
                <a:lnTo>
                  <a:pt x="351" y="93"/>
                </a:lnTo>
                <a:lnTo>
                  <a:pt x="346" y="88"/>
                </a:lnTo>
                <a:lnTo>
                  <a:pt x="318" y="88"/>
                </a:lnTo>
                <a:lnTo>
                  <a:pt x="313" y="84"/>
                </a:lnTo>
                <a:lnTo>
                  <a:pt x="311" y="75"/>
                </a:lnTo>
                <a:lnTo>
                  <a:pt x="314" y="69"/>
                </a:lnTo>
                <a:lnTo>
                  <a:pt x="364" y="56"/>
                </a:lnTo>
                <a:lnTo>
                  <a:pt x="375" y="35"/>
                </a:lnTo>
                <a:lnTo>
                  <a:pt x="351" y="15"/>
                </a:lnTo>
                <a:lnTo>
                  <a:pt x="317" y="7"/>
                </a:lnTo>
                <a:lnTo>
                  <a:pt x="258" y="23"/>
                </a:lnTo>
                <a:lnTo>
                  <a:pt x="238" y="27"/>
                </a:lnTo>
                <a:lnTo>
                  <a:pt x="225" y="0"/>
                </a:lnTo>
                <a:lnTo>
                  <a:pt x="203" y="18"/>
                </a:lnTo>
              </a:path>
            </a:pathLst>
          </a:custGeom>
          <a:noFill/>
          <a:ln w="9360">
            <a:solidFill>
              <a:srgbClr val="FFFFFF"/>
            </a:solidFill>
            <a:round/>
            <a:headEnd/>
            <a:tailEnd/>
          </a:ln>
          <a:extLst>
            <a:ext uri="{909E8E84-426E-40DD-AFC4-6F175D3DCCD1}">
              <a14:hiddenFill xmlns:a14="http://schemas.microsoft.com/office/drawing/2010/main">
                <a:solidFill>
                  <a:srgbClr val="FFFFFF"/>
                </a:solidFill>
              </a14:hiddenFill>
            </a:ext>
          </a:extLst>
        </p:spPr>
        <p:txBody>
          <a:bodyPr wrap="none" lIns="91424" tIns="45712" rIns="91424" bIns="45712" anchor="ctr"/>
          <a:lstStyle/>
          <a:p>
            <a:endParaRPr lang="es-ES">
              <a:solidFill>
                <a:prstClr val="black"/>
              </a:solidFill>
            </a:endParaRPr>
          </a:p>
        </p:txBody>
      </p:sp>
      <p:sp>
        <p:nvSpPr>
          <p:cNvPr id="233632" name="Rectangle 160"/>
          <p:cNvSpPr>
            <a:spLocks noChangeArrowheads="1"/>
          </p:cNvSpPr>
          <p:nvPr/>
        </p:nvSpPr>
        <p:spPr bwMode="auto">
          <a:xfrm>
            <a:off x="6237288" y="2417763"/>
            <a:ext cx="1306512" cy="309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wrap="none" lIns="89968" tIns="46784" rIns="89968" bIns="46784" anchor="ctr"/>
          <a:lstStyle/>
          <a:p>
            <a:pPr defTabSz="449263" rtl="1" eaLnBrk="0" hangingPunct="0">
              <a:buClr>
                <a:srgbClr val="FFFFFF"/>
              </a:buClr>
              <a:buFont typeface="Arial" charset="0"/>
              <a:buNone/>
              <a:tabLst>
                <a:tab pos="0" algn="l"/>
                <a:tab pos="447675" algn="l"/>
                <a:tab pos="895350" algn="l"/>
                <a:tab pos="1346200" algn="l"/>
                <a:tab pos="1795463" algn="l"/>
                <a:tab pos="2244725" algn="l"/>
                <a:tab pos="2693988" algn="l"/>
                <a:tab pos="3143250" algn="l"/>
                <a:tab pos="3590925" algn="l"/>
                <a:tab pos="4040188" algn="l"/>
                <a:tab pos="4489450" algn="l"/>
                <a:tab pos="4940300" algn="l"/>
                <a:tab pos="5389563" algn="l"/>
                <a:tab pos="5837238" algn="l"/>
                <a:tab pos="6286500" algn="l"/>
                <a:tab pos="6735763" algn="l"/>
                <a:tab pos="7185025" algn="l"/>
                <a:tab pos="7634288" algn="l"/>
                <a:tab pos="8083550" algn="l"/>
                <a:tab pos="8532813" algn="l"/>
                <a:tab pos="8982075" algn="l"/>
              </a:tabLst>
            </a:pPr>
            <a:endParaRPr lang="es-ES" altLang="es-MX" sz="1600">
              <a:solidFill>
                <a:srgbClr val="CCECFF"/>
              </a:solidFill>
              <a:latin typeface="Arial Unicode MS" pitchFamily="34" charset="-128"/>
            </a:endParaRPr>
          </a:p>
        </p:txBody>
      </p:sp>
      <p:sp>
        <p:nvSpPr>
          <p:cNvPr id="2053" name="Rectangle 12"/>
          <p:cNvSpPr>
            <a:spLocks noChangeArrowheads="1"/>
          </p:cNvSpPr>
          <p:nvPr/>
        </p:nvSpPr>
        <p:spPr bwMode="auto">
          <a:xfrm>
            <a:off x="153988" y="6248400"/>
            <a:ext cx="2593975"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08" tIns="45704" rIns="91408" bIns="45704">
            <a:spAutoFit/>
          </a:bodyPr>
          <a:lstStyle/>
          <a:p>
            <a:pPr rtl="1" eaLnBrk="0" hangingPunct="0"/>
            <a:r>
              <a:rPr lang="es-ES" altLang="es-MX" sz="1200">
                <a:solidFill>
                  <a:srgbClr val="000099"/>
                </a:solidFill>
              </a:rPr>
              <a:t>*Datos hasta la SE 2/2016</a:t>
            </a:r>
          </a:p>
          <a:p>
            <a:pPr rtl="1" eaLnBrk="0" hangingPunct="0"/>
            <a:r>
              <a:rPr lang="es-ES" altLang="es-MX" sz="1200" i="1">
                <a:solidFill>
                  <a:prstClr val="black"/>
                </a:solidFill>
              </a:rPr>
              <a:t> Fuente: </a:t>
            </a:r>
            <a:r>
              <a:rPr lang="en-US" sz="1200" i="1">
                <a:solidFill>
                  <a:prstClr val="black"/>
                </a:solidFill>
              </a:rPr>
              <a:t>Reporte de países a OPS/OMS</a:t>
            </a:r>
            <a:endParaRPr lang="es-ES" altLang="es-MX" sz="1200" i="1">
              <a:solidFill>
                <a:prstClr val="black"/>
              </a:solidFill>
            </a:endParaRPr>
          </a:p>
        </p:txBody>
      </p:sp>
      <p:sp>
        <p:nvSpPr>
          <p:cNvPr id="180" name="Text Box 2"/>
          <p:cNvSpPr txBox="1">
            <a:spLocks noChangeArrowheads="1"/>
          </p:cNvSpPr>
          <p:nvPr/>
        </p:nvSpPr>
        <p:spPr bwMode="auto">
          <a:xfrm>
            <a:off x="152400" y="152400"/>
            <a:ext cx="9144000" cy="504825"/>
          </a:xfrm>
          <a:prstGeom prst="rect">
            <a:avLst/>
          </a:prstGeom>
          <a:noFill/>
          <a:ln w="9525">
            <a:noFill/>
            <a:miter lim="800000"/>
            <a:headEnd/>
            <a:tailEnd/>
          </a:ln>
        </p:spPr>
        <p:txBody>
          <a:bodyPr lIns="54854" tIns="27427" rIns="54854" bIns="27427"/>
          <a:lstStyle>
            <a:lvl1pPr eaLnBrk="0" hangingPunct="0">
              <a:defRPr sz="2400" b="1">
                <a:solidFill>
                  <a:schemeClr val="tx1"/>
                </a:solidFill>
                <a:latin typeface="Zapf Dingbats" charset="2"/>
                <a:cs typeface="Arial" pitchFamily="34" charset="0"/>
              </a:defRPr>
            </a:lvl1pPr>
            <a:lvl2pPr marL="37931725" indent="-37474525" eaLnBrk="0" hangingPunct="0">
              <a:defRPr sz="2400" b="1">
                <a:solidFill>
                  <a:schemeClr val="tx1"/>
                </a:solidFill>
                <a:latin typeface="Zapf Dingbats" charset="2"/>
                <a:cs typeface="Arial" pitchFamily="34" charset="0"/>
              </a:defRPr>
            </a:lvl2pPr>
            <a:lvl3pPr eaLnBrk="0" hangingPunct="0">
              <a:defRPr sz="2400" b="1">
                <a:solidFill>
                  <a:schemeClr val="tx1"/>
                </a:solidFill>
                <a:latin typeface="Zapf Dingbats" charset="2"/>
                <a:cs typeface="Arial" pitchFamily="34" charset="0"/>
              </a:defRPr>
            </a:lvl3pPr>
            <a:lvl4pPr eaLnBrk="0" hangingPunct="0">
              <a:defRPr sz="2400" b="1">
                <a:solidFill>
                  <a:schemeClr val="tx1"/>
                </a:solidFill>
                <a:latin typeface="Zapf Dingbats" charset="2"/>
                <a:cs typeface="Arial" pitchFamily="34" charset="0"/>
              </a:defRPr>
            </a:lvl4pPr>
            <a:lvl5pPr eaLnBrk="0" hangingPunct="0">
              <a:defRPr sz="2400" b="1">
                <a:solidFill>
                  <a:schemeClr val="tx1"/>
                </a:solidFill>
                <a:latin typeface="Zapf Dingbats" charset="2"/>
                <a:cs typeface="Arial" pitchFamily="34" charset="0"/>
              </a:defRPr>
            </a:lvl5pPr>
            <a:lvl6pPr marL="457200" eaLnBrk="0" fontAlgn="base" hangingPunct="0">
              <a:spcBef>
                <a:spcPct val="0"/>
              </a:spcBef>
              <a:spcAft>
                <a:spcPct val="0"/>
              </a:spcAft>
              <a:defRPr sz="2400" b="1">
                <a:solidFill>
                  <a:schemeClr val="tx1"/>
                </a:solidFill>
                <a:latin typeface="Zapf Dingbats" charset="2"/>
                <a:cs typeface="Arial" pitchFamily="34" charset="0"/>
              </a:defRPr>
            </a:lvl6pPr>
            <a:lvl7pPr marL="914400" eaLnBrk="0" fontAlgn="base" hangingPunct="0">
              <a:spcBef>
                <a:spcPct val="0"/>
              </a:spcBef>
              <a:spcAft>
                <a:spcPct val="0"/>
              </a:spcAft>
              <a:defRPr sz="2400" b="1">
                <a:solidFill>
                  <a:schemeClr val="tx1"/>
                </a:solidFill>
                <a:latin typeface="Zapf Dingbats" charset="2"/>
                <a:cs typeface="Arial" pitchFamily="34" charset="0"/>
              </a:defRPr>
            </a:lvl7pPr>
            <a:lvl8pPr marL="1371600" eaLnBrk="0" fontAlgn="base" hangingPunct="0">
              <a:spcBef>
                <a:spcPct val="0"/>
              </a:spcBef>
              <a:spcAft>
                <a:spcPct val="0"/>
              </a:spcAft>
              <a:defRPr sz="2400" b="1">
                <a:solidFill>
                  <a:schemeClr val="tx1"/>
                </a:solidFill>
                <a:latin typeface="Zapf Dingbats" charset="2"/>
                <a:cs typeface="Arial" pitchFamily="34" charset="0"/>
              </a:defRPr>
            </a:lvl8pPr>
            <a:lvl9pPr marL="1828800" eaLnBrk="0" fontAlgn="base" hangingPunct="0">
              <a:spcBef>
                <a:spcPct val="0"/>
              </a:spcBef>
              <a:spcAft>
                <a:spcPct val="0"/>
              </a:spcAft>
              <a:defRPr sz="2400" b="1">
                <a:solidFill>
                  <a:schemeClr val="tx1"/>
                </a:solidFill>
                <a:latin typeface="Zapf Dingbats" charset="2"/>
                <a:cs typeface="Arial" pitchFamily="34" charset="0"/>
              </a:defRPr>
            </a:lvl9pPr>
          </a:lstStyle>
          <a:p>
            <a:pPr algn="ctr">
              <a:defRPr/>
            </a:pPr>
            <a:r>
              <a:rPr lang="es-ES" altLang="es-MX" sz="3200" dirty="0" err="1" smtClean="0">
                <a:solidFill>
                  <a:srgbClr val="0B02BE"/>
                </a:solidFill>
                <a:effectLst>
                  <a:outerShdw blurRad="38100" dist="38100" dir="2700000" algn="tl">
                    <a:srgbClr val="000000">
                      <a:alpha val="43137"/>
                    </a:srgbClr>
                  </a:outerShdw>
                </a:effectLst>
                <a:latin typeface="Calibri" pitchFamily="34" charset="0"/>
              </a:rPr>
              <a:t>Rubella</a:t>
            </a:r>
            <a:r>
              <a:rPr lang="es-ES" altLang="es-MX" sz="3200" dirty="0" smtClean="0">
                <a:solidFill>
                  <a:srgbClr val="0B02BE"/>
                </a:solidFill>
                <a:effectLst>
                  <a:outerShdw blurRad="38100" dist="38100" dir="2700000" algn="tl">
                    <a:srgbClr val="000000">
                      <a:alpha val="43137"/>
                    </a:srgbClr>
                  </a:outerShdw>
                </a:effectLst>
                <a:latin typeface="Calibri" pitchFamily="34" charset="0"/>
              </a:rPr>
              <a:t> </a:t>
            </a:r>
            <a:r>
              <a:rPr lang="es-ES" altLang="es-MX" sz="3200" dirty="0" err="1" smtClean="0">
                <a:solidFill>
                  <a:srgbClr val="0B02BE"/>
                </a:solidFill>
                <a:effectLst>
                  <a:outerShdw blurRad="38100" dist="38100" dir="2700000" algn="tl">
                    <a:srgbClr val="000000">
                      <a:alpha val="43137"/>
                    </a:srgbClr>
                  </a:outerShdw>
                </a:effectLst>
                <a:latin typeface="Calibri" pitchFamily="34" charset="0"/>
              </a:rPr>
              <a:t>genotypes</a:t>
            </a:r>
            <a:r>
              <a:rPr lang="es-ES" altLang="es-MX" sz="3200" dirty="0" smtClean="0">
                <a:solidFill>
                  <a:srgbClr val="0B02BE"/>
                </a:solidFill>
                <a:effectLst>
                  <a:outerShdw blurRad="38100" dist="38100" dir="2700000" algn="tl">
                    <a:srgbClr val="000000">
                      <a:alpha val="43137"/>
                    </a:srgbClr>
                  </a:outerShdw>
                </a:effectLst>
                <a:latin typeface="Calibri" pitchFamily="34" charset="0"/>
              </a:rPr>
              <a:t> in </a:t>
            </a:r>
            <a:r>
              <a:rPr lang="es-ES" altLang="es-MX" sz="3200" dirty="0" err="1" smtClean="0">
                <a:solidFill>
                  <a:srgbClr val="0B02BE"/>
                </a:solidFill>
                <a:effectLst>
                  <a:outerShdw blurRad="38100" dist="38100" dir="2700000" algn="tl">
                    <a:srgbClr val="000000">
                      <a:alpha val="43137"/>
                    </a:srgbClr>
                  </a:outerShdw>
                </a:effectLst>
                <a:latin typeface="Calibri" pitchFamily="34" charset="0"/>
              </a:rPr>
              <a:t>the</a:t>
            </a:r>
            <a:r>
              <a:rPr lang="es-ES" altLang="es-MX" sz="3200" dirty="0" smtClean="0">
                <a:solidFill>
                  <a:srgbClr val="0B02BE"/>
                </a:solidFill>
                <a:effectLst>
                  <a:outerShdw blurRad="38100" dist="38100" dir="2700000" algn="tl">
                    <a:srgbClr val="000000">
                      <a:alpha val="43137"/>
                    </a:srgbClr>
                  </a:outerShdw>
                </a:effectLst>
                <a:latin typeface="Calibri" pitchFamily="34" charset="0"/>
              </a:rPr>
              <a:t> </a:t>
            </a:r>
            <a:r>
              <a:rPr lang="es-ES" altLang="es-MX" sz="3200" dirty="0" err="1" smtClean="0">
                <a:solidFill>
                  <a:srgbClr val="0B02BE"/>
                </a:solidFill>
                <a:effectLst>
                  <a:outerShdw blurRad="38100" dist="38100" dir="2700000" algn="tl">
                    <a:srgbClr val="000000">
                      <a:alpha val="43137"/>
                    </a:srgbClr>
                  </a:outerShdw>
                </a:effectLst>
                <a:latin typeface="Calibri" pitchFamily="34" charset="0"/>
              </a:rPr>
              <a:t>Americas</a:t>
            </a:r>
            <a:r>
              <a:rPr lang="es-ES" altLang="es-MX" sz="3200" dirty="0" smtClean="0">
                <a:solidFill>
                  <a:srgbClr val="0B02BE"/>
                </a:solidFill>
                <a:effectLst>
                  <a:outerShdw blurRad="38100" dist="38100" dir="2700000" algn="tl">
                    <a:srgbClr val="000000">
                      <a:alpha val="43137"/>
                    </a:srgbClr>
                  </a:outerShdw>
                </a:effectLst>
                <a:latin typeface="Calibri" pitchFamily="34" charset="0"/>
              </a:rPr>
              <a:t>, 2012 - 2015</a:t>
            </a:r>
          </a:p>
        </p:txBody>
      </p:sp>
      <p:grpSp>
        <p:nvGrpSpPr>
          <p:cNvPr id="2055" name="Group 166"/>
          <p:cNvGrpSpPr>
            <a:grpSpLocks/>
          </p:cNvGrpSpPr>
          <p:nvPr/>
        </p:nvGrpSpPr>
        <p:grpSpPr bwMode="auto">
          <a:xfrm>
            <a:off x="1914525" y="838200"/>
            <a:ext cx="5934075" cy="5756275"/>
            <a:chOff x="65159" y="624894"/>
            <a:chExt cx="5933555" cy="5756516"/>
          </a:xfrm>
        </p:grpSpPr>
        <p:sp>
          <p:nvSpPr>
            <p:cNvPr id="2058" name="Freeform 3"/>
            <p:cNvSpPr>
              <a:spLocks noChangeArrowheads="1"/>
            </p:cNvSpPr>
            <p:nvPr/>
          </p:nvSpPr>
          <p:spPr bwMode="auto">
            <a:xfrm>
              <a:off x="3426285" y="3097115"/>
              <a:ext cx="14933" cy="17278"/>
            </a:xfrm>
            <a:custGeom>
              <a:avLst/>
              <a:gdLst>
                <a:gd name="T0" fmla="*/ 2147483647 w 41"/>
                <a:gd name="T1" fmla="*/ 0 h 42"/>
                <a:gd name="T2" fmla="*/ 2147483647 w 41"/>
                <a:gd name="T3" fmla="*/ 2147483647 h 42"/>
                <a:gd name="T4" fmla="*/ 2147483647 w 41"/>
                <a:gd name="T5" fmla="*/ 2147483647 h 42"/>
                <a:gd name="T6" fmla="*/ 2147483647 w 41"/>
                <a:gd name="T7" fmla="*/ 2147483647 h 42"/>
                <a:gd name="T8" fmla="*/ 2147483647 w 41"/>
                <a:gd name="T9" fmla="*/ 2147483647 h 42"/>
                <a:gd name="T10" fmla="*/ 0 w 41"/>
                <a:gd name="T11" fmla="*/ 2147483647 h 42"/>
                <a:gd name="T12" fmla="*/ 0 w 41"/>
                <a:gd name="T13" fmla="*/ 2147483647 h 42"/>
                <a:gd name="T14" fmla="*/ 2147483647 w 41"/>
                <a:gd name="T15" fmla="*/ 0 h 42"/>
                <a:gd name="T16" fmla="*/ 0 60000 65536"/>
                <a:gd name="T17" fmla="*/ 0 60000 65536"/>
                <a:gd name="T18" fmla="*/ 0 60000 65536"/>
                <a:gd name="T19" fmla="*/ 0 60000 65536"/>
                <a:gd name="T20" fmla="*/ 0 60000 65536"/>
                <a:gd name="T21" fmla="*/ 0 60000 65536"/>
                <a:gd name="T22" fmla="*/ 0 60000 65536"/>
                <a:gd name="T23" fmla="*/ 0 60000 65536"/>
                <a:gd name="T24" fmla="*/ 0 w 41"/>
                <a:gd name="T25" fmla="*/ 0 h 42"/>
                <a:gd name="T26" fmla="*/ 41 w 41"/>
                <a:gd name="T27" fmla="*/ 42 h 4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1" h="42">
                  <a:moveTo>
                    <a:pt x="4" y="0"/>
                  </a:moveTo>
                  <a:lnTo>
                    <a:pt x="34" y="4"/>
                  </a:lnTo>
                  <a:lnTo>
                    <a:pt x="41" y="17"/>
                  </a:lnTo>
                  <a:lnTo>
                    <a:pt x="29" y="32"/>
                  </a:lnTo>
                  <a:lnTo>
                    <a:pt x="7" y="42"/>
                  </a:lnTo>
                  <a:lnTo>
                    <a:pt x="0" y="34"/>
                  </a:lnTo>
                  <a:lnTo>
                    <a:pt x="0" y="6"/>
                  </a:lnTo>
                  <a:lnTo>
                    <a:pt x="4" y="0"/>
                  </a:lnTo>
                  <a:close/>
                </a:path>
              </a:pathLst>
            </a:custGeom>
            <a:solidFill>
              <a:srgbClr val="FF9900"/>
            </a:solidFill>
            <a:ln w="3240">
              <a:solidFill>
                <a:srgbClr val="FFFFFF"/>
              </a:solidFill>
              <a:round/>
              <a:headEnd/>
              <a:tailEnd/>
            </a:ln>
          </p:spPr>
          <p:txBody>
            <a:bodyPr wrap="none" lIns="91424" tIns="45712" rIns="91424" bIns="45712" anchor="ctr"/>
            <a:lstStyle/>
            <a:p>
              <a:endParaRPr lang="es-ES">
                <a:solidFill>
                  <a:prstClr val="black"/>
                </a:solidFill>
              </a:endParaRPr>
            </a:p>
          </p:txBody>
        </p:sp>
        <p:sp>
          <p:nvSpPr>
            <p:cNvPr id="2059" name="Freeform 4"/>
            <p:cNvSpPr>
              <a:spLocks noChangeArrowheads="1"/>
            </p:cNvSpPr>
            <p:nvPr/>
          </p:nvSpPr>
          <p:spPr bwMode="auto">
            <a:xfrm>
              <a:off x="3426285" y="3097115"/>
              <a:ext cx="14933" cy="17278"/>
            </a:xfrm>
            <a:custGeom>
              <a:avLst/>
              <a:gdLst>
                <a:gd name="T0" fmla="*/ 2147483647 w 41"/>
                <a:gd name="T1" fmla="*/ 0 h 42"/>
                <a:gd name="T2" fmla="*/ 2147483647 w 41"/>
                <a:gd name="T3" fmla="*/ 2147483647 h 42"/>
                <a:gd name="T4" fmla="*/ 2147483647 w 41"/>
                <a:gd name="T5" fmla="*/ 2147483647 h 42"/>
                <a:gd name="T6" fmla="*/ 2147483647 w 41"/>
                <a:gd name="T7" fmla="*/ 2147483647 h 42"/>
                <a:gd name="T8" fmla="*/ 2147483647 w 41"/>
                <a:gd name="T9" fmla="*/ 2147483647 h 42"/>
                <a:gd name="T10" fmla="*/ 0 w 41"/>
                <a:gd name="T11" fmla="*/ 2147483647 h 42"/>
                <a:gd name="T12" fmla="*/ 0 w 41"/>
                <a:gd name="T13" fmla="*/ 2147483647 h 42"/>
                <a:gd name="T14" fmla="*/ 2147483647 w 41"/>
                <a:gd name="T15" fmla="*/ 0 h 42"/>
                <a:gd name="T16" fmla="*/ 0 60000 65536"/>
                <a:gd name="T17" fmla="*/ 0 60000 65536"/>
                <a:gd name="T18" fmla="*/ 0 60000 65536"/>
                <a:gd name="T19" fmla="*/ 0 60000 65536"/>
                <a:gd name="T20" fmla="*/ 0 60000 65536"/>
                <a:gd name="T21" fmla="*/ 0 60000 65536"/>
                <a:gd name="T22" fmla="*/ 0 60000 65536"/>
                <a:gd name="T23" fmla="*/ 0 60000 65536"/>
                <a:gd name="T24" fmla="*/ 0 w 41"/>
                <a:gd name="T25" fmla="*/ 0 h 42"/>
                <a:gd name="T26" fmla="*/ 41 w 41"/>
                <a:gd name="T27" fmla="*/ 42 h 4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1" h="42">
                  <a:moveTo>
                    <a:pt x="4" y="0"/>
                  </a:moveTo>
                  <a:lnTo>
                    <a:pt x="34" y="4"/>
                  </a:lnTo>
                  <a:lnTo>
                    <a:pt x="41" y="17"/>
                  </a:lnTo>
                  <a:lnTo>
                    <a:pt x="29" y="32"/>
                  </a:lnTo>
                  <a:lnTo>
                    <a:pt x="7" y="42"/>
                  </a:lnTo>
                  <a:lnTo>
                    <a:pt x="0" y="34"/>
                  </a:lnTo>
                  <a:lnTo>
                    <a:pt x="0" y="6"/>
                  </a:lnTo>
                  <a:lnTo>
                    <a:pt x="4" y="0"/>
                  </a:lnTo>
                </a:path>
              </a:pathLst>
            </a:custGeom>
            <a:solidFill>
              <a:srgbClr val="FF9900"/>
            </a:solidFill>
            <a:ln w="3240">
              <a:solidFill>
                <a:srgbClr val="FFFFFF"/>
              </a:solidFill>
              <a:round/>
              <a:headEnd/>
              <a:tailEnd/>
            </a:ln>
          </p:spPr>
          <p:txBody>
            <a:bodyPr wrap="none" lIns="91424" tIns="45712" rIns="91424" bIns="45712" anchor="ctr"/>
            <a:lstStyle/>
            <a:p>
              <a:endParaRPr lang="es-ES">
                <a:solidFill>
                  <a:prstClr val="black"/>
                </a:solidFill>
              </a:endParaRPr>
            </a:p>
          </p:txBody>
        </p:sp>
        <p:sp>
          <p:nvSpPr>
            <p:cNvPr id="2060" name="Freeform 5"/>
            <p:cNvSpPr>
              <a:spLocks noChangeArrowheads="1"/>
            </p:cNvSpPr>
            <p:nvPr/>
          </p:nvSpPr>
          <p:spPr bwMode="auto">
            <a:xfrm>
              <a:off x="3438503" y="3117273"/>
              <a:ext cx="16290" cy="18718"/>
            </a:xfrm>
            <a:custGeom>
              <a:avLst/>
              <a:gdLst>
                <a:gd name="T0" fmla="*/ 2147483647 w 42"/>
                <a:gd name="T1" fmla="*/ 0 h 41"/>
                <a:gd name="T2" fmla="*/ 2147483647 w 42"/>
                <a:gd name="T3" fmla="*/ 2147483647 h 41"/>
                <a:gd name="T4" fmla="*/ 2147483647 w 42"/>
                <a:gd name="T5" fmla="*/ 2147483647 h 41"/>
                <a:gd name="T6" fmla="*/ 2147483647 w 42"/>
                <a:gd name="T7" fmla="*/ 2147483647 h 41"/>
                <a:gd name="T8" fmla="*/ 2147483647 w 42"/>
                <a:gd name="T9" fmla="*/ 2147483647 h 41"/>
                <a:gd name="T10" fmla="*/ 0 w 42"/>
                <a:gd name="T11" fmla="*/ 2147483647 h 41"/>
                <a:gd name="T12" fmla="*/ 2147483647 w 42"/>
                <a:gd name="T13" fmla="*/ 2147483647 h 41"/>
                <a:gd name="T14" fmla="*/ 2147483647 w 42"/>
                <a:gd name="T15" fmla="*/ 2147483647 h 41"/>
                <a:gd name="T16" fmla="*/ 2147483647 w 42"/>
                <a:gd name="T17" fmla="*/ 0 h 4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2"/>
                <a:gd name="T28" fmla="*/ 0 h 41"/>
                <a:gd name="T29" fmla="*/ 42 w 42"/>
                <a:gd name="T30" fmla="*/ 41 h 4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2" h="41">
                  <a:moveTo>
                    <a:pt x="24" y="0"/>
                  </a:moveTo>
                  <a:lnTo>
                    <a:pt x="39" y="6"/>
                  </a:lnTo>
                  <a:lnTo>
                    <a:pt x="42" y="15"/>
                  </a:lnTo>
                  <a:lnTo>
                    <a:pt x="27" y="38"/>
                  </a:lnTo>
                  <a:lnTo>
                    <a:pt x="8" y="41"/>
                  </a:lnTo>
                  <a:lnTo>
                    <a:pt x="0" y="32"/>
                  </a:lnTo>
                  <a:lnTo>
                    <a:pt x="3" y="23"/>
                  </a:lnTo>
                  <a:lnTo>
                    <a:pt x="10" y="6"/>
                  </a:lnTo>
                  <a:lnTo>
                    <a:pt x="24" y="0"/>
                  </a:lnTo>
                  <a:close/>
                </a:path>
              </a:pathLst>
            </a:custGeom>
            <a:solidFill>
              <a:srgbClr val="FF9900"/>
            </a:solidFill>
            <a:ln w="3240">
              <a:solidFill>
                <a:srgbClr val="FFFFFF"/>
              </a:solidFill>
              <a:round/>
              <a:headEnd/>
              <a:tailEnd/>
            </a:ln>
          </p:spPr>
          <p:txBody>
            <a:bodyPr wrap="none" lIns="91424" tIns="45712" rIns="91424" bIns="45712" anchor="ctr"/>
            <a:lstStyle/>
            <a:p>
              <a:endParaRPr lang="es-ES">
                <a:solidFill>
                  <a:prstClr val="black"/>
                </a:solidFill>
              </a:endParaRPr>
            </a:p>
          </p:txBody>
        </p:sp>
        <p:sp>
          <p:nvSpPr>
            <p:cNvPr id="2061" name="Freeform 6"/>
            <p:cNvSpPr>
              <a:spLocks noChangeArrowheads="1"/>
            </p:cNvSpPr>
            <p:nvPr/>
          </p:nvSpPr>
          <p:spPr bwMode="auto">
            <a:xfrm>
              <a:off x="3438503" y="3117273"/>
              <a:ext cx="16290" cy="18718"/>
            </a:xfrm>
            <a:custGeom>
              <a:avLst/>
              <a:gdLst>
                <a:gd name="T0" fmla="*/ 2147483647 w 42"/>
                <a:gd name="T1" fmla="*/ 0 h 41"/>
                <a:gd name="T2" fmla="*/ 2147483647 w 42"/>
                <a:gd name="T3" fmla="*/ 2147483647 h 41"/>
                <a:gd name="T4" fmla="*/ 2147483647 w 42"/>
                <a:gd name="T5" fmla="*/ 2147483647 h 41"/>
                <a:gd name="T6" fmla="*/ 2147483647 w 42"/>
                <a:gd name="T7" fmla="*/ 2147483647 h 41"/>
                <a:gd name="T8" fmla="*/ 2147483647 w 42"/>
                <a:gd name="T9" fmla="*/ 2147483647 h 41"/>
                <a:gd name="T10" fmla="*/ 0 w 42"/>
                <a:gd name="T11" fmla="*/ 2147483647 h 41"/>
                <a:gd name="T12" fmla="*/ 2147483647 w 42"/>
                <a:gd name="T13" fmla="*/ 2147483647 h 41"/>
                <a:gd name="T14" fmla="*/ 2147483647 w 42"/>
                <a:gd name="T15" fmla="*/ 2147483647 h 41"/>
                <a:gd name="T16" fmla="*/ 2147483647 w 42"/>
                <a:gd name="T17" fmla="*/ 0 h 4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2"/>
                <a:gd name="T28" fmla="*/ 0 h 41"/>
                <a:gd name="T29" fmla="*/ 42 w 42"/>
                <a:gd name="T30" fmla="*/ 41 h 4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2" h="41">
                  <a:moveTo>
                    <a:pt x="24" y="0"/>
                  </a:moveTo>
                  <a:lnTo>
                    <a:pt x="39" y="6"/>
                  </a:lnTo>
                  <a:lnTo>
                    <a:pt x="42" y="15"/>
                  </a:lnTo>
                  <a:lnTo>
                    <a:pt x="27" y="38"/>
                  </a:lnTo>
                  <a:lnTo>
                    <a:pt x="8" y="41"/>
                  </a:lnTo>
                  <a:lnTo>
                    <a:pt x="0" y="32"/>
                  </a:lnTo>
                  <a:lnTo>
                    <a:pt x="3" y="23"/>
                  </a:lnTo>
                  <a:lnTo>
                    <a:pt x="10" y="6"/>
                  </a:lnTo>
                  <a:lnTo>
                    <a:pt x="24" y="0"/>
                  </a:lnTo>
                </a:path>
              </a:pathLst>
            </a:custGeom>
            <a:solidFill>
              <a:srgbClr val="FF9900"/>
            </a:solidFill>
            <a:ln w="3240">
              <a:solidFill>
                <a:srgbClr val="FFFFFF"/>
              </a:solidFill>
              <a:round/>
              <a:headEnd/>
              <a:tailEnd/>
            </a:ln>
          </p:spPr>
          <p:txBody>
            <a:bodyPr wrap="none" lIns="91424" tIns="45712" rIns="91424" bIns="45712" anchor="ctr"/>
            <a:lstStyle/>
            <a:p>
              <a:endParaRPr lang="es-ES">
                <a:solidFill>
                  <a:prstClr val="black"/>
                </a:solidFill>
              </a:endParaRPr>
            </a:p>
          </p:txBody>
        </p:sp>
        <p:sp>
          <p:nvSpPr>
            <p:cNvPr id="2062" name="Freeform 7"/>
            <p:cNvSpPr>
              <a:spLocks noChangeArrowheads="1"/>
            </p:cNvSpPr>
            <p:nvPr/>
          </p:nvSpPr>
          <p:spPr bwMode="auto">
            <a:xfrm>
              <a:off x="3456150" y="3141750"/>
              <a:ext cx="19005" cy="20158"/>
            </a:xfrm>
            <a:custGeom>
              <a:avLst/>
              <a:gdLst>
                <a:gd name="T0" fmla="*/ 2147483647 w 47"/>
                <a:gd name="T1" fmla="*/ 2147483647 h 48"/>
                <a:gd name="T2" fmla="*/ 2147483647 w 47"/>
                <a:gd name="T3" fmla="*/ 0 h 48"/>
                <a:gd name="T4" fmla="*/ 2147483647 w 47"/>
                <a:gd name="T5" fmla="*/ 2147483647 h 48"/>
                <a:gd name="T6" fmla="*/ 2147483647 w 47"/>
                <a:gd name="T7" fmla="*/ 2147483647 h 48"/>
                <a:gd name="T8" fmla="*/ 2147483647 w 47"/>
                <a:gd name="T9" fmla="*/ 2147483647 h 48"/>
                <a:gd name="T10" fmla="*/ 2147483647 w 47"/>
                <a:gd name="T11" fmla="*/ 2147483647 h 48"/>
                <a:gd name="T12" fmla="*/ 2147483647 w 47"/>
                <a:gd name="T13" fmla="*/ 2147483647 h 48"/>
                <a:gd name="T14" fmla="*/ 0 w 47"/>
                <a:gd name="T15" fmla="*/ 2147483647 h 48"/>
                <a:gd name="T16" fmla="*/ 2147483647 w 47"/>
                <a:gd name="T17" fmla="*/ 2147483647 h 4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7"/>
                <a:gd name="T28" fmla="*/ 0 h 48"/>
                <a:gd name="T29" fmla="*/ 47 w 47"/>
                <a:gd name="T30" fmla="*/ 48 h 4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7" h="48">
                  <a:moveTo>
                    <a:pt x="4" y="7"/>
                  </a:moveTo>
                  <a:lnTo>
                    <a:pt x="40" y="0"/>
                  </a:lnTo>
                  <a:lnTo>
                    <a:pt x="47" y="8"/>
                  </a:lnTo>
                  <a:lnTo>
                    <a:pt x="47" y="12"/>
                  </a:lnTo>
                  <a:lnTo>
                    <a:pt x="36" y="45"/>
                  </a:lnTo>
                  <a:lnTo>
                    <a:pt x="12" y="48"/>
                  </a:lnTo>
                  <a:lnTo>
                    <a:pt x="7" y="45"/>
                  </a:lnTo>
                  <a:lnTo>
                    <a:pt x="0" y="12"/>
                  </a:lnTo>
                  <a:lnTo>
                    <a:pt x="4" y="7"/>
                  </a:lnTo>
                  <a:close/>
                </a:path>
              </a:pathLst>
            </a:custGeom>
            <a:solidFill>
              <a:srgbClr val="FF9900"/>
            </a:solidFill>
            <a:ln w="3240">
              <a:solidFill>
                <a:srgbClr val="FFFFFF"/>
              </a:solidFill>
              <a:round/>
              <a:headEnd/>
              <a:tailEnd/>
            </a:ln>
          </p:spPr>
          <p:txBody>
            <a:bodyPr wrap="none" lIns="91424" tIns="45712" rIns="91424" bIns="45712" anchor="ctr"/>
            <a:lstStyle/>
            <a:p>
              <a:endParaRPr lang="es-ES">
                <a:solidFill>
                  <a:prstClr val="black"/>
                </a:solidFill>
              </a:endParaRPr>
            </a:p>
          </p:txBody>
        </p:sp>
        <p:sp>
          <p:nvSpPr>
            <p:cNvPr id="2063" name="Freeform 8"/>
            <p:cNvSpPr>
              <a:spLocks noChangeArrowheads="1"/>
            </p:cNvSpPr>
            <p:nvPr/>
          </p:nvSpPr>
          <p:spPr bwMode="auto">
            <a:xfrm>
              <a:off x="3456150" y="3141750"/>
              <a:ext cx="19005" cy="20158"/>
            </a:xfrm>
            <a:custGeom>
              <a:avLst/>
              <a:gdLst>
                <a:gd name="T0" fmla="*/ 2147483647 w 47"/>
                <a:gd name="T1" fmla="*/ 2147483647 h 48"/>
                <a:gd name="T2" fmla="*/ 2147483647 w 47"/>
                <a:gd name="T3" fmla="*/ 0 h 48"/>
                <a:gd name="T4" fmla="*/ 2147483647 w 47"/>
                <a:gd name="T5" fmla="*/ 2147483647 h 48"/>
                <a:gd name="T6" fmla="*/ 2147483647 w 47"/>
                <a:gd name="T7" fmla="*/ 2147483647 h 48"/>
                <a:gd name="T8" fmla="*/ 2147483647 w 47"/>
                <a:gd name="T9" fmla="*/ 2147483647 h 48"/>
                <a:gd name="T10" fmla="*/ 2147483647 w 47"/>
                <a:gd name="T11" fmla="*/ 2147483647 h 48"/>
                <a:gd name="T12" fmla="*/ 2147483647 w 47"/>
                <a:gd name="T13" fmla="*/ 2147483647 h 48"/>
                <a:gd name="T14" fmla="*/ 0 w 47"/>
                <a:gd name="T15" fmla="*/ 2147483647 h 48"/>
                <a:gd name="T16" fmla="*/ 2147483647 w 47"/>
                <a:gd name="T17" fmla="*/ 2147483647 h 4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7"/>
                <a:gd name="T28" fmla="*/ 0 h 48"/>
                <a:gd name="T29" fmla="*/ 47 w 47"/>
                <a:gd name="T30" fmla="*/ 48 h 4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7" h="48">
                  <a:moveTo>
                    <a:pt x="4" y="7"/>
                  </a:moveTo>
                  <a:lnTo>
                    <a:pt x="40" y="0"/>
                  </a:lnTo>
                  <a:lnTo>
                    <a:pt x="47" y="8"/>
                  </a:lnTo>
                  <a:lnTo>
                    <a:pt x="47" y="12"/>
                  </a:lnTo>
                  <a:lnTo>
                    <a:pt x="36" y="45"/>
                  </a:lnTo>
                  <a:lnTo>
                    <a:pt x="12" y="48"/>
                  </a:lnTo>
                  <a:lnTo>
                    <a:pt x="7" y="45"/>
                  </a:lnTo>
                  <a:lnTo>
                    <a:pt x="0" y="12"/>
                  </a:lnTo>
                  <a:lnTo>
                    <a:pt x="4" y="7"/>
                  </a:lnTo>
                </a:path>
              </a:pathLst>
            </a:custGeom>
            <a:solidFill>
              <a:srgbClr val="FF9900"/>
            </a:solidFill>
            <a:ln w="3240">
              <a:solidFill>
                <a:srgbClr val="FFFFFF"/>
              </a:solidFill>
              <a:round/>
              <a:headEnd/>
              <a:tailEnd/>
            </a:ln>
          </p:spPr>
          <p:txBody>
            <a:bodyPr wrap="none" lIns="91424" tIns="45712" rIns="91424" bIns="45712" anchor="ctr"/>
            <a:lstStyle/>
            <a:p>
              <a:endParaRPr lang="es-ES">
                <a:solidFill>
                  <a:prstClr val="black"/>
                </a:solidFill>
              </a:endParaRPr>
            </a:p>
          </p:txBody>
        </p:sp>
        <p:sp>
          <p:nvSpPr>
            <p:cNvPr id="2064" name="Freeform 9"/>
            <p:cNvSpPr>
              <a:spLocks noChangeArrowheads="1"/>
            </p:cNvSpPr>
            <p:nvPr/>
          </p:nvSpPr>
          <p:spPr bwMode="auto">
            <a:xfrm>
              <a:off x="3465653" y="3170548"/>
              <a:ext cx="13575" cy="14398"/>
            </a:xfrm>
            <a:custGeom>
              <a:avLst/>
              <a:gdLst>
                <a:gd name="T0" fmla="*/ 2147483647 w 37"/>
                <a:gd name="T1" fmla="*/ 2147483647 h 38"/>
                <a:gd name="T2" fmla="*/ 2147483647 w 37"/>
                <a:gd name="T3" fmla="*/ 0 h 38"/>
                <a:gd name="T4" fmla="*/ 2147483647 w 37"/>
                <a:gd name="T5" fmla="*/ 2147483647 h 38"/>
                <a:gd name="T6" fmla="*/ 2147483647 w 37"/>
                <a:gd name="T7" fmla="*/ 2147483647 h 38"/>
                <a:gd name="T8" fmla="*/ 2147483647 w 37"/>
                <a:gd name="T9" fmla="*/ 2147483647 h 38"/>
                <a:gd name="T10" fmla="*/ 2147483647 w 37"/>
                <a:gd name="T11" fmla="*/ 2147483647 h 38"/>
                <a:gd name="T12" fmla="*/ 2147483647 w 37"/>
                <a:gd name="T13" fmla="*/ 2147483647 h 38"/>
                <a:gd name="T14" fmla="*/ 0 w 37"/>
                <a:gd name="T15" fmla="*/ 2147483647 h 38"/>
                <a:gd name="T16" fmla="*/ 2147483647 w 37"/>
                <a:gd name="T17" fmla="*/ 2147483647 h 3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7"/>
                <a:gd name="T28" fmla="*/ 0 h 38"/>
                <a:gd name="T29" fmla="*/ 37 w 37"/>
                <a:gd name="T30" fmla="*/ 38 h 3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7" h="38">
                  <a:moveTo>
                    <a:pt x="6" y="1"/>
                  </a:moveTo>
                  <a:lnTo>
                    <a:pt x="29" y="0"/>
                  </a:lnTo>
                  <a:lnTo>
                    <a:pt x="36" y="8"/>
                  </a:lnTo>
                  <a:lnTo>
                    <a:pt x="37" y="17"/>
                  </a:lnTo>
                  <a:lnTo>
                    <a:pt x="30" y="34"/>
                  </a:lnTo>
                  <a:lnTo>
                    <a:pt x="8" y="38"/>
                  </a:lnTo>
                  <a:lnTo>
                    <a:pt x="2" y="30"/>
                  </a:lnTo>
                  <a:lnTo>
                    <a:pt x="0" y="15"/>
                  </a:lnTo>
                  <a:lnTo>
                    <a:pt x="6" y="1"/>
                  </a:lnTo>
                  <a:close/>
                </a:path>
              </a:pathLst>
            </a:custGeom>
            <a:solidFill>
              <a:srgbClr val="FF9900"/>
            </a:solidFill>
            <a:ln w="3240">
              <a:solidFill>
                <a:srgbClr val="FFFFFF"/>
              </a:solidFill>
              <a:round/>
              <a:headEnd/>
              <a:tailEnd/>
            </a:ln>
          </p:spPr>
          <p:txBody>
            <a:bodyPr wrap="none" lIns="91424" tIns="45712" rIns="91424" bIns="45712" anchor="ctr"/>
            <a:lstStyle/>
            <a:p>
              <a:endParaRPr lang="es-ES">
                <a:solidFill>
                  <a:prstClr val="black"/>
                </a:solidFill>
              </a:endParaRPr>
            </a:p>
          </p:txBody>
        </p:sp>
        <p:sp>
          <p:nvSpPr>
            <p:cNvPr id="2065" name="Freeform 10"/>
            <p:cNvSpPr>
              <a:spLocks noChangeArrowheads="1"/>
            </p:cNvSpPr>
            <p:nvPr/>
          </p:nvSpPr>
          <p:spPr bwMode="auto">
            <a:xfrm>
              <a:off x="3465653" y="3170548"/>
              <a:ext cx="13575" cy="14398"/>
            </a:xfrm>
            <a:custGeom>
              <a:avLst/>
              <a:gdLst>
                <a:gd name="T0" fmla="*/ 2147483647 w 37"/>
                <a:gd name="T1" fmla="*/ 2147483647 h 38"/>
                <a:gd name="T2" fmla="*/ 2147483647 w 37"/>
                <a:gd name="T3" fmla="*/ 0 h 38"/>
                <a:gd name="T4" fmla="*/ 2147483647 w 37"/>
                <a:gd name="T5" fmla="*/ 2147483647 h 38"/>
                <a:gd name="T6" fmla="*/ 2147483647 w 37"/>
                <a:gd name="T7" fmla="*/ 2147483647 h 38"/>
                <a:gd name="T8" fmla="*/ 2147483647 w 37"/>
                <a:gd name="T9" fmla="*/ 2147483647 h 38"/>
                <a:gd name="T10" fmla="*/ 2147483647 w 37"/>
                <a:gd name="T11" fmla="*/ 2147483647 h 38"/>
                <a:gd name="T12" fmla="*/ 2147483647 w 37"/>
                <a:gd name="T13" fmla="*/ 2147483647 h 38"/>
                <a:gd name="T14" fmla="*/ 0 w 37"/>
                <a:gd name="T15" fmla="*/ 2147483647 h 38"/>
                <a:gd name="T16" fmla="*/ 2147483647 w 37"/>
                <a:gd name="T17" fmla="*/ 2147483647 h 3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7"/>
                <a:gd name="T28" fmla="*/ 0 h 38"/>
                <a:gd name="T29" fmla="*/ 37 w 37"/>
                <a:gd name="T30" fmla="*/ 38 h 3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7" h="38">
                  <a:moveTo>
                    <a:pt x="6" y="1"/>
                  </a:moveTo>
                  <a:lnTo>
                    <a:pt x="29" y="0"/>
                  </a:lnTo>
                  <a:lnTo>
                    <a:pt x="36" y="8"/>
                  </a:lnTo>
                  <a:lnTo>
                    <a:pt x="37" y="17"/>
                  </a:lnTo>
                  <a:lnTo>
                    <a:pt x="30" y="34"/>
                  </a:lnTo>
                  <a:lnTo>
                    <a:pt x="8" y="38"/>
                  </a:lnTo>
                  <a:lnTo>
                    <a:pt x="2" y="30"/>
                  </a:lnTo>
                  <a:lnTo>
                    <a:pt x="0" y="15"/>
                  </a:lnTo>
                  <a:lnTo>
                    <a:pt x="6" y="1"/>
                  </a:lnTo>
                </a:path>
              </a:pathLst>
            </a:custGeom>
            <a:solidFill>
              <a:srgbClr val="FF9900"/>
            </a:solidFill>
            <a:ln w="3240">
              <a:solidFill>
                <a:srgbClr val="FFFFFF"/>
              </a:solidFill>
              <a:round/>
              <a:headEnd/>
              <a:tailEnd/>
            </a:ln>
          </p:spPr>
          <p:txBody>
            <a:bodyPr wrap="none" lIns="91424" tIns="45712" rIns="91424" bIns="45712" anchor="ctr"/>
            <a:lstStyle/>
            <a:p>
              <a:endParaRPr lang="es-ES">
                <a:solidFill>
                  <a:prstClr val="black"/>
                </a:solidFill>
              </a:endParaRPr>
            </a:p>
          </p:txBody>
        </p:sp>
        <p:sp>
          <p:nvSpPr>
            <p:cNvPr id="2066" name="Freeform 11"/>
            <p:cNvSpPr>
              <a:spLocks noChangeArrowheads="1"/>
            </p:cNvSpPr>
            <p:nvPr/>
          </p:nvSpPr>
          <p:spPr bwMode="auto">
            <a:xfrm>
              <a:off x="3513164" y="3183506"/>
              <a:ext cx="20363" cy="20158"/>
            </a:xfrm>
            <a:custGeom>
              <a:avLst/>
              <a:gdLst>
                <a:gd name="T0" fmla="*/ 2147483647 w 52"/>
                <a:gd name="T1" fmla="*/ 2147483647 h 49"/>
                <a:gd name="T2" fmla="*/ 2147483647 w 52"/>
                <a:gd name="T3" fmla="*/ 0 h 49"/>
                <a:gd name="T4" fmla="*/ 2147483647 w 52"/>
                <a:gd name="T5" fmla="*/ 2147483647 h 49"/>
                <a:gd name="T6" fmla="*/ 2147483647 w 52"/>
                <a:gd name="T7" fmla="*/ 2147483647 h 49"/>
                <a:gd name="T8" fmla="*/ 2147483647 w 52"/>
                <a:gd name="T9" fmla="*/ 2147483647 h 49"/>
                <a:gd name="T10" fmla="*/ 2147483647 w 52"/>
                <a:gd name="T11" fmla="*/ 2147483647 h 49"/>
                <a:gd name="T12" fmla="*/ 2147483647 w 52"/>
                <a:gd name="T13" fmla="*/ 2147483647 h 49"/>
                <a:gd name="T14" fmla="*/ 0 w 52"/>
                <a:gd name="T15" fmla="*/ 2147483647 h 49"/>
                <a:gd name="T16" fmla="*/ 2147483647 w 52"/>
                <a:gd name="T17" fmla="*/ 2147483647 h 4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2"/>
                <a:gd name="T28" fmla="*/ 0 h 49"/>
                <a:gd name="T29" fmla="*/ 52 w 52"/>
                <a:gd name="T30" fmla="*/ 49 h 4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2" h="49">
                  <a:moveTo>
                    <a:pt x="8" y="1"/>
                  </a:moveTo>
                  <a:lnTo>
                    <a:pt x="38" y="0"/>
                  </a:lnTo>
                  <a:lnTo>
                    <a:pt x="42" y="3"/>
                  </a:lnTo>
                  <a:lnTo>
                    <a:pt x="52" y="20"/>
                  </a:lnTo>
                  <a:lnTo>
                    <a:pt x="41" y="46"/>
                  </a:lnTo>
                  <a:lnTo>
                    <a:pt x="24" y="49"/>
                  </a:lnTo>
                  <a:lnTo>
                    <a:pt x="7" y="37"/>
                  </a:lnTo>
                  <a:lnTo>
                    <a:pt x="0" y="25"/>
                  </a:lnTo>
                  <a:lnTo>
                    <a:pt x="8" y="1"/>
                  </a:lnTo>
                  <a:close/>
                </a:path>
              </a:pathLst>
            </a:custGeom>
            <a:solidFill>
              <a:srgbClr val="FF9900"/>
            </a:solidFill>
            <a:ln w="3240">
              <a:solidFill>
                <a:srgbClr val="FFFFFF"/>
              </a:solidFill>
              <a:round/>
              <a:headEnd/>
              <a:tailEnd/>
            </a:ln>
          </p:spPr>
          <p:txBody>
            <a:bodyPr wrap="none" lIns="91424" tIns="45712" rIns="91424" bIns="45712" anchor="ctr"/>
            <a:lstStyle/>
            <a:p>
              <a:endParaRPr lang="es-ES">
                <a:solidFill>
                  <a:prstClr val="black"/>
                </a:solidFill>
              </a:endParaRPr>
            </a:p>
          </p:txBody>
        </p:sp>
        <p:sp>
          <p:nvSpPr>
            <p:cNvPr id="2067" name="Freeform 12"/>
            <p:cNvSpPr>
              <a:spLocks noChangeArrowheads="1"/>
            </p:cNvSpPr>
            <p:nvPr/>
          </p:nvSpPr>
          <p:spPr bwMode="auto">
            <a:xfrm>
              <a:off x="3513164" y="3183506"/>
              <a:ext cx="20363" cy="20158"/>
            </a:xfrm>
            <a:custGeom>
              <a:avLst/>
              <a:gdLst>
                <a:gd name="T0" fmla="*/ 2147483647 w 52"/>
                <a:gd name="T1" fmla="*/ 2147483647 h 49"/>
                <a:gd name="T2" fmla="*/ 2147483647 w 52"/>
                <a:gd name="T3" fmla="*/ 0 h 49"/>
                <a:gd name="T4" fmla="*/ 2147483647 w 52"/>
                <a:gd name="T5" fmla="*/ 2147483647 h 49"/>
                <a:gd name="T6" fmla="*/ 2147483647 w 52"/>
                <a:gd name="T7" fmla="*/ 2147483647 h 49"/>
                <a:gd name="T8" fmla="*/ 2147483647 w 52"/>
                <a:gd name="T9" fmla="*/ 2147483647 h 49"/>
                <a:gd name="T10" fmla="*/ 2147483647 w 52"/>
                <a:gd name="T11" fmla="*/ 2147483647 h 49"/>
                <a:gd name="T12" fmla="*/ 2147483647 w 52"/>
                <a:gd name="T13" fmla="*/ 2147483647 h 49"/>
                <a:gd name="T14" fmla="*/ 0 w 52"/>
                <a:gd name="T15" fmla="*/ 2147483647 h 49"/>
                <a:gd name="T16" fmla="*/ 2147483647 w 52"/>
                <a:gd name="T17" fmla="*/ 2147483647 h 4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2"/>
                <a:gd name="T28" fmla="*/ 0 h 49"/>
                <a:gd name="T29" fmla="*/ 52 w 52"/>
                <a:gd name="T30" fmla="*/ 49 h 4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2" h="49">
                  <a:moveTo>
                    <a:pt x="8" y="1"/>
                  </a:moveTo>
                  <a:lnTo>
                    <a:pt x="38" y="0"/>
                  </a:lnTo>
                  <a:lnTo>
                    <a:pt x="42" y="3"/>
                  </a:lnTo>
                  <a:lnTo>
                    <a:pt x="52" y="20"/>
                  </a:lnTo>
                  <a:lnTo>
                    <a:pt x="41" y="46"/>
                  </a:lnTo>
                  <a:lnTo>
                    <a:pt x="24" y="49"/>
                  </a:lnTo>
                  <a:lnTo>
                    <a:pt x="7" y="37"/>
                  </a:lnTo>
                  <a:lnTo>
                    <a:pt x="0" y="25"/>
                  </a:lnTo>
                  <a:lnTo>
                    <a:pt x="8" y="1"/>
                  </a:lnTo>
                </a:path>
              </a:pathLst>
            </a:custGeom>
            <a:solidFill>
              <a:schemeClr val="bg1"/>
            </a:solidFill>
            <a:ln w="3302">
              <a:solidFill>
                <a:srgbClr val="000080"/>
              </a:solidFill>
              <a:round/>
              <a:headEnd/>
              <a:tailEnd/>
            </a:ln>
          </p:spPr>
          <p:txBody>
            <a:bodyPr wrap="none" lIns="91424" tIns="45712" rIns="91424" bIns="45712" anchor="ctr"/>
            <a:lstStyle/>
            <a:p>
              <a:endParaRPr lang="es-ES">
                <a:solidFill>
                  <a:prstClr val="black"/>
                </a:solidFill>
              </a:endParaRPr>
            </a:p>
          </p:txBody>
        </p:sp>
        <p:sp>
          <p:nvSpPr>
            <p:cNvPr id="2068" name="Rectangle 22"/>
            <p:cNvSpPr>
              <a:spLocks noChangeArrowheads="1"/>
            </p:cNvSpPr>
            <p:nvPr/>
          </p:nvSpPr>
          <p:spPr bwMode="auto">
            <a:xfrm>
              <a:off x="3739864" y="5042351"/>
              <a:ext cx="357017" cy="459312"/>
            </a:xfrm>
            <a:prstGeom prst="rect">
              <a:avLst/>
            </a:prstGeom>
            <a:gradFill rotWithShape="0">
              <a:gsLst>
                <a:gs pos="0">
                  <a:srgbClr val="99CCFF"/>
                </a:gs>
                <a:gs pos="100000">
                  <a:srgbClr val="465E75"/>
                </a:gs>
              </a:gsLst>
              <a:path path="rect">
                <a:fillToRect l="100000" t="100000"/>
              </a:path>
            </a:gradFill>
            <a:ln w="12600">
              <a:solidFill>
                <a:srgbClr val="FFFFFF"/>
              </a:solidFill>
              <a:miter lim="800000"/>
              <a:headEnd/>
              <a:tailEnd/>
            </a:ln>
          </p:spPr>
          <p:txBody>
            <a:bodyPr wrap="none" lIns="91424" tIns="45712" rIns="91424" bIns="45712" anchor="ctr"/>
            <a:lstStyle/>
            <a:p>
              <a:pPr rtl="1"/>
              <a:endParaRPr lang="es-ES" altLang="es-MX" sz="2500">
                <a:solidFill>
                  <a:srgbClr val="000099"/>
                </a:solidFill>
                <a:latin typeface="Arial Unicode MS" pitchFamily="34" charset="-128"/>
              </a:endParaRPr>
            </a:p>
          </p:txBody>
        </p:sp>
        <p:sp>
          <p:nvSpPr>
            <p:cNvPr id="2069" name="Freeform 23"/>
            <p:cNvSpPr>
              <a:spLocks noChangeArrowheads="1"/>
            </p:cNvSpPr>
            <p:nvPr/>
          </p:nvSpPr>
          <p:spPr bwMode="auto">
            <a:xfrm>
              <a:off x="1404995" y="2600367"/>
              <a:ext cx="1049333" cy="790477"/>
            </a:xfrm>
            <a:custGeom>
              <a:avLst/>
              <a:gdLst>
                <a:gd name="T0" fmla="*/ 2147483647 w 2253"/>
                <a:gd name="T1" fmla="*/ 2147483647 h 1649"/>
                <a:gd name="T2" fmla="*/ 2147483647 w 2253"/>
                <a:gd name="T3" fmla="*/ 2147483647 h 1649"/>
                <a:gd name="T4" fmla="*/ 2147483647 w 2253"/>
                <a:gd name="T5" fmla="*/ 2147483647 h 1649"/>
                <a:gd name="T6" fmla="*/ 2147483647 w 2253"/>
                <a:gd name="T7" fmla="*/ 2147483647 h 1649"/>
                <a:gd name="T8" fmla="*/ 2147483647 w 2253"/>
                <a:gd name="T9" fmla="*/ 2147483647 h 1649"/>
                <a:gd name="T10" fmla="*/ 2147483647 w 2253"/>
                <a:gd name="T11" fmla="*/ 2147483647 h 1649"/>
                <a:gd name="T12" fmla="*/ 2147483647 w 2253"/>
                <a:gd name="T13" fmla="*/ 2147483647 h 1649"/>
                <a:gd name="T14" fmla="*/ 2147483647 w 2253"/>
                <a:gd name="T15" fmla="*/ 2147483647 h 1649"/>
                <a:gd name="T16" fmla="*/ 2147483647 w 2253"/>
                <a:gd name="T17" fmla="*/ 2147483647 h 1649"/>
                <a:gd name="T18" fmla="*/ 2147483647 w 2253"/>
                <a:gd name="T19" fmla="*/ 2147483647 h 1649"/>
                <a:gd name="T20" fmla="*/ 2147483647 w 2253"/>
                <a:gd name="T21" fmla="*/ 2147483647 h 1649"/>
                <a:gd name="T22" fmla="*/ 2147483647 w 2253"/>
                <a:gd name="T23" fmla="*/ 2147483647 h 1649"/>
                <a:gd name="T24" fmla="*/ 2147483647 w 2253"/>
                <a:gd name="T25" fmla="*/ 2147483647 h 1649"/>
                <a:gd name="T26" fmla="*/ 2147483647 w 2253"/>
                <a:gd name="T27" fmla="*/ 2147483647 h 1649"/>
                <a:gd name="T28" fmla="*/ 2147483647 w 2253"/>
                <a:gd name="T29" fmla="*/ 2147483647 h 1649"/>
                <a:gd name="T30" fmla="*/ 2147483647 w 2253"/>
                <a:gd name="T31" fmla="*/ 2147483647 h 1649"/>
                <a:gd name="T32" fmla="*/ 2147483647 w 2253"/>
                <a:gd name="T33" fmla="*/ 2147483647 h 1649"/>
                <a:gd name="T34" fmla="*/ 2147483647 w 2253"/>
                <a:gd name="T35" fmla="*/ 2147483647 h 1649"/>
                <a:gd name="T36" fmla="*/ 2147483647 w 2253"/>
                <a:gd name="T37" fmla="*/ 2147483647 h 1649"/>
                <a:gd name="T38" fmla="*/ 2147483647 w 2253"/>
                <a:gd name="T39" fmla="*/ 2147483647 h 1649"/>
                <a:gd name="T40" fmla="*/ 2147483647 w 2253"/>
                <a:gd name="T41" fmla="*/ 2147483647 h 1649"/>
                <a:gd name="T42" fmla="*/ 2147483647 w 2253"/>
                <a:gd name="T43" fmla="*/ 2147483647 h 1649"/>
                <a:gd name="T44" fmla="*/ 2147483647 w 2253"/>
                <a:gd name="T45" fmla="*/ 2147483647 h 1649"/>
                <a:gd name="T46" fmla="*/ 2147483647 w 2253"/>
                <a:gd name="T47" fmla="*/ 2147483647 h 1649"/>
                <a:gd name="T48" fmla="*/ 2147483647 w 2253"/>
                <a:gd name="T49" fmla="*/ 2147483647 h 1649"/>
                <a:gd name="T50" fmla="*/ 2147483647 w 2253"/>
                <a:gd name="T51" fmla="*/ 2147483647 h 1649"/>
                <a:gd name="T52" fmla="*/ 2147483647 w 2253"/>
                <a:gd name="T53" fmla="*/ 2147483647 h 1649"/>
                <a:gd name="T54" fmla="*/ 2147483647 w 2253"/>
                <a:gd name="T55" fmla="*/ 2147483647 h 1649"/>
                <a:gd name="T56" fmla="*/ 2147483647 w 2253"/>
                <a:gd name="T57" fmla="*/ 2147483647 h 1649"/>
                <a:gd name="T58" fmla="*/ 2147483647 w 2253"/>
                <a:gd name="T59" fmla="*/ 2147483647 h 1649"/>
                <a:gd name="T60" fmla="*/ 2147483647 w 2253"/>
                <a:gd name="T61" fmla="*/ 2147483647 h 1649"/>
                <a:gd name="T62" fmla="*/ 2147483647 w 2253"/>
                <a:gd name="T63" fmla="*/ 2147483647 h 1649"/>
                <a:gd name="T64" fmla="*/ 2147483647 w 2253"/>
                <a:gd name="T65" fmla="*/ 2147483647 h 1649"/>
                <a:gd name="T66" fmla="*/ 2147483647 w 2253"/>
                <a:gd name="T67" fmla="*/ 2147483647 h 1649"/>
                <a:gd name="T68" fmla="*/ 2147483647 w 2253"/>
                <a:gd name="T69" fmla="*/ 2147483647 h 1649"/>
                <a:gd name="T70" fmla="*/ 2147483647 w 2253"/>
                <a:gd name="T71" fmla="*/ 2147483647 h 1649"/>
                <a:gd name="T72" fmla="*/ 2147483647 w 2253"/>
                <a:gd name="T73" fmla="*/ 2147483647 h 1649"/>
                <a:gd name="T74" fmla="*/ 2147483647 w 2253"/>
                <a:gd name="T75" fmla="*/ 2147483647 h 1649"/>
                <a:gd name="T76" fmla="*/ 2147483647 w 2253"/>
                <a:gd name="T77" fmla="*/ 2147483647 h 1649"/>
                <a:gd name="T78" fmla="*/ 2147483647 w 2253"/>
                <a:gd name="T79" fmla="*/ 2147483647 h 1649"/>
                <a:gd name="T80" fmla="*/ 2147483647 w 2253"/>
                <a:gd name="T81" fmla="*/ 2147483647 h 1649"/>
                <a:gd name="T82" fmla="*/ 2147483647 w 2253"/>
                <a:gd name="T83" fmla="*/ 2147483647 h 1649"/>
                <a:gd name="T84" fmla="*/ 2147483647 w 2253"/>
                <a:gd name="T85" fmla="*/ 2147483647 h 1649"/>
                <a:gd name="T86" fmla="*/ 2147483647 w 2253"/>
                <a:gd name="T87" fmla="*/ 2147483647 h 1649"/>
                <a:gd name="T88" fmla="*/ 2147483647 w 2253"/>
                <a:gd name="T89" fmla="*/ 2147483647 h 1649"/>
                <a:gd name="T90" fmla="*/ 2147483647 w 2253"/>
                <a:gd name="T91" fmla="*/ 2147483647 h 1649"/>
                <a:gd name="T92" fmla="*/ 2147483647 w 2253"/>
                <a:gd name="T93" fmla="*/ 2147483647 h 1649"/>
                <a:gd name="T94" fmla="*/ 2147483647 w 2253"/>
                <a:gd name="T95" fmla="*/ 2147483647 h 1649"/>
                <a:gd name="T96" fmla="*/ 2147483647 w 2253"/>
                <a:gd name="T97" fmla="*/ 2147483647 h 1649"/>
                <a:gd name="T98" fmla="*/ 2147483647 w 2253"/>
                <a:gd name="T99" fmla="*/ 2147483647 h 1649"/>
                <a:gd name="T100" fmla="*/ 2147483647 w 2253"/>
                <a:gd name="T101" fmla="*/ 2147483647 h 1649"/>
                <a:gd name="T102" fmla="*/ 2147483647 w 2253"/>
                <a:gd name="T103" fmla="*/ 2147483647 h 1649"/>
                <a:gd name="T104" fmla="*/ 2147483647 w 2253"/>
                <a:gd name="T105" fmla="*/ 2147483647 h 1649"/>
                <a:gd name="T106" fmla="*/ 2147483647 w 2253"/>
                <a:gd name="T107" fmla="*/ 2147483647 h 1649"/>
                <a:gd name="T108" fmla="*/ 2147483647 w 2253"/>
                <a:gd name="T109" fmla="*/ 2147483647 h 1649"/>
                <a:gd name="T110" fmla="*/ 2147483647 w 2253"/>
                <a:gd name="T111" fmla="*/ 2147483647 h 1649"/>
                <a:gd name="T112" fmla="*/ 2147483647 w 2253"/>
                <a:gd name="T113" fmla="*/ 2147483647 h 1649"/>
                <a:gd name="T114" fmla="*/ 2147483647 w 2253"/>
                <a:gd name="T115" fmla="*/ 2147483647 h 1649"/>
                <a:gd name="T116" fmla="*/ 2147483647 w 2253"/>
                <a:gd name="T117" fmla="*/ 2147483647 h 1649"/>
                <a:gd name="T118" fmla="*/ 2147483647 w 2253"/>
                <a:gd name="T119" fmla="*/ 2147483647 h 1649"/>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2253"/>
                <a:gd name="T181" fmla="*/ 0 h 1649"/>
                <a:gd name="T182" fmla="*/ 2253 w 2253"/>
                <a:gd name="T183" fmla="*/ 1649 h 1649"/>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2253" h="1649">
                  <a:moveTo>
                    <a:pt x="1550" y="1270"/>
                  </a:moveTo>
                  <a:lnTo>
                    <a:pt x="1516" y="1214"/>
                  </a:lnTo>
                  <a:lnTo>
                    <a:pt x="1498" y="1184"/>
                  </a:lnTo>
                  <a:lnTo>
                    <a:pt x="1469" y="1154"/>
                  </a:lnTo>
                  <a:lnTo>
                    <a:pt x="1449" y="1133"/>
                  </a:lnTo>
                  <a:lnTo>
                    <a:pt x="1428" y="1127"/>
                  </a:lnTo>
                  <a:lnTo>
                    <a:pt x="1426" y="1088"/>
                  </a:lnTo>
                  <a:lnTo>
                    <a:pt x="1412" y="1039"/>
                  </a:lnTo>
                  <a:lnTo>
                    <a:pt x="1397" y="1032"/>
                  </a:lnTo>
                  <a:lnTo>
                    <a:pt x="1375" y="1013"/>
                  </a:lnTo>
                  <a:lnTo>
                    <a:pt x="1371" y="985"/>
                  </a:lnTo>
                  <a:lnTo>
                    <a:pt x="1380" y="956"/>
                  </a:lnTo>
                  <a:lnTo>
                    <a:pt x="1367" y="886"/>
                  </a:lnTo>
                  <a:lnTo>
                    <a:pt x="1360" y="809"/>
                  </a:lnTo>
                  <a:lnTo>
                    <a:pt x="1366" y="749"/>
                  </a:lnTo>
                  <a:lnTo>
                    <a:pt x="1395" y="705"/>
                  </a:lnTo>
                  <a:lnTo>
                    <a:pt x="1402" y="690"/>
                  </a:lnTo>
                  <a:lnTo>
                    <a:pt x="1383" y="663"/>
                  </a:lnTo>
                  <a:lnTo>
                    <a:pt x="1377" y="660"/>
                  </a:lnTo>
                  <a:lnTo>
                    <a:pt x="1343" y="656"/>
                  </a:lnTo>
                  <a:lnTo>
                    <a:pt x="1330" y="655"/>
                  </a:lnTo>
                  <a:lnTo>
                    <a:pt x="1262" y="611"/>
                  </a:lnTo>
                  <a:lnTo>
                    <a:pt x="1234" y="559"/>
                  </a:lnTo>
                  <a:lnTo>
                    <a:pt x="1221" y="528"/>
                  </a:lnTo>
                  <a:lnTo>
                    <a:pt x="1157" y="418"/>
                  </a:lnTo>
                  <a:lnTo>
                    <a:pt x="1144" y="397"/>
                  </a:lnTo>
                  <a:lnTo>
                    <a:pt x="1130" y="371"/>
                  </a:lnTo>
                  <a:lnTo>
                    <a:pt x="1090" y="341"/>
                  </a:lnTo>
                  <a:lnTo>
                    <a:pt x="1080" y="332"/>
                  </a:lnTo>
                  <a:lnTo>
                    <a:pt x="1036" y="331"/>
                  </a:lnTo>
                  <a:lnTo>
                    <a:pt x="1009" y="342"/>
                  </a:lnTo>
                  <a:lnTo>
                    <a:pt x="987" y="371"/>
                  </a:lnTo>
                  <a:lnTo>
                    <a:pt x="977" y="387"/>
                  </a:lnTo>
                  <a:lnTo>
                    <a:pt x="943" y="388"/>
                  </a:lnTo>
                  <a:lnTo>
                    <a:pt x="919" y="364"/>
                  </a:lnTo>
                  <a:lnTo>
                    <a:pt x="890" y="336"/>
                  </a:lnTo>
                  <a:lnTo>
                    <a:pt x="874" y="310"/>
                  </a:lnTo>
                  <a:lnTo>
                    <a:pt x="860" y="279"/>
                  </a:lnTo>
                  <a:lnTo>
                    <a:pt x="839" y="254"/>
                  </a:lnTo>
                  <a:lnTo>
                    <a:pt x="820" y="223"/>
                  </a:lnTo>
                  <a:lnTo>
                    <a:pt x="805" y="198"/>
                  </a:lnTo>
                  <a:lnTo>
                    <a:pt x="783" y="174"/>
                  </a:lnTo>
                  <a:lnTo>
                    <a:pt x="754" y="150"/>
                  </a:lnTo>
                  <a:lnTo>
                    <a:pt x="712" y="139"/>
                  </a:lnTo>
                  <a:lnTo>
                    <a:pt x="704" y="140"/>
                  </a:lnTo>
                  <a:lnTo>
                    <a:pt x="678" y="136"/>
                  </a:lnTo>
                  <a:lnTo>
                    <a:pt x="647" y="128"/>
                  </a:lnTo>
                  <a:lnTo>
                    <a:pt x="610" y="130"/>
                  </a:lnTo>
                  <a:lnTo>
                    <a:pt x="589" y="139"/>
                  </a:lnTo>
                  <a:lnTo>
                    <a:pt x="571" y="176"/>
                  </a:lnTo>
                  <a:lnTo>
                    <a:pt x="544" y="175"/>
                  </a:lnTo>
                  <a:lnTo>
                    <a:pt x="514" y="173"/>
                  </a:lnTo>
                  <a:lnTo>
                    <a:pt x="485" y="166"/>
                  </a:lnTo>
                  <a:lnTo>
                    <a:pt x="452" y="151"/>
                  </a:lnTo>
                  <a:lnTo>
                    <a:pt x="410" y="145"/>
                  </a:lnTo>
                  <a:lnTo>
                    <a:pt x="379" y="136"/>
                  </a:lnTo>
                  <a:lnTo>
                    <a:pt x="348" y="124"/>
                  </a:lnTo>
                  <a:lnTo>
                    <a:pt x="317" y="115"/>
                  </a:lnTo>
                  <a:lnTo>
                    <a:pt x="279" y="99"/>
                  </a:lnTo>
                  <a:lnTo>
                    <a:pt x="245" y="86"/>
                  </a:lnTo>
                  <a:lnTo>
                    <a:pt x="213" y="77"/>
                  </a:lnTo>
                  <a:lnTo>
                    <a:pt x="176" y="50"/>
                  </a:lnTo>
                  <a:lnTo>
                    <a:pt x="152" y="26"/>
                  </a:lnTo>
                  <a:lnTo>
                    <a:pt x="134" y="10"/>
                  </a:lnTo>
                  <a:lnTo>
                    <a:pt x="76" y="4"/>
                  </a:lnTo>
                  <a:lnTo>
                    <a:pt x="38" y="0"/>
                  </a:lnTo>
                  <a:lnTo>
                    <a:pt x="0" y="3"/>
                  </a:lnTo>
                  <a:lnTo>
                    <a:pt x="17" y="115"/>
                  </a:lnTo>
                  <a:lnTo>
                    <a:pt x="35" y="160"/>
                  </a:lnTo>
                  <a:lnTo>
                    <a:pt x="49" y="205"/>
                  </a:lnTo>
                  <a:lnTo>
                    <a:pt x="50" y="258"/>
                  </a:lnTo>
                  <a:lnTo>
                    <a:pt x="80" y="313"/>
                  </a:lnTo>
                  <a:lnTo>
                    <a:pt x="127" y="356"/>
                  </a:lnTo>
                  <a:lnTo>
                    <a:pt x="153" y="375"/>
                  </a:lnTo>
                  <a:lnTo>
                    <a:pt x="165" y="398"/>
                  </a:lnTo>
                  <a:lnTo>
                    <a:pt x="165" y="422"/>
                  </a:lnTo>
                  <a:lnTo>
                    <a:pt x="151" y="439"/>
                  </a:lnTo>
                  <a:lnTo>
                    <a:pt x="108" y="432"/>
                  </a:lnTo>
                  <a:lnTo>
                    <a:pt x="93" y="432"/>
                  </a:lnTo>
                  <a:lnTo>
                    <a:pt x="94" y="437"/>
                  </a:lnTo>
                  <a:lnTo>
                    <a:pt x="129" y="467"/>
                  </a:lnTo>
                  <a:lnTo>
                    <a:pt x="165" y="498"/>
                  </a:lnTo>
                  <a:lnTo>
                    <a:pt x="195" y="543"/>
                  </a:lnTo>
                  <a:lnTo>
                    <a:pt x="223" y="566"/>
                  </a:lnTo>
                  <a:lnTo>
                    <a:pt x="249" y="606"/>
                  </a:lnTo>
                  <a:lnTo>
                    <a:pt x="269" y="653"/>
                  </a:lnTo>
                  <a:lnTo>
                    <a:pt x="274" y="702"/>
                  </a:lnTo>
                  <a:lnTo>
                    <a:pt x="284" y="728"/>
                  </a:lnTo>
                  <a:lnTo>
                    <a:pt x="314" y="757"/>
                  </a:lnTo>
                  <a:lnTo>
                    <a:pt x="349" y="793"/>
                  </a:lnTo>
                  <a:lnTo>
                    <a:pt x="371" y="818"/>
                  </a:lnTo>
                  <a:lnTo>
                    <a:pt x="385" y="853"/>
                  </a:lnTo>
                  <a:lnTo>
                    <a:pt x="410" y="898"/>
                  </a:lnTo>
                  <a:lnTo>
                    <a:pt x="430" y="912"/>
                  </a:lnTo>
                  <a:lnTo>
                    <a:pt x="456" y="904"/>
                  </a:lnTo>
                  <a:lnTo>
                    <a:pt x="466" y="883"/>
                  </a:lnTo>
                  <a:lnTo>
                    <a:pt x="453" y="852"/>
                  </a:lnTo>
                  <a:lnTo>
                    <a:pt x="430" y="825"/>
                  </a:lnTo>
                  <a:lnTo>
                    <a:pt x="411" y="795"/>
                  </a:lnTo>
                  <a:lnTo>
                    <a:pt x="380" y="793"/>
                  </a:lnTo>
                  <a:lnTo>
                    <a:pt x="373" y="771"/>
                  </a:lnTo>
                  <a:lnTo>
                    <a:pt x="383" y="744"/>
                  </a:lnTo>
                  <a:lnTo>
                    <a:pt x="376" y="726"/>
                  </a:lnTo>
                  <a:lnTo>
                    <a:pt x="360" y="707"/>
                  </a:lnTo>
                  <a:lnTo>
                    <a:pt x="338" y="588"/>
                  </a:lnTo>
                  <a:lnTo>
                    <a:pt x="331" y="578"/>
                  </a:lnTo>
                  <a:lnTo>
                    <a:pt x="327" y="594"/>
                  </a:lnTo>
                  <a:lnTo>
                    <a:pt x="261" y="426"/>
                  </a:lnTo>
                  <a:lnTo>
                    <a:pt x="246" y="400"/>
                  </a:lnTo>
                  <a:lnTo>
                    <a:pt x="180" y="334"/>
                  </a:lnTo>
                  <a:lnTo>
                    <a:pt x="158" y="294"/>
                  </a:lnTo>
                  <a:lnTo>
                    <a:pt x="139" y="233"/>
                  </a:lnTo>
                  <a:lnTo>
                    <a:pt x="140" y="180"/>
                  </a:lnTo>
                  <a:lnTo>
                    <a:pt x="130" y="132"/>
                  </a:lnTo>
                  <a:lnTo>
                    <a:pt x="138" y="107"/>
                  </a:lnTo>
                  <a:lnTo>
                    <a:pt x="162" y="102"/>
                  </a:lnTo>
                  <a:lnTo>
                    <a:pt x="181" y="117"/>
                  </a:lnTo>
                  <a:lnTo>
                    <a:pt x="249" y="157"/>
                  </a:lnTo>
                  <a:lnTo>
                    <a:pt x="254" y="180"/>
                  </a:lnTo>
                  <a:lnTo>
                    <a:pt x="242" y="197"/>
                  </a:lnTo>
                  <a:lnTo>
                    <a:pt x="262" y="221"/>
                  </a:lnTo>
                  <a:lnTo>
                    <a:pt x="268" y="273"/>
                  </a:lnTo>
                  <a:lnTo>
                    <a:pt x="296" y="360"/>
                  </a:lnTo>
                  <a:lnTo>
                    <a:pt x="322" y="390"/>
                  </a:lnTo>
                  <a:lnTo>
                    <a:pt x="343" y="427"/>
                  </a:lnTo>
                  <a:lnTo>
                    <a:pt x="396" y="459"/>
                  </a:lnTo>
                  <a:lnTo>
                    <a:pt x="409" y="484"/>
                  </a:lnTo>
                  <a:lnTo>
                    <a:pt x="402" y="499"/>
                  </a:lnTo>
                  <a:lnTo>
                    <a:pt x="423" y="522"/>
                  </a:lnTo>
                  <a:lnTo>
                    <a:pt x="447" y="563"/>
                  </a:lnTo>
                  <a:lnTo>
                    <a:pt x="484" y="604"/>
                  </a:lnTo>
                  <a:lnTo>
                    <a:pt x="507" y="646"/>
                  </a:lnTo>
                  <a:lnTo>
                    <a:pt x="496" y="667"/>
                  </a:lnTo>
                  <a:lnTo>
                    <a:pt x="547" y="703"/>
                  </a:lnTo>
                  <a:lnTo>
                    <a:pt x="597" y="773"/>
                  </a:lnTo>
                  <a:lnTo>
                    <a:pt x="641" y="828"/>
                  </a:lnTo>
                  <a:lnTo>
                    <a:pt x="682" y="887"/>
                  </a:lnTo>
                  <a:lnTo>
                    <a:pt x="703" y="912"/>
                  </a:lnTo>
                  <a:lnTo>
                    <a:pt x="732" y="949"/>
                  </a:lnTo>
                  <a:lnTo>
                    <a:pt x="757" y="1031"/>
                  </a:lnTo>
                  <a:lnTo>
                    <a:pt x="783" y="1061"/>
                  </a:lnTo>
                  <a:lnTo>
                    <a:pt x="799" y="1100"/>
                  </a:lnTo>
                  <a:lnTo>
                    <a:pt x="796" y="1105"/>
                  </a:lnTo>
                  <a:lnTo>
                    <a:pt x="770" y="1119"/>
                  </a:lnTo>
                  <a:lnTo>
                    <a:pt x="757" y="1132"/>
                  </a:lnTo>
                  <a:lnTo>
                    <a:pt x="766" y="1179"/>
                  </a:lnTo>
                  <a:lnTo>
                    <a:pt x="799" y="1211"/>
                  </a:lnTo>
                  <a:lnTo>
                    <a:pt x="822" y="1235"/>
                  </a:lnTo>
                  <a:lnTo>
                    <a:pt x="866" y="1265"/>
                  </a:lnTo>
                  <a:lnTo>
                    <a:pt x="896" y="1279"/>
                  </a:lnTo>
                  <a:lnTo>
                    <a:pt x="917" y="1304"/>
                  </a:lnTo>
                  <a:lnTo>
                    <a:pt x="955" y="1332"/>
                  </a:lnTo>
                  <a:lnTo>
                    <a:pt x="989" y="1337"/>
                  </a:lnTo>
                  <a:lnTo>
                    <a:pt x="1027" y="1340"/>
                  </a:lnTo>
                  <a:lnTo>
                    <a:pt x="1053" y="1355"/>
                  </a:lnTo>
                  <a:lnTo>
                    <a:pt x="1086" y="1371"/>
                  </a:lnTo>
                  <a:lnTo>
                    <a:pt x="1120" y="1395"/>
                  </a:lnTo>
                  <a:lnTo>
                    <a:pt x="1152" y="1412"/>
                  </a:lnTo>
                  <a:lnTo>
                    <a:pt x="1167" y="1419"/>
                  </a:lnTo>
                  <a:lnTo>
                    <a:pt x="1198" y="1436"/>
                  </a:lnTo>
                  <a:lnTo>
                    <a:pt x="1230" y="1449"/>
                  </a:lnTo>
                  <a:lnTo>
                    <a:pt x="1262" y="1458"/>
                  </a:lnTo>
                  <a:lnTo>
                    <a:pt x="1303" y="1459"/>
                  </a:lnTo>
                  <a:lnTo>
                    <a:pt x="1353" y="1493"/>
                  </a:lnTo>
                  <a:lnTo>
                    <a:pt x="1398" y="1499"/>
                  </a:lnTo>
                  <a:lnTo>
                    <a:pt x="1443" y="1520"/>
                  </a:lnTo>
                  <a:lnTo>
                    <a:pt x="1488" y="1525"/>
                  </a:lnTo>
                  <a:lnTo>
                    <a:pt x="1521" y="1524"/>
                  </a:lnTo>
                  <a:lnTo>
                    <a:pt x="1560" y="1522"/>
                  </a:lnTo>
                  <a:lnTo>
                    <a:pt x="1626" y="1498"/>
                  </a:lnTo>
                  <a:lnTo>
                    <a:pt x="1658" y="1498"/>
                  </a:lnTo>
                  <a:lnTo>
                    <a:pt x="1678" y="1503"/>
                  </a:lnTo>
                  <a:lnTo>
                    <a:pt x="1713" y="1510"/>
                  </a:lnTo>
                  <a:lnTo>
                    <a:pt x="1737" y="1530"/>
                  </a:lnTo>
                  <a:lnTo>
                    <a:pt x="1772" y="1561"/>
                  </a:lnTo>
                  <a:lnTo>
                    <a:pt x="1800" y="1586"/>
                  </a:lnTo>
                  <a:lnTo>
                    <a:pt x="1834" y="1617"/>
                  </a:lnTo>
                  <a:lnTo>
                    <a:pt x="1859" y="1641"/>
                  </a:lnTo>
                  <a:lnTo>
                    <a:pt x="1869" y="1649"/>
                  </a:lnTo>
                  <a:lnTo>
                    <a:pt x="1875" y="1618"/>
                  </a:lnTo>
                  <a:lnTo>
                    <a:pt x="1868" y="1597"/>
                  </a:lnTo>
                  <a:lnTo>
                    <a:pt x="1864" y="1579"/>
                  </a:lnTo>
                  <a:lnTo>
                    <a:pt x="1869" y="1554"/>
                  </a:lnTo>
                  <a:lnTo>
                    <a:pt x="1883" y="1543"/>
                  </a:lnTo>
                  <a:lnTo>
                    <a:pt x="1989" y="1529"/>
                  </a:lnTo>
                  <a:lnTo>
                    <a:pt x="2002" y="1523"/>
                  </a:lnTo>
                  <a:lnTo>
                    <a:pt x="2003" y="1499"/>
                  </a:lnTo>
                  <a:lnTo>
                    <a:pt x="2019" y="1483"/>
                  </a:lnTo>
                  <a:lnTo>
                    <a:pt x="2024" y="1471"/>
                  </a:lnTo>
                  <a:lnTo>
                    <a:pt x="2005" y="1468"/>
                  </a:lnTo>
                  <a:lnTo>
                    <a:pt x="1987" y="1454"/>
                  </a:lnTo>
                  <a:lnTo>
                    <a:pt x="1975" y="1435"/>
                  </a:lnTo>
                  <a:lnTo>
                    <a:pt x="1966" y="1410"/>
                  </a:lnTo>
                  <a:lnTo>
                    <a:pt x="1961" y="1377"/>
                  </a:lnTo>
                  <a:lnTo>
                    <a:pt x="2010" y="1366"/>
                  </a:lnTo>
                  <a:lnTo>
                    <a:pt x="2083" y="1352"/>
                  </a:lnTo>
                  <a:lnTo>
                    <a:pt x="2128" y="1345"/>
                  </a:lnTo>
                  <a:lnTo>
                    <a:pt x="2144" y="1316"/>
                  </a:lnTo>
                  <a:lnTo>
                    <a:pt x="2158" y="1309"/>
                  </a:lnTo>
                  <a:lnTo>
                    <a:pt x="2178" y="1315"/>
                  </a:lnTo>
                  <a:lnTo>
                    <a:pt x="2185" y="1293"/>
                  </a:lnTo>
                  <a:lnTo>
                    <a:pt x="2194" y="1310"/>
                  </a:lnTo>
                  <a:lnTo>
                    <a:pt x="2206" y="1323"/>
                  </a:lnTo>
                  <a:lnTo>
                    <a:pt x="2219" y="1321"/>
                  </a:lnTo>
                  <a:lnTo>
                    <a:pt x="2228" y="1306"/>
                  </a:lnTo>
                  <a:lnTo>
                    <a:pt x="2223" y="1280"/>
                  </a:lnTo>
                  <a:lnTo>
                    <a:pt x="2217" y="1252"/>
                  </a:lnTo>
                  <a:lnTo>
                    <a:pt x="2228" y="1226"/>
                  </a:lnTo>
                  <a:lnTo>
                    <a:pt x="2226" y="1210"/>
                  </a:lnTo>
                  <a:lnTo>
                    <a:pt x="2216" y="1194"/>
                  </a:lnTo>
                  <a:lnTo>
                    <a:pt x="2199" y="1155"/>
                  </a:lnTo>
                  <a:lnTo>
                    <a:pt x="2204" y="1134"/>
                  </a:lnTo>
                  <a:lnTo>
                    <a:pt x="2236" y="1102"/>
                  </a:lnTo>
                  <a:lnTo>
                    <a:pt x="2252" y="1066"/>
                  </a:lnTo>
                  <a:lnTo>
                    <a:pt x="2253" y="1029"/>
                  </a:lnTo>
                  <a:lnTo>
                    <a:pt x="2241" y="1014"/>
                  </a:lnTo>
                  <a:lnTo>
                    <a:pt x="2206" y="1012"/>
                  </a:lnTo>
                  <a:lnTo>
                    <a:pt x="2166" y="1014"/>
                  </a:lnTo>
                  <a:lnTo>
                    <a:pt x="2067" y="1028"/>
                  </a:lnTo>
                  <a:lnTo>
                    <a:pt x="2004" y="1050"/>
                  </a:lnTo>
                  <a:lnTo>
                    <a:pt x="1975" y="1064"/>
                  </a:lnTo>
                  <a:lnTo>
                    <a:pt x="1967" y="1075"/>
                  </a:lnTo>
                  <a:lnTo>
                    <a:pt x="1959" y="1105"/>
                  </a:lnTo>
                  <a:lnTo>
                    <a:pt x="1965" y="1135"/>
                  </a:lnTo>
                  <a:lnTo>
                    <a:pt x="1982" y="1153"/>
                  </a:lnTo>
                  <a:lnTo>
                    <a:pt x="1987" y="1174"/>
                  </a:lnTo>
                  <a:lnTo>
                    <a:pt x="1972" y="1197"/>
                  </a:lnTo>
                  <a:lnTo>
                    <a:pt x="1941" y="1205"/>
                  </a:lnTo>
                  <a:lnTo>
                    <a:pt x="1915" y="1244"/>
                  </a:lnTo>
                  <a:lnTo>
                    <a:pt x="1923" y="1269"/>
                  </a:lnTo>
                  <a:lnTo>
                    <a:pt x="1908" y="1286"/>
                  </a:lnTo>
                  <a:lnTo>
                    <a:pt x="1881" y="1291"/>
                  </a:lnTo>
                  <a:lnTo>
                    <a:pt x="1863" y="1273"/>
                  </a:lnTo>
                  <a:lnTo>
                    <a:pt x="1805" y="1274"/>
                  </a:lnTo>
                  <a:lnTo>
                    <a:pt x="1781" y="1291"/>
                  </a:lnTo>
                  <a:lnTo>
                    <a:pt x="1749" y="1296"/>
                  </a:lnTo>
                  <a:lnTo>
                    <a:pt x="1688" y="1314"/>
                  </a:lnTo>
                  <a:lnTo>
                    <a:pt x="1662" y="1312"/>
                  </a:lnTo>
                  <a:lnTo>
                    <a:pt x="1644" y="1301"/>
                  </a:lnTo>
                  <a:lnTo>
                    <a:pt x="1634" y="1273"/>
                  </a:lnTo>
                  <a:lnTo>
                    <a:pt x="1604" y="1273"/>
                  </a:lnTo>
                  <a:lnTo>
                    <a:pt x="1564" y="1275"/>
                  </a:lnTo>
                  <a:lnTo>
                    <a:pt x="1550" y="1270"/>
                  </a:lnTo>
                  <a:close/>
                </a:path>
              </a:pathLst>
            </a:custGeom>
            <a:gradFill rotWithShape="0">
              <a:gsLst>
                <a:gs pos="0">
                  <a:srgbClr val="FFFFFF"/>
                </a:gs>
                <a:gs pos="100000">
                  <a:srgbClr val="757575"/>
                </a:gs>
              </a:gsLst>
              <a:path path="rect">
                <a:fillToRect l="100000" t="100000"/>
              </a:path>
            </a:gradFill>
            <a:ln w="12600">
              <a:solidFill>
                <a:srgbClr val="FFFFFF"/>
              </a:solidFill>
              <a:round/>
              <a:headEnd/>
              <a:tailEnd/>
            </a:ln>
          </p:spPr>
          <p:txBody>
            <a:bodyPr wrap="none" lIns="91424" tIns="45712" rIns="91424" bIns="45712" anchor="ctr"/>
            <a:lstStyle/>
            <a:p>
              <a:endParaRPr lang="es-ES">
                <a:solidFill>
                  <a:prstClr val="black"/>
                </a:solidFill>
              </a:endParaRPr>
            </a:p>
          </p:txBody>
        </p:sp>
        <p:sp>
          <p:nvSpPr>
            <p:cNvPr id="2070" name="Freeform 24"/>
            <p:cNvSpPr>
              <a:spLocks noChangeArrowheads="1"/>
            </p:cNvSpPr>
            <p:nvPr/>
          </p:nvSpPr>
          <p:spPr bwMode="auto">
            <a:xfrm>
              <a:off x="1404995" y="2600367"/>
              <a:ext cx="1049333" cy="790477"/>
            </a:xfrm>
            <a:custGeom>
              <a:avLst/>
              <a:gdLst>
                <a:gd name="T0" fmla="*/ 2147483647 w 2253"/>
                <a:gd name="T1" fmla="*/ 2147483647 h 1649"/>
                <a:gd name="T2" fmla="*/ 2147483647 w 2253"/>
                <a:gd name="T3" fmla="*/ 2147483647 h 1649"/>
                <a:gd name="T4" fmla="*/ 2147483647 w 2253"/>
                <a:gd name="T5" fmla="*/ 2147483647 h 1649"/>
                <a:gd name="T6" fmla="*/ 2147483647 w 2253"/>
                <a:gd name="T7" fmla="*/ 2147483647 h 1649"/>
                <a:gd name="T8" fmla="*/ 2147483647 w 2253"/>
                <a:gd name="T9" fmla="*/ 2147483647 h 1649"/>
                <a:gd name="T10" fmla="*/ 2147483647 w 2253"/>
                <a:gd name="T11" fmla="*/ 2147483647 h 1649"/>
                <a:gd name="T12" fmla="*/ 2147483647 w 2253"/>
                <a:gd name="T13" fmla="*/ 2147483647 h 1649"/>
                <a:gd name="T14" fmla="*/ 2147483647 w 2253"/>
                <a:gd name="T15" fmla="*/ 2147483647 h 1649"/>
                <a:gd name="T16" fmla="*/ 2147483647 w 2253"/>
                <a:gd name="T17" fmla="*/ 2147483647 h 1649"/>
                <a:gd name="T18" fmla="*/ 2147483647 w 2253"/>
                <a:gd name="T19" fmla="*/ 2147483647 h 1649"/>
                <a:gd name="T20" fmla="*/ 2147483647 w 2253"/>
                <a:gd name="T21" fmla="*/ 2147483647 h 1649"/>
                <a:gd name="T22" fmla="*/ 2147483647 w 2253"/>
                <a:gd name="T23" fmla="*/ 2147483647 h 1649"/>
                <a:gd name="T24" fmla="*/ 2147483647 w 2253"/>
                <a:gd name="T25" fmla="*/ 2147483647 h 1649"/>
                <a:gd name="T26" fmla="*/ 2147483647 w 2253"/>
                <a:gd name="T27" fmla="*/ 2147483647 h 1649"/>
                <a:gd name="T28" fmla="*/ 2147483647 w 2253"/>
                <a:gd name="T29" fmla="*/ 2147483647 h 1649"/>
                <a:gd name="T30" fmla="*/ 2147483647 w 2253"/>
                <a:gd name="T31" fmla="*/ 2147483647 h 1649"/>
                <a:gd name="T32" fmla="*/ 2147483647 w 2253"/>
                <a:gd name="T33" fmla="*/ 2147483647 h 1649"/>
                <a:gd name="T34" fmla="*/ 2147483647 w 2253"/>
                <a:gd name="T35" fmla="*/ 2147483647 h 1649"/>
                <a:gd name="T36" fmla="*/ 2147483647 w 2253"/>
                <a:gd name="T37" fmla="*/ 2147483647 h 1649"/>
                <a:gd name="T38" fmla="*/ 2147483647 w 2253"/>
                <a:gd name="T39" fmla="*/ 2147483647 h 1649"/>
                <a:gd name="T40" fmla="*/ 2147483647 w 2253"/>
                <a:gd name="T41" fmla="*/ 2147483647 h 1649"/>
                <a:gd name="T42" fmla="*/ 2147483647 w 2253"/>
                <a:gd name="T43" fmla="*/ 2147483647 h 1649"/>
                <a:gd name="T44" fmla="*/ 2147483647 w 2253"/>
                <a:gd name="T45" fmla="*/ 2147483647 h 1649"/>
                <a:gd name="T46" fmla="*/ 2147483647 w 2253"/>
                <a:gd name="T47" fmla="*/ 2147483647 h 1649"/>
                <a:gd name="T48" fmla="*/ 2147483647 w 2253"/>
                <a:gd name="T49" fmla="*/ 2147483647 h 1649"/>
                <a:gd name="T50" fmla="*/ 2147483647 w 2253"/>
                <a:gd name="T51" fmla="*/ 2147483647 h 1649"/>
                <a:gd name="T52" fmla="*/ 2147483647 w 2253"/>
                <a:gd name="T53" fmla="*/ 2147483647 h 1649"/>
                <a:gd name="T54" fmla="*/ 2147483647 w 2253"/>
                <a:gd name="T55" fmla="*/ 2147483647 h 1649"/>
                <a:gd name="T56" fmla="*/ 2147483647 w 2253"/>
                <a:gd name="T57" fmla="*/ 2147483647 h 1649"/>
                <a:gd name="T58" fmla="*/ 2147483647 w 2253"/>
                <a:gd name="T59" fmla="*/ 2147483647 h 1649"/>
                <a:gd name="T60" fmla="*/ 2147483647 w 2253"/>
                <a:gd name="T61" fmla="*/ 2147483647 h 1649"/>
                <a:gd name="T62" fmla="*/ 2147483647 w 2253"/>
                <a:gd name="T63" fmla="*/ 2147483647 h 1649"/>
                <a:gd name="T64" fmla="*/ 2147483647 w 2253"/>
                <a:gd name="T65" fmla="*/ 2147483647 h 1649"/>
                <a:gd name="T66" fmla="*/ 2147483647 w 2253"/>
                <a:gd name="T67" fmla="*/ 2147483647 h 1649"/>
                <a:gd name="T68" fmla="*/ 2147483647 w 2253"/>
                <a:gd name="T69" fmla="*/ 2147483647 h 1649"/>
                <a:gd name="T70" fmla="*/ 2147483647 w 2253"/>
                <a:gd name="T71" fmla="*/ 2147483647 h 1649"/>
                <a:gd name="T72" fmla="*/ 2147483647 w 2253"/>
                <a:gd name="T73" fmla="*/ 2147483647 h 1649"/>
                <a:gd name="T74" fmla="*/ 2147483647 w 2253"/>
                <a:gd name="T75" fmla="*/ 2147483647 h 1649"/>
                <a:gd name="T76" fmla="*/ 2147483647 w 2253"/>
                <a:gd name="T77" fmla="*/ 2147483647 h 1649"/>
                <a:gd name="T78" fmla="*/ 2147483647 w 2253"/>
                <a:gd name="T79" fmla="*/ 2147483647 h 1649"/>
                <a:gd name="T80" fmla="*/ 2147483647 w 2253"/>
                <a:gd name="T81" fmla="*/ 2147483647 h 1649"/>
                <a:gd name="T82" fmla="*/ 2147483647 w 2253"/>
                <a:gd name="T83" fmla="*/ 2147483647 h 1649"/>
                <a:gd name="T84" fmla="*/ 2147483647 w 2253"/>
                <a:gd name="T85" fmla="*/ 2147483647 h 1649"/>
                <a:gd name="T86" fmla="*/ 2147483647 w 2253"/>
                <a:gd name="T87" fmla="*/ 2147483647 h 1649"/>
                <a:gd name="T88" fmla="*/ 2147483647 w 2253"/>
                <a:gd name="T89" fmla="*/ 2147483647 h 1649"/>
                <a:gd name="T90" fmla="*/ 2147483647 w 2253"/>
                <a:gd name="T91" fmla="*/ 2147483647 h 1649"/>
                <a:gd name="T92" fmla="*/ 2147483647 w 2253"/>
                <a:gd name="T93" fmla="*/ 2147483647 h 1649"/>
                <a:gd name="T94" fmla="*/ 2147483647 w 2253"/>
                <a:gd name="T95" fmla="*/ 2147483647 h 1649"/>
                <a:gd name="T96" fmla="*/ 2147483647 w 2253"/>
                <a:gd name="T97" fmla="*/ 2147483647 h 1649"/>
                <a:gd name="T98" fmla="*/ 2147483647 w 2253"/>
                <a:gd name="T99" fmla="*/ 2147483647 h 1649"/>
                <a:gd name="T100" fmla="*/ 2147483647 w 2253"/>
                <a:gd name="T101" fmla="*/ 2147483647 h 1649"/>
                <a:gd name="T102" fmla="*/ 2147483647 w 2253"/>
                <a:gd name="T103" fmla="*/ 2147483647 h 1649"/>
                <a:gd name="T104" fmla="*/ 2147483647 w 2253"/>
                <a:gd name="T105" fmla="*/ 2147483647 h 1649"/>
                <a:gd name="T106" fmla="*/ 2147483647 w 2253"/>
                <a:gd name="T107" fmla="*/ 2147483647 h 1649"/>
                <a:gd name="T108" fmla="*/ 2147483647 w 2253"/>
                <a:gd name="T109" fmla="*/ 2147483647 h 1649"/>
                <a:gd name="T110" fmla="*/ 2147483647 w 2253"/>
                <a:gd name="T111" fmla="*/ 2147483647 h 1649"/>
                <a:gd name="T112" fmla="*/ 2147483647 w 2253"/>
                <a:gd name="T113" fmla="*/ 2147483647 h 1649"/>
                <a:gd name="T114" fmla="*/ 2147483647 w 2253"/>
                <a:gd name="T115" fmla="*/ 2147483647 h 1649"/>
                <a:gd name="T116" fmla="*/ 2147483647 w 2253"/>
                <a:gd name="T117" fmla="*/ 2147483647 h 1649"/>
                <a:gd name="T118" fmla="*/ 2147483647 w 2253"/>
                <a:gd name="T119" fmla="*/ 2147483647 h 1649"/>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2253"/>
                <a:gd name="T181" fmla="*/ 0 h 1649"/>
                <a:gd name="T182" fmla="*/ 2253 w 2253"/>
                <a:gd name="T183" fmla="*/ 1649 h 1649"/>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2253" h="1649">
                  <a:moveTo>
                    <a:pt x="1550" y="1270"/>
                  </a:moveTo>
                  <a:lnTo>
                    <a:pt x="1516" y="1214"/>
                  </a:lnTo>
                  <a:lnTo>
                    <a:pt x="1498" y="1184"/>
                  </a:lnTo>
                  <a:lnTo>
                    <a:pt x="1469" y="1154"/>
                  </a:lnTo>
                  <a:lnTo>
                    <a:pt x="1449" y="1133"/>
                  </a:lnTo>
                  <a:lnTo>
                    <a:pt x="1428" y="1127"/>
                  </a:lnTo>
                  <a:lnTo>
                    <a:pt x="1426" y="1088"/>
                  </a:lnTo>
                  <a:lnTo>
                    <a:pt x="1412" y="1039"/>
                  </a:lnTo>
                  <a:lnTo>
                    <a:pt x="1397" y="1032"/>
                  </a:lnTo>
                  <a:lnTo>
                    <a:pt x="1375" y="1013"/>
                  </a:lnTo>
                  <a:lnTo>
                    <a:pt x="1371" y="985"/>
                  </a:lnTo>
                  <a:lnTo>
                    <a:pt x="1380" y="956"/>
                  </a:lnTo>
                  <a:lnTo>
                    <a:pt x="1367" y="886"/>
                  </a:lnTo>
                  <a:lnTo>
                    <a:pt x="1360" y="809"/>
                  </a:lnTo>
                  <a:lnTo>
                    <a:pt x="1366" y="749"/>
                  </a:lnTo>
                  <a:lnTo>
                    <a:pt x="1395" y="705"/>
                  </a:lnTo>
                  <a:lnTo>
                    <a:pt x="1402" y="690"/>
                  </a:lnTo>
                  <a:lnTo>
                    <a:pt x="1383" y="663"/>
                  </a:lnTo>
                  <a:lnTo>
                    <a:pt x="1377" y="660"/>
                  </a:lnTo>
                  <a:lnTo>
                    <a:pt x="1343" y="656"/>
                  </a:lnTo>
                  <a:lnTo>
                    <a:pt x="1330" y="655"/>
                  </a:lnTo>
                  <a:lnTo>
                    <a:pt x="1262" y="611"/>
                  </a:lnTo>
                  <a:lnTo>
                    <a:pt x="1234" y="559"/>
                  </a:lnTo>
                  <a:lnTo>
                    <a:pt x="1221" y="528"/>
                  </a:lnTo>
                  <a:lnTo>
                    <a:pt x="1157" y="418"/>
                  </a:lnTo>
                  <a:lnTo>
                    <a:pt x="1144" y="397"/>
                  </a:lnTo>
                  <a:lnTo>
                    <a:pt x="1130" y="371"/>
                  </a:lnTo>
                  <a:lnTo>
                    <a:pt x="1090" y="341"/>
                  </a:lnTo>
                  <a:lnTo>
                    <a:pt x="1080" y="332"/>
                  </a:lnTo>
                  <a:lnTo>
                    <a:pt x="1036" y="331"/>
                  </a:lnTo>
                  <a:lnTo>
                    <a:pt x="1009" y="342"/>
                  </a:lnTo>
                  <a:lnTo>
                    <a:pt x="987" y="371"/>
                  </a:lnTo>
                  <a:lnTo>
                    <a:pt x="977" y="387"/>
                  </a:lnTo>
                  <a:lnTo>
                    <a:pt x="943" y="388"/>
                  </a:lnTo>
                  <a:lnTo>
                    <a:pt x="919" y="364"/>
                  </a:lnTo>
                  <a:lnTo>
                    <a:pt x="890" y="336"/>
                  </a:lnTo>
                  <a:lnTo>
                    <a:pt x="874" y="310"/>
                  </a:lnTo>
                  <a:lnTo>
                    <a:pt x="860" y="279"/>
                  </a:lnTo>
                  <a:lnTo>
                    <a:pt x="839" y="254"/>
                  </a:lnTo>
                  <a:lnTo>
                    <a:pt x="820" y="223"/>
                  </a:lnTo>
                  <a:lnTo>
                    <a:pt x="805" y="198"/>
                  </a:lnTo>
                  <a:lnTo>
                    <a:pt x="783" y="174"/>
                  </a:lnTo>
                  <a:lnTo>
                    <a:pt x="754" y="150"/>
                  </a:lnTo>
                  <a:lnTo>
                    <a:pt x="712" y="139"/>
                  </a:lnTo>
                  <a:lnTo>
                    <a:pt x="704" y="140"/>
                  </a:lnTo>
                  <a:lnTo>
                    <a:pt x="678" y="136"/>
                  </a:lnTo>
                  <a:lnTo>
                    <a:pt x="647" y="128"/>
                  </a:lnTo>
                  <a:lnTo>
                    <a:pt x="610" y="130"/>
                  </a:lnTo>
                  <a:lnTo>
                    <a:pt x="589" y="139"/>
                  </a:lnTo>
                  <a:lnTo>
                    <a:pt x="571" y="176"/>
                  </a:lnTo>
                  <a:lnTo>
                    <a:pt x="544" y="175"/>
                  </a:lnTo>
                  <a:lnTo>
                    <a:pt x="514" y="173"/>
                  </a:lnTo>
                  <a:lnTo>
                    <a:pt x="485" y="166"/>
                  </a:lnTo>
                  <a:lnTo>
                    <a:pt x="452" y="151"/>
                  </a:lnTo>
                  <a:lnTo>
                    <a:pt x="410" y="145"/>
                  </a:lnTo>
                  <a:lnTo>
                    <a:pt x="379" y="136"/>
                  </a:lnTo>
                  <a:lnTo>
                    <a:pt x="348" y="124"/>
                  </a:lnTo>
                  <a:lnTo>
                    <a:pt x="317" y="115"/>
                  </a:lnTo>
                  <a:lnTo>
                    <a:pt x="279" y="99"/>
                  </a:lnTo>
                  <a:lnTo>
                    <a:pt x="245" y="86"/>
                  </a:lnTo>
                  <a:lnTo>
                    <a:pt x="213" y="77"/>
                  </a:lnTo>
                  <a:lnTo>
                    <a:pt x="176" y="50"/>
                  </a:lnTo>
                  <a:lnTo>
                    <a:pt x="152" y="26"/>
                  </a:lnTo>
                  <a:lnTo>
                    <a:pt x="134" y="10"/>
                  </a:lnTo>
                  <a:lnTo>
                    <a:pt x="76" y="4"/>
                  </a:lnTo>
                  <a:lnTo>
                    <a:pt x="38" y="0"/>
                  </a:lnTo>
                  <a:lnTo>
                    <a:pt x="0" y="3"/>
                  </a:lnTo>
                  <a:lnTo>
                    <a:pt x="17" y="115"/>
                  </a:lnTo>
                  <a:lnTo>
                    <a:pt x="35" y="160"/>
                  </a:lnTo>
                  <a:lnTo>
                    <a:pt x="49" y="205"/>
                  </a:lnTo>
                  <a:lnTo>
                    <a:pt x="50" y="258"/>
                  </a:lnTo>
                  <a:lnTo>
                    <a:pt x="80" y="313"/>
                  </a:lnTo>
                  <a:lnTo>
                    <a:pt x="127" y="356"/>
                  </a:lnTo>
                  <a:lnTo>
                    <a:pt x="153" y="375"/>
                  </a:lnTo>
                  <a:lnTo>
                    <a:pt x="165" y="398"/>
                  </a:lnTo>
                  <a:lnTo>
                    <a:pt x="165" y="422"/>
                  </a:lnTo>
                  <a:lnTo>
                    <a:pt x="151" y="439"/>
                  </a:lnTo>
                  <a:lnTo>
                    <a:pt x="108" y="432"/>
                  </a:lnTo>
                  <a:lnTo>
                    <a:pt x="93" y="432"/>
                  </a:lnTo>
                  <a:lnTo>
                    <a:pt x="94" y="437"/>
                  </a:lnTo>
                  <a:lnTo>
                    <a:pt x="129" y="467"/>
                  </a:lnTo>
                  <a:lnTo>
                    <a:pt x="165" y="498"/>
                  </a:lnTo>
                  <a:lnTo>
                    <a:pt x="195" y="543"/>
                  </a:lnTo>
                  <a:lnTo>
                    <a:pt x="223" y="566"/>
                  </a:lnTo>
                  <a:lnTo>
                    <a:pt x="249" y="606"/>
                  </a:lnTo>
                  <a:lnTo>
                    <a:pt x="269" y="653"/>
                  </a:lnTo>
                  <a:lnTo>
                    <a:pt x="274" y="702"/>
                  </a:lnTo>
                  <a:lnTo>
                    <a:pt x="284" y="728"/>
                  </a:lnTo>
                  <a:lnTo>
                    <a:pt x="314" y="757"/>
                  </a:lnTo>
                  <a:lnTo>
                    <a:pt x="349" y="793"/>
                  </a:lnTo>
                  <a:lnTo>
                    <a:pt x="371" y="818"/>
                  </a:lnTo>
                  <a:lnTo>
                    <a:pt x="385" y="853"/>
                  </a:lnTo>
                  <a:lnTo>
                    <a:pt x="410" y="898"/>
                  </a:lnTo>
                  <a:lnTo>
                    <a:pt x="430" y="912"/>
                  </a:lnTo>
                  <a:lnTo>
                    <a:pt x="456" y="904"/>
                  </a:lnTo>
                  <a:lnTo>
                    <a:pt x="466" y="883"/>
                  </a:lnTo>
                  <a:lnTo>
                    <a:pt x="453" y="852"/>
                  </a:lnTo>
                  <a:lnTo>
                    <a:pt x="430" y="825"/>
                  </a:lnTo>
                  <a:lnTo>
                    <a:pt x="411" y="795"/>
                  </a:lnTo>
                  <a:lnTo>
                    <a:pt x="380" y="793"/>
                  </a:lnTo>
                  <a:lnTo>
                    <a:pt x="373" y="771"/>
                  </a:lnTo>
                  <a:lnTo>
                    <a:pt x="383" y="744"/>
                  </a:lnTo>
                  <a:lnTo>
                    <a:pt x="376" y="726"/>
                  </a:lnTo>
                  <a:lnTo>
                    <a:pt x="360" y="707"/>
                  </a:lnTo>
                  <a:lnTo>
                    <a:pt x="338" y="588"/>
                  </a:lnTo>
                  <a:lnTo>
                    <a:pt x="331" y="578"/>
                  </a:lnTo>
                  <a:lnTo>
                    <a:pt x="327" y="594"/>
                  </a:lnTo>
                  <a:lnTo>
                    <a:pt x="261" y="426"/>
                  </a:lnTo>
                  <a:lnTo>
                    <a:pt x="246" y="400"/>
                  </a:lnTo>
                  <a:lnTo>
                    <a:pt x="180" y="334"/>
                  </a:lnTo>
                  <a:lnTo>
                    <a:pt x="158" y="294"/>
                  </a:lnTo>
                  <a:lnTo>
                    <a:pt x="139" y="233"/>
                  </a:lnTo>
                  <a:lnTo>
                    <a:pt x="140" y="180"/>
                  </a:lnTo>
                  <a:lnTo>
                    <a:pt x="130" y="132"/>
                  </a:lnTo>
                  <a:lnTo>
                    <a:pt x="138" y="107"/>
                  </a:lnTo>
                  <a:lnTo>
                    <a:pt x="162" y="102"/>
                  </a:lnTo>
                  <a:lnTo>
                    <a:pt x="181" y="117"/>
                  </a:lnTo>
                  <a:lnTo>
                    <a:pt x="249" y="157"/>
                  </a:lnTo>
                  <a:lnTo>
                    <a:pt x="254" y="180"/>
                  </a:lnTo>
                  <a:lnTo>
                    <a:pt x="242" y="197"/>
                  </a:lnTo>
                  <a:lnTo>
                    <a:pt x="262" y="221"/>
                  </a:lnTo>
                  <a:lnTo>
                    <a:pt x="268" y="273"/>
                  </a:lnTo>
                  <a:lnTo>
                    <a:pt x="296" y="360"/>
                  </a:lnTo>
                  <a:lnTo>
                    <a:pt x="322" y="390"/>
                  </a:lnTo>
                  <a:lnTo>
                    <a:pt x="343" y="427"/>
                  </a:lnTo>
                  <a:lnTo>
                    <a:pt x="396" y="459"/>
                  </a:lnTo>
                  <a:lnTo>
                    <a:pt x="409" y="484"/>
                  </a:lnTo>
                  <a:lnTo>
                    <a:pt x="402" y="499"/>
                  </a:lnTo>
                  <a:lnTo>
                    <a:pt x="423" y="522"/>
                  </a:lnTo>
                  <a:lnTo>
                    <a:pt x="447" y="563"/>
                  </a:lnTo>
                  <a:lnTo>
                    <a:pt x="484" y="604"/>
                  </a:lnTo>
                  <a:lnTo>
                    <a:pt x="507" y="646"/>
                  </a:lnTo>
                  <a:lnTo>
                    <a:pt x="496" y="667"/>
                  </a:lnTo>
                  <a:lnTo>
                    <a:pt x="547" y="703"/>
                  </a:lnTo>
                  <a:lnTo>
                    <a:pt x="597" y="773"/>
                  </a:lnTo>
                  <a:lnTo>
                    <a:pt x="641" y="828"/>
                  </a:lnTo>
                  <a:lnTo>
                    <a:pt x="682" y="887"/>
                  </a:lnTo>
                  <a:lnTo>
                    <a:pt x="703" y="912"/>
                  </a:lnTo>
                  <a:lnTo>
                    <a:pt x="732" y="949"/>
                  </a:lnTo>
                  <a:lnTo>
                    <a:pt x="757" y="1031"/>
                  </a:lnTo>
                  <a:lnTo>
                    <a:pt x="783" y="1061"/>
                  </a:lnTo>
                  <a:lnTo>
                    <a:pt x="799" y="1100"/>
                  </a:lnTo>
                  <a:lnTo>
                    <a:pt x="796" y="1105"/>
                  </a:lnTo>
                  <a:lnTo>
                    <a:pt x="770" y="1119"/>
                  </a:lnTo>
                  <a:lnTo>
                    <a:pt x="757" y="1132"/>
                  </a:lnTo>
                  <a:lnTo>
                    <a:pt x="766" y="1179"/>
                  </a:lnTo>
                  <a:lnTo>
                    <a:pt x="799" y="1211"/>
                  </a:lnTo>
                  <a:lnTo>
                    <a:pt x="822" y="1235"/>
                  </a:lnTo>
                  <a:lnTo>
                    <a:pt x="866" y="1265"/>
                  </a:lnTo>
                  <a:lnTo>
                    <a:pt x="896" y="1279"/>
                  </a:lnTo>
                  <a:lnTo>
                    <a:pt x="917" y="1304"/>
                  </a:lnTo>
                  <a:lnTo>
                    <a:pt x="955" y="1332"/>
                  </a:lnTo>
                  <a:lnTo>
                    <a:pt x="989" y="1337"/>
                  </a:lnTo>
                  <a:lnTo>
                    <a:pt x="1027" y="1340"/>
                  </a:lnTo>
                  <a:lnTo>
                    <a:pt x="1053" y="1355"/>
                  </a:lnTo>
                  <a:lnTo>
                    <a:pt x="1086" y="1371"/>
                  </a:lnTo>
                  <a:lnTo>
                    <a:pt x="1120" y="1395"/>
                  </a:lnTo>
                  <a:lnTo>
                    <a:pt x="1152" y="1412"/>
                  </a:lnTo>
                  <a:lnTo>
                    <a:pt x="1167" y="1419"/>
                  </a:lnTo>
                  <a:lnTo>
                    <a:pt x="1198" y="1436"/>
                  </a:lnTo>
                  <a:lnTo>
                    <a:pt x="1230" y="1449"/>
                  </a:lnTo>
                  <a:lnTo>
                    <a:pt x="1262" y="1458"/>
                  </a:lnTo>
                  <a:lnTo>
                    <a:pt x="1303" y="1459"/>
                  </a:lnTo>
                  <a:lnTo>
                    <a:pt x="1353" y="1493"/>
                  </a:lnTo>
                  <a:lnTo>
                    <a:pt x="1398" y="1499"/>
                  </a:lnTo>
                  <a:lnTo>
                    <a:pt x="1443" y="1520"/>
                  </a:lnTo>
                  <a:lnTo>
                    <a:pt x="1488" y="1525"/>
                  </a:lnTo>
                  <a:lnTo>
                    <a:pt x="1521" y="1524"/>
                  </a:lnTo>
                  <a:lnTo>
                    <a:pt x="1560" y="1522"/>
                  </a:lnTo>
                  <a:lnTo>
                    <a:pt x="1626" y="1498"/>
                  </a:lnTo>
                  <a:lnTo>
                    <a:pt x="1658" y="1498"/>
                  </a:lnTo>
                  <a:lnTo>
                    <a:pt x="1678" y="1503"/>
                  </a:lnTo>
                  <a:lnTo>
                    <a:pt x="1713" y="1510"/>
                  </a:lnTo>
                  <a:lnTo>
                    <a:pt x="1737" y="1530"/>
                  </a:lnTo>
                  <a:lnTo>
                    <a:pt x="1772" y="1561"/>
                  </a:lnTo>
                  <a:lnTo>
                    <a:pt x="1800" y="1586"/>
                  </a:lnTo>
                  <a:lnTo>
                    <a:pt x="1834" y="1617"/>
                  </a:lnTo>
                  <a:lnTo>
                    <a:pt x="1859" y="1641"/>
                  </a:lnTo>
                  <a:lnTo>
                    <a:pt x="1869" y="1649"/>
                  </a:lnTo>
                  <a:lnTo>
                    <a:pt x="1875" y="1618"/>
                  </a:lnTo>
                  <a:lnTo>
                    <a:pt x="1868" y="1597"/>
                  </a:lnTo>
                  <a:lnTo>
                    <a:pt x="1864" y="1579"/>
                  </a:lnTo>
                  <a:lnTo>
                    <a:pt x="1869" y="1554"/>
                  </a:lnTo>
                  <a:lnTo>
                    <a:pt x="1883" y="1543"/>
                  </a:lnTo>
                  <a:lnTo>
                    <a:pt x="1989" y="1529"/>
                  </a:lnTo>
                  <a:lnTo>
                    <a:pt x="2002" y="1523"/>
                  </a:lnTo>
                  <a:lnTo>
                    <a:pt x="2003" y="1499"/>
                  </a:lnTo>
                  <a:lnTo>
                    <a:pt x="2019" y="1483"/>
                  </a:lnTo>
                  <a:lnTo>
                    <a:pt x="2024" y="1471"/>
                  </a:lnTo>
                  <a:lnTo>
                    <a:pt x="2005" y="1468"/>
                  </a:lnTo>
                  <a:lnTo>
                    <a:pt x="1987" y="1454"/>
                  </a:lnTo>
                  <a:lnTo>
                    <a:pt x="1975" y="1435"/>
                  </a:lnTo>
                  <a:lnTo>
                    <a:pt x="1966" y="1410"/>
                  </a:lnTo>
                  <a:lnTo>
                    <a:pt x="1961" y="1377"/>
                  </a:lnTo>
                  <a:lnTo>
                    <a:pt x="2010" y="1366"/>
                  </a:lnTo>
                  <a:lnTo>
                    <a:pt x="2083" y="1352"/>
                  </a:lnTo>
                  <a:lnTo>
                    <a:pt x="2128" y="1345"/>
                  </a:lnTo>
                  <a:lnTo>
                    <a:pt x="2144" y="1316"/>
                  </a:lnTo>
                  <a:lnTo>
                    <a:pt x="2158" y="1309"/>
                  </a:lnTo>
                  <a:lnTo>
                    <a:pt x="2178" y="1315"/>
                  </a:lnTo>
                  <a:lnTo>
                    <a:pt x="2185" y="1293"/>
                  </a:lnTo>
                  <a:lnTo>
                    <a:pt x="2194" y="1310"/>
                  </a:lnTo>
                  <a:lnTo>
                    <a:pt x="2206" y="1323"/>
                  </a:lnTo>
                  <a:lnTo>
                    <a:pt x="2219" y="1321"/>
                  </a:lnTo>
                  <a:lnTo>
                    <a:pt x="2228" y="1306"/>
                  </a:lnTo>
                  <a:lnTo>
                    <a:pt x="2223" y="1280"/>
                  </a:lnTo>
                  <a:lnTo>
                    <a:pt x="2217" y="1252"/>
                  </a:lnTo>
                  <a:lnTo>
                    <a:pt x="2228" y="1226"/>
                  </a:lnTo>
                  <a:lnTo>
                    <a:pt x="2226" y="1210"/>
                  </a:lnTo>
                  <a:lnTo>
                    <a:pt x="2216" y="1194"/>
                  </a:lnTo>
                  <a:lnTo>
                    <a:pt x="2199" y="1155"/>
                  </a:lnTo>
                  <a:lnTo>
                    <a:pt x="2204" y="1134"/>
                  </a:lnTo>
                  <a:lnTo>
                    <a:pt x="2236" y="1102"/>
                  </a:lnTo>
                  <a:lnTo>
                    <a:pt x="2252" y="1066"/>
                  </a:lnTo>
                  <a:lnTo>
                    <a:pt x="2253" y="1029"/>
                  </a:lnTo>
                  <a:lnTo>
                    <a:pt x="2241" y="1014"/>
                  </a:lnTo>
                  <a:lnTo>
                    <a:pt x="2206" y="1012"/>
                  </a:lnTo>
                  <a:lnTo>
                    <a:pt x="2166" y="1014"/>
                  </a:lnTo>
                  <a:lnTo>
                    <a:pt x="2067" y="1028"/>
                  </a:lnTo>
                  <a:lnTo>
                    <a:pt x="2004" y="1050"/>
                  </a:lnTo>
                  <a:lnTo>
                    <a:pt x="1975" y="1064"/>
                  </a:lnTo>
                  <a:lnTo>
                    <a:pt x="1967" y="1075"/>
                  </a:lnTo>
                  <a:lnTo>
                    <a:pt x="1959" y="1105"/>
                  </a:lnTo>
                  <a:lnTo>
                    <a:pt x="1965" y="1135"/>
                  </a:lnTo>
                  <a:lnTo>
                    <a:pt x="1982" y="1153"/>
                  </a:lnTo>
                  <a:lnTo>
                    <a:pt x="1987" y="1174"/>
                  </a:lnTo>
                  <a:lnTo>
                    <a:pt x="1972" y="1197"/>
                  </a:lnTo>
                  <a:lnTo>
                    <a:pt x="1941" y="1205"/>
                  </a:lnTo>
                  <a:lnTo>
                    <a:pt x="1915" y="1244"/>
                  </a:lnTo>
                  <a:lnTo>
                    <a:pt x="1923" y="1269"/>
                  </a:lnTo>
                  <a:lnTo>
                    <a:pt x="1908" y="1286"/>
                  </a:lnTo>
                  <a:lnTo>
                    <a:pt x="1881" y="1291"/>
                  </a:lnTo>
                  <a:lnTo>
                    <a:pt x="1863" y="1273"/>
                  </a:lnTo>
                  <a:lnTo>
                    <a:pt x="1805" y="1274"/>
                  </a:lnTo>
                  <a:lnTo>
                    <a:pt x="1781" y="1291"/>
                  </a:lnTo>
                  <a:lnTo>
                    <a:pt x="1749" y="1296"/>
                  </a:lnTo>
                  <a:lnTo>
                    <a:pt x="1688" y="1314"/>
                  </a:lnTo>
                  <a:lnTo>
                    <a:pt x="1662" y="1312"/>
                  </a:lnTo>
                  <a:lnTo>
                    <a:pt x="1644" y="1301"/>
                  </a:lnTo>
                  <a:lnTo>
                    <a:pt x="1634" y="1273"/>
                  </a:lnTo>
                  <a:lnTo>
                    <a:pt x="1604" y="1273"/>
                  </a:lnTo>
                  <a:lnTo>
                    <a:pt x="1564" y="1275"/>
                  </a:lnTo>
                  <a:lnTo>
                    <a:pt x="1550" y="1270"/>
                  </a:lnTo>
                </a:path>
              </a:pathLst>
            </a:custGeom>
            <a:solidFill>
              <a:srgbClr val="CCECFF"/>
            </a:solidFill>
            <a:ln w="12573">
              <a:solidFill>
                <a:srgbClr val="000066"/>
              </a:solidFill>
              <a:round/>
              <a:headEnd/>
              <a:tailEnd/>
            </a:ln>
          </p:spPr>
          <p:txBody>
            <a:bodyPr wrap="none" lIns="91424" tIns="45712" rIns="91424" bIns="45712" anchor="ctr"/>
            <a:lstStyle/>
            <a:p>
              <a:endParaRPr lang="es-ES">
                <a:solidFill>
                  <a:prstClr val="black"/>
                </a:solidFill>
              </a:endParaRPr>
            </a:p>
          </p:txBody>
        </p:sp>
        <p:sp>
          <p:nvSpPr>
            <p:cNvPr id="182" name="Freeform 25"/>
            <p:cNvSpPr>
              <a:spLocks noChangeArrowheads="1"/>
            </p:cNvSpPr>
            <p:nvPr/>
          </p:nvSpPr>
          <p:spPr bwMode="auto">
            <a:xfrm>
              <a:off x="3208517" y="4974826"/>
              <a:ext cx="850825" cy="1331969"/>
            </a:xfrm>
            <a:custGeom>
              <a:avLst/>
              <a:gdLst>
                <a:gd name="T0" fmla="*/ 2147483647 w 1829"/>
                <a:gd name="T1" fmla="*/ 2147483647 h 2776"/>
                <a:gd name="T2" fmla="*/ 2147483647 w 1829"/>
                <a:gd name="T3" fmla="*/ 2147483647 h 2776"/>
                <a:gd name="T4" fmla="*/ 2147483647 w 1829"/>
                <a:gd name="T5" fmla="*/ 2147483647 h 2776"/>
                <a:gd name="T6" fmla="*/ 2147483647 w 1829"/>
                <a:gd name="T7" fmla="*/ 2147483647 h 2776"/>
                <a:gd name="T8" fmla="*/ 2147483647 w 1829"/>
                <a:gd name="T9" fmla="*/ 2147483647 h 2776"/>
                <a:gd name="T10" fmla="*/ 2147483647 w 1829"/>
                <a:gd name="T11" fmla="*/ 2147483647 h 2776"/>
                <a:gd name="T12" fmla="*/ 2147483647 w 1829"/>
                <a:gd name="T13" fmla="*/ 2147483647 h 2776"/>
                <a:gd name="T14" fmla="*/ 2147483647 w 1829"/>
                <a:gd name="T15" fmla="*/ 2147483647 h 2776"/>
                <a:gd name="T16" fmla="*/ 2147483647 w 1829"/>
                <a:gd name="T17" fmla="*/ 2147483647 h 2776"/>
                <a:gd name="T18" fmla="*/ 2147483647 w 1829"/>
                <a:gd name="T19" fmla="*/ 2147483647 h 2776"/>
                <a:gd name="T20" fmla="*/ 2147483647 w 1829"/>
                <a:gd name="T21" fmla="*/ 2147483647 h 2776"/>
                <a:gd name="T22" fmla="*/ 2147483647 w 1829"/>
                <a:gd name="T23" fmla="*/ 2147483647 h 2776"/>
                <a:gd name="T24" fmla="*/ 2147483647 w 1829"/>
                <a:gd name="T25" fmla="*/ 2147483647 h 2776"/>
                <a:gd name="T26" fmla="*/ 2147483647 w 1829"/>
                <a:gd name="T27" fmla="*/ 2147483647 h 2776"/>
                <a:gd name="T28" fmla="*/ 2147483647 w 1829"/>
                <a:gd name="T29" fmla="*/ 2147483647 h 2776"/>
                <a:gd name="T30" fmla="*/ 2147483647 w 1829"/>
                <a:gd name="T31" fmla="*/ 2147483647 h 2776"/>
                <a:gd name="T32" fmla="*/ 2147483647 w 1829"/>
                <a:gd name="T33" fmla="*/ 2147483647 h 2776"/>
                <a:gd name="T34" fmla="*/ 2147483647 w 1829"/>
                <a:gd name="T35" fmla="*/ 2147483647 h 2776"/>
                <a:gd name="T36" fmla="*/ 2147483647 w 1829"/>
                <a:gd name="T37" fmla="*/ 2147483647 h 2776"/>
                <a:gd name="T38" fmla="*/ 2147483647 w 1829"/>
                <a:gd name="T39" fmla="*/ 2147483647 h 2776"/>
                <a:gd name="T40" fmla="*/ 2147483647 w 1829"/>
                <a:gd name="T41" fmla="*/ 2147483647 h 2776"/>
                <a:gd name="T42" fmla="*/ 0 w 1829"/>
                <a:gd name="T43" fmla="*/ 2147483647 h 2776"/>
                <a:gd name="T44" fmla="*/ 2147483647 w 1829"/>
                <a:gd name="T45" fmla="*/ 2147483647 h 2776"/>
                <a:gd name="T46" fmla="*/ 2147483647 w 1829"/>
                <a:gd name="T47" fmla="*/ 2147483647 h 2776"/>
                <a:gd name="T48" fmla="*/ 2147483647 w 1829"/>
                <a:gd name="T49" fmla="*/ 2147483647 h 2776"/>
                <a:gd name="T50" fmla="*/ 2147483647 w 1829"/>
                <a:gd name="T51" fmla="*/ 2147483647 h 2776"/>
                <a:gd name="T52" fmla="*/ 2147483647 w 1829"/>
                <a:gd name="T53" fmla="*/ 2147483647 h 2776"/>
                <a:gd name="T54" fmla="*/ 2147483647 w 1829"/>
                <a:gd name="T55" fmla="*/ 2147483647 h 2776"/>
                <a:gd name="T56" fmla="*/ 2147483647 w 1829"/>
                <a:gd name="T57" fmla="*/ 2147483647 h 2776"/>
                <a:gd name="T58" fmla="*/ 2147483647 w 1829"/>
                <a:gd name="T59" fmla="*/ 2147483647 h 2776"/>
                <a:gd name="T60" fmla="*/ 2147483647 w 1829"/>
                <a:gd name="T61" fmla="*/ 2147483647 h 2776"/>
                <a:gd name="T62" fmla="*/ 2147483647 w 1829"/>
                <a:gd name="T63" fmla="*/ 2147483647 h 2776"/>
                <a:gd name="T64" fmla="*/ 2147483647 w 1829"/>
                <a:gd name="T65" fmla="*/ 2147483647 h 2776"/>
                <a:gd name="T66" fmla="*/ 2147483647 w 1829"/>
                <a:gd name="T67" fmla="*/ 2147483647 h 2776"/>
                <a:gd name="T68" fmla="*/ 2147483647 w 1829"/>
                <a:gd name="T69" fmla="*/ 2147483647 h 2776"/>
                <a:gd name="T70" fmla="*/ 2147483647 w 1829"/>
                <a:gd name="T71" fmla="*/ 2147483647 h 2776"/>
                <a:gd name="T72" fmla="*/ 2147483647 w 1829"/>
                <a:gd name="T73" fmla="*/ 2147483647 h 2776"/>
                <a:gd name="T74" fmla="*/ 2147483647 w 1829"/>
                <a:gd name="T75" fmla="*/ 2147483647 h 2776"/>
                <a:gd name="T76" fmla="*/ 2147483647 w 1829"/>
                <a:gd name="T77" fmla="*/ 2147483647 h 2776"/>
                <a:gd name="T78" fmla="*/ 2147483647 w 1829"/>
                <a:gd name="T79" fmla="*/ 2147483647 h 2776"/>
                <a:gd name="T80" fmla="*/ 2147483647 w 1829"/>
                <a:gd name="T81" fmla="*/ 2147483647 h 2776"/>
                <a:gd name="T82" fmla="*/ 2147483647 w 1829"/>
                <a:gd name="T83" fmla="*/ 2147483647 h 2776"/>
                <a:gd name="T84" fmla="*/ 2147483647 w 1829"/>
                <a:gd name="T85" fmla="*/ 2147483647 h 2776"/>
                <a:gd name="T86" fmla="*/ 2147483647 w 1829"/>
                <a:gd name="T87" fmla="*/ 2147483647 h 2776"/>
                <a:gd name="T88" fmla="*/ 2147483647 w 1829"/>
                <a:gd name="T89" fmla="*/ 2147483647 h 2776"/>
                <a:gd name="T90" fmla="*/ 2147483647 w 1829"/>
                <a:gd name="T91" fmla="*/ 2147483647 h 2776"/>
                <a:gd name="T92" fmla="*/ 2147483647 w 1829"/>
                <a:gd name="T93" fmla="*/ 2147483647 h 2776"/>
                <a:gd name="T94" fmla="*/ 2147483647 w 1829"/>
                <a:gd name="T95" fmla="*/ 2147483647 h 2776"/>
                <a:gd name="T96" fmla="*/ 2147483647 w 1829"/>
                <a:gd name="T97" fmla="*/ 2147483647 h 2776"/>
                <a:gd name="T98" fmla="*/ 2147483647 w 1829"/>
                <a:gd name="T99" fmla="*/ 2147483647 h 2776"/>
                <a:gd name="T100" fmla="*/ 2147483647 w 1829"/>
                <a:gd name="T101" fmla="*/ 2147483647 h 2776"/>
                <a:gd name="T102" fmla="*/ 2147483647 w 1829"/>
                <a:gd name="T103" fmla="*/ 2147483647 h 277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829"/>
                <a:gd name="T157" fmla="*/ 0 h 2776"/>
                <a:gd name="T158" fmla="*/ 1829 w 1829"/>
                <a:gd name="T159" fmla="*/ 2776 h 277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829" h="2776">
                  <a:moveTo>
                    <a:pt x="1346" y="1131"/>
                  </a:moveTo>
                  <a:lnTo>
                    <a:pt x="1333" y="1131"/>
                  </a:lnTo>
                  <a:lnTo>
                    <a:pt x="1346" y="1161"/>
                  </a:lnTo>
                  <a:lnTo>
                    <a:pt x="1376" y="1201"/>
                  </a:lnTo>
                  <a:lnTo>
                    <a:pt x="1399" y="1221"/>
                  </a:lnTo>
                  <a:lnTo>
                    <a:pt x="1419" y="1239"/>
                  </a:lnTo>
                  <a:lnTo>
                    <a:pt x="1438" y="1263"/>
                  </a:lnTo>
                  <a:lnTo>
                    <a:pt x="1443" y="1282"/>
                  </a:lnTo>
                  <a:lnTo>
                    <a:pt x="1447" y="1302"/>
                  </a:lnTo>
                  <a:lnTo>
                    <a:pt x="1450" y="1340"/>
                  </a:lnTo>
                  <a:lnTo>
                    <a:pt x="1450" y="1364"/>
                  </a:lnTo>
                  <a:lnTo>
                    <a:pt x="1443" y="1384"/>
                  </a:lnTo>
                  <a:lnTo>
                    <a:pt x="1443" y="1402"/>
                  </a:lnTo>
                  <a:lnTo>
                    <a:pt x="1435" y="1426"/>
                  </a:lnTo>
                  <a:lnTo>
                    <a:pt x="1427" y="1446"/>
                  </a:lnTo>
                  <a:lnTo>
                    <a:pt x="1414" y="1468"/>
                  </a:lnTo>
                  <a:lnTo>
                    <a:pt x="1396" y="1488"/>
                  </a:lnTo>
                  <a:lnTo>
                    <a:pt x="1366" y="1507"/>
                  </a:lnTo>
                  <a:lnTo>
                    <a:pt x="1310" y="1531"/>
                  </a:lnTo>
                  <a:lnTo>
                    <a:pt x="1268" y="1554"/>
                  </a:lnTo>
                  <a:lnTo>
                    <a:pt x="1206" y="1577"/>
                  </a:lnTo>
                  <a:lnTo>
                    <a:pt x="1168" y="1597"/>
                  </a:lnTo>
                  <a:lnTo>
                    <a:pt x="1128" y="1615"/>
                  </a:lnTo>
                  <a:lnTo>
                    <a:pt x="1066" y="1624"/>
                  </a:lnTo>
                  <a:lnTo>
                    <a:pt x="1028" y="1638"/>
                  </a:lnTo>
                  <a:lnTo>
                    <a:pt x="965" y="1647"/>
                  </a:lnTo>
                  <a:lnTo>
                    <a:pt x="946" y="1643"/>
                  </a:lnTo>
                  <a:lnTo>
                    <a:pt x="927" y="1628"/>
                  </a:lnTo>
                  <a:lnTo>
                    <a:pt x="907" y="1635"/>
                  </a:lnTo>
                  <a:lnTo>
                    <a:pt x="903" y="1671"/>
                  </a:lnTo>
                  <a:lnTo>
                    <a:pt x="903" y="1689"/>
                  </a:lnTo>
                  <a:lnTo>
                    <a:pt x="899" y="1709"/>
                  </a:lnTo>
                  <a:lnTo>
                    <a:pt x="888" y="1728"/>
                  </a:lnTo>
                  <a:lnTo>
                    <a:pt x="888" y="1790"/>
                  </a:lnTo>
                  <a:lnTo>
                    <a:pt x="883" y="1806"/>
                  </a:lnTo>
                  <a:lnTo>
                    <a:pt x="869" y="1809"/>
                  </a:lnTo>
                  <a:lnTo>
                    <a:pt x="830" y="1818"/>
                  </a:lnTo>
                  <a:lnTo>
                    <a:pt x="787" y="1818"/>
                  </a:lnTo>
                  <a:lnTo>
                    <a:pt x="752" y="1813"/>
                  </a:lnTo>
                  <a:lnTo>
                    <a:pt x="725" y="1803"/>
                  </a:lnTo>
                  <a:lnTo>
                    <a:pt x="685" y="1798"/>
                  </a:lnTo>
                  <a:lnTo>
                    <a:pt x="663" y="1803"/>
                  </a:lnTo>
                  <a:lnTo>
                    <a:pt x="652" y="1806"/>
                  </a:lnTo>
                  <a:lnTo>
                    <a:pt x="644" y="1821"/>
                  </a:lnTo>
                  <a:lnTo>
                    <a:pt x="667" y="1903"/>
                  </a:lnTo>
                  <a:lnTo>
                    <a:pt x="675" y="1918"/>
                  </a:lnTo>
                  <a:lnTo>
                    <a:pt x="690" y="1923"/>
                  </a:lnTo>
                  <a:lnTo>
                    <a:pt x="733" y="1923"/>
                  </a:lnTo>
                  <a:lnTo>
                    <a:pt x="748" y="1941"/>
                  </a:lnTo>
                  <a:lnTo>
                    <a:pt x="752" y="1961"/>
                  </a:lnTo>
                  <a:lnTo>
                    <a:pt x="748" y="1976"/>
                  </a:lnTo>
                  <a:lnTo>
                    <a:pt x="733" y="1984"/>
                  </a:lnTo>
                  <a:lnTo>
                    <a:pt x="710" y="1981"/>
                  </a:lnTo>
                  <a:lnTo>
                    <a:pt x="695" y="1984"/>
                  </a:lnTo>
                  <a:lnTo>
                    <a:pt x="671" y="2007"/>
                  </a:lnTo>
                  <a:lnTo>
                    <a:pt x="663" y="2047"/>
                  </a:lnTo>
                  <a:lnTo>
                    <a:pt x="652" y="2065"/>
                  </a:lnTo>
                  <a:lnTo>
                    <a:pt x="647" y="2081"/>
                  </a:lnTo>
                  <a:lnTo>
                    <a:pt x="639" y="2093"/>
                  </a:lnTo>
                  <a:lnTo>
                    <a:pt x="632" y="2108"/>
                  </a:lnTo>
                  <a:lnTo>
                    <a:pt x="632" y="2131"/>
                  </a:lnTo>
                  <a:lnTo>
                    <a:pt x="636" y="2147"/>
                  </a:lnTo>
                  <a:lnTo>
                    <a:pt x="616" y="2170"/>
                  </a:lnTo>
                  <a:lnTo>
                    <a:pt x="604" y="2177"/>
                  </a:lnTo>
                  <a:lnTo>
                    <a:pt x="594" y="2185"/>
                  </a:lnTo>
                  <a:lnTo>
                    <a:pt x="578" y="2194"/>
                  </a:lnTo>
                  <a:lnTo>
                    <a:pt x="555" y="2194"/>
                  </a:lnTo>
                  <a:lnTo>
                    <a:pt x="535" y="2194"/>
                  </a:lnTo>
                  <a:lnTo>
                    <a:pt x="492" y="2194"/>
                  </a:lnTo>
                  <a:lnTo>
                    <a:pt x="472" y="2197"/>
                  </a:lnTo>
                  <a:lnTo>
                    <a:pt x="454" y="2217"/>
                  </a:lnTo>
                  <a:lnTo>
                    <a:pt x="439" y="2251"/>
                  </a:lnTo>
                  <a:lnTo>
                    <a:pt x="439" y="2279"/>
                  </a:lnTo>
                  <a:lnTo>
                    <a:pt x="446" y="2294"/>
                  </a:lnTo>
                  <a:lnTo>
                    <a:pt x="457" y="2317"/>
                  </a:lnTo>
                  <a:lnTo>
                    <a:pt x="500" y="2337"/>
                  </a:lnTo>
                  <a:lnTo>
                    <a:pt x="520" y="2352"/>
                  </a:lnTo>
                  <a:lnTo>
                    <a:pt x="540" y="2360"/>
                  </a:lnTo>
                  <a:lnTo>
                    <a:pt x="543" y="2375"/>
                  </a:lnTo>
                  <a:lnTo>
                    <a:pt x="540" y="2415"/>
                  </a:lnTo>
                  <a:lnTo>
                    <a:pt x="527" y="2423"/>
                  </a:lnTo>
                  <a:lnTo>
                    <a:pt x="504" y="2461"/>
                  </a:lnTo>
                  <a:lnTo>
                    <a:pt x="464" y="2504"/>
                  </a:lnTo>
                  <a:lnTo>
                    <a:pt x="446" y="2523"/>
                  </a:lnTo>
                  <a:lnTo>
                    <a:pt x="426" y="2527"/>
                  </a:lnTo>
                  <a:lnTo>
                    <a:pt x="423" y="2543"/>
                  </a:lnTo>
                  <a:lnTo>
                    <a:pt x="406" y="2562"/>
                  </a:lnTo>
                  <a:lnTo>
                    <a:pt x="403" y="2585"/>
                  </a:lnTo>
                  <a:lnTo>
                    <a:pt x="383" y="2589"/>
                  </a:lnTo>
                  <a:lnTo>
                    <a:pt x="364" y="2585"/>
                  </a:lnTo>
                  <a:lnTo>
                    <a:pt x="349" y="2593"/>
                  </a:lnTo>
                  <a:lnTo>
                    <a:pt x="344" y="2608"/>
                  </a:lnTo>
                  <a:lnTo>
                    <a:pt x="325" y="2651"/>
                  </a:lnTo>
                  <a:lnTo>
                    <a:pt x="314" y="2659"/>
                  </a:lnTo>
                  <a:lnTo>
                    <a:pt x="306" y="2670"/>
                  </a:lnTo>
                  <a:lnTo>
                    <a:pt x="287" y="2693"/>
                  </a:lnTo>
                  <a:lnTo>
                    <a:pt x="287" y="2713"/>
                  </a:lnTo>
                  <a:lnTo>
                    <a:pt x="275" y="2736"/>
                  </a:lnTo>
                  <a:lnTo>
                    <a:pt x="287" y="2756"/>
                  </a:lnTo>
                  <a:lnTo>
                    <a:pt x="287" y="2776"/>
                  </a:lnTo>
                  <a:lnTo>
                    <a:pt x="164" y="2776"/>
                  </a:lnTo>
                  <a:lnTo>
                    <a:pt x="88" y="2776"/>
                  </a:lnTo>
                  <a:lnTo>
                    <a:pt x="73" y="2761"/>
                  </a:lnTo>
                  <a:lnTo>
                    <a:pt x="65" y="2682"/>
                  </a:lnTo>
                  <a:lnTo>
                    <a:pt x="54" y="2674"/>
                  </a:lnTo>
                  <a:lnTo>
                    <a:pt x="34" y="2682"/>
                  </a:lnTo>
                  <a:lnTo>
                    <a:pt x="27" y="2685"/>
                  </a:lnTo>
                  <a:lnTo>
                    <a:pt x="14" y="2682"/>
                  </a:lnTo>
                  <a:lnTo>
                    <a:pt x="4" y="2667"/>
                  </a:lnTo>
                  <a:lnTo>
                    <a:pt x="0" y="2644"/>
                  </a:lnTo>
                  <a:lnTo>
                    <a:pt x="0" y="2589"/>
                  </a:lnTo>
                  <a:lnTo>
                    <a:pt x="7" y="2565"/>
                  </a:lnTo>
                  <a:lnTo>
                    <a:pt x="24" y="2550"/>
                  </a:lnTo>
                  <a:lnTo>
                    <a:pt x="54" y="2550"/>
                  </a:lnTo>
                  <a:lnTo>
                    <a:pt x="73" y="2527"/>
                  </a:lnTo>
                  <a:lnTo>
                    <a:pt x="73" y="2496"/>
                  </a:lnTo>
                  <a:lnTo>
                    <a:pt x="54" y="2472"/>
                  </a:lnTo>
                  <a:lnTo>
                    <a:pt x="54" y="2434"/>
                  </a:lnTo>
                  <a:lnTo>
                    <a:pt x="73" y="2395"/>
                  </a:lnTo>
                  <a:lnTo>
                    <a:pt x="108" y="2375"/>
                  </a:lnTo>
                  <a:lnTo>
                    <a:pt x="139" y="2344"/>
                  </a:lnTo>
                  <a:lnTo>
                    <a:pt x="147" y="2299"/>
                  </a:lnTo>
                  <a:lnTo>
                    <a:pt x="128" y="2271"/>
                  </a:lnTo>
                  <a:lnTo>
                    <a:pt x="88" y="2264"/>
                  </a:lnTo>
                  <a:lnTo>
                    <a:pt x="73" y="2228"/>
                  </a:lnTo>
                  <a:lnTo>
                    <a:pt x="69" y="2185"/>
                  </a:lnTo>
                  <a:lnTo>
                    <a:pt x="81" y="2159"/>
                  </a:lnTo>
                  <a:lnTo>
                    <a:pt x="105" y="2147"/>
                  </a:lnTo>
                  <a:lnTo>
                    <a:pt x="139" y="2164"/>
                  </a:lnTo>
                  <a:lnTo>
                    <a:pt x="154" y="2164"/>
                  </a:lnTo>
                  <a:lnTo>
                    <a:pt x="167" y="2131"/>
                  </a:lnTo>
                  <a:lnTo>
                    <a:pt x="144" y="2115"/>
                  </a:lnTo>
                  <a:lnTo>
                    <a:pt x="105" y="2108"/>
                  </a:lnTo>
                  <a:lnTo>
                    <a:pt x="105" y="2069"/>
                  </a:lnTo>
                  <a:lnTo>
                    <a:pt x="88" y="2054"/>
                  </a:lnTo>
                  <a:lnTo>
                    <a:pt x="81" y="2019"/>
                  </a:lnTo>
                  <a:lnTo>
                    <a:pt x="85" y="1984"/>
                  </a:lnTo>
                  <a:lnTo>
                    <a:pt x="101" y="1956"/>
                  </a:lnTo>
                  <a:lnTo>
                    <a:pt x="108" y="1941"/>
                  </a:lnTo>
                  <a:lnTo>
                    <a:pt x="101" y="1923"/>
                  </a:lnTo>
                  <a:lnTo>
                    <a:pt x="81" y="1899"/>
                  </a:lnTo>
                  <a:lnTo>
                    <a:pt x="81" y="1879"/>
                  </a:lnTo>
                  <a:lnTo>
                    <a:pt x="85" y="1860"/>
                  </a:lnTo>
                  <a:lnTo>
                    <a:pt x="105" y="1844"/>
                  </a:lnTo>
                  <a:lnTo>
                    <a:pt x="121" y="1826"/>
                  </a:lnTo>
                  <a:lnTo>
                    <a:pt x="124" y="1775"/>
                  </a:lnTo>
                  <a:lnTo>
                    <a:pt x="116" y="1728"/>
                  </a:lnTo>
                  <a:lnTo>
                    <a:pt x="124" y="1682"/>
                  </a:lnTo>
                  <a:lnTo>
                    <a:pt x="136" y="1651"/>
                  </a:lnTo>
                  <a:lnTo>
                    <a:pt x="170" y="1620"/>
                  </a:lnTo>
                  <a:lnTo>
                    <a:pt x="194" y="1580"/>
                  </a:lnTo>
                  <a:lnTo>
                    <a:pt x="189" y="1534"/>
                  </a:lnTo>
                  <a:lnTo>
                    <a:pt x="164" y="1496"/>
                  </a:lnTo>
                  <a:lnTo>
                    <a:pt x="154" y="1476"/>
                  </a:lnTo>
                  <a:lnTo>
                    <a:pt x="151" y="1460"/>
                  </a:lnTo>
                  <a:lnTo>
                    <a:pt x="154" y="1437"/>
                  </a:lnTo>
                  <a:lnTo>
                    <a:pt x="167" y="1426"/>
                  </a:lnTo>
                  <a:lnTo>
                    <a:pt x="202" y="1407"/>
                  </a:lnTo>
                  <a:lnTo>
                    <a:pt x="243" y="1399"/>
                  </a:lnTo>
                  <a:lnTo>
                    <a:pt x="243" y="1278"/>
                  </a:lnTo>
                  <a:lnTo>
                    <a:pt x="268" y="1244"/>
                  </a:lnTo>
                  <a:lnTo>
                    <a:pt x="275" y="1212"/>
                  </a:lnTo>
                  <a:lnTo>
                    <a:pt x="271" y="1193"/>
                  </a:lnTo>
                  <a:lnTo>
                    <a:pt x="260" y="1171"/>
                  </a:lnTo>
                  <a:lnTo>
                    <a:pt x="228" y="1112"/>
                  </a:lnTo>
                  <a:lnTo>
                    <a:pt x="221" y="1021"/>
                  </a:lnTo>
                  <a:lnTo>
                    <a:pt x="236" y="921"/>
                  </a:lnTo>
                  <a:lnTo>
                    <a:pt x="260" y="860"/>
                  </a:lnTo>
                  <a:lnTo>
                    <a:pt x="248" y="775"/>
                  </a:lnTo>
                  <a:lnTo>
                    <a:pt x="264" y="713"/>
                  </a:lnTo>
                  <a:lnTo>
                    <a:pt x="291" y="693"/>
                  </a:lnTo>
                  <a:lnTo>
                    <a:pt x="309" y="678"/>
                  </a:lnTo>
                  <a:lnTo>
                    <a:pt x="325" y="655"/>
                  </a:lnTo>
                  <a:lnTo>
                    <a:pt x="329" y="642"/>
                  </a:lnTo>
                  <a:lnTo>
                    <a:pt x="319" y="623"/>
                  </a:lnTo>
                  <a:lnTo>
                    <a:pt x="309" y="604"/>
                  </a:lnTo>
                  <a:lnTo>
                    <a:pt x="325" y="561"/>
                  </a:lnTo>
                  <a:lnTo>
                    <a:pt x="396" y="564"/>
                  </a:lnTo>
                  <a:lnTo>
                    <a:pt x="376" y="522"/>
                  </a:lnTo>
                  <a:lnTo>
                    <a:pt x="406" y="503"/>
                  </a:lnTo>
                  <a:lnTo>
                    <a:pt x="426" y="480"/>
                  </a:lnTo>
                  <a:lnTo>
                    <a:pt x="400" y="464"/>
                  </a:lnTo>
                  <a:lnTo>
                    <a:pt x="380" y="434"/>
                  </a:lnTo>
                  <a:lnTo>
                    <a:pt x="403" y="391"/>
                  </a:lnTo>
                  <a:lnTo>
                    <a:pt x="406" y="383"/>
                  </a:lnTo>
                  <a:lnTo>
                    <a:pt x="403" y="371"/>
                  </a:lnTo>
                  <a:lnTo>
                    <a:pt x="400" y="356"/>
                  </a:lnTo>
                  <a:lnTo>
                    <a:pt x="380" y="325"/>
                  </a:lnTo>
                  <a:lnTo>
                    <a:pt x="387" y="301"/>
                  </a:lnTo>
                  <a:lnTo>
                    <a:pt x="403" y="294"/>
                  </a:lnTo>
                  <a:lnTo>
                    <a:pt x="472" y="271"/>
                  </a:lnTo>
                  <a:lnTo>
                    <a:pt x="500" y="259"/>
                  </a:lnTo>
                  <a:lnTo>
                    <a:pt x="512" y="243"/>
                  </a:lnTo>
                  <a:lnTo>
                    <a:pt x="516" y="232"/>
                  </a:lnTo>
                  <a:lnTo>
                    <a:pt x="507" y="175"/>
                  </a:lnTo>
                  <a:lnTo>
                    <a:pt x="507" y="119"/>
                  </a:lnTo>
                  <a:lnTo>
                    <a:pt x="507" y="100"/>
                  </a:lnTo>
                  <a:lnTo>
                    <a:pt x="527" y="41"/>
                  </a:lnTo>
                  <a:lnTo>
                    <a:pt x="570" y="18"/>
                  </a:lnTo>
                  <a:lnTo>
                    <a:pt x="601" y="25"/>
                  </a:lnTo>
                  <a:lnTo>
                    <a:pt x="627" y="54"/>
                  </a:lnTo>
                  <a:lnTo>
                    <a:pt x="659" y="58"/>
                  </a:lnTo>
                  <a:lnTo>
                    <a:pt x="682" y="22"/>
                  </a:lnTo>
                  <a:lnTo>
                    <a:pt x="714" y="18"/>
                  </a:lnTo>
                  <a:lnTo>
                    <a:pt x="772" y="76"/>
                  </a:lnTo>
                  <a:lnTo>
                    <a:pt x="782" y="116"/>
                  </a:lnTo>
                  <a:lnTo>
                    <a:pt x="792" y="131"/>
                  </a:lnTo>
                  <a:lnTo>
                    <a:pt x="795" y="92"/>
                  </a:lnTo>
                  <a:lnTo>
                    <a:pt x="795" y="35"/>
                  </a:lnTo>
                  <a:lnTo>
                    <a:pt x="810" y="18"/>
                  </a:lnTo>
                  <a:lnTo>
                    <a:pt x="822" y="38"/>
                  </a:lnTo>
                  <a:lnTo>
                    <a:pt x="830" y="61"/>
                  </a:lnTo>
                  <a:lnTo>
                    <a:pt x="850" y="58"/>
                  </a:lnTo>
                  <a:lnTo>
                    <a:pt x="853" y="35"/>
                  </a:lnTo>
                  <a:lnTo>
                    <a:pt x="869" y="7"/>
                  </a:lnTo>
                  <a:lnTo>
                    <a:pt x="911" y="0"/>
                  </a:lnTo>
                  <a:lnTo>
                    <a:pt x="939" y="15"/>
                  </a:lnTo>
                  <a:lnTo>
                    <a:pt x="957" y="35"/>
                  </a:lnTo>
                  <a:lnTo>
                    <a:pt x="977" y="38"/>
                  </a:lnTo>
                  <a:lnTo>
                    <a:pt x="1016" y="35"/>
                  </a:lnTo>
                  <a:lnTo>
                    <a:pt x="1028" y="58"/>
                  </a:lnTo>
                  <a:lnTo>
                    <a:pt x="1066" y="80"/>
                  </a:lnTo>
                  <a:lnTo>
                    <a:pt x="1086" y="119"/>
                  </a:lnTo>
                  <a:lnTo>
                    <a:pt x="1109" y="135"/>
                  </a:lnTo>
                  <a:lnTo>
                    <a:pt x="1171" y="127"/>
                  </a:lnTo>
                  <a:lnTo>
                    <a:pt x="1206" y="142"/>
                  </a:lnTo>
                  <a:lnTo>
                    <a:pt x="1252" y="197"/>
                  </a:lnTo>
                  <a:lnTo>
                    <a:pt x="1303" y="216"/>
                  </a:lnTo>
                  <a:lnTo>
                    <a:pt x="1399" y="223"/>
                  </a:lnTo>
                  <a:lnTo>
                    <a:pt x="1430" y="256"/>
                  </a:lnTo>
                  <a:lnTo>
                    <a:pt x="1435" y="294"/>
                  </a:lnTo>
                  <a:lnTo>
                    <a:pt x="1376" y="367"/>
                  </a:lnTo>
                  <a:lnTo>
                    <a:pt x="1361" y="411"/>
                  </a:lnTo>
                  <a:lnTo>
                    <a:pt x="1361" y="445"/>
                  </a:lnTo>
                  <a:lnTo>
                    <a:pt x="1462" y="441"/>
                  </a:lnTo>
                  <a:lnTo>
                    <a:pt x="1521" y="453"/>
                  </a:lnTo>
                  <a:lnTo>
                    <a:pt x="1563" y="449"/>
                  </a:lnTo>
                  <a:lnTo>
                    <a:pt x="1605" y="421"/>
                  </a:lnTo>
                  <a:lnTo>
                    <a:pt x="1699" y="402"/>
                  </a:lnTo>
                  <a:lnTo>
                    <a:pt x="1710" y="383"/>
                  </a:lnTo>
                  <a:lnTo>
                    <a:pt x="1706" y="305"/>
                  </a:lnTo>
                  <a:lnTo>
                    <a:pt x="1718" y="271"/>
                  </a:lnTo>
                  <a:lnTo>
                    <a:pt x="1810" y="286"/>
                  </a:lnTo>
                  <a:lnTo>
                    <a:pt x="1826" y="313"/>
                  </a:lnTo>
                  <a:lnTo>
                    <a:pt x="1829" y="343"/>
                  </a:lnTo>
                  <a:lnTo>
                    <a:pt x="1814" y="383"/>
                  </a:lnTo>
                  <a:lnTo>
                    <a:pt x="1814" y="418"/>
                  </a:lnTo>
                  <a:lnTo>
                    <a:pt x="1806" y="429"/>
                  </a:lnTo>
                  <a:lnTo>
                    <a:pt x="1737" y="441"/>
                  </a:lnTo>
                  <a:lnTo>
                    <a:pt x="1655" y="495"/>
                  </a:lnTo>
                  <a:lnTo>
                    <a:pt x="1544" y="600"/>
                  </a:lnTo>
                  <a:lnTo>
                    <a:pt x="1438" y="732"/>
                  </a:lnTo>
                  <a:lnTo>
                    <a:pt x="1450" y="732"/>
                  </a:lnTo>
                  <a:lnTo>
                    <a:pt x="1399" y="825"/>
                  </a:lnTo>
                  <a:lnTo>
                    <a:pt x="1384" y="907"/>
                  </a:lnTo>
                  <a:lnTo>
                    <a:pt x="1396" y="980"/>
                  </a:lnTo>
                  <a:lnTo>
                    <a:pt x="1376" y="1000"/>
                  </a:lnTo>
                  <a:lnTo>
                    <a:pt x="1341" y="1000"/>
                  </a:lnTo>
                  <a:lnTo>
                    <a:pt x="1356" y="1027"/>
                  </a:lnTo>
                  <a:lnTo>
                    <a:pt x="1361" y="1081"/>
                  </a:lnTo>
                  <a:lnTo>
                    <a:pt x="1346" y="1131"/>
                  </a:lnTo>
                  <a:close/>
                </a:path>
              </a:pathLst>
            </a:custGeom>
            <a:solidFill>
              <a:schemeClr val="accent5">
                <a:lumMod val="40000"/>
                <a:lumOff val="60000"/>
              </a:schemeClr>
            </a:solidFill>
            <a:ln w="12573">
              <a:solidFill>
                <a:srgbClr val="000080"/>
              </a:solidFill>
              <a:round/>
              <a:headEnd/>
              <a:tailEnd/>
            </a:ln>
          </p:spPr>
          <p:txBody>
            <a:bodyPr wrap="none" lIns="91424" tIns="45712" rIns="91424" bIns="45712" anchor="ctr"/>
            <a:lstStyle/>
            <a:p>
              <a:pPr>
                <a:defRPr/>
              </a:pPr>
              <a:endParaRPr lang="es-ES" dirty="0">
                <a:solidFill>
                  <a:prstClr val="black"/>
                </a:solidFill>
              </a:endParaRPr>
            </a:p>
          </p:txBody>
        </p:sp>
        <p:sp>
          <p:nvSpPr>
            <p:cNvPr id="2072" name="Freeform 26"/>
            <p:cNvSpPr>
              <a:spLocks noChangeArrowheads="1"/>
            </p:cNvSpPr>
            <p:nvPr/>
          </p:nvSpPr>
          <p:spPr bwMode="auto">
            <a:xfrm>
              <a:off x="3090988" y="3644258"/>
              <a:ext cx="1901832" cy="1857405"/>
            </a:xfrm>
            <a:custGeom>
              <a:avLst/>
              <a:gdLst>
                <a:gd name="T0" fmla="*/ 2147483647 w 4079"/>
                <a:gd name="T1" fmla="*/ 2147483647 h 3876"/>
                <a:gd name="T2" fmla="*/ 2147483647 w 4079"/>
                <a:gd name="T3" fmla="*/ 2147483647 h 3876"/>
                <a:gd name="T4" fmla="*/ 2147483647 w 4079"/>
                <a:gd name="T5" fmla="*/ 2147483647 h 3876"/>
                <a:gd name="T6" fmla="*/ 2147483647 w 4079"/>
                <a:gd name="T7" fmla="*/ 2147483647 h 3876"/>
                <a:gd name="T8" fmla="*/ 2147483647 w 4079"/>
                <a:gd name="T9" fmla="*/ 2147483647 h 3876"/>
                <a:gd name="T10" fmla="*/ 2147483647 w 4079"/>
                <a:gd name="T11" fmla="*/ 2147483647 h 3876"/>
                <a:gd name="T12" fmla="*/ 2147483647 w 4079"/>
                <a:gd name="T13" fmla="*/ 2147483647 h 3876"/>
                <a:gd name="T14" fmla="*/ 2147483647 w 4079"/>
                <a:gd name="T15" fmla="*/ 2147483647 h 3876"/>
                <a:gd name="T16" fmla="*/ 2147483647 w 4079"/>
                <a:gd name="T17" fmla="*/ 2147483647 h 3876"/>
                <a:gd name="T18" fmla="*/ 2147483647 w 4079"/>
                <a:gd name="T19" fmla="*/ 2147483647 h 3876"/>
                <a:gd name="T20" fmla="*/ 2147483647 w 4079"/>
                <a:gd name="T21" fmla="*/ 2147483647 h 3876"/>
                <a:gd name="T22" fmla="*/ 2147483647 w 4079"/>
                <a:gd name="T23" fmla="*/ 2147483647 h 3876"/>
                <a:gd name="T24" fmla="*/ 2147483647 w 4079"/>
                <a:gd name="T25" fmla="*/ 2147483647 h 3876"/>
                <a:gd name="T26" fmla="*/ 2147483647 w 4079"/>
                <a:gd name="T27" fmla="*/ 2147483647 h 3876"/>
                <a:gd name="T28" fmla="*/ 2147483647 w 4079"/>
                <a:gd name="T29" fmla="*/ 2147483647 h 3876"/>
                <a:gd name="T30" fmla="*/ 2147483647 w 4079"/>
                <a:gd name="T31" fmla="*/ 2147483647 h 3876"/>
                <a:gd name="T32" fmla="*/ 2147483647 w 4079"/>
                <a:gd name="T33" fmla="*/ 2147483647 h 3876"/>
                <a:gd name="T34" fmla="*/ 2147483647 w 4079"/>
                <a:gd name="T35" fmla="*/ 2147483647 h 3876"/>
                <a:gd name="T36" fmla="*/ 2147483647 w 4079"/>
                <a:gd name="T37" fmla="*/ 2147483647 h 3876"/>
                <a:gd name="T38" fmla="*/ 2147483647 w 4079"/>
                <a:gd name="T39" fmla="*/ 2147483647 h 3876"/>
                <a:gd name="T40" fmla="*/ 2147483647 w 4079"/>
                <a:gd name="T41" fmla="*/ 2147483647 h 3876"/>
                <a:gd name="T42" fmla="*/ 2147483647 w 4079"/>
                <a:gd name="T43" fmla="*/ 0 h 3876"/>
                <a:gd name="T44" fmla="*/ 2147483647 w 4079"/>
                <a:gd name="T45" fmla="*/ 2147483647 h 3876"/>
                <a:gd name="T46" fmla="*/ 2147483647 w 4079"/>
                <a:gd name="T47" fmla="*/ 2147483647 h 3876"/>
                <a:gd name="T48" fmla="*/ 2147483647 w 4079"/>
                <a:gd name="T49" fmla="*/ 2147483647 h 3876"/>
                <a:gd name="T50" fmla="*/ 2147483647 w 4079"/>
                <a:gd name="T51" fmla="*/ 2147483647 h 3876"/>
                <a:gd name="T52" fmla="*/ 2147483647 w 4079"/>
                <a:gd name="T53" fmla="*/ 2147483647 h 3876"/>
                <a:gd name="T54" fmla="*/ 2147483647 w 4079"/>
                <a:gd name="T55" fmla="*/ 2147483647 h 3876"/>
                <a:gd name="T56" fmla="*/ 2147483647 w 4079"/>
                <a:gd name="T57" fmla="*/ 2147483647 h 3876"/>
                <a:gd name="T58" fmla="*/ 2147483647 w 4079"/>
                <a:gd name="T59" fmla="*/ 2147483647 h 3876"/>
                <a:gd name="T60" fmla="*/ 2147483647 w 4079"/>
                <a:gd name="T61" fmla="*/ 2147483647 h 3876"/>
                <a:gd name="T62" fmla="*/ 2147483647 w 4079"/>
                <a:gd name="T63" fmla="*/ 2147483647 h 3876"/>
                <a:gd name="T64" fmla="*/ 2147483647 w 4079"/>
                <a:gd name="T65" fmla="*/ 2147483647 h 3876"/>
                <a:gd name="T66" fmla="*/ 2147483647 w 4079"/>
                <a:gd name="T67" fmla="*/ 2147483647 h 3876"/>
                <a:gd name="T68" fmla="*/ 2147483647 w 4079"/>
                <a:gd name="T69" fmla="*/ 2147483647 h 3876"/>
                <a:gd name="T70" fmla="*/ 2147483647 w 4079"/>
                <a:gd name="T71" fmla="*/ 2147483647 h 3876"/>
                <a:gd name="T72" fmla="*/ 2147483647 w 4079"/>
                <a:gd name="T73" fmla="*/ 2147483647 h 3876"/>
                <a:gd name="T74" fmla="*/ 2147483647 w 4079"/>
                <a:gd name="T75" fmla="*/ 2147483647 h 3876"/>
                <a:gd name="T76" fmla="*/ 2147483647 w 4079"/>
                <a:gd name="T77" fmla="*/ 2147483647 h 3876"/>
                <a:gd name="T78" fmla="*/ 2147483647 w 4079"/>
                <a:gd name="T79" fmla="*/ 2147483647 h 3876"/>
                <a:gd name="T80" fmla="*/ 2147483647 w 4079"/>
                <a:gd name="T81" fmla="*/ 2147483647 h 3876"/>
                <a:gd name="T82" fmla="*/ 2147483647 w 4079"/>
                <a:gd name="T83" fmla="*/ 2147483647 h 3876"/>
                <a:gd name="T84" fmla="*/ 2147483647 w 4079"/>
                <a:gd name="T85" fmla="*/ 2147483647 h 3876"/>
                <a:gd name="T86" fmla="*/ 2147483647 w 4079"/>
                <a:gd name="T87" fmla="*/ 2147483647 h 3876"/>
                <a:gd name="T88" fmla="*/ 2147483647 w 4079"/>
                <a:gd name="T89" fmla="*/ 2147483647 h 3876"/>
                <a:gd name="T90" fmla="*/ 2147483647 w 4079"/>
                <a:gd name="T91" fmla="*/ 2147483647 h 3876"/>
                <a:gd name="T92" fmla="*/ 2147483647 w 4079"/>
                <a:gd name="T93" fmla="*/ 2147483647 h 3876"/>
                <a:gd name="T94" fmla="*/ 2147483647 w 4079"/>
                <a:gd name="T95" fmla="*/ 2147483647 h 3876"/>
                <a:gd name="T96" fmla="*/ 2147483647 w 4079"/>
                <a:gd name="T97" fmla="*/ 2147483647 h 3876"/>
                <a:gd name="T98" fmla="*/ 2147483647 w 4079"/>
                <a:gd name="T99" fmla="*/ 2147483647 h 3876"/>
                <a:gd name="T100" fmla="*/ 2147483647 w 4079"/>
                <a:gd name="T101" fmla="*/ 2147483647 h 3876"/>
                <a:gd name="T102" fmla="*/ 2147483647 w 4079"/>
                <a:gd name="T103" fmla="*/ 2147483647 h 3876"/>
                <a:gd name="T104" fmla="*/ 2147483647 w 4079"/>
                <a:gd name="T105" fmla="*/ 2147483647 h 3876"/>
                <a:gd name="T106" fmla="*/ 2147483647 w 4079"/>
                <a:gd name="T107" fmla="*/ 2147483647 h 3876"/>
                <a:gd name="T108" fmla="*/ 2147483647 w 4079"/>
                <a:gd name="T109" fmla="*/ 2147483647 h 3876"/>
                <a:gd name="T110" fmla="*/ 2147483647 w 4079"/>
                <a:gd name="T111" fmla="*/ 2147483647 h 3876"/>
                <a:gd name="T112" fmla="*/ 2147483647 w 4079"/>
                <a:gd name="T113" fmla="*/ 2147483647 h 3876"/>
                <a:gd name="T114" fmla="*/ 2147483647 w 4079"/>
                <a:gd name="T115" fmla="*/ 2147483647 h 387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4079"/>
                <a:gd name="T175" fmla="*/ 0 h 3876"/>
                <a:gd name="T176" fmla="*/ 4079 w 4079"/>
                <a:gd name="T177" fmla="*/ 3876 h 387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4079" h="3876">
                  <a:moveTo>
                    <a:pt x="907" y="1620"/>
                  </a:moveTo>
                  <a:lnTo>
                    <a:pt x="872" y="1609"/>
                  </a:lnTo>
                  <a:lnTo>
                    <a:pt x="817" y="1625"/>
                  </a:lnTo>
                  <a:lnTo>
                    <a:pt x="752" y="1668"/>
                  </a:lnTo>
                  <a:lnTo>
                    <a:pt x="740" y="1745"/>
                  </a:lnTo>
                  <a:lnTo>
                    <a:pt x="735" y="1765"/>
                  </a:lnTo>
                  <a:lnTo>
                    <a:pt x="725" y="1783"/>
                  </a:lnTo>
                  <a:lnTo>
                    <a:pt x="710" y="1779"/>
                  </a:lnTo>
                  <a:lnTo>
                    <a:pt x="671" y="1765"/>
                  </a:lnTo>
                  <a:lnTo>
                    <a:pt x="647" y="1765"/>
                  </a:lnTo>
                  <a:lnTo>
                    <a:pt x="639" y="1791"/>
                  </a:lnTo>
                  <a:lnTo>
                    <a:pt x="635" y="1808"/>
                  </a:lnTo>
                  <a:lnTo>
                    <a:pt x="628" y="1823"/>
                  </a:lnTo>
                  <a:lnTo>
                    <a:pt x="612" y="1826"/>
                  </a:lnTo>
                  <a:lnTo>
                    <a:pt x="590" y="1826"/>
                  </a:lnTo>
                  <a:lnTo>
                    <a:pt x="577" y="1823"/>
                  </a:lnTo>
                  <a:lnTo>
                    <a:pt x="535" y="1803"/>
                  </a:lnTo>
                  <a:lnTo>
                    <a:pt x="476" y="1808"/>
                  </a:lnTo>
                  <a:lnTo>
                    <a:pt x="435" y="1815"/>
                  </a:lnTo>
                  <a:lnTo>
                    <a:pt x="399" y="1826"/>
                  </a:lnTo>
                  <a:lnTo>
                    <a:pt x="364" y="1803"/>
                  </a:lnTo>
                  <a:lnTo>
                    <a:pt x="344" y="1752"/>
                  </a:lnTo>
                  <a:lnTo>
                    <a:pt x="344" y="1710"/>
                  </a:lnTo>
                  <a:lnTo>
                    <a:pt x="329" y="1702"/>
                  </a:lnTo>
                  <a:lnTo>
                    <a:pt x="305" y="1702"/>
                  </a:lnTo>
                  <a:lnTo>
                    <a:pt x="271" y="1745"/>
                  </a:lnTo>
                  <a:lnTo>
                    <a:pt x="217" y="1740"/>
                  </a:lnTo>
                  <a:lnTo>
                    <a:pt x="178" y="1707"/>
                  </a:lnTo>
                  <a:lnTo>
                    <a:pt x="158" y="1659"/>
                  </a:lnTo>
                  <a:lnTo>
                    <a:pt x="115" y="1651"/>
                  </a:lnTo>
                  <a:lnTo>
                    <a:pt x="89" y="1648"/>
                  </a:lnTo>
                  <a:lnTo>
                    <a:pt x="77" y="1620"/>
                  </a:lnTo>
                  <a:lnTo>
                    <a:pt x="100" y="1582"/>
                  </a:lnTo>
                  <a:lnTo>
                    <a:pt x="89" y="1574"/>
                  </a:lnTo>
                  <a:lnTo>
                    <a:pt x="42" y="1562"/>
                  </a:lnTo>
                  <a:lnTo>
                    <a:pt x="15" y="1536"/>
                  </a:lnTo>
                  <a:lnTo>
                    <a:pt x="0" y="1488"/>
                  </a:lnTo>
                  <a:lnTo>
                    <a:pt x="6" y="1435"/>
                  </a:lnTo>
                  <a:lnTo>
                    <a:pt x="26" y="1404"/>
                  </a:lnTo>
                  <a:lnTo>
                    <a:pt x="74" y="1396"/>
                  </a:lnTo>
                  <a:lnTo>
                    <a:pt x="104" y="1384"/>
                  </a:lnTo>
                  <a:lnTo>
                    <a:pt x="112" y="1373"/>
                  </a:lnTo>
                  <a:lnTo>
                    <a:pt x="92" y="1333"/>
                  </a:lnTo>
                  <a:lnTo>
                    <a:pt x="89" y="1275"/>
                  </a:lnTo>
                  <a:lnTo>
                    <a:pt x="104" y="1233"/>
                  </a:lnTo>
                  <a:lnTo>
                    <a:pt x="150" y="1214"/>
                  </a:lnTo>
                  <a:lnTo>
                    <a:pt x="181" y="1186"/>
                  </a:lnTo>
                  <a:lnTo>
                    <a:pt x="220" y="1163"/>
                  </a:lnTo>
                  <a:lnTo>
                    <a:pt x="267" y="1155"/>
                  </a:lnTo>
                  <a:lnTo>
                    <a:pt x="356" y="1155"/>
                  </a:lnTo>
                  <a:lnTo>
                    <a:pt x="372" y="1155"/>
                  </a:lnTo>
                  <a:lnTo>
                    <a:pt x="387" y="1143"/>
                  </a:lnTo>
                  <a:lnTo>
                    <a:pt x="410" y="1112"/>
                  </a:lnTo>
                  <a:lnTo>
                    <a:pt x="425" y="1043"/>
                  </a:lnTo>
                  <a:lnTo>
                    <a:pt x="425" y="984"/>
                  </a:lnTo>
                  <a:lnTo>
                    <a:pt x="435" y="939"/>
                  </a:lnTo>
                  <a:lnTo>
                    <a:pt x="450" y="911"/>
                  </a:lnTo>
                  <a:lnTo>
                    <a:pt x="453" y="869"/>
                  </a:lnTo>
                  <a:lnTo>
                    <a:pt x="441" y="833"/>
                  </a:lnTo>
                  <a:lnTo>
                    <a:pt x="407" y="795"/>
                  </a:lnTo>
                  <a:lnTo>
                    <a:pt x="379" y="749"/>
                  </a:lnTo>
                  <a:lnTo>
                    <a:pt x="372" y="710"/>
                  </a:lnTo>
                  <a:lnTo>
                    <a:pt x="379" y="678"/>
                  </a:lnTo>
                  <a:lnTo>
                    <a:pt x="402" y="659"/>
                  </a:lnTo>
                  <a:lnTo>
                    <a:pt x="460" y="632"/>
                  </a:lnTo>
                  <a:lnTo>
                    <a:pt x="465" y="609"/>
                  </a:lnTo>
                  <a:lnTo>
                    <a:pt x="450" y="594"/>
                  </a:lnTo>
                  <a:lnTo>
                    <a:pt x="418" y="589"/>
                  </a:lnTo>
                  <a:lnTo>
                    <a:pt x="395" y="581"/>
                  </a:lnTo>
                  <a:lnTo>
                    <a:pt x="392" y="570"/>
                  </a:lnTo>
                  <a:lnTo>
                    <a:pt x="410" y="558"/>
                  </a:lnTo>
                  <a:lnTo>
                    <a:pt x="450" y="555"/>
                  </a:lnTo>
                  <a:lnTo>
                    <a:pt x="484" y="570"/>
                  </a:lnTo>
                  <a:lnTo>
                    <a:pt x="503" y="561"/>
                  </a:lnTo>
                  <a:lnTo>
                    <a:pt x="514" y="535"/>
                  </a:lnTo>
                  <a:lnTo>
                    <a:pt x="550" y="527"/>
                  </a:lnTo>
                  <a:lnTo>
                    <a:pt x="570" y="543"/>
                  </a:lnTo>
                  <a:lnTo>
                    <a:pt x="590" y="543"/>
                  </a:lnTo>
                  <a:lnTo>
                    <a:pt x="596" y="523"/>
                  </a:lnTo>
                  <a:lnTo>
                    <a:pt x="620" y="512"/>
                  </a:lnTo>
                  <a:lnTo>
                    <a:pt x="628" y="531"/>
                  </a:lnTo>
                  <a:lnTo>
                    <a:pt x="635" y="574"/>
                  </a:lnTo>
                  <a:lnTo>
                    <a:pt x="647" y="589"/>
                  </a:lnTo>
                  <a:lnTo>
                    <a:pt x="690" y="578"/>
                  </a:lnTo>
                  <a:lnTo>
                    <a:pt x="697" y="620"/>
                  </a:lnTo>
                  <a:lnTo>
                    <a:pt x="725" y="639"/>
                  </a:lnTo>
                  <a:lnTo>
                    <a:pt x="760" y="635"/>
                  </a:lnTo>
                  <a:lnTo>
                    <a:pt x="791" y="616"/>
                  </a:lnTo>
                  <a:lnTo>
                    <a:pt x="829" y="601"/>
                  </a:lnTo>
                  <a:lnTo>
                    <a:pt x="875" y="594"/>
                  </a:lnTo>
                  <a:lnTo>
                    <a:pt x="898" y="574"/>
                  </a:lnTo>
                  <a:lnTo>
                    <a:pt x="926" y="531"/>
                  </a:lnTo>
                  <a:lnTo>
                    <a:pt x="946" y="500"/>
                  </a:lnTo>
                  <a:lnTo>
                    <a:pt x="966" y="480"/>
                  </a:lnTo>
                  <a:lnTo>
                    <a:pt x="1023" y="461"/>
                  </a:lnTo>
                  <a:lnTo>
                    <a:pt x="1038" y="423"/>
                  </a:lnTo>
                  <a:lnTo>
                    <a:pt x="1030" y="396"/>
                  </a:lnTo>
                  <a:lnTo>
                    <a:pt x="1004" y="376"/>
                  </a:lnTo>
                  <a:lnTo>
                    <a:pt x="969" y="368"/>
                  </a:lnTo>
                  <a:lnTo>
                    <a:pt x="938" y="344"/>
                  </a:lnTo>
                  <a:lnTo>
                    <a:pt x="934" y="310"/>
                  </a:lnTo>
                  <a:lnTo>
                    <a:pt x="934" y="294"/>
                  </a:lnTo>
                  <a:lnTo>
                    <a:pt x="1000" y="314"/>
                  </a:lnTo>
                  <a:lnTo>
                    <a:pt x="1077" y="314"/>
                  </a:lnTo>
                  <a:lnTo>
                    <a:pt x="1154" y="299"/>
                  </a:lnTo>
                  <a:lnTo>
                    <a:pt x="1193" y="283"/>
                  </a:lnTo>
                  <a:lnTo>
                    <a:pt x="1213" y="259"/>
                  </a:lnTo>
                  <a:lnTo>
                    <a:pt x="1225" y="209"/>
                  </a:lnTo>
                  <a:lnTo>
                    <a:pt x="1251" y="185"/>
                  </a:lnTo>
                  <a:lnTo>
                    <a:pt x="1271" y="167"/>
                  </a:lnTo>
                  <a:lnTo>
                    <a:pt x="1271" y="132"/>
                  </a:lnTo>
                  <a:lnTo>
                    <a:pt x="1256" y="108"/>
                  </a:lnTo>
                  <a:lnTo>
                    <a:pt x="1284" y="93"/>
                  </a:lnTo>
                  <a:lnTo>
                    <a:pt x="1310" y="93"/>
                  </a:lnTo>
                  <a:lnTo>
                    <a:pt x="1330" y="119"/>
                  </a:lnTo>
                  <a:lnTo>
                    <a:pt x="1333" y="163"/>
                  </a:lnTo>
                  <a:lnTo>
                    <a:pt x="1348" y="213"/>
                  </a:lnTo>
                  <a:lnTo>
                    <a:pt x="1345" y="256"/>
                  </a:lnTo>
                  <a:lnTo>
                    <a:pt x="1325" y="294"/>
                  </a:lnTo>
                  <a:lnTo>
                    <a:pt x="1322" y="322"/>
                  </a:lnTo>
                  <a:lnTo>
                    <a:pt x="1348" y="340"/>
                  </a:lnTo>
                  <a:lnTo>
                    <a:pt x="1361" y="380"/>
                  </a:lnTo>
                  <a:lnTo>
                    <a:pt x="1380" y="449"/>
                  </a:lnTo>
                  <a:lnTo>
                    <a:pt x="1399" y="474"/>
                  </a:lnTo>
                  <a:lnTo>
                    <a:pt x="1457" y="489"/>
                  </a:lnTo>
                  <a:lnTo>
                    <a:pt x="1523" y="489"/>
                  </a:lnTo>
                  <a:lnTo>
                    <a:pt x="1554" y="469"/>
                  </a:lnTo>
                  <a:lnTo>
                    <a:pt x="1608" y="411"/>
                  </a:lnTo>
                  <a:lnTo>
                    <a:pt x="1675" y="373"/>
                  </a:lnTo>
                  <a:lnTo>
                    <a:pt x="1701" y="360"/>
                  </a:lnTo>
                  <a:lnTo>
                    <a:pt x="1718" y="334"/>
                  </a:lnTo>
                  <a:lnTo>
                    <a:pt x="1736" y="294"/>
                  </a:lnTo>
                  <a:lnTo>
                    <a:pt x="1764" y="294"/>
                  </a:lnTo>
                  <a:lnTo>
                    <a:pt x="1783" y="318"/>
                  </a:lnTo>
                  <a:lnTo>
                    <a:pt x="1805" y="306"/>
                  </a:lnTo>
                  <a:lnTo>
                    <a:pt x="1810" y="276"/>
                  </a:lnTo>
                  <a:lnTo>
                    <a:pt x="1830" y="276"/>
                  </a:lnTo>
                  <a:lnTo>
                    <a:pt x="1849" y="271"/>
                  </a:lnTo>
                  <a:lnTo>
                    <a:pt x="1861" y="286"/>
                  </a:lnTo>
                  <a:lnTo>
                    <a:pt x="1845" y="337"/>
                  </a:lnTo>
                  <a:lnTo>
                    <a:pt x="1868" y="349"/>
                  </a:lnTo>
                  <a:lnTo>
                    <a:pt x="1899" y="340"/>
                  </a:lnTo>
                  <a:lnTo>
                    <a:pt x="1939" y="314"/>
                  </a:lnTo>
                  <a:lnTo>
                    <a:pt x="1961" y="310"/>
                  </a:lnTo>
                  <a:lnTo>
                    <a:pt x="1993" y="329"/>
                  </a:lnTo>
                  <a:lnTo>
                    <a:pt x="2016" y="360"/>
                  </a:lnTo>
                  <a:lnTo>
                    <a:pt x="2039" y="360"/>
                  </a:lnTo>
                  <a:lnTo>
                    <a:pt x="2081" y="294"/>
                  </a:lnTo>
                  <a:lnTo>
                    <a:pt x="2100" y="228"/>
                  </a:lnTo>
                  <a:lnTo>
                    <a:pt x="2100" y="159"/>
                  </a:lnTo>
                  <a:lnTo>
                    <a:pt x="2113" y="116"/>
                  </a:lnTo>
                  <a:lnTo>
                    <a:pt x="2159" y="65"/>
                  </a:lnTo>
                  <a:lnTo>
                    <a:pt x="2187" y="15"/>
                  </a:lnTo>
                  <a:lnTo>
                    <a:pt x="2181" y="0"/>
                  </a:lnTo>
                  <a:lnTo>
                    <a:pt x="2210" y="7"/>
                  </a:lnTo>
                  <a:lnTo>
                    <a:pt x="2225" y="23"/>
                  </a:lnTo>
                  <a:lnTo>
                    <a:pt x="2249" y="43"/>
                  </a:lnTo>
                  <a:lnTo>
                    <a:pt x="2268" y="62"/>
                  </a:lnTo>
                  <a:lnTo>
                    <a:pt x="2295" y="124"/>
                  </a:lnTo>
                  <a:lnTo>
                    <a:pt x="2311" y="144"/>
                  </a:lnTo>
                  <a:lnTo>
                    <a:pt x="2353" y="205"/>
                  </a:lnTo>
                  <a:lnTo>
                    <a:pt x="2372" y="243"/>
                  </a:lnTo>
                  <a:lnTo>
                    <a:pt x="2379" y="263"/>
                  </a:lnTo>
                  <a:lnTo>
                    <a:pt x="2385" y="276"/>
                  </a:lnTo>
                  <a:lnTo>
                    <a:pt x="2427" y="294"/>
                  </a:lnTo>
                  <a:lnTo>
                    <a:pt x="2435" y="329"/>
                  </a:lnTo>
                  <a:lnTo>
                    <a:pt x="2435" y="357"/>
                  </a:lnTo>
                  <a:lnTo>
                    <a:pt x="2427" y="415"/>
                  </a:lnTo>
                  <a:lnTo>
                    <a:pt x="2392" y="457"/>
                  </a:lnTo>
                  <a:lnTo>
                    <a:pt x="2365" y="504"/>
                  </a:lnTo>
                  <a:lnTo>
                    <a:pt x="2353" y="546"/>
                  </a:lnTo>
                  <a:lnTo>
                    <a:pt x="2361" y="570"/>
                  </a:lnTo>
                  <a:lnTo>
                    <a:pt x="2392" y="570"/>
                  </a:lnTo>
                  <a:lnTo>
                    <a:pt x="2415" y="561"/>
                  </a:lnTo>
                  <a:lnTo>
                    <a:pt x="2427" y="531"/>
                  </a:lnTo>
                  <a:lnTo>
                    <a:pt x="2446" y="504"/>
                  </a:lnTo>
                  <a:lnTo>
                    <a:pt x="2481" y="497"/>
                  </a:lnTo>
                  <a:lnTo>
                    <a:pt x="2519" y="492"/>
                  </a:lnTo>
                  <a:lnTo>
                    <a:pt x="2555" y="489"/>
                  </a:lnTo>
                  <a:lnTo>
                    <a:pt x="2593" y="480"/>
                  </a:lnTo>
                  <a:lnTo>
                    <a:pt x="2625" y="489"/>
                  </a:lnTo>
                  <a:lnTo>
                    <a:pt x="2636" y="507"/>
                  </a:lnTo>
                  <a:lnTo>
                    <a:pt x="2628" y="531"/>
                  </a:lnTo>
                  <a:lnTo>
                    <a:pt x="2641" y="551"/>
                  </a:lnTo>
                  <a:lnTo>
                    <a:pt x="2651" y="555"/>
                  </a:lnTo>
                  <a:lnTo>
                    <a:pt x="2667" y="551"/>
                  </a:lnTo>
                  <a:lnTo>
                    <a:pt x="2687" y="515"/>
                  </a:lnTo>
                  <a:lnTo>
                    <a:pt x="2707" y="500"/>
                  </a:lnTo>
                  <a:lnTo>
                    <a:pt x="2737" y="497"/>
                  </a:lnTo>
                  <a:lnTo>
                    <a:pt x="2807" y="500"/>
                  </a:lnTo>
                  <a:lnTo>
                    <a:pt x="2877" y="504"/>
                  </a:lnTo>
                  <a:lnTo>
                    <a:pt x="2943" y="504"/>
                  </a:lnTo>
                  <a:lnTo>
                    <a:pt x="3009" y="515"/>
                  </a:lnTo>
                  <a:lnTo>
                    <a:pt x="3047" y="523"/>
                  </a:lnTo>
                  <a:lnTo>
                    <a:pt x="3063" y="546"/>
                  </a:lnTo>
                  <a:lnTo>
                    <a:pt x="3063" y="574"/>
                  </a:lnTo>
                  <a:lnTo>
                    <a:pt x="3070" y="589"/>
                  </a:lnTo>
                  <a:lnTo>
                    <a:pt x="3094" y="594"/>
                  </a:lnTo>
                  <a:lnTo>
                    <a:pt x="3124" y="585"/>
                  </a:lnTo>
                  <a:lnTo>
                    <a:pt x="3144" y="570"/>
                  </a:lnTo>
                  <a:lnTo>
                    <a:pt x="3175" y="561"/>
                  </a:lnTo>
                  <a:lnTo>
                    <a:pt x="3230" y="578"/>
                  </a:lnTo>
                  <a:lnTo>
                    <a:pt x="3296" y="581"/>
                  </a:lnTo>
                  <a:lnTo>
                    <a:pt x="3378" y="581"/>
                  </a:lnTo>
                  <a:lnTo>
                    <a:pt x="3458" y="574"/>
                  </a:lnTo>
                  <a:lnTo>
                    <a:pt x="3520" y="574"/>
                  </a:lnTo>
                  <a:lnTo>
                    <a:pt x="3559" y="570"/>
                  </a:lnTo>
                  <a:lnTo>
                    <a:pt x="3578" y="561"/>
                  </a:lnTo>
                  <a:lnTo>
                    <a:pt x="3602" y="561"/>
                  </a:lnTo>
                  <a:lnTo>
                    <a:pt x="3621" y="561"/>
                  </a:lnTo>
                  <a:lnTo>
                    <a:pt x="3640" y="570"/>
                  </a:lnTo>
                  <a:lnTo>
                    <a:pt x="3788" y="685"/>
                  </a:lnTo>
                  <a:lnTo>
                    <a:pt x="3808" y="698"/>
                  </a:lnTo>
                  <a:lnTo>
                    <a:pt x="3831" y="705"/>
                  </a:lnTo>
                  <a:lnTo>
                    <a:pt x="3850" y="701"/>
                  </a:lnTo>
                  <a:lnTo>
                    <a:pt x="3889" y="701"/>
                  </a:lnTo>
                  <a:lnTo>
                    <a:pt x="4013" y="695"/>
                  </a:lnTo>
                  <a:lnTo>
                    <a:pt x="4028" y="698"/>
                  </a:lnTo>
                  <a:lnTo>
                    <a:pt x="4044" y="701"/>
                  </a:lnTo>
                  <a:lnTo>
                    <a:pt x="4056" y="720"/>
                  </a:lnTo>
                  <a:lnTo>
                    <a:pt x="4059" y="736"/>
                  </a:lnTo>
                  <a:lnTo>
                    <a:pt x="4067" y="752"/>
                  </a:lnTo>
                  <a:lnTo>
                    <a:pt x="4071" y="772"/>
                  </a:lnTo>
                  <a:lnTo>
                    <a:pt x="4074" y="779"/>
                  </a:lnTo>
                  <a:lnTo>
                    <a:pt x="4074" y="795"/>
                  </a:lnTo>
                  <a:lnTo>
                    <a:pt x="4079" y="818"/>
                  </a:lnTo>
                  <a:lnTo>
                    <a:pt x="4079" y="837"/>
                  </a:lnTo>
                  <a:lnTo>
                    <a:pt x="4079" y="856"/>
                  </a:lnTo>
                  <a:lnTo>
                    <a:pt x="4079" y="880"/>
                  </a:lnTo>
                  <a:lnTo>
                    <a:pt x="4079" y="919"/>
                  </a:lnTo>
                  <a:lnTo>
                    <a:pt x="4071" y="961"/>
                  </a:lnTo>
                  <a:lnTo>
                    <a:pt x="4059" y="1003"/>
                  </a:lnTo>
                  <a:lnTo>
                    <a:pt x="4044" y="1043"/>
                  </a:lnTo>
                  <a:lnTo>
                    <a:pt x="4024" y="1086"/>
                  </a:lnTo>
                  <a:lnTo>
                    <a:pt x="4006" y="1128"/>
                  </a:lnTo>
                  <a:lnTo>
                    <a:pt x="3997" y="1148"/>
                  </a:lnTo>
                  <a:lnTo>
                    <a:pt x="3970" y="1191"/>
                  </a:lnTo>
                  <a:lnTo>
                    <a:pt x="3959" y="1214"/>
                  </a:lnTo>
                  <a:lnTo>
                    <a:pt x="3909" y="1275"/>
                  </a:lnTo>
                  <a:lnTo>
                    <a:pt x="3878" y="1315"/>
                  </a:lnTo>
                  <a:lnTo>
                    <a:pt x="3850" y="1356"/>
                  </a:lnTo>
                  <a:lnTo>
                    <a:pt x="3812" y="1419"/>
                  </a:lnTo>
                  <a:lnTo>
                    <a:pt x="3792" y="1462"/>
                  </a:lnTo>
                  <a:lnTo>
                    <a:pt x="3773" y="1504"/>
                  </a:lnTo>
                  <a:lnTo>
                    <a:pt x="3753" y="1524"/>
                  </a:lnTo>
                  <a:lnTo>
                    <a:pt x="3734" y="1547"/>
                  </a:lnTo>
                  <a:lnTo>
                    <a:pt x="3714" y="1547"/>
                  </a:lnTo>
                  <a:lnTo>
                    <a:pt x="3698" y="1567"/>
                  </a:lnTo>
                  <a:lnTo>
                    <a:pt x="3695" y="1587"/>
                  </a:lnTo>
                  <a:lnTo>
                    <a:pt x="3691" y="1605"/>
                  </a:lnTo>
                  <a:lnTo>
                    <a:pt x="3679" y="1617"/>
                  </a:lnTo>
                  <a:lnTo>
                    <a:pt x="3675" y="1628"/>
                  </a:lnTo>
                  <a:lnTo>
                    <a:pt x="3675" y="1648"/>
                  </a:lnTo>
                  <a:lnTo>
                    <a:pt x="3664" y="1659"/>
                  </a:lnTo>
                  <a:lnTo>
                    <a:pt x="3675" y="1729"/>
                  </a:lnTo>
                  <a:lnTo>
                    <a:pt x="3679" y="1795"/>
                  </a:lnTo>
                  <a:lnTo>
                    <a:pt x="3683" y="1853"/>
                  </a:lnTo>
                  <a:lnTo>
                    <a:pt x="3679" y="1912"/>
                  </a:lnTo>
                  <a:lnTo>
                    <a:pt x="3668" y="1935"/>
                  </a:lnTo>
                  <a:lnTo>
                    <a:pt x="3668" y="1957"/>
                  </a:lnTo>
                  <a:lnTo>
                    <a:pt x="3679" y="1996"/>
                  </a:lnTo>
                  <a:lnTo>
                    <a:pt x="3668" y="2039"/>
                  </a:lnTo>
                  <a:lnTo>
                    <a:pt x="3630" y="2083"/>
                  </a:lnTo>
                  <a:lnTo>
                    <a:pt x="3614" y="2105"/>
                  </a:lnTo>
                  <a:lnTo>
                    <a:pt x="3610" y="2141"/>
                  </a:lnTo>
                  <a:lnTo>
                    <a:pt x="3610" y="2179"/>
                  </a:lnTo>
                  <a:lnTo>
                    <a:pt x="3598" y="2203"/>
                  </a:lnTo>
                  <a:lnTo>
                    <a:pt x="3594" y="2245"/>
                  </a:lnTo>
                  <a:lnTo>
                    <a:pt x="3578" y="2283"/>
                  </a:lnTo>
                  <a:lnTo>
                    <a:pt x="3574" y="2307"/>
                  </a:lnTo>
                  <a:lnTo>
                    <a:pt x="3552" y="2342"/>
                  </a:lnTo>
                  <a:lnTo>
                    <a:pt x="3520" y="2372"/>
                  </a:lnTo>
                  <a:lnTo>
                    <a:pt x="3497" y="2412"/>
                  </a:lnTo>
                  <a:lnTo>
                    <a:pt x="3477" y="2453"/>
                  </a:lnTo>
                  <a:lnTo>
                    <a:pt x="3439" y="2516"/>
                  </a:lnTo>
                  <a:lnTo>
                    <a:pt x="3419" y="2559"/>
                  </a:lnTo>
                  <a:lnTo>
                    <a:pt x="3400" y="2578"/>
                  </a:lnTo>
                  <a:lnTo>
                    <a:pt x="3381" y="2598"/>
                  </a:lnTo>
                  <a:lnTo>
                    <a:pt x="3362" y="2621"/>
                  </a:lnTo>
                  <a:lnTo>
                    <a:pt x="3303" y="2664"/>
                  </a:lnTo>
                  <a:lnTo>
                    <a:pt x="3277" y="2671"/>
                  </a:lnTo>
                  <a:lnTo>
                    <a:pt x="3272" y="2671"/>
                  </a:lnTo>
                  <a:lnTo>
                    <a:pt x="3234" y="2671"/>
                  </a:lnTo>
                  <a:lnTo>
                    <a:pt x="3215" y="2671"/>
                  </a:lnTo>
                  <a:lnTo>
                    <a:pt x="3182" y="2679"/>
                  </a:lnTo>
                  <a:lnTo>
                    <a:pt x="3172" y="2694"/>
                  </a:lnTo>
                  <a:lnTo>
                    <a:pt x="3132" y="2679"/>
                  </a:lnTo>
                  <a:lnTo>
                    <a:pt x="3090" y="2679"/>
                  </a:lnTo>
                  <a:lnTo>
                    <a:pt x="3063" y="2699"/>
                  </a:lnTo>
                  <a:lnTo>
                    <a:pt x="3055" y="2722"/>
                  </a:lnTo>
                  <a:lnTo>
                    <a:pt x="3032" y="2745"/>
                  </a:lnTo>
                  <a:lnTo>
                    <a:pt x="2974" y="2764"/>
                  </a:lnTo>
                  <a:lnTo>
                    <a:pt x="2912" y="2807"/>
                  </a:lnTo>
                  <a:lnTo>
                    <a:pt x="2849" y="2829"/>
                  </a:lnTo>
                  <a:lnTo>
                    <a:pt x="2811" y="2849"/>
                  </a:lnTo>
                  <a:lnTo>
                    <a:pt x="2761" y="2892"/>
                  </a:lnTo>
                  <a:lnTo>
                    <a:pt x="2729" y="2935"/>
                  </a:lnTo>
                  <a:lnTo>
                    <a:pt x="2694" y="2974"/>
                  </a:lnTo>
                  <a:lnTo>
                    <a:pt x="2674" y="2982"/>
                  </a:lnTo>
                  <a:lnTo>
                    <a:pt x="2651" y="2997"/>
                  </a:lnTo>
                  <a:lnTo>
                    <a:pt x="2632" y="3020"/>
                  </a:lnTo>
                  <a:lnTo>
                    <a:pt x="2625" y="3027"/>
                  </a:lnTo>
                  <a:lnTo>
                    <a:pt x="2613" y="3043"/>
                  </a:lnTo>
                  <a:lnTo>
                    <a:pt x="2613" y="3060"/>
                  </a:lnTo>
                  <a:lnTo>
                    <a:pt x="2613" y="3083"/>
                  </a:lnTo>
                  <a:lnTo>
                    <a:pt x="2616" y="3101"/>
                  </a:lnTo>
                  <a:lnTo>
                    <a:pt x="2636" y="3121"/>
                  </a:lnTo>
                  <a:lnTo>
                    <a:pt x="2636" y="3144"/>
                  </a:lnTo>
                  <a:lnTo>
                    <a:pt x="2601" y="3307"/>
                  </a:lnTo>
                  <a:lnTo>
                    <a:pt x="2582" y="3330"/>
                  </a:lnTo>
                  <a:lnTo>
                    <a:pt x="2563" y="3350"/>
                  </a:lnTo>
                  <a:lnTo>
                    <a:pt x="2446" y="3475"/>
                  </a:lnTo>
                  <a:lnTo>
                    <a:pt x="2385" y="3540"/>
                  </a:lnTo>
                  <a:lnTo>
                    <a:pt x="2356" y="3579"/>
                  </a:lnTo>
                  <a:lnTo>
                    <a:pt x="2346" y="3621"/>
                  </a:lnTo>
                  <a:lnTo>
                    <a:pt x="2331" y="3644"/>
                  </a:lnTo>
                  <a:lnTo>
                    <a:pt x="2327" y="3664"/>
                  </a:lnTo>
                  <a:lnTo>
                    <a:pt x="2311" y="3680"/>
                  </a:lnTo>
                  <a:lnTo>
                    <a:pt x="2288" y="3687"/>
                  </a:lnTo>
                  <a:lnTo>
                    <a:pt x="2272" y="3687"/>
                  </a:lnTo>
                  <a:lnTo>
                    <a:pt x="2249" y="3706"/>
                  </a:lnTo>
                  <a:lnTo>
                    <a:pt x="2232" y="3725"/>
                  </a:lnTo>
                  <a:lnTo>
                    <a:pt x="2229" y="3749"/>
                  </a:lnTo>
                  <a:lnTo>
                    <a:pt x="2229" y="3768"/>
                  </a:lnTo>
                  <a:lnTo>
                    <a:pt x="2221" y="3776"/>
                  </a:lnTo>
                  <a:lnTo>
                    <a:pt x="2214" y="3792"/>
                  </a:lnTo>
                  <a:lnTo>
                    <a:pt x="2206" y="3807"/>
                  </a:lnTo>
                  <a:lnTo>
                    <a:pt x="2194" y="3815"/>
                  </a:lnTo>
                  <a:lnTo>
                    <a:pt x="2128" y="3876"/>
                  </a:lnTo>
                  <a:lnTo>
                    <a:pt x="2097" y="3797"/>
                  </a:lnTo>
                  <a:lnTo>
                    <a:pt x="2100" y="3738"/>
                  </a:lnTo>
                  <a:lnTo>
                    <a:pt x="2090" y="3706"/>
                  </a:lnTo>
                  <a:lnTo>
                    <a:pt x="2055" y="3706"/>
                  </a:lnTo>
                  <a:lnTo>
                    <a:pt x="2039" y="3687"/>
                  </a:lnTo>
                  <a:lnTo>
                    <a:pt x="2031" y="3657"/>
                  </a:lnTo>
                  <a:lnTo>
                    <a:pt x="2003" y="3621"/>
                  </a:lnTo>
                  <a:lnTo>
                    <a:pt x="1961" y="3604"/>
                  </a:lnTo>
                  <a:lnTo>
                    <a:pt x="1899" y="3604"/>
                  </a:lnTo>
                  <a:lnTo>
                    <a:pt x="1873" y="3589"/>
                  </a:lnTo>
                  <a:lnTo>
                    <a:pt x="1838" y="3540"/>
                  </a:lnTo>
                  <a:lnTo>
                    <a:pt x="1799" y="3532"/>
                  </a:lnTo>
                  <a:lnTo>
                    <a:pt x="1714" y="3536"/>
                  </a:lnTo>
                  <a:lnTo>
                    <a:pt x="1815" y="3404"/>
                  </a:lnTo>
                  <a:lnTo>
                    <a:pt x="1932" y="3299"/>
                  </a:lnTo>
                  <a:lnTo>
                    <a:pt x="2013" y="3245"/>
                  </a:lnTo>
                  <a:lnTo>
                    <a:pt x="2081" y="3233"/>
                  </a:lnTo>
                  <a:lnTo>
                    <a:pt x="2090" y="3222"/>
                  </a:lnTo>
                  <a:lnTo>
                    <a:pt x="2085" y="3187"/>
                  </a:lnTo>
                  <a:lnTo>
                    <a:pt x="2105" y="3144"/>
                  </a:lnTo>
                  <a:lnTo>
                    <a:pt x="2100" y="3117"/>
                  </a:lnTo>
                  <a:lnTo>
                    <a:pt x="2081" y="3090"/>
                  </a:lnTo>
                  <a:lnTo>
                    <a:pt x="1993" y="3075"/>
                  </a:lnTo>
                  <a:lnTo>
                    <a:pt x="2016" y="3040"/>
                  </a:lnTo>
                  <a:lnTo>
                    <a:pt x="2023" y="2979"/>
                  </a:lnTo>
                  <a:lnTo>
                    <a:pt x="2023" y="2939"/>
                  </a:lnTo>
                  <a:lnTo>
                    <a:pt x="2000" y="2908"/>
                  </a:lnTo>
                  <a:lnTo>
                    <a:pt x="1981" y="2896"/>
                  </a:lnTo>
                  <a:lnTo>
                    <a:pt x="1970" y="2892"/>
                  </a:lnTo>
                  <a:lnTo>
                    <a:pt x="1957" y="2892"/>
                  </a:lnTo>
                  <a:lnTo>
                    <a:pt x="1912" y="2900"/>
                  </a:lnTo>
                  <a:lnTo>
                    <a:pt x="1899" y="2892"/>
                  </a:lnTo>
                  <a:lnTo>
                    <a:pt x="1892" y="2877"/>
                  </a:lnTo>
                  <a:lnTo>
                    <a:pt x="1892" y="2858"/>
                  </a:lnTo>
                  <a:lnTo>
                    <a:pt x="1896" y="2845"/>
                  </a:lnTo>
                  <a:lnTo>
                    <a:pt x="1903" y="2811"/>
                  </a:lnTo>
                  <a:lnTo>
                    <a:pt x="1907" y="2796"/>
                  </a:lnTo>
                  <a:lnTo>
                    <a:pt x="1903" y="2776"/>
                  </a:lnTo>
                  <a:lnTo>
                    <a:pt x="1892" y="2761"/>
                  </a:lnTo>
                  <a:lnTo>
                    <a:pt x="1876" y="2753"/>
                  </a:lnTo>
                  <a:lnTo>
                    <a:pt x="1834" y="2756"/>
                  </a:lnTo>
                  <a:lnTo>
                    <a:pt x="1783" y="2771"/>
                  </a:lnTo>
                  <a:lnTo>
                    <a:pt x="1744" y="2796"/>
                  </a:lnTo>
                  <a:lnTo>
                    <a:pt x="1706" y="2776"/>
                  </a:lnTo>
                  <a:lnTo>
                    <a:pt x="1685" y="2714"/>
                  </a:lnTo>
                  <a:lnTo>
                    <a:pt x="1690" y="2624"/>
                  </a:lnTo>
                  <a:lnTo>
                    <a:pt x="1678" y="2547"/>
                  </a:lnTo>
                  <a:lnTo>
                    <a:pt x="1620" y="2508"/>
                  </a:lnTo>
                  <a:lnTo>
                    <a:pt x="1678" y="2547"/>
                  </a:lnTo>
                  <a:lnTo>
                    <a:pt x="1694" y="2450"/>
                  </a:lnTo>
                  <a:lnTo>
                    <a:pt x="1721" y="2392"/>
                  </a:lnTo>
                  <a:lnTo>
                    <a:pt x="1733" y="2342"/>
                  </a:lnTo>
                  <a:lnTo>
                    <a:pt x="1709" y="2314"/>
                  </a:lnTo>
                  <a:lnTo>
                    <a:pt x="1667" y="2314"/>
                  </a:lnTo>
                  <a:lnTo>
                    <a:pt x="1655" y="2280"/>
                  </a:lnTo>
                  <a:lnTo>
                    <a:pt x="1652" y="2203"/>
                  </a:lnTo>
                  <a:lnTo>
                    <a:pt x="1637" y="2182"/>
                  </a:lnTo>
                  <a:lnTo>
                    <a:pt x="1578" y="2203"/>
                  </a:lnTo>
                  <a:lnTo>
                    <a:pt x="1504" y="2207"/>
                  </a:lnTo>
                  <a:lnTo>
                    <a:pt x="1465" y="2187"/>
                  </a:lnTo>
                  <a:lnTo>
                    <a:pt x="1446" y="2133"/>
                  </a:lnTo>
                  <a:lnTo>
                    <a:pt x="1388" y="2093"/>
                  </a:lnTo>
                  <a:lnTo>
                    <a:pt x="1391" y="2086"/>
                  </a:lnTo>
                  <a:lnTo>
                    <a:pt x="1442" y="2074"/>
                  </a:lnTo>
                  <a:lnTo>
                    <a:pt x="1446" y="2051"/>
                  </a:lnTo>
                  <a:lnTo>
                    <a:pt x="1419" y="2019"/>
                  </a:lnTo>
                  <a:lnTo>
                    <a:pt x="1406" y="1957"/>
                  </a:lnTo>
                  <a:lnTo>
                    <a:pt x="1348" y="1961"/>
                  </a:lnTo>
                  <a:lnTo>
                    <a:pt x="1330" y="1946"/>
                  </a:lnTo>
                  <a:lnTo>
                    <a:pt x="1291" y="1943"/>
                  </a:lnTo>
                  <a:lnTo>
                    <a:pt x="1236" y="1961"/>
                  </a:lnTo>
                  <a:lnTo>
                    <a:pt x="1221" y="1953"/>
                  </a:lnTo>
                  <a:lnTo>
                    <a:pt x="1182" y="1896"/>
                  </a:lnTo>
                  <a:lnTo>
                    <a:pt x="1151" y="1876"/>
                  </a:lnTo>
                  <a:lnTo>
                    <a:pt x="1089" y="1892"/>
                  </a:lnTo>
                  <a:lnTo>
                    <a:pt x="1066" y="1884"/>
                  </a:lnTo>
                  <a:lnTo>
                    <a:pt x="1047" y="1846"/>
                  </a:lnTo>
                  <a:lnTo>
                    <a:pt x="1027" y="1830"/>
                  </a:lnTo>
                  <a:lnTo>
                    <a:pt x="926" y="1823"/>
                  </a:lnTo>
                  <a:lnTo>
                    <a:pt x="895" y="1791"/>
                  </a:lnTo>
                  <a:lnTo>
                    <a:pt x="892" y="1740"/>
                  </a:lnTo>
                  <a:lnTo>
                    <a:pt x="915" y="1655"/>
                  </a:lnTo>
                  <a:lnTo>
                    <a:pt x="907" y="1620"/>
                  </a:lnTo>
                </a:path>
              </a:pathLst>
            </a:custGeom>
            <a:gradFill rotWithShape="0">
              <a:gsLst>
                <a:gs pos="0">
                  <a:srgbClr val="99CCFF"/>
                </a:gs>
                <a:gs pos="100000">
                  <a:srgbClr val="465E75"/>
                </a:gs>
              </a:gsLst>
              <a:path path="rect">
                <a:fillToRect l="100000" t="100000"/>
              </a:path>
            </a:gradFill>
            <a:ln w="12600">
              <a:solidFill>
                <a:srgbClr val="FFFFFF"/>
              </a:solidFill>
              <a:round/>
              <a:headEnd/>
              <a:tailEnd/>
            </a:ln>
          </p:spPr>
          <p:txBody>
            <a:bodyPr wrap="none" lIns="91424" tIns="45712" rIns="91424" bIns="45712" anchor="ctr"/>
            <a:lstStyle/>
            <a:p>
              <a:endParaRPr lang="es-ES">
                <a:solidFill>
                  <a:prstClr val="black"/>
                </a:solidFill>
              </a:endParaRPr>
            </a:p>
          </p:txBody>
        </p:sp>
        <p:sp>
          <p:nvSpPr>
            <p:cNvPr id="2073" name="Freeform 28"/>
            <p:cNvSpPr>
              <a:spLocks noChangeArrowheads="1"/>
            </p:cNvSpPr>
            <p:nvPr/>
          </p:nvSpPr>
          <p:spPr bwMode="auto">
            <a:xfrm>
              <a:off x="3123567" y="2590289"/>
              <a:ext cx="24435" cy="25917"/>
            </a:xfrm>
            <a:custGeom>
              <a:avLst/>
              <a:gdLst>
                <a:gd name="T0" fmla="*/ 2147483647 w 51"/>
                <a:gd name="T1" fmla="*/ 0 h 52"/>
                <a:gd name="T2" fmla="*/ 2147483647 w 51"/>
                <a:gd name="T3" fmla="*/ 2147483647 h 52"/>
                <a:gd name="T4" fmla="*/ 2147483647 w 51"/>
                <a:gd name="T5" fmla="*/ 2147483647 h 52"/>
                <a:gd name="T6" fmla="*/ 2147483647 w 51"/>
                <a:gd name="T7" fmla="*/ 2147483647 h 52"/>
                <a:gd name="T8" fmla="*/ 2147483647 w 51"/>
                <a:gd name="T9" fmla="*/ 2147483647 h 52"/>
                <a:gd name="T10" fmla="*/ 2147483647 w 51"/>
                <a:gd name="T11" fmla="*/ 2147483647 h 52"/>
                <a:gd name="T12" fmla="*/ 2147483647 w 51"/>
                <a:gd name="T13" fmla="*/ 2147483647 h 52"/>
                <a:gd name="T14" fmla="*/ 0 w 51"/>
                <a:gd name="T15" fmla="*/ 2147483647 h 52"/>
                <a:gd name="T16" fmla="*/ 2147483647 w 51"/>
                <a:gd name="T17" fmla="*/ 2147483647 h 52"/>
                <a:gd name="T18" fmla="*/ 2147483647 w 51"/>
                <a:gd name="T19" fmla="*/ 0 h 5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1"/>
                <a:gd name="T31" fmla="*/ 0 h 52"/>
                <a:gd name="T32" fmla="*/ 51 w 51"/>
                <a:gd name="T33" fmla="*/ 52 h 5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1" h="52">
                  <a:moveTo>
                    <a:pt x="38" y="0"/>
                  </a:moveTo>
                  <a:lnTo>
                    <a:pt x="48" y="1"/>
                  </a:lnTo>
                  <a:lnTo>
                    <a:pt x="51" y="15"/>
                  </a:lnTo>
                  <a:lnTo>
                    <a:pt x="48" y="21"/>
                  </a:lnTo>
                  <a:lnTo>
                    <a:pt x="23" y="49"/>
                  </a:lnTo>
                  <a:lnTo>
                    <a:pt x="10" y="52"/>
                  </a:lnTo>
                  <a:lnTo>
                    <a:pt x="3" y="44"/>
                  </a:lnTo>
                  <a:lnTo>
                    <a:pt x="0" y="34"/>
                  </a:lnTo>
                  <a:lnTo>
                    <a:pt x="12" y="12"/>
                  </a:lnTo>
                  <a:lnTo>
                    <a:pt x="38" y="0"/>
                  </a:lnTo>
                </a:path>
              </a:pathLst>
            </a:custGeom>
            <a:solidFill>
              <a:schemeClr val="bg1"/>
            </a:solidFill>
            <a:ln w="3302">
              <a:solidFill>
                <a:schemeClr val="tx1"/>
              </a:solidFill>
              <a:round/>
              <a:headEnd/>
              <a:tailEnd/>
            </a:ln>
          </p:spPr>
          <p:txBody>
            <a:bodyPr wrap="none" lIns="91424" tIns="45712" rIns="91424" bIns="45712" anchor="ctr"/>
            <a:lstStyle/>
            <a:p>
              <a:endParaRPr lang="es-ES">
                <a:solidFill>
                  <a:prstClr val="black"/>
                </a:solidFill>
              </a:endParaRPr>
            </a:p>
          </p:txBody>
        </p:sp>
        <p:sp>
          <p:nvSpPr>
            <p:cNvPr id="2074" name="Freeform 29"/>
            <p:cNvSpPr>
              <a:spLocks noChangeArrowheads="1"/>
            </p:cNvSpPr>
            <p:nvPr/>
          </p:nvSpPr>
          <p:spPr bwMode="auto">
            <a:xfrm>
              <a:off x="3426285" y="3114393"/>
              <a:ext cx="17648" cy="23038"/>
            </a:xfrm>
            <a:custGeom>
              <a:avLst/>
              <a:gdLst>
                <a:gd name="T0" fmla="*/ 2147483647 w 41"/>
                <a:gd name="T1" fmla="*/ 0 h 42"/>
                <a:gd name="T2" fmla="*/ 2147483647 w 41"/>
                <a:gd name="T3" fmla="*/ 2147483647 h 42"/>
                <a:gd name="T4" fmla="*/ 2147483647 w 41"/>
                <a:gd name="T5" fmla="*/ 2147483647 h 42"/>
                <a:gd name="T6" fmla="*/ 2147483647 w 41"/>
                <a:gd name="T7" fmla="*/ 2147483647 h 42"/>
                <a:gd name="T8" fmla="*/ 2147483647 w 41"/>
                <a:gd name="T9" fmla="*/ 2147483647 h 42"/>
                <a:gd name="T10" fmla="*/ 0 w 41"/>
                <a:gd name="T11" fmla="*/ 2147483647 h 42"/>
                <a:gd name="T12" fmla="*/ 0 w 41"/>
                <a:gd name="T13" fmla="*/ 2147483647 h 42"/>
                <a:gd name="T14" fmla="*/ 2147483647 w 41"/>
                <a:gd name="T15" fmla="*/ 0 h 42"/>
                <a:gd name="T16" fmla="*/ 0 60000 65536"/>
                <a:gd name="T17" fmla="*/ 0 60000 65536"/>
                <a:gd name="T18" fmla="*/ 0 60000 65536"/>
                <a:gd name="T19" fmla="*/ 0 60000 65536"/>
                <a:gd name="T20" fmla="*/ 0 60000 65536"/>
                <a:gd name="T21" fmla="*/ 0 60000 65536"/>
                <a:gd name="T22" fmla="*/ 0 60000 65536"/>
                <a:gd name="T23" fmla="*/ 0 60000 65536"/>
                <a:gd name="T24" fmla="*/ 0 w 41"/>
                <a:gd name="T25" fmla="*/ 0 h 42"/>
                <a:gd name="T26" fmla="*/ 41 w 41"/>
                <a:gd name="T27" fmla="*/ 42 h 4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1" h="42">
                  <a:moveTo>
                    <a:pt x="4" y="0"/>
                  </a:moveTo>
                  <a:lnTo>
                    <a:pt x="34" y="4"/>
                  </a:lnTo>
                  <a:lnTo>
                    <a:pt x="41" y="17"/>
                  </a:lnTo>
                  <a:lnTo>
                    <a:pt x="29" y="32"/>
                  </a:lnTo>
                  <a:lnTo>
                    <a:pt x="7" y="42"/>
                  </a:lnTo>
                  <a:lnTo>
                    <a:pt x="0" y="34"/>
                  </a:lnTo>
                  <a:lnTo>
                    <a:pt x="0" y="6"/>
                  </a:lnTo>
                  <a:lnTo>
                    <a:pt x="4" y="0"/>
                  </a:lnTo>
                  <a:close/>
                </a:path>
              </a:pathLst>
            </a:custGeom>
            <a:gradFill rotWithShape="0">
              <a:gsLst>
                <a:gs pos="0">
                  <a:srgbClr val="99CCFF"/>
                </a:gs>
                <a:gs pos="100000">
                  <a:srgbClr val="465E75"/>
                </a:gs>
              </a:gsLst>
              <a:path path="rect">
                <a:fillToRect l="100000" t="100000"/>
              </a:path>
            </a:gradFill>
            <a:ln w="3240">
              <a:solidFill>
                <a:srgbClr val="FFFFFF"/>
              </a:solidFill>
              <a:round/>
              <a:headEnd/>
              <a:tailEnd/>
            </a:ln>
          </p:spPr>
          <p:txBody>
            <a:bodyPr wrap="none" lIns="91424" tIns="45712" rIns="91424" bIns="45712" anchor="ctr"/>
            <a:lstStyle/>
            <a:p>
              <a:endParaRPr lang="es-ES">
                <a:solidFill>
                  <a:prstClr val="black"/>
                </a:solidFill>
              </a:endParaRPr>
            </a:p>
          </p:txBody>
        </p:sp>
        <p:sp>
          <p:nvSpPr>
            <p:cNvPr id="2075" name="Freeform 30"/>
            <p:cNvSpPr>
              <a:spLocks noChangeArrowheads="1"/>
            </p:cNvSpPr>
            <p:nvPr/>
          </p:nvSpPr>
          <p:spPr bwMode="auto">
            <a:xfrm>
              <a:off x="3426285" y="3114393"/>
              <a:ext cx="17648" cy="23038"/>
            </a:xfrm>
            <a:custGeom>
              <a:avLst/>
              <a:gdLst>
                <a:gd name="T0" fmla="*/ 2147483647 w 41"/>
                <a:gd name="T1" fmla="*/ 0 h 42"/>
                <a:gd name="T2" fmla="*/ 2147483647 w 41"/>
                <a:gd name="T3" fmla="*/ 2147483647 h 42"/>
                <a:gd name="T4" fmla="*/ 2147483647 w 41"/>
                <a:gd name="T5" fmla="*/ 2147483647 h 42"/>
                <a:gd name="T6" fmla="*/ 2147483647 w 41"/>
                <a:gd name="T7" fmla="*/ 2147483647 h 42"/>
                <a:gd name="T8" fmla="*/ 2147483647 w 41"/>
                <a:gd name="T9" fmla="*/ 2147483647 h 42"/>
                <a:gd name="T10" fmla="*/ 0 w 41"/>
                <a:gd name="T11" fmla="*/ 2147483647 h 42"/>
                <a:gd name="T12" fmla="*/ 0 w 41"/>
                <a:gd name="T13" fmla="*/ 2147483647 h 42"/>
                <a:gd name="T14" fmla="*/ 2147483647 w 41"/>
                <a:gd name="T15" fmla="*/ 0 h 42"/>
                <a:gd name="T16" fmla="*/ 0 60000 65536"/>
                <a:gd name="T17" fmla="*/ 0 60000 65536"/>
                <a:gd name="T18" fmla="*/ 0 60000 65536"/>
                <a:gd name="T19" fmla="*/ 0 60000 65536"/>
                <a:gd name="T20" fmla="*/ 0 60000 65536"/>
                <a:gd name="T21" fmla="*/ 0 60000 65536"/>
                <a:gd name="T22" fmla="*/ 0 60000 65536"/>
                <a:gd name="T23" fmla="*/ 0 60000 65536"/>
                <a:gd name="T24" fmla="*/ 0 w 41"/>
                <a:gd name="T25" fmla="*/ 0 h 42"/>
                <a:gd name="T26" fmla="*/ 41 w 41"/>
                <a:gd name="T27" fmla="*/ 42 h 4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1" h="42">
                  <a:moveTo>
                    <a:pt x="4" y="0"/>
                  </a:moveTo>
                  <a:lnTo>
                    <a:pt x="34" y="4"/>
                  </a:lnTo>
                  <a:lnTo>
                    <a:pt x="41" y="17"/>
                  </a:lnTo>
                  <a:lnTo>
                    <a:pt x="29" y="32"/>
                  </a:lnTo>
                  <a:lnTo>
                    <a:pt x="7" y="42"/>
                  </a:lnTo>
                  <a:lnTo>
                    <a:pt x="0" y="34"/>
                  </a:lnTo>
                  <a:lnTo>
                    <a:pt x="0" y="6"/>
                  </a:lnTo>
                  <a:lnTo>
                    <a:pt x="4" y="0"/>
                  </a:lnTo>
                </a:path>
              </a:pathLst>
            </a:custGeom>
            <a:solidFill>
              <a:schemeClr val="bg1"/>
            </a:solidFill>
            <a:ln w="3302">
              <a:solidFill>
                <a:srgbClr val="0000FF"/>
              </a:solidFill>
              <a:round/>
              <a:headEnd/>
              <a:tailEnd/>
            </a:ln>
          </p:spPr>
          <p:txBody>
            <a:bodyPr wrap="none" lIns="91424" tIns="45712" rIns="91424" bIns="45712" anchor="ctr"/>
            <a:lstStyle/>
            <a:p>
              <a:endParaRPr lang="es-ES">
                <a:solidFill>
                  <a:prstClr val="black"/>
                </a:solidFill>
              </a:endParaRPr>
            </a:p>
          </p:txBody>
        </p:sp>
        <p:sp>
          <p:nvSpPr>
            <p:cNvPr id="2076" name="Freeform 31"/>
            <p:cNvSpPr>
              <a:spLocks noChangeArrowheads="1"/>
            </p:cNvSpPr>
            <p:nvPr/>
          </p:nvSpPr>
          <p:spPr bwMode="auto">
            <a:xfrm>
              <a:off x="3439860" y="3140311"/>
              <a:ext cx="19005" cy="20158"/>
            </a:xfrm>
            <a:custGeom>
              <a:avLst/>
              <a:gdLst>
                <a:gd name="T0" fmla="*/ 2147483647 w 42"/>
                <a:gd name="T1" fmla="*/ 0 h 41"/>
                <a:gd name="T2" fmla="*/ 2147483647 w 42"/>
                <a:gd name="T3" fmla="*/ 2147483647 h 41"/>
                <a:gd name="T4" fmla="*/ 2147483647 w 42"/>
                <a:gd name="T5" fmla="*/ 2147483647 h 41"/>
                <a:gd name="T6" fmla="*/ 2147483647 w 42"/>
                <a:gd name="T7" fmla="*/ 2147483647 h 41"/>
                <a:gd name="T8" fmla="*/ 2147483647 w 42"/>
                <a:gd name="T9" fmla="*/ 2147483647 h 41"/>
                <a:gd name="T10" fmla="*/ 0 w 42"/>
                <a:gd name="T11" fmla="*/ 2147483647 h 41"/>
                <a:gd name="T12" fmla="*/ 2147483647 w 42"/>
                <a:gd name="T13" fmla="*/ 2147483647 h 41"/>
                <a:gd name="T14" fmla="*/ 2147483647 w 42"/>
                <a:gd name="T15" fmla="*/ 2147483647 h 41"/>
                <a:gd name="T16" fmla="*/ 2147483647 w 42"/>
                <a:gd name="T17" fmla="*/ 0 h 4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2"/>
                <a:gd name="T28" fmla="*/ 0 h 41"/>
                <a:gd name="T29" fmla="*/ 42 w 42"/>
                <a:gd name="T30" fmla="*/ 41 h 4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2" h="41">
                  <a:moveTo>
                    <a:pt x="24" y="0"/>
                  </a:moveTo>
                  <a:lnTo>
                    <a:pt x="39" y="6"/>
                  </a:lnTo>
                  <a:lnTo>
                    <a:pt x="42" y="15"/>
                  </a:lnTo>
                  <a:lnTo>
                    <a:pt x="27" y="38"/>
                  </a:lnTo>
                  <a:lnTo>
                    <a:pt x="8" y="41"/>
                  </a:lnTo>
                  <a:lnTo>
                    <a:pt x="0" y="32"/>
                  </a:lnTo>
                  <a:lnTo>
                    <a:pt x="3" y="23"/>
                  </a:lnTo>
                  <a:lnTo>
                    <a:pt x="10" y="6"/>
                  </a:lnTo>
                  <a:lnTo>
                    <a:pt x="24" y="0"/>
                  </a:lnTo>
                  <a:close/>
                </a:path>
              </a:pathLst>
            </a:custGeom>
            <a:gradFill rotWithShape="0">
              <a:gsLst>
                <a:gs pos="0">
                  <a:srgbClr val="99CCFF"/>
                </a:gs>
                <a:gs pos="100000">
                  <a:srgbClr val="465E75"/>
                </a:gs>
              </a:gsLst>
              <a:path path="rect">
                <a:fillToRect l="100000" t="100000"/>
              </a:path>
            </a:gradFill>
            <a:ln w="3240">
              <a:solidFill>
                <a:srgbClr val="FFFFFF"/>
              </a:solidFill>
              <a:round/>
              <a:headEnd/>
              <a:tailEnd/>
            </a:ln>
          </p:spPr>
          <p:txBody>
            <a:bodyPr wrap="none" lIns="91424" tIns="45712" rIns="91424" bIns="45712" anchor="ctr"/>
            <a:lstStyle/>
            <a:p>
              <a:endParaRPr lang="es-ES">
                <a:solidFill>
                  <a:prstClr val="black"/>
                </a:solidFill>
              </a:endParaRPr>
            </a:p>
          </p:txBody>
        </p:sp>
        <p:sp>
          <p:nvSpPr>
            <p:cNvPr id="2077" name="Freeform 32"/>
            <p:cNvSpPr>
              <a:spLocks noChangeArrowheads="1"/>
            </p:cNvSpPr>
            <p:nvPr/>
          </p:nvSpPr>
          <p:spPr bwMode="auto">
            <a:xfrm>
              <a:off x="3439860" y="3140311"/>
              <a:ext cx="19005" cy="20158"/>
            </a:xfrm>
            <a:custGeom>
              <a:avLst/>
              <a:gdLst>
                <a:gd name="T0" fmla="*/ 2147483647 w 42"/>
                <a:gd name="T1" fmla="*/ 0 h 41"/>
                <a:gd name="T2" fmla="*/ 2147483647 w 42"/>
                <a:gd name="T3" fmla="*/ 2147483647 h 41"/>
                <a:gd name="T4" fmla="*/ 2147483647 w 42"/>
                <a:gd name="T5" fmla="*/ 2147483647 h 41"/>
                <a:gd name="T6" fmla="*/ 2147483647 w 42"/>
                <a:gd name="T7" fmla="*/ 2147483647 h 41"/>
                <a:gd name="T8" fmla="*/ 2147483647 w 42"/>
                <a:gd name="T9" fmla="*/ 2147483647 h 41"/>
                <a:gd name="T10" fmla="*/ 0 w 42"/>
                <a:gd name="T11" fmla="*/ 2147483647 h 41"/>
                <a:gd name="T12" fmla="*/ 2147483647 w 42"/>
                <a:gd name="T13" fmla="*/ 2147483647 h 41"/>
                <a:gd name="T14" fmla="*/ 2147483647 w 42"/>
                <a:gd name="T15" fmla="*/ 2147483647 h 41"/>
                <a:gd name="T16" fmla="*/ 2147483647 w 42"/>
                <a:gd name="T17" fmla="*/ 0 h 4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2"/>
                <a:gd name="T28" fmla="*/ 0 h 41"/>
                <a:gd name="T29" fmla="*/ 42 w 42"/>
                <a:gd name="T30" fmla="*/ 41 h 4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2" h="41">
                  <a:moveTo>
                    <a:pt x="24" y="0"/>
                  </a:moveTo>
                  <a:lnTo>
                    <a:pt x="39" y="6"/>
                  </a:lnTo>
                  <a:lnTo>
                    <a:pt x="42" y="15"/>
                  </a:lnTo>
                  <a:lnTo>
                    <a:pt x="27" y="38"/>
                  </a:lnTo>
                  <a:lnTo>
                    <a:pt x="8" y="41"/>
                  </a:lnTo>
                  <a:lnTo>
                    <a:pt x="0" y="32"/>
                  </a:lnTo>
                  <a:lnTo>
                    <a:pt x="3" y="23"/>
                  </a:lnTo>
                  <a:lnTo>
                    <a:pt x="10" y="6"/>
                  </a:lnTo>
                  <a:lnTo>
                    <a:pt x="24" y="0"/>
                  </a:lnTo>
                </a:path>
              </a:pathLst>
            </a:custGeom>
            <a:solidFill>
              <a:schemeClr val="bg1"/>
            </a:solidFill>
            <a:ln w="3302">
              <a:solidFill>
                <a:srgbClr val="0000FF"/>
              </a:solidFill>
              <a:round/>
              <a:headEnd/>
              <a:tailEnd/>
            </a:ln>
          </p:spPr>
          <p:txBody>
            <a:bodyPr wrap="none" lIns="91424" tIns="45712" rIns="91424" bIns="45712" anchor="ctr"/>
            <a:lstStyle/>
            <a:p>
              <a:endParaRPr lang="es-ES">
                <a:solidFill>
                  <a:prstClr val="black"/>
                </a:solidFill>
              </a:endParaRPr>
            </a:p>
          </p:txBody>
        </p:sp>
        <p:sp>
          <p:nvSpPr>
            <p:cNvPr id="2078" name="Freeform 33"/>
            <p:cNvSpPr>
              <a:spLocks noChangeArrowheads="1"/>
            </p:cNvSpPr>
            <p:nvPr/>
          </p:nvSpPr>
          <p:spPr bwMode="auto">
            <a:xfrm>
              <a:off x="3460223" y="3169108"/>
              <a:ext cx="23077" cy="24477"/>
            </a:xfrm>
            <a:custGeom>
              <a:avLst/>
              <a:gdLst>
                <a:gd name="T0" fmla="*/ 2147483647 w 47"/>
                <a:gd name="T1" fmla="*/ 2147483647 h 48"/>
                <a:gd name="T2" fmla="*/ 2147483647 w 47"/>
                <a:gd name="T3" fmla="*/ 0 h 48"/>
                <a:gd name="T4" fmla="*/ 2147483647 w 47"/>
                <a:gd name="T5" fmla="*/ 2147483647 h 48"/>
                <a:gd name="T6" fmla="*/ 2147483647 w 47"/>
                <a:gd name="T7" fmla="*/ 2147483647 h 48"/>
                <a:gd name="T8" fmla="*/ 2147483647 w 47"/>
                <a:gd name="T9" fmla="*/ 2147483647 h 48"/>
                <a:gd name="T10" fmla="*/ 2147483647 w 47"/>
                <a:gd name="T11" fmla="*/ 2147483647 h 48"/>
                <a:gd name="T12" fmla="*/ 2147483647 w 47"/>
                <a:gd name="T13" fmla="*/ 2147483647 h 48"/>
                <a:gd name="T14" fmla="*/ 0 w 47"/>
                <a:gd name="T15" fmla="*/ 2147483647 h 48"/>
                <a:gd name="T16" fmla="*/ 2147483647 w 47"/>
                <a:gd name="T17" fmla="*/ 2147483647 h 4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7"/>
                <a:gd name="T28" fmla="*/ 0 h 48"/>
                <a:gd name="T29" fmla="*/ 47 w 47"/>
                <a:gd name="T30" fmla="*/ 48 h 4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7" h="48">
                  <a:moveTo>
                    <a:pt x="4" y="7"/>
                  </a:moveTo>
                  <a:lnTo>
                    <a:pt x="40" y="0"/>
                  </a:lnTo>
                  <a:lnTo>
                    <a:pt x="47" y="8"/>
                  </a:lnTo>
                  <a:lnTo>
                    <a:pt x="47" y="12"/>
                  </a:lnTo>
                  <a:lnTo>
                    <a:pt x="36" y="45"/>
                  </a:lnTo>
                  <a:lnTo>
                    <a:pt x="12" y="48"/>
                  </a:lnTo>
                  <a:lnTo>
                    <a:pt x="7" y="45"/>
                  </a:lnTo>
                  <a:lnTo>
                    <a:pt x="0" y="12"/>
                  </a:lnTo>
                  <a:lnTo>
                    <a:pt x="4" y="7"/>
                  </a:lnTo>
                  <a:close/>
                </a:path>
              </a:pathLst>
            </a:custGeom>
            <a:gradFill rotWithShape="0">
              <a:gsLst>
                <a:gs pos="0">
                  <a:srgbClr val="99CCFF"/>
                </a:gs>
                <a:gs pos="100000">
                  <a:srgbClr val="465E75"/>
                </a:gs>
              </a:gsLst>
              <a:path path="rect">
                <a:fillToRect l="100000" t="100000"/>
              </a:path>
            </a:gradFill>
            <a:ln w="3240">
              <a:solidFill>
                <a:srgbClr val="FFFFFF"/>
              </a:solidFill>
              <a:round/>
              <a:headEnd/>
              <a:tailEnd/>
            </a:ln>
          </p:spPr>
          <p:txBody>
            <a:bodyPr wrap="none" lIns="91424" tIns="45712" rIns="91424" bIns="45712" anchor="ctr"/>
            <a:lstStyle/>
            <a:p>
              <a:endParaRPr lang="es-ES">
                <a:solidFill>
                  <a:prstClr val="black"/>
                </a:solidFill>
              </a:endParaRPr>
            </a:p>
          </p:txBody>
        </p:sp>
        <p:sp>
          <p:nvSpPr>
            <p:cNvPr id="2079" name="Freeform 34"/>
            <p:cNvSpPr>
              <a:spLocks noChangeArrowheads="1"/>
            </p:cNvSpPr>
            <p:nvPr/>
          </p:nvSpPr>
          <p:spPr bwMode="auto">
            <a:xfrm>
              <a:off x="3460223" y="3169108"/>
              <a:ext cx="23077" cy="24477"/>
            </a:xfrm>
            <a:custGeom>
              <a:avLst/>
              <a:gdLst>
                <a:gd name="T0" fmla="*/ 2147483647 w 47"/>
                <a:gd name="T1" fmla="*/ 2147483647 h 48"/>
                <a:gd name="T2" fmla="*/ 2147483647 w 47"/>
                <a:gd name="T3" fmla="*/ 0 h 48"/>
                <a:gd name="T4" fmla="*/ 2147483647 w 47"/>
                <a:gd name="T5" fmla="*/ 2147483647 h 48"/>
                <a:gd name="T6" fmla="*/ 2147483647 w 47"/>
                <a:gd name="T7" fmla="*/ 2147483647 h 48"/>
                <a:gd name="T8" fmla="*/ 2147483647 w 47"/>
                <a:gd name="T9" fmla="*/ 2147483647 h 48"/>
                <a:gd name="T10" fmla="*/ 2147483647 w 47"/>
                <a:gd name="T11" fmla="*/ 2147483647 h 48"/>
                <a:gd name="T12" fmla="*/ 2147483647 w 47"/>
                <a:gd name="T13" fmla="*/ 2147483647 h 48"/>
                <a:gd name="T14" fmla="*/ 0 w 47"/>
                <a:gd name="T15" fmla="*/ 2147483647 h 48"/>
                <a:gd name="T16" fmla="*/ 2147483647 w 47"/>
                <a:gd name="T17" fmla="*/ 2147483647 h 4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7"/>
                <a:gd name="T28" fmla="*/ 0 h 48"/>
                <a:gd name="T29" fmla="*/ 47 w 47"/>
                <a:gd name="T30" fmla="*/ 48 h 4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7" h="48">
                  <a:moveTo>
                    <a:pt x="4" y="7"/>
                  </a:moveTo>
                  <a:lnTo>
                    <a:pt x="40" y="0"/>
                  </a:lnTo>
                  <a:lnTo>
                    <a:pt x="47" y="8"/>
                  </a:lnTo>
                  <a:lnTo>
                    <a:pt x="47" y="12"/>
                  </a:lnTo>
                  <a:lnTo>
                    <a:pt x="36" y="45"/>
                  </a:lnTo>
                  <a:lnTo>
                    <a:pt x="12" y="48"/>
                  </a:lnTo>
                  <a:lnTo>
                    <a:pt x="7" y="45"/>
                  </a:lnTo>
                  <a:lnTo>
                    <a:pt x="0" y="12"/>
                  </a:lnTo>
                  <a:lnTo>
                    <a:pt x="4" y="7"/>
                  </a:lnTo>
                </a:path>
              </a:pathLst>
            </a:custGeom>
            <a:gradFill rotWithShape="0">
              <a:gsLst>
                <a:gs pos="0">
                  <a:srgbClr val="99CCFF"/>
                </a:gs>
                <a:gs pos="100000">
                  <a:srgbClr val="465E75"/>
                </a:gs>
              </a:gsLst>
              <a:path path="rect">
                <a:fillToRect l="100000" t="100000"/>
              </a:path>
            </a:gradFill>
            <a:ln w="3240">
              <a:solidFill>
                <a:srgbClr val="FFFFFF"/>
              </a:solidFill>
              <a:round/>
              <a:headEnd/>
              <a:tailEnd/>
            </a:ln>
          </p:spPr>
          <p:txBody>
            <a:bodyPr wrap="none" lIns="91424" tIns="45712" rIns="91424" bIns="45712" anchor="ctr"/>
            <a:lstStyle/>
            <a:p>
              <a:endParaRPr lang="es-ES">
                <a:solidFill>
                  <a:prstClr val="black"/>
                </a:solidFill>
              </a:endParaRPr>
            </a:p>
          </p:txBody>
        </p:sp>
        <p:sp>
          <p:nvSpPr>
            <p:cNvPr id="2080" name="Freeform 35"/>
            <p:cNvSpPr>
              <a:spLocks noChangeArrowheads="1"/>
            </p:cNvSpPr>
            <p:nvPr/>
          </p:nvSpPr>
          <p:spPr bwMode="auto">
            <a:xfrm>
              <a:off x="3472439" y="3203664"/>
              <a:ext cx="16290" cy="17278"/>
            </a:xfrm>
            <a:custGeom>
              <a:avLst/>
              <a:gdLst>
                <a:gd name="T0" fmla="*/ 2147483647 w 37"/>
                <a:gd name="T1" fmla="*/ 2147483647 h 38"/>
                <a:gd name="T2" fmla="*/ 2147483647 w 37"/>
                <a:gd name="T3" fmla="*/ 0 h 38"/>
                <a:gd name="T4" fmla="*/ 2147483647 w 37"/>
                <a:gd name="T5" fmla="*/ 2147483647 h 38"/>
                <a:gd name="T6" fmla="*/ 2147483647 w 37"/>
                <a:gd name="T7" fmla="*/ 2147483647 h 38"/>
                <a:gd name="T8" fmla="*/ 2147483647 w 37"/>
                <a:gd name="T9" fmla="*/ 2147483647 h 38"/>
                <a:gd name="T10" fmla="*/ 2147483647 w 37"/>
                <a:gd name="T11" fmla="*/ 2147483647 h 38"/>
                <a:gd name="T12" fmla="*/ 2147483647 w 37"/>
                <a:gd name="T13" fmla="*/ 2147483647 h 38"/>
                <a:gd name="T14" fmla="*/ 0 w 37"/>
                <a:gd name="T15" fmla="*/ 2147483647 h 38"/>
                <a:gd name="T16" fmla="*/ 2147483647 w 37"/>
                <a:gd name="T17" fmla="*/ 2147483647 h 3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7"/>
                <a:gd name="T28" fmla="*/ 0 h 38"/>
                <a:gd name="T29" fmla="*/ 37 w 37"/>
                <a:gd name="T30" fmla="*/ 38 h 3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7" h="38">
                  <a:moveTo>
                    <a:pt x="6" y="1"/>
                  </a:moveTo>
                  <a:lnTo>
                    <a:pt x="29" y="0"/>
                  </a:lnTo>
                  <a:lnTo>
                    <a:pt x="36" y="8"/>
                  </a:lnTo>
                  <a:lnTo>
                    <a:pt x="37" y="17"/>
                  </a:lnTo>
                  <a:lnTo>
                    <a:pt x="30" y="34"/>
                  </a:lnTo>
                  <a:lnTo>
                    <a:pt x="8" y="38"/>
                  </a:lnTo>
                  <a:lnTo>
                    <a:pt x="2" y="30"/>
                  </a:lnTo>
                  <a:lnTo>
                    <a:pt x="0" y="15"/>
                  </a:lnTo>
                  <a:lnTo>
                    <a:pt x="6" y="1"/>
                  </a:lnTo>
                  <a:close/>
                </a:path>
              </a:pathLst>
            </a:custGeom>
            <a:gradFill rotWithShape="0">
              <a:gsLst>
                <a:gs pos="0">
                  <a:srgbClr val="99CCFF"/>
                </a:gs>
                <a:gs pos="100000">
                  <a:srgbClr val="465E75"/>
                </a:gs>
              </a:gsLst>
              <a:path path="rect">
                <a:fillToRect l="100000" t="100000"/>
              </a:path>
            </a:gradFill>
            <a:ln w="3240">
              <a:solidFill>
                <a:srgbClr val="FFFFFF"/>
              </a:solidFill>
              <a:round/>
              <a:headEnd/>
              <a:tailEnd/>
            </a:ln>
          </p:spPr>
          <p:txBody>
            <a:bodyPr wrap="none" lIns="91424" tIns="45712" rIns="91424" bIns="45712" anchor="ctr"/>
            <a:lstStyle/>
            <a:p>
              <a:endParaRPr lang="es-ES">
                <a:solidFill>
                  <a:prstClr val="black"/>
                </a:solidFill>
              </a:endParaRPr>
            </a:p>
          </p:txBody>
        </p:sp>
        <p:sp>
          <p:nvSpPr>
            <p:cNvPr id="2081" name="Freeform 36"/>
            <p:cNvSpPr>
              <a:spLocks noChangeArrowheads="1"/>
            </p:cNvSpPr>
            <p:nvPr/>
          </p:nvSpPr>
          <p:spPr bwMode="auto">
            <a:xfrm>
              <a:off x="3472439" y="3203664"/>
              <a:ext cx="16290" cy="17278"/>
            </a:xfrm>
            <a:custGeom>
              <a:avLst/>
              <a:gdLst>
                <a:gd name="T0" fmla="*/ 2147483647 w 37"/>
                <a:gd name="T1" fmla="*/ 2147483647 h 38"/>
                <a:gd name="T2" fmla="*/ 2147483647 w 37"/>
                <a:gd name="T3" fmla="*/ 0 h 38"/>
                <a:gd name="T4" fmla="*/ 2147483647 w 37"/>
                <a:gd name="T5" fmla="*/ 2147483647 h 38"/>
                <a:gd name="T6" fmla="*/ 2147483647 w 37"/>
                <a:gd name="T7" fmla="*/ 2147483647 h 38"/>
                <a:gd name="T8" fmla="*/ 2147483647 w 37"/>
                <a:gd name="T9" fmla="*/ 2147483647 h 38"/>
                <a:gd name="T10" fmla="*/ 2147483647 w 37"/>
                <a:gd name="T11" fmla="*/ 2147483647 h 38"/>
                <a:gd name="T12" fmla="*/ 2147483647 w 37"/>
                <a:gd name="T13" fmla="*/ 2147483647 h 38"/>
                <a:gd name="T14" fmla="*/ 0 w 37"/>
                <a:gd name="T15" fmla="*/ 2147483647 h 38"/>
                <a:gd name="T16" fmla="*/ 2147483647 w 37"/>
                <a:gd name="T17" fmla="*/ 2147483647 h 3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7"/>
                <a:gd name="T28" fmla="*/ 0 h 38"/>
                <a:gd name="T29" fmla="*/ 37 w 37"/>
                <a:gd name="T30" fmla="*/ 38 h 3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7" h="38">
                  <a:moveTo>
                    <a:pt x="6" y="1"/>
                  </a:moveTo>
                  <a:lnTo>
                    <a:pt x="29" y="0"/>
                  </a:lnTo>
                  <a:lnTo>
                    <a:pt x="36" y="8"/>
                  </a:lnTo>
                  <a:lnTo>
                    <a:pt x="37" y="17"/>
                  </a:lnTo>
                  <a:lnTo>
                    <a:pt x="30" y="34"/>
                  </a:lnTo>
                  <a:lnTo>
                    <a:pt x="8" y="38"/>
                  </a:lnTo>
                  <a:lnTo>
                    <a:pt x="2" y="30"/>
                  </a:lnTo>
                  <a:lnTo>
                    <a:pt x="0" y="15"/>
                  </a:lnTo>
                  <a:lnTo>
                    <a:pt x="6" y="1"/>
                  </a:lnTo>
                </a:path>
              </a:pathLst>
            </a:custGeom>
            <a:gradFill rotWithShape="0">
              <a:gsLst>
                <a:gs pos="0">
                  <a:srgbClr val="99CCFF"/>
                </a:gs>
                <a:gs pos="100000">
                  <a:srgbClr val="465E75"/>
                </a:gs>
              </a:gsLst>
              <a:path path="rect">
                <a:fillToRect l="100000" t="100000"/>
              </a:path>
            </a:gradFill>
            <a:ln w="3240">
              <a:solidFill>
                <a:srgbClr val="FFFFFF"/>
              </a:solidFill>
              <a:round/>
              <a:headEnd/>
              <a:tailEnd/>
            </a:ln>
          </p:spPr>
          <p:txBody>
            <a:bodyPr wrap="none" lIns="91424" tIns="45712" rIns="91424" bIns="45712" anchor="ctr"/>
            <a:lstStyle/>
            <a:p>
              <a:endParaRPr lang="es-ES">
                <a:solidFill>
                  <a:prstClr val="black"/>
                </a:solidFill>
              </a:endParaRPr>
            </a:p>
          </p:txBody>
        </p:sp>
        <p:sp>
          <p:nvSpPr>
            <p:cNvPr id="2082" name="Freeform 37"/>
            <p:cNvSpPr>
              <a:spLocks noChangeArrowheads="1"/>
            </p:cNvSpPr>
            <p:nvPr/>
          </p:nvSpPr>
          <p:spPr bwMode="auto">
            <a:xfrm>
              <a:off x="3528097" y="3219502"/>
              <a:ext cx="23077" cy="24478"/>
            </a:xfrm>
            <a:custGeom>
              <a:avLst/>
              <a:gdLst>
                <a:gd name="T0" fmla="*/ 2147483647 w 52"/>
                <a:gd name="T1" fmla="*/ 2147483647 h 49"/>
                <a:gd name="T2" fmla="*/ 2147483647 w 52"/>
                <a:gd name="T3" fmla="*/ 0 h 49"/>
                <a:gd name="T4" fmla="*/ 2147483647 w 52"/>
                <a:gd name="T5" fmla="*/ 2147483647 h 49"/>
                <a:gd name="T6" fmla="*/ 2147483647 w 52"/>
                <a:gd name="T7" fmla="*/ 2147483647 h 49"/>
                <a:gd name="T8" fmla="*/ 2147483647 w 52"/>
                <a:gd name="T9" fmla="*/ 2147483647 h 49"/>
                <a:gd name="T10" fmla="*/ 2147483647 w 52"/>
                <a:gd name="T11" fmla="*/ 2147483647 h 49"/>
                <a:gd name="T12" fmla="*/ 2147483647 w 52"/>
                <a:gd name="T13" fmla="*/ 2147483647 h 49"/>
                <a:gd name="T14" fmla="*/ 0 w 52"/>
                <a:gd name="T15" fmla="*/ 2147483647 h 49"/>
                <a:gd name="T16" fmla="*/ 2147483647 w 52"/>
                <a:gd name="T17" fmla="*/ 2147483647 h 4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2"/>
                <a:gd name="T28" fmla="*/ 0 h 49"/>
                <a:gd name="T29" fmla="*/ 52 w 52"/>
                <a:gd name="T30" fmla="*/ 49 h 4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2" h="49">
                  <a:moveTo>
                    <a:pt x="8" y="1"/>
                  </a:moveTo>
                  <a:lnTo>
                    <a:pt x="38" y="0"/>
                  </a:lnTo>
                  <a:lnTo>
                    <a:pt x="42" y="3"/>
                  </a:lnTo>
                  <a:lnTo>
                    <a:pt x="52" y="20"/>
                  </a:lnTo>
                  <a:lnTo>
                    <a:pt x="41" y="46"/>
                  </a:lnTo>
                  <a:lnTo>
                    <a:pt x="24" y="49"/>
                  </a:lnTo>
                  <a:lnTo>
                    <a:pt x="7" y="37"/>
                  </a:lnTo>
                  <a:lnTo>
                    <a:pt x="0" y="25"/>
                  </a:lnTo>
                  <a:lnTo>
                    <a:pt x="8" y="1"/>
                  </a:lnTo>
                  <a:close/>
                </a:path>
              </a:pathLst>
            </a:custGeom>
            <a:solidFill>
              <a:schemeClr val="hlink"/>
            </a:solidFill>
            <a:ln w="3240">
              <a:solidFill>
                <a:srgbClr val="FFFFFF"/>
              </a:solidFill>
              <a:round/>
              <a:headEnd/>
              <a:tailEnd/>
            </a:ln>
          </p:spPr>
          <p:txBody>
            <a:bodyPr wrap="none" lIns="91424" tIns="45712" rIns="91424" bIns="45712" anchor="ctr"/>
            <a:lstStyle/>
            <a:p>
              <a:endParaRPr lang="es-ES">
                <a:solidFill>
                  <a:prstClr val="black"/>
                </a:solidFill>
              </a:endParaRPr>
            </a:p>
          </p:txBody>
        </p:sp>
        <p:sp>
          <p:nvSpPr>
            <p:cNvPr id="2083" name="Freeform 38"/>
            <p:cNvSpPr>
              <a:spLocks noChangeArrowheads="1"/>
            </p:cNvSpPr>
            <p:nvPr/>
          </p:nvSpPr>
          <p:spPr bwMode="auto">
            <a:xfrm>
              <a:off x="3528097" y="3219502"/>
              <a:ext cx="23077" cy="24478"/>
            </a:xfrm>
            <a:custGeom>
              <a:avLst/>
              <a:gdLst>
                <a:gd name="T0" fmla="*/ 2147483647 w 52"/>
                <a:gd name="T1" fmla="*/ 2147483647 h 49"/>
                <a:gd name="T2" fmla="*/ 2147483647 w 52"/>
                <a:gd name="T3" fmla="*/ 0 h 49"/>
                <a:gd name="T4" fmla="*/ 2147483647 w 52"/>
                <a:gd name="T5" fmla="*/ 2147483647 h 49"/>
                <a:gd name="T6" fmla="*/ 2147483647 w 52"/>
                <a:gd name="T7" fmla="*/ 2147483647 h 49"/>
                <a:gd name="T8" fmla="*/ 2147483647 w 52"/>
                <a:gd name="T9" fmla="*/ 2147483647 h 49"/>
                <a:gd name="T10" fmla="*/ 2147483647 w 52"/>
                <a:gd name="T11" fmla="*/ 2147483647 h 49"/>
                <a:gd name="T12" fmla="*/ 2147483647 w 52"/>
                <a:gd name="T13" fmla="*/ 2147483647 h 49"/>
                <a:gd name="T14" fmla="*/ 0 w 52"/>
                <a:gd name="T15" fmla="*/ 2147483647 h 49"/>
                <a:gd name="T16" fmla="*/ 2147483647 w 52"/>
                <a:gd name="T17" fmla="*/ 2147483647 h 4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2"/>
                <a:gd name="T28" fmla="*/ 0 h 49"/>
                <a:gd name="T29" fmla="*/ 52 w 52"/>
                <a:gd name="T30" fmla="*/ 49 h 4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2" h="49">
                  <a:moveTo>
                    <a:pt x="8" y="1"/>
                  </a:moveTo>
                  <a:lnTo>
                    <a:pt x="38" y="0"/>
                  </a:lnTo>
                  <a:lnTo>
                    <a:pt x="42" y="3"/>
                  </a:lnTo>
                  <a:lnTo>
                    <a:pt x="52" y="20"/>
                  </a:lnTo>
                  <a:lnTo>
                    <a:pt x="41" y="46"/>
                  </a:lnTo>
                  <a:lnTo>
                    <a:pt x="24" y="49"/>
                  </a:lnTo>
                  <a:lnTo>
                    <a:pt x="7" y="37"/>
                  </a:lnTo>
                  <a:lnTo>
                    <a:pt x="0" y="25"/>
                  </a:lnTo>
                  <a:lnTo>
                    <a:pt x="8" y="1"/>
                  </a:lnTo>
                </a:path>
              </a:pathLst>
            </a:custGeom>
            <a:solidFill>
              <a:schemeClr val="bg1"/>
            </a:solidFill>
            <a:ln w="3302">
              <a:solidFill>
                <a:srgbClr val="0000FF"/>
              </a:solidFill>
              <a:round/>
              <a:headEnd/>
              <a:tailEnd/>
            </a:ln>
          </p:spPr>
          <p:txBody>
            <a:bodyPr wrap="none" lIns="91424" tIns="45712" rIns="91424" bIns="45712" anchor="ctr"/>
            <a:lstStyle/>
            <a:p>
              <a:endParaRPr lang="es-ES">
                <a:solidFill>
                  <a:prstClr val="black"/>
                </a:solidFill>
              </a:endParaRPr>
            </a:p>
          </p:txBody>
        </p:sp>
        <p:sp>
          <p:nvSpPr>
            <p:cNvPr id="2084" name="Freeform 39"/>
            <p:cNvSpPr>
              <a:spLocks noChangeArrowheads="1"/>
            </p:cNvSpPr>
            <p:nvPr/>
          </p:nvSpPr>
          <p:spPr bwMode="auto">
            <a:xfrm>
              <a:off x="2531705" y="2992006"/>
              <a:ext cx="393670" cy="120947"/>
            </a:xfrm>
            <a:custGeom>
              <a:avLst/>
              <a:gdLst>
                <a:gd name="T0" fmla="*/ 2147483647 w 843"/>
                <a:gd name="T1" fmla="*/ 2147483647 h 255"/>
                <a:gd name="T2" fmla="*/ 2147483647 w 843"/>
                <a:gd name="T3" fmla="*/ 2147483647 h 255"/>
                <a:gd name="T4" fmla="*/ 2147483647 w 843"/>
                <a:gd name="T5" fmla="*/ 0 h 255"/>
                <a:gd name="T6" fmla="*/ 2147483647 w 843"/>
                <a:gd name="T7" fmla="*/ 2147483647 h 255"/>
                <a:gd name="T8" fmla="*/ 2147483647 w 843"/>
                <a:gd name="T9" fmla="*/ 2147483647 h 255"/>
                <a:gd name="T10" fmla="*/ 2147483647 w 843"/>
                <a:gd name="T11" fmla="*/ 2147483647 h 255"/>
                <a:gd name="T12" fmla="*/ 2147483647 w 843"/>
                <a:gd name="T13" fmla="*/ 2147483647 h 255"/>
                <a:gd name="T14" fmla="*/ 2147483647 w 843"/>
                <a:gd name="T15" fmla="*/ 2147483647 h 255"/>
                <a:gd name="T16" fmla="*/ 2147483647 w 843"/>
                <a:gd name="T17" fmla="*/ 2147483647 h 255"/>
                <a:gd name="T18" fmla="*/ 2147483647 w 843"/>
                <a:gd name="T19" fmla="*/ 2147483647 h 255"/>
                <a:gd name="T20" fmla="*/ 2147483647 w 843"/>
                <a:gd name="T21" fmla="*/ 2147483647 h 255"/>
                <a:gd name="T22" fmla="*/ 2147483647 w 843"/>
                <a:gd name="T23" fmla="*/ 2147483647 h 255"/>
                <a:gd name="T24" fmla="*/ 2147483647 w 843"/>
                <a:gd name="T25" fmla="*/ 2147483647 h 255"/>
                <a:gd name="T26" fmla="*/ 2147483647 w 843"/>
                <a:gd name="T27" fmla="*/ 2147483647 h 255"/>
                <a:gd name="T28" fmla="*/ 2147483647 w 843"/>
                <a:gd name="T29" fmla="*/ 2147483647 h 255"/>
                <a:gd name="T30" fmla="*/ 2147483647 w 843"/>
                <a:gd name="T31" fmla="*/ 2147483647 h 255"/>
                <a:gd name="T32" fmla="*/ 2147483647 w 843"/>
                <a:gd name="T33" fmla="*/ 2147483647 h 255"/>
                <a:gd name="T34" fmla="*/ 2147483647 w 843"/>
                <a:gd name="T35" fmla="*/ 2147483647 h 255"/>
                <a:gd name="T36" fmla="*/ 2147483647 w 843"/>
                <a:gd name="T37" fmla="*/ 2147483647 h 255"/>
                <a:gd name="T38" fmla="*/ 2147483647 w 843"/>
                <a:gd name="T39" fmla="*/ 2147483647 h 255"/>
                <a:gd name="T40" fmla="*/ 2147483647 w 843"/>
                <a:gd name="T41" fmla="*/ 2147483647 h 255"/>
                <a:gd name="T42" fmla="*/ 2147483647 w 843"/>
                <a:gd name="T43" fmla="*/ 2147483647 h 255"/>
                <a:gd name="T44" fmla="*/ 2147483647 w 843"/>
                <a:gd name="T45" fmla="*/ 2147483647 h 255"/>
                <a:gd name="T46" fmla="*/ 2147483647 w 843"/>
                <a:gd name="T47" fmla="*/ 2147483647 h 255"/>
                <a:gd name="T48" fmla="*/ 2147483647 w 843"/>
                <a:gd name="T49" fmla="*/ 2147483647 h 255"/>
                <a:gd name="T50" fmla="*/ 2147483647 w 843"/>
                <a:gd name="T51" fmla="*/ 2147483647 h 255"/>
                <a:gd name="T52" fmla="*/ 2147483647 w 843"/>
                <a:gd name="T53" fmla="*/ 2147483647 h 255"/>
                <a:gd name="T54" fmla="*/ 2147483647 w 843"/>
                <a:gd name="T55" fmla="*/ 2147483647 h 255"/>
                <a:gd name="T56" fmla="*/ 2147483647 w 843"/>
                <a:gd name="T57" fmla="*/ 2147483647 h 255"/>
                <a:gd name="T58" fmla="*/ 2147483647 w 843"/>
                <a:gd name="T59" fmla="*/ 2147483647 h 255"/>
                <a:gd name="T60" fmla="*/ 2147483647 w 843"/>
                <a:gd name="T61" fmla="*/ 2147483647 h 255"/>
                <a:gd name="T62" fmla="*/ 2147483647 w 843"/>
                <a:gd name="T63" fmla="*/ 2147483647 h 255"/>
                <a:gd name="T64" fmla="*/ 2147483647 w 843"/>
                <a:gd name="T65" fmla="*/ 2147483647 h 255"/>
                <a:gd name="T66" fmla="*/ 2147483647 w 843"/>
                <a:gd name="T67" fmla="*/ 2147483647 h 255"/>
                <a:gd name="T68" fmla="*/ 2147483647 w 843"/>
                <a:gd name="T69" fmla="*/ 2147483647 h 25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843"/>
                <a:gd name="T106" fmla="*/ 0 h 255"/>
                <a:gd name="T107" fmla="*/ 843 w 843"/>
                <a:gd name="T108" fmla="*/ 255 h 25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843" h="255">
                  <a:moveTo>
                    <a:pt x="157" y="13"/>
                  </a:moveTo>
                  <a:lnTo>
                    <a:pt x="179" y="6"/>
                  </a:lnTo>
                  <a:lnTo>
                    <a:pt x="244" y="0"/>
                  </a:lnTo>
                  <a:lnTo>
                    <a:pt x="282" y="2"/>
                  </a:lnTo>
                  <a:lnTo>
                    <a:pt x="311" y="2"/>
                  </a:lnTo>
                  <a:lnTo>
                    <a:pt x="362" y="0"/>
                  </a:lnTo>
                  <a:lnTo>
                    <a:pt x="390" y="15"/>
                  </a:lnTo>
                  <a:lnTo>
                    <a:pt x="401" y="22"/>
                  </a:lnTo>
                  <a:lnTo>
                    <a:pt x="435" y="31"/>
                  </a:lnTo>
                  <a:lnTo>
                    <a:pt x="457" y="37"/>
                  </a:lnTo>
                  <a:lnTo>
                    <a:pt x="487" y="50"/>
                  </a:lnTo>
                  <a:lnTo>
                    <a:pt x="537" y="83"/>
                  </a:lnTo>
                  <a:lnTo>
                    <a:pt x="567" y="96"/>
                  </a:lnTo>
                  <a:lnTo>
                    <a:pt x="616" y="102"/>
                  </a:lnTo>
                  <a:lnTo>
                    <a:pt x="644" y="102"/>
                  </a:lnTo>
                  <a:lnTo>
                    <a:pt x="653" y="102"/>
                  </a:lnTo>
                  <a:lnTo>
                    <a:pt x="687" y="121"/>
                  </a:lnTo>
                  <a:lnTo>
                    <a:pt x="717" y="135"/>
                  </a:lnTo>
                  <a:lnTo>
                    <a:pt x="746" y="133"/>
                  </a:lnTo>
                  <a:lnTo>
                    <a:pt x="837" y="159"/>
                  </a:lnTo>
                  <a:lnTo>
                    <a:pt x="843" y="167"/>
                  </a:lnTo>
                  <a:lnTo>
                    <a:pt x="841" y="177"/>
                  </a:lnTo>
                  <a:lnTo>
                    <a:pt x="829" y="196"/>
                  </a:lnTo>
                  <a:lnTo>
                    <a:pt x="793" y="208"/>
                  </a:lnTo>
                  <a:lnTo>
                    <a:pt x="768" y="221"/>
                  </a:lnTo>
                  <a:lnTo>
                    <a:pt x="714" y="232"/>
                  </a:lnTo>
                  <a:lnTo>
                    <a:pt x="677" y="243"/>
                  </a:lnTo>
                  <a:lnTo>
                    <a:pt x="598" y="255"/>
                  </a:lnTo>
                  <a:lnTo>
                    <a:pt x="588" y="252"/>
                  </a:lnTo>
                  <a:lnTo>
                    <a:pt x="577" y="239"/>
                  </a:lnTo>
                  <a:lnTo>
                    <a:pt x="575" y="230"/>
                  </a:lnTo>
                  <a:lnTo>
                    <a:pt x="582" y="218"/>
                  </a:lnTo>
                  <a:lnTo>
                    <a:pt x="593" y="181"/>
                  </a:lnTo>
                  <a:lnTo>
                    <a:pt x="582" y="172"/>
                  </a:lnTo>
                  <a:lnTo>
                    <a:pt x="549" y="173"/>
                  </a:lnTo>
                  <a:lnTo>
                    <a:pt x="517" y="159"/>
                  </a:lnTo>
                  <a:lnTo>
                    <a:pt x="505" y="142"/>
                  </a:lnTo>
                  <a:lnTo>
                    <a:pt x="476" y="120"/>
                  </a:lnTo>
                  <a:lnTo>
                    <a:pt x="445" y="121"/>
                  </a:lnTo>
                  <a:lnTo>
                    <a:pt x="413" y="117"/>
                  </a:lnTo>
                  <a:lnTo>
                    <a:pt x="387" y="102"/>
                  </a:lnTo>
                  <a:lnTo>
                    <a:pt x="361" y="98"/>
                  </a:lnTo>
                  <a:lnTo>
                    <a:pt x="327" y="105"/>
                  </a:lnTo>
                  <a:lnTo>
                    <a:pt x="305" y="99"/>
                  </a:lnTo>
                  <a:lnTo>
                    <a:pt x="282" y="84"/>
                  </a:lnTo>
                  <a:lnTo>
                    <a:pt x="261" y="85"/>
                  </a:lnTo>
                  <a:lnTo>
                    <a:pt x="235" y="102"/>
                  </a:lnTo>
                  <a:lnTo>
                    <a:pt x="205" y="99"/>
                  </a:lnTo>
                  <a:lnTo>
                    <a:pt x="194" y="88"/>
                  </a:lnTo>
                  <a:lnTo>
                    <a:pt x="193" y="78"/>
                  </a:lnTo>
                  <a:lnTo>
                    <a:pt x="200" y="71"/>
                  </a:lnTo>
                  <a:lnTo>
                    <a:pt x="212" y="56"/>
                  </a:lnTo>
                  <a:lnTo>
                    <a:pt x="201" y="47"/>
                  </a:lnTo>
                  <a:lnTo>
                    <a:pt x="191" y="49"/>
                  </a:lnTo>
                  <a:lnTo>
                    <a:pt x="156" y="62"/>
                  </a:lnTo>
                  <a:lnTo>
                    <a:pt x="128" y="80"/>
                  </a:lnTo>
                  <a:lnTo>
                    <a:pt x="109" y="99"/>
                  </a:lnTo>
                  <a:lnTo>
                    <a:pt x="75" y="115"/>
                  </a:lnTo>
                  <a:lnTo>
                    <a:pt x="45" y="130"/>
                  </a:lnTo>
                  <a:lnTo>
                    <a:pt x="22" y="165"/>
                  </a:lnTo>
                  <a:lnTo>
                    <a:pt x="13" y="166"/>
                  </a:lnTo>
                  <a:lnTo>
                    <a:pt x="3" y="162"/>
                  </a:lnTo>
                  <a:lnTo>
                    <a:pt x="0" y="145"/>
                  </a:lnTo>
                  <a:lnTo>
                    <a:pt x="8" y="114"/>
                  </a:lnTo>
                  <a:lnTo>
                    <a:pt x="31" y="86"/>
                  </a:lnTo>
                  <a:lnTo>
                    <a:pt x="55" y="65"/>
                  </a:lnTo>
                  <a:lnTo>
                    <a:pt x="81" y="51"/>
                  </a:lnTo>
                  <a:lnTo>
                    <a:pt x="112" y="35"/>
                  </a:lnTo>
                  <a:lnTo>
                    <a:pt x="136" y="21"/>
                  </a:lnTo>
                  <a:lnTo>
                    <a:pt x="157" y="13"/>
                  </a:lnTo>
                  <a:close/>
                </a:path>
              </a:pathLst>
            </a:custGeom>
            <a:gradFill rotWithShape="0">
              <a:gsLst>
                <a:gs pos="0">
                  <a:srgbClr val="99CCFF"/>
                </a:gs>
                <a:gs pos="100000">
                  <a:srgbClr val="465E75"/>
                </a:gs>
              </a:gsLst>
              <a:path path="rect">
                <a:fillToRect l="100000" t="100000"/>
              </a:path>
            </a:gradFill>
            <a:ln w="12600">
              <a:solidFill>
                <a:srgbClr val="FFFFFF"/>
              </a:solidFill>
              <a:round/>
              <a:headEnd/>
              <a:tailEnd/>
            </a:ln>
          </p:spPr>
          <p:txBody>
            <a:bodyPr wrap="none" lIns="91424" tIns="45712" rIns="91424" bIns="45712" anchor="ctr"/>
            <a:lstStyle/>
            <a:p>
              <a:endParaRPr lang="es-ES">
                <a:solidFill>
                  <a:prstClr val="black"/>
                </a:solidFill>
              </a:endParaRPr>
            </a:p>
          </p:txBody>
        </p:sp>
        <p:sp>
          <p:nvSpPr>
            <p:cNvPr id="2085" name="Freeform 40"/>
            <p:cNvSpPr>
              <a:spLocks noChangeArrowheads="1"/>
            </p:cNvSpPr>
            <p:nvPr/>
          </p:nvSpPr>
          <p:spPr bwMode="auto">
            <a:xfrm>
              <a:off x="2531705" y="2992006"/>
              <a:ext cx="393670" cy="120947"/>
            </a:xfrm>
            <a:custGeom>
              <a:avLst/>
              <a:gdLst>
                <a:gd name="T0" fmla="*/ 2147483647 w 843"/>
                <a:gd name="T1" fmla="*/ 2147483647 h 255"/>
                <a:gd name="T2" fmla="*/ 2147483647 w 843"/>
                <a:gd name="T3" fmla="*/ 2147483647 h 255"/>
                <a:gd name="T4" fmla="*/ 2147483647 w 843"/>
                <a:gd name="T5" fmla="*/ 0 h 255"/>
                <a:gd name="T6" fmla="*/ 2147483647 w 843"/>
                <a:gd name="T7" fmla="*/ 2147483647 h 255"/>
                <a:gd name="T8" fmla="*/ 2147483647 w 843"/>
                <a:gd name="T9" fmla="*/ 2147483647 h 255"/>
                <a:gd name="T10" fmla="*/ 2147483647 w 843"/>
                <a:gd name="T11" fmla="*/ 2147483647 h 255"/>
                <a:gd name="T12" fmla="*/ 2147483647 w 843"/>
                <a:gd name="T13" fmla="*/ 2147483647 h 255"/>
                <a:gd name="T14" fmla="*/ 2147483647 w 843"/>
                <a:gd name="T15" fmla="*/ 2147483647 h 255"/>
                <a:gd name="T16" fmla="*/ 2147483647 w 843"/>
                <a:gd name="T17" fmla="*/ 2147483647 h 255"/>
                <a:gd name="T18" fmla="*/ 2147483647 w 843"/>
                <a:gd name="T19" fmla="*/ 2147483647 h 255"/>
                <a:gd name="T20" fmla="*/ 2147483647 w 843"/>
                <a:gd name="T21" fmla="*/ 2147483647 h 255"/>
                <a:gd name="T22" fmla="*/ 2147483647 w 843"/>
                <a:gd name="T23" fmla="*/ 2147483647 h 255"/>
                <a:gd name="T24" fmla="*/ 2147483647 w 843"/>
                <a:gd name="T25" fmla="*/ 2147483647 h 255"/>
                <a:gd name="T26" fmla="*/ 2147483647 w 843"/>
                <a:gd name="T27" fmla="*/ 2147483647 h 255"/>
                <a:gd name="T28" fmla="*/ 2147483647 w 843"/>
                <a:gd name="T29" fmla="*/ 2147483647 h 255"/>
                <a:gd name="T30" fmla="*/ 2147483647 w 843"/>
                <a:gd name="T31" fmla="*/ 2147483647 h 255"/>
                <a:gd name="T32" fmla="*/ 2147483647 w 843"/>
                <a:gd name="T33" fmla="*/ 2147483647 h 255"/>
                <a:gd name="T34" fmla="*/ 2147483647 w 843"/>
                <a:gd name="T35" fmla="*/ 2147483647 h 255"/>
                <a:gd name="T36" fmla="*/ 2147483647 w 843"/>
                <a:gd name="T37" fmla="*/ 2147483647 h 255"/>
                <a:gd name="T38" fmla="*/ 2147483647 w 843"/>
                <a:gd name="T39" fmla="*/ 2147483647 h 255"/>
                <a:gd name="T40" fmla="*/ 2147483647 w 843"/>
                <a:gd name="T41" fmla="*/ 2147483647 h 255"/>
                <a:gd name="T42" fmla="*/ 2147483647 w 843"/>
                <a:gd name="T43" fmla="*/ 2147483647 h 255"/>
                <a:gd name="T44" fmla="*/ 2147483647 w 843"/>
                <a:gd name="T45" fmla="*/ 2147483647 h 255"/>
                <a:gd name="T46" fmla="*/ 2147483647 w 843"/>
                <a:gd name="T47" fmla="*/ 2147483647 h 255"/>
                <a:gd name="T48" fmla="*/ 2147483647 w 843"/>
                <a:gd name="T49" fmla="*/ 2147483647 h 255"/>
                <a:gd name="T50" fmla="*/ 2147483647 w 843"/>
                <a:gd name="T51" fmla="*/ 2147483647 h 255"/>
                <a:gd name="T52" fmla="*/ 2147483647 w 843"/>
                <a:gd name="T53" fmla="*/ 2147483647 h 255"/>
                <a:gd name="T54" fmla="*/ 2147483647 w 843"/>
                <a:gd name="T55" fmla="*/ 2147483647 h 255"/>
                <a:gd name="T56" fmla="*/ 2147483647 w 843"/>
                <a:gd name="T57" fmla="*/ 2147483647 h 255"/>
                <a:gd name="T58" fmla="*/ 2147483647 w 843"/>
                <a:gd name="T59" fmla="*/ 2147483647 h 255"/>
                <a:gd name="T60" fmla="*/ 2147483647 w 843"/>
                <a:gd name="T61" fmla="*/ 2147483647 h 255"/>
                <a:gd name="T62" fmla="*/ 2147483647 w 843"/>
                <a:gd name="T63" fmla="*/ 2147483647 h 255"/>
                <a:gd name="T64" fmla="*/ 2147483647 w 843"/>
                <a:gd name="T65" fmla="*/ 2147483647 h 255"/>
                <a:gd name="T66" fmla="*/ 2147483647 w 843"/>
                <a:gd name="T67" fmla="*/ 2147483647 h 255"/>
                <a:gd name="T68" fmla="*/ 2147483647 w 843"/>
                <a:gd name="T69" fmla="*/ 2147483647 h 25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843"/>
                <a:gd name="T106" fmla="*/ 0 h 255"/>
                <a:gd name="T107" fmla="*/ 843 w 843"/>
                <a:gd name="T108" fmla="*/ 255 h 25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843" h="255">
                  <a:moveTo>
                    <a:pt x="157" y="13"/>
                  </a:moveTo>
                  <a:lnTo>
                    <a:pt x="179" y="6"/>
                  </a:lnTo>
                  <a:lnTo>
                    <a:pt x="244" y="0"/>
                  </a:lnTo>
                  <a:lnTo>
                    <a:pt x="282" y="2"/>
                  </a:lnTo>
                  <a:lnTo>
                    <a:pt x="311" y="2"/>
                  </a:lnTo>
                  <a:lnTo>
                    <a:pt x="362" y="0"/>
                  </a:lnTo>
                  <a:lnTo>
                    <a:pt x="390" y="15"/>
                  </a:lnTo>
                  <a:lnTo>
                    <a:pt x="401" y="22"/>
                  </a:lnTo>
                  <a:lnTo>
                    <a:pt x="435" y="31"/>
                  </a:lnTo>
                  <a:lnTo>
                    <a:pt x="457" y="37"/>
                  </a:lnTo>
                  <a:lnTo>
                    <a:pt x="487" y="50"/>
                  </a:lnTo>
                  <a:lnTo>
                    <a:pt x="537" y="83"/>
                  </a:lnTo>
                  <a:lnTo>
                    <a:pt x="567" y="96"/>
                  </a:lnTo>
                  <a:lnTo>
                    <a:pt x="616" y="102"/>
                  </a:lnTo>
                  <a:lnTo>
                    <a:pt x="644" y="102"/>
                  </a:lnTo>
                  <a:lnTo>
                    <a:pt x="653" y="102"/>
                  </a:lnTo>
                  <a:lnTo>
                    <a:pt x="687" y="121"/>
                  </a:lnTo>
                  <a:lnTo>
                    <a:pt x="717" y="135"/>
                  </a:lnTo>
                  <a:lnTo>
                    <a:pt x="746" y="133"/>
                  </a:lnTo>
                  <a:lnTo>
                    <a:pt x="837" y="159"/>
                  </a:lnTo>
                  <a:lnTo>
                    <a:pt x="843" y="167"/>
                  </a:lnTo>
                  <a:lnTo>
                    <a:pt x="841" y="177"/>
                  </a:lnTo>
                  <a:lnTo>
                    <a:pt x="829" y="196"/>
                  </a:lnTo>
                  <a:lnTo>
                    <a:pt x="793" y="208"/>
                  </a:lnTo>
                  <a:lnTo>
                    <a:pt x="768" y="221"/>
                  </a:lnTo>
                  <a:lnTo>
                    <a:pt x="714" y="232"/>
                  </a:lnTo>
                  <a:lnTo>
                    <a:pt x="677" y="243"/>
                  </a:lnTo>
                  <a:lnTo>
                    <a:pt x="598" y="255"/>
                  </a:lnTo>
                  <a:lnTo>
                    <a:pt x="588" y="252"/>
                  </a:lnTo>
                  <a:lnTo>
                    <a:pt x="577" y="239"/>
                  </a:lnTo>
                  <a:lnTo>
                    <a:pt x="575" y="230"/>
                  </a:lnTo>
                  <a:lnTo>
                    <a:pt x="582" y="218"/>
                  </a:lnTo>
                  <a:lnTo>
                    <a:pt x="593" y="181"/>
                  </a:lnTo>
                  <a:lnTo>
                    <a:pt x="582" y="172"/>
                  </a:lnTo>
                  <a:lnTo>
                    <a:pt x="549" y="173"/>
                  </a:lnTo>
                  <a:lnTo>
                    <a:pt x="517" y="159"/>
                  </a:lnTo>
                  <a:lnTo>
                    <a:pt x="505" y="142"/>
                  </a:lnTo>
                  <a:lnTo>
                    <a:pt x="476" y="120"/>
                  </a:lnTo>
                  <a:lnTo>
                    <a:pt x="445" y="121"/>
                  </a:lnTo>
                  <a:lnTo>
                    <a:pt x="413" y="117"/>
                  </a:lnTo>
                  <a:lnTo>
                    <a:pt x="387" y="102"/>
                  </a:lnTo>
                  <a:lnTo>
                    <a:pt x="361" y="98"/>
                  </a:lnTo>
                  <a:lnTo>
                    <a:pt x="327" y="105"/>
                  </a:lnTo>
                  <a:lnTo>
                    <a:pt x="305" y="99"/>
                  </a:lnTo>
                  <a:lnTo>
                    <a:pt x="282" y="84"/>
                  </a:lnTo>
                  <a:lnTo>
                    <a:pt x="261" y="85"/>
                  </a:lnTo>
                  <a:lnTo>
                    <a:pt x="235" y="102"/>
                  </a:lnTo>
                  <a:lnTo>
                    <a:pt x="205" y="99"/>
                  </a:lnTo>
                  <a:lnTo>
                    <a:pt x="194" y="88"/>
                  </a:lnTo>
                  <a:lnTo>
                    <a:pt x="193" y="78"/>
                  </a:lnTo>
                  <a:lnTo>
                    <a:pt x="200" y="71"/>
                  </a:lnTo>
                  <a:lnTo>
                    <a:pt x="212" y="56"/>
                  </a:lnTo>
                  <a:lnTo>
                    <a:pt x="201" y="47"/>
                  </a:lnTo>
                  <a:lnTo>
                    <a:pt x="191" y="49"/>
                  </a:lnTo>
                  <a:lnTo>
                    <a:pt x="156" y="62"/>
                  </a:lnTo>
                  <a:lnTo>
                    <a:pt x="128" y="80"/>
                  </a:lnTo>
                  <a:lnTo>
                    <a:pt x="109" y="99"/>
                  </a:lnTo>
                  <a:lnTo>
                    <a:pt x="75" y="115"/>
                  </a:lnTo>
                  <a:lnTo>
                    <a:pt x="45" y="130"/>
                  </a:lnTo>
                  <a:lnTo>
                    <a:pt x="22" y="165"/>
                  </a:lnTo>
                  <a:lnTo>
                    <a:pt x="13" y="166"/>
                  </a:lnTo>
                  <a:lnTo>
                    <a:pt x="3" y="162"/>
                  </a:lnTo>
                  <a:lnTo>
                    <a:pt x="0" y="145"/>
                  </a:lnTo>
                  <a:lnTo>
                    <a:pt x="8" y="114"/>
                  </a:lnTo>
                  <a:lnTo>
                    <a:pt x="31" y="86"/>
                  </a:lnTo>
                  <a:lnTo>
                    <a:pt x="55" y="65"/>
                  </a:lnTo>
                  <a:lnTo>
                    <a:pt x="81" y="51"/>
                  </a:lnTo>
                  <a:lnTo>
                    <a:pt x="112" y="35"/>
                  </a:lnTo>
                  <a:lnTo>
                    <a:pt x="136" y="21"/>
                  </a:lnTo>
                  <a:lnTo>
                    <a:pt x="157" y="13"/>
                  </a:lnTo>
                </a:path>
              </a:pathLst>
            </a:custGeom>
            <a:solidFill>
              <a:srgbClr val="FFFFFF"/>
            </a:solidFill>
            <a:ln w="12573">
              <a:solidFill>
                <a:srgbClr val="000080"/>
              </a:solidFill>
              <a:round/>
              <a:headEnd/>
              <a:tailEnd/>
            </a:ln>
          </p:spPr>
          <p:txBody>
            <a:bodyPr wrap="none" lIns="91424" tIns="45712" rIns="91424" bIns="45712" anchor="ctr"/>
            <a:lstStyle/>
            <a:p>
              <a:endParaRPr lang="es-ES">
                <a:solidFill>
                  <a:prstClr val="black"/>
                </a:solidFill>
              </a:endParaRPr>
            </a:p>
          </p:txBody>
        </p:sp>
        <p:sp>
          <p:nvSpPr>
            <p:cNvPr id="2086" name="Freeform 41"/>
            <p:cNvSpPr>
              <a:spLocks noChangeArrowheads="1"/>
            </p:cNvSpPr>
            <p:nvPr/>
          </p:nvSpPr>
          <p:spPr bwMode="auto">
            <a:xfrm>
              <a:off x="2602294" y="3052479"/>
              <a:ext cx="12217" cy="17278"/>
            </a:xfrm>
            <a:custGeom>
              <a:avLst/>
              <a:gdLst>
                <a:gd name="T0" fmla="*/ 2147483647 w 31"/>
                <a:gd name="T1" fmla="*/ 2147483647 h 36"/>
                <a:gd name="T2" fmla="*/ 2147483647 w 31"/>
                <a:gd name="T3" fmla="*/ 0 h 36"/>
                <a:gd name="T4" fmla="*/ 2147483647 w 31"/>
                <a:gd name="T5" fmla="*/ 2147483647 h 36"/>
                <a:gd name="T6" fmla="*/ 2147483647 w 31"/>
                <a:gd name="T7" fmla="*/ 2147483647 h 36"/>
                <a:gd name="T8" fmla="*/ 2147483647 w 31"/>
                <a:gd name="T9" fmla="*/ 2147483647 h 36"/>
                <a:gd name="T10" fmla="*/ 2147483647 w 31"/>
                <a:gd name="T11" fmla="*/ 2147483647 h 36"/>
                <a:gd name="T12" fmla="*/ 0 w 31"/>
                <a:gd name="T13" fmla="*/ 2147483647 h 36"/>
                <a:gd name="T14" fmla="*/ 2147483647 w 31"/>
                <a:gd name="T15" fmla="*/ 2147483647 h 36"/>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36"/>
                <a:gd name="T26" fmla="*/ 31 w 31"/>
                <a:gd name="T27" fmla="*/ 36 h 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36">
                  <a:moveTo>
                    <a:pt x="8" y="4"/>
                  </a:moveTo>
                  <a:lnTo>
                    <a:pt x="26" y="0"/>
                  </a:lnTo>
                  <a:lnTo>
                    <a:pt x="31" y="24"/>
                  </a:lnTo>
                  <a:lnTo>
                    <a:pt x="23" y="35"/>
                  </a:lnTo>
                  <a:lnTo>
                    <a:pt x="13" y="36"/>
                  </a:lnTo>
                  <a:lnTo>
                    <a:pt x="3" y="29"/>
                  </a:lnTo>
                  <a:lnTo>
                    <a:pt x="0" y="17"/>
                  </a:lnTo>
                  <a:lnTo>
                    <a:pt x="8" y="4"/>
                  </a:lnTo>
                  <a:close/>
                </a:path>
              </a:pathLst>
            </a:custGeom>
            <a:gradFill rotWithShape="0">
              <a:gsLst>
                <a:gs pos="0">
                  <a:srgbClr val="99CCFF"/>
                </a:gs>
                <a:gs pos="100000">
                  <a:srgbClr val="465E75"/>
                </a:gs>
              </a:gsLst>
              <a:path path="rect">
                <a:fillToRect l="100000" t="100000"/>
              </a:path>
            </a:gradFill>
            <a:ln w="12600">
              <a:solidFill>
                <a:srgbClr val="FFFFFF"/>
              </a:solidFill>
              <a:round/>
              <a:headEnd/>
              <a:tailEnd/>
            </a:ln>
          </p:spPr>
          <p:txBody>
            <a:bodyPr wrap="none" lIns="91424" tIns="45712" rIns="91424" bIns="45712" anchor="ctr"/>
            <a:lstStyle/>
            <a:p>
              <a:endParaRPr lang="es-ES">
                <a:solidFill>
                  <a:prstClr val="black"/>
                </a:solidFill>
              </a:endParaRPr>
            </a:p>
          </p:txBody>
        </p:sp>
        <p:sp>
          <p:nvSpPr>
            <p:cNvPr id="2087" name="Freeform 42"/>
            <p:cNvSpPr>
              <a:spLocks noChangeArrowheads="1"/>
            </p:cNvSpPr>
            <p:nvPr/>
          </p:nvSpPr>
          <p:spPr bwMode="auto">
            <a:xfrm>
              <a:off x="2602294" y="3052479"/>
              <a:ext cx="12217" cy="17278"/>
            </a:xfrm>
            <a:custGeom>
              <a:avLst/>
              <a:gdLst>
                <a:gd name="T0" fmla="*/ 2147483647 w 31"/>
                <a:gd name="T1" fmla="*/ 2147483647 h 36"/>
                <a:gd name="T2" fmla="*/ 2147483647 w 31"/>
                <a:gd name="T3" fmla="*/ 0 h 36"/>
                <a:gd name="T4" fmla="*/ 2147483647 w 31"/>
                <a:gd name="T5" fmla="*/ 2147483647 h 36"/>
                <a:gd name="T6" fmla="*/ 2147483647 w 31"/>
                <a:gd name="T7" fmla="*/ 2147483647 h 36"/>
                <a:gd name="T8" fmla="*/ 2147483647 w 31"/>
                <a:gd name="T9" fmla="*/ 2147483647 h 36"/>
                <a:gd name="T10" fmla="*/ 2147483647 w 31"/>
                <a:gd name="T11" fmla="*/ 2147483647 h 36"/>
                <a:gd name="T12" fmla="*/ 0 w 31"/>
                <a:gd name="T13" fmla="*/ 2147483647 h 36"/>
                <a:gd name="T14" fmla="*/ 2147483647 w 31"/>
                <a:gd name="T15" fmla="*/ 2147483647 h 36"/>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36"/>
                <a:gd name="T26" fmla="*/ 31 w 31"/>
                <a:gd name="T27" fmla="*/ 36 h 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36">
                  <a:moveTo>
                    <a:pt x="8" y="4"/>
                  </a:moveTo>
                  <a:lnTo>
                    <a:pt x="26" y="0"/>
                  </a:lnTo>
                  <a:lnTo>
                    <a:pt x="31" y="24"/>
                  </a:lnTo>
                  <a:lnTo>
                    <a:pt x="23" y="35"/>
                  </a:lnTo>
                  <a:lnTo>
                    <a:pt x="13" y="36"/>
                  </a:lnTo>
                  <a:lnTo>
                    <a:pt x="3" y="29"/>
                  </a:lnTo>
                  <a:lnTo>
                    <a:pt x="0" y="17"/>
                  </a:lnTo>
                  <a:lnTo>
                    <a:pt x="8" y="4"/>
                  </a:lnTo>
                </a:path>
              </a:pathLst>
            </a:custGeom>
            <a:gradFill rotWithShape="0">
              <a:gsLst>
                <a:gs pos="0">
                  <a:srgbClr val="99CCFF"/>
                </a:gs>
                <a:gs pos="100000">
                  <a:srgbClr val="465E75"/>
                </a:gs>
              </a:gsLst>
              <a:path path="rect">
                <a:fillToRect l="100000" t="100000"/>
              </a:path>
            </a:gradFill>
            <a:ln w="12573">
              <a:solidFill>
                <a:srgbClr val="000080"/>
              </a:solidFill>
              <a:round/>
              <a:headEnd/>
              <a:tailEnd/>
            </a:ln>
          </p:spPr>
          <p:txBody>
            <a:bodyPr wrap="none" lIns="91424" tIns="45712" rIns="91424" bIns="45712" anchor="ctr"/>
            <a:lstStyle/>
            <a:p>
              <a:endParaRPr lang="es-ES">
                <a:solidFill>
                  <a:prstClr val="black"/>
                </a:solidFill>
              </a:endParaRPr>
            </a:p>
          </p:txBody>
        </p:sp>
        <p:sp>
          <p:nvSpPr>
            <p:cNvPr id="2088" name="Freeform 43"/>
            <p:cNvSpPr>
              <a:spLocks noChangeArrowheads="1"/>
            </p:cNvSpPr>
            <p:nvPr/>
          </p:nvSpPr>
          <p:spPr bwMode="auto">
            <a:xfrm>
              <a:off x="2793699" y="3164787"/>
              <a:ext cx="69232" cy="35997"/>
            </a:xfrm>
            <a:custGeom>
              <a:avLst/>
              <a:gdLst>
                <a:gd name="T0" fmla="*/ 2147483647 w 146"/>
                <a:gd name="T1" fmla="*/ 2147483647 h 73"/>
                <a:gd name="T2" fmla="*/ 2147483647 w 146"/>
                <a:gd name="T3" fmla="*/ 2147483647 h 73"/>
                <a:gd name="T4" fmla="*/ 2147483647 w 146"/>
                <a:gd name="T5" fmla="*/ 2147483647 h 73"/>
                <a:gd name="T6" fmla="*/ 0 w 146"/>
                <a:gd name="T7" fmla="*/ 2147483647 h 73"/>
                <a:gd name="T8" fmla="*/ 2147483647 w 146"/>
                <a:gd name="T9" fmla="*/ 2147483647 h 73"/>
                <a:gd name="T10" fmla="*/ 2147483647 w 146"/>
                <a:gd name="T11" fmla="*/ 2147483647 h 73"/>
                <a:gd name="T12" fmla="*/ 2147483647 w 146"/>
                <a:gd name="T13" fmla="*/ 0 h 73"/>
                <a:gd name="T14" fmla="*/ 2147483647 w 146"/>
                <a:gd name="T15" fmla="*/ 2147483647 h 73"/>
                <a:gd name="T16" fmla="*/ 2147483647 w 146"/>
                <a:gd name="T17" fmla="*/ 2147483647 h 73"/>
                <a:gd name="T18" fmla="*/ 2147483647 w 146"/>
                <a:gd name="T19" fmla="*/ 2147483647 h 73"/>
                <a:gd name="T20" fmla="*/ 2147483647 w 146"/>
                <a:gd name="T21" fmla="*/ 2147483647 h 73"/>
                <a:gd name="T22" fmla="*/ 2147483647 w 146"/>
                <a:gd name="T23" fmla="*/ 2147483647 h 73"/>
                <a:gd name="T24" fmla="*/ 2147483647 w 146"/>
                <a:gd name="T25" fmla="*/ 2147483647 h 73"/>
                <a:gd name="T26" fmla="*/ 2147483647 w 146"/>
                <a:gd name="T27" fmla="*/ 2147483647 h 7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46"/>
                <a:gd name="T43" fmla="*/ 0 h 73"/>
                <a:gd name="T44" fmla="*/ 146 w 146"/>
                <a:gd name="T45" fmla="*/ 73 h 7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46" h="73">
                  <a:moveTo>
                    <a:pt x="37" y="51"/>
                  </a:moveTo>
                  <a:lnTo>
                    <a:pt x="6" y="37"/>
                  </a:lnTo>
                  <a:lnTo>
                    <a:pt x="1" y="33"/>
                  </a:lnTo>
                  <a:lnTo>
                    <a:pt x="0" y="28"/>
                  </a:lnTo>
                  <a:lnTo>
                    <a:pt x="28" y="7"/>
                  </a:lnTo>
                  <a:lnTo>
                    <a:pt x="43" y="5"/>
                  </a:lnTo>
                  <a:lnTo>
                    <a:pt x="102" y="0"/>
                  </a:lnTo>
                  <a:lnTo>
                    <a:pt x="132" y="7"/>
                  </a:lnTo>
                  <a:lnTo>
                    <a:pt x="146" y="29"/>
                  </a:lnTo>
                  <a:lnTo>
                    <a:pt x="130" y="51"/>
                  </a:lnTo>
                  <a:lnTo>
                    <a:pt x="121" y="58"/>
                  </a:lnTo>
                  <a:lnTo>
                    <a:pt x="96" y="73"/>
                  </a:lnTo>
                  <a:lnTo>
                    <a:pt x="81" y="65"/>
                  </a:lnTo>
                  <a:lnTo>
                    <a:pt x="37" y="51"/>
                  </a:lnTo>
                  <a:close/>
                </a:path>
              </a:pathLst>
            </a:custGeom>
            <a:solidFill>
              <a:schemeClr val="bg1"/>
            </a:solidFill>
            <a:ln w="3302">
              <a:solidFill>
                <a:srgbClr val="000080"/>
              </a:solidFill>
              <a:round/>
              <a:headEnd/>
              <a:tailEnd/>
            </a:ln>
          </p:spPr>
          <p:txBody>
            <a:bodyPr wrap="none" lIns="91424" tIns="45712" rIns="91424" bIns="45712" anchor="ctr"/>
            <a:lstStyle/>
            <a:p>
              <a:endParaRPr lang="es-ES">
                <a:solidFill>
                  <a:prstClr val="black"/>
                </a:solidFill>
              </a:endParaRPr>
            </a:p>
          </p:txBody>
        </p:sp>
        <p:sp>
          <p:nvSpPr>
            <p:cNvPr id="2089" name="Freeform 44"/>
            <p:cNvSpPr>
              <a:spLocks noChangeArrowheads="1"/>
            </p:cNvSpPr>
            <p:nvPr/>
          </p:nvSpPr>
          <p:spPr bwMode="auto">
            <a:xfrm>
              <a:off x="2762476" y="2817785"/>
              <a:ext cx="27150" cy="24477"/>
            </a:xfrm>
            <a:custGeom>
              <a:avLst/>
              <a:gdLst>
                <a:gd name="T0" fmla="*/ 0 w 61"/>
                <a:gd name="T1" fmla="*/ 2147483647 h 46"/>
                <a:gd name="T2" fmla="*/ 2147483647 w 61"/>
                <a:gd name="T3" fmla="*/ 2147483647 h 46"/>
                <a:gd name="T4" fmla="*/ 2147483647 w 61"/>
                <a:gd name="T5" fmla="*/ 2147483647 h 46"/>
                <a:gd name="T6" fmla="*/ 2147483647 w 61"/>
                <a:gd name="T7" fmla="*/ 0 h 46"/>
                <a:gd name="T8" fmla="*/ 2147483647 w 61"/>
                <a:gd name="T9" fmla="*/ 2147483647 h 46"/>
                <a:gd name="T10" fmla="*/ 2147483647 w 61"/>
                <a:gd name="T11" fmla="*/ 2147483647 h 46"/>
                <a:gd name="T12" fmla="*/ 2147483647 w 61"/>
                <a:gd name="T13" fmla="*/ 2147483647 h 46"/>
                <a:gd name="T14" fmla="*/ 2147483647 w 61"/>
                <a:gd name="T15" fmla="*/ 2147483647 h 46"/>
                <a:gd name="T16" fmla="*/ 2147483647 w 61"/>
                <a:gd name="T17" fmla="*/ 2147483647 h 46"/>
                <a:gd name="T18" fmla="*/ 0 w 61"/>
                <a:gd name="T19" fmla="*/ 2147483647 h 4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61"/>
                <a:gd name="T31" fmla="*/ 0 h 46"/>
                <a:gd name="T32" fmla="*/ 61 w 61"/>
                <a:gd name="T33" fmla="*/ 46 h 4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61" h="46">
                  <a:moveTo>
                    <a:pt x="0" y="8"/>
                  </a:moveTo>
                  <a:lnTo>
                    <a:pt x="28" y="7"/>
                  </a:lnTo>
                  <a:lnTo>
                    <a:pt x="33" y="2"/>
                  </a:lnTo>
                  <a:lnTo>
                    <a:pt x="41" y="0"/>
                  </a:lnTo>
                  <a:lnTo>
                    <a:pt x="61" y="26"/>
                  </a:lnTo>
                  <a:lnTo>
                    <a:pt x="58" y="37"/>
                  </a:lnTo>
                  <a:lnTo>
                    <a:pt x="50" y="44"/>
                  </a:lnTo>
                  <a:lnTo>
                    <a:pt x="41" y="46"/>
                  </a:lnTo>
                  <a:lnTo>
                    <a:pt x="14" y="26"/>
                  </a:lnTo>
                  <a:lnTo>
                    <a:pt x="0" y="8"/>
                  </a:lnTo>
                  <a:close/>
                </a:path>
              </a:pathLst>
            </a:custGeom>
            <a:gradFill rotWithShape="0">
              <a:gsLst>
                <a:gs pos="0">
                  <a:srgbClr val="D60093"/>
                </a:gs>
                <a:gs pos="100000">
                  <a:srgbClr val="620043"/>
                </a:gs>
              </a:gsLst>
              <a:path path="rect">
                <a:fillToRect l="100000" t="100000"/>
              </a:path>
            </a:gradFill>
            <a:ln w="3240">
              <a:solidFill>
                <a:srgbClr val="FFFFFF"/>
              </a:solidFill>
              <a:round/>
              <a:headEnd/>
              <a:tailEnd/>
            </a:ln>
          </p:spPr>
          <p:txBody>
            <a:bodyPr wrap="none" lIns="91424" tIns="45712" rIns="91424" bIns="45712" anchor="ctr"/>
            <a:lstStyle/>
            <a:p>
              <a:endParaRPr lang="es-ES">
                <a:solidFill>
                  <a:prstClr val="black"/>
                </a:solidFill>
              </a:endParaRPr>
            </a:p>
          </p:txBody>
        </p:sp>
        <p:sp>
          <p:nvSpPr>
            <p:cNvPr id="2090" name="Freeform 45"/>
            <p:cNvSpPr>
              <a:spLocks noChangeArrowheads="1"/>
            </p:cNvSpPr>
            <p:nvPr/>
          </p:nvSpPr>
          <p:spPr bwMode="auto">
            <a:xfrm>
              <a:off x="2762476" y="2817785"/>
              <a:ext cx="27150" cy="24477"/>
            </a:xfrm>
            <a:custGeom>
              <a:avLst/>
              <a:gdLst>
                <a:gd name="T0" fmla="*/ 0 w 61"/>
                <a:gd name="T1" fmla="*/ 2147483647 h 46"/>
                <a:gd name="T2" fmla="*/ 2147483647 w 61"/>
                <a:gd name="T3" fmla="*/ 2147483647 h 46"/>
                <a:gd name="T4" fmla="*/ 2147483647 w 61"/>
                <a:gd name="T5" fmla="*/ 2147483647 h 46"/>
                <a:gd name="T6" fmla="*/ 2147483647 w 61"/>
                <a:gd name="T7" fmla="*/ 0 h 46"/>
                <a:gd name="T8" fmla="*/ 2147483647 w 61"/>
                <a:gd name="T9" fmla="*/ 2147483647 h 46"/>
                <a:gd name="T10" fmla="*/ 2147483647 w 61"/>
                <a:gd name="T11" fmla="*/ 2147483647 h 46"/>
                <a:gd name="T12" fmla="*/ 2147483647 w 61"/>
                <a:gd name="T13" fmla="*/ 2147483647 h 46"/>
                <a:gd name="T14" fmla="*/ 2147483647 w 61"/>
                <a:gd name="T15" fmla="*/ 2147483647 h 46"/>
                <a:gd name="T16" fmla="*/ 2147483647 w 61"/>
                <a:gd name="T17" fmla="*/ 2147483647 h 46"/>
                <a:gd name="T18" fmla="*/ 0 w 61"/>
                <a:gd name="T19" fmla="*/ 2147483647 h 4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61"/>
                <a:gd name="T31" fmla="*/ 0 h 46"/>
                <a:gd name="T32" fmla="*/ 61 w 61"/>
                <a:gd name="T33" fmla="*/ 46 h 4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61" h="46">
                  <a:moveTo>
                    <a:pt x="0" y="8"/>
                  </a:moveTo>
                  <a:lnTo>
                    <a:pt x="28" y="7"/>
                  </a:lnTo>
                  <a:lnTo>
                    <a:pt x="33" y="2"/>
                  </a:lnTo>
                  <a:lnTo>
                    <a:pt x="41" y="0"/>
                  </a:lnTo>
                  <a:lnTo>
                    <a:pt x="61" y="26"/>
                  </a:lnTo>
                  <a:lnTo>
                    <a:pt x="58" y="37"/>
                  </a:lnTo>
                  <a:lnTo>
                    <a:pt x="50" y="44"/>
                  </a:lnTo>
                  <a:lnTo>
                    <a:pt x="41" y="46"/>
                  </a:lnTo>
                  <a:lnTo>
                    <a:pt x="14" y="26"/>
                  </a:lnTo>
                  <a:lnTo>
                    <a:pt x="0" y="8"/>
                  </a:lnTo>
                </a:path>
              </a:pathLst>
            </a:custGeom>
            <a:solidFill>
              <a:schemeClr val="bg1"/>
            </a:solidFill>
            <a:ln w="3302">
              <a:solidFill>
                <a:srgbClr val="000080"/>
              </a:solidFill>
              <a:round/>
              <a:headEnd/>
              <a:tailEnd/>
            </a:ln>
          </p:spPr>
          <p:txBody>
            <a:bodyPr wrap="none" lIns="91424" tIns="45712" rIns="91424" bIns="45712" anchor="ctr"/>
            <a:lstStyle/>
            <a:p>
              <a:endParaRPr lang="es-ES">
                <a:solidFill>
                  <a:prstClr val="black"/>
                </a:solidFill>
              </a:endParaRPr>
            </a:p>
          </p:txBody>
        </p:sp>
        <p:sp>
          <p:nvSpPr>
            <p:cNvPr id="2091" name="Freeform 46"/>
            <p:cNvSpPr>
              <a:spLocks noChangeArrowheads="1"/>
            </p:cNvSpPr>
            <p:nvPr/>
          </p:nvSpPr>
          <p:spPr bwMode="auto">
            <a:xfrm>
              <a:off x="2801843" y="2868179"/>
              <a:ext cx="25793" cy="14398"/>
            </a:xfrm>
            <a:custGeom>
              <a:avLst/>
              <a:gdLst>
                <a:gd name="T0" fmla="*/ 0 w 51"/>
                <a:gd name="T1" fmla="*/ 2147483647 h 33"/>
                <a:gd name="T2" fmla="*/ 2147483647 w 51"/>
                <a:gd name="T3" fmla="*/ 0 h 33"/>
                <a:gd name="T4" fmla="*/ 2147483647 w 51"/>
                <a:gd name="T5" fmla="*/ 0 h 33"/>
                <a:gd name="T6" fmla="*/ 2147483647 w 51"/>
                <a:gd name="T7" fmla="*/ 2147483647 h 33"/>
                <a:gd name="T8" fmla="*/ 2147483647 w 51"/>
                <a:gd name="T9" fmla="*/ 2147483647 h 33"/>
                <a:gd name="T10" fmla="*/ 2147483647 w 51"/>
                <a:gd name="T11" fmla="*/ 2147483647 h 33"/>
                <a:gd name="T12" fmla="*/ 2147483647 w 51"/>
                <a:gd name="T13" fmla="*/ 2147483647 h 33"/>
                <a:gd name="T14" fmla="*/ 2147483647 w 51"/>
                <a:gd name="T15" fmla="*/ 2147483647 h 33"/>
                <a:gd name="T16" fmla="*/ 2147483647 w 51"/>
                <a:gd name="T17" fmla="*/ 2147483647 h 33"/>
                <a:gd name="T18" fmla="*/ 0 w 51"/>
                <a:gd name="T19" fmla="*/ 2147483647 h 3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1"/>
                <a:gd name="T31" fmla="*/ 0 h 33"/>
                <a:gd name="T32" fmla="*/ 51 w 51"/>
                <a:gd name="T33" fmla="*/ 33 h 3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1" h="33">
                  <a:moveTo>
                    <a:pt x="0" y="3"/>
                  </a:moveTo>
                  <a:lnTo>
                    <a:pt x="26" y="0"/>
                  </a:lnTo>
                  <a:lnTo>
                    <a:pt x="37" y="0"/>
                  </a:lnTo>
                  <a:lnTo>
                    <a:pt x="49" y="12"/>
                  </a:lnTo>
                  <a:lnTo>
                    <a:pt x="51" y="24"/>
                  </a:lnTo>
                  <a:lnTo>
                    <a:pt x="51" y="29"/>
                  </a:lnTo>
                  <a:lnTo>
                    <a:pt x="35" y="33"/>
                  </a:lnTo>
                  <a:lnTo>
                    <a:pt x="26" y="28"/>
                  </a:lnTo>
                  <a:lnTo>
                    <a:pt x="12" y="13"/>
                  </a:lnTo>
                  <a:lnTo>
                    <a:pt x="0" y="3"/>
                  </a:lnTo>
                  <a:close/>
                </a:path>
              </a:pathLst>
            </a:custGeom>
            <a:gradFill rotWithShape="0">
              <a:gsLst>
                <a:gs pos="0">
                  <a:srgbClr val="D60093"/>
                </a:gs>
                <a:gs pos="100000">
                  <a:srgbClr val="620043"/>
                </a:gs>
              </a:gsLst>
              <a:path path="rect">
                <a:fillToRect l="100000" t="100000"/>
              </a:path>
            </a:gradFill>
            <a:ln w="3240">
              <a:solidFill>
                <a:srgbClr val="FFFFFF"/>
              </a:solidFill>
              <a:round/>
              <a:headEnd/>
              <a:tailEnd/>
            </a:ln>
          </p:spPr>
          <p:txBody>
            <a:bodyPr wrap="none" lIns="91424" tIns="45712" rIns="91424" bIns="45712" anchor="ctr"/>
            <a:lstStyle/>
            <a:p>
              <a:endParaRPr lang="es-ES">
                <a:solidFill>
                  <a:prstClr val="black"/>
                </a:solidFill>
              </a:endParaRPr>
            </a:p>
          </p:txBody>
        </p:sp>
        <p:sp>
          <p:nvSpPr>
            <p:cNvPr id="2092" name="Freeform 47"/>
            <p:cNvSpPr>
              <a:spLocks noChangeArrowheads="1"/>
            </p:cNvSpPr>
            <p:nvPr/>
          </p:nvSpPr>
          <p:spPr bwMode="auto">
            <a:xfrm>
              <a:off x="2801843" y="2868179"/>
              <a:ext cx="25793" cy="14398"/>
            </a:xfrm>
            <a:custGeom>
              <a:avLst/>
              <a:gdLst>
                <a:gd name="T0" fmla="*/ 0 w 51"/>
                <a:gd name="T1" fmla="*/ 2147483647 h 33"/>
                <a:gd name="T2" fmla="*/ 2147483647 w 51"/>
                <a:gd name="T3" fmla="*/ 0 h 33"/>
                <a:gd name="T4" fmla="*/ 2147483647 w 51"/>
                <a:gd name="T5" fmla="*/ 0 h 33"/>
                <a:gd name="T6" fmla="*/ 2147483647 w 51"/>
                <a:gd name="T7" fmla="*/ 2147483647 h 33"/>
                <a:gd name="T8" fmla="*/ 2147483647 w 51"/>
                <a:gd name="T9" fmla="*/ 2147483647 h 33"/>
                <a:gd name="T10" fmla="*/ 2147483647 w 51"/>
                <a:gd name="T11" fmla="*/ 2147483647 h 33"/>
                <a:gd name="T12" fmla="*/ 2147483647 w 51"/>
                <a:gd name="T13" fmla="*/ 2147483647 h 33"/>
                <a:gd name="T14" fmla="*/ 2147483647 w 51"/>
                <a:gd name="T15" fmla="*/ 2147483647 h 33"/>
                <a:gd name="T16" fmla="*/ 2147483647 w 51"/>
                <a:gd name="T17" fmla="*/ 2147483647 h 33"/>
                <a:gd name="T18" fmla="*/ 0 w 51"/>
                <a:gd name="T19" fmla="*/ 2147483647 h 3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1"/>
                <a:gd name="T31" fmla="*/ 0 h 33"/>
                <a:gd name="T32" fmla="*/ 51 w 51"/>
                <a:gd name="T33" fmla="*/ 33 h 3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1" h="33">
                  <a:moveTo>
                    <a:pt x="0" y="3"/>
                  </a:moveTo>
                  <a:lnTo>
                    <a:pt x="26" y="0"/>
                  </a:lnTo>
                  <a:lnTo>
                    <a:pt x="37" y="0"/>
                  </a:lnTo>
                  <a:lnTo>
                    <a:pt x="49" y="12"/>
                  </a:lnTo>
                  <a:lnTo>
                    <a:pt x="51" y="24"/>
                  </a:lnTo>
                  <a:lnTo>
                    <a:pt x="51" y="29"/>
                  </a:lnTo>
                  <a:lnTo>
                    <a:pt x="35" y="33"/>
                  </a:lnTo>
                  <a:lnTo>
                    <a:pt x="26" y="28"/>
                  </a:lnTo>
                  <a:lnTo>
                    <a:pt x="12" y="13"/>
                  </a:lnTo>
                  <a:lnTo>
                    <a:pt x="0" y="3"/>
                  </a:lnTo>
                </a:path>
              </a:pathLst>
            </a:custGeom>
            <a:solidFill>
              <a:schemeClr val="bg1"/>
            </a:solidFill>
            <a:ln w="3302">
              <a:solidFill>
                <a:srgbClr val="000080"/>
              </a:solidFill>
              <a:round/>
              <a:headEnd/>
              <a:tailEnd/>
            </a:ln>
          </p:spPr>
          <p:txBody>
            <a:bodyPr wrap="none" lIns="91424" tIns="45712" rIns="91424" bIns="45712" anchor="ctr"/>
            <a:lstStyle/>
            <a:p>
              <a:endParaRPr lang="es-ES">
                <a:solidFill>
                  <a:prstClr val="black"/>
                </a:solidFill>
              </a:endParaRPr>
            </a:p>
          </p:txBody>
        </p:sp>
        <p:sp>
          <p:nvSpPr>
            <p:cNvPr id="2093" name="Freeform 48"/>
            <p:cNvSpPr>
              <a:spLocks noChangeArrowheads="1"/>
            </p:cNvSpPr>
            <p:nvPr/>
          </p:nvSpPr>
          <p:spPr bwMode="auto">
            <a:xfrm>
              <a:off x="2774694" y="2931533"/>
              <a:ext cx="14933" cy="21598"/>
            </a:xfrm>
            <a:custGeom>
              <a:avLst/>
              <a:gdLst>
                <a:gd name="T0" fmla="*/ 2147483647 w 29"/>
                <a:gd name="T1" fmla="*/ 0 h 44"/>
                <a:gd name="T2" fmla="*/ 0 w 29"/>
                <a:gd name="T3" fmla="*/ 2147483647 h 44"/>
                <a:gd name="T4" fmla="*/ 0 w 29"/>
                <a:gd name="T5" fmla="*/ 2147483647 h 44"/>
                <a:gd name="T6" fmla="*/ 2147483647 w 29"/>
                <a:gd name="T7" fmla="*/ 2147483647 h 44"/>
                <a:gd name="T8" fmla="*/ 2147483647 w 29"/>
                <a:gd name="T9" fmla="*/ 2147483647 h 44"/>
                <a:gd name="T10" fmla="*/ 2147483647 w 29"/>
                <a:gd name="T11" fmla="*/ 2147483647 h 44"/>
                <a:gd name="T12" fmla="*/ 2147483647 w 29"/>
                <a:gd name="T13" fmla="*/ 2147483647 h 44"/>
                <a:gd name="T14" fmla="*/ 2147483647 w 29"/>
                <a:gd name="T15" fmla="*/ 2147483647 h 44"/>
                <a:gd name="T16" fmla="*/ 2147483647 w 29"/>
                <a:gd name="T17" fmla="*/ 2147483647 h 44"/>
                <a:gd name="T18" fmla="*/ 2147483647 w 29"/>
                <a:gd name="T19" fmla="*/ 2147483647 h 44"/>
                <a:gd name="T20" fmla="*/ 2147483647 w 29"/>
                <a:gd name="T21" fmla="*/ 0 h 4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9"/>
                <a:gd name="T34" fmla="*/ 0 h 44"/>
                <a:gd name="T35" fmla="*/ 29 w 29"/>
                <a:gd name="T36" fmla="*/ 44 h 4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9" h="44">
                  <a:moveTo>
                    <a:pt x="5" y="0"/>
                  </a:moveTo>
                  <a:lnTo>
                    <a:pt x="0" y="10"/>
                  </a:lnTo>
                  <a:lnTo>
                    <a:pt x="0" y="22"/>
                  </a:lnTo>
                  <a:lnTo>
                    <a:pt x="6" y="41"/>
                  </a:lnTo>
                  <a:lnTo>
                    <a:pt x="15" y="44"/>
                  </a:lnTo>
                  <a:lnTo>
                    <a:pt x="27" y="42"/>
                  </a:lnTo>
                  <a:lnTo>
                    <a:pt x="29" y="38"/>
                  </a:lnTo>
                  <a:lnTo>
                    <a:pt x="25" y="15"/>
                  </a:lnTo>
                  <a:lnTo>
                    <a:pt x="17" y="4"/>
                  </a:lnTo>
                  <a:lnTo>
                    <a:pt x="13" y="3"/>
                  </a:lnTo>
                  <a:lnTo>
                    <a:pt x="5" y="0"/>
                  </a:lnTo>
                  <a:close/>
                </a:path>
              </a:pathLst>
            </a:custGeom>
            <a:gradFill rotWithShape="0">
              <a:gsLst>
                <a:gs pos="0">
                  <a:srgbClr val="99CCFF"/>
                </a:gs>
                <a:gs pos="100000">
                  <a:srgbClr val="465E75"/>
                </a:gs>
              </a:gsLst>
              <a:path path="rect">
                <a:fillToRect l="100000" t="100000"/>
              </a:path>
            </a:gradFill>
            <a:ln w="3240">
              <a:solidFill>
                <a:srgbClr val="FFFFFF"/>
              </a:solidFill>
              <a:round/>
              <a:headEnd/>
              <a:tailEnd/>
            </a:ln>
          </p:spPr>
          <p:txBody>
            <a:bodyPr wrap="none" lIns="91424" tIns="45712" rIns="91424" bIns="45712" anchor="ctr"/>
            <a:lstStyle/>
            <a:p>
              <a:endParaRPr lang="es-ES">
                <a:solidFill>
                  <a:prstClr val="black"/>
                </a:solidFill>
              </a:endParaRPr>
            </a:p>
          </p:txBody>
        </p:sp>
        <p:sp>
          <p:nvSpPr>
            <p:cNvPr id="2094" name="Freeform 49"/>
            <p:cNvSpPr>
              <a:spLocks noChangeArrowheads="1"/>
            </p:cNvSpPr>
            <p:nvPr/>
          </p:nvSpPr>
          <p:spPr bwMode="auto">
            <a:xfrm>
              <a:off x="2774694" y="2931533"/>
              <a:ext cx="14933" cy="21598"/>
            </a:xfrm>
            <a:custGeom>
              <a:avLst/>
              <a:gdLst>
                <a:gd name="T0" fmla="*/ 2147483647 w 29"/>
                <a:gd name="T1" fmla="*/ 0 h 44"/>
                <a:gd name="T2" fmla="*/ 0 w 29"/>
                <a:gd name="T3" fmla="*/ 2147483647 h 44"/>
                <a:gd name="T4" fmla="*/ 0 w 29"/>
                <a:gd name="T5" fmla="*/ 2147483647 h 44"/>
                <a:gd name="T6" fmla="*/ 2147483647 w 29"/>
                <a:gd name="T7" fmla="*/ 2147483647 h 44"/>
                <a:gd name="T8" fmla="*/ 2147483647 w 29"/>
                <a:gd name="T9" fmla="*/ 2147483647 h 44"/>
                <a:gd name="T10" fmla="*/ 2147483647 w 29"/>
                <a:gd name="T11" fmla="*/ 2147483647 h 44"/>
                <a:gd name="T12" fmla="*/ 2147483647 w 29"/>
                <a:gd name="T13" fmla="*/ 2147483647 h 44"/>
                <a:gd name="T14" fmla="*/ 2147483647 w 29"/>
                <a:gd name="T15" fmla="*/ 2147483647 h 44"/>
                <a:gd name="T16" fmla="*/ 2147483647 w 29"/>
                <a:gd name="T17" fmla="*/ 2147483647 h 44"/>
                <a:gd name="T18" fmla="*/ 2147483647 w 29"/>
                <a:gd name="T19" fmla="*/ 2147483647 h 44"/>
                <a:gd name="T20" fmla="*/ 2147483647 w 29"/>
                <a:gd name="T21" fmla="*/ 0 h 4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9"/>
                <a:gd name="T34" fmla="*/ 0 h 44"/>
                <a:gd name="T35" fmla="*/ 29 w 29"/>
                <a:gd name="T36" fmla="*/ 44 h 4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9" h="44">
                  <a:moveTo>
                    <a:pt x="5" y="0"/>
                  </a:moveTo>
                  <a:lnTo>
                    <a:pt x="0" y="10"/>
                  </a:lnTo>
                  <a:lnTo>
                    <a:pt x="0" y="22"/>
                  </a:lnTo>
                  <a:lnTo>
                    <a:pt x="6" y="41"/>
                  </a:lnTo>
                  <a:lnTo>
                    <a:pt x="15" y="44"/>
                  </a:lnTo>
                  <a:lnTo>
                    <a:pt x="27" y="42"/>
                  </a:lnTo>
                  <a:lnTo>
                    <a:pt x="29" y="38"/>
                  </a:lnTo>
                  <a:lnTo>
                    <a:pt x="25" y="15"/>
                  </a:lnTo>
                  <a:lnTo>
                    <a:pt x="17" y="4"/>
                  </a:lnTo>
                  <a:lnTo>
                    <a:pt x="13" y="3"/>
                  </a:lnTo>
                  <a:lnTo>
                    <a:pt x="5" y="0"/>
                  </a:lnTo>
                </a:path>
              </a:pathLst>
            </a:custGeom>
            <a:gradFill rotWithShape="0">
              <a:gsLst>
                <a:gs pos="0">
                  <a:srgbClr val="99CCFF"/>
                </a:gs>
                <a:gs pos="100000">
                  <a:srgbClr val="465E75"/>
                </a:gs>
              </a:gsLst>
              <a:path path="rect">
                <a:fillToRect l="100000" t="100000"/>
              </a:path>
            </a:gradFill>
            <a:ln w="3240">
              <a:solidFill>
                <a:srgbClr val="FFFFFF"/>
              </a:solidFill>
              <a:round/>
              <a:headEnd/>
              <a:tailEnd/>
            </a:ln>
          </p:spPr>
          <p:txBody>
            <a:bodyPr wrap="none" lIns="91424" tIns="45712" rIns="91424" bIns="45712" anchor="ctr"/>
            <a:lstStyle/>
            <a:p>
              <a:endParaRPr lang="es-ES">
                <a:solidFill>
                  <a:prstClr val="black"/>
                </a:solidFill>
              </a:endParaRPr>
            </a:p>
          </p:txBody>
        </p:sp>
        <p:sp>
          <p:nvSpPr>
            <p:cNvPr id="2095" name="Freeform 50"/>
            <p:cNvSpPr>
              <a:spLocks noChangeArrowheads="1"/>
            </p:cNvSpPr>
            <p:nvPr/>
          </p:nvSpPr>
          <p:spPr bwMode="auto">
            <a:xfrm>
              <a:off x="2747544" y="2896976"/>
              <a:ext cx="24435" cy="37436"/>
            </a:xfrm>
            <a:custGeom>
              <a:avLst/>
              <a:gdLst>
                <a:gd name="T0" fmla="*/ 2147483647 w 50"/>
                <a:gd name="T1" fmla="*/ 0 h 76"/>
                <a:gd name="T2" fmla="*/ 2147483647 w 50"/>
                <a:gd name="T3" fmla="*/ 2147483647 h 76"/>
                <a:gd name="T4" fmla="*/ 2147483647 w 50"/>
                <a:gd name="T5" fmla="*/ 2147483647 h 76"/>
                <a:gd name="T6" fmla="*/ 2147483647 w 50"/>
                <a:gd name="T7" fmla="*/ 2147483647 h 76"/>
                <a:gd name="T8" fmla="*/ 2147483647 w 50"/>
                <a:gd name="T9" fmla="*/ 2147483647 h 76"/>
                <a:gd name="T10" fmla="*/ 2147483647 w 50"/>
                <a:gd name="T11" fmla="*/ 2147483647 h 76"/>
                <a:gd name="T12" fmla="*/ 2147483647 w 50"/>
                <a:gd name="T13" fmla="*/ 2147483647 h 76"/>
                <a:gd name="T14" fmla="*/ 2147483647 w 50"/>
                <a:gd name="T15" fmla="*/ 2147483647 h 76"/>
                <a:gd name="T16" fmla="*/ 2147483647 w 50"/>
                <a:gd name="T17" fmla="*/ 2147483647 h 76"/>
                <a:gd name="T18" fmla="*/ 2147483647 w 50"/>
                <a:gd name="T19" fmla="*/ 2147483647 h 76"/>
                <a:gd name="T20" fmla="*/ 2147483647 w 50"/>
                <a:gd name="T21" fmla="*/ 2147483647 h 76"/>
                <a:gd name="T22" fmla="*/ 2147483647 w 50"/>
                <a:gd name="T23" fmla="*/ 2147483647 h 76"/>
                <a:gd name="T24" fmla="*/ 0 w 50"/>
                <a:gd name="T25" fmla="*/ 2147483647 h 76"/>
                <a:gd name="T26" fmla="*/ 2147483647 w 50"/>
                <a:gd name="T27" fmla="*/ 0 h 7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50"/>
                <a:gd name="T43" fmla="*/ 0 h 76"/>
                <a:gd name="T44" fmla="*/ 50 w 50"/>
                <a:gd name="T45" fmla="*/ 76 h 7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50" h="76">
                  <a:moveTo>
                    <a:pt x="11" y="0"/>
                  </a:moveTo>
                  <a:lnTo>
                    <a:pt x="19" y="2"/>
                  </a:lnTo>
                  <a:lnTo>
                    <a:pt x="26" y="11"/>
                  </a:lnTo>
                  <a:lnTo>
                    <a:pt x="42" y="22"/>
                  </a:lnTo>
                  <a:lnTo>
                    <a:pt x="50" y="38"/>
                  </a:lnTo>
                  <a:lnTo>
                    <a:pt x="40" y="51"/>
                  </a:lnTo>
                  <a:lnTo>
                    <a:pt x="39" y="68"/>
                  </a:lnTo>
                  <a:lnTo>
                    <a:pt x="34" y="74"/>
                  </a:lnTo>
                  <a:lnTo>
                    <a:pt x="28" y="75"/>
                  </a:lnTo>
                  <a:lnTo>
                    <a:pt x="20" y="76"/>
                  </a:lnTo>
                  <a:lnTo>
                    <a:pt x="12" y="67"/>
                  </a:lnTo>
                  <a:lnTo>
                    <a:pt x="4" y="50"/>
                  </a:lnTo>
                  <a:lnTo>
                    <a:pt x="0" y="27"/>
                  </a:lnTo>
                  <a:lnTo>
                    <a:pt x="11" y="0"/>
                  </a:lnTo>
                  <a:close/>
                </a:path>
              </a:pathLst>
            </a:custGeom>
            <a:gradFill rotWithShape="0">
              <a:gsLst>
                <a:gs pos="0">
                  <a:srgbClr val="99CCFF"/>
                </a:gs>
                <a:gs pos="100000">
                  <a:srgbClr val="465E75"/>
                </a:gs>
              </a:gsLst>
              <a:path path="rect">
                <a:fillToRect l="100000" t="100000"/>
              </a:path>
            </a:gradFill>
            <a:ln w="3240">
              <a:solidFill>
                <a:srgbClr val="FFFFFF"/>
              </a:solidFill>
              <a:round/>
              <a:headEnd/>
              <a:tailEnd/>
            </a:ln>
          </p:spPr>
          <p:txBody>
            <a:bodyPr wrap="none" lIns="91424" tIns="45712" rIns="91424" bIns="45712" anchor="ctr"/>
            <a:lstStyle/>
            <a:p>
              <a:endParaRPr lang="es-ES">
                <a:solidFill>
                  <a:prstClr val="black"/>
                </a:solidFill>
              </a:endParaRPr>
            </a:p>
          </p:txBody>
        </p:sp>
        <p:sp>
          <p:nvSpPr>
            <p:cNvPr id="2096" name="Freeform 51"/>
            <p:cNvSpPr>
              <a:spLocks noChangeArrowheads="1"/>
            </p:cNvSpPr>
            <p:nvPr/>
          </p:nvSpPr>
          <p:spPr bwMode="auto">
            <a:xfrm>
              <a:off x="2747544" y="2896976"/>
              <a:ext cx="24435" cy="37436"/>
            </a:xfrm>
            <a:custGeom>
              <a:avLst/>
              <a:gdLst>
                <a:gd name="T0" fmla="*/ 2147483647 w 50"/>
                <a:gd name="T1" fmla="*/ 0 h 76"/>
                <a:gd name="T2" fmla="*/ 2147483647 w 50"/>
                <a:gd name="T3" fmla="*/ 2147483647 h 76"/>
                <a:gd name="T4" fmla="*/ 2147483647 w 50"/>
                <a:gd name="T5" fmla="*/ 2147483647 h 76"/>
                <a:gd name="T6" fmla="*/ 2147483647 w 50"/>
                <a:gd name="T7" fmla="*/ 2147483647 h 76"/>
                <a:gd name="T8" fmla="*/ 2147483647 w 50"/>
                <a:gd name="T9" fmla="*/ 2147483647 h 76"/>
                <a:gd name="T10" fmla="*/ 2147483647 w 50"/>
                <a:gd name="T11" fmla="*/ 2147483647 h 76"/>
                <a:gd name="T12" fmla="*/ 2147483647 w 50"/>
                <a:gd name="T13" fmla="*/ 2147483647 h 76"/>
                <a:gd name="T14" fmla="*/ 2147483647 w 50"/>
                <a:gd name="T15" fmla="*/ 2147483647 h 76"/>
                <a:gd name="T16" fmla="*/ 2147483647 w 50"/>
                <a:gd name="T17" fmla="*/ 2147483647 h 76"/>
                <a:gd name="T18" fmla="*/ 2147483647 w 50"/>
                <a:gd name="T19" fmla="*/ 2147483647 h 76"/>
                <a:gd name="T20" fmla="*/ 2147483647 w 50"/>
                <a:gd name="T21" fmla="*/ 2147483647 h 76"/>
                <a:gd name="T22" fmla="*/ 2147483647 w 50"/>
                <a:gd name="T23" fmla="*/ 2147483647 h 76"/>
                <a:gd name="T24" fmla="*/ 0 w 50"/>
                <a:gd name="T25" fmla="*/ 2147483647 h 76"/>
                <a:gd name="T26" fmla="*/ 2147483647 w 50"/>
                <a:gd name="T27" fmla="*/ 0 h 7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50"/>
                <a:gd name="T43" fmla="*/ 0 h 76"/>
                <a:gd name="T44" fmla="*/ 50 w 50"/>
                <a:gd name="T45" fmla="*/ 76 h 7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50" h="76">
                  <a:moveTo>
                    <a:pt x="11" y="0"/>
                  </a:moveTo>
                  <a:lnTo>
                    <a:pt x="19" y="2"/>
                  </a:lnTo>
                  <a:lnTo>
                    <a:pt x="26" y="11"/>
                  </a:lnTo>
                  <a:lnTo>
                    <a:pt x="42" y="22"/>
                  </a:lnTo>
                  <a:lnTo>
                    <a:pt x="50" y="38"/>
                  </a:lnTo>
                  <a:lnTo>
                    <a:pt x="40" y="51"/>
                  </a:lnTo>
                  <a:lnTo>
                    <a:pt x="39" y="68"/>
                  </a:lnTo>
                  <a:lnTo>
                    <a:pt x="34" y="74"/>
                  </a:lnTo>
                  <a:lnTo>
                    <a:pt x="28" y="75"/>
                  </a:lnTo>
                  <a:lnTo>
                    <a:pt x="20" y="76"/>
                  </a:lnTo>
                  <a:lnTo>
                    <a:pt x="12" y="67"/>
                  </a:lnTo>
                  <a:lnTo>
                    <a:pt x="4" y="50"/>
                  </a:lnTo>
                  <a:lnTo>
                    <a:pt x="0" y="27"/>
                  </a:lnTo>
                  <a:lnTo>
                    <a:pt x="11" y="0"/>
                  </a:lnTo>
                </a:path>
              </a:pathLst>
            </a:custGeom>
            <a:solidFill>
              <a:schemeClr val="bg1"/>
            </a:solidFill>
            <a:ln w="3302">
              <a:solidFill>
                <a:schemeClr val="tx1"/>
              </a:solidFill>
              <a:round/>
              <a:headEnd/>
              <a:tailEnd/>
            </a:ln>
          </p:spPr>
          <p:txBody>
            <a:bodyPr wrap="none" lIns="91424" tIns="45712" rIns="91424" bIns="45712" anchor="ctr"/>
            <a:lstStyle/>
            <a:p>
              <a:endParaRPr lang="es-ES">
                <a:solidFill>
                  <a:prstClr val="black"/>
                </a:solidFill>
              </a:endParaRPr>
            </a:p>
          </p:txBody>
        </p:sp>
        <p:sp>
          <p:nvSpPr>
            <p:cNvPr id="2097" name="Freeform 52"/>
            <p:cNvSpPr>
              <a:spLocks noChangeArrowheads="1"/>
            </p:cNvSpPr>
            <p:nvPr/>
          </p:nvSpPr>
          <p:spPr bwMode="auto">
            <a:xfrm>
              <a:off x="2948452" y="3028002"/>
              <a:ext cx="24435" cy="21597"/>
            </a:xfrm>
            <a:custGeom>
              <a:avLst/>
              <a:gdLst>
                <a:gd name="T0" fmla="*/ 2147483647 w 58"/>
                <a:gd name="T1" fmla="*/ 2147483647 h 46"/>
                <a:gd name="T2" fmla="*/ 2147483647 w 58"/>
                <a:gd name="T3" fmla="*/ 2147483647 h 46"/>
                <a:gd name="T4" fmla="*/ 2147483647 w 58"/>
                <a:gd name="T5" fmla="*/ 2147483647 h 46"/>
                <a:gd name="T6" fmla="*/ 2147483647 w 58"/>
                <a:gd name="T7" fmla="*/ 0 h 46"/>
                <a:gd name="T8" fmla="*/ 2147483647 w 58"/>
                <a:gd name="T9" fmla="*/ 2147483647 h 46"/>
                <a:gd name="T10" fmla="*/ 2147483647 w 58"/>
                <a:gd name="T11" fmla="*/ 2147483647 h 46"/>
                <a:gd name="T12" fmla="*/ 2147483647 w 58"/>
                <a:gd name="T13" fmla="*/ 2147483647 h 46"/>
                <a:gd name="T14" fmla="*/ 2147483647 w 58"/>
                <a:gd name="T15" fmla="*/ 2147483647 h 46"/>
                <a:gd name="T16" fmla="*/ 2147483647 w 58"/>
                <a:gd name="T17" fmla="*/ 2147483647 h 46"/>
                <a:gd name="T18" fmla="*/ 0 w 58"/>
                <a:gd name="T19" fmla="*/ 2147483647 h 46"/>
                <a:gd name="T20" fmla="*/ 2147483647 w 58"/>
                <a:gd name="T21" fmla="*/ 2147483647 h 4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58"/>
                <a:gd name="T34" fmla="*/ 0 h 46"/>
                <a:gd name="T35" fmla="*/ 58 w 58"/>
                <a:gd name="T36" fmla="*/ 46 h 4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58" h="46">
                  <a:moveTo>
                    <a:pt x="10" y="20"/>
                  </a:moveTo>
                  <a:lnTo>
                    <a:pt x="25" y="7"/>
                  </a:lnTo>
                  <a:lnTo>
                    <a:pt x="46" y="3"/>
                  </a:lnTo>
                  <a:lnTo>
                    <a:pt x="51" y="0"/>
                  </a:lnTo>
                  <a:lnTo>
                    <a:pt x="58" y="3"/>
                  </a:lnTo>
                  <a:lnTo>
                    <a:pt x="54" y="31"/>
                  </a:lnTo>
                  <a:lnTo>
                    <a:pt x="47" y="38"/>
                  </a:lnTo>
                  <a:lnTo>
                    <a:pt x="19" y="44"/>
                  </a:lnTo>
                  <a:lnTo>
                    <a:pt x="3" y="46"/>
                  </a:lnTo>
                  <a:lnTo>
                    <a:pt x="0" y="29"/>
                  </a:lnTo>
                  <a:lnTo>
                    <a:pt x="10" y="20"/>
                  </a:lnTo>
                  <a:close/>
                </a:path>
              </a:pathLst>
            </a:custGeom>
            <a:gradFill rotWithShape="0">
              <a:gsLst>
                <a:gs pos="0">
                  <a:srgbClr val="99CCFF"/>
                </a:gs>
                <a:gs pos="100000">
                  <a:srgbClr val="465E75"/>
                </a:gs>
              </a:gsLst>
              <a:path path="rect">
                <a:fillToRect l="100000" t="100000"/>
              </a:path>
            </a:gradFill>
            <a:ln w="12600">
              <a:solidFill>
                <a:srgbClr val="FFFFFF"/>
              </a:solidFill>
              <a:round/>
              <a:headEnd/>
              <a:tailEnd/>
            </a:ln>
          </p:spPr>
          <p:txBody>
            <a:bodyPr wrap="none" lIns="91424" tIns="45712" rIns="91424" bIns="45712" anchor="ctr"/>
            <a:lstStyle/>
            <a:p>
              <a:endParaRPr lang="es-ES">
                <a:solidFill>
                  <a:prstClr val="black"/>
                </a:solidFill>
              </a:endParaRPr>
            </a:p>
          </p:txBody>
        </p:sp>
        <p:sp>
          <p:nvSpPr>
            <p:cNvPr id="2098" name="Freeform 53"/>
            <p:cNvSpPr>
              <a:spLocks noChangeArrowheads="1"/>
            </p:cNvSpPr>
            <p:nvPr/>
          </p:nvSpPr>
          <p:spPr bwMode="auto">
            <a:xfrm>
              <a:off x="2948452" y="3028002"/>
              <a:ext cx="24435" cy="21597"/>
            </a:xfrm>
            <a:custGeom>
              <a:avLst/>
              <a:gdLst>
                <a:gd name="T0" fmla="*/ 2147483647 w 58"/>
                <a:gd name="T1" fmla="*/ 2147483647 h 46"/>
                <a:gd name="T2" fmla="*/ 2147483647 w 58"/>
                <a:gd name="T3" fmla="*/ 2147483647 h 46"/>
                <a:gd name="T4" fmla="*/ 2147483647 w 58"/>
                <a:gd name="T5" fmla="*/ 2147483647 h 46"/>
                <a:gd name="T6" fmla="*/ 2147483647 w 58"/>
                <a:gd name="T7" fmla="*/ 0 h 46"/>
                <a:gd name="T8" fmla="*/ 2147483647 w 58"/>
                <a:gd name="T9" fmla="*/ 2147483647 h 46"/>
                <a:gd name="T10" fmla="*/ 2147483647 w 58"/>
                <a:gd name="T11" fmla="*/ 2147483647 h 46"/>
                <a:gd name="T12" fmla="*/ 2147483647 w 58"/>
                <a:gd name="T13" fmla="*/ 2147483647 h 46"/>
                <a:gd name="T14" fmla="*/ 2147483647 w 58"/>
                <a:gd name="T15" fmla="*/ 2147483647 h 46"/>
                <a:gd name="T16" fmla="*/ 2147483647 w 58"/>
                <a:gd name="T17" fmla="*/ 2147483647 h 46"/>
                <a:gd name="T18" fmla="*/ 0 w 58"/>
                <a:gd name="T19" fmla="*/ 2147483647 h 46"/>
                <a:gd name="T20" fmla="*/ 2147483647 w 58"/>
                <a:gd name="T21" fmla="*/ 2147483647 h 4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58"/>
                <a:gd name="T34" fmla="*/ 0 h 46"/>
                <a:gd name="T35" fmla="*/ 58 w 58"/>
                <a:gd name="T36" fmla="*/ 46 h 4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58" h="46">
                  <a:moveTo>
                    <a:pt x="10" y="20"/>
                  </a:moveTo>
                  <a:lnTo>
                    <a:pt x="25" y="7"/>
                  </a:lnTo>
                  <a:lnTo>
                    <a:pt x="46" y="3"/>
                  </a:lnTo>
                  <a:lnTo>
                    <a:pt x="51" y="0"/>
                  </a:lnTo>
                  <a:lnTo>
                    <a:pt x="58" y="3"/>
                  </a:lnTo>
                  <a:lnTo>
                    <a:pt x="54" y="31"/>
                  </a:lnTo>
                  <a:lnTo>
                    <a:pt x="47" y="38"/>
                  </a:lnTo>
                  <a:lnTo>
                    <a:pt x="19" y="44"/>
                  </a:lnTo>
                  <a:lnTo>
                    <a:pt x="3" y="46"/>
                  </a:lnTo>
                  <a:lnTo>
                    <a:pt x="0" y="29"/>
                  </a:lnTo>
                  <a:lnTo>
                    <a:pt x="10" y="20"/>
                  </a:lnTo>
                </a:path>
              </a:pathLst>
            </a:custGeom>
            <a:gradFill rotWithShape="0">
              <a:gsLst>
                <a:gs pos="0">
                  <a:srgbClr val="99CCFF"/>
                </a:gs>
                <a:gs pos="100000">
                  <a:srgbClr val="465E75"/>
                </a:gs>
              </a:gsLst>
              <a:path path="rect">
                <a:fillToRect l="100000" t="100000"/>
              </a:path>
            </a:gradFill>
            <a:ln w="3240">
              <a:solidFill>
                <a:srgbClr val="FFFFFF"/>
              </a:solidFill>
              <a:round/>
              <a:headEnd/>
              <a:tailEnd/>
            </a:ln>
          </p:spPr>
          <p:txBody>
            <a:bodyPr wrap="none" lIns="91424" tIns="45712" rIns="91424" bIns="45712" anchor="ctr"/>
            <a:lstStyle/>
            <a:p>
              <a:endParaRPr lang="es-ES">
                <a:solidFill>
                  <a:prstClr val="black"/>
                </a:solidFill>
              </a:endParaRPr>
            </a:p>
          </p:txBody>
        </p:sp>
        <p:sp>
          <p:nvSpPr>
            <p:cNvPr id="2099" name="Freeform 54"/>
            <p:cNvSpPr>
              <a:spLocks noChangeArrowheads="1"/>
            </p:cNvSpPr>
            <p:nvPr/>
          </p:nvSpPr>
          <p:spPr bwMode="auto">
            <a:xfrm>
              <a:off x="3200943" y="3071198"/>
              <a:ext cx="70589" cy="38875"/>
            </a:xfrm>
            <a:custGeom>
              <a:avLst/>
              <a:gdLst>
                <a:gd name="T0" fmla="*/ 2147483647 w 156"/>
                <a:gd name="T1" fmla="*/ 2147483647 h 79"/>
                <a:gd name="T2" fmla="*/ 2147483647 w 156"/>
                <a:gd name="T3" fmla="*/ 2147483647 h 79"/>
                <a:gd name="T4" fmla="*/ 2147483647 w 156"/>
                <a:gd name="T5" fmla="*/ 2147483647 h 79"/>
                <a:gd name="T6" fmla="*/ 2147483647 w 156"/>
                <a:gd name="T7" fmla="*/ 0 h 79"/>
                <a:gd name="T8" fmla="*/ 2147483647 w 156"/>
                <a:gd name="T9" fmla="*/ 2147483647 h 79"/>
                <a:gd name="T10" fmla="*/ 2147483647 w 156"/>
                <a:gd name="T11" fmla="*/ 2147483647 h 79"/>
                <a:gd name="T12" fmla="*/ 2147483647 w 156"/>
                <a:gd name="T13" fmla="*/ 2147483647 h 79"/>
                <a:gd name="T14" fmla="*/ 2147483647 w 156"/>
                <a:gd name="T15" fmla="*/ 2147483647 h 79"/>
                <a:gd name="T16" fmla="*/ 2147483647 w 156"/>
                <a:gd name="T17" fmla="*/ 2147483647 h 79"/>
                <a:gd name="T18" fmla="*/ 2147483647 w 156"/>
                <a:gd name="T19" fmla="*/ 2147483647 h 79"/>
                <a:gd name="T20" fmla="*/ 0 w 156"/>
                <a:gd name="T21" fmla="*/ 2147483647 h 79"/>
                <a:gd name="T22" fmla="*/ 2147483647 w 156"/>
                <a:gd name="T23" fmla="*/ 2147483647 h 79"/>
                <a:gd name="T24" fmla="*/ 2147483647 w 156"/>
                <a:gd name="T25" fmla="*/ 2147483647 h 7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56"/>
                <a:gd name="T40" fmla="*/ 0 h 79"/>
                <a:gd name="T41" fmla="*/ 156 w 156"/>
                <a:gd name="T42" fmla="*/ 79 h 79"/>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56" h="79">
                  <a:moveTo>
                    <a:pt x="20" y="17"/>
                  </a:moveTo>
                  <a:lnTo>
                    <a:pt x="45" y="14"/>
                  </a:lnTo>
                  <a:lnTo>
                    <a:pt x="108" y="2"/>
                  </a:lnTo>
                  <a:lnTo>
                    <a:pt x="147" y="0"/>
                  </a:lnTo>
                  <a:lnTo>
                    <a:pt x="153" y="3"/>
                  </a:lnTo>
                  <a:lnTo>
                    <a:pt x="156" y="22"/>
                  </a:lnTo>
                  <a:lnTo>
                    <a:pt x="148" y="33"/>
                  </a:lnTo>
                  <a:lnTo>
                    <a:pt x="124" y="54"/>
                  </a:lnTo>
                  <a:lnTo>
                    <a:pt x="21" y="79"/>
                  </a:lnTo>
                  <a:lnTo>
                    <a:pt x="15" y="75"/>
                  </a:lnTo>
                  <a:lnTo>
                    <a:pt x="0" y="47"/>
                  </a:lnTo>
                  <a:lnTo>
                    <a:pt x="5" y="22"/>
                  </a:lnTo>
                  <a:lnTo>
                    <a:pt x="20" y="17"/>
                  </a:lnTo>
                  <a:close/>
                </a:path>
              </a:pathLst>
            </a:custGeom>
            <a:gradFill rotWithShape="0">
              <a:gsLst>
                <a:gs pos="0">
                  <a:srgbClr val="99CCFF"/>
                </a:gs>
                <a:gs pos="100000">
                  <a:srgbClr val="465E75"/>
                </a:gs>
              </a:gsLst>
              <a:path path="rect">
                <a:fillToRect l="100000" t="100000"/>
              </a:path>
            </a:gradFill>
            <a:ln w="12600">
              <a:solidFill>
                <a:srgbClr val="FFFFFF"/>
              </a:solidFill>
              <a:round/>
              <a:headEnd/>
              <a:tailEnd/>
            </a:ln>
          </p:spPr>
          <p:txBody>
            <a:bodyPr wrap="none" lIns="91424" tIns="45712" rIns="91424" bIns="45712" anchor="ctr"/>
            <a:lstStyle/>
            <a:p>
              <a:endParaRPr lang="es-ES">
                <a:solidFill>
                  <a:prstClr val="black"/>
                </a:solidFill>
              </a:endParaRPr>
            </a:p>
          </p:txBody>
        </p:sp>
        <p:sp>
          <p:nvSpPr>
            <p:cNvPr id="2100" name="Freeform 55"/>
            <p:cNvSpPr>
              <a:spLocks noChangeArrowheads="1"/>
            </p:cNvSpPr>
            <p:nvPr/>
          </p:nvSpPr>
          <p:spPr bwMode="auto">
            <a:xfrm>
              <a:off x="3200943" y="3071198"/>
              <a:ext cx="70589" cy="38875"/>
            </a:xfrm>
            <a:custGeom>
              <a:avLst/>
              <a:gdLst>
                <a:gd name="T0" fmla="*/ 2147483647 w 156"/>
                <a:gd name="T1" fmla="*/ 2147483647 h 79"/>
                <a:gd name="T2" fmla="*/ 2147483647 w 156"/>
                <a:gd name="T3" fmla="*/ 2147483647 h 79"/>
                <a:gd name="T4" fmla="*/ 2147483647 w 156"/>
                <a:gd name="T5" fmla="*/ 2147483647 h 79"/>
                <a:gd name="T6" fmla="*/ 2147483647 w 156"/>
                <a:gd name="T7" fmla="*/ 0 h 79"/>
                <a:gd name="T8" fmla="*/ 2147483647 w 156"/>
                <a:gd name="T9" fmla="*/ 2147483647 h 79"/>
                <a:gd name="T10" fmla="*/ 2147483647 w 156"/>
                <a:gd name="T11" fmla="*/ 2147483647 h 79"/>
                <a:gd name="T12" fmla="*/ 2147483647 w 156"/>
                <a:gd name="T13" fmla="*/ 2147483647 h 79"/>
                <a:gd name="T14" fmla="*/ 2147483647 w 156"/>
                <a:gd name="T15" fmla="*/ 2147483647 h 79"/>
                <a:gd name="T16" fmla="*/ 2147483647 w 156"/>
                <a:gd name="T17" fmla="*/ 2147483647 h 79"/>
                <a:gd name="T18" fmla="*/ 2147483647 w 156"/>
                <a:gd name="T19" fmla="*/ 2147483647 h 79"/>
                <a:gd name="T20" fmla="*/ 0 w 156"/>
                <a:gd name="T21" fmla="*/ 2147483647 h 79"/>
                <a:gd name="T22" fmla="*/ 2147483647 w 156"/>
                <a:gd name="T23" fmla="*/ 2147483647 h 79"/>
                <a:gd name="T24" fmla="*/ 2147483647 w 156"/>
                <a:gd name="T25" fmla="*/ 2147483647 h 7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56"/>
                <a:gd name="T40" fmla="*/ 0 h 79"/>
                <a:gd name="T41" fmla="*/ 156 w 156"/>
                <a:gd name="T42" fmla="*/ 79 h 79"/>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56" h="79">
                  <a:moveTo>
                    <a:pt x="20" y="17"/>
                  </a:moveTo>
                  <a:lnTo>
                    <a:pt x="45" y="14"/>
                  </a:lnTo>
                  <a:lnTo>
                    <a:pt x="108" y="2"/>
                  </a:lnTo>
                  <a:lnTo>
                    <a:pt x="147" y="0"/>
                  </a:lnTo>
                  <a:lnTo>
                    <a:pt x="153" y="3"/>
                  </a:lnTo>
                  <a:lnTo>
                    <a:pt x="156" y="22"/>
                  </a:lnTo>
                  <a:lnTo>
                    <a:pt x="148" y="33"/>
                  </a:lnTo>
                  <a:lnTo>
                    <a:pt x="124" y="54"/>
                  </a:lnTo>
                  <a:lnTo>
                    <a:pt x="21" y="79"/>
                  </a:lnTo>
                  <a:lnTo>
                    <a:pt x="15" y="75"/>
                  </a:lnTo>
                  <a:lnTo>
                    <a:pt x="0" y="47"/>
                  </a:lnTo>
                  <a:lnTo>
                    <a:pt x="5" y="22"/>
                  </a:lnTo>
                  <a:lnTo>
                    <a:pt x="20" y="17"/>
                  </a:lnTo>
                </a:path>
              </a:pathLst>
            </a:custGeom>
            <a:solidFill>
              <a:srgbClr val="FFFFFF"/>
            </a:solidFill>
            <a:ln w="3302">
              <a:solidFill>
                <a:srgbClr val="000080"/>
              </a:solidFill>
              <a:round/>
              <a:headEnd/>
              <a:tailEnd/>
            </a:ln>
          </p:spPr>
          <p:txBody>
            <a:bodyPr wrap="none" lIns="91424" tIns="45712" rIns="91424" bIns="45712" anchor="ctr"/>
            <a:lstStyle/>
            <a:p>
              <a:endParaRPr lang="es-ES">
                <a:solidFill>
                  <a:prstClr val="black"/>
                </a:solidFill>
              </a:endParaRPr>
            </a:p>
          </p:txBody>
        </p:sp>
        <p:sp>
          <p:nvSpPr>
            <p:cNvPr id="2101" name="Freeform 56"/>
            <p:cNvSpPr>
              <a:spLocks noChangeArrowheads="1"/>
            </p:cNvSpPr>
            <p:nvPr/>
          </p:nvSpPr>
          <p:spPr bwMode="auto">
            <a:xfrm>
              <a:off x="2378309" y="3226702"/>
              <a:ext cx="48869" cy="99349"/>
            </a:xfrm>
            <a:custGeom>
              <a:avLst/>
              <a:gdLst>
                <a:gd name="T0" fmla="*/ 2147483647 w 109"/>
                <a:gd name="T1" fmla="*/ 2147483647 h 209"/>
                <a:gd name="T2" fmla="*/ 2147483647 w 109"/>
                <a:gd name="T3" fmla="*/ 2147483647 h 209"/>
                <a:gd name="T4" fmla="*/ 2147483647 w 109"/>
                <a:gd name="T5" fmla="*/ 2147483647 h 209"/>
                <a:gd name="T6" fmla="*/ 2147483647 w 109"/>
                <a:gd name="T7" fmla="*/ 2147483647 h 209"/>
                <a:gd name="T8" fmla="*/ 2147483647 w 109"/>
                <a:gd name="T9" fmla="*/ 2147483647 h 209"/>
                <a:gd name="T10" fmla="*/ 2147483647 w 109"/>
                <a:gd name="T11" fmla="*/ 2147483647 h 209"/>
                <a:gd name="T12" fmla="*/ 2147483647 w 109"/>
                <a:gd name="T13" fmla="*/ 0 h 209"/>
                <a:gd name="T14" fmla="*/ 2147483647 w 109"/>
                <a:gd name="T15" fmla="*/ 2147483647 h 209"/>
                <a:gd name="T16" fmla="*/ 2147483647 w 109"/>
                <a:gd name="T17" fmla="*/ 2147483647 h 209"/>
                <a:gd name="T18" fmla="*/ 0 w 109"/>
                <a:gd name="T19" fmla="*/ 2147483647 h 209"/>
                <a:gd name="T20" fmla="*/ 2147483647 w 109"/>
                <a:gd name="T21" fmla="*/ 2147483647 h 209"/>
                <a:gd name="T22" fmla="*/ 2147483647 w 109"/>
                <a:gd name="T23" fmla="*/ 2147483647 h 209"/>
                <a:gd name="T24" fmla="*/ 2147483647 w 109"/>
                <a:gd name="T25" fmla="*/ 2147483647 h 209"/>
                <a:gd name="T26" fmla="*/ 2147483647 w 109"/>
                <a:gd name="T27" fmla="*/ 2147483647 h 209"/>
                <a:gd name="T28" fmla="*/ 2147483647 w 109"/>
                <a:gd name="T29" fmla="*/ 2147483647 h 209"/>
                <a:gd name="T30" fmla="*/ 2147483647 w 109"/>
                <a:gd name="T31" fmla="*/ 2147483647 h 20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9"/>
                <a:gd name="T49" fmla="*/ 0 h 209"/>
                <a:gd name="T50" fmla="*/ 109 w 109"/>
                <a:gd name="T51" fmla="*/ 209 h 209"/>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9" h="209">
                  <a:moveTo>
                    <a:pt x="86" y="194"/>
                  </a:moveTo>
                  <a:lnTo>
                    <a:pt x="93" y="177"/>
                  </a:lnTo>
                  <a:lnTo>
                    <a:pt x="109" y="160"/>
                  </a:lnTo>
                  <a:lnTo>
                    <a:pt x="109" y="128"/>
                  </a:lnTo>
                  <a:lnTo>
                    <a:pt x="96" y="44"/>
                  </a:lnTo>
                  <a:lnTo>
                    <a:pt x="93" y="5"/>
                  </a:lnTo>
                  <a:lnTo>
                    <a:pt x="74" y="0"/>
                  </a:lnTo>
                  <a:lnTo>
                    <a:pt x="61" y="8"/>
                  </a:lnTo>
                  <a:lnTo>
                    <a:pt x="44" y="37"/>
                  </a:lnTo>
                  <a:lnTo>
                    <a:pt x="0" y="42"/>
                  </a:lnTo>
                  <a:lnTo>
                    <a:pt x="15" y="116"/>
                  </a:lnTo>
                  <a:lnTo>
                    <a:pt x="32" y="203"/>
                  </a:lnTo>
                  <a:lnTo>
                    <a:pt x="34" y="209"/>
                  </a:lnTo>
                  <a:lnTo>
                    <a:pt x="57" y="206"/>
                  </a:lnTo>
                  <a:lnTo>
                    <a:pt x="70" y="192"/>
                  </a:lnTo>
                  <a:lnTo>
                    <a:pt x="86" y="194"/>
                  </a:lnTo>
                  <a:close/>
                </a:path>
              </a:pathLst>
            </a:custGeom>
            <a:gradFill rotWithShape="0">
              <a:gsLst>
                <a:gs pos="0">
                  <a:srgbClr val="FF3300"/>
                </a:gs>
                <a:gs pos="100000">
                  <a:srgbClr val="751700"/>
                </a:gs>
              </a:gsLst>
              <a:path path="rect">
                <a:fillToRect l="100000" t="100000"/>
              </a:path>
            </a:gradFill>
            <a:ln w="12600">
              <a:solidFill>
                <a:srgbClr val="FFFFFF"/>
              </a:solidFill>
              <a:round/>
              <a:headEnd/>
              <a:tailEnd/>
            </a:ln>
          </p:spPr>
          <p:txBody>
            <a:bodyPr wrap="none" lIns="91424" tIns="45712" rIns="91424" bIns="45712" anchor="ctr"/>
            <a:lstStyle/>
            <a:p>
              <a:endParaRPr lang="es-ES">
                <a:solidFill>
                  <a:prstClr val="black"/>
                </a:solidFill>
              </a:endParaRPr>
            </a:p>
          </p:txBody>
        </p:sp>
        <p:sp>
          <p:nvSpPr>
            <p:cNvPr id="2102" name="Freeform 57"/>
            <p:cNvSpPr>
              <a:spLocks noChangeArrowheads="1"/>
            </p:cNvSpPr>
            <p:nvPr/>
          </p:nvSpPr>
          <p:spPr bwMode="auto">
            <a:xfrm>
              <a:off x="2378309" y="3226702"/>
              <a:ext cx="48869" cy="99349"/>
            </a:xfrm>
            <a:custGeom>
              <a:avLst/>
              <a:gdLst>
                <a:gd name="T0" fmla="*/ 2147483647 w 109"/>
                <a:gd name="T1" fmla="*/ 2147483647 h 209"/>
                <a:gd name="T2" fmla="*/ 2147483647 w 109"/>
                <a:gd name="T3" fmla="*/ 2147483647 h 209"/>
                <a:gd name="T4" fmla="*/ 2147483647 w 109"/>
                <a:gd name="T5" fmla="*/ 2147483647 h 209"/>
                <a:gd name="T6" fmla="*/ 2147483647 w 109"/>
                <a:gd name="T7" fmla="*/ 2147483647 h 209"/>
                <a:gd name="T8" fmla="*/ 2147483647 w 109"/>
                <a:gd name="T9" fmla="*/ 2147483647 h 209"/>
                <a:gd name="T10" fmla="*/ 2147483647 w 109"/>
                <a:gd name="T11" fmla="*/ 2147483647 h 209"/>
                <a:gd name="T12" fmla="*/ 2147483647 w 109"/>
                <a:gd name="T13" fmla="*/ 0 h 209"/>
                <a:gd name="T14" fmla="*/ 2147483647 w 109"/>
                <a:gd name="T15" fmla="*/ 2147483647 h 209"/>
                <a:gd name="T16" fmla="*/ 2147483647 w 109"/>
                <a:gd name="T17" fmla="*/ 2147483647 h 209"/>
                <a:gd name="T18" fmla="*/ 0 w 109"/>
                <a:gd name="T19" fmla="*/ 2147483647 h 209"/>
                <a:gd name="T20" fmla="*/ 2147483647 w 109"/>
                <a:gd name="T21" fmla="*/ 2147483647 h 209"/>
                <a:gd name="T22" fmla="*/ 2147483647 w 109"/>
                <a:gd name="T23" fmla="*/ 2147483647 h 209"/>
                <a:gd name="T24" fmla="*/ 2147483647 w 109"/>
                <a:gd name="T25" fmla="*/ 2147483647 h 209"/>
                <a:gd name="T26" fmla="*/ 2147483647 w 109"/>
                <a:gd name="T27" fmla="*/ 2147483647 h 209"/>
                <a:gd name="T28" fmla="*/ 2147483647 w 109"/>
                <a:gd name="T29" fmla="*/ 2147483647 h 209"/>
                <a:gd name="T30" fmla="*/ 2147483647 w 109"/>
                <a:gd name="T31" fmla="*/ 2147483647 h 20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9"/>
                <a:gd name="T49" fmla="*/ 0 h 209"/>
                <a:gd name="T50" fmla="*/ 109 w 109"/>
                <a:gd name="T51" fmla="*/ 209 h 209"/>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9" h="209">
                  <a:moveTo>
                    <a:pt x="86" y="194"/>
                  </a:moveTo>
                  <a:lnTo>
                    <a:pt x="93" y="177"/>
                  </a:lnTo>
                  <a:lnTo>
                    <a:pt x="109" y="160"/>
                  </a:lnTo>
                  <a:lnTo>
                    <a:pt x="109" y="128"/>
                  </a:lnTo>
                  <a:lnTo>
                    <a:pt x="96" y="44"/>
                  </a:lnTo>
                  <a:lnTo>
                    <a:pt x="93" y="5"/>
                  </a:lnTo>
                  <a:lnTo>
                    <a:pt x="74" y="0"/>
                  </a:lnTo>
                  <a:lnTo>
                    <a:pt x="61" y="8"/>
                  </a:lnTo>
                  <a:lnTo>
                    <a:pt x="44" y="37"/>
                  </a:lnTo>
                  <a:lnTo>
                    <a:pt x="0" y="42"/>
                  </a:lnTo>
                  <a:lnTo>
                    <a:pt x="15" y="116"/>
                  </a:lnTo>
                  <a:lnTo>
                    <a:pt x="32" y="203"/>
                  </a:lnTo>
                  <a:lnTo>
                    <a:pt x="34" y="209"/>
                  </a:lnTo>
                  <a:lnTo>
                    <a:pt x="57" y="206"/>
                  </a:lnTo>
                  <a:lnTo>
                    <a:pt x="70" y="192"/>
                  </a:lnTo>
                  <a:lnTo>
                    <a:pt x="86" y="194"/>
                  </a:lnTo>
                </a:path>
              </a:pathLst>
            </a:custGeom>
            <a:solidFill>
              <a:srgbClr val="FFFFFF"/>
            </a:solidFill>
            <a:ln w="12573">
              <a:solidFill>
                <a:srgbClr val="000080"/>
              </a:solidFill>
              <a:round/>
              <a:headEnd/>
              <a:tailEnd/>
            </a:ln>
          </p:spPr>
          <p:txBody>
            <a:bodyPr wrap="none" lIns="91424" tIns="45712" rIns="91424" bIns="45712" anchor="ctr"/>
            <a:lstStyle/>
            <a:p>
              <a:endParaRPr lang="es-ES">
                <a:solidFill>
                  <a:prstClr val="black"/>
                </a:solidFill>
              </a:endParaRPr>
            </a:p>
          </p:txBody>
        </p:sp>
        <p:sp>
          <p:nvSpPr>
            <p:cNvPr id="2103" name="Freeform 58"/>
            <p:cNvSpPr>
              <a:spLocks noChangeArrowheads="1"/>
            </p:cNvSpPr>
            <p:nvPr/>
          </p:nvSpPr>
          <p:spPr bwMode="auto">
            <a:xfrm>
              <a:off x="2275140" y="3248299"/>
              <a:ext cx="161541" cy="167022"/>
            </a:xfrm>
            <a:custGeom>
              <a:avLst/>
              <a:gdLst>
                <a:gd name="T0" fmla="*/ 2147483647 w 349"/>
                <a:gd name="T1" fmla="*/ 0 h 350"/>
                <a:gd name="T2" fmla="*/ 2147483647 w 349"/>
                <a:gd name="T3" fmla="*/ 2147483647 h 350"/>
                <a:gd name="T4" fmla="*/ 2147483647 w 349"/>
                <a:gd name="T5" fmla="*/ 2147483647 h 350"/>
                <a:gd name="T6" fmla="*/ 2147483647 w 349"/>
                <a:gd name="T7" fmla="*/ 2147483647 h 350"/>
                <a:gd name="T8" fmla="*/ 2147483647 w 349"/>
                <a:gd name="T9" fmla="*/ 2147483647 h 350"/>
                <a:gd name="T10" fmla="*/ 2147483647 w 349"/>
                <a:gd name="T11" fmla="*/ 2147483647 h 350"/>
                <a:gd name="T12" fmla="*/ 2147483647 w 349"/>
                <a:gd name="T13" fmla="*/ 2147483647 h 350"/>
                <a:gd name="T14" fmla="*/ 2147483647 w 349"/>
                <a:gd name="T15" fmla="*/ 2147483647 h 350"/>
                <a:gd name="T16" fmla="*/ 2147483647 w 349"/>
                <a:gd name="T17" fmla="*/ 2147483647 h 350"/>
                <a:gd name="T18" fmla="*/ 2147483647 w 349"/>
                <a:gd name="T19" fmla="*/ 2147483647 h 350"/>
                <a:gd name="T20" fmla="*/ 2147483647 w 349"/>
                <a:gd name="T21" fmla="*/ 2147483647 h 350"/>
                <a:gd name="T22" fmla="*/ 2147483647 w 349"/>
                <a:gd name="T23" fmla="*/ 2147483647 h 350"/>
                <a:gd name="T24" fmla="*/ 2147483647 w 349"/>
                <a:gd name="T25" fmla="*/ 2147483647 h 350"/>
                <a:gd name="T26" fmla="*/ 2147483647 w 349"/>
                <a:gd name="T27" fmla="*/ 2147483647 h 350"/>
                <a:gd name="T28" fmla="*/ 0 w 349"/>
                <a:gd name="T29" fmla="*/ 2147483647 h 350"/>
                <a:gd name="T30" fmla="*/ 2147483647 w 349"/>
                <a:gd name="T31" fmla="*/ 2147483647 h 350"/>
                <a:gd name="T32" fmla="*/ 2147483647 w 349"/>
                <a:gd name="T33" fmla="*/ 2147483647 h 350"/>
                <a:gd name="T34" fmla="*/ 2147483647 w 349"/>
                <a:gd name="T35" fmla="*/ 2147483647 h 350"/>
                <a:gd name="T36" fmla="*/ 2147483647 w 349"/>
                <a:gd name="T37" fmla="*/ 2147483647 h 350"/>
                <a:gd name="T38" fmla="*/ 2147483647 w 349"/>
                <a:gd name="T39" fmla="*/ 2147483647 h 350"/>
                <a:gd name="T40" fmla="*/ 2147483647 w 349"/>
                <a:gd name="T41" fmla="*/ 2147483647 h 350"/>
                <a:gd name="T42" fmla="*/ 2147483647 w 349"/>
                <a:gd name="T43" fmla="*/ 2147483647 h 350"/>
                <a:gd name="T44" fmla="*/ 2147483647 w 349"/>
                <a:gd name="T45" fmla="*/ 2147483647 h 350"/>
                <a:gd name="T46" fmla="*/ 2147483647 w 349"/>
                <a:gd name="T47" fmla="*/ 2147483647 h 350"/>
                <a:gd name="T48" fmla="*/ 2147483647 w 349"/>
                <a:gd name="T49" fmla="*/ 2147483647 h 350"/>
                <a:gd name="T50" fmla="*/ 2147483647 w 349"/>
                <a:gd name="T51" fmla="*/ 2147483647 h 350"/>
                <a:gd name="T52" fmla="*/ 2147483647 w 349"/>
                <a:gd name="T53" fmla="*/ 2147483647 h 350"/>
                <a:gd name="T54" fmla="*/ 2147483647 w 349"/>
                <a:gd name="T55" fmla="*/ 2147483647 h 350"/>
                <a:gd name="T56" fmla="*/ 2147483647 w 349"/>
                <a:gd name="T57" fmla="*/ 2147483647 h 350"/>
                <a:gd name="T58" fmla="*/ 2147483647 w 349"/>
                <a:gd name="T59" fmla="*/ 2147483647 h 350"/>
                <a:gd name="T60" fmla="*/ 2147483647 w 349"/>
                <a:gd name="T61" fmla="*/ 2147483647 h 350"/>
                <a:gd name="T62" fmla="*/ 2147483647 w 349"/>
                <a:gd name="T63" fmla="*/ 2147483647 h 350"/>
                <a:gd name="T64" fmla="*/ 2147483647 w 349"/>
                <a:gd name="T65" fmla="*/ 2147483647 h 350"/>
                <a:gd name="T66" fmla="*/ 2147483647 w 349"/>
                <a:gd name="T67" fmla="*/ 2147483647 h 350"/>
                <a:gd name="T68" fmla="*/ 2147483647 w 349"/>
                <a:gd name="T69" fmla="*/ 2147483647 h 350"/>
                <a:gd name="T70" fmla="*/ 2147483647 w 349"/>
                <a:gd name="T71" fmla="*/ 2147483647 h 350"/>
                <a:gd name="T72" fmla="*/ 2147483647 w 349"/>
                <a:gd name="T73" fmla="*/ 2147483647 h 350"/>
                <a:gd name="T74" fmla="*/ 2147483647 w 349"/>
                <a:gd name="T75" fmla="*/ 2147483647 h 350"/>
                <a:gd name="T76" fmla="*/ 2147483647 w 349"/>
                <a:gd name="T77" fmla="*/ 2147483647 h 350"/>
                <a:gd name="T78" fmla="*/ 2147483647 w 349"/>
                <a:gd name="T79" fmla="*/ 2147483647 h 350"/>
                <a:gd name="T80" fmla="*/ 2147483647 w 349"/>
                <a:gd name="T81" fmla="*/ 0 h 35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49"/>
                <a:gd name="T124" fmla="*/ 0 h 350"/>
                <a:gd name="T125" fmla="*/ 349 w 349"/>
                <a:gd name="T126" fmla="*/ 350 h 35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49" h="350">
                  <a:moveTo>
                    <a:pt x="219" y="0"/>
                  </a:moveTo>
                  <a:lnTo>
                    <a:pt x="145" y="13"/>
                  </a:lnTo>
                  <a:lnTo>
                    <a:pt x="97" y="25"/>
                  </a:lnTo>
                  <a:lnTo>
                    <a:pt x="103" y="57"/>
                  </a:lnTo>
                  <a:lnTo>
                    <a:pt x="112" y="83"/>
                  </a:lnTo>
                  <a:lnTo>
                    <a:pt x="122" y="101"/>
                  </a:lnTo>
                  <a:lnTo>
                    <a:pt x="142" y="115"/>
                  </a:lnTo>
                  <a:lnTo>
                    <a:pt x="160" y="119"/>
                  </a:lnTo>
                  <a:lnTo>
                    <a:pt x="155" y="130"/>
                  </a:lnTo>
                  <a:lnTo>
                    <a:pt x="140" y="146"/>
                  </a:lnTo>
                  <a:lnTo>
                    <a:pt x="138" y="171"/>
                  </a:lnTo>
                  <a:lnTo>
                    <a:pt x="126" y="177"/>
                  </a:lnTo>
                  <a:lnTo>
                    <a:pt x="18" y="190"/>
                  </a:lnTo>
                  <a:lnTo>
                    <a:pt x="4" y="202"/>
                  </a:lnTo>
                  <a:lnTo>
                    <a:pt x="0" y="226"/>
                  </a:lnTo>
                  <a:lnTo>
                    <a:pt x="3" y="245"/>
                  </a:lnTo>
                  <a:lnTo>
                    <a:pt x="11" y="266"/>
                  </a:lnTo>
                  <a:lnTo>
                    <a:pt x="5" y="297"/>
                  </a:lnTo>
                  <a:lnTo>
                    <a:pt x="55" y="323"/>
                  </a:lnTo>
                  <a:lnTo>
                    <a:pt x="91" y="335"/>
                  </a:lnTo>
                  <a:lnTo>
                    <a:pt x="132" y="339"/>
                  </a:lnTo>
                  <a:lnTo>
                    <a:pt x="191" y="350"/>
                  </a:lnTo>
                  <a:lnTo>
                    <a:pt x="197" y="335"/>
                  </a:lnTo>
                  <a:lnTo>
                    <a:pt x="208" y="323"/>
                  </a:lnTo>
                  <a:lnTo>
                    <a:pt x="221" y="315"/>
                  </a:lnTo>
                  <a:lnTo>
                    <a:pt x="239" y="308"/>
                  </a:lnTo>
                  <a:lnTo>
                    <a:pt x="259" y="299"/>
                  </a:lnTo>
                  <a:lnTo>
                    <a:pt x="270" y="288"/>
                  </a:lnTo>
                  <a:lnTo>
                    <a:pt x="265" y="240"/>
                  </a:lnTo>
                  <a:lnTo>
                    <a:pt x="281" y="212"/>
                  </a:lnTo>
                  <a:lnTo>
                    <a:pt x="306" y="197"/>
                  </a:lnTo>
                  <a:lnTo>
                    <a:pt x="342" y="182"/>
                  </a:lnTo>
                  <a:lnTo>
                    <a:pt x="349" y="167"/>
                  </a:lnTo>
                  <a:lnTo>
                    <a:pt x="325" y="166"/>
                  </a:lnTo>
                  <a:lnTo>
                    <a:pt x="305" y="152"/>
                  </a:lnTo>
                  <a:lnTo>
                    <a:pt x="290" y="149"/>
                  </a:lnTo>
                  <a:lnTo>
                    <a:pt x="277" y="164"/>
                  </a:lnTo>
                  <a:lnTo>
                    <a:pt x="253" y="167"/>
                  </a:lnTo>
                  <a:lnTo>
                    <a:pt x="250" y="160"/>
                  </a:lnTo>
                  <a:lnTo>
                    <a:pt x="234" y="74"/>
                  </a:lnTo>
                  <a:lnTo>
                    <a:pt x="219" y="0"/>
                  </a:lnTo>
                  <a:close/>
                </a:path>
              </a:pathLst>
            </a:custGeom>
            <a:gradFill rotWithShape="0">
              <a:gsLst>
                <a:gs pos="0">
                  <a:srgbClr val="FF3300"/>
                </a:gs>
                <a:gs pos="100000">
                  <a:srgbClr val="751700"/>
                </a:gs>
              </a:gsLst>
              <a:path path="rect">
                <a:fillToRect l="100000" t="100000"/>
              </a:path>
            </a:gradFill>
            <a:ln w="12600">
              <a:solidFill>
                <a:srgbClr val="FFFFFF"/>
              </a:solidFill>
              <a:round/>
              <a:headEnd/>
              <a:tailEnd/>
            </a:ln>
          </p:spPr>
          <p:txBody>
            <a:bodyPr wrap="none" lIns="91424" tIns="45712" rIns="91424" bIns="45712" anchor="ctr"/>
            <a:lstStyle/>
            <a:p>
              <a:endParaRPr lang="es-ES">
                <a:solidFill>
                  <a:prstClr val="black"/>
                </a:solidFill>
              </a:endParaRPr>
            </a:p>
          </p:txBody>
        </p:sp>
        <p:sp>
          <p:nvSpPr>
            <p:cNvPr id="2104" name="Freeform 59"/>
            <p:cNvSpPr>
              <a:spLocks noChangeArrowheads="1"/>
            </p:cNvSpPr>
            <p:nvPr/>
          </p:nvSpPr>
          <p:spPr bwMode="auto">
            <a:xfrm>
              <a:off x="2275140" y="3248299"/>
              <a:ext cx="161541" cy="167022"/>
            </a:xfrm>
            <a:custGeom>
              <a:avLst/>
              <a:gdLst>
                <a:gd name="T0" fmla="*/ 2147483647 w 349"/>
                <a:gd name="T1" fmla="*/ 0 h 350"/>
                <a:gd name="T2" fmla="*/ 2147483647 w 349"/>
                <a:gd name="T3" fmla="*/ 2147483647 h 350"/>
                <a:gd name="T4" fmla="*/ 2147483647 w 349"/>
                <a:gd name="T5" fmla="*/ 2147483647 h 350"/>
                <a:gd name="T6" fmla="*/ 2147483647 w 349"/>
                <a:gd name="T7" fmla="*/ 2147483647 h 350"/>
                <a:gd name="T8" fmla="*/ 2147483647 w 349"/>
                <a:gd name="T9" fmla="*/ 2147483647 h 350"/>
                <a:gd name="T10" fmla="*/ 2147483647 w 349"/>
                <a:gd name="T11" fmla="*/ 2147483647 h 350"/>
                <a:gd name="T12" fmla="*/ 2147483647 w 349"/>
                <a:gd name="T13" fmla="*/ 2147483647 h 350"/>
                <a:gd name="T14" fmla="*/ 2147483647 w 349"/>
                <a:gd name="T15" fmla="*/ 2147483647 h 350"/>
                <a:gd name="T16" fmla="*/ 2147483647 w 349"/>
                <a:gd name="T17" fmla="*/ 2147483647 h 350"/>
                <a:gd name="T18" fmla="*/ 2147483647 w 349"/>
                <a:gd name="T19" fmla="*/ 2147483647 h 350"/>
                <a:gd name="T20" fmla="*/ 2147483647 w 349"/>
                <a:gd name="T21" fmla="*/ 2147483647 h 350"/>
                <a:gd name="T22" fmla="*/ 2147483647 w 349"/>
                <a:gd name="T23" fmla="*/ 2147483647 h 350"/>
                <a:gd name="T24" fmla="*/ 2147483647 w 349"/>
                <a:gd name="T25" fmla="*/ 2147483647 h 350"/>
                <a:gd name="T26" fmla="*/ 2147483647 w 349"/>
                <a:gd name="T27" fmla="*/ 2147483647 h 350"/>
                <a:gd name="T28" fmla="*/ 0 w 349"/>
                <a:gd name="T29" fmla="*/ 2147483647 h 350"/>
                <a:gd name="T30" fmla="*/ 2147483647 w 349"/>
                <a:gd name="T31" fmla="*/ 2147483647 h 350"/>
                <a:gd name="T32" fmla="*/ 2147483647 w 349"/>
                <a:gd name="T33" fmla="*/ 2147483647 h 350"/>
                <a:gd name="T34" fmla="*/ 2147483647 w 349"/>
                <a:gd name="T35" fmla="*/ 2147483647 h 350"/>
                <a:gd name="T36" fmla="*/ 2147483647 w 349"/>
                <a:gd name="T37" fmla="*/ 2147483647 h 350"/>
                <a:gd name="T38" fmla="*/ 2147483647 w 349"/>
                <a:gd name="T39" fmla="*/ 2147483647 h 350"/>
                <a:gd name="T40" fmla="*/ 2147483647 w 349"/>
                <a:gd name="T41" fmla="*/ 2147483647 h 350"/>
                <a:gd name="T42" fmla="*/ 2147483647 w 349"/>
                <a:gd name="T43" fmla="*/ 2147483647 h 350"/>
                <a:gd name="T44" fmla="*/ 2147483647 w 349"/>
                <a:gd name="T45" fmla="*/ 2147483647 h 350"/>
                <a:gd name="T46" fmla="*/ 2147483647 w 349"/>
                <a:gd name="T47" fmla="*/ 2147483647 h 350"/>
                <a:gd name="T48" fmla="*/ 2147483647 w 349"/>
                <a:gd name="T49" fmla="*/ 2147483647 h 350"/>
                <a:gd name="T50" fmla="*/ 2147483647 w 349"/>
                <a:gd name="T51" fmla="*/ 2147483647 h 350"/>
                <a:gd name="T52" fmla="*/ 2147483647 w 349"/>
                <a:gd name="T53" fmla="*/ 2147483647 h 350"/>
                <a:gd name="T54" fmla="*/ 2147483647 w 349"/>
                <a:gd name="T55" fmla="*/ 2147483647 h 350"/>
                <a:gd name="T56" fmla="*/ 2147483647 w 349"/>
                <a:gd name="T57" fmla="*/ 2147483647 h 350"/>
                <a:gd name="T58" fmla="*/ 2147483647 w 349"/>
                <a:gd name="T59" fmla="*/ 2147483647 h 350"/>
                <a:gd name="T60" fmla="*/ 2147483647 w 349"/>
                <a:gd name="T61" fmla="*/ 2147483647 h 350"/>
                <a:gd name="T62" fmla="*/ 2147483647 w 349"/>
                <a:gd name="T63" fmla="*/ 2147483647 h 350"/>
                <a:gd name="T64" fmla="*/ 2147483647 w 349"/>
                <a:gd name="T65" fmla="*/ 2147483647 h 350"/>
                <a:gd name="T66" fmla="*/ 2147483647 w 349"/>
                <a:gd name="T67" fmla="*/ 2147483647 h 350"/>
                <a:gd name="T68" fmla="*/ 2147483647 w 349"/>
                <a:gd name="T69" fmla="*/ 2147483647 h 350"/>
                <a:gd name="T70" fmla="*/ 2147483647 w 349"/>
                <a:gd name="T71" fmla="*/ 2147483647 h 350"/>
                <a:gd name="T72" fmla="*/ 2147483647 w 349"/>
                <a:gd name="T73" fmla="*/ 2147483647 h 350"/>
                <a:gd name="T74" fmla="*/ 2147483647 w 349"/>
                <a:gd name="T75" fmla="*/ 2147483647 h 350"/>
                <a:gd name="T76" fmla="*/ 2147483647 w 349"/>
                <a:gd name="T77" fmla="*/ 2147483647 h 350"/>
                <a:gd name="T78" fmla="*/ 2147483647 w 349"/>
                <a:gd name="T79" fmla="*/ 2147483647 h 350"/>
                <a:gd name="T80" fmla="*/ 2147483647 w 349"/>
                <a:gd name="T81" fmla="*/ 0 h 35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49"/>
                <a:gd name="T124" fmla="*/ 0 h 350"/>
                <a:gd name="T125" fmla="*/ 349 w 349"/>
                <a:gd name="T126" fmla="*/ 350 h 35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49" h="350">
                  <a:moveTo>
                    <a:pt x="219" y="0"/>
                  </a:moveTo>
                  <a:lnTo>
                    <a:pt x="145" y="13"/>
                  </a:lnTo>
                  <a:lnTo>
                    <a:pt x="97" y="25"/>
                  </a:lnTo>
                  <a:lnTo>
                    <a:pt x="103" y="57"/>
                  </a:lnTo>
                  <a:lnTo>
                    <a:pt x="112" y="83"/>
                  </a:lnTo>
                  <a:lnTo>
                    <a:pt x="122" y="101"/>
                  </a:lnTo>
                  <a:lnTo>
                    <a:pt x="142" y="115"/>
                  </a:lnTo>
                  <a:lnTo>
                    <a:pt x="160" y="119"/>
                  </a:lnTo>
                  <a:lnTo>
                    <a:pt x="155" y="130"/>
                  </a:lnTo>
                  <a:lnTo>
                    <a:pt x="140" y="146"/>
                  </a:lnTo>
                  <a:lnTo>
                    <a:pt x="138" y="171"/>
                  </a:lnTo>
                  <a:lnTo>
                    <a:pt x="126" y="177"/>
                  </a:lnTo>
                  <a:lnTo>
                    <a:pt x="18" y="190"/>
                  </a:lnTo>
                  <a:lnTo>
                    <a:pt x="4" y="202"/>
                  </a:lnTo>
                  <a:lnTo>
                    <a:pt x="0" y="226"/>
                  </a:lnTo>
                  <a:lnTo>
                    <a:pt x="3" y="245"/>
                  </a:lnTo>
                  <a:lnTo>
                    <a:pt x="11" y="266"/>
                  </a:lnTo>
                  <a:lnTo>
                    <a:pt x="5" y="297"/>
                  </a:lnTo>
                  <a:lnTo>
                    <a:pt x="55" y="323"/>
                  </a:lnTo>
                  <a:lnTo>
                    <a:pt x="91" y="335"/>
                  </a:lnTo>
                  <a:lnTo>
                    <a:pt x="132" y="339"/>
                  </a:lnTo>
                  <a:lnTo>
                    <a:pt x="191" y="350"/>
                  </a:lnTo>
                  <a:lnTo>
                    <a:pt x="197" y="335"/>
                  </a:lnTo>
                  <a:lnTo>
                    <a:pt x="208" y="323"/>
                  </a:lnTo>
                  <a:lnTo>
                    <a:pt x="221" y="315"/>
                  </a:lnTo>
                  <a:lnTo>
                    <a:pt x="239" y="308"/>
                  </a:lnTo>
                  <a:lnTo>
                    <a:pt x="259" y="299"/>
                  </a:lnTo>
                  <a:lnTo>
                    <a:pt x="270" y="288"/>
                  </a:lnTo>
                  <a:lnTo>
                    <a:pt x="265" y="240"/>
                  </a:lnTo>
                  <a:lnTo>
                    <a:pt x="281" y="212"/>
                  </a:lnTo>
                  <a:lnTo>
                    <a:pt x="306" y="197"/>
                  </a:lnTo>
                  <a:lnTo>
                    <a:pt x="342" y="182"/>
                  </a:lnTo>
                  <a:lnTo>
                    <a:pt x="349" y="167"/>
                  </a:lnTo>
                  <a:lnTo>
                    <a:pt x="325" y="166"/>
                  </a:lnTo>
                  <a:lnTo>
                    <a:pt x="305" y="152"/>
                  </a:lnTo>
                  <a:lnTo>
                    <a:pt x="290" y="149"/>
                  </a:lnTo>
                  <a:lnTo>
                    <a:pt x="277" y="164"/>
                  </a:lnTo>
                  <a:lnTo>
                    <a:pt x="253" y="167"/>
                  </a:lnTo>
                  <a:lnTo>
                    <a:pt x="250" y="160"/>
                  </a:lnTo>
                  <a:lnTo>
                    <a:pt x="234" y="74"/>
                  </a:lnTo>
                  <a:lnTo>
                    <a:pt x="219" y="0"/>
                  </a:lnTo>
                </a:path>
              </a:pathLst>
            </a:custGeom>
            <a:solidFill>
              <a:schemeClr val="bg1"/>
            </a:solidFill>
            <a:ln w="25527">
              <a:solidFill>
                <a:srgbClr val="000080"/>
              </a:solidFill>
              <a:round/>
              <a:headEnd/>
              <a:tailEnd/>
            </a:ln>
          </p:spPr>
          <p:txBody>
            <a:bodyPr wrap="none" lIns="91424" tIns="45712" rIns="91424" bIns="45712" anchor="ctr"/>
            <a:lstStyle/>
            <a:p>
              <a:endParaRPr lang="es-ES">
                <a:solidFill>
                  <a:prstClr val="black"/>
                </a:solidFill>
              </a:endParaRPr>
            </a:p>
          </p:txBody>
        </p:sp>
        <p:sp>
          <p:nvSpPr>
            <p:cNvPr id="2105" name="Freeform 60"/>
            <p:cNvSpPr>
              <a:spLocks noChangeArrowheads="1"/>
            </p:cNvSpPr>
            <p:nvPr/>
          </p:nvSpPr>
          <p:spPr bwMode="auto">
            <a:xfrm>
              <a:off x="2364734" y="3385085"/>
              <a:ext cx="93667" cy="50394"/>
            </a:xfrm>
            <a:custGeom>
              <a:avLst/>
              <a:gdLst>
                <a:gd name="T0" fmla="*/ 0 w 206"/>
                <a:gd name="T1" fmla="*/ 2147483647 h 106"/>
                <a:gd name="T2" fmla="*/ 2147483647 w 206"/>
                <a:gd name="T3" fmla="*/ 2147483647 h 106"/>
                <a:gd name="T4" fmla="*/ 2147483647 w 206"/>
                <a:gd name="T5" fmla="*/ 2147483647 h 106"/>
                <a:gd name="T6" fmla="*/ 2147483647 w 206"/>
                <a:gd name="T7" fmla="*/ 2147483647 h 106"/>
                <a:gd name="T8" fmla="*/ 2147483647 w 206"/>
                <a:gd name="T9" fmla="*/ 2147483647 h 106"/>
                <a:gd name="T10" fmla="*/ 2147483647 w 206"/>
                <a:gd name="T11" fmla="*/ 2147483647 h 106"/>
                <a:gd name="T12" fmla="*/ 2147483647 w 206"/>
                <a:gd name="T13" fmla="*/ 2147483647 h 106"/>
                <a:gd name="T14" fmla="*/ 2147483647 w 206"/>
                <a:gd name="T15" fmla="*/ 2147483647 h 106"/>
                <a:gd name="T16" fmla="*/ 2147483647 w 206"/>
                <a:gd name="T17" fmla="*/ 2147483647 h 106"/>
                <a:gd name="T18" fmla="*/ 2147483647 w 206"/>
                <a:gd name="T19" fmla="*/ 2147483647 h 106"/>
                <a:gd name="T20" fmla="*/ 2147483647 w 206"/>
                <a:gd name="T21" fmla="*/ 2147483647 h 106"/>
                <a:gd name="T22" fmla="*/ 2147483647 w 206"/>
                <a:gd name="T23" fmla="*/ 0 h 106"/>
                <a:gd name="T24" fmla="*/ 2147483647 w 206"/>
                <a:gd name="T25" fmla="*/ 2147483647 h 106"/>
                <a:gd name="T26" fmla="*/ 2147483647 w 206"/>
                <a:gd name="T27" fmla="*/ 2147483647 h 106"/>
                <a:gd name="T28" fmla="*/ 2147483647 w 206"/>
                <a:gd name="T29" fmla="*/ 2147483647 h 106"/>
                <a:gd name="T30" fmla="*/ 2147483647 w 206"/>
                <a:gd name="T31" fmla="*/ 2147483647 h 106"/>
                <a:gd name="T32" fmla="*/ 2147483647 w 206"/>
                <a:gd name="T33" fmla="*/ 2147483647 h 106"/>
                <a:gd name="T34" fmla="*/ 0 w 206"/>
                <a:gd name="T35" fmla="*/ 2147483647 h 10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06"/>
                <a:gd name="T55" fmla="*/ 0 h 106"/>
                <a:gd name="T56" fmla="*/ 206 w 206"/>
                <a:gd name="T57" fmla="*/ 106 h 10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06" h="106">
                  <a:moveTo>
                    <a:pt x="0" y="64"/>
                  </a:moveTo>
                  <a:lnTo>
                    <a:pt x="29" y="71"/>
                  </a:lnTo>
                  <a:lnTo>
                    <a:pt x="63" y="81"/>
                  </a:lnTo>
                  <a:lnTo>
                    <a:pt x="105" y="93"/>
                  </a:lnTo>
                  <a:lnTo>
                    <a:pt x="143" y="106"/>
                  </a:lnTo>
                  <a:lnTo>
                    <a:pt x="173" y="102"/>
                  </a:lnTo>
                  <a:lnTo>
                    <a:pt x="193" y="88"/>
                  </a:lnTo>
                  <a:lnTo>
                    <a:pt x="206" y="83"/>
                  </a:lnTo>
                  <a:lnTo>
                    <a:pt x="194" y="36"/>
                  </a:lnTo>
                  <a:lnTo>
                    <a:pt x="177" y="18"/>
                  </a:lnTo>
                  <a:lnTo>
                    <a:pt x="135" y="5"/>
                  </a:lnTo>
                  <a:lnTo>
                    <a:pt x="80" y="0"/>
                  </a:lnTo>
                  <a:lnTo>
                    <a:pt x="67" y="13"/>
                  </a:lnTo>
                  <a:lnTo>
                    <a:pt x="47" y="22"/>
                  </a:lnTo>
                  <a:lnTo>
                    <a:pt x="30" y="31"/>
                  </a:lnTo>
                  <a:lnTo>
                    <a:pt x="17" y="39"/>
                  </a:lnTo>
                  <a:lnTo>
                    <a:pt x="6" y="50"/>
                  </a:lnTo>
                  <a:lnTo>
                    <a:pt x="0" y="64"/>
                  </a:lnTo>
                  <a:close/>
                </a:path>
              </a:pathLst>
            </a:custGeom>
            <a:gradFill rotWithShape="0">
              <a:gsLst>
                <a:gs pos="0">
                  <a:srgbClr val="99CCFF"/>
                </a:gs>
                <a:gs pos="100000">
                  <a:srgbClr val="465E75"/>
                </a:gs>
              </a:gsLst>
              <a:path path="rect">
                <a:fillToRect l="100000" t="100000"/>
              </a:path>
            </a:gradFill>
            <a:ln w="12600">
              <a:solidFill>
                <a:srgbClr val="FFFFFF"/>
              </a:solidFill>
              <a:round/>
              <a:headEnd/>
              <a:tailEnd/>
            </a:ln>
          </p:spPr>
          <p:txBody>
            <a:bodyPr wrap="none" lIns="91424" tIns="45712" rIns="91424" bIns="45712" anchor="ctr"/>
            <a:lstStyle/>
            <a:p>
              <a:endParaRPr lang="es-ES">
                <a:solidFill>
                  <a:prstClr val="black"/>
                </a:solidFill>
              </a:endParaRPr>
            </a:p>
          </p:txBody>
        </p:sp>
        <p:sp>
          <p:nvSpPr>
            <p:cNvPr id="2106" name="Freeform 61"/>
            <p:cNvSpPr>
              <a:spLocks noChangeArrowheads="1"/>
            </p:cNvSpPr>
            <p:nvPr/>
          </p:nvSpPr>
          <p:spPr bwMode="auto">
            <a:xfrm>
              <a:off x="2364734" y="3385085"/>
              <a:ext cx="93667" cy="50394"/>
            </a:xfrm>
            <a:custGeom>
              <a:avLst/>
              <a:gdLst>
                <a:gd name="T0" fmla="*/ 0 w 206"/>
                <a:gd name="T1" fmla="*/ 2147483647 h 106"/>
                <a:gd name="T2" fmla="*/ 2147483647 w 206"/>
                <a:gd name="T3" fmla="*/ 2147483647 h 106"/>
                <a:gd name="T4" fmla="*/ 2147483647 w 206"/>
                <a:gd name="T5" fmla="*/ 2147483647 h 106"/>
                <a:gd name="T6" fmla="*/ 2147483647 w 206"/>
                <a:gd name="T7" fmla="*/ 2147483647 h 106"/>
                <a:gd name="T8" fmla="*/ 2147483647 w 206"/>
                <a:gd name="T9" fmla="*/ 2147483647 h 106"/>
                <a:gd name="T10" fmla="*/ 2147483647 w 206"/>
                <a:gd name="T11" fmla="*/ 2147483647 h 106"/>
                <a:gd name="T12" fmla="*/ 2147483647 w 206"/>
                <a:gd name="T13" fmla="*/ 2147483647 h 106"/>
                <a:gd name="T14" fmla="*/ 2147483647 w 206"/>
                <a:gd name="T15" fmla="*/ 2147483647 h 106"/>
                <a:gd name="T16" fmla="*/ 2147483647 w 206"/>
                <a:gd name="T17" fmla="*/ 2147483647 h 106"/>
                <a:gd name="T18" fmla="*/ 2147483647 w 206"/>
                <a:gd name="T19" fmla="*/ 2147483647 h 106"/>
                <a:gd name="T20" fmla="*/ 2147483647 w 206"/>
                <a:gd name="T21" fmla="*/ 2147483647 h 106"/>
                <a:gd name="T22" fmla="*/ 2147483647 w 206"/>
                <a:gd name="T23" fmla="*/ 0 h 106"/>
                <a:gd name="T24" fmla="*/ 2147483647 w 206"/>
                <a:gd name="T25" fmla="*/ 2147483647 h 106"/>
                <a:gd name="T26" fmla="*/ 2147483647 w 206"/>
                <a:gd name="T27" fmla="*/ 2147483647 h 106"/>
                <a:gd name="T28" fmla="*/ 2147483647 w 206"/>
                <a:gd name="T29" fmla="*/ 2147483647 h 106"/>
                <a:gd name="T30" fmla="*/ 2147483647 w 206"/>
                <a:gd name="T31" fmla="*/ 2147483647 h 106"/>
                <a:gd name="T32" fmla="*/ 2147483647 w 206"/>
                <a:gd name="T33" fmla="*/ 2147483647 h 106"/>
                <a:gd name="T34" fmla="*/ 0 w 206"/>
                <a:gd name="T35" fmla="*/ 2147483647 h 10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06"/>
                <a:gd name="T55" fmla="*/ 0 h 106"/>
                <a:gd name="T56" fmla="*/ 206 w 206"/>
                <a:gd name="T57" fmla="*/ 106 h 10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06" h="106">
                  <a:moveTo>
                    <a:pt x="0" y="64"/>
                  </a:moveTo>
                  <a:lnTo>
                    <a:pt x="29" y="71"/>
                  </a:lnTo>
                  <a:lnTo>
                    <a:pt x="63" y="81"/>
                  </a:lnTo>
                  <a:lnTo>
                    <a:pt x="105" y="93"/>
                  </a:lnTo>
                  <a:lnTo>
                    <a:pt x="143" y="106"/>
                  </a:lnTo>
                  <a:lnTo>
                    <a:pt x="173" y="102"/>
                  </a:lnTo>
                  <a:lnTo>
                    <a:pt x="193" y="88"/>
                  </a:lnTo>
                  <a:lnTo>
                    <a:pt x="206" y="83"/>
                  </a:lnTo>
                  <a:lnTo>
                    <a:pt x="194" y="36"/>
                  </a:lnTo>
                  <a:lnTo>
                    <a:pt x="177" y="18"/>
                  </a:lnTo>
                  <a:lnTo>
                    <a:pt x="135" y="5"/>
                  </a:lnTo>
                  <a:lnTo>
                    <a:pt x="80" y="0"/>
                  </a:lnTo>
                  <a:lnTo>
                    <a:pt x="67" y="13"/>
                  </a:lnTo>
                  <a:lnTo>
                    <a:pt x="47" y="22"/>
                  </a:lnTo>
                  <a:lnTo>
                    <a:pt x="30" y="31"/>
                  </a:lnTo>
                  <a:lnTo>
                    <a:pt x="17" y="39"/>
                  </a:lnTo>
                  <a:lnTo>
                    <a:pt x="6" y="50"/>
                  </a:lnTo>
                  <a:lnTo>
                    <a:pt x="0" y="64"/>
                  </a:lnTo>
                </a:path>
              </a:pathLst>
            </a:custGeom>
            <a:solidFill>
              <a:schemeClr val="bg1"/>
            </a:solidFill>
            <a:ln w="19177">
              <a:solidFill>
                <a:srgbClr val="000080"/>
              </a:solidFill>
              <a:round/>
              <a:headEnd/>
              <a:tailEnd/>
            </a:ln>
          </p:spPr>
          <p:txBody>
            <a:bodyPr wrap="none" lIns="91424" tIns="45712" rIns="91424" bIns="45712" anchor="ctr"/>
            <a:lstStyle/>
            <a:p>
              <a:endParaRPr lang="es-ES">
                <a:solidFill>
                  <a:prstClr val="black"/>
                </a:solidFill>
              </a:endParaRPr>
            </a:p>
          </p:txBody>
        </p:sp>
        <p:sp>
          <p:nvSpPr>
            <p:cNvPr id="2107" name="Freeform 62"/>
            <p:cNvSpPr>
              <a:spLocks noChangeArrowheads="1"/>
            </p:cNvSpPr>
            <p:nvPr/>
          </p:nvSpPr>
          <p:spPr bwMode="auto">
            <a:xfrm>
              <a:off x="2398672" y="3292935"/>
              <a:ext cx="221269" cy="148304"/>
            </a:xfrm>
            <a:custGeom>
              <a:avLst/>
              <a:gdLst>
                <a:gd name="T0" fmla="*/ 2147483647 w 475"/>
                <a:gd name="T1" fmla="*/ 2147483647 h 309"/>
                <a:gd name="T2" fmla="*/ 2147483647 w 475"/>
                <a:gd name="T3" fmla="*/ 2147483647 h 309"/>
                <a:gd name="T4" fmla="*/ 2147483647 w 475"/>
                <a:gd name="T5" fmla="*/ 2147483647 h 309"/>
                <a:gd name="T6" fmla="*/ 2147483647 w 475"/>
                <a:gd name="T7" fmla="*/ 2147483647 h 309"/>
                <a:gd name="T8" fmla="*/ 2147483647 w 475"/>
                <a:gd name="T9" fmla="*/ 2147483647 h 309"/>
                <a:gd name="T10" fmla="*/ 2147483647 w 475"/>
                <a:gd name="T11" fmla="*/ 0 h 309"/>
                <a:gd name="T12" fmla="*/ 2147483647 w 475"/>
                <a:gd name="T13" fmla="*/ 2147483647 h 309"/>
                <a:gd name="T14" fmla="*/ 2147483647 w 475"/>
                <a:gd name="T15" fmla="*/ 2147483647 h 309"/>
                <a:gd name="T16" fmla="*/ 2147483647 w 475"/>
                <a:gd name="T17" fmla="*/ 2147483647 h 309"/>
                <a:gd name="T18" fmla="*/ 2147483647 w 475"/>
                <a:gd name="T19" fmla="*/ 2147483647 h 309"/>
                <a:gd name="T20" fmla="*/ 2147483647 w 475"/>
                <a:gd name="T21" fmla="*/ 2147483647 h 309"/>
                <a:gd name="T22" fmla="*/ 2147483647 w 475"/>
                <a:gd name="T23" fmla="*/ 2147483647 h 309"/>
                <a:gd name="T24" fmla="*/ 2147483647 w 475"/>
                <a:gd name="T25" fmla="*/ 2147483647 h 309"/>
                <a:gd name="T26" fmla="*/ 2147483647 w 475"/>
                <a:gd name="T27" fmla="*/ 2147483647 h 309"/>
                <a:gd name="T28" fmla="*/ 2147483647 w 475"/>
                <a:gd name="T29" fmla="*/ 2147483647 h 309"/>
                <a:gd name="T30" fmla="*/ 2147483647 w 475"/>
                <a:gd name="T31" fmla="*/ 2147483647 h 309"/>
                <a:gd name="T32" fmla="*/ 2147483647 w 475"/>
                <a:gd name="T33" fmla="*/ 2147483647 h 309"/>
                <a:gd name="T34" fmla="*/ 2147483647 w 475"/>
                <a:gd name="T35" fmla="*/ 2147483647 h 309"/>
                <a:gd name="T36" fmla="*/ 2147483647 w 475"/>
                <a:gd name="T37" fmla="*/ 2147483647 h 309"/>
                <a:gd name="T38" fmla="*/ 2147483647 w 475"/>
                <a:gd name="T39" fmla="*/ 2147483647 h 309"/>
                <a:gd name="T40" fmla="*/ 2147483647 w 475"/>
                <a:gd name="T41" fmla="*/ 2147483647 h 309"/>
                <a:gd name="T42" fmla="*/ 2147483647 w 475"/>
                <a:gd name="T43" fmla="*/ 2147483647 h 309"/>
                <a:gd name="T44" fmla="*/ 2147483647 w 475"/>
                <a:gd name="T45" fmla="*/ 2147483647 h 309"/>
                <a:gd name="T46" fmla="*/ 2147483647 w 475"/>
                <a:gd name="T47" fmla="*/ 2147483647 h 309"/>
                <a:gd name="T48" fmla="*/ 2147483647 w 475"/>
                <a:gd name="T49" fmla="*/ 2147483647 h 309"/>
                <a:gd name="T50" fmla="*/ 2147483647 w 475"/>
                <a:gd name="T51" fmla="*/ 2147483647 h 309"/>
                <a:gd name="T52" fmla="*/ 2147483647 w 475"/>
                <a:gd name="T53" fmla="*/ 2147483647 h 309"/>
                <a:gd name="T54" fmla="*/ 2147483647 w 475"/>
                <a:gd name="T55" fmla="*/ 2147483647 h 309"/>
                <a:gd name="T56" fmla="*/ 2147483647 w 475"/>
                <a:gd name="T57" fmla="*/ 2147483647 h 309"/>
                <a:gd name="T58" fmla="*/ 2147483647 w 475"/>
                <a:gd name="T59" fmla="*/ 2147483647 h 309"/>
                <a:gd name="T60" fmla="*/ 2147483647 w 475"/>
                <a:gd name="T61" fmla="*/ 2147483647 h 309"/>
                <a:gd name="T62" fmla="*/ 2147483647 w 475"/>
                <a:gd name="T63" fmla="*/ 2147483647 h 309"/>
                <a:gd name="T64" fmla="*/ 2147483647 w 475"/>
                <a:gd name="T65" fmla="*/ 2147483647 h 309"/>
                <a:gd name="T66" fmla="*/ 2147483647 w 475"/>
                <a:gd name="T67" fmla="*/ 2147483647 h 309"/>
                <a:gd name="T68" fmla="*/ 2147483647 w 475"/>
                <a:gd name="T69" fmla="*/ 2147483647 h 309"/>
                <a:gd name="T70" fmla="*/ 2147483647 w 475"/>
                <a:gd name="T71" fmla="*/ 2147483647 h 309"/>
                <a:gd name="T72" fmla="*/ 0 w 475"/>
                <a:gd name="T73" fmla="*/ 2147483647 h 309"/>
                <a:gd name="T74" fmla="*/ 2147483647 w 475"/>
                <a:gd name="T75" fmla="*/ 2147483647 h 309"/>
                <a:gd name="T76" fmla="*/ 2147483647 w 475"/>
                <a:gd name="T77" fmla="*/ 2147483647 h 309"/>
                <a:gd name="T78" fmla="*/ 2147483647 w 475"/>
                <a:gd name="T79" fmla="*/ 2147483647 h 309"/>
                <a:gd name="T80" fmla="*/ 2147483647 w 475"/>
                <a:gd name="T81" fmla="*/ 2147483647 h 309"/>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475"/>
                <a:gd name="T124" fmla="*/ 0 h 309"/>
                <a:gd name="T125" fmla="*/ 475 w 475"/>
                <a:gd name="T126" fmla="*/ 309 h 309"/>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475" h="309">
                  <a:moveTo>
                    <a:pt x="84" y="71"/>
                  </a:moveTo>
                  <a:lnTo>
                    <a:pt x="152" y="58"/>
                  </a:lnTo>
                  <a:lnTo>
                    <a:pt x="182" y="44"/>
                  </a:lnTo>
                  <a:lnTo>
                    <a:pt x="204" y="30"/>
                  </a:lnTo>
                  <a:lnTo>
                    <a:pt x="298" y="14"/>
                  </a:lnTo>
                  <a:lnTo>
                    <a:pt x="393" y="0"/>
                  </a:lnTo>
                  <a:lnTo>
                    <a:pt x="413" y="7"/>
                  </a:lnTo>
                  <a:lnTo>
                    <a:pt x="411" y="19"/>
                  </a:lnTo>
                  <a:lnTo>
                    <a:pt x="401" y="24"/>
                  </a:lnTo>
                  <a:lnTo>
                    <a:pt x="407" y="36"/>
                  </a:lnTo>
                  <a:lnTo>
                    <a:pt x="420" y="39"/>
                  </a:lnTo>
                  <a:lnTo>
                    <a:pt x="444" y="36"/>
                  </a:lnTo>
                  <a:lnTo>
                    <a:pt x="462" y="41"/>
                  </a:lnTo>
                  <a:lnTo>
                    <a:pt x="475" y="55"/>
                  </a:lnTo>
                  <a:lnTo>
                    <a:pt x="462" y="65"/>
                  </a:lnTo>
                  <a:lnTo>
                    <a:pt x="452" y="83"/>
                  </a:lnTo>
                  <a:lnTo>
                    <a:pt x="422" y="107"/>
                  </a:lnTo>
                  <a:lnTo>
                    <a:pt x="400" y="111"/>
                  </a:lnTo>
                  <a:lnTo>
                    <a:pt x="345" y="105"/>
                  </a:lnTo>
                  <a:lnTo>
                    <a:pt x="327" y="113"/>
                  </a:lnTo>
                  <a:lnTo>
                    <a:pt x="322" y="150"/>
                  </a:lnTo>
                  <a:lnTo>
                    <a:pt x="319" y="166"/>
                  </a:lnTo>
                  <a:lnTo>
                    <a:pt x="306" y="173"/>
                  </a:lnTo>
                  <a:lnTo>
                    <a:pt x="274" y="179"/>
                  </a:lnTo>
                  <a:lnTo>
                    <a:pt x="232" y="187"/>
                  </a:lnTo>
                  <a:lnTo>
                    <a:pt x="218" y="203"/>
                  </a:lnTo>
                  <a:lnTo>
                    <a:pt x="214" y="231"/>
                  </a:lnTo>
                  <a:lnTo>
                    <a:pt x="207" y="267"/>
                  </a:lnTo>
                  <a:lnTo>
                    <a:pt x="187" y="288"/>
                  </a:lnTo>
                  <a:lnTo>
                    <a:pt x="152" y="309"/>
                  </a:lnTo>
                  <a:lnTo>
                    <a:pt x="149" y="285"/>
                  </a:lnTo>
                  <a:lnTo>
                    <a:pt x="134" y="273"/>
                  </a:lnTo>
                  <a:lnTo>
                    <a:pt x="121" y="228"/>
                  </a:lnTo>
                  <a:lnTo>
                    <a:pt x="104" y="209"/>
                  </a:lnTo>
                  <a:lnTo>
                    <a:pt x="63" y="196"/>
                  </a:lnTo>
                  <a:lnTo>
                    <a:pt x="5" y="191"/>
                  </a:lnTo>
                  <a:lnTo>
                    <a:pt x="0" y="144"/>
                  </a:lnTo>
                  <a:lnTo>
                    <a:pt x="16" y="116"/>
                  </a:lnTo>
                  <a:lnTo>
                    <a:pt x="41" y="102"/>
                  </a:lnTo>
                  <a:lnTo>
                    <a:pt x="77" y="87"/>
                  </a:lnTo>
                  <a:lnTo>
                    <a:pt x="84" y="71"/>
                  </a:lnTo>
                  <a:close/>
                </a:path>
              </a:pathLst>
            </a:custGeom>
            <a:gradFill rotWithShape="0">
              <a:gsLst>
                <a:gs pos="0">
                  <a:srgbClr val="99CCFF"/>
                </a:gs>
                <a:gs pos="100000">
                  <a:srgbClr val="465E75"/>
                </a:gs>
              </a:gsLst>
              <a:path path="rect">
                <a:fillToRect l="100000" t="100000"/>
              </a:path>
            </a:gradFill>
            <a:ln w="12600">
              <a:solidFill>
                <a:srgbClr val="FFFFFF"/>
              </a:solidFill>
              <a:round/>
              <a:headEnd/>
              <a:tailEnd/>
            </a:ln>
          </p:spPr>
          <p:txBody>
            <a:bodyPr wrap="none" lIns="91424" tIns="45712" rIns="91424" bIns="45712" anchor="ctr"/>
            <a:lstStyle/>
            <a:p>
              <a:endParaRPr lang="es-ES">
                <a:solidFill>
                  <a:prstClr val="black"/>
                </a:solidFill>
              </a:endParaRPr>
            </a:p>
          </p:txBody>
        </p:sp>
        <p:sp>
          <p:nvSpPr>
            <p:cNvPr id="2108" name="Freeform 63"/>
            <p:cNvSpPr>
              <a:spLocks noChangeArrowheads="1"/>
            </p:cNvSpPr>
            <p:nvPr/>
          </p:nvSpPr>
          <p:spPr bwMode="auto">
            <a:xfrm>
              <a:off x="2398672" y="3292935"/>
              <a:ext cx="221269" cy="148304"/>
            </a:xfrm>
            <a:custGeom>
              <a:avLst/>
              <a:gdLst>
                <a:gd name="T0" fmla="*/ 2147483647 w 475"/>
                <a:gd name="T1" fmla="*/ 2147483647 h 309"/>
                <a:gd name="T2" fmla="*/ 2147483647 w 475"/>
                <a:gd name="T3" fmla="*/ 2147483647 h 309"/>
                <a:gd name="T4" fmla="*/ 2147483647 w 475"/>
                <a:gd name="T5" fmla="*/ 2147483647 h 309"/>
                <a:gd name="T6" fmla="*/ 2147483647 w 475"/>
                <a:gd name="T7" fmla="*/ 2147483647 h 309"/>
                <a:gd name="T8" fmla="*/ 2147483647 w 475"/>
                <a:gd name="T9" fmla="*/ 2147483647 h 309"/>
                <a:gd name="T10" fmla="*/ 2147483647 w 475"/>
                <a:gd name="T11" fmla="*/ 0 h 309"/>
                <a:gd name="T12" fmla="*/ 2147483647 w 475"/>
                <a:gd name="T13" fmla="*/ 2147483647 h 309"/>
                <a:gd name="T14" fmla="*/ 2147483647 w 475"/>
                <a:gd name="T15" fmla="*/ 2147483647 h 309"/>
                <a:gd name="T16" fmla="*/ 2147483647 w 475"/>
                <a:gd name="T17" fmla="*/ 2147483647 h 309"/>
                <a:gd name="T18" fmla="*/ 2147483647 w 475"/>
                <a:gd name="T19" fmla="*/ 2147483647 h 309"/>
                <a:gd name="T20" fmla="*/ 2147483647 w 475"/>
                <a:gd name="T21" fmla="*/ 2147483647 h 309"/>
                <a:gd name="T22" fmla="*/ 2147483647 w 475"/>
                <a:gd name="T23" fmla="*/ 2147483647 h 309"/>
                <a:gd name="T24" fmla="*/ 2147483647 w 475"/>
                <a:gd name="T25" fmla="*/ 2147483647 h 309"/>
                <a:gd name="T26" fmla="*/ 2147483647 w 475"/>
                <a:gd name="T27" fmla="*/ 2147483647 h 309"/>
                <a:gd name="T28" fmla="*/ 2147483647 w 475"/>
                <a:gd name="T29" fmla="*/ 2147483647 h 309"/>
                <a:gd name="T30" fmla="*/ 2147483647 w 475"/>
                <a:gd name="T31" fmla="*/ 2147483647 h 309"/>
                <a:gd name="T32" fmla="*/ 2147483647 w 475"/>
                <a:gd name="T33" fmla="*/ 2147483647 h 309"/>
                <a:gd name="T34" fmla="*/ 2147483647 w 475"/>
                <a:gd name="T35" fmla="*/ 2147483647 h 309"/>
                <a:gd name="T36" fmla="*/ 2147483647 w 475"/>
                <a:gd name="T37" fmla="*/ 2147483647 h 309"/>
                <a:gd name="T38" fmla="*/ 2147483647 w 475"/>
                <a:gd name="T39" fmla="*/ 2147483647 h 309"/>
                <a:gd name="T40" fmla="*/ 2147483647 w 475"/>
                <a:gd name="T41" fmla="*/ 2147483647 h 309"/>
                <a:gd name="T42" fmla="*/ 2147483647 w 475"/>
                <a:gd name="T43" fmla="*/ 2147483647 h 309"/>
                <a:gd name="T44" fmla="*/ 2147483647 w 475"/>
                <a:gd name="T45" fmla="*/ 2147483647 h 309"/>
                <a:gd name="T46" fmla="*/ 2147483647 w 475"/>
                <a:gd name="T47" fmla="*/ 2147483647 h 309"/>
                <a:gd name="T48" fmla="*/ 2147483647 w 475"/>
                <a:gd name="T49" fmla="*/ 2147483647 h 309"/>
                <a:gd name="T50" fmla="*/ 2147483647 w 475"/>
                <a:gd name="T51" fmla="*/ 2147483647 h 309"/>
                <a:gd name="T52" fmla="*/ 2147483647 w 475"/>
                <a:gd name="T53" fmla="*/ 2147483647 h 309"/>
                <a:gd name="T54" fmla="*/ 2147483647 w 475"/>
                <a:gd name="T55" fmla="*/ 2147483647 h 309"/>
                <a:gd name="T56" fmla="*/ 2147483647 w 475"/>
                <a:gd name="T57" fmla="*/ 2147483647 h 309"/>
                <a:gd name="T58" fmla="*/ 2147483647 w 475"/>
                <a:gd name="T59" fmla="*/ 2147483647 h 309"/>
                <a:gd name="T60" fmla="*/ 2147483647 w 475"/>
                <a:gd name="T61" fmla="*/ 2147483647 h 309"/>
                <a:gd name="T62" fmla="*/ 2147483647 w 475"/>
                <a:gd name="T63" fmla="*/ 2147483647 h 309"/>
                <a:gd name="T64" fmla="*/ 2147483647 w 475"/>
                <a:gd name="T65" fmla="*/ 2147483647 h 309"/>
                <a:gd name="T66" fmla="*/ 2147483647 w 475"/>
                <a:gd name="T67" fmla="*/ 2147483647 h 309"/>
                <a:gd name="T68" fmla="*/ 2147483647 w 475"/>
                <a:gd name="T69" fmla="*/ 2147483647 h 309"/>
                <a:gd name="T70" fmla="*/ 2147483647 w 475"/>
                <a:gd name="T71" fmla="*/ 2147483647 h 309"/>
                <a:gd name="T72" fmla="*/ 0 w 475"/>
                <a:gd name="T73" fmla="*/ 2147483647 h 309"/>
                <a:gd name="T74" fmla="*/ 2147483647 w 475"/>
                <a:gd name="T75" fmla="*/ 2147483647 h 309"/>
                <a:gd name="T76" fmla="*/ 2147483647 w 475"/>
                <a:gd name="T77" fmla="*/ 2147483647 h 309"/>
                <a:gd name="T78" fmla="*/ 2147483647 w 475"/>
                <a:gd name="T79" fmla="*/ 2147483647 h 309"/>
                <a:gd name="T80" fmla="*/ 2147483647 w 475"/>
                <a:gd name="T81" fmla="*/ 2147483647 h 309"/>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475"/>
                <a:gd name="T124" fmla="*/ 0 h 309"/>
                <a:gd name="T125" fmla="*/ 475 w 475"/>
                <a:gd name="T126" fmla="*/ 309 h 309"/>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475" h="309">
                  <a:moveTo>
                    <a:pt x="84" y="71"/>
                  </a:moveTo>
                  <a:lnTo>
                    <a:pt x="152" y="58"/>
                  </a:lnTo>
                  <a:lnTo>
                    <a:pt x="182" y="44"/>
                  </a:lnTo>
                  <a:lnTo>
                    <a:pt x="204" y="30"/>
                  </a:lnTo>
                  <a:lnTo>
                    <a:pt x="298" y="14"/>
                  </a:lnTo>
                  <a:lnTo>
                    <a:pt x="393" y="0"/>
                  </a:lnTo>
                  <a:lnTo>
                    <a:pt x="413" y="7"/>
                  </a:lnTo>
                  <a:lnTo>
                    <a:pt x="411" y="19"/>
                  </a:lnTo>
                  <a:lnTo>
                    <a:pt x="401" y="24"/>
                  </a:lnTo>
                  <a:lnTo>
                    <a:pt x="407" y="36"/>
                  </a:lnTo>
                  <a:lnTo>
                    <a:pt x="420" y="39"/>
                  </a:lnTo>
                  <a:lnTo>
                    <a:pt x="444" y="36"/>
                  </a:lnTo>
                  <a:lnTo>
                    <a:pt x="462" y="41"/>
                  </a:lnTo>
                  <a:lnTo>
                    <a:pt x="475" y="55"/>
                  </a:lnTo>
                  <a:lnTo>
                    <a:pt x="462" y="65"/>
                  </a:lnTo>
                  <a:lnTo>
                    <a:pt x="452" y="83"/>
                  </a:lnTo>
                  <a:lnTo>
                    <a:pt x="422" y="107"/>
                  </a:lnTo>
                  <a:lnTo>
                    <a:pt x="400" y="111"/>
                  </a:lnTo>
                  <a:lnTo>
                    <a:pt x="345" y="105"/>
                  </a:lnTo>
                  <a:lnTo>
                    <a:pt x="327" y="113"/>
                  </a:lnTo>
                  <a:lnTo>
                    <a:pt x="322" y="150"/>
                  </a:lnTo>
                  <a:lnTo>
                    <a:pt x="319" y="166"/>
                  </a:lnTo>
                  <a:lnTo>
                    <a:pt x="306" y="173"/>
                  </a:lnTo>
                  <a:lnTo>
                    <a:pt x="274" y="179"/>
                  </a:lnTo>
                  <a:lnTo>
                    <a:pt x="232" y="187"/>
                  </a:lnTo>
                  <a:lnTo>
                    <a:pt x="218" y="203"/>
                  </a:lnTo>
                  <a:lnTo>
                    <a:pt x="214" y="231"/>
                  </a:lnTo>
                  <a:lnTo>
                    <a:pt x="207" y="267"/>
                  </a:lnTo>
                  <a:lnTo>
                    <a:pt x="187" y="288"/>
                  </a:lnTo>
                  <a:lnTo>
                    <a:pt x="152" y="309"/>
                  </a:lnTo>
                  <a:lnTo>
                    <a:pt x="149" y="285"/>
                  </a:lnTo>
                  <a:lnTo>
                    <a:pt x="134" y="273"/>
                  </a:lnTo>
                  <a:lnTo>
                    <a:pt x="121" y="228"/>
                  </a:lnTo>
                  <a:lnTo>
                    <a:pt x="104" y="209"/>
                  </a:lnTo>
                  <a:lnTo>
                    <a:pt x="63" y="196"/>
                  </a:lnTo>
                  <a:lnTo>
                    <a:pt x="5" y="191"/>
                  </a:lnTo>
                  <a:lnTo>
                    <a:pt x="0" y="144"/>
                  </a:lnTo>
                  <a:lnTo>
                    <a:pt x="16" y="116"/>
                  </a:lnTo>
                  <a:lnTo>
                    <a:pt x="41" y="102"/>
                  </a:lnTo>
                  <a:lnTo>
                    <a:pt x="77" y="87"/>
                  </a:lnTo>
                  <a:lnTo>
                    <a:pt x="84" y="71"/>
                  </a:lnTo>
                </a:path>
              </a:pathLst>
            </a:custGeom>
            <a:solidFill>
              <a:schemeClr val="bg1"/>
            </a:solidFill>
            <a:ln w="12573">
              <a:solidFill>
                <a:srgbClr val="000066"/>
              </a:solidFill>
              <a:round/>
              <a:headEnd/>
              <a:tailEnd/>
            </a:ln>
          </p:spPr>
          <p:txBody>
            <a:bodyPr wrap="none" lIns="91424" tIns="45712" rIns="91424" bIns="45712" anchor="ctr"/>
            <a:lstStyle/>
            <a:p>
              <a:endParaRPr lang="es-ES">
                <a:solidFill>
                  <a:prstClr val="black"/>
                </a:solidFill>
              </a:endParaRPr>
            </a:p>
          </p:txBody>
        </p:sp>
        <p:sp>
          <p:nvSpPr>
            <p:cNvPr id="2109" name="Freeform 64"/>
            <p:cNvSpPr>
              <a:spLocks noChangeArrowheads="1"/>
            </p:cNvSpPr>
            <p:nvPr/>
          </p:nvSpPr>
          <p:spPr bwMode="auto">
            <a:xfrm>
              <a:off x="2466546" y="3317412"/>
              <a:ext cx="158825" cy="191500"/>
            </a:xfrm>
            <a:custGeom>
              <a:avLst/>
              <a:gdLst>
                <a:gd name="T0" fmla="*/ 2147483647 w 340"/>
                <a:gd name="T1" fmla="*/ 2147483647 h 399"/>
                <a:gd name="T2" fmla="*/ 2147483647 w 340"/>
                <a:gd name="T3" fmla="*/ 2147483647 h 399"/>
                <a:gd name="T4" fmla="*/ 2147483647 w 340"/>
                <a:gd name="T5" fmla="*/ 2147483647 h 399"/>
                <a:gd name="T6" fmla="*/ 2147483647 w 340"/>
                <a:gd name="T7" fmla="*/ 2147483647 h 399"/>
                <a:gd name="T8" fmla="*/ 2147483647 w 340"/>
                <a:gd name="T9" fmla="*/ 2147483647 h 399"/>
                <a:gd name="T10" fmla="*/ 2147483647 w 340"/>
                <a:gd name="T11" fmla="*/ 2147483647 h 399"/>
                <a:gd name="T12" fmla="*/ 2147483647 w 340"/>
                <a:gd name="T13" fmla="*/ 2147483647 h 399"/>
                <a:gd name="T14" fmla="*/ 2147483647 w 340"/>
                <a:gd name="T15" fmla="*/ 2147483647 h 399"/>
                <a:gd name="T16" fmla="*/ 2147483647 w 340"/>
                <a:gd name="T17" fmla="*/ 2147483647 h 399"/>
                <a:gd name="T18" fmla="*/ 2147483647 w 340"/>
                <a:gd name="T19" fmla="*/ 2147483647 h 399"/>
                <a:gd name="T20" fmla="*/ 2147483647 w 340"/>
                <a:gd name="T21" fmla="*/ 2147483647 h 399"/>
                <a:gd name="T22" fmla="*/ 2147483647 w 340"/>
                <a:gd name="T23" fmla="*/ 2147483647 h 399"/>
                <a:gd name="T24" fmla="*/ 2147483647 w 340"/>
                <a:gd name="T25" fmla="*/ 2147483647 h 399"/>
                <a:gd name="T26" fmla="*/ 2147483647 w 340"/>
                <a:gd name="T27" fmla="*/ 0 h 399"/>
                <a:gd name="T28" fmla="*/ 2147483647 w 340"/>
                <a:gd name="T29" fmla="*/ 2147483647 h 399"/>
                <a:gd name="T30" fmla="*/ 2147483647 w 340"/>
                <a:gd name="T31" fmla="*/ 2147483647 h 399"/>
                <a:gd name="T32" fmla="*/ 2147483647 w 340"/>
                <a:gd name="T33" fmla="*/ 2147483647 h 399"/>
                <a:gd name="T34" fmla="*/ 2147483647 w 340"/>
                <a:gd name="T35" fmla="*/ 2147483647 h 399"/>
                <a:gd name="T36" fmla="*/ 2147483647 w 340"/>
                <a:gd name="T37" fmla="*/ 2147483647 h 399"/>
                <a:gd name="T38" fmla="*/ 2147483647 w 340"/>
                <a:gd name="T39" fmla="*/ 2147483647 h 399"/>
                <a:gd name="T40" fmla="*/ 2147483647 w 340"/>
                <a:gd name="T41" fmla="*/ 2147483647 h 399"/>
                <a:gd name="T42" fmla="*/ 2147483647 w 340"/>
                <a:gd name="T43" fmla="*/ 2147483647 h 399"/>
                <a:gd name="T44" fmla="*/ 2147483647 w 340"/>
                <a:gd name="T45" fmla="*/ 2147483647 h 399"/>
                <a:gd name="T46" fmla="*/ 2147483647 w 340"/>
                <a:gd name="T47" fmla="*/ 2147483647 h 399"/>
                <a:gd name="T48" fmla="*/ 2147483647 w 340"/>
                <a:gd name="T49" fmla="*/ 2147483647 h 399"/>
                <a:gd name="T50" fmla="*/ 2147483647 w 340"/>
                <a:gd name="T51" fmla="*/ 2147483647 h 399"/>
                <a:gd name="T52" fmla="*/ 2147483647 w 340"/>
                <a:gd name="T53" fmla="*/ 2147483647 h 399"/>
                <a:gd name="T54" fmla="*/ 2147483647 w 340"/>
                <a:gd name="T55" fmla="*/ 2147483647 h 399"/>
                <a:gd name="T56" fmla="*/ 2147483647 w 340"/>
                <a:gd name="T57" fmla="*/ 2147483647 h 399"/>
                <a:gd name="T58" fmla="*/ 2147483647 w 340"/>
                <a:gd name="T59" fmla="*/ 2147483647 h 399"/>
                <a:gd name="T60" fmla="*/ 0 w 340"/>
                <a:gd name="T61" fmla="*/ 2147483647 h 399"/>
                <a:gd name="T62" fmla="*/ 2147483647 w 340"/>
                <a:gd name="T63" fmla="*/ 2147483647 h 399"/>
                <a:gd name="T64" fmla="*/ 2147483647 w 340"/>
                <a:gd name="T65" fmla="*/ 2147483647 h 399"/>
                <a:gd name="T66" fmla="*/ 2147483647 w 340"/>
                <a:gd name="T67" fmla="*/ 2147483647 h 399"/>
                <a:gd name="T68" fmla="*/ 2147483647 w 340"/>
                <a:gd name="T69" fmla="*/ 2147483647 h 399"/>
                <a:gd name="T70" fmla="*/ 2147483647 w 340"/>
                <a:gd name="T71" fmla="*/ 2147483647 h 399"/>
                <a:gd name="T72" fmla="*/ 2147483647 w 340"/>
                <a:gd name="T73" fmla="*/ 2147483647 h 399"/>
                <a:gd name="T74" fmla="*/ 2147483647 w 340"/>
                <a:gd name="T75" fmla="*/ 2147483647 h 399"/>
                <a:gd name="T76" fmla="*/ 2147483647 w 340"/>
                <a:gd name="T77" fmla="*/ 2147483647 h 399"/>
                <a:gd name="T78" fmla="*/ 2147483647 w 340"/>
                <a:gd name="T79" fmla="*/ 2147483647 h 399"/>
                <a:gd name="T80" fmla="*/ 2147483647 w 340"/>
                <a:gd name="T81" fmla="*/ 2147483647 h 399"/>
                <a:gd name="T82" fmla="*/ 2147483647 w 340"/>
                <a:gd name="T83" fmla="*/ 2147483647 h 399"/>
                <a:gd name="T84" fmla="*/ 2147483647 w 340"/>
                <a:gd name="T85" fmla="*/ 2147483647 h 399"/>
                <a:gd name="T86" fmla="*/ 2147483647 w 340"/>
                <a:gd name="T87" fmla="*/ 2147483647 h 39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40"/>
                <a:gd name="T133" fmla="*/ 0 h 399"/>
                <a:gd name="T134" fmla="*/ 340 w 340"/>
                <a:gd name="T135" fmla="*/ 399 h 39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40" h="399">
                  <a:moveTo>
                    <a:pt x="319" y="378"/>
                  </a:moveTo>
                  <a:lnTo>
                    <a:pt x="320" y="335"/>
                  </a:lnTo>
                  <a:lnTo>
                    <a:pt x="309" y="309"/>
                  </a:lnTo>
                  <a:lnTo>
                    <a:pt x="310" y="283"/>
                  </a:lnTo>
                  <a:lnTo>
                    <a:pt x="317" y="272"/>
                  </a:lnTo>
                  <a:lnTo>
                    <a:pt x="330" y="260"/>
                  </a:lnTo>
                  <a:lnTo>
                    <a:pt x="338" y="240"/>
                  </a:lnTo>
                  <a:lnTo>
                    <a:pt x="328" y="211"/>
                  </a:lnTo>
                  <a:lnTo>
                    <a:pt x="323" y="167"/>
                  </a:lnTo>
                  <a:lnTo>
                    <a:pt x="327" y="118"/>
                  </a:lnTo>
                  <a:lnTo>
                    <a:pt x="338" y="84"/>
                  </a:lnTo>
                  <a:lnTo>
                    <a:pt x="339" y="51"/>
                  </a:lnTo>
                  <a:lnTo>
                    <a:pt x="340" y="20"/>
                  </a:lnTo>
                  <a:lnTo>
                    <a:pt x="326" y="0"/>
                  </a:lnTo>
                  <a:lnTo>
                    <a:pt x="314" y="10"/>
                  </a:lnTo>
                  <a:lnTo>
                    <a:pt x="304" y="29"/>
                  </a:lnTo>
                  <a:lnTo>
                    <a:pt x="274" y="53"/>
                  </a:lnTo>
                  <a:lnTo>
                    <a:pt x="252" y="57"/>
                  </a:lnTo>
                  <a:lnTo>
                    <a:pt x="198" y="49"/>
                  </a:lnTo>
                  <a:lnTo>
                    <a:pt x="179" y="59"/>
                  </a:lnTo>
                  <a:lnTo>
                    <a:pt x="174" y="96"/>
                  </a:lnTo>
                  <a:lnTo>
                    <a:pt x="171" y="112"/>
                  </a:lnTo>
                  <a:lnTo>
                    <a:pt x="158" y="119"/>
                  </a:lnTo>
                  <a:lnTo>
                    <a:pt x="126" y="123"/>
                  </a:lnTo>
                  <a:lnTo>
                    <a:pt x="84" y="132"/>
                  </a:lnTo>
                  <a:lnTo>
                    <a:pt x="70" y="149"/>
                  </a:lnTo>
                  <a:lnTo>
                    <a:pt x="66" y="175"/>
                  </a:lnTo>
                  <a:lnTo>
                    <a:pt x="58" y="213"/>
                  </a:lnTo>
                  <a:lnTo>
                    <a:pt x="39" y="233"/>
                  </a:lnTo>
                  <a:lnTo>
                    <a:pt x="4" y="254"/>
                  </a:lnTo>
                  <a:lnTo>
                    <a:pt x="0" y="260"/>
                  </a:lnTo>
                  <a:lnTo>
                    <a:pt x="3" y="274"/>
                  </a:lnTo>
                  <a:lnTo>
                    <a:pt x="15" y="284"/>
                  </a:lnTo>
                  <a:lnTo>
                    <a:pt x="81" y="326"/>
                  </a:lnTo>
                  <a:lnTo>
                    <a:pt x="105" y="349"/>
                  </a:lnTo>
                  <a:lnTo>
                    <a:pt x="142" y="372"/>
                  </a:lnTo>
                  <a:lnTo>
                    <a:pt x="164" y="399"/>
                  </a:lnTo>
                  <a:lnTo>
                    <a:pt x="206" y="379"/>
                  </a:lnTo>
                  <a:lnTo>
                    <a:pt x="222" y="366"/>
                  </a:lnTo>
                  <a:lnTo>
                    <a:pt x="240" y="359"/>
                  </a:lnTo>
                  <a:lnTo>
                    <a:pt x="261" y="365"/>
                  </a:lnTo>
                  <a:lnTo>
                    <a:pt x="276" y="377"/>
                  </a:lnTo>
                  <a:lnTo>
                    <a:pt x="292" y="380"/>
                  </a:lnTo>
                  <a:lnTo>
                    <a:pt x="319" y="378"/>
                  </a:lnTo>
                  <a:close/>
                </a:path>
              </a:pathLst>
            </a:custGeom>
            <a:gradFill rotWithShape="0">
              <a:gsLst>
                <a:gs pos="0">
                  <a:srgbClr val="FF99CC"/>
                </a:gs>
                <a:gs pos="100000">
                  <a:srgbClr val="75465E"/>
                </a:gs>
              </a:gsLst>
              <a:path path="rect">
                <a:fillToRect l="100000" t="100000"/>
              </a:path>
            </a:gradFill>
            <a:ln w="12600">
              <a:solidFill>
                <a:srgbClr val="FFFFFF"/>
              </a:solidFill>
              <a:round/>
              <a:headEnd/>
              <a:tailEnd/>
            </a:ln>
          </p:spPr>
          <p:txBody>
            <a:bodyPr wrap="none" lIns="91424" tIns="45712" rIns="91424" bIns="45712" anchor="ctr"/>
            <a:lstStyle/>
            <a:p>
              <a:endParaRPr lang="es-ES">
                <a:solidFill>
                  <a:prstClr val="black"/>
                </a:solidFill>
              </a:endParaRPr>
            </a:p>
          </p:txBody>
        </p:sp>
        <p:sp>
          <p:nvSpPr>
            <p:cNvPr id="2110" name="Freeform 65"/>
            <p:cNvSpPr>
              <a:spLocks noChangeArrowheads="1"/>
            </p:cNvSpPr>
            <p:nvPr/>
          </p:nvSpPr>
          <p:spPr bwMode="auto">
            <a:xfrm>
              <a:off x="2466546" y="3317412"/>
              <a:ext cx="158825" cy="191500"/>
            </a:xfrm>
            <a:custGeom>
              <a:avLst/>
              <a:gdLst>
                <a:gd name="T0" fmla="*/ 2147483647 w 340"/>
                <a:gd name="T1" fmla="*/ 2147483647 h 399"/>
                <a:gd name="T2" fmla="*/ 2147483647 w 340"/>
                <a:gd name="T3" fmla="*/ 2147483647 h 399"/>
                <a:gd name="T4" fmla="*/ 2147483647 w 340"/>
                <a:gd name="T5" fmla="*/ 2147483647 h 399"/>
                <a:gd name="T6" fmla="*/ 2147483647 w 340"/>
                <a:gd name="T7" fmla="*/ 2147483647 h 399"/>
                <a:gd name="T8" fmla="*/ 2147483647 w 340"/>
                <a:gd name="T9" fmla="*/ 2147483647 h 399"/>
                <a:gd name="T10" fmla="*/ 2147483647 w 340"/>
                <a:gd name="T11" fmla="*/ 2147483647 h 399"/>
                <a:gd name="T12" fmla="*/ 2147483647 w 340"/>
                <a:gd name="T13" fmla="*/ 2147483647 h 399"/>
                <a:gd name="T14" fmla="*/ 2147483647 w 340"/>
                <a:gd name="T15" fmla="*/ 2147483647 h 399"/>
                <a:gd name="T16" fmla="*/ 2147483647 w 340"/>
                <a:gd name="T17" fmla="*/ 2147483647 h 399"/>
                <a:gd name="T18" fmla="*/ 2147483647 w 340"/>
                <a:gd name="T19" fmla="*/ 2147483647 h 399"/>
                <a:gd name="T20" fmla="*/ 2147483647 w 340"/>
                <a:gd name="T21" fmla="*/ 2147483647 h 399"/>
                <a:gd name="T22" fmla="*/ 2147483647 w 340"/>
                <a:gd name="T23" fmla="*/ 2147483647 h 399"/>
                <a:gd name="T24" fmla="*/ 2147483647 w 340"/>
                <a:gd name="T25" fmla="*/ 2147483647 h 399"/>
                <a:gd name="T26" fmla="*/ 2147483647 w 340"/>
                <a:gd name="T27" fmla="*/ 0 h 399"/>
                <a:gd name="T28" fmla="*/ 2147483647 w 340"/>
                <a:gd name="T29" fmla="*/ 2147483647 h 399"/>
                <a:gd name="T30" fmla="*/ 2147483647 w 340"/>
                <a:gd name="T31" fmla="*/ 2147483647 h 399"/>
                <a:gd name="T32" fmla="*/ 2147483647 w 340"/>
                <a:gd name="T33" fmla="*/ 2147483647 h 399"/>
                <a:gd name="T34" fmla="*/ 2147483647 w 340"/>
                <a:gd name="T35" fmla="*/ 2147483647 h 399"/>
                <a:gd name="T36" fmla="*/ 2147483647 w 340"/>
                <a:gd name="T37" fmla="*/ 2147483647 h 399"/>
                <a:gd name="T38" fmla="*/ 2147483647 w 340"/>
                <a:gd name="T39" fmla="*/ 2147483647 h 399"/>
                <a:gd name="T40" fmla="*/ 2147483647 w 340"/>
                <a:gd name="T41" fmla="*/ 2147483647 h 399"/>
                <a:gd name="T42" fmla="*/ 2147483647 w 340"/>
                <a:gd name="T43" fmla="*/ 2147483647 h 399"/>
                <a:gd name="T44" fmla="*/ 2147483647 w 340"/>
                <a:gd name="T45" fmla="*/ 2147483647 h 399"/>
                <a:gd name="T46" fmla="*/ 2147483647 w 340"/>
                <a:gd name="T47" fmla="*/ 2147483647 h 399"/>
                <a:gd name="T48" fmla="*/ 2147483647 w 340"/>
                <a:gd name="T49" fmla="*/ 2147483647 h 399"/>
                <a:gd name="T50" fmla="*/ 2147483647 w 340"/>
                <a:gd name="T51" fmla="*/ 2147483647 h 399"/>
                <a:gd name="T52" fmla="*/ 2147483647 w 340"/>
                <a:gd name="T53" fmla="*/ 2147483647 h 399"/>
                <a:gd name="T54" fmla="*/ 2147483647 w 340"/>
                <a:gd name="T55" fmla="*/ 2147483647 h 399"/>
                <a:gd name="T56" fmla="*/ 2147483647 w 340"/>
                <a:gd name="T57" fmla="*/ 2147483647 h 399"/>
                <a:gd name="T58" fmla="*/ 2147483647 w 340"/>
                <a:gd name="T59" fmla="*/ 2147483647 h 399"/>
                <a:gd name="T60" fmla="*/ 0 w 340"/>
                <a:gd name="T61" fmla="*/ 2147483647 h 399"/>
                <a:gd name="T62" fmla="*/ 2147483647 w 340"/>
                <a:gd name="T63" fmla="*/ 2147483647 h 399"/>
                <a:gd name="T64" fmla="*/ 2147483647 w 340"/>
                <a:gd name="T65" fmla="*/ 2147483647 h 399"/>
                <a:gd name="T66" fmla="*/ 2147483647 w 340"/>
                <a:gd name="T67" fmla="*/ 2147483647 h 399"/>
                <a:gd name="T68" fmla="*/ 2147483647 w 340"/>
                <a:gd name="T69" fmla="*/ 2147483647 h 399"/>
                <a:gd name="T70" fmla="*/ 2147483647 w 340"/>
                <a:gd name="T71" fmla="*/ 2147483647 h 399"/>
                <a:gd name="T72" fmla="*/ 2147483647 w 340"/>
                <a:gd name="T73" fmla="*/ 2147483647 h 399"/>
                <a:gd name="T74" fmla="*/ 2147483647 w 340"/>
                <a:gd name="T75" fmla="*/ 2147483647 h 399"/>
                <a:gd name="T76" fmla="*/ 2147483647 w 340"/>
                <a:gd name="T77" fmla="*/ 2147483647 h 399"/>
                <a:gd name="T78" fmla="*/ 2147483647 w 340"/>
                <a:gd name="T79" fmla="*/ 2147483647 h 399"/>
                <a:gd name="T80" fmla="*/ 2147483647 w 340"/>
                <a:gd name="T81" fmla="*/ 2147483647 h 399"/>
                <a:gd name="T82" fmla="*/ 2147483647 w 340"/>
                <a:gd name="T83" fmla="*/ 2147483647 h 399"/>
                <a:gd name="T84" fmla="*/ 2147483647 w 340"/>
                <a:gd name="T85" fmla="*/ 2147483647 h 399"/>
                <a:gd name="T86" fmla="*/ 2147483647 w 340"/>
                <a:gd name="T87" fmla="*/ 2147483647 h 39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40"/>
                <a:gd name="T133" fmla="*/ 0 h 399"/>
                <a:gd name="T134" fmla="*/ 340 w 340"/>
                <a:gd name="T135" fmla="*/ 399 h 39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40" h="399">
                  <a:moveTo>
                    <a:pt x="319" y="378"/>
                  </a:moveTo>
                  <a:lnTo>
                    <a:pt x="320" y="335"/>
                  </a:lnTo>
                  <a:lnTo>
                    <a:pt x="309" y="309"/>
                  </a:lnTo>
                  <a:lnTo>
                    <a:pt x="310" y="283"/>
                  </a:lnTo>
                  <a:lnTo>
                    <a:pt x="317" y="272"/>
                  </a:lnTo>
                  <a:lnTo>
                    <a:pt x="330" y="260"/>
                  </a:lnTo>
                  <a:lnTo>
                    <a:pt x="338" y="240"/>
                  </a:lnTo>
                  <a:lnTo>
                    <a:pt x="328" y="211"/>
                  </a:lnTo>
                  <a:lnTo>
                    <a:pt x="323" y="167"/>
                  </a:lnTo>
                  <a:lnTo>
                    <a:pt x="327" y="118"/>
                  </a:lnTo>
                  <a:lnTo>
                    <a:pt x="338" y="84"/>
                  </a:lnTo>
                  <a:lnTo>
                    <a:pt x="339" y="51"/>
                  </a:lnTo>
                  <a:lnTo>
                    <a:pt x="340" y="20"/>
                  </a:lnTo>
                  <a:lnTo>
                    <a:pt x="326" y="0"/>
                  </a:lnTo>
                  <a:lnTo>
                    <a:pt x="314" y="10"/>
                  </a:lnTo>
                  <a:lnTo>
                    <a:pt x="304" y="29"/>
                  </a:lnTo>
                  <a:lnTo>
                    <a:pt x="274" y="53"/>
                  </a:lnTo>
                  <a:lnTo>
                    <a:pt x="252" y="57"/>
                  </a:lnTo>
                  <a:lnTo>
                    <a:pt x="198" y="49"/>
                  </a:lnTo>
                  <a:lnTo>
                    <a:pt x="179" y="59"/>
                  </a:lnTo>
                  <a:lnTo>
                    <a:pt x="174" y="96"/>
                  </a:lnTo>
                  <a:lnTo>
                    <a:pt x="171" y="112"/>
                  </a:lnTo>
                  <a:lnTo>
                    <a:pt x="158" y="119"/>
                  </a:lnTo>
                  <a:lnTo>
                    <a:pt x="126" y="123"/>
                  </a:lnTo>
                  <a:lnTo>
                    <a:pt x="84" y="132"/>
                  </a:lnTo>
                  <a:lnTo>
                    <a:pt x="70" y="149"/>
                  </a:lnTo>
                  <a:lnTo>
                    <a:pt x="66" y="175"/>
                  </a:lnTo>
                  <a:lnTo>
                    <a:pt x="58" y="213"/>
                  </a:lnTo>
                  <a:lnTo>
                    <a:pt x="39" y="233"/>
                  </a:lnTo>
                  <a:lnTo>
                    <a:pt x="4" y="254"/>
                  </a:lnTo>
                  <a:lnTo>
                    <a:pt x="0" y="260"/>
                  </a:lnTo>
                  <a:lnTo>
                    <a:pt x="3" y="274"/>
                  </a:lnTo>
                  <a:lnTo>
                    <a:pt x="15" y="284"/>
                  </a:lnTo>
                  <a:lnTo>
                    <a:pt x="81" y="326"/>
                  </a:lnTo>
                  <a:lnTo>
                    <a:pt x="105" y="349"/>
                  </a:lnTo>
                  <a:lnTo>
                    <a:pt x="142" y="372"/>
                  </a:lnTo>
                  <a:lnTo>
                    <a:pt x="164" y="399"/>
                  </a:lnTo>
                  <a:lnTo>
                    <a:pt x="206" y="379"/>
                  </a:lnTo>
                  <a:lnTo>
                    <a:pt x="222" y="366"/>
                  </a:lnTo>
                  <a:lnTo>
                    <a:pt x="240" y="359"/>
                  </a:lnTo>
                  <a:lnTo>
                    <a:pt x="261" y="365"/>
                  </a:lnTo>
                  <a:lnTo>
                    <a:pt x="276" y="377"/>
                  </a:lnTo>
                  <a:lnTo>
                    <a:pt x="292" y="380"/>
                  </a:lnTo>
                  <a:lnTo>
                    <a:pt x="319" y="378"/>
                  </a:lnTo>
                </a:path>
              </a:pathLst>
            </a:custGeom>
            <a:solidFill>
              <a:schemeClr val="bg1"/>
            </a:solidFill>
            <a:ln w="12573">
              <a:solidFill>
                <a:srgbClr val="000080"/>
              </a:solidFill>
              <a:round/>
              <a:headEnd/>
              <a:tailEnd/>
            </a:ln>
          </p:spPr>
          <p:txBody>
            <a:bodyPr wrap="none" lIns="91424" tIns="45712" rIns="91424" bIns="45712" anchor="ctr"/>
            <a:lstStyle/>
            <a:p>
              <a:endParaRPr lang="es-ES">
                <a:solidFill>
                  <a:prstClr val="black"/>
                </a:solidFill>
              </a:endParaRPr>
            </a:p>
          </p:txBody>
        </p:sp>
        <p:sp>
          <p:nvSpPr>
            <p:cNvPr id="2111" name="Freeform 66"/>
            <p:cNvSpPr>
              <a:spLocks noChangeArrowheads="1"/>
            </p:cNvSpPr>
            <p:nvPr/>
          </p:nvSpPr>
          <p:spPr bwMode="auto">
            <a:xfrm>
              <a:off x="2541207" y="3491633"/>
              <a:ext cx="127603" cy="126707"/>
            </a:xfrm>
            <a:custGeom>
              <a:avLst/>
              <a:gdLst>
                <a:gd name="T0" fmla="*/ 2147483647 w 272"/>
                <a:gd name="T1" fmla="*/ 2147483647 h 264"/>
                <a:gd name="T2" fmla="*/ 0 w 272"/>
                <a:gd name="T3" fmla="*/ 2147483647 h 264"/>
                <a:gd name="T4" fmla="*/ 2147483647 w 272"/>
                <a:gd name="T5" fmla="*/ 2147483647 h 264"/>
                <a:gd name="T6" fmla="*/ 2147483647 w 272"/>
                <a:gd name="T7" fmla="*/ 2147483647 h 264"/>
                <a:gd name="T8" fmla="*/ 2147483647 w 272"/>
                <a:gd name="T9" fmla="*/ 2147483647 h 264"/>
                <a:gd name="T10" fmla="*/ 2147483647 w 272"/>
                <a:gd name="T11" fmla="*/ 2147483647 h 264"/>
                <a:gd name="T12" fmla="*/ 2147483647 w 272"/>
                <a:gd name="T13" fmla="*/ 2147483647 h 264"/>
                <a:gd name="T14" fmla="*/ 2147483647 w 272"/>
                <a:gd name="T15" fmla="*/ 2147483647 h 264"/>
                <a:gd name="T16" fmla="*/ 2147483647 w 272"/>
                <a:gd name="T17" fmla="*/ 2147483647 h 264"/>
                <a:gd name="T18" fmla="*/ 2147483647 w 272"/>
                <a:gd name="T19" fmla="*/ 2147483647 h 264"/>
                <a:gd name="T20" fmla="*/ 2147483647 w 272"/>
                <a:gd name="T21" fmla="*/ 2147483647 h 264"/>
                <a:gd name="T22" fmla="*/ 2147483647 w 272"/>
                <a:gd name="T23" fmla="*/ 2147483647 h 264"/>
                <a:gd name="T24" fmla="*/ 2147483647 w 272"/>
                <a:gd name="T25" fmla="*/ 2147483647 h 264"/>
                <a:gd name="T26" fmla="*/ 2147483647 w 272"/>
                <a:gd name="T27" fmla="*/ 2147483647 h 264"/>
                <a:gd name="T28" fmla="*/ 2147483647 w 272"/>
                <a:gd name="T29" fmla="*/ 2147483647 h 264"/>
                <a:gd name="T30" fmla="*/ 2147483647 w 272"/>
                <a:gd name="T31" fmla="*/ 2147483647 h 264"/>
                <a:gd name="T32" fmla="*/ 2147483647 w 272"/>
                <a:gd name="T33" fmla="*/ 2147483647 h 264"/>
                <a:gd name="T34" fmla="*/ 2147483647 w 272"/>
                <a:gd name="T35" fmla="*/ 2147483647 h 264"/>
                <a:gd name="T36" fmla="*/ 2147483647 w 272"/>
                <a:gd name="T37" fmla="*/ 2147483647 h 264"/>
                <a:gd name="T38" fmla="*/ 2147483647 w 272"/>
                <a:gd name="T39" fmla="*/ 2147483647 h 264"/>
                <a:gd name="T40" fmla="*/ 2147483647 w 272"/>
                <a:gd name="T41" fmla="*/ 2147483647 h 264"/>
                <a:gd name="T42" fmla="*/ 2147483647 w 272"/>
                <a:gd name="T43" fmla="*/ 2147483647 h 264"/>
                <a:gd name="T44" fmla="*/ 2147483647 w 272"/>
                <a:gd name="T45" fmla="*/ 2147483647 h 264"/>
                <a:gd name="T46" fmla="*/ 2147483647 w 272"/>
                <a:gd name="T47" fmla="*/ 2147483647 h 264"/>
                <a:gd name="T48" fmla="*/ 2147483647 w 272"/>
                <a:gd name="T49" fmla="*/ 2147483647 h 264"/>
                <a:gd name="T50" fmla="*/ 2147483647 w 272"/>
                <a:gd name="T51" fmla="*/ 2147483647 h 264"/>
                <a:gd name="T52" fmla="*/ 2147483647 w 272"/>
                <a:gd name="T53" fmla="*/ 2147483647 h 264"/>
                <a:gd name="T54" fmla="*/ 2147483647 w 272"/>
                <a:gd name="T55" fmla="*/ 2147483647 h 264"/>
                <a:gd name="T56" fmla="*/ 2147483647 w 272"/>
                <a:gd name="T57" fmla="*/ 2147483647 h 264"/>
                <a:gd name="T58" fmla="*/ 2147483647 w 272"/>
                <a:gd name="T59" fmla="*/ 2147483647 h 264"/>
                <a:gd name="T60" fmla="*/ 2147483647 w 272"/>
                <a:gd name="T61" fmla="*/ 0 h 264"/>
                <a:gd name="T62" fmla="*/ 2147483647 w 272"/>
                <a:gd name="T63" fmla="*/ 2147483647 h 264"/>
                <a:gd name="T64" fmla="*/ 2147483647 w 272"/>
                <a:gd name="T65" fmla="*/ 2147483647 h 264"/>
                <a:gd name="T66" fmla="*/ 2147483647 w 272"/>
                <a:gd name="T67" fmla="*/ 2147483647 h 26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72"/>
                <a:gd name="T103" fmla="*/ 0 h 264"/>
                <a:gd name="T104" fmla="*/ 272 w 272"/>
                <a:gd name="T105" fmla="*/ 264 h 26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72" h="264">
                  <a:moveTo>
                    <a:pt x="5" y="40"/>
                  </a:moveTo>
                  <a:lnTo>
                    <a:pt x="0" y="80"/>
                  </a:lnTo>
                  <a:lnTo>
                    <a:pt x="5" y="106"/>
                  </a:lnTo>
                  <a:lnTo>
                    <a:pt x="35" y="122"/>
                  </a:lnTo>
                  <a:lnTo>
                    <a:pt x="54" y="127"/>
                  </a:lnTo>
                  <a:lnTo>
                    <a:pt x="73" y="121"/>
                  </a:lnTo>
                  <a:lnTo>
                    <a:pt x="90" y="130"/>
                  </a:lnTo>
                  <a:lnTo>
                    <a:pt x="101" y="166"/>
                  </a:lnTo>
                  <a:lnTo>
                    <a:pt x="115" y="154"/>
                  </a:lnTo>
                  <a:lnTo>
                    <a:pt x="160" y="175"/>
                  </a:lnTo>
                  <a:lnTo>
                    <a:pt x="195" y="206"/>
                  </a:lnTo>
                  <a:lnTo>
                    <a:pt x="202" y="235"/>
                  </a:lnTo>
                  <a:lnTo>
                    <a:pt x="213" y="249"/>
                  </a:lnTo>
                  <a:lnTo>
                    <a:pt x="235" y="248"/>
                  </a:lnTo>
                  <a:lnTo>
                    <a:pt x="260" y="257"/>
                  </a:lnTo>
                  <a:lnTo>
                    <a:pt x="272" y="264"/>
                  </a:lnTo>
                  <a:lnTo>
                    <a:pt x="260" y="257"/>
                  </a:lnTo>
                  <a:lnTo>
                    <a:pt x="249" y="230"/>
                  </a:lnTo>
                  <a:lnTo>
                    <a:pt x="248" y="206"/>
                  </a:lnTo>
                  <a:lnTo>
                    <a:pt x="253" y="197"/>
                  </a:lnTo>
                  <a:lnTo>
                    <a:pt x="261" y="189"/>
                  </a:lnTo>
                  <a:lnTo>
                    <a:pt x="258" y="175"/>
                  </a:lnTo>
                  <a:lnTo>
                    <a:pt x="241" y="160"/>
                  </a:lnTo>
                  <a:lnTo>
                    <a:pt x="260" y="124"/>
                  </a:lnTo>
                  <a:lnTo>
                    <a:pt x="265" y="116"/>
                  </a:lnTo>
                  <a:lnTo>
                    <a:pt x="233" y="90"/>
                  </a:lnTo>
                  <a:lnTo>
                    <a:pt x="160" y="19"/>
                  </a:lnTo>
                  <a:lnTo>
                    <a:pt x="133" y="20"/>
                  </a:lnTo>
                  <a:lnTo>
                    <a:pt x="118" y="18"/>
                  </a:lnTo>
                  <a:lnTo>
                    <a:pt x="102" y="5"/>
                  </a:lnTo>
                  <a:lnTo>
                    <a:pt x="81" y="0"/>
                  </a:lnTo>
                  <a:lnTo>
                    <a:pt x="64" y="7"/>
                  </a:lnTo>
                  <a:lnTo>
                    <a:pt x="48" y="20"/>
                  </a:lnTo>
                  <a:lnTo>
                    <a:pt x="5" y="40"/>
                  </a:lnTo>
                  <a:close/>
                </a:path>
              </a:pathLst>
            </a:custGeom>
            <a:gradFill rotWithShape="0">
              <a:gsLst>
                <a:gs pos="0">
                  <a:srgbClr val="FF3300"/>
                </a:gs>
                <a:gs pos="100000">
                  <a:srgbClr val="751700"/>
                </a:gs>
              </a:gsLst>
              <a:path path="rect">
                <a:fillToRect l="100000" t="100000"/>
              </a:path>
            </a:gradFill>
            <a:ln w="12600">
              <a:solidFill>
                <a:srgbClr val="FFFFFF"/>
              </a:solidFill>
              <a:round/>
              <a:headEnd/>
              <a:tailEnd/>
            </a:ln>
          </p:spPr>
          <p:txBody>
            <a:bodyPr wrap="none" lIns="91424" tIns="45712" rIns="91424" bIns="45712" anchor="ctr"/>
            <a:lstStyle/>
            <a:p>
              <a:endParaRPr lang="es-ES">
                <a:solidFill>
                  <a:prstClr val="black"/>
                </a:solidFill>
              </a:endParaRPr>
            </a:p>
          </p:txBody>
        </p:sp>
        <p:sp>
          <p:nvSpPr>
            <p:cNvPr id="2112" name="Freeform 67"/>
            <p:cNvSpPr>
              <a:spLocks noChangeArrowheads="1"/>
            </p:cNvSpPr>
            <p:nvPr/>
          </p:nvSpPr>
          <p:spPr bwMode="auto">
            <a:xfrm>
              <a:off x="2541207" y="3491633"/>
              <a:ext cx="127603" cy="126707"/>
            </a:xfrm>
            <a:custGeom>
              <a:avLst/>
              <a:gdLst>
                <a:gd name="T0" fmla="*/ 2147483647 w 272"/>
                <a:gd name="T1" fmla="*/ 2147483647 h 264"/>
                <a:gd name="T2" fmla="*/ 0 w 272"/>
                <a:gd name="T3" fmla="*/ 2147483647 h 264"/>
                <a:gd name="T4" fmla="*/ 2147483647 w 272"/>
                <a:gd name="T5" fmla="*/ 2147483647 h 264"/>
                <a:gd name="T6" fmla="*/ 2147483647 w 272"/>
                <a:gd name="T7" fmla="*/ 2147483647 h 264"/>
                <a:gd name="T8" fmla="*/ 2147483647 w 272"/>
                <a:gd name="T9" fmla="*/ 2147483647 h 264"/>
                <a:gd name="T10" fmla="*/ 2147483647 w 272"/>
                <a:gd name="T11" fmla="*/ 2147483647 h 264"/>
                <a:gd name="T12" fmla="*/ 2147483647 w 272"/>
                <a:gd name="T13" fmla="*/ 2147483647 h 264"/>
                <a:gd name="T14" fmla="*/ 2147483647 w 272"/>
                <a:gd name="T15" fmla="*/ 2147483647 h 264"/>
                <a:gd name="T16" fmla="*/ 2147483647 w 272"/>
                <a:gd name="T17" fmla="*/ 2147483647 h 264"/>
                <a:gd name="T18" fmla="*/ 2147483647 w 272"/>
                <a:gd name="T19" fmla="*/ 2147483647 h 264"/>
                <a:gd name="T20" fmla="*/ 2147483647 w 272"/>
                <a:gd name="T21" fmla="*/ 2147483647 h 264"/>
                <a:gd name="T22" fmla="*/ 2147483647 w 272"/>
                <a:gd name="T23" fmla="*/ 2147483647 h 264"/>
                <a:gd name="T24" fmla="*/ 2147483647 w 272"/>
                <a:gd name="T25" fmla="*/ 2147483647 h 264"/>
                <a:gd name="T26" fmla="*/ 2147483647 w 272"/>
                <a:gd name="T27" fmla="*/ 2147483647 h 264"/>
                <a:gd name="T28" fmla="*/ 2147483647 w 272"/>
                <a:gd name="T29" fmla="*/ 2147483647 h 264"/>
                <a:gd name="T30" fmla="*/ 2147483647 w 272"/>
                <a:gd name="T31" fmla="*/ 2147483647 h 264"/>
                <a:gd name="T32" fmla="*/ 2147483647 w 272"/>
                <a:gd name="T33" fmla="*/ 2147483647 h 264"/>
                <a:gd name="T34" fmla="*/ 2147483647 w 272"/>
                <a:gd name="T35" fmla="*/ 2147483647 h 264"/>
                <a:gd name="T36" fmla="*/ 2147483647 w 272"/>
                <a:gd name="T37" fmla="*/ 2147483647 h 264"/>
                <a:gd name="T38" fmla="*/ 2147483647 w 272"/>
                <a:gd name="T39" fmla="*/ 2147483647 h 264"/>
                <a:gd name="T40" fmla="*/ 2147483647 w 272"/>
                <a:gd name="T41" fmla="*/ 2147483647 h 264"/>
                <a:gd name="T42" fmla="*/ 2147483647 w 272"/>
                <a:gd name="T43" fmla="*/ 2147483647 h 264"/>
                <a:gd name="T44" fmla="*/ 2147483647 w 272"/>
                <a:gd name="T45" fmla="*/ 2147483647 h 264"/>
                <a:gd name="T46" fmla="*/ 2147483647 w 272"/>
                <a:gd name="T47" fmla="*/ 2147483647 h 264"/>
                <a:gd name="T48" fmla="*/ 2147483647 w 272"/>
                <a:gd name="T49" fmla="*/ 2147483647 h 264"/>
                <a:gd name="T50" fmla="*/ 2147483647 w 272"/>
                <a:gd name="T51" fmla="*/ 2147483647 h 264"/>
                <a:gd name="T52" fmla="*/ 2147483647 w 272"/>
                <a:gd name="T53" fmla="*/ 2147483647 h 264"/>
                <a:gd name="T54" fmla="*/ 2147483647 w 272"/>
                <a:gd name="T55" fmla="*/ 2147483647 h 264"/>
                <a:gd name="T56" fmla="*/ 2147483647 w 272"/>
                <a:gd name="T57" fmla="*/ 2147483647 h 264"/>
                <a:gd name="T58" fmla="*/ 2147483647 w 272"/>
                <a:gd name="T59" fmla="*/ 2147483647 h 264"/>
                <a:gd name="T60" fmla="*/ 2147483647 w 272"/>
                <a:gd name="T61" fmla="*/ 0 h 264"/>
                <a:gd name="T62" fmla="*/ 2147483647 w 272"/>
                <a:gd name="T63" fmla="*/ 2147483647 h 264"/>
                <a:gd name="T64" fmla="*/ 2147483647 w 272"/>
                <a:gd name="T65" fmla="*/ 2147483647 h 264"/>
                <a:gd name="T66" fmla="*/ 2147483647 w 272"/>
                <a:gd name="T67" fmla="*/ 2147483647 h 26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72"/>
                <a:gd name="T103" fmla="*/ 0 h 264"/>
                <a:gd name="T104" fmla="*/ 272 w 272"/>
                <a:gd name="T105" fmla="*/ 264 h 26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72" h="264">
                  <a:moveTo>
                    <a:pt x="5" y="40"/>
                  </a:moveTo>
                  <a:lnTo>
                    <a:pt x="0" y="80"/>
                  </a:lnTo>
                  <a:lnTo>
                    <a:pt x="5" y="106"/>
                  </a:lnTo>
                  <a:lnTo>
                    <a:pt x="35" y="122"/>
                  </a:lnTo>
                  <a:lnTo>
                    <a:pt x="54" y="127"/>
                  </a:lnTo>
                  <a:lnTo>
                    <a:pt x="73" y="121"/>
                  </a:lnTo>
                  <a:lnTo>
                    <a:pt x="90" y="130"/>
                  </a:lnTo>
                  <a:lnTo>
                    <a:pt x="101" y="166"/>
                  </a:lnTo>
                  <a:lnTo>
                    <a:pt x="115" y="154"/>
                  </a:lnTo>
                  <a:lnTo>
                    <a:pt x="160" y="175"/>
                  </a:lnTo>
                  <a:lnTo>
                    <a:pt x="195" y="206"/>
                  </a:lnTo>
                  <a:lnTo>
                    <a:pt x="202" y="235"/>
                  </a:lnTo>
                  <a:lnTo>
                    <a:pt x="213" y="249"/>
                  </a:lnTo>
                  <a:lnTo>
                    <a:pt x="235" y="248"/>
                  </a:lnTo>
                  <a:lnTo>
                    <a:pt x="260" y="257"/>
                  </a:lnTo>
                  <a:lnTo>
                    <a:pt x="272" y="264"/>
                  </a:lnTo>
                  <a:lnTo>
                    <a:pt x="260" y="257"/>
                  </a:lnTo>
                  <a:lnTo>
                    <a:pt x="249" y="230"/>
                  </a:lnTo>
                  <a:lnTo>
                    <a:pt x="248" y="206"/>
                  </a:lnTo>
                  <a:lnTo>
                    <a:pt x="253" y="197"/>
                  </a:lnTo>
                  <a:lnTo>
                    <a:pt x="261" y="189"/>
                  </a:lnTo>
                  <a:lnTo>
                    <a:pt x="258" y="175"/>
                  </a:lnTo>
                  <a:lnTo>
                    <a:pt x="241" y="160"/>
                  </a:lnTo>
                  <a:lnTo>
                    <a:pt x="260" y="124"/>
                  </a:lnTo>
                  <a:lnTo>
                    <a:pt x="265" y="116"/>
                  </a:lnTo>
                  <a:lnTo>
                    <a:pt x="233" y="90"/>
                  </a:lnTo>
                  <a:lnTo>
                    <a:pt x="160" y="19"/>
                  </a:lnTo>
                  <a:lnTo>
                    <a:pt x="133" y="20"/>
                  </a:lnTo>
                  <a:lnTo>
                    <a:pt x="118" y="18"/>
                  </a:lnTo>
                  <a:lnTo>
                    <a:pt x="102" y="5"/>
                  </a:lnTo>
                  <a:lnTo>
                    <a:pt x="81" y="0"/>
                  </a:lnTo>
                  <a:lnTo>
                    <a:pt x="64" y="7"/>
                  </a:lnTo>
                  <a:lnTo>
                    <a:pt x="48" y="20"/>
                  </a:lnTo>
                  <a:lnTo>
                    <a:pt x="5" y="40"/>
                  </a:lnTo>
                </a:path>
              </a:pathLst>
            </a:custGeom>
            <a:solidFill>
              <a:schemeClr val="bg1"/>
            </a:solidFill>
            <a:ln w="12573">
              <a:solidFill>
                <a:srgbClr val="000066"/>
              </a:solidFill>
              <a:round/>
              <a:headEnd/>
              <a:tailEnd/>
            </a:ln>
          </p:spPr>
          <p:txBody>
            <a:bodyPr wrap="none" lIns="91424" tIns="45712" rIns="91424" bIns="45712" anchor="ctr"/>
            <a:lstStyle/>
            <a:p>
              <a:endParaRPr lang="es-ES">
                <a:solidFill>
                  <a:prstClr val="black"/>
                </a:solidFill>
              </a:endParaRPr>
            </a:p>
          </p:txBody>
        </p:sp>
        <p:sp>
          <p:nvSpPr>
            <p:cNvPr id="2113" name="Freeform 68"/>
            <p:cNvSpPr>
              <a:spLocks noChangeArrowheads="1"/>
            </p:cNvSpPr>
            <p:nvPr/>
          </p:nvSpPr>
          <p:spPr bwMode="auto">
            <a:xfrm>
              <a:off x="2653878" y="3536268"/>
              <a:ext cx="240274" cy="97910"/>
            </a:xfrm>
            <a:custGeom>
              <a:avLst/>
              <a:gdLst>
                <a:gd name="T0" fmla="*/ 2147483647 w 514"/>
                <a:gd name="T1" fmla="*/ 2147483647 h 200"/>
                <a:gd name="T2" fmla="*/ 2147483647 w 514"/>
                <a:gd name="T3" fmla="*/ 2147483647 h 200"/>
                <a:gd name="T4" fmla="*/ 2147483647 w 514"/>
                <a:gd name="T5" fmla="*/ 2147483647 h 200"/>
                <a:gd name="T6" fmla="*/ 2147483647 w 514"/>
                <a:gd name="T7" fmla="*/ 2147483647 h 200"/>
                <a:gd name="T8" fmla="*/ 2147483647 w 514"/>
                <a:gd name="T9" fmla="*/ 2147483647 h 200"/>
                <a:gd name="T10" fmla="*/ 2147483647 w 514"/>
                <a:gd name="T11" fmla="*/ 2147483647 h 200"/>
                <a:gd name="T12" fmla="*/ 2147483647 w 514"/>
                <a:gd name="T13" fmla="*/ 2147483647 h 200"/>
                <a:gd name="T14" fmla="*/ 2147483647 w 514"/>
                <a:gd name="T15" fmla="*/ 2147483647 h 200"/>
                <a:gd name="T16" fmla="*/ 2147483647 w 514"/>
                <a:gd name="T17" fmla="*/ 2147483647 h 200"/>
                <a:gd name="T18" fmla="*/ 2147483647 w 514"/>
                <a:gd name="T19" fmla="*/ 2147483647 h 200"/>
                <a:gd name="T20" fmla="*/ 2147483647 w 514"/>
                <a:gd name="T21" fmla="*/ 2147483647 h 200"/>
                <a:gd name="T22" fmla="*/ 2147483647 w 514"/>
                <a:gd name="T23" fmla="*/ 0 h 200"/>
                <a:gd name="T24" fmla="*/ 2147483647 w 514"/>
                <a:gd name="T25" fmla="*/ 2147483647 h 200"/>
                <a:gd name="T26" fmla="*/ 2147483647 w 514"/>
                <a:gd name="T27" fmla="*/ 2147483647 h 200"/>
                <a:gd name="T28" fmla="*/ 2147483647 w 514"/>
                <a:gd name="T29" fmla="*/ 2147483647 h 200"/>
                <a:gd name="T30" fmla="*/ 2147483647 w 514"/>
                <a:gd name="T31" fmla="*/ 2147483647 h 200"/>
                <a:gd name="T32" fmla="*/ 2147483647 w 514"/>
                <a:gd name="T33" fmla="*/ 2147483647 h 200"/>
                <a:gd name="T34" fmla="*/ 2147483647 w 514"/>
                <a:gd name="T35" fmla="*/ 2147483647 h 200"/>
                <a:gd name="T36" fmla="*/ 2147483647 w 514"/>
                <a:gd name="T37" fmla="*/ 2147483647 h 200"/>
                <a:gd name="T38" fmla="*/ 2147483647 w 514"/>
                <a:gd name="T39" fmla="*/ 2147483647 h 200"/>
                <a:gd name="T40" fmla="*/ 2147483647 w 514"/>
                <a:gd name="T41" fmla="*/ 2147483647 h 200"/>
                <a:gd name="T42" fmla="*/ 2147483647 w 514"/>
                <a:gd name="T43" fmla="*/ 2147483647 h 200"/>
                <a:gd name="T44" fmla="*/ 2147483647 w 514"/>
                <a:gd name="T45" fmla="*/ 2147483647 h 200"/>
                <a:gd name="T46" fmla="*/ 2147483647 w 514"/>
                <a:gd name="T47" fmla="*/ 2147483647 h 200"/>
                <a:gd name="T48" fmla="*/ 2147483647 w 514"/>
                <a:gd name="T49" fmla="*/ 2147483647 h 200"/>
                <a:gd name="T50" fmla="*/ 2147483647 w 514"/>
                <a:gd name="T51" fmla="*/ 2147483647 h 200"/>
                <a:gd name="T52" fmla="*/ 2147483647 w 514"/>
                <a:gd name="T53" fmla="*/ 2147483647 h 200"/>
                <a:gd name="T54" fmla="*/ 2147483647 w 514"/>
                <a:gd name="T55" fmla="*/ 2147483647 h 200"/>
                <a:gd name="T56" fmla="*/ 2147483647 w 514"/>
                <a:gd name="T57" fmla="*/ 2147483647 h 200"/>
                <a:gd name="T58" fmla="*/ 2147483647 w 514"/>
                <a:gd name="T59" fmla="*/ 2147483647 h 200"/>
                <a:gd name="T60" fmla="*/ 2147483647 w 514"/>
                <a:gd name="T61" fmla="*/ 2147483647 h 200"/>
                <a:gd name="T62" fmla="*/ 2147483647 w 514"/>
                <a:gd name="T63" fmla="*/ 2147483647 h 200"/>
                <a:gd name="T64" fmla="*/ 2147483647 w 514"/>
                <a:gd name="T65" fmla="*/ 2147483647 h 200"/>
                <a:gd name="T66" fmla="*/ 2147483647 w 514"/>
                <a:gd name="T67" fmla="*/ 2147483647 h 200"/>
                <a:gd name="T68" fmla="*/ 2147483647 w 514"/>
                <a:gd name="T69" fmla="*/ 2147483647 h 200"/>
                <a:gd name="T70" fmla="*/ 2147483647 w 514"/>
                <a:gd name="T71" fmla="*/ 2147483647 h 200"/>
                <a:gd name="T72" fmla="*/ 2147483647 w 514"/>
                <a:gd name="T73" fmla="*/ 2147483647 h 200"/>
                <a:gd name="T74" fmla="*/ 2147483647 w 514"/>
                <a:gd name="T75" fmla="*/ 2147483647 h 200"/>
                <a:gd name="T76" fmla="*/ 2147483647 w 514"/>
                <a:gd name="T77" fmla="*/ 2147483647 h 200"/>
                <a:gd name="T78" fmla="*/ 2147483647 w 514"/>
                <a:gd name="T79" fmla="*/ 2147483647 h 200"/>
                <a:gd name="T80" fmla="*/ 2147483647 w 514"/>
                <a:gd name="T81" fmla="*/ 2147483647 h 200"/>
                <a:gd name="T82" fmla="*/ 2147483647 w 514"/>
                <a:gd name="T83" fmla="*/ 2147483647 h 200"/>
                <a:gd name="T84" fmla="*/ 2147483647 w 514"/>
                <a:gd name="T85" fmla="*/ 2147483647 h 200"/>
                <a:gd name="T86" fmla="*/ 2147483647 w 514"/>
                <a:gd name="T87" fmla="*/ 2147483647 h 200"/>
                <a:gd name="T88" fmla="*/ 2147483647 w 514"/>
                <a:gd name="T89" fmla="*/ 2147483647 h 200"/>
                <a:gd name="T90" fmla="*/ 2147483647 w 514"/>
                <a:gd name="T91" fmla="*/ 2147483647 h 200"/>
                <a:gd name="T92" fmla="*/ 2147483647 w 514"/>
                <a:gd name="T93" fmla="*/ 2147483647 h 200"/>
                <a:gd name="T94" fmla="*/ 2147483647 w 514"/>
                <a:gd name="T95" fmla="*/ 2147483647 h 200"/>
                <a:gd name="T96" fmla="*/ 2147483647 w 514"/>
                <a:gd name="T97" fmla="*/ 2147483647 h 200"/>
                <a:gd name="T98" fmla="*/ 2147483647 w 514"/>
                <a:gd name="T99" fmla="*/ 2147483647 h 200"/>
                <a:gd name="T100" fmla="*/ 2147483647 w 514"/>
                <a:gd name="T101" fmla="*/ 2147483647 h 200"/>
                <a:gd name="T102" fmla="*/ 2147483647 w 514"/>
                <a:gd name="T103" fmla="*/ 2147483647 h 200"/>
                <a:gd name="T104" fmla="*/ 2147483647 w 514"/>
                <a:gd name="T105" fmla="*/ 2147483647 h 200"/>
                <a:gd name="T106" fmla="*/ 2147483647 w 514"/>
                <a:gd name="T107" fmla="*/ 2147483647 h 200"/>
                <a:gd name="T108" fmla="*/ 2147483647 w 514"/>
                <a:gd name="T109" fmla="*/ 2147483647 h 200"/>
                <a:gd name="T110" fmla="*/ 2147483647 w 514"/>
                <a:gd name="T111" fmla="*/ 2147483647 h 200"/>
                <a:gd name="T112" fmla="*/ 2147483647 w 514"/>
                <a:gd name="T113" fmla="*/ 2147483647 h 200"/>
                <a:gd name="T114" fmla="*/ 2147483647 w 514"/>
                <a:gd name="T115" fmla="*/ 2147483647 h 200"/>
                <a:gd name="T116" fmla="*/ 2147483647 w 514"/>
                <a:gd name="T117" fmla="*/ 2147483647 h 200"/>
                <a:gd name="T118" fmla="*/ 2147483647 w 514"/>
                <a:gd name="T119" fmla="*/ 2147483647 h 200"/>
                <a:gd name="T120" fmla="*/ 0 w 514"/>
                <a:gd name="T121" fmla="*/ 2147483647 h 200"/>
                <a:gd name="T122" fmla="*/ 2147483647 w 514"/>
                <a:gd name="T123" fmla="*/ 2147483647 h 200"/>
                <a:gd name="T124" fmla="*/ 2147483647 w 514"/>
                <a:gd name="T125" fmla="*/ 2147483647 h 200"/>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514"/>
                <a:gd name="T190" fmla="*/ 0 h 200"/>
                <a:gd name="T191" fmla="*/ 514 w 514"/>
                <a:gd name="T192" fmla="*/ 200 h 200"/>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514" h="200">
                  <a:moveTo>
                    <a:pt x="24" y="17"/>
                  </a:moveTo>
                  <a:lnTo>
                    <a:pt x="64" y="44"/>
                  </a:lnTo>
                  <a:lnTo>
                    <a:pt x="85" y="75"/>
                  </a:lnTo>
                  <a:lnTo>
                    <a:pt x="112" y="73"/>
                  </a:lnTo>
                  <a:lnTo>
                    <a:pt x="144" y="81"/>
                  </a:lnTo>
                  <a:lnTo>
                    <a:pt x="197" y="66"/>
                  </a:lnTo>
                  <a:lnTo>
                    <a:pt x="221" y="43"/>
                  </a:lnTo>
                  <a:lnTo>
                    <a:pt x="248" y="32"/>
                  </a:lnTo>
                  <a:lnTo>
                    <a:pt x="272" y="14"/>
                  </a:lnTo>
                  <a:lnTo>
                    <a:pt x="300" y="3"/>
                  </a:lnTo>
                  <a:lnTo>
                    <a:pt x="328" y="8"/>
                  </a:lnTo>
                  <a:lnTo>
                    <a:pt x="369" y="0"/>
                  </a:lnTo>
                  <a:lnTo>
                    <a:pt x="440" y="28"/>
                  </a:lnTo>
                  <a:lnTo>
                    <a:pt x="491" y="57"/>
                  </a:lnTo>
                  <a:lnTo>
                    <a:pt x="507" y="63"/>
                  </a:lnTo>
                  <a:lnTo>
                    <a:pt x="514" y="72"/>
                  </a:lnTo>
                  <a:lnTo>
                    <a:pt x="510" y="77"/>
                  </a:lnTo>
                  <a:lnTo>
                    <a:pt x="486" y="85"/>
                  </a:lnTo>
                  <a:lnTo>
                    <a:pt x="489" y="99"/>
                  </a:lnTo>
                  <a:lnTo>
                    <a:pt x="507" y="116"/>
                  </a:lnTo>
                  <a:lnTo>
                    <a:pt x="510" y="134"/>
                  </a:lnTo>
                  <a:lnTo>
                    <a:pt x="505" y="150"/>
                  </a:lnTo>
                  <a:lnTo>
                    <a:pt x="487" y="150"/>
                  </a:lnTo>
                  <a:lnTo>
                    <a:pt x="461" y="146"/>
                  </a:lnTo>
                  <a:lnTo>
                    <a:pt x="432" y="150"/>
                  </a:lnTo>
                  <a:lnTo>
                    <a:pt x="424" y="132"/>
                  </a:lnTo>
                  <a:lnTo>
                    <a:pt x="421" y="109"/>
                  </a:lnTo>
                  <a:lnTo>
                    <a:pt x="434" y="87"/>
                  </a:lnTo>
                  <a:lnTo>
                    <a:pt x="443" y="75"/>
                  </a:lnTo>
                  <a:lnTo>
                    <a:pt x="442" y="72"/>
                  </a:lnTo>
                  <a:lnTo>
                    <a:pt x="420" y="60"/>
                  </a:lnTo>
                  <a:lnTo>
                    <a:pt x="371" y="58"/>
                  </a:lnTo>
                  <a:lnTo>
                    <a:pt x="355" y="51"/>
                  </a:lnTo>
                  <a:lnTo>
                    <a:pt x="322" y="46"/>
                  </a:lnTo>
                  <a:lnTo>
                    <a:pt x="297" y="47"/>
                  </a:lnTo>
                  <a:lnTo>
                    <a:pt x="289" y="53"/>
                  </a:lnTo>
                  <a:lnTo>
                    <a:pt x="289" y="74"/>
                  </a:lnTo>
                  <a:lnTo>
                    <a:pt x="287" y="87"/>
                  </a:lnTo>
                  <a:lnTo>
                    <a:pt x="256" y="102"/>
                  </a:lnTo>
                  <a:lnTo>
                    <a:pt x="252" y="118"/>
                  </a:lnTo>
                  <a:lnTo>
                    <a:pt x="284" y="142"/>
                  </a:lnTo>
                  <a:lnTo>
                    <a:pt x="292" y="165"/>
                  </a:lnTo>
                  <a:lnTo>
                    <a:pt x="284" y="186"/>
                  </a:lnTo>
                  <a:lnTo>
                    <a:pt x="255" y="200"/>
                  </a:lnTo>
                  <a:lnTo>
                    <a:pt x="227" y="185"/>
                  </a:lnTo>
                  <a:lnTo>
                    <a:pt x="200" y="156"/>
                  </a:lnTo>
                  <a:lnTo>
                    <a:pt x="181" y="159"/>
                  </a:lnTo>
                  <a:lnTo>
                    <a:pt x="174" y="166"/>
                  </a:lnTo>
                  <a:lnTo>
                    <a:pt x="134" y="140"/>
                  </a:lnTo>
                  <a:lnTo>
                    <a:pt x="98" y="124"/>
                  </a:lnTo>
                  <a:lnTo>
                    <a:pt x="85" y="126"/>
                  </a:lnTo>
                  <a:lnTo>
                    <a:pt x="58" y="140"/>
                  </a:lnTo>
                  <a:lnTo>
                    <a:pt x="43" y="158"/>
                  </a:lnTo>
                  <a:lnTo>
                    <a:pt x="31" y="165"/>
                  </a:lnTo>
                  <a:lnTo>
                    <a:pt x="19" y="158"/>
                  </a:lnTo>
                  <a:lnTo>
                    <a:pt x="8" y="132"/>
                  </a:lnTo>
                  <a:lnTo>
                    <a:pt x="7" y="107"/>
                  </a:lnTo>
                  <a:lnTo>
                    <a:pt x="12" y="99"/>
                  </a:lnTo>
                  <a:lnTo>
                    <a:pt x="20" y="90"/>
                  </a:lnTo>
                  <a:lnTo>
                    <a:pt x="17" y="77"/>
                  </a:lnTo>
                  <a:lnTo>
                    <a:pt x="0" y="61"/>
                  </a:lnTo>
                  <a:lnTo>
                    <a:pt x="19" y="25"/>
                  </a:lnTo>
                  <a:lnTo>
                    <a:pt x="24" y="17"/>
                  </a:lnTo>
                  <a:close/>
                </a:path>
              </a:pathLst>
            </a:custGeom>
            <a:gradFill rotWithShape="0">
              <a:gsLst>
                <a:gs pos="0">
                  <a:srgbClr val="FF3300"/>
                </a:gs>
                <a:gs pos="100000">
                  <a:srgbClr val="751700"/>
                </a:gs>
              </a:gsLst>
              <a:path path="rect">
                <a:fillToRect l="100000" t="100000"/>
              </a:path>
            </a:gradFill>
            <a:ln w="12600">
              <a:solidFill>
                <a:srgbClr val="FFFFFF"/>
              </a:solidFill>
              <a:round/>
              <a:headEnd/>
              <a:tailEnd/>
            </a:ln>
          </p:spPr>
          <p:txBody>
            <a:bodyPr wrap="none" lIns="91424" tIns="45712" rIns="91424" bIns="45712" anchor="ctr"/>
            <a:lstStyle/>
            <a:p>
              <a:endParaRPr lang="es-ES">
                <a:solidFill>
                  <a:prstClr val="black"/>
                </a:solidFill>
              </a:endParaRPr>
            </a:p>
          </p:txBody>
        </p:sp>
        <p:sp>
          <p:nvSpPr>
            <p:cNvPr id="2114" name="Freeform 69"/>
            <p:cNvSpPr>
              <a:spLocks noChangeArrowheads="1"/>
            </p:cNvSpPr>
            <p:nvPr/>
          </p:nvSpPr>
          <p:spPr bwMode="auto">
            <a:xfrm>
              <a:off x="2653878" y="3536268"/>
              <a:ext cx="240274" cy="97910"/>
            </a:xfrm>
            <a:custGeom>
              <a:avLst/>
              <a:gdLst>
                <a:gd name="T0" fmla="*/ 2147483647 w 514"/>
                <a:gd name="T1" fmla="*/ 2147483647 h 200"/>
                <a:gd name="T2" fmla="*/ 2147483647 w 514"/>
                <a:gd name="T3" fmla="*/ 2147483647 h 200"/>
                <a:gd name="T4" fmla="*/ 2147483647 w 514"/>
                <a:gd name="T5" fmla="*/ 2147483647 h 200"/>
                <a:gd name="T6" fmla="*/ 2147483647 w 514"/>
                <a:gd name="T7" fmla="*/ 2147483647 h 200"/>
                <a:gd name="T8" fmla="*/ 2147483647 w 514"/>
                <a:gd name="T9" fmla="*/ 2147483647 h 200"/>
                <a:gd name="T10" fmla="*/ 2147483647 w 514"/>
                <a:gd name="T11" fmla="*/ 2147483647 h 200"/>
                <a:gd name="T12" fmla="*/ 2147483647 w 514"/>
                <a:gd name="T13" fmla="*/ 2147483647 h 200"/>
                <a:gd name="T14" fmla="*/ 2147483647 w 514"/>
                <a:gd name="T15" fmla="*/ 2147483647 h 200"/>
                <a:gd name="T16" fmla="*/ 2147483647 w 514"/>
                <a:gd name="T17" fmla="*/ 2147483647 h 200"/>
                <a:gd name="T18" fmla="*/ 2147483647 w 514"/>
                <a:gd name="T19" fmla="*/ 2147483647 h 200"/>
                <a:gd name="T20" fmla="*/ 2147483647 w 514"/>
                <a:gd name="T21" fmla="*/ 2147483647 h 200"/>
                <a:gd name="T22" fmla="*/ 2147483647 w 514"/>
                <a:gd name="T23" fmla="*/ 0 h 200"/>
                <a:gd name="T24" fmla="*/ 2147483647 w 514"/>
                <a:gd name="T25" fmla="*/ 2147483647 h 200"/>
                <a:gd name="T26" fmla="*/ 2147483647 w 514"/>
                <a:gd name="T27" fmla="*/ 2147483647 h 200"/>
                <a:gd name="T28" fmla="*/ 2147483647 w 514"/>
                <a:gd name="T29" fmla="*/ 2147483647 h 200"/>
                <a:gd name="T30" fmla="*/ 2147483647 w 514"/>
                <a:gd name="T31" fmla="*/ 2147483647 h 200"/>
                <a:gd name="T32" fmla="*/ 2147483647 w 514"/>
                <a:gd name="T33" fmla="*/ 2147483647 h 200"/>
                <a:gd name="T34" fmla="*/ 2147483647 w 514"/>
                <a:gd name="T35" fmla="*/ 2147483647 h 200"/>
                <a:gd name="T36" fmla="*/ 2147483647 w 514"/>
                <a:gd name="T37" fmla="*/ 2147483647 h 200"/>
                <a:gd name="T38" fmla="*/ 2147483647 w 514"/>
                <a:gd name="T39" fmla="*/ 2147483647 h 200"/>
                <a:gd name="T40" fmla="*/ 2147483647 w 514"/>
                <a:gd name="T41" fmla="*/ 2147483647 h 200"/>
                <a:gd name="T42" fmla="*/ 2147483647 w 514"/>
                <a:gd name="T43" fmla="*/ 2147483647 h 200"/>
                <a:gd name="T44" fmla="*/ 2147483647 w 514"/>
                <a:gd name="T45" fmla="*/ 2147483647 h 200"/>
                <a:gd name="T46" fmla="*/ 2147483647 w 514"/>
                <a:gd name="T47" fmla="*/ 2147483647 h 200"/>
                <a:gd name="T48" fmla="*/ 2147483647 w 514"/>
                <a:gd name="T49" fmla="*/ 2147483647 h 200"/>
                <a:gd name="T50" fmla="*/ 2147483647 w 514"/>
                <a:gd name="T51" fmla="*/ 2147483647 h 200"/>
                <a:gd name="T52" fmla="*/ 2147483647 w 514"/>
                <a:gd name="T53" fmla="*/ 2147483647 h 200"/>
                <a:gd name="T54" fmla="*/ 2147483647 w 514"/>
                <a:gd name="T55" fmla="*/ 2147483647 h 200"/>
                <a:gd name="T56" fmla="*/ 2147483647 w 514"/>
                <a:gd name="T57" fmla="*/ 2147483647 h 200"/>
                <a:gd name="T58" fmla="*/ 2147483647 w 514"/>
                <a:gd name="T59" fmla="*/ 2147483647 h 200"/>
                <a:gd name="T60" fmla="*/ 2147483647 w 514"/>
                <a:gd name="T61" fmla="*/ 2147483647 h 200"/>
                <a:gd name="T62" fmla="*/ 2147483647 w 514"/>
                <a:gd name="T63" fmla="*/ 2147483647 h 200"/>
                <a:gd name="T64" fmla="*/ 2147483647 w 514"/>
                <a:gd name="T65" fmla="*/ 2147483647 h 200"/>
                <a:gd name="T66" fmla="*/ 2147483647 w 514"/>
                <a:gd name="T67" fmla="*/ 2147483647 h 200"/>
                <a:gd name="T68" fmla="*/ 2147483647 w 514"/>
                <a:gd name="T69" fmla="*/ 2147483647 h 200"/>
                <a:gd name="T70" fmla="*/ 2147483647 w 514"/>
                <a:gd name="T71" fmla="*/ 2147483647 h 200"/>
                <a:gd name="T72" fmla="*/ 2147483647 w 514"/>
                <a:gd name="T73" fmla="*/ 2147483647 h 200"/>
                <a:gd name="T74" fmla="*/ 2147483647 w 514"/>
                <a:gd name="T75" fmla="*/ 2147483647 h 200"/>
                <a:gd name="T76" fmla="*/ 2147483647 w 514"/>
                <a:gd name="T77" fmla="*/ 2147483647 h 200"/>
                <a:gd name="T78" fmla="*/ 2147483647 w 514"/>
                <a:gd name="T79" fmla="*/ 2147483647 h 200"/>
                <a:gd name="T80" fmla="*/ 2147483647 w 514"/>
                <a:gd name="T81" fmla="*/ 2147483647 h 200"/>
                <a:gd name="T82" fmla="*/ 2147483647 w 514"/>
                <a:gd name="T83" fmla="*/ 2147483647 h 200"/>
                <a:gd name="T84" fmla="*/ 2147483647 w 514"/>
                <a:gd name="T85" fmla="*/ 2147483647 h 200"/>
                <a:gd name="T86" fmla="*/ 2147483647 w 514"/>
                <a:gd name="T87" fmla="*/ 2147483647 h 200"/>
                <a:gd name="T88" fmla="*/ 2147483647 w 514"/>
                <a:gd name="T89" fmla="*/ 2147483647 h 200"/>
                <a:gd name="T90" fmla="*/ 2147483647 w 514"/>
                <a:gd name="T91" fmla="*/ 2147483647 h 200"/>
                <a:gd name="T92" fmla="*/ 2147483647 w 514"/>
                <a:gd name="T93" fmla="*/ 2147483647 h 200"/>
                <a:gd name="T94" fmla="*/ 2147483647 w 514"/>
                <a:gd name="T95" fmla="*/ 2147483647 h 200"/>
                <a:gd name="T96" fmla="*/ 2147483647 w 514"/>
                <a:gd name="T97" fmla="*/ 2147483647 h 200"/>
                <a:gd name="T98" fmla="*/ 2147483647 w 514"/>
                <a:gd name="T99" fmla="*/ 2147483647 h 200"/>
                <a:gd name="T100" fmla="*/ 2147483647 w 514"/>
                <a:gd name="T101" fmla="*/ 2147483647 h 200"/>
                <a:gd name="T102" fmla="*/ 2147483647 w 514"/>
                <a:gd name="T103" fmla="*/ 2147483647 h 200"/>
                <a:gd name="T104" fmla="*/ 2147483647 w 514"/>
                <a:gd name="T105" fmla="*/ 2147483647 h 200"/>
                <a:gd name="T106" fmla="*/ 2147483647 w 514"/>
                <a:gd name="T107" fmla="*/ 2147483647 h 200"/>
                <a:gd name="T108" fmla="*/ 2147483647 w 514"/>
                <a:gd name="T109" fmla="*/ 2147483647 h 200"/>
                <a:gd name="T110" fmla="*/ 2147483647 w 514"/>
                <a:gd name="T111" fmla="*/ 2147483647 h 200"/>
                <a:gd name="T112" fmla="*/ 2147483647 w 514"/>
                <a:gd name="T113" fmla="*/ 2147483647 h 200"/>
                <a:gd name="T114" fmla="*/ 2147483647 w 514"/>
                <a:gd name="T115" fmla="*/ 2147483647 h 200"/>
                <a:gd name="T116" fmla="*/ 2147483647 w 514"/>
                <a:gd name="T117" fmla="*/ 2147483647 h 200"/>
                <a:gd name="T118" fmla="*/ 2147483647 w 514"/>
                <a:gd name="T119" fmla="*/ 2147483647 h 200"/>
                <a:gd name="T120" fmla="*/ 0 w 514"/>
                <a:gd name="T121" fmla="*/ 2147483647 h 200"/>
                <a:gd name="T122" fmla="*/ 2147483647 w 514"/>
                <a:gd name="T123" fmla="*/ 2147483647 h 200"/>
                <a:gd name="T124" fmla="*/ 2147483647 w 514"/>
                <a:gd name="T125" fmla="*/ 2147483647 h 200"/>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514"/>
                <a:gd name="T190" fmla="*/ 0 h 200"/>
                <a:gd name="T191" fmla="*/ 514 w 514"/>
                <a:gd name="T192" fmla="*/ 200 h 200"/>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514" h="200">
                  <a:moveTo>
                    <a:pt x="24" y="17"/>
                  </a:moveTo>
                  <a:lnTo>
                    <a:pt x="64" y="44"/>
                  </a:lnTo>
                  <a:lnTo>
                    <a:pt x="85" y="75"/>
                  </a:lnTo>
                  <a:lnTo>
                    <a:pt x="112" y="73"/>
                  </a:lnTo>
                  <a:lnTo>
                    <a:pt x="144" y="81"/>
                  </a:lnTo>
                  <a:lnTo>
                    <a:pt x="197" y="66"/>
                  </a:lnTo>
                  <a:lnTo>
                    <a:pt x="221" y="43"/>
                  </a:lnTo>
                  <a:lnTo>
                    <a:pt x="248" y="32"/>
                  </a:lnTo>
                  <a:lnTo>
                    <a:pt x="272" y="14"/>
                  </a:lnTo>
                  <a:lnTo>
                    <a:pt x="300" y="3"/>
                  </a:lnTo>
                  <a:lnTo>
                    <a:pt x="328" y="8"/>
                  </a:lnTo>
                  <a:lnTo>
                    <a:pt x="369" y="0"/>
                  </a:lnTo>
                  <a:lnTo>
                    <a:pt x="440" y="28"/>
                  </a:lnTo>
                  <a:lnTo>
                    <a:pt x="491" y="57"/>
                  </a:lnTo>
                  <a:lnTo>
                    <a:pt x="507" y="63"/>
                  </a:lnTo>
                  <a:lnTo>
                    <a:pt x="514" y="72"/>
                  </a:lnTo>
                  <a:lnTo>
                    <a:pt x="510" y="77"/>
                  </a:lnTo>
                  <a:lnTo>
                    <a:pt x="486" y="85"/>
                  </a:lnTo>
                  <a:lnTo>
                    <a:pt x="489" y="99"/>
                  </a:lnTo>
                  <a:lnTo>
                    <a:pt x="507" y="116"/>
                  </a:lnTo>
                  <a:lnTo>
                    <a:pt x="510" y="134"/>
                  </a:lnTo>
                  <a:lnTo>
                    <a:pt x="505" y="150"/>
                  </a:lnTo>
                  <a:lnTo>
                    <a:pt x="487" y="150"/>
                  </a:lnTo>
                  <a:lnTo>
                    <a:pt x="461" y="146"/>
                  </a:lnTo>
                  <a:lnTo>
                    <a:pt x="432" y="150"/>
                  </a:lnTo>
                  <a:lnTo>
                    <a:pt x="424" y="132"/>
                  </a:lnTo>
                  <a:lnTo>
                    <a:pt x="421" y="109"/>
                  </a:lnTo>
                  <a:lnTo>
                    <a:pt x="434" y="87"/>
                  </a:lnTo>
                  <a:lnTo>
                    <a:pt x="443" y="75"/>
                  </a:lnTo>
                  <a:lnTo>
                    <a:pt x="442" y="72"/>
                  </a:lnTo>
                  <a:lnTo>
                    <a:pt x="420" y="60"/>
                  </a:lnTo>
                  <a:lnTo>
                    <a:pt x="371" y="58"/>
                  </a:lnTo>
                  <a:lnTo>
                    <a:pt x="355" y="51"/>
                  </a:lnTo>
                  <a:lnTo>
                    <a:pt x="322" y="46"/>
                  </a:lnTo>
                  <a:lnTo>
                    <a:pt x="297" y="47"/>
                  </a:lnTo>
                  <a:lnTo>
                    <a:pt x="289" y="53"/>
                  </a:lnTo>
                  <a:lnTo>
                    <a:pt x="289" y="74"/>
                  </a:lnTo>
                  <a:lnTo>
                    <a:pt x="287" y="87"/>
                  </a:lnTo>
                  <a:lnTo>
                    <a:pt x="256" y="102"/>
                  </a:lnTo>
                  <a:lnTo>
                    <a:pt x="252" y="118"/>
                  </a:lnTo>
                  <a:lnTo>
                    <a:pt x="284" y="142"/>
                  </a:lnTo>
                  <a:lnTo>
                    <a:pt x="292" y="165"/>
                  </a:lnTo>
                  <a:lnTo>
                    <a:pt x="284" y="186"/>
                  </a:lnTo>
                  <a:lnTo>
                    <a:pt x="255" y="200"/>
                  </a:lnTo>
                  <a:lnTo>
                    <a:pt x="227" y="185"/>
                  </a:lnTo>
                  <a:lnTo>
                    <a:pt x="200" y="156"/>
                  </a:lnTo>
                  <a:lnTo>
                    <a:pt x="181" y="159"/>
                  </a:lnTo>
                  <a:lnTo>
                    <a:pt x="174" y="166"/>
                  </a:lnTo>
                  <a:lnTo>
                    <a:pt x="134" y="140"/>
                  </a:lnTo>
                  <a:lnTo>
                    <a:pt x="98" y="124"/>
                  </a:lnTo>
                  <a:lnTo>
                    <a:pt x="85" y="126"/>
                  </a:lnTo>
                  <a:lnTo>
                    <a:pt x="58" y="140"/>
                  </a:lnTo>
                  <a:lnTo>
                    <a:pt x="43" y="158"/>
                  </a:lnTo>
                  <a:lnTo>
                    <a:pt x="31" y="165"/>
                  </a:lnTo>
                  <a:lnTo>
                    <a:pt x="19" y="158"/>
                  </a:lnTo>
                  <a:lnTo>
                    <a:pt x="8" y="132"/>
                  </a:lnTo>
                  <a:lnTo>
                    <a:pt x="7" y="107"/>
                  </a:lnTo>
                  <a:lnTo>
                    <a:pt x="12" y="99"/>
                  </a:lnTo>
                  <a:lnTo>
                    <a:pt x="20" y="90"/>
                  </a:lnTo>
                  <a:lnTo>
                    <a:pt x="17" y="77"/>
                  </a:lnTo>
                  <a:lnTo>
                    <a:pt x="0" y="61"/>
                  </a:lnTo>
                  <a:lnTo>
                    <a:pt x="19" y="25"/>
                  </a:lnTo>
                  <a:lnTo>
                    <a:pt x="24" y="17"/>
                  </a:lnTo>
                </a:path>
              </a:pathLst>
            </a:custGeom>
            <a:solidFill>
              <a:schemeClr val="bg1"/>
            </a:solidFill>
            <a:ln w="12573">
              <a:solidFill>
                <a:srgbClr val="000080"/>
              </a:solidFill>
              <a:round/>
              <a:headEnd/>
              <a:tailEnd/>
            </a:ln>
          </p:spPr>
          <p:txBody>
            <a:bodyPr wrap="none" lIns="91424" tIns="45712" rIns="91424" bIns="45712" anchor="ctr"/>
            <a:lstStyle/>
            <a:p>
              <a:endParaRPr lang="es-ES">
                <a:solidFill>
                  <a:prstClr val="black"/>
                </a:solidFill>
              </a:endParaRPr>
            </a:p>
          </p:txBody>
        </p:sp>
        <p:sp>
          <p:nvSpPr>
            <p:cNvPr id="2115" name="Freeform 70"/>
            <p:cNvSpPr>
              <a:spLocks noChangeArrowheads="1"/>
            </p:cNvSpPr>
            <p:nvPr/>
          </p:nvSpPr>
          <p:spPr bwMode="auto">
            <a:xfrm>
              <a:off x="2930805" y="3075517"/>
              <a:ext cx="134390" cy="93591"/>
            </a:xfrm>
            <a:custGeom>
              <a:avLst/>
              <a:gdLst>
                <a:gd name="T0" fmla="*/ 2147483647 w 288"/>
                <a:gd name="T1" fmla="*/ 0 h 196"/>
                <a:gd name="T2" fmla="*/ 2147483647 w 288"/>
                <a:gd name="T3" fmla="*/ 2147483647 h 196"/>
                <a:gd name="T4" fmla="*/ 2147483647 w 288"/>
                <a:gd name="T5" fmla="*/ 2147483647 h 196"/>
                <a:gd name="T6" fmla="*/ 2147483647 w 288"/>
                <a:gd name="T7" fmla="*/ 2147483647 h 196"/>
                <a:gd name="T8" fmla="*/ 2147483647 w 288"/>
                <a:gd name="T9" fmla="*/ 2147483647 h 196"/>
                <a:gd name="T10" fmla="*/ 2147483647 w 288"/>
                <a:gd name="T11" fmla="*/ 2147483647 h 196"/>
                <a:gd name="T12" fmla="*/ 2147483647 w 288"/>
                <a:gd name="T13" fmla="*/ 2147483647 h 196"/>
                <a:gd name="T14" fmla="*/ 2147483647 w 288"/>
                <a:gd name="T15" fmla="*/ 2147483647 h 196"/>
                <a:gd name="T16" fmla="*/ 2147483647 w 288"/>
                <a:gd name="T17" fmla="*/ 2147483647 h 196"/>
                <a:gd name="T18" fmla="*/ 2147483647 w 288"/>
                <a:gd name="T19" fmla="*/ 2147483647 h 196"/>
                <a:gd name="T20" fmla="*/ 2147483647 w 288"/>
                <a:gd name="T21" fmla="*/ 2147483647 h 196"/>
                <a:gd name="T22" fmla="*/ 2147483647 w 288"/>
                <a:gd name="T23" fmla="*/ 2147483647 h 196"/>
                <a:gd name="T24" fmla="*/ 2147483647 w 288"/>
                <a:gd name="T25" fmla="*/ 2147483647 h 196"/>
                <a:gd name="T26" fmla="*/ 2147483647 w 288"/>
                <a:gd name="T27" fmla="*/ 2147483647 h 196"/>
                <a:gd name="T28" fmla="*/ 2147483647 w 288"/>
                <a:gd name="T29" fmla="*/ 2147483647 h 196"/>
                <a:gd name="T30" fmla="*/ 2147483647 w 288"/>
                <a:gd name="T31" fmla="*/ 2147483647 h 196"/>
                <a:gd name="T32" fmla="*/ 2147483647 w 288"/>
                <a:gd name="T33" fmla="*/ 2147483647 h 196"/>
                <a:gd name="T34" fmla="*/ 2147483647 w 288"/>
                <a:gd name="T35" fmla="*/ 2147483647 h 196"/>
                <a:gd name="T36" fmla="*/ 2147483647 w 288"/>
                <a:gd name="T37" fmla="*/ 2147483647 h 196"/>
                <a:gd name="T38" fmla="*/ 0 w 288"/>
                <a:gd name="T39" fmla="*/ 2147483647 h 196"/>
                <a:gd name="T40" fmla="*/ 2147483647 w 288"/>
                <a:gd name="T41" fmla="*/ 2147483647 h 196"/>
                <a:gd name="T42" fmla="*/ 2147483647 w 288"/>
                <a:gd name="T43" fmla="*/ 2147483647 h 196"/>
                <a:gd name="T44" fmla="*/ 2147483647 w 288"/>
                <a:gd name="T45" fmla="*/ 2147483647 h 196"/>
                <a:gd name="T46" fmla="*/ 2147483647 w 288"/>
                <a:gd name="T47" fmla="*/ 2147483647 h 196"/>
                <a:gd name="T48" fmla="*/ 2147483647 w 288"/>
                <a:gd name="T49" fmla="*/ 2147483647 h 196"/>
                <a:gd name="T50" fmla="*/ 2147483647 w 288"/>
                <a:gd name="T51" fmla="*/ 2147483647 h 196"/>
                <a:gd name="T52" fmla="*/ 2147483647 w 288"/>
                <a:gd name="T53" fmla="*/ 2147483647 h 196"/>
                <a:gd name="T54" fmla="*/ 2147483647 w 288"/>
                <a:gd name="T55" fmla="*/ 2147483647 h 196"/>
                <a:gd name="T56" fmla="*/ 2147483647 w 288"/>
                <a:gd name="T57" fmla="*/ 2147483647 h 196"/>
                <a:gd name="T58" fmla="*/ 2147483647 w 288"/>
                <a:gd name="T59" fmla="*/ 2147483647 h 196"/>
                <a:gd name="T60" fmla="*/ 2147483647 w 288"/>
                <a:gd name="T61" fmla="*/ 2147483647 h 196"/>
                <a:gd name="T62" fmla="*/ 2147483647 w 288"/>
                <a:gd name="T63" fmla="*/ 2147483647 h 196"/>
                <a:gd name="T64" fmla="*/ 2147483647 w 288"/>
                <a:gd name="T65" fmla="*/ 2147483647 h 196"/>
                <a:gd name="T66" fmla="*/ 2147483647 w 288"/>
                <a:gd name="T67" fmla="*/ 2147483647 h 196"/>
                <a:gd name="T68" fmla="*/ 2147483647 w 288"/>
                <a:gd name="T69" fmla="*/ 2147483647 h 196"/>
                <a:gd name="T70" fmla="*/ 2147483647 w 288"/>
                <a:gd name="T71" fmla="*/ 2147483647 h 196"/>
                <a:gd name="T72" fmla="*/ 2147483647 w 288"/>
                <a:gd name="T73" fmla="*/ 2147483647 h 196"/>
                <a:gd name="T74" fmla="*/ 2147483647 w 288"/>
                <a:gd name="T75" fmla="*/ 2147483647 h 196"/>
                <a:gd name="T76" fmla="*/ 2147483647 w 288"/>
                <a:gd name="T77" fmla="*/ 2147483647 h 196"/>
                <a:gd name="T78" fmla="*/ 2147483647 w 288"/>
                <a:gd name="T79" fmla="*/ 2147483647 h 196"/>
                <a:gd name="T80" fmla="*/ 2147483647 w 288"/>
                <a:gd name="T81" fmla="*/ 2147483647 h 196"/>
                <a:gd name="T82" fmla="*/ 2147483647 w 288"/>
                <a:gd name="T83" fmla="*/ 2147483647 h 196"/>
                <a:gd name="T84" fmla="*/ 2147483647 w 288"/>
                <a:gd name="T85" fmla="*/ 0 h 19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88"/>
                <a:gd name="T130" fmla="*/ 0 h 196"/>
                <a:gd name="T131" fmla="*/ 288 w 288"/>
                <a:gd name="T132" fmla="*/ 196 h 19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88" h="196">
                  <a:moveTo>
                    <a:pt x="222" y="0"/>
                  </a:moveTo>
                  <a:lnTo>
                    <a:pt x="175" y="11"/>
                  </a:lnTo>
                  <a:lnTo>
                    <a:pt x="122" y="12"/>
                  </a:lnTo>
                  <a:lnTo>
                    <a:pt x="96" y="17"/>
                  </a:lnTo>
                  <a:lnTo>
                    <a:pt x="84" y="33"/>
                  </a:lnTo>
                  <a:lnTo>
                    <a:pt x="86" y="48"/>
                  </a:lnTo>
                  <a:lnTo>
                    <a:pt x="93" y="58"/>
                  </a:lnTo>
                  <a:lnTo>
                    <a:pt x="111" y="68"/>
                  </a:lnTo>
                  <a:lnTo>
                    <a:pt x="144" y="71"/>
                  </a:lnTo>
                  <a:lnTo>
                    <a:pt x="166" y="91"/>
                  </a:lnTo>
                  <a:lnTo>
                    <a:pt x="170" y="108"/>
                  </a:lnTo>
                  <a:lnTo>
                    <a:pt x="166" y="115"/>
                  </a:lnTo>
                  <a:lnTo>
                    <a:pt x="120" y="118"/>
                  </a:lnTo>
                  <a:lnTo>
                    <a:pt x="82" y="122"/>
                  </a:lnTo>
                  <a:lnTo>
                    <a:pt x="48" y="122"/>
                  </a:lnTo>
                  <a:lnTo>
                    <a:pt x="16" y="128"/>
                  </a:lnTo>
                  <a:lnTo>
                    <a:pt x="4" y="140"/>
                  </a:lnTo>
                  <a:lnTo>
                    <a:pt x="1" y="171"/>
                  </a:lnTo>
                  <a:lnTo>
                    <a:pt x="3" y="180"/>
                  </a:lnTo>
                  <a:lnTo>
                    <a:pt x="0" y="186"/>
                  </a:lnTo>
                  <a:lnTo>
                    <a:pt x="15" y="192"/>
                  </a:lnTo>
                  <a:lnTo>
                    <a:pt x="20" y="196"/>
                  </a:lnTo>
                  <a:lnTo>
                    <a:pt x="133" y="182"/>
                  </a:lnTo>
                  <a:lnTo>
                    <a:pt x="169" y="181"/>
                  </a:lnTo>
                  <a:lnTo>
                    <a:pt x="204" y="165"/>
                  </a:lnTo>
                  <a:lnTo>
                    <a:pt x="232" y="159"/>
                  </a:lnTo>
                  <a:lnTo>
                    <a:pt x="261" y="176"/>
                  </a:lnTo>
                  <a:lnTo>
                    <a:pt x="285" y="192"/>
                  </a:lnTo>
                  <a:lnTo>
                    <a:pt x="288" y="166"/>
                  </a:lnTo>
                  <a:lnTo>
                    <a:pt x="265" y="140"/>
                  </a:lnTo>
                  <a:lnTo>
                    <a:pt x="240" y="129"/>
                  </a:lnTo>
                  <a:lnTo>
                    <a:pt x="229" y="126"/>
                  </a:lnTo>
                  <a:lnTo>
                    <a:pt x="228" y="115"/>
                  </a:lnTo>
                  <a:lnTo>
                    <a:pt x="236" y="105"/>
                  </a:lnTo>
                  <a:lnTo>
                    <a:pt x="247" y="93"/>
                  </a:lnTo>
                  <a:lnTo>
                    <a:pt x="248" y="82"/>
                  </a:lnTo>
                  <a:lnTo>
                    <a:pt x="239" y="75"/>
                  </a:lnTo>
                  <a:lnTo>
                    <a:pt x="224" y="60"/>
                  </a:lnTo>
                  <a:lnTo>
                    <a:pt x="228" y="45"/>
                  </a:lnTo>
                  <a:lnTo>
                    <a:pt x="236" y="36"/>
                  </a:lnTo>
                  <a:lnTo>
                    <a:pt x="237" y="25"/>
                  </a:lnTo>
                  <a:lnTo>
                    <a:pt x="233" y="10"/>
                  </a:lnTo>
                  <a:lnTo>
                    <a:pt x="222" y="0"/>
                  </a:lnTo>
                </a:path>
              </a:pathLst>
            </a:custGeom>
            <a:solidFill>
              <a:srgbClr val="FFFFFF"/>
            </a:solidFill>
            <a:ln w="12573">
              <a:solidFill>
                <a:srgbClr val="000080"/>
              </a:solidFill>
              <a:round/>
              <a:headEnd/>
              <a:tailEnd/>
            </a:ln>
          </p:spPr>
          <p:txBody>
            <a:bodyPr wrap="none" lIns="91424" tIns="45712" rIns="91424" bIns="45712" anchor="ctr"/>
            <a:lstStyle/>
            <a:p>
              <a:endParaRPr lang="es-ES">
                <a:solidFill>
                  <a:prstClr val="black"/>
                </a:solidFill>
              </a:endParaRPr>
            </a:p>
          </p:txBody>
        </p:sp>
        <p:sp>
          <p:nvSpPr>
            <p:cNvPr id="2116" name="Freeform 71"/>
            <p:cNvSpPr>
              <a:spLocks noChangeArrowheads="1"/>
            </p:cNvSpPr>
            <p:nvPr/>
          </p:nvSpPr>
          <p:spPr bwMode="auto">
            <a:xfrm>
              <a:off x="3033973" y="3065439"/>
              <a:ext cx="123530" cy="89271"/>
            </a:xfrm>
            <a:custGeom>
              <a:avLst/>
              <a:gdLst>
                <a:gd name="T0" fmla="*/ 0 w 261"/>
                <a:gd name="T1" fmla="*/ 2147483647 h 183"/>
                <a:gd name="T2" fmla="*/ 2147483647 w 261"/>
                <a:gd name="T3" fmla="*/ 0 h 183"/>
                <a:gd name="T4" fmla="*/ 2147483647 w 261"/>
                <a:gd name="T5" fmla="*/ 2147483647 h 183"/>
                <a:gd name="T6" fmla="*/ 2147483647 w 261"/>
                <a:gd name="T7" fmla="*/ 2147483647 h 183"/>
                <a:gd name="T8" fmla="*/ 2147483647 w 261"/>
                <a:gd name="T9" fmla="*/ 2147483647 h 183"/>
                <a:gd name="T10" fmla="*/ 2147483647 w 261"/>
                <a:gd name="T11" fmla="*/ 2147483647 h 183"/>
                <a:gd name="T12" fmla="*/ 2147483647 w 261"/>
                <a:gd name="T13" fmla="*/ 2147483647 h 183"/>
                <a:gd name="T14" fmla="*/ 2147483647 w 261"/>
                <a:gd name="T15" fmla="*/ 2147483647 h 183"/>
                <a:gd name="T16" fmla="*/ 2147483647 w 261"/>
                <a:gd name="T17" fmla="*/ 2147483647 h 183"/>
                <a:gd name="T18" fmla="*/ 2147483647 w 261"/>
                <a:gd name="T19" fmla="*/ 2147483647 h 183"/>
                <a:gd name="T20" fmla="*/ 2147483647 w 261"/>
                <a:gd name="T21" fmla="*/ 2147483647 h 183"/>
                <a:gd name="T22" fmla="*/ 2147483647 w 261"/>
                <a:gd name="T23" fmla="*/ 2147483647 h 183"/>
                <a:gd name="T24" fmla="*/ 2147483647 w 261"/>
                <a:gd name="T25" fmla="*/ 2147483647 h 183"/>
                <a:gd name="T26" fmla="*/ 2147483647 w 261"/>
                <a:gd name="T27" fmla="*/ 2147483647 h 183"/>
                <a:gd name="T28" fmla="*/ 2147483647 w 261"/>
                <a:gd name="T29" fmla="*/ 2147483647 h 183"/>
                <a:gd name="T30" fmla="*/ 2147483647 w 261"/>
                <a:gd name="T31" fmla="*/ 2147483647 h 183"/>
                <a:gd name="T32" fmla="*/ 2147483647 w 261"/>
                <a:gd name="T33" fmla="*/ 2147483647 h 183"/>
                <a:gd name="T34" fmla="*/ 2147483647 w 261"/>
                <a:gd name="T35" fmla="*/ 2147483647 h 183"/>
                <a:gd name="T36" fmla="*/ 2147483647 w 261"/>
                <a:gd name="T37" fmla="*/ 2147483647 h 183"/>
                <a:gd name="T38" fmla="*/ 2147483647 w 261"/>
                <a:gd name="T39" fmla="*/ 2147483647 h 183"/>
                <a:gd name="T40" fmla="*/ 2147483647 w 261"/>
                <a:gd name="T41" fmla="*/ 2147483647 h 183"/>
                <a:gd name="T42" fmla="*/ 2147483647 w 261"/>
                <a:gd name="T43" fmla="*/ 2147483647 h 183"/>
                <a:gd name="T44" fmla="*/ 2147483647 w 261"/>
                <a:gd name="T45" fmla="*/ 2147483647 h 183"/>
                <a:gd name="T46" fmla="*/ 2147483647 w 261"/>
                <a:gd name="T47" fmla="*/ 2147483647 h 183"/>
                <a:gd name="T48" fmla="*/ 2147483647 w 261"/>
                <a:gd name="T49" fmla="*/ 2147483647 h 183"/>
                <a:gd name="T50" fmla="*/ 2147483647 w 261"/>
                <a:gd name="T51" fmla="*/ 2147483647 h 183"/>
                <a:gd name="T52" fmla="*/ 2147483647 w 261"/>
                <a:gd name="T53" fmla="*/ 2147483647 h 183"/>
                <a:gd name="T54" fmla="*/ 2147483647 w 261"/>
                <a:gd name="T55" fmla="*/ 2147483647 h 183"/>
                <a:gd name="T56" fmla="*/ 2147483647 w 261"/>
                <a:gd name="T57" fmla="*/ 2147483647 h 183"/>
                <a:gd name="T58" fmla="*/ 2147483647 w 261"/>
                <a:gd name="T59" fmla="*/ 2147483647 h 183"/>
                <a:gd name="T60" fmla="*/ 2147483647 w 261"/>
                <a:gd name="T61" fmla="*/ 2147483647 h 183"/>
                <a:gd name="T62" fmla="*/ 2147483647 w 261"/>
                <a:gd name="T63" fmla="*/ 2147483647 h 183"/>
                <a:gd name="T64" fmla="*/ 2147483647 w 261"/>
                <a:gd name="T65" fmla="*/ 2147483647 h 183"/>
                <a:gd name="T66" fmla="*/ 2147483647 w 261"/>
                <a:gd name="T67" fmla="*/ 2147483647 h 183"/>
                <a:gd name="T68" fmla="*/ 0 w 261"/>
                <a:gd name="T69" fmla="*/ 2147483647 h 18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61"/>
                <a:gd name="T106" fmla="*/ 0 h 183"/>
                <a:gd name="T107" fmla="*/ 261 w 261"/>
                <a:gd name="T108" fmla="*/ 183 h 183"/>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61" h="183">
                  <a:moveTo>
                    <a:pt x="0" y="17"/>
                  </a:moveTo>
                  <a:lnTo>
                    <a:pt x="52" y="0"/>
                  </a:lnTo>
                  <a:lnTo>
                    <a:pt x="91" y="3"/>
                  </a:lnTo>
                  <a:lnTo>
                    <a:pt x="125" y="12"/>
                  </a:lnTo>
                  <a:lnTo>
                    <a:pt x="164" y="8"/>
                  </a:lnTo>
                  <a:lnTo>
                    <a:pt x="189" y="10"/>
                  </a:lnTo>
                  <a:lnTo>
                    <a:pt x="198" y="15"/>
                  </a:lnTo>
                  <a:lnTo>
                    <a:pt x="202" y="33"/>
                  </a:lnTo>
                  <a:lnTo>
                    <a:pt x="179" y="45"/>
                  </a:lnTo>
                  <a:lnTo>
                    <a:pt x="183" y="60"/>
                  </a:lnTo>
                  <a:lnTo>
                    <a:pt x="215" y="55"/>
                  </a:lnTo>
                  <a:lnTo>
                    <a:pt x="243" y="42"/>
                  </a:lnTo>
                  <a:lnTo>
                    <a:pt x="258" y="52"/>
                  </a:lnTo>
                  <a:lnTo>
                    <a:pt x="261" y="73"/>
                  </a:lnTo>
                  <a:lnTo>
                    <a:pt x="254" y="84"/>
                  </a:lnTo>
                  <a:lnTo>
                    <a:pt x="209" y="99"/>
                  </a:lnTo>
                  <a:lnTo>
                    <a:pt x="144" y="106"/>
                  </a:lnTo>
                  <a:lnTo>
                    <a:pt x="122" y="119"/>
                  </a:lnTo>
                  <a:lnTo>
                    <a:pt x="80" y="135"/>
                  </a:lnTo>
                  <a:lnTo>
                    <a:pt x="62" y="157"/>
                  </a:lnTo>
                  <a:lnTo>
                    <a:pt x="65" y="183"/>
                  </a:lnTo>
                  <a:lnTo>
                    <a:pt x="43" y="157"/>
                  </a:lnTo>
                  <a:lnTo>
                    <a:pt x="18" y="147"/>
                  </a:lnTo>
                  <a:lnTo>
                    <a:pt x="7" y="143"/>
                  </a:lnTo>
                  <a:lnTo>
                    <a:pt x="4" y="132"/>
                  </a:lnTo>
                  <a:lnTo>
                    <a:pt x="12" y="122"/>
                  </a:lnTo>
                  <a:lnTo>
                    <a:pt x="25" y="111"/>
                  </a:lnTo>
                  <a:lnTo>
                    <a:pt x="26" y="98"/>
                  </a:lnTo>
                  <a:lnTo>
                    <a:pt x="17" y="92"/>
                  </a:lnTo>
                  <a:lnTo>
                    <a:pt x="2" y="77"/>
                  </a:lnTo>
                  <a:lnTo>
                    <a:pt x="6" y="63"/>
                  </a:lnTo>
                  <a:lnTo>
                    <a:pt x="14" y="54"/>
                  </a:lnTo>
                  <a:lnTo>
                    <a:pt x="15" y="43"/>
                  </a:lnTo>
                  <a:lnTo>
                    <a:pt x="11" y="27"/>
                  </a:lnTo>
                  <a:lnTo>
                    <a:pt x="0" y="17"/>
                  </a:lnTo>
                  <a:close/>
                </a:path>
              </a:pathLst>
            </a:custGeom>
            <a:gradFill rotWithShape="0">
              <a:gsLst>
                <a:gs pos="0">
                  <a:srgbClr val="99CCFF"/>
                </a:gs>
                <a:gs pos="100000">
                  <a:srgbClr val="465E75"/>
                </a:gs>
              </a:gsLst>
              <a:path path="rect">
                <a:fillToRect l="100000" t="100000"/>
              </a:path>
            </a:gradFill>
            <a:ln w="12600">
              <a:solidFill>
                <a:srgbClr val="FFFFFF"/>
              </a:solidFill>
              <a:round/>
              <a:headEnd/>
              <a:tailEnd/>
            </a:ln>
          </p:spPr>
          <p:txBody>
            <a:bodyPr wrap="none" lIns="91424" tIns="45712" rIns="91424" bIns="45712" anchor="ctr"/>
            <a:lstStyle/>
            <a:p>
              <a:endParaRPr lang="es-ES">
                <a:solidFill>
                  <a:prstClr val="black"/>
                </a:solidFill>
              </a:endParaRPr>
            </a:p>
          </p:txBody>
        </p:sp>
        <p:sp>
          <p:nvSpPr>
            <p:cNvPr id="2117" name="Freeform 72"/>
            <p:cNvSpPr>
              <a:spLocks noChangeArrowheads="1"/>
            </p:cNvSpPr>
            <p:nvPr/>
          </p:nvSpPr>
          <p:spPr bwMode="auto">
            <a:xfrm>
              <a:off x="3033973" y="3065439"/>
              <a:ext cx="123530" cy="89271"/>
            </a:xfrm>
            <a:custGeom>
              <a:avLst/>
              <a:gdLst>
                <a:gd name="T0" fmla="*/ 0 w 261"/>
                <a:gd name="T1" fmla="*/ 2147483647 h 183"/>
                <a:gd name="T2" fmla="*/ 2147483647 w 261"/>
                <a:gd name="T3" fmla="*/ 0 h 183"/>
                <a:gd name="T4" fmla="*/ 2147483647 w 261"/>
                <a:gd name="T5" fmla="*/ 2147483647 h 183"/>
                <a:gd name="T6" fmla="*/ 2147483647 w 261"/>
                <a:gd name="T7" fmla="*/ 2147483647 h 183"/>
                <a:gd name="T8" fmla="*/ 2147483647 w 261"/>
                <a:gd name="T9" fmla="*/ 2147483647 h 183"/>
                <a:gd name="T10" fmla="*/ 2147483647 w 261"/>
                <a:gd name="T11" fmla="*/ 2147483647 h 183"/>
                <a:gd name="T12" fmla="*/ 2147483647 w 261"/>
                <a:gd name="T13" fmla="*/ 2147483647 h 183"/>
                <a:gd name="T14" fmla="*/ 2147483647 w 261"/>
                <a:gd name="T15" fmla="*/ 2147483647 h 183"/>
                <a:gd name="T16" fmla="*/ 2147483647 w 261"/>
                <a:gd name="T17" fmla="*/ 2147483647 h 183"/>
                <a:gd name="T18" fmla="*/ 2147483647 w 261"/>
                <a:gd name="T19" fmla="*/ 2147483647 h 183"/>
                <a:gd name="T20" fmla="*/ 2147483647 w 261"/>
                <a:gd name="T21" fmla="*/ 2147483647 h 183"/>
                <a:gd name="T22" fmla="*/ 2147483647 w 261"/>
                <a:gd name="T23" fmla="*/ 2147483647 h 183"/>
                <a:gd name="T24" fmla="*/ 2147483647 w 261"/>
                <a:gd name="T25" fmla="*/ 2147483647 h 183"/>
                <a:gd name="T26" fmla="*/ 2147483647 w 261"/>
                <a:gd name="T27" fmla="*/ 2147483647 h 183"/>
                <a:gd name="T28" fmla="*/ 2147483647 w 261"/>
                <a:gd name="T29" fmla="*/ 2147483647 h 183"/>
                <a:gd name="T30" fmla="*/ 2147483647 w 261"/>
                <a:gd name="T31" fmla="*/ 2147483647 h 183"/>
                <a:gd name="T32" fmla="*/ 2147483647 w 261"/>
                <a:gd name="T33" fmla="*/ 2147483647 h 183"/>
                <a:gd name="T34" fmla="*/ 2147483647 w 261"/>
                <a:gd name="T35" fmla="*/ 2147483647 h 183"/>
                <a:gd name="T36" fmla="*/ 2147483647 w 261"/>
                <a:gd name="T37" fmla="*/ 2147483647 h 183"/>
                <a:gd name="T38" fmla="*/ 2147483647 w 261"/>
                <a:gd name="T39" fmla="*/ 2147483647 h 183"/>
                <a:gd name="T40" fmla="*/ 2147483647 w 261"/>
                <a:gd name="T41" fmla="*/ 2147483647 h 183"/>
                <a:gd name="T42" fmla="*/ 2147483647 w 261"/>
                <a:gd name="T43" fmla="*/ 2147483647 h 183"/>
                <a:gd name="T44" fmla="*/ 2147483647 w 261"/>
                <a:gd name="T45" fmla="*/ 2147483647 h 183"/>
                <a:gd name="T46" fmla="*/ 2147483647 w 261"/>
                <a:gd name="T47" fmla="*/ 2147483647 h 183"/>
                <a:gd name="T48" fmla="*/ 2147483647 w 261"/>
                <a:gd name="T49" fmla="*/ 2147483647 h 183"/>
                <a:gd name="T50" fmla="*/ 2147483647 w 261"/>
                <a:gd name="T51" fmla="*/ 2147483647 h 183"/>
                <a:gd name="T52" fmla="*/ 2147483647 w 261"/>
                <a:gd name="T53" fmla="*/ 2147483647 h 183"/>
                <a:gd name="T54" fmla="*/ 2147483647 w 261"/>
                <a:gd name="T55" fmla="*/ 2147483647 h 183"/>
                <a:gd name="T56" fmla="*/ 2147483647 w 261"/>
                <a:gd name="T57" fmla="*/ 2147483647 h 183"/>
                <a:gd name="T58" fmla="*/ 2147483647 w 261"/>
                <a:gd name="T59" fmla="*/ 2147483647 h 183"/>
                <a:gd name="T60" fmla="*/ 2147483647 w 261"/>
                <a:gd name="T61" fmla="*/ 2147483647 h 183"/>
                <a:gd name="T62" fmla="*/ 2147483647 w 261"/>
                <a:gd name="T63" fmla="*/ 2147483647 h 183"/>
                <a:gd name="T64" fmla="*/ 2147483647 w 261"/>
                <a:gd name="T65" fmla="*/ 2147483647 h 183"/>
                <a:gd name="T66" fmla="*/ 2147483647 w 261"/>
                <a:gd name="T67" fmla="*/ 2147483647 h 183"/>
                <a:gd name="T68" fmla="*/ 0 w 261"/>
                <a:gd name="T69" fmla="*/ 2147483647 h 18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61"/>
                <a:gd name="T106" fmla="*/ 0 h 183"/>
                <a:gd name="T107" fmla="*/ 261 w 261"/>
                <a:gd name="T108" fmla="*/ 183 h 183"/>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61" h="183">
                  <a:moveTo>
                    <a:pt x="0" y="17"/>
                  </a:moveTo>
                  <a:lnTo>
                    <a:pt x="52" y="0"/>
                  </a:lnTo>
                  <a:lnTo>
                    <a:pt x="91" y="3"/>
                  </a:lnTo>
                  <a:lnTo>
                    <a:pt x="125" y="12"/>
                  </a:lnTo>
                  <a:lnTo>
                    <a:pt x="164" y="8"/>
                  </a:lnTo>
                  <a:lnTo>
                    <a:pt x="189" y="10"/>
                  </a:lnTo>
                  <a:lnTo>
                    <a:pt x="198" y="15"/>
                  </a:lnTo>
                  <a:lnTo>
                    <a:pt x="202" y="33"/>
                  </a:lnTo>
                  <a:lnTo>
                    <a:pt x="179" y="45"/>
                  </a:lnTo>
                  <a:lnTo>
                    <a:pt x="183" y="60"/>
                  </a:lnTo>
                  <a:lnTo>
                    <a:pt x="215" y="55"/>
                  </a:lnTo>
                  <a:lnTo>
                    <a:pt x="243" y="42"/>
                  </a:lnTo>
                  <a:lnTo>
                    <a:pt x="258" y="52"/>
                  </a:lnTo>
                  <a:lnTo>
                    <a:pt x="261" y="73"/>
                  </a:lnTo>
                  <a:lnTo>
                    <a:pt x="254" y="84"/>
                  </a:lnTo>
                  <a:lnTo>
                    <a:pt x="209" y="99"/>
                  </a:lnTo>
                  <a:lnTo>
                    <a:pt x="144" y="106"/>
                  </a:lnTo>
                  <a:lnTo>
                    <a:pt x="122" y="119"/>
                  </a:lnTo>
                  <a:lnTo>
                    <a:pt x="80" y="135"/>
                  </a:lnTo>
                  <a:lnTo>
                    <a:pt x="62" y="157"/>
                  </a:lnTo>
                  <a:lnTo>
                    <a:pt x="65" y="183"/>
                  </a:lnTo>
                  <a:lnTo>
                    <a:pt x="43" y="157"/>
                  </a:lnTo>
                  <a:lnTo>
                    <a:pt x="18" y="147"/>
                  </a:lnTo>
                  <a:lnTo>
                    <a:pt x="7" y="143"/>
                  </a:lnTo>
                  <a:lnTo>
                    <a:pt x="4" y="132"/>
                  </a:lnTo>
                  <a:lnTo>
                    <a:pt x="12" y="122"/>
                  </a:lnTo>
                  <a:lnTo>
                    <a:pt x="25" y="111"/>
                  </a:lnTo>
                  <a:lnTo>
                    <a:pt x="26" y="98"/>
                  </a:lnTo>
                  <a:lnTo>
                    <a:pt x="17" y="92"/>
                  </a:lnTo>
                  <a:lnTo>
                    <a:pt x="2" y="77"/>
                  </a:lnTo>
                  <a:lnTo>
                    <a:pt x="6" y="63"/>
                  </a:lnTo>
                  <a:lnTo>
                    <a:pt x="14" y="54"/>
                  </a:lnTo>
                  <a:lnTo>
                    <a:pt x="15" y="43"/>
                  </a:lnTo>
                  <a:lnTo>
                    <a:pt x="11" y="27"/>
                  </a:lnTo>
                  <a:lnTo>
                    <a:pt x="0" y="17"/>
                  </a:lnTo>
                </a:path>
              </a:pathLst>
            </a:custGeom>
            <a:solidFill>
              <a:schemeClr val="bg1"/>
            </a:solidFill>
            <a:ln w="12573">
              <a:solidFill>
                <a:srgbClr val="000080"/>
              </a:solidFill>
              <a:round/>
              <a:headEnd/>
              <a:tailEnd/>
            </a:ln>
          </p:spPr>
          <p:txBody>
            <a:bodyPr wrap="none" lIns="91424" tIns="45712" rIns="91424" bIns="45712" anchor="ctr"/>
            <a:lstStyle/>
            <a:p>
              <a:endParaRPr lang="es-ES">
                <a:solidFill>
                  <a:prstClr val="black"/>
                </a:solidFill>
              </a:endParaRPr>
            </a:p>
          </p:txBody>
        </p:sp>
        <p:sp>
          <p:nvSpPr>
            <p:cNvPr id="2118" name="Freeform 73"/>
            <p:cNvSpPr>
              <a:spLocks noChangeArrowheads="1"/>
            </p:cNvSpPr>
            <p:nvPr/>
          </p:nvSpPr>
          <p:spPr bwMode="auto">
            <a:xfrm>
              <a:off x="2030793" y="794797"/>
              <a:ext cx="88237" cy="44636"/>
            </a:xfrm>
            <a:custGeom>
              <a:avLst/>
              <a:gdLst>
                <a:gd name="T0" fmla="*/ 2147483647 w 189"/>
                <a:gd name="T1" fmla="*/ 2147483647 h 91"/>
                <a:gd name="T2" fmla="*/ 2147483647 w 189"/>
                <a:gd name="T3" fmla="*/ 2147483647 h 91"/>
                <a:gd name="T4" fmla="*/ 2147483647 w 189"/>
                <a:gd name="T5" fmla="*/ 0 h 91"/>
                <a:gd name="T6" fmla="*/ 2147483647 w 189"/>
                <a:gd name="T7" fmla="*/ 2147483647 h 91"/>
                <a:gd name="T8" fmla="*/ 2147483647 w 189"/>
                <a:gd name="T9" fmla="*/ 2147483647 h 91"/>
                <a:gd name="T10" fmla="*/ 2147483647 w 189"/>
                <a:gd name="T11" fmla="*/ 2147483647 h 91"/>
                <a:gd name="T12" fmla="*/ 2147483647 w 189"/>
                <a:gd name="T13" fmla="*/ 2147483647 h 91"/>
                <a:gd name="T14" fmla="*/ 2147483647 w 189"/>
                <a:gd name="T15" fmla="*/ 2147483647 h 91"/>
                <a:gd name="T16" fmla="*/ 2147483647 w 189"/>
                <a:gd name="T17" fmla="*/ 2147483647 h 91"/>
                <a:gd name="T18" fmla="*/ 2147483647 w 189"/>
                <a:gd name="T19" fmla="*/ 2147483647 h 91"/>
                <a:gd name="T20" fmla="*/ 2147483647 w 189"/>
                <a:gd name="T21" fmla="*/ 2147483647 h 91"/>
                <a:gd name="T22" fmla="*/ 0 w 189"/>
                <a:gd name="T23" fmla="*/ 2147483647 h 91"/>
                <a:gd name="T24" fmla="*/ 2147483647 w 189"/>
                <a:gd name="T25" fmla="*/ 2147483647 h 91"/>
                <a:gd name="T26" fmla="*/ 2147483647 w 189"/>
                <a:gd name="T27" fmla="*/ 2147483647 h 9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89"/>
                <a:gd name="T43" fmla="*/ 0 h 91"/>
                <a:gd name="T44" fmla="*/ 189 w 189"/>
                <a:gd name="T45" fmla="*/ 91 h 9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89" h="91">
                  <a:moveTo>
                    <a:pt x="31" y="12"/>
                  </a:moveTo>
                  <a:lnTo>
                    <a:pt x="80" y="3"/>
                  </a:lnTo>
                  <a:lnTo>
                    <a:pt x="117" y="0"/>
                  </a:lnTo>
                  <a:lnTo>
                    <a:pt x="163" y="21"/>
                  </a:lnTo>
                  <a:lnTo>
                    <a:pt x="189" y="52"/>
                  </a:lnTo>
                  <a:lnTo>
                    <a:pt x="188" y="72"/>
                  </a:lnTo>
                  <a:lnTo>
                    <a:pt x="176" y="84"/>
                  </a:lnTo>
                  <a:lnTo>
                    <a:pt x="162" y="91"/>
                  </a:lnTo>
                  <a:lnTo>
                    <a:pt x="132" y="78"/>
                  </a:lnTo>
                  <a:lnTo>
                    <a:pt x="49" y="85"/>
                  </a:lnTo>
                  <a:lnTo>
                    <a:pt x="17" y="77"/>
                  </a:lnTo>
                  <a:lnTo>
                    <a:pt x="0" y="52"/>
                  </a:lnTo>
                  <a:lnTo>
                    <a:pt x="5" y="36"/>
                  </a:lnTo>
                  <a:lnTo>
                    <a:pt x="31" y="12"/>
                  </a:lnTo>
                  <a:close/>
                </a:path>
              </a:pathLst>
            </a:custGeom>
            <a:noFill/>
            <a:ln w="9360">
              <a:solidFill>
                <a:srgbClr val="FFFFFF"/>
              </a:solidFill>
              <a:round/>
              <a:headEnd/>
              <a:tailEnd/>
            </a:ln>
            <a:extLst>
              <a:ext uri="{909E8E84-426E-40DD-AFC4-6F175D3DCCD1}">
                <a14:hiddenFill xmlns:a14="http://schemas.microsoft.com/office/drawing/2010/main">
                  <a:solidFill>
                    <a:srgbClr val="FFFFFF"/>
                  </a:solidFill>
                </a14:hiddenFill>
              </a:ext>
            </a:extLst>
          </p:spPr>
          <p:txBody>
            <a:bodyPr wrap="none" lIns="91424" tIns="45712" rIns="91424" bIns="45712" anchor="ctr"/>
            <a:lstStyle/>
            <a:p>
              <a:endParaRPr lang="es-ES">
                <a:solidFill>
                  <a:prstClr val="black"/>
                </a:solidFill>
              </a:endParaRPr>
            </a:p>
          </p:txBody>
        </p:sp>
        <p:sp>
          <p:nvSpPr>
            <p:cNvPr id="2119" name="Freeform 74"/>
            <p:cNvSpPr>
              <a:spLocks noChangeArrowheads="1"/>
            </p:cNvSpPr>
            <p:nvPr/>
          </p:nvSpPr>
          <p:spPr bwMode="auto">
            <a:xfrm>
              <a:off x="2030793" y="794797"/>
              <a:ext cx="88237" cy="44636"/>
            </a:xfrm>
            <a:custGeom>
              <a:avLst/>
              <a:gdLst>
                <a:gd name="T0" fmla="*/ 2147483647 w 189"/>
                <a:gd name="T1" fmla="*/ 2147483647 h 91"/>
                <a:gd name="T2" fmla="*/ 2147483647 w 189"/>
                <a:gd name="T3" fmla="*/ 2147483647 h 91"/>
                <a:gd name="T4" fmla="*/ 2147483647 w 189"/>
                <a:gd name="T5" fmla="*/ 0 h 91"/>
                <a:gd name="T6" fmla="*/ 2147483647 w 189"/>
                <a:gd name="T7" fmla="*/ 2147483647 h 91"/>
                <a:gd name="T8" fmla="*/ 2147483647 w 189"/>
                <a:gd name="T9" fmla="*/ 2147483647 h 91"/>
                <a:gd name="T10" fmla="*/ 2147483647 w 189"/>
                <a:gd name="T11" fmla="*/ 2147483647 h 91"/>
                <a:gd name="T12" fmla="*/ 2147483647 w 189"/>
                <a:gd name="T13" fmla="*/ 2147483647 h 91"/>
                <a:gd name="T14" fmla="*/ 2147483647 w 189"/>
                <a:gd name="T15" fmla="*/ 2147483647 h 91"/>
                <a:gd name="T16" fmla="*/ 2147483647 w 189"/>
                <a:gd name="T17" fmla="*/ 2147483647 h 91"/>
                <a:gd name="T18" fmla="*/ 2147483647 w 189"/>
                <a:gd name="T19" fmla="*/ 2147483647 h 91"/>
                <a:gd name="T20" fmla="*/ 2147483647 w 189"/>
                <a:gd name="T21" fmla="*/ 2147483647 h 91"/>
                <a:gd name="T22" fmla="*/ 0 w 189"/>
                <a:gd name="T23" fmla="*/ 2147483647 h 91"/>
                <a:gd name="T24" fmla="*/ 2147483647 w 189"/>
                <a:gd name="T25" fmla="*/ 2147483647 h 91"/>
                <a:gd name="T26" fmla="*/ 2147483647 w 189"/>
                <a:gd name="T27" fmla="*/ 2147483647 h 9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89"/>
                <a:gd name="T43" fmla="*/ 0 h 91"/>
                <a:gd name="T44" fmla="*/ 189 w 189"/>
                <a:gd name="T45" fmla="*/ 91 h 9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89" h="91">
                  <a:moveTo>
                    <a:pt x="31" y="12"/>
                  </a:moveTo>
                  <a:lnTo>
                    <a:pt x="80" y="3"/>
                  </a:lnTo>
                  <a:lnTo>
                    <a:pt x="117" y="0"/>
                  </a:lnTo>
                  <a:lnTo>
                    <a:pt x="163" y="21"/>
                  </a:lnTo>
                  <a:lnTo>
                    <a:pt x="189" y="52"/>
                  </a:lnTo>
                  <a:lnTo>
                    <a:pt x="188" y="72"/>
                  </a:lnTo>
                  <a:lnTo>
                    <a:pt x="176" y="84"/>
                  </a:lnTo>
                  <a:lnTo>
                    <a:pt x="162" y="91"/>
                  </a:lnTo>
                  <a:lnTo>
                    <a:pt x="132" y="78"/>
                  </a:lnTo>
                  <a:lnTo>
                    <a:pt x="49" y="85"/>
                  </a:lnTo>
                  <a:lnTo>
                    <a:pt x="17" y="77"/>
                  </a:lnTo>
                  <a:lnTo>
                    <a:pt x="0" y="52"/>
                  </a:lnTo>
                  <a:lnTo>
                    <a:pt x="5" y="36"/>
                  </a:lnTo>
                  <a:lnTo>
                    <a:pt x="31" y="12"/>
                  </a:lnTo>
                </a:path>
              </a:pathLst>
            </a:custGeom>
            <a:noFill/>
            <a:ln w="9360">
              <a:solidFill>
                <a:srgbClr val="FFFFFF"/>
              </a:solidFill>
              <a:round/>
              <a:headEnd/>
              <a:tailEnd/>
            </a:ln>
            <a:extLst>
              <a:ext uri="{909E8E84-426E-40DD-AFC4-6F175D3DCCD1}">
                <a14:hiddenFill xmlns:a14="http://schemas.microsoft.com/office/drawing/2010/main">
                  <a:solidFill>
                    <a:srgbClr val="FFFFFF"/>
                  </a:solidFill>
                </a14:hiddenFill>
              </a:ext>
            </a:extLst>
          </p:spPr>
          <p:txBody>
            <a:bodyPr wrap="none" lIns="91424" tIns="45712" rIns="91424" bIns="45712" anchor="ctr"/>
            <a:lstStyle/>
            <a:p>
              <a:endParaRPr lang="es-ES">
                <a:solidFill>
                  <a:prstClr val="black"/>
                </a:solidFill>
              </a:endParaRPr>
            </a:p>
          </p:txBody>
        </p:sp>
        <p:sp>
          <p:nvSpPr>
            <p:cNvPr id="2120" name="Freeform 75"/>
            <p:cNvSpPr>
              <a:spLocks noChangeArrowheads="1"/>
            </p:cNvSpPr>
            <p:nvPr/>
          </p:nvSpPr>
          <p:spPr bwMode="auto">
            <a:xfrm>
              <a:off x="2190977" y="976218"/>
              <a:ext cx="58372" cy="74872"/>
            </a:xfrm>
            <a:custGeom>
              <a:avLst/>
              <a:gdLst>
                <a:gd name="T0" fmla="*/ 2147483647 w 123"/>
                <a:gd name="T1" fmla="*/ 2147483647 h 156"/>
                <a:gd name="T2" fmla="*/ 2147483647 w 123"/>
                <a:gd name="T3" fmla="*/ 2147483647 h 156"/>
                <a:gd name="T4" fmla="*/ 2147483647 w 123"/>
                <a:gd name="T5" fmla="*/ 2147483647 h 156"/>
                <a:gd name="T6" fmla="*/ 2147483647 w 123"/>
                <a:gd name="T7" fmla="*/ 2147483647 h 156"/>
                <a:gd name="T8" fmla="*/ 2147483647 w 123"/>
                <a:gd name="T9" fmla="*/ 2147483647 h 156"/>
                <a:gd name="T10" fmla="*/ 2147483647 w 123"/>
                <a:gd name="T11" fmla="*/ 2147483647 h 156"/>
                <a:gd name="T12" fmla="*/ 2147483647 w 123"/>
                <a:gd name="T13" fmla="*/ 0 h 156"/>
                <a:gd name="T14" fmla="*/ 2147483647 w 123"/>
                <a:gd name="T15" fmla="*/ 0 h 156"/>
                <a:gd name="T16" fmla="*/ 2147483647 w 123"/>
                <a:gd name="T17" fmla="*/ 2147483647 h 156"/>
                <a:gd name="T18" fmla="*/ 2147483647 w 123"/>
                <a:gd name="T19" fmla="*/ 2147483647 h 156"/>
                <a:gd name="T20" fmla="*/ 2147483647 w 123"/>
                <a:gd name="T21" fmla="*/ 2147483647 h 156"/>
                <a:gd name="T22" fmla="*/ 2147483647 w 123"/>
                <a:gd name="T23" fmla="*/ 2147483647 h 156"/>
                <a:gd name="T24" fmla="*/ 2147483647 w 123"/>
                <a:gd name="T25" fmla="*/ 2147483647 h 156"/>
                <a:gd name="T26" fmla="*/ 2147483647 w 123"/>
                <a:gd name="T27" fmla="*/ 2147483647 h 156"/>
                <a:gd name="T28" fmla="*/ 2147483647 w 123"/>
                <a:gd name="T29" fmla="*/ 2147483647 h 156"/>
                <a:gd name="T30" fmla="*/ 0 w 123"/>
                <a:gd name="T31" fmla="*/ 2147483647 h 156"/>
                <a:gd name="T32" fmla="*/ 2147483647 w 123"/>
                <a:gd name="T33" fmla="*/ 2147483647 h 156"/>
                <a:gd name="T34" fmla="*/ 2147483647 w 123"/>
                <a:gd name="T35" fmla="*/ 2147483647 h 156"/>
                <a:gd name="T36" fmla="*/ 2147483647 w 123"/>
                <a:gd name="T37" fmla="*/ 2147483647 h 156"/>
                <a:gd name="T38" fmla="*/ 2147483647 w 123"/>
                <a:gd name="T39" fmla="*/ 2147483647 h 156"/>
                <a:gd name="T40" fmla="*/ 2147483647 w 123"/>
                <a:gd name="T41" fmla="*/ 2147483647 h 156"/>
                <a:gd name="T42" fmla="*/ 2147483647 w 123"/>
                <a:gd name="T43" fmla="*/ 2147483647 h 156"/>
                <a:gd name="T44" fmla="*/ 2147483647 w 123"/>
                <a:gd name="T45" fmla="*/ 2147483647 h 156"/>
                <a:gd name="T46" fmla="*/ 2147483647 w 123"/>
                <a:gd name="T47" fmla="*/ 2147483647 h 15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23"/>
                <a:gd name="T73" fmla="*/ 0 h 156"/>
                <a:gd name="T74" fmla="*/ 123 w 123"/>
                <a:gd name="T75" fmla="*/ 156 h 15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23" h="156">
                  <a:moveTo>
                    <a:pt x="122" y="104"/>
                  </a:moveTo>
                  <a:lnTo>
                    <a:pt x="107" y="79"/>
                  </a:lnTo>
                  <a:lnTo>
                    <a:pt x="101" y="76"/>
                  </a:lnTo>
                  <a:lnTo>
                    <a:pt x="99" y="63"/>
                  </a:lnTo>
                  <a:lnTo>
                    <a:pt x="107" y="54"/>
                  </a:lnTo>
                  <a:lnTo>
                    <a:pt x="123" y="17"/>
                  </a:lnTo>
                  <a:lnTo>
                    <a:pt x="106" y="0"/>
                  </a:lnTo>
                  <a:lnTo>
                    <a:pt x="78" y="0"/>
                  </a:lnTo>
                  <a:lnTo>
                    <a:pt x="61" y="8"/>
                  </a:lnTo>
                  <a:lnTo>
                    <a:pt x="65" y="56"/>
                  </a:lnTo>
                  <a:lnTo>
                    <a:pt x="63" y="65"/>
                  </a:lnTo>
                  <a:lnTo>
                    <a:pt x="32" y="71"/>
                  </a:lnTo>
                  <a:lnTo>
                    <a:pt x="25" y="64"/>
                  </a:lnTo>
                  <a:lnTo>
                    <a:pt x="7" y="48"/>
                  </a:lnTo>
                  <a:lnTo>
                    <a:pt x="4" y="54"/>
                  </a:lnTo>
                  <a:lnTo>
                    <a:pt x="0" y="89"/>
                  </a:lnTo>
                  <a:lnTo>
                    <a:pt x="31" y="120"/>
                  </a:lnTo>
                  <a:lnTo>
                    <a:pt x="55" y="148"/>
                  </a:lnTo>
                  <a:lnTo>
                    <a:pt x="65" y="156"/>
                  </a:lnTo>
                  <a:lnTo>
                    <a:pt x="98" y="155"/>
                  </a:lnTo>
                  <a:lnTo>
                    <a:pt x="113" y="136"/>
                  </a:lnTo>
                  <a:lnTo>
                    <a:pt x="116" y="128"/>
                  </a:lnTo>
                  <a:lnTo>
                    <a:pt x="117" y="131"/>
                  </a:lnTo>
                  <a:lnTo>
                    <a:pt x="122" y="104"/>
                  </a:lnTo>
                  <a:close/>
                </a:path>
              </a:pathLst>
            </a:custGeom>
            <a:noFill/>
            <a:ln w="9360">
              <a:solidFill>
                <a:srgbClr val="FFFFFF"/>
              </a:solidFill>
              <a:round/>
              <a:headEnd/>
              <a:tailEnd/>
            </a:ln>
            <a:extLst>
              <a:ext uri="{909E8E84-426E-40DD-AFC4-6F175D3DCCD1}">
                <a14:hiddenFill xmlns:a14="http://schemas.microsoft.com/office/drawing/2010/main">
                  <a:solidFill>
                    <a:srgbClr val="FFFFFF"/>
                  </a:solidFill>
                </a14:hiddenFill>
              </a:ext>
            </a:extLst>
          </p:spPr>
          <p:txBody>
            <a:bodyPr wrap="none" lIns="91424" tIns="45712" rIns="91424" bIns="45712" anchor="ctr"/>
            <a:lstStyle/>
            <a:p>
              <a:endParaRPr lang="es-ES">
                <a:solidFill>
                  <a:prstClr val="black"/>
                </a:solidFill>
              </a:endParaRPr>
            </a:p>
          </p:txBody>
        </p:sp>
        <p:sp>
          <p:nvSpPr>
            <p:cNvPr id="2121" name="Freeform 76"/>
            <p:cNvSpPr>
              <a:spLocks noChangeArrowheads="1"/>
            </p:cNvSpPr>
            <p:nvPr/>
          </p:nvSpPr>
          <p:spPr bwMode="auto">
            <a:xfrm>
              <a:off x="2190977" y="976218"/>
              <a:ext cx="58372" cy="74872"/>
            </a:xfrm>
            <a:custGeom>
              <a:avLst/>
              <a:gdLst>
                <a:gd name="T0" fmla="*/ 2147483647 w 123"/>
                <a:gd name="T1" fmla="*/ 2147483647 h 156"/>
                <a:gd name="T2" fmla="*/ 2147483647 w 123"/>
                <a:gd name="T3" fmla="*/ 2147483647 h 156"/>
                <a:gd name="T4" fmla="*/ 2147483647 w 123"/>
                <a:gd name="T5" fmla="*/ 2147483647 h 156"/>
                <a:gd name="T6" fmla="*/ 2147483647 w 123"/>
                <a:gd name="T7" fmla="*/ 2147483647 h 156"/>
                <a:gd name="T8" fmla="*/ 2147483647 w 123"/>
                <a:gd name="T9" fmla="*/ 2147483647 h 156"/>
                <a:gd name="T10" fmla="*/ 2147483647 w 123"/>
                <a:gd name="T11" fmla="*/ 2147483647 h 156"/>
                <a:gd name="T12" fmla="*/ 2147483647 w 123"/>
                <a:gd name="T13" fmla="*/ 0 h 156"/>
                <a:gd name="T14" fmla="*/ 2147483647 w 123"/>
                <a:gd name="T15" fmla="*/ 0 h 156"/>
                <a:gd name="T16" fmla="*/ 2147483647 w 123"/>
                <a:gd name="T17" fmla="*/ 2147483647 h 156"/>
                <a:gd name="T18" fmla="*/ 2147483647 w 123"/>
                <a:gd name="T19" fmla="*/ 2147483647 h 156"/>
                <a:gd name="T20" fmla="*/ 2147483647 w 123"/>
                <a:gd name="T21" fmla="*/ 2147483647 h 156"/>
                <a:gd name="T22" fmla="*/ 2147483647 w 123"/>
                <a:gd name="T23" fmla="*/ 2147483647 h 156"/>
                <a:gd name="T24" fmla="*/ 2147483647 w 123"/>
                <a:gd name="T25" fmla="*/ 2147483647 h 156"/>
                <a:gd name="T26" fmla="*/ 2147483647 w 123"/>
                <a:gd name="T27" fmla="*/ 2147483647 h 156"/>
                <a:gd name="T28" fmla="*/ 2147483647 w 123"/>
                <a:gd name="T29" fmla="*/ 2147483647 h 156"/>
                <a:gd name="T30" fmla="*/ 0 w 123"/>
                <a:gd name="T31" fmla="*/ 2147483647 h 156"/>
                <a:gd name="T32" fmla="*/ 2147483647 w 123"/>
                <a:gd name="T33" fmla="*/ 2147483647 h 156"/>
                <a:gd name="T34" fmla="*/ 2147483647 w 123"/>
                <a:gd name="T35" fmla="*/ 2147483647 h 156"/>
                <a:gd name="T36" fmla="*/ 2147483647 w 123"/>
                <a:gd name="T37" fmla="*/ 2147483647 h 156"/>
                <a:gd name="T38" fmla="*/ 2147483647 w 123"/>
                <a:gd name="T39" fmla="*/ 2147483647 h 156"/>
                <a:gd name="T40" fmla="*/ 2147483647 w 123"/>
                <a:gd name="T41" fmla="*/ 2147483647 h 156"/>
                <a:gd name="T42" fmla="*/ 2147483647 w 123"/>
                <a:gd name="T43" fmla="*/ 2147483647 h 156"/>
                <a:gd name="T44" fmla="*/ 2147483647 w 123"/>
                <a:gd name="T45" fmla="*/ 2147483647 h 156"/>
                <a:gd name="T46" fmla="*/ 2147483647 w 123"/>
                <a:gd name="T47" fmla="*/ 2147483647 h 15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23"/>
                <a:gd name="T73" fmla="*/ 0 h 156"/>
                <a:gd name="T74" fmla="*/ 123 w 123"/>
                <a:gd name="T75" fmla="*/ 156 h 15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23" h="156">
                  <a:moveTo>
                    <a:pt x="122" y="104"/>
                  </a:moveTo>
                  <a:lnTo>
                    <a:pt x="107" y="79"/>
                  </a:lnTo>
                  <a:lnTo>
                    <a:pt x="101" y="76"/>
                  </a:lnTo>
                  <a:lnTo>
                    <a:pt x="99" y="63"/>
                  </a:lnTo>
                  <a:lnTo>
                    <a:pt x="107" y="54"/>
                  </a:lnTo>
                  <a:lnTo>
                    <a:pt x="123" y="17"/>
                  </a:lnTo>
                  <a:lnTo>
                    <a:pt x="106" y="0"/>
                  </a:lnTo>
                  <a:lnTo>
                    <a:pt x="78" y="0"/>
                  </a:lnTo>
                  <a:lnTo>
                    <a:pt x="61" y="8"/>
                  </a:lnTo>
                  <a:lnTo>
                    <a:pt x="65" y="56"/>
                  </a:lnTo>
                  <a:lnTo>
                    <a:pt x="63" y="65"/>
                  </a:lnTo>
                  <a:lnTo>
                    <a:pt x="32" y="71"/>
                  </a:lnTo>
                  <a:lnTo>
                    <a:pt x="25" y="64"/>
                  </a:lnTo>
                  <a:lnTo>
                    <a:pt x="7" y="48"/>
                  </a:lnTo>
                  <a:lnTo>
                    <a:pt x="4" y="54"/>
                  </a:lnTo>
                  <a:lnTo>
                    <a:pt x="0" y="89"/>
                  </a:lnTo>
                  <a:lnTo>
                    <a:pt x="31" y="120"/>
                  </a:lnTo>
                  <a:lnTo>
                    <a:pt x="55" y="148"/>
                  </a:lnTo>
                  <a:lnTo>
                    <a:pt x="65" y="156"/>
                  </a:lnTo>
                  <a:lnTo>
                    <a:pt x="98" y="155"/>
                  </a:lnTo>
                  <a:lnTo>
                    <a:pt x="113" y="136"/>
                  </a:lnTo>
                  <a:lnTo>
                    <a:pt x="116" y="128"/>
                  </a:lnTo>
                  <a:lnTo>
                    <a:pt x="117" y="131"/>
                  </a:lnTo>
                  <a:lnTo>
                    <a:pt x="122" y="104"/>
                  </a:lnTo>
                </a:path>
              </a:pathLst>
            </a:custGeom>
            <a:noFill/>
            <a:ln w="9360">
              <a:solidFill>
                <a:srgbClr val="FFFFFF"/>
              </a:solidFill>
              <a:round/>
              <a:headEnd/>
              <a:tailEnd/>
            </a:ln>
            <a:extLst>
              <a:ext uri="{909E8E84-426E-40DD-AFC4-6F175D3DCCD1}">
                <a14:hiddenFill xmlns:a14="http://schemas.microsoft.com/office/drawing/2010/main">
                  <a:solidFill>
                    <a:srgbClr val="FFFFFF"/>
                  </a:solidFill>
                </a14:hiddenFill>
              </a:ext>
            </a:extLst>
          </p:spPr>
          <p:txBody>
            <a:bodyPr wrap="none" lIns="91424" tIns="45712" rIns="91424" bIns="45712" anchor="ctr"/>
            <a:lstStyle/>
            <a:p>
              <a:endParaRPr lang="es-ES">
                <a:solidFill>
                  <a:prstClr val="black"/>
                </a:solidFill>
              </a:endParaRPr>
            </a:p>
          </p:txBody>
        </p:sp>
        <p:sp>
          <p:nvSpPr>
            <p:cNvPr id="2122" name="Freeform 77"/>
            <p:cNvSpPr>
              <a:spLocks noChangeArrowheads="1"/>
            </p:cNvSpPr>
            <p:nvPr/>
          </p:nvSpPr>
          <p:spPr bwMode="auto">
            <a:xfrm>
              <a:off x="2190976" y="1134601"/>
              <a:ext cx="48869" cy="51835"/>
            </a:xfrm>
            <a:custGeom>
              <a:avLst/>
              <a:gdLst>
                <a:gd name="T0" fmla="*/ 2147483647 w 102"/>
                <a:gd name="T1" fmla="*/ 0 h 106"/>
                <a:gd name="T2" fmla="*/ 2147483647 w 102"/>
                <a:gd name="T3" fmla="*/ 0 h 106"/>
                <a:gd name="T4" fmla="*/ 2147483647 w 102"/>
                <a:gd name="T5" fmla="*/ 2147483647 h 106"/>
                <a:gd name="T6" fmla="*/ 2147483647 w 102"/>
                <a:gd name="T7" fmla="*/ 2147483647 h 106"/>
                <a:gd name="T8" fmla="*/ 2147483647 w 102"/>
                <a:gd name="T9" fmla="*/ 2147483647 h 106"/>
                <a:gd name="T10" fmla="*/ 2147483647 w 102"/>
                <a:gd name="T11" fmla="*/ 2147483647 h 106"/>
                <a:gd name="T12" fmla="*/ 2147483647 w 102"/>
                <a:gd name="T13" fmla="*/ 2147483647 h 106"/>
                <a:gd name="T14" fmla="*/ 2147483647 w 102"/>
                <a:gd name="T15" fmla="*/ 2147483647 h 106"/>
                <a:gd name="T16" fmla="*/ 0 w 102"/>
                <a:gd name="T17" fmla="*/ 2147483647 h 106"/>
                <a:gd name="T18" fmla="*/ 2147483647 w 102"/>
                <a:gd name="T19" fmla="*/ 2147483647 h 106"/>
                <a:gd name="T20" fmla="*/ 2147483647 w 102"/>
                <a:gd name="T21" fmla="*/ 2147483647 h 106"/>
                <a:gd name="T22" fmla="*/ 2147483647 w 102"/>
                <a:gd name="T23" fmla="*/ 0 h 10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02"/>
                <a:gd name="T37" fmla="*/ 0 h 106"/>
                <a:gd name="T38" fmla="*/ 102 w 102"/>
                <a:gd name="T39" fmla="*/ 106 h 10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02" h="106">
                  <a:moveTo>
                    <a:pt x="47" y="0"/>
                  </a:moveTo>
                  <a:lnTo>
                    <a:pt x="71" y="0"/>
                  </a:lnTo>
                  <a:lnTo>
                    <a:pt x="92" y="40"/>
                  </a:lnTo>
                  <a:lnTo>
                    <a:pt x="102" y="91"/>
                  </a:lnTo>
                  <a:lnTo>
                    <a:pt x="94" y="100"/>
                  </a:lnTo>
                  <a:lnTo>
                    <a:pt x="68" y="106"/>
                  </a:lnTo>
                  <a:lnTo>
                    <a:pt x="32" y="88"/>
                  </a:lnTo>
                  <a:lnTo>
                    <a:pt x="2" y="57"/>
                  </a:lnTo>
                  <a:lnTo>
                    <a:pt x="0" y="47"/>
                  </a:lnTo>
                  <a:lnTo>
                    <a:pt x="5" y="43"/>
                  </a:lnTo>
                  <a:lnTo>
                    <a:pt x="37" y="7"/>
                  </a:lnTo>
                  <a:lnTo>
                    <a:pt x="47" y="0"/>
                  </a:lnTo>
                  <a:close/>
                </a:path>
              </a:pathLst>
            </a:custGeom>
            <a:noFill/>
            <a:ln w="9360">
              <a:solidFill>
                <a:srgbClr val="FFFFFF"/>
              </a:solidFill>
              <a:round/>
              <a:headEnd/>
              <a:tailEnd/>
            </a:ln>
            <a:extLst>
              <a:ext uri="{909E8E84-426E-40DD-AFC4-6F175D3DCCD1}">
                <a14:hiddenFill xmlns:a14="http://schemas.microsoft.com/office/drawing/2010/main">
                  <a:solidFill>
                    <a:srgbClr val="FFFFFF"/>
                  </a:solidFill>
                </a14:hiddenFill>
              </a:ext>
            </a:extLst>
          </p:spPr>
          <p:txBody>
            <a:bodyPr wrap="none" lIns="91424" tIns="45712" rIns="91424" bIns="45712" anchor="ctr"/>
            <a:lstStyle/>
            <a:p>
              <a:endParaRPr lang="es-ES">
                <a:solidFill>
                  <a:prstClr val="black"/>
                </a:solidFill>
              </a:endParaRPr>
            </a:p>
          </p:txBody>
        </p:sp>
        <p:sp>
          <p:nvSpPr>
            <p:cNvPr id="2123" name="Freeform 78"/>
            <p:cNvSpPr>
              <a:spLocks noChangeArrowheads="1"/>
            </p:cNvSpPr>
            <p:nvPr/>
          </p:nvSpPr>
          <p:spPr bwMode="auto">
            <a:xfrm>
              <a:off x="2190976" y="1134601"/>
              <a:ext cx="48869" cy="51835"/>
            </a:xfrm>
            <a:custGeom>
              <a:avLst/>
              <a:gdLst>
                <a:gd name="T0" fmla="*/ 2147483647 w 102"/>
                <a:gd name="T1" fmla="*/ 0 h 106"/>
                <a:gd name="T2" fmla="*/ 2147483647 w 102"/>
                <a:gd name="T3" fmla="*/ 0 h 106"/>
                <a:gd name="T4" fmla="*/ 2147483647 w 102"/>
                <a:gd name="T5" fmla="*/ 2147483647 h 106"/>
                <a:gd name="T6" fmla="*/ 2147483647 w 102"/>
                <a:gd name="T7" fmla="*/ 2147483647 h 106"/>
                <a:gd name="T8" fmla="*/ 2147483647 w 102"/>
                <a:gd name="T9" fmla="*/ 2147483647 h 106"/>
                <a:gd name="T10" fmla="*/ 2147483647 w 102"/>
                <a:gd name="T11" fmla="*/ 2147483647 h 106"/>
                <a:gd name="T12" fmla="*/ 2147483647 w 102"/>
                <a:gd name="T13" fmla="*/ 2147483647 h 106"/>
                <a:gd name="T14" fmla="*/ 2147483647 w 102"/>
                <a:gd name="T15" fmla="*/ 2147483647 h 106"/>
                <a:gd name="T16" fmla="*/ 0 w 102"/>
                <a:gd name="T17" fmla="*/ 2147483647 h 106"/>
                <a:gd name="T18" fmla="*/ 2147483647 w 102"/>
                <a:gd name="T19" fmla="*/ 2147483647 h 106"/>
                <a:gd name="T20" fmla="*/ 2147483647 w 102"/>
                <a:gd name="T21" fmla="*/ 2147483647 h 106"/>
                <a:gd name="T22" fmla="*/ 2147483647 w 102"/>
                <a:gd name="T23" fmla="*/ 0 h 10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02"/>
                <a:gd name="T37" fmla="*/ 0 h 106"/>
                <a:gd name="T38" fmla="*/ 102 w 102"/>
                <a:gd name="T39" fmla="*/ 106 h 10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02" h="106">
                  <a:moveTo>
                    <a:pt x="47" y="0"/>
                  </a:moveTo>
                  <a:lnTo>
                    <a:pt x="71" y="0"/>
                  </a:lnTo>
                  <a:lnTo>
                    <a:pt x="92" y="40"/>
                  </a:lnTo>
                  <a:lnTo>
                    <a:pt x="102" y="91"/>
                  </a:lnTo>
                  <a:lnTo>
                    <a:pt x="94" y="100"/>
                  </a:lnTo>
                  <a:lnTo>
                    <a:pt x="68" y="106"/>
                  </a:lnTo>
                  <a:lnTo>
                    <a:pt x="32" y="88"/>
                  </a:lnTo>
                  <a:lnTo>
                    <a:pt x="2" y="57"/>
                  </a:lnTo>
                  <a:lnTo>
                    <a:pt x="0" y="47"/>
                  </a:lnTo>
                  <a:lnTo>
                    <a:pt x="5" y="43"/>
                  </a:lnTo>
                  <a:lnTo>
                    <a:pt x="37" y="7"/>
                  </a:lnTo>
                  <a:lnTo>
                    <a:pt x="47" y="0"/>
                  </a:lnTo>
                </a:path>
              </a:pathLst>
            </a:custGeom>
            <a:noFill/>
            <a:ln w="9360">
              <a:solidFill>
                <a:srgbClr val="FFFFFF"/>
              </a:solidFill>
              <a:round/>
              <a:headEnd/>
              <a:tailEnd/>
            </a:ln>
            <a:extLst>
              <a:ext uri="{909E8E84-426E-40DD-AFC4-6F175D3DCCD1}">
                <a14:hiddenFill xmlns:a14="http://schemas.microsoft.com/office/drawing/2010/main">
                  <a:solidFill>
                    <a:srgbClr val="FFFFFF"/>
                  </a:solidFill>
                </a14:hiddenFill>
              </a:ext>
            </a:extLst>
          </p:spPr>
          <p:txBody>
            <a:bodyPr wrap="none" lIns="91424" tIns="45712" rIns="91424" bIns="45712" anchor="ctr"/>
            <a:lstStyle/>
            <a:p>
              <a:endParaRPr lang="es-ES">
                <a:solidFill>
                  <a:prstClr val="black"/>
                </a:solidFill>
              </a:endParaRPr>
            </a:p>
          </p:txBody>
        </p:sp>
        <p:sp>
          <p:nvSpPr>
            <p:cNvPr id="2124" name="Freeform 79"/>
            <p:cNvSpPr>
              <a:spLocks noChangeArrowheads="1"/>
            </p:cNvSpPr>
            <p:nvPr/>
          </p:nvSpPr>
          <p:spPr bwMode="auto">
            <a:xfrm>
              <a:off x="2542564" y="1167718"/>
              <a:ext cx="32580" cy="33116"/>
            </a:xfrm>
            <a:custGeom>
              <a:avLst/>
              <a:gdLst>
                <a:gd name="T0" fmla="*/ 2147483647 w 70"/>
                <a:gd name="T1" fmla="*/ 2147483647 h 67"/>
                <a:gd name="T2" fmla="*/ 2147483647 w 70"/>
                <a:gd name="T3" fmla="*/ 0 h 67"/>
                <a:gd name="T4" fmla="*/ 2147483647 w 70"/>
                <a:gd name="T5" fmla="*/ 2147483647 h 67"/>
                <a:gd name="T6" fmla="*/ 2147483647 w 70"/>
                <a:gd name="T7" fmla="*/ 2147483647 h 67"/>
                <a:gd name="T8" fmla="*/ 2147483647 w 70"/>
                <a:gd name="T9" fmla="*/ 2147483647 h 67"/>
                <a:gd name="T10" fmla="*/ 2147483647 w 70"/>
                <a:gd name="T11" fmla="*/ 2147483647 h 67"/>
                <a:gd name="T12" fmla="*/ 2147483647 w 70"/>
                <a:gd name="T13" fmla="*/ 2147483647 h 67"/>
                <a:gd name="T14" fmla="*/ 2147483647 w 70"/>
                <a:gd name="T15" fmla="*/ 2147483647 h 67"/>
                <a:gd name="T16" fmla="*/ 0 w 70"/>
                <a:gd name="T17" fmla="*/ 2147483647 h 67"/>
                <a:gd name="T18" fmla="*/ 2147483647 w 70"/>
                <a:gd name="T19" fmla="*/ 2147483647 h 6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70"/>
                <a:gd name="T31" fmla="*/ 0 h 67"/>
                <a:gd name="T32" fmla="*/ 70 w 70"/>
                <a:gd name="T33" fmla="*/ 67 h 6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70" h="67">
                  <a:moveTo>
                    <a:pt x="29" y="3"/>
                  </a:moveTo>
                  <a:lnTo>
                    <a:pt x="48" y="0"/>
                  </a:lnTo>
                  <a:lnTo>
                    <a:pt x="55" y="3"/>
                  </a:lnTo>
                  <a:lnTo>
                    <a:pt x="65" y="17"/>
                  </a:lnTo>
                  <a:lnTo>
                    <a:pt x="70" y="47"/>
                  </a:lnTo>
                  <a:lnTo>
                    <a:pt x="67" y="64"/>
                  </a:lnTo>
                  <a:lnTo>
                    <a:pt x="33" y="67"/>
                  </a:lnTo>
                  <a:lnTo>
                    <a:pt x="8" y="42"/>
                  </a:lnTo>
                  <a:lnTo>
                    <a:pt x="0" y="25"/>
                  </a:lnTo>
                  <a:lnTo>
                    <a:pt x="29" y="3"/>
                  </a:lnTo>
                  <a:close/>
                </a:path>
              </a:pathLst>
            </a:custGeom>
            <a:noFill/>
            <a:ln w="9360">
              <a:solidFill>
                <a:srgbClr val="FFFFFF"/>
              </a:solidFill>
              <a:round/>
              <a:headEnd/>
              <a:tailEnd/>
            </a:ln>
            <a:extLst>
              <a:ext uri="{909E8E84-426E-40DD-AFC4-6F175D3DCCD1}">
                <a14:hiddenFill xmlns:a14="http://schemas.microsoft.com/office/drawing/2010/main">
                  <a:solidFill>
                    <a:srgbClr val="FFFFFF"/>
                  </a:solidFill>
                </a14:hiddenFill>
              </a:ext>
            </a:extLst>
          </p:spPr>
          <p:txBody>
            <a:bodyPr wrap="none" lIns="91424" tIns="45712" rIns="91424" bIns="45712" anchor="ctr"/>
            <a:lstStyle/>
            <a:p>
              <a:endParaRPr lang="es-ES">
                <a:solidFill>
                  <a:prstClr val="black"/>
                </a:solidFill>
              </a:endParaRPr>
            </a:p>
          </p:txBody>
        </p:sp>
        <p:sp>
          <p:nvSpPr>
            <p:cNvPr id="2125" name="Freeform 80"/>
            <p:cNvSpPr>
              <a:spLocks noChangeArrowheads="1"/>
            </p:cNvSpPr>
            <p:nvPr/>
          </p:nvSpPr>
          <p:spPr bwMode="auto">
            <a:xfrm>
              <a:off x="2542564" y="1167718"/>
              <a:ext cx="32580" cy="33116"/>
            </a:xfrm>
            <a:custGeom>
              <a:avLst/>
              <a:gdLst>
                <a:gd name="T0" fmla="*/ 2147483647 w 70"/>
                <a:gd name="T1" fmla="*/ 2147483647 h 67"/>
                <a:gd name="T2" fmla="*/ 2147483647 w 70"/>
                <a:gd name="T3" fmla="*/ 0 h 67"/>
                <a:gd name="T4" fmla="*/ 2147483647 w 70"/>
                <a:gd name="T5" fmla="*/ 2147483647 h 67"/>
                <a:gd name="T6" fmla="*/ 2147483647 w 70"/>
                <a:gd name="T7" fmla="*/ 2147483647 h 67"/>
                <a:gd name="T8" fmla="*/ 2147483647 w 70"/>
                <a:gd name="T9" fmla="*/ 2147483647 h 67"/>
                <a:gd name="T10" fmla="*/ 2147483647 w 70"/>
                <a:gd name="T11" fmla="*/ 2147483647 h 67"/>
                <a:gd name="T12" fmla="*/ 2147483647 w 70"/>
                <a:gd name="T13" fmla="*/ 2147483647 h 67"/>
                <a:gd name="T14" fmla="*/ 2147483647 w 70"/>
                <a:gd name="T15" fmla="*/ 2147483647 h 67"/>
                <a:gd name="T16" fmla="*/ 0 w 70"/>
                <a:gd name="T17" fmla="*/ 2147483647 h 67"/>
                <a:gd name="T18" fmla="*/ 2147483647 w 70"/>
                <a:gd name="T19" fmla="*/ 2147483647 h 6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70"/>
                <a:gd name="T31" fmla="*/ 0 h 67"/>
                <a:gd name="T32" fmla="*/ 70 w 70"/>
                <a:gd name="T33" fmla="*/ 67 h 6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70" h="67">
                  <a:moveTo>
                    <a:pt x="29" y="3"/>
                  </a:moveTo>
                  <a:lnTo>
                    <a:pt x="48" y="0"/>
                  </a:lnTo>
                  <a:lnTo>
                    <a:pt x="55" y="3"/>
                  </a:lnTo>
                  <a:lnTo>
                    <a:pt x="65" y="17"/>
                  </a:lnTo>
                  <a:lnTo>
                    <a:pt x="70" y="47"/>
                  </a:lnTo>
                  <a:lnTo>
                    <a:pt x="67" y="64"/>
                  </a:lnTo>
                  <a:lnTo>
                    <a:pt x="33" y="67"/>
                  </a:lnTo>
                  <a:lnTo>
                    <a:pt x="8" y="42"/>
                  </a:lnTo>
                  <a:lnTo>
                    <a:pt x="0" y="25"/>
                  </a:lnTo>
                  <a:lnTo>
                    <a:pt x="29" y="3"/>
                  </a:lnTo>
                </a:path>
              </a:pathLst>
            </a:custGeom>
            <a:noFill/>
            <a:ln w="9360">
              <a:solidFill>
                <a:srgbClr val="FFFFFF"/>
              </a:solidFill>
              <a:round/>
              <a:headEnd/>
              <a:tailEnd/>
            </a:ln>
            <a:extLst>
              <a:ext uri="{909E8E84-426E-40DD-AFC4-6F175D3DCCD1}">
                <a14:hiddenFill xmlns:a14="http://schemas.microsoft.com/office/drawing/2010/main">
                  <a:solidFill>
                    <a:srgbClr val="FFFFFF"/>
                  </a:solidFill>
                </a14:hiddenFill>
              </a:ext>
            </a:extLst>
          </p:spPr>
          <p:txBody>
            <a:bodyPr wrap="none" lIns="91424" tIns="45712" rIns="91424" bIns="45712" anchor="ctr"/>
            <a:lstStyle/>
            <a:p>
              <a:endParaRPr lang="es-ES">
                <a:solidFill>
                  <a:prstClr val="black"/>
                </a:solidFill>
              </a:endParaRPr>
            </a:p>
          </p:txBody>
        </p:sp>
        <p:sp>
          <p:nvSpPr>
            <p:cNvPr id="2126" name="Freeform 81"/>
            <p:cNvSpPr>
              <a:spLocks noChangeArrowheads="1"/>
            </p:cNvSpPr>
            <p:nvPr/>
          </p:nvSpPr>
          <p:spPr bwMode="auto">
            <a:xfrm>
              <a:off x="2539850" y="1287225"/>
              <a:ext cx="63801" cy="41756"/>
            </a:xfrm>
            <a:custGeom>
              <a:avLst/>
              <a:gdLst>
                <a:gd name="T0" fmla="*/ 0 w 135"/>
                <a:gd name="T1" fmla="*/ 2147483647 h 88"/>
                <a:gd name="T2" fmla="*/ 2147483647 w 135"/>
                <a:gd name="T3" fmla="*/ 2147483647 h 88"/>
                <a:gd name="T4" fmla="*/ 2147483647 w 135"/>
                <a:gd name="T5" fmla="*/ 2147483647 h 88"/>
                <a:gd name="T6" fmla="*/ 2147483647 w 135"/>
                <a:gd name="T7" fmla="*/ 0 h 88"/>
                <a:gd name="T8" fmla="*/ 2147483647 w 135"/>
                <a:gd name="T9" fmla="*/ 2147483647 h 88"/>
                <a:gd name="T10" fmla="*/ 2147483647 w 135"/>
                <a:gd name="T11" fmla="*/ 2147483647 h 88"/>
                <a:gd name="T12" fmla="*/ 2147483647 w 135"/>
                <a:gd name="T13" fmla="*/ 2147483647 h 88"/>
                <a:gd name="T14" fmla="*/ 2147483647 w 135"/>
                <a:gd name="T15" fmla="*/ 2147483647 h 88"/>
                <a:gd name="T16" fmla="*/ 2147483647 w 135"/>
                <a:gd name="T17" fmla="*/ 2147483647 h 88"/>
                <a:gd name="T18" fmla="*/ 2147483647 w 135"/>
                <a:gd name="T19" fmla="*/ 2147483647 h 88"/>
                <a:gd name="T20" fmla="*/ 2147483647 w 135"/>
                <a:gd name="T21" fmla="*/ 2147483647 h 88"/>
                <a:gd name="T22" fmla="*/ 2147483647 w 135"/>
                <a:gd name="T23" fmla="*/ 2147483647 h 88"/>
                <a:gd name="T24" fmla="*/ 2147483647 w 135"/>
                <a:gd name="T25" fmla="*/ 2147483647 h 88"/>
                <a:gd name="T26" fmla="*/ 2147483647 w 135"/>
                <a:gd name="T27" fmla="*/ 2147483647 h 88"/>
                <a:gd name="T28" fmla="*/ 2147483647 w 135"/>
                <a:gd name="T29" fmla="*/ 2147483647 h 88"/>
                <a:gd name="T30" fmla="*/ 0 w 135"/>
                <a:gd name="T31" fmla="*/ 2147483647 h 8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35"/>
                <a:gd name="T49" fmla="*/ 0 h 88"/>
                <a:gd name="T50" fmla="*/ 135 w 135"/>
                <a:gd name="T51" fmla="*/ 88 h 88"/>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35" h="88">
                  <a:moveTo>
                    <a:pt x="0" y="51"/>
                  </a:moveTo>
                  <a:lnTo>
                    <a:pt x="5" y="26"/>
                  </a:lnTo>
                  <a:lnTo>
                    <a:pt x="17" y="8"/>
                  </a:lnTo>
                  <a:lnTo>
                    <a:pt x="35" y="0"/>
                  </a:lnTo>
                  <a:lnTo>
                    <a:pt x="61" y="7"/>
                  </a:lnTo>
                  <a:lnTo>
                    <a:pt x="103" y="11"/>
                  </a:lnTo>
                  <a:lnTo>
                    <a:pt x="115" y="25"/>
                  </a:lnTo>
                  <a:lnTo>
                    <a:pt x="119" y="28"/>
                  </a:lnTo>
                  <a:lnTo>
                    <a:pt x="135" y="66"/>
                  </a:lnTo>
                  <a:lnTo>
                    <a:pt x="127" y="73"/>
                  </a:lnTo>
                  <a:lnTo>
                    <a:pt x="86" y="81"/>
                  </a:lnTo>
                  <a:lnTo>
                    <a:pt x="73" y="88"/>
                  </a:lnTo>
                  <a:lnTo>
                    <a:pt x="47" y="88"/>
                  </a:lnTo>
                  <a:lnTo>
                    <a:pt x="10" y="81"/>
                  </a:lnTo>
                  <a:lnTo>
                    <a:pt x="3" y="69"/>
                  </a:lnTo>
                  <a:lnTo>
                    <a:pt x="0" y="51"/>
                  </a:lnTo>
                  <a:close/>
                </a:path>
              </a:pathLst>
            </a:custGeom>
            <a:noFill/>
            <a:ln w="9360">
              <a:solidFill>
                <a:srgbClr val="FFFFFF"/>
              </a:solidFill>
              <a:round/>
              <a:headEnd/>
              <a:tailEnd/>
            </a:ln>
            <a:extLst>
              <a:ext uri="{909E8E84-426E-40DD-AFC4-6F175D3DCCD1}">
                <a14:hiddenFill xmlns:a14="http://schemas.microsoft.com/office/drawing/2010/main">
                  <a:solidFill>
                    <a:srgbClr val="FFFFFF"/>
                  </a:solidFill>
                </a14:hiddenFill>
              </a:ext>
            </a:extLst>
          </p:spPr>
          <p:txBody>
            <a:bodyPr wrap="none" lIns="91424" tIns="45712" rIns="91424" bIns="45712" anchor="ctr"/>
            <a:lstStyle/>
            <a:p>
              <a:endParaRPr lang="es-ES">
                <a:solidFill>
                  <a:prstClr val="black"/>
                </a:solidFill>
              </a:endParaRPr>
            </a:p>
          </p:txBody>
        </p:sp>
        <p:sp>
          <p:nvSpPr>
            <p:cNvPr id="2127" name="Freeform 82"/>
            <p:cNvSpPr>
              <a:spLocks noChangeArrowheads="1"/>
            </p:cNvSpPr>
            <p:nvPr/>
          </p:nvSpPr>
          <p:spPr bwMode="auto">
            <a:xfrm>
              <a:off x="2539850" y="1287225"/>
              <a:ext cx="63801" cy="41756"/>
            </a:xfrm>
            <a:custGeom>
              <a:avLst/>
              <a:gdLst>
                <a:gd name="T0" fmla="*/ 0 w 135"/>
                <a:gd name="T1" fmla="*/ 2147483647 h 88"/>
                <a:gd name="T2" fmla="*/ 2147483647 w 135"/>
                <a:gd name="T3" fmla="*/ 2147483647 h 88"/>
                <a:gd name="T4" fmla="*/ 2147483647 w 135"/>
                <a:gd name="T5" fmla="*/ 2147483647 h 88"/>
                <a:gd name="T6" fmla="*/ 2147483647 w 135"/>
                <a:gd name="T7" fmla="*/ 0 h 88"/>
                <a:gd name="T8" fmla="*/ 2147483647 w 135"/>
                <a:gd name="T9" fmla="*/ 2147483647 h 88"/>
                <a:gd name="T10" fmla="*/ 2147483647 w 135"/>
                <a:gd name="T11" fmla="*/ 2147483647 h 88"/>
                <a:gd name="T12" fmla="*/ 2147483647 w 135"/>
                <a:gd name="T13" fmla="*/ 2147483647 h 88"/>
                <a:gd name="T14" fmla="*/ 2147483647 w 135"/>
                <a:gd name="T15" fmla="*/ 2147483647 h 88"/>
                <a:gd name="T16" fmla="*/ 2147483647 w 135"/>
                <a:gd name="T17" fmla="*/ 2147483647 h 88"/>
                <a:gd name="T18" fmla="*/ 2147483647 w 135"/>
                <a:gd name="T19" fmla="*/ 2147483647 h 88"/>
                <a:gd name="T20" fmla="*/ 2147483647 w 135"/>
                <a:gd name="T21" fmla="*/ 2147483647 h 88"/>
                <a:gd name="T22" fmla="*/ 2147483647 w 135"/>
                <a:gd name="T23" fmla="*/ 2147483647 h 88"/>
                <a:gd name="T24" fmla="*/ 2147483647 w 135"/>
                <a:gd name="T25" fmla="*/ 2147483647 h 88"/>
                <a:gd name="T26" fmla="*/ 2147483647 w 135"/>
                <a:gd name="T27" fmla="*/ 2147483647 h 88"/>
                <a:gd name="T28" fmla="*/ 2147483647 w 135"/>
                <a:gd name="T29" fmla="*/ 2147483647 h 88"/>
                <a:gd name="T30" fmla="*/ 0 w 135"/>
                <a:gd name="T31" fmla="*/ 2147483647 h 8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35"/>
                <a:gd name="T49" fmla="*/ 0 h 88"/>
                <a:gd name="T50" fmla="*/ 135 w 135"/>
                <a:gd name="T51" fmla="*/ 88 h 88"/>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35" h="88">
                  <a:moveTo>
                    <a:pt x="0" y="51"/>
                  </a:moveTo>
                  <a:lnTo>
                    <a:pt x="5" y="26"/>
                  </a:lnTo>
                  <a:lnTo>
                    <a:pt x="17" y="8"/>
                  </a:lnTo>
                  <a:lnTo>
                    <a:pt x="35" y="0"/>
                  </a:lnTo>
                  <a:lnTo>
                    <a:pt x="61" y="7"/>
                  </a:lnTo>
                  <a:lnTo>
                    <a:pt x="103" y="11"/>
                  </a:lnTo>
                  <a:lnTo>
                    <a:pt x="115" y="25"/>
                  </a:lnTo>
                  <a:lnTo>
                    <a:pt x="119" y="28"/>
                  </a:lnTo>
                  <a:lnTo>
                    <a:pt x="135" y="66"/>
                  </a:lnTo>
                  <a:lnTo>
                    <a:pt x="127" y="73"/>
                  </a:lnTo>
                  <a:lnTo>
                    <a:pt x="86" y="81"/>
                  </a:lnTo>
                  <a:lnTo>
                    <a:pt x="73" y="88"/>
                  </a:lnTo>
                  <a:lnTo>
                    <a:pt x="47" y="88"/>
                  </a:lnTo>
                  <a:lnTo>
                    <a:pt x="10" y="81"/>
                  </a:lnTo>
                  <a:lnTo>
                    <a:pt x="3" y="69"/>
                  </a:lnTo>
                  <a:lnTo>
                    <a:pt x="0" y="51"/>
                  </a:lnTo>
                </a:path>
              </a:pathLst>
            </a:custGeom>
            <a:noFill/>
            <a:ln w="9360">
              <a:solidFill>
                <a:srgbClr val="FFFFFF"/>
              </a:solidFill>
              <a:round/>
              <a:headEnd/>
              <a:tailEnd/>
            </a:ln>
            <a:extLst>
              <a:ext uri="{909E8E84-426E-40DD-AFC4-6F175D3DCCD1}">
                <a14:hiddenFill xmlns:a14="http://schemas.microsoft.com/office/drawing/2010/main">
                  <a:solidFill>
                    <a:srgbClr val="FFFFFF"/>
                  </a:solidFill>
                </a14:hiddenFill>
              </a:ext>
            </a:extLst>
          </p:spPr>
          <p:txBody>
            <a:bodyPr wrap="none" lIns="91424" tIns="45712" rIns="91424" bIns="45712" anchor="ctr"/>
            <a:lstStyle/>
            <a:p>
              <a:endParaRPr lang="es-ES">
                <a:solidFill>
                  <a:prstClr val="black"/>
                </a:solidFill>
              </a:endParaRPr>
            </a:p>
          </p:txBody>
        </p:sp>
        <p:sp>
          <p:nvSpPr>
            <p:cNvPr id="2128" name="Freeform 83"/>
            <p:cNvSpPr>
              <a:spLocks noChangeArrowheads="1"/>
            </p:cNvSpPr>
            <p:nvPr/>
          </p:nvSpPr>
          <p:spPr bwMode="auto">
            <a:xfrm>
              <a:off x="2082377" y="840872"/>
              <a:ext cx="104527" cy="86391"/>
            </a:xfrm>
            <a:custGeom>
              <a:avLst/>
              <a:gdLst>
                <a:gd name="T0" fmla="*/ 2147483647 w 225"/>
                <a:gd name="T1" fmla="*/ 2147483647 h 177"/>
                <a:gd name="T2" fmla="*/ 2147483647 w 225"/>
                <a:gd name="T3" fmla="*/ 2147483647 h 177"/>
                <a:gd name="T4" fmla="*/ 2147483647 w 225"/>
                <a:gd name="T5" fmla="*/ 2147483647 h 177"/>
                <a:gd name="T6" fmla="*/ 2147483647 w 225"/>
                <a:gd name="T7" fmla="*/ 2147483647 h 177"/>
                <a:gd name="T8" fmla="*/ 2147483647 w 225"/>
                <a:gd name="T9" fmla="*/ 2147483647 h 177"/>
                <a:gd name="T10" fmla="*/ 2147483647 w 225"/>
                <a:gd name="T11" fmla="*/ 2147483647 h 177"/>
                <a:gd name="T12" fmla="*/ 2147483647 w 225"/>
                <a:gd name="T13" fmla="*/ 2147483647 h 177"/>
                <a:gd name="T14" fmla="*/ 2147483647 w 225"/>
                <a:gd name="T15" fmla="*/ 2147483647 h 177"/>
                <a:gd name="T16" fmla="*/ 2147483647 w 225"/>
                <a:gd name="T17" fmla="*/ 2147483647 h 177"/>
                <a:gd name="T18" fmla="*/ 2147483647 w 225"/>
                <a:gd name="T19" fmla="*/ 2147483647 h 177"/>
                <a:gd name="T20" fmla="*/ 2147483647 w 225"/>
                <a:gd name="T21" fmla="*/ 2147483647 h 177"/>
                <a:gd name="T22" fmla="*/ 2147483647 w 225"/>
                <a:gd name="T23" fmla="*/ 2147483647 h 177"/>
                <a:gd name="T24" fmla="*/ 2147483647 w 225"/>
                <a:gd name="T25" fmla="*/ 2147483647 h 177"/>
                <a:gd name="T26" fmla="*/ 2147483647 w 225"/>
                <a:gd name="T27" fmla="*/ 2147483647 h 177"/>
                <a:gd name="T28" fmla="*/ 2147483647 w 225"/>
                <a:gd name="T29" fmla="*/ 0 h 177"/>
                <a:gd name="T30" fmla="*/ 2147483647 w 225"/>
                <a:gd name="T31" fmla="*/ 2147483647 h 177"/>
                <a:gd name="T32" fmla="*/ 2147483647 w 225"/>
                <a:gd name="T33" fmla="*/ 2147483647 h 177"/>
                <a:gd name="T34" fmla="*/ 2147483647 w 225"/>
                <a:gd name="T35" fmla="*/ 2147483647 h 177"/>
                <a:gd name="T36" fmla="*/ 2147483647 w 225"/>
                <a:gd name="T37" fmla="*/ 2147483647 h 177"/>
                <a:gd name="T38" fmla="*/ 2147483647 w 225"/>
                <a:gd name="T39" fmla="*/ 2147483647 h 177"/>
                <a:gd name="T40" fmla="*/ 2147483647 w 225"/>
                <a:gd name="T41" fmla="*/ 2147483647 h 177"/>
                <a:gd name="T42" fmla="*/ 2147483647 w 225"/>
                <a:gd name="T43" fmla="*/ 2147483647 h 177"/>
                <a:gd name="T44" fmla="*/ 2147483647 w 225"/>
                <a:gd name="T45" fmla="*/ 2147483647 h 177"/>
                <a:gd name="T46" fmla="*/ 2147483647 w 225"/>
                <a:gd name="T47" fmla="*/ 2147483647 h 177"/>
                <a:gd name="T48" fmla="*/ 2147483647 w 225"/>
                <a:gd name="T49" fmla="*/ 2147483647 h 177"/>
                <a:gd name="T50" fmla="*/ 0 w 225"/>
                <a:gd name="T51" fmla="*/ 2147483647 h 177"/>
                <a:gd name="T52" fmla="*/ 2147483647 w 225"/>
                <a:gd name="T53" fmla="*/ 2147483647 h 177"/>
                <a:gd name="T54" fmla="*/ 2147483647 w 225"/>
                <a:gd name="T55" fmla="*/ 2147483647 h 177"/>
                <a:gd name="T56" fmla="*/ 2147483647 w 225"/>
                <a:gd name="T57" fmla="*/ 2147483647 h 177"/>
                <a:gd name="T58" fmla="*/ 2147483647 w 225"/>
                <a:gd name="T59" fmla="*/ 2147483647 h 177"/>
                <a:gd name="T60" fmla="*/ 2147483647 w 225"/>
                <a:gd name="T61" fmla="*/ 2147483647 h 177"/>
                <a:gd name="T62" fmla="*/ 2147483647 w 225"/>
                <a:gd name="T63" fmla="*/ 2147483647 h 177"/>
                <a:gd name="T64" fmla="*/ 2147483647 w 225"/>
                <a:gd name="T65" fmla="*/ 2147483647 h 177"/>
                <a:gd name="T66" fmla="*/ 2147483647 w 225"/>
                <a:gd name="T67" fmla="*/ 2147483647 h 177"/>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25"/>
                <a:gd name="T103" fmla="*/ 0 h 177"/>
                <a:gd name="T104" fmla="*/ 225 w 225"/>
                <a:gd name="T105" fmla="*/ 177 h 177"/>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25" h="177">
                  <a:moveTo>
                    <a:pt x="97" y="169"/>
                  </a:moveTo>
                  <a:lnTo>
                    <a:pt x="127" y="153"/>
                  </a:lnTo>
                  <a:lnTo>
                    <a:pt x="135" y="147"/>
                  </a:lnTo>
                  <a:lnTo>
                    <a:pt x="155" y="148"/>
                  </a:lnTo>
                  <a:lnTo>
                    <a:pt x="178" y="174"/>
                  </a:lnTo>
                  <a:lnTo>
                    <a:pt x="183" y="177"/>
                  </a:lnTo>
                  <a:lnTo>
                    <a:pt x="203" y="177"/>
                  </a:lnTo>
                  <a:lnTo>
                    <a:pt x="216" y="170"/>
                  </a:lnTo>
                  <a:lnTo>
                    <a:pt x="225" y="148"/>
                  </a:lnTo>
                  <a:lnTo>
                    <a:pt x="192" y="99"/>
                  </a:lnTo>
                  <a:lnTo>
                    <a:pt x="172" y="69"/>
                  </a:lnTo>
                  <a:lnTo>
                    <a:pt x="179" y="52"/>
                  </a:lnTo>
                  <a:lnTo>
                    <a:pt x="193" y="27"/>
                  </a:lnTo>
                  <a:lnTo>
                    <a:pt x="185" y="10"/>
                  </a:lnTo>
                  <a:lnTo>
                    <a:pt x="155" y="0"/>
                  </a:lnTo>
                  <a:lnTo>
                    <a:pt x="139" y="22"/>
                  </a:lnTo>
                  <a:lnTo>
                    <a:pt x="141" y="32"/>
                  </a:lnTo>
                  <a:lnTo>
                    <a:pt x="137" y="42"/>
                  </a:lnTo>
                  <a:lnTo>
                    <a:pt x="142" y="85"/>
                  </a:lnTo>
                  <a:lnTo>
                    <a:pt x="134" y="95"/>
                  </a:lnTo>
                  <a:lnTo>
                    <a:pt x="113" y="84"/>
                  </a:lnTo>
                  <a:lnTo>
                    <a:pt x="96" y="61"/>
                  </a:lnTo>
                  <a:lnTo>
                    <a:pt x="62" y="42"/>
                  </a:lnTo>
                  <a:lnTo>
                    <a:pt x="28" y="30"/>
                  </a:lnTo>
                  <a:lnTo>
                    <a:pt x="9" y="57"/>
                  </a:lnTo>
                  <a:lnTo>
                    <a:pt x="0" y="87"/>
                  </a:lnTo>
                  <a:lnTo>
                    <a:pt x="17" y="103"/>
                  </a:lnTo>
                  <a:lnTo>
                    <a:pt x="45" y="98"/>
                  </a:lnTo>
                  <a:lnTo>
                    <a:pt x="60" y="100"/>
                  </a:lnTo>
                  <a:lnTo>
                    <a:pt x="67" y="108"/>
                  </a:lnTo>
                  <a:lnTo>
                    <a:pt x="70" y="131"/>
                  </a:lnTo>
                  <a:lnTo>
                    <a:pt x="71" y="159"/>
                  </a:lnTo>
                  <a:lnTo>
                    <a:pt x="82" y="167"/>
                  </a:lnTo>
                  <a:lnTo>
                    <a:pt x="97" y="169"/>
                  </a:lnTo>
                  <a:close/>
                </a:path>
              </a:pathLst>
            </a:custGeom>
            <a:noFill/>
            <a:ln w="9360">
              <a:solidFill>
                <a:srgbClr val="FFFFFF"/>
              </a:solidFill>
              <a:round/>
              <a:headEnd/>
              <a:tailEnd/>
            </a:ln>
            <a:extLst>
              <a:ext uri="{909E8E84-426E-40DD-AFC4-6F175D3DCCD1}">
                <a14:hiddenFill xmlns:a14="http://schemas.microsoft.com/office/drawing/2010/main">
                  <a:solidFill>
                    <a:srgbClr val="FFFFFF"/>
                  </a:solidFill>
                </a14:hiddenFill>
              </a:ext>
            </a:extLst>
          </p:spPr>
          <p:txBody>
            <a:bodyPr wrap="none" lIns="91424" tIns="45712" rIns="91424" bIns="45712" anchor="ctr"/>
            <a:lstStyle/>
            <a:p>
              <a:endParaRPr lang="es-ES">
                <a:solidFill>
                  <a:prstClr val="black"/>
                </a:solidFill>
              </a:endParaRPr>
            </a:p>
          </p:txBody>
        </p:sp>
        <p:sp>
          <p:nvSpPr>
            <p:cNvPr id="2129" name="Freeform 84"/>
            <p:cNvSpPr>
              <a:spLocks noChangeArrowheads="1"/>
            </p:cNvSpPr>
            <p:nvPr/>
          </p:nvSpPr>
          <p:spPr bwMode="auto">
            <a:xfrm>
              <a:off x="2082377" y="840872"/>
              <a:ext cx="104527" cy="86391"/>
            </a:xfrm>
            <a:custGeom>
              <a:avLst/>
              <a:gdLst>
                <a:gd name="T0" fmla="*/ 2147483647 w 225"/>
                <a:gd name="T1" fmla="*/ 2147483647 h 177"/>
                <a:gd name="T2" fmla="*/ 2147483647 w 225"/>
                <a:gd name="T3" fmla="*/ 2147483647 h 177"/>
                <a:gd name="T4" fmla="*/ 2147483647 w 225"/>
                <a:gd name="T5" fmla="*/ 2147483647 h 177"/>
                <a:gd name="T6" fmla="*/ 2147483647 w 225"/>
                <a:gd name="T7" fmla="*/ 2147483647 h 177"/>
                <a:gd name="T8" fmla="*/ 2147483647 w 225"/>
                <a:gd name="T9" fmla="*/ 2147483647 h 177"/>
                <a:gd name="T10" fmla="*/ 2147483647 w 225"/>
                <a:gd name="T11" fmla="*/ 2147483647 h 177"/>
                <a:gd name="T12" fmla="*/ 2147483647 w 225"/>
                <a:gd name="T13" fmla="*/ 2147483647 h 177"/>
                <a:gd name="T14" fmla="*/ 2147483647 w 225"/>
                <a:gd name="T15" fmla="*/ 2147483647 h 177"/>
                <a:gd name="T16" fmla="*/ 2147483647 w 225"/>
                <a:gd name="T17" fmla="*/ 2147483647 h 177"/>
                <a:gd name="T18" fmla="*/ 2147483647 w 225"/>
                <a:gd name="T19" fmla="*/ 2147483647 h 177"/>
                <a:gd name="T20" fmla="*/ 2147483647 w 225"/>
                <a:gd name="T21" fmla="*/ 2147483647 h 177"/>
                <a:gd name="T22" fmla="*/ 2147483647 w 225"/>
                <a:gd name="T23" fmla="*/ 2147483647 h 177"/>
                <a:gd name="T24" fmla="*/ 2147483647 w 225"/>
                <a:gd name="T25" fmla="*/ 2147483647 h 177"/>
                <a:gd name="T26" fmla="*/ 2147483647 w 225"/>
                <a:gd name="T27" fmla="*/ 2147483647 h 177"/>
                <a:gd name="T28" fmla="*/ 2147483647 w 225"/>
                <a:gd name="T29" fmla="*/ 0 h 177"/>
                <a:gd name="T30" fmla="*/ 2147483647 w 225"/>
                <a:gd name="T31" fmla="*/ 2147483647 h 177"/>
                <a:gd name="T32" fmla="*/ 2147483647 w 225"/>
                <a:gd name="T33" fmla="*/ 2147483647 h 177"/>
                <a:gd name="T34" fmla="*/ 2147483647 w 225"/>
                <a:gd name="T35" fmla="*/ 2147483647 h 177"/>
                <a:gd name="T36" fmla="*/ 2147483647 w 225"/>
                <a:gd name="T37" fmla="*/ 2147483647 h 177"/>
                <a:gd name="T38" fmla="*/ 2147483647 w 225"/>
                <a:gd name="T39" fmla="*/ 2147483647 h 177"/>
                <a:gd name="T40" fmla="*/ 2147483647 w 225"/>
                <a:gd name="T41" fmla="*/ 2147483647 h 177"/>
                <a:gd name="T42" fmla="*/ 2147483647 w 225"/>
                <a:gd name="T43" fmla="*/ 2147483647 h 177"/>
                <a:gd name="T44" fmla="*/ 2147483647 w 225"/>
                <a:gd name="T45" fmla="*/ 2147483647 h 177"/>
                <a:gd name="T46" fmla="*/ 2147483647 w 225"/>
                <a:gd name="T47" fmla="*/ 2147483647 h 177"/>
                <a:gd name="T48" fmla="*/ 2147483647 w 225"/>
                <a:gd name="T49" fmla="*/ 2147483647 h 177"/>
                <a:gd name="T50" fmla="*/ 0 w 225"/>
                <a:gd name="T51" fmla="*/ 2147483647 h 177"/>
                <a:gd name="T52" fmla="*/ 2147483647 w 225"/>
                <a:gd name="T53" fmla="*/ 2147483647 h 177"/>
                <a:gd name="T54" fmla="*/ 2147483647 w 225"/>
                <a:gd name="T55" fmla="*/ 2147483647 h 177"/>
                <a:gd name="T56" fmla="*/ 2147483647 w 225"/>
                <a:gd name="T57" fmla="*/ 2147483647 h 177"/>
                <a:gd name="T58" fmla="*/ 2147483647 w 225"/>
                <a:gd name="T59" fmla="*/ 2147483647 h 177"/>
                <a:gd name="T60" fmla="*/ 2147483647 w 225"/>
                <a:gd name="T61" fmla="*/ 2147483647 h 177"/>
                <a:gd name="T62" fmla="*/ 2147483647 w 225"/>
                <a:gd name="T63" fmla="*/ 2147483647 h 177"/>
                <a:gd name="T64" fmla="*/ 2147483647 w 225"/>
                <a:gd name="T65" fmla="*/ 2147483647 h 177"/>
                <a:gd name="T66" fmla="*/ 2147483647 w 225"/>
                <a:gd name="T67" fmla="*/ 2147483647 h 177"/>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25"/>
                <a:gd name="T103" fmla="*/ 0 h 177"/>
                <a:gd name="T104" fmla="*/ 225 w 225"/>
                <a:gd name="T105" fmla="*/ 177 h 177"/>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25" h="177">
                  <a:moveTo>
                    <a:pt x="97" y="169"/>
                  </a:moveTo>
                  <a:lnTo>
                    <a:pt x="127" y="153"/>
                  </a:lnTo>
                  <a:lnTo>
                    <a:pt x="135" y="147"/>
                  </a:lnTo>
                  <a:lnTo>
                    <a:pt x="155" y="148"/>
                  </a:lnTo>
                  <a:lnTo>
                    <a:pt x="178" y="174"/>
                  </a:lnTo>
                  <a:lnTo>
                    <a:pt x="183" y="177"/>
                  </a:lnTo>
                  <a:lnTo>
                    <a:pt x="203" y="177"/>
                  </a:lnTo>
                  <a:lnTo>
                    <a:pt x="216" y="170"/>
                  </a:lnTo>
                  <a:lnTo>
                    <a:pt x="225" y="148"/>
                  </a:lnTo>
                  <a:lnTo>
                    <a:pt x="192" y="99"/>
                  </a:lnTo>
                  <a:lnTo>
                    <a:pt x="172" y="69"/>
                  </a:lnTo>
                  <a:lnTo>
                    <a:pt x="179" y="52"/>
                  </a:lnTo>
                  <a:lnTo>
                    <a:pt x="193" y="27"/>
                  </a:lnTo>
                  <a:lnTo>
                    <a:pt x="185" y="10"/>
                  </a:lnTo>
                  <a:lnTo>
                    <a:pt x="155" y="0"/>
                  </a:lnTo>
                  <a:lnTo>
                    <a:pt x="139" y="22"/>
                  </a:lnTo>
                  <a:lnTo>
                    <a:pt x="141" y="32"/>
                  </a:lnTo>
                  <a:lnTo>
                    <a:pt x="137" y="42"/>
                  </a:lnTo>
                  <a:lnTo>
                    <a:pt x="142" y="85"/>
                  </a:lnTo>
                  <a:lnTo>
                    <a:pt x="134" y="95"/>
                  </a:lnTo>
                  <a:lnTo>
                    <a:pt x="113" y="84"/>
                  </a:lnTo>
                  <a:lnTo>
                    <a:pt x="96" y="61"/>
                  </a:lnTo>
                  <a:lnTo>
                    <a:pt x="62" y="42"/>
                  </a:lnTo>
                  <a:lnTo>
                    <a:pt x="28" y="30"/>
                  </a:lnTo>
                  <a:lnTo>
                    <a:pt x="9" y="57"/>
                  </a:lnTo>
                  <a:lnTo>
                    <a:pt x="0" y="87"/>
                  </a:lnTo>
                  <a:lnTo>
                    <a:pt x="17" y="103"/>
                  </a:lnTo>
                  <a:lnTo>
                    <a:pt x="45" y="98"/>
                  </a:lnTo>
                  <a:lnTo>
                    <a:pt x="60" y="100"/>
                  </a:lnTo>
                  <a:lnTo>
                    <a:pt x="67" y="108"/>
                  </a:lnTo>
                  <a:lnTo>
                    <a:pt x="70" y="131"/>
                  </a:lnTo>
                  <a:lnTo>
                    <a:pt x="71" y="159"/>
                  </a:lnTo>
                  <a:lnTo>
                    <a:pt x="82" y="167"/>
                  </a:lnTo>
                  <a:lnTo>
                    <a:pt x="97" y="169"/>
                  </a:lnTo>
                </a:path>
              </a:pathLst>
            </a:custGeom>
            <a:noFill/>
            <a:ln w="9360">
              <a:solidFill>
                <a:srgbClr val="FFFFFF"/>
              </a:solidFill>
              <a:round/>
              <a:headEnd/>
              <a:tailEnd/>
            </a:ln>
            <a:extLst>
              <a:ext uri="{909E8E84-426E-40DD-AFC4-6F175D3DCCD1}">
                <a14:hiddenFill xmlns:a14="http://schemas.microsoft.com/office/drawing/2010/main">
                  <a:solidFill>
                    <a:srgbClr val="FFFFFF"/>
                  </a:solidFill>
                </a14:hiddenFill>
              </a:ext>
            </a:extLst>
          </p:spPr>
          <p:txBody>
            <a:bodyPr wrap="none" lIns="91424" tIns="45712" rIns="91424" bIns="45712" anchor="ctr"/>
            <a:lstStyle/>
            <a:p>
              <a:endParaRPr lang="es-ES">
                <a:solidFill>
                  <a:prstClr val="black"/>
                </a:solidFill>
              </a:endParaRPr>
            </a:p>
          </p:txBody>
        </p:sp>
        <p:sp>
          <p:nvSpPr>
            <p:cNvPr id="2130" name="Freeform 85"/>
            <p:cNvSpPr>
              <a:spLocks noChangeArrowheads="1"/>
            </p:cNvSpPr>
            <p:nvPr/>
          </p:nvSpPr>
          <p:spPr bwMode="auto">
            <a:xfrm>
              <a:off x="2283285" y="973338"/>
              <a:ext cx="55657" cy="41756"/>
            </a:xfrm>
            <a:custGeom>
              <a:avLst/>
              <a:gdLst>
                <a:gd name="T0" fmla="*/ 2147483647 w 121"/>
                <a:gd name="T1" fmla="*/ 2147483647 h 90"/>
                <a:gd name="T2" fmla="*/ 0 w 121"/>
                <a:gd name="T3" fmla="*/ 2147483647 h 90"/>
                <a:gd name="T4" fmla="*/ 2147483647 w 121"/>
                <a:gd name="T5" fmla="*/ 2147483647 h 90"/>
                <a:gd name="T6" fmla="*/ 2147483647 w 121"/>
                <a:gd name="T7" fmla="*/ 2147483647 h 90"/>
                <a:gd name="T8" fmla="*/ 2147483647 w 121"/>
                <a:gd name="T9" fmla="*/ 2147483647 h 90"/>
                <a:gd name="T10" fmla="*/ 2147483647 w 121"/>
                <a:gd name="T11" fmla="*/ 2147483647 h 90"/>
                <a:gd name="T12" fmla="*/ 2147483647 w 121"/>
                <a:gd name="T13" fmla="*/ 2147483647 h 90"/>
                <a:gd name="T14" fmla="*/ 2147483647 w 121"/>
                <a:gd name="T15" fmla="*/ 2147483647 h 90"/>
                <a:gd name="T16" fmla="*/ 2147483647 w 121"/>
                <a:gd name="T17" fmla="*/ 2147483647 h 90"/>
                <a:gd name="T18" fmla="*/ 2147483647 w 121"/>
                <a:gd name="T19" fmla="*/ 2147483647 h 90"/>
                <a:gd name="T20" fmla="*/ 2147483647 w 121"/>
                <a:gd name="T21" fmla="*/ 2147483647 h 90"/>
                <a:gd name="T22" fmla="*/ 2147483647 w 121"/>
                <a:gd name="T23" fmla="*/ 2147483647 h 90"/>
                <a:gd name="T24" fmla="*/ 2147483647 w 121"/>
                <a:gd name="T25" fmla="*/ 0 h 90"/>
                <a:gd name="T26" fmla="*/ 2147483647 w 121"/>
                <a:gd name="T27" fmla="*/ 2147483647 h 90"/>
                <a:gd name="T28" fmla="*/ 2147483647 w 121"/>
                <a:gd name="T29" fmla="*/ 2147483647 h 9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21"/>
                <a:gd name="T46" fmla="*/ 0 h 90"/>
                <a:gd name="T47" fmla="*/ 121 w 121"/>
                <a:gd name="T48" fmla="*/ 90 h 90"/>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21" h="90">
                  <a:moveTo>
                    <a:pt x="18" y="26"/>
                  </a:moveTo>
                  <a:lnTo>
                    <a:pt x="0" y="68"/>
                  </a:lnTo>
                  <a:lnTo>
                    <a:pt x="3" y="87"/>
                  </a:lnTo>
                  <a:lnTo>
                    <a:pt x="8" y="90"/>
                  </a:lnTo>
                  <a:lnTo>
                    <a:pt x="67" y="85"/>
                  </a:lnTo>
                  <a:lnTo>
                    <a:pt x="92" y="70"/>
                  </a:lnTo>
                  <a:lnTo>
                    <a:pt x="111" y="61"/>
                  </a:lnTo>
                  <a:lnTo>
                    <a:pt x="117" y="50"/>
                  </a:lnTo>
                  <a:lnTo>
                    <a:pt x="121" y="44"/>
                  </a:lnTo>
                  <a:lnTo>
                    <a:pt x="118" y="27"/>
                  </a:lnTo>
                  <a:lnTo>
                    <a:pt x="111" y="17"/>
                  </a:lnTo>
                  <a:lnTo>
                    <a:pt x="70" y="8"/>
                  </a:lnTo>
                  <a:lnTo>
                    <a:pt x="65" y="0"/>
                  </a:lnTo>
                  <a:lnTo>
                    <a:pt x="37" y="5"/>
                  </a:lnTo>
                  <a:lnTo>
                    <a:pt x="18" y="26"/>
                  </a:lnTo>
                  <a:close/>
                </a:path>
              </a:pathLst>
            </a:custGeom>
            <a:noFill/>
            <a:ln w="9360">
              <a:solidFill>
                <a:srgbClr val="FFFFFF"/>
              </a:solidFill>
              <a:round/>
              <a:headEnd/>
              <a:tailEnd/>
            </a:ln>
            <a:extLst>
              <a:ext uri="{909E8E84-426E-40DD-AFC4-6F175D3DCCD1}">
                <a14:hiddenFill xmlns:a14="http://schemas.microsoft.com/office/drawing/2010/main">
                  <a:solidFill>
                    <a:srgbClr val="FFFFFF"/>
                  </a:solidFill>
                </a14:hiddenFill>
              </a:ext>
            </a:extLst>
          </p:spPr>
          <p:txBody>
            <a:bodyPr wrap="none" lIns="91424" tIns="45712" rIns="91424" bIns="45712" anchor="ctr"/>
            <a:lstStyle/>
            <a:p>
              <a:endParaRPr lang="es-ES">
                <a:solidFill>
                  <a:prstClr val="black"/>
                </a:solidFill>
              </a:endParaRPr>
            </a:p>
          </p:txBody>
        </p:sp>
        <p:sp>
          <p:nvSpPr>
            <p:cNvPr id="2131" name="Freeform 86"/>
            <p:cNvSpPr>
              <a:spLocks noChangeArrowheads="1"/>
            </p:cNvSpPr>
            <p:nvPr/>
          </p:nvSpPr>
          <p:spPr bwMode="auto">
            <a:xfrm>
              <a:off x="2283285" y="973338"/>
              <a:ext cx="55657" cy="41756"/>
            </a:xfrm>
            <a:custGeom>
              <a:avLst/>
              <a:gdLst>
                <a:gd name="T0" fmla="*/ 2147483647 w 121"/>
                <a:gd name="T1" fmla="*/ 2147483647 h 90"/>
                <a:gd name="T2" fmla="*/ 0 w 121"/>
                <a:gd name="T3" fmla="*/ 2147483647 h 90"/>
                <a:gd name="T4" fmla="*/ 2147483647 w 121"/>
                <a:gd name="T5" fmla="*/ 2147483647 h 90"/>
                <a:gd name="T6" fmla="*/ 2147483647 w 121"/>
                <a:gd name="T7" fmla="*/ 2147483647 h 90"/>
                <a:gd name="T8" fmla="*/ 2147483647 w 121"/>
                <a:gd name="T9" fmla="*/ 2147483647 h 90"/>
                <a:gd name="T10" fmla="*/ 2147483647 w 121"/>
                <a:gd name="T11" fmla="*/ 2147483647 h 90"/>
                <a:gd name="T12" fmla="*/ 2147483647 w 121"/>
                <a:gd name="T13" fmla="*/ 2147483647 h 90"/>
                <a:gd name="T14" fmla="*/ 2147483647 w 121"/>
                <a:gd name="T15" fmla="*/ 2147483647 h 90"/>
                <a:gd name="T16" fmla="*/ 2147483647 w 121"/>
                <a:gd name="T17" fmla="*/ 2147483647 h 90"/>
                <a:gd name="T18" fmla="*/ 2147483647 w 121"/>
                <a:gd name="T19" fmla="*/ 2147483647 h 90"/>
                <a:gd name="T20" fmla="*/ 2147483647 w 121"/>
                <a:gd name="T21" fmla="*/ 2147483647 h 90"/>
                <a:gd name="T22" fmla="*/ 2147483647 w 121"/>
                <a:gd name="T23" fmla="*/ 2147483647 h 90"/>
                <a:gd name="T24" fmla="*/ 2147483647 w 121"/>
                <a:gd name="T25" fmla="*/ 0 h 90"/>
                <a:gd name="T26" fmla="*/ 2147483647 w 121"/>
                <a:gd name="T27" fmla="*/ 2147483647 h 90"/>
                <a:gd name="T28" fmla="*/ 2147483647 w 121"/>
                <a:gd name="T29" fmla="*/ 2147483647 h 9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21"/>
                <a:gd name="T46" fmla="*/ 0 h 90"/>
                <a:gd name="T47" fmla="*/ 121 w 121"/>
                <a:gd name="T48" fmla="*/ 90 h 90"/>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21" h="90">
                  <a:moveTo>
                    <a:pt x="18" y="26"/>
                  </a:moveTo>
                  <a:lnTo>
                    <a:pt x="0" y="68"/>
                  </a:lnTo>
                  <a:lnTo>
                    <a:pt x="3" y="87"/>
                  </a:lnTo>
                  <a:lnTo>
                    <a:pt x="8" y="90"/>
                  </a:lnTo>
                  <a:lnTo>
                    <a:pt x="67" y="85"/>
                  </a:lnTo>
                  <a:lnTo>
                    <a:pt x="92" y="70"/>
                  </a:lnTo>
                  <a:lnTo>
                    <a:pt x="111" y="61"/>
                  </a:lnTo>
                  <a:lnTo>
                    <a:pt x="117" y="50"/>
                  </a:lnTo>
                  <a:lnTo>
                    <a:pt x="121" y="44"/>
                  </a:lnTo>
                  <a:lnTo>
                    <a:pt x="118" y="27"/>
                  </a:lnTo>
                  <a:lnTo>
                    <a:pt x="111" y="17"/>
                  </a:lnTo>
                  <a:lnTo>
                    <a:pt x="70" y="8"/>
                  </a:lnTo>
                  <a:lnTo>
                    <a:pt x="65" y="0"/>
                  </a:lnTo>
                  <a:lnTo>
                    <a:pt x="37" y="5"/>
                  </a:lnTo>
                  <a:lnTo>
                    <a:pt x="18" y="26"/>
                  </a:lnTo>
                </a:path>
              </a:pathLst>
            </a:custGeom>
            <a:noFill/>
            <a:ln w="9360">
              <a:solidFill>
                <a:srgbClr val="FFFFFF"/>
              </a:solidFill>
              <a:round/>
              <a:headEnd/>
              <a:tailEnd/>
            </a:ln>
            <a:extLst>
              <a:ext uri="{909E8E84-426E-40DD-AFC4-6F175D3DCCD1}">
                <a14:hiddenFill xmlns:a14="http://schemas.microsoft.com/office/drawing/2010/main">
                  <a:solidFill>
                    <a:srgbClr val="FFFFFF"/>
                  </a:solidFill>
                </a14:hiddenFill>
              </a:ext>
            </a:extLst>
          </p:spPr>
          <p:txBody>
            <a:bodyPr wrap="none" lIns="91424" tIns="45712" rIns="91424" bIns="45712" anchor="ctr"/>
            <a:lstStyle/>
            <a:p>
              <a:endParaRPr lang="es-ES">
                <a:solidFill>
                  <a:prstClr val="black"/>
                </a:solidFill>
              </a:endParaRPr>
            </a:p>
          </p:txBody>
        </p:sp>
        <p:sp>
          <p:nvSpPr>
            <p:cNvPr id="2132" name="Freeform 87"/>
            <p:cNvSpPr>
              <a:spLocks noChangeArrowheads="1"/>
            </p:cNvSpPr>
            <p:nvPr/>
          </p:nvSpPr>
          <p:spPr bwMode="auto">
            <a:xfrm>
              <a:off x="2869717" y="1007895"/>
              <a:ext cx="38010" cy="43195"/>
            </a:xfrm>
            <a:custGeom>
              <a:avLst/>
              <a:gdLst>
                <a:gd name="T0" fmla="*/ 2147483647 w 85"/>
                <a:gd name="T1" fmla="*/ 0 h 92"/>
                <a:gd name="T2" fmla="*/ 2147483647 w 85"/>
                <a:gd name="T3" fmla="*/ 2147483647 h 92"/>
                <a:gd name="T4" fmla="*/ 2147483647 w 85"/>
                <a:gd name="T5" fmla="*/ 2147483647 h 92"/>
                <a:gd name="T6" fmla="*/ 2147483647 w 85"/>
                <a:gd name="T7" fmla="*/ 2147483647 h 92"/>
                <a:gd name="T8" fmla="*/ 2147483647 w 85"/>
                <a:gd name="T9" fmla="*/ 2147483647 h 92"/>
                <a:gd name="T10" fmla="*/ 2147483647 w 85"/>
                <a:gd name="T11" fmla="*/ 2147483647 h 92"/>
                <a:gd name="T12" fmla="*/ 2147483647 w 85"/>
                <a:gd name="T13" fmla="*/ 2147483647 h 92"/>
                <a:gd name="T14" fmla="*/ 2147483647 w 85"/>
                <a:gd name="T15" fmla="*/ 2147483647 h 92"/>
                <a:gd name="T16" fmla="*/ 2147483647 w 85"/>
                <a:gd name="T17" fmla="*/ 2147483647 h 92"/>
                <a:gd name="T18" fmla="*/ 2147483647 w 85"/>
                <a:gd name="T19" fmla="*/ 2147483647 h 92"/>
                <a:gd name="T20" fmla="*/ 0 w 85"/>
                <a:gd name="T21" fmla="*/ 2147483647 h 92"/>
                <a:gd name="T22" fmla="*/ 2147483647 w 85"/>
                <a:gd name="T23" fmla="*/ 2147483647 h 92"/>
                <a:gd name="T24" fmla="*/ 2147483647 w 85"/>
                <a:gd name="T25" fmla="*/ 2147483647 h 92"/>
                <a:gd name="T26" fmla="*/ 2147483647 w 85"/>
                <a:gd name="T27" fmla="*/ 0 h 9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85"/>
                <a:gd name="T43" fmla="*/ 0 h 92"/>
                <a:gd name="T44" fmla="*/ 85 w 85"/>
                <a:gd name="T45" fmla="*/ 92 h 9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85" h="92">
                  <a:moveTo>
                    <a:pt x="28" y="0"/>
                  </a:moveTo>
                  <a:lnTo>
                    <a:pt x="55" y="4"/>
                  </a:lnTo>
                  <a:lnTo>
                    <a:pt x="81" y="18"/>
                  </a:lnTo>
                  <a:lnTo>
                    <a:pt x="85" y="45"/>
                  </a:lnTo>
                  <a:lnTo>
                    <a:pt x="79" y="76"/>
                  </a:lnTo>
                  <a:lnTo>
                    <a:pt x="67" y="92"/>
                  </a:lnTo>
                  <a:lnTo>
                    <a:pt x="57" y="88"/>
                  </a:lnTo>
                  <a:lnTo>
                    <a:pt x="52" y="77"/>
                  </a:lnTo>
                  <a:lnTo>
                    <a:pt x="36" y="64"/>
                  </a:lnTo>
                  <a:lnTo>
                    <a:pt x="8" y="70"/>
                  </a:lnTo>
                  <a:lnTo>
                    <a:pt x="0" y="62"/>
                  </a:lnTo>
                  <a:lnTo>
                    <a:pt x="8" y="26"/>
                  </a:lnTo>
                  <a:lnTo>
                    <a:pt x="20" y="11"/>
                  </a:lnTo>
                  <a:lnTo>
                    <a:pt x="28" y="0"/>
                  </a:lnTo>
                  <a:close/>
                </a:path>
              </a:pathLst>
            </a:custGeom>
            <a:noFill/>
            <a:ln w="9360">
              <a:solidFill>
                <a:srgbClr val="FFFFFF"/>
              </a:solidFill>
              <a:round/>
              <a:headEnd/>
              <a:tailEnd/>
            </a:ln>
            <a:extLst>
              <a:ext uri="{909E8E84-426E-40DD-AFC4-6F175D3DCCD1}">
                <a14:hiddenFill xmlns:a14="http://schemas.microsoft.com/office/drawing/2010/main">
                  <a:solidFill>
                    <a:srgbClr val="FFFFFF"/>
                  </a:solidFill>
                </a14:hiddenFill>
              </a:ext>
            </a:extLst>
          </p:spPr>
          <p:txBody>
            <a:bodyPr wrap="none" lIns="91424" tIns="45712" rIns="91424" bIns="45712" anchor="ctr"/>
            <a:lstStyle/>
            <a:p>
              <a:endParaRPr lang="es-ES">
                <a:solidFill>
                  <a:prstClr val="black"/>
                </a:solidFill>
              </a:endParaRPr>
            </a:p>
          </p:txBody>
        </p:sp>
        <p:sp>
          <p:nvSpPr>
            <p:cNvPr id="2133" name="Freeform 88"/>
            <p:cNvSpPr>
              <a:spLocks noChangeArrowheads="1"/>
            </p:cNvSpPr>
            <p:nvPr/>
          </p:nvSpPr>
          <p:spPr bwMode="auto">
            <a:xfrm>
              <a:off x="2869717" y="1007895"/>
              <a:ext cx="38010" cy="43195"/>
            </a:xfrm>
            <a:custGeom>
              <a:avLst/>
              <a:gdLst>
                <a:gd name="T0" fmla="*/ 2147483647 w 85"/>
                <a:gd name="T1" fmla="*/ 0 h 92"/>
                <a:gd name="T2" fmla="*/ 2147483647 w 85"/>
                <a:gd name="T3" fmla="*/ 2147483647 h 92"/>
                <a:gd name="T4" fmla="*/ 2147483647 w 85"/>
                <a:gd name="T5" fmla="*/ 2147483647 h 92"/>
                <a:gd name="T6" fmla="*/ 2147483647 w 85"/>
                <a:gd name="T7" fmla="*/ 2147483647 h 92"/>
                <a:gd name="T8" fmla="*/ 2147483647 w 85"/>
                <a:gd name="T9" fmla="*/ 2147483647 h 92"/>
                <a:gd name="T10" fmla="*/ 2147483647 w 85"/>
                <a:gd name="T11" fmla="*/ 2147483647 h 92"/>
                <a:gd name="T12" fmla="*/ 2147483647 w 85"/>
                <a:gd name="T13" fmla="*/ 2147483647 h 92"/>
                <a:gd name="T14" fmla="*/ 2147483647 w 85"/>
                <a:gd name="T15" fmla="*/ 2147483647 h 92"/>
                <a:gd name="T16" fmla="*/ 2147483647 w 85"/>
                <a:gd name="T17" fmla="*/ 2147483647 h 92"/>
                <a:gd name="T18" fmla="*/ 2147483647 w 85"/>
                <a:gd name="T19" fmla="*/ 2147483647 h 92"/>
                <a:gd name="T20" fmla="*/ 0 w 85"/>
                <a:gd name="T21" fmla="*/ 2147483647 h 92"/>
                <a:gd name="T22" fmla="*/ 2147483647 w 85"/>
                <a:gd name="T23" fmla="*/ 2147483647 h 92"/>
                <a:gd name="T24" fmla="*/ 2147483647 w 85"/>
                <a:gd name="T25" fmla="*/ 2147483647 h 92"/>
                <a:gd name="T26" fmla="*/ 2147483647 w 85"/>
                <a:gd name="T27" fmla="*/ 0 h 9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85"/>
                <a:gd name="T43" fmla="*/ 0 h 92"/>
                <a:gd name="T44" fmla="*/ 85 w 85"/>
                <a:gd name="T45" fmla="*/ 92 h 9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85" h="92">
                  <a:moveTo>
                    <a:pt x="28" y="0"/>
                  </a:moveTo>
                  <a:lnTo>
                    <a:pt x="55" y="4"/>
                  </a:lnTo>
                  <a:lnTo>
                    <a:pt x="81" y="18"/>
                  </a:lnTo>
                  <a:lnTo>
                    <a:pt x="85" y="45"/>
                  </a:lnTo>
                  <a:lnTo>
                    <a:pt x="79" y="76"/>
                  </a:lnTo>
                  <a:lnTo>
                    <a:pt x="67" y="92"/>
                  </a:lnTo>
                  <a:lnTo>
                    <a:pt x="57" y="88"/>
                  </a:lnTo>
                  <a:lnTo>
                    <a:pt x="52" y="77"/>
                  </a:lnTo>
                  <a:lnTo>
                    <a:pt x="36" y="64"/>
                  </a:lnTo>
                  <a:lnTo>
                    <a:pt x="8" y="70"/>
                  </a:lnTo>
                  <a:lnTo>
                    <a:pt x="0" y="62"/>
                  </a:lnTo>
                  <a:lnTo>
                    <a:pt x="8" y="26"/>
                  </a:lnTo>
                  <a:lnTo>
                    <a:pt x="20" y="11"/>
                  </a:lnTo>
                  <a:lnTo>
                    <a:pt x="28" y="0"/>
                  </a:lnTo>
                </a:path>
              </a:pathLst>
            </a:custGeom>
            <a:noFill/>
            <a:ln w="9360">
              <a:solidFill>
                <a:srgbClr val="FFFFFF"/>
              </a:solidFill>
              <a:round/>
              <a:headEnd/>
              <a:tailEnd/>
            </a:ln>
            <a:extLst>
              <a:ext uri="{909E8E84-426E-40DD-AFC4-6F175D3DCCD1}">
                <a14:hiddenFill xmlns:a14="http://schemas.microsoft.com/office/drawing/2010/main">
                  <a:solidFill>
                    <a:srgbClr val="FFFFFF"/>
                  </a:solidFill>
                </a14:hiddenFill>
              </a:ext>
            </a:extLst>
          </p:spPr>
          <p:txBody>
            <a:bodyPr wrap="none" lIns="91424" tIns="45712" rIns="91424" bIns="45712" anchor="ctr"/>
            <a:lstStyle/>
            <a:p>
              <a:endParaRPr lang="es-ES">
                <a:solidFill>
                  <a:prstClr val="black"/>
                </a:solidFill>
              </a:endParaRPr>
            </a:p>
          </p:txBody>
        </p:sp>
        <p:sp>
          <p:nvSpPr>
            <p:cNvPr id="2134" name="Freeform 89"/>
            <p:cNvSpPr>
              <a:spLocks noChangeArrowheads="1"/>
            </p:cNvSpPr>
            <p:nvPr/>
          </p:nvSpPr>
          <p:spPr bwMode="auto">
            <a:xfrm>
              <a:off x="2382382" y="1291545"/>
              <a:ext cx="92309" cy="99349"/>
            </a:xfrm>
            <a:custGeom>
              <a:avLst/>
              <a:gdLst>
                <a:gd name="T0" fmla="*/ 2147483647 w 197"/>
                <a:gd name="T1" fmla="*/ 0 h 206"/>
                <a:gd name="T2" fmla="*/ 2147483647 w 197"/>
                <a:gd name="T3" fmla="*/ 2147483647 h 206"/>
                <a:gd name="T4" fmla="*/ 2147483647 w 197"/>
                <a:gd name="T5" fmla="*/ 2147483647 h 206"/>
                <a:gd name="T6" fmla="*/ 2147483647 w 197"/>
                <a:gd name="T7" fmla="*/ 2147483647 h 206"/>
                <a:gd name="T8" fmla="*/ 2147483647 w 197"/>
                <a:gd name="T9" fmla="*/ 2147483647 h 206"/>
                <a:gd name="T10" fmla="*/ 2147483647 w 197"/>
                <a:gd name="T11" fmla="*/ 2147483647 h 206"/>
                <a:gd name="T12" fmla="*/ 2147483647 w 197"/>
                <a:gd name="T13" fmla="*/ 2147483647 h 206"/>
                <a:gd name="T14" fmla="*/ 2147483647 w 197"/>
                <a:gd name="T15" fmla="*/ 2147483647 h 206"/>
                <a:gd name="T16" fmla="*/ 2147483647 w 197"/>
                <a:gd name="T17" fmla="*/ 2147483647 h 206"/>
                <a:gd name="T18" fmla="*/ 2147483647 w 197"/>
                <a:gd name="T19" fmla="*/ 2147483647 h 206"/>
                <a:gd name="T20" fmla="*/ 2147483647 w 197"/>
                <a:gd name="T21" fmla="*/ 2147483647 h 206"/>
                <a:gd name="T22" fmla="*/ 2147483647 w 197"/>
                <a:gd name="T23" fmla="*/ 2147483647 h 206"/>
                <a:gd name="T24" fmla="*/ 2147483647 w 197"/>
                <a:gd name="T25" fmla="*/ 2147483647 h 206"/>
                <a:gd name="T26" fmla="*/ 2147483647 w 197"/>
                <a:gd name="T27" fmla="*/ 2147483647 h 206"/>
                <a:gd name="T28" fmla="*/ 2147483647 w 197"/>
                <a:gd name="T29" fmla="*/ 2147483647 h 206"/>
                <a:gd name="T30" fmla="*/ 2147483647 w 197"/>
                <a:gd name="T31" fmla="*/ 2147483647 h 206"/>
                <a:gd name="T32" fmla="*/ 2147483647 w 197"/>
                <a:gd name="T33" fmla="*/ 2147483647 h 206"/>
                <a:gd name="T34" fmla="*/ 2147483647 w 197"/>
                <a:gd name="T35" fmla="*/ 2147483647 h 206"/>
                <a:gd name="T36" fmla="*/ 2147483647 w 197"/>
                <a:gd name="T37" fmla="*/ 2147483647 h 206"/>
                <a:gd name="T38" fmla="*/ 0 w 197"/>
                <a:gd name="T39" fmla="*/ 2147483647 h 206"/>
                <a:gd name="T40" fmla="*/ 2147483647 w 197"/>
                <a:gd name="T41" fmla="*/ 2147483647 h 206"/>
                <a:gd name="T42" fmla="*/ 2147483647 w 197"/>
                <a:gd name="T43" fmla="*/ 2147483647 h 206"/>
                <a:gd name="T44" fmla="*/ 2147483647 w 197"/>
                <a:gd name="T45" fmla="*/ 2147483647 h 206"/>
                <a:gd name="T46" fmla="*/ 2147483647 w 197"/>
                <a:gd name="T47" fmla="*/ 2147483647 h 206"/>
                <a:gd name="T48" fmla="*/ 2147483647 w 197"/>
                <a:gd name="T49" fmla="*/ 2147483647 h 206"/>
                <a:gd name="T50" fmla="*/ 2147483647 w 197"/>
                <a:gd name="T51" fmla="*/ 0 h 20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97"/>
                <a:gd name="T79" fmla="*/ 0 h 206"/>
                <a:gd name="T80" fmla="*/ 197 w 197"/>
                <a:gd name="T81" fmla="*/ 206 h 20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97" h="206">
                  <a:moveTo>
                    <a:pt x="53" y="0"/>
                  </a:moveTo>
                  <a:lnTo>
                    <a:pt x="81" y="26"/>
                  </a:lnTo>
                  <a:lnTo>
                    <a:pt x="104" y="25"/>
                  </a:lnTo>
                  <a:lnTo>
                    <a:pt x="120" y="48"/>
                  </a:lnTo>
                  <a:lnTo>
                    <a:pt x="149" y="53"/>
                  </a:lnTo>
                  <a:lnTo>
                    <a:pt x="161" y="61"/>
                  </a:lnTo>
                  <a:lnTo>
                    <a:pt x="189" y="88"/>
                  </a:lnTo>
                  <a:lnTo>
                    <a:pt x="197" y="125"/>
                  </a:lnTo>
                  <a:lnTo>
                    <a:pt x="190" y="135"/>
                  </a:lnTo>
                  <a:lnTo>
                    <a:pt x="159" y="147"/>
                  </a:lnTo>
                  <a:lnTo>
                    <a:pt x="129" y="137"/>
                  </a:lnTo>
                  <a:lnTo>
                    <a:pt x="100" y="143"/>
                  </a:lnTo>
                  <a:lnTo>
                    <a:pt x="98" y="149"/>
                  </a:lnTo>
                  <a:lnTo>
                    <a:pt x="94" y="179"/>
                  </a:lnTo>
                  <a:lnTo>
                    <a:pt x="92" y="190"/>
                  </a:lnTo>
                  <a:lnTo>
                    <a:pt x="75" y="201"/>
                  </a:lnTo>
                  <a:lnTo>
                    <a:pt x="50" y="206"/>
                  </a:lnTo>
                  <a:lnTo>
                    <a:pt x="41" y="202"/>
                  </a:lnTo>
                  <a:lnTo>
                    <a:pt x="20" y="169"/>
                  </a:lnTo>
                  <a:lnTo>
                    <a:pt x="0" y="163"/>
                  </a:lnTo>
                  <a:lnTo>
                    <a:pt x="12" y="130"/>
                  </a:lnTo>
                  <a:lnTo>
                    <a:pt x="12" y="100"/>
                  </a:lnTo>
                  <a:lnTo>
                    <a:pt x="20" y="63"/>
                  </a:lnTo>
                  <a:lnTo>
                    <a:pt x="24" y="21"/>
                  </a:lnTo>
                  <a:lnTo>
                    <a:pt x="33" y="4"/>
                  </a:lnTo>
                  <a:lnTo>
                    <a:pt x="53" y="0"/>
                  </a:lnTo>
                  <a:close/>
                </a:path>
              </a:pathLst>
            </a:custGeom>
            <a:noFill/>
            <a:ln w="9360">
              <a:solidFill>
                <a:srgbClr val="FFFFFF"/>
              </a:solidFill>
              <a:round/>
              <a:headEnd/>
              <a:tailEnd/>
            </a:ln>
            <a:extLst>
              <a:ext uri="{909E8E84-426E-40DD-AFC4-6F175D3DCCD1}">
                <a14:hiddenFill xmlns:a14="http://schemas.microsoft.com/office/drawing/2010/main">
                  <a:solidFill>
                    <a:srgbClr val="FFFFFF"/>
                  </a:solidFill>
                </a14:hiddenFill>
              </a:ext>
            </a:extLst>
          </p:spPr>
          <p:txBody>
            <a:bodyPr wrap="none" lIns="91424" tIns="45712" rIns="91424" bIns="45712" anchor="ctr"/>
            <a:lstStyle/>
            <a:p>
              <a:endParaRPr lang="es-ES">
                <a:solidFill>
                  <a:prstClr val="black"/>
                </a:solidFill>
              </a:endParaRPr>
            </a:p>
          </p:txBody>
        </p:sp>
        <p:sp>
          <p:nvSpPr>
            <p:cNvPr id="2135" name="Freeform 90"/>
            <p:cNvSpPr>
              <a:spLocks noChangeArrowheads="1"/>
            </p:cNvSpPr>
            <p:nvPr/>
          </p:nvSpPr>
          <p:spPr bwMode="auto">
            <a:xfrm>
              <a:off x="2382382" y="1291545"/>
              <a:ext cx="92309" cy="99349"/>
            </a:xfrm>
            <a:custGeom>
              <a:avLst/>
              <a:gdLst>
                <a:gd name="T0" fmla="*/ 2147483647 w 197"/>
                <a:gd name="T1" fmla="*/ 0 h 206"/>
                <a:gd name="T2" fmla="*/ 2147483647 w 197"/>
                <a:gd name="T3" fmla="*/ 2147483647 h 206"/>
                <a:gd name="T4" fmla="*/ 2147483647 w 197"/>
                <a:gd name="T5" fmla="*/ 2147483647 h 206"/>
                <a:gd name="T6" fmla="*/ 2147483647 w 197"/>
                <a:gd name="T7" fmla="*/ 2147483647 h 206"/>
                <a:gd name="T8" fmla="*/ 2147483647 w 197"/>
                <a:gd name="T9" fmla="*/ 2147483647 h 206"/>
                <a:gd name="T10" fmla="*/ 2147483647 w 197"/>
                <a:gd name="T11" fmla="*/ 2147483647 h 206"/>
                <a:gd name="T12" fmla="*/ 2147483647 w 197"/>
                <a:gd name="T13" fmla="*/ 2147483647 h 206"/>
                <a:gd name="T14" fmla="*/ 2147483647 w 197"/>
                <a:gd name="T15" fmla="*/ 2147483647 h 206"/>
                <a:gd name="T16" fmla="*/ 2147483647 w 197"/>
                <a:gd name="T17" fmla="*/ 2147483647 h 206"/>
                <a:gd name="T18" fmla="*/ 2147483647 w 197"/>
                <a:gd name="T19" fmla="*/ 2147483647 h 206"/>
                <a:gd name="T20" fmla="*/ 2147483647 w 197"/>
                <a:gd name="T21" fmla="*/ 2147483647 h 206"/>
                <a:gd name="T22" fmla="*/ 2147483647 w 197"/>
                <a:gd name="T23" fmla="*/ 2147483647 h 206"/>
                <a:gd name="T24" fmla="*/ 2147483647 w 197"/>
                <a:gd name="T25" fmla="*/ 2147483647 h 206"/>
                <a:gd name="T26" fmla="*/ 2147483647 w 197"/>
                <a:gd name="T27" fmla="*/ 2147483647 h 206"/>
                <a:gd name="T28" fmla="*/ 2147483647 w 197"/>
                <a:gd name="T29" fmla="*/ 2147483647 h 206"/>
                <a:gd name="T30" fmla="*/ 2147483647 w 197"/>
                <a:gd name="T31" fmla="*/ 2147483647 h 206"/>
                <a:gd name="T32" fmla="*/ 2147483647 w 197"/>
                <a:gd name="T33" fmla="*/ 2147483647 h 206"/>
                <a:gd name="T34" fmla="*/ 2147483647 w 197"/>
                <a:gd name="T35" fmla="*/ 2147483647 h 206"/>
                <a:gd name="T36" fmla="*/ 2147483647 w 197"/>
                <a:gd name="T37" fmla="*/ 2147483647 h 206"/>
                <a:gd name="T38" fmla="*/ 0 w 197"/>
                <a:gd name="T39" fmla="*/ 2147483647 h 206"/>
                <a:gd name="T40" fmla="*/ 2147483647 w 197"/>
                <a:gd name="T41" fmla="*/ 2147483647 h 206"/>
                <a:gd name="T42" fmla="*/ 2147483647 w 197"/>
                <a:gd name="T43" fmla="*/ 2147483647 h 206"/>
                <a:gd name="T44" fmla="*/ 2147483647 w 197"/>
                <a:gd name="T45" fmla="*/ 2147483647 h 206"/>
                <a:gd name="T46" fmla="*/ 2147483647 w 197"/>
                <a:gd name="T47" fmla="*/ 2147483647 h 206"/>
                <a:gd name="T48" fmla="*/ 2147483647 w 197"/>
                <a:gd name="T49" fmla="*/ 2147483647 h 206"/>
                <a:gd name="T50" fmla="*/ 2147483647 w 197"/>
                <a:gd name="T51" fmla="*/ 0 h 20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97"/>
                <a:gd name="T79" fmla="*/ 0 h 206"/>
                <a:gd name="T80" fmla="*/ 197 w 197"/>
                <a:gd name="T81" fmla="*/ 206 h 20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97" h="206">
                  <a:moveTo>
                    <a:pt x="53" y="0"/>
                  </a:moveTo>
                  <a:lnTo>
                    <a:pt x="81" y="26"/>
                  </a:lnTo>
                  <a:lnTo>
                    <a:pt x="104" y="25"/>
                  </a:lnTo>
                  <a:lnTo>
                    <a:pt x="120" y="48"/>
                  </a:lnTo>
                  <a:lnTo>
                    <a:pt x="149" y="53"/>
                  </a:lnTo>
                  <a:lnTo>
                    <a:pt x="161" y="61"/>
                  </a:lnTo>
                  <a:lnTo>
                    <a:pt x="189" y="88"/>
                  </a:lnTo>
                  <a:lnTo>
                    <a:pt x="197" y="125"/>
                  </a:lnTo>
                  <a:lnTo>
                    <a:pt x="190" y="135"/>
                  </a:lnTo>
                  <a:lnTo>
                    <a:pt x="159" y="147"/>
                  </a:lnTo>
                  <a:lnTo>
                    <a:pt x="129" y="137"/>
                  </a:lnTo>
                  <a:lnTo>
                    <a:pt x="100" y="143"/>
                  </a:lnTo>
                  <a:lnTo>
                    <a:pt x="98" y="149"/>
                  </a:lnTo>
                  <a:lnTo>
                    <a:pt x="94" y="179"/>
                  </a:lnTo>
                  <a:lnTo>
                    <a:pt x="92" y="190"/>
                  </a:lnTo>
                  <a:lnTo>
                    <a:pt x="75" y="201"/>
                  </a:lnTo>
                  <a:lnTo>
                    <a:pt x="50" y="206"/>
                  </a:lnTo>
                  <a:lnTo>
                    <a:pt x="41" y="202"/>
                  </a:lnTo>
                  <a:lnTo>
                    <a:pt x="20" y="169"/>
                  </a:lnTo>
                  <a:lnTo>
                    <a:pt x="0" y="163"/>
                  </a:lnTo>
                  <a:lnTo>
                    <a:pt x="12" y="130"/>
                  </a:lnTo>
                  <a:lnTo>
                    <a:pt x="12" y="100"/>
                  </a:lnTo>
                  <a:lnTo>
                    <a:pt x="20" y="63"/>
                  </a:lnTo>
                  <a:lnTo>
                    <a:pt x="24" y="21"/>
                  </a:lnTo>
                  <a:lnTo>
                    <a:pt x="33" y="4"/>
                  </a:lnTo>
                  <a:lnTo>
                    <a:pt x="53" y="0"/>
                  </a:lnTo>
                </a:path>
              </a:pathLst>
            </a:custGeom>
            <a:noFill/>
            <a:ln w="9360">
              <a:solidFill>
                <a:srgbClr val="FFFFFF"/>
              </a:solidFill>
              <a:round/>
              <a:headEnd/>
              <a:tailEnd/>
            </a:ln>
            <a:extLst>
              <a:ext uri="{909E8E84-426E-40DD-AFC4-6F175D3DCCD1}">
                <a14:hiddenFill xmlns:a14="http://schemas.microsoft.com/office/drawing/2010/main">
                  <a:solidFill>
                    <a:srgbClr val="FFFFFF"/>
                  </a:solidFill>
                </a14:hiddenFill>
              </a:ext>
            </a:extLst>
          </p:spPr>
          <p:txBody>
            <a:bodyPr wrap="none" lIns="91424" tIns="45712" rIns="91424" bIns="45712" anchor="ctr"/>
            <a:lstStyle/>
            <a:p>
              <a:endParaRPr lang="es-ES">
                <a:solidFill>
                  <a:prstClr val="black"/>
                </a:solidFill>
              </a:endParaRPr>
            </a:p>
          </p:txBody>
        </p:sp>
        <p:sp>
          <p:nvSpPr>
            <p:cNvPr id="2136" name="Freeform 91"/>
            <p:cNvSpPr>
              <a:spLocks noChangeArrowheads="1"/>
            </p:cNvSpPr>
            <p:nvPr/>
          </p:nvSpPr>
          <p:spPr bwMode="auto">
            <a:xfrm>
              <a:off x="3104562" y="1900601"/>
              <a:ext cx="38010" cy="48955"/>
            </a:xfrm>
            <a:custGeom>
              <a:avLst/>
              <a:gdLst>
                <a:gd name="T0" fmla="*/ 2147483647 w 83"/>
                <a:gd name="T1" fmla="*/ 0 h 104"/>
                <a:gd name="T2" fmla="*/ 2147483647 w 83"/>
                <a:gd name="T3" fmla="*/ 2147483647 h 104"/>
                <a:gd name="T4" fmla="*/ 2147483647 w 83"/>
                <a:gd name="T5" fmla="*/ 2147483647 h 104"/>
                <a:gd name="T6" fmla="*/ 2147483647 w 83"/>
                <a:gd name="T7" fmla="*/ 2147483647 h 104"/>
                <a:gd name="T8" fmla="*/ 2147483647 w 83"/>
                <a:gd name="T9" fmla="*/ 2147483647 h 104"/>
                <a:gd name="T10" fmla="*/ 2147483647 w 83"/>
                <a:gd name="T11" fmla="*/ 2147483647 h 104"/>
                <a:gd name="T12" fmla="*/ 2147483647 w 83"/>
                <a:gd name="T13" fmla="*/ 2147483647 h 104"/>
                <a:gd name="T14" fmla="*/ 2147483647 w 83"/>
                <a:gd name="T15" fmla="*/ 2147483647 h 104"/>
                <a:gd name="T16" fmla="*/ 2147483647 w 83"/>
                <a:gd name="T17" fmla="*/ 2147483647 h 104"/>
                <a:gd name="T18" fmla="*/ 2147483647 w 83"/>
                <a:gd name="T19" fmla="*/ 2147483647 h 104"/>
                <a:gd name="T20" fmla="*/ 2147483647 w 83"/>
                <a:gd name="T21" fmla="*/ 2147483647 h 104"/>
                <a:gd name="T22" fmla="*/ 2147483647 w 83"/>
                <a:gd name="T23" fmla="*/ 2147483647 h 104"/>
                <a:gd name="T24" fmla="*/ 2147483647 w 83"/>
                <a:gd name="T25" fmla="*/ 2147483647 h 104"/>
                <a:gd name="T26" fmla="*/ 2147483647 w 83"/>
                <a:gd name="T27" fmla="*/ 2147483647 h 104"/>
                <a:gd name="T28" fmla="*/ 0 w 83"/>
                <a:gd name="T29" fmla="*/ 2147483647 h 104"/>
                <a:gd name="T30" fmla="*/ 2147483647 w 83"/>
                <a:gd name="T31" fmla="*/ 2147483647 h 104"/>
                <a:gd name="T32" fmla="*/ 2147483647 w 83"/>
                <a:gd name="T33" fmla="*/ 2147483647 h 104"/>
                <a:gd name="T34" fmla="*/ 2147483647 w 83"/>
                <a:gd name="T35" fmla="*/ 0 h 10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83"/>
                <a:gd name="T55" fmla="*/ 0 h 104"/>
                <a:gd name="T56" fmla="*/ 83 w 83"/>
                <a:gd name="T57" fmla="*/ 104 h 104"/>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83" h="104">
                  <a:moveTo>
                    <a:pt x="15" y="0"/>
                  </a:moveTo>
                  <a:lnTo>
                    <a:pt x="36" y="5"/>
                  </a:lnTo>
                  <a:lnTo>
                    <a:pt x="43" y="44"/>
                  </a:lnTo>
                  <a:lnTo>
                    <a:pt x="49" y="45"/>
                  </a:lnTo>
                  <a:lnTo>
                    <a:pt x="58" y="44"/>
                  </a:lnTo>
                  <a:lnTo>
                    <a:pt x="83" y="48"/>
                  </a:lnTo>
                  <a:lnTo>
                    <a:pt x="79" y="73"/>
                  </a:lnTo>
                  <a:lnTo>
                    <a:pt x="72" y="94"/>
                  </a:lnTo>
                  <a:lnTo>
                    <a:pt x="55" y="97"/>
                  </a:lnTo>
                  <a:lnTo>
                    <a:pt x="45" y="90"/>
                  </a:lnTo>
                  <a:lnTo>
                    <a:pt x="30" y="77"/>
                  </a:lnTo>
                  <a:lnTo>
                    <a:pt x="29" y="82"/>
                  </a:lnTo>
                  <a:lnTo>
                    <a:pt x="17" y="104"/>
                  </a:lnTo>
                  <a:lnTo>
                    <a:pt x="6" y="97"/>
                  </a:lnTo>
                  <a:lnTo>
                    <a:pt x="0" y="69"/>
                  </a:lnTo>
                  <a:lnTo>
                    <a:pt x="11" y="40"/>
                  </a:lnTo>
                  <a:lnTo>
                    <a:pt x="14" y="5"/>
                  </a:lnTo>
                  <a:lnTo>
                    <a:pt x="15" y="0"/>
                  </a:lnTo>
                  <a:close/>
                </a:path>
              </a:pathLst>
            </a:custGeom>
            <a:noFill/>
            <a:ln w="12600">
              <a:solidFill>
                <a:srgbClr val="FFFFFF"/>
              </a:solidFill>
              <a:round/>
              <a:headEnd/>
              <a:tailEnd/>
            </a:ln>
            <a:extLst>
              <a:ext uri="{909E8E84-426E-40DD-AFC4-6F175D3DCCD1}">
                <a14:hiddenFill xmlns:a14="http://schemas.microsoft.com/office/drawing/2010/main">
                  <a:solidFill>
                    <a:srgbClr val="FFFFFF"/>
                  </a:solidFill>
                </a14:hiddenFill>
              </a:ext>
            </a:extLst>
          </p:spPr>
          <p:txBody>
            <a:bodyPr wrap="none" lIns="91424" tIns="45712" rIns="91424" bIns="45712" anchor="ctr"/>
            <a:lstStyle/>
            <a:p>
              <a:endParaRPr lang="es-ES">
                <a:solidFill>
                  <a:prstClr val="black"/>
                </a:solidFill>
              </a:endParaRPr>
            </a:p>
          </p:txBody>
        </p:sp>
        <p:sp>
          <p:nvSpPr>
            <p:cNvPr id="2137" name="Freeform 92"/>
            <p:cNvSpPr>
              <a:spLocks noChangeArrowheads="1"/>
            </p:cNvSpPr>
            <p:nvPr/>
          </p:nvSpPr>
          <p:spPr bwMode="auto">
            <a:xfrm>
              <a:off x="3104562" y="1900601"/>
              <a:ext cx="38010" cy="48955"/>
            </a:xfrm>
            <a:custGeom>
              <a:avLst/>
              <a:gdLst>
                <a:gd name="T0" fmla="*/ 2147483647 w 83"/>
                <a:gd name="T1" fmla="*/ 0 h 104"/>
                <a:gd name="T2" fmla="*/ 2147483647 w 83"/>
                <a:gd name="T3" fmla="*/ 2147483647 h 104"/>
                <a:gd name="T4" fmla="*/ 2147483647 w 83"/>
                <a:gd name="T5" fmla="*/ 2147483647 h 104"/>
                <a:gd name="T6" fmla="*/ 2147483647 w 83"/>
                <a:gd name="T7" fmla="*/ 2147483647 h 104"/>
                <a:gd name="T8" fmla="*/ 2147483647 w 83"/>
                <a:gd name="T9" fmla="*/ 2147483647 h 104"/>
                <a:gd name="T10" fmla="*/ 2147483647 w 83"/>
                <a:gd name="T11" fmla="*/ 2147483647 h 104"/>
                <a:gd name="T12" fmla="*/ 2147483647 w 83"/>
                <a:gd name="T13" fmla="*/ 2147483647 h 104"/>
                <a:gd name="T14" fmla="*/ 2147483647 w 83"/>
                <a:gd name="T15" fmla="*/ 2147483647 h 104"/>
                <a:gd name="T16" fmla="*/ 2147483647 w 83"/>
                <a:gd name="T17" fmla="*/ 2147483647 h 104"/>
                <a:gd name="T18" fmla="*/ 2147483647 w 83"/>
                <a:gd name="T19" fmla="*/ 2147483647 h 104"/>
                <a:gd name="T20" fmla="*/ 2147483647 w 83"/>
                <a:gd name="T21" fmla="*/ 2147483647 h 104"/>
                <a:gd name="T22" fmla="*/ 2147483647 w 83"/>
                <a:gd name="T23" fmla="*/ 2147483647 h 104"/>
                <a:gd name="T24" fmla="*/ 2147483647 w 83"/>
                <a:gd name="T25" fmla="*/ 2147483647 h 104"/>
                <a:gd name="T26" fmla="*/ 2147483647 w 83"/>
                <a:gd name="T27" fmla="*/ 2147483647 h 104"/>
                <a:gd name="T28" fmla="*/ 0 w 83"/>
                <a:gd name="T29" fmla="*/ 2147483647 h 104"/>
                <a:gd name="T30" fmla="*/ 2147483647 w 83"/>
                <a:gd name="T31" fmla="*/ 2147483647 h 104"/>
                <a:gd name="T32" fmla="*/ 2147483647 w 83"/>
                <a:gd name="T33" fmla="*/ 2147483647 h 104"/>
                <a:gd name="T34" fmla="*/ 2147483647 w 83"/>
                <a:gd name="T35" fmla="*/ 0 h 10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83"/>
                <a:gd name="T55" fmla="*/ 0 h 104"/>
                <a:gd name="T56" fmla="*/ 83 w 83"/>
                <a:gd name="T57" fmla="*/ 104 h 104"/>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83" h="104">
                  <a:moveTo>
                    <a:pt x="15" y="0"/>
                  </a:moveTo>
                  <a:lnTo>
                    <a:pt x="36" y="5"/>
                  </a:lnTo>
                  <a:lnTo>
                    <a:pt x="43" y="44"/>
                  </a:lnTo>
                  <a:lnTo>
                    <a:pt x="49" y="45"/>
                  </a:lnTo>
                  <a:lnTo>
                    <a:pt x="58" y="44"/>
                  </a:lnTo>
                  <a:lnTo>
                    <a:pt x="83" y="48"/>
                  </a:lnTo>
                  <a:lnTo>
                    <a:pt x="79" y="73"/>
                  </a:lnTo>
                  <a:lnTo>
                    <a:pt x="72" y="94"/>
                  </a:lnTo>
                  <a:lnTo>
                    <a:pt x="55" y="97"/>
                  </a:lnTo>
                  <a:lnTo>
                    <a:pt x="45" y="90"/>
                  </a:lnTo>
                  <a:lnTo>
                    <a:pt x="30" y="77"/>
                  </a:lnTo>
                  <a:lnTo>
                    <a:pt x="29" y="82"/>
                  </a:lnTo>
                  <a:lnTo>
                    <a:pt x="17" y="104"/>
                  </a:lnTo>
                  <a:lnTo>
                    <a:pt x="6" y="97"/>
                  </a:lnTo>
                  <a:lnTo>
                    <a:pt x="0" y="69"/>
                  </a:lnTo>
                  <a:lnTo>
                    <a:pt x="11" y="40"/>
                  </a:lnTo>
                  <a:lnTo>
                    <a:pt x="14" y="5"/>
                  </a:lnTo>
                  <a:lnTo>
                    <a:pt x="15" y="0"/>
                  </a:lnTo>
                </a:path>
              </a:pathLst>
            </a:custGeom>
            <a:noFill/>
            <a:ln w="12600">
              <a:solidFill>
                <a:srgbClr val="FFFFFF"/>
              </a:solidFill>
              <a:round/>
              <a:headEnd/>
              <a:tailEnd/>
            </a:ln>
            <a:extLst>
              <a:ext uri="{909E8E84-426E-40DD-AFC4-6F175D3DCCD1}">
                <a14:hiddenFill xmlns:a14="http://schemas.microsoft.com/office/drawing/2010/main">
                  <a:solidFill>
                    <a:srgbClr val="FFFFFF"/>
                  </a:solidFill>
                </a14:hiddenFill>
              </a:ext>
            </a:extLst>
          </p:spPr>
          <p:txBody>
            <a:bodyPr wrap="none" lIns="91424" tIns="45712" rIns="91424" bIns="45712" anchor="ctr"/>
            <a:lstStyle/>
            <a:p>
              <a:endParaRPr lang="es-ES">
                <a:solidFill>
                  <a:prstClr val="black"/>
                </a:solidFill>
              </a:endParaRPr>
            </a:p>
          </p:txBody>
        </p:sp>
        <p:sp>
          <p:nvSpPr>
            <p:cNvPr id="2138" name="Freeform 93"/>
            <p:cNvSpPr>
              <a:spLocks noChangeArrowheads="1"/>
            </p:cNvSpPr>
            <p:nvPr/>
          </p:nvSpPr>
          <p:spPr bwMode="auto">
            <a:xfrm>
              <a:off x="2811346" y="2213048"/>
              <a:ext cx="36652" cy="21597"/>
            </a:xfrm>
            <a:custGeom>
              <a:avLst/>
              <a:gdLst>
                <a:gd name="T0" fmla="*/ 2147483647 w 76"/>
                <a:gd name="T1" fmla="*/ 0 h 50"/>
                <a:gd name="T2" fmla="*/ 2147483647 w 76"/>
                <a:gd name="T3" fmla="*/ 2147483647 h 50"/>
                <a:gd name="T4" fmla="*/ 2147483647 w 76"/>
                <a:gd name="T5" fmla="*/ 2147483647 h 50"/>
                <a:gd name="T6" fmla="*/ 2147483647 w 76"/>
                <a:gd name="T7" fmla="*/ 2147483647 h 50"/>
                <a:gd name="T8" fmla="*/ 2147483647 w 76"/>
                <a:gd name="T9" fmla="*/ 2147483647 h 50"/>
                <a:gd name="T10" fmla="*/ 2147483647 w 76"/>
                <a:gd name="T11" fmla="*/ 2147483647 h 50"/>
                <a:gd name="T12" fmla="*/ 0 w 76"/>
                <a:gd name="T13" fmla="*/ 2147483647 h 50"/>
                <a:gd name="T14" fmla="*/ 2147483647 w 76"/>
                <a:gd name="T15" fmla="*/ 2147483647 h 50"/>
                <a:gd name="T16" fmla="*/ 2147483647 w 76"/>
                <a:gd name="T17" fmla="*/ 2147483647 h 50"/>
                <a:gd name="T18" fmla="*/ 2147483647 w 76"/>
                <a:gd name="T19" fmla="*/ 2147483647 h 50"/>
                <a:gd name="T20" fmla="*/ 2147483647 w 76"/>
                <a:gd name="T21" fmla="*/ 0 h 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6"/>
                <a:gd name="T34" fmla="*/ 0 h 50"/>
                <a:gd name="T35" fmla="*/ 76 w 76"/>
                <a:gd name="T36" fmla="*/ 50 h 5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6" h="50">
                  <a:moveTo>
                    <a:pt x="72" y="0"/>
                  </a:moveTo>
                  <a:lnTo>
                    <a:pt x="76" y="4"/>
                  </a:lnTo>
                  <a:lnTo>
                    <a:pt x="73" y="9"/>
                  </a:lnTo>
                  <a:lnTo>
                    <a:pt x="49" y="28"/>
                  </a:lnTo>
                  <a:lnTo>
                    <a:pt x="6" y="50"/>
                  </a:lnTo>
                  <a:lnTo>
                    <a:pt x="1" y="48"/>
                  </a:lnTo>
                  <a:lnTo>
                    <a:pt x="0" y="43"/>
                  </a:lnTo>
                  <a:lnTo>
                    <a:pt x="6" y="31"/>
                  </a:lnTo>
                  <a:lnTo>
                    <a:pt x="32" y="17"/>
                  </a:lnTo>
                  <a:lnTo>
                    <a:pt x="49" y="5"/>
                  </a:lnTo>
                  <a:lnTo>
                    <a:pt x="72" y="0"/>
                  </a:lnTo>
                  <a:close/>
                </a:path>
              </a:pathLst>
            </a:custGeom>
            <a:gradFill rotWithShape="0">
              <a:gsLst>
                <a:gs pos="0">
                  <a:srgbClr val="FFCCFF"/>
                </a:gs>
                <a:gs pos="100000">
                  <a:srgbClr val="755E75"/>
                </a:gs>
              </a:gsLst>
              <a:path path="rect">
                <a:fillToRect l="100000" t="100000"/>
              </a:path>
            </a:gradFill>
            <a:ln w="12600">
              <a:solidFill>
                <a:srgbClr val="FFFFFF"/>
              </a:solidFill>
              <a:round/>
              <a:headEnd/>
              <a:tailEnd/>
            </a:ln>
          </p:spPr>
          <p:txBody>
            <a:bodyPr wrap="none" lIns="91424" tIns="45712" rIns="91424" bIns="45712" anchor="ctr"/>
            <a:lstStyle/>
            <a:p>
              <a:endParaRPr lang="es-ES">
                <a:solidFill>
                  <a:prstClr val="black"/>
                </a:solidFill>
              </a:endParaRPr>
            </a:p>
          </p:txBody>
        </p:sp>
        <p:sp>
          <p:nvSpPr>
            <p:cNvPr id="2139" name="Freeform 94"/>
            <p:cNvSpPr>
              <a:spLocks noChangeArrowheads="1"/>
            </p:cNvSpPr>
            <p:nvPr/>
          </p:nvSpPr>
          <p:spPr bwMode="auto">
            <a:xfrm>
              <a:off x="2811346" y="2213048"/>
              <a:ext cx="36652" cy="21597"/>
            </a:xfrm>
            <a:custGeom>
              <a:avLst/>
              <a:gdLst>
                <a:gd name="T0" fmla="*/ 2147483647 w 76"/>
                <a:gd name="T1" fmla="*/ 0 h 50"/>
                <a:gd name="T2" fmla="*/ 2147483647 w 76"/>
                <a:gd name="T3" fmla="*/ 2147483647 h 50"/>
                <a:gd name="T4" fmla="*/ 2147483647 w 76"/>
                <a:gd name="T5" fmla="*/ 2147483647 h 50"/>
                <a:gd name="T6" fmla="*/ 2147483647 w 76"/>
                <a:gd name="T7" fmla="*/ 2147483647 h 50"/>
                <a:gd name="T8" fmla="*/ 2147483647 w 76"/>
                <a:gd name="T9" fmla="*/ 2147483647 h 50"/>
                <a:gd name="T10" fmla="*/ 2147483647 w 76"/>
                <a:gd name="T11" fmla="*/ 2147483647 h 50"/>
                <a:gd name="T12" fmla="*/ 0 w 76"/>
                <a:gd name="T13" fmla="*/ 2147483647 h 50"/>
                <a:gd name="T14" fmla="*/ 2147483647 w 76"/>
                <a:gd name="T15" fmla="*/ 2147483647 h 50"/>
                <a:gd name="T16" fmla="*/ 2147483647 w 76"/>
                <a:gd name="T17" fmla="*/ 2147483647 h 50"/>
                <a:gd name="T18" fmla="*/ 2147483647 w 76"/>
                <a:gd name="T19" fmla="*/ 2147483647 h 50"/>
                <a:gd name="T20" fmla="*/ 2147483647 w 76"/>
                <a:gd name="T21" fmla="*/ 0 h 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6"/>
                <a:gd name="T34" fmla="*/ 0 h 50"/>
                <a:gd name="T35" fmla="*/ 76 w 76"/>
                <a:gd name="T36" fmla="*/ 50 h 5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6" h="50">
                  <a:moveTo>
                    <a:pt x="72" y="0"/>
                  </a:moveTo>
                  <a:lnTo>
                    <a:pt x="76" y="4"/>
                  </a:lnTo>
                  <a:lnTo>
                    <a:pt x="73" y="9"/>
                  </a:lnTo>
                  <a:lnTo>
                    <a:pt x="49" y="28"/>
                  </a:lnTo>
                  <a:lnTo>
                    <a:pt x="6" y="50"/>
                  </a:lnTo>
                  <a:lnTo>
                    <a:pt x="1" y="48"/>
                  </a:lnTo>
                  <a:lnTo>
                    <a:pt x="0" y="43"/>
                  </a:lnTo>
                  <a:lnTo>
                    <a:pt x="6" y="31"/>
                  </a:lnTo>
                  <a:lnTo>
                    <a:pt x="32" y="17"/>
                  </a:lnTo>
                  <a:lnTo>
                    <a:pt x="49" y="5"/>
                  </a:lnTo>
                  <a:lnTo>
                    <a:pt x="72" y="0"/>
                  </a:lnTo>
                </a:path>
              </a:pathLst>
            </a:custGeom>
            <a:gradFill rotWithShape="0">
              <a:gsLst>
                <a:gs pos="0">
                  <a:srgbClr val="FFCCFF"/>
                </a:gs>
                <a:gs pos="100000">
                  <a:srgbClr val="755E75"/>
                </a:gs>
              </a:gsLst>
              <a:path path="rect">
                <a:fillToRect l="100000" t="100000"/>
              </a:path>
            </a:gradFill>
            <a:ln w="12600">
              <a:solidFill>
                <a:srgbClr val="FFFFFF"/>
              </a:solidFill>
              <a:round/>
              <a:headEnd/>
              <a:tailEnd/>
            </a:ln>
          </p:spPr>
          <p:txBody>
            <a:bodyPr wrap="none" lIns="91424" tIns="45712" rIns="91424" bIns="45712" anchor="ctr"/>
            <a:lstStyle/>
            <a:p>
              <a:endParaRPr lang="es-ES">
                <a:solidFill>
                  <a:prstClr val="black"/>
                </a:solidFill>
              </a:endParaRPr>
            </a:p>
          </p:txBody>
        </p:sp>
        <p:sp>
          <p:nvSpPr>
            <p:cNvPr id="2140" name="Freeform 95"/>
            <p:cNvSpPr>
              <a:spLocks noChangeArrowheads="1"/>
            </p:cNvSpPr>
            <p:nvPr/>
          </p:nvSpPr>
          <p:spPr bwMode="auto">
            <a:xfrm>
              <a:off x="1342551" y="1445609"/>
              <a:ext cx="28507" cy="100789"/>
            </a:xfrm>
            <a:custGeom>
              <a:avLst/>
              <a:gdLst>
                <a:gd name="T0" fmla="*/ 2147483647 w 62"/>
                <a:gd name="T1" fmla="*/ 0 h 210"/>
                <a:gd name="T2" fmla="*/ 2147483647 w 62"/>
                <a:gd name="T3" fmla="*/ 2147483647 h 210"/>
                <a:gd name="T4" fmla="*/ 2147483647 w 62"/>
                <a:gd name="T5" fmla="*/ 2147483647 h 210"/>
                <a:gd name="T6" fmla="*/ 2147483647 w 62"/>
                <a:gd name="T7" fmla="*/ 2147483647 h 210"/>
                <a:gd name="T8" fmla="*/ 2147483647 w 62"/>
                <a:gd name="T9" fmla="*/ 2147483647 h 210"/>
                <a:gd name="T10" fmla="*/ 2147483647 w 62"/>
                <a:gd name="T11" fmla="*/ 2147483647 h 210"/>
                <a:gd name="T12" fmla="*/ 2147483647 w 62"/>
                <a:gd name="T13" fmla="*/ 2147483647 h 210"/>
                <a:gd name="T14" fmla="*/ 2147483647 w 62"/>
                <a:gd name="T15" fmla="*/ 2147483647 h 210"/>
                <a:gd name="T16" fmla="*/ 2147483647 w 62"/>
                <a:gd name="T17" fmla="*/ 2147483647 h 210"/>
                <a:gd name="T18" fmla="*/ 2147483647 w 62"/>
                <a:gd name="T19" fmla="*/ 2147483647 h 210"/>
                <a:gd name="T20" fmla="*/ 0 w 62"/>
                <a:gd name="T21" fmla="*/ 2147483647 h 210"/>
                <a:gd name="T22" fmla="*/ 2147483647 w 62"/>
                <a:gd name="T23" fmla="*/ 2147483647 h 210"/>
                <a:gd name="T24" fmla="*/ 2147483647 w 62"/>
                <a:gd name="T25" fmla="*/ 2147483647 h 210"/>
                <a:gd name="T26" fmla="*/ 2147483647 w 62"/>
                <a:gd name="T27" fmla="*/ 2147483647 h 210"/>
                <a:gd name="T28" fmla="*/ 2147483647 w 62"/>
                <a:gd name="T29" fmla="*/ 2147483647 h 210"/>
                <a:gd name="T30" fmla="*/ 2147483647 w 62"/>
                <a:gd name="T31" fmla="*/ 0 h 21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62"/>
                <a:gd name="T49" fmla="*/ 0 h 210"/>
                <a:gd name="T50" fmla="*/ 62 w 62"/>
                <a:gd name="T51" fmla="*/ 210 h 21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62" h="210">
                  <a:moveTo>
                    <a:pt x="30" y="0"/>
                  </a:moveTo>
                  <a:lnTo>
                    <a:pt x="54" y="3"/>
                  </a:lnTo>
                  <a:lnTo>
                    <a:pt x="59" y="35"/>
                  </a:lnTo>
                  <a:lnTo>
                    <a:pt x="62" y="92"/>
                  </a:lnTo>
                  <a:lnTo>
                    <a:pt x="54" y="122"/>
                  </a:lnTo>
                  <a:lnTo>
                    <a:pt x="55" y="150"/>
                  </a:lnTo>
                  <a:lnTo>
                    <a:pt x="45" y="180"/>
                  </a:lnTo>
                  <a:lnTo>
                    <a:pt x="38" y="191"/>
                  </a:lnTo>
                  <a:lnTo>
                    <a:pt x="22" y="210"/>
                  </a:lnTo>
                  <a:lnTo>
                    <a:pt x="1" y="169"/>
                  </a:lnTo>
                  <a:lnTo>
                    <a:pt x="0" y="141"/>
                  </a:lnTo>
                  <a:lnTo>
                    <a:pt x="3" y="110"/>
                  </a:lnTo>
                  <a:lnTo>
                    <a:pt x="13" y="81"/>
                  </a:lnTo>
                  <a:lnTo>
                    <a:pt x="7" y="56"/>
                  </a:lnTo>
                  <a:lnTo>
                    <a:pt x="19" y="19"/>
                  </a:lnTo>
                  <a:lnTo>
                    <a:pt x="30" y="0"/>
                  </a:lnTo>
                  <a:close/>
                </a:path>
              </a:pathLst>
            </a:custGeom>
            <a:noFill/>
            <a:ln w="9360">
              <a:solidFill>
                <a:srgbClr val="FFFFFF"/>
              </a:solidFill>
              <a:round/>
              <a:headEnd/>
              <a:tailEnd/>
            </a:ln>
            <a:extLst>
              <a:ext uri="{909E8E84-426E-40DD-AFC4-6F175D3DCCD1}">
                <a14:hiddenFill xmlns:a14="http://schemas.microsoft.com/office/drawing/2010/main">
                  <a:solidFill>
                    <a:srgbClr val="FFFFFF"/>
                  </a:solidFill>
                </a14:hiddenFill>
              </a:ext>
            </a:extLst>
          </p:spPr>
          <p:txBody>
            <a:bodyPr wrap="none" lIns="91424" tIns="45712" rIns="91424" bIns="45712" anchor="ctr"/>
            <a:lstStyle/>
            <a:p>
              <a:endParaRPr lang="es-ES">
                <a:solidFill>
                  <a:prstClr val="black"/>
                </a:solidFill>
              </a:endParaRPr>
            </a:p>
          </p:txBody>
        </p:sp>
        <p:sp>
          <p:nvSpPr>
            <p:cNvPr id="2141" name="Freeform 96"/>
            <p:cNvSpPr>
              <a:spLocks noChangeArrowheads="1"/>
            </p:cNvSpPr>
            <p:nvPr/>
          </p:nvSpPr>
          <p:spPr bwMode="auto">
            <a:xfrm>
              <a:off x="1342551" y="1445609"/>
              <a:ext cx="28507" cy="100789"/>
            </a:xfrm>
            <a:custGeom>
              <a:avLst/>
              <a:gdLst>
                <a:gd name="T0" fmla="*/ 2147483647 w 62"/>
                <a:gd name="T1" fmla="*/ 0 h 210"/>
                <a:gd name="T2" fmla="*/ 2147483647 w 62"/>
                <a:gd name="T3" fmla="*/ 2147483647 h 210"/>
                <a:gd name="T4" fmla="*/ 2147483647 w 62"/>
                <a:gd name="T5" fmla="*/ 2147483647 h 210"/>
                <a:gd name="T6" fmla="*/ 2147483647 w 62"/>
                <a:gd name="T7" fmla="*/ 2147483647 h 210"/>
                <a:gd name="T8" fmla="*/ 2147483647 w 62"/>
                <a:gd name="T9" fmla="*/ 2147483647 h 210"/>
                <a:gd name="T10" fmla="*/ 2147483647 w 62"/>
                <a:gd name="T11" fmla="*/ 2147483647 h 210"/>
                <a:gd name="T12" fmla="*/ 2147483647 w 62"/>
                <a:gd name="T13" fmla="*/ 2147483647 h 210"/>
                <a:gd name="T14" fmla="*/ 2147483647 w 62"/>
                <a:gd name="T15" fmla="*/ 2147483647 h 210"/>
                <a:gd name="T16" fmla="*/ 2147483647 w 62"/>
                <a:gd name="T17" fmla="*/ 2147483647 h 210"/>
                <a:gd name="T18" fmla="*/ 2147483647 w 62"/>
                <a:gd name="T19" fmla="*/ 2147483647 h 210"/>
                <a:gd name="T20" fmla="*/ 0 w 62"/>
                <a:gd name="T21" fmla="*/ 2147483647 h 210"/>
                <a:gd name="T22" fmla="*/ 2147483647 w 62"/>
                <a:gd name="T23" fmla="*/ 2147483647 h 210"/>
                <a:gd name="T24" fmla="*/ 2147483647 w 62"/>
                <a:gd name="T25" fmla="*/ 2147483647 h 210"/>
                <a:gd name="T26" fmla="*/ 2147483647 w 62"/>
                <a:gd name="T27" fmla="*/ 2147483647 h 210"/>
                <a:gd name="T28" fmla="*/ 2147483647 w 62"/>
                <a:gd name="T29" fmla="*/ 2147483647 h 210"/>
                <a:gd name="T30" fmla="*/ 2147483647 w 62"/>
                <a:gd name="T31" fmla="*/ 0 h 21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62"/>
                <a:gd name="T49" fmla="*/ 0 h 210"/>
                <a:gd name="T50" fmla="*/ 62 w 62"/>
                <a:gd name="T51" fmla="*/ 210 h 21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62" h="210">
                  <a:moveTo>
                    <a:pt x="30" y="0"/>
                  </a:moveTo>
                  <a:lnTo>
                    <a:pt x="54" y="3"/>
                  </a:lnTo>
                  <a:lnTo>
                    <a:pt x="59" y="35"/>
                  </a:lnTo>
                  <a:lnTo>
                    <a:pt x="62" y="92"/>
                  </a:lnTo>
                  <a:lnTo>
                    <a:pt x="54" y="122"/>
                  </a:lnTo>
                  <a:lnTo>
                    <a:pt x="55" y="150"/>
                  </a:lnTo>
                  <a:lnTo>
                    <a:pt x="45" y="180"/>
                  </a:lnTo>
                  <a:lnTo>
                    <a:pt x="38" y="191"/>
                  </a:lnTo>
                  <a:lnTo>
                    <a:pt x="22" y="210"/>
                  </a:lnTo>
                  <a:lnTo>
                    <a:pt x="1" y="169"/>
                  </a:lnTo>
                  <a:lnTo>
                    <a:pt x="0" y="141"/>
                  </a:lnTo>
                  <a:lnTo>
                    <a:pt x="3" y="110"/>
                  </a:lnTo>
                  <a:lnTo>
                    <a:pt x="13" y="81"/>
                  </a:lnTo>
                  <a:lnTo>
                    <a:pt x="7" y="56"/>
                  </a:lnTo>
                  <a:lnTo>
                    <a:pt x="19" y="19"/>
                  </a:lnTo>
                  <a:lnTo>
                    <a:pt x="30" y="0"/>
                  </a:lnTo>
                </a:path>
              </a:pathLst>
            </a:custGeom>
            <a:noFill/>
            <a:ln w="9360">
              <a:solidFill>
                <a:srgbClr val="FFFFFF"/>
              </a:solidFill>
              <a:round/>
              <a:headEnd/>
              <a:tailEnd/>
            </a:ln>
            <a:extLst>
              <a:ext uri="{909E8E84-426E-40DD-AFC4-6F175D3DCCD1}">
                <a14:hiddenFill xmlns:a14="http://schemas.microsoft.com/office/drawing/2010/main">
                  <a:solidFill>
                    <a:srgbClr val="FFFFFF"/>
                  </a:solidFill>
                </a14:hiddenFill>
              </a:ext>
            </a:extLst>
          </p:spPr>
          <p:txBody>
            <a:bodyPr wrap="none" lIns="91424" tIns="45712" rIns="91424" bIns="45712" anchor="ctr"/>
            <a:lstStyle/>
            <a:p>
              <a:endParaRPr lang="es-ES">
                <a:solidFill>
                  <a:prstClr val="black"/>
                </a:solidFill>
              </a:endParaRPr>
            </a:p>
          </p:txBody>
        </p:sp>
        <p:sp>
          <p:nvSpPr>
            <p:cNvPr id="2142" name="Freeform 97"/>
            <p:cNvSpPr>
              <a:spLocks noChangeArrowheads="1"/>
            </p:cNvSpPr>
            <p:nvPr/>
          </p:nvSpPr>
          <p:spPr bwMode="auto">
            <a:xfrm>
              <a:off x="2850713" y="1854526"/>
              <a:ext cx="268781" cy="210218"/>
            </a:xfrm>
            <a:custGeom>
              <a:avLst/>
              <a:gdLst>
                <a:gd name="T0" fmla="*/ 2147483647 w 575"/>
                <a:gd name="T1" fmla="*/ 2147483647 h 441"/>
                <a:gd name="T2" fmla="*/ 2147483647 w 575"/>
                <a:gd name="T3" fmla="*/ 2147483647 h 441"/>
                <a:gd name="T4" fmla="*/ 2147483647 w 575"/>
                <a:gd name="T5" fmla="*/ 2147483647 h 441"/>
                <a:gd name="T6" fmla="*/ 2147483647 w 575"/>
                <a:gd name="T7" fmla="*/ 2147483647 h 441"/>
                <a:gd name="T8" fmla="*/ 2147483647 w 575"/>
                <a:gd name="T9" fmla="*/ 2147483647 h 441"/>
                <a:gd name="T10" fmla="*/ 0 w 575"/>
                <a:gd name="T11" fmla="*/ 2147483647 h 441"/>
                <a:gd name="T12" fmla="*/ 2147483647 w 575"/>
                <a:gd name="T13" fmla="*/ 2147483647 h 441"/>
                <a:gd name="T14" fmla="*/ 2147483647 w 575"/>
                <a:gd name="T15" fmla="*/ 2147483647 h 441"/>
                <a:gd name="T16" fmla="*/ 2147483647 w 575"/>
                <a:gd name="T17" fmla="*/ 2147483647 h 441"/>
                <a:gd name="T18" fmla="*/ 2147483647 w 575"/>
                <a:gd name="T19" fmla="*/ 2147483647 h 441"/>
                <a:gd name="T20" fmla="*/ 2147483647 w 575"/>
                <a:gd name="T21" fmla="*/ 0 h 441"/>
                <a:gd name="T22" fmla="*/ 2147483647 w 575"/>
                <a:gd name="T23" fmla="*/ 2147483647 h 441"/>
                <a:gd name="T24" fmla="*/ 2147483647 w 575"/>
                <a:gd name="T25" fmla="*/ 2147483647 h 441"/>
                <a:gd name="T26" fmla="*/ 2147483647 w 575"/>
                <a:gd name="T27" fmla="*/ 2147483647 h 441"/>
                <a:gd name="T28" fmla="*/ 2147483647 w 575"/>
                <a:gd name="T29" fmla="*/ 2147483647 h 441"/>
                <a:gd name="T30" fmla="*/ 2147483647 w 575"/>
                <a:gd name="T31" fmla="*/ 2147483647 h 441"/>
                <a:gd name="T32" fmla="*/ 2147483647 w 575"/>
                <a:gd name="T33" fmla="*/ 2147483647 h 441"/>
                <a:gd name="T34" fmla="*/ 2147483647 w 575"/>
                <a:gd name="T35" fmla="*/ 2147483647 h 441"/>
                <a:gd name="T36" fmla="*/ 2147483647 w 575"/>
                <a:gd name="T37" fmla="*/ 2147483647 h 441"/>
                <a:gd name="T38" fmla="*/ 2147483647 w 575"/>
                <a:gd name="T39" fmla="*/ 2147483647 h 441"/>
                <a:gd name="T40" fmla="*/ 2147483647 w 575"/>
                <a:gd name="T41" fmla="*/ 2147483647 h 441"/>
                <a:gd name="T42" fmla="*/ 2147483647 w 575"/>
                <a:gd name="T43" fmla="*/ 2147483647 h 441"/>
                <a:gd name="T44" fmla="*/ 2147483647 w 575"/>
                <a:gd name="T45" fmla="*/ 2147483647 h 441"/>
                <a:gd name="T46" fmla="*/ 2147483647 w 575"/>
                <a:gd name="T47" fmla="*/ 2147483647 h 441"/>
                <a:gd name="T48" fmla="*/ 2147483647 w 575"/>
                <a:gd name="T49" fmla="*/ 2147483647 h 441"/>
                <a:gd name="T50" fmla="*/ 2147483647 w 575"/>
                <a:gd name="T51" fmla="*/ 2147483647 h 441"/>
                <a:gd name="T52" fmla="*/ 2147483647 w 575"/>
                <a:gd name="T53" fmla="*/ 2147483647 h 441"/>
                <a:gd name="T54" fmla="*/ 2147483647 w 575"/>
                <a:gd name="T55" fmla="*/ 2147483647 h 441"/>
                <a:gd name="T56" fmla="*/ 2147483647 w 575"/>
                <a:gd name="T57" fmla="*/ 2147483647 h 441"/>
                <a:gd name="T58" fmla="*/ 2147483647 w 575"/>
                <a:gd name="T59" fmla="*/ 2147483647 h 441"/>
                <a:gd name="T60" fmla="*/ 2147483647 w 575"/>
                <a:gd name="T61" fmla="*/ 2147483647 h 441"/>
                <a:gd name="T62" fmla="*/ 2147483647 w 575"/>
                <a:gd name="T63" fmla="*/ 2147483647 h 441"/>
                <a:gd name="T64" fmla="*/ 2147483647 w 575"/>
                <a:gd name="T65" fmla="*/ 2147483647 h 441"/>
                <a:gd name="T66" fmla="*/ 2147483647 w 575"/>
                <a:gd name="T67" fmla="*/ 2147483647 h 441"/>
                <a:gd name="T68" fmla="*/ 2147483647 w 575"/>
                <a:gd name="T69" fmla="*/ 2147483647 h 441"/>
                <a:gd name="T70" fmla="*/ 2147483647 w 575"/>
                <a:gd name="T71" fmla="*/ 2147483647 h 441"/>
                <a:gd name="T72" fmla="*/ 2147483647 w 575"/>
                <a:gd name="T73" fmla="*/ 2147483647 h 44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575"/>
                <a:gd name="T112" fmla="*/ 0 h 441"/>
                <a:gd name="T113" fmla="*/ 575 w 575"/>
                <a:gd name="T114" fmla="*/ 441 h 441"/>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575" h="441">
                  <a:moveTo>
                    <a:pt x="226" y="354"/>
                  </a:moveTo>
                  <a:lnTo>
                    <a:pt x="209" y="342"/>
                  </a:lnTo>
                  <a:lnTo>
                    <a:pt x="194" y="332"/>
                  </a:lnTo>
                  <a:lnTo>
                    <a:pt x="168" y="308"/>
                  </a:lnTo>
                  <a:lnTo>
                    <a:pt x="141" y="256"/>
                  </a:lnTo>
                  <a:lnTo>
                    <a:pt x="136" y="228"/>
                  </a:lnTo>
                  <a:lnTo>
                    <a:pt x="109" y="180"/>
                  </a:lnTo>
                  <a:lnTo>
                    <a:pt x="79" y="176"/>
                  </a:lnTo>
                  <a:lnTo>
                    <a:pt x="50" y="192"/>
                  </a:lnTo>
                  <a:lnTo>
                    <a:pt x="28" y="217"/>
                  </a:lnTo>
                  <a:lnTo>
                    <a:pt x="13" y="245"/>
                  </a:lnTo>
                  <a:lnTo>
                    <a:pt x="0" y="244"/>
                  </a:lnTo>
                  <a:lnTo>
                    <a:pt x="10" y="222"/>
                  </a:lnTo>
                  <a:lnTo>
                    <a:pt x="12" y="208"/>
                  </a:lnTo>
                  <a:lnTo>
                    <a:pt x="39" y="144"/>
                  </a:lnTo>
                  <a:lnTo>
                    <a:pt x="84" y="88"/>
                  </a:lnTo>
                  <a:lnTo>
                    <a:pt x="111" y="58"/>
                  </a:lnTo>
                  <a:lnTo>
                    <a:pt x="115" y="52"/>
                  </a:lnTo>
                  <a:lnTo>
                    <a:pt x="142" y="39"/>
                  </a:lnTo>
                  <a:lnTo>
                    <a:pt x="172" y="18"/>
                  </a:lnTo>
                  <a:lnTo>
                    <a:pt x="205" y="7"/>
                  </a:lnTo>
                  <a:lnTo>
                    <a:pt x="270" y="0"/>
                  </a:lnTo>
                  <a:lnTo>
                    <a:pt x="289" y="14"/>
                  </a:lnTo>
                  <a:lnTo>
                    <a:pt x="291" y="41"/>
                  </a:lnTo>
                  <a:lnTo>
                    <a:pt x="282" y="59"/>
                  </a:lnTo>
                  <a:lnTo>
                    <a:pt x="267" y="74"/>
                  </a:lnTo>
                  <a:lnTo>
                    <a:pt x="216" y="87"/>
                  </a:lnTo>
                  <a:lnTo>
                    <a:pt x="212" y="99"/>
                  </a:lnTo>
                  <a:lnTo>
                    <a:pt x="217" y="112"/>
                  </a:lnTo>
                  <a:lnTo>
                    <a:pt x="229" y="124"/>
                  </a:lnTo>
                  <a:lnTo>
                    <a:pt x="270" y="109"/>
                  </a:lnTo>
                  <a:lnTo>
                    <a:pt x="285" y="110"/>
                  </a:lnTo>
                  <a:lnTo>
                    <a:pt x="290" y="122"/>
                  </a:lnTo>
                  <a:lnTo>
                    <a:pt x="273" y="139"/>
                  </a:lnTo>
                  <a:lnTo>
                    <a:pt x="274" y="151"/>
                  </a:lnTo>
                  <a:lnTo>
                    <a:pt x="295" y="163"/>
                  </a:lnTo>
                  <a:lnTo>
                    <a:pt x="303" y="170"/>
                  </a:lnTo>
                  <a:lnTo>
                    <a:pt x="312" y="203"/>
                  </a:lnTo>
                  <a:lnTo>
                    <a:pt x="339" y="219"/>
                  </a:lnTo>
                  <a:lnTo>
                    <a:pt x="362" y="241"/>
                  </a:lnTo>
                  <a:lnTo>
                    <a:pt x="441" y="230"/>
                  </a:lnTo>
                  <a:lnTo>
                    <a:pt x="475" y="219"/>
                  </a:lnTo>
                  <a:lnTo>
                    <a:pt x="522" y="214"/>
                  </a:lnTo>
                  <a:lnTo>
                    <a:pt x="554" y="228"/>
                  </a:lnTo>
                  <a:lnTo>
                    <a:pt x="575" y="229"/>
                  </a:lnTo>
                  <a:lnTo>
                    <a:pt x="573" y="235"/>
                  </a:lnTo>
                  <a:lnTo>
                    <a:pt x="550" y="253"/>
                  </a:lnTo>
                  <a:lnTo>
                    <a:pt x="514" y="265"/>
                  </a:lnTo>
                  <a:lnTo>
                    <a:pt x="488" y="279"/>
                  </a:lnTo>
                  <a:lnTo>
                    <a:pt x="459" y="294"/>
                  </a:lnTo>
                  <a:lnTo>
                    <a:pt x="429" y="320"/>
                  </a:lnTo>
                  <a:lnTo>
                    <a:pt x="410" y="341"/>
                  </a:lnTo>
                  <a:lnTo>
                    <a:pt x="395" y="379"/>
                  </a:lnTo>
                  <a:lnTo>
                    <a:pt x="386" y="408"/>
                  </a:lnTo>
                  <a:lnTo>
                    <a:pt x="374" y="429"/>
                  </a:lnTo>
                  <a:lnTo>
                    <a:pt x="356" y="438"/>
                  </a:lnTo>
                  <a:lnTo>
                    <a:pt x="329" y="441"/>
                  </a:lnTo>
                  <a:lnTo>
                    <a:pt x="306" y="424"/>
                  </a:lnTo>
                  <a:lnTo>
                    <a:pt x="295" y="392"/>
                  </a:lnTo>
                  <a:lnTo>
                    <a:pt x="301" y="360"/>
                  </a:lnTo>
                  <a:lnTo>
                    <a:pt x="323" y="334"/>
                  </a:lnTo>
                  <a:lnTo>
                    <a:pt x="352" y="319"/>
                  </a:lnTo>
                  <a:lnTo>
                    <a:pt x="407" y="300"/>
                  </a:lnTo>
                  <a:lnTo>
                    <a:pt x="415" y="294"/>
                  </a:lnTo>
                  <a:lnTo>
                    <a:pt x="413" y="281"/>
                  </a:lnTo>
                  <a:lnTo>
                    <a:pt x="402" y="276"/>
                  </a:lnTo>
                  <a:lnTo>
                    <a:pt x="363" y="289"/>
                  </a:lnTo>
                  <a:lnTo>
                    <a:pt x="362" y="267"/>
                  </a:lnTo>
                  <a:lnTo>
                    <a:pt x="347" y="266"/>
                  </a:lnTo>
                  <a:lnTo>
                    <a:pt x="319" y="283"/>
                  </a:lnTo>
                  <a:lnTo>
                    <a:pt x="293" y="304"/>
                  </a:lnTo>
                  <a:lnTo>
                    <a:pt x="268" y="305"/>
                  </a:lnTo>
                  <a:lnTo>
                    <a:pt x="253" y="320"/>
                  </a:lnTo>
                  <a:lnTo>
                    <a:pt x="226" y="354"/>
                  </a:lnTo>
                  <a:close/>
                </a:path>
              </a:pathLst>
            </a:custGeom>
            <a:noFill/>
            <a:ln w="12600">
              <a:solidFill>
                <a:srgbClr val="FFFFFF"/>
              </a:solidFill>
              <a:round/>
              <a:headEnd/>
              <a:tailEnd/>
            </a:ln>
            <a:extLst>
              <a:ext uri="{909E8E84-426E-40DD-AFC4-6F175D3DCCD1}">
                <a14:hiddenFill xmlns:a14="http://schemas.microsoft.com/office/drawing/2010/main">
                  <a:solidFill>
                    <a:srgbClr val="FFFFFF"/>
                  </a:solidFill>
                </a14:hiddenFill>
              </a:ext>
            </a:extLst>
          </p:spPr>
          <p:txBody>
            <a:bodyPr wrap="none" lIns="91424" tIns="45712" rIns="91424" bIns="45712" anchor="ctr"/>
            <a:lstStyle/>
            <a:p>
              <a:endParaRPr lang="es-ES">
                <a:solidFill>
                  <a:prstClr val="black"/>
                </a:solidFill>
              </a:endParaRPr>
            </a:p>
          </p:txBody>
        </p:sp>
        <p:sp>
          <p:nvSpPr>
            <p:cNvPr id="2143" name="Freeform 98"/>
            <p:cNvSpPr>
              <a:spLocks noChangeArrowheads="1"/>
            </p:cNvSpPr>
            <p:nvPr/>
          </p:nvSpPr>
          <p:spPr bwMode="auto">
            <a:xfrm>
              <a:off x="2850713" y="1854526"/>
              <a:ext cx="268781" cy="210218"/>
            </a:xfrm>
            <a:custGeom>
              <a:avLst/>
              <a:gdLst>
                <a:gd name="T0" fmla="*/ 2147483647 w 575"/>
                <a:gd name="T1" fmla="*/ 2147483647 h 441"/>
                <a:gd name="T2" fmla="*/ 2147483647 w 575"/>
                <a:gd name="T3" fmla="*/ 2147483647 h 441"/>
                <a:gd name="T4" fmla="*/ 2147483647 w 575"/>
                <a:gd name="T5" fmla="*/ 2147483647 h 441"/>
                <a:gd name="T6" fmla="*/ 2147483647 w 575"/>
                <a:gd name="T7" fmla="*/ 2147483647 h 441"/>
                <a:gd name="T8" fmla="*/ 2147483647 w 575"/>
                <a:gd name="T9" fmla="*/ 2147483647 h 441"/>
                <a:gd name="T10" fmla="*/ 0 w 575"/>
                <a:gd name="T11" fmla="*/ 2147483647 h 441"/>
                <a:gd name="T12" fmla="*/ 2147483647 w 575"/>
                <a:gd name="T13" fmla="*/ 2147483647 h 441"/>
                <a:gd name="T14" fmla="*/ 2147483647 w 575"/>
                <a:gd name="T15" fmla="*/ 2147483647 h 441"/>
                <a:gd name="T16" fmla="*/ 2147483647 w 575"/>
                <a:gd name="T17" fmla="*/ 2147483647 h 441"/>
                <a:gd name="T18" fmla="*/ 2147483647 w 575"/>
                <a:gd name="T19" fmla="*/ 2147483647 h 441"/>
                <a:gd name="T20" fmla="*/ 2147483647 w 575"/>
                <a:gd name="T21" fmla="*/ 0 h 441"/>
                <a:gd name="T22" fmla="*/ 2147483647 w 575"/>
                <a:gd name="T23" fmla="*/ 2147483647 h 441"/>
                <a:gd name="T24" fmla="*/ 2147483647 w 575"/>
                <a:gd name="T25" fmla="*/ 2147483647 h 441"/>
                <a:gd name="T26" fmla="*/ 2147483647 w 575"/>
                <a:gd name="T27" fmla="*/ 2147483647 h 441"/>
                <a:gd name="T28" fmla="*/ 2147483647 w 575"/>
                <a:gd name="T29" fmla="*/ 2147483647 h 441"/>
                <a:gd name="T30" fmla="*/ 2147483647 w 575"/>
                <a:gd name="T31" fmla="*/ 2147483647 h 441"/>
                <a:gd name="T32" fmla="*/ 2147483647 w 575"/>
                <a:gd name="T33" fmla="*/ 2147483647 h 441"/>
                <a:gd name="T34" fmla="*/ 2147483647 w 575"/>
                <a:gd name="T35" fmla="*/ 2147483647 h 441"/>
                <a:gd name="T36" fmla="*/ 2147483647 w 575"/>
                <a:gd name="T37" fmla="*/ 2147483647 h 441"/>
                <a:gd name="T38" fmla="*/ 2147483647 w 575"/>
                <a:gd name="T39" fmla="*/ 2147483647 h 441"/>
                <a:gd name="T40" fmla="*/ 2147483647 w 575"/>
                <a:gd name="T41" fmla="*/ 2147483647 h 441"/>
                <a:gd name="T42" fmla="*/ 2147483647 w 575"/>
                <a:gd name="T43" fmla="*/ 2147483647 h 441"/>
                <a:gd name="T44" fmla="*/ 2147483647 w 575"/>
                <a:gd name="T45" fmla="*/ 2147483647 h 441"/>
                <a:gd name="T46" fmla="*/ 2147483647 w 575"/>
                <a:gd name="T47" fmla="*/ 2147483647 h 441"/>
                <a:gd name="T48" fmla="*/ 2147483647 w 575"/>
                <a:gd name="T49" fmla="*/ 2147483647 h 441"/>
                <a:gd name="T50" fmla="*/ 2147483647 w 575"/>
                <a:gd name="T51" fmla="*/ 2147483647 h 441"/>
                <a:gd name="T52" fmla="*/ 2147483647 w 575"/>
                <a:gd name="T53" fmla="*/ 2147483647 h 441"/>
                <a:gd name="T54" fmla="*/ 2147483647 w 575"/>
                <a:gd name="T55" fmla="*/ 2147483647 h 441"/>
                <a:gd name="T56" fmla="*/ 2147483647 w 575"/>
                <a:gd name="T57" fmla="*/ 2147483647 h 441"/>
                <a:gd name="T58" fmla="*/ 2147483647 w 575"/>
                <a:gd name="T59" fmla="*/ 2147483647 h 441"/>
                <a:gd name="T60" fmla="*/ 2147483647 w 575"/>
                <a:gd name="T61" fmla="*/ 2147483647 h 441"/>
                <a:gd name="T62" fmla="*/ 2147483647 w 575"/>
                <a:gd name="T63" fmla="*/ 2147483647 h 441"/>
                <a:gd name="T64" fmla="*/ 2147483647 w 575"/>
                <a:gd name="T65" fmla="*/ 2147483647 h 441"/>
                <a:gd name="T66" fmla="*/ 2147483647 w 575"/>
                <a:gd name="T67" fmla="*/ 2147483647 h 441"/>
                <a:gd name="T68" fmla="*/ 2147483647 w 575"/>
                <a:gd name="T69" fmla="*/ 2147483647 h 441"/>
                <a:gd name="T70" fmla="*/ 2147483647 w 575"/>
                <a:gd name="T71" fmla="*/ 2147483647 h 441"/>
                <a:gd name="T72" fmla="*/ 2147483647 w 575"/>
                <a:gd name="T73" fmla="*/ 2147483647 h 44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575"/>
                <a:gd name="T112" fmla="*/ 0 h 441"/>
                <a:gd name="T113" fmla="*/ 575 w 575"/>
                <a:gd name="T114" fmla="*/ 441 h 441"/>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575" h="441">
                  <a:moveTo>
                    <a:pt x="226" y="354"/>
                  </a:moveTo>
                  <a:lnTo>
                    <a:pt x="209" y="342"/>
                  </a:lnTo>
                  <a:lnTo>
                    <a:pt x="194" y="332"/>
                  </a:lnTo>
                  <a:lnTo>
                    <a:pt x="168" y="308"/>
                  </a:lnTo>
                  <a:lnTo>
                    <a:pt x="141" y="256"/>
                  </a:lnTo>
                  <a:lnTo>
                    <a:pt x="136" y="228"/>
                  </a:lnTo>
                  <a:lnTo>
                    <a:pt x="109" y="180"/>
                  </a:lnTo>
                  <a:lnTo>
                    <a:pt x="79" y="176"/>
                  </a:lnTo>
                  <a:lnTo>
                    <a:pt x="50" y="192"/>
                  </a:lnTo>
                  <a:lnTo>
                    <a:pt x="28" y="217"/>
                  </a:lnTo>
                  <a:lnTo>
                    <a:pt x="13" y="245"/>
                  </a:lnTo>
                  <a:lnTo>
                    <a:pt x="0" y="244"/>
                  </a:lnTo>
                  <a:lnTo>
                    <a:pt x="10" y="222"/>
                  </a:lnTo>
                  <a:lnTo>
                    <a:pt x="12" y="208"/>
                  </a:lnTo>
                  <a:lnTo>
                    <a:pt x="39" y="144"/>
                  </a:lnTo>
                  <a:lnTo>
                    <a:pt x="84" y="88"/>
                  </a:lnTo>
                  <a:lnTo>
                    <a:pt x="111" y="58"/>
                  </a:lnTo>
                  <a:lnTo>
                    <a:pt x="115" y="52"/>
                  </a:lnTo>
                  <a:lnTo>
                    <a:pt x="142" y="39"/>
                  </a:lnTo>
                  <a:lnTo>
                    <a:pt x="172" y="18"/>
                  </a:lnTo>
                  <a:lnTo>
                    <a:pt x="205" y="7"/>
                  </a:lnTo>
                  <a:lnTo>
                    <a:pt x="270" y="0"/>
                  </a:lnTo>
                  <a:lnTo>
                    <a:pt x="289" y="14"/>
                  </a:lnTo>
                  <a:lnTo>
                    <a:pt x="291" y="41"/>
                  </a:lnTo>
                  <a:lnTo>
                    <a:pt x="282" y="59"/>
                  </a:lnTo>
                  <a:lnTo>
                    <a:pt x="267" y="74"/>
                  </a:lnTo>
                  <a:lnTo>
                    <a:pt x="216" y="87"/>
                  </a:lnTo>
                  <a:lnTo>
                    <a:pt x="212" y="99"/>
                  </a:lnTo>
                  <a:lnTo>
                    <a:pt x="217" y="112"/>
                  </a:lnTo>
                  <a:lnTo>
                    <a:pt x="229" y="124"/>
                  </a:lnTo>
                  <a:lnTo>
                    <a:pt x="270" y="109"/>
                  </a:lnTo>
                  <a:lnTo>
                    <a:pt x="285" y="110"/>
                  </a:lnTo>
                  <a:lnTo>
                    <a:pt x="290" y="122"/>
                  </a:lnTo>
                  <a:lnTo>
                    <a:pt x="273" y="139"/>
                  </a:lnTo>
                  <a:lnTo>
                    <a:pt x="274" y="151"/>
                  </a:lnTo>
                  <a:lnTo>
                    <a:pt x="295" y="163"/>
                  </a:lnTo>
                  <a:lnTo>
                    <a:pt x="303" y="170"/>
                  </a:lnTo>
                  <a:lnTo>
                    <a:pt x="312" y="203"/>
                  </a:lnTo>
                  <a:lnTo>
                    <a:pt x="339" y="219"/>
                  </a:lnTo>
                  <a:lnTo>
                    <a:pt x="362" y="241"/>
                  </a:lnTo>
                  <a:lnTo>
                    <a:pt x="441" y="230"/>
                  </a:lnTo>
                  <a:lnTo>
                    <a:pt x="475" y="219"/>
                  </a:lnTo>
                  <a:lnTo>
                    <a:pt x="522" y="214"/>
                  </a:lnTo>
                  <a:lnTo>
                    <a:pt x="554" y="228"/>
                  </a:lnTo>
                  <a:lnTo>
                    <a:pt x="575" y="229"/>
                  </a:lnTo>
                  <a:lnTo>
                    <a:pt x="573" y="235"/>
                  </a:lnTo>
                  <a:lnTo>
                    <a:pt x="550" y="253"/>
                  </a:lnTo>
                  <a:lnTo>
                    <a:pt x="514" y="265"/>
                  </a:lnTo>
                  <a:lnTo>
                    <a:pt x="488" y="279"/>
                  </a:lnTo>
                  <a:lnTo>
                    <a:pt x="459" y="294"/>
                  </a:lnTo>
                  <a:lnTo>
                    <a:pt x="429" y="320"/>
                  </a:lnTo>
                  <a:lnTo>
                    <a:pt x="410" y="341"/>
                  </a:lnTo>
                  <a:lnTo>
                    <a:pt x="395" y="379"/>
                  </a:lnTo>
                  <a:lnTo>
                    <a:pt x="386" y="408"/>
                  </a:lnTo>
                  <a:lnTo>
                    <a:pt x="374" y="429"/>
                  </a:lnTo>
                  <a:lnTo>
                    <a:pt x="356" y="438"/>
                  </a:lnTo>
                  <a:lnTo>
                    <a:pt x="329" y="441"/>
                  </a:lnTo>
                  <a:lnTo>
                    <a:pt x="306" y="424"/>
                  </a:lnTo>
                  <a:lnTo>
                    <a:pt x="295" y="392"/>
                  </a:lnTo>
                  <a:lnTo>
                    <a:pt x="301" y="360"/>
                  </a:lnTo>
                  <a:lnTo>
                    <a:pt x="323" y="334"/>
                  </a:lnTo>
                  <a:lnTo>
                    <a:pt x="352" y="319"/>
                  </a:lnTo>
                  <a:lnTo>
                    <a:pt x="407" y="300"/>
                  </a:lnTo>
                  <a:lnTo>
                    <a:pt x="415" y="294"/>
                  </a:lnTo>
                  <a:lnTo>
                    <a:pt x="413" y="281"/>
                  </a:lnTo>
                  <a:lnTo>
                    <a:pt x="402" y="276"/>
                  </a:lnTo>
                  <a:lnTo>
                    <a:pt x="363" y="289"/>
                  </a:lnTo>
                  <a:lnTo>
                    <a:pt x="362" y="267"/>
                  </a:lnTo>
                  <a:lnTo>
                    <a:pt x="347" y="266"/>
                  </a:lnTo>
                  <a:lnTo>
                    <a:pt x="319" y="283"/>
                  </a:lnTo>
                  <a:lnTo>
                    <a:pt x="293" y="304"/>
                  </a:lnTo>
                  <a:lnTo>
                    <a:pt x="268" y="305"/>
                  </a:lnTo>
                  <a:lnTo>
                    <a:pt x="253" y="320"/>
                  </a:lnTo>
                  <a:lnTo>
                    <a:pt x="226" y="354"/>
                  </a:lnTo>
                </a:path>
              </a:pathLst>
            </a:custGeom>
            <a:noFill/>
            <a:ln w="12600">
              <a:solidFill>
                <a:srgbClr val="FFFFFF"/>
              </a:solidFill>
              <a:round/>
              <a:headEnd/>
              <a:tailEnd/>
            </a:ln>
            <a:extLst>
              <a:ext uri="{909E8E84-426E-40DD-AFC4-6F175D3DCCD1}">
                <a14:hiddenFill xmlns:a14="http://schemas.microsoft.com/office/drawing/2010/main">
                  <a:solidFill>
                    <a:srgbClr val="FFFFFF"/>
                  </a:solidFill>
                </a14:hiddenFill>
              </a:ext>
            </a:extLst>
          </p:spPr>
          <p:txBody>
            <a:bodyPr wrap="none" lIns="91424" tIns="45712" rIns="91424" bIns="45712" anchor="ctr"/>
            <a:lstStyle/>
            <a:p>
              <a:endParaRPr lang="es-ES">
                <a:solidFill>
                  <a:prstClr val="black"/>
                </a:solidFill>
              </a:endParaRPr>
            </a:p>
          </p:txBody>
        </p:sp>
        <p:sp>
          <p:nvSpPr>
            <p:cNvPr id="2144" name="Freeform 99"/>
            <p:cNvSpPr>
              <a:spLocks noChangeArrowheads="1"/>
            </p:cNvSpPr>
            <p:nvPr/>
          </p:nvSpPr>
          <p:spPr bwMode="auto">
            <a:xfrm>
              <a:off x="1366985" y="922944"/>
              <a:ext cx="1774229" cy="1317461"/>
            </a:xfrm>
            <a:custGeom>
              <a:avLst/>
              <a:gdLst>
                <a:gd name="T0" fmla="*/ 2147483647 w 3811"/>
                <a:gd name="T1" fmla="*/ 2147483647 h 2748"/>
                <a:gd name="T2" fmla="*/ 2147483647 w 3811"/>
                <a:gd name="T3" fmla="*/ 2147483647 h 2748"/>
                <a:gd name="T4" fmla="*/ 2147483647 w 3811"/>
                <a:gd name="T5" fmla="*/ 2147483647 h 2748"/>
                <a:gd name="T6" fmla="*/ 2147483647 w 3811"/>
                <a:gd name="T7" fmla="*/ 2147483647 h 2748"/>
                <a:gd name="T8" fmla="*/ 2147483647 w 3811"/>
                <a:gd name="T9" fmla="*/ 2147483647 h 2748"/>
                <a:gd name="T10" fmla="*/ 2147483647 w 3811"/>
                <a:gd name="T11" fmla="*/ 2147483647 h 2748"/>
                <a:gd name="T12" fmla="*/ 2147483647 w 3811"/>
                <a:gd name="T13" fmla="*/ 2147483647 h 2748"/>
                <a:gd name="T14" fmla="*/ 2147483647 w 3811"/>
                <a:gd name="T15" fmla="*/ 2147483647 h 2748"/>
                <a:gd name="T16" fmla="*/ 2147483647 w 3811"/>
                <a:gd name="T17" fmla="*/ 2147483647 h 2748"/>
                <a:gd name="T18" fmla="*/ 2147483647 w 3811"/>
                <a:gd name="T19" fmla="*/ 2147483647 h 2748"/>
                <a:gd name="T20" fmla="*/ 2147483647 w 3811"/>
                <a:gd name="T21" fmla="*/ 2147483647 h 2748"/>
                <a:gd name="T22" fmla="*/ 2147483647 w 3811"/>
                <a:gd name="T23" fmla="*/ 2147483647 h 2748"/>
                <a:gd name="T24" fmla="*/ 0 w 3811"/>
                <a:gd name="T25" fmla="*/ 2147483647 h 2748"/>
                <a:gd name="T26" fmla="*/ 2147483647 w 3811"/>
                <a:gd name="T27" fmla="*/ 2147483647 h 2748"/>
                <a:gd name="T28" fmla="*/ 2147483647 w 3811"/>
                <a:gd name="T29" fmla="*/ 2147483647 h 2748"/>
                <a:gd name="T30" fmla="*/ 2147483647 w 3811"/>
                <a:gd name="T31" fmla="*/ 2147483647 h 2748"/>
                <a:gd name="T32" fmla="*/ 2147483647 w 3811"/>
                <a:gd name="T33" fmla="*/ 2147483647 h 2748"/>
                <a:gd name="T34" fmla="*/ 2147483647 w 3811"/>
                <a:gd name="T35" fmla="*/ 2147483647 h 2748"/>
                <a:gd name="T36" fmla="*/ 2147483647 w 3811"/>
                <a:gd name="T37" fmla="*/ 2147483647 h 2748"/>
                <a:gd name="T38" fmla="*/ 2147483647 w 3811"/>
                <a:gd name="T39" fmla="*/ 2147483647 h 2748"/>
                <a:gd name="T40" fmla="*/ 2147483647 w 3811"/>
                <a:gd name="T41" fmla="*/ 2147483647 h 2748"/>
                <a:gd name="T42" fmla="*/ 2147483647 w 3811"/>
                <a:gd name="T43" fmla="*/ 2147483647 h 2748"/>
                <a:gd name="T44" fmla="*/ 2147483647 w 3811"/>
                <a:gd name="T45" fmla="*/ 2147483647 h 2748"/>
                <a:gd name="T46" fmla="*/ 2147483647 w 3811"/>
                <a:gd name="T47" fmla="*/ 2147483647 h 2748"/>
                <a:gd name="T48" fmla="*/ 2147483647 w 3811"/>
                <a:gd name="T49" fmla="*/ 2147483647 h 2748"/>
                <a:gd name="T50" fmla="*/ 2147483647 w 3811"/>
                <a:gd name="T51" fmla="*/ 2147483647 h 2748"/>
                <a:gd name="T52" fmla="*/ 2147483647 w 3811"/>
                <a:gd name="T53" fmla="*/ 2147483647 h 2748"/>
                <a:gd name="T54" fmla="*/ 2147483647 w 3811"/>
                <a:gd name="T55" fmla="*/ 2147483647 h 2748"/>
                <a:gd name="T56" fmla="*/ 2147483647 w 3811"/>
                <a:gd name="T57" fmla="*/ 2147483647 h 2748"/>
                <a:gd name="T58" fmla="*/ 2147483647 w 3811"/>
                <a:gd name="T59" fmla="*/ 2147483647 h 2748"/>
                <a:gd name="T60" fmla="*/ 2147483647 w 3811"/>
                <a:gd name="T61" fmla="*/ 2147483647 h 2748"/>
                <a:gd name="T62" fmla="*/ 2147483647 w 3811"/>
                <a:gd name="T63" fmla="*/ 2147483647 h 2748"/>
                <a:gd name="T64" fmla="*/ 2147483647 w 3811"/>
                <a:gd name="T65" fmla="*/ 2147483647 h 2748"/>
                <a:gd name="T66" fmla="*/ 2147483647 w 3811"/>
                <a:gd name="T67" fmla="*/ 2147483647 h 2748"/>
                <a:gd name="T68" fmla="*/ 2147483647 w 3811"/>
                <a:gd name="T69" fmla="*/ 2147483647 h 2748"/>
                <a:gd name="T70" fmla="*/ 2147483647 w 3811"/>
                <a:gd name="T71" fmla="*/ 2147483647 h 2748"/>
                <a:gd name="T72" fmla="*/ 2147483647 w 3811"/>
                <a:gd name="T73" fmla="*/ 2147483647 h 2748"/>
                <a:gd name="T74" fmla="*/ 2147483647 w 3811"/>
                <a:gd name="T75" fmla="*/ 2147483647 h 2748"/>
                <a:gd name="T76" fmla="*/ 2147483647 w 3811"/>
                <a:gd name="T77" fmla="*/ 2147483647 h 2748"/>
                <a:gd name="T78" fmla="*/ 2147483647 w 3811"/>
                <a:gd name="T79" fmla="*/ 2147483647 h 2748"/>
                <a:gd name="T80" fmla="*/ 2147483647 w 3811"/>
                <a:gd name="T81" fmla="*/ 2147483647 h 2748"/>
                <a:gd name="T82" fmla="*/ 2147483647 w 3811"/>
                <a:gd name="T83" fmla="*/ 2147483647 h 2748"/>
                <a:gd name="T84" fmla="*/ 2147483647 w 3811"/>
                <a:gd name="T85" fmla="*/ 2147483647 h 2748"/>
                <a:gd name="T86" fmla="*/ 2147483647 w 3811"/>
                <a:gd name="T87" fmla="*/ 2147483647 h 2748"/>
                <a:gd name="T88" fmla="*/ 2147483647 w 3811"/>
                <a:gd name="T89" fmla="*/ 2147483647 h 2748"/>
                <a:gd name="T90" fmla="*/ 2147483647 w 3811"/>
                <a:gd name="T91" fmla="*/ 2147483647 h 2748"/>
                <a:gd name="T92" fmla="*/ 2147483647 w 3811"/>
                <a:gd name="T93" fmla="*/ 2147483647 h 2748"/>
                <a:gd name="T94" fmla="*/ 2147483647 w 3811"/>
                <a:gd name="T95" fmla="*/ 2147483647 h 2748"/>
                <a:gd name="T96" fmla="*/ 2147483647 w 3811"/>
                <a:gd name="T97" fmla="*/ 2147483647 h 2748"/>
                <a:gd name="T98" fmla="*/ 2147483647 w 3811"/>
                <a:gd name="T99" fmla="*/ 2147483647 h 2748"/>
                <a:gd name="T100" fmla="*/ 2147483647 w 3811"/>
                <a:gd name="T101" fmla="*/ 2147483647 h 2748"/>
                <a:gd name="T102" fmla="*/ 2147483647 w 3811"/>
                <a:gd name="T103" fmla="*/ 2147483647 h 2748"/>
                <a:gd name="T104" fmla="*/ 2147483647 w 3811"/>
                <a:gd name="T105" fmla="*/ 2147483647 h 2748"/>
                <a:gd name="T106" fmla="*/ 2147483647 w 3811"/>
                <a:gd name="T107" fmla="*/ 2147483647 h 2748"/>
                <a:gd name="T108" fmla="*/ 2147483647 w 3811"/>
                <a:gd name="T109" fmla="*/ 2147483647 h 2748"/>
                <a:gd name="T110" fmla="*/ 2147483647 w 3811"/>
                <a:gd name="T111" fmla="*/ 2147483647 h 2748"/>
                <a:gd name="T112" fmla="*/ 2147483647 w 3811"/>
                <a:gd name="T113" fmla="*/ 2147483647 h 2748"/>
                <a:gd name="T114" fmla="*/ 2147483647 w 3811"/>
                <a:gd name="T115" fmla="*/ 2147483647 h 2748"/>
                <a:gd name="T116" fmla="*/ 2147483647 w 3811"/>
                <a:gd name="T117" fmla="*/ 2147483647 h 2748"/>
                <a:gd name="T118" fmla="*/ 2147483647 w 3811"/>
                <a:gd name="T119" fmla="*/ 2147483647 h 2748"/>
                <a:gd name="T120" fmla="*/ 2147483647 w 3811"/>
                <a:gd name="T121" fmla="*/ 2147483647 h 2748"/>
                <a:gd name="T122" fmla="*/ 2147483647 w 3811"/>
                <a:gd name="T123" fmla="*/ 2147483647 h 2748"/>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3811"/>
                <a:gd name="T187" fmla="*/ 0 h 2748"/>
                <a:gd name="T188" fmla="*/ 3811 w 3811"/>
                <a:gd name="T189" fmla="*/ 2748 h 2748"/>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3811" h="2748">
                  <a:moveTo>
                    <a:pt x="3197" y="2194"/>
                  </a:moveTo>
                  <a:lnTo>
                    <a:pt x="3190" y="2231"/>
                  </a:lnTo>
                  <a:lnTo>
                    <a:pt x="3185" y="2263"/>
                  </a:lnTo>
                  <a:lnTo>
                    <a:pt x="3166" y="2298"/>
                  </a:lnTo>
                  <a:lnTo>
                    <a:pt x="3131" y="2340"/>
                  </a:lnTo>
                  <a:lnTo>
                    <a:pt x="3084" y="2365"/>
                  </a:lnTo>
                  <a:lnTo>
                    <a:pt x="3029" y="2372"/>
                  </a:lnTo>
                  <a:lnTo>
                    <a:pt x="2994" y="2366"/>
                  </a:lnTo>
                  <a:lnTo>
                    <a:pt x="2956" y="2374"/>
                  </a:lnTo>
                  <a:lnTo>
                    <a:pt x="2917" y="2396"/>
                  </a:lnTo>
                  <a:lnTo>
                    <a:pt x="2886" y="2431"/>
                  </a:lnTo>
                  <a:lnTo>
                    <a:pt x="2863" y="2476"/>
                  </a:lnTo>
                  <a:lnTo>
                    <a:pt x="2853" y="2508"/>
                  </a:lnTo>
                  <a:lnTo>
                    <a:pt x="2834" y="2525"/>
                  </a:lnTo>
                  <a:lnTo>
                    <a:pt x="2738" y="2564"/>
                  </a:lnTo>
                  <a:lnTo>
                    <a:pt x="2695" y="2585"/>
                  </a:lnTo>
                  <a:lnTo>
                    <a:pt x="2715" y="2625"/>
                  </a:lnTo>
                  <a:lnTo>
                    <a:pt x="2667" y="2642"/>
                  </a:lnTo>
                  <a:lnTo>
                    <a:pt x="2610" y="2668"/>
                  </a:lnTo>
                  <a:lnTo>
                    <a:pt x="2565" y="2692"/>
                  </a:lnTo>
                  <a:lnTo>
                    <a:pt x="2519" y="2721"/>
                  </a:lnTo>
                  <a:lnTo>
                    <a:pt x="2481" y="2745"/>
                  </a:lnTo>
                  <a:lnTo>
                    <a:pt x="2463" y="2748"/>
                  </a:lnTo>
                  <a:lnTo>
                    <a:pt x="2445" y="2726"/>
                  </a:lnTo>
                  <a:lnTo>
                    <a:pt x="2443" y="2717"/>
                  </a:lnTo>
                  <a:lnTo>
                    <a:pt x="2463" y="2679"/>
                  </a:lnTo>
                  <a:lnTo>
                    <a:pt x="2475" y="2638"/>
                  </a:lnTo>
                  <a:lnTo>
                    <a:pt x="2480" y="2591"/>
                  </a:lnTo>
                  <a:lnTo>
                    <a:pt x="2473" y="2551"/>
                  </a:lnTo>
                  <a:lnTo>
                    <a:pt x="2453" y="2515"/>
                  </a:lnTo>
                  <a:lnTo>
                    <a:pt x="2430" y="2459"/>
                  </a:lnTo>
                  <a:lnTo>
                    <a:pt x="2398" y="2411"/>
                  </a:lnTo>
                  <a:lnTo>
                    <a:pt x="2360" y="2367"/>
                  </a:lnTo>
                  <a:lnTo>
                    <a:pt x="2337" y="2343"/>
                  </a:lnTo>
                  <a:lnTo>
                    <a:pt x="2284" y="2307"/>
                  </a:lnTo>
                  <a:lnTo>
                    <a:pt x="2223" y="2274"/>
                  </a:lnTo>
                  <a:lnTo>
                    <a:pt x="2168" y="2237"/>
                  </a:lnTo>
                  <a:lnTo>
                    <a:pt x="2099" y="2202"/>
                  </a:lnTo>
                  <a:lnTo>
                    <a:pt x="2085" y="2204"/>
                  </a:lnTo>
                  <a:lnTo>
                    <a:pt x="2060" y="2224"/>
                  </a:lnTo>
                  <a:lnTo>
                    <a:pt x="2012" y="2227"/>
                  </a:lnTo>
                  <a:lnTo>
                    <a:pt x="1968" y="2222"/>
                  </a:lnTo>
                  <a:lnTo>
                    <a:pt x="1903" y="2224"/>
                  </a:lnTo>
                  <a:lnTo>
                    <a:pt x="1863" y="2213"/>
                  </a:lnTo>
                  <a:lnTo>
                    <a:pt x="1839" y="2186"/>
                  </a:lnTo>
                  <a:lnTo>
                    <a:pt x="1824" y="2182"/>
                  </a:lnTo>
                  <a:lnTo>
                    <a:pt x="1787" y="2191"/>
                  </a:lnTo>
                  <a:lnTo>
                    <a:pt x="1331" y="2154"/>
                  </a:lnTo>
                  <a:lnTo>
                    <a:pt x="850" y="2095"/>
                  </a:lnTo>
                  <a:lnTo>
                    <a:pt x="446" y="2031"/>
                  </a:lnTo>
                  <a:lnTo>
                    <a:pt x="190" y="1976"/>
                  </a:lnTo>
                  <a:lnTo>
                    <a:pt x="162" y="1908"/>
                  </a:lnTo>
                  <a:lnTo>
                    <a:pt x="148" y="1883"/>
                  </a:lnTo>
                  <a:lnTo>
                    <a:pt x="154" y="1837"/>
                  </a:lnTo>
                  <a:lnTo>
                    <a:pt x="148" y="1806"/>
                  </a:lnTo>
                  <a:lnTo>
                    <a:pt x="133" y="1778"/>
                  </a:lnTo>
                  <a:lnTo>
                    <a:pt x="101" y="1761"/>
                  </a:lnTo>
                  <a:lnTo>
                    <a:pt x="66" y="1733"/>
                  </a:lnTo>
                  <a:lnTo>
                    <a:pt x="39" y="1705"/>
                  </a:lnTo>
                  <a:lnTo>
                    <a:pt x="21" y="1690"/>
                  </a:lnTo>
                  <a:lnTo>
                    <a:pt x="20" y="1662"/>
                  </a:lnTo>
                  <a:lnTo>
                    <a:pt x="50" y="1626"/>
                  </a:lnTo>
                  <a:lnTo>
                    <a:pt x="62" y="1586"/>
                  </a:lnTo>
                  <a:lnTo>
                    <a:pt x="61" y="1577"/>
                  </a:lnTo>
                  <a:lnTo>
                    <a:pt x="65" y="1547"/>
                  </a:lnTo>
                  <a:lnTo>
                    <a:pt x="77" y="1515"/>
                  </a:lnTo>
                  <a:lnTo>
                    <a:pt x="92" y="1474"/>
                  </a:lnTo>
                  <a:lnTo>
                    <a:pt x="62" y="1441"/>
                  </a:lnTo>
                  <a:lnTo>
                    <a:pt x="52" y="1434"/>
                  </a:lnTo>
                  <a:lnTo>
                    <a:pt x="49" y="1397"/>
                  </a:lnTo>
                  <a:lnTo>
                    <a:pt x="63" y="1364"/>
                  </a:lnTo>
                  <a:lnTo>
                    <a:pt x="82" y="1321"/>
                  </a:lnTo>
                  <a:lnTo>
                    <a:pt x="95" y="1287"/>
                  </a:lnTo>
                  <a:lnTo>
                    <a:pt x="93" y="1255"/>
                  </a:lnTo>
                  <a:lnTo>
                    <a:pt x="98" y="1231"/>
                  </a:lnTo>
                  <a:lnTo>
                    <a:pt x="103" y="1202"/>
                  </a:lnTo>
                  <a:lnTo>
                    <a:pt x="110" y="1171"/>
                  </a:lnTo>
                  <a:lnTo>
                    <a:pt x="123" y="1135"/>
                  </a:lnTo>
                  <a:lnTo>
                    <a:pt x="125" y="1102"/>
                  </a:lnTo>
                  <a:lnTo>
                    <a:pt x="128" y="1062"/>
                  </a:lnTo>
                  <a:lnTo>
                    <a:pt x="136" y="1031"/>
                  </a:lnTo>
                  <a:lnTo>
                    <a:pt x="137" y="987"/>
                  </a:lnTo>
                  <a:lnTo>
                    <a:pt x="135" y="955"/>
                  </a:lnTo>
                  <a:lnTo>
                    <a:pt x="129" y="927"/>
                  </a:lnTo>
                  <a:lnTo>
                    <a:pt x="115" y="901"/>
                  </a:lnTo>
                  <a:lnTo>
                    <a:pt x="95" y="875"/>
                  </a:lnTo>
                  <a:lnTo>
                    <a:pt x="66" y="848"/>
                  </a:lnTo>
                  <a:lnTo>
                    <a:pt x="55" y="787"/>
                  </a:lnTo>
                  <a:lnTo>
                    <a:pt x="34" y="732"/>
                  </a:lnTo>
                  <a:lnTo>
                    <a:pt x="14" y="703"/>
                  </a:lnTo>
                  <a:lnTo>
                    <a:pt x="0" y="678"/>
                  </a:lnTo>
                  <a:lnTo>
                    <a:pt x="0" y="658"/>
                  </a:lnTo>
                  <a:lnTo>
                    <a:pt x="655" y="0"/>
                  </a:lnTo>
                  <a:lnTo>
                    <a:pt x="666" y="32"/>
                  </a:lnTo>
                  <a:lnTo>
                    <a:pt x="675" y="83"/>
                  </a:lnTo>
                  <a:lnTo>
                    <a:pt x="688" y="119"/>
                  </a:lnTo>
                  <a:lnTo>
                    <a:pt x="701" y="142"/>
                  </a:lnTo>
                  <a:lnTo>
                    <a:pt x="720" y="145"/>
                  </a:lnTo>
                  <a:lnTo>
                    <a:pt x="730" y="123"/>
                  </a:lnTo>
                  <a:lnTo>
                    <a:pt x="747" y="110"/>
                  </a:lnTo>
                  <a:lnTo>
                    <a:pt x="773" y="115"/>
                  </a:lnTo>
                  <a:lnTo>
                    <a:pt x="789" y="121"/>
                  </a:lnTo>
                  <a:lnTo>
                    <a:pt x="797" y="138"/>
                  </a:lnTo>
                  <a:lnTo>
                    <a:pt x="799" y="159"/>
                  </a:lnTo>
                  <a:lnTo>
                    <a:pt x="839" y="162"/>
                  </a:lnTo>
                  <a:lnTo>
                    <a:pt x="870" y="152"/>
                  </a:lnTo>
                  <a:lnTo>
                    <a:pt x="909" y="150"/>
                  </a:lnTo>
                  <a:lnTo>
                    <a:pt x="940" y="157"/>
                  </a:lnTo>
                  <a:lnTo>
                    <a:pt x="953" y="146"/>
                  </a:lnTo>
                  <a:lnTo>
                    <a:pt x="966" y="142"/>
                  </a:lnTo>
                  <a:lnTo>
                    <a:pt x="979" y="157"/>
                  </a:lnTo>
                  <a:lnTo>
                    <a:pt x="1002" y="213"/>
                  </a:lnTo>
                  <a:lnTo>
                    <a:pt x="1012" y="244"/>
                  </a:lnTo>
                  <a:lnTo>
                    <a:pt x="1021" y="238"/>
                  </a:lnTo>
                  <a:lnTo>
                    <a:pt x="1039" y="211"/>
                  </a:lnTo>
                  <a:lnTo>
                    <a:pt x="1054" y="218"/>
                  </a:lnTo>
                  <a:lnTo>
                    <a:pt x="1065" y="240"/>
                  </a:lnTo>
                  <a:lnTo>
                    <a:pt x="1058" y="255"/>
                  </a:lnTo>
                  <a:lnTo>
                    <a:pt x="1058" y="282"/>
                  </a:lnTo>
                  <a:lnTo>
                    <a:pt x="1113" y="278"/>
                  </a:lnTo>
                  <a:lnTo>
                    <a:pt x="1140" y="288"/>
                  </a:lnTo>
                  <a:lnTo>
                    <a:pt x="1155" y="312"/>
                  </a:lnTo>
                  <a:lnTo>
                    <a:pt x="1172" y="352"/>
                  </a:lnTo>
                  <a:lnTo>
                    <a:pt x="1195" y="378"/>
                  </a:lnTo>
                  <a:lnTo>
                    <a:pt x="1235" y="407"/>
                  </a:lnTo>
                  <a:lnTo>
                    <a:pt x="1251" y="426"/>
                  </a:lnTo>
                  <a:lnTo>
                    <a:pt x="1257" y="443"/>
                  </a:lnTo>
                  <a:lnTo>
                    <a:pt x="1256" y="467"/>
                  </a:lnTo>
                  <a:lnTo>
                    <a:pt x="1237" y="494"/>
                  </a:lnTo>
                  <a:lnTo>
                    <a:pt x="1253" y="509"/>
                  </a:lnTo>
                  <a:lnTo>
                    <a:pt x="1295" y="516"/>
                  </a:lnTo>
                  <a:lnTo>
                    <a:pt x="1345" y="528"/>
                  </a:lnTo>
                  <a:lnTo>
                    <a:pt x="1390" y="550"/>
                  </a:lnTo>
                  <a:lnTo>
                    <a:pt x="1418" y="577"/>
                  </a:lnTo>
                  <a:lnTo>
                    <a:pt x="1434" y="621"/>
                  </a:lnTo>
                  <a:lnTo>
                    <a:pt x="1440" y="633"/>
                  </a:lnTo>
                  <a:lnTo>
                    <a:pt x="1450" y="635"/>
                  </a:lnTo>
                  <a:lnTo>
                    <a:pt x="1455" y="629"/>
                  </a:lnTo>
                  <a:lnTo>
                    <a:pt x="1448" y="569"/>
                  </a:lnTo>
                  <a:lnTo>
                    <a:pt x="1458" y="552"/>
                  </a:lnTo>
                  <a:lnTo>
                    <a:pt x="1487" y="541"/>
                  </a:lnTo>
                  <a:lnTo>
                    <a:pt x="1514" y="541"/>
                  </a:lnTo>
                  <a:lnTo>
                    <a:pt x="1518" y="536"/>
                  </a:lnTo>
                  <a:lnTo>
                    <a:pt x="1517" y="531"/>
                  </a:lnTo>
                  <a:lnTo>
                    <a:pt x="1506" y="524"/>
                  </a:lnTo>
                  <a:lnTo>
                    <a:pt x="1477" y="521"/>
                  </a:lnTo>
                  <a:lnTo>
                    <a:pt x="1470" y="509"/>
                  </a:lnTo>
                  <a:lnTo>
                    <a:pt x="1473" y="501"/>
                  </a:lnTo>
                  <a:lnTo>
                    <a:pt x="1541" y="485"/>
                  </a:lnTo>
                  <a:lnTo>
                    <a:pt x="1560" y="492"/>
                  </a:lnTo>
                  <a:lnTo>
                    <a:pt x="1588" y="537"/>
                  </a:lnTo>
                  <a:lnTo>
                    <a:pt x="1613" y="561"/>
                  </a:lnTo>
                  <a:lnTo>
                    <a:pt x="1642" y="560"/>
                  </a:lnTo>
                  <a:lnTo>
                    <a:pt x="1657" y="568"/>
                  </a:lnTo>
                  <a:lnTo>
                    <a:pt x="1689" y="597"/>
                  </a:lnTo>
                  <a:lnTo>
                    <a:pt x="1784" y="585"/>
                  </a:lnTo>
                  <a:lnTo>
                    <a:pt x="1806" y="574"/>
                  </a:lnTo>
                  <a:lnTo>
                    <a:pt x="1821" y="576"/>
                  </a:lnTo>
                  <a:lnTo>
                    <a:pt x="1823" y="611"/>
                  </a:lnTo>
                  <a:lnTo>
                    <a:pt x="1816" y="647"/>
                  </a:lnTo>
                  <a:lnTo>
                    <a:pt x="1821" y="679"/>
                  </a:lnTo>
                  <a:lnTo>
                    <a:pt x="1827" y="683"/>
                  </a:lnTo>
                  <a:lnTo>
                    <a:pt x="1846" y="679"/>
                  </a:lnTo>
                  <a:lnTo>
                    <a:pt x="1853" y="669"/>
                  </a:lnTo>
                  <a:lnTo>
                    <a:pt x="1855" y="648"/>
                  </a:lnTo>
                  <a:lnTo>
                    <a:pt x="1849" y="621"/>
                  </a:lnTo>
                  <a:lnTo>
                    <a:pt x="1856" y="610"/>
                  </a:lnTo>
                  <a:lnTo>
                    <a:pt x="1891" y="589"/>
                  </a:lnTo>
                  <a:lnTo>
                    <a:pt x="1917" y="575"/>
                  </a:lnTo>
                  <a:lnTo>
                    <a:pt x="1938" y="555"/>
                  </a:lnTo>
                  <a:lnTo>
                    <a:pt x="1944" y="532"/>
                  </a:lnTo>
                  <a:lnTo>
                    <a:pt x="1936" y="523"/>
                  </a:lnTo>
                  <a:lnTo>
                    <a:pt x="1906" y="511"/>
                  </a:lnTo>
                  <a:lnTo>
                    <a:pt x="1899" y="504"/>
                  </a:lnTo>
                  <a:lnTo>
                    <a:pt x="1900" y="489"/>
                  </a:lnTo>
                  <a:lnTo>
                    <a:pt x="1912" y="473"/>
                  </a:lnTo>
                  <a:lnTo>
                    <a:pt x="1913" y="464"/>
                  </a:lnTo>
                  <a:lnTo>
                    <a:pt x="1886" y="418"/>
                  </a:lnTo>
                  <a:lnTo>
                    <a:pt x="1882" y="393"/>
                  </a:lnTo>
                  <a:lnTo>
                    <a:pt x="1888" y="362"/>
                  </a:lnTo>
                  <a:lnTo>
                    <a:pt x="1912" y="330"/>
                  </a:lnTo>
                  <a:lnTo>
                    <a:pt x="1919" y="299"/>
                  </a:lnTo>
                  <a:lnTo>
                    <a:pt x="1943" y="274"/>
                  </a:lnTo>
                  <a:lnTo>
                    <a:pt x="1981" y="267"/>
                  </a:lnTo>
                  <a:lnTo>
                    <a:pt x="1991" y="280"/>
                  </a:lnTo>
                  <a:lnTo>
                    <a:pt x="2003" y="312"/>
                  </a:lnTo>
                  <a:lnTo>
                    <a:pt x="2016" y="331"/>
                  </a:lnTo>
                  <a:lnTo>
                    <a:pt x="2022" y="361"/>
                  </a:lnTo>
                  <a:lnTo>
                    <a:pt x="2042" y="374"/>
                  </a:lnTo>
                  <a:lnTo>
                    <a:pt x="2054" y="382"/>
                  </a:lnTo>
                  <a:lnTo>
                    <a:pt x="2055" y="395"/>
                  </a:lnTo>
                  <a:lnTo>
                    <a:pt x="2042" y="411"/>
                  </a:lnTo>
                  <a:lnTo>
                    <a:pt x="2024" y="415"/>
                  </a:lnTo>
                  <a:lnTo>
                    <a:pt x="2016" y="422"/>
                  </a:lnTo>
                  <a:lnTo>
                    <a:pt x="2016" y="441"/>
                  </a:lnTo>
                  <a:lnTo>
                    <a:pt x="2050" y="473"/>
                  </a:lnTo>
                  <a:lnTo>
                    <a:pt x="2056" y="506"/>
                  </a:lnTo>
                  <a:lnTo>
                    <a:pt x="2063" y="540"/>
                  </a:lnTo>
                  <a:lnTo>
                    <a:pt x="2081" y="567"/>
                  </a:lnTo>
                  <a:lnTo>
                    <a:pt x="2104" y="570"/>
                  </a:lnTo>
                  <a:lnTo>
                    <a:pt x="2116" y="543"/>
                  </a:lnTo>
                  <a:lnTo>
                    <a:pt x="2112" y="520"/>
                  </a:lnTo>
                  <a:lnTo>
                    <a:pt x="2096" y="498"/>
                  </a:lnTo>
                  <a:lnTo>
                    <a:pt x="2097" y="477"/>
                  </a:lnTo>
                  <a:lnTo>
                    <a:pt x="2113" y="476"/>
                  </a:lnTo>
                  <a:lnTo>
                    <a:pt x="2129" y="487"/>
                  </a:lnTo>
                  <a:lnTo>
                    <a:pt x="2152" y="536"/>
                  </a:lnTo>
                  <a:lnTo>
                    <a:pt x="2153" y="585"/>
                  </a:lnTo>
                  <a:lnTo>
                    <a:pt x="2164" y="613"/>
                  </a:lnTo>
                  <a:lnTo>
                    <a:pt x="2175" y="621"/>
                  </a:lnTo>
                  <a:lnTo>
                    <a:pt x="2209" y="613"/>
                  </a:lnTo>
                  <a:lnTo>
                    <a:pt x="2220" y="596"/>
                  </a:lnTo>
                  <a:lnTo>
                    <a:pt x="2226" y="567"/>
                  </a:lnTo>
                  <a:lnTo>
                    <a:pt x="2246" y="543"/>
                  </a:lnTo>
                  <a:lnTo>
                    <a:pt x="2248" y="517"/>
                  </a:lnTo>
                  <a:lnTo>
                    <a:pt x="2240" y="458"/>
                  </a:lnTo>
                  <a:lnTo>
                    <a:pt x="2246" y="442"/>
                  </a:lnTo>
                  <a:lnTo>
                    <a:pt x="2255" y="433"/>
                  </a:lnTo>
                  <a:lnTo>
                    <a:pt x="2274" y="432"/>
                  </a:lnTo>
                  <a:lnTo>
                    <a:pt x="2292" y="439"/>
                  </a:lnTo>
                  <a:lnTo>
                    <a:pt x="2306" y="449"/>
                  </a:lnTo>
                  <a:lnTo>
                    <a:pt x="2318" y="485"/>
                  </a:lnTo>
                  <a:lnTo>
                    <a:pt x="2341" y="473"/>
                  </a:lnTo>
                  <a:lnTo>
                    <a:pt x="2355" y="474"/>
                  </a:lnTo>
                  <a:lnTo>
                    <a:pt x="2363" y="481"/>
                  </a:lnTo>
                  <a:lnTo>
                    <a:pt x="2362" y="495"/>
                  </a:lnTo>
                  <a:lnTo>
                    <a:pt x="2341" y="508"/>
                  </a:lnTo>
                  <a:lnTo>
                    <a:pt x="2328" y="526"/>
                  </a:lnTo>
                  <a:lnTo>
                    <a:pt x="2323" y="568"/>
                  </a:lnTo>
                  <a:lnTo>
                    <a:pt x="2337" y="573"/>
                  </a:lnTo>
                  <a:lnTo>
                    <a:pt x="2334" y="595"/>
                  </a:lnTo>
                  <a:lnTo>
                    <a:pt x="2354" y="595"/>
                  </a:lnTo>
                  <a:lnTo>
                    <a:pt x="2369" y="612"/>
                  </a:lnTo>
                  <a:lnTo>
                    <a:pt x="2382" y="622"/>
                  </a:lnTo>
                  <a:lnTo>
                    <a:pt x="2385" y="632"/>
                  </a:lnTo>
                  <a:lnTo>
                    <a:pt x="2343" y="691"/>
                  </a:lnTo>
                  <a:lnTo>
                    <a:pt x="2329" y="702"/>
                  </a:lnTo>
                  <a:lnTo>
                    <a:pt x="2313" y="697"/>
                  </a:lnTo>
                  <a:lnTo>
                    <a:pt x="2298" y="680"/>
                  </a:lnTo>
                  <a:lnTo>
                    <a:pt x="2283" y="694"/>
                  </a:lnTo>
                  <a:lnTo>
                    <a:pt x="2263" y="715"/>
                  </a:lnTo>
                  <a:lnTo>
                    <a:pt x="2251" y="717"/>
                  </a:lnTo>
                  <a:lnTo>
                    <a:pt x="2217" y="702"/>
                  </a:lnTo>
                  <a:lnTo>
                    <a:pt x="2200" y="703"/>
                  </a:lnTo>
                  <a:lnTo>
                    <a:pt x="2193" y="712"/>
                  </a:lnTo>
                  <a:lnTo>
                    <a:pt x="2201" y="727"/>
                  </a:lnTo>
                  <a:lnTo>
                    <a:pt x="2216" y="741"/>
                  </a:lnTo>
                  <a:lnTo>
                    <a:pt x="2205" y="753"/>
                  </a:lnTo>
                  <a:lnTo>
                    <a:pt x="2170" y="773"/>
                  </a:lnTo>
                  <a:lnTo>
                    <a:pt x="2131" y="772"/>
                  </a:lnTo>
                  <a:lnTo>
                    <a:pt x="2101" y="753"/>
                  </a:lnTo>
                  <a:lnTo>
                    <a:pt x="2075" y="746"/>
                  </a:lnTo>
                  <a:lnTo>
                    <a:pt x="2053" y="756"/>
                  </a:lnTo>
                  <a:lnTo>
                    <a:pt x="2055" y="787"/>
                  </a:lnTo>
                  <a:lnTo>
                    <a:pt x="2094" y="812"/>
                  </a:lnTo>
                  <a:lnTo>
                    <a:pt x="2122" y="820"/>
                  </a:lnTo>
                  <a:lnTo>
                    <a:pt x="2138" y="845"/>
                  </a:lnTo>
                  <a:lnTo>
                    <a:pt x="2118" y="882"/>
                  </a:lnTo>
                  <a:lnTo>
                    <a:pt x="2038" y="930"/>
                  </a:lnTo>
                  <a:lnTo>
                    <a:pt x="2002" y="931"/>
                  </a:lnTo>
                  <a:lnTo>
                    <a:pt x="1975" y="926"/>
                  </a:lnTo>
                  <a:lnTo>
                    <a:pt x="1963" y="934"/>
                  </a:lnTo>
                  <a:lnTo>
                    <a:pt x="1958" y="953"/>
                  </a:lnTo>
                  <a:lnTo>
                    <a:pt x="1972" y="964"/>
                  </a:lnTo>
                  <a:lnTo>
                    <a:pt x="1986" y="978"/>
                  </a:lnTo>
                  <a:lnTo>
                    <a:pt x="1978" y="995"/>
                  </a:lnTo>
                  <a:lnTo>
                    <a:pt x="1891" y="1069"/>
                  </a:lnTo>
                  <a:lnTo>
                    <a:pt x="1878" y="1088"/>
                  </a:lnTo>
                  <a:lnTo>
                    <a:pt x="1879" y="1097"/>
                  </a:lnTo>
                  <a:lnTo>
                    <a:pt x="1861" y="1126"/>
                  </a:lnTo>
                  <a:lnTo>
                    <a:pt x="1838" y="1149"/>
                  </a:lnTo>
                  <a:lnTo>
                    <a:pt x="1813" y="1177"/>
                  </a:lnTo>
                  <a:lnTo>
                    <a:pt x="1783" y="1193"/>
                  </a:lnTo>
                  <a:lnTo>
                    <a:pt x="1784" y="1202"/>
                  </a:lnTo>
                  <a:lnTo>
                    <a:pt x="1799" y="1228"/>
                  </a:lnTo>
                  <a:lnTo>
                    <a:pt x="1792" y="1259"/>
                  </a:lnTo>
                  <a:lnTo>
                    <a:pt x="1789" y="1298"/>
                  </a:lnTo>
                  <a:lnTo>
                    <a:pt x="1806" y="1313"/>
                  </a:lnTo>
                  <a:lnTo>
                    <a:pt x="1850" y="1314"/>
                  </a:lnTo>
                  <a:lnTo>
                    <a:pt x="1864" y="1317"/>
                  </a:lnTo>
                  <a:lnTo>
                    <a:pt x="1872" y="1325"/>
                  </a:lnTo>
                  <a:lnTo>
                    <a:pt x="1887" y="1385"/>
                  </a:lnTo>
                  <a:lnTo>
                    <a:pt x="1891" y="1423"/>
                  </a:lnTo>
                  <a:lnTo>
                    <a:pt x="1897" y="1451"/>
                  </a:lnTo>
                  <a:lnTo>
                    <a:pt x="1913" y="1467"/>
                  </a:lnTo>
                  <a:lnTo>
                    <a:pt x="1937" y="1463"/>
                  </a:lnTo>
                  <a:lnTo>
                    <a:pt x="1963" y="1444"/>
                  </a:lnTo>
                  <a:lnTo>
                    <a:pt x="1979" y="1441"/>
                  </a:lnTo>
                  <a:lnTo>
                    <a:pt x="2011" y="1453"/>
                  </a:lnTo>
                  <a:lnTo>
                    <a:pt x="2049" y="1479"/>
                  </a:lnTo>
                  <a:lnTo>
                    <a:pt x="2078" y="1482"/>
                  </a:lnTo>
                  <a:lnTo>
                    <a:pt x="2106" y="1497"/>
                  </a:lnTo>
                  <a:lnTo>
                    <a:pt x="2127" y="1516"/>
                  </a:lnTo>
                  <a:lnTo>
                    <a:pt x="2134" y="1549"/>
                  </a:lnTo>
                  <a:lnTo>
                    <a:pt x="2145" y="1555"/>
                  </a:lnTo>
                  <a:lnTo>
                    <a:pt x="2204" y="1563"/>
                  </a:lnTo>
                  <a:lnTo>
                    <a:pt x="2271" y="1565"/>
                  </a:lnTo>
                  <a:lnTo>
                    <a:pt x="2306" y="1578"/>
                  </a:lnTo>
                  <a:lnTo>
                    <a:pt x="2365" y="1590"/>
                  </a:lnTo>
                  <a:lnTo>
                    <a:pt x="2394" y="1589"/>
                  </a:lnTo>
                  <a:lnTo>
                    <a:pt x="2411" y="1597"/>
                  </a:lnTo>
                  <a:lnTo>
                    <a:pt x="2423" y="1605"/>
                  </a:lnTo>
                  <a:lnTo>
                    <a:pt x="2426" y="1623"/>
                  </a:lnTo>
                  <a:lnTo>
                    <a:pt x="2422" y="1635"/>
                  </a:lnTo>
                  <a:lnTo>
                    <a:pt x="2406" y="1648"/>
                  </a:lnTo>
                  <a:lnTo>
                    <a:pt x="2406" y="1663"/>
                  </a:lnTo>
                  <a:lnTo>
                    <a:pt x="2407" y="1678"/>
                  </a:lnTo>
                  <a:lnTo>
                    <a:pt x="2426" y="1704"/>
                  </a:lnTo>
                  <a:lnTo>
                    <a:pt x="2435" y="1748"/>
                  </a:lnTo>
                  <a:lnTo>
                    <a:pt x="2465" y="1833"/>
                  </a:lnTo>
                  <a:lnTo>
                    <a:pt x="2496" y="1858"/>
                  </a:lnTo>
                  <a:lnTo>
                    <a:pt x="2529" y="1915"/>
                  </a:lnTo>
                  <a:lnTo>
                    <a:pt x="2559" y="1913"/>
                  </a:lnTo>
                  <a:lnTo>
                    <a:pt x="2580" y="1881"/>
                  </a:lnTo>
                  <a:lnTo>
                    <a:pt x="2591" y="1911"/>
                  </a:lnTo>
                  <a:lnTo>
                    <a:pt x="2621" y="1906"/>
                  </a:lnTo>
                  <a:lnTo>
                    <a:pt x="2643" y="1879"/>
                  </a:lnTo>
                  <a:lnTo>
                    <a:pt x="2649" y="1819"/>
                  </a:lnTo>
                  <a:lnTo>
                    <a:pt x="2642" y="1781"/>
                  </a:lnTo>
                  <a:lnTo>
                    <a:pt x="2581" y="1684"/>
                  </a:lnTo>
                  <a:lnTo>
                    <a:pt x="2573" y="1645"/>
                  </a:lnTo>
                  <a:lnTo>
                    <a:pt x="2588" y="1623"/>
                  </a:lnTo>
                  <a:lnTo>
                    <a:pt x="2628" y="1598"/>
                  </a:lnTo>
                  <a:lnTo>
                    <a:pt x="2666" y="1542"/>
                  </a:lnTo>
                  <a:lnTo>
                    <a:pt x="2675" y="1472"/>
                  </a:lnTo>
                  <a:lnTo>
                    <a:pt x="2659" y="1416"/>
                  </a:lnTo>
                  <a:lnTo>
                    <a:pt x="2632" y="1373"/>
                  </a:lnTo>
                  <a:lnTo>
                    <a:pt x="2599" y="1335"/>
                  </a:lnTo>
                  <a:lnTo>
                    <a:pt x="2570" y="1320"/>
                  </a:lnTo>
                  <a:lnTo>
                    <a:pt x="2561" y="1306"/>
                  </a:lnTo>
                  <a:lnTo>
                    <a:pt x="2561" y="1274"/>
                  </a:lnTo>
                  <a:lnTo>
                    <a:pt x="2572" y="1246"/>
                  </a:lnTo>
                  <a:lnTo>
                    <a:pt x="2612" y="1232"/>
                  </a:lnTo>
                  <a:lnTo>
                    <a:pt x="2625" y="1209"/>
                  </a:lnTo>
                  <a:lnTo>
                    <a:pt x="2621" y="1181"/>
                  </a:lnTo>
                  <a:lnTo>
                    <a:pt x="2608" y="1155"/>
                  </a:lnTo>
                  <a:lnTo>
                    <a:pt x="2585" y="1128"/>
                  </a:lnTo>
                  <a:lnTo>
                    <a:pt x="2577" y="1113"/>
                  </a:lnTo>
                  <a:lnTo>
                    <a:pt x="2572" y="1082"/>
                  </a:lnTo>
                  <a:lnTo>
                    <a:pt x="2570" y="1047"/>
                  </a:lnTo>
                  <a:lnTo>
                    <a:pt x="2551" y="1007"/>
                  </a:lnTo>
                  <a:lnTo>
                    <a:pt x="2559" y="968"/>
                  </a:lnTo>
                  <a:lnTo>
                    <a:pt x="2578" y="960"/>
                  </a:lnTo>
                  <a:lnTo>
                    <a:pt x="2599" y="967"/>
                  </a:lnTo>
                  <a:lnTo>
                    <a:pt x="2628" y="982"/>
                  </a:lnTo>
                  <a:lnTo>
                    <a:pt x="2649" y="985"/>
                  </a:lnTo>
                  <a:lnTo>
                    <a:pt x="2680" y="977"/>
                  </a:lnTo>
                  <a:lnTo>
                    <a:pt x="2701" y="959"/>
                  </a:lnTo>
                  <a:lnTo>
                    <a:pt x="2727" y="957"/>
                  </a:lnTo>
                  <a:lnTo>
                    <a:pt x="2756" y="967"/>
                  </a:lnTo>
                  <a:lnTo>
                    <a:pt x="2779" y="986"/>
                  </a:lnTo>
                  <a:lnTo>
                    <a:pt x="2804" y="1019"/>
                  </a:lnTo>
                  <a:lnTo>
                    <a:pt x="2824" y="1039"/>
                  </a:lnTo>
                  <a:lnTo>
                    <a:pt x="2858" y="1051"/>
                  </a:lnTo>
                  <a:lnTo>
                    <a:pt x="2890" y="1052"/>
                  </a:lnTo>
                  <a:lnTo>
                    <a:pt x="2931" y="1041"/>
                  </a:lnTo>
                  <a:lnTo>
                    <a:pt x="2941" y="1059"/>
                  </a:lnTo>
                  <a:lnTo>
                    <a:pt x="2945" y="1074"/>
                  </a:lnTo>
                  <a:lnTo>
                    <a:pt x="2931" y="1098"/>
                  </a:lnTo>
                  <a:lnTo>
                    <a:pt x="2956" y="1139"/>
                  </a:lnTo>
                  <a:lnTo>
                    <a:pt x="2966" y="1159"/>
                  </a:lnTo>
                  <a:lnTo>
                    <a:pt x="2961" y="1209"/>
                  </a:lnTo>
                  <a:lnTo>
                    <a:pt x="2977" y="1220"/>
                  </a:lnTo>
                  <a:lnTo>
                    <a:pt x="3007" y="1215"/>
                  </a:lnTo>
                  <a:lnTo>
                    <a:pt x="3044" y="1243"/>
                  </a:lnTo>
                  <a:lnTo>
                    <a:pt x="3071" y="1246"/>
                  </a:lnTo>
                  <a:lnTo>
                    <a:pt x="3106" y="1240"/>
                  </a:lnTo>
                  <a:lnTo>
                    <a:pt x="3140" y="1209"/>
                  </a:lnTo>
                  <a:lnTo>
                    <a:pt x="3153" y="1167"/>
                  </a:lnTo>
                  <a:lnTo>
                    <a:pt x="3138" y="1130"/>
                  </a:lnTo>
                  <a:lnTo>
                    <a:pt x="3115" y="1118"/>
                  </a:lnTo>
                  <a:lnTo>
                    <a:pt x="3122" y="1085"/>
                  </a:lnTo>
                  <a:lnTo>
                    <a:pt x="3140" y="1054"/>
                  </a:lnTo>
                  <a:lnTo>
                    <a:pt x="3145" y="1030"/>
                  </a:lnTo>
                  <a:lnTo>
                    <a:pt x="3174" y="1045"/>
                  </a:lnTo>
                  <a:lnTo>
                    <a:pt x="3196" y="1066"/>
                  </a:lnTo>
                  <a:lnTo>
                    <a:pt x="3226" y="1080"/>
                  </a:lnTo>
                  <a:lnTo>
                    <a:pt x="3276" y="1132"/>
                  </a:lnTo>
                  <a:lnTo>
                    <a:pt x="3343" y="1170"/>
                  </a:lnTo>
                  <a:lnTo>
                    <a:pt x="3366" y="1230"/>
                  </a:lnTo>
                  <a:lnTo>
                    <a:pt x="3409" y="1266"/>
                  </a:lnTo>
                  <a:lnTo>
                    <a:pt x="3418" y="1341"/>
                  </a:lnTo>
                  <a:lnTo>
                    <a:pt x="3467" y="1355"/>
                  </a:lnTo>
                  <a:lnTo>
                    <a:pt x="3514" y="1394"/>
                  </a:lnTo>
                  <a:lnTo>
                    <a:pt x="3532" y="1399"/>
                  </a:lnTo>
                  <a:lnTo>
                    <a:pt x="3573" y="1384"/>
                  </a:lnTo>
                  <a:lnTo>
                    <a:pt x="3616" y="1387"/>
                  </a:lnTo>
                  <a:lnTo>
                    <a:pt x="3631" y="1378"/>
                  </a:lnTo>
                  <a:lnTo>
                    <a:pt x="3635" y="1377"/>
                  </a:lnTo>
                  <a:lnTo>
                    <a:pt x="3652" y="1385"/>
                  </a:lnTo>
                  <a:lnTo>
                    <a:pt x="3654" y="1398"/>
                  </a:lnTo>
                  <a:lnTo>
                    <a:pt x="3641" y="1429"/>
                  </a:lnTo>
                  <a:lnTo>
                    <a:pt x="3616" y="1443"/>
                  </a:lnTo>
                  <a:lnTo>
                    <a:pt x="3587" y="1474"/>
                  </a:lnTo>
                  <a:lnTo>
                    <a:pt x="3575" y="1504"/>
                  </a:lnTo>
                  <a:lnTo>
                    <a:pt x="3581" y="1525"/>
                  </a:lnTo>
                  <a:lnTo>
                    <a:pt x="3594" y="1530"/>
                  </a:lnTo>
                  <a:lnTo>
                    <a:pt x="3622" y="1503"/>
                  </a:lnTo>
                  <a:lnTo>
                    <a:pt x="3648" y="1472"/>
                  </a:lnTo>
                  <a:lnTo>
                    <a:pt x="3677" y="1436"/>
                  </a:lnTo>
                  <a:lnTo>
                    <a:pt x="3698" y="1428"/>
                  </a:lnTo>
                  <a:lnTo>
                    <a:pt x="3707" y="1432"/>
                  </a:lnTo>
                  <a:lnTo>
                    <a:pt x="3709" y="1452"/>
                  </a:lnTo>
                  <a:lnTo>
                    <a:pt x="3713" y="1460"/>
                  </a:lnTo>
                  <a:lnTo>
                    <a:pt x="3727" y="1463"/>
                  </a:lnTo>
                  <a:lnTo>
                    <a:pt x="3743" y="1444"/>
                  </a:lnTo>
                  <a:lnTo>
                    <a:pt x="3753" y="1443"/>
                  </a:lnTo>
                  <a:lnTo>
                    <a:pt x="3765" y="1450"/>
                  </a:lnTo>
                  <a:lnTo>
                    <a:pt x="3774" y="1474"/>
                  </a:lnTo>
                  <a:lnTo>
                    <a:pt x="3787" y="1506"/>
                  </a:lnTo>
                  <a:lnTo>
                    <a:pt x="3805" y="1517"/>
                  </a:lnTo>
                  <a:lnTo>
                    <a:pt x="3811" y="1557"/>
                  </a:lnTo>
                  <a:lnTo>
                    <a:pt x="3807" y="1584"/>
                  </a:lnTo>
                  <a:lnTo>
                    <a:pt x="3795" y="1606"/>
                  </a:lnTo>
                  <a:lnTo>
                    <a:pt x="3770" y="1631"/>
                  </a:lnTo>
                  <a:lnTo>
                    <a:pt x="3744" y="1640"/>
                  </a:lnTo>
                  <a:lnTo>
                    <a:pt x="3733" y="1675"/>
                  </a:lnTo>
                  <a:lnTo>
                    <a:pt x="3706" y="1740"/>
                  </a:lnTo>
                  <a:lnTo>
                    <a:pt x="3678" y="1767"/>
                  </a:lnTo>
                  <a:lnTo>
                    <a:pt x="3606" y="1791"/>
                  </a:lnTo>
                  <a:lnTo>
                    <a:pt x="3543" y="1808"/>
                  </a:lnTo>
                  <a:lnTo>
                    <a:pt x="3502" y="1817"/>
                  </a:lnTo>
                  <a:lnTo>
                    <a:pt x="3421" y="1839"/>
                  </a:lnTo>
                  <a:lnTo>
                    <a:pt x="3316" y="1863"/>
                  </a:lnTo>
                  <a:lnTo>
                    <a:pt x="3289" y="1903"/>
                  </a:lnTo>
                  <a:lnTo>
                    <a:pt x="3287" y="1936"/>
                  </a:lnTo>
                  <a:lnTo>
                    <a:pt x="3263" y="1960"/>
                  </a:lnTo>
                  <a:lnTo>
                    <a:pt x="3240" y="1980"/>
                  </a:lnTo>
                  <a:lnTo>
                    <a:pt x="3228" y="2001"/>
                  </a:lnTo>
                  <a:lnTo>
                    <a:pt x="3221" y="2035"/>
                  </a:lnTo>
                  <a:lnTo>
                    <a:pt x="3212" y="2066"/>
                  </a:lnTo>
                  <a:lnTo>
                    <a:pt x="3180" y="2121"/>
                  </a:lnTo>
                  <a:lnTo>
                    <a:pt x="3153" y="2185"/>
                  </a:lnTo>
                  <a:lnTo>
                    <a:pt x="3151" y="2194"/>
                  </a:lnTo>
                  <a:lnTo>
                    <a:pt x="3156" y="2203"/>
                  </a:lnTo>
                  <a:lnTo>
                    <a:pt x="3162" y="2206"/>
                  </a:lnTo>
                  <a:lnTo>
                    <a:pt x="3173" y="2204"/>
                  </a:lnTo>
                  <a:lnTo>
                    <a:pt x="3184" y="2193"/>
                  </a:lnTo>
                  <a:lnTo>
                    <a:pt x="3197" y="2194"/>
                  </a:lnTo>
                  <a:close/>
                </a:path>
              </a:pathLst>
            </a:custGeom>
            <a:noFill/>
            <a:ln w="12600">
              <a:solidFill>
                <a:srgbClr val="FFFFFF"/>
              </a:solidFill>
              <a:round/>
              <a:headEnd/>
              <a:tailEnd/>
            </a:ln>
            <a:extLst>
              <a:ext uri="{909E8E84-426E-40DD-AFC4-6F175D3DCCD1}">
                <a14:hiddenFill xmlns:a14="http://schemas.microsoft.com/office/drawing/2010/main">
                  <a:solidFill>
                    <a:srgbClr val="FFFFFF"/>
                  </a:solidFill>
                </a14:hiddenFill>
              </a:ext>
            </a:extLst>
          </p:spPr>
          <p:txBody>
            <a:bodyPr wrap="none" lIns="91424" tIns="45712" rIns="91424" bIns="45712" anchor="ctr"/>
            <a:lstStyle/>
            <a:p>
              <a:endParaRPr lang="es-ES">
                <a:solidFill>
                  <a:prstClr val="black"/>
                </a:solidFill>
              </a:endParaRPr>
            </a:p>
          </p:txBody>
        </p:sp>
        <p:sp>
          <p:nvSpPr>
            <p:cNvPr id="2145" name="Freeform 100"/>
            <p:cNvSpPr>
              <a:spLocks noChangeArrowheads="1"/>
            </p:cNvSpPr>
            <p:nvPr/>
          </p:nvSpPr>
          <p:spPr bwMode="auto">
            <a:xfrm>
              <a:off x="1366985" y="922944"/>
              <a:ext cx="1774229" cy="1317461"/>
            </a:xfrm>
            <a:custGeom>
              <a:avLst/>
              <a:gdLst>
                <a:gd name="T0" fmla="*/ 2147483647 w 3811"/>
                <a:gd name="T1" fmla="*/ 2147483647 h 2748"/>
                <a:gd name="T2" fmla="*/ 2147483647 w 3811"/>
                <a:gd name="T3" fmla="*/ 2147483647 h 2748"/>
                <a:gd name="T4" fmla="*/ 2147483647 w 3811"/>
                <a:gd name="T5" fmla="*/ 2147483647 h 2748"/>
                <a:gd name="T6" fmla="*/ 2147483647 w 3811"/>
                <a:gd name="T7" fmla="*/ 2147483647 h 2748"/>
                <a:gd name="T8" fmla="*/ 2147483647 w 3811"/>
                <a:gd name="T9" fmla="*/ 2147483647 h 2748"/>
                <a:gd name="T10" fmla="*/ 2147483647 w 3811"/>
                <a:gd name="T11" fmla="*/ 2147483647 h 2748"/>
                <a:gd name="T12" fmla="*/ 2147483647 w 3811"/>
                <a:gd name="T13" fmla="*/ 2147483647 h 2748"/>
                <a:gd name="T14" fmla="*/ 2147483647 w 3811"/>
                <a:gd name="T15" fmla="*/ 2147483647 h 2748"/>
                <a:gd name="T16" fmla="*/ 2147483647 w 3811"/>
                <a:gd name="T17" fmla="*/ 2147483647 h 2748"/>
                <a:gd name="T18" fmla="*/ 2147483647 w 3811"/>
                <a:gd name="T19" fmla="*/ 2147483647 h 2748"/>
                <a:gd name="T20" fmla="*/ 2147483647 w 3811"/>
                <a:gd name="T21" fmla="*/ 2147483647 h 2748"/>
                <a:gd name="T22" fmla="*/ 2147483647 w 3811"/>
                <a:gd name="T23" fmla="*/ 2147483647 h 2748"/>
                <a:gd name="T24" fmla="*/ 0 w 3811"/>
                <a:gd name="T25" fmla="*/ 2147483647 h 2748"/>
                <a:gd name="T26" fmla="*/ 2147483647 w 3811"/>
                <a:gd name="T27" fmla="*/ 2147483647 h 2748"/>
                <a:gd name="T28" fmla="*/ 2147483647 w 3811"/>
                <a:gd name="T29" fmla="*/ 2147483647 h 2748"/>
                <a:gd name="T30" fmla="*/ 2147483647 w 3811"/>
                <a:gd name="T31" fmla="*/ 2147483647 h 2748"/>
                <a:gd name="T32" fmla="*/ 2147483647 w 3811"/>
                <a:gd name="T33" fmla="*/ 2147483647 h 2748"/>
                <a:gd name="T34" fmla="*/ 2147483647 w 3811"/>
                <a:gd name="T35" fmla="*/ 2147483647 h 2748"/>
                <a:gd name="T36" fmla="*/ 2147483647 w 3811"/>
                <a:gd name="T37" fmla="*/ 2147483647 h 2748"/>
                <a:gd name="T38" fmla="*/ 2147483647 w 3811"/>
                <a:gd name="T39" fmla="*/ 2147483647 h 2748"/>
                <a:gd name="T40" fmla="*/ 2147483647 w 3811"/>
                <a:gd name="T41" fmla="*/ 2147483647 h 2748"/>
                <a:gd name="T42" fmla="*/ 2147483647 w 3811"/>
                <a:gd name="T43" fmla="*/ 2147483647 h 2748"/>
                <a:gd name="T44" fmla="*/ 2147483647 w 3811"/>
                <a:gd name="T45" fmla="*/ 2147483647 h 2748"/>
                <a:gd name="T46" fmla="*/ 2147483647 w 3811"/>
                <a:gd name="T47" fmla="*/ 2147483647 h 2748"/>
                <a:gd name="T48" fmla="*/ 2147483647 w 3811"/>
                <a:gd name="T49" fmla="*/ 2147483647 h 2748"/>
                <a:gd name="T50" fmla="*/ 2147483647 w 3811"/>
                <a:gd name="T51" fmla="*/ 2147483647 h 2748"/>
                <a:gd name="T52" fmla="*/ 2147483647 w 3811"/>
                <a:gd name="T53" fmla="*/ 2147483647 h 2748"/>
                <a:gd name="T54" fmla="*/ 2147483647 w 3811"/>
                <a:gd name="T55" fmla="*/ 2147483647 h 2748"/>
                <a:gd name="T56" fmla="*/ 2147483647 w 3811"/>
                <a:gd name="T57" fmla="*/ 2147483647 h 2748"/>
                <a:gd name="T58" fmla="*/ 2147483647 w 3811"/>
                <a:gd name="T59" fmla="*/ 2147483647 h 2748"/>
                <a:gd name="T60" fmla="*/ 2147483647 w 3811"/>
                <a:gd name="T61" fmla="*/ 2147483647 h 2748"/>
                <a:gd name="T62" fmla="*/ 2147483647 w 3811"/>
                <a:gd name="T63" fmla="*/ 2147483647 h 2748"/>
                <a:gd name="T64" fmla="*/ 2147483647 w 3811"/>
                <a:gd name="T65" fmla="*/ 2147483647 h 2748"/>
                <a:gd name="T66" fmla="*/ 2147483647 w 3811"/>
                <a:gd name="T67" fmla="*/ 2147483647 h 2748"/>
                <a:gd name="T68" fmla="*/ 2147483647 w 3811"/>
                <a:gd name="T69" fmla="*/ 2147483647 h 2748"/>
                <a:gd name="T70" fmla="*/ 2147483647 w 3811"/>
                <a:gd name="T71" fmla="*/ 2147483647 h 2748"/>
                <a:gd name="T72" fmla="*/ 2147483647 w 3811"/>
                <a:gd name="T73" fmla="*/ 2147483647 h 2748"/>
                <a:gd name="T74" fmla="*/ 2147483647 w 3811"/>
                <a:gd name="T75" fmla="*/ 2147483647 h 2748"/>
                <a:gd name="T76" fmla="*/ 2147483647 w 3811"/>
                <a:gd name="T77" fmla="*/ 2147483647 h 2748"/>
                <a:gd name="T78" fmla="*/ 2147483647 w 3811"/>
                <a:gd name="T79" fmla="*/ 2147483647 h 2748"/>
                <a:gd name="T80" fmla="*/ 2147483647 w 3811"/>
                <a:gd name="T81" fmla="*/ 2147483647 h 2748"/>
                <a:gd name="T82" fmla="*/ 2147483647 w 3811"/>
                <a:gd name="T83" fmla="*/ 2147483647 h 2748"/>
                <a:gd name="T84" fmla="*/ 2147483647 w 3811"/>
                <a:gd name="T85" fmla="*/ 2147483647 h 2748"/>
                <a:gd name="T86" fmla="*/ 2147483647 w 3811"/>
                <a:gd name="T87" fmla="*/ 2147483647 h 2748"/>
                <a:gd name="T88" fmla="*/ 2147483647 w 3811"/>
                <a:gd name="T89" fmla="*/ 2147483647 h 2748"/>
                <a:gd name="T90" fmla="*/ 2147483647 w 3811"/>
                <a:gd name="T91" fmla="*/ 2147483647 h 2748"/>
                <a:gd name="T92" fmla="*/ 2147483647 w 3811"/>
                <a:gd name="T93" fmla="*/ 2147483647 h 2748"/>
                <a:gd name="T94" fmla="*/ 2147483647 w 3811"/>
                <a:gd name="T95" fmla="*/ 2147483647 h 2748"/>
                <a:gd name="T96" fmla="*/ 2147483647 w 3811"/>
                <a:gd name="T97" fmla="*/ 2147483647 h 2748"/>
                <a:gd name="T98" fmla="*/ 2147483647 w 3811"/>
                <a:gd name="T99" fmla="*/ 2147483647 h 2748"/>
                <a:gd name="T100" fmla="*/ 2147483647 w 3811"/>
                <a:gd name="T101" fmla="*/ 2147483647 h 2748"/>
                <a:gd name="T102" fmla="*/ 2147483647 w 3811"/>
                <a:gd name="T103" fmla="*/ 2147483647 h 2748"/>
                <a:gd name="T104" fmla="*/ 2147483647 w 3811"/>
                <a:gd name="T105" fmla="*/ 2147483647 h 2748"/>
                <a:gd name="T106" fmla="*/ 2147483647 w 3811"/>
                <a:gd name="T107" fmla="*/ 2147483647 h 2748"/>
                <a:gd name="T108" fmla="*/ 2147483647 w 3811"/>
                <a:gd name="T109" fmla="*/ 2147483647 h 2748"/>
                <a:gd name="T110" fmla="*/ 2147483647 w 3811"/>
                <a:gd name="T111" fmla="*/ 2147483647 h 2748"/>
                <a:gd name="T112" fmla="*/ 2147483647 w 3811"/>
                <a:gd name="T113" fmla="*/ 2147483647 h 2748"/>
                <a:gd name="T114" fmla="*/ 2147483647 w 3811"/>
                <a:gd name="T115" fmla="*/ 2147483647 h 2748"/>
                <a:gd name="T116" fmla="*/ 2147483647 w 3811"/>
                <a:gd name="T117" fmla="*/ 2147483647 h 2748"/>
                <a:gd name="T118" fmla="*/ 2147483647 w 3811"/>
                <a:gd name="T119" fmla="*/ 2147483647 h 2748"/>
                <a:gd name="T120" fmla="*/ 2147483647 w 3811"/>
                <a:gd name="T121" fmla="*/ 2147483647 h 2748"/>
                <a:gd name="T122" fmla="*/ 2147483647 w 3811"/>
                <a:gd name="T123" fmla="*/ 2147483647 h 2748"/>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3811"/>
                <a:gd name="T187" fmla="*/ 0 h 2748"/>
                <a:gd name="T188" fmla="*/ 3811 w 3811"/>
                <a:gd name="T189" fmla="*/ 2748 h 2748"/>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3811" h="2748">
                  <a:moveTo>
                    <a:pt x="3197" y="2194"/>
                  </a:moveTo>
                  <a:lnTo>
                    <a:pt x="3190" y="2231"/>
                  </a:lnTo>
                  <a:lnTo>
                    <a:pt x="3185" y="2263"/>
                  </a:lnTo>
                  <a:lnTo>
                    <a:pt x="3166" y="2298"/>
                  </a:lnTo>
                  <a:lnTo>
                    <a:pt x="3131" y="2340"/>
                  </a:lnTo>
                  <a:lnTo>
                    <a:pt x="3084" y="2365"/>
                  </a:lnTo>
                  <a:lnTo>
                    <a:pt x="3029" y="2372"/>
                  </a:lnTo>
                  <a:lnTo>
                    <a:pt x="2994" y="2366"/>
                  </a:lnTo>
                  <a:lnTo>
                    <a:pt x="2956" y="2374"/>
                  </a:lnTo>
                  <a:lnTo>
                    <a:pt x="2917" y="2396"/>
                  </a:lnTo>
                  <a:lnTo>
                    <a:pt x="2886" y="2431"/>
                  </a:lnTo>
                  <a:lnTo>
                    <a:pt x="2863" y="2476"/>
                  </a:lnTo>
                  <a:lnTo>
                    <a:pt x="2853" y="2508"/>
                  </a:lnTo>
                  <a:lnTo>
                    <a:pt x="2834" y="2525"/>
                  </a:lnTo>
                  <a:lnTo>
                    <a:pt x="2738" y="2564"/>
                  </a:lnTo>
                  <a:lnTo>
                    <a:pt x="2695" y="2585"/>
                  </a:lnTo>
                  <a:lnTo>
                    <a:pt x="2715" y="2625"/>
                  </a:lnTo>
                  <a:lnTo>
                    <a:pt x="2667" y="2642"/>
                  </a:lnTo>
                  <a:lnTo>
                    <a:pt x="2610" y="2668"/>
                  </a:lnTo>
                  <a:lnTo>
                    <a:pt x="2565" y="2692"/>
                  </a:lnTo>
                  <a:lnTo>
                    <a:pt x="2519" y="2721"/>
                  </a:lnTo>
                  <a:lnTo>
                    <a:pt x="2481" y="2745"/>
                  </a:lnTo>
                  <a:lnTo>
                    <a:pt x="2463" y="2748"/>
                  </a:lnTo>
                  <a:lnTo>
                    <a:pt x="2445" y="2726"/>
                  </a:lnTo>
                  <a:lnTo>
                    <a:pt x="2443" y="2717"/>
                  </a:lnTo>
                  <a:lnTo>
                    <a:pt x="2463" y="2679"/>
                  </a:lnTo>
                  <a:lnTo>
                    <a:pt x="2475" y="2638"/>
                  </a:lnTo>
                  <a:lnTo>
                    <a:pt x="2480" y="2591"/>
                  </a:lnTo>
                  <a:lnTo>
                    <a:pt x="2473" y="2551"/>
                  </a:lnTo>
                  <a:lnTo>
                    <a:pt x="2453" y="2515"/>
                  </a:lnTo>
                  <a:lnTo>
                    <a:pt x="2430" y="2459"/>
                  </a:lnTo>
                  <a:lnTo>
                    <a:pt x="2398" y="2411"/>
                  </a:lnTo>
                  <a:lnTo>
                    <a:pt x="2360" y="2367"/>
                  </a:lnTo>
                  <a:lnTo>
                    <a:pt x="2337" y="2343"/>
                  </a:lnTo>
                  <a:lnTo>
                    <a:pt x="2284" y="2307"/>
                  </a:lnTo>
                  <a:lnTo>
                    <a:pt x="2223" y="2274"/>
                  </a:lnTo>
                  <a:lnTo>
                    <a:pt x="2168" y="2237"/>
                  </a:lnTo>
                  <a:lnTo>
                    <a:pt x="2099" y="2202"/>
                  </a:lnTo>
                  <a:lnTo>
                    <a:pt x="2085" y="2204"/>
                  </a:lnTo>
                  <a:lnTo>
                    <a:pt x="2060" y="2224"/>
                  </a:lnTo>
                  <a:lnTo>
                    <a:pt x="2012" y="2227"/>
                  </a:lnTo>
                  <a:lnTo>
                    <a:pt x="1968" y="2222"/>
                  </a:lnTo>
                  <a:lnTo>
                    <a:pt x="1903" y="2224"/>
                  </a:lnTo>
                  <a:lnTo>
                    <a:pt x="1863" y="2213"/>
                  </a:lnTo>
                  <a:lnTo>
                    <a:pt x="1839" y="2186"/>
                  </a:lnTo>
                  <a:lnTo>
                    <a:pt x="1824" y="2182"/>
                  </a:lnTo>
                  <a:lnTo>
                    <a:pt x="1787" y="2191"/>
                  </a:lnTo>
                  <a:lnTo>
                    <a:pt x="1331" y="2154"/>
                  </a:lnTo>
                  <a:lnTo>
                    <a:pt x="850" y="2095"/>
                  </a:lnTo>
                  <a:lnTo>
                    <a:pt x="446" y="2031"/>
                  </a:lnTo>
                  <a:lnTo>
                    <a:pt x="190" y="1976"/>
                  </a:lnTo>
                  <a:lnTo>
                    <a:pt x="162" y="1908"/>
                  </a:lnTo>
                  <a:lnTo>
                    <a:pt x="148" y="1883"/>
                  </a:lnTo>
                  <a:lnTo>
                    <a:pt x="154" y="1837"/>
                  </a:lnTo>
                  <a:lnTo>
                    <a:pt x="148" y="1806"/>
                  </a:lnTo>
                  <a:lnTo>
                    <a:pt x="133" y="1778"/>
                  </a:lnTo>
                  <a:lnTo>
                    <a:pt x="101" y="1761"/>
                  </a:lnTo>
                  <a:lnTo>
                    <a:pt x="66" y="1733"/>
                  </a:lnTo>
                  <a:lnTo>
                    <a:pt x="39" y="1705"/>
                  </a:lnTo>
                  <a:lnTo>
                    <a:pt x="21" y="1690"/>
                  </a:lnTo>
                  <a:lnTo>
                    <a:pt x="20" y="1662"/>
                  </a:lnTo>
                  <a:lnTo>
                    <a:pt x="50" y="1626"/>
                  </a:lnTo>
                  <a:lnTo>
                    <a:pt x="62" y="1586"/>
                  </a:lnTo>
                  <a:lnTo>
                    <a:pt x="61" y="1577"/>
                  </a:lnTo>
                  <a:lnTo>
                    <a:pt x="65" y="1547"/>
                  </a:lnTo>
                  <a:lnTo>
                    <a:pt x="77" y="1515"/>
                  </a:lnTo>
                  <a:lnTo>
                    <a:pt x="92" y="1474"/>
                  </a:lnTo>
                  <a:lnTo>
                    <a:pt x="62" y="1441"/>
                  </a:lnTo>
                  <a:lnTo>
                    <a:pt x="52" y="1434"/>
                  </a:lnTo>
                  <a:lnTo>
                    <a:pt x="49" y="1397"/>
                  </a:lnTo>
                  <a:lnTo>
                    <a:pt x="63" y="1364"/>
                  </a:lnTo>
                  <a:lnTo>
                    <a:pt x="82" y="1321"/>
                  </a:lnTo>
                  <a:lnTo>
                    <a:pt x="95" y="1287"/>
                  </a:lnTo>
                  <a:lnTo>
                    <a:pt x="93" y="1255"/>
                  </a:lnTo>
                  <a:lnTo>
                    <a:pt x="98" y="1231"/>
                  </a:lnTo>
                  <a:lnTo>
                    <a:pt x="103" y="1202"/>
                  </a:lnTo>
                  <a:lnTo>
                    <a:pt x="110" y="1171"/>
                  </a:lnTo>
                  <a:lnTo>
                    <a:pt x="123" y="1135"/>
                  </a:lnTo>
                  <a:lnTo>
                    <a:pt x="125" y="1102"/>
                  </a:lnTo>
                  <a:lnTo>
                    <a:pt x="128" y="1062"/>
                  </a:lnTo>
                  <a:lnTo>
                    <a:pt x="136" y="1031"/>
                  </a:lnTo>
                  <a:lnTo>
                    <a:pt x="137" y="987"/>
                  </a:lnTo>
                  <a:lnTo>
                    <a:pt x="135" y="955"/>
                  </a:lnTo>
                  <a:lnTo>
                    <a:pt x="129" y="927"/>
                  </a:lnTo>
                  <a:lnTo>
                    <a:pt x="115" y="901"/>
                  </a:lnTo>
                  <a:lnTo>
                    <a:pt x="95" y="875"/>
                  </a:lnTo>
                  <a:lnTo>
                    <a:pt x="66" y="848"/>
                  </a:lnTo>
                  <a:lnTo>
                    <a:pt x="55" y="787"/>
                  </a:lnTo>
                  <a:lnTo>
                    <a:pt x="34" y="732"/>
                  </a:lnTo>
                  <a:lnTo>
                    <a:pt x="14" y="703"/>
                  </a:lnTo>
                  <a:lnTo>
                    <a:pt x="0" y="678"/>
                  </a:lnTo>
                  <a:lnTo>
                    <a:pt x="0" y="658"/>
                  </a:lnTo>
                  <a:lnTo>
                    <a:pt x="655" y="0"/>
                  </a:lnTo>
                  <a:lnTo>
                    <a:pt x="666" y="32"/>
                  </a:lnTo>
                  <a:lnTo>
                    <a:pt x="675" y="83"/>
                  </a:lnTo>
                  <a:lnTo>
                    <a:pt x="688" y="119"/>
                  </a:lnTo>
                  <a:lnTo>
                    <a:pt x="701" y="142"/>
                  </a:lnTo>
                  <a:lnTo>
                    <a:pt x="720" y="145"/>
                  </a:lnTo>
                  <a:lnTo>
                    <a:pt x="730" y="123"/>
                  </a:lnTo>
                  <a:lnTo>
                    <a:pt x="747" y="110"/>
                  </a:lnTo>
                  <a:lnTo>
                    <a:pt x="773" y="115"/>
                  </a:lnTo>
                  <a:lnTo>
                    <a:pt x="789" y="121"/>
                  </a:lnTo>
                  <a:lnTo>
                    <a:pt x="797" y="138"/>
                  </a:lnTo>
                  <a:lnTo>
                    <a:pt x="799" y="159"/>
                  </a:lnTo>
                  <a:lnTo>
                    <a:pt x="839" y="162"/>
                  </a:lnTo>
                  <a:lnTo>
                    <a:pt x="870" y="152"/>
                  </a:lnTo>
                  <a:lnTo>
                    <a:pt x="909" y="150"/>
                  </a:lnTo>
                  <a:lnTo>
                    <a:pt x="940" y="157"/>
                  </a:lnTo>
                  <a:lnTo>
                    <a:pt x="953" y="146"/>
                  </a:lnTo>
                  <a:lnTo>
                    <a:pt x="966" y="142"/>
                  </a:lnTo>
                  <a:lnTo>
                    <a:pt x="979" y="157"/>
                  </a:lnTo>
                  <a:lnTo>
                    <a:pt x="1002" y="213"/>
                  </a:lnTo>
                  <a:lnTo>
                    <a:pt x="1012" y="244"/>
                  </a:lnTo>
                  <a:lnTo>
                    <a:pt x="1021" y="238"/>
                  </a:lnTo>
                  <a:lnTo>
                    <a:pt x="1039" y="211"/>
                  </a:lnTo>
                  <a:lnTo>
                    <a:pt x="1054" y="218"/>
                  </a:lnTo>
                  <a:lnTo>
                    <a:pt x="1065" y="240"/>
                  </a:lnTo>
                  <a:lnTo>
                    <a:pt x="1058" y="255"/>
                  </a:lnTo>
                  <a:lnTo>
                    <a:pt x="1058" y="282"/>
                  </a:lnTo>
                  <a:lnTo>
                    <a:pt x="1113" y="278"/>
                  </a:lnTo>
                  <a:lnTo>
                    <a:pt x="1140" y="288"/>
                  </a:lnTo>
                  <a:lnTo>
                    <a:pt x="1155" y="312"/>
                  </a:lnTo>
                  <a:lnTo>
                    <a:pt x="1172" y="352"/>
                  </a:lnTo>
                  <a:lnTo>
                    <a:pt x="1195" y="378"/>
                  </a:lnTo>
                  <a:lnTo>
                    <a:pt x="1235" y="407"/>
                  </a:lnTo>
                  <a:lnTo>
                    <a:pt x="1251" y="426"/>
                  </a:lnTo>
                  <a:lnTo>
                    <a:pt x="1257" y="443"/>
                  </a:lnTo>
                  <a:lnTo>
                    <a:pt x="1256" y="467"/>
                  </a:lnTo>
                  <a:lnTo>
                    <a:pt x="1237" y="494"/>
                  </a:lnTo>
                  <a:lnTo>
                    <a:pt x="1253" y="509"/>
                  </a:lnTo>
                  <a:lnTo>
                    <a:pt x="1295" y="516"/>
                  </a:lnTo>
                  <a:lnTo>
                    <a:pt x="1345" y="528"/>
                  </a:lnTo>
                  <a:lnTo>
                    <a:pt x="1390" y="550"/>
                  </a:lnTo>
                  <a:lnTo>
                    <a:pt x="1418" y="577"/>
                  </a:lnTo>
                  <a:lnTo>
                    <a:pt x="1434" y="621"/>
                  </a:lnTo>
                  <a:lnTo>
                    <a:pt x="1440" y="633"/>
                  </a:lnTo>
                  <a:lnTo>
                    <a:pt x="1450" y="635"/>
                  </a:lnTo>
                  <a:lnTo>
                    <a:pt x="1455" y="629"/>
                  </a:lnTo>
                  <a:lnTo>
                    <a:pt x="1448" y="569"/>
                  </a:lnTo>
                  <a:lnTo>
                    <a:pt x="1458" y="552"/>
                  </a:lnTo>
                  <a:lnTo>
                    <a:pt x="1487" y="541"/>
                  </a:lnTo>
                  <a:lnTo>
                    <a:pt x="1514" y="541"/>
                  </a:lnTo>
                  <a:lnTo>
                    <a:pt x="1518" y="536"/>
                  </a:lnTo>
                  <a:lnTo>
                    <a:pt x="1517" y="531"/>
                  </a:lnTo>
                  <a:lnTo>
                    <a:pt x="1506" y="524"/>
                  </a:lnTo>
                  <a:lnTo>
                    <a:pt x="1477" y="521"/>
                  </a:lnTo>
                  <a:lnTo>
                    <a:pt x="1470" y="509"/>
                  </a:lnTo>
                  <a:lnTo>
                    <a:pt x="1473" y="501"/>
                  </a:lnTo>
                  <a:lnTo>
                    <a:pt x="1541" y="485"/>
                  </a:lnTo>
                  <a:lnTo>
                    <a:pt x="1560" y="492"/>
                  </a:lnTo>
                  <a:lnTo>
                    <a:pt x="1588" y="537"/>
                  </a:lnTo>
                  <a:lnTo>
                    <a:pt x="1613" y="561"/>
                  </a:lnTo>
                  <a:lnTo>
                    <a:pt x="1642" y="560"/>
                  </a:lnTo>
                  <a:lnTo>
                    <a:pt x="1657" y="568"/>
                  </a:lnTo>
                  <a:lnTo>
                    <a:pt x="1689" y="597"/>
                  </a:lnTo>
                  <a:lnTo>
                    <a:pt x="1784" y="585"/>
                  </a:lnTo>
                  <a:lnTo>
                    <a:pt x="1806" y="574"/>
                  </a:lnTo>
                  <a:lnTo>
                    <a:pt x="1821" y="576"/>
                  </a:lnTo>
                  <a:lnTo>
                    <a:pt x="1823" y="611"/>
                  </a:lnTo>
                  <a:lnTo>
                    <a:pt x="1816" y="647"/>
                  </a:lnTo>
                  <a:lnTo>
                    <a:pt x="1821" y="679"/>
                  </a:lnTo>
                  <a:lnTo>
                    <a:pt x="1827" y="683"/>
                  </a:lnTo>
                  <a:lnTo>
                    <a:pt x="1846" y="679"/>
                  </a:lnTo>
                  <a:lnTo>
                    <a:pt x="1853" y="669"/>
                  </a:lnTo>
                  <a:lnTo>
                    <a:pt x="1855" y="648"/>
                  </a:lnTo>
                  <a:lnTo>
                    <a:pt x="1849" y="621"/>
                  </a:lnTo>
                  <a:lnTo>
                    <a:pt x="1856" y="610"/>
                  </a:lnTo>
                  <a:lnTo>
                    <a:pt x="1891" y="589"/>
                  </a:lnTo>
                  <a:lnTo>
                    <a:pt x="1917" y="575"/>
                  </a:lnTo>
                  <a:lnTo>
                    <a:pt x="1938" y="555"/>
                  </a:lnTo>
                  <a:lnTo>
                    <a:pt x="1944" y="532"/>
                  </a:lnTo>
                  <a:lnTo>
                    <a:pt x="1936" y="523"/>
                  </a:lnTo>
                  <a:lnTo>
                    <a:pt x="1906" y="511"/>
                  </a:lnTo>
                  <a:lnTo>
                    <a:pt x="1899" y="504"/>
                  </a:lnTo>
                  <a:lnTo>
                    <a:pt x="1900" y="489"/>
                  </a:lnTo>
                  <a:lnTo>
                    <a:pt x="1912" y="473"/>
                  </a:lnTo>
                  <a:lnTo>
                    <a:pt x="1913" y="464"/>
                  </a:lnTo>
                  <a:lnTo>
                    <a:pt x="1886" y="418"/>
                  </a:lnTo>
                  <a:lnTo>
                    <a:pt x="1882" y="393"/>
                  </a:lnTo>
                  <a:lnTo>
                    <a:pt x="1888" y="362"/>
                  </a:lnTo>
                  <a:lnTo>
                    <a:pt x="1912" y="330"/>
                  </a:lnTo>
                  <a:lnTo>
                    <a:pt x="1919" y="299"/>
                  </a:lnTo>
                  <a:lnTo>
                    <a:pt x="1943" y="274"/>
                  </a:lnTo>
                  <a:lnTo>
                    <a:pt x="1981" y="267"/>
                  </a:lnTo>
                  <a:lnTo>
                    <a:pt x="1991" y="280"/>
                  </a:lnTo>
                  <a:lnTo>
                    <a:pt x="2003" y="312"/>
                  </a:lnTo>
                  <a:lnTo>
                    <a:pt x="2016" y="331"/>
                  </a:lnTo>
                  <a:lnTo>
                    <a:pt x="2022" y="361"/>
                  </a:lnTo>
                  <a:lnTo>
                    <a:pt x="2042" y="374"/>
                  </a:lnTo>
                  <a:lnTo>
                    <a:pt x="2054" y="382"/>
                  </a:lnTo>
                  <a:lnTo>
                    <a:pt x="2055" y="395"/>
                  </a:lnTo>
                  <a:lnTo>
                    <a:pt x="2042" y="411"/>
                  </a:lnTo>
                  <a:lnTo>
                    <a:pt x="2024" y="415"/>
                  </a:lnTo>
                  <a:lnTo>
                    <a:pt x="2016" y="422"/>
                  </a:lnTo>
                  <a:lnTo>
                    <a:pt x="2016" y="441"/>
                  </a:lnTo>
                  <a:lnTo>
                    <a:pt x="2050" y="473"/>
                  </a:lnTo>
                  <a:lnTo>
                    <a:pt x="2056" y="506"/>
                  </a:lnTo>
                  <a:lnTo>
                    <a:pt x="2063" y="540"/>
                  </a:lnTo>
                  <a:lnTo>
                    <a:pt x="2081" y="567"/>
                  </a:lnTo>
                  <a:lnTo>
                    <a:pt x="2104" y="570"/>
                  </a:lnTo>
                  <a:lnTo>
                    <a:pt x="2116" y="543"/>
                  </a:lnTo>
                  <a:lnTo>
                    <a:pt x="2112" y="520"/>
                  </a:lnTo>
                  <a:lnTo>
                    <a:pt x="2096" y="498"/>
                  </a:lnTo>
                  <a:lnTo>
                    <a:pt x="2097" y="477"/>
                  </a:lnTo>
                  <a:lnTo>
                    <a:pt x="2113" y="476"/>
                  </a:lnTo>
                  <a:lnTo>
                    <a:pt x="2129" y="487"/>
                  </a:lnTo>
                  <a:lnTo>
                    <a:pt x="2152" y="536"/>
                  </a:lnTo>
                  <a:lnTo>
                    <a:pt x="2153" y="585"/>
                  </a:lnTo>
                  <a:lnTo>
                    <a:pt x="2164" y="613"/>
                  </a:lnTo>
                  <a:lnTo>
                    <a:pt x="2175" y="621"/>
                  </a:lnTo>
                  <a:lnTo>
                    <a:pt x="2209" y="613"/>
                  </a:lnTo>
                  <a:lnTo>
                    <a:pt x="2220" y="596"/>
                  </a:lnTo>
                  <a:lnTo>
                    <a:pt x="2226" y="567"/>
                  </a:lnTo>
                  <a:lnTo>
                    <a:pt x="2246" y="543"/>
                  </a:lnTo>
                  <a:lnTo>
                    <a:pt x="2248" y="517"/>
                  </a:lnTo>
                  <a:lnTo>
                    <a:pt x="2240" y="458"/>
                  </a:lnTo>
                  <a:lnTo>
                    <a:pt x="2246" y="442"/>
                  </a:lnTo>
                  <a:lnTo>
                    <a:pt x="2255" y="433"/>
                  </a:lnTo>
                  <a:lnTo>
                    <a:pt x="2274" y="432"/>
                  </a:lnTo>
                  <a:lnTo>
                    <a:pt x="2292" y="439"/>
                  </a:lnTo>
                  <a:lnTo>
                    <a:pt x="2306" y="449"/>
                  </a:lnTo>
                  <a:lnTo>
                    <a:pt x="2318" y="485"/>
                  </a:lnTo>
                  <a:lnTo>
                    <a:pt x="2341" y="473"/>
                  </a:lnTo>
                  <a:lnTo>
                    <a:pt x="2355" y="474"/>
                  </a:lnTo>
                  <a:lnTo>
                    <a:pt x="2363" y="481"/>
                  </a:lnTo>
                  <a:lnTo>
                    <a:pt x="2362" y="495"/>
                  </a:lnTo>
                  <a:lnTo>
                    <a:pt x="2341" y="508"/>
                  </a:lnTo>
                  <a:lnTo>
                    <a:pt x="2328" y="526"/>
                  </a:lnTo>
                  <a:lnTo>
                    <a:pt x="2323" y="568"/>
                  </a:lnTo>
                  <a:lnTo>
                    <a:pt x="2337" y="573"/>
                  </a:lnTo>
                  <a:lnTo>
                    <a:pt x="2334" y="595"/>
                  </a:lnTo>
                  <a:lnTo>
                    <a:pt x="2354" y="595"/>
                  </a:lnTo>
                  <a:lnTo>
                    <a:pt x="2369" y="612"/>
                  </a:lnTo>
                  <a:lnTo>
                    <a:pt x="2382" y="622"/>
                  </a:lnTo>
                  <a:lnTo>
                    <a:pt x="2385" y="632"/>
                  </a:lnTo>
                  <a:lnTo>
                    <a:pt x="2343" y="691"/>
                  </a:lnTo>
                  <a:lnTo>
                    <a:pt x="2329" y="702"/>
                  </a:lnTo>
                  <a:lnTo>
                    <a:pt x="2313" y="697"/>
                  </a:lnTo>
                  <a:lnTo>
                    <a:pt x="2298" y="680"/>
                  </a:lnTo>
                  <a:lnTo>
                    <a:pt x="2283" y="694"/>
                  </a:lnTo>
                  <a:lnTo>
                    <a:pt x="2263" y="715"/>
                  </a:lnTo>
                  <a:lnTo>
                    <a:pt x="2251" y="717"/>
                  </a:lnTo>
                  <a:lnTo>
                    <a:pt x="2217" y="702"/>
                  </a:lnTo>
                  <a:lnTo>
                    <a:pt x="2200" y="703"/>
                  </a:lnTo>
                  <a:lnTo>
                    <a:pt x="2193" y="712"/>
                  </a:lnTo>
                  <a:lnTo>
                    <a:pt x="2201" y="727"/>
                  </a:lnTo>
                  <a:lnTo>
                    <a:pt x="2216" y="741"/>
                  </a:lnTo>
                  <a:lnTo>
                    <a:pt x="2205" y="753"/>
                  </a:lnTo>
                  <a:lnTo>
                    <a:pt x="2170" y="773"/>
                  </a:lnTo>
                  <a:lnTo>
                    <a:pt x="2131" y="772"/>
                  </a:lnTo>
                  <a:lnTo>
                    <a:pt x="2101" y="753"/>
                  </a:lnTo>
                  <a:lnTo>
                    <a:pt x="2075" y="746"/>
                  </a:lnTo>
                  <a:lnTo>
                    <a:pt x="2053" y="756"/>
                  </a:lnTo>
                  <a:lnTo>
                    <a:pt x="2055" y="787"/>
                  </a:lnTo>
                  <a:lnTo>
                    <a:pt x="2094" y="812"/>
                  </a:lnTo>
                  <a:lnTo>
                    <a:pt x="2122" y="820"/>
                  </a:lnTo>
                  <a:lnTo>
                    <a:pt x="2138" y="845"/>
                  </a:lnTo>
                  <a:lnTo>
                    <a:pt x="2118" y="882"/>
                  </a:lnTo>
                  <a:lnTo>
                    <a:pt x="2038" y="930"/>
                  </a:lnTo>
                  <a:lnTo>
                    <a:pt x="2002" y="931"/>
                  </a:lnTo>
                  <a:lnTo>
                    <a:pt x="1975" y="926"/>
                  </a:lnTo>
                  <a:lnTo>
                    <a:pt x="1963" y="934"/>
                  </a:lnTo>
                  <a:lnTo>
                    <a:pt x="1958" y="953"/>
                  </a:lnTo>
                  <a:lnTo>
                    <a:pt x="1972" y="964"/>
                  </a:lnTo>
                  <a:lnTo>
                    <a:pt x="1986" y="978"/>
                  </a:lnTo>
                  <a:lnTo>
                    <a:pt x="1978" y="995"/>
                  </a:lnTo>
                  <a:lnTo>
                    <a:pt x="1891" y="1069"/>
                  </a:lnTo>
                  <a:lnTo>
                    <a:pt x="1878" y="1088"/>
                  </a:lnTo>
                  <a:lnTo>
                    <a:pt x="1879" y="1097"/>
                  </a:lnTo>
                  <a:lnTo>
                    <a:pt x="1861" y="1126"/>
                  </a:lnTo>
                  <a:lnTo>
                    <a:pt x="1838" y="1149"/>
                  </a:lnTo>
                  <a:lnTo>
                    <a:pt x="1813" y="1177"/>
                  </a:lnTo>
                  <a:lnTo>
                    <a:pt x="1783" y="1193"/>
                  </a:lnTo>
                  <a:lnTo>
                    <a:pt x="1784" y="1202"/>
                  </a:lnTo>
                  <a:lnTo>
                    <a:pt x="1799" y="1228"/>
                  </a:lnTo>
                  <a:lnTo>
                    <a:pt x="1792" y="1259"/>
                  </a:lnTo>
                  <a:lnTo>
                    <a:pt x="1789" y="1298"/>
                  </a:lnTo>
                  <a:lnTo>
                    <a:pt x="1806" y="1313"/>
                  </a:lnTo>
                  <a:lnTo>
                    <a:pt x="1850" y="1314"/>
                  </a:lnTo>
                  <a:lnTo>
                    <a:pt x="1864" y="1317"/>
                  </a:lnTo>
                  <a:lnTo>
                    <a:pt x="1872" y="1325"/>
                  </a:lnTo>
                  <a:lnTo>
                    <a:pt x="1887" y="1385"/>
                  </a:lnTo>
                  <a:lnTo>
                    <a:pt x="1891" y="1423"/>
                  </a:lnTo>
                  <a:lnTo>
                    <a:pt x="1897" y="1451"/>
                  </a:lnTo>
                  <a:lnTo>
                    <a:pt x="1913" y="1467"/>
                  </a:lnTo>
                  <a:lnTo>
                    <a:pt x="1937" y="1463"/>
                  </a:lnTo>
                  <a:lnTo>
                    <a:pt x="1963" y="1444"/>
                  </a:lnTo>
                  <a:lnTo>
                    <a:pt x="1979" y="1441"/>
                  </a:lnTo>
                  <a:lnTo>
                    <a:pt x="2011" y="1453"/>
                  </a:lnTo>
                  <a:lnTo>
                    <a:pt x="2049" y="1479"/>
                  </a:lnTo>
                  <a:lnTo>
                    <a:pt x="2078" y="1482"/>
                  </a:lnTo>
                  <a:lnTo>
                    <a:pt x="2106" y="1497"/>
                  </a:lnTo>
                  <a:lnTo>
                    <a:pt x="2127" y="1516"/>
                  </a:lnTo>
                  <a:lnTo>
                    <a:pt x="2134" y="1549"/>
                  </a:lnTo>
                  <a:lnTo>
                    <a:pt x="2145" y="1555"/>
                  </a:lnTo>
                  <a:lnTo>
                    <a:pt x="2204" y="1563"/>
                  </a:lnTo>
                  <a:lnTo>
                    <a:pt x="2271" y="1565"/>
                  </a:lnTo>
                  <a:lnTo>
                    <a:pt x="2306" y="1578"/>
                  </a:lnTo>
                  <a:lnTo>
                    <a:pt x="2365" y="1590"/>
                  </a:lnTo>
                  <a:lnTo>
                    <a:pt x="2394" y="1589"/>
                  </a:lnTo>
                  <a:lnTo>
                    <a:pt x="2411" y="1597"/>
                  </a:lnTo>
                  <a:lnTo>
                    <a:pt x="2423" y="1605"/>
                  </a:lnTo>
                  <a:lnTo>
                    <a:pt x="2426" y="1623"/>
                  </a:lnTo>
                  <a:lnTo>
                    <a:pt x="2422" y="1635"/>
                  </a:lnTo>
                  <a:lnTo>
                    <a:pt x="2406" y="1648"/>
                  </a:lnTo>
                  <a:lnTo>
                    <a:pt x="2406" y="1663"/>
                  </a:lnTo>
                  <a:lnTo>
                    <a:pt x="2407" y="1678"/>
                  </a:lnTo>
                  <a:lnTo>
                    <a:pt x="2426" y="1704"/>
                  </a:lnTo>
                  <a:lnTo>
                    <a:pt x="2435" y="1748"/>
                  </a:lnTo>
                  <a:lnTo>
                    <a:pt x="2465" y="1833"/>
                  </a:lnTo>
                  <a:lnTo>
                    <a:pt x="2496" y="1858"/>
                  </a:lnTo>
                  <a:lnTo>
                    <a:pt x="2529" y="1915"/>
                  </a:lnTo>
                  <a:lnTo>
                    <a:pt x="2559" y="1913"/>
                  </a:lnTo>
                  <a:lnTo>
                    <a:pt x="2580" y="1881"/>
                  </a:lnTo>
                  <a:lnTo>
                    <a:pt x="2591" y="1911"/>
                  </a:lnTo>
                  <a:lnTo>
                    <a:pt x="2621" y="1906"/>
                  </a:lnTo>
                  <a:lnTo>
                    <a:pt x="2643" y="1879"/>
                  </a:lnTo>
                  <a:lnTo>
                    <a:pt x="2649" y="1819"/>
                  </a:lnTo>
                  <a:lnTo>
                    <a:pt x="2642" y="1781"/>
                  </a:lnTo>
                  <a:lnTo>
                    <a:pt x="2581" y="1684"/>
                  </a:lnTo>
                  <a:lnTo>
                    <a:pt x="2573" y="1645"/>
                  </a:lnTo>
                  <a:lnTo>
                    <a:pt x="2588" y="1623"/>
                  </a:lnTo>
                  <a:lnTo>
                    <a:pt x="2628" y="1598"/>
                  </a:lnTo>
                  <a:lnTo>
                    <a:pt x="2666" y="1542"/>
                  </a:lnTo>
                  <a:lnTo>
                    <a:pt x="2675" y="1472"/>
                  </a:lnTo>
                  <a:lnTo>
                    <a:pt x="2659" y="1416"/>
                  </a:lnTo>
                  <a:lnTo>
                    <a:pt x="2632" y="1373"/>
                  </a:lnTo>
                  <a:lnTo>
                    <a:pt x="2599" y="1335"/>
                  </a:lnTo>
                  <a:lnTo>
                    <a:pt x="2570" y="1320"/>
                  </a:lnTo>
                  <a:lnTo>
                    <a:pt x="2561" y="1306"/>
                  </a:lnTo>
                  <a:lnTo>
                    <a:pt x="2561" y="1274"/>
                  </a:lnTo>
                  <a:lnTo>
                    <a:pt x="2572" y="1246"/>
                  </a:lnTo>
                  <a:lnTo>
                    <a:pt x="2612" y="1232"/>
                  </a:lnTo>
                  <a:lnTo>
                    <a:pt x="2625" y="1209"/>
                  </a:lnTo>
                  <a:lnTo>
                    <a:pt x="2621" y="1181"/>
                  </a:lnTo>
                  <a:lnTo>
                    <a:pt x="2608" y="1155"/>
                  </a:lnTo>
                  <a:lnTo>
                    <a:pt x="2585" y="1128"/>
                  </a:lnTo>
                  <a:lnTo>
                    <a:pt x="2577" y="1113"/>
                  </a:lnTo>
                  <a:lnTo>
                    <a:pt x="2572" y="1082"/>
                  </a:lnTo>
                  <a:lnTo>
                    <a:pt x="2570" y="1047"/>
                  </a:lnTo>
                  <a:lnTo>
                    <a:pt x="2551" y="1007"/>
                  </a:lnTo>
                  <a:lnTo>
                    <a:pt x="2559" y="968"/>
                  </a:lnTo>
                  <a:lnTo>
                    <a:pt x="2578" y="960"/>
                  </a:lnTo>
                  <a:lnTo>
                    <a:pt x="2599" y="967"/>
                  </a:lnTo>
                  <a:lnTo>
                    <a:pt x="2628" y="982"/>
                  </a:lnTo>
                  <a:lnTo>
                    <a:pt x="2649" y="985"/>
                  </a:lnTo>
                  <a:lnTo>
                    <a:pt x="2680" y="977"/>
                  </a:lnTo>
                  <a:lnTo>
                    <a:pt x="2701" y="959"/>
                  </a:lnTo>
                  <a:lnTo>
                    <a:pt x="2727" y="957"/>
                  </a:lnTo>
                  <a:lnTo>
                    <a:pt x="2756" y="967"/>
                  </a:lnTo>
                  <a:lnTo>
                    <a:pt x="2779" y="986"/>
                  </a:lnTo>
                  <a:lnTo>
                    <a:pt x="2804" y="1019"/>
                  </a:lnTo>
                  <a:lnTo>
                    <a:pt x="2824" y="1039"/>
                  </a:lnTo>
                  <a:lnTo>
                    <a:pt x="2858" y="1051"/>
                  </a:lnTo>
                  <a:lnTo>
                    <a:pt x="2890" y="1052"/>
                  </a:lnTo>
                  <a:lnTo>
                    <a:pt x="2931" y="1041"/>
                  </a:lnTo>
                  <a:lnTo>
                    <a:pt x="2941" y="1059"/>
                  </a:lnTo>
                  <a:lnTo>
                    <a:pt x="2945" y="1074"/>
                  </a:lnTo>
                  <a:lnTo>
                    <a:pt x="2931" y="1098"/>
                  </a:lnTo>
                  <a:lnTo>
                    <a:pt x="2956" y="1139"/>
                  </a:lnTo>
                  <a:lnTo>
                    <a:pt x="2966" y="1159"/>
                  </a:lnTo>
                  <a:lnTo>
                    <a:pt x="2961" y="1209"/>
                  </a:lnTo>
                  <a:lnTo>
                    <a:pt x="2977" y="1220"/>
                  </a:lnTo>
                  <a:lnTo>
                    <a:pt x="3007" y="1215"/>
                  </a:lnTo>
                  <a:lnTo>
                    <a:pt x="3044" y="1243"/>
                  </a:lnTo>
                  <a:lnTo>
                    <a:pt x="3071" y="1246"/>
                  </a:lnTo>
                  <a:lnTo>
                    <a:pt x="3106" y="1240"/>
                  </a:lnTo>
                  <a:lnTo>
                    <a:pt x="3140" y="1209"/>
                  </a:lnTo>
                  <a:lnTo>
                    <a:pt x="3153" y="1167"/>
                  </a:lnTo>
                  <a:lnTo>
                    <a:pt x="3138" y="1130"/>
                  </a:lnTo>
                  <a:lnTo>
                    <a:pt x="3115" y="1118"/>
                  </a:lnTo>
                  <a:lnTo>
                    <a:pt x="3122" y="1085"/>
                  </a:lnTo>
                  <a:lnTo>
                    <a:pt x="3140" y="1054"/>
                  </a:lnTo>
                  <a:lnTo>
                    <a:pt x="3145" y="1030"/>
                  </a:lnTo>
                  <a:lnTo>
                    <a:pt x="3174" y="1045"/>
                  </a:lnTo>
                  <a:lnTo>
                    <a:pt x="3196" y="1066"/>
                  </a:lnTo>
                  <a:lnTo>
                    <a:pt x="3226" y="1080"/>
                  </a:lnTo>
                  <a:lnTo>
                    <a:pt x="3276" y="1132"/>
                  </a:lnTo>
                  <a:lnTo>
                    <a:pt x="3343" y="1170"/>
                  </a:lnTo>
                  <a:lnTo>
                    <a:pt x="3366" y="1230"/>
                  </a:lnTo>
                  <a:lnTo>
                    <a:pt x="3409" y="1266"/>
                  </a:lnTo>
                  <a:lnTo>
                    <a:pt x="3418" y="1341"/>
                  </a:lnTo>
                  <a:lnTo>
                    <a:pt x="3467" y="1355"/>
                  </a:lnTo>
                  <a:lnTo>
                    <a:pt x="3514" y="1394"/>
                  </a:lnTo>
                  <a:lnTo>
                    <a:pt x="3532" y="1399"/>
                  </a:lnTo>
                  <a:lnTo>
                    <a:pt x="3573" y="1384"/>
                  </a:lnTo>
                  <a:lnTo>
                    <a:pt x="3616" y="1387"/>
                  </a:lnTo>
                  <a:lnTo>
                    <a:pt x="3631" y="1378"/>
                  </a:lnTo>
                  <a:lnTo>
                    <a:pt x="3635" y="1377"/>
                  </a:lnTo>
                  <a:lnTo>
                    <a:pt x="3652" y="1385"/>
                  </a:lnTo>
                  <a:lnTo>
                    <a:pt x="3654" y="1398"/>
                  </a:lnTo>
                  <a:lnTo>
                    <a:pt x="3641" y="1429"/>
                  </a:lnTo>
                  <a:lnTo>
                    <a:pt x="3616" y="1443"/>
                  </a:lnTo>
                  <a:lnTo>
                    <a:pt x="3587" y="1474"/>
                  </a:lnTo>
                  <a:lnTo>
                    <a:pt x="3575" y="1504"/>
                  </a:lnTo>
                  <a:lnTo>
                    <a:pt x="3581" y="1525"/>
                  </a:lnTo>
                  <a:lnTo>
                    <a:pt x="3594" y="1530"/>
                  </a:lnTo>
                  <a:lnTo>
                    <a:pt x="3622" y="1503"/>
                  </a:lnTo>
                  <a:lnTo>
                    <a:pt x="3648" y="1472"/>
                  </a:lnTo>
                  <a:lnTo>
                    <a:pt x="3677" y="1436"/>
                  </a:lnTo>
                  <a:lnTo>
                    <a:pt x="3698" y="1428"/>
                  </a:lnTo>
                  <a:lnTo>
                    <a:pt x="3707" y="1432"/>
                  </a:lnTo>
                  <a:lnTo>
                    <a:pt x="3709" y="1452"/>
                  </a:lnTo>
                  <a:lnTo>
                    <a:pt x="3713" y="1460"/>
                  </a:lnTo>
                  <a:lnTo>
                    <a:pt x="3727" y="1463"/>
                  </a:lnTo>
                  <a:lnTo>
                    <a:pt x="3743" y="1444"/>
                  </a:lnTo>
                  <a:lnTo>
                    <a:pt x="3753" y="1443"/>
                  </a:lnTo>
                  <a:lnTo>
                    <a:pt x="3765" y="1450"/>
                  </a:lnTo>
                  <a:lnTo>
                    <a:pt x="3774" y="1474"/>
                  </a:lnTo>
                  <a:lnTo>
                    <a:pt x="3787" y="1506"/>
                  </a:lnTo>
                  <a:lnTo>
                    <a:pt x="3805" y="1517"/>
                  </a:lnTo>
                  <a:lnTo>
                    <a:pt x="3811" y="1557"/>
                  </a:lnTo>
                  <a:lnTo>
                    <a:pt x="3807" y="1584"/>
                  </a:lnTo>
                  <a:lnTo>
                    <a:pt x="3795" y="1606"/>
                  </a:lnTo>
                  <a:lnTo>
                    <a:pt x="3770" y="1631"/>
                  </a:lnTo>
                  <a:lnTo>
                    <a:pt x="3744" y="1640"/>
                  </a:lnTo>
                  <a:lnTo>
                    <a:pt x="3733" y="1675"/>
                  </a:lnTo>
                  <a:lnTo>
                    <a:pt x="3706" y="1740"/>
                  </a:lnTo>
                  <a:lnTo>
                    <a:pt x="3678" y="1767"/>
                  </a:lnTo>
                  <a:lnTo>
                    <a:pt x="3606" y="1791"/>
                  </a:lnTo>
                  <a:lnTo>
                    <a:pt x="3543" y="1808"/>
                  </a:lnTo>
                  <a:lnTo>
                    <a:pt x="3502" y="1817"/>
                  </a:lnTo>
                  <a:lnTo>
                    <a:pt x="3421" y="1839"/>
                  </a:lnTo>
                  <a:lnTo>
                    <a:pt x="3316" y="1863"/>
                  </a:lnTo>
                  <a:lnTo>
                    <a:pt x="3289" y="1903"/>
                  </a:lnTo>
                  <a:lnTo>
                    <a:pt x="3287" y="1936"/>
                  </a:lnTo>
                  <a:lnTo>
                    <a:pt x="3263" y="1960"/>
                  </a:lnTo>
                  <a:lnTo>
                    <a:pt x="3240" y="1980"/>
                  </a:lnTo>
                  <a:lnTo>
                    <a:pt x="3228" y="2001"/>
                  </a:lnTo>
                  <a:lnTo>
                    <a:pt x="3221" y="2035"/>
                  </a:lnTo>
                  <a:lnTo>
                    <a:pt x="3212" y="2066"/>
                  </a:lnTo>
                  <a:lnTo>
                    <a:pt x="3180" y="2121"/>
                  </a:lnTo>
                  <a:lnTo>
                    <a:pt x="3153" y="2185"/>
                  </a:lnTo>
                  <a:lnTo>
                    <a:pt x="3151" y="2194"/>
                  </a:lnTo>
                  <a:lnTo>
                    <a:pt x="3156" y="2203"/>
                  </a:lnTo>
                  <a:lnTo>
                    <a:pt x="3162" y="2206"/>
                  </a:lnTo>
                  <a:lnTo>
                    <a:pt x="3173" y="2204"/>
                  </a:lnTo>
                  <a:lnTo>
                    <a:pt x="3184" y="2193"/>
                  </a:lnTo>
                  <a:lnTo>
                    <a:pt x="3197" y="2194"/>
                  </a:lnTo>
                </a:path>
              </a:pathLst>
            </a:custGeom>
            <a:noFill/>
            <a:ln w="9360">
              <a:solidFill>
                <a:srgbClr val="FFFFFF"/>
              </a:solidFill>
              <a:round/>
              <a:headEnd/>
              <a:tailEnd/>
            </a:ln>
            <a:extLst>
              <a:ext uri="{909E8E84-426E-40DD-AFC4-6F175D3DCCD1}">
                <a14:hiddenFill xmlns:a14="http://schemas.microsoft.com/office/drawing/2010/main">
                  <a:solidFill>
                    <a:srgbClr val="FFFFFF"/>
                  </a:solidFill>
                </a14:hiddenFill>
              </a:ext>
            </a:extLst>
          </p:spPr>
          <p:txBody>
            <a:bodyPr wrap="none" lIns="91424" tIns="45712" rIns="91424" bIns="45712" anchor="ctr"/>
            <a:lstStyle/>
            <a:p>
              <a:endParaRPr lang="es-ES">
                <a:solidFill>
                  <a:prstClr val="black"/>
                </a:solidFill>
              </a:endParaRPr>
            </a:p>
          </p:txBody>
        </p:sp>
        <p:sp>
          <p:nvSpPr>
            <p:cNvPr id="2146" name="Freeform 101"/>
            <p:cNvSpPr>
              <a:spLocks noChangeArrowheads="1"/>
            </p:cNvSpPr>
            <p:nvPr/>
          </p:nvSpPr>
          <p:spPr bwMode="auto">
            <a:xfrm>
              <a:off x="1893688" y="886947"/>
              <a:ext cx="150680" cy="107989"/>
            </a:xfrm>
            <a:custGeom>
              <a:avLst/>
              <a:gdLst>
                <a:gd name="T0" fmla="*/ 2147483647 w 324"/>
                <a:gd name="T1" fmla="*/ 2147483647 h 223"/>
                <a:gd name="T2" fmla="*/ 2147483647 w 324"/>
                <a:gd name="T3" fmla="*/ 2147483647 h 223"/>
                <a:gd name="T4" fmla="*/ 2147483647 w 324"/>
                <a:gd name="T5" fmla="*/ 0 h 223"/>
                <a:gd name="T6" fmla="*/ 2147483647 w 324"/>
                <a:gd name="T7" fmla="*/ 0 h 223"/>
                <a:gd name="T8" fmla="*/ 2147483647 w 324"/>
                <a:gd name="T9" fmla="*/ 2147483647 h 223"/>
                <a:gd name="T10" fmla="*/ 2147483647 w 324"/>
                <a:gd name="T11" fmla="*/ 2147483647 h 223"/>
                <a:gd name="T12" fmla="*/ 2147483647 w 324"/>
                <a:gd name="T13" fmla="*/ 2147483647 h 223"/>
                <a:gd name="T14" fmla="*/ 2147483647 w 324"/>
                <a:gd name="T15" fmla="*/ 2147483647 h 223"/>
                <a:gd name="T16" fmla="*/ 2147483647 w 324"/>
                <a:gd name="T17" fmla="*/ 2147483647 h 223"/>
                <a:gd name="T18" fmla="*/ 0 w 324"/>
                <a:gd name="T19" fmla="*/ 2147483647 h 223"/>
                <a:gd name="T20" fmla="*/ 2147483647 w 324"/>
                <a:gd name="T21" fmla="*/ 2147483647 h 223"/>
                <a:gd name="T22" fmla="*/ 2147483647 w 324"/>
                <a:gd name="T23" fmla="*/ 2147483647 h 223"/>
                <a:gd name="T24" fmla="*/ 2147483647 w 324"/>
                <a:gd name="T25" fmla="*/ 2147483647 h 223"/>
                <a:gd name="T26" fmla="*/ 2147483647 w 324"/>
                <a:gd name="T27" fmla="*/ 2147483647 h 223"/>
                <a:gd name="T28" fmla="*/ 2147483647 w 324"/>
                <a:gd name="T29" fmla="*/ 2147483647 h 223"/>
                <a:gd name="T30" fmla="*/ 2147483647 w 324"/>
                <a:gd name="T31" fmla="*/ 2147483647 h 223"/>
                <a:gd name="T32" fmla="*/ 2147483647 w 324"/>
                <a:gd name="T33" fmla="*/ 2147483647 h 223"/>
                <a:gd name="T34" fmla="*/ 2147483647 w 324"/>
                <a:gd name="T35" fmla="*/ 2147483647 h 223"/>
                <a:gd name="T36" fmla="*/ 2147483647 w 324"/>
                <a:gd name="T37" fmla="*/ 2147483647 h 223"/>
                <a:gd name="T38" fmla="*/ 2147483647 w 324"/>
                <a:gd name="T39" fmla="*/ 2147483647 h 223"/>
                <a:gd name="T40" fmla="*/ 2147483647 w 324"/>
                <a:gd name="T41" fmla="*/ 2147483647 h 223"/>
                <a:gd name="T42" fmla="*/ 2147483647 w 324"/>
                <a:gd name="T43" fmla="*/ 2147483647 h 22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324"/>
                <a:gd name="T67" fmla="*/ 0 h 223"/>
                <a:gd name="T68" fmla="*/ 324 w 324"/>
                <a:gd name="T69" fmla="*/ 223 h 223"/>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324" h="223">
                  <a:moveTo>
                    <a:pt x="280" y="40"/>
                  </a:moveTo>
                  <a:lnTo>
                    <a:pt x="239" y="13"/>
                  </a:lnTo>
                  <a:lnTo>
                    <a:pt x="222" y="0"/>
                  </a:lnTo>
                  <a:lnTo>
                    <a:pt x="175" y="0"/>
                  </a:lnTo>
                  <a:lnTo>
                    <a:pt x="122" y="23"/>
                  </a:lnTo>
                  <a:lnTo>
                    <a:pt x="83" y="63"/>
                  </a:lnTo>
                  <a:lnTo>
                    <a:pt x="58" y="97"/>
                  </a:lnTo>
                  <a:lnTo>
                    <a:pt x="28" y="118"/>
                  </a:lnTo>
                  <a:lnTo>
                    <a:pt x="2" y="136"/>
                  </a:lnTo>
                  <a:lnTo>
                    <a:pt x="0" y="171"/>
                  </a:lnTo>
                  <a:lnTo>
                    <a:pt x="18" y="196"/>
                  </a:lnTo>
                  <a:lnTo>
                    <a:pt x="53" y="223"/>
                  </a:lnTo>
                  <a:lnTo>
                    <a:pt x="81" y="217"/>
                  </a:lnTo>
                  <a:lnTo>
                    <a:pt x="110" y="197"/>
                  </a:lnTo>
                  <a:lnTo>
                    <a:pt x="133" y="168"/>
                  </a:lnTo>
                  <a:lnTo>
                    <a:pt x="179" y="156"/>
                  </a:lnTo>
                  <a:lnTo>
                    <a:pt x="225" y="151"/>
                  </a:lnTo>
                  <a:lnTo>
                    <a:pt x="240" y="133"/>
                  </a:lnTo>
                  <a:lnTo>
                    <a:pt x="286" y="115"/>
                  </a:lnTo>
                  <a:lnTo>
                    <a:pt x="321" y="111"/>
                  </a:lnTo>
                  <a:lnTo>
                    <a:pt x="324" y="97"/>
                  </a:lnTo>
                  <a:lnTo>
                    <a:pt x="280" y="40"/>
                  </a:lnTo>
                  <a:close/>
                </a:path>
              </a:pathLst>
            </a:custGeom>
            <a:noFill/>
            <a:ln w="9360">
              <a:solidFill>
                <a:srgbClr val="FFFFFF"/>
              </a:solidFill>
              <a:round/>
              <a:headEnd/>
              <a:tailEnd/>
            </a:ln>
            <a:extLst>
              <a:ext uri="{909E8E84-426E-40DD-AFC4-6F175D3DCCD1}">
                <a14:hiddenFill xmlns:a14="http://schemas.microsoft.com/office/drawing/2010/main">
                  <a:solidFill>
                    <a:srgbClr val="FFFFFF"/>
                  </a:solidFill>
                </a14:hiddenFill>
              </a:ext>
            </a:extLst>
          </p:spPr>
          <p:txBody>
            <a:bodyPr wrap="none" lIns="91424" tIns="45712" rIns="91424" bIns="45712" anchor="ctr"/>
            <a:lstStyle/>
            <a:p>
              <a:endParaRPr lang="es-ES">
                <a:solidFill>
                  <a:prstClr val="black"/>
                </a:solidFill>
              </a:endParaRPr>
            </a:p>
          </p:txBody>
        </p:sp>
        <p:sp>
          <p:nvSpPr>
            <p:cNvPr id="2147" name="Freeform 102"/>
            <p:cNvSpPr>
              <a:spLocks noChangeArrowheads="1"/>
            </p:cNvSpPr>
            <p:nvPr/>
          </p:nvSpPr>
          <p:spPr bwMode="auto">
            <a:xfrm>
              <a:off x="1893688" y="886947"/>
              <a:ext cx="150680" cy="107989"/>
            </a:xfrm>
            <a:custGeom>
              <a:avLst/>
              <a:gdLst>
                <a:gd name="T0" fmla="*/ 2147483647 w 324"/>
                <a:gd name="T1" fmla="*/ 2147483647 h 223"/>
                <a:gd name="T2" fmla="*/ 2147483647 w 324"/>
                <a:gd name="T3" fmla="*/ 2147483647 h 223"/>
                <a:gd name="T4" fmla="*/ 2147483647 w 324"/>
                <a:gd name="T5" fmla="*/ 0 h 223"/>
                <a:gd name="T6" fmla="*/ 2147483647 w 324"/>
                <a:gd name="T7" fmla="*/ 0 h 223"/>
                <a:gd name="T8" fmla="*/ 2147483647 w 324"/>
                <a:gd name="T9" fmla="*/ 2147483647 h 223"/>
                <a:gd name="T10" fmla="*/ 2147483647 w 324"/>
                <a:gd name="T11" fmla="*/ 2147483647 h 223"/>
                <a:gd name="T12" fmla="*/ 2147483647 w 324"/>
                <a:gd name="T13" fmla="*/ 2147483647 h 223"/>
                <a:gd name="T14" fmla="*/ 2147483647 w 324"/>
                <a:gd name="T15" fmla="*/ 2147483647 h 223"/>
                <a:gd name="T16" fmla="*/ 2147483647 w 324"/>
                <a:gd name="T17" fmla="*/ 2147483647 h 223"/>
                <a:gd name="T18" fmla="*/ 0 w 324"/>
                <a:gd name="T19" fmla="*/ 2147483647 h 223"/>
                <a:gd name="T20" fmla="*/ 2147483647 w 324"/>
                <a:gd name="T21" fmla="*/ 2147483647 h 223"/>
                <a:gd name="T22" fmla="*/ 2147483647 w 324"/>
                <a:gd name="T23" fmla="*/ 2147483647 h 223"/>
                <a:gd name="T24" fmla="*/ 2147483647 w 324"/>
                <a:gd name="T25" fmla="*/ 2147483647 h 223"/>
                <a:gd name="T26" fmla="*/ 2147483647 w 324"/>
                <a:gd name="T27" fmla="*/ 2147483647 h 223"/>
                <a:gd name="T28" fmla="*/ 2147483647 w 324"/>
                <a:gd name="T29" fmla="*/ 2147483647 h 223"/>
                <a:gd name="T30" fmla="*/ 2147483647 w 324"/>
                <a:gd name="T31" fmla="*/ 2147483647 h 223"/>
                <a:gd name="T32" fmla="*/ 2147483647 w 324"/>
                <a:gd name="T33" fmla="*/ 2147483647 h 223"/>
                <a:gd name="T34" fmla="*/ 2147483647 w 324"/>
                <a:gd name="T35" fmla="*/ 2147483647 h 223"/>
                <a:gd name="T36" fmla="*/ 2147483647 w 324"/>
                <a:gd name="T37" fmla="*/ 2147483647 h 223"/>
                <a:gd name="T38" fmla="*/ 2147483647 w 324"/>
                <a:gd name="T39" fmla="*/ 2147483647 h 223"/>
                <a:gd name="T40" fmla="*/ 2147483647 w 324"/>
                <a:gd name="T41" fmla="*/ 2147483647 h 223"/>
                <a:gd name="T42" fmla="*/ 2147483647 w 324"/>
                <a:gd name="T43" fmla="*/ 2147483647 h 22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324"/>
                <a:gd name="T67" fmla="*/ 0 h 223"/>
                <a:gd name="T68" fmla="*/ 324 w 324"/>
                <a:gd name="T69" fmla="*/ 223 h 223"/>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324" h="223">
                  <a:moveTo>
                    <a:pt x="280" y="40"/>
                  </a:moveTo>
                  <a:lnTo>
                    <a:pt x="239" y="13"/>
                  </a:lnTo>
                  <a:lnTo>
                    <a:pt x="222" y="0"/>
                  </a:lnTo>
                  <a:lnTo>
                    <a:pt x="175" y="0"/>
                  </a:lnTo>
                  <a:lnTo>
                    <a:pt x="122" y="23"/>
                  </a:lnTo>
                  <a:lnTo>
                    <a:pt x="83" y="63"/>
                  </a:lnTo>
                  <a:lnTo>
                    <a:pt x="58" y="97"/>
                  </a:lnTo>
                  <a:lnTo>
                    <a:pt x="28" y="118"/>
                  </a:lnTo>
                  <a:lnTo>
                    <a:pt x="2" y="136"/>
                  </a:lnTo>
                  <a:lnTo>
                    <a:pt x="0" y="171"/>
                  </a:lnTo>
                  <a:lnTo>
                    <a:pt x="18" y="196"/>
                  </a:lnTo>
                  <a:lnTo>
                    <a:pt x="53" y="223"/>
                  </a:lnTo>
                  <a:lnTo>
                    <a:pt x="81" y="217"/>
                  </a:lnTo>
                  <a:lnTo>
                    <a:pt x="110" y="197"/>
                  </a:lnTo>
                  <a:lnTo>
                    <a:pt x="133" y="168"/>
                  </a:lnTo>
                  <a:lnTo>
                    <a:pt x="179" y="156"/>
                  </a:lnTo>
                  <a:lnTo>
                    <a:pt x="225" y="151"/>
                  </a:lnTo>
                  <a:lnTo>
                    <a:pt x="240" y="133"/>
                  </a:lnTo>
                  <a:lnTo>
                    <a:pt x="286" y="115"/>
                  </a:lnTo>
                  <a:lnTo>
                    <a:pt x="321" y="111"/>
                  </a:lnTo>
                  <a:lnTo>
                    <a:pt x="324" y="97"/>
                  </a:lnTo>
                  <a:lnTo>
                    <a:pt x="280" y="40"/>
                  </a:lnTo>
                </a:path>
              </a:pathLst>
            </a:custGeom>
            <a:noFill/>
            <a:ln w="9360">
              <a:solidFill>
                <a:srgbClr val="FFFFFF"/>
              </a:solidFill>
              <a:round/>
              <a:headEnd/>
              <a:tailEnd/>
            </a:ln>
            <a:extLst>
              <a:ext uri="{909E8E84-426E-40DD-AFC4-6F175D3DCCD1}">
                <a14:hiddenFill xmlns:a14="http://schemas.microsoft.com/office/drawing/2010/main">
                  <a:solidFill>
                    <a:srgbClr val="FFFFFF"/>
                  </a:solidFill>
                </a14:hiddenFill>
              </a:ext>
            </a:extLst>
          </p:spPr>
          <p:txBody>
            <a:bodyPr wrap="none" lIns="91424" tIns="45712" rIns="91424" bIns="45712" anchor="ctr"/>
            <a:lstStyle/>
            <a:p>
              <a:endParaRPr lang="es-ES">
                <a:solidFill>
                  <a:prstClr val="black"/>
                </a:solidFill>
              </a:endParaRPr>
            </a:p>
          </p:txBody>
        </p:sp>
        <p:sp>
          <p:nvSpPr>
            <p:cNvPr id="2148" name="Freeform 103"/>
            <p:cNvSpPr>
              <a:spLocks noChangeArrowheads="1"/>
            </p:cNvSpPr>
            <p:nvPr/>
          </p:nvSpPr>
          <p:spPr bwMode="auto">
            <a:xfrm>
              <a:off x="2333512" y="894146"/>
              <a:ext cx="139820" cy="56154"/>
            </a:xfrm>
            <a:custGeom>
              <a:avLst/>
              <a:gdLst>
                <a:gd name="T0" fmla="*/ 2147483647 w 302"/>
                <a:gd name="T1" fmla="*/ 2147483647 h 122"/>
                <a:gd name="T2" fmla="*/ 2147483647 w 302"/>
                <a:gd name="T3" fmla="*/ 2147483647 h 122"/>
                <a:gd name="T4" fmla="*/ 2147483647 w 302"/>
                <a:gd name="T5" fmla="*/ 2147483647 h 122"/>
                <a:gd name="T6" fmla="*/ 2147483647 w 302"/>
                <a:gd name="T7" fmla="*/ 2147483647 h 122"/>
                <a:gd name="T8" fmla="*/ 2147483647 w 302"/>
                <a:gd name="T9" fmla="*/ 0 h 122"/>
                <a:gd name="T10" fmla="*/ 2147483647 w 302"/>
                <a:gd name="T11" fmla="*/ 2147483647 h 122"/>
                <a:gd name="T12" fmla="*/ 2147483647 w 302"/>
                <a:gd name="T13" fmla="*/ 2147483647 h 122"/>
                <a:gd name="T14" fmla="*/ 2147483647 w 302"/>
                <a:gd name="T15" fmla="*/ 2147483647 h 122"/>
                <a:gd name="T16" fmla="*/ 2147483647 w 302"/>
                <a:gd name="T17" fmla="*/ 2147483647 h 122"/>
                <a:gd name="T18" fmla="*/ 2147483647 w 302"/>
                <a:gd name="T19" fmla="*/ 2147483647 h 122"/>
                <a:gd name="T20" fmla="*/ 2147483647 w 302"/>
                <a:gd name="T21" fmla="*/ 2147483647 h 122"/>
                <a:gd name="T22" fmla="*/ 2147483647 w 302"/>
                <a:gd name="T23" fmla="*/ 2147483647 h 122"/>
                <a:gd name="T24" fmla="*/ 2147483647 w 302"/>
                <a:gd name="T25" fmla="*/ 2147483647 h 122"/>
                <a:gd name="T26" fmla="*/ 2147483647 w 302"/>
                <a:gd name="T27" fmla="*/ 2147483647 h 122"/>
                <a:gd name="T28" fmla="*/ 2147483647 w 302"/>
                <a:gd name="T29" fmla="*/ 2147483647 h 122"/>
                <a:gd name="T30" fmla="*/ 2147483647 w 302"/>
                <a:gd name="T31" fmla="*/ 2147483647 h 122"/>
                <a:gd name="T32" fmla="*/ 2147483647 w 302"/>
                <a:gd name="T33" fmla="*/ 2147483647 h 122"/>
                <a:gd name="T34" fmla="*/ 2147483647 w 302"/>
                <a:gd name="T35" fmla="*/ 2147483647 h 122"/>
                <a:gd name="T36" fmla="*/ 2147483647 w 302"/>
                <a:gd name="T37" fmla="*/ 2147483647 h 122"/>
                <a:gd name="T38" fmla="*/ 2147483647 w 302"/>
                <a:gd name="T39" fmla="*/ 2147483647 h 122"/>
                <a:gd name="T40" fmla="*/ 2147483647 w 302"/>
                <a:gd name="T41" fmla="*/ 2147483647 h 122"/>
                <a:gd name="T42" fmla="*/ 0 w 302"/>
                <a:gd name="T43" fmla="*/ 2147483647 h 122"/>
                <a:gd name="T44" fmla="*/ 2147483647 w 302"/>
                <a:gd name="T45" fmla="*/ 2147483647 h 122"/>
                <a:gd name="T46" fmla="*/ 2147483647 w 302"/>
                <a:gd name="T47" fmla="*/ 2147483647 h 122"/>
                <a:gd name="T48" fmla="*/ 2147483647 w 302"/>
                <a:gd name="T49" fmla="*/ 2147483647 h 122"/>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302"/>
                <a:gd name="T76" fmla="*/ 0 h 122"/>
                <a:gd name="T77" fmla="*/ 302 w 302"/>
                <a:gd name="T78" fmla="*/ 122 h 122"/>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302" h="122">
                  <a:moveTo>
                    <a:pt x="48" y="7"/>
                  </a:moveTo>
                  <a:lnTo>
                    <a:pt x="82" y="3"/>
                  </a:lnTo>
                  <a:lnTo>
                    <a:pt x="142" y="11"/>
                  </a:lnTo>
                  <a:lnTo>
                    <a:pt x="200" y="6"/>
                  </a:lnTo>
                  <a:lnTo>
                    <a:pt x="244" y="0"/>
                  </a:lnTo>
                  <a:lnTo>
                    <a:pt x="276" y="18"/>
                  </a:lnTo>
                  <a:lnTo>
                    <a:pt x="299" y="41"/>
                  </a:lnTo>
                  <a:lnTo>
                    <a:pt x="302" y="55"/>
                  </a:lnTo>
                  <a:lnTo>
                    <a:pt x="298" y="84"/>
                  </a:lnTo>
                  <a:lnTo>
                    <a:pt x="293" y="91"/>
                  </a:lnTo>
                  <a:lnTo>
                    <a:pt x="271" y="116"/>
                  </a:lnTo>
                  <a:lnTo>
                    <a:pt x="233" y="122"/>
                  </a:lnTo>
                  <a:lnTo>
                    <a:pt x="201" y="109"/>
                  </a:lnTo>
                  <a:lnTo>
                    <a:pt x="180" y="113"/>
                  </a:lnTo>
                  <a:lnTo>
                    <a:pt x="142" y="120"/>
                  </a:lnTo>
                  <a:lnTo>
                    <a:pt x="130" y="121"/>
                  </a:lnTo>
                  <a:lnTo>
                    <a:pt x="91" y="102"/>
                  </a:lnTo>
                  <a:lnTo>
                    <a:pt x="55" y="98"/>
                  </a:lnTo>
                  <a:lnTo>
                    <a:pt x="32" y="109"/>
                  </a:lnTo>
                  <a:lnTo>
                    <a:pt x="20" y="107"/>
                  </a:lnTo>
                  <a:lnTo>
                    <a:pt x="8" y="89"/>
                  </a:lnTo>
                  <a:lnTo>
                    <a:pt x="0" y="68"/>
                  </a:lnTo>
                  <a:lnTo>
                    <a:pt x="13" y="37"/>
                  </a:lnTo>
                  <a:lnTo>
                    <a:pt x="30" y="17"/>
                  </a:lnTo>
                  <a:lnTo>
                    <a:pt x="48" y="7"/>
                  </a:lnTo>
                  <a:close/>
                </a:path>
              </a:pathLst>
            </a:custGeom>
            <a:noFill/>
            <a:ln w="9360">
              <a:solidFill>
                <a:srgbClr val="FFFFFF"/>
              </a:solidFill>
              <a:round/>
              <a:headEnd/>
              <a:tailEnd/>
            </a:ln>
            <a:extLst>
              <a:ext uri="{909E8E84-426E-40DD-AFC4-6F175D3DCCD1}">
                <a14:hiddenFill xmlns:a14="http://schemas.microsoft.com/office/drawing/2010/main">
                  <a:solidFill>
                    <a:srgbClr val="FFFFFF"/>
                  </a:solidFill>
                </a14:hiddenFill>
              </a:ext>
            </a:extLst>
          </p:spPr>
          <p:txBody>
            <a:bodyPr wrap="none" lIns="91424" tIns="45712" rIns="91424" bIns="45712" anchor="ctr"/>
            <a:lstStyle/>
            <a:p>
              <a:endParaRPr lang="es-ES">
                <a:solidFill>
                  <a:prstClr val="black"/>
                </a:solidFill>
              </a:endParaRPr>
            </a:p>
          </p:txBody>
        </p:sp>
        <p:sp>
          <p:nvSpPr>
            <p:cNvPr id="2149" name="Freeform 104"/>
            <p:cNvSpPr>
              <a:spLocks noChangeArrowheads="1"/>
            </p:cNvSpPr>
            <p:nvPr/>
          </p:nvSpPr>
          <p:spPr bwMode="auto">
            <a:xfrm>
              <a:off x="2333512" y="894146"/>
              <a:ext cx="139820" cy="56154"/>
            </a:xfrm>
            <a:custGeom>
              <a:avLst/>
              <a:gdLst>
                <a:gd name="T0" fmla="*/ 2147483647 w 302"/>
                <a:gd name="T1" fmla="*/ 2147483647 h 122"/>
                <a:gd name="T2" fmla="*/ 2147483647 w 302"/>
                <a:gd name="T3" fmla="*/ 2147483647 h 122"/>
                <a:gd name="T4" fmla="*/ 2147483647 w 302"/>
                <a:gd name="T5" fmla="*/ 2147483647 h 122"/>
                <a:gd name="T6" fmla="*/ 2147483647 w 302"/>
                <a:gd name="T7" fmla="*/ 2147483647 h 122"/>
                <a:gd name="T8" fmla="*/ 2147483647 w 302"/>
                <a:gd name="T9" fmla="*/ 0 h 122"/>
                <a:gd name="T10" fmla="*/ 2147483647 w 302"/>
                <a:gd name="T11" fmla="*/ 2147483647 h 122"/>
                <a:gd name="T12" fmla="*/ 2147483647 w 302"/>
                <a:gd name="T13" fmla="*/ 2147483647 h 122"/>
                <a:gd name="T14" fmla="*/ 2147483647 w 302"/>
                <a:gd name="T15" fmla="*/ 2147483647 h 122"/>
                <a:gd name="T16" fmla="*/ 2147483647 w 302"/>
                <a:gd name="T17" fmla="*/ 2147483647 h 122"/>
                <a:gd name="T18" fmla="*/ 2147483647 w 302"/>
                <a:gd name="T19" fmla="*/ 2147483647 h 122"/>
                <a:gd name="T20" fmla="*/ 2147483647 w 302"/>
                <a:gd name="T21" fmla="*/ 2147483647 h 122"/>
                <a:gd name="T22" fmla="*/ 2147483647 w 302"/>
                <a:gd name="T23" fmla="*/ 2147483647 h 122"/>
                <a:gd name="T24" fmla="*/ 2147483647 w 302"/>
                <a:gd name="T25" fmla="*/ 2147483647 h 122"/>
                <a:gd name="T26" fmla="*/ 2147483647 w 302"/>
                <a:gd name="T27" fmla="*/ 2147483647 h 122"/>
                <a:gd name="T28" fmla="*/ 2147483647 w 302"/>
                <a:gd name="T29" fmla="*/ 2147483647 h 122"/>
                <a:gd name="T30" fmla="*/ 2147483647 w 302"/>
                <a:gd name="T31" fmla="*/ 2147483647 h 122"/>
                <a:gd name="T32" fmla="*/ 2147483647 w 302"/>
                <a:gd name="T33" fmla="*/ 2147483647 h 122"/>
                <a:gd name="T34" fmla="*/ 2147483647 w 302"/>
                <a:gd name="T35" fmla="*/ 2147483647 h 122"/>
                <a:gd name="T36" fmla="*/ 2147483647 w 302"/>
                <a:gd name="T37" fmla="*/ 2147483647 h 122"/>
                <a:gd name="T38" fmla="*/ 2147483647 w 302"/>
                <a:gd name="T39" fmla="*/ 2147483647 h 122"/>
                <a:gd name="T40" fmla="*/ 2147483647 w 302"/>
                <a:gd name="T41" fmla="*/ 2147483647 h 122"/>
                <a:gd name="T42" fmla="*/ 0 w 302"/>
                <a:gd name="T43" fmla="*/ 2147483647 h 122"/>
                <a:gd name="T44" fmla="*/ 2147483647 w 302"/>
                <a:gd name="T45" fmla="*/ 2147483647 h 122"/>
                <a:gd name="T46" fmla="*/ 2147483647 w 302"/>
                <a:gd name="T47" fmla="*/ 2147483647 h 122"/>
                <a:gd name="T48" fmla="*/ 2147483647 w 302"/>
                <a:gd name="T49" fmla="*/ 2147483647 h 122"/>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302"/>
                <a:gd name="T76" fmla="*/ 0 h 122"/>
                <a:gd name="T77" fmla="*/ 302 w 302"/>
                <a:gd name="T78" fmla="*/ 122 h 122"/>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302" h="122">
                  <a:moveTo>
                    <a:pt x="48" y="7"/>
                  </a:moveTo>
                  <a:lnTo>
                    <a:pt x="82" y="3"/>
                  </a:lnTo>
                  <a:lnTo>
                    <a:pt x="142" y="11"/>
                  </a:lnTo>
                  <a:lnTo>
                    <a:pt x="200" y="6"/>
                  </a:lnTo>
                  <a:lnTo>
                    <a:pt x="244" y="0"/>
                  </a:lnTo>
                  <a:lnTo>
                    <a:pt x="276" y="18"/>
                  </a:lnTo>
                  <a:lnTo>
                    <a:pt x="299" y="41"/>
                  </a:lnTo>
                  <a:lnTo>
                    <a:pt x="302" y="55"/>
                  </a:lnTo>
                  <a:lnTo>
                    <a:pt x="298" y="84"/>
                  </a:lnTo>
                  <a:lnTo>
                    <a:pt x="293" y="91"/>
                  </a:lnTo>
                  <a:lnTo>
                    <a:pt x="271" y="116"/>
                  </a:lnTo>
                  <a:lnTo>
                    <a:pt x="233" y="122"/>
                  </a:lnTo>
                  <a:lnTo>
                    <a:pt x="201" y="109"/>
                  </a:lnTo>
                  <a:lnTo>
                    <a:pt x="180" y="113"/>
                  </a:lnTo>
                  <a:lnTo>
                    <a:pt x="142" y="120"/>
                  </a:lnTo>
                  <a:lnTo>
                    <a:pt x="130" y="121"/>
                  </a:lnTo>
                  <a:lnTo>
                    <a:pt x="91" y="102"/>
                  </a:lnTo>
                  <a:lnTo>
                    <a:pt x="55" y="98"/>
                  </a:lnTo>
                  <a:lnTo>
                    <a:pt x="32" y="109"/>
                  </a:lnTo>
                  <a:lnTo>
                    <a:pt x="20" y="107"/>
                  </a:lnTo>
                  <a:lnTo>
                    <a:pt x="8" y="89"/>
                  </a:lnTo>
                  <a:lnTo>
                    <a:pt x="0" y="68"/>
                  </a:lnTo>
                  <a:lnTo>
                    <a:pt x="13" y="37"/>
                  </a:lnTo>
                  <a:lnTo>
                    <a:pt x="30" y="17"/>
                  </a:lnTo>
                  <a:lnTo>
                    <a:pt x="48" y="7"/>
                  </a:lnTo>
                </a:path>
              </a:pathLst>
            </a:custGeom>
            <a:noFill/>
            <a:ln w="9360">
              <a:solidFill>
                <a:srgbClr val="FFFFFF"/>
              </a:solidFill>
              <a:round/>
              <a:headEnd/>
              <a:tailEnd/>
            </a:ln>
            <a:extLst>
              <a:ext uri="{909E8E84-426E-40DD-AFC4-6F175D3DCCD1}">
                <a14:hiddenFill xmlns:a14="http://schemas.microsoft.com/office/drawing/2010/main">
                  <a:solidFill>
                    <a:srgbClr val="FFFFFF"/>
                  </a:solidFill>
                </a14:hiddenFill>
              </a:ext>
            </a:extLst>
          </p:spPr>
          <p:txBody>
            <a:bodyPr wrap="none" lIns="91424" tIns="45712" rIns="91424" bIns="45712" anchor="ctr"/>
            <a:lstStyle/>
            <a:p>
              <a:endParaRPr lang="es-ES">
                <a:solidFill>
                  <a:prstClr val="black"/>
                </a:solidFill>
              </a:endParaRPr>
            </a:p>
          </p:txBody>
        </p:sp>
        <p:sp>
          <p:nvSpPr>
            <p:cNvPr id="2150" name="Freeform 105"/>
            <p:cNvSpPr>
              <a:spLocks noChangeArrowheads="1"/>
            </p:cNvSpPr>
            <p:nvPr/>
          </p:nvSpPr>
          <p:spPr bwMode="auto">
            <a:xfrm>
              <a:off x="1950702" y="966139"/>
              <a:ext cx="226699" cy="197259"/>
            </a:xfrm>
            <a:custGeom>
              <a:avLst/>
              <a:gdLst>
                <a:gd name="T0" fmla="*/ 2147483647 w 489"/>
                <a:gd name="T1" fmla="*/ 2147483647 h 410"/>
                <a:gd name="T2" fmla="*/ 2147483647 w 489"/>
                <a:gd name="T3" fmla="*/ 2147483647 h 410"/>
                <a:gd name="T4" fmla="*/ 0 w 489"/>
                <a:gd name="T5" fmla="*/ 2147483647 h 410"/>
                <a:gd name="T6" fmla="*/ 2147483647 w 489"/>
                <a:gd name="T7" fmla="*/ 2147483647 h 410"/>
                <a:gd name="T8" fmla="*/ 2147483647 w 489"/>
                <a:gd name="T9" fmla="*/ 2147483647 h 410"/>
                <a:gd name="T10" fmla="*/ 2147483647 w 489"/>
                <a:gd name="T11" fmla="*/ 2147483647 h 410"/>
                <a:gd name="T12" fmla="*/ 2147483647 w 489"/>
                <a:gd name="T13" fmla="*/ 2147483647 h 410"/>
                <a:gd name="T14" fmla="*/ 2147483647 w 489"/>
                <a:gd name="T15" fmla="*/ 2147483647 h 410"/>
                <a:gd name="T16" fmla="*/ 2147483647 w 489"/>
                <a:gd name="T17" fmla="*/ 2147483647 h 410"/>
                <a:gd name="T18" fmla="*/ 2147483647 w 489"/>
                <a:gd name="T19" fmla="*/ 2147483647 h 410"/>
                <a:gd name="T20" fmla="*/ 2147483647 w 489"/>
                <a:gd name="T21" fmla="*/ 2147483647 h 410"/>
                <a:gd name="T22" fmla="*/ 2147483647 w 489"/>
                <a:gd name="T23" fmla="*/ 2147483647 h 410"/>
                <a:gd name="T24" fmla="*/ 2147483647 w 489"/>
                <a:gd name="T25" fmla="*/ 2147483647 h 410"/>
                <a:gd name="T26" fmla="*/ 2147483647 w 489"/>
                <a:gd name="T27" fmla="*/ 2147483647 h 410"/>
                <a:gd name="T28" fmla="*/ 2147483647 w 489"/>
                <a:gd name="T29" fmla="*/ 2147483647 h 410"/>
                <a:gd name="T30" fmla="*/ 2147483647 w 489"/>
                <a:gd name="T31" fmla="*/ 2147483647 h 410"/>
                <a:gd name="T32" fmla="*/ 2147483647 w 489"/>
                <a:gd name="T33" fmla="*/ 2147483647 h 410"/>
                <a:gd name="T34" fmla="*/ 2147483647 w 489"/>
                <a:gd name="T35" fmla="*/ 2147483647 h 410"/>
                <a:gd name="T36" fmla="*/ 2147483647 w 489"/>
                <a:gd name="T37" fmla="*/ 2147483647 h 410"/>
                <a:gd name="T38" fmla="*/ 2147483647 w 489"/>
                <a:gd name="T39" fmla="*/ 2147483647 h 410"/>
                <a:gd name="T40" fmla="*/ 2147483647 w 489"/>
                <a:gd name="T41" fmla="*/ 2147483647 h 410"/>
                <a:gd name="T42" fmla="*/ 2147483647 w 489"/>
                <a:gd name="T43" fmla="*/ 2147483647 h 410"/>
                <a:gd name="T44" fmla="*/ 2147483647 w 489"/>
                <a:gd name="T45" fmla="*/ 2147483647 h 410"/>
                <a:gd name="T46" fmla="*/ 2147483647 w 489"/>
                <a:gd name="T47" fmla="*/ 2147483647 h 410"/>
                <a:gd name="T48" fmla="*/ 2147483647 w 489"/>
                <a:gd name="T49" fmla="*/ 2147483647 h 410"/>
                <a:gd name="T50" fmla="*/ 2147483647 w 489"/>
                <a:gd name="T51" fmla="*/ 2147483647 h 410"/>
                <a:gd name="T52" fmla="*/ 2147483647 w 489"/>
                <a:gd name="T53" fmla="*/ 2147483647 h 410"/>
                <a:gd name="T54" fmla="*/ 2147483647 w 489"/>
                <a:gd name="T55" fmla="*/ 2147483647 h 410"/>
                <a:gd name="T56" fmla="*/ 2147483647 w 489"/>
                <a:gd name="T57" fmla="*/ 2147483647 h 410"/>
                <a:gd name="T58" fmla="*/ 2147483647 w 489"/>
                <a:gd name="T59" fmla="*/ 2147483647 h 410"/>
                <a:gd name="T60" fmla="*/ 2147483647 w 489"/>
                <a:gd name="T61" fmla="*/ 0 h 410"/>
                <a:gd name="T62" fmla="*/ 2147483647 w 489"/>
                <a:gd name="T63" fmla="*/ 2147483647 h 410"/>
                <a:gd name="T64" fmla="*/ 2147483647 w 489"/>
                <a:gd name="T65" fmla="*/ 2147483647 h 410"/>
                <a:gd name="T66" fmla="*/ 2147483647 w 489"/>
                <a:gd name="T67" fmla="*/ 2147483647 h 410"/>
                <a:gd name="T68" fmla="*/ 2147483647 w 489"/>
                <a:gd name="T69" fmla="*/ 2147483647 h 410"/>
                <a:gd name="T70" fmla="*/ 2147483647 w 489"/>
                <a:gd name="T71" fmla="*/ 2147483647 h 410"/>
                <a:gd name="T72" fmla="*/ 2147483647 w 489"/>
                <a:gd name="T73" fmla="*/ 2147483647 h 410"/>
                <a:gd name="T74" fmla="*/ 2147483647 w 489"/>
                <a:gd name="T75" fmla="*/ 2147483647 h 410"/>
                <a:gd name="T76" fmla="*/ 2147483647 w 489"/>
                <a:gd name="T77" fmla="*/ 2147483647 h 410"/>
                <a:gd name="T78" fmla="*/ 2147483647 w 489"/>
                <a:gd name="T79" fmla="*/ 2147483647 h 410"/>
                <a:gd name="T80" fmla="*/ 2147483647 w 489"/>
                <a:gd name="T81" fmla="*/ 2147483647 h 410"/>
                <a:gd name="T82" fmla="*/ 2147483647 w 489"/>
                <a:gd name="T83" fmla="*/ 2147483647 h 41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89"/>
                <a:gd name="T127" fmla="*/ 0 h 410"/>
                <a:gd name="T128" fmla="*/ 489 w 489"/>
                <a:gd name="T129" fmla="*/ 410 h 41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89" h="410">
                  <a:moveTo>
                    <a:pt x="121" y="262"/>
                  </a:moveTo>
                  <a:lnTo>
                    <a:pt x="76" y="233"/>
                  </a:lnTo>
                  <a:lnTo>
                    <a:pt x="41" y="220"/>
                  </a:lnTo>
                  <a:lnTo>
                    <a:pt x="31" y="217"/>
                  </a:lnTo>
                  <a:lnTo>
                    <a:pt x="9" y="226"/>
                  </a:lnTo>
                  <a:lnTo>
                    <a:pt x="0" y="237"/>
                  </a:lnTo>
                  <a:lnTo>
                    <a:pt x="16" y="264"/>
                  </a:lnTo>
                  <a:lnTo>
                    <a:pt x="44" y="288"/>
                  </a:lnTo>
                  <a:lnTo>
                    <a:pt x="66" y="301"/>
                  </a:lnTo>
                  <a:lnTo>
                    <a:pt x="65" y="342"/>
                  </a:lnTo>
                  <a:lnTo>
                    <a:pt x="72" y="358"/>
                  </a:lnTo>
                  <a:lnTo>
                    <a:pt x="101" y="368"/>
                  </a:lnTo>
                  <a:lnTo>
                    <a:pt x="158" y="361"/>
                  </a:lnTo>
                  <a:lnTo>
                    <a:pt x="211" y="355"/>
                  </a:lnTo>
                  <a:lnTo>
                    <a:pt x="248" y="353"/>
                  </a:lnTo>
                  <a:lnTo>
                    <a:pt x="280" y="356"/>
                  </a:lnTo>
                  <a:lnTo>
                    <a:pt x="323" y="354"/>
                  </a:lnTo>
                  <a:lnTo>
                    <a:pt x="344" y="379"/>
                  </a:lnTo>
                  <a:lnTo>
                    <a:pt x="359" y="388"/>
                  </a:lnTo>
                  <a:lnTo>
                    <a:pt x="395" y="407"/>
                  </a:lnTo>
                  <a:lnTo>
                    <a:pt x="405" y="409"/>
                  </a:lnTo>
                  <a:lnTo>
                    <a:pt x="420" y="410"/>
                  </a:lnTo>
                  <a:lnTo>
                    <a:pt x="433" y="404"/>
                  </a:lnTo>
                  <a:lnTo>
                    <a:pt x="434" y="385"/>
                  </a:lnTo>
                  <a:lnTo>
                    <a:pt x="411" y="361"/>
                  </a:lnTo>
                  <a:lnTo>
                    <a:pt x="405" y="356"/>
                  </a:lnTo>
                  <a:lnTo>
                    <a:pt x="404" y="351"/>
                  </a:lnTo>
                  <a:lnTo>
                    <a:pt x="429" y="342"/>
                  </a:lnTo>
                  <a:lnTo>
                    <a:pt x="452" y="353"/>
                  </a:lnTo>
                  <a:lnTo>
                    <a:pt x="485" y="347"/>
                  </a:lnTo>
                  <a:lnTo>
                    <a:pt x="489" y="340"/>
                  </a:lnTo>
                  <a:lnTo>
                    <a:pt x="479" y="317"/>
                  </a:lnTo>
                  <a:lnTo>
                    <a:pt x="449" y="289"/>
                  </a:lnTo>
                  <a:lnTo>
                    <a:pt x="419" y="282"/>
                  </a:lnTo>
                  <a:lnTo>
                    <a:pt x="403" y="270"/>
                  </a:lnTo>
                  <a:lnTo>
                    <a:pt x="395" y="232"/>
                  </a:lnTo>
                  <a:lnTo>
                    <a:pt x="404" y="202"/>
                  </a:lnTo>
                  <a:lnTo>
                    <a:pt x="403" y="174"/>
                  </a:lnTo>
                  <a:lnTo>
                    <a:pt x="407" y="144"/>
                  </a:lnTo>
                  <a:lnTo>
                    <a:pt x="415" y="114"/>
                  </a:lnTo>
                  <a:lnTo>
                    <a:pt x="401" y="44"/>
                  </a:lnTo>
                  <a:lnTo>
                    <a:pt x="396" y="40"/>
                  </a:lnTo>
                  <a:lnTo>
                    <a:pt x="378" y="44"/>
                  </a:lnTo>
                  <a:lnTo>
                    <a:pt x="371" y="54"/>
                  </a:lnTo>
                  <a:lnTo>
                    <a:pt x="368" y="93"/>
                  </a:lnTo>
                  <a:lnTo>
                    <a:pt x="374" y="122"/>
                  </a:lnTo>
                  <a:lnTo>
                    <a:pt x="366" y="132"/>
                  </a:lnTo>
                  <a:lnTo>
                    <a:pt x="358" y="134"/>
                  </a:lnTo>
                  <a:lnTo>
                    <a:pt x="356" y="126"/>
                  </a:lnTo>
                  <a:lnTo>
                    <a:pt x="357" y="81"/>
                  </a:lnTo>
                  <a:lnTo>
                    <a:pt x="353" y="62"/>
                  </a:lnTo>
                  <a:lnTo>
                    <a:pt x="346" y="49"/>
                  </a:lnTo>
                  <a:lnTo>
                    <a:pt x="324" y="45"/>
                  </a:lnTo>
                  <a:lnTo>
                    <a:pt x="308" y="58"/>
                  </a:lnTo>
                  <a:lnTo>
                    <a:pt x="279" y="102"/>
                  </a:lnTo>
                  <a:lnTo>
                    <a:pt x="264" y="105"/>
                  </a:lnTo>
                  <a:lnTo>
                    <a:pt x="254" y="97"/>
                  </a:lnTo>
                  <a:lnTo>
                    <a:pt x="268" y="66"/>
                  </a:lnTo>
                  <a:lnTo>
                    <a:pt x="257" y="39"/>
                  </a:lnTo>
                  <a:lnTo>
                    <a:pt x="228" y="31"/>
                  </a:lnTo>
                  <a:lnTo>
                    <a:pt x="209" y="4"/>
                  </a:lnTo>
                  <a:lnTo>
                    <a:pt x="203" y="0"/>
                  </a:lnTo>
                  <a:lnTo>
                    <a:pt x="176" y="5"/>
                  </a:lnTo>
                  <a:lnTo>
                    <a:pt x="117" y="52"/>
                  </a:lnTo>
                  <a:lnTo>
                    <a:pt x="91" y="62"/>
                  </a:lnTo>
                  <a:lnTo>
                    <a:pt x="87" y="62"/>
                  </a:lnTo>
                  <a:lnTo>
                    <a:pt x="64" y="71"/>
                  </a:lnTo>
                  <a:lnTo>
                    <a:pt x="70" y="80"/>
                  </a:lnTo>
                  <a:lnTo>
                    <a:pt x="94" y="99"/>
                  </a:lnTo>
                  <a:lnTo>
                    <a:pt x="125" y="117"/>
                  </a:lnTo>
                  <a:lnTo>
                    <a:pt x="128" y="126"/>
                  </a:lnTo>
                  <a:lnTo>
                    <a:pt x="123" y="132"/>
                  </a:lnTo>
                  <a:lnTo>
                    <a:pt x="96" y="137"/>
                  </a:lnTo>
                  <a:lnTo>
                    <a:pt x="65" y="128"/>
                  </a:lnTo>
                  <a:lnTo>
                    <a:pt x="47" y="132"/>
                  </a:lnTo>
                  <a:lnTo>
                    <a:pt x="50" y="147"/>
                  </a:lnTo>
                  <a:lnTo>
                    <a:pt x="95" y="177"/>
                  </a:lnTo>
                  <a:lnTo>
                    <a:pt x="135" y="192"/>
                  </a:lnTo>
                  <a:lnTo>
                    <a:pt x="168" y="213"/>
                  </a:lnTo>
                  <a:lnTo>
                    <a:pt x="179" y="229"/>
                  </a:lnTo>
                  <a:lnTo>
                    <a:pt x="183" y="244"/>
                  </a:lnTo>
                  <a:lnTo>
                    <a:pt x="177" y="261"/>
                  </a:lnTo>
                  <a:lnTo>
                    <a:pt x="160" y="268"/>
                  </a:lnTo>
                  <a:lnTo>
                    <a:pt x="140" y="269"/>
                  </a:lnTo>
                  <a:lnTo>
                    <a:pt x="121" y="262"/>
                  </a:lnTo>
                  <a:close/>
                </a:path>
              </a:pathLst>
            </a:custGeom>
            <a:noFill/>
            <a:ln w="9360">
              <a:solidFill>
                <a:srgbClr val="FFFFFF"/>
              </a:solidFill>
              <a:round/>
              <a:headEnd/>
              <a:tailEnd/>
            </a:ln>
            <a:extLst>
              <a:ext uri="{909E8E84-426E-40DD-AFC4-6F175D3DCCD1}">
                <a14:hiddenFill xmlns:a14="http://schemas.microsoft.com/office/drawing/2010/main">
                  <a:solidFill>
                    <a:srgbClr val="FFFFFF"/>
                  </a:solidFill>
                </a14:hiddenFill>
              </a:ext>
            </a:extLst>
          </p:spPr>
          <p:txBody>
            <a:bodyPr wrap="none" lIns="91424" tIns="45712" rIns="91424" bIns="45712" anchor="ctr"/>
            <a:lstStyle/>
            <a:p>
              <a:endParaRPr lang="es-ES">
                <a:solidFill>
                  <a:prstClr val="black"/>
                </a:solidFill>
              </a:endParaRPr>
            </a:p>
          </p:txBody>
        </p:sp>
        <p:sp>
          <p:nvSpPr>
            <p:cNvPr id="2151" name="Freeform 106"/>
            <p:cNvSpPr>
              <a:spLocks noChangeArrowheads="1"/>
            </p:cNvSpPr>
            <p:nvPr/>
          </p:nvSpPr>
          <p:spPr bwMode="auto">
            <a:xfrm>
              <a:off x="1950702" y="993495"/>
              <a:ext cx="226699" cy="197260"/>
            </a:xfrm>
            <a:custGeom>
              <a:avLst/>
              <a:gdLst>
                <a:gd name="T0" fmla="*/ 2147483647 w 489"/>
                <a:gd name="T1" fmla="*/ 2147483647 h 410"/>
                <a:gd name="T2" fmla="*/ 2147483647 w 489"/>
                <a:gd name="T3" fmla="*/ 2147483647 h 410"/>
                <a:gd name="T4" fmla="*/ 0 w 489"/>
                <a:gd name="T5" fmla="*/ 2147483647 h 410"/>
                <a:gd name="T6" fmla="*/ 2147483647 w 489"/>
                <a:gd name="T7" fmla="*/ 2147483647 h 410"/>
                <a:gd name="T8" fmla="*/ 2147483647 w 489"/>
                <a:gd name="T9" fmla="*/ 2147483647 h 410"/>
                <a:gd name="T10" fmla="*/ 2147483647 w 489"/>
                <a:gd name="T11" fmla="*/ 2147483647 h 410"/>
                <a:gd name="T12" fmla="*/ 2147483647 w 489"/>
                <a:gd name="T13" fmla="*/ 2147483647 h 410"/>
                <a:gd name="T14" fmla="*/ 2147483647 w 489"/>
                <a:gd name="T15" fmla="*/ 2147483647 h 410"/>
                <a:gd name="T16" fmla="*/ 2147483647 w 489"/>
                <a:gd name="T17" fmla="*/ 2147483647 h 410"/>
                <a:gd name="T18" fmla="*/ 2147483647 w 489"/>
                <a:gd name="T19" fmla="*/ 2147483647 h 410"/>
                <a:gd name="T20" fmla="*/ 2147483647 w 489"/>
                <a:gd name="T21" fmla="*/ 2147483647 h 410"/>
                <a:gd name="T22" fmla="*/ 2147483647 w 489"/>
                <a:gd name="T23" fmla="*/ 2147483647 h 410"/>
                <a:gd name="T24" fmla="*/ 2147483647 w 489"/>
                <a:gd name="T25" fmla="*/ 2147483647 h 410"/>
                <a:gd name="T26" fmla="*/ 2147483647 w 489"/>
                <a:gd name="T27" fmla="*/ 2147483647 h 410"/>
                <a:gd name="T28" fmla="*/ 2147483647 w 489"/>
                <a:gd name="T29" fmla="*/ 2147483647 h 410"/>
                <a:gd name="T30" fmla="*/ 2147483647 w 489"/>
                <a:gd name="T31" fmla="*/ 2147483647 h 410"/>
                <a:gd name="T32" fmla="*/ 2147483647 w 489"/>
                <a:gd name="T33" fmla="*/ 2147483647 h 410"/>
                <a:gd name="T34" fmla="*/ 2147483647 w 489"/>
                <a:gd name="T35" fmla="*/ 2147483647 h 410"/>
                <a:gd name="T36" fmla="*/ 2147483647 w 489"/>
                <a:gd name="T37" fmla="*/ 2147483647 h 410"/>
                <a:gd name="T38" fmla="*/ 2147483647 w 489"/>
                <a:gd name="T39" fmla="*/ 2147483647 h 410"/>
                <a:gd name="T40" fmla="*/ 2147483647 w 489"/>
                <a:gd name="T41" fmla="*/ 2147483647 h 410"/>
                <a:gd name="T42" fmla="*/ 2147483647 w 489"/>
                <a:gd name="T43" fmla="*/ 2147483647 h 410"/>
                <a:gd name="T44" fmla="*/ 2147483647 w 489"/>
                <a:gd name="T45" fmla="*/ 2147483647 h 410"/>
                <a:gd name="T46" fmla="*/ 2147483647 w 489"/>
                <a:gd name="T47" fmla="*/ 2147483647 h 410"/>
                <a:gd name="T48" fmla="*/ 2147483647 w 489"/>
                <a:gd name="T49" fmla="*/ 2147483647 h 410"/>
                <a:gd name="T50" fmla="*/ 2147483647 w 489"/>
                <a:gd name="T51" fmla="*/ 2147483647 h 410"/>
                <a:gd name="T52" fmla="*/ 2147483647 w 489"/>
                <a:gd name="T53" fmla="*/ 2147483647 h 410"/>
                <a:gd name="T54" fmla="*/ 2147483647 w 489"/>
                <a:gd name="T55" fmla="*/ 2147483647 h 410"/>
                <a:gd name="T56" fmla="*/ 2147483647 w 489"/>
                <a:gd name="T57" fmla="*/ 2147483647 h 410"/>
                <a:gd name="T58" fmla="*/ 2147483647 w 489"/>
                <a:gd name="T59" fmla="*/ 2147483647 h 410"/>
                <a:gd name="T60" fmla="*/ 2147483647 w 489"/>
                <a:gd name="T61" fmla="*/ 0 h 410"/>
                <a:gd name="T62" fmla="*/ 2147483647 w 489"/>
                <a:gd name="T63" fmla="*/ 2147483647 h 410"/>
                <a:gd name="T64" fmla="*/ 2147483647 w 489"/>
                <a:gd name="T65" fmla="*/ 2147483647 h 410"/>
                <a:gd name="T66" fmla="*/ 2147483647 w 489"/>
                <a:gd name="T67" fmla="*/ 2147483647 h 410"/>
                <a:gd name="T68" fmla="*/ 2147483647 w 489"/>
                <a:gd name="T69" fmla="*/ 2147483647 h 410"/>
                <a:gd name="T70" fmla="*/ 2147483647 w 489"/>
                <a:gd name="T71" fmla="*/ 2147483647 h 410"/>
                <a:gd name="T72" fmla="*/ 2147483647 w 489"/>
                <a:gd name="T73" fmla="*/ 2147483647 h 410"/>
                <a:gd name="T74" fmla="*/ 2147483647 w 489"/>
                <a:gd name="T75" fmla="*/ 2147483647 h 410"/>
                <a:gd name="T76" fmla="*/ 2147483647 w 489"/>
                <a:gd name="T77" fmla="*/ 2147483647 h 410"/>
                <a:gd name="T78" fmla="*/ 2147483647 w 489"/>
                <a:gd name="T79" fmla="*/ 2147483647 h 410"/>
                <a:gd name="T80" fmla="*/ 2147483647 w 489"/>
                <a:gd name="T81" fmla="*/ 2147483647 h 410"/>
                <a:gd name="T82" fmla="*/ 2147483647 w 489"/>
                <a:gd name="T83" fmla="*/ 2147483647 h 41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89"/>
                <a:gd name="T127" fmla="*/ 0 h 410"/>
                <a:gd name="T128" fmla="*/ 489 w 489"/>
                <a:gd name="T129" fmla="*/ 410 h 41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89" h="410">
                  <a:moveTo>
                    <a:pt x="121" y="262"/>
                  </a:moveTo>
                  <a:lnTo>
                    <a:pt x="76" y="233"/>
                  </a:lnTo>
                  <a:lnTo>
                    <a:pt x="41" y="220"/>
                  </a:lnTo>
                  <a:lnTo>
                    <a:pt x="31" y="217"/>
                  </a:lnTo>
                  <a:lnTo>
                    <a:pt x="9" y="226"/>
                  </a:lnTo>
                  <a:lnTo>
                    <a:pt x="0" y="237"/>
                  </a:lnTo>
                  <a:lnTo>
                    <a:pt x="16" y="264"/>
                  </a:lnTo>
                  <a:lnTo>
                    <a:pt x="44" y="288"/>
                  </a:lnTo>
                  <a:lnTo>
                    <a:pt x="66" y="301"/>
                  </a:lnTo>
                  <a:lnTo>
                    <a:pt x="65" y="342"/>
                  </a:lnTo>
                  <a:lnTo>
                    <a:pt x="72" y="358"/>
                  </a:lnTo>
                  <a:lnTo>
                    <a:pt x="101" y="368"/>
                  </a:lnTo>
                  <a:lnTo>
                    <a:pt x="158" y="361"/>
                  </a:lnTo>
                  <a:lnTo>
                    <a:pt x="211" y="355"/>
                  </a:lnTo>
                  <a:lnTo>
                    <a:pt x="248" y="353"/>
                  </a:lnTo>
                  <a:lnTo>
                    <a:pt x="280" y="356"/>
                  </a:lnTo>
                  <a:lnTo>
                    <a:pt x="323" y="354"/>
                  </a:lnTo>
                  <a:lnTo>
                    <a:pt x="344" y="379"/>
                  </a:lnTo>
                  <a:lnTo>
                    <a:pt x="359" y="388"/>
                  </a:lnTo>
                  <a:lnTo>
                    <a:pt x="395" y="407"/>
                  </a:lnTo>
                  <a:lnTo>
                    <a:pt x="405" y="409"/>
                  </a:lnTo>
                  <a:lnTo>
                    <a:pt x="420" y="410"/>
                  </a:lnTo>
                  <a:lnTo>
                    <a:pt x="433" y="404"/>
                  </a:lnTo>
                  <a:lnTo>
                    <a:pt x="434" y="385"/>
                  </a:lnTo>
                  <a:lnTo>
                    <a:pt x="411" y="361"/>
                  </a:lnTo>
                  <a:lnTo>
                    <a:pt x="405" y="356"/>
                  </a:lnTo>
                  <a:lnTo>
                    <a:pt x="404" y="351"/>
                  </a:lnTo>
                  <a:lnTo>
                    <a:pt x="429" y="342"/>
                  </a:lnTo>
                  <a:lnTo>
                    <a:pt x="452" y="353"/>
                  </a:lnTo>
                  <a:lnTo>
                    <a:pt x="485" y="347"/>
                  </a:lnTo>
                  <a:lnTo>
                    <a:pt x="489" y="340"/>
                  </a:lnTo>
                  <a:lnTo>
                    <a:pt x="479" y="317"/>
                  </a:lnTo>
                  <a:lnTo>
                    <a:pt x="449" y="289"/>
                  </a:lnTo>
                  <a:lnTo>
                    <a:pt x="419" y="282"/>
                  </a:lnTo>
                  <a:lnTo>
                    <a:pt x="403" y="270"/>
                  </a:lnTo>
                  <a:lnTo>
                    <a:pt x="395" y="232"/>
                  </a:lnTo>
                  <a:lnTo>
                    <a:pt x="404" y="202"/>
                  </a:lnTo>
                  <a:lnTo>
                    <a:pt x="403" y="174"/>
                  </a:lnTo>
                  <a:lnTo>
                    <a:pt x="407" y="144"/>
                  </a:lnTo>
                  <a:lnTo>
                    <a:pt x="415" y="114"/>
                  </a:lnTo>
                  <a:lnTo>
                    <a:pt x="401" y="44"/>
                  </a:lnTo>
                  <a:lnTo>
                    <a:pt x="396" y="40"/>
                  </a:lnTo>
                  <a:lnTo>
                    <a:pt x="378" y="44"/>
                  </a:lnTo>
                  <a:lnTo>
                    <a:pt x="371" y="54"/>
                  </a:lnTo>
                  <a:lnTo>
                    <a:pt x="368" y="93"/>
                  </a:lnTo>
                  <a:lnTo>
                    <a:pt x="374" y="122"/>
                  </a:lnTo>
                  <a:lnTo>
                    <a:pt x="366" y="132"/>
                  </a:lnTo>
                  <a:lnTo>
                    <a:pt x="358" y="134"/>
                  </a:lnTo>
                  <a:lnTo>
                    <a:pt x="356" y="126"/>
                  </a:lnTo>
                  <a:lnTo>
                    <a:pt x="357" y="81"/>
                  </a:lnTo>
                  <a:lnTo>
                    <a:pt x="353" y="62"/>
                  </a:lnTo>
                  <a:lnTo>
                    <a:pt x="346" y="49"/>
                  </a:lnTo>
                  <a:lnTo>
                    <a:pt x="324" y="45"/>
                  </a:lnTo>
                  <a:lnTo>
                    <a:pt x="308" y="58"/>
                  </a:lnTo>
                  <a:lnTo>
                    <a:pt x="279" y="102"/>
                  </a:lnTo>
                  <a:lnTo>
                    <a:pt x="264" y="105"/>
                  </a:lnTo>
                  <a:lnTo>
                    <a:pt x="254" y="97"/>
                  </a:lnTo>
                  <a:lnTo>
                    <a:pt x="268" y="66"/>
                  </a:lnTo>
                  <a:lnTo>
                    <a:pt x="257" y="39"/>
                  </a:lnTo>
                  <a:lnTo>
                    <a:pt x="228" y="31"/>
                  </a:lnTo>
                  <a:lnTo>
                    <a:pt x="209" y="4"/>
                  </a:lnTo>
                  <a:lnTo>
                    <a:pt x="203" y="0"/>
                  </a:lnTo>
                  <a:lnTo>
                    <a:pt x="176" y="5"/>
                  </a:lnTo>
                  <a:lnTo>
                    <a:pt x="117" y="52"/>
                  </a:lnTo>
                  <a:lnTo>
                    <a:pt x="91" y="62"/>
                  </a:lnTo>
                  <a:lnTo>
                    <a:pt x="87" y="62"/>
                  </a:lnTo>
                  <a:lnTo>
                    <a:pt x="64" y="71"/>
                  </a:lnTo>
                  <a:lnTo>
                    <a:pt x="70" y="80"/>
                  </a:lnTo>
                  <a:lnTo>
                    <a:pt x="94" y="99"/>
                  </a:lnTo>
                  <a:lnTo>
                    <a:pt x="125" y="117"/>
                  </a:lnTo>
                  <a:lnTo>
                    <a:pt x="128" y="126"/>
                  </a:lnTo>
                  <a:lnTo>
                    <a:pt x="123" y="132"/>
                  </a:lnTo>
                  <a:lnTo>
                    <a:pt x="96" y="137"/>
                  </a:lnTo>
                  <a:lnTo>
                    <a:pt x="65" y="128"/>
                  </a:lnTo>
                  <a:lnTo>
                    <a:pt x="47" y="132"/>
                  </a:lnTo>
                  <a:lnTo>
                    <a:pt x="50" y="147"/>
                  </a:lnTo>
                  <a:lnTo>
                    <a:pt x="95" y="177"/>
                  </a:lnTo>
                  <a:lnTo>
                    <a:pt x="135" y="192"/>
                  </a:lnTo>
                  <a:lnTo>
                    <a:pt x="168" y="213"/>
                  </a:lnTo>
                  <a:lnTo>
                    <a:pt x="179" y="229"/>
                  </a:lnTo>
                  <a:lnTo>
                    <a:pt x="183" y="244"/>
                  </a:lnTo>
                  <a:lnTo>
                    <a:pt x="177" y="261"/>
                  </a:lnTo>
                  <a:lnTo>
                    <a:pt x="160" y="268"/>
                  </a:lnTo>
                  <a:lnTo>
                    <a:pt x="140" y="269"/>
                  </a:lnTo>
                  <a:lnTo>
                    <a:pt x="121" y="262"/>
                  </a:lnTo>
                </a:path>
              </a:pathLst>
            </a:custGeom>
            <a:noFill/>
            <a:ln w="9360">
              <a:solidFill>
                <a:srgbClr val="FFFFFF"/>
              </a:solidFill>
              <a:round/>
              <a:headEnd/>
              <a:tailEnd/>
            </a:ln>
            <a:extLst>
              <a:ext uri="{909E8E84-426E-40DD-AFC4-6F175D3DCCD1}">
                <a14:hiddenFill xmlns:a14="http://schemas.microsoft.com/office/drawing/2010/main">
                  <a:solidFill>
                    <a:srgbClr val="FFFFFF"/>
                  </a:solidFill>
                </a14:hiddenFill>
              </a:ext>
            </a:extLst>
          </p:spPr>
          <p:txBody>
            <a:bodyPr wrap="none" lIns="91424" tIns="45712" rIns="91424" bIns="45712" anchor="ctr"/>
            <a:lstStyle/>
            <a:p>
              <a:endParaRPr lang="es-ES">
                <a:solidFill>
                  <a:prstClr val="black"/>
                </a:solidFill>
              </a:endParaRPr>
            </a:p>
          </p:txBody>
        </p:sp>
        <p:sp>
          <p:nvSpPr>
            <p:cNvPr id="2152" name="Freeform 107"/>
            <p:cNvSpPr>
              <a:spLocks noChangeArrowheads="1"/>
            </p:cNvSpPr>
            <p:nvPr/>
          </p:nvSpPr>
          <p:spPr bwMode="auto">
            <a:xfrm>
              <a:off x="2381024" y="624894"/>
              <a:ext cx="175116" cy="247654"/>
            </a:xfrm>
            <a:custGeom>
              <a:avLst/>
              <a:gdLst>
                <a:gd name="T0" fmla="*/ 2147483647 w 375"/>
                <a:gd name="T1" fmla="*/ 2147483647 h 517"/>
                <a:gd name="T2" fmla="*/ 2147483647 w 375"/>
                <a:gd name="T3" fmla="*/ 2147483647 h 517"/>
                <a:gd name="T4" fmla="*/ 2147483647 w 375"/>
                <a:gd name="T5" fmla="*/ 2147483647 h 517"/>
                <a:gd name="T6" fmla="*/ 2147483647 w 375"/>
                <a:gd name="T7" fmla="*/ 2147483647 h 517"/>
                <a:gd name="T8" fmla="*/ 0 w 375"/>
                <a:gd name="T9" fmla="*/ 2147483647 h 517"/>
                <a:gd name="T10" fmla="*/ 2147483647 w 375"/>
                <a:gd name="T11" fmla="*/ 2147483647 h 517"/>
                <a:gd name="T12" fmla="*/ 2147483647 w 375"/>
                <a:gd name="T13" fmla="*/ 2147483647 h 517"/>
                <a:gd name="T14" fmla="*/ 2147483647 w 375"/>
                <a:gd name="T15" fmla="*/ 2147483647 h 517"/>
                <a:gd name="T16" fmla="*/ 2147483647 w 375"/>
                <a:gd name="T17" fmla="*/ 2147483647 h 517"/>
                <a:gd name="T18" fmla="*/ 2147483647 w 375"/>
                <a:gd name="T19" fmla="*/ 2147483647 h 517"/>
                <a:gd name="T20" fmla="*/ 2147483647 w 375"/>
                <a:gd name="T21" fmla="*/ 2147483647 h 517"/>
                <a:gd name="T22" fmla="*/ 2147483647 w 375"/>
                <a:gd name="T23" fmla="*/ 2147483647 h 517"/>
                <a:gd name="T24" fmla="*/ 2147483647 w 375"/>
                <a:gd name="T25" fmla="*/ 2147483647 h 517"/>
                <a:gd name="T26" fmla="*/ 2147483647 w 375"/>
                <a:gd name="T27" fmla="*/ 2147483647 h 517"/>
                <a:gd name="T28" fmla="*/ 2147483647 w 375"/>
                <a:gd name="T29" fmla="*/ 2147483647 h 517"/>
                <a:gd name="T30" fmla="*/ 2147483647 w 375"/>
                <a:gd name="T31" fmla="*/ 2147483647 h 517"/>
                <a:gd name="T32" fmla="*/ 2147483647 w 375"/>
                <a:gd name="T33" fmla="*/ 2147483647 h 517"/>
                <a:gd name="T34" fmla="*/ 2147483647 w 375"/>
                <a:gd name="T35" fmla="*/ 2147483647 h 517"/>
                <a:gd name="T36" fmla="*/ 2147483647 w 375"/>
                <a:gd name="T37" fmla="*/ 2147483647 h 517"/>
                <a:gd name="T38" fmla="*/ 2147483647 w 375"/>
                <a:gd name="T39" fmla="*/ 2147483647 h 517"/>
                <a:gd name="T40" fmla="*/ 2147483647 w 375"/>
                <a:gd name="T41" fmla="*/ 2147483647 h 517"/>
                <a:gd name="T42" fmla="*/ 2147483647 w 375"/>
                <a:gd name="T43" fmla="*/ 2147483647 h 517"/>
                <a:gd name="T44" fmla="*/ 2147483647 w 375"/>
                <a:gd name="T45" fmla="*/ 2147483647 h 517"/>
                <a:gd name="T46" fmla="*/ 2147483647 w 375"/>
                <a:gd name="T47" fmla="*/ 2147483647 h 517"/>
                <a:gd name="T48" fmla="*/ 2147483647 w 375"/>
                <a:gd name="T49" fmla="*/ 2147483647 h 517"/>
                <a:gd name="T50" fmla="*/ 2147483647 w 375"/>
                <a:gd name="T51" fmla="*/ 2147483647 h 517"/>
                <a:gd name="T52" fmla="*/ 2147483647 w 375"/>
                <a:gd name="T53" fmla="*/ 2147483647 h 517"/>
                <a:gd name="T54" fmla="*/ 2147483647 w 375"/>
                <a:gd name="T55" fmla="*/ 2147483647 h 517"/>
                <a:gd name="T56" fmla="*/ 2147483647 w 375"/>
                <a:gd name="T57" fmla="*/ 2147483647 h 517"/>
                <a:gd name="T58" fmla="*/ 2147483647 w 375"/>
                <a:gd name="T59" fmla="*/ 2147483647 h 517"/>
                <a:gd name="T60" fmla="*/ 2147483647 w 375"/>
                <a:gd name="T61" fmla="*/ 2147483647 h 517"/>
                <a:gd name="T62" fmla="*/ 2147483647 w 375"/>
                <a:gd name="T63" fmla="*/ 2147483647 h 517"/>
                <a:gd name="T64" fmla="*/ 2147483647 w 375"/>
                <a:gd name="T65" fmla="*/ 2147483647 h 517"/>
                <a:gd name="T66" fmla="*/ 2147483647 w 375"/>
                <a:gd name="T67" fmla="*/ 2147483647 h 517"/>
                <a:gd name="T68" fmla="*/ 2147483647 w 375"/>
                <a:gd name="T69" fmla="*/ 2147483647 h 517"/>
                <a:gd name="T70" fmla="*/ 2147483647 w 375"/>
                <a:gd name="T71" fmla="*/ 2147483647 h 517"/>
                <a:gd name="T72" fmla="*/ 2147483647 w 375"/>
                <a:gd name="T73" fmla="*/ 2147483647 h 517"/>
                <a:gd name="T74" fmla="*/ 2147483647 w 375"/>
                <a:gd name="T75" fmla="*/ 2147483647 h 517"/>
                <a:gd name="T76" fmla="*/ 2147483647 w 375"/>
                <a:gd name="T77" fmla="*/ 2147483647 h 517"/>
                <a:gd name="T78" fmla="*/ 2147483647 w 375"/>
                <a:gd name="T79" fmla="*/ 2147483647 h 517"/>
                <a:gd name="T80" fmla="*/ 2147483647 w 375"/>
                <a:gd name="T81" fmla="*/ 2147483647 h 517"/>
                <a:gd name="T82" fmla="*/ 2147483647 w 375"/>
                <a:gd name="T83" fmla="*/ 2147483647 h 517"/>
                <a:gd name="T84" fmla="*/ 2147483647 w 375"/>
                <a:gd name="T85" fmla="*/ 2147483647 h 517"/>
                <a:gd name="T86" fmla="*/ 2147483647 w 375"/>
                <a:gd name="T87" fmla="*/ 2147483647 h 517"/>
                <a:gd name="T88" fmla="*/ 2147483647 w 375"/>
                <a:gd name="T89" fmla="*/ 0 h 51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375"/>
                <a:gd name="T136" fmla="*/ 0 h 517"/>
                <a:gd name="T137" fmla="*/ 375 w 375"/>
                <a:gd name="T138" fmla="*/ 517 h 517"/>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375" h="517">
                  <a:moveTo>
                    <a:pt x="203" y="18"/>
                  </a:moveTo>
                  <a:lnTo>
                    <a:pt x="185" y="37"/>
                  </a:lnTo>
                  <a:lnTo>
                    <a:pt x="159" y="53"/>
                  </a:lnTo>
                  <a:lnTo>
                    <a:pt x="135" y="81"/>
                  </a:lnTo>
                  <a:lnTo>
                    <a:pt x="115" y="95"/>
                  </a:lnTo>
                  <a:lnTo>
                    <a:pt x="90" y="90"/>
                  </a:lnTo>
                  <a:lnTo>
                    <a:pt x="73" y="74"/>
                  </a:lnTo>
                  <a:lnTo>
                    <a:pt x="44" y="67"/>
                  </a:lnTo>
                  <a:lnTo>
                    <a:pt x="15" y="76"/>
                  </a:lnTo>
                  <a:lnTo>
                    <a:pt x="0" y="99"/>
                  </a:lnTo>
                  <a:lnTo>
                    <a:pt x="1" y="126"/>
                  </a:lnTo>
                  <a:lnTo>
                    <a:pt x="12" y="142"/>
                  </a:lnTo>
                  <a:lnTo>
                    <a:pt x="25" y="155"/>
                  </a:lnTo>
                  <a:lnTo>
                    <a:pt x="56" y="154"/>
                  </a:lnTo>
                  <a:lnTo>
                    <a:pt x="83" y="149"/>
                  </a:lnTo>
                  <a:lnTo>
                    <a:pt x="127" y="135"/>
                  </a:lnTo>
                  <a:lnTo>
                    <a:pt x="142" y="142"/>
                  </a:lnTo>
                  <a:lnTo>
                    <a:pt x="149" y="152"/>
                  </a:lnTo>
                  <a:lnTo>
                    <a:pt x="179" y="160"/>
                  </a:lnTo>
                  <a:lnTo>
                    <a:pt x="204" y="137"/>
                  </a:lnTo>
                  <a:lnTo>
                    <a:pt x="217" y="133"/>
                  </a:lnTo>
                  <a:lnTo>
                    <a:pt x="226" y="137"/>
                  </a:lnTo>
                  <a:lnTo>
                    <a:pt x="235" y="149"/>
                  </a:lnTo>
                  <a:lnTo>
                    <a:pt x="236" y="158"/>
                  </a:lnTo>
                  <a:lnTo>
                    <a:pt x="233" y="171"/>
                  </a:lnTo>
                  <a:lnTo>
                    <a:pt x="226" y="184"/>
                  </a:lnTo>
                  <a:lnTo>
                    <a:pt x="208" y="206"/>
                  </a:lnTo>
                  <a:lnTo>
                    <a:pt x="185" y="211"/>
                  </a:lnTo>
                  <a:lnTo>
                    <a:pt x="155" y="207"/>
                  </a:lnTo>
                  <a:lnTo>
                    <a:pt x="133" y="231"/>
                  </a:lnTo>
                  <a:lnTo>
                    <a:pt x="143" y="287"/>
                  </a:lnTo>
                  <a:lnTo>
                    <a:pt x="128" y="289"/>
                  </a:lnTo>
                  <a:lnTo>
                    <a:pt x="107" y="275"/>
                  </a:lnTo>
                  <a:lnTo>
                    <a:pt x="97" y="249"/>
                  </a:lnTo>
                  <a:lnTo>
                    <a:pt x="78" y="227"/>
                  </a:lnTo>
                  <a:lnTo>
                    <a:pt x="69" y="228"/>
                  </a:lnTo>
                  <a:lnTo>
                    <a:pt x="59" y="245"/>
                  </a:lnTo>
                  <a:lnTo>
                    <a:pt x="61" y="312"/>
                  </a:lnTo>
                  <a:lnTo>
                    <a:pt x="85" y="337"/>
                  </a:lnTo>
                  <a:lnTo>
                    <a:pt x="96" y="363"/>
                  </a:lnTo>
                  <a:lnTo>
                    <a:pt x="77" y="367"/>
                  </a:lnTo>
                  <a:lnTo>
                    <a:pt x="46" y="366"/>
                  </a:lnTo>
                  <a:lnTo>
                    <a:pt x="24" y="377"/>
                  </a:lnTo>
                  <a:lnTo>
                    <a:pt x="16" y="399"/>
                  </a:lnTo>
                  <a:lnTo>
                    <a:pt x="17" y="427"/>
                  </a:lnTo>
                  <a:lnTo>
                    <a:pt x="29" y="437"/>
                  </a:lnTo>
                  <a:lnTo>
                    <a:pt x="39" y="444"/>
                  </a:lnTo>
                  <a:lnTo>
                    <a:pt x="63" y="444"/>
                  </a:lnTo>
                  <a:lnTo>
                    <a:pt x="82" y="435"/>
                  </a:lnTo>
                  <a:lnTo>
                    <a:pt x="76" y="472"/>
                  </a:lnTo>
                  <a:lnTo>
                    <a:pt x="91" y="495"/>
                  </a:lnTo>
                  <a:lnTo>
                    <a:pt x="122" y="499"/>
                  </a:lnTo>
                  <a:lnTo>
                    <a:pt x="158" y="516"/>
                  </a:lnTo>
                  <a:lnTo>
                    <a:pt x="177" y="517"/>
                  </a:lnTo>
                  <a:lnTo>
                    <a:pt x="189" y="506"/>
                  </a:lnTo>
                  <a:lnTo>
                    <a:pt x="189" y="479"/>
                  </a:lnTo>
                  <a:lnTo>
                    <a:pt x="184" y="477"/>
                  </a:lnTo>
                  <a:lnTo>
                    <a:pt x="156" y="454"/>
                  </a:lnTo>
                  <a:lnTo>
                    <a:pt x="163" y="442"/>
                  </a:lnTo>
                  <a:lnTo>
                    <a:pt x="213" y="428"/>
                  </a:lnTo>
                  <a:lnTo>
                    <a:pt x="224" y="415"/>
                  </a:lnTo>
                  <a:lnTo>
                    <a:pt x="241" y="378"/>
                  </a:lnTo>
                  <a:lnTo>
                    <a:pt x="244" y="368"/>
                  </a:lnTo>
                  <a:lnTo>
                    <a:pt x="244" y="351"/>
                  </a:lnTo>
                  <a:lnTo>
                    <a:pt x="231" y="319"/>
                  </a:lnTo>
                  <a:lnTo>
                    <a:pt x="208" y="308"/>
                  </a:lnTo>
                  <a:lnTo>
                    <a:pt x="221" y="289"/>
                  </a:lnTo>
                  <a:lnTo>
                    <a:pt x="270" y="267"/>
                  </a:lnTo>
                  <a:lnTo>
                    <a:pt x="275" y="260"/>
                  </a:lnTo>
                  <a:lnTo>
                    <a:pt x="280" y="243"/>
                  </a:lnTo>
                  <a:lnTo>
                    <a:pt x="298" y="235"/>
                  </a:lnTo>
                  <a:lnTo>
                    <a:pt x="309" y="219"/>
                  </a:lnTo>
                  <a:lnTo>
                    <a:pt x="305" y="187"/>
                  </a:lnTo>
                  <a:lnTo>
                    <a:pt x="312" y="162"/>
                  </a:lnTo>
                  <a:lnTo>
                    <a:pt x="341" y="133"/>
                  </a:lnTo>
                  <a:lnTo>
                    <a:pt x="344" y="127"/>
                  </a:lnTo>
                  <a:lnTo>
                    <a:pt x="353" y="97"/>
                  </a:lnTo>
                  <a:lnTo>
                    <a:pt x="351" y="93"/>
                  </a:lnTo>
                  <a:lnTo>
                    <a:pt x="346" y="88"/>
                  </a:lnTo>
                  <a:lnTo>
                    <a:pt x="318" y="88"/>
                  </a:lnTo>
                  <a:lnTo>
                    <a:pt x="313" y="84"/>
                  </a:lnTo>
                  <a:lnTo>
                    <a:pt x="311" y="75"/>
                  </a:lnTo>
                  <a:lnTo>
                    <a:pt x="314" y="69"/>
                  </a:lnTo>
                  <a:lnTo>
                    <a:pt x="364" y="56"/>
                  </a:lnTo>
                  <a:lnTo>
                    <a:pt x="375" y="35"/>
                  </a:lnTo>
                  <a:lnTo>
                    <a:pt x="351" y="15"/>
                  </a:lnTo>
                  <a:lnTo>
                    <a:pt x="317" y="7"/>
                  </a:lnTo>
                  <a:lnTo>
                    <a:pt x="258" y="23"/>
                  </a:lnTo>
                  <a:lnTo>
                    <a:pt x="238" y="27"/>
                  </a:lnTo>
                  <a:lnTo>
                    <a:pt x="225" y="0"/>
                  </a:lnTo>
                  <a:lnTo>
                    <a:pt x="203" y="18"/>
                  </a:lnTo>
                  <a:close/>
                </a:path>
              </a:pathLst>
            </a:custGeom>
            <a:noFill/>
            <a:ln w="9360">
              <a:solidFill>
                <a:srgbClr val="FFFFFF"/>
              </a:solidFill>
              <a:round/>
              <a:headEnd/>
              <a:tailEnd/>
            </a:ln>
            <a:extLst>
              <a:ext uri="{909E8E84-426E-40DD-AFC4-6F175D3DCCD1}">
                <a14:hiddenFill xmlns:a14="http://schemas.microsoft.com/office/drawing/2010/main">
                  <a:solidFill>
                    <a:srgbClr val="FFFFFF"/>
                  </a:solidFill>
                </a14:hiddenFill>
              </a:ext>
            </a:extLst>
          </p:spPr>
          <p:txBody>
            <a:bodyPr wrap="none" lIns="91424" tIns="45712" rIns="91424" bIns="45712" anchor="ctr"/>
            <a:lstStyle/>
            <a:p>
              <a:endParaRPr lang="es-ES">
                <a:solidFill>
                  <a:prstClr val="black"/>
                </a:solidFill>
              </a:endParaRPr>
            </a:p>
          </p:txBody>
        </p:sp>
        <p:sp>
          <p:nvSpPr>
            <p:cNvPr id="2153" name="Freeform 108"/>
            <p:cNvSpPr>
              <a:spLocks noChangeArrowheads="1"/>
            </p:cNvSpPr>
            <p:nvPr/>
          </p:nvSpPr>
          <p:spPr bwMode="auto">
            <a:xfrm>
              <a:off x="2381024" y="624894"/>
              <a:ext cx="175116" cy="247654"/>
            </a:xfrm>
            <a:custGeom>
              <a:avLst/>
              <a:gdLst>
                <a:gd name="T0" fmla="*/ 2147483647 w 375"/>
                <a:gd name="T1" fmla="*/ 2147483647 h 517"/>
                <a:gd name="T2" fmla="*/ 2147483647 w 375"/>
                <a:gd name="T3" fmla="*/ 2147483647 h 517"/>
                <a:gd name="T4" fmla="*/ 2147483647 w 375"/>
                <a:gd name="T5" fmla="*/ 2147483647 h 517"/>
                <a:gd name="T6" fmla="*/ 2147483647 w 375"/>
                <a:gd name="T7" fmla="*/ 2147483647 h 517"/>
                <a:gd name="T8" fmla="*/ 0 w 375"/>
                <a:gd name="T9" fmla="*/ 2147483647 h 517"/>
                <a:gd name="T10" fmla="*/ 2147483647 w 375"/>
                <a:gd name="T11" fmla="*/ 2147483647 h 517"/>
                <a:gd name="T12" fmla="*/ 2147483647 w 375"/>
                <a:gd name="T13" fmla="*/ 2147483647 h 517"/>
                <a:gd name="T14" fmla="*/ 2147483647 w 375"/>
                <a:gd name="T15" fmla="*/ 2147483647 h 517"/>
                <a:gd name="T16" fmla="*/ 2147483647 w 375"/>
                <a:gd name="T17" fmla="*/ 2147483647 h 517"/>
                <a:gd name="T18" fmla="*/ 2147483647 w 375"/>
                <a:gd name="T19" fmla="*/ 2147483647 h 517"/>
                <a:gd name="T20" fmla="*/ 2147483647 w 375"/>
                <a:gd name="T21" fmla="*/ 2147483647 h 517"/>
                <a:gd name="T22" fmla="*/ 2147483647 w 375"/>
                <a:gd name="T23" fmla="*/ 2147483647 h 517"/>
                <a:gd name="T24" fmla="*/ 2147483647 w 375"/>
                <a:gd name="T25" fmla="*/ 2147483647 h 517"/>
                <a:gd name="T26" fmla="*/ 2147483647 w 375"/>
                <a:gd name="T27" fmla="*/ 2147483647 h 517"/>
                <a:gd name="T28" fmla="*/ 2147483647 w 375"/>
                <a:gd name="T29" fmla="*/ 2147483647 h 517"/>
                <a:gd name="T30" fmla="*/ 2147483647 w 375"/>
                <a:gd name="T31" fmla="*/ 2147483647 h 517"/>
                <a:gd name="T32" fmla="*/ 2147483647 w 375"/>
                <a:gd name="T33" fmla="*/ 2147483647 h 517"/>
                <a:gd name="T34" fmla="*/ 2147483647 w 375"/>
                <a:gd name="T35" fmla="*/ 2147483647 h 517"/>
                <a:gd name="T36" fmla="*/ 2147483647 w 375"/>
                <a:gd name="T37" fmla="*/ 2147483647 h 517"/>
                <a:gd name="T38" fmla="*/ 2147483647 w 375"/>
                <a:gd name="T39" fmla="*/ 2147483647 h 517"/>
                <a:gd name="T40" fmla="*/ 2147483647 w 375"/>
                <a:gd name="T41" fmla="*/ 2147483647 h 517"/>
                <a:gd name="T42" fmla="*/ 2147483647 w 375"/>
                <a:gd name="T43" fmla="*/ 2147483647 h 517"/>
                <a:gd name="T44" fmla="*/ 2147483647 w 375"/>
                <a:gd name="T45" fmla="*/ 2147483647 h 517"/>
                <a:gd name="T46" fmla="*/ 2147483647 w 375"/>
                <a:gd name="T47" fmla="*/ 2147483647 h 517"/>
                <a:gd name="T48" fmla="*/ 2147483647 w 375"/>
                <a:gd name="T49" fmla="*/ 2147483647 h 517"/>
                <a:gd name="T50" fmla="*/ 2147483647 w 375"/>
                <a:gd name="T51" fmla="*/ 2147483647 h 517"/>
                <a:gd name="T52" fmla="*/ 2147483647 w 375"/>
                <a:gd name="T53" fmla="*/ 2147483647 h 517"/>
                <a:gd name="T54" fmla="*/ 2147483647 w 375"/>
                <a:gd name="T55" fmla="*/ 2147483647 h 517"/>
                <a:gd name="T56" fmla="*/ 2147483647 w 375"/>
                <a:gd name="T57" fmla="*/ 2147483647 h 517"/>
                <a:gd name="T58" fmla="*/ 2147483647 w 375"/>
                <a:gd name="T59" fmla="*/ 2147483647 h 517"/>
                <a:gd name="T60" fmla="*/ 2147483647 w 375"/>
                <a:gd name="T61" fmla="*/ 2147483647 h 517"/>
                <a:gd name="T62" fmla="*/ 2147483647 w 375"/>
                <a:gd name="T63" fmla="*/ 2147483647 h 517"/>
                <a:gd name="T64" fmla="*/ 2147483647 w 375"/>
                <a:gd name="T65" fmla="*/ 2147483647 h 517"/>
                <a:gd name="T66" fmla="*/ 2147483647 w 375"/>
                <a:gd name="T67" fmla="*/ 2147483647 h 517"/>
                <a:gd name="T68" fmla="*/ 2147483647 w 375"/>
                <a:gd name="T69" fmla="*/ 2147483647 h 517"/>
                <a:gd name="T70" fmla="*/ 2147483647 w 375"/>
                <a:gd name="T71" fmla="*/ 2147483647 h 517"/>
                <a:gd name="T72" fmla="*/ 2147483647 w 375"/>
                <a:gd name="T73" fmla="*/ 2147483647 h 517"/>
                <a:gd name="T74" fmla="*/ 2147483647 w 375"/>
                <a:gd name="T75" fmla="*/ 2147483647 h 517"/>
                <a:gd name="T76" fmla="*/ 2147483647 w 375"/>
                <a:gd name="T77" fmla="*/ 2147483647 h 517"/>
                <a:gd name="T78" fmla="*/ 2147483647 w 375"/>
                <a:gd name="T79" fmla="*/ 2147483647 h 517"/>
                <a:gd name="T80" fmla="*/ 2147483647 w 375"/>
                <a:gd name="T81" fmla="*/ 2147483647 h 517"/>
                <a:gd name="T82" fmla="*/ 2147483647 w 375"/>
                <a:gd name="T83" fmla="*/ 2147483647 h 517"/>
                <a:gd name="T84" fmla="*/ 2147483647 w 375"/>
                <a:gd name="T85" fmla="*/ 2147483647 h 517"/>
                <a:gd name="T86" fmla="*/ 2147483647 w 375"/>
                <a:gd name="T87" fmla="*/ 2147483647 h 517"/>
                <a:gd name="T88" fmla="*/ 2147483647 w 375"/>
                <a:gd name="T89" fmla="*/ 0 h 51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375"/>
                <a:gd name="T136" fmla="*/ 0 h 517"/>
                <a:gd name="T137" fmla="*/ 375 w 375"/>
                <a:gd name="T138" fmla="*/ 517 h 517"/>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375" h="517">
                  <a:moveTo>
                    <a:pt x="203" y="18"/>
                  </a:moveTo>
                  <a:lnTo>
                    <a:pt x="185" y="37"/>
                  </a:lnTo>
                  <a:lnTo>
                    <a:pt x="159" y="53"/>
                  </a:lnTo>
                  <a:lnTo>
                    <a:pt x="135" y="81"/>
                  </a:lnTo>
                  <a:lnTo>
                    <a:pt x="115" y="95"/>
                  </a:lnTo>
                  <a:lnTo>
                    <a:pt x="90" y="90"/>
                  </a:lnTo>
                  <a:lnTo>
                    <a:pt x="73" y="74"/>
                  </a:lnTo>
                  <a:lnTo>
                    <a:pt x="44" y="67"/>
                  </a:lnTo>
                  <a:lnTo>
                    <a:pt x="15" y="76"/>
                  </a:lnTo>
                  <a:lnTo>
                    <a:pt x="0" y="99"/>
                  </a:lnTo>
                  <a:lnTo>
                    <a:pt x="1" y="126"/>
                  </a:lnTo>
                  <a:lnTo>
                    <a:pt x="12" y="142"/>
                  </a:lnTo>
                  <a:lnTo>
                    <a:pt x="25" y="155"/>
                  </a:lnTo>
                  <a:lnTo>
                    <a:pt x="56" y="154"/>
                  </a:lnTo>
                  <a:lnTo>
                    <a:pt x="83" y="149"/>
                  </a:lnTo>
                  <a:lnTo>
                    <a:pt x="127" y="135"/>
                  </a:lnTo>
                  <a:lnTo>
                    <a:pt x="142" y="142"/>
                  </a:lnTo>
                  <a:lnTo>
                    <a:pt x="149" y="152"/>
                  </a:lnTo>
                  <a:lnTo>
                    <a:pt x="179" y="160"/>
                  </a:lnTo>
                  <a:lnTo>
                    <a:pt x="204" y="137"/>
                  </a:lnTo>
                  <a:lnTo>
                    <a:pt x="217" y="133"/>
                  </a:lnTo>
                  <a:lnTo>
                    <a:pt x="226" y="137"/>
                  </a:lnTo>
                  <a:lnTo>
                    <a:pt x="235" y="149"/>
                  </a:lnTo>
                  <a:lnTo>
                    <a:pt x="236" y="158"/>
                  </a:lnTo>
                  <a:lnTo>
                    <a:pt x="233" y="171"/>
                  </a:lnTo>
                  <a:lnTo>
                    <a:pt x="226" y="184"/>
                  </a:lnTo>
                  <a:lnTo>
                    <a:pt x="208" y="206"/>
                  </a:lnTo>
                  <a:lnTo>
                    <a:pt x="185" y="211"/>
                  </a:lnTo>
                  <a:lnTo>
                    <a:pt x="155" y="207"/>
                  </a:lnTo>
                  <a:lnTo>
                    <a:pt x="133" y="231"/>
                  </a:lnTo>
                  <a:lnTo>
                    <a:pt x="143" y="287"/>
                  </a:lnTo>
                  <a:lnTo>
                    <a:pt x="128" y="289"/>
                  </a:lnTo>
                  <a:lnTo>
                    <a:pt x="107" y="275"/>
                  </a:lnTo>
                  <a:lnTo>
                    <a:pt x="97" y="249"/>
                  </a:lnTo>
                  <a:lnTo>
                    <a:pt x="78" y="227"/>
                  </a:lnTo>
                  <a:lnTo>
                    <a:pt x="69" y="228"/>
                  </a:lnTo>
                  <a:lnTo>
                    <a:pt x="59" y="245"/>
                  </a:lnTo>
                  <a:lnTo>
                    <a:pt x="61" y="312"/>
                  </a:lnTo>
                  <a:lnTo>
                    <a:pt x="85" y="337"/>
                  </a:lnTo>
                  <a:lnTo>
                    <a:pt x="96" y="363"/>
                  </a:lnTo>
                  <a:lnTo>
                    <a:pt x="77" y="367"/>
                  </a:lnTo>
                  <a:lnTo>
                    <a:pt x="46" y="366"/>
                  </a:lnTo>
                  <a:lnTo>
                    <a:pt x="24" y="377"/>
                  </a:lnTo>
                  <a:lnTo>
                    <a:pt x="16" y="399"/>
                  </a:lnTo>
                  <a:lnTo>
                    <a:pt x="17" y="427"/>
                  </a:lnTo>
                  <a:lnTo>
                    <a:pt x="29" y="437"/>
                  </a:lnTo>
                  <a:lnTo>
                    <a:pt x="39" y="444"/>
                  </a:lnTo>
                  <a:lnTo>
                    <a:pt x="63" y="444"/>
                  </a:lnTo>
                  <a:lnTo>
                    <a:pt x="82" y="435"/>
                  </a:lnTo>
                  <a:lnTo>
                    <a:pt x="76" y="472"/>
                  </a:lnTo>
                  <a:lnTo>
                    <a:pt x="91" y="495"/>
                  </a:lnTo>
                  <a:lnTo>
                    <a:pt x="122" y="499"/>
                  </a:lnTo>
                  <a:lnTo>
                    <a:pt x="158" y="516"/>
                  </a:lnTo>
                  <a:lnTo>
                    <a:pt x="177" y="517"/>
                  </a:lnTo>
                  <a:lnTo>
                    <a:pt x="189" y="506"/>
                  </a:lnTo>
                  <a:lnTo>
                    <a:pt x="189" y="479"/>
                  </a:lnTo>
                  <a:lnTo>
                    <a:pt x="184" y="477"/>
                  </a:lnTo>
                  <a:lnTo>
                    <a:pt x="156" y="454"/>
                  </a:lnTo>
                  <a:lnTo>
                    <a:pt x="163" y="442"/>
                  </a:lnTo>
                  <a:lnTo>
                    <a:pt x="213" y="428"/>
                  </a:lnTo>
                  <a:lnTo>
                    <a:pt x="224" y="415"/>
                  </a:lnTo>
                  <a:lnTo>
                    <a:pt x="241" y="378"/>
                  </a:lnTo>
                  <a:lnTo>
                    <a:pt x="244" y="368"/>
                  </a:lnTo>
                  <a:lnTo>
                    <a:pt x="244" y="351"/>
                  </a:lnTo>
                  <a:lnTo>
                    <a:pt x="231" y="319"/>
                  </a:lnTo>
                  <a:lnTo>
                    <a:pt x="208" y="308"/>
                  </a:lnTo>
                  <a:lnTo>
                    <a:pt x="221" y="289"/>
                  </a:lnTo>
                  <a:lnTo>
                    <a:pt x="270" y="267"/>
                  </a:lnTo>
                  <a:lnTo>
                    <a:pt x="275" y="260"/>
                  </a:lnTo>
                  <a:lnTo>
                    <a:pt x="280" y="243"/>
                  </a:lnTo>
                  <a:lnTo>
                    <a:pt x="298" y="235"/>
                  </a:lnTo>
                  <a:lnTo>
                    <a:pt x="309" y="219"/>
                  </a:lnTo>
                  <a:lnTo>
                    <a:pt x="305" y="187"/>
                  </a:lnTo>
                  <a:lnTo>
                    <a:pt x="312" y="162"/>
                  </a:lnTo>
                  <a:lnTo>
                    <a:pt x="341" y="133"/>
                  </a:lnTo>
                  <a:lnTo>
                    <a:pt x="344" y="127"/>
                  </a:lnTo>
                  <a:lnTo>
                    <a:pt x="353" y="97"/>
                  </a:lnTo>
                  <a:lnTo>
                    <a:pt x="351" y="93"/>
                  </a:lnTo>
                  <a:lnTo>
                    <a:pt x="346" y="88"/>
                  </a:lnTo>
                  <a:lnTo>
                    <a:pt x="318" y="88"/>
                  </a:lnTo>
                  <a:lnTo>
                    <a:pt x="313" y="84"/>
                  </a:lnTo>
                  <a:lnTo>
                    <a:pt x="311" y="75"/>
                  </a:lnTo>
                  <a:lnTo>
                    <a:pt x="314" y="69"/>
                  </a:lnTo>
                  <a:lnTo>
                    <a:pt x="364" y="56"/>
                  </a:lnTo>
                  <a:lnTo>
                    <a:pt x="375" y="35"/>
                  </a:lnTo>
                  <a:lnTo>
                    <a:pt x="351" y="15"/>
                  </a:lnTo>
                  <a:lnTo>
                    <a:pt x="317" y="7"/>
                  </a:lnTo>
                  <a:lnTo>
                    <a:pt x="258" y="23"/>
                  </a:lnTo>
                  <a:lnTo>
                    <a:pt x="238" y="27"/>
                  </a:lnTo>
                  <a:lnTo>
                    <a:pt x="225" y="0"/>
                  </a:lnTo>
                  <a:lnTo>
                    <a:pt x="203" y="18"/>
                  </a:lnTo>
                </a:path>
              </a:pathLst>
            </a:custGeom>
            <a:noFill/>
            <a:ln w="9360">
              <a:solidFill>
                <a:srgbClr val="FFFFFF"/>
              </a:solidFill>
              <a:round/>
              <a:headEnd/>
              <a:tailEnd/>
            </a:ln>
            <a:extLst>
              <a:ext uri="{909E8E84-426E-40DD-AFC4-6F175D3DCCD1}">
                <a14:hiddenFill xmlns:a14="http://schemas.microsoft.com/office/drawing/2010/main">
                  <a:solidFill>
                    <a:srgbClr val="FFFFFF"/>
                  </a:solidFill>
                </a14:hiddenFill>
              </a:ext>
            </a:extLst>
          </p:spPr>
          <p:txBody>
            <a:bodyPr wrap="none" lIns="91424" tIns="45712" rIns="91424" bIns="45712" anchor="ctr"/>
            <a:lstStyle/>
            <a:p>
              <a:endParaRPr lang="es-ES">
                <a:solidFill>
                  <a:prstClr val="black"/>
                </a:solidFill>
              </a:endParaRPr>
            </a:p>
          </p:txBody>
        </p:sp>
        <p:sp>
          <p:nvSpPr>
            <p:cNvPr id="2154" name="Freeform 109"/>
            <p:cNvSpPr>
              <a:spLocks noChangeArrowheads="1"/>
            </p:cNvSpPr>
            <p:nvPr/>
          </p:nvSpPr>
          <p:spPr bwMode="auto">
            <a:xfrm>
              <a:off x="2349802" y="976217"/>
              <a:ext cx="460186" cy="404598"/>
            </a:xfrm>
            <a:custGeom>
              <a:avLst/>
              <a:gdLst>
                <a:gd name="T0" fmla="*/ 2147483647 w 984"/>
                <a:gd name="T1" fmla="*/ 2147483647 h 845"/>
                <a:gd name="T2" fmla="*/ 2147483647 w 984"/>
                <a:gd name="T3" fmla="*/ 2147483647 h 845"/>
                <a:gd name="T4" fmla="*/ 2147483647 w 984"/>
                <a:gd name="T5" fmla="*/ 2147483647 h 845"/>
                <a:gd name="T6" fmla="*/ 2147483647 w 984"/>
                <a:gd name="T7" fmla="*/ 2147483647 h 845"/>
                <a:gd name="T8" fmla="*/ 2147483647 w 984"/>
                <a:gd name="T9" fmla="*/ 2147483647 h 845"/>
                <a:gd name="T10" fmla="*/ 2147483647 w 984"/>
                <a:gd name="T11" fmla="*/ 2147483647 h 845"/>
                <a:gd name="T12" fmla="*/ 2147483647 w 984"/>
                <a:gd name="T13" fmla="*/ 2147483647 h 845"/>
                <a:gd name="T14" fmla="*/ 2147483647 w 984"/>
                <a:gd name="T15" fmla="*/ 2147483647 h 845"/>
                <a:gd name="T16" fmla="*/ 2147483647 w 984"/>
                <a:gd name="T17" fmla="*/ 2147483647 h 845"/>
                <a:gd name="T18" fmla="*/ 2147483647 w 984"/>
                <a:gd name="T19" fmla="*/ 2147483647 h 845"/>
                <a:gd name="T20" fmla="*/ 2147483647 w 984"/>
                <a:gd name="T21" fmla="*/ 2147483647 h 845"/>
                <a:gd name="T22" fmla="*/ 2147483647 w 984"/>
                <a:gd name="T23" fmla="*/ 2147483647 h 845"/>
                <a:gd name="T24" fmla="*/ 2147483647 w 984"/>
                <a:gd name="T25" fmla="*/ 2147483647 h 845"/>
                <a:gd name="T26" fmla="*/ 2147483647 w 984"/>
                <a:gd name="T27" fmla="*/ 2147483647 h 845"/>
                <a:gd name="T28" fmla="*/ 2147483647 w 984"/>
                <a:gd name="T29" fmla="*/ 2147483647 h 845"/>
                <a:gd name="T30" fmla="*/ 2147483647 w 984"/>
                <a:gd name="T31" fmla="*/ 0 h 845"/>
                <a:gd name="T32" fmla="*/ 2147483647 w 984"/>
                <a:gd name="T33" fmla="*/ 2147483647 h 845"/>
                <a:gd name="T34" fmla="*/ 2147483647 w 984"/>
                <a:gd name="T35" fmla="*/ 2147483647 h 845"/>
                <a:gd name="T36" fmla="*/ 2147483647 w 984"/>
                <a:gd name="T37" fmla="*/ 2147483647 h 845"/>
                <a:gd name="T38" fmla="*/ 2147483647 w 984"/>
                <a:gd name="T39" fmla="*/ 2147483647 h 845"/>
                <a:gd name="T40" fmla="*/ 2147483647 w 984"/>
                <a:gd name="T41" fmla="*/ 2147483647 h 845"/>
                <a:gd name="T42" fmla="*/ 2147483647 w 984"/>
                <a:gd name="T43" fmla="*/ 2147483647 h 845"/>
                <a:gd name="T44" fmla="*/ 2147483647 w 984"/>
                <a:gd name="T45" fmla="*/ 2147483647 h 845"/>
                <a:gd name="T46" fmla="*/ 2147483647 w 984"/>
                <a:gd name="T47" fmla="*/ 2147483647 h 845"/>
                <a:gd name="T48" fmla="*/ 2147483647 w 984"/>
                <a:gd name="T49" fmla="*/ 2147483647 h 845"/>
                <a:gd name="T50" fmla="*/ 2147483647 w 984"/>
                <a:gd name="T51" fmla="*/ 2147483647 h 845"/>
                <a:gd name="T52" fmla="*/ 2147483647 w 984"/>
                <a:gd name="T53" fmla="*/ 2147483647 h 845"/>
                <a:gd name="T54" fmla="*/ 2147483647 w 984"/>
                <a:gd name="T55" fmla="*/ 2147483647 h 845"/>
                <a:gd name="T56" fmla="*/ 2147483647 w 984"/>
                <a:gd name="T57" fmla="*/ 2147483647 h 845"/>
                <a:gd name="T58" fmla="*/ 2147483647 w 984"/>
                <a:gd name="T59" fmla="*/ 2147483647 h 845"/>
                <a:gd name="T60" fmla="*/ 2147483647 w 984"/>
                <a:gd name="T61" fmla="*/ 2147483647 h 845"/>
                <a:gd name="T62" fmla="*/ 2147483647 w 984"/>
                <a:gd name="T63" fmla="*/ 2147483647 h 845"/>
                <a:gd name="T64" fmla="*/ 2147483647 w 984"/>
                <a:gd name="T65" fmla="*/ 2147483647 h 845"/>
                <a:gd name="T66" fmla="*/ 2147483647 w 984"/>
                <a:gd name="T67" fmla="*/ 2147483647 h 845"/>
                <a:gd name="T68" fmla="*/ 2147483647 w 984"/>
                <a:gd name="T69" fmla="*/ 2147483647 h 845"/>
                <a:gd name="T70" fmla="*/ 2147483647 w 984"/>
                <a:gd name="T71" fmla="*/ 2147483647 h 845"/>
                <a:gd name="T72" fmla="*/ 2147483647 w 984"/>
                <a:gd name="T73" fmla="*/ 2147483647 h 845"/>
                <a:gd name="T74" fmla="*/ 2147483647 w 984"/>
                <a:gd name="T75" fmla="*/ 2147483647 h 845"/>
                <a:gd name="T76" fmla="*/ 2147483647 w 984"/>
                <a:gd name="T77" fmla="*/ 2147483647 h 845"/>
                <a:gd name="T78" fmla="*/ 2147483647 w 984"/>
                <a:gd name="T79" fmla="*/ 2147483647 h 845"/>
                <a:gd name="T80" fmla="*/ 2147483647 w 984"/>
                <a:gd name="T81" fmla="*/ 2147483647 h 845"/>
                <a:gd name="T82" fmla="*/ 2147483647 w 984"/>
                <a:gd name="T83" fmla="*/ 2147483647 h 845"/>
                <a:gd name="T84" fmla="*/ 2147483647 w 984"/>
                <a:gd name="T85" fmla="*/ 2147483647 h 845"/>
                <a:gd name="T86" fmla="*/ 2147483647 w 984"/>
                <a:gd name="T87" fmla="*/ 2147483647 h 845"/>
                <a:gd name="T88" fmla="*/ 2147483647 w 984"/>
                <a:gd name="T89" fmla="*/ 2147483647 h 845"/>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984"/>
                <a:gd name="T136" fmla="*/ 0 h 845"/>
                <a:gd name="T137" fmla="*/ 984 w 984"/>
                <a:gd name="T138" fmla="*/ 845 h 845"/>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984" h="845">
                  <a:moveTo>
                    <a:pt x="865" y="838"/>
                  </a:moveTo>
                  <a:lnTo>
                    <a:pt x="841" y="830"/>
                  </a:lnTo>
                  <a:lnTo>
                    <a:pt x="812" y="830"/>
                  </a:lnTo>
                  <a:lnTo>
                    <a:pt x="782" y="802"/>
                  </a:lnTo>
                  <a:lnTo>
                    <a:pt x="777" y="794"/>
                  </a:lnTo>
                  <a:lnTo>
                    <a:pt x="762" y="793"/>
                  </a:lnTo>
                  <a:lnTo>
                    <a:pt x="714" y="787"/>
                  </a:lnTo>
                  <a:lnTo>
                    <a:pt x="708" y="784"/>
                  </a:lnTo>
                  <a:lnTo>
                    <a:pt x="692" y="757"/>
                  </a:lnTo>
                  <a:lnTo>
                    <a:pt x="680" y="721"/>
                  </a:lnTo>
                  <a:lnTo>
                    <a:pt x="640" y="705"/>
                  </a:lnTo>
                  <a:lnTo>
                    <a:pt x="611" y="695"/>
                  </a:lnTo>
                  <a:lnTo>
                    <a:pt x="567" y="671"/>
                  </a:lnTo>
                  <a:lnTo>
                    <a:pt x="561" y="638"/>
                  </a:lnTo>
                  <a:lnTo>
                    <a:pt x="563" y="628"/>
                  </a:lnTo>
                  <a:lnTo>
                    <a:pt x="557" y="601"/>
                  </a:lnTo>
                  <a:lnTo>
                    <a:pt x="575" y="568"/>
                  </a:lnTo>
                  <a:lnTo>
                    <a:pt x="603" y="542"/>
                  </a:lnTo>
                  <a:lnTo>
                    <a:pt x="622" y="515"/>
                  </a:lnTo>
                  <a:lnTo>
                    <a:pt x="605" y="432"/>
                  </a:lnTo>
                  <a:lnTo>
                    <a:pt x="583" y="383"/>
                  </a:lnTo>
                  <a:lnTo>
                    <a:pt x="549" y="365"/>
                  </a:lnTo>
                  <a:lnTo>
                    <a:pt x="515" y="358"/>
                  </a:lnTo>
                  <a:lnTo>
                    <a:pt x="482" y="364"/>
                  </a:lnTo>
                  <a:lnTo>
                    <a:pt x="466" y="353"/>
                  </a:lnTo>
                  <a:lnTo>
                    <a:pt x="471" y="323"/>
                  </a:lnTo>
                  <a:lnTo>
                    <a:pt x="456" y="301"/>
                  </a:lnTo>
                  <a:lnTo>
                    <a:pt x="451" y="298"/>
                  </a:lnTo>
                  <a:lnTo>
                    <a:pt x="415" y="309"/>
                  </a:lnTo>
                  <a:lnTo>
                    <a:pt x="409" y="310"/>
                  </a:lnTo>
                  <a:lnTo>
                    <a:pt x="387" y="291"/>
                  </a:lnTo>
                  <a:lnTo>
                    <a:pt x="380" y="263"/>
                  </a:lnTo>
                  <a:lnTo>
                    <a:pt x="361" y="254"/>
                  </a:lnTo>
                  <a:lnTo>
                    <a:pt x="332" y="270"/>
                  </a:lnTo>
                  <a:lnTo>
                    <a:pt x="318" y="290"/>
                  </a:lnTo>
                  <a:lnTo>
                    <a:pt x="265" y="295"/>
                  </a:lnTo>
                  <a:lnTo>
                    <a:pt x="230" y="292"/>
                  </a:lnTo>
                  <a:lnTo>
                    <a:pt x="200" y="279"/>
                  </a:lnTo>
                  <a:lnTo>
                    <a:pt x="158" y="283"/>
                  </a:lnTo>
                  <a:lnTo>
                    <a:pt x="127" y="275"/>
                  </a:lnTo>
                  <a:lnTo>
                    <a:pt x="48" y="212"/>
                  </a:lnTo>
                  <a:lnTo>
                    <a:pt x="18" y="183"/>
                  </a:lnTo>
                  <a:lnTo>
                    <a:pt x="0" y="160"/>
                  </a:lnTo>
                  <a:lnTo>
                    <a:pt x="0" y="131"/>
                  </a:lnTo>
                  <a:lnTo>
                    <a:pt x="34" y="89"/>
                  </a:lnTo>
                  <a:lnTo>
                    <a:pt x="58" y="42"/>
                  </a:lnTo>
                  <a:lnTo>
                    <a:pt x="97" y="2"/>
                  </a:lnTo>
                  <a:lnTo>
                    <a:pt x="126" y="0"/>
                  </a:lnTo>
                  <a:lnTo>
                    <a:pt x="134" y="18"/>
                  </a:lnTo>
                  <a:lnTo>
                    <a:pt x="132" y="33"/>
                  </a:lnTo>
                  <a:lnTo>
                    <a:pt x="115" y="62"/>
                  </a:lnTo>
                  <a:lnTo>
                    <a:pt x="90" y="84"/>
                  </a:lnTo>
                  <a:lnTo>
                    <a:pt x="91" y="93"/>
                  </a:lnTo>
                  <a:lnTo>
                    <a:pt x="106" y="120"/>
                  </a:lnTo>
                  <a:lnTo>
                    <a:pt x="103" y="150"/>
                  </a:lnTo>
                  <a:lnTo>
                    <a:pt x="105" y="211"/>
                  </a:lnTo>
                  <a:lnTo>
                    <a:pt x="130" y="242"/>
                  </a:lnTo>
                  <a:lnTo>
                    <a:pt x="146" y="218"/>
                  </a:lnTo>
                  <a:lnTo>
                    <a:pt x="156" y="176"/>
                  </a:lnTo>
                  <a:lnTo>
                    <a:pt x="150" y="145"/>
                  </a:lnTo>
                  <a:lnTo>
                    <a:pt x="147" y="107"/>
                  </a:lnTo>
                  <a:lnTo>
                    <a:pt x="146" y="79"/>
                  </a:lnTo>
                  <a:lnTo>
                    <a:pt x="159" y="47"/>
                  </a:lnTo>
                  <a:lnTo>
                    <a:pt x="165" y="36"/>
                  </a:lnTo>
                  <a:lnTo>
                    <a:pt x="233" y="13"/>
                  </a:lnTo>
                  <a:lnTo>
                    <a:pt x="239" y="17"/>
                  </a:lnTo>
                  <a:lnTo>
                    <a:pt x="254" y="71"/>
                  </a:lnTo>
                  <a:lnTo>
                    <a:pt x="251" y="102"/>
                  </a:lnTo>
                  <a:lnTo>
                    <a:pt x="269" y="122"/>
                  </a:lnTo>
                  <a:lnTo>
                    <a:pt x="298" y="129"/>
                  </a:lnTo>
                  <a:lnTo>
                    <a:pt x="335" y="137"/>
                  </a:lnTo>
                  <a:lnTo>
                    <a:pt x="368" y="116"/>
                  </a:lnTo>
                  <a:lnTo>
                    <a:pt x="404" y="106"/>
                  </a:lnTo>
                  <a:lnTo>
                    <a:pt x="424" y="115"/>
                  </a:lnTo>
                  <a:lnTo>
                    <a:pt x="439" y="142"/>
                  </a:lnTo>
                  <a:lnTo>
                    <a:pt x="464" y="166"/>
                  </a:lnTo>
                  <a:lnTo>
                    <a:pt x="519" y="155"/>
                  </a:lnTo>
                  <a:lnTo>
                    <a:pt x="540" y="162"/>
                  </a:lnTo>
                  <a:lnTo>
                    <a:pt x="556" y="172"/>
                  </a:lnTo>
                  <a:lnTo>
                    <a:pt x="569" y="198"/>
                  </a:lnTo>
                  <a:lnTo>
                    <a:pt x="593" y="218"/>
                  </a:lnTo>
                  <a:lnTo>
                    <a:pt x="608" y="225"/>
                  </a:lnTo>
                  <a:lnTo>
                    <a:pt x="635" y="213"/>
                  </a:lnTo>
                  <a:lnTo>
                    <a:pt x="651" y="220"/>
                  </a:lnTo>
                  <a:lnTo>
                    <a:pt x="666" y="247"/>
                  </a:lnTo>
                  <a:lnTo>
                    <a:pt x="657" y="277"/>
                  </a:lnTo>
                  <a:lnTo>
                    <a:pt x="703" y="326"/>
                  </a:lnTo>
                  <a:lnTo>
                    <a:pt x="725" y="356"/>
                  </a:lnTo>
                  <a:lnTo>
                    <a:pt x="753" y="379"/>
                  </a:lnTo>
                  <a:lnTo>
                    <a:pt x="851" y="371"/>
                  </a:lnTo>
                  <a:lnTo>
                    <a:pt x="882" y="382"/>
                  </a:lnTo>
                  <a:lnTo>
                    <a:pt x="887" y="387"/>
                  </a:lnTo>
                  <a:lnTo>
                    <a:pt x="889" y="396"/>
                  </a:lnTo>
                  <a:lnTo>
                    <a:pt x="946" y="394"/>
                  </a:lnTo>
                  <a:lnTo>
                    <a:pt x="972" y="404"/>
                  </a:lnTo>
                  <a:lnTo>
                    <a:pt x="984" y="445"/>
                  </a:lnTo>
                  <a:lnTo>
                    <a:pt x="981" y="449"/>
                  </a:lnTo>
                  <a:lnTo>
                    <a:pt x="961" y="472"/>
                  </a:lnTo>
                  <a:lnTo>
                    <a:pt x="980" y="509"/>
                  </a:lnTo>
                  <a:lnTo>
                    <a:pt x="976" y="514"/>
                  </a:lnTo>
                  <a:lnTo>
                    <a:pt x="947" y="520"/>
                  </a:lnTo>
                  <a:lnTo>
                    <a:pt x="939" y="530"/>
                  </a:lnTo>
                  <a:lnTo>
                    <a:pt x="944" y="558"/>
                  </a:lnTo>
                  <a:lnTo>
                    <a:pt x="940" y="564"/>
                  </a:lnTo>
                  <a:lnTo>
                    <a:pt x="922" y="567"/>
                  </a:lnTo>
                  <a:lnTo>
                    <a:pt x="901" y="557"/>
                  </a:lnTo>
                  <a:lnTo>
                    <a:pt x="889" y="545"/>
                  </a:lnTo>
                  <a:lnTo>
                    <a:pt x="863" y="522"/>
                  </a:lnTo>
                  <a:lnTo>
                    <a:pt x="799" y="496"/>
                  </a:lnTo>
                  <a:lnTo>
                    <a:pt x="781" y="499"/>
                  </a:lnTo>
                  <a:lnTo>
                    <a:pt x="777" y="504"/>
                  </a:lnTo>
                  <a:lnTo>
                    <a:pt x="776" y="523"/>
                  </a:lnTo>
                  <a:lnTo>
                    <a:pt x="807" y="556"/>
                  </a:lnTo>
                  <a:lnTo>
                    <a:pt x="829" y="580"/>
                  </a:lnTo>
                  <a:lnTo>
                    <a:pt x="864" y="604"/>
                  </a:lnTo>
                  <a:lnTo>
                    <a:pt x="895" y="622"/>
                  </a:lnTo>
                  <a:lnTo>
                    <a:pt x="901" y="625"/>
                  </a:lnTo>
                  <a:lnTo>
                    <a:pt x="925" y="654"/>
                  </a:lnTo>
                  <a:lnTo>
                    <a:pt x="930" y="677"/>
                  </a:lnTo>
                  <a:lnTo>
                    <a:pt x="926" y="706"/>
                  </a:lnTo>
                  <a:lnTo>
                    <a:pt x="946" y="732"/>
                  </a:lnTo>
                  <a:lnTo>
                    <a:pt x="937" y="763"/>
                  </a:lnTo>
                  <a:lnTo>
                    <a:pt x="932" y="764"/>
                  </a:lnTo>
                  <a:lnTo>
                    <a:pt x="892" y="748"/>
                  </a:lnTo>
                  <a:lnTo>
                    <a:pt x="843" y="722"/>
                  </a:lnTo>
                  <a:lnTo>
                    <a:pt x="791" y="725"/>
                  </a:lnTo>
                  <a:lnTo>
                    <a:pt x="786" y="729"/>
                  </a:lnTo>
                  <a:lnTo>
                    <a:pt x="810" y="743"/>
                  </a:lnTo>
                  <a:lnTo>
                    <a:pt x="842" y="762"/>
                  </a:lnTo>
                  <a:lnTo>
                    <a:pt x="918" y="809"/>
                  </a:lnTo>
                  <a:lnTo>
                    <a:pt x="931" y="831"/>
                  </a:lnTo>
                  <a:lnTo>
                    <a:pt x="925" y="843"/>
                  </a:lnTo>
                  <a:lnTo>
                    <a:pt x="910" y="845"/>
                  </a:lnTo>
                  <a:lnTo>
                    <a:pt x="889" y="839"/>
                  </a:lnTo>
                  <a:lnTo>
                    <a:pt x="865" y="838"/>
                  </a:lnTo>
                  <a:close/>
                </a:path>
              </a:pathLst>
            </a:custGeom>
            <a:noFill/>
            <a:ln w="9360">
              <a:solidFill>
                <a:srgbClr val="FFFFFF"/>
              </a:solidFill>
              <a:round/>
              <a:headEnd/>
              <a:tailEnd/>
            </a:ln>
            <a:extLst>
              <a:ext uri="{909E8E84-426E-40DD-AFC4-6F175D3DCCD1}">
                <a14:hiddenFill xmlns:a14="http://schemas.microsoft.com/office/drawing/2010/main">
                  <a:solidFill>
                    <a:srgbClr val="FFFFFF"/>
                  </a:solidFill>
                </a14:hiddenFill>
              </a:ext>
            </a:extLst>
          </p:spPr>
          <p:txBody>
            <a:bodyPr wrap="none" lIns="91424" tIns="45712" rIns="91424" bIns="45712" anchor="ctr"/>
            <a:lstStyle/>
            <a:p>
              <a:endParaRPr lang="es-ES">
                <a:solidFill>
                  <a:prstClr val="black"/>
                </a:solidFill>
              </a:endParaRPr>
            </a:p>
          </p:txBody>
        </p:sp>
        <p:sp>
          <p:nvSpPr>
            <p:cNvPr id="2155" name="Freeform 110"/>
            <p:cNvSpPr>
              <a:spLocks noChangeArrowheads="1"/>
            </p:cNvSpPr>
            <p:nvPr/>
          </p:nvSpPr>
          <p:spPr bwMode="auto">
            <a:xfrm>
              <a:off x="2349802" y="976217"/>
              <a:ext cx="460186" cy="404598"/>
            </a:xfrm>
            <a:custGeom>
              <a:avLst/>
              <a:gdLst>
                <a:gd name="T0" fmla="*/ 2147483647 w 984"/>
                <a:gd name="T1" fmla="*/ 2147483647 h 845"/>
                <a:gd name="T2" fmla="*/ 2147483647 w 984"/>
                <a:gd name="T3" fmla="*/ 2147483647 h 845"/>
                <a:gd name="T4" fmla="*/ 2147483647 w 984"/>
                <a:gd name="T5" fmla="*/ 2147483647 h 845"/>
                <a:gd name="T6" fmla="*/ 2147483647 w 984"/>
                <a:gd name="T7" fmla="*/ 2147483647 h 845"/>
                <a:gd name="T8" fmla="*/ 2147483647 w 984"/>
                <a:gd name="T9" fmla="*/ 2147483647 h 845"/>
                <a:gd name="T10" fmla="*/ 2147483647 w 984"/>
                <a:gd name="T11" fmla="*/ 2147483647 h 845"/>
                <a:gd name="T12" fmla="*/ 2147483647 w 984"/>
                <a:gd name="T13" fmla="*/ 2147483647 h 845"/>
                <a:gd name="T14" fmla="*/ 2147483647 w 984"/>
                <a:gd name="T15" fmla="*/ 2147483647 h 845"/>
                <a:gd name="T16" fmla="*/ 2147483647 w 984"/>
                <a:gd name="T17" fmla="*/ 2147483647 h 845"/>
                <a:gd name="T18" fmla="*/ 2147483647 w 984"/>
                <a:gd name="T19" fmla="*/ 2147483647 h 845"/>
                <a:gd name="T20" fmla="*/ 2147483647 w 984"/>
                <a:gd name="T21" fmla="*/ 2147483647 h 845"/>
                <a:gd name="T22" fmla="*/ 2147483647 w 984"/>
                <a:gd name="T23" fmla="*/ 2147483647 h 845"/>
                <a:gd name="T24" fmla="*/ 2147483647 w 984"/>
                <a:gd name="T25" fmla="*/ 2147483647 h 845"/>
                <a:gd name="T26" fmla="*/ 2147483647 w 984"/>
                <a:gd name="T27" fmla="*/ 2147483647 h 845"/>
                <a:gd name="T28" fmla="*/ 2147483647 w 984"/>
                <a:gd name="T29" fmla="*/ 2147483647 h 845"/>
                <a:gd name="T30" fmla="*/ 2147483647 w 984"/>
                <a:gd name="T31" fmla="*/ 0 h 845"/>
                <a:gd name="T32" fmla="*/ 2147483647 w 984"/>
                <a:gd name="T33" fmla="*/ 2147483647 h 845"/>
                <a:gd name="T34" fmla="*/ 2147483647 w 984"/>
                <a:gd name="T35" fmla="*/ 2147483647 h 845"/>
                <a:gd name="T36" fmla="*/ 2147483647 w 984"/>
                <a:gd name="T37" fmla="*/ 2147483647 h 845"/>
                <a:gd name="T38" fmla="*/ 2147483647 w 984"/>
                <a:gd name="T39" fmla="*/ 2147483647 h 845"/>
                <a:gd name="T40" fmla="*/ 2147483647 w 984"/>
                <a:gd name="T41" fmla="*/ 2147483647 h 845"/>
                <a:gd name="T42" fmla="*/ 2147483647 w 984"/>
                <a:gd name="T43" fmla="*/ 2147483647 h 845"/>
                <a:gd name="T44" fmla="*/ 2147483647 w 984"/>
                <a:gd name="T45" fmla="*/ 2147483647 h 845"/>
                <a:gd name="T46" fmla="*/ 2147483647 w 984"/>
                <a:gd name="T47" fmla="*/ 2147483647 h 845"/>
                <a:gd name="T48" fmla="*/ 2147483647 w 984"/>
                <a:gd name="T49" fmla="*/ 2147483647 h 845"/>
                <a:gd name="T50" fmla="*/ 2147483647 w 984"/>
                <a:gd name="T51" fmla="*/ 2147483647 h 845"/>
                <a:gd name="T52" fmla="*/ 2147483647 w 984"/>
                <a:gd name="T53" fmla="*/ 2147483647 h 845"/>
                <a:gd name="T54" fmla="*/ 2147483647 w 984"/>
                <a:gd name="T55" fmla="*/ 2147483647 h 845"/>
                <a:gd name="T56" fmla="*/ 2147483647 w 984"/>
                <a:gd name="T57" fmla="*/ 2147483647 h 845"/>
                <a:gd name="T58" fmla="*/ 2147483647 w 984"/>
                <a:gd name="T59" fmla="*/ 2147483647 h 845"/>
                <a:gd name="T60" fmla="*/ 2147483647 w 984"/>
                <a:gd name="T61" fmla="*/ 2147483647 h 845"/>
                <a:gd name="T62" fmla="*/ 2147483647 w 984"/>
                <a:gd name="T63" fmla="*/ 2147483647 h 845"/>
                <a:gd name="T64" fmla="*/ 2147483647 w 984"/>
                <a:gd name="T65" fmla="*/ 2147483647 h 845"/>
                <a:gd name="T66" fmla="*/ 2147483647 w 984"/>
                <a:gd name="T67" fmla="*/ 2147483647 h 845"/>
                <a:gd name="T68" fmla="*/ 2147483647 w 984"/>
                <a:gd name="T69" fmla="*/ 2147483647 h 845"/>
                <a:gd name="T70" fmla="*/ 2147483647 w 984"/>
                <a:gd name="T71" fmla="*/ 2147483647 h 845"/>
                <a:gd name="T72" fmla="*/ 2147483647 w 984"/>
                <a:gd name="T73" fmla="*/ 2147483647 h 845"/>
                <a:gd name="T74" fmla="*/ 2147483647 w 984"/>
                <a:gd name="T75" fmla="*/ 2147483647 h 845"/>
                <a:gd name="T76" fmla="*/ 2147483647 w 984"/>
                <a:gd name="T77" fmla="*/ 2147483647 h 845"/>
                <a:gd name="T78" fmla="*/ 2147483647 w 984"/>
                <a:gd name="T79" fmla="*/ 2147483647 h 845"/>
                <a:gd name="T80" fmla="*/ 2147483647 w 984"/>
                <a:gd name="T81" fmla="*/ 2147483647 h 845"/>
                <a:gd name="T82" fmla="*/ 2147483647 w 984"/>
                <a:gd name="T83" fmla="*/ 2147483647 h 845"/>
                <a:gd name="T84" fmla="*/ 2147483647 w 984"/>
                <a:gd name="T85" fmla="*/ 2147483647 h 845"/>
                <a:gd name="T86" fmla="*/ 2147483647 w 984"/>
                <a:gd name="T87" fmla="*/ 2147483647 h 845"/>
                <a:gd name="T88" fmla="*/ 2147483647 w 984"/>
                <a:gd name="T89" fmla="*/ 2147483647 h 845"/>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984"/>
                <a:gd name="T136" fmla="*/ 0 h 845"/>
                <a:gd name="T137" fmla="*/ 984 w 984"/>
                <a:gd name="T138" fmla="*/ 845 h 845"/>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984" h="845">
                  <a:moveTo>
                    <a:pt x="865" y="838"/>
                  </a:moveTo>
                  <a:lnTo>
                    <a:pt x="841" y="830"/>
                  </a:lnTo>
                  <a:lnTo>
                    <a:pt x="812" y="830"/>
                  </a:lnTo>
                  <a:lnTo>
                    <a:pt x="782" y="802"/>
                  </a:lnTo>
                  <a:lnTo>
                    <a:pt x="777" y="794"/>
                  </a:lnTo>
                  <a:lnTo>
                    <a:pt x="762" y="793"/>
                  </a:lnTo>
                  <a:lnTo>
                    <a:pt x="714" y="787"/>
                  </a:lnTo>
                  <a:lnTo>
                    <a:pt x="708" y="784"/>
                  </a:lnTo>
                  <a:lnTo>
                    <a:pt x="692" y="757"/>
                  </a:lnTo>
                  <a:lnTo>
                    <a:pt x="680" y="721"/>
                  </a:lnTo>
                  <a:lnTo>
                    <a:pt x="640" y="705"/>
                  </a:lnTo>
                  <a:lnTo>
                    <a:pt x="611" y="695"/>
                  </a:lnTo>
                  <a:lnTo>
                    <a:pt x="567" y="671"/>
                  </a:lnTo>
                  <a:lnTo>
                    <a:pt x="561" y="638"/>
                  </a:lnTo>
                  <a:lnTo>
                    <a:pt x="563" y="628"/>
                  </a:lnTo>
                  <a:lnTo>
                    <a:pt x="557" y="601"/>
                  </a:lnTo>
                  <a:lnTo>
                    <a:pt x="575" y="568"/>
                  </a:lnTo>
                  <a:lnTo>
                    <a:pt x="603" y="542"/>
                  </a:lnTo>
                  <a:lnTo>
                    <a:pt x="622" y="515"/>
                  </a:lnTo>
                  <a:lnTo>
                    <a:pt x="605" y="432"/>
                  </a:lnTo>
                  <a:lnTo>
                    <a:pt x="583" y="383"/>
                  </a:lnTo>
                  <a:lnTo>
                    <a:pt x="549" y="365"/>
                  </a:lnTo>
                  <a:lnTo>
                    <a:pt x="515" y="358"/>
                  </a:lnTo>
                  <a:lnTo>
                    <a:pt x="482" y="364"/>
                  </a:lnTo>
                  <a:lnTo>
                    <a:pt x="466" y="353"/>
                  </a:lnTo>
                  <a:lnTo>
                    <a:pt x="471" y="323"/>
                  </a:lnTo>
                  <a:lnTo>
                    <a:pt x="456" y="301"/>
                  </a:lnTo>
                  <a:lnTo>
                    <a:pt x="451" y="298"/>
                  </a:lnTo>
                  <a:lnTo>
                    <a:pt x="415" y="309"/>
                  </a:lnTo>
                  <a:lnTo>
                    <a:pt x="409" y="310"/>
                  </a:lnTo>
                  <a:lnTo>
                    <a:pt x="387" y="291"/>
                  </a:lnTo>
                  <a:lnTo>
                    <a:pt x="380" y="263"/>
                  </a:lnTo>
                  <a:lnTo>
                    <a:pt x="361" y="254"/>
                  </a:lnTo>
                  <a:lnTo>
                    <a:pt x="332" y="270"/>
                  </a:lnTo>
                  <a:lnTo>
                    <a:pt x="318" y="290"/>
                  </a:lnTo>
                  <a:lnTo>
                    <a:pt x="265" y="295"/>
                  </a:lnTo>
                  <a:lnTo>
                    <a:pt x="230" y="292"/>
                  </a:lnTo>
                  <a:lnTo>
                    <a:pt x="200" y="279"/>
                  </a:lnTo>
                  <a:lnTo>
                    <a:pt x="158" y="283"/>
                  </a:lnTo>
                  <a:lnTo>
                    <a:pt x="127" y="275"/>
                  </a:lnTo>
                  <a:lnTo>
                    <a:pt x="48" y="212"/>
                  </a:lnTo>
                  <a:lnTo>
                    <a:pt x="18" y="183"/>
                  </a:lnTo>
                  <a:lnTo>
                    <a:pt x="0" y="160"/>
                  </a:lnTo>
                  <a:lnTo>
                    <a:pt x="0" y="131"/>
                  </a:lnTo>
                  <a:lnTo>
                    <a:pt x="34" y="89"/>
                  </a:lnTo>
                  <a:lnTo>
                    <a:pt x="58" y="42"/>
                  </a:lnTo>
                  <a:lnTo>
                    <a:pt x="97" y="2"/>
                  </a:lnTo>
                  <a:lnTo>
                    <a:pt x="126" y="0"/>
                  </a:lnTo>
                  <a:lnTo>
                    <a:pt x="134" y="18"/>
                  </a:lnTo>
                  <a:lnTo>
                    <a:pt x="132" y="33"/>
                  </a:lnTo>
                  <a:lnTo>
                    <a:pt x="115" y="62"/>
                  </a:lnTo>
                  <a:lnTo>
                    <a:pt x="90" y="84"/>
                  </a:lnTo>
                  <a:lnTo>
                    <a:pt x="91" y="93"/>
                  </a:lnTo>
                  <a:lnTo>
                    <a:pt x="106" y="120"/>
                  </a:lnTo>
                  <a:lnTo>
                    <a:pt x="103" y="150"/>
                  </a:lnTo>
                  <a:lnTo>
                    <a:pt x="105" y="211"/>
                  </a:lnTo>
                  <a:lnTo>
                    <a:pt x="130" y="242"/>
                  </a:lnTo>
                  <a:lnTo>
                    <a:pt x="146" y="218"/>
                  </a:lnTo>
                  <a:lnTo>
                    <a:pt x="156" y="176"/>
                  </a:lnTo>
                  <a:lnTo>
                    <a:pt x="150" y="145"/>
                  </a:lnTo>
                  <a:lnTo>
                    <a:pt x="147" y="107"/>
                  </a:lnTo>
                  <a:lnTo>
                    <a:pt x="146" y="79"/>
                  </a:lnTo>
                  <a:lnTo>
                    <a:pt x="159" y="47"/>
                  </a:lnTo>
                  <a:lnTo>
                    <a:pt x="165" y="36"/>
                  </a:lnTo>
                  <a:lnTo>
                    <a:pt x="233" y="13"/>
                  </a:lnTo>
                  <a:lnTo>
                    <a:pt x="239" y="17"/>
                  </a:lnTo>
                  <a:lnTo>
                    <a:pt x="254" y="71"/>
                  </a:lnTo>
                  <a:lnTo>
                    <a:pt x="251" y="102"/>
                  </a:lnTo>
                  <a:lnTo>
                    <a:pt x="269" y="122"/>
                  </a:lnTo>
                  <a:lnTo>
                    <a:pt x="298" y="129"/>
                  </a:lnTo>
                  <a:lnTo>
                    <a:pt x="335" y="137"/>
                  </a:lnTo>
                  <a:lnTo>
                    <a:pt x="368" y="116"/>
                  </a:lnTo>
                  <a:lnTo>
                    <a:pt x="404" y="106"/>
                  </a:lnTo>
                  <a:lnTo>
                    <a:pt x="424" y="115"/>
                  </a:lnTo>
                  <a:lnTo>
                    <a:pt x="439" y="142"/>
                  </a:lnTo>
                  <a:lnTo>
                    <a:pt x="464" y="166"/>
                  </a:lnTo>
                  <a:lnTo>
                    <a:pt x="519" y="155"/>
                  </a:lnTo>
                  <a:lnTo>
                    <a:pt x="540" y="162"/>
                  </a:lnTo>
                  <a:lnTo>
                    <a:pt x="556" y="172"/>
                  </a:lnTo>
                  <a:lnTo>
                    <a:pt x="569" y="198"/>
                  </a:lnTo>
                  <a:lnTo>
                    <a:pt x="593" y="218"/>
                  </a:lnTo>
                  <a:lnTo>
                    <a:pt x="608" y="225"/>
                  </a:lnTo>
                  <a:lnTo>
                    <a:pt x="635" y="213"/>
                  </a:lnTo>
                  <a:lnTo>
                    <a:pt x="651" y="220"/>
                  </a:lnTo>
                  <a:lnTo>
                    <a:pt x="666" y="247"/>
                  </a:lnTo>
                  <a:lnTo>
                    <a:pt x="657" y="277"/>
                  </a:lnTo>
                  <a:lnTo>
                    <a:pt x="703" y="326"/>
                  </a:lnTo>
                  <a:lnTo>
                    <a:pt x="725" y="356"/>
                  </a:lnTo>
                  <a:lnTo>
                    <a:pt x="753" y="379"/>
                  </a:lnTo>
                  <a:lnTo>
                    <a:pt x="851" y="371"/>
                  </a:lnTo>
                  <a:lnTo>
                    <a:pt x="882" y="382"/>
                  </a:lnTo>
                  <a:lnTo>
                    <a:pt x="887" y="387"/>
                  </a:lnTo>
                  <a:lnTo>
                    <a:pt x="889" y="396"/>
                  </a:lnTo>
                  <a:lnTo>
                    <a:pt x="946" y="394"/>
                  </a:lnTo>
                  <a:lnTo>
                    <a:pt x="972" y="404"/>
                  </a:lnTo>
                  <a:lnTo>
                    <a:pt x="984" y="445"/>
                  </a:lnTo>
                  <a:lnTo>
                    <a:pt x="981" y="449"/>
                  </a:lnTo>
                  <a:lnTo>
                    <a:pt x="961" y="472"/>
                  </a:lnTo>
                  <a:lnTo>
                    <a:pt x="980" y="509"/>
                  </a:lnTo>
                  <a:lnTo>
                    <a:pt x="976" y="514"/>
                  </a:lnTo>
                  <a:lnTo>
                    <a:pt x="947" y="520"/>
                  </a:lnTo>
                  <a:lnTo>
                    <a:pt x="939" y="530"/>
                  </a:lnTo>
                  <a:lnTo>
                    <a:pt x="944" y="558"/>
                  </a:lnTo>
                  <a:lnTo>
                    <a:pt x="940" y="564"/>
                  </a:lnTo>
                  <a:lnTo>
                    <a:pt x="922" y="567"/>
                  </a:lnTo>
                  <a:lnTo>
                    <a:pt x="901" y="557"/>
                  </a:lnTo>
                  <a:lnTo>
                    <a:pt x="889" y="545"/>
                  </a:lnTo>
                  <a:lnTo>
                    <a:pt x="863" y="522"/>
                  </a:lnTo>
                  <a:lnTo>
                    <a:pt x="799" y="496"/>
                  </a:lnTo>
                  <a:lnTo>
                    <a:pt x="781" y="499"/>
                  </a:lnTo>
                  <a:lnTo>
                    <a:pt x="777" y="504"/>
                  </a:lnTo>
                  <a:lnTo>
                    <a:pt x="776" y="523"/>
                  </a:lnTo>
                  <a:lnTo>
                    <a:pt x="807" y="556"/>
                  </a:lnTo>
                  <a:lnTo>
                    <a:pt x="829" y="580"/>
                  </a:lnTo>
                  <a:lnTo>
                    <a:pt x="864" y="604"/>
                  </a:lnTo>
                  <a:lnTo>
                    <a:pt x="895" y="622"/>
                  </a:lnTo>
                  <a:lnTo>
                    <a:pt x="901" y="625"/>
                  </a:lnTo>
                  <a:lnTo>
                    <a:pt x="925" y="654"/>
                  </a:lnTo>
                  <a:lnTo>
                    <a:pt x="930" y="677"/>
                  </a:lnTo>
                  <a:lnTo>
                    <a:pt x="926" y="706"/>
                  </a:lnTo>
                  <a:lnTo>
                    <a:pt x="946" y="732"/>
                  </a:lnTo>
                  <a:lnTo>
                    <a:pt x="937" y="763"/>
                  </a:lnTo>
                  <a:lnTo>
                    <a:pt x="932" y="764"/>
                  </a:lnTo>
                  <a:lnTo>
                    <a:pt x="892" y="748"/>
                  </a:lnTo>
                  <a:lnTo>
                    <a:pt x="843" y="722"/>
                  </a:lnTo>
                  <a:lnTo>
                    <a:pt x="791" y="725"/>
                  </a:lnTo>
                  <a:lnTo>
                    <a:pt x="786" y="729"/>
                  </a:lnTo>
                  <a:lnTo>
                    <a:pt x="810" y="743"/>
                  </a:lnTo>
                  <a:lnTo>
                    <a:pt x="842" y="762"/>
                  </a:lnTo>
                  <a:lnTo>
                    <a:pt x="918" y="809"/>
                  </a:lnTo>
                  <a:lnTo>
                    <a:pt x="931" y="831"/>
                  </a:lnTo>
                  <a:lnTo>
                    <a:pt x="925" y="843"/>
                  </a:lnTo>
                  <a:lnTo>
                    <a:pt x="910" y="845"/>
                  </a:lnTo>
                  <a:lnTo>
                    <a:pt x="889" y="839"/>
                  </a:lnTo>
                  <a:lnTo>
                    <a:pt x="865" y="838"/>
                  </a:lnTo>
                </a:path>
              </a:pathLst>
            </a:custGeom>
            <a:noFill/>
            <a:ln w="9360">
              <a:solidFill>
                <a:srgbClr val="FFFFFF"/>
              </a:solidFill>
              <a:round/>
              <a:headEnd/>
              <a:tailEnd/>
            </a:ln>
            <a:extLst>
              <a:ext uri="{909E8E84-426E-40DD-AFC4-6F175D3DCCD1}">
                <a14:hiddenFill xmlns:a14="http://schemas.microsoft.com/office/drawing/2010/main">
                  <a:solidFill>
                    <a:srgbClr val="FFFFFF"/>
                  </a:solidFill>
                </a14:hiddenFill>
              </a:ext>
            </a:extLst>
          </p:spPr>
          <p:txBody>
            <a:bodyPr wrap="none" lIns="91424" tIns="45712" rIns="91424" bIns="45712" anchor="ctr"/>
            <a:lstStyle/>
            <a:p>
              <a:endParaRPr lang="es-ES">
                <a:solidFill>
                  <a:prstClr val="black"/>
                </a:solidFill>
              </a:endParaRPr>
            </a:p>
          </p:txBody>
        </p:sp>
        <p:sp>
          <p:nvSpPr>
            <p:cNvPr id="2156" name="Freeform 111"/>
            <p:cNvSpPr>
              <a:spLocks noChangeArrowheads="1"/>
            </p:cNvSpPr>
            <p:nvPr/>
          </p:nvSpPr>
          <p:spPr bwMode="auto">
            <a:xfrm>
              <a:off x="3143929" y="1684624"/>
              <a:ext cx="166971" cy="171342"/>
            </a:xfrm>
            <a:custGeom>
              <a:avLst/>
              <a:gdLst>
                <a:gd name="T0" fmla="*/ 2147483647 w 362"/>
                <a:gd name="T1" fmla="*/ 2147483647 h 358"/>
                <a:gd name="T2" fmla="*/ 2147483647 w 362"/>
                <a:gd name="T3" fmla="*/ 2147483647 h 358"/>
                <a:gd name="T4" fmla="*/ 2147483647 w 362"/>
                <a:gd name="T5" fmla="*/ 2147483647 h 358"/>
                <a:gd name="T6" fmla="*/ 2147483647 w 362"/>
                <a:gd name="T7" fmla="*/ 2147483647 h 358"/>
                <a:gd name="T8" fmla="*/ 2147483647 w 362"/>
                <a:gd name="T9" fmla="*/ 2147483647 h 358"/>
                <a:gd name="T10" fmla="*/ 2147483647 w 362"/>
                <a:gd name="T11" fmla="*/ 2147483647 h 358"/>
                <a:gd name="T12" fmla="*/ 2147483647 w 362"/>
                <a:gd name="T13" fmla="*/ 2147483647 h 358"/>
                <a:gd name="T14" fmla="*/ 2147483647 w 362"/>
                <a:gd name="T15" fmla="*/ 2147483647 h 358"/>
                <a:gd name="T16" fmla="*/ 2147483647 w 362"/>
                <a:gd name="T17" fmla="*/ 2147483647 h 358"/>
                <a:gd name="T18" fmla="*/ 2147483647 w 362"/>
                <a:gd name="T19" fmla="*/ 2147483647 h 358"/>
                <a:gd name="T20" fmla="*/ 2147483647 w 362"/>
                <a:gd name="T21" fmla="*/ 2147483647 h 358"/>
                <a:gd name="T22" fmla="*/ 2147483647 w 362"/>
                <a:gd name="T23" fmla="*/ 2147483647 h 358"/>
                <a:gd name="T24" fmla="*/ 2147483647 w 362"/>
                <a:gd name="T25" fmla="*/ 2147483647 h 358"/>
                <a:gd name="T26" fmla="*/ 2147483647 w 362"/>
                <a:gd name="T27" fmla="*/ 2147483647 h 358"/>
                <a:gd name="T28" fmla="*/ 2147483647 w 362"/>
                <a:gd name="T29" fmla="*/ 2147483647 h 358"/>
                <a:gd name="T30" fmla="*/ 2147483647 w 362"/>
                <a:gd name="T31" fmla="*/ 2147483647 h 358"/>
                <a:gd name="T32" fmla="*/ 2147483647 w 362"/>
                <a:gd name="T33" fmla="*/ 2147483647 h 358"/>
                <a:gd name="T34" fmla="*/ 2147483647 w 362"/>
                <a:gd name="T35" fmla="*/ 2147483647 h 358"/>
                <a:gd name="T36" fmla="*/ 2147483647 w 362"/>
                <a:gd name="T37" fmla="*/ 2147483647 h 358"/>
                <a:gd name="T38" fmla="*/ 2147483647 w 362"/>
                <a:gd name="T39" fmla="*/ 2147483647 h 358"/>
                <a:gd name="T40" fmla="*/ 2147483647 w 362"/>
                <a:gd name="T41" fmla="*/ 2147483647 h 358"/>
                <a:gd name="T42" fmla="*/ 2147483647 w 362"/>
                <a:gd name="T43" fmla="*/ 2147483647 h 358"/>
                <a:gd name="T44" fmla="*/ 2147483647 w 362"/>
                <a:gd name="T45" fmla="*/ 2147483647 h 358"/>
                <a:gd name="T46" fmla="*/ 2147483647 w 362"/>
                <a:gd name="T47" fmla="*/ 2147483647 h 358"/>
                <a:gd name="T48" fmla="*/ 2147483647 w 362"/>
                <a:gd name="T49" fmla="*/ 2147483647 h 358"/>
                <a:gd name="T50" fmla="*/ 2147483647 w 362"/>
                <a:gd name="T51" fmla="*/ 2147483647 h 358"/>
                <a:gd name="T52" fmla="*/ 2147483647 w 362"/>
                <a:gd name="T53" fmla="*/ 2147483647 h 358"/>
                <a:gd name="T54" fmla="*/ 2147483647 w 362"/>
                <a:gd name="T55" fmla="*/ 2147483647 h 358"/>
                <a:gd name="T56" fmla="*/ 2147483647 w 362"/>
                <a:gd name="T57" fmla="*/ 2147483647 h 358"/>
                <a:gd name="T58" fmla="*/ 2147483647 w 362"/>
                <a:gd name="T59" fmla="*/ 2147483647 h 358"/>
                <a:gd name="T60" fmla="*/ 2147483647 w 362"/>
                <a:gd name="T61" fmla="*/ 2147483647 h 358"/>
                <a:gd name="T62" fmla="*/ 2147483647 w 362"/>
                <a:gd name="T63" fmla="*/ 2147483647 h 358"/>
                <a:gd name="T64" fmla="*/ 0 w 362"/>
                <a:gd name="T65" fmla="*/ 2147483647 h 358"/>
                <a:gd name="T66" fmla="*/ 2147483647 w 362"/>
                <a:gd name="T67" fmla="*/ 2147483647 h 35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62"/>
                <a:gd name="T103" fmla="*/ 0 h 358"/>
                <a:gd name="T104" fmla="*/ 362 w 362"/>
                <a:gd name="T105" fmla="*/ 358 h 35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62" h="358">
                  <a:moveTo>
                    <a:pt x="13" y="196"/>
                  </a:moveTo>
                  <a:lnTo>
                    <a:pt x="16" y="225"/>
                  </a:lnTo>
                  <a:lnTo>
                    <a:pt x="10" y="266"/>
                  </a:lnTo>
                  <a:lnTo>
                    <a:pt x="16" y="282"/>
                  </a:lnTo>
                  <a:lnTo>
                    <a:pt x="4" y="314"/>
                  </a:lnTo>
                  <a:lnTo>
                    <a:pt x="11" y="327"/>
                  </a:lnTo>
                  <a:lnTo>
                    <a:pt x="16" y="356"/>
                  </a:lnTo>
                  <a:lnTo>
                    <a:pt x="37" y="358"/>
                  </a:lnTo>
                  <a:lnTo>
                    <a:pt x="53" y="343"/>
                  </a:lnTo>
                  <a:lnTo>
                    <a:pt x="77" y="319"/>
                  </a:lnTo>
                  <a:lnTo>
                    <a:pt x="105" y="309"/>
                  </a:lnTo>
                  <a:lnTo>
                    <a:pt x="129" y="313"/>
                  </a:lnTo>
                  <a:lnTo>
                    <a:pt x="156" y="291"/>
                  </a:lnTo>
                  <a:lnTo>
                    <a:pt x="189" y="284"/>
                  </a:lnTo>
                  <a:lnTo>
                    <a:pt x="201" y="290"/>
                  </a:lnTo>
                  <a:lnTo>
                    <a:pt x="211" y="313"/>
                  </a:lnTo>
                  <a:lnTo>
                    <a:pt x="207" y="320"/>
                  </a:lnTo>
                  <a:lnTo>
                    <a:pt x="207" y="332"/>
                  </a:lnTo>
                  <a:lnTo>
                    <a:pt x="218" y="329"/>
                  </a:lnTo>
                  <a:lnTo>
                    <a:pt x="225" y="320"/>
                  </a:lnTo>
                  <a:lnTo>
                    <a:pt x="230" y="295"/>
                  </a:lnTo>
                  <a:lnTo>
                    <a:pt x="243" y="262"/>
                  </a:lnTo>
                  <a:lnTo>
                    <a:pt x="255" y="255"/>
                  </a:lnTo>
                  <a:lnTo>
                    <a:pt x="277" y="270"/>
                  </a:lnTo>
                  <a:lnTo>
                    <a:pt x="287" y="289"/>
                  </a:lnTo>
                  <a:lnTo>
                    <a:pt x="295" y="316"/>
                  </a:lnTo>
                  <a:lnTo>
                    <a:pt x="300" y="314"/>
                  </a:lnTo>
                  <a:lnTo>
                    <a:pt x="318" y="307"/>
                  </a:lnTo>
                  <a:lnTo>
                    <a:pt x="325" y="317"/>
                  </a:lnTo>
                  <a:lnTo>
                    <a:pt x="347" y="334"/>
                  </a:lnTo>
                  <a:lnTo>
                    <a:pt x="362" y="312"/>
                  </a:lnTo>
                  <a:lnTo>
                    <a:pt x="359" y="274"/>
                  </a:lnTo>
                  <a:lnTo>
                    <a:pt x="344" y="243"/>
                  </a:lnTo>
                  <a:lnTo>
                    <a:pt x="333" y="236"/>
                  </a:lnTo>
                  <a:lnTo>
                    <a:pt x="296" y="243"/>
                  </a:lnTo>
                  <a:lnTo>
                    <a:pt x="287" y="241"/>
                  </a:lnTo>
                  <a:lnTo>
                    <a:pt x="283" y="223"/>
                  </a:lnTo>
                  <a:lnTo>
                    <a:pt x="289" y="215"/>
                  </a:lnTo>
                  <a:lnTo>
                    <a:pt x="290" y="207"/>
                  </a:lnTo>
                  <a:lnTo>
                    <a:pt x="285" y="193"/>
                  </a:lnTo>
                  <a:lnTo>
                    <a:pt x="261" y="187"/>
                  </a:lnTo>
                  <a:lnTo>
                    <a:pt x="239" y="173"/>
                  </a:lnTo>
                  <a:lnTo>
                    <a:pt x="225" y="151"/>
                  </a:lnTo>
                  <a:lnTo>
                    <a:pt x="219" y="118"/>
                  </a:lnTo>
                  <a:lnTo>
                    <a:pt x="212" y="111"/>
                  </a:lnTo>
                  <a:lnTo>
                    <a:pt x="200" y="113"/>
                  </a:lnTo>
                  <a:lnTo>
                    <a:pt x="189" y="122"/>
                  </a:lnTo>
                  <a:lnTo>
                    <a:pt x="178" y="151"/>
                  </a:lnTo>
                  <a:lnTo>
                    <a:pt x="162" y="165"/>
                  </a:lnTo>
                  <a:lnTo>
                    <a:pt x="129" y="156"/>
                  </a:lnTo>
                  <a:lnTo>
                    <a:pt x="122" y="132"/>
                  </a:lnTo>
                  <a:lnTo>
                    <a:pt x="127" y="113"/>
                  </a:lnTo>
                  <a:lnTo>
                    <a:pt x="116" y="104"/>
                  </a:lnTo>
                  <a:lnTo>
                    <a:pt x="90" y="111"/>
                  </a:lnTo>
                  <a:lnTo>
                    <a:pt x="75" y="141"/>
                  </a:lnTo>
                  <a:lnTo>
                    <a:pt x="68" y="155"/>
                  </a:lnTo>
                  <a:lnTo>
                    <a:pt x="57" y="154"/>
                  </a:lnTo>
                  <a:lnTo>
                    <a:pt x="50" y="141"/>
                  </a:lnTo>
                  <a:lnTo>
                    <a:pt x="49" y="108"/>
                  </a:lnTo>
                  <a:lnTo>
                    <a:pt x="49" y="79"/>
                  </a:lnTo>
                  <a:lnTo>
                    <a:pt x="52" y="41"/>
                  </a:lnTo>
                  <a:lnTo>
                    <a:pt x="49" y="4"/>
                  </a:lnTo>
                  <a:lnTo>
                    <a:pt x="39" y="0"/>
                  </a:lnTo>
                  <a:lnTo>
                    <a:pt x="18" y="8"/>
                  </a:lnTo>
                  <a:lnTo>
                    <a:pt x="4" y="46"/>
                  </a:lnTo>
                  <a:lnTo>
                    <a:pt x="0" y="92"/>
                  </a:lnTo>
                  <a:lnTo>
                    <a:pt x="18" y="137"/>
                  </a:lnTo>
                  <a:lnTo>
                    <a:pt x="7" y="173"/>
                  </a:lnTo>
                  <a:lnTo>
                    <a:pt x="13" y="196"/>
                  </a:lnTo>
                  <a:close/>
                </a:path>
              </a:pathLst>
            </a:custGeom>
            <a:noFill/>
            <a:ln w="9360">
              <a:solidFill>
                <a:srgbClr val="FFFFFF"/>
              </a:solidFill>
              <a:round/>
              <a:headEnd/>
              <a:tailEnd/>
            </a:ln>
            <a:extLst>
              <a:ext uri="{909E8E84-426E-40DD-AFC4-6F175D3DCCD1}">
                <a14:hiddenFill xmlns:a14="http://schemas.microsoft.com/office/drawing/2010/main">
                  <a:solidFill>
                    <a:srgbClr val="FFFFFF"/>
                  </a:solidFill>
                </a14:hiddenFill>
              </a:ext>
            </a:extLst>
          </p:spPr>
          <p:txBody>
            <a:bodyPr wrap="none" lIns="91424" tIns="45712" rIns="91424" bIns="45712" anchor="ctr"/>
            <a:lstStyle/>
            <a:p>
              <a:endParaRPr lang="es-ES">
                <a:solidFill>
                  <a:prstClr val="black"/>
                </a:solidFill>
              </a:endParaRPr>
            </a:p>
          </p:txBody>
        </p:sp>
        <p:sp>
          <p:nvSpPr>
            <p:cNvPr id="2157" name="Freeform 112"/>
            <p:cNvSpPr>
              <a:spLocks noChangeArrowheads="1"/>
            </p:cNvSpPr>
            <p:nvPr/>
          </p:nvSpPr>
          <p:spPr bwMode="auto">
            <a:xfrm>
              <a:off x="3143929" y="1684624"/>
              <a:ext cx="166971" cy="171342"/>
            </a:xfrm>
            <a:custGeom>
              <a:avLst/>
              <a:gdLst>
                <a:gd name="T0" fmla="*/ 2147483647 w 362"/>
                <a:gd name="T1" fmla="*/ 2147483647 h 358"/>
                <a:gd name="T2" fmla="*/ 2147483647 w 362"/>
                <a:gd name="T3" fmla="*/ 2147483647 h 358"/>
                <a:gd name="T4" fmla="*/ 2147483647 w 362"/>
                <a:gd name="T5" fmla="*/ 2147483647 h 358"/>
                <a:gd name="T6" fmla="*/ 2147483647 w 362"/>
                <a:gd name="T7" fmla="*/ 2147483647 h 358"/>
                <a:gd name="T8" fmla="*/ 2147483647 w 362"/>
                <a:gd name="T9" fmla="*/ 2147483647 h 358"/>
                <a:gd name="T10" fmla="*/ 2147483647 w 362"/>
                <a:gd name="T11" fmla="*/ 2147483647 h 358"/>
                <a:gd name="T12" fmla="*/ 2147483647 w 362"/>
                <a:gd name="T13" fmla="*/ 2147483647 h 358"/>
                <a:gd name="T14" fmla="*/ 2147483647 w 362"/>
                <a:gd name="T15" fmla="*/ 2147483647 h 358"/>
                <a:gd name="T16" fmla="*/ 2147483647 w 362"/>
                <a:gd name="T17" fmla="*/ 2147483647 h 358"/>
                <a:gd name="T18" fmla="*/ 2147483647 w 362"/>
                <a:gd name="T19" fmla="*/ 2147483647 h 358"/>
                <a:gd name="T20" fmla="*/ 2147483647 w 362"/>
                <a:gd name="T21" fmla="*/ 2147483647 h 358"/>
                <a:gd name="T22" fmla="*/ 2147483647 w 362"/>
                <a:gd name="T23" fmla="*/ 2147483647 h 358"/>
                <a:gd name="T24" fmla="*/ 2147483647 w 362"/>
                <a:gd name="T25" fmla="*/ 2147483647 h 358"/>
                <a:gd name="T26" fmla="*/ 2147483647 w 362"/>
                <a:gd name="T27" fmla="*/ 2147483647 h 358"/>
                <a:gd name="T28" fmla="*/ 2147483647 w 362"/>
                <a:gd name="T29" fmla="*/ 2147483647 h 358"/>
                <a:gd name="T30" fmla="*/ 2147483647 w 362"/>
                <a:gd name="T31" fmla="*/ 2147483647 h 358"/>
                <a:gd name="T32" fmla="*/ 2147483647 w 362"/>
                <a:gd name="T33" fmla="*/ 2147483647 h 358"/>
                <a:gd name="T34" fmla="*/ 2147483647 w 362"/>
                <a:gd name="T35" fmla="*/ 2147483647 h 358"/>
                <a:gd name="T36" fmla="*/ 2147483647 w 362"/>
                <a:gd name="T37" fmla="*/ 2147483647 h 358"/>
                <a:gd name="T38" fmla="*/ 2147483647 w 362"/>
                <a:gd name="T39" fmla="*/ 2147483647 h 358"/>
                <a:gd name="T40" fmla="*/ 2147483647 w 362"/>
                <a:gd name="T41" fmla="*/ 2147483647 h 358"/>
                <a:gd name="T42" fmla="*/ 2147483647 w 362"/>
                <a:gd name="T43" fmla="*/ 2147483647 h 358"/>
                <a:gd name="T44" fmla="*/ 2147483647 w 362"/>
                <a:gd name="T45" fmla="*/ 2147483647 h 358"/>
                <a:gd name="T46" fmla="*/ 2147483647 w 362"/>
                <a:gd name="T47" fmla="*/ 2147483647 h 358"/>
                <a:gd name="T48" fmla="*/ 2147483647 w 362"/>
                <a:gd name="T49" fmla="*/ 2147483647 h 358"/>
                <a:gd name="T50" fmla="*/ 2147483647 w 362"/>
                <a:gd name="T51" fmla="*/ 2147483647 h 358"/>
                <a:gd name="T52" fmla="*/ 2147483647 w 362"/>
                <a:gd name="T53" fmla="*/ 2147483647 h 358"/>
                <a:gd name="T54" fmla="*/ 2147483647 w 362"/>
                <a:gd name="T55" fmla="*/ 2147483647 h 358"/>
                <a:gd name="T56" fmla="*/ 2147483647 w 362"/>
                <a:gd name="T57" fmla="*/ 2147483647 h 358"/>
                <a:gd name="T58" fmla="*/ 2147483647 w 362"/>
                <a:gd name="T59" fmla="*/ 2147483647 h 358"/>
                <a:gd name="T60" fmla="*/ 2147483647 w 362"/>
                <a:gd name="T61" fmla="*/ 2147483647 h 358"/>
                <a:gd name="T62" fmla="*/ 2147483647 w 362"/>
                <a:gd name="T63" fmla="*/ 2147483647 h 358"/>
                <a:gd name="T64" fmla="*/ 0 w 362"/>
                <a:gd name="T65" fmla="*/ 2147483647 h 358"/>
                <a:gd name="T66" fmla="*/ 2147483647 w 362"/>
                <a:gd name="T67" fmla="*/ 2147483647 h 35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62"/>
                <a:gd name="T103" fmla="*/ 0 h 358"/>
                <a:gd name="T104" fmla="*/ 362 w 362"/>
                <a:gd name="T105" fmla="*/ 358 h 35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62" h="358">
                  <a:moveTo>
                    <a:pt x="13" y="196"/>
                  </a:moveTo>
                  <a:lnTo>
                    <a:pt x="16" y="225"/>
                  </a:lnTo>
                  <a:lnTo>
                    <a:pt x="10" y="266"/>
                  </a:lnTo>
                  <a:lnTo>
                    <a:pt x="16" y="282"/>
                  </a:lnTo>
                  <a:lnTo>
                    <a:pt x="4" y="314"/>
                  </a:lnTo>
                  <a:lnTo>
                    <a:pt x="11" y="327"/>
                  </a:lnTo>
                  <a:lnTo>
                    <a:pt x="16" y="356"/>
                  </a:lnTo>
                  <a:lnTo>
                    <a:pt x="37" y="358"/>
                  </a:lnTo>
                  <a:lnTo>
                    <a:pt x="53" y="343"/>
                  </a:lnTo>
                  <a:lnTo>
                    <a:pt x="77" y="319"/>
                  </a:lnTo>
                  <a:lnTo>
                    <a:pt x="105" y="309"/>
                  </a:lnTo>
                  <a:lnTo>
                    <a:pt x="129" y="313"/>
                  </a:lnTo>
                  <a:lnTo>
                    <a:pt x="156" y="291"/>
                  </a:lnTo>
                  <a:lnTo>
                    <a:pt x="189" y="284"/>
                  </a:lnTo>
                  <a:lnTo>
                    <a:pt x="201" y="290"/>
                  </a:lnTo>
                  <a:lnTo>
                    <a:pt x="211" y="313"/>
                  </a:lnTo>
                  <a:lnTo>
                    <a:pt x="207" y="320"/>
                  </a:lnTo>
                  <a:lnTo>
                    <a:pt x="207" y="332"/>
                  </a:lnTo>
                  <a:lnTo>
                    <a:pt x="218" y="329"/>
                  </a:lnTo>
                  <a:lnTo>
                    <a:pt x="225" y="320"/>
                  </a:lnTo>
                  <a:lnTo>
                    <a:pt x="230" y="295"/>
                  </a:lnTo>
                  <a:lnTo>
                    <a:pt x="243" y="262"/>
                  </a:lnTo>
                  <a:lnTo>
                    <a:pt x="255" y="255"/>
                  </a:lnTo>
                  <a:lnTo>
                    <a:pt x="277" y="270"/>
                  </a:lnTo>
                  <a:lnTo>
                    <a:pt x="287" y="289"/>
                  </a:lnTo>
                  <a:lnTo>
                    <a:pt x="295" y="316"/>
                  </a:lnTo>
                  <a:lnTo>
                    <a:pt x="300" y="314"/>
                  </a:lnTo>
                  <a:lnTo>
                    <a:pt x="318" y="307"/>
                  </a:lnTo>
                  <a:lnTo>
                    <a:pt x="325" y="317"/>
                  </a:lnTo>
                  <a:lnTo>
                    <a:pt x="347" y="334"/>
                  </a:lnTo>
                  <a:lnTo>
                    <a:pt x="362" y="312"/>
                  </a:lnTo>
                  <a:lnTo>
                    <a:pt x="359" y="274"/>
                  </a:lnTo>
                  <a:lnTo>
                    <a:pt x="344" y="243"/>
                  </a:lnTo>
                  <a:lnTo>
                    <a:pt x="333" y="236"/>
                  </a:lnTo>
                  <a:lnTo>
                    <a:pt x="296" y="243"/>
                  </a:lnTo>
                  <a:lnTo>
                    <a:pt x="287" y="241"/>
                  </a:lnTo>
                  <a:lnTo>
                    <a:pt x="283" y="223"/>
                  </a:lnTo>
                  <a:lnTo>
                    <a:pt x="289" y="215"/>
                  </a:lnTo>
                  <a:lnTo>
                    <a:pt x="290" y="207"/>
                  </a:lnTo>
                  <a:lnTo>
                    <a:pt x="285" y="193"/>
                  </a:lnTo>
                  <a:lnTo>
                    <a:pt x="261" y="187"/>
                  </a:lnTo>
                  <a:lnTo>
                    <a:pt x="239" y="173"/>
                  </a:lnTo>
                  <a:lnTo>
                    <a:pt x="225" y="151"/>
                  </a:lnTo>
                  <a:lnTo>
                    <a:pt x="219" y="118"/>
                  </a:lnTo>
                  <a:lnTo>
                    <a:pt x="212" y="111"/>
                  </a:lnTo>
                  <a:lnTo>
                    <a:pt x="200" y="113"/>
                  </a:lnTo>
                  <a:lnTo>
                    <a:pt x="189" y="122"/>
                  </a:lnTo>
                  <a:lnTo>
                    <a:pt x="178" y="151"/>
                  </a:lnTo>
                  <a:lnTo>
                    <a:pt x="162" y="165"/>
                  </a:lnTo>
                  <a:lnTo>
                    <a:pt x="129" y="156"/>
                  </a:lnTo>
                  <a:lnTo>
                    <a:pt x="122" y="132"/>
                  </a:lnTo>
                  <a:lnTo>
                    <a:pt x="127" y="113"/>
                  </a:lnTo>
                  <a:lnTo>
                    <a:pt x="116" y="104"/>
                  </a:lnTo>
                  <a:lnTo>
                    <a:pt x="90" y="111"/>
                  </a:lnTo>
                  <a:lnTo>
                    <a:pt x="75" y="141"/>
                  </a:lnTo>
                  <a:lnTo>
                    <a:pt x="68" y="155"/>
                  </a:lnTo>
                  <a:lnTo>
                    <a:pt x="57" y="154"/>
                  </a:lnTo>
                  <a:lnTo>
                    <a:pt x="50" y="141"/>
                  </a:lnTo>
                  <a:lnTo>
                    <a:pt x="49" y="108"/>
                  </a:lnTo>
                  <a:lnTo>
                    <a:pt x="49" y="79"/>
                  </a:lnTo>
                  <a:lnTo>
                    <a:pt x="52" y="41"/>
                  </a:lnTo>
                  <a:lnTo>
                    <a:pt x="49" y="4"/>
                  </a:lnTo>
                  <a:lnTo>
                    <a:pt x="39" y="0"/>
                  </a:lnTo>
                  <a:lnTo>
                    <a:pt x="18" y="8"/>
                  </a:lnTo>
                  <a:lnTo>
                    <a:pt x="4" y="46"/>
                  </a:lnTo>
                  <a:lnTo>
                    <a:pt x="0" y="92"/>
                  </a:lnTo>
                  <a:lnTo>
                    <a:pt x="18" y="137"/>
                  </a:lnTo>
                  <a:lnTo>
                    <a:pt x="7" y="173"/>
                  </a:lnTo>
                  <a:lnTo>
                    <a:pt x="13" y="196"/>
                  </a:lnTo>
                </a:path>
              </a:pathLst>
            </a:custGeom>
            <a:noFill/>
            <a:ln w="9360">
              <a:solidFill>
                <a:srgbClr val="FFFFFF"/>
              </a:solidFill>
              <a:round/>
              <a:headEnd/>
              <a:tailEnd/>
            </a:ln>
            <a:extLst>
              <a:ext uri="{909E8E84-426E-40DD-AFC4-6F175D3DCCD1}">
                <a14:hiddenFill xmlns:a14="http://schemas.microsoft.com/office/drawing/2010/main">
                  <a:solidFill>
                    <a:srgbClr val="FFFFFF"/>
                  </a:solidFill>
                </a14:hiddenFill>
              </a:ext>
            </a:extLst>
          </p:spPr>
          <p:txBody>
            <a:bodyPr wrap="none" lIns="91424" tIns="45712" rIns="91424" bIns="45712" anchor="ctr"/>
            <a:lstStyle/>
            <a:p>
              <a:endParaRPr lang="es-ES">
                <a:solidFill>
                  <a:prstClr val="black"/>
                </a:solidFill>
              </a:endParaRPr>
            </a:p>
          </p:txBody>
        </p:sp>
        <p:sp>
          <p:nvSpPr>
            <p:cNvPr id="2158" name="Freeform 113"/>
            <p:cNvSpPr>
              <a:spLocks noChangeArrowheads="1"/>
            </p:cNvSpPr>
            <p:nvPr/>
          </p:nvSpPr>
          <p:spPr bwMode="auto">
            <a:xfrm>
              <a:off x="2972886" y="1808450"/>
              <a:ext cx="74662" cy="27358"/>
            </a:xfrm>
            <a:custGeom>
              <a:avLst/>
              <a:gdLst>
                <a:gd name="T0" fmla="*/ 2147483647 w 159"/>
                <a:gd name="T1" fmla="*/ 2147483647 h 58"/>
                <a:gd name="T2" fmla="*/ 2147483647 w 159"/>
                <a:gd name="T3" fmla="*/ 0 h 58"/>
                <a:gd name="T4" fmla="*/ 2147483647 w 159"/>
                <a:gd name="T5" fmla="*/ 2147483647 h 58"/>
                <a:gd name="T6" fmla="*/ 2147483647 w 159"/>
                <a:gd name="T7" fmla="*/ 2147483647 h 58"/>
                <a:gd name="T8" fmla="*/ 2147483647 w 159"/>
                <a:gd name="T9" fmla="*/ 2147483647 h 58"/>
                <a:gd name="T10" fmla="*/ 2147483647 w 159"/>
                <a:gd name="T11" fmla="*/ 2147483647 h 58"/>
                <a:gd name="T12" fmla="*/ 2147483647 w 159"/>
                <a:gd name="T13" fmla="*/ 2147483647 h 58"/>
                <a:gd name="T14" fmla="*/ 2147483647 w 159"/>
                <a:gd name="T15" fmla="*/ 2147483647 h 58"/>
                <a:gd name="T16" fmla="*/ 2147483647 w 159"/>
                <a:gd name="T17" fmla="*/ 2147483647 h 58"/>
                <a:gd name="T18" fmla="*/ 2147483647 w 159"/>
                <a:gd name="T19" fmla="*/ 2147483647 h 58"/>
                <a:gd name="T20" fmla="*/ 0 w 159"/>
                <a:gd name="T21" fmla="*/ 2147483647 h 58"/>
                <a:gd name="T22" fmla="*/ 2147483647 w 159"/>
                <a:gd name="T23" fmla="*/ 2147483647 h 5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59"/>
                <a:gd name="T37" fmla="*/ 0 h 58"/>
                <a:gd name="T38" fmla="*/ 159 w 159"/>
                <a:gd name="T39" fmla="*/ 58 h 5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59" h="58">
                  <a:moveTo>
                    <a:pt x="7" y="11"/>
                  </a:moveTo>
                  <a:lnTo>
                    <a:pt x="66" y="0"/>
                  </a:lnTo>
                  <a:lnTo>
                    <a:pt x="94" y="1"/>
                  </a:lnTo>
                  <a:lnTo>
                    <a:pt x="136" y="16"/>
                  </a:lnTo>
                  <a:lnTo>
                    <a:pt x="159" y="45"/>
                  </a:lnTo>
                  <a:lnTo>
                    <a:pt x="155" y="51"/>
                  </a:lnTo>
                  <a:lnTo>
                    <a:pt x="125" y="57"/>
                  </a:lnTo>
                  <a:lnTo>
                    <a:pt x="92" y="58"/>
                  </a:lnTo>
                  <a:lnTo>
                    <a:pt x="19" y="47"/>
                  </a:lnTo>
                  <a:lnTo>
                    <a:pt x="14" y="44"/>
                  </a:lnTo>
                  <a:lnTo>
                    <a:pt x="0" y="24"/>
                  </a:lnTo>
                  <a:lnTo>
                    <a:pt x="7" y="11"/>
                  </a:lnTo>
                  <a:close/>
                </a:path>
              </a:pathLst>
            </a:custGeom>
            <a:noFill/>
            <a:ln w="9360">
              <a:solidFill>
                <a:srgbClr val="FFFFFF"/>
              </a:solidFill>
              <a:round/>
              <a:headEnd/>
              <a:tailEnd/>
            </a:ln>
            <a:extLst>
              <a:ext uri="{909E8E84-426E-40DD-AFC4-6F175D3DCCD1}">
                <a14:hiddenFill xmlns:a14="http://schemas.microsoft.com/office/drawing/2010/main">
                  <a:solidFill>
                    <a:srgbClr val="FFFFFF"/>
                  </a:solidFill>
                </a14:hiddenFill>
              </a:ext>
            </a:extLst>
          </p:spPr>
          <p:txBody>
            <a:bodyPr wrap="none" lIns="91424" tIns="45712" rIns="91424" bIns="45712" anchor="ctr"/>
            <a:lstStyle/>
            <a:p>
              <a:endParaRPr lang="es-ES">
                <a:solidFill>
                  <a:prstClr val="black"/>
                </a:solidFill>
              </a:endParaRPr>
            </a:p>
          </p:txBody>
        </p:sp>
        <p:sp>
          <p:nvSpPr>
            <p:cNvPr id="2159" name="Freeform 114"/>
            <p:cNvSpPr>
              <a:spLocks noChangeArrowheads="1"/>
            </p:cNvSpPr>
            <p:nvPr/>
          </p:nvSpPr>
          <p:spPr bwMode="auto">
            <a:xfrm>
              <a:off x="2972886" y="1792613"/>
              <a:ext cx="100454" cy="43195"/>
            </a:xfrm>
            <a:custGeom>
              <a:avLst/>
              <a:gdLst>
                <a:gd name="T0" fmla="*/ 2147483647 w 159"/>
                <a:gd name="T1" fmla="*/ 2147483647 h 58"/>
                <a:gd name="T2" fmla="*/ 2147483647 w 159"/>
                <a:gd name="T3" fmla="*/ 0 h 58"/>
                <a:gd name="T4" fmla="*/ 2147483647 w 159"/>
                <a:gd name="T5" fmla="*/ 2147483647 h 58"/>
                <a:gd name="T6" fmla="*/ 2147483647 w 159"/>
                <a:gd name="T7" fmla="*/ 2147483647 h 58"/>
                <a:gd name="T8" fmla="*/ 2147483647 w 159"/>
                <a:gd name="T9" fmla="*/ 2147483647 h 58"/>
                <a:gd name="T10" fmla="*/ 2147483647 w 159"/>
                <a:gd name="T11" fmla="*/ 2147483647 h 58"/>
                <a:gd name="T12" fmla="*/ 2147483647 w 159"/>
                <a:gd name="T13" fmla="*/ 2147483647 h 58"/>
                <a:gd name="T14" fmla="*/ 2147483647 w 159"/>
                <a:gd name="T15" fmla="*/ 2147483647 h 58"/>
                <a:gd name="T16" fmla="*/ 2147483647 w 159"/>
                <a:gd name="T17" fmla="*/ 2147483647 h 58"/>
                <a:gd name="T18" fmla="*/ 2147483647 w 159"/>
                <a:gd name="T19" fmla="*/ 2147483647 h 58"/>
                <a:gd name="T20" fmla="*/ 0 w 159"/>
                <a:gd name="T21" fmla="*/ 2147483647 h 58"/>
                <a:gd name="T22" fmla="*/ 2147483647 w 159"/>
                <a:gd name="T23" fmla="*/ 2147483647 h 5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59"/>
                <a:gd name="T37" fmla="*/ 0 h 58"/>
                <a:gd name="T38" fmla="*/ 159 w 159"/>
                <a:gd name="T39" fmla="*/ 58 h 5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59" h="58">
                  <a:moveTo>
                    <a:pt x="7" y="11"/>
                  </a:moveTo>
                  <a:lnTo>
                    <a:pt x="66" y="0"/>
                  </a:lnTo>
                  <a:lnTo>
                    <a:pt x="94" y="1"/>
                  </a:lnTo>
                  <a:lnTo>
                    <a:pt x="136" y="16"/>
                  </a:lnTo>
                  <a:lnTo>
                    <a:pt x="159" y="45"/>
                  </a:lnTo>
                  <a:lnTo>
                    <a:pt x="155" y="51"/>
                  </a:lnTo>
                  <a:lnTo>
                    <a:pt x="125" y="57"/>
                  </a:lnTo>
                  <a:lnTo>
                    <a:pt x="92" y="58"/>
                  </a:lnTo>
                  <a:lnTo>
                    <a:pt x="19" y="47"/>
                  </a:lnTo>
                  <a:lnTo>
                    <a:pt x="14" y="44"/>
                  </a:lnTo>
                  <a:lnTo>
                    <a:pt x="0" y="24"/>
                  </a:lnTo>
                  <a:lnTo>
                    <a:pt x="7" y="11"/>
                  </a:lnTo>
                </a:path>
              </a:pathLst>
            </a:custGeom>
            <a:noFill/>
            <a:ln w="9360">
              <a:solidFill>
                <a:srgbClr val="FFFFFF"/>
              </a:solidFill>
              <a:round/>
              <a:headEnd/>
              <a:tailEnd/>
            </a:ln>
            <a:extLst>
              <a:ext uri="{909E8E84-426E-40DD-AFC4-6F175D3DCCD1}">
                <a14:hiddenFill xmlns:a14="http://schemas.microsoft.com/office/drawing/2010/main">
                  <a:solidFill>
                    <a:srgbClr val="FFFFFF"/>
                  </a:solidFill>
                </a14:hiddenFill>
              </a:ext>
            </a:extLst>
          </p:spPr>
          <p:txBody>
            <a:bodyPr wrap="none" lIns="91424" tIns="45712" rIns="91424" bIns="45712" anchor="ctr"/>
            <a:lstStyle/>
            <a:p>
              <a:endParaRPr lang="es-ES">
                <a:solidFill>
                  <a:prstClr val="black"/>
                </a:solidFill>
              </a:endParaRPr>
            </a:p>
          </p:txBody>
        </p:sp>
        <p:sp>
          <p:nvSpPr>
            <p:cNvPr id="2160" name="Freeform 115"/>
            <p:cNvSpPr>
              <a:spLocks noChangeArrowheads="1"/>
            </p:cNvSpPr>
            <p:nvPr/>
          </p:nvSpPr>
          <p:spPr bwMode="auto">
            <a:xfrm>
              <a:off x="3020399" y="1919319"/>
              <a:ext cx="67874" cy="28797"/>
            </a:xfrm>
            <a:custGeom>
              <a:avLst/>
              <a:gdLst>
                <a:gd name="T0" fmla="*/ 2147483647 w 142"/>
                <a:gd name="T1" fmla="*/ 2147483647 h 62"/>
                <a:gd name="T2" fmla="*/ 2147483647 w 142"/>
                <a:gd name="T3" fmla="*/ 2147483647 h 62"/>
                <a:gd name="T4" fmla="*/ 2147483647 w 142"/>
                <a:gd name="T5" fmla="*/ 2147483647 h 62"/>
                <a:gd name="T6" fmla="*/ 2147483647 w 142"/>
                <a:gd name="T7" fmla="*/ 2147483647 h 62"/>
                <a:gd name="T8" fmla="*/ 2147483647 w 142"/>
                <a:gd name="T9" fmla="*/ 0 h 62"/>
                <a:gd name="T10" fmla="*/ 2147483647 w 142"/>
                <a:gd name="T11" fmla="*/ 2147483647 h 62"/>
                <a:gd name="T12" fmla="*/ 2147483647 w 142"/>
                <a:gd name="T13" fmla="*/ 2147483647 h 62"/>
                <a:gd name="T14" fmla="*/ 2147483647 w 142"/>
                <a:gd name="T15" fmla="*/ 2147483647 h 62"/>
                <a:gd name="T16" fmla="*/ 2147483647 w 142"/>
                <a:gd name="T17" fmla="*/ 2147483647 h 62"/>
                <a:gd name="T18" fmla="*/ 2147483647 w 142"/>
                <a:gd name="T19" fmla="*/ 2147483647 h 62"/>
                <a:gd name="T20" fmla="*/ 2147483647 w 142"/>
                <a:gd name="T21" fmla="*/ 2147483647 h 62"/>
                <a:gd name="T22" fmla="*/ 2147483647 w 142"/>
                <a:gd name="T23" fmla="*/ 2147483647 h 62"/>
                <a:gd name="T24" fmla="*/ 0 w 142"/>
                <a:gd name="T25" fmla="*/ 2147483647 h 62"/>
                <a:gd name="T26" fmla="*/ 2147483647 w 142"/>
                <a:gd name="T27" fmla="*/ 2147483647 h 62"/>
                <a:gd name="T28" fmla="*/ 2147483647 w 142"/>
                <a:gd name="T29" fmla="*/ 2147483647 h 6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42"/>
                <a:gd name="T46" fmla="*/ 0 h 62"/>
                <a:gd name="T47" fmla="*/ 142 w 142"/>
                <a:gd name="T48" fmla="*/ 62 h 62"/>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42" h="62">
                  <a:moveTo>
                    <a:pt x="25" y="13"/>
                  </a:moveTo>
                  <a:lnTo>
                    <a:pt x="57" y="27"/>
                  </a:lnTo>
                  <a:lnTo>
                    <a:pt x="79" y="22"/>
                  </a:lnTo>
                  <a:lnTo>
                    <a:pt x="102" y="4"/>
                  </a:lnTo>
                  <a:lnTo>
                    <a:pt x="120" y="0"/>
                  </a:lnTo>
                  <a:lnTo>
                    <a:pt x="141" y="4"/>
                  </a:lnTo>
                  <a:lnTo>
                    <a:pt x="142" y="9"/>
                  </a:lnTo>
                  <a:lnTo>
                    <a:pt x="133" y="35"/>
                  </a:lnTo>
                  <a:lnTo>
                    <a:pt x="116" y="48"/>
                  </a:lnTo>
                  <a:lnTo>
                    <a:pt x="73" y="62"/>
                  </a:lnTo>
                  <a:lnTo>
                    <a:pt x="43" y="57"/>
                  </a:lnTo>
                  <a:lnTo>
                    <a:pt x="7" y="41"/>
                  </a:lnTo>
                  <a:lnTo>
                    <a:pt x="0" y="27"/>
                  </a:lnTo>
                  <a:lnTo>
                    <a:pt x="3" y="23"/>
                  </a:lnTo>
                  <a:lnTo>
                    <a:pt x="25" y="13"/>
                  </a:lnTo>
                  <a:close/>
                </a:path>
              </a:pathLst>
            </a:custGeom>
            <a:noFill/>
            <a:ln w="12600">
              <a:solidFill>
                <a:srgbClr val="FFFFFF"/>
              </a:solidFill>
              <a:round/>
              <a:headEnd/>
              <a:tailEnd/>
            </a:ln>
            <a:extLst>
              <a:ext uri="{909E8E84-426E-40DD-AFC4-6F175D3DCCD1}">
                <a14:hiddenFill xmlns:a14="http://schemas.microsoft.com/office/drawing/2010/main">
                  <a:solidFill>
                    <a:srgbClr val="FFFFFF"/>
                  </a:solidFill>
                </a14:hiddenFill>
              </a:ext>
            </a:extLst>
          </p:spPr>
          <p:txBody>
            <a:bodyPr wrap="none" lIns="91424" tIns="45712" rIns="91424" bIns="45712" anchor="ctr"/>
            <a:lstStyle/>
            <a:p>
              <a:endParaRPr lang="es-ES">
                <a:solidFill>
                  <a:prstClr val="black"/>
                </a:solidFill>
              </a:endParaRPr>
            </a:p>
          </p:txBody>
        </p:sp>
        <p:sp>
          <p:nvSpPr>
            <p:cNvPr id="2161" name="Freeform 116"/>
            <p:cNvSpPr>
              <a:spLocks noChangeArrowheads="1"/>
            </p:cNvSpPr>
            <p:nvPr/>
          </p:nvSpPr>
          <p:spPr bwMode="auto">
            <a:xfrm>
              <a:off x="3020399" y="1919319"/>
              <a:ext cx="67874" cy="28797"/>
            </a:xfrm>
            <a:custGeom>
              <a:avLst/>
              <a:gdLst>
                <a:gd name="T0" fmla="*/ 2147483647 w 142"/>
                <a:gd name="T1" fmla="*/ 2147483647 h 62"/>
                <a:gd name="T2" fmla="*/ 2147483647 w 142"/>
                <a:gd name="T3" fmla="*/ 2147483647 h 62"/>
                <a:gd name="T4" fmla="*/ 2147483647 w 142"/>
                <a:gd name="T5" fmla="*/ 2147483647 h 62"/>
                <a:gd name="T6" fmla="*/ 2147483647 w 142"/>
                <a:gd name="T7" fmla="*/ 2147483647 h 62"/>
                <a:gd name="T8" fmla="*/ 2147483647 w 142"/>
                <a:gd name="T9" fmla="*/ 0 h 62"/>
                <a:gd name="T10" fmla="*/ 2147483647 w 142"/>
                <a:gd name="T11" fmla="*/ 2147483647 h 62"/>
                <a:gd name="T12" fmla="*/ 2147483647 w 142"/>
                <a:gd name="T13" fmla="*/ 2147483647 h 62"/>
                <a:gd name="T14" fmla="*/ 2147483647 w 142"/>
                <a:gd name="T15" fmla="*/ 2147483647 h 62"/>
                <a:gd name="T16" fmla="*/ 2147483647 w 142"/>
                <a:gd name="T17" fmla="*/ 2147483647 h 62"/>
                <a:gd name="T18" fmla="*/ 2147483647 w 142"/>
                <a:gd name="T19" fmla="*/ 2147483647 h 62"/>
                <a:gd name="T20" fmla="*/ 2147483647 w 142"/>
                <a:gd name="T21" fmla="*/ 2147483647 h 62"/>
                <a:gd name="T22" fmla="*/ 2147483647 w 142"/>
                <a:gd name="T23" fmla="*/ 2147483647 h 62"/>
                <a:gd name="T24" fmla="*/ 0 w 142"/>
                <a:gd name="T25" fmla="*/ 2147483647 h 62"/>
                <a:gd name="T26" fmla="*/ 2147483647 w 142"/>
                <a:gd name="T27" fmla="*/ 2147483647 h 62"/>
                <a:gd name="T28" fmla="*/ 2147483647 w 142"/>
                <a:gd name="T29" fmla="*/ 2147483647 h 6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42"/>
                <a:gd name="T46" fmla="*/ 0 h 62"/>
                <a:gd name="T47" fmla="*/ 142 w 142"/>
                <a:gd name="T48" fmla="*/ 62 h 62"/>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42" h="62">
                  <a:moveTo>
                    <a:pt x="25" y="13"/>
                  </a:moveTo>
                  <a:lnTo>
                    <a:pt x="57" y="27"/>
                  </a:lnTo>
                  <a:lnTo>
                    <a:pt x="79" y="22"/>
                  </a:lnTo>
                  <a:lnTo>
                    <a:pt x="102" y="4"/>
                  </a:lnTo>
                  <a:lnTo>
                    <a:pt x="120" y="0"/>
                  </a:lnTo>
                  <a:lnTo>
                    <a:pt x="141" y="4"/>
                  </a:lnTo>
                  <a:lnTo>
                    <a:pt x="142" y="9"/>
                  </a:lnTo>
                  <a:lnTo>
                    <a:pt x="133" y="35"/>
                  </a:lnTo>
                  <a:lnTo>
                    <a:pt x="116" y="48"/>
                  </a:lnTo>
                  <a:lnTo>
                    <a:pt x="73" y="62"/>
                  </a:lnTo>
                  <a:lnTo>
                    <a:pt x="43" y="57"/>
                  </a:lnTo>
                  <a:lnTo>
                    <a:pt x="7" y="41"/>
                  </a:lnTo>
                  <a:lnTo>
                    <a:pt x="0" y="27"/>
                  </a:lnTo>
                  <a:lnTo>
                    <a:pt x="3" y="23"/>
                  </a:lnTo>
                  <a:lnTo>
                    <a:pt x="25" y="13"/>
                  </a:lnTo>
                </a:path>
              </a:pathLst>
            </a:custGeom>
            <a:noFill/>
            <a:ln w="12600">
              <a:solidFill>
                <a:srgbClr val="FFFFFF"/>
              </a:solidFill>
              <a:round/>
              <a:headEnd/>
              <a:tailEnd/>
            </a:ln>
            <a:extLst>
              <a:ext uri="{909E8E84-426E-40DD-AFC4-6F175D3DCCD1}">
                <a14:hiddenFill xmlns:a14="http://schemas.microsoft.com/office/drawing/2010/main">
                  <a:solidFill>
                    <a:srgbClr val="FFFFFF"/>
                  </a:solidFill>
                </a14:hiddenFill>
              </a:ext>
            </a:extLst>
          </p:spPr>
          <p:txBody>
            <a:bodyPr wrap="none" lIns="91424" tIns="45712" rIns="91424" bIns="45712" anchor="ctr"/>
            <a:lstStyle/>
            <a:p>
              <a:endParaRPr lang="es-ES">
                <a:solidFill>
                  <a:prstClr val="black"/>
                </a:solidFill>
              </a:endParaRPr>
            </a:p>
          </p:txBody>
        </p:sp>
        <p:sp>
          <p:nvSpPr>
            <p:cNvPr id="2162" name="Freeform 117"/>
            <p:cNvSpPr>
              <a:spLocks noChangeArrowheads="1"/>
            </p:cNvSpPr>
            <p:nvPr/>
          </p:nvSpPr>
          <p:spPr bwMode="auto">
            <a:xfrm>
              <a:off x="1350696" y="1736457"/>
              <a:ext cx="89594" cy="155504"/>
            </a:xfrm>
            <a:custGeom>
              <a:avLst/>
              <a:gdLst>
                <a:gd name="T0" fmla="*/ 2147483647 w 190"/>
                <a:gd name="T1" fmla="*/ 2147483647 h 323"/>
                <a:gd name="T2" fmla="*/ 2147483647 w 190"/>
                <a:gd name="T3" fmla="*/ 2147483647 h 323"/>
                <a:gd name="T4" fmla="*/ 2147483647 w 190"/>
                <a:gd name="T5" fmla="*/ 2147483647 h 323"/>
                <a:gd name="T6" fmla="*/ 2147483647 w 190"/>
                <a:gd name="T7" fmla="*/ 2147483647 h 323"/>
                <a:gd name="T8" fmla="*/ 2147483647 w 190"/>
                <a:gd name="T9" fmla="*/ 2147483647 h 323"/>
                <a:gd name="T10" fmla="*/ 2147483647 w 190"/>
                <a:gd name="T11" fmla="*/ 2147483647 h 323"/>
                <a:gd name="T12" fmla="*/ 2147483647 w 190"/>
                <a:gd name="T13" fmla="*/ 0 h 323"/>
                <a:gd name="T14" fmla="*/ 0 w 190"/>
                <a:gd name="T15" fmla="*/ 2147483647 h 323"/>
                <a:gd name="T16" fmla="*/ 0 w 190"/>
                <a:gd name="T17" fmla="*/ 2147483647 h 323"/>
                <a:gd name="T18" fmla="*/ 2147483647 w 190"/>
                <a:gd name="T19" fmla="*/ 2147483647 h 323"/>
                <a:gd name="T20" fmla="*/ 2147483647 w 190"/>
                <a:gd name="T21" fmla="*/ 2147483647 h 323"/>
                <a:gd name="T22" fmla="*/ 2147483647 w 190"/>
                <a:gd name="T23" fmla="*/ 2147483647 h 323"/>
                <a:gd name="T24" fmla="*/ 2147483647 w 190"/>
                <a:gd name="T25" fmla="*/ 2147483647 h 323"/>
                <a:gd name="T26" fmla="*/ 2147483647 w 190"/>
                <a:gd name="T27" fmla="*/ 2147483647 h 323"/>
                <a:gd name="T28" fmla="*/ 2147483647 w 190"/>
                <a:gd name="T29" fmla="*/ 2147483647 h 323"/>
                <a:gd name="T30" fmla="*/ 2147483647 w 190"/>
                <a:gd name="T31" fmla="*/ 2147483647 h 323"/>
                <a:gd name="T32" fmla="*/ 2147483647 w 190"/>
                <a:gd name="T33" fmla="*/ 2147483647 h 323"/>
                <a:gd name="T34" fmla="*/ 2147483647 w 190"/>
                <a:gd name="T35" fmla="*/ 2147483647 h 323"/>
                <a:gd name="T36" fmla="*/ 2147483647 w 190"/>
                <a:gd name="T37" fmla="*/ 2147483647 h 323"/>
                <a:gd name="T38" fmla="*/ 2147483647 w 190"/>
                <a:gd name="T39" fmla="*/ 2147483647 h 323"/>
                <a:gd name="T40" fmla="*/ 2147483647 w 190"/>
                <a:gd name="T41" fmla="*/ 2147483647 h 323"/>
                <a:gd name="T42" fmla="*/ 2147483647 w 190"/>
                <a:gd name="T43" fmla="*/ 2147483647 h 323"/>
                <a:gd name="T44" fmla="*/ 2147483647 w 190"/>
                <a:gd name="T45" fmla="*/ 2147483647 h 323"/>
                <a:gd name="T46" fmla="*/ 2147483647 w 190"/>
                <a:gd name="T47" fmla="*/ 2147483647 h 323"/>
                <a:gd name="T48" fmla="*/ 2147483647 w 190"/>
                <a:gd name="T49" fmla="*/ 2147483647 h 323"/>
                <a:gd name="T50" fmla="*/ 2147483647 w 190"/>
                <a:gd name="T51" fmla="*/ 2147483647 h 323"/>
                <a:gd name="T52" fmla="*/ 2147483647 w 190"/>
                <a:gd name="T53" fmla="*/ 2147483647 h 323"/>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90"/>
                <a:gd name="T82" fmla="*/ 0 h 323"/>
                <a:gd name="T83" fmla="*/ 190 w 190"/>
                <a:gd name="T84" fmla="*/ 323 h 323"/>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90" h="323">
                  <a:moveTo>
                    <a:pt x="110" y="117"/>
                  </a:moveTo>
                  <a:lnTo>
                    <a:pt x="98" y="92"/>
                  </a:lnTo>
                  <a:lnTo>
                    <a:pt x="80" y="81"/>
                  </a:lnTo>
                  <a:lnTo>
                    <a:pt x="64" y="66"/>
                  </a:lnTo>
                  <a:lnTo>
                    <a:pt x="54" y="48"/>
                  </a:lnTo>
                  <a:lnTo>
                    <a:pt x="23" y="2"/>
                  </a:lnTo>
                  <a:lnTo>
                    <a:pt x="8" y="0"/>
                  </a:lnTo>
                  <a:lnTo>
                    <a:pt x="0" y="9"/>
                  </a:lnTo>
                  <a:lnTo>
                    <a:pt x="0" y="30"/>
                  </a:lnTo>
                  <a:lnTo>
                    <a:pt x="16" y="35"/>
                  </a:lnTo>
                  <a:lnTo>
                    <a:pt x="21" y="48"/>
                  </a:lnTo>
                  <a:lnTo>
                    <a:pt x="10" y="60"/>
                  </a:lnTo>
                  <a:lnTo>
                    <a:pt x="9" y="74"/>
                  </a:lnTo>
                  <a:lnTo>
                    <a:pt x="36" y="101"/>
                  </a:lnTo>
                  <a:lnTo>
                    <a:pt x="62" y="142"/>
                  </a:lnTo>
                  <a:lnTo>
                    <a:pt x="93" y="206"/>
                  </a:lnTo>
                  <a:lnTo>
                    <a:pt x="98" y="223"/>
                  </a:lnTo>
                  <a:lnTo>
                    <a:pt x="126" y="290"/>
                  </a:lnTo>
                  <a:lnTo>
                    <a:pt x="140" y="308"/>
                  </a:lnTo>
                  <a:lnTo>
                    <a:pt x="158" y="323"/>
                  </a:lnTo>
                  <a:lnTo>
                    <a:pt x="183" y="318"/>
                  </a:lnTo>
                  <a:lnTo>
                    <a:pt x="190" y="302"/>
                  </a:lnTo>
                  <a:lnTo>
                    <a:pt x="169" y="272"/>
                  </a:lnTo>
                  <a:lnTo>
                    <a:pt x="156" y="259"/>
                  </a:lnTo>
                  <a:lnTo>
                    <a:pt x="136" y="220"/>
                  </a:lnTo>
                  <a:lnTo>
                    <a:pt x="121" y="147"/>
                  </a:lnTo>
                  <a:lnTo>
                    <a:pt x="110" y="117"/>
                  </a:lnTo>
                  <a:close/>
                </a:path>
              </a:pathLst>
            </a:custGeom>
            <a:noFill/>
            <a:ln w="9360">
              <a:solidFill>
                <a:srgbClr val="FFFFFF"/>
              </a:solidFill>
              <a:round/>
              <a:headEnd/>
              <a:tailEnd/>
            </a:ln>
            <a:extLst>
              <a:ext uri="{909E8E84-426E-40DD-AFC4-6F175D3DCCD1}">
                <a14:hiddenFill xmlns:a14="http://schemas.microsoft.com/office/drawing/2010/main">
                  <a:solidFill>
                    <a:srgbClr val="FFFFFF"/>
                  </a:solidFill>
                </a14:hiddenFill>
              </a:ext>
            </a:extLst>
          </p:spPr>
          <p:txBody>
            <a:bodyPr wrap="none" lIns="91424" tIns="45712" rIns="91424" bIns="45712" anchor="ctr"/>
            <a:lstStyle/>
            <a:p>
              <a:endParaRPr lang="es-ES">
                <a:solidFill>
                  <a:prstClr val="black"/>
                </a:solidFill>
              </a:endParaRPr>
            </a:p>
          </p:txBody>
        </p:sp>
        <p:sp>
          <p:nvSpPr>
            <p:cNvPr id="2163" name="Freeform 118"/>
            <p:cNvSpPr>
              <a:spLocks noChangeArrowheads="1"/>
            </p:cNvSpPr>
            <p:nvPr/>
          </p:nvSpPr>
          <p:spPr bwMode="auto">
            <a:xfrm>
              <a:off x="1350696" y="1736457"/>
              <a:ext cx="89594" cy="155504"/>
            </a:xfrm>
            <a:custGeom>
              <a:avLst/>
              <a:gdLst>
                <a:gd name="T0" fmla="*/ 2147483647 w 190"/>
                <a:gd name="T1" fmla="*/ 2147483647 h 323"/>
                <a:gd name="T2" fmla="*/ 2147483647 w 190"/>
                <a:gd name="T3" fmla="*/ 2147483647 h 323"/>
                <a:gd name="T4" fmla="*/ 2147483647 w 190"/>
                <a:gd name="T5" fmla="*/ 2147483647 h 323"/>
                <a:gd name="T6" fmla="*/ 2147483647 w 190"/>
                <a:gd name="T7" fmla="*/ 2147483647 h 323"/>
                <a:gd name="T8" fmla="*/ 2147483647 w 190"/>
                <a:gd name="T9" fmla="*/ 2147483647 h 323"/>
                <a:gd name="T10" fmla="*/ 2147483647 w 190"/>
                <a:gd name="T11" fmla="*/ 2147483647 h 323"/>
                <a:gd name="T12" fmla="*/ 2147483647 w 190"/>
                <a:gd name="T13" fmla="*/ 0 h 323"/>
                <a:gd name="T14" fmla="*/ 0 w 190"/>
                <a:gd name="T15" fmla="*/ 2147483647 h 323"/>
                <a:gd name="T16" fmla="*/ 0 w 190"/>
                <a:gd name="T17" fmla="*/ 2147483647 h 323"/>
                <a:gd name="T18" fmla="*/ 2147483647 w 190"/>
                <a:gd name="T19" fmla="*/ 2147483647 h 323"/>
                <a:gd name="T20" fmla="*/ 2147483647 w 190"/>
                <a:gd name="T21" fmla="*/ 2147483647 h 323"/>
                <a:gd name="T22" fmla="*/ 2147483647 w 190"/>
                <a:gd name="T23" fmla="*/ 2147483647 h 323"/>
                <a:gd name="T24" fmla="*/ 2147483647 w 190"/>
                <a:gd name="T25" fmla="*/ 2147483647 h 323"/>
                <a:gd name="T26" fmla="*/ 2147483647 w 190"/>
                <a:gd name="T27" fmla="*/ 2147483647 h 323"/>
                <a:gd name="T28" fmla="*/ 2147483647 w 190"/>
                <a:gd name="T29" fmla="*/ 2147483647 h 323"/>
                <a:gd name="T30" fmla="*/ 2147483647 w 190"/>
                <a:gd name="T31" fmla="*/ 2147483647 h 323"/>
                <a:gd name="T32" fmla="*/ 2147483647 w 190"/>
                <a:gd name="T33" fmla="*/ 2147483647 h 323"/>
                <a:gd name="T34" fmla="*/ 2147483647 w 190"/>
                <a:gd name="T35" fmla="*/ 2147483647 h 323"/>
                <a:gd name="T36" fmla="*/ 2147483647 w 190"/>
                <a:gd name="T37" fmla="*/ 2147483647 h 323"/>
                <a:gd name="T38" fmla="*/ 2147483647 w 190"/>
                <a:gd name="T39" fmla="*/ 2147483647 h 323"/>
                <a:gd name="T40" fmla="*/ 2147483647 w 190"/>
                <a:gd name="T41" fmla="*/ 2147483647 h 323"/>
                <a:gd name="T42" fmla="*/ 2147483647 w 190"/>
                <a:gd name="T43" fmla="*/ 2147483647 h 323"/>
                <a:gd name="T44" fmla="*/ 2147483647 w 190"/>
                <a:gd name="T45" fmla="*/ 2147483647 h 323"/>
                <a:gd name="T46" fmla="*/ 2147483647 w 190"/>
                <a:gd name="T47" fmla="*/ 2147483647 h 323"/>
                <a:gd name="T48" fmla="*/ 2147483647 w 190"/>
                <a:gd name="T49" fmla="*/ 2147483647 h 323"/>
                <a:gd name="T50" fmla="*/ 2147483647 w 190"/>
                <a:gd name="T51" fmla="*/ 2147483647 h 323"/>
                <a:gd name="T52" fmla="*/ 2147483647 w 190"/>
                <a:gd name="T53" fmla="*/ 2147483647 h 323"/>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90"/>
                <a:gd name="T82" fmla="*/ 0 h 323"/>
                <a:gd name="T83" fmla="*/ 190 w 190"/>
                <a:gd name="T84" fmla="*/ 323 h 323"/>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90" h="323">
                  <a:moveTo>
                    <a:pt x="110" y="117"/>
                  </a:moveTo>
                  <a:lnTo>
                    <a:pt x="98" y="92"/>
                  </a:lnTo>
                  <a:lnTo>
                    <a:pt x="80" y="81"/>
                  </a:lnTo>
                  <a:lnTo>
                    <a:pt x="64" y="66"/>
                  </a:lnTo>
                  <a:lnTo>
                    <a:pt x="54" y="48"/>
                  </a:lnTo>
                  <a:lnTo>
                    <a:pt x="23" y="2"/>
                  </a:lnTo>
                  <a:lnTo>
                    <a:pt x="8" y="0"/>
                  </a:lnTo>
                  <a:lnTo>
                    <a:pt x="0" y="9"/>
                  </a:lnTo>
                  <a:lnTo>
                    <a:pt x="0" y="30"/>
                  </a:lnTo>
                  <a:lnTo>
                    <a:pt x="16" y="35"/>
                  </a:lnTo>
                  <a:lnTo>
                    <a:pt x="21" y="48"/>
                  </a:lnTo>
                  <a:lnTo>
                    <a:pt x="10" y="60"/>
                  </a:lnTo>
                  <a:lnTo>
                    <a:pt x="9" y="74"/>
                  </a:lnTo>
                  <a:lnTo>
                    <a:pt x="36" y="101"/>
                  </a:lnTo>
                  <a:lnTo>
                    <a:pt x="62" y="142"/>
                  </a:lnTo>
                  <a:lnTo>
                    <a:pt x="93" y="206"/>
                  </a:lnTo>
                  <a:lnTo>
                    <a:pt x="98" y="223"/>
                  </a:lnTo>
                  <a:lnTo>
                    <a:pt x="126" y="290"/>
                  </a:lnTo>
                  <a:lnTo>
                    <a:pt x="140" y="308"/>
                  </a:lnTo>
                  <a:lnTo>
                    <a:pt x="158" y="323"/>
                  </a:lnTo>
                  <a:lnTo>
                    <a:pt x="183" y="318"/>
                  </a:lnTo>
                  <a:lnTo>
                    <a:pt x="190" y="302"/>
                  </a:lnTo>
                  <a:lnTo>
                    <a:pt x="169" y="272"/>
                  </a:lnTo>
                  <a:lnTo>
                    <a:pt x="156" y="259"/>
                  </a:lnTo>
                  <a:lnTo>
                    <a:pt x="136" y="220"/>
                  </a:lnTo>
                  <a:lnTo>
                    <a:pt x="121" y="147"/>
                  </a:lnTo>
                  <a:lnTo>
                    <a:pt x="110" y="117"/>
                  </a:lnTo>
                </a:path>
              </a:pathLst>
            </a:custGeom>
            <a:noFill/>
            <a:ln w="9360">
              <a:solidFill>
                <a:srgbClr val="FFFFFF"/>
              </a:solidFill>
              <a:round/>
              <a:headEnd/>
              <a:tailEnd/>
            </a:ln>
            <a:extLst>
              <a:ext uri="{909E8E84-426E-40DD-AFC4-6F175D3DCCD1}">
                <a14:hiddenFill xmlns:a14="http://schemas.microsoft.com/office/drawing/2010/main">
                  <a:solidFill>
                    <a:srgbClr val="FFFFFF"/>
                  </a:solidFill>
                </a14:hiddenFill>
              </a:ext>
            </a:extLst>
          </p:spPr>
          <p:txBody>
            <a:bodyPr wrap="none" lIns="91424" tIns="45712" rIns="91424" bIns="45712" anchor="ctr"/>
            <a:lstStyle/>
            <a:p>
              <a:endParaRPr lang="es-ES">
                <a:solidFill>
                  <a:prstClr val="black"/>
                </a:solidFill>
              </a:endParaRPr>
            </a:p>
          </p:txBody>
        </p:sp>
        <p:sp>
          <p:nvSpPr>
            <p:cNvPr id="2164" name="Freeform 119"/>
            <p:cNvSpPr>
              <a:spLocks noChangeArrowheads="1"/>
            </p:cNvSpPr>
            <p:nvPr/>
          </p:nvSpPr>
          <p:spPr bwMode="auto">
            <a:xfrm>
              <a:off x="1305898" y="1569435"/>
              <a:ext cx="24435" cy="44636"/>
            </a:xfrm>
            <a:custGeom>
              <a:avLst/>
              <a:gdLst>
                <a:gd name="T0" fmla="*/ 2147483647 w 54"/>
                <a:gd name="T1" fmla="*/ 0 h 91"/>
                <a:gd name="T2" fmla="*/ 2147483647 w 54"/>
                <a:gd name="T3" fmla="*/ 0 h 91"/>
                <a:gd name="T4" fmla="*/ 2147483647 w 54"/>
                <a:gd name="T5" fmla="*/ 2147483647 h 91"/>
                <a:gd name="T6" fmla="*/ 2147483647 w 54"/>
                <a:gd name="T7" fmla="*/ 2147483647 h 91"/>
                <a:gd name="T8" fmla="*/ 2147483647 w 54"/>
                <a:gd name="T9" fmla="*/ 2147483647 h 91"/>
                <a:gd name="T10" fmla="*/ 2147483647 w 54"/>
                <a:gd name="T11" fmla="*/ 2147483647 h 91"/>
                <a:gd name="T12" fmla="*/ 2147483647 w 54"/>
                <a:gd name="T13" fmla="*/ 2147483647 h 91"/>
                <a:gd name="T14" fmla="*/ 2147483647 w 54"/>
                <a:gd name="T15" fmla="*/ 2147483647 h 91"/>
                <a:gd name="T16" fmla="*/ 0 w 54"/>
                <a:gd name="T17" fmla="*/ 2147483647 h 91"/>
                <a:gd name="T18" fmla="*/ 2147483647 w 54"/>
                <a:gd name="T19" fmla="*/ 2147483647 h 91"/>
                <a:gd name="T20" fmla="*/ 2147483647 w 54"/>
                <a:gd name="T21" fmla="*/ 0 h 9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54"/>
                <a:gd name="T34" fmla="*/ 0 h 91"/>
                <a:gd name="T35" fmla="*/ 54 w 54"/>
                <a:gd name="T36" fmla="*/ 91 h 9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54" h="91">
                  <a:moveTo>
                    <a:pt x="10" y="0"/>
                  </a:moveTo>
                  <a:lnTo>
                    <a:pt x="37" y="0"/>
                  </a:lnTo>
                  <a:lnTo>
                    <a:pt x="51" y="30"/>
                  </a:lnTo>
                  <a:lnTo>
                    <a:pt x="54" y="59"/>
                  </a:lnTo>
                  <a:lnTo>
                    <a:pt x="46" y="87"/>
                  </a:lnTo>
                  <a:lnTo>
                    <a:pt x="27" y="91"/>
                  </a:lnTo>
                  <a:lnTo>
                    <a:pt x="17" y="88"/>
                  </a:lnTo>
                  <a:lnTo>
                    <a:pt x="11" y="81"/>
                  </a:lnTo>
                  <a:lnTo>
                    <a:pt x="0" y="58"/>
                  </a:lnTo>
                  <a:lnTo>
                    <a:pt x="3" y="16"/>
                  </a:lnTo>
                  <a:lnTo>
                    <a:pt x="10" y="0"/>
                  </a:lnTo>
                  <a:close/>
                </a:path>
              </a:pathLst>
            </a:custGeom>
            <a:noFill/>
            <a:ln w="9360">
              <a:solidFill>
                <a:srgbClr val="FFFFFF"/>
              </a:solidFill>
              <a:round/>
              <a:headEnd/>
              <a:tailEnd/>
            </a:ln>
            <a:extLst>
              <a:ext uri="{909E8E84-426E-40DD-AFC4-6F175D3DCCD1}">
                <a14:hiddenFill xmlns:a14="http://schemas.microsoft.com/office/drawing/2010/main">
                  <a:solidFill>
                    <a:srgbClr val="FFFFFF"/>
                  </a:solidFill>
                </a14:hiddenFill>
              </a:ext>
            </a:extLst>
          </p:spPr>
          <p:txBody>
            <a:bodyPr wrap="none" lIns="91424" tIns="45712" rIns="91424" bIns="45712" anchor="ctr"/>
            <a:lstStyle/>
            <a:p>
              <a:endParaRPr lang="es-ES">
                <a:solidFill>
                  <a:prstClr val="black"/>
                </a:solidFill>
              </a:endParaRPr>
            </a:p>
          </p:txBody>
        </p:sp>
        <p:sp>
          <p:nvSpPr>
            <p:cNvPr id="2165" name="Freeform 120"/>
            <p:cNvSpPr>
              <a:spLocks noChangeArrowheads="1"/>
            </p:cNvSpPr>
            <p:nvPr/>
          </p:nvSpPr>
          <p:spPr bwMode="auto">
            <a:xfrm>
              <a:off x="1305898" y="1569435"/>
              <a:ext cx="24435" cy="44636"/>
            </a:xfrm>
            <a:custGeom>
              <a:avLst/>
              <a:gdLst>
                <a:gd name="T0" fmla="*/ 2147483647 w 54"/>
                <a:gd name="T1" fmla="*/ 0 h 91"/>
                <a:gd name="T2" fmla="*/ 2147483647 w 54"/>
                <a:gd name="T3" fmla="*/ 0 h 91"/>
                <a:gd name="T4" fmla="*/ 2147483647 w 54"/>
                <a:gd name="T5" fmla="*/ 2147483647 h 91"/>
                <a:gd name="T6" fmla="*/ 2147483647 w 54"/>
                <a:gd name="T7" fmla="*/ 2147483647 h 91"/>
                <a:gd name="T8" fmla="*/ 2147483647 w 54"/>
                <a:gd name="T9" fmla="*/ 2147483647 h 91"/>
                <a:gd name="T10" fmla="*/ 2147483647 w 54"/>
                <a:gd name="T11" fmla="*/ 2147483647 h 91"/>
                <a:gd name="T12" fmla="*/ 2147483647 w 54"/>
                <a:gd name="T13" fmla="*/ 2147483647 h 91"/>
                <a:gd name="T14" fmla="*/ 2147483647 w 54"/>
                <a:gd name="T15" fmla="*/ 2147483647 h 91"/>
                <a:gd name="T16" fmla="*/ 0 w 54"/>
                <a:gd name="T17" fmla="*/ 2147483647 h 91"/>
                <a:gd name="T18" fmla="*/ 2147483647 w 54"/>
                <a:gd name="T19" fmla="*/ 2147483647 h 91"/>
                <a:gd name="T20" fmla="*/ 2147483647 w 54"/>
                <a:gd name="T21" fmla="*/ 0 h 9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54"/>
                <a:gd name="T34" fmla="*/ 0 h 91"/>
                <a:gd name="T35" fmla="*/ 54 w 54"/>
                <a:gd name="T36" fmla="*/ 91 h 9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54" h="91">
                  <a:moveTo>
                    <a:pt x="10" y="0"/>
                  </a:moveTo>
                  <a:lnTo>
                    <a:pt x="37" y="0"/>
                  </a:lnTo>
                  <a:lnTo>
                    <a:pt x="51" y="30"/>
                  </a:lnTo>
                  <a:lnTo>
                    <a:pt x="54" y="59"/>
                  </a:lnTo>
                  <a:lnTo>
                    <a:pt x="46" y="87"/>
                  </a:lnTo>
                  <a:lnTo>
                    <a:pt x="27" y="91"/>
                  </a:lnTo>
                  <a:lnTo>
                    <a:pt x="17" y="88"/>
                  </a:lnTo>
                  <a:lnTo>
                    <a:pt x="11" y="81"/>
                  </a:lnTo>
                  <a:lnTo>
                    <a:pt x="0" y="58"/>
                  </a:lnTo>
                  <a:lnTo>
                    <a:pt x="3" y="16"/>
                  </a:lnTo>
                  <a:lnTo>
                    <a:pt x="10" y="0"/>
                  </a:lnTo>
                </a:path>
              </a:pathLst>
            </a:custGeom>
            <a:noFill/>
            <a:ln w="9360">
              <a:solidFill>
                <a:srgbClr val="FFFFFF"/>
              </a:solidFill>
              <a:round/>
              <a:headEnd/>
              <a:tailEnd/>
            </a:ln>
            <a:extLst>
              <a:ext uri="{909E8E84-426E-40DD-AFC4-6F175D3DCCD1}">
                <a14:hiddenFill xmlns:a14="http://schemas.microsoft.com/office/drawing/2010/main">
                  <a:solidFill>
                    <a:srgbClr val="FFFFFF"/>
                  </a:solidFill>
                </a14:hiddenFill>
              </a:ext>
            </a:extLst>
          </p:spPr>
          <p:txBody>
            <a:bodyPr wrap="none" lIns="91424" tIns="45712" rIns="91424" bIns="45712" anchor="ctr"/>
            <a:lstStyle/>
            <a:p>
              <a:endParaRPr lang="es-ES">
                <a:solidFill>
                  <a:prstClr val="black"/>
                </a:solidFill>
              </a:endParaRPr>
            </a:p>
          </p:txBody>
        </p:sp>
        <p:sp>
          <p:nvSpPr>
            <p:cNvPr id="2166" name="Freeform 121"/>
            <p:cNvSpPr>
              <a:spLocks noChangeArrowheads="1"/>
            </p:cNvSpPr>
            <p:nvPr/>
          </p:nvSpPr>
          <p:spPr bwMode="auto">
            <a:xfrm>
              <a:off x="1295038" y="1616951"/>
              <a:ext cx="32580" cy="71992"/>
            </a:xfrm>
            <a:custGeom>
              <a:avLst/>
              <a:gdLst>
                <a:gd name="T0" fmla="*/ 0 w 72"/>
                <a:gd name="T1" fmla="*/ 0 h 148"/>
                <a:gd name="T2" fmla="*/ 2147483647 w 72"/>
                <a:gd name="T3" fmla="*/ 2147483647 h 148"/>
                <a:gd name="T4" fmla="*/ 2147483647 w 72"/>
                <a:gd name="T5" fmla="*/ 2147483647 h 148"/>
                <a:gd name="T6" fmla="*/ 2147483647 w 72"/>
                <a:gd name="T7" fmla="*/ 2147483647 h 148"/>
                <a:gd name="T8" fmla="*/ 2147483647 w 72"/>
                <a:gd name="T9" fmla="*/ 2147483647 h 148"/>
                <a:gd name="T10" fmla="*/ 2147483647 w 72"/>
                <a:gd name="T11" fmla="*/ 2147483647 h 148"/>
                <a:gd name="T12" fmla="*/ 2147483647 w 72"/>
                <a:gd name="T13" fmla="*/ 2147483647 h 148"/>
                <a:gd name="T14" fmla="*/ 2147483647 w 72"/>
                <a:gd name="T15" fmla="*/ 2147483647 h 148"/>
                <a:gd name="T16" fmla="*/ 2147483647 w 72"/>
                <a:gd name="T17" fmla="*/ 2147483647 h 148"/>
                <a:gd name="T18" fmla="*/ 2147483647 w 72"/>
                <a:gd name="T19" fmla="*/ 2147483647 h 148"/>
                <a:gd name="T20" fmla="*/ 2147483647 w 72"/>
                <a:gd name="T21" fmla="*/ 2147483647 h 148"/>
                <a:gd name="T22" fmla="*/ 0 w 72"/>
                <a:gd name="T23" fmla="*/ 0 h 14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72"/>
                <a:gd name="T37" fmla="*/ 0 h 148"/>
                <a:gd name="T38" fmla="*/ 72 w 72"/>
                <a:gd name="T39" fmla="*/ 148 h 14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72" h="148">
                  <a:moveTo>
                    <a:pt x="0" y="0"/>
                  </a:moveTo>
                  <a:lnTo>
                    <a:pt x="41" y="16"/>
                  </a:lnTo>
                  <a:lnTo>
                    <a:pt x="64" y="62"/>
                  </a:lnTo>
                  <a:lnTo>
                    <a:pt x="71" y="100"/>
                  </a:lnTo>
                  <a:lnTo>
                    <a:pt x="72" y="130"/>
                  </a:lnTo>
                  <a:lnTo>
                    <a:pt x="65" y="141"/>
                  </a:lnTo>
                  <a:lnTo>
                    <a:pt x="51" y="148"/>
                  </a:lnTo>
                  <a:lnTo>
                    <a:pt x="41" y="141"/>
                  </a:lnTo>
                  <a:lnTo>
                    <a:pt x="20" y="92"/>
                  </a:lnTo>
                  <a:lnTo>
                    <a:pt x="9" y="47"/>
                  </a:lnTo>
                  <a:lnTo>
                    <a:pt x="6" y="18"/>
                  </a:lnTo>
                  <a:lnTo>
                    <a:pt x="0" y="0"/>
                  </a:lnTo>
                  <a:close/>
                </a:path>
              </a:pathLst>
            </a:custGeom>
            <a:noFill/>
            <a:ln w="9360">
              <a:solidFill>
                <a:srgbClr val="FFFFFF"/>
              </a:solidFill>
              <a:round/>
              <a:headEnd/>
              <a:tailEnd/>
            </a:ln>
            <a:extLst>
              <a:ext uri="{909E8E84-426E-40DD-AFC4-6F175D3DCCD1}">
                <a14:hiddenFill xmlns:a14="http://schemas.microsoft.com/office/drawing/2010/main">
                  <a:solidFill>
                    <a:srgbClr val="FFFFFF"/>
                  </a:solidFill>
                </a14:hiddenFill>
              </a:ext>
            </a:extLst>
          </p:spPr>
          <p:txBody>
            <a:bodyPr wrap="none" lIns="91424" tIns="45712" rIns="91424" bIns="45712" anchor="ctr"/>
            <a:lstStyle/>
            <a:p>
              <a:endParaRPr lang="es-ES">
                <a:solidFill>
                  <a:prstClr val="black"/>
                </a:solidFill>
              </a:endParaRPr>
            </a:p>
          </p:txBody>
        </p:sp>
        <p:sp>
          <p:nvSpPr>
            <p:cNvPr id="2167" name="Freeform 122"/>
            <p:cNvSpPr>
              <a:spLocks noChangeArrowheads="1"/>
            </p:cNvSpPr>
            <p:nvPr/>
          </p:nvSpPr>
          <p:spPr bwMode="auto">
            <a:xfrm>
              <a:off x="1295038" y="1616951"/>
              <a:ext cx="32580" cy="71992"/>
            </a:xfrm>
            <a:custGeom>
              <a:avLst/>
              <a:gdLst>
                <a:gd name="T0" fmla="*/ 0 w 72"/>
                <a:gd name="T1" fmla="*/ 0 h 148"/>
                <a:gd name="T2" fmla="*/ 2147483647 w 72"/>
                <a:gd name="T3" fmla="*/ 2147483647 h 148"/>
                <a:gd name="T4" fmla="*/ 2147483647 w 72"/>
                <a:gd name="T5" fmla="*/ 2147483647 h 148"/>
                <a:gd name="T6" fmla="*/ 2147483647 w 72"/>
                <a:gd name="T7" fmla="*/ 2147483647 h 148"/>
                <a:gd name="T8" fmla="*/ 2147483647 w 72"/>
                <a:gd name="T9" fmla="*/ 2147483647 h 148"/>
                <a:gd name="T10" fmla="*/ 2147483647 w 72"/>
                <a:gd name="T11" fmla="*/ 2147483647 h 148"/>
                <a:gd name="T12" fmla="*/ 2147483647 w 72"/>
                <a:gd name="T13" fmla="*/ 2147483647 h 148"/>
                <a:gd name="T14" fmla="*/ 2147483647 w 72"/>
                <a:gd name="T15" fmla="*/ 2147483647 h 148"/>
                <a:gd name="T16" fmla="*/ 2147483647 w 72"/>
                <a:gd name="T17" fmla="*/ 2147483647 h 148"/>
                <a:gd name="T18" fmla="*/ 2147483647 w 72"/>
                <a:gd name="T19" fmla="*/ 2147483647 h 148"/>
                <a:gd name="T20" fmla="*/ 2147483647 w 72"/>
                <a:gd name="T21" fmla="*/ 2147483647 h 148"/>
                <a:gd name="T22" fmla="*/ 0 w 72"/>
                <a:gd name="T23" fmla="*/ 0 h 14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72"/>
                <a:gd name="T37" fmla="*/ 0 h 148"/>
                <a:gd name="T38" fmla="*/ 72 w 72"/>
                <a:gd name="T39" fmla="*/ 148 h 14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72" h="148">
                  <a:moveTo>
                    <a:pt x="0" y="0"/>
                  </a:moveTo>
                  <a:lnTo>
                    <a:pt x="41" y="16"/>
                  </a:lnTo>
                  <a:lnTo>
                    <a:pt x="64" y="62"/>
                  </a:lnTo>
                  <a:lnTo>
                    <a:pt x="71" y="100"/>
                  </a:lnTo>
                  <a:lnTo>
                    <a:pt x="72" y="130"/>
                  </a:lnTo>
                  <a:lnTo>
                    <a:pt x="65" y="141"/>
                  </a:lnTo>
                  <a:lnTo>
                    <a:pt x="51" y="148"/>
                  </a:lnTo>
                  <a:lnTo>
                    <a:pt x="41" y="141"/>
                  </a:lnTo>
                  <a:lnTo>
                    <a:pt x="20" y="92"/>
                  </a:lnTo>
                  <a:lnTo>
                    <a:pt x="9" y="47"/>
                  </a:lnTo>
                  <a:lnTo>
                    <a:pt x="6" y="18"/>
                  </a:lnTo>
                  <a:lnTo>
                    <a:pt x="0" y="0"/>
                  </a:lnTo>
                </a:path>
              </a:pathLst>
            </a:custGeom>
            <a:noFill/>
            <a:ln w="9360">
              <a:solidFill>
                <a:srgbClr val="FFFFFF"/>
              </a:solidFill>
              <a:round/>
              <a:headEnd/>
              <a:tailEnd/>
            </a:ln>
            <a:extLst>
              <a:ext uri="{909E8E84-426E-40DD-AFC4-6F175D3DCCD1}">
                <a14:hiddenFill xmlns:a14="http://schemas.microsoft.com/office/drawing/2010/main">
                  <a:solidFill>
                    <a:srgbClr val="FFFFFF"/>
                  </a:solidFill>
                </a14:hiddenFill>
              </a:ext>
            </a:extLst>
          </p:spPr>
          <p:txBody>
            <a:bodyPr wrap="none" lIns="91424" tIns="45712" rIns="91424" bIns="45712" anchor="ctr"/>
            <a:lstStyle/>
            <a:p>
              <a:endParaRPr lang="es-ES">
                <a:solidFill>
                  <a:prstClr val="black"/>
                </a:solidFill>
              </a:endParaRPr>
            </a:p>
          </p:txBody>
        </p:sp>
        <p:sp>
          <p:nvSpPr>
            <p:cNvPr id="2168" name="Freeform 123"/>
            <p:cNvSpPr>
              <a:spLocks noChangeArrowheads="1"/>
            </p:cNvSpPr>
            <p:nvPr/>
          </p:nvSpPr>
          <p:spPr bwMode="auto">
            <a:xfrm>
              <a:off x="881007" y="718485"/>
              <a:ext cx="788697" cy="809195"/>
            </a:xfrm>
            <a:custGeom>
              <a:avLst/>
              <a:gdLst>
                <a:gd name="T0" fmla="*/ 2147483647 w 1694"/>
                <a:gd name="T1" fmla="*/ 2147483647 h 1683"/>
                <a:gd name="T2" fmla="*/ 2147483647 w 1694"/>
                <a:gd name="T3" fmla="*/ 2147483647 h 1683"/>
                <a:gd name="T4" fmla="*/ 2147483647 w 1694"/>
                <a:gd name="T5" fmla="*/ 2147483647 h 1683"/>
                <a:gd name="T6" fmla="*/ 2147483647 w 1694"/>
                <a:gd name="T7" fmla="*/ 2147483647 h 1683"/>
                <a:gd name="T8" fmla="*/ 2147483647 w 1694"/>
                <a:gd name="T9" fmla="*/ 2147483647 h 1683"/>
                <a:gd name="T10" fmla="*/ 2147483647 w 1694"/>
                <a:gd name="T11" fmla="*/ 2147483647 h 1683"/>
                <a:gd name="T12" fmla="*/ 2147483647 w 1694"/>
                <a:gd name="T13" fmla="*/ 2147483647 h 1683"/>
                <a:gd name="T14" fmla="*/ 2147483647 w 1694"/>
                <a:gd name="T15" fmla="*/ 2147483647 h 1683"/>
                <a:gd name="T16" fmla="*/ 2147483647 w 1694"/>
                <a:gd name="T17" fmla="*/ 2147483647 h 1683"/>
                <a:gd name="T18" fmla="*/ 2147483647 w 1694"/>
                <a:gd name="T19" fmla="*/ 2147483647 h 1683"/>
                <a:gd name="T20" fmla="*/ 2147483647 w 1694"/>
                <a:gd name="T21" fmla="*/ 2147483647 h 1683"/>
                <a:gd name="T22" fmla="*/ 2147483647 w 1694"/>
                <a:gd name="T23" fmla="*/ 2147483647 h 1683"/>
                <a:gd name="T24" fmla="*/ 2147483647 w 1694"/>
                <a:gd name="T25" fmla="*/ 2147483647 h 1683"/>
                <a:gd name="T26" fmla="*/ 2147483647 w 1694"/>
                <a:gd name="T27" fmla="*/ 2147483647 h 1683"/>
                <a:gd name="T28" fmla="*/ 0 w 1694"/>
                <a:gd name="T29" fmla="*/ 2147483647 h 1683"/>
                <a:gd name="T30" fmla="*/ 2147483647 w 1694"/>
                <a:gd name="T31" fmla="*/ 2147483647 h 1683"/>
                <a:gd name="T32" fmla="*/ 2147483647 w 1694"/>
                <a:gd name="T33" fmla="*/ 2147483647 h 1683"/>
                <a:gd name="T34" fmla="*/ 2147483647 w 1694"/>
                <a:gd name="T35" fmla="*/ 2147483647 h 1683"/>
                <a:gd name="T36" fmla="*/ 2147483647 w 1694"/>
                <a:gd name="T37" fmla="*/ 2147483647 h 1683"/>
                <a:gd name="T38" fmla="*/ 2147483647 w 1694"/>
                <a:gd name="T39" fmla="*/ 2147483647 h 1683"/>
                <a:gd name="T40" fmla="*/ 2147483647 w 1694"/>
                <a:gd name="T41" fmla="*/ 2147483647 h 1683"/>
                <a:gd name="T42" fmla="*/ 2147483647 w 1694"/>
                <a:gd name="T43" fmla="*/ 2147483647 h 1683"/>
                <a:gd name="T44" fmla="*/ 2147483647 w 1694"/>
                <a:gd name="T45" fmla="*/ 2147483647 h 1683"/>
                <a:gd name="T46" fmla="*/ 2147483647 w 1694"/>
                <a:gd name="T47" fmla="*/ 2147483647 h 1683"/>
                <a:gd name="T48" fmla="*/ 2147483647 w 1694"/>
                <a:gd name="T49" fmla="*/ 2147483647 h 1683"/>
                <a:gd name="T50" fmla="*/ 2147483647 w 1694"/>
                <a:gd name="T51" fmla="*/ 2147483647 h 1683"/>
                <a:gd name="T52" fmla="*/ 2147483647 w 1694"/>
                <a:gd name="T53" fmla="*/ 2147483647 h 1683"/>
                <a:gd name="T54" fmla="*/ 2147483647 w 1694"/>
                <a:gd name="T55" fmla="*/ 2147483647 h 1683"/>
                <a:gd name="T56" fmla="*/ 2147483647 w 1694"/>
                <a:gd name="T57" fmla="*/ 2147483647 h 1683"/>
                <a:gd name="T58" fmla="*/ 2147483647 w 1694"/>
                <a:gd name="T59" fmla="*/ 2147483647 h 1683"/>
                <a:gd name="T60" fmla="*/ 2147483647 w 1694"/>
                <a:gd name="T61" fmla="*/ 2147483647 h 1683"/>
                <a:gd name="T62" fmla="*/ 2147483647 w 1694"/>
                <a:gd name="T63" fmla="*/ 2147483647 h 1683"/>
                <a:gd name="T64" fmla="*/ 2147483647 w 1694"/>
                <a:gd name="T65" fmla="*/ 2147483647 h 1683"/>
                <a:gd name="T66" fmla="*/ 2147483647 w 1694"/>
                <a:gd name="T67" fmla="*/ 2147483647 h 1683"/>
                <a:gd name="T68" fmla="*/ 2147483647 w 1694"/>
                <a:gd name="T69" fmla="*/ 2147483647 h 1683"/>
                <a:gd name="T70" fmla="*/ 2147483647 w 1694"/>
                <a:gd name="T71" fmla="*/ 2147483647 h 1683"/>
                <a:gd name="T72" fmla="*/ 2147483647 w 1694"/>
                <a:gd name="T73" fmla="*/ 2147483647 h 1683"/>
                <a:gd name="T74" fmla="*/ 2147483647 w 1694"/>
                <a:gd name="T75" fmla="*/ 2147483647 h 1683"/>
                <a:gd name="T76" fmla="*/ 2147483647 w 1694"/>
                <a:gd name="T77" fmla="*/ 2147483647 h 1683"/>
                <a:gd name="T78" fmla="*/ 2147483647 w 1694"/>
                <a:gd name="T79" fmla="*/ 2147483647 h 1683"/>
                <a:gd name="T80" fmla="*/ 2147483647 w 1694"/>
                <a:gd name="T81" fmla="*/ 2147483647 h 1683"/>
                <a:gd name="T82" fmla="*/ 2147483647 w 1694"/>
                <a:gd name="T83" fmla="*/ 2147483647 h 1683"/>
                <a:gd name="T84" fmla="*/ 2147483647 w 1694"/>
                <a:gd name="T85" fmla="*/ 2147483647 h 1683"/>
                <a:gd name="T86" fmla="*/ 2147483647 w 1694"/>
                <a:gd name="T87" fmla="*/ 2147483647 h 1683"/>
                <a:gd name="T88" fmla="*/ 2147483647 w 1694"/>
                <a:gd name="T89" fmla="*/ 2147483647 h 1683"/>
                <a:gd name="T90" fmla="*/ 2147483647 w 1694"/>
                <a:gd name="T91" fmla="*/ 2147483647 h 1683"/>
                <a:gd name="T92" fmla="*/ 2147483647 w 1694"/>
                <a:gd name="T93" fmla="*/ 2147483647 h 1683"/>
                <a:gd name="T94" fmla="*/ 2147483647 w 1694"/>
                <a:gd name="T95" fmla="*/ 2147483647 h 1683"/>
                <a:gd name="T96" fmla="*/ 2147483647 w 1694"/>
                <a:gd name="T97" fmla="*/ 2147483647 h 168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694"/>
                <a:gd name="T148" fmla="*/ 0 h 1683"/>
                <a:gd name="T149" fmla="*/ 1694 w 1694"/>
                <a:gd name="T150" fmla="*/ 1683 h 1683"/>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694" h="1683">
                  <a:moveTo>
                    <a:pt x="1131" y="1683"/>
                  </a:moveTo>
                  <a:lnTo>
                    <a:pt x="1114" y="1676"/>
                  </a:lnTo>
                  <a:lnTo>
                    <a:pt x="1109" y="1653"/>
                  </a:lnTo>
                  <a:lnTo>
                    <a:pt x="1123" y="1619"/>
                  </a:lnTo>
                  <a:lnTo>
                    <a:pt x="1105" y="1568"/>
                  </a:lnTo>
                  <a:lnTo>
                    <a:pt x="1107" y="1540"/>
                  </a:lnTo>
                  <a:lnTo>
                    <a:pt x="1118" y="1485"/>
                  </a:lnTo>
                  <a:lnTo>
                    <a:pt x="1137" y="1466"/>
                  </a:lnTo>
                  <a:lnTo>
                    <a:pt x="1145" y="1394"/>
                  </a:lnTo>
                  <a:lnTo>
                    <a:pt x="1129" y="1378"/>
                  </a:lnTo>
                  <a:lnTo>
                    <a:pt x="1124" y="1354"/>
                  </a:lnTo>
                  <a:lnTo>
                    <a:pt x="1084" y="1355"/>
                  </a:lnTo>
                  <a:lnTo>
                    <a:pt x="1075" y="1348"/>
                  </a:lnTo>
                  <a:lnTo>
                    <a:pt x="1079" y="1313"/>
                  </a:lnTo>
                  <a:lnTo>
                    <a:pt x="1067" y="1281"/>
                  </a:lnTo>
                  <a:lnTo>
                    <a:pt x="1054" y="1269"/>
                  </a:lnTo>
                  <a:lnTo>
                    <a:pt x="1026" y="1262"/>
                  </a:lnTo>
                  <a:lnTo>
                    <a:pt x="1011" y="1240"/>
                  </a:lnTo>
                  <a:lnTo>
                    <a:pt x="1020" y="1210"/>
                  </a:lnTo>
                  <a:lnTo>
                    <a:pt x="1049" y="1189"/>
                  </a:lnTo>
                  <a:lnTo>
                    <a:pt x="1057" y="1175"/>
                  </a:lnTo>
                  <a:lnTo>
                    <a:pt x="1050" y="1158"/>
                  </a:lnTo>
                  <a:lnTo>
                    <a:pt x="1028" y="1155"/>
                  </a:lnTo>
                  <a:lnTo>
                    <a:pt x="998" y="1150"/>
                  </a:lnTo>
                  <a:lnTo>
                    <a:pt x="993" y="1148"/>
                  </a:lnTo>
                  <a:lnTo>
                    <a:pt x="975" y="1122"/>
                  </a:lnTo>
                  <a:lnTo>
                    <a:pt x="949" y="1092"/>
                  </a:lnTo>
                  <a:lnTo>
                    <a:pt x="934" y="1059"/>
                  </a:lnTo>
                  <a:lnTo>
                    <a:pt x="912" y="1023"/>
                  </a:lnTo>
                  <a:lnTo>
                    <a:pt x="921" y="991"/>
                  </a:lnTo>
                  <a:lnTo>
                    <a:pt x="920" y="983"/>
                  </a:lnTo>
                  <a:lnTo>
                    <a:pt x="899" y="958"/>
                  </a:lnTo>
                  <a:lnTo>
                    <a:pt x="897" y="943"/>
                  </a:lnTo>
                  <a:lnTo>
                    <a:pt x="905" y="908"/>
                  </a:lnTo>
                  <a:lnTo>
                    <a:pt x="875" y="881"/>
                  </a:lnTo>
                  <a:lnTo>
                    <a:pt x="857" y="870"/>
                  </a:lnTo>
                  <a:lnTo>
                    <a:pt x="864" y="849"/>
                  </a:lnTo>
                  <a:lnTo>
                    <a:pt x="872" y="843"/>
                  </a:lnTo>
                  <a:lnTo>
                    <a:pt x="871" y="816"/>
                  </a:lnTo>
                  <a:lnTo>
                    <a:pt x="849" y="805"/>
                  </a:lnTo>
                  <a:lnTo>
                    <a:pt x="797" y="820"/>
                  </a:lnTo>
                  <a:lnTo>
                    <a:pt x="693" y="831"/>
                  </a:lnTo>
                  <a:lnTo>
                    <a:pt x="665" y="825"/>
                  </a:lnTo>
                  <a:lnTo>
                    <a:pt x="648" y="840"/>
                  </a:lnTo>
                  <a:lnTo>
                    <a:pt x="635" y="876"/>
                  </a:lnTo>
                  <a:lnTo>
                    <a:pt x="611" y="899"/>
                  </a:lnTo>
                  <a:lnTo>
                    <a:pt x="521" y="925"/>
                  </a:lnTo>
                  <a:lnTo>
                    <a:pt x="413" y="961"/>
                  </a:lnTo>
                  <a:lnTo>
                    <a:pt x="320" y="986"/>
                  </a:lnTo>
                  <a:lnTo>
                    <a:pt x="297" y="984"/>
                  </a:lnTo>
                  <a:lnTo>
                    <a:pt x="266" y="961"/>
                  </a:lnTo>
                  <a:lnTo>
                    <a:pt x="242" y="956"/>
                  </a:lnTo>
                  <a:lnTo>
                    <a:pt x="169" y="958"/>
                  </a:lnTo>
                  <a:lnTo>
                    <a:pt x="153" y="951"/>
                  </a:lnTo>
                  <a:lnTo>
                    <a:pt x="116" y="921"/>
                  </a:lnTo>
                  <a:lnTo>
                    <a:pt x="90" y="915"/>
                  </a:lnTo>
                  <a:lnTo>
                    <a:pt x="55" y="919"/>
                  </a:lnTo>
                  <a:lnTo>
                    <a:pt x="17" y="908"/>
                  </a:lnTo>
                  <a:lnTo>
                    <a:pt x="5" y="893"/>
                  </a:lnTo>
                  <a:lnTo>
                    <a:pt x="0" y="873"/>
                  </a:lnTo>
                  <a:lnTo>
                    <a:pt x="13" y="861"/>
                  </a:lnTo>
                  <a:lnTo>
                    <a:pt x="45" y="843"/>
                  </a:lnTo>
                  <a:lnTo>
                    <a:pt x="72" y="873"/>
                  </a:lnTo>
                  <a:lnTo>
                    <a:pt x="145" y="881"/>
                  </a:lnTo>
                  <a:lnTo>
                    <a:pt x="163" y="895"/>
                  </a:lnTo>
                  <a:lnTo>
                    <a:pt x="178" y="922"/>
                  </a:lnTo>
                  <a:lnTo>
                    <a:pt x="230" y="905"/>
                  </a:lnTo>
                  <a:lnTo>
                    <a:pt x="259" y="900"/>
                  </a:lnTo>
                  <a:lnTo>
                    <a:pt x="283" y="910"/>
                  </a:lnTo>
                  <a:lnTo>
                    <a:pt x="359" y="906"/>
                  </a:lnTo>
                  <a:lnTo>
                    <a:pt x="393" y="884"/>
                  </a:lnTo>
                  <a:lnTo>
                    <a:pt x="420" y="843"/>
                  </a:lnTo>
                  <a:lnTo>
                    <a:pt x="444" y="820"/>
                  </a:lnTo>
                  <a:lnTo>
                    <a:pt x="481" y="818"/>
                  </a:lnTo>
                  <a:lnTo>
                    <a:pt x="545" y="801"/>
                  </a:lnTo>
                  <a:lnTo>
                    <a:pt x="547" y="787"/>
                  </a:lnTo>
                  <a:lnTo>
                    <a:pt x="480" y="779"/>
                  </a:lnTo>
                  <a:lnTo>
                    <a:pt x="467" y="766"/>
                  </a:lnTo>
                  <a:lnTo>
                    <a:pt x="467" y="748"/>
                  </a:lnTo>
                  <a:lnTo>
                    <a:pt x="474" y="733"/>
                  </a:lnTo>
                  <a:lnTo>
                    <a:pt x="465" y="709"/>
                  </a:lnTo>
                  <a:lnTo>
                    <a:pt x="444" y="700"/>
                  </a:lnTo>
                  <a:lnTo>
                    <a:pt x="407" y="708"/>
                  </a:lnTo>
                  <a:lnTo>
                    <a:pt x="394" y="694"/>
                  </a:lnTo>
                  <a:lnTo>
                    <a:pt x="405" y="686"/>
                  </a:lnTo>
                  <a:lnTo>
                    <a:pt x="447" y="670"/>
                  </a:lnTo>
                  <a:lnTo>
                    <a:pt x="440" y="652"/>
                  </a:lnTo>
                  <a:lnTo>
                    <a:pt x="444" y="627"/>
                  </a:lnTo>
                  <a:lnTo>
                    <a:pt x="465" y="610"/>
                  </a:lnTo>
                  <a:lnTo>
                    <a:pt x="492" y="595"/>
                  </a:lnTo>
                  <a:lnTo>
                    <a:pt x="522" y="589"/>
                  </a:lnTo>
                  <a:lnTo>
                    <a:pt x="532" y="567"/>
                  </a:lnTo>
                  <a:lnTo>
                    <a:pt x="493" y="559"/>
                  </a:lnTo>
                  <a:lnTo>
                    <a:pt x="470" y="559"/>
                  </a:lnTo>
                  <a:lnTo>
                    <a:pt x="458" y="548"/>
                  </a:lnTo>
                  <a:lnTo>
                    <a:pt x="480" y="534"/>
                  </a:lnTo>
                  <a:lnTo>
                    <a:pt x="485" y="493"/>
                  </a:lnTo>
                  <a:lnTo>
                    <a:pt x="496" y="478"/>
                  </a:lnTo>
                  <a:lnTo>
                    <a:pt x="511" y="483"/>
                  </a:lnTo>
                  <a:lnTo>
                    <a:pt x="531" y="510"/>
                  </a:lnTo>
                  <a:lnTo>
                    <a:pt x="559" y="510"/>
                  </a:lnTo>
                  <a:lnTo>
                    <a:pt x="569" y="493"/>
                  </a:lnTo>
                  <a:lnTo>
                    <a:pt x="559" y="460"/>
                  </a:lnTo>
                  <a:lnTo>
                    <a:pt x="552" y="424"/>
                  </a:lnTo>
                  <a:lnTo>
                    <a:pt x="555" y="393"/>
                  </a:lnTo>
                  <a:lnTo>
                    <a:pt x="567" y="376"/>
                  </a:lnTo>
                  <a:lnTo>
                    <a:pt x="606" y="361"/>
                  </a:lnTo>
                  <a:lnTo>
                    <a:pt x="718" y="341"/>
                  </a:lnTo>
                  <a:lnTo>
                    <a:pt x="730" y="374"/>
                  </a:lnTo>
                  <a:lnTo>
                    <a:pt x="760" y="371"/>
                  </a:lnTo>
                  <a:lnTo>
                    <a:pt x="772" y="376"/>
                  </a:lnTo>
                  <a:lnTo>
                    <a:pt x="789" y="394"/>
                  </a:lnTo>
                  <a:lnTo>
                    <a:pt x="829" y="400"/>
                  </a:lnTo>
                  <a:lnTo>
                    <a:pt x="872" y="390"/>
                  </a:lnTo>
                  <a:lnTo>
                    <a:pt x="895" y="368"/>
                  </a:lnTo>
                  <a:lnTo>
                    <a:pt x="901" y="335"/>
                  </a:lnTo>
                  <a:lnTo>
                    <a:pt x="942" y="334"/>
                  </a:lnTo>
                  <a:lnTo>
                    <a:pt x="960" y="326"/>
                  </a:lnTo>
                  <a:lnTo>
                    <a:pt x="959" y="309"/>
                  </a:lnTo>
                  <a:lnTo>
                    <a:pt x="923" y="294"/>
                  </a:lnTo>
                  <a:lnTo>
                    <a:pt x="898" y="269"/>
                  </a:lnTo>
                  <a:lnTo>
                    <a:pt x="863" y="216"/>
                  </a:lnTo>
                  <a:lnTo>
                    <a:pt x="863" y="192"/>
                  </a:lnTo>
                  <a:lnTo>
                    <a:pt x="870" y="164"/>
                  </a:lnTo>
                  <a:lnTo>
                    <a:pt x="886" y="177"/>
                  </a:lnTo>
                  <a:lnTo>
                    <a:pt x="904" y="203"/>
                  </a:lnTo>
                  <a:lnTo>
                    <a:pt x="927" y="205"/>
                  </a:lnTo>
                  <a:lnTo>
                    <a:pt x="939" y="187"/>
                  </a:lnTo>
                  <a:lnTo>
                    <a:pt x="939" y="163"/>
                  </a:lnTo>
                  <a:lnTo>
                    <a:pt x="926" y="124"/>
                  </a:lnTo>
                  <a:lnTo>
                    <a:pt x="927" y="85"/>
                  </a:lnTo>
                  <a:lnTo>
                    <a:pt x="947" y="96"/>
                  </a:lnTo>
                  <a:lnTo>
                    <a:pt x="972" y="131"/>
                  </a:lnTo>
                  <a:lnTo>
                    <a:pt x="1005" y="134"/>
                  </a:lnTo>
                  <a:lnTo>
                    <a:pt x="1041" y="146"/>
                  </a:lnTo>
                  <a:lnTo>
                    <a:pt x="1048" y="154"/>
                  </a:lnTo>
                  <a:lnTo>
                    <a:pt x="1059" y="179"/>
                  </a:lnTo>
                  <a:lnTo>
                    <a:pt x="1037" y="199"/>
                  </a:lnTo>
                  <a:lnTo>
                    <a:pt x="1027" y="217"/>
                  </a:lnTo>
                  <a:lnTo>
                    <a:pt x="1037" y="239"/>
                  </a:lnTo>
                  <a:lnTo>
                    <a:pt x="1053" y="250"/>
                  </a:lnTo>
                  <a:lnTo>
                    <a:pt x="1083" y="240"/>
                  </a:lnTo>
                  <a:lnTo>
                    <a:pt x="1118" y="227"/>
                  </a:lnTo>
                  <a:lnTo>
                    <a:pt x="1126" y="210"/>
                  </a:lnTo>
                  <a:lnTo>
                    <a:pt x="1122" y="180"/>
                  </a:lnTo>
                  <a:lnTo>
                    <a:pt x="1101" y="158"/>
                  </a:lnTo>
                  <a:lnTo>
                    <a:pt x="1121" y="131"/>
                  </a:lnTo>
                  <a:lnTo>
                    <a:pt x="1148" y="106"/>
                  </a:lnTo>
                  <a:lnTo>
                    <a:pt x="1160" y="94"/>
                  </a:lnTo>
                  <a:lnTo>
                    <a:pt x="1172" y="61"/>
                  </a:lnTo>
                  <a:lnTo>
                    <a:pt x="1177" y="29"/>
                  </a:lnTo>
                  <a:lnTo>
                    <a:pt x="1194" y="16"/>
                  </a:lnTo>
                  <a:lnTo>
                    <a:pt x="1230" y="0"/>
                  </a:lnTo>
                  <a:lnTo>
                    <a:pt x="1249" y="6"/>
                  </a:lnTo>
                  <a:lnTo>
                    <a:pt x="1260" y="16"/>
                  </a:lnTo>
                  <a:lnTo>
                    <a:pt x="1270" y="45"/>
                  </a:lnTo>
                  <a:lnTo>
                    <a:pt x="1288" y="47"/>
                  </a:lnTo>
                  <a:lnTo>
                    <a:pt x="1362" y="31"/>
                  </a:lnTo>
                  <a:lnTo>
                    <a:pt x="1400" y="32"/>
                  </a:lnTo>
                  <a:lnTo>
                    <a:pt x="1479" y="70"/>
                  </a:lnTo>
                  <a:lnTo>
                    <a:pt x="1535" y="81"/>
                  </a:lnTo>
                  <a:lnTo>
                    <a:pt x="1546" y="90"/>
                  </a:lnTo>
                  <a:lnTo>
                    <a:pt x="1549" y="128"/>
                  </a:lnTo>
                  <a:lnTo>
                    <a:pt x="1572" y="140"/>
                  </a:lnTo>
                  <a:lnTo>
                    <a:pt x="1579" y="158"/>
                  </a:lnTo>
                  <a:lnTo>
                    <a:pt x="1586" y="229"/>
                  </a:lnTo>
                  <a:lnTo>
                    <a:pt x="1599" y="232"/>
                  </a:lnTo>
                  <a:lnTo>
                    <a:pt x="1609" y="245"/>
                  </a:lnTo>
                  <a:lnTo>
                    <a:pt x="1607" y="251"/>
                  </a:lnTo>
                  <a:lnTo>
                    <a:pt x="1581" y="265"/>
                  </a:lnTo>
                  <a:lnTo>
                    <a:pt x="1579" y="283"/>
                  </a:lnTo>
                  <a:lnTo>
                    <a:pt x="1586" y="290"/>
                  </a:lnTo>
                  <a:lnTo>
                    <a:pt x="1620" y="298"/>
                  </a:lnTo>
                  <a:lnTo>
                    <a:pt x="1629" y="324"/>
                  </a:lnTo>
                  <a:lnTo>
                    <a:pt x="1656" y="333"/>
                  </a:lnTo>
                  <a:lnTo>
                    <a:pt x="1674" y="359"/>
                  </a:lnTo>
                  <a:lnTo>
                    <a:pt x="1694" y="427"/>
                  </a:lnTo>
                  <a:lnTo>
                    <a:pt x="1038" y="1085"/>
                  </a:lnTo>
                  <a:lnTo>
                    <a:pt x="1039" y="1105"/>
                  </a:lnTo>
                  <a:lnTo>
                    <a:pt x="1052" y="1131"/>
                  </a:lnTo>
                  <a:lnTo>
                    <a:pt x="1071" y="1160"/>
                  </a:lnTo>
                  <a:lnTo>
                    <a:pt x="1092" y="1214"/>
                  </a:lnTo>
                  <a:lnTo>
                    <a:pt x="1105" y="1275"/>
                  </a:lnTo>
                  <a:lnTo>
                    <a:pt x="1134" y="1303"/>
                  </a:lnTo>
                  <a:lnTo>
                    <a:pt x="1152" y="1328"/>
                  </a:lnTo>
                  <a:lnTo>
                    <a:pt x="1167" y="1354"/>
                  </a:lnTo>
                  <a:lnTo>
                    <a:pt x="1172" y="1381"/>
                  </a:lnTo>
                  <a:lnTo>
                    <a:pt x="1174" y="1415"/>
                  </a:lnTo>
                  <a:lnTo>
                    <a:pt x="1173" y="1458"/>
                  </a:lnTo>
                  <a:lnTo>
                    <a:pt x="1165" y="1489"/>
                  </a:lnTo>
                  <a:lnTo>
                    <a:pt x="1163" y="1528"/>
                  </a:lnTo>
                  <a:lnTo>
                    <a:pt x="1160" y="1562"/>
                  </a:lnTo>
                  <a:lnTo>
                    <a:pt x="1148" y="1599"/>
                  </a:lnTo>
                  <a:lnTo>
                    <a:pt x="1141" y="1629"/>
                  </a:lnTo>
                  <a:lnTo>
                    <a:pt x="1136" y="1659"/>
                  </a:lnTo>
                  <a:lnTo>
                    <a:pt x="1131" y="1683"/>
                  </a:lnTo>
                  <a:close/>
                </a:path>
              </a:pathLst>
            </a:custGeom>
            <a:noFill/>
            <a:ln w="9360">
              <a:solidFill>
                <a:srgbClr val="FFFFFF"/>
              </a:solidFill>
              <a:round/>
              <a:headEnd/>
              <a:tailEnd/>
            </a:ln>
            <a:extLst>
              <a:ext uri="{909E8E84-426E-40DD-AFC4-6F175D3DCCD1}">
                <a14:hiddenFill xmlns:a14="http://schemas.microsoft.com/office/drawing/2010/main">
                  <a:solidFill>
                    <a:srgbClr val="FFFFFF"/>
                  </a:solidFill>
                </a14:hiddenFill>
              </a:ext>
            </a:extLst>
          </p:spPr>
          <p:txBody>
            <a:bodyPr wrap="none" lIns="91424" tIns="45712" rIns="91424" bIns="45712" anchor="ctr"/>
            <a:lstStyle/>
            <a:p>
              <a:endParaRPr lang="es-ES">
                <a:solidFill>
                  <a:prstClr val="black"/>
                </a:solidFill>
              </a:endParaRPr>
            </a:p>
          </p:txBody>
        </p:sp>
        <p:sp>
          <p:nvSpPr>
            <p:cNvPr id="2169" name="Freeform 124"/>
            <p:cNvSpPr>
              <a:spLocks noChangeArrowheads="1"/>
            </p:cNvSpPr>
            <p:nvPr/>
          </p:nvSpPr>
          <p:spPr bwMode="auto">
            <a:xfrm>
              <a:off x="881007" y="718485"/>
              <a:ext cx="788697" cy="809195"/>
            </a:xfrm>
            <a:custGeom>
              <a:avLst/>
              <a:gdLst>
                <a:gd name="T0" fmla="*/ 2147483647 w 1694"/>
                <a:gd name="T1" fmla="*/ 2147483647 h 1683"/>
                <a:gd name="T2" fmla="*/ 2147483647 w 1694"/>
                <a:gd name="T3" fmla="*/ 2147483647 h 1683"/>
                <a:gd name="T4" fmla="*/ 2147483647 w 1694"/>
                <a:gd name="T5" fmla="*/ 2147483647 h 1683"/>
                <a:gd name="T6" fmla="*/ 2147483647 w 1694"/>
                <a:gd name="T7" fmla="*/ 2147483647 h 1683"/>
                <a:gd name="T8" fmla="*/ 2147483647 w 1694"/>
                <a:gd name="T9" fmla="*/ 2147483647 h 1683"/>
                <a:gd name="T10" fmla="*/ 2147483647 w 1694"/>
                <a:gd name="T11" fmla="*/ 2147483647 h 1683"/>
                <a:gd name="T12" fmla="*/ 2147483647 w 1694"/>
                <a:gd name="T13" fmla="*/ 2147483647 h 1683"/>
                <a:gd name="T14" fmla="*/ 2147483647 w 1694"/>
                <a:gd name="T15" fmla="*/ 2147483647 h 1683"/>
                <a:gd name="T16" fmla="*/ 2147483647 w 1694"/>
                <a:gd name="T17" fmla="*/ 2147483647 h 1683"/>
                <a:gd name="T18" fmla="*/ 2147483647 w 1694"/>
                <a:gd name="T19" fmla="*/ 2147483647 h 1683"/>
                <a:gd name="T20" fmla="*/ 2147483647 w 1694"/>
                <a:gd name="T21" fmla="*/ 2147483647 h 1683"/>
                <a:gd name="T22" fmla="*/ 2147483647 w 1694"/>
                <a:gd name="T23" fmla="*/ 2147483647 h 1683"/>
                <a:gd name="T24" fmla="*/ 2147483647 w 1694"/>
                <a:gd name="T25" fmla="*/ 2147483647 h 1683"/>
                <a:gd name="T26" fmla="*/ 2147483647 w 1694"/>
                <a:gd name="T27" fmla="*/ 2147483647 h 1683"/>
                <a:gd name="T28" fmla="*/ 0 w 1694"/>
                <a:gd name="T29" fmla="*/ 2147483647 h 1683"/>
                <a:gd name="T30" fmla="*/ 2147483647 w 1694"/>
                <a:gd name="T31" fmla="*/ 2147483647 h 1683"/>
                <a:gd name="T32" fmla="*/ 2147483647 w 1694"/>
                <a:gd name="T33" fmla="*/ 2147483647 h 1683"/>
                <a:gd name="T34" fmla="*/ 2147483647 w 1694"/>
                <a:gd name="T35" fmla="*/ 2147483647 h 1683"/>
                <a:gd name="T36" fmla="*/ 2147483647 w 1694"/>
                <a:gd name="T37" fmla="*/ 2147483647 h 1683"/>
                <a:gd name="T38" fmla="*/ 2147483647 w 1694"/>
                <a:gd name="T39" fmla="*/ 2147483647 h 1683"/>
                <a:gd name="T40" fmla="*/ 2147483647 w 1694"/>
                <a:gd name="T41" fmla="*/ 2147483647 h 1683"/>
                <a:gd name="T42" fmla="*/ 2147483647 w 1694"/>
                <a:gd name="T43" fmla="*/ 2147483647 h 1683"/>
                <a:gd name="T44" fmla="*/ 2147483647 w 1694"/>
                <a:gd name="T45" fmla="*/ 2147483647 h 1683"/>
                <a:gd name="T46" fmla="*/ 2147483647 w 1694"/>
                <a:gd name="T47" fmla="*/ 2147483647 h 1683"/>
                <a:gd name="T48" fmla="*/ 2147483647 w 1694"/>
                <a:gd name="T49" fmla="*/ 2147483647 h 1683"/>
                <a:gd name="T50" fmla="*/ 2147483647 w 1694"/>
                <a:gd name="T51" fmla="*/ 2147483647 h 1683"/>
                <a:gd name="T52" fmla="*/ 2147483647 w 1694"/>
                <a:gd name="T53" fmla="*/ 2147483647 h 1683"/>
                <a:gd name="T54" fmla="*/ 2147483647 w 1694"/>
                <a:gd name="T55" fmla="*/ 2147483647 h 1683"/>
                <a:gd name="T56" fmla="*/ 2147483647 w 1694"/>
                <a:gd name="T57" fmla="*/ 2147483647 h 1683"/>
                <a:gd name="T58" fmla="*/ 2147483647 w 1694"/>
                <a:gd name="T59" fmla="*/ 2147483647 h 1683"/>
                <a:gd name="T60" fmla="*/ 2147483647 w 1694"/>
                <a:gd name="T61" fmla="*/ 2147483647 h 1683"/>
                <a:gd name="T62" fmla="*/ 2147483647 w 1694"/>
                <a:gd name="T63" fmla="*/ 2147483647 h 1683"/>
                <a:gd name="T64" fmla="*/ 2147483647 w 1694"/>
                <a:gd name="T65" fmla="*/ 2147483647 h 1683"/>
                <a:gd name="T66" fmla="*/ 2147483647 w 1694"/>
                <a:gd name="T67" fmla="*/ 2147483647 h 1683"/>
                <a:gd name="T68" fmla="*/ 2147483647 w 1694"/>
                <a:gd name="T69" fmla="*/ 2147483647 h 1683"/>
                <a:gd name="T70" fmla="*/ 2147483647 w 1694"/>
                <a:gd name="T71" fmla="*/ 2147483647 h 1683"/>
                <a:gd name="T72" fmla="*/ 2147483647 w 1694"/>
                <a:gd name="T73" fmla="*/ 2147483647 h 1683"/>
                <a:gd name="T74" fmla="*/ 2147483647 w 1694"/>
                <a:gd name="T75" fmla="*/ 2147483647 h 1683"/>
                <a:gd name="T76" fmla="*/ 2147483647 w 1694"/>
                <a:gd name="T77" fmla="*/ 2147483647 h 1683"/>
                <a:gd name="T78" fmla="*/ 2147483647 w 1694"/>
                <a:gd name="T79" fmla="*/ 2147483647 h 1683"/>
                <a:gd name="T80" fmla="*/ 2147483647 w 1694"/>
                <a:gd name="T81" fmla="*/ 2147483647 h 1683"/>
                <a:gd name="T82" fmla="*/ 2147483647 w 1694"/>
                <a:gd name="T83" fmla="*/ 2147483647 h 1683"/>
                <a:gd name="T84" fmla="*/ 2147483647 w 1694"/>
                <a:gd name="T85" fmla="*/ 2147483647 h 1683"/>
                <a:gd name="T86" fmla="*/ 2147483647 w 1694"/>
                <a:gd name="T87" fmla="*/ 2147483647 h 1683"/>
                <a:gd name="T88" fmla="*/ 2147483647 w 1694"/>
                <a:gd name="T89" fmla="*/ 2147483647 h 1683"/>
                <a:gd name="T90" fmla="*/ 2147483647 w 1694"/>
                <a:gd name="T91" fmla="*/ 2147483647 h 1683"/>
                <a:gd name="T92" fmla="*/ 2147483647 w 1694"/>
                <a:gd name="T93" fmla="*/ 2147483647 h 1683"/>
                <a:gd name="T94" fmla="*/ 2147483647 w 1694"/>
                <a:gd name="T95" fmla="*/ 2147483647 h 1683"/>
                <a:gd name="T96" fmla="*/ 2147483647 w 1694"/>
                <a:gd name="T97" fmla="*/ 2147483647 h 168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694"/>
                <a:gd name="T148" fmla="*/ 0 h 1683"/>
                <a:gd name="T149" fmla="*/ 1694 w 1694"/>
                <a:gd name="T150" fmla="*/ 1683 h 1683"/>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694" h="1683">
                  <a:moveTo>
                    <a:pt x="1131" y="1683"/>
                  </a:moveTo>
                  <a:lnTo>
                    <a:pt x="1114" y="1676"/>
                  </a:lnTo>
                  <a:lnTo>
                    <a:pt x="1109" y="1653"/>
                  </a:lnTo>
                  <a:lnTo>
                    <a:pt x="1123" y="1619"/>
                  </a:lnTo>
                  <a:lnTo>
                    <a:pt x="1105" y="1568"/>
                  </a:lnTo>
                  <a:lnTo>
                    <a:pt x="1107" y="1540"/>
                  </a:lnTo>
                  <a:lnTo>
                    <a:pt x="1118" y="1485"/>
                  </a:lnTo>
                  <a:lnTo>
                    <a:pt x="1137" y="1466"/>
                  </a:lnTo>
                  <a:lnTo>
                    <a:pt x="1145" y="1394"/>
                  </a:lnTo>
                  <a:lnTo>
                    <a:pt x="1129" y="1378"/>
                  </a:lnTo>
                  <a:lnTo>
                    <a:pt x="1124" y="1354"/>
                  </a:lnTo>
                  <a:lnTo>
                    <a:pt x="1084" y="1355"/>
                  </a:lnTo>
                  <a:lnTo>
                    <a:pt x="1075" y="1348"/>
                  </a:lnTo>
                  <a:lnTo>
                    <a:pt x="1079" y="1313"/>
                  </a:lnTo>
                  <a:lnTo>
                    <a:pt x="1067" y="1281"/>
                  </a:lnTo>
                  <a:lnTo>
                    <a:pt x="1054" y="1269"/>
                  </a:lnTo>
                  <a:lnTo>
                    <a:pt x="1026" y="1262"/>
                  </a:lnTo>
                  <a:lnTo>
                    <a:pt x="1011" y="1240"/>
                  </a:lnTo>
                  <a:lnTo>
                    <a:pt x="1020" y="1210"/>
                  </a:lnTo>
                  <a:lnTo>
                    <a:pt x="1049" y="1189"/>
                  </a:lnTo>
                  <a:lnTo>
                    <a:pt x="1057" y="1175"/>
                  </a:lnTo>
                  <a:lnTo>
                    <a:pt x="1050" y="1158"/>
                  </a:lnTo>
                  <a:lnTo>
                    <a:pt x="1028" y="1155"/>
                  </a:lnTo>
                  <a:lnTo>
                    <a:pt x="998" y="1150"/>
                  </a:lnTo>
                  <a:lnTo>
                    <a:pt x="993" y="1148"/>
                  </a:lnTo>
                  <a:lnTo>
                    <a:pt x="975" y="1122"/>
                  </a:lnTo>
                  <a:lnTo>
                    <a:pt x="949" y="1092"/>
                  </a:lnTo>
                  <a:lnTo>
                    <a:pt x="934" y="1059"/>
                  </a:lnTo>
                  <a:lnTo>
                    <a:pt x="912" y="1023"/>
                  </a:lnTo>
                  <a:lnTo>
                    <a:pt x="921" y="991"/>
                  </a:lnTo>
                  <a:lnTo>
                    <a:pt x="920" y="983"/>
                  </a:lnTo>
                  <a:lnTo>
                    <a:pt x="899" y="958"/>
                  </a:lnTo>
                  <a:lnTo>
                    <a:pt x="897" y="943"/>
                  </a:lnTo>
                  <a:lnTo>
                    <a:pt x="905" y="908"/>
                  </a:lnTo>
                  <a:lnTo>
                    <a:pt x="875" y="881"/>
                  </a:lnTo>
                  <a:lnTo>
                    <a:pt x="857" y="870"/>
                  </a:lnTo>
                  <a:lnTo>
                    <a:pt x="864" y="849"/>
                  </a:lnTo>
                  <a:lnTo>
                    <a:pt x="872" y="843"/>
                  </a:lnTo>
                  <a:lnTo>
                    <a:pt x="871" y="816"/>
                  </a:lnTo>
                  <a:lnTo>
                    <a:pt x="849" y="805"/>
                  </a:lnTo>
                  <a:lnTo>
                    <a:pt x="797" y="820"/>
                  </a:lnTo>
                  <a:lnTo>
                    <a:pt x="693" y="831"/>
                  </a:lnTo>
                  <a:lnTo>
                    <a:pt x="665" y="825"/>
                  </a:lnTo>
                  <a:lnTo>
                    <a:pt x="648" y="840"/>
                  </a:lnTo>
                  <a:lnTo>
                    <a:pt x="635" y="876"/>
                  </a:lnTo>
                  <a:lnTo>
                    <a:pt x="611" y="899"/>
                  </a:lnTo>
                  <a:lnTo>
                    <a:pt x="521" y="925"/>
                  </a:lnTo>
                  <a:lnTo>
                    <a:pt x="413" y="961"/>
                  </a:lnTo>
                  <a:lnTo>
                    <a:pt x="320" y="986"/>
                  </a:lnTo>
                  <a:lnTo>
                    <a:pt x="297" y="984"/>
                  </a:lnTo>
                  <a:lnTo>
                    <a:pt x="266" y="961"/>
                  </a:lnTo>
                  <a:lnTo>
                    <a:pt x="242" y="956"/>
                  </a:lnTo>
                  <a:lnTo>
                    <a:pt x="169" y="958"/>
                  </a:lnTo>
                  <a:lnTo>
                    <a:pt x="153" y="951"/>
                  </a:lnTo>
                  <a:lnTo>
                    <a:pt x="116" y="921"/>
                  </a:lnTo>
                  <a:lnTo>
                    <a:pt x="90" y="915"/>
                  </a:lnTo>
                  <a:lnTo>
                    <a:pt x="55" y="919"/>
                  </a:lnTo>
                  <a:lnTo>
                    <a:pt x="17" y="908"/>
                  </a:lnTo>
                  <a:lnTo>
                    <a:pt x="5" y="893"/>
                  </a:lnTo>
                  <a:lnTo>
                    <a:pt x="0" y="873"/>
                  </a:lnTo>
                  <a:lnTo>
                    <a:pt x="13" y="861"/>
                  </a:lnTo>
                  <a:lnTo>
                    <a:pt x="45" y="843"/>
                  </a:lnTo>
                  <a:lnTo>
                    <a:pt x="72" y="873"/>
                  </a:lnTo>
                  <a:lnTo>
                    <a:pt x="145" y="881"/>
                  </a:lnTo>
                  <a:lnTo>
                    <a:pt x="163" y="895"/>
                  </a:lnTo>
                  <a:lnTo>
                    <a:pt x="178" y="922"/>
                  </a:lnTo>
                  <a:lnTo>
                    <a:pt x="230" y="905"/>
                  </a:lnTo>
                  <a:lnTo>
                    <a:pt x="259" y="900"/>
                  </a:lnTo>
                  <a:lnTo>
                    <a:pt x="283" y="910"/>
                  </a:lnTo>
                  <a:lnTo>
                    <a:pt x="359" y="906"/>
                  </a:lnTo>
                  <a:lnTo>
                    <a:pt x="393" y="884"/>
                  </a:lnTo>
                  <a:lnTo>
                    <a:pt x="420" y="843"/>
                  </a:lnTo>
                  <a:lnTo>
                    <a:pt x="444" y="820"/>
                  </a:lnTo>
                  <a:lnTo>
                    <a:pt x="481" y="818"/>
                  </a:lnTo>
                  <a:lnTo>
                    <a:pt x="545" y="801"/>
                  </a:lnTo>
                  <a:lnTo>
                    <a:pt x="547" y="787"/>
                  </a:lnTo>
                  <a:lnTo>
                    <a:pt x="480" y="779"/>
                  </a:lnTo>
                  <a:lnTo>
                    <a:pt x="467" y="766"/>
                  </a:lnTo>
                  <a:lnTo>
                    <a:pt x="467" y="748"/>
                  </a:lnTo>
                  <a:lnTo>
                    <a:pt x="474" y="733"/>
                  </a:lnTo>
                  <a:lnTo>
                    <a:pt x="465" y="709"/>
                  </a:lnTo>
                  <a:lnTo>
                    <a:pt x="444" y="700"/>
                  </a:lnTo>
                  <a:lnTo>
                    <a:pt x="407" y="708"/>
                  </a:lnTo>
                  <a:lnTo>
                    <a:pt x="394" y="694"/>
                  </a:lnTo>
                  <a:lnTo>
                    <a:pt x="405" y="686"/>
                  </a:lnTo>
                  <a:lnTo>
                    <a:pt x="447" y="670"/>
                  </a:lnTo>
                  <a:lnTo>
                    <a:pt x="440" y="652"/>
                  </a:lnTo>
                  <a:lnTo>
                    <a:pt x="444" y="627"/>
                  </a:lnTo>
                  <a:lnTo>
                    <a:pt x="465" y="610"/>
                  </a:lnTo>
                  <a:lnTo>
                    <a:pt x="492" y="595"/>
                  </a:lnTo>
                  <a:lnTo>
                    <a:pt x="522" y="589"/>
                  </a:lnTo>
                  <a:lnTo>
                    <a:pt x="532" y="567"/>
                  </a:lnTo>
                  <a:lnTo>
                    <a:pt x="493" y="559"/>
                  </a:lnTo>
                  <a:lnTo>
                    <a:pt x="470" y="559"/>
                  </a:lnTo>
                  <a:lnTo>
                    <a:pt x="458" y="548"/>
                  </a:lnTo>
                  <a:lnTo>
                    <a:pt x="480" y="534"/>
                  </a:lnTo>
                  <a:lnTo>
                    <a:pt x="485" y="493"/>
                  </a:lnTo>
                  <a:lnTo>
                    <a:pt x="496" y="478"/>
                  </a:lnTo>
                  <a:lnTo>
                    <a:pt x="511" y="483"/>
                  </a:lnTo>
                  <a:lnTo>
                    <a:pt x="531" y="510"/>
                  </a:lnTo>
                  <a:lnTo>
                    <a:pt x="559" y="510"/>
                  </a:lnTo>
                  <a:lnTo>
                    <a:pt x="569" y="493"/>
                  </a:lnTo>
                  <a:lnTo>
                    <a:pt x="559" y="460"/>
                  </a:lnTo>
                  <a:lnTo>
                    <a:pt x="552" y="424"/>
                  </a:lnTo>
                  <a:lnTo>
                    <a:pt x="555" y="393"/>
                  </a:lnTo>
                  <a:lnTo>
                    <a:pt x="567" y="376"/>
                  </a:lnTo>
                  <a:lnTo>
                    <a:pt x="606" y="361"/>
                  </a:lnTo>
                  <a:lnTo>
                    <a:pt x="718" y="341"/>
                  </a:lnTo>
                  <a:lnTo>
                    <a:pt x="730" y="374"/>
                  </a:lnTo>
                  <a:lnTo>
                    <a:pt x="760" y="371"/>
                  </a:lnTo>
                  <a:lnTo>
                    <a:pt x="772" y="376"/>
                  </a:lnTo>
                  <a:lnTo>
                    <a:pt x="789" y="394"/>
                  </a:lnTo>
                  <a:lnTo>
                    <a:pt x="829" y="400"/>
                  </a:lnTo>
                  <a:lnTo>
                    <a:pt x="872" y="390"/>
                  </a:lnTo>
                  <a:lnTo>
                    <a:pt x="895" y="368"/>
                  </a:lnTo>
                  <a:lnTo>
                    <a:pt x="901" y="335"/>
                  </a:lnTo>
                  <a:lnTo>
                    <a:pt x="942" y="334"/>
                  </a:lnTo>
                  <a:lnTo>
                    <a:pt x="960" y="326"/>
                  </a:lnTo>
                  <a:lnTo>
                    <a:pt x="959" y="309"/>
                  </a:lnTo>
                  <a:lnTo>
                    <a:pt x="923" y="294"/>
                  </a:lnTo>
                  <a:lnTo>
                    <a:pt x="898" y="269"/>
                  </a:lnTo>
                  <a:lnTo>
                    <a:pt x="863" y="216"/>
                  </a:lnTo>
                  <a:lnTo>
                    <a:pt x="863" y="192"/>
                  </a:lnTo>
                  <a:lnTo>
                    <a:pt x="870" y="164"/>
                  </a:lnTo>
                  <a:lnTo>
                    <a:pt x="886" y="177"/>
                  </a:lnTo>
                  <a:lnTo>
                    <a:pt x="904" y="203"/>
                  </a:lnTo>
                  <a:lnTo>
                    <a:pt x="927" y="205"/>
                  </a:lnTo>
                  <a:lnTo>
                    <a:pt x="939" y="187"/>
                  </a:lnTo>
                  <a:lnTo>
                    <a:pt x="939" y="163"/>
                  </a:lnTo>
                  <a:lnTo>
                    <a:pt x="926" y="124"/>
                  </a:lnTo>
                  <a:lnTo>
                    <a:pt x="927" y="85"/>
                  </a:lnTo>
                  <a:lnTo>
                    <a:pt x="947" y="96"/>
                  </a:lnTo>
                  <a:lnTo>
                    <a:pt x="972" y="131"/>
                  </a:lnTo>
                  <a:lnTo>
                    <a:pt x="1005" y="134"/>
                  </a:lnTo>
                  <a:lnTo>
                    <a:pt x="1041" y="146"/>
                  </a:lnTo>
                  <a:lnTo>
                    <a:pt x="1048" y="154"/>
                  </a:lnTo>
                  <a:lnTo>
                    <a:pt x="1059" y="179"/>
                  </a:lnTo>
                  <a:lnTo>
                    <a:pt x="1037" y="199"/>
                  </a:lnTo>
                  <a:lnTo>
                    <a:pt x="1027" y="217"/>
                  </a:lnTo>
                  <a:lnTo>
                    <a:pt x="1037" y="239"/>
                  </a:lnTo>
                  <a:lnTo>
                    <a:pt x="1053" y="250"/>
                  </a:lnTo>
                  <a:lnTo>
                    <a:pt x="1083" y="240"/>
                  </a:lnTo>
                  <a:lnTo>
                    <a:pt x="1118" y="227"/>
                  </a:lnTo>
                  <a:lnTo>
                    <a:pt x="1126" y="210"/>
                  </a:lnTo>
                  <a:lnTo>
                    <a:pt x="1122" y="180"/>
                  </a:lnTo>
                  <a:lnTo>
                    <a:pt x="1101" y="158"/>
                  </a:lnTo>
                  <a:lnTo>
                    <a:pt x="1121" y="131"/>
                  </a:lnTo>
                  <a:lnTo>
                    <a:pt x="1148" y="106"/>
                  </a:lnTo>
                  <a:lnTo>
                    <a:pt x="1160" y="94"/>
                  </a:lnTo>
                  <a:lnTo>
                    <a:pt x="1172" y="61"/>
                  </a:lnTo>
                  <a:lnTo>
                    <a:pt x="1177" y="29"/>
                  </a:lnTo>
                  <a:lnTo>
                    <a:pt x="1194" y="16"/>
                  </a:lnTo>
                  <a:lnTo>
                    <a:pt x="1230" y="0"/>
                  </a:lnTo>
                  <a:lnTo>
                    <a:pt x="1249" y="6"/>
                  </a:lnTo>
                  <a:lnTo>
                    <a:pt x="1260" y="16"/>
                  </a:lnTo>
                  <a:lnTo>
                    <a:pt x="1270" y="45"/>
                  </a:lnTo>
                  <a:lnTo>
                    <a:pt x="1288" y="47"/>
                  </a:lnTo>
                  <a:lnTo>
                    <a:pt x="1362" y="31"/>
                  </a:lnTo>
                  <a:lnTo>
                    <a:pt x="1400" y="32"/>
                  </a:lnTo>
                  <a:lnTo>
                    <a:pt x="1479" y="70"/>
                  </a:lnTo>
                  <a:lnTo>
                    <a:pt x="1535" y="81"/>
                  </a:lnTo>
                  <a:lnTo>
                    <a:pt x="1546" y="90"/>
                  </a:lnTo>
                  <a:lnTo>
                    <a:pt x="1549" y="128"/>
                  </a:lnTo>
                  <a:lnTo>
                    <a:pt x="1572" y="140"/>
                  </a:lnTo>
                  <a:lnTo>
                    <a:pt x="1579" y="158"/>
                  </a:lnTo>
                  <a:lnTo>
                    <a:pt x="1586" y="229"/>
                  </a:lnTo>
                  <a:lnTo>
                    <a:pt x="1599" y="232"/>
                  </a:lnTo>
                  <a:lnTo>
                    <a:pt x="1609" y="245"/>
                  </a:lnTo>
                  <a:lnTo>
                    <a:pt x="1607" y="251"/>
                  </a:lnTo>
                  <a:lnTo>
                    <a:pt x="1581" y="265"/>
                  </a:lnTo>
                  <a:lnTo>
                    <a:pt x="1579" y="283"/>
                  </a:lnTo>
                  <a:lnTo>
                    <a:pt x="1586" y="290"/>
                  </a:lnTo>
                  <a:lnTo>
                    <a:pt x="1620" y="298"/>
                  </a:lnTo>
                  <a:lnTo>
                    <a:pt x="1629" y="324"/>
                  </a:lnTo>
                  <a:lnTo>
                    <a:pt x="1656" y="333"/>
                  </a:lnTo>
                  <a:lnTo>
                    <a:pt x="1674" y="359"/>
                  </a:lnTo>
                  <a:lnTo>
                    <a:pt x="1694" y="427"/>
                  </a:lnTo>
                  <a:lnTo>
                    <a:pt x="1038" y="1085"/>
                  </a:lnTo>
                  <a:lnTo>
                    <a:pt x="1039" y="1105"/>
                  </a:lnTo>
                  <a:lnTo>
                    <a:pt x="1052" y="1131"/>
                  </a:lnTo>
                  <a:lnTo>
                    <a:pt x="1071" y="1160"/>
                  </a:lnTo>
                  <a:lnTo>
                    <a:pt x="1092" y="1214"/>
                  </a:lnTo>
                  <a:lnTo>
                    <a:pt x="1105" y="1275"/>
                  </a:lnTo>
                  <a:lnTo>
                    <a:pt x="1134" y="1303"/>
                  </a:lnTo>
                  <a:lnTo>
                    <a:pt x="1152" y="1328"/>
                  </a:lnTo>
                  <a:lnTo>
                    <a:pt x="1167" y="1354"/>
                  </a:lnTo>
                  <a:lnTo>
                    <a:pt x="1172" y="1381"/>
                  </a:lnTo>
                  <a:lnTo>
                    <a:pt x="1174" y="1415"/>
                  </a:lnTo>
                  <a:lnTo>
                    <a:pt x="1173" y="1458"/>
                  </a:lnTo>
                  <a:lnTo>
                    <a:pt x="1165" y="1489"/>
                  </a:lnTo>
                  <a:lnTo>
                    <a:pt x="1163" y="1528"/>
                  </a:lnTo>
                  <a:lnTo>
                    <a:pt x="1160" y="1562"/>
                  </a:lnTo>
                  <a:lnTo>
                    <a:pt x="1148" y="1599"/>
                  </a:lnTo>
                  <a:lnTo>
                    <a:pt x="1141" y="1629"/>
                  </a:lnTo>
                  <a:lnTo>
                    <a:pt x="1136" y="1659"/>
                  </a:lnTo>
                  <a:lnTo>
                    <a:pt x="1131" y="1683"/>
                  </a:lnTo>
                </a:path>
              </a:pathLst>
            </a:custGeom>
            <a:solidFill>
              <a:srgbClr val="CCECFF"/>
            </a:solidFill>
            <a:ln w="9398">
              <a:solidFill>
                <a:srgbClr val="000080"/>
              </a:solidFill>
              <a:round/>
              <a:headEnd/>
              <a:tailEnd/>
            </a:ln>
          </p:spPr>
          <p:txBody>
            <a:bodyPr wrap="none" lIns="91424" tIns="45712" rIns="91424" bIns="45712" anchor="ctr"/>
            <a:lstStyle/>
            <a:p>
              <a:endParaRPr lang="es-ES">
                <a:solidFill>
                  <a:prstClr val="black"/>
                </a:solidFill>
              </a:endParaRPr>
            </a:p>
          </p:txBody>
        </p:sp>
        <p:sp>
          <p:nvSpPr>
            <p:cNvPr id="2170" name="Freeform 125"/>
            <p:cNvSpPr>
              <a:spLocks noChangeArrowheads="1"/>
            </p:cNvSpPr>
            <p:nvPr/>
          </p:nvSpPr>
          <p:spPr bwMode="auto">
            <a:xfrm>
              <a:off x="1270603" y="1870364"/>
              <a:ext cx="1690066" cy="1058288"/>
            </a:xfrm>
            <a:custGeom>
              <a:avLst/>
              <a:gdLst>
                <a:gd name="T0" fmla="*/ 2147483647 w 3631"/>
                <a:gd name="T1" fmla="*/ 2147483647 h 2213"/>
                <a:gd name="T2" fmla="*/ 2147483647 w 3631"/>
                <a:gd name="T3" fmla="*/ 2147483647 h 2213"/>
                <a:gd name="T4" fmla="*/ 2147483647 w 3631"/>
                <a:gd name="T5" fmla="*/ 2147483647 h 2213"/>
                <a:gd name="T6" fmla="*/ 2147483647 w 3631"/>
                <a:gd name="T7" fmla="*/ 2147483647 h 2213"/>
                <a:gd name="T8" fmla="*/ 2147483647 w 3631"/>
                <a:gd name="T9" fmla="*/ 2147483647 h 2213"/>
                <a:gd name="T10" fmla="*/ 2147483647 w 3631"/>
                <a:gd name="T11" fmla="*/ 2147483647 h 2213"/>
                <a:gd name="T12" fmla="*/ 2147483647 w 3631"/>
                <a:gd name="T13" fmla="*/ 2147483647 h 2213"/>
                <a:gd name="T14" fmla="*/ 2147483647 w 3631"/>
                <a:gd name="T15" fmla="*/ 2147483647 h 2213"/>
                <a:gd name="T16" fmla="*/ 2147483647 w 3631"/>
                <a:gd name="T17" fmla="*/ 2147483647 h 2213"/>
                <a:gd name="T18" fmla="*/ 2147483647 w 3631"/>
                <a:gd name="T19" fmla="*/ 2147483647 h 2213"/>
                <a:gd name="T20" fmla="*/ 2147483647 w 3631"/>
                <a:gd name="T21" fmla="*/ 2147483647 h 2213"/>
                <a:gd name="T22" fmla="*/ 2147483647 w 3631"/>
                <a:gd name="T23" fmla="*/ 2147483647 h 2213"/>
                <a:gd name="T24" fmla="*/ 2147483647 w 3631"/>
                <a:gd name="T25" fmla="*/ 2147483647 h 2213"/>
                <a:gd name="T26" fmla="*/ 2147483647 w 3631"/>
                <a:gd name="T27" fmla="*/ 2147483647 h 2213"/>
                <a:gd name="T28" fmla="*/ 2147483647 w 3631"/>
                <a:gd name="T29" fmla="*/ 2147483647 h 2213"/>
                <a:gd name="T30" fmla="*/ 2147483647 w 3631"/>
                <a:gd name="T31" fmla="*/ 2147483647 h 2213"/>
                <a:gd name="T32" fmla="*/ 2147483647 w 3631"/>
                <a:gd name="T33" fmla="*/ 2147483647 h 2213"/>
                <a:gd name="T34" fmla="*/ 2147483647 w 3631"/>
                <a:gd name="T35" fmla="*/ 2147483647 h 2213"/>
                <a:gd name="T36" fmla="*/ 2147483647 w 3631"/>
                <a:gd name="T37" fmla="*/ 2147483647 h 2213"/>
                <a:gd name="T38" fmla="*/ 2147483647 w 3631"/>
                <a:gd name="T39" fmla="*/ 2147483647 h 2213"/>
                <a:gd name="T40" fmla="*/ 2147483647 w 3631"/>
                <a:gd name="T41" fmla="*/ 2147483647 h 2213"/>
                <a:gd name="T42" fmla="*/ 2147483647 w 3631"/>
                <a:gd name="T43" fmla="*/ 2147483647 h 2213"/>
                <a:gd name="T44" fmla="*/ 2147483647 w 3631"/>
                <a:gd name="T45" fmla="*/ 2147483647 h 2213"/>
                <a:gd name="T46" fmla="*/ 2147483647 w 3631"/>
                <a:gd name="T47" fmla="*/ 2147483647 h 2213"/>
                <a:gd name="T48" fmla="*/ 2147483647 w 3631"/>
                <a:gd name="T49" fmla="*/ 2147483647 h 2213"/>
                <a:gd name="T50" fmla="*/ 2147483647 w 3631"/>
                <a:gd name="T51" fmla="*/ 2147483647 h 2213"/>
                <a:gd name="T52" fmla="*/ 2147483647 w 3631"/>
                <a:gd name="T53" fmla="*/ 2147483647 h 2213"/>
                <a:gd name="T54" fmla="*/ 2147483647 w 3631"/>
                <a:gd name="T55" fmla="*/ 2147483647 h 2213"/>
                <a:gd name="T56" fmla="*/ 2147483647 w 3631"/>
                <a:gd name="T57" fmla="*/ 2147483647 h 2213"/>
                <a:gd name="T58" fmla="*/ 2147483647 w 3631"/>
                <a:gd name="T59" fmla="*/ 2147483647 h 2213"/>
                <a:gd name="T60" fmla="*/ 2147483647 w 3631"/>
                <a:gd name="T61" fmla="*/ 2147483647 h 2213"/>
                <a:gd name="T62" fmla="*/ 2147483647 w 3631"/>
                <a:gd name="T63" fmla="*/ 2147483647 h 2213"/>
                <a:gd name="T64" fmla="*/ 2147483647 w 3631"/>
                <a:gd name="T65" fmla="*/ 2147483647 h 2213"/>
                <a:gd name="T66" fmla="*/ 2147483647 w 3631"/>
                <a:gd name="T67" fmla="*/ 2147483647 h 2213"/>
                <a:gd name="T68" fmla="*/ 2147483647 w 3631"/>
                <a:gd name="T69" fmla="*/ 2147483647 h 2213"/>
                <a:gd name="T70" fmla="*/ 2147483647 w 3631"/>
                <a:gd name="T71" fmla="*/ 2147483647 h 2213"/>
                <a:gd name="T72" fmla="*/ 2147483647 w 3631"/>
                <a:gd name="T73" fmla="*/ 2147483647 h 2213"/>
                <a:gd name="T74" fmla="*/ 2147483647 w 3631"/>
                <a:gd name="T75" fmla="*/ 2147483647 h 2213"/>
                <a:gd name="T76" fmla="*/ 2147483647 w 3631"/>
                <a:gd name="T77" fmla="*/ 2147483647 h 2213"/>
                <a:gd name="T78" fmla="*/ 2147483647 w 3631"/>
                <a:gd name="T79" fmla="*/ 2147483647 h 2213"/>
                <a:gd name="T80" fmla="*/ 2147483647 w 3631"/>
                <a:gd name="T81" fmla="*/ 2147483647 h 2213"/>
                <a:gd name="T82" fmla="*/ 2147483647 w 3631"/>
                <a:gd name="T83" fmla="*/ 2147483647 h 2213"/>
                <a:gd name="T84" fmla="*/ 2147483647 w 3631"/>
                <a:gd name="T85" fmla="*/ 2147483647 h 2213"/>
                <a:gd name="T86" fmla="*/ 2147483647 w 3631"/>
                <a:gd name="T87" fmla="*/ 2147483647 h 2213"/>
                <a:gd name="T88" fmla="*/ 2147483647 w 3631"/>
                <a:gd name="T89" fmla="*/ 2147483647 h 2213"/>
                <a:gd name="T90" fmla="*/ 2147483647 w 3631"/>
                <a:gd name="T91" fmla="*/ 2147483647 h 2213"/>
                <a:gd name="T92" fmla="*/ 2147483647 w 3631"/>
                <a:gd name="T93" fmla="*/ 2147483647 h 2213"/>
                <a:gd name="T94" fmla="*/ 2147483647 w 3631"/>
                <a:gd name="T95" fmla="*/ 2147483647 h 2213"/>
                <a:gd name="T96" fmla="*/ 2147483647 w 3631"/>
                <a:gd name="T97" fmla="*/ 2147483647 h 2213"/>
                <a:gd name="T98" fmla="*/ 2147483647 w 3631"/>
                <a:gd name="T99" fmla="*/ 2147483647 h 2213"/>
                <a:gd name="T100" fmla="*/ 2147483647 w 3631"/>
                <a:gd name="T101" fmla="*/ 2147483647 h 2213"/>
                <a:gd name="T102" fmla="*/ 2147483647 w 3631"/>
                <a:gd name="T103" fmla="*/ 2147483647 h 2213"/>
                <a:gd name="T104" fmla="*/ 2147483647 w 3631"/>
                <a:gd name="T105" fmla="*/ 2147483647 h 2213"/>
                <a:gd name="T106" fmla="*/ 2147483647 w 3631"/>
                <a:gd name="T107" fmla="*/ 2147483647 h 2213"/>
                <a:gd name="T108" fmla="*/ 2147483647 w 3631"/>
                <a:gd name="T109" fmla="*/ 2147483647 h 2213"/>
                <a:gd name="T110" fmla="*/ 2147483647 w 3631"/>
                <a:gd name="T111" fmla="*/ 2147483647 h 221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631"/>
                <a:gd name="T169" fmla="*/ 0 h 2213"/>
                <a:gd name="T170" fmla="*/ 3631 w 3631"/>
                <a:gd name="T171" fmla="*/ 2213 h 2213"/>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631" h="2213">
                  <a:moveTo>
                    <a:pt x="2307" y="1776"/>
                  </a:moveTo>
                  <a:lnTo>
                    <a:pt x="2368" y="1761"/>
                  </a:lnTo>
                  <a:lnTo>
                    <a:pt x="2383" y="1774"/>
                  </a:lnTo>
                  <a:lnTo>
                    <a:pt x="2401" y="1778"/>
                  </a:lnTo>
                  <a:lnTo>
                    <a:pt x="2515" y="1759"/>
                  </a:lnTo>
                  <a:lnTo>
                    <a:pt x="2550" y="1782"/>
                  </a:lnTo>
                  <a:lnTo>
                    <a:pt x="2573" y="1816"/>
                  </a:lnTo>
                  <a:lnTo>
                    <a:pt x="2596" y="1824"/>
                  </a:lnTo>
                  <a:lnTo>
                    <a:pt x="2632" y="1817"/>
                  </a:lnTo>
                  <a:lnTo>
                    <a:pt x="2649" y="1789"/>
                  </a:lnTo>
                  <a:lnTo>
                    <a:pt x="2666" y="1776"/>
                  </a:lnTo>
                  <a:lnTo>
                    <a:pt x="2686" y="1782"/>
                  </a:lnTo>
                  <a:lnTo>
                    <a:pt x="2719" y="1803"/>
                  </a:lnTo>
                  <a:lnTo>
                    <a:pt x="2761" y="1840"/>
                  </a:lnTo>
                  <a:lnTo>
                    <a:pt x="2779" y="1869"/>
                  </a:lnTo>
                  <a:lnTo>
                    <a:pt x="2785" y="1897"/>
                  </a:lnTo>
                  <a:lnTo>
                    <a:pt x="2799" y="1947"/>
                  </a:lnTo>
                  <a:lnTo>
                    <a:pt x="2807" y="1950"/>
                  </a:lnTo>
                  <a:lnTo>
                    <a:pt x="2822" y="1944"/>
                  </a:lnTo>
                  <a:lnTo>
                    <a:pt x="2836" y="1953"/>
                  </a:lnTo>
                  <a:lnTo>
                    <a:pt x="2837" y="1966"/>
                  </a:lnTo>
                  <a:lnTo>
                    <a:pt x="2821" y="1987"/>
                  </a:lnTo>
                  <a:lnTo>
                    <a:pt x="2824" y="2001"/>
                  </a:lnTo>
                  <a:lnTo>
                    <a:pt x="2839" y="2028"/>
                  </a:lnTo>
                  <a:lnTo>
                    <a:pt x="2867" y="2034"/>
                  </a:lnTo>
                  <a:lnTo>
                    <a:pt x="2881" y="2047"/>
                  </a:lnTo>
                  <a:lnTo>
                    <a:pt x="2898" y="2088"/>
                  </a:lnTo>
                  <a:lnTo>
                    <a:pt x="2923" y="2111"/>
                  </a:lnTo>
                  <a:lnTo>
                    <a:pt x="2941" y="2131"/>
                  </a:lnTo>
                  <a:lnTo>
                    <a:pt x="2955" y="2163"/>
                  </a:lnTo>
                  <a:lnTo>
                    <a:pt x="2992" y="2179"/>
                  </a:lnTo>
                  <a:lnTo>
                    <a:pt x="3007" y="2176"/>
                  </a:lnTo>
                  <a:lnTo>
                    <a:pt x="3023" y="2144"/>
                  </a:lnTo>
                  <a:lnTo>
                    <a:pt x="3027" y="2114"/>
                  </a:lnTo>
                  <a:lnTo>
                    <a:pt x="3034" y="2062"/>
                  </a:lnTo>
                  <a:lnTo>
                    <a:pt x="3030" y="2028"/>
                  </a:lnTo>
                  <a:lnTo>
                    <a:pt x="3001" y="1952"/>
                  </a:lnTo>
                  <a:lnTo>
                    <a:pt x="2971" y="1900"/>
                  </a:lnTo>
                  <a:lnTo>
                    <a:pt x="2957" y="1854"/>
                  </a:lnTo>
                  <a:lnTo>
                    <a:pt x="2943" y="1804"/>
                  </a:lnTo>
                  <a:lnTo>
                    <a:pt x="2927" y="1763"/>
                  </a:lnTo>
                  <a:lnTo>
                    <a:pt x="2910" y="1729"/>
                  </a:lnTo>
                  <a:lnTo>
                    <a:pt x="2890" y="1702"/>
                  </a:lnTo>
                  <a:lnTo>
                    <a:pt x="2870" y="1673"/>
                  </a:lnTo>
                  <a:lnTo>
                    <a:pt x="2874" y="1643"/>
                  </a:lnTo>
                  <a:lnTo>
                    <a:pt x="2882" y="1608"/>
                  </a:lnTo>
                  <a:lnTo>
                    <a:pt x="2899" y="1576"/>
                  </a:lnTo>
                  <a:lnTo>
                    <a:pt x="2917" y="1549"/>
                  </a:lnTo>
                  <a:lnTo>
                    <a:pt x="2961" y="1532"/>
                  </a:lnTo>
                  <a:lnTo>
                    <a:pt x="2982" y="1515"/>
                  </a:lnTo>
                  <a:lnTo>
                    <a:pt x="3001" y="1484"/>
                  </a:lnTo>
                  <a:lnTo>
                    <a:pt x="3046" y="1421"/>
                  </a:lnTo>
                  <a:lnTo>
                    <a:pt x="3045" y="1410"/>
                  </a:lnTo>
                  <a:lnTo>
                    <a:pt x="3054" y="1393"/>
                  </a:lnTo>
                  <a:lnTo>
                    <a:pt x="3079" y="1397"/>
                  </a:lnTo>
                  <a:lnTo>
                    <a:pt x="3108" y="1370"/>
                  </a:lnTo>
                  <a:lnTo>
                    <a:pt x="3127" y="1330"/>
                  </a:lnTo>
                  <a:lnTo>
                    <a:pt x="3152" y="1306"/>
                  </a:lnTo>
                  <a:lnTo>
                    <a:pt x="3179" y="1300"/>
                  </a:lnTo>
                  <a:lnTo>
                    <a:pt x="3187" y="1274"/>
                  </a:lnTo>
                  <a:lnTo>
                    <a:pt x="3167" y="1258"/>
                  </a:lnTo>
                  <a:lnTo>
                    <a:pt x="3175" y="1241"/>
                  </a:lnTo>
                  <a:lnTo>
                    <a:pt x="3196" y="1234"/>
                  </a:lnTo>
                  <a:lnTo>
                    <a:pt x="3197" y="1215"/>
                  </a:lnTo>
                  <a:lnTo>
                    <a:pt x="3189" y="1196"/>
                  </a:lnTo>
                  <a:lnTo>
                    <a:pt x="3175" y="1192"/>
                  </a:lnTo>
                  <a:lnTo>
                    <a:pt x="3176" y="1178"/>
                  </a:lnTo>
                  <a:lnTo>
                    <a:pt x="3183" y="1168"/>
                  </a:lnTo>
                  <a:lnTo>
                    <a:pt x="3164" y="1124"/>
                  </a:lnTo>
                  <a:lnTo>
                    <a:pt x="3146" y="1100"/>
                  </a:lnTo>
                  <a:lnTo>
                    <a:pt x="3140" y="1072"/>
                  </a:lnTo>
                  <a:lnTo>
                    <a:pt x="3130" y="1045"/>
                  </a:lnTo>
                  <a:lnTo>
                    <a:pt x="3111" y="1020"/>
                  </a:lnTo>
                  <a:lnTo>
                    <a:pt x="3104" y="987"/>
                  </a:lnTo>
                  <a:lnTo>
                    <a:pt x="3112" y="976"/>
                  </a:lnTo>
                  <a:lnTo>
                    <a:pt x="3120" y="969"/>
                  </a:lnTo>
                  <a:lnTo>
                    <a:pt x="3128" y="972"/>
                  </a:lnTo>
                  <a:lnTo>
                    <a:pt x="3145" y="980"/>
                  </a:lnTo>
                  <a:lnTo>
                    <a:pt x="3155" y="1011"/>
                  </a:lnTo>
                  <a:lnTo>
                    <a:pt x="3160" y="1037"/>
                  </a:lnTo>
                  <a:lnTo>
                    <a:pt x="3164" y="1080"/>
                  </a:lnTo>
                  <a:lnTo>
                    <a:pt x="3170" y="1089"/>
                  </a:lnTo>
                  <a:lnTo>
                    <a:pt x="3186" y="1091"/>
                  </a:lnTo>
                  <a:lnTo>
                    <a:pt x="3198" y="1071"/>
                  </a:lnTo>
                  <a:lnTo>
                    <a:pt x="3194" y="1036"/>
                  </a:lnTo>
                  <a:lnTo>
                    <a:pt x="3207" y="1005"/>
                  </a:lnTo>
                  <a:lnTo>
                    <a:pt x="3207" y="980"/>
                  </a:lnTo>
                  <a:lnTo>
                    <a:pt x="3192" y="955"/>
                  </a:lnTo>
                  <a:lnTo>
                    <a:pt x="3183" y="949"/>
                  </a:lnTo>
                  <a:lnTo>
                    <a:pt x="3177" y="918"/>
                  </a:lnTo>
                  <a:lnTo>
                    <a:pt x="3185" y="906"/>
                  </a:lnTo>
                  <a:lnTo>
                    <a:pt x="3196" y="911"/>
                  </a:lnTo>
                  <a:lnTo>
                    <a:pt x="3212" y="936"/>
                  </a:lnTo>
                  <a:lnTo>
                    <a:pt x="3221" y="941"/>
                  </a:lnTo>
                  <a:lnTo>
                    <a:pt x="3237" y="930"/>
                  </a:lnTo>
                  <a:lnTo>
                    <a:pt x="3251" y="912"/>
                  </a:lnTo>
                  <a:lnTo>
                    <a:pt x="3250" y="876"/>
                  </a:lnTo>
                  <a:lnTo>
                    <a:pt x="3272" y="847"/>
                  </a:lnTo>
                  <a:lnTo>
                    <a:pt x="3281" y="816"/>
                  </a:lnTo>
                  <a:lnTo>
                    <a:pt x="3267" y="800"/>
                  </a:lnTo>
                  <a:lnTo>
                    <a:pt x="3272" y="771"/>
                  </a:lnTo>
                  <a:lnTo>
                    <a:pt x="3294" y="739"/>
                  </a:lnTo>
                  <a:lnTo>
                    <a:pt x="3319" y="718"/>
                  </a:lnTo>
                  <a:lnTo>
                    <a:pt x="3346" y="709"/>
                  </a:lnTo>
                  <a:lnTo>
                    <a:pt x="3374" y="682"/>
                  </a:lnTo>
                  <a:lnTo>
                    <a:pt x="3401" y="676"/>
                  </a:lnTo>
                  <a:lnTo>
                    <a:pt x="3428" y="668"/>
                  </a:lnTo>
                  <a:lnTo>
                    <a:pt x="3452" y="650"/>
                  </a:lnTo>
                  <a:lnTo>
                    <a:pt x="3460" y="630"/>
                  </a:lnTo>
                  <a:lnTo>
                    <a:pt x="3451" y="610"/>
                  </a:lnTo>
                  <a:lnTo>
                    <a:pt x="3435" y="599"/>
                  </a:lnTo>
                  <a:lnTo>
                    <a:pt x="3436" y="581"/>
                  </a:lnTo>
                  <a:lnTo>
                    <a:pt x="3443" y="564"/>
                  </a:lnTo>
                  <a:lnTo>
                    <a:pt x="3433" y="523"/>
                  </a:lnTo>
                  <a:lnTo>
                    <a:pt x="3441" y="488"/>
                  </a:lnTo>
                  <a:lnTo>
                    <a:pt x="3467" y="449"/>
                  </a:lnTo>
                  <a:lnTo>
                    <a:pt x="3496" y="429"/>
                  </a:lnTo>
                  <a:lnTo>
                    <a:pt x="3519" y="405"/>
                  </a:lnTo>
                  <a:lnTo>
                    <a:pt x="3550" y="388"/>
                  </a:lnTo>
                  <a:lnTo>
                    <a:pt x="3575" y="375"/>
                  </a:lnTo>
                  <a:lnTo>
                    <a:pt x="3606" y="359"/>
                  </a:lnTo>
                  <a:lnTo>
                    <a:pt x="3625" y="356"/>
                  </a:lnTo>
                  <a:lnTo>
                    <a:pt x="3628" y="350"/>
                  </a:lnTo>
                  <a:lnTo>
                    <a:pt x="3631" y="329"/>
                  </a:lnTo>
                  <a:lnTo>
                    <a:pt x="3624" y="326"/>
                  </a:lnTo>
                  <a:lnTo>
                    <a:pt x="3606" y="315"/>
                  </a:lnTo>
                  <a:lnTo>
                    <a:pt x="3591" y="304"/>
                  </a:lnTo>
                  <a:lnTo>
                    <a:pt x="3567" y="280"/>
                  </a:lnTo>
                  <a:lnTo>
                    <a:pt x="3539" y="228"/>
                  </a:lnTo>
                  <a:lnTo>
                    <a:pt x="3533" y="199"/>
                  </a:lnTo>
                  <a:lnTo>
                    <a:pt x="3507" y="153"/>
                  </a:lnTo>
                  <a:lnTo>
                    <a:pt x="3477" y="148"/>
                  </a:lnTo>
                  <a:lnTo>
                    <a:pt x="3449" y="165"/>
                  </a:lnTo>
                  <a:lnTo>
                    <a:pt x="3427" y="190"/>
                  </a:lnTo>
                  <a:lnTo>
                    <a:pt x="3411" y="218"/>
                  </a:lnTo>
                  <a:lnTo>
                    <a:pt x="3404" y="255"/>
                  </a:lnTo>
                  <a:lnTo>
                    <a:pt x="3398" y="287"/>
                  </a:lnTo>
                  <a:lnTo>
                    <a:pt x="3379" y="322"/>
                  </a:lnTo>
                  <a:lnTo>
                    <a:pt x="3344" y="364"/>
                  </a:lnTo>
                  <a:lnTo>
                    <a:pt x="3297" y="389"/>
                  </a:lnTo>
                  <a:lnTo>
                    <a:pt x="3243" y="396"/>
                  </a:lnTo>
                  <a:lnTo>
                    <a:pt x="3207" y="390"/>
                  </a:lnTo>
                  <a:lnTo>
                    <a:pt x="3169" y="397"/>
                  </a:lnTo>
                  <a:lnTo>
                    <a:pt x="3130" y="420"/>
                  </a:lnTo>
                  <a:lnTo>
                    <a:pt x="3098" y="455"/>
                  </a:lnTo>
                  <a:lnTo>
                    <a:pt x="3075" y="499"/>
                  </a:lnTo>
                  <a:lnTo>
                    <a:pt x="3067" y="531"/>
                  </a:lnTo>
                  <a:lnTo>
                    <a:pt x="3046" y="549"/>
                  </a:lnTo>
                  <a:lnTo>
                    <a:pt x="2950" y="587"/>
                  </a:lnTo>
                  <a:lnTo>
                    <a:pt x="2909" y="609"/>
                  </a:lnTo>
                  <a:lnTo>
                    <a:pt x="2928" y="650"/>
                  </a:lnTo>
                  <a:lnTo>
                    <a:pt x="2881" y="666"/>
                  </a:lnTo>
                  <a:lnTo>
                    <a:pt x="2823" y="692"/>
                  </a:lnTo>
                  <a:lnTo>
                    <a:pt x="2779" y="717"/>
                  </a:lnTo>
                  <a:lnTo>
                    <a:pt x="2733" y="746"/>
                  </a:lnTo>
                  <a:lnTo>
                    <a:pt x="2695" y="768"/>
                  </a:lnTo>
                  <a:lnTo>
                    <a:pt x="2676" y="772"/>
                  </a:lnTo>
                  <a:lnTo>
                    <a:pt x="2658" y="750"/>
                  </a:lnTo>
                  <a:lnTo>
                    <a:pt x="2656" y="740"/>
                  </a:lnTo>
                  <a:lnTo>
                    <a:pt x="2677" y="703"/>
                  </a:lnTo>
                  <a:lnTo>
                    <a:pt x="2688" y="662"/>
                  </a:lnTo>
                  <a:lnTo>
                    <a:pt x="2692" y="614"/>
                  </a:lnTo>
                  <a:lnTo>
                    <a:pt x="2685" y="575"/>
                  </a:lnTo>
                  <a:lnTo>
                    <a:pt x="2667" y="540"/>
                  </a:lnTo>
                  <a:lnTo>
                    <a:pt x="2643" y="483"/>
                  </a:lnTo>
                  <a:lnTo>
                    <a:pt x="2611" y="435"/>
                  </a:lnTo>
                  <a:lnTo>
                    <a:pt x="2574" y="391"/>
                  </a:lnTo>
                  <a:lnTo>
                    <a:pt x="2551" y="367"/>
                  </a:lnTo>
                  <a:lnTo>
                    <a:pt x="2498" y="331"/>
                  </a:lnTo>
                  <a:lnTo>
                    <a:pt x="2435" y="298"/>
                  </a:lnTo>
                  <a:lnTo>
                    <a:pt x="2381" y="260"/>
                  </a:lnTo>
                  <a:lnTo>
                    <a:pt x="2312" y="225"/>
                  </a:lnTo>
                  <a:lnTo>
                    <a:pt x="2299" y="228"/>
                  </a:lnTo>
                  <a:lnTo>
                    <a:pt x="2273" y="248"/>
                  </a:lnTo>
                  <a:lnTo>
                    <a:pt x="2225" y="251"/>
                  </a:lnTo>
                  <a:lnTo>
                    <a:pt x="2182" y="246"/>
                  </a:lnTo>
                  <a:lnTo>
                    <a:pt x="2116" y="248"/>
                  </a:lnTo>
                  <a:lnTo>
                    <a:pt x="2077" y="236"/>
                  </a:lnTo>
                  <a:lnTo>
                    <a:pt x="2052" y="210"/>
                  </a:lnTo>
                  <a:lnTo>
                    <a:pt x="2036" y="206"/>
                  </a:lnTo>
                  <a:lnTo>
                    <a:pt x="1999" y="216"/>
                  </a:lnTo>
                  <a:lnTo>
                    <a:pt x="1543" y="179"/>
                  </a:lnTo>
                  <a:lnTo>
                    <a:pt x="1062" y="120"/>
                  </a:lnTo>
                  <a:lnTo>
                    <a:pt x="658" y="55"/>
                  </a:lnTo>
                  <a:lnTo>
                    <a:pt x="403" y="0"/>
                  </a:lnTo>
                  <a:lnTo>
                    <a:pt x="406" y="32"/>
                  </a:lnTo>
                  <a:lnTo>
                    <a:pt x="406" y="36"/>
                  </a:lnTo>
                  <a:lnTo>
                    <a:pt x="402" y="68"/>
                  </a:lnTo>
                  <a:lnTo>
                    <a:pt x="393" y="98"/>
                  </a:lnTo>
                  <a:lnTo>
                    <a:pt x="380" y="124"/>
                  </a:lnTo>
                  <a:lnTo>
                    <a:pt x="355" y="147"/>
                  </a:lnTo>
                  <a:lnTo>
                    <a:pt x="351" y="148"/>
                  </a:lnTo>
                  <a:lnTo>
                    <a:pt x="328" y="144"/>
                  </a:lnTo>
                  <a:lnTo>
                    <a:pt x="314" y="117"/>
                  </a:lnTo>
                  <a:lnTo>
                    <a:pt x="318" y="94"/>
                  </a:lnTo>
                  <a:lnTo>
                    <a:pt x="332" y="78"/>
                  </a:lnTo>
                  <a:lnTo>
                    <a:pt x="332" y="65"/>
                  </a:lnTo>
                  <a:lnTo>
                    <a:pt x="302" y="36"/>
                  </a:lnTo>
                  <a:lnTo>
                    <a:pt x="279" y="25"/>
                  </a:lnTo>
                  <a:lnTo>
                    <a:pt x="264" y="24"/>
                  </a:lnTo>
                  <a:lnTo>
                    <a:pt x="255" y="43"/>
                  </a:lnTo>
                  <a:lnTo>
                    <a:pt x="258" y="61"/>
                  </a:lnTo>
                  <a:lnTo>
                    <a:pt x="262" y="105"/>
                  </a:lnTo>
                  <a:lnTo>
                    <a:pt x="255" y="135"/>
                  </a:lnTo>
                  <a:lnTo>
                    <a:pt x="251" y="168"/>
                  </a:lnTo>
                  <a:lnTo>
                    <a:pt x="248" y="198"/>
                  </a:lnTo>
                  <a:lnTo>
                    <a:pt x="234" y="229"/>
                  </a:lnTo>
                  <a:lnTo>
                    <a:pt x="220" y="257"/>
                  </a:lnTo>
                  <a:lnTo>
                    <a:pt x="198" y="290"/>
                  </a:lnTo>
                  <a:lnTo>
                    <a:pt x="162" y="326"/>
                  </a:lnTo>
                  <a:lnTo>
                    <a:pt x="145" y="361"/>
                  </a:lnTo>
                  <a:lnTo>
                    <a:pt x="147" y="397"/>
                  </a:lnTo>
                  <a:lnTo>
                    <a:pt x="126" y="439"/>
                  </a:lnTo>
                  <a:lnTo>
                    <a:pt x="110" y="470"/>
                  </a:lnTo>
                  <a:lnTo>
                    <a:pt x="87" y="499"/>
                  </a:lnTo>
                  <a:lnTo>
                    <a:pt x="81" y="521"/>
                  </a:lnTo>
                  <a:lnTo>
                    <a:pt x="88" y="538"/>
                  </a:lnTo>
                  <a:lnTo>
                    <a:pt x="87" y="553"/>
                  </a:lnTo>
                  <a:lnTo>
                    <a:pt x="56" y="629"/>
                  </a:lnTo>
                  <a:lnTo>
                    <a:pt x="38" y="696"/>
                  </a:lnTo>
                  <a:lnTo>
                    <a:pt x="21" y="712"/>
                  </a:lnTo>
                  <a:lnTo>
                    <a:pt x="6" y="726"/>
                  </a:lnTo>
                  <a:lnTo>
                    <a:pt x="0" y="747"/>
                  </a:lnTo>
                  <a:lnTo>
                    <a:pt x="8" y="761"/>
                  </a:lnTo>
                  <a:lnTo>
                    <a:pt x="23" y="815"/>
                  </a:lnTo>
                  <a:lnTo>
                    <a:pt x="21" y="853"/>
                  </a:lnTo>
                  <a:lnTo>
                    <a:pt x="17" y="883"/>
                  </a:lnTo>
                  <a:lnTo>
                    <a:pt x="23" y="912"/>
                  </a:lnTo>
                  <a:lnTo>
                    <a:pt x="33" y="934"/>
                  </a:lnTo>
                  <a:lnTo>
                    <a:pt x="58" y="948"/>
                  </a:lnTo>
                  <a:lnTo>
                    <a:pt x="63" y="967"/>
                  </a:lnTo>
                  <a:lnTo>
                    <a:pt x="54" y="978"/>
                  </a:lnTo>
                  <a:lnTo>
                    <a:pt x="24" y="993"/>
                  </a:lnTo>
                  <a:lnTo>
                    <a:pt x="28" y="1016"/>
                  </a:lnTo>
                  <a:lnTo>
                    <a:pt x="44" y="1043"/>
                  </a:lnTo>
                  <a:lnTo>
                    <a:pt x="53" y="1068"/>
                  </a:lnTo>
                  <a:lnTo>
                    <a:pt x="41" y="1082"/>
                  </a:lnTo>
                  <a:lnTo>
                    <a:pt x="44" y="1122"/>
                  </a:lnTo>
                  <a:lnTo>
                    <a:pt x="85" y="1219"/>
                  </a:lnTo>
                  <a:lnTo>
                    <a:pt x="96" y="1250"/>
                  </a:lnTo>
                  <a:lnTo>
                    <a:pt x="78" y="1270"/>
                  </a:lnTo>
                  <a:lnTo>
                    <a:pt x="85" y="1289"/>
                  </a:lnTo>
                  <a:lnTo>
                    <a:pt x="130" y="1312"/>
                  </a:lnTo>
                  <a:lnTo>
                    <a:pt x="170" y="1356"/>
                  </a:lnTo>
                  <a:lnTo>
                    <a:pt x="229" y="1410"/>
                  </a:lnTo>
                  <a:lnTo>
                    <a:pt x="235" y="1415"/>
                  </a:lnTo>
                  <a:lnTo>
                    <a:pt x="252" y="1455"/>
                  </a:lnTo>
                  <a:lnTo>
                    <a:pt x="272" y="1484"/>
                  </a:lnTo>
                  <a:lnTo>
                    <a:pt x="286" y="1525"/>
                  </a:lnTo>
                  <a:lnTo>
                    <a:pt x="324" y="1523"/>
                  </a:lnTo>
                  <a:lnTo>
                    <a:pt x="362" y="1525"/>
                  </a:lnTo>
                  <a:lnTo>
                    <a:pt x="420" y="1532"/>
                  </a:lnTo>
                  <a:lnTo>
                    <a:pt x="439" y="1549"/>
                  </a:lnTo>
                  <a:lnTo>
                    <a:pt x="463" y="1572"/>
                  </a:lnTo>
                  <a:lnTo>
                    <a:pt x="500" y="1599"/>
                  </a:lnTo>
                  <a:lnTo>
                    <a:pt x="531" y="1609"/>
                  </a:lnTo>
                  <a:lnTo>
                    <a:pt x="565" y="1620"/>
                  </a:lnTo>
                  <a:lnTo>
                    <a:pt x="604" y="1638"/>
                  </a:lnTo>
                  <a:lnTo>
                    <a:pt x="634" y="1646"/>
                  </a:lnTo>
                  <a:lnTo>
                    <a:pt x="664" y="1657"/>
                  </a:lnTo>
                  <a:lnTo>
                    <a:pt x="695" y="1667"/>
                  </a:lnTo>
                  <a:lnTo>
                    <a:pt x="738" y="1672"/>
                  </a:lnTo>
                  <a:lnTo>
                    <a:pt x="772" y="1687"/>
                  </a:lnTo>
                  <a:lnTo>
                    <a:pt x="800" y="1695"/>
                  </a:lnTo>
                  <a:lnTo>
                    <a:pt x="830" y="1698"/>
                  </a:lnTo>
                  <a:lnTo>
                    <a:pt x="857" y="1698"/>
                  </a:lnTo>
                  <a:lnTo>
                    <a:pt x="876" y="1662"/>
                  </a:lnTo>
                  <a:lnTo>
                    <a:pt x="897" y="1653"/>
                  </a:lnTo>
                  <a:lnTo>
                    <a:pt x="934" y="1650"/>
                  </a:lnTo>
                  <a:lnTo>
                    <a:pt x="965" y="1658"/>
                  </a:lnTo>
                  <a:lnTo>
                    <a:pt x="990" y="1663"/>
                  </a:lnTo>
                  <a:lnTo>
                    <a:pt x="999" y="1661"/>
                  </a:lnTo>
                  <a:lnTo>
                    <a:pt x="1039" y="1672"/>
                  </a:lnTo>
                  <a:lnTo>
                    <a:pt x="1068" y="1695"/>
                  </a:lnTo>
                  <a:lnTo>
                    <a:pt x="1091" y="1721"/>
                  </a:lnTo>
                  <a:lnTo>
                    <a:pt x="1105" y="1745"/>
                  </a:lnTo>
                  <a:lnTo>
                    <a:pt x="1126" y="1776"/>
                  </a:lnTo>
                  <a:lnTo>
                    <a:pt x="1145" y="1802"/>
                  </a:lnTo>
                  <a:lnTo>
                    <a:pt x="1159" y="1832"/>
                  </a:lnTo>
                  <a:lnTo>
                    <a:pt x="1176" y="1859"/>
                  </a:lnTo>
                  <a:lnTo>
                    <a:pt x="1206" y="1885"/>
                  </a:lnTo>
                  <a:lnTo>
                    <a:pt x="1229" y="1911"/>
                  </a:lnTo>
                  <a:lnTo>
                    <a:pt x="1263" y="1908"/>
                  </a:lnTo>
                  <a:lnTo>
                    <a:pt x="1273" y="1892"/>
                  </a:lnTo>
                  <a:lnTo>
                    <a:pt x="1296" y="1863"/>
                  </a:lnTo>
                  <a:lnTo>
                    <a:pt x="1321" y="1854"/>
                  </a:lnTo>
                  <a:lnTo>
                    <a:pt x="1365" y="1855"/>
                  </a:lnTo>
                  <a:lnTo>
                    <a:pt x="1377" y="1863"/>
                  </a:lnTo>
                  <a:lnTo>
                    <a:pt x="1415" y="1893"/>
                  </a:lnTo>
                  <a:lnTo>
                    <a:pt x="1429" y="1920"/>
                  </a:lnTo>
                  <a:lnTo>
                    <a:pt x="1444" y="1941"/>
                  </a:lnTo>
                  <a:lnTo>
                    <a:pt x="1508" y="2050"/>
                  </a:lnTo>
                  <a:lnTo>
                    <a:pt x="1519" y="2082"/>
                  </a:lnTo>
                  <a:lnTo>
                    <a:pt x="1547" y="2134"/>
                  </a:lnTo>
                  <a:lnTo>
                    <a:pt x="1615" y="2177"/>
                  </a:lnTo>
                  <a:lnTo>
                    <a:pt x="1629" y="2179"/>
                  </a:lnTo>
                  <a:lnTo>
                    <a:pt x="1664" y="2181"/>
                  </a:lnTo>
                  <a:lnTo>
                    <a:pt x="1668" y="2185"/>
                  </a:lnTo>
                  <a:lnTo>
                    <a:pt x="1687" y="2213"/>
                  </a:lnTo>
                  <a:lnTo>
                    <a:pt x="1692" y="2187"/>
                  </a:lnTo>
                  <a:lnTo>
                    <a:pt x="1686" y="2157"/>
                  </a:lnTo>
                  <a:lnTo>
                    <a:pt x="1672" y="2125"/>
                  </a:lnTo>
                  <a:lnTo>
                    <a:pt x="1670" y="2089"/>
                  </a:lnTo>
                  <a:lnTo>
                    <a:pt x="1681" y="2062"/>
                  </a:lnTo>
                  <a:lnTo>
                    <a:pt x="1704" y="2030"/>
                  </a:lnTo>
                  <a:lnTo>
                    <a:pt x="1731" y="2000"/>
                  </a:lnTo>
                  <a:lnTo>
                    <a:pt x="1764" y="1971"/>
                  </a:lnTo>
                  <a:lnTo>
                    <a:pt x="1804" y="1948"/>
                  </a:lnTo>
                  <a:lnTo>
                    <a:pt x="1862" y="1932"/>
                  </a:lnTo>
                  <a:lnTo>
                    <a:pt x="1874" y="1920"/>
                  </a:lnTo>
                  <a:lnTo>
                    <a:pt x="1869" y="1873"/>
                  </a:lnTo>
                  <a:lnTo>
                    <a:pt x="1870" y="1856"/>
                  </a:lnTo>
                  <a:lnTo>
                    <a:pt x="1878" y="1842"/>
                  </a:lnTo>
                  <a:lnTo>
                    <a:pt x="1896" y="1844"/>
                  </a:lnTo>
                  <a:lnTo>
                    <a:pt x="1903" y="1852"/>
                  </a:lnTo>
                  <a:lnTo>
                    <a:pt x="1914" y="1878"/>
                  </a:lnTo>
                  <a:lnTo>
                    <a:pt x="1946" y="1873"/>
                  </a:lnTo>
                  <a:lnTo>
                    <a:pt x="1982" y="1855"/>
                  </a:lnTo>
                  <a:lnTo>
                    <a:pt x="2017" y="1853"/>
                  </a:lnTo>
                  <a:lnTo>
                    <a:pt x="2058" y="1860"/>
                  </a:lnTo>
                  <a:lnTo>
                    <a:pt x="2084" y="1851"/>
                  </a:lnTo>
                  <a:lnTo>
                    <a:pt x="2107" y="1844"/>
                  </a:lnTo>
                  <a:lnTo>
                    <a:pt x="2128" y="1852"/>
                  </a:lnTo>
                  <a:lnTo>
                    <a:pt x="2135" y="1861"/>
                  </a:lnTo>
                  <a:lnTo>
                    <a:pt x="2145" y="1888"/>
                  </a:lnTo>
                  <a:lnTo>
                    <a:pt x="2150" y="1891"/>
                  </a:lnTo>
                  <a:lnTo>
                    <a:pt x="2180" y="1899"/>
                  </a:lnTo>
                  <a:lnTo>
                    <a:pt x="2208" y="1893"/>
                  </a:lnTo>
                  <a:lnTo>
                    <a:pt x="2263" y="1854"/>
                  </a:lnTo>
                  <a:lnTo>
                    <a:pt x="2289" y="1849"/>
                  </a:lnTo>
                  <a:lnTo>
                    <a:pt x="2292" y="1840"/>
                  </a:lnTo>
                  <a:lnTo>
                    <a:pt x="2287" y="1826"/>
                  </a:lnTo>
                  <a:lnTo>
                    <a:pt x="2271" y="1817"/>
                  </a:lnTo>
                  <a:lnTo>
                    <a:pt x="2221" y="1823"/>
                  </a:lnTo>
                  <a:lnTo>
                    <a:pt x="2210" y="1818"/>
                  </a:lnTo>
                  <a:lnTo>
                    <a:pt x="2216" y="1807"/>
                  </a:lnTo>
                  <a:lnTo>
                    <a:pt x="2232" y="1798"/>
                  </a:lnTo>
                  <a:lnTo>
                    <a:pt x="2307" y="1776"/>
                  </a:lnTo>
                  <a:close/>
                </a:path>
              </a:pathLst>
            </a:custGeom>
            <a:solidFill>
              <a:srgbClr val="D60093"/>
            </a:solidFill>
            <a:ln w="12600">
              <a:solidFill>
                <a:srgbClr val="FFFFFF"/>
              </a:solidFill>
              <a:round/>
              <a:headEnd/>
              <a:tailEnd/>
            </a:ln>
          </p:spPr>
          <p:txBody>
            <a:bodyPr wrap="none" lIns="91424" tIns="45712" rIns="91424" bIns="45712" anchor="ctr"/>
            <a:lstStyle/>
            <a:p>
              <a:endParaRPr lang="es-ES">
                <a:solidFill>
                  <a:prstClr val="black"/>
                </a:solidFill>
              </a:endParaRPr>
            </a:p>
          </p:txBody>
        </p:sp>
        <p:sp>
          <p:nvSpPr>
            <p:cNvPr id="2171" name="Freeform 126"/>
            <p:cNvSpPr>
              <a:spLocks noChangeArrowheads="1"/>
            </p:cNvSpPr>
            <p:nvPr/>
          </p:nvSpPr>
          <p:spPr bwMode="auto">
            <a:xfrm>
              <a:off x="1270603" y="1870364"/>
              <a:ext cx="1690066" cy="1058288"/>
            </a:xfrm>
            <a:custGeom>
              <a:avLst/>
              <a:gdLst>
                <a:gd name="T0" fmla="*/ 2147483647 w 3631"/>
                <a:gd name="T1" fmla="*/ 2147483647 h 2213"/>
                <a:gd name="T2" fmla="*/ 2147483647 w 3631"/>
                <a:gd name="T3" fmla="*/ 2147483647 h 2213"/>
                <a:gd name="T4" fmla="*/ 2147483647 w 3631"/>
                <a:gd name="T5" fmla="*/ 2147483647 h 2213"/>
                <a:gd name="T6" fmla="*/ 2147483647 w 3631"/>
                <a:gd name="T7" fmla="*/ 2147483647 h 2213"/>
                <a:gd name="T8" fmla="*/ 2147483647 w 3631"/>
                <a:gd name="T9" fmla="*/ 2147483647 h 2213"/>
                <a:gd name="T10" fmla="*/ 2147483647 w 3631"/>
                <a:gd name="T11" fmla="*/ 2147483647 h 2213"/>
                <a:gd name="T12" fmla="*/ 2147483647 w 3631"/>
                <a:gd name="T13" fmla="*/ 2147483647 h 2213"/>
                <a:gd name="T14" fmla="*/ 2147483647 w 3631"/>
                <a:gd name="T15" fmla="*/ 2147483647 h 2213"/>
                <a:gd name="T16" fmla="*/ 2147483647 w 3631"/>
                <a:gd name="T17" fmla="*/ 2147483647 h 2213"/>
                <a:gd name="T18" fmla="*/ 2147483647 w 3631"/>
                <a:gd name="T19" fmla="*/ 2147483647 h 2213"/>
                <a:gd name="T20" fmla="*/ 2147483647 w 3631"/>
                <a:gd name="T21" fmla="*/ 2147483647 h 2213"/>
                <a:gd name="T22" fmla="*/ 2147483647 w 3631"/>
                <a:gd name="T23" fmla="*/ 2147483647 h 2213"/>
                <a:gd name="T24" fmla="*/ 2147483647 w 3631"/>
                <a:gd name="T25" fmla="*/ 2147483647 h 2213"/>
                <a:gd name="T26" fmla="*/ 2147483647 w 3631"/>
                <a:gd name="T27" fmla="*/ 2147483647 h 2213"/>
                <a:gd name="T28" fmla="*/ 2147483647 w 3631"/>
                <a:gd name="T29" fmla="*/ 2147483647 h 2213"/>
                <a:gd name="T30" fmla="*/ 2147483647 w 3631"/>
                <a:gd name="T31" fmla="*/ 2147483647 h 2213"/>
                <a:gd name="T32" fmla="*/ 2147483647 w 3631"/>
                <a:gd name="T33" fmla="*/ 2147483647 h 2213"/>
                <a:gd name="T34" fmla="*/ 2147483647 w 3631"/>
                <a:gd name="T35" fmla="*/ 2147483647 h 2213"/>
                <a:gd name="T36" fmla="*/ 2147483647 w 3631"/>
                <a:gd name="T37" fmla="*/ 2147483647 h 2213"/>
                <a:gd name="T38" fmla="*/ 2147483647 w 3631"/>
                <a:gd name="T39" fmla="*/ 2147483647 h 2213"/>
                <a:gd name="T40" fmla="*/ 2147483647 w 3631"/>
                <a:gd name="T41" fmla="*/ 2147483647 h 2213"/>
                <a:gd name="T42" fmla="*/ 2147483647 w 3631"/>
                <a:gd name="T43" fmla="*/ 2147483647 h 2213"/>
                <a:gd name="T44" fmla="*/ 2147483647 w 3631"/>
                <a:gd name="T45" fmla="*/ 2147483647 h 2213"/>
                <a:gd name="T46" fmla="*/ 2147483647 w 3631"/>
                <a:gd name="T47" fmla="*/ 2147483647 h 2213"/>
                <a:gd name="T48" fmla="*/ 2147483647 w 3631"/>
                <a:gd name="T49" fmla="*/ 2147483647 h 2213"/>
                <a:gd name="T50" fmla="*/ 2147483647 w 3631"/>
                <a:gd name="T51" fmla="*/ 2147483647 h 2213"/>
                <a:gd name="T52" fmla="*/ 2147483647 w 3631"/>
                <a:gd name="T53" fmla="*/ 2147483647 h 2213"/>
                <a:gd name="T54" fmla="*/ 2147483647 w 3631"/>
                <a:gd name="T55" fmla="*/ 2147483647 h 2213"/>
                <a:gd name="T56" fmla="*/ 2147483647 w 3631"/>
                <a:gd name="T57" fmla="*/ 2147483647 h 2213"/>
                <a:gd name="T58" fmla="*/ 2147483647 w 3631"/>
                <a:gd name="T59" fmla="*/ 2147483647 h 2213"/>
                <a:gd name="T60" fmla="*/ 2147483647 w 3631"/>
                <a:gd name="T61" fmla="*/ 2147483647 h 2213"/>
                <a:gd name="T62" fmla="*/ 2147483647 w 3631"/>
                <a:gd name="T63" fmla="*/ 2147483647 h 2213"/>
                <a:gd name="T64" fmla="*/ 2147483647 w 3631"/>
                <a:gd name="T65" fmla="*/ 2147483647 h 2213"/>
                <a:gd name="T66" fmla="*/ 2147483647 w 3631"/>
                <a:gd name="T67" fmla="*/ 2147483647 h 2213"/>
                <a:gd name="T68" fmla="*/ 2147483647 w 3631"/>
                <a:gd name="T69" fmla="*/ 2147483647 h 2213"/>
                <a:gd name="T70" fmla="*/ 2147483647 w 3631"/>
                <a:gd name="T71" fmla="*/ 2147483647 h 2213"/>
                <a:gd name="T72" fmla="*/ 2147483647 w 3631"/>
                <a:gd name="T73" fmla="*/ 2147483647 h 2213"/>
                <a:gd name="T74" fmla="*/ 2147483647 w 3631"/>
                <a:gd name="T75" fmla="*/ 2147483647 h 2213"/>
                <a:gd name="T76" fmla="*/ 2147483647 w 3631"/>
                <a:gd name="T77" fmla="*/ 2147483647 h 2213"/>
                <a:gd name="T78" fmla="*/ 2147483647 w 3631"/>
                <a:gd name="T79" fmla="*/ 2147483647 h 2213"/>
                <a:gd name="T80" fmla="*/ 2147483647 w 3631"/>
                <a:gd name="T81" fmla="*/ 2147483647 h 2213"/>
                <a:gd name="T82" fmla="*/ 2147483647 w 3631"/>
                <a:gd name="T83" fmla="*/ 2147483647 h 2213"/>
                <a:gd name="T84" fmla="*/ 2147483647 w 3631"/>
                <a:gd name="T85" fmla="*/ 2147483647 h 2213"/>
                <a:gd name="T86" fmla="*/ 2147483647 w 3631"/>
                <a:gd name="T87" fmla="*/ 2147483647 h 2213"/>
                <a:gd name="T88" fmla="*/ 2147483647 w 3631"/>
                <a:gd name="T89" fmla="*/ 2147483647 h 2213"/>
                <a:gd name="T90" fmla="*/ 2147483647 w 3631"/>
                <a:gd name="T91" fmla="*/ 2147483647 h 2213"/>
                <a:gd name="T92" fmla="*/ 2147483647 w 3631"/>
                <a:gd name="T93" fmla="*/ 2147483647 h 2213"/>
                <a:gd name="T94" fmla="*/ 2147483647 w 3631"/>
                <a:gd name="T95" fmla="*/ 2147483647 h 2213"/>
                <a:gd name="T96" fmla="*/ 2147483647 w 3631"/>
                <a:gd name="T97" fmla="*/ 2147483647 h 2213"/>
                <a:gd name="T98" fmla="*/ 2147483647 w 3631"/>
                <a:gd name="T99" fmla="*/ 2147483647 h 2213"/>
                <a:gd name="T100" fmla="*/ 2147483647 w 3631"/>
                <a:gd name="T101" fmla="*/ 2147483647 h 2213"/>
                <a:gd name="T102" fmla="*/ 2147483647 w 3631"/>
                <a:gd name="T103" fmla="*/ 2147483647 h 2213"/>
                <a:gd name="T104" fmla="*/ 2147483647 w 3631"/>
                <a:gd name="T105" fmla="*/ 2147483647 h 2213"/>
                <a:gd name="T106" fmla="*/ 2147483647 w 3631"/>
                <a:gd name="T107" fmla="*/ 2147483647 h 2213"/>
                <a:gd name="T108" fmla="*/ 2147483647 w 3631"/>
                <a:gd name="T109" fmla="*/ 2147483647 h 2213"/>
                <a:gd name="T110" fmla="*/ 2147483647 w 3631"/>
                <a:gd name="T111" fmla="*/ 2147483647 h 221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631"/>
                <a:gd name="T169" fmla="*/ 0 h 2213"/>
                <a:gd name="T170" fmla="*/ 3631 w 3631"/>
                <a:gd name="T171" fmla="*/ 2213 h 2213"/>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631" h="2213">
                  <a:moveTo>
                    <a:pt x="2307" y="1776"/>
                  </a:moveTo>
                  <a:lnTo>
                    <a:pt x="2368" y="1761"/>
                  </a:lnTo>
                  <a:lnTo>
                    <a:pt x="2383" y="1774"/>
                  </a:lnTo>
                  <a:lnTo>
                    <a:pt x="2401" y="1778"/>
                  </a:lnTo>
                  <a:lnTo>
                    <a:pt x="2515" y="1759"/>
                  </a:lnTo>
                  <a:lnTo>
                    <a:pt x="2550" y="1782"/>
                  </a:lnTo>
                  <a:lnTo>
                    <a:pt x="2573" y="1816"/>
                  </a:lnTo>
                  <a:lnTo>
                    <a:pt x="2596" y="1824"/>
                  </a:lnTo>
                  <a:lnTo>
                    <a:pt x="2632" y="1817"/>
                  </a:lnTo>
                  <a:lnTo>
                    <a:pt x="2649" y="1789"/>
                  </a:lnTo>
                  <a:lnTo>
                    <a:pt x="2666" y="1776"/>
                  </a:lnTo>
                  <a:lnTo>
                    <a:pt x="2686" y="1782"/>
                  </a:lnTo>
                  <a:lnTo>
                    <a:pt x="2719" y="1803"/>
                  </a:lnTo>
                  <a:lnTo>
                    <a:pt x="2761" y="1840"/>
                  </a:lnTo>
                  <a:lnTo>
                    <a:pt x="2779" y="1869"/>
                  </a:lnTo>
                  <a:lnTo>
                    <a:pt x="2785" y="1897"/>
                  </a:lnTo>
                  <a:lnTo>
                    <a:pt x="2799" y="1947"/>
                  </a:lnTo>
                  <a:lnTo>
                    <a:pt x="2807" y="1950"/>
                  </a:lnTo>
                  <a:lnTo>
                    <a:pt x="2822" y="1944"/>
                  </a:lnTo>
                  <a:lnTo>
                    <a:pt x="2836" y="1953"/>
                  </a:lnTo>
                  <a:lnTo>
                    <a:pt x="2837" y="1966"/>
                  </a:lnTo>
                  <a:lnTo>
                    <a:pt x="2821" y="1987"/>
                  </a:lnTo>
                  <a:lnTo>
                    <a:pt x="2824" y="2001"/>
                  </a:lnTo>
                  <a:lnTo>
                    <a:pt x="2839" y="2028"/>
                  </a:lnTo>
                  <a:lnTo>
                    <a:pt x="2867" y="2034"/>
                  </a:lnTo>
                  <a:lnTo>
                    <a:pt x="2881" y="2047"/>
                  </a:lnTo>
                  <a:lnTo>
                    <a:pt x="2898" y="2088"/>
                  </a:lnTo>
                  <a:lnTo>
                    <a:pt x="2923" y="2111"/>
                  </a:lnTo>
                  <a:lnTo>
                    <a:pt x="2941" y="2131"/>
                  </a:lnTo>
                  <a:lnTo>
                    <a:pt x="2955" y="2163"/>
                  </a:lnTo>
                  <a:lnTo>
                    <a:pt x="2992" y="2179"/>
                  </a:lnTo>
                  <a:lnTo>
                    <a:pt x="3007" y="2176"/>
                  </a:lnTo>
                  <a:lnTo>
                    <a:pt x="3023" y="2144"/>
                  </a:lnTo>
                  <a:lnTo>
                    <a:pt x="3027" y="2114"/>
                  </a:lnTo>
                  <a:lnTo>
                    <a:pt x="3034" y="2062"/>
                  </a:lnTo>
                  <a:lnTo>
                    <a:pt x="3030" y="2028"/>
                  </a:lnTo>
                  <a:lnTo>
                    <a:pt x="3001" y="1952"/>
                  </a:lnTo>
                  <a:lnTo>
                    <a:pt x="2971" y="1900"/>
                  </a:lnTo>
                  <a:lnTo>
                    <a:pt x="2957" y="1854"/>
                  </a:lnTo>
                  <a:lnTo>
                    <a:pt x="2943" y="1804"/>
                  </a:lnTo>
                  <a:lnTo>
                    <a:pt x="2927" y="1763"/>
                  </a:lnTo>
                  <a:lnTo>
                    <a:pt x="2910" y="1729"/>
                  </a:lnTo>
                  <a:lnTo>
                    <a:pt x="2890" y="1702"/>
                  </a:lnTo>
                  <a:lnTo>
                    <a:pt x="2870" y="1673"/>
                  </a:lnTo>
                  <a:lnTo>
                    <a:pt x="2874" y="1643"/>
                  </a:lnTo>
                  <a:lnTo>
                    <a:pt x="2882" y="1608"/>
                  </a:lnTo>
                  <a:lnTo>
                    <a:pt x="2899" y="1576"/>
                  </a:lnTo>
                  <a:lnTo>
                    <a:pt x="2917" y="1549"/>
                  </a:lnTo>
                  <a:lnTo>
                    <a:pt x="2961" y="1532"/>
                  </a:lnTo>
                  <a:lnTo>
                    <a:pt x="2982" y="1515"/>
                  </a:lnTo>
                  <a:lnTo>
                    <a:pt x="3001" y="1484"/>
                  </a:lnTo>
                  <a:lnTo>
                    <a:pt x="3046" y="1421"/>
                  </a:lnTo>
                  <a:lnTo>
                    <a:pt x="3045" y="1410"/>
                  </a:lnTo>
                  <a:lnTo>
                    <a:pt x="3054" y="1393"/>
                  </a:lnTo>
                  <a:lnTo>
                    <a:pt x="3079" y="1397"/>
                  </a:lnTo>
                  <a:lnTo>
                    <a:pt x="3108" y="1370"/>
                  </a:lnTo>
                  <a:lnTo>
                    <a:pt x="3127" y="1330"/>
                  </a:lnTo>
                  <a:lnTo>
                    <a:pt x="3152" y="1306"/>
                  </a:lnTo>
                  <a:lnTo>
                    <a:pt x="3179" y="1300"/>
                  </a:lnTo>
                  <a:lnTo>
                    <a:pt x="3187" y="1274"/>
                  </a:lnTo>
                  <a:lnTo>
                    <a:pt x="3167" y="1258"/>
                  </a:lnTo>
                  <a:lnTo>
                    <a:pt x="3175" y="1241"/>
                  </a:lnTo>
                  <a:lnTo>
                    <a:pt x="3196" y="1234"/>
                  </a:lnTo>
                  <a:lnTo>
                    <a:pt x="3197" y="1215"/>
                  </a:lnTo>
                  <a:lnTo>
                    <a:pt x="3189" y="1196"/>
                  </a:lnTo>
                  <a:lnTo>
                    <a:pt x="3175" y="1192"/>
                  </a:lnTo>
                  <a:lnTo>
                    <a:pt x="3176" y="1178"/>
                  </a:lnTo>
                  <a:lnTo>
                    <a:pt x="3183" y="1168"/>
                  </a:lnTo>
                  <a:lnTo>
                    <a:pt x="3164" y="1124"/>
                  </a:lnTo>
                  <a:lnTo>
                    <a:pt x="3146" y="1100"/>
                  </a:lnTo>
                  <a:lnTo>
                    <a:pt x="3140" y="1072"/>
                  </a:lnTo>
                  <a:lnTo>
                    <a:pt x="3130" y="1045"/>
                  </a:lnTo>
                  <a:lnTo>
                    <a:pt x="3111" y="1020"/>
                  </a:lnTo>
                  <a:lnTo>
                    <a:pt x="3104" y="987"/>
                  </a:lnTo>
                  <a:lnTo>
                    <a:pt x="3112" y="976"/>
                  </a:lnTo>
                  <a:lnTo>
                    <a:pt x="3120" y="969"/>
                  </a:lnTo>
                  <a:lnTo>
                    <a:pt x="3128" y="972"/>
                  </a:lnTo>
                  <a:lnTo>
                    <a:pt x="3145" y="980"/>
                  </a:lnTo>
                  <a:lnTo>
                    <a:pt x="3155" y="1011"/>
                  </a:lnTo>
                  <a:lnTo>
                    <a:pt x="3160" y="1037"/>
                  </a:lnTo>
                  <a:lnTo>
                    <a:pt x="3164" y="1080"/>
                  </a:lnTo>
                  <a:lnTo>
                    <a:pt x="3170" y="1089"/>
                  </a:lnTo>
                  <a:lnTo>
                    <a:pt x="3186" y="1091"/>
                  </a:lnTo>
                  <a:lnTo>
                    <a:pt x="3198" y="1071"/>
                  </a:lnTo>
                  <a:lnTo>
                    <a:pt x="3194" y="1036"/>
                  </a:lnTo>
                  <a:lnTo>
                    <a:pt x="3207" y="1005"/>
                  </a:lnTo>
                  <a:lnTo>
                    <a:pt x="3207" y="980"/>
                  </a:lnTo>
                  <a:lnTo>
                    <a:pt x="3192" y="955"/>
                  </a:lnTo>
                  <a:lnTo>
                    <a:pt x="3183" y="949"/>
                  </a:lnTo>
                  <a:lnTo>
                    <a:pt x="3177" y="918"/>
                  </a:lnTo>
                  <a:lnTo>
                    <a:pt x="3185" y="906"/>
                  </a:lnTo>
                  <a:lnTo>
                    <a:pt x="3196" y="911"/>
                  </a:lnTo>
                  <a:lnTo>
                    <a:pt x="3212" y="936"/>
                  </a:lnTo>
                  <a:lnTo>
                    <a:pt x="3221" y="941"/>
                  </a:lnTo>
                  <a:lnTo>
                    <a:pt x="3237" y="930"/>
                  </a:lnTo>
                  <a:lnTo>
                    <a:pt x="3251" y="912"/>
                  </a:lnTo>
                  <a:lnTo>
                    <a:pt x="3250" y="876"/>
                  </a:lnTo>
                  <a:lnTo>
                    <a:pt x="3272" y="847"/>
                  </a:lnTo>
                  <a:lnTo>
                    <a:pt x="3281" y="816"/>
                  </a:lnTo>
                  <a:lnTo>
                    <a:pt x="3267" y="800"/>
                  </a:lnTo>
                  <a:lnTo>
                    <a:pt x="3272" y="771"/>
                  </a:lnTo>
                  <a:lnTo>
                    <a:pt x="3294" y="739"/>
                  </a:lnTo>
                  <a:lnTo>
                    <a:pt x="3319" y="718"/>
                  </a:lnTo>
                  <a:lnTo>
                    <a:pt x="3346" y="709"/>
                  </a:lnTo>
                  <a:lnTo>
                    <a:pt x="3374" y="682"/>
                  </a:lnTo>
                  <a:lnTo>
                    <a:pt x="3401" y="676"/>
                  </a:lnTo>
                  <a:lnTo>
                    <a:pt x="3428" y="668"/>
                  </a:lnTo>
                  <a:lnTo>
                    <a:pt x="3452" y="650"/>
                  </a:lnTo>
                  <a:lnTo>
                    <a:pt x="3460" y="630"/>
                  </a:lnTo>
                  <a:lnTo>
                    <a:pt x="3451" y="610"/>
                  </a:lnTo>
                  <a:lnTo>
                    <a:pt x="3435" y="599"/>
                  </a:lnTo>
                  <a:lnTo>
                    <a:pt x="3436" y="581"/>
                  </a:lnTo>
                  <a:lnTo>
                    <a:pt x="3443" y="564"/>
                  </a:lnTo>
                  <a:lnTo>
                    <a:pt x="3433" y="523"/>
                  </a:lnTo>
                  <a:lnTo>
                    <a:pt x="3441" y="488"/>
                  </a:lnTo>
                  <a:lnTo>
                    <a:pt x="3467" y="449"/>
                  </a:lnTo>
                  <a:lnTo>
                    <a:pt x="3496" y="429"/>
                  </a:lnTo>
                  <a:lnTo>
                    <a:pt x="3519" y="405"/>
                  </a:lnTo>
                  <a:lnTo>
                    <a:pt x="3550" y="388"/>
                  </a:lnTo>
                  <a:lnTo>
                    <a:pt x="3575" y="375"/>
                  </a:lnTo>
                  <a:lnTo>
                    <a:pt x="3606" y="359"/>
                  </a:lnTo>
                  <a:lnTo>
                    <a:pt x="3625" y="356"/>
                  </a:lnTo>
                  <a:lnTo>
                    <a:pt x="3628" y="350"/>
                  </a:lnTo>
                  <a:lnTo>
                    <a:pt x="3631" y="329"/>
                  </a:lnTo>
                  <a:lnTo>
                    <a:pt x="3624" y="326"/>
                  </a:lnTo>
                  <a:lnTo>
                    <a:pt x="3606" y="315"/>
                  </a:lnTo>
                  <a:lnTo>
                    <a:pt x="3591" y="304"/>
                  </a:lnTo>
                  <a:lnTo>
                    <a:pt x="3567" y="280"/>
                  </a:lnTo>
                  <a:lnTo>
                    <a:pt x="3539" y="228"/>
                  </a:lnTo>
                  <a:lnTo>
                    <a:pt x="3533" y="199"/>
                  </a:lnTo>
                  <a:lnTo>
                    <a:pt x="3507" y="153"/>
                  </a:lnTo>
                  <a:lnTo>
                    <a:pt x="3477" y="148"/>
                  </a:lnTo>
                  <a:lnTo>
                    <a:pt x="3449" y="165"/>
                  </a:lnTo>
                  <a:lnTo>
                    <a:pt x="3427" y="190"/>
                  </a:lnTo>
                  <a:lnTo>
                    <a:pt x="3411" y="218"/>
                  </a:lnTo>
                  <a:lnTo>
                    <a:pt x="3404" y="255"/>
                  </a:lnTo>
                  <a:lnTo>
                    <a:pt x="3398" y="287"/>
                  </a:lnTo>
                  <a:lnTo>
                    <a:pt x="3379" y="322"/>
                  </a:lnTo>
                  <a:lnTo>
                    <a:pt x="3344" y="364"/>
                  </a:lnTo>
                  <a:lnTo>
                    <a:pt x="3297" y="389"/>
                  </a:lnTo>
                  <a:lnTo>
                    <a:pt x="3243" y="396"/>
                  </a:lnTo>
                  <a:lnTo>
                    <a:pt x="3207" y="390"/>
                  </a:lnTo>
                  <a:lnTo>
                    <a:pt x="3169" y="397"/>
                  </a:lnTo>
                  <a:lnTo>
                    <a:pt x="3130" y="420"/>
                  </a:lnTo>
                  <a:lnTo>
                    <a:pt x="3098" y="455"/>
                  </a:lnTo>
                  <a:lnTo>
                    <a:pt x="3075" y="499"/>
                  </a:lnTo>
                  <a:lnTo>
                    <a:pt x="3067" y="531"/>
                  </a:lnTo>
                  <a:lnTo>
                    <a:pt x="3046" y="549"/>
                  </a:lnTo>
                  <a:lnTo>
                    <a:pt x="2950" y="587"/>
                  </a:lnTo>
                  <a:lnTo>
                    <a:pt x="2909" y="609"/>
                  </a:lnTo>
                  <a:lnTo>
                    <a:pt x="2928" y="650"/>
                  </a:lnTo>
                  <a:lnTo>
                    <a:pt x="2881" y="666"/>
                  </a:lnTo>
                  <a:lnTo>
                    <a:pt x="2823" y="692"/>
                  </a:lnTo>
                  <a:lnTo>
                    <a:pt x="2779" y="717"/>
                  </a:lnTo>
                  <a:lnTo>
                    <a:pt x="2733" y="746"/>
                  </a:lnTo>
                  <a:lnTo>
                    <a:pt x="2695" y="768"/>
                  </a:lnTo>
                  <a:lnTo>
                    <a:pt x="2676" y="772"/>
                  </a:lnTo>
                  <a:lnTo>
                    <a:pt x="2658" y="750"/>
                  </a:lnTo>
                  <a:lnTo>
                    <a:pt x="2656" y="740"/>
                  </a:lnTo>
                  <a:lnTo>
                    <a:pt x="2677" y="703"/>
                  </a:lnTo>
                  <a:lnTo>
                    <a:pt x="2688" y="662"/>
                  </a:lnTo>
                  <a:lnTo>
                    <a:pt x="2692" y="614"/>
                  </a:lnTo>
                  <a:lnTo>
                    <a:pt x="2685" y="575"/>
                  </a:lnTo>
                  <a:lnTo>
                    <a:pt x="2667" y="540"/>
                  </a:lnTo>
                  <a:lnTo>
                    <a:pt x="2643" y="483"/>
                  </a:lnTo>
                  <a:lnTo>
                    <a:pt x="2611" y="435"/>
                  </a:lnTo>
                  <a:lnTo>
                    <a:pt x="2574" y="391"/>
                  </a:lnTo>
                  <a:lnTo>
                    <a:pt x="2551" y="367"/>
                  </a:lnTo>
                  <a:lnTo>
                    <a:pt x="2498" y="331"/>
                  </a:lnTo>
                  <a:lnTo>
                    <a:pt x="2435" y="298"/>
                  </a:lnTo>
                  <a:lnTo>
                    <a:pt x="2381" y="260"/>
                  </a:lnTo>
                  <a:lnTo>
                    <a:pt x="2312" y="225"/>
                  </a:lnTo>
                  <a:lnTo>
                    <a:pt x="2299" y="228"/>
                  </a:lnTo>
                  <a:lnTo>
                    <a:pt x="2273" y="248"/>
                  </a:lnTo>
                  <a:lnTo>
                    <a:pt x="2225" y="251"/>
                  </a:lnTo>
                  <a:lnTo>
                    <a:pt x="2182" y="246"/>
                  </a:lnTo>
                  <a:lnTo>
                    <a:pt x="2116" y="248"/>
                  </a:lnTo>
                  <a:lnTo>
                    <a:pt x="2077" y="236"/>
                  </a:lnTo>
                  <a:lnTo>
                    <a:pt x="2052" y="210"/>
                  </a:lnTo>
                  <a:lnTo>
                    <a:pt x="2036" y="206"/>
                  </a:lnTo>
                  <a:lnTo>
                    <a:pt x="1999" y="216"/>
                  </a:lnTo>
                  <a:lnTo>
                    <a:pt x="1543" y="179"/>
                  </a:lnTo>
                  <a:lnTo>
                    <a:pt x="1062" y="120"/>
                  </a:lnTo>
                  <a:lnTo>
                    <a:pt x="658" y="55"/>
                  </a:lnTo>
                  <a:lnTo>
                    <a:pt x="403" y="0"/>
                  </a:lnTo>
                  <a:lnTo>
                    <a:pt x="406" y="32"/>
                  </a:lnTo>
                  <a:lnTo>
                    <a:pt x="406" y="36"/>
                  </a:lnTo>
                  <a:lnTo>
                    <a:pt x="402" y="68"/>
                  </a:lnTo>
                  <a:lnTo>
                    <a:pt x="393" y="98"/>
                  </a:lnTo>
                  <a:lnTo>
                    <a:pt x="380" y="124"/>
                  </a:lnTo>
                  <a:lnTo>
                    <a:pt x="355" y="147"/>
                  </a:lnTo>
                  <a:lnTo>
                    <a:pt x="351" y="148"/>
                  </a:lnTo>
                  <a:lnTo>
                    <a:pt x="328" y="144"/>
                  </a:lnTo>
                  <a:lnTo>
                    <a:pt x="314" y="117"/>
                  </a:lnTo>
                  <a:lnTo>
                    <a:pt x="318" y="94"/>
                  </a:lnTo>
                  <a:lnTo>
                    <a:pt x="332" y="78"/>
                  </a:lnTo>
                  <a:lnTo>
                    <a:pt x="332" y="65"/>
                  </a:lnTo>
                  <a:lnTo>
                    <a:pt x="302" y="36"/>
                  </a:lnTo>
                  <a:lnTo>
                    <a:pt x="279" y="25"/>
                  </a:lnTo>
                  <a:lnTo>
                    <a:pt x="264" y="24"/>
                  </a:lnTo>
                  <a:lnTo>
                    <a:pt x="255" y="43"/>
                  </a:lnTo>
                  <a:lnTo>
                    <a:pt x="258" y="61"/>
                  </a:lnTo>
                  <a:lnTo>
                    <a:pt x="262" y="105"/>
                  </a:lnTo>
                  <a:lnTo>
                    <a:pt x="255" y="135"/>
                  </a:lnTo>
                  <a:lnTo>
                    <a:pt x="251" y="168"/>
                  </a:lnTo>
                  <a:lnTo>
                    <a:pt x="248" y="198"/>
                  </a:lnTo>
                  <a:lnTo>
                    <a:pt x="234" y="229"/>
                  </a:lnTo>
                  <a:lnTo>
                    <a:pt x="220" y="257"/>
                  </a:lnTo>
                  <a:lnTo>
                    <a:pt x="198" y="290"/>
                  </a:lnTo>
                  <a:lnTo>
                    <a:pt x="162" y="326"/>
                  </a:lnTo>
                  <a:lnTo>
                    <a:pt x="145" y="361"/>
                  </a:lnTo>
                  <a:lnTo>
                    <a:pt x="147" y="397"/>
                  </a:lnTo>
                  <a:lnTo>
                    <a:pt x="126" y="439"/>
                  </a:lnTo>
                  <a:lnTo>
                    <a:pt x="110" y="470"/>
                  </a:lnTo>
                  <a:lnTo>
                    <a:pt x="87" y="499"/>
                  </a:lnTo>
                  <a:lnTo>
                    <a:pt x="81" y="521"/>
                  </a:lnTo>
                  <a:lnTo>
                    <a:pt x="88" y="538"/>
                  </a:lnTo>
                  <a:lnTo>
                    <a:pt x="87" y="553"/>
                  </a:lnTo>
                  <a:lnTo>
                    <a:pt x="56" y="629"/>
                  </a:lnTo>
                  <a:lnTo>
                    <a:pt x="38" y="696"/>
                  </a:lnTo>
                  <a:lnTo>
                    <a:pt x="21" y="712"/>
                  </a:lnTo>
                  <a:lnTo>
                    <a:pt x="6" y="726"/>
                  </a:lnTo>
                  <a:lnTo>
                    <a:pt x="0" y="747"/>
                  </a:lnTo>
                  <a:lnTo>
                    <a:pt x="8" y="761"/>
                  </a:lnTo>
                  <a:lnTo>
                    <a:pt x="23" y="815"/>
                  </a:lnTo>
                  <a:lnTo>
                    <a:pt x="21" y="853"/>
                  </a:lnTo>
                  <a:lnTo>
                    <a:pt x="17" y="883"/>
                  </a:lnTo>
                  <a:lnTo>
                    <a:pt x="23" y="912"/>
                  </a:lnTo>
                  <a:lnTo>
                    <a:pt x="33" y="934"/>
                  </a:lnTo>
                  <a:lnTo>
                    <a:pt x="58" y="948"/>
                  </a:lnTo>
                  <a:lnTo>
                    <a:pt x="63" y="967"/>
                  </a:lnTo>
                  <a:lnTo>
                    <a:pt x="54" y="978"/>
                  </a:lnTo>
                  <a:lnTo>
                    <a:pt x="24" y="993"/>
                  </a:lnTo>
                  <a:lnTo>
                    <a:pt x="28" y="1016"/>
                  </a:lnTo>
                  <a:lnTo>
                    <a:pt x="44" y="1043"/>
                  </a:lnTo>
                  <a:lnTo>
                    <a:pt x="53" y="1068"/>
                  </a:lnTo>
                  <a:lnTo>
                    <a:pt x="41" y="1082"/>
                  </a:lnTo>
                  <a:lnTo>
                    <a:pt x="44" y="1122"/>
                  </a:lnTo>
                  <a:lnTo>
                    <a:pt x="85" y="1219"/>
                  </a:lnTo>
                  <a:lnTo>
                    <a:pt x="96" y="1250"/>
                  </a:lnTo>
                  <a:lnTo>
                    <a:pt x="78" y="1270"/>
                  </a:lnTo>
                  <a:lnTo>
                    <a:pt x="85" y="1289"/>
                  </a:lnTo>
                  <a:lnTo>
                    <a:pt x="130" y="1312"/>
                  </a:lnTo>
                  <a:lnTo>
                    <a:pt x="170" y="1356"/>
                  </a:lnTo>
                  <a:lnTo>
                    <a:pt x="229" y="1410"/>
                  </a:lnTo>
                  <a:lnTo>
                    <a:pt x="235" y="1415"/>
                  </a:lnTo>
                  <a:lnTo>
                    <a:pt x="252" y="1455"/>
                  </a:lnTo>
                  <a:lnTo>
                    <a:pt x="272" y="1484"/>
                  </a:lnTo>
                  <a:lnTo>
                    <a:pt x="286" y="1525"/>
                  </a:lnTo>
                  <a:lnTo>
                    <a:pt x="324" y="1523"/>
                  </a:lnTo>
                  <a:lnTo>
                    <a:pt x="362" y="1525"/>
                  </a:lnTo>
                  <a:lnTo>
                    <a:pt x="420" y="1532"/>
                  </a:lnTo>
                  <a:lnTo>
                    <a:pt x="439" y="1549"/>
                  </a:lnTo>
                  <a:lnTo>
                    <a:pt x="463" y="1572"/>
                  </a:lnTo>
                  <a:lnTo>
                    <a:pt x="500" y="1599"/>
                  </a:lnTo>
                  <a:lnTo>
                    <a:pt x="531" y="1609"/>
                  </a:lnTo>
                  <a:lnTo>
                    <a:pt x="565" y="1620"/>
                  </a:lnTo>
                  <a:lnTo>
                    <a:pt x="604" y="1638"/>
                  </a:lnTo>
                  <a:lnTo>
                    <a:pt x="634" y="1646"/>
                  </a:lnTo>
                  <a:lnTo>
                    <a:pt x="664" y="1657"/>
                  </a:lnTo>
                  <a:lnTo>
                    <a:pt x="695" y="1667"/>
                  </a:lnTo>
                  <a:lnTo>
                    <a:pt x="738" y="1672"/>
                  </a:lnTo>
                  <a:lnTo>
                    <a:pt x="772" y="1687"/>
                  </a:lnTo>
                  <a:lnTo>
                    <a:pt x="800" y="1695"/>
                  </a:lnTo>
                  <a:lnTo>
                    <a:pt x="830" y="1698"/>
                  </a:lnTo>
                  <a:lnTo>
                    <a:pt x="857" y="1698"/>
                  </a:lnTo>
                  <a:lnTo>
                    <a:pt x="876" y="1662"/>
                  </a:lnTo>
                  <a:lnTo>
                    <a:pt x="897" y="1653"/>
                  </a:lnTo>
                  <a:lnTo>
                    <a:pt x="934" y="1650"/>
                  </a:lnTo>
                  <a:lnTo>
                    <a:pt x="965" y="1658"/>
                  </a:lnTo>
                  <a:lnTo>
                    <a:pt x="990" y="1663"/>
                  </a:lnTo>
                  <a:lnTo>
                    <a:pt x="999" y="1661"/>
                  </a:lnTo>
                  <a:lnTo>
                    <a:pt x="1039" y="1672"/>
                  </a:lnTo>
                  <a:lnTo>
                    <a:pt x="1068" y="1695"/>
                  </a:lnTo>
                  <a:lnTo>
                    <a:pt x="1091" y="1721"/>
                  </a:lnTo>
                  <a:lnTo>
                    <a:pt x="1105" y="1745"/>
                  </a:lnTo>
                  <a:lnTo>
                    <a:pt x="1126" y="1776"/>
                  </a:lnTo>
                  <a:lnTo>
                    <a:pt x="1145" y="1802"/>
                  </a:lnTo>
                  <a:lnTo>
                    <a:pt x="1159" y="1832"/>
                  </a:lnTo>
                  <a:lnTo>
                    <a:pt x="1176" y="1859"/>
                  </a:lnTo>
                  <a:lnTo>
                    <a:pt x="1206" y="1885"/>
                  </a:lnTo>
                  <a:lnTo>
                    <a:pt x="1229" y="1911"/>
                  </a:lnTo>
                  <a:lnTo>
                    <a:pt x="1263" y="1908"/>
                  </a:lnTo>
                  <a:lnTo>
                    <a:pt x="1273" y="1892"/>
                  </a:lnTo>
                  <a:lnTo>
                    <a:pt x="1296" y="1863"/>
                  </a:lnTo>
                  <a:lnTo>
                    <a:pt x="1321" y="1854"/>
                  </a:lnTo>
                  <a:lnTo>
                    <a:pt x="1365" y="1855"/>
                  </a:lnTo>
                  <a:lnTo>
                    <a:pt x="1377" y="1863"/>
                  </a:lnTo>
                  <a:lnTo>
                    <a:pt x="1415" y="1893"/>
                  </a:lnTo>
                  <a:lnTo>
                    <a:pt x="1429" y="1920"/>
                  </a:lnTo>
                  <a:lnTo>
                    <a:pt x="1444" y="1941"/>
                  </a:lnTo>
                  <a:lnTo>
                    <a:pt x="1508" y="2050"/>
                  </a:lnTo>
                  <a:lnTo>
                    <a:pt x="1519" y="2082"/>
                  </a:lnTo>
                  <a:lnTo>
                    <a:pt x="1547" y="2134"/>
                  </a:lnTo>
                  <a:lnTo>
                    <a:pt x="1615" y="2177"/>
                  </a:lnTo>
                  <a:lnTo>
                    <a:pt x="1629" y="2179"/>
                  </a:lnTo>
                  <a:lnTo>
                    <a:pt x="1664" y="2181"/>
                  </a:lnTo>
                  <a:lnTo>
                    <a:pt x="1668" y="2185"/>
                  </a:lnTo>
                  <a:lnTo>
                    <a:pt x="1687" y="2213"/>
                  </a:lnTo>
                  <a:lnTo>
                    <a:pt x="1692" y="2187"/>
                  </a:lnTo>
                  <a:lnTo>
                    <a:pt x="1686" y="2157"/>
                  </a:lnTo>
                  <a:lnTo>
                    <a:pt x="1672" y="2125"/>
                  </a:lnTo>
                  <a:lnTo>
                    <a:pt x="1670" y="2089"/>
                  </a:lnTo>
                  <a:lnTo>
                    <a:pt x="1681" y="2062"/>
                  </a:lnTo>
                  <a:lnTo>
                    <a:pt x="1704" y="2030"/>
                  </a:lnTo>
                  <a:lnTo>
                    <a:pt x="1731" y="2000"/>
                  </a:lnTo>
                  <a:lnTo>
                    <a:pt x="1764" y="1971"/>
                  </a:lnTo>
                  <a:lnTo>
                    <a:pt x="1804" y="1948"/>
                  </a:lnTo>
                  <a:lnTo>
                    <a:pt x="1862" y="1932"/>
                  </a:lnTo>
                  <a:lnTo>
                    <a:pt x="1874" y="1920"/>
                  </a:lnTo>
                  <a:lnTo>
                    <a:pt x="1869" y="1873"/>
                  </a:lnTo>
                  <a:lnTo>
                    <a:pt x="1870" y="1856"/>
                  </a:lnTo>
                  <a:lnTo>
                    <a:pt x="1878" y="1842"/>
                  </a:lnTo>
                  <a:lnTo>
                    <a:pt x="1896" y="1844"/>
                  </a:lnTo>
                  <a:lnTo>
                    <a:pt x="1903" y="1852"/>
                  </a:lnTo>
                  <a:lnTo>
                    <a:pt x="1914" y="1878"/>
                  </a:lnTo>
                  <a:lnTo>
                    <a:pt x="1946" y="1873"/>
                  </a:lnTo>
                  <a:lnTo>
                    <a:pt x="1982" y="1855"/>
                  </a:lnTo>
                  <a:lnTo>
                    <a:pt x="2017" y="1853"/>
                  </a:lnTo>
                  <a:lnTo>
                    <a:pt x="2058" y="1860"/>
                  </a:lnTo>
                  <a:lnTo>
                    <a:pt x="2084" y="1851"/>
                  </a:lnTo>
                  <a:lnTo>
                    <a:pt x="2107" y="1844"/>
                  </a:lnTo>
                  <a:lnTo>
                    <a:pt x="2128" y="1852"/>
                  </a:lnTo>
                  <a:lnTo>
                    <a:pt x="2135" y="1861"/>
                  </a:lnTo>
                  <a:lnTo>
                    <a:pt x="2145" y="1888"/>
                  </a:lnTo>
                  <a:lnTo>
                    <a:pt x="2150" y="1891"/>
                  </a:lnTo>
                  <a:lnTo>
                    <a:pt x="2180" y="1899"/>
                  </a:lnTo>
                  <a:lnTo>
                    <a:pt x="2208" y="1893"/>
                  </a:lnTo>
                  <a:lnTo>
                    <a:pt x="2263" y="1854"/>
                  </a:lnTo>
                  <a:lnTo>
                    <a:pt x="2289" y="1849"/>
                  </a:lnTo>
                  <a:lnTo>
                    <a:pt x="2292" y="1840"/>
                  </a:lnTo>
                  <a:lnTo>
                    <a:pt x="2287" y="1826"/>
                  </a:lnTo>
                  <a:lnTo>
                    <a:pt x="2271" y="1817"/>
                  </a:lnTo>
                  <a:lnTo>
                    <a:pt x="2221" y="1823"/>
                  </a:lnTo>
                  <a:lnTo>
                    <a:pt x="2210" y="1818"/>
                  </a:lnTo>
                  <a:lnTo>
                    <a:pt x="2216" y="1807"/>
                  </a:lnTo>
                  <a:lnTo>
                    <a:pt x="2232" y="1798"/>
                  </a:lnTo>
                  <a:lnTo>
                    <a:pt x="2307" y="1776"/>
                  </a:lnTo>
                </a:path>
              </a:pathLst>
            </a:custGeom>
            <a:solidFill>
              <a:srgbClr val="CCECFF"/>
            </a:solidFill>
            <a:ln w="12573">
              <a:solidFill>
                <a:srgbClr val="000066"/>
              </a:solidFill>
              <a:round/>
              <a:headEnd/>
              <a:tailEnd/>
            </a:ln>
          </p:spPr>
          <p:txBody>
            <a:bodyPr wrap="none" lIns="91424" tIns="45712" rIns="91424" bIns="45712" anchor="ctr"/>
            <a:lstStyle/>
            <a:p>
              <a:endParaRPr lang="es-ES">
                <a:solidFill>
                  <a:prstClr val="black"/>
                </a:solidFill>
              </a:endParaRPr>
            </a:p>
          </p:txBody>
        </p:sp>
        <p:sp>
          <p:nvSpPr>
            <p:cNvPr id="2172" name="Freeform 127"/>
            <p:cNvSpPr>
              <a:spLocks noChangeArrowheads="1"/>
            </p:cNvSpPr>
            <p:nvPr/>
          </p:nvSpPr>
          <p:spPr bwMode="auto">
            <a:xfrm>
              <a:off x="1064266" y="1205154"/>
              <a:ext cx="59729" cy="46075"/>
            </a:xfrm>
            <a:custGeom>
              <a:avLst/>
              <a:gdLst>
                <a:gd name="T0" fmla="*/ 2147483647 w 128"/>
                <a:gd name="T1" fmla="*/ 2147483647 h 95"/>
                <a:gd name="T2" fmla="*/ 2147483647 w 128"/>
                <a:gd name="T3" fmla="*/ 2147483647 h 95"/>
                <a:gd name="T4" fmla="*/ 2147483647 w 128"/>
                <a:gd name="T5" fmla="*/ 0 h 95"/>
                <a:gd name="T6" fmla="*/ 2147483647 w 128"/>
                <a:gd name="T7" fmla="*/ 2147483647 h 95"/>
                <a:gd name="T8" fmla="*/ 2147483647 w 128"/>
                <a:gd name="T9" fmla="*/ 2147483647 h 95"/>
                <a:gd name="T10" fmla="*/ 2147483647 w 128"/>
                <a:gd name="T11" fmla="*/ 2147483647 h 95"/>
                <a:gd name="T12" fmla="*/ 2147483647 w 128"/>
                <a:gd name="T13" fmla="*/ 2147483647 h 95"/>
                <a:gd name="T14" fmla="*/ 2147483647 w 128"/>
                <a:gd name="T15" fmla="*/ 2147483647 h 95"/>
                <a:gd name="T16" fmla="*/ 2147483647 w 128"/>
                <a:gd name="T17" fmla="*/ 2147483647 h 95"/>
                <a:gd name="T18" fmla="*/ 2147483647 w 128"/>
                <a:gd name="T19" fmla="*/ 2147483647 h 95"/>
                <a:gd name="T20" fmla="*/ 2147483647 w 128"/>
                <a:gd name="T21" fmla="*/ 2147483647 h 95"/>
                <a:gd name="T22" fmla="*/ 2147483647 w 128"/>
                <a:gd name="T23" fmla="*/ 2147483647 h 95"/>
                <a:gd name="T24" fmla="*/ 0 w 128"/>
                <a:gd name="T25" fmla="*/ 2147483647 h 95"/>
                <a:gd name="T26" fmla="*/ 2147483647 w 128"/>
                <a:gd name="T27" fmla="*/ 2147483647 h 95"/>
                <a:gd name="T28" fmla="*/ 2147483647 w 128"/>
                <a:gd name="T29" fmla="*/ 2147483647 h 9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28"/>
                <a:gd name="T46" fmla="*/ 0 h 95"/>
                <a:gd name="T47" fmla="*/ 128 w 128"/>
                <a:gd name="T48" fmla="*/ 95 h 9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28" h="95">
                  <a:moveTo>
                    <a:pt x="37" y="2"/>
                  </a:moveTo>
                  <a:lnTo>
                    <a:pt x="70" y="10"/>
                  </a:lnTo>
                  <a:lnTo>
                    <a:pt x="93" y="0"/>
                  </a:lnTo>
                  <a:lnTo>
                    <a:pt x="111" y="3"/>
                  </a:lnTo>
                  <a:lnTo>
                    <a:pt x="128" y="15"/>
                  </a:lnTo>
                  <a:lnTo>
                    <a:pt x="128" y="33"/>
                  </a:lnTo>
                  <a:lnTo>
                    <a:pt x="113" y="55"/>
                  </a:lnTo>
                  <a:lnTo>
                    <a:pt x="74" y="62"/>
                  </a:lnTo>
                  <a:lnTo>
                    <a:pt x="51" y="74"/>
                  </a:lnTo>
                  <a:lnTo>
                    <a:pt x="44" y="87"/>
                  </a:lnTo>
                  <a:lnTo>
                    <a:pt x="25" y="95"/>
                  </a:lnTo>
                  <a:lnTo>
                    <a:pt x="6" y="84"/>
                  </a:lnTo>
                  <a:lnTo>
                    <a:pt x="0" y="46"/>
                  </a:lnTo>
                  <a:lnTo>
                    <a:pt x="15" y="13"/>
                  </a:lnTo>
                  <a:lnTo>
                    <a:pt x="37" y="2"/>
                  </a:lnTo>
                  <a:close/>
                </a:path>
              </a:pathLst>
            </a:custGeom>
            <a:noFill/>
            <a:ln w="9360">
              <a:solidFill>
                <a:srgbClr val="FFFFFF"/>
              </a:solidFill>
              <a:round/>
              <a:headEnd/>
              <a:tailEnd/>
            </a:ln>
            <a:extLst>
              <a:ext uri="{909E8E84-426E-40DD-AFC4-6F175D3DCCD1}">
                <a14:hiddenFill xmlns:a14="http://schemas.microsoft.com/office/drawing/2010/main">
                  <a:solidFill>
                    <a:srgbClr val="FFFFFF"/>
                  </a:solidFill>
                </a14:hiddenFill>
              </a:ext>
            </a:extLst>
          </p:spPr>
          <p:txBody>
            <a:bodyPr wrap="none" lIns="91424" tIns="45712" rIns="91424" bIns="45712" anchor="ctr"/>
            <a:lstStyle/>
            <a:p>
              <a:endParaRPr lang="es-ES">
                <a:solidFill>
                  <a:prstClr val="black"/>
                </a:solidFill>
              </a:endParaRPr>
            </a:p>
          </p:txBody>
        </p:sp>
        <p:sp>
          <p:nvSpPr>
            <p:cNvPr id="2173" name="Freeform 128"/>
            <p:cNvSpPr>
              <a:spLocks noChangeArrowheads="1"/>
            </p:cNvSpPr>
            <p:nvPr/>
          </p:nvSpPr>
          <p:spPr bwMode="auto">
            <a:xfrm>
              <a:off x="1064266" y="1205154"/>
              <a:ext cx="59729" cy="46075"/>
            </a:xfrm>
            <a:custGeom>
              <a:avLst/>
              <a:gdLst>
                <a:gd name="T0" fmla="*/ 2147483647 w 128"/>
                <a:gd name="T1" fmla="*/ 2147483647 h 95"/>
                <a:gd name="T2" fmla="*/ 2147483647 w 128"/>
                <a:gd name="T3" fmla="*/ 2147483647 h 95"/>
                <a:gd name="T4" fmla="*/ 2147483647 w 128"/>
                <a:gd name="T5" fmla="*/ 0 h 95"/>
                <a:gd name="T6" fmla="*/ 2147483647 w 128"/>
                <a:gd name="T7" fmla="*/ 2147483647 h 95"/>
                <a:gd name="T8" fmla="*/ 2147483647 w 128"/>
                <a:gd name="T9" fmla="*/ 2147483647 h 95"/>
                <a:gd name="T10" fmla="*/ 2147483647 w 128"/>
                <a:gd name="T11" fmla="*/ 2147483647 h 95"/>
                <a:gd name="T12" fmla="*/ 2147483647 w 128"/>
                <a:gd name="T13" fmla="*/ 2147483647 h 95"/>
                <a:gd name="T14" fmla="*/ 2147483647 w 128"/>
                <a:gd name="T15" fmla="*/ 2147483647 h 95"/>
                <a:gd name="T16" fmla="*/ 2147483647 w 128"/>
                <a:gd name="T17" fmla="*/ 2147483647 h 95"/>
                <a:gd name="T18" fmla="*/ 2147483647 w 128"/>
                <a:gd name="T19" fmla="*/ 2147483647 h 95"/>
                <a:gd name="T20" fmla="*/ 2147483647 w 128"/>
                <a:gd name="T21" fmla="*/ 2147483647 h 95"/>
                <a:gd name="T22" fmla="*/ 2147483647 w 128"/>
                <a:gd name="T23" fmla="*/ 2147483647 h 95"/>
                <a:gd name="T24" fmla="*/ 0 w 128"/>
                <a:gd name="T25" fmla="*/ 2147483647 h 95"/>
                <a:gd name="T26" fmla="*/ 2147483647 w 128"/>
                <a:gd name="T27" fmla="*/ 2147483647 h 95"/>
                <a:gd name="T28" fmla="*/ 2147483647 w 128"/>
                <a:gd name="T29" fmla="*/ 2147483647 h 9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28"/>
                <a:gd name="T46" fmla="*/ 0 h 95"/>
                <a:gd name="T47" fmla="*/ 128 w 128"/>
                <a:gd name="T48" fmla="*/ 95 h 9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28" h="95">
                  <a:moveTo>
                    <a:pt x="37" y="2"/>
                  </a:moveTo>
                  <a:lnTo>
                    <a:pt x="70" y="10"/>
                  </a:lnTo>
                  <a:lnTo>
                    <a:pt x="93" y="0"/>
                  </a:lnTo>
                  <a:lnTo>
                    <a:pt x="111" y="3"/>
                  </a:lnTo>
                  <a:lnTo>
                    <a:pt x="128" y="15"/>
                  </a:lnTo>
                  <a:lnTo>
                    <a:pt x="128" y="33"/>
                  </a:lnTo>
                  <a:lnTo>
                    <a:pt x="113" y="55"/>
                  </a:lnTo>
                  <a:lnTo>
                    <a:pt x="74" y="62"/>
                  </a:lnTo>
                  <a:lnTo>
                    <a:pt x="51" y="74"/>
                  </a:lnTo>
                  <a:lnTo>
                    <a:pt x="44" y="87"/>
                  </a:lnTo>
                  <a:lnTo>
                    <a:pt x="25" y="95"/>
                  </a:lnTo>
                  <a:lnTo>
                    <a:pt x="6" y="84"/>
                  </a:lnTo>
                  <a:lnTo>
                    <a:pt x="0" y="46"/>
                  </a:lnTo>
                  <a:lnTo>
                    <a:pt x="15" y="13"/>
                  </a:lnTo>
                  <a:lnTo>
                    <a:pt x="37" y="2"/>
                  </a:lnTo>
                </a:path>
              </a:pathLst>
            </a:custGeom>
            <a:noFill/>
            <a:ln w="9360">
              <a:solidFill>
                <a:srgbClr val="FFFFFF"/>
              </a:solidFill>
              <a:round/>
              <a:headEnd/>
              <a:tailEnd/>
            </a:ln>
            <a:extLst>
              <a:ext uri="{909E8E84-426E-40DD-AFC4-6F175D3DCCD1}">
                <a14:hiddenFill xmlns:a14="http://schemas.microsoft.com/office/drawing/2010/main">
                  <a:solidFill>
                    <a:srgbClr val="FFFFFF"/>
                  </a:solidFill>
                </a14:hiddenFill>
              </a:ext>
            </a:extLst>
          </p:spPr>
          <p:txBody>
            <a:bodyPr wrap="none" lIns="91424" tIns="45712" rIns="91424" bIns="45712" anchor="ctr"/>
            <a:lstStyle/>
            <a:p>
              <a:endParaRPr lang="es-ES">
                <a:solidFill>
                  <a:prstClr val="black"/>
                </a:solidFill>
              </a:endParaRPr>
            </a:p>
          </p:txBody>
        </p:sp>
        <p:sp>
          <p:nvSpPr>
            <p:cNvPr id="2174" name="Freeform 129"/>
            <p:cNvSpPr>
              <a:spLocks noChangeArrowheads="1"/>
            </p:cNvSpPr>
            <p:nvPr/>
          </p:nvSpPr>
          <p:spPr bwMode="auto">
            <a:xfrm>
              <a:off x="1201372" y="1127402"/>
              <a:ext cx="80091" cy="46075"/>
            </a:xfrm>
            <a:custGeom>
              <a:avLst/>
              <a:gdLst>
                <a:gd name="T0" fmla="*/ 2147483647 w 170"/>
                <a:gd name="T1" fmla="*/ 2147483647 h 96"/>
                <a:gd name="T2" fmla="*/ 2147483647 w 170"/>
                <a:gd name="T3" fmla="*/ 0 h 96"/>
                <a:gd name="T4" fmla="*/ 2147483647 w 170"/>
                <a:gd name="T5" fmla="*/ 2147483647 h 96"/>
                <a:gd name="T6" fmla="*/ 2147483647 w 170"/>
                <a:gd name="T7" fmla="*/ 2147483647 h 96"/>
                <a:gd name="T8" fmla="*/ 2147483647 w 170"/>
                <a:gd name="T9" fmla="*/ 2147483647 h 96"/>
                <a:gd name="T10" fmla="*/ 2147483647 w 170"/>
                <a:gd name="T11" fmla="*/ 2147483647 h 96"/>
                <a:gd name="T12" fmla="*/ 2147483647 w 170"/>
                <a:gd name="T13" fmla="*/ 2147483647 h 96"/>
                <a:gd name="T14" fmla="*/ 2147483647 w 170"/>
                <a:gd name="T15" fmla="*/ 2147483647 h 96"/>
                <a:gd name="T16" fmla="*/ 2147483647 w 170"/>
                <a:gd name="T17" fmla="*/ 2147483647 h 96"/>
                <a:gd name="T18" fmla="*/ 2147483647 w 170"/>
                <a:gd name="T19" fmla="*/ 2147483647 h 96"/>
                <a:gd name="T20" fmla="*/ 2147483647 w 170"/>
                <a:gd name="T21" fmla="*/ 2147483647 h 96"/>
                <a:gd name="T22" fmla="*/ 2147483647 w 170"/>
                <a:gd name="T23" fmla="*/ 2147483647 h 96"/>
                <a:gd name="T24" fmla="*/ 0 w 170"/>
                <a:gd name="T25" fmla="*/ 2147483647 h 96"/>
                <a:gd name="T26" fmla="*/ 2147483647 w 170"/>
                <a:gd name="T27" fmla="*/ 2147483647 h 96"/>
                <a:gd name="T28" fmla="*/ 2147483647 w 170"/>
                <a:gd name="T29" fmla="*/ 2147483647 h 96"/>
                <a:gd name="T30" fmla="*/ 2147483647 w 170"/>
                <a:gd name="T31" fmla="*/ 2147483647 h 96"/>
                <a:gd name="T32" fmla="*/ 2147483647 w 170"/>
                <a:gd name="T33" fmla="*/ 2147483647 h 96"/>
                <a:gd name="T34" fmla="*/ 2147483647 w 170"/>
                <a:gd name="T35" fmla="*/ 2147483647 h 9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70"/>
                <a:gd name="T55" fmla="*/ 0 h 96"/>
                <a:gd name="T56" fmla="*/ 170 w 170"/>
                <a:gd name="T57" fmla="*/ 96 h 9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70" h="96">
                  <a:moveTo>
                    <a:pt x="100" y="2"/>
                  </a:moveTo>
                  <a:lnTo>
                    <a:pt x="119" y="0"/>
                  </a:lnTo>
                  <a:lnTo>
                    <a:pt x="135" y="17"/>
                  </a:lnTo>
                  <a:lnTo>
                    <a:pt x="159" y="37"/>
                  </a:lnTo>
                  <a:lnTo>
                    <a:pt x="168" y="63"/>
                  </a:lnTo>
                  <a:lnTo>
                    <a:pt x="170" y="83"/>
                  </a:lnTo>
                  <a:lnTo>
                    <a:pt x="151" y="94"/>
                  </a:lnTo>
                  <a:lnTo>
                    <a:pt x="118" y="96"/>
                  </a:lnTo>
                  <a:lnTo>
                    <a:pt x="99" y="91"/>
                  </a:lnTo>
                  <a:lnTo>
                    <a:pt x="69" y="72"/>
                  </a:lnTo>
                  <a:lnTo>
                    <a:pt x="30" y="84"/>
                  </a:lnTo>
                  <a:lnTo>
                    <a:pt x="10" y="83"/>
                  </a:lnTo>
                  <a:lnTo>
                    <a:pt x="0" y="63"/>
                  </a:lnTo>
                  <a:lnTo>
                    <a:pt x="7" y="47"/>
                  </a:lnTo>
                  <a:lnTo>
                    <a:pt x="19" y="40"/>
                  </a:lnTo>
                  <a:lnTo>
                    <a:pt x="43" y="20"/>
                  </a:lnTo>
                  <a:lnTo>
                    <a:pt x="71" y="10"/>
                  </a:lnTo>
                  <a:lnTo>
                    <a:pt x="100" y="2"/>
                  </a:lnTo>
                  <a:close/>
                </a:path>
              </a:pathLst>
            </a:custGeom>
            <a:noFill/>
            <a:ln w="9360">
              <a:solidFill>
                <a:srgbClr val="FFFFFF"/>
              </a:solidFill>
              <a:round/>
              <a:headEnd/>
              <a:tailEnd/>
            </a:ln>
            <a:extLst>
              <a:ext uri="{909E8E84-426E-40DD-AFC4-6F175D3DCCD1}">
                <a14:hiddenFill xmlns:a14="http://schemas.microsoft.com/office/drawing/2010/main">
                  <a:solidFill>
                    <a:srgbClr val="FFFFFF"/>
                  </a:solidFill>
                </a14:hiddenFill>
              </a:ext>
            </a:extLst>
          </p:spPr>
          <p:txBody>
            <a:bodyPr wrap="none" lIns="91424" tIns="45712" rIns="91424" bIns="45712" anchor="ctr"/>
            <a:lstStyle/>
            <a:p>
              <a:endParaRPr lang="es-ES">
                <a:solidFill>
                  <a:prstClr val="black"/>
                </a:solidFill>
              </a:endParaRPr>
            </a:p>
          </p:txBody>
        </p:sp>
        <p:sp>
          <p:nvSpPr>
            <p:cNvPr id="2175" name="Freeform 130"/>
            <p:cNvSpPr>
              <a:spLocks noChangeArrowheads="1"/>
            </p:cNvSpPr>
            <p:nvPr/>
          </p:nvSpPr>
          <p:spPr bwMode="auto">
            <a:xfrm>
              <a:off x="1201372" y="1127402"/>
              <a:ext cx="80091" cy="46075"/>
            </a:xfrm>
            <a:custGeom>
              <a:avLst/>
              <a:gdLst>
                <a:gd name="T0" fmla="*/ 2147483647 w 170"/>
                <a:gd name="T1" fmla="*/ 2147483647 h 96"/>
                <a:gd name="T2" fmla="*/ 2147483647 w 170"/>
                <a:gd name="T3" fmla="*/ 0 h 96"/>
                <a:gd name="T4" fmla="*/ 2147483647 w 170"/>
                <a:gd name="T5" fmla="*/ 2147483647 h 96"/>
                <a:gd name="T6" fmla="*/ 2147483647 w 170"/>
                <a:gd name="T7" fmla="*/ 2147483647 h 96"/>
                <a:gd name="T8" fmla="*/ 2147483647 w 170"/>
                <a:gd name="T9" fmla="*/ 2147483647 h 96"/>
                <a:gd name="T10" fmla="*/ 2147483647 w 170"/>
                <a:gd name="T11" fmla="*/ 2147483647 h 96"/>
                <a:gd name="T12" fmla="*/ 2147483647 w 170"/>
                <a:gd name="T13" fmla="*/ 2147483647 h 96"/>
                <a:gd name="T14" fmla="*/ 2147483647 w 170"/>
                <a:gd name="T15" fmla="*/ 2147483647 h 96"/>
                <a:gd name="T16" fmla="*/ 2147483647 w 170"/>
                <a:gd name="T17" fmla="*/ 2147483647 h 96"/>
                <a:gd name="T18" fmla="*/ 2147483647 w 170"/>
                <a:gd name="T19" fmla="*/ 2147483647 h 96"/>
                <a:gd name="T20" fmla="*/ 2147483647 w 170"/>
                <a:gd name="T21" fmla="*/ 2147483647 h 96"/>
                <a:gd name="T22" fmla="*/ 2147483647 w 170"/>
                <a:gd name="T23" fmla="*/ 2147483647 h 96"/>
                <a:gd name="T24" fmla="*/ 0 w 170"/>
                <a:gd name="T25" fmla="*/ 2147483647 h 96"/>
                <a:gd name="T26" fmla="*/ 2147483647 w 170"/>
                <a:gd name="T27" fmla="*/ 2147483647 h 96"/>
                <a:gd name="T28" fmla="*/ 2147483647 w 170"/>
                <a:gd name="T29" fmla="*/ 2147483647 h 96"/>
                <a:gd name="T30" fmla="*/ 2147483647 w 170"/>
                <a:gd name="T31" fmla="*/ 2147483647 h 96"/>
                <a:gd name="T32" fmla="*/ 2147483647 w 170"/>
                <a:gd name="T33" fmla="*/ 2147483647 h 96"/>
                <a:gd name="T34" fmla="*/ 2147483647 w 170"/>
                <a:gd name="T35" fmla="*/ 2147483647 h 9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70"/>
                <a:gd name="T55" fmla="*/ 0 h 96"/>
                <a:gd name="T56" fmla="*/ 170 w 170"/>
                <a:gd name="T57" fmla="*/ 96 h 9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70" h="96">
                  <a:moveTo>
                    <a:pt x="100" y="2"/>
                  </a:moveTo>
                  <a:lnTo>
                    <a:pt x="119" y="0"/>
                  </a:lnTo>
                  <a:lnTo>
                    <a:pt x="135" y="17"/>
                  </a:lnTo>
                  <a:lnTo>
                    <a:pt x="159" y="37"/>
                  </a:lnTo>
                  <a:lnTo>
                    <a:pt x="168" y="63"/>
                  </a:lnTo>
                  <a:lnTo>
                    <a:pt x="170" y="83"/>
                  </a:lnTo>
                  <a:lnTo>
                    <a:pt x="151" y="94"/>
                  </a:lnTo>
                  <a:lnTo>
                    <a:pt x="118" y="96"/>
                  </a:lnTo>
                  <a:lnTo>
                    <a:pt x="99" y="91"/>
                  </a:lnTo>
                  <a:lnTo>
                    <a:pt x="69" y="72"/>
                  </a:lnTo>
                  <a:lnTo>
                    <a:pt x="30" y="84"/>
                  </a:lnTo>
                  <a:lnTo>
                    <a:pt x="10" y="83"/>
                  </a:lnTo>
                  <a:lnTo>
                    <a:pt x="0" y="63"/>
                  </a:lnTo>
                  <a:lnTo>
                    <a:pt x="7" y="47"/>
                  </a:lnTo>
                  <a:lnTo>
                    <a:pt x="19" y="40"/>
                  </a:lnTo>
                  <a:lnTo>
                    <a:pt x="43" y="20"/>
                  </a:lnTo>
                  <a:lnTo>
                    <a:pt x="71" y="10"/>
                  </a:lnTo>
                  <a:lnTo>
                    <a:pt x="100" y="2"/>
                  </a:lnTo>
                </a:path>
              </a:pathLst>
            </a:custGeom>
            <a:noFill/>
            <a:ln w="9360">
              <a:solidFill>
                <a:srgbClr val="FFFFFF"/>
              </a:solidFill>
              <a:round/>
              <a:headEnd/>
              <a:tailEnd/>
            </a:ln>
            <a:extLst>
              <a:ext uri="{909E8E84-426E-40DD-AFC4-6F175D3DCCD1}">
                <a14:hiddenFill xmlns:a14="http://schemas.microsoft.com/office/drawing/2010/main">
                  <a:solidFill>
                    <a:srgbClr val="FFFFFF"/>
                  </a:solidFill>
                </a14:hiddenFill>
              </a:ext>
            </a:extLst>
          </p:spPr>
          <p:txBody>
            <a:bodyPr wrap="none" lIns="91424" tIns="45712" rIns="91424" bIns="45712" anchor="ctr"/>
            <a:lstStyle/>
            <a:p>
              <a:endParaRPr lang="es-ES">
                <a:solidFill>
                  <a:prstClr val="black"/>
                </a:solidFill>
              </a:endParaRPr>
            </a:p>
          </p:txBody>
        </p:sp>
        <p:sp>
          <p:nvSpPr>
            <p:cNvPr id="2176" name="Freeform 131"/>
            <p:cNvSpPr>
              <a:spLocks noChangeArrowheads="1"/>
            </p:cNvSpPr>
            <p:nvPr/>
          </p:nvSpPr>
          <p:spPr bwMode="auto">
            <a:xfrm>
              <a:off x="2723109" y="4009979"/>
              <a:ext cx="639375" cy="836552"/>
            </a:xfrm>
            <a:custGeom>
              <a:avLst/>
              <a:gdLst>
                <a:gd name="T0" fmla="*/ 2147483647 w 1372"/>
                <a:gd name="T1" fmla="*/ 2147483647 h 1745"/>
                <a:gd name="T2" fmla="*/ 2147483647 w 1372"/>
                <a:gd name="T3" fmla="*/ 2147483647 h 1745"/>
                <a:gd name="T4" fmla="*/ 2147483647 w 1372"/>
                <a:gd name="T5" fmla="*/ 2147483647 h 1745"/>
                <a:gd name="T6" fmla="*/ 2147483647 w 1372"/>
                <a:gd name="T7" fmla="*/ 2147483647 h 1745"/>
                <a:gd name="T8" fmla="*/ 2147483647 w 1372"/>
                <a:gd name="T9" fmla="*/ 2147483647 h 1745"/>
                <a:gd name="T10" fmla="*/ 2147483647 w 1372"/>
                <a:gd name="T11" fmla="*/ 2147483647 h 1745"/>
                <a:gd name="T12" fmla="*/ 2147483647 w 1372"/>
                <a:gd name="T13" fmla="*/ 2147483647 h 1745"/>
                <a:gd name="T14" fmla="*/ 2147483647 w 1372"/>
                <a:gd name="T15" fmla="*/ 2147483647 h 1745"/>
                <a:gd name="T16" fmla="*/ 2147483647 w 1372"/>
                <a:gd name="T17" fmla="*/ 2147483647 h 1745"/>
                <a:gd name="T18" fmla="*/ 2147483647 w 1372"/>
                <a:gd name="T19" fmla="*/ 2147483647 h 1745"/>
                <a:gd name="T20" fmla="*/ 0 w 1372"/>
                <a:gd name="T21" fmla="*/ 2147483647 h 1745"/>
                <a:gd name="T22" fmla="*/ 2147483647 w 1372"/>
                <a:gd name="T23" fmla="*/ 2147483647 h 1745"/>
                <a:gd name="T24" fmla="*/ 2147483647 w 1372"/>
                <a:gd name="T25" fmla="*/ 2147483647 h 1745"/>
                <a:gd name="T26" fmla="*/ 2147483647 w 1372"/>
                <a:gd name="T27" fmla="*/ 2147483647 h 1745"/>
                <a:gd name="T28" fmla="*/ 2147483647 w 1372"/>
                <a:gd name="T29" fmla="*/ 2147483647 h 1745"/>
                <a:gd name="T30" fmla="*/ 2147483647 w 1372"/>
                <a:gd name="T31" fmla="*/ 2147483647 h 1745"/>
                <a:gd name="T32" fmla="*/ 2147483647 w 1372"/>
                <a:gd name="T33" fmla="*/ 2147483647 h 1745"/>
                <a:gd name="T34" fmla="*/ 2147483647 w 1372"/>
                <a:gd name="T35" fmla="*/ 2147483647 h 1745"/>
                <a:gd name="T36" fmla="*/ 2147483647 w 1372"/>
                <a:gd name="T37" fmla="*/ 2147483647 h 1745"/>
                <a:gd name="T38" fmla="*/ 2147483647 w 1372"/>
                <a:gd name="T39" fmla="*/ 2147483647 h 1745"/>
                <a:gd name="T40" fmla="*/ 2147483647 w 1372"/>
                <a:gd name="T41" fmla="*/ 2147483647 h 1745"/>
                <a:gd name="T42" fmla="*/ 2147483647 w 1372"/>
                <a:gd name="T43" fmla="*/ 2147483647 h 1745"/>
                <a:gd name="T44" fmla="*/ 2147483647 w 1372"/>
                <a:gd name="T45" fmla="*/ 2147483647 h 1745"/>
                <a:gd name="T46" fmla="*/ 2147483647 w 1372"/>
                <a:gd name="T47" fmla="*/ 2147483647 h 1745"/>
                <a:gd name="T48" fmla="*/ 2147483647 w 1372"/>
                <a:gd name="T49" fmla="*/ 2147483647 h 1745"/>
                <a:gd name="T50" fmla="*/ 2147483647 w 1372"/>
                <a:gd name="T51" fmla="*/ 2147483647 h 1745"/>
                <a:gd name="T52" fmla="*/ 2147483647 w 1372"/>
                <a:gd name="T53" fmla="*/ 2147483647 h 1745"/>
                <a:gd name="T54" fmla="*/ 2147483647 w 1372"/>
                <a:gd name="T55" fmla="*/ 2147483647 h 1745"/>
                <a:gd name="T56" fmla="*/ 2147483647 w 1372"/>
                <a:gd name="T57" fmla="*/ 2147483647 h 1745"/>
                <a:gd name="T58" fmla="*/ 2147483647 w 1372"/>
                <a:gd name="T59" fmla="*/ 2147483647 h 1745"/>
                <a:gd name="T60" fmla="*/ 2147483647 w 1372"/>
                <a:gd name="T61" fmla="*/ 2147483647 h 1745"/>
                <a:gd name="T62" fmla="*/ 2147483647 w 1372"/>
                <a:gd name="T63" fmla="*/ 2147483647 h 1745"/>
                <a:gd name="T64" fmla="*/ 2147483647 w 1372"/>
                <a:gd name="T65" fmla="*/ 2147483647 h 1745"/>
                <a:gd name="T66" fmla="*/ 2147483647 w 1372"/>
                <a:gd name="T67" fmla="*/ 2147483647 h 1745"/>
                <a:gd name="T68" fmla="*/ 2147483647 w 1372"/>
                <a:gd name="T69" fmla="*/ 2147483647 h 1745"/>
                <a:gd name="T70" fmla="*/ 2147483647 w 1372"/>
                <a:gd name="T71" fmla="*/ 2147483647 h 1745"/>
                <a:gd name="T72" fmla="*/ 2147483647 w 1372"/>
                <a:gd name="T73" fmla="*/ 2147483647 h 1745"/>
                <a:gd name="T74" fmla="*/ 2147483647 w 1372"/>
                <a:gd name="T75" fmla="*/ 2147483647 h 1745"/>
                <a:gd name="T76" fmla="*/ 2147483647 w 1372"/>
                <a:gd name="T77" fmla="*/ 2147483647 h 1745"/>
                <a:gd name="T78" fmla="*/ 2147483647 w 1372"/>
                <a:gd name="T79" fmla="*/ 2147483647 h 1745"/>
                <a:gd name="T80" fmla="*/ 2147483647 w 1372"/>
                <a:gd name="T81" fmla="*/ 2147483647 h 1745"/>
                <a:gd name="T82" fmla="*/ 2147483647 w 1372"/>
                <a:gd name="T83" fmla="*/ 2147483647 h 1745"/>
                <a:gd name="T84" fmla="*/ 2147483647 w 1372"/>
                <a:gd name="T85" fmla="*/ 2147483647 h 1745"/>
                <a:gd name="T86" fmla="*/ 2147483647 w 1372"/>
                <a:gd name="T87" fmla="*/ 2147483647 h 1745"/>
                <a:gd name="T88" fmla="*/ 2147483647 w 1372"/>
                <a:gd name="T89" fmla="*/ 2147483647 h 1745"/>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372"/>
                <a:gd name="T136" fmla="*/ 0 h 1745"/>
                <a:gd name="T137" fmla="*/ 1372 w 1372"/>
                <a:gd name="T138" fmla="*/ 1745 h 1745"/>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372" h="1745">
                  <a:moveTo>
                    <a:pt x="1194" y="1745"/>
                  </a:moveTo>
                  <a:lnTo>
                    <a:pt x="1168" y="1706"/>
                  </a:lnTo>
                  <a:lnTo>
                    <a:pt x="1148" y="1683"/>
                  </a:lnTo>
                  <a:lnTo>
                    <a:pt x="1097" y="1640"/>
                  </a:lnTo>
                  <a:lnTo>
                    <a:pt x="1047" y="1609"/>
                  </a:lnTo>
                  <a:lnTo>
                    <a:pt x="958" y="1566"/>
                  </a:lnTo>
                  <a:lnTo>
                    <a:pt x="734" y="1474"/>
                  </a:lnTo>
                  <a:lnTo>
                    <a:pt x="632" y="1416"/>
                  </a:lnTo>
                  <a:lnTo>
                    <a:pt x="581" y="1365"/>
                  </a:lnTo>
                  <a:lnTo>
                    <a:pt x="566" y="1334"/>
                  </a:lnTo>
                  <a:lnTo>
                    <a:pt x="562" y="1304"/>
                  </a:lnTo>
                  <a:lnTo>
                    <a:pt x="556" y="1281"/>
                  </a:lnTo>
                  <a:lnTo>
                    <a:pt x="543" y="1268"/>
                  </a:lnTo>
                  <a:lnTo>
                    <a:pt x="513" y="1245"/>
                  </a:lnTo>
                  <a:lnTo>
                    <a:pt x="477" y="1194"/>
                  </a:lnTo>
                  <a:lnTo>
                    <a:pt x="426" y="1121"/>
                  </a:lnTo>
                  <a:lnTo>
                    <a:pt x="411" y="1078"/>
                  </a:lnTo>
                  <a:lnTo>
                    <a:pt x="388" y="1020"/>
                  </a:lnTo>
                  <a:lnTo>
                    <a:pt x="237" y="768"/>
                  </a:lnTo>
                  <a:lnTo>
                    <a:pt x="190" y="707"/>
                  </a:lnTo>
                  <a:lnTo>
                    <a:pt x="147" y="644"/>
                  </a:lnTo>
                  <a:lnTo>
                    <a:pt x="105" y="629"/>
                  </a:lnTo>
                  <a:lnTo>
                    <a:pt x="86" y="606"/>
                  </a:lnTo>
                  <a:lnTo>
                    <a:pt x="70" y="586"/>
                  </a:lnTo>
                  <a:lnTo>
                    <a:pt x="43" y="567"/>
                  </a:lnTo>
                  <a:lnTo>
                    <a:pt x="27" y="563"/>
                  </a:lnTo>
                  <a:lnTo>
                    <a:pt x="20" y="548"/>
                  </a:lnTo>
                  <a:lnTo>
                    <a:pt x="30" y="535"/>
                  </a:lnTo>
                  <a:lnTo>
                    <a:pt x="40" y="524"/>
                  </a:lnTo>
                  <a:lnTo>
                    <a:pt x="35" y="489"/>
                  </a:lnTo>
                  <a:lnTo>
                    <a:pt x="20" y="486"/>
                  </a:lnTo>
                  <a:lnTo>
                    <a:pt x="5" y="481"/>
                  </a:lnTo>
                  <a:lnTo>
                    <a:pt x="0" y="466"/>
                  </a:lnTo>
                  <a:lnTo>
                    <a:pt x="0" y="448"/>
                  </a:lnTo>
                  <a:lnTo>
                    <a:pt x="20" y="361"/>
                  </a:lnTo>
                  <a:lnTo>
                    <a:pt x="55" y="318"/>
                  </a:lnTo>
                  <a:lnTo>
                    <a:pt x="66" y="318"/>
                  </a:lnTo>
                  <a:lnTo>
                    <a:pt x="97" y="346"/>
                  </a:lnTo>
                  <a:lnTo>
                    <a:pt x="109" y="389"/>
                  </a:lnTo>
                  <a:lnTo>
                    <a:pt x="101" y="435"/>
                  </a:lnTo>
                  <a:lnTo>
                    <a:pt x="105" y="458"/>
                  </a:lnTo>
                  <a:lnTo>
                    <a:pt x="124" y="466"/>
                  </a:lnTo>
                  <a:lnTo>
                    <a:pt x="144" y="451"/>
                  </a:lnTo>
                  <a:lnTo>
                    <a:pt x="170" y="463"/>
                  </a:lnTo>
                  <a:lnTo>
                    <a:pt x="182" y="478"/>
                  </a:lnTo>
                  <a:lnTo>
                    <a:pt x="195" y="505"/>
                  </a:lnTo>
                  <a:lnTo>
                    <a:pt x="221" y="509"/>
                  </a:lnTo>
                  <a:lnTo>
                    <a:pt x="256" y="489"/>
                  </a:lnTo>
                  <a:lnTo>
                    <a:pt x="287" y="454"/>
                  </a:lnTo>
                  <a:lnTo>
                    <a:pt x="302" y="395"/>
                  </a:lnTo>
                  <a:lnTo>
                    <a:pt x="310" y="338"/>
                  </a:lnTo>
                  <a:lnTo>
                    <a:pt x="330" y="311"/>
                  </a:lnTo>
                  <a:lnTo>
                    <a:pt x="348" y="295"/>
                  </a:lnTo>
                  <a:lnTo>
                    <a:pt x="426" y="268"/>
                  </a:lnTo>
                  <a:lnTo>
                    <a:pt x="505" y="252"/>
                  </a:lnTo>
                  <a:lnTo>
                    <a:pt x="528" y="233"/>
                  </a:lnTo>
                  <a:lnTo>
                    <a:pt x="539" y="198"/>
                  </a:lnTo>
                  <a:lnTo>
                    <a:pt x="559" y="183"/>
                  </a:lnTo>
                  <a:lnTo>
                    <a:pt x="594" y="164"/>
                  </a:lnTo>
                  <a:lnTo>
                    <a:pt x="610" y="133"/>
                  </a:lnTo>
                  <a:lnTo>
                    <a:pt x="610" y="106"/>
                  </a:lnTo>
                  <a:lnTo>
                    <a:pt x="597" y="62"/>
                  </a:lnTo>
                  <a:lnTo>
                    <a:pt x="577" y="32"/>
                  </a:lnTo>
                  <a:lnTo>
                    <a:pt x="586" y="0"/>
                  </a:lnTo>
                  <a:lnTo>
                    <a:pt x="686" y="62"/>
                  </a:lnTo>
                  <a:lnTo>
                    <a:pt x="780" y="97"/>
                  </a:lnTo>
                  <a:lnTo>
                    <a:pt x="815" y="140"/>
                  </a:lnTo>
                  <a:lnTo>
                    <a:pt x="838" y="191"/>
                  </a:lnTo>
                  <a:lnTo>
                    <a:pt x="856" y="210"/>
                  </a:lnTo>
                  <a:lnTo>
                    <a:pt x="876" y="210"/>
                  </a:lnTo>
                  <a:lnTo>
                    <a:pt x="912" y="191"/>
                  </a:lnTo>
                  <a:lnTo>
                    <a:pt x="953" y="198"/>
                  </a:lnTo>
                  <a:lnTo>
                    <a:pt x="989" y="210"/>
                  </a:lnTo>
                  <a:lnTo>
                    <a:pt x="1009" y="210"/>
                  </a:lnTo>
                  <a:lnTo>
                    <a:pt x="1028" y="210"/>
                  </a:lnTo>
                  <a:lnTo>
                    <a:pt x="1044" y="191"/>
                  </a:lnTo>
                  <a:lnTo>
                    <a:pt x="1077" y="187"/>
                  </a:lnTo>
                  <a:lnTo>
                    <a:pt x="1102" y="187"/>
                  </a:lnTo>
                  <a:lnTo>
                    <a:pt x="1121" y="207"/>
                  </a:lnTo>
                  <a:lnTo>
                    <a:pt x="1151" y="221"/>
                  </a:lnTo>
                  <a:lnTo>
                    <a:pt x="1214" y="225"/>
                  </a:lnTo>
                  <a:lnTo>
                    <a:pt x="1217" y="280"/>
                  </a:lnTo>
                  <a:lnTo>
                    <a:pt x="1199" y="353"/>
                  </a:lnTo>
                  <a:lnTo>
                    <a:pt x="1174" y="380"/>
                  </a:lnTo>
                  <a:lnTo>
                    <a:pt x="1159" y="392"/>
                  </a:lnTo>
                  <a:lnTo>
                    <a:pt x="1148" y="395"/>
                  </a:lnTo>
                  <a:lnTo>
                    <a:pt x="1055" y="395"/>
                  </a:lnTo>
                  <a:lnTo>
                    <a:pt x="1009" y="405"/>
                  </a:lnTo>
                  <a:lnTo>
                    <a:pt x="970" y="428"/>
                  </a:lnTo>
                  <a:lnTo>
                    <a:pt x="938" y="454"/>
                  </a:lnTo>
                  <a:lnTo>
                    <a:pt x="892" y="473"/>
                  </a:lnTo>
                  <a:lnTo>
                    <a:pt x="876" y="516"/>
                  </a:lnTo>
                  <a:lnTo>
                    <a:pt x="884" y="574"/>
                  </a:lnTo>
                  <a:lnTo>
                    <a:pt x="899" y="613"/>
                  </a:lnTo>
                  <a:lnTo>
                    <a:pt x="892" y="625"/>
                  </a:lnTo>
                  <a:lnTo>
                    <a:pt x="861" y="633"/>
                  </a:lnTo>
                  <a:lnTo>
                    <a:pt x="818" y="644"/>
                  </a:lnTo>
                  <a:lnTo>
                    <a:pt x="795" y="675"/>
                  </a:lnTo>
                  <a:lnTo>
                    <a:pt x="788" y="725"/>
                  </a:lnTo>
                  <a:lnTo>
                    <a:pt x="802" y="776"/>
                  </a:lnTo>
                  <a:lnTo>
                    <a:pt x="831" y="804"/>
                  </a:lnTo>
                  <a:lnTo>
                    <a:pt x="876" y="814"/>
                  </a:lnTo>
                  <a:lnTo>
                    <a:pt x="889" y="824"/>
                  </a:lnTo>
                  <a:lnTo>
                    <a:pt x="866" y="862"/>
                  </a:lnTo>
                  <a:lnTo>
                    <a:pt x="876" y="888"/>
                  </a:lnTo>
                  <a:lnTo>
                    <a:pt x="904" y="892"/>
                  </a:lnTo>
                  <a:lnTo>
                    <a:pt x="947" y="900"/>
                  </a:lnTo>
                  <a:lnTo>
                    <a:pt x="970" y="944"/>
                  </a:lnTo>
                  <a:lnTo>
                    <a:pt x="1006" y="982"/>
                  </a:lnTo>
                  <a:lnTo>
                    <a:pt x="1063" y="982"/>
                  </a:lnTo>
                  <a:lnTo>
                    <a:pt x="1093" y="944"/>
                  </a:lnTo>
                  <a:lnTo>
                    <a:pt x="1117" y="944"/>
                  </a:lnTo>
                  <a:lnTo>
                    <a:pt x="1132" y="951"/>
                  </a:lnTo>
                  <a:lnTo>
                    <a:pt x="1136" y="989"/>
                  </a:lnTo>
                  <a:lnTo>
                    <a:pt x="1156" y="1045"/>
                  </a:lnTo>
                  <a:lnTo>
                    <a:pt x="1187" y="1067"/>
                  </a:lnTo>
                  <a:lnTo>
                    <a:pt x="1222" y="1052"/>
                  </a:lnTo>
                  <a:lnTo>
                    <a:pt x="1268" y="1045"/>
                  </a:lnTo>
                  <a:lnTo>
                    <a:pt x="1306" y="1083"/>
                  </a:lnTo>
                  <a:lnTo>
                    <a:pt x="1346" y="1156"/>
                  </a:lnTo>
                  <a:lnTo>
                    <a:pt x="1346" y="1194"/>
                  </a:lnTo>
                  <a:lnTo>
                    <a:pt x="1334" y="1226"/>
                  </a:lnTo>
                  <a:lnTo>
                    <a:pt x="1314" y="1256"/>
                  </a:lnTo>
                  <a:lnTo>
                    <a:pt x="1334" y="1320"/>
                  </a:lnTo>
                  <a:lnTo>
                    <a:pt x="1338" y="1354"/>
                  </a:lnTo>
                  <a:lnTo>
                    <a:pt x="1311" y="1404"/>
                  </a:lnTo>
                  <a:lnTo>
                    <a:pt x="1306" y="1447"/>
                  </a:lnTo>
                  <a:lnTo>
                    <a:pt x="1319" y="1485"/>
                  </a:lnTo>
                  <a:lnTo>
                    <a:pt x="1338" y="1509"/>
                  </a:lnTo>
                  <a:lnTo>
                    <a:pt x="1365" y="1544"/>
                  </a:lnTo>
                  <a:lnTo>
                    <a:pt x="1372" y="1575"/>
                  </a:lnTo>
                  <a:lnTo>
                    <a:pt x="1369" y="1599"/>
                  </a:lnTo>
                  <a:lnTo>
                    <a:pt x="1365" y="1602"/>
                  </a:lnTo>
                  <a:lnTo>
                    <a:pt x="1350" y="1609"/>
                  </a:lnTo>
                  <a:lnTo>
                    <a:pt x="1295" y="1617"/>
                  </a:lnTo>
                  <a:lnTo>
                    <a:pt x="1295" y="1672"/>
                  </a:lnTo>
                  <a:lnTo>
                    <a:pt x="1194" y="1745"/>
                  </a:lnTo>
                  <a:close/>
                </a:path>
              </a:pathLst>
            </a:custGeom>
            <a:gradFill rotWithShape="0">
              <a:gsLst>
                <a:gs pos="0">
                  <a:srgbClr val="FFFFFF"/>
                </a:gs>
                <a:gs pos="100000">
                  <a:srgbClr val="757575"/>
                </a:gs>
              </a:gsLst>
              <a:path path="rect">
                <a:fillToRect l="100000" t="100000"/>
              </a:path>
            </a:gradFill>
            <a:ln w="12600">
              <a:solidFill>
                <a:srgbClr val="FFFFFF"/>
              </a:solidFill>
              <a:round/>
              <a:headEnd/>
              <a:tailEnd/>
            </a:ln>
          </p:spPr>
          <p:txBody>
            <a:bodyPr wrap="none" lIns="91424" tIns="45712" rIns="91424" bIns="45712" anchor="ctr"/>
            <a:lstStyle/>
            <a:p>
              <a:endParaRPr lang="es-ES">
                <a:solidFill>
                  <a:prstClr val="black"/>
                </a:solidFill>
              </a:endParaRPr>
            </a:p>
          </p:txBody>
        </p:sp>
        <p:sp>
          <p:nvSpPr>
            <p:cNvPr id="2177" name="Freeform 132"/>
            <p:cNvSpPr>
              <a:spLocks noChangeArrowheads="1"/>
            </p:cNvSpPr>
            <p:nvPr/>
          </p:nvSpPr>
          <p:spPr bwMode="auto">
            <a:xfrm>
              <a:off x="2733969" y="3998461"/>
              <a:ext cx="639375" cy="836552"/>
            </a:xfrm>
            <a:custGeom>
              <a:avLst/>
              <a:gdLst>
                <a:gd name="T0" fmla="*/ 2147483647 w 1372"/>
                <a:gd name="T1" fmla="*/ 2147483647 h 1745"/>
                <a:gd name="T2" fmla="*/ 2147483647 w 1372"/>
                <a:gd name="T3" fmla="*/ 2147483647 h 1745"/>
                <a:gd name="T4" fmla="*/ 2147483647 w 1372"/>
                <a:gd name="T5" fmla="*/ 2147483647 h 1745"/>
                <a:gd name="T6" fmla="*/ 2147483647 w 1372"/>
                <a:gd name="T7" fmla="*/ 2147483647 h 1745"/>
                <a:gd name="T8" fmla="*/ 2147483647 w 1372"/>
                <a:gd name="T9" fmla="*/ 2147483647 h 1745"/>
                <a:gd name="T10" fmla="*/ 2147483647 w 1372"/>
                <a:gd name="T11" fmla="*/ 2147483647 h 1745"/>
                <a:gd name="T12" fmla="*/ 2147483647 w 1372"/>
                <a:gd name="T13" fmla="*/ 2147483647 h 1745"/>
                <a:gd name="T14" fmla="*/ 2147483647 w 1372"/>
                <a:gd name="T15" fmla="*/ 2147483647 h 1745"/>
                <a:gd name="T16" fmla="*/ 2147483647 w 1372"/>
                <a:gd name="T17" fmla="*/ 2147483647 h 1745"/>
                <a:gd name="T18" fmla="*/ 2147483647 w 1372"/>
                <a:gd name="T19" fmla="*/ 2147483647 h 1745"/>
                <a:gd name="T20" fmla="*/ 0 w 1372"/>
                <a:gd name="T21" fmla="*/ 2147483647 h 1745"/>
                <a:gd name="T22" fmla="*/ 2147483647 w 1372"/>
                <a:gd name="T23" fmla="*/ 2147483647 h 1745"/>
                <a:gd name="T24" fmla="*/ 2147483647 w 1372"/>
                <a:gd name="T25" fmla="*/ 2147483647 h 1745"/>
                <a:gd name="T26" fmla="*/ 2147483647 w 1372"/>
                <a:gd name="T27" fmla="*/ 2147483647 h 1745"/>
                <a:gd name="T28" fmla="*/ 2147483647 w 1372"/>
                <a:gd name="T29" fmla="*/ 2147483647 h 1745"/>
                <a:gd name="T30" fmla="*/ 2147483647 w 1372"/>
                <a:gd name="T31" fmla="*/ 2147483647 h 1745"/>
                <a:gd name="T32" fmla="*/ 2147483647 w 1372"/>
                <a:gd name="T33" fmla="*/ 2147483647 h 1745"/>
                <a:gd name="T34" fmla="*/ 2147483647 w 1372"/>
                <a:gd name="T35" fmla="*/ 2147483647 h 1745"/>
                <a:gd name="T36" fmla="*/ 2147483647 w 1372"/>
                <a:gd name="T37" fmla="*/ 2147483647 h 1745"/>
                <a:gd name="T38" fmla="*/ 2147483647 w 1372"/>
                <a:gd name="T39" fmla="*/ 2147483647 h 1745"/>
                <a:gd name="T40" fmla="*/ 2147483647 w 1372"/>
                <a:gd name="T41" fmla="*/ 2147483647 h 1745"/>
                <a:gd name="T42" fmla="*/ 2147483647 w 1372"/>
                <a:gd name="T43" fmla="*/ 2147483647 h 1745"/>
                <a:gd name="T44" fmla="*/ 2147483647 w 1372"/>
                <a:gd name="T45" fmla="*/ 2147483647 h 1745"/>
                <a:gd name="T46" fmla="*/ 2147483647 w 1372"/>
                <a:gd name="T47" fmla="*/ 2147483647 h 1745"/>
                <a:gd name="T48" fmla="*/ 2147483647 w 1372"/>
                <a:gd name="T49" fmla="*/ 2147483647 h 1745"/>
                <a:gd name="T50" fmla="*/ 2147483647 w 1372"/>
                <a:gd name="T51" fmla="*/ 2147483647 h 1745"/>
                <a:gd name="T52" fmla="*/ 2147483647 w 1372"/>
                <a:gd name="T53" fmla="*/ 2147483647 h 1745"/>
                <a:gd name="T54" fmla="*/ 2147483647 w 1372"/>
                <a:gd name="T55" fmla="*/ 2147483647 h 1745"/>
                <a:gd name="T56" fmla="*/ 2147483647 w 1372"/>
                <a:gd name="T57" fmla="*/ 2147483647 h 1745"/>
                <a:gd name="T58" fmla="*/ 2147483647 w 1372"/>
                <a:gd name="T59" fmla="*/ 2147483647 h 1745"/>
                <a:gd name="T60" fmla="*/ 2147483647 w 1372"/>
                <a:gd name="T61" fmla="*/ 2147483647 h 1745"/>
                <a:gd name="T62" fmla="*/ 2147483647 w 1372"/>
                <a:gd name="T63" fmla="*/ 2147483647 h 1745"/>
                <a:gd name="T64" fmla="*/ 2147483647 w 1372"/>
                <a:gd name="T65" fmla="*/ 2147483647 h 1745"/>
                <a:gd name="T66" fmla="*/ 2147483647 w 1372"/>
                <a:gd name="T67" fmla="*/ 2147483647 h 1745"/>
                <a:gd name="T68" fmla="*/ 2147483647 w 1372"/>
                <a:gd name="T69" fmla="*/ 2147483647 h 1745"/>
                <a:gd name="T70" fmla="*/ 2147483647 w 1372"/>
                <a:gd name="T71" fmla="*/ 2147483647 h 1745"/>
                <a:gd name="T72" fmla="*/ 2147483647 w 1372"/>
                <a:gd name="T73" fmla="*/ 2147483647 h 1745"/>
                <a:gd name="T74" fmla="*/ 2147483647 w 1372"/>
                <a:gd name="T75" fmla="*/ 2147483647 h 1745"/>
                <a:gd name="T76" fmla="*/ 2147483647 w 1372"/>
                <a:gd name="T77" fmla="*/ 2147483647 h 1745"/>
                <a:gd name="T78" fmla="*/ 2147483647 w 1372"/>
                <a:gd name="T79" fmla="*/ 2147483647 h 1745"/>
                <a:gd name="T80" fmla="*/ 2147483647 w 1372"/>
                <a:gd name="T81" fmla="*/ 2147483647 h 1745"/>
                <a:gd name="T82" fmla="*/ 2147483647 w 1372"/>
                <a:gd name="T83" fmla="*/ 2147483647 h 1745"/>
                <a:gd name="T84" fmla="*/ 2147483647 w 1372"/>
                <a:gd name="T85" fmla="*/ 2147483647 h 1745"/>
                <a:gd name="T86" fmla="*/ 2147483647 w 1372"/>
                <a:gd name="T87" fmla="*/ 2147483647 h 1745"/>
                <a:gd name="T88" fmla="*/ 2147483647 w 1372"/>
                <a:gd name="T89" fmla="*/ 2147483647 h 1745"/>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372"/>
                <a:gd name="T136" fmla="*/ 0 h 1745"/>
                <a:gd name="T137" fmla="*/ 1372 w 1372"/>
                <a:gd name="T138" fmla="*/ 1745 h 1745"/>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372" h="1745">
                  <a:moveTo>
                    <a:pt x="1194" y="1745"/>
                  </a:moveTo>
                  <a:lnTo>
                    <a:pt x="1168" y="1706"/>
                  </a:lnTo>
                  <a:lnTo>
                    <a:pt x="1148" y="1683"/>
                  </a:lnTo>
                  <a:lnTo>
                    <a:pt x="1097" y="1640"/>
                  </a:lnTo>
                  <a:lnTo>
                    <a:pt x="1047" y="1609"/>
                  </a:lnTo>
                  <a:lnTo>
                    <a:pt x="958" y="1566"/>
                  </a:lnTo>
                  <a:lnTo>
                    <a:pt x="734" y="1474"/>
                  </a:lnTo>
                  <a:lnTo>
                    <a:pt x="632" y="1416"/>
                  </a:lnTo>
                  <a:lnTo>
                    <a:pt x="581" y="1365"/>
                  </a:lnTo>
                  <a:lnTo>
                    <a:pt x="566" y="1334"/>
                  </a:lnTo>
                  <a:lnTo>
                    <a:pt x="562" y="1304"/>
                  </a:lnTo>
                  <a:lnTo>
                    <a:pt x="556" y="1281"/>
                  </a:lnTo>
                  <a:lnTo>
                    <a:pt x="543" y="1268"/>
                  </a:lnTo>
                  <a:lnTo>
                    <a:pt x="513" y="1245"/>
                  </a:lnTo>
                  <a:lnTo>
                    <a:pt x="477" y="1194"/>
                  </a:lnTo>
                  <a:lnTo>
                    <a:pt x="426" y="1121"/>
                  </a:lnTo>
                  <a:lnTo>
                    <a:pt x="411" y="1078"/>
                  </a:lnTo>
                  <a:lnTo>
                    <a:pt x="388" y="1020"/>
                  </a:lnTo>
                  <a:lnTo>
                    <a:pt x="237" y="768"/>
                  </a:lnTo>
                  <a:lnTo>
                    <a:pt x="190" y="707"/>
                  </a:lnTo>
                  <a:lnTo>
                    <a:pt x="147" y="644"/>
                  </a:lnTo>
                  <a:lnTo>
                    <a:pt x="105" y="629"/>
                  </a:lnTo>
                  <a:lnTo>
                    <a:pt x="86" y="606"/>
                  </a:lnTo>
                  <a:lnTo>
                    <a:pt x="70" y="586"/>
                  </a:lnTo>
                  <a:lnTo>
                    <a:pt x="43" y="567"/>
                  </a:lnTo>
                  <a:lnTo>
                    <a:pt x="27" y="563"/>
                  </a:lnTo>
                  <a:lnTo>
                    <a:pt x="20" y="548"/>
                  </a:lnTo>
                  <a:lnTo>
                    <a:pt x="30" y="535"/>
                  </a:lnTo>
                  <a:lnTo>
                    <a:pt x="40" y="524"/>
                  </a:lnTo>
                  <a:lnTo>
                    <a:pt x="35" y="489"/>
                  </a:lnTo>
                  <a:lnTo>
                    <a:pt x="20" y="486"/>
                  </a:lnTo>
                  <a:lnTo>
                    <a:pt x="5" y="481"/>
                  </a:lnTo>
                  <a:lnTo>
                    <a:pt x="0" y="466"/>
                  </a:lnTo>
                  <a:lnTo>
                    <a:pt x="0" y="448"/>
                  </a:lnTo>
                  <a:lnTo>
                    <a:pt x="20" y="361"/>
                  </a:lnTo>
                  <a:lnTo>
                    <a:pt x="55" y="318"/>
                  </a:lnTo>
                  <a:lnTo>
                    <a:pt x="66" y="318"/>
                  </a:lnTo>
                  <a:lnTo>
                    <a:pt x="97" y="346"/>
                  </a:lnTo>
                  <a:lnTo>
                    <a:pt x="109" y="389"/>
                  </a:lnTo>
                  <a:lnTo>
                    <a:pt x="101" y="435"/>
                  </a:lnTo>
                  <a:lnTo>
                    <a:pt x="105" y="458"/>
                  </a:lnTo>
                  <a:lnTo>
                    <a:pt x="124" y="466"/>
                  </a:lnTo>
                  <a:lnTo>
                    <a:pt x="144" y="451"/>
                  </a:lnTo>
                  <a:lnTo>
                    <a:pt x="170" y="463"/>
                  </a:lnTo>
                  <a:lnTo>
                    <a:pt x="182" y="478"/>
                  </a:lnTo>
                  <a:lnTo>
                    <a:pt x="195" y="505"/>
                  </a:lnTo>
                  <a:lnTo>
                    <a:pt x="221" y="509"/>
                  </a:lnTo>
                  <a:lnTo>
                    <a:pt x="256" y="489"/>
                  </a:lnTo>
                  <a:lnTo>
                    <a:pt x="287" y="454"/>
                  </a:lnTo>
                  <a:lnTo>
                    <a:pt x="302" y="395"/>
                  </a:lnTo>
                  <a:lnTo>
                    <a:pt x="310" y="338"/>
                  </a:lnTo>
                  <a:lnTo>
                    <a:pt x="330" y="311"/>
                  </a:lnTo>
                  <a:lnTo>
                    <a:pt x="348" y="295"/>
                  </a:lnTo>
                  <a:lnTo>
                    <a:pt x="426" y="268"/>
                  </a:lnTo>
                  <a:lnTo>
                    <a:pt x="505" y="252"/>
                  </a:lnTo>
                  <a:lnTo>
                    <a:pt x="528" y="233"/>
                  </a:lnTo>
                  <a:lnTo>
                    <a:pt x="539" y="198"/>
                  </a:lnTo>
                  <a:lnTo>
                    <a:pt x="559" y="183"/>
                  </a:lnTo>
                  <a:lnTo>
                    <a:pt x="594" y="164"/>
                  </a:lnTo>
                  <a:lnTo>
                    <a:pt x="610" y="133"/>
                  </a:lnTo>
                  <a:lnTo>
                    <a:pt x="610" y="106"/>
                  </a:lnTo>
                  <a:lnTo>
                    <a:pt x="597" y="62"/>
                  </a:lnTo>
                  <a:lnTo>
                    <a:pt x="577" y="32"/>
                  </a:lnTo>
                  <a:lnTo>
                    <a:pt x="586" y="0"/>
                  </a:lnTo>
                  <a:lnTo>
                    <a:pt x="686" y="62"/>
                  </a:lnTo>
                  <a:lnTo>
                    <a:pt x="780" y="97"/>
                  </a:lnTo>
                  <a:lnTo>
                    <a:pt x="815" y="140"/>
                  </a:lnTo>
                  <a:lnTo>
                    <a:pt x="838" y="191"/>
                  </a:lnTo>
                  <a:lnTo>
                    <a:pt x="856" y="210"/>
                  </a:lnTo>
                  <a:lnTo>
                    <a:pt x="876" y="210"/>
                  </a:lnTo>
                  <a:lnTo>
                    <a:pt x="912" y="191"/>
                  </a:lnTo>
                  <a:lnTo>
                    <a:pt x="953" y="198"/>
                  </a:lnTo>
                  <a:lnTo>
                    <a:pt x="989" y="210"/>
                  </a:lnTo>
                  <a:lnTo>
                    <a:pt x="1009" y="210"/>
                  </a:lnTo>
                  <a:lnTo>
                    <a:pt x="1028" y="210"/>
                  </a:lnTo>
                  <a:lnTo>
                    <a:pt x="1044" y="191"/>
                  </a:lnTo>
                  <a:lnTo>
                    <a:pt x="1077" y="187"/>
                  </a:lnTo>
                  <a:lnTo>
                    <a:pt x="1102" y="187"/>
                  </a:lnTo>
                  <a:lnTo>
                    <a:pt x="1121" y="207"/>
                  </a:lnTo>
                  <a:lnTo>
                    <a:pt x="1151" y="221"/>
                  </a:lnTo>
                  <a:lnTo>
                    <a:pt x="1214" y="225"/>
                  </a:lnTo>
                  <a:lnTo>
                    <a:pt x="1217" y="280"/>
                  </a:lnTo>
                  <a:lnTo>
                    <a:pt x="1199" y="353"/>
                  </a:lnTo>
                  <a:lnTo>
                    <a:pt x="1174" y="380"/>
                  </a:lnTo>
                  <a:lnTo>
                    <a:pt x="1159" y="392"/>
                  </a:lnTo>
                  <a:lnTo>
                    <a:pt x="1148" y="395"/>
                  </a:lnTo>
                  <a:lnTo>
                    <a:pt x="1055" y="395"/>
                  </a:lnTo>
                  <a:lnTo>
                    <a:pt x="1009" y="405"/>
                  </a:lnTo>
                  <a:lnTo>
                    <a:pt x="970" y="428"/>
                  </a:lnTo>
                  <a:lnTo>
                    <a:pt x="938" y="454"/>
                  </a:lnTo>
                  <a:lnTo>
                    <a:pt x="892" y="473"/>
                  </a:lnTo>
                  <a:lnTo>
                    <a:pt x="876" y="516"/>
                  </a:lnTo>
                  <a:lnTo>
                    <a:pt x="884" y="574"/>
                  </a:lnTo>
                  <a:lnTo>
                    <a:pt x="899" y="613"/>
                  </a:lnTo>
                  <a:lnTo>
                    <a:pt x="892" y="625"/>
                  </a:lnTo>
                  <a:lnTo>
                    <a:pt x="861" y="633"/>
                  </a:lnTo>
                  <a:lnTo>
                    <a:pt x="818" y="644"/>
                  </a:lnTo>
                  <a:lnTo>
                    <a:pt x="795" y="675"/>
                  </a:lnTo>
                  <a:lnTo>
                    <a:pt x="788" y="725"/>
                  </a:lnTo>
                  <a:lnTo>
                    <a:pt x="802" y="776"/>
                  </a:lnTo>
                  <a:lnTo>
                    <a:pt x="831" y="804"/>
                  </a:lnTo>
                  <a:lnTo>
                    <a:pt x="876" y="814"/>
                  </a:lnTo>
                  <a:lnTo>
                    <a:pt x="889" y="824"/>
                  </a:lnTo>
                  <a:lnTo>
                    <a:pt x="866" y="862"/>
                  </a:lnTo>
                  <a:lnTo>
                    <a:pt x="876" y="888"/>
                  </a:lnTo>
                  <a:lnTo>
                    <a:pt x="904" y="892"/>
                  </a:lnTo>
                  <a:lnTo>
                    <a:pt x="947" y="900"/>
                  </a:lnTo>
                  <a:lnTo>
                    <a:pt x="970" y="944"/>
                  </a:lnTo>
                  <a:lnTo>
                    <a:pt x="1006" y="982"/>
                  </a:lnTo>
                  <a:lnTo>
                    <a:pt x="1063" y="982"/>
                  </a:lnTo>
                  <a:lnTo>
                    <a:pt x="1093" y="944"/>
                  </a:lnTo>
                  <a:lnTo>
                    <a:pt x="1117" y="944"/>
                  </a:lnTo>
                  <a:lnTo>
                    <a:pt x="1132" y="951"/>
                  </a:lnTo>
                  <a:lnTo>
                    <a:pt x="1136" y="989"/>
                  </a:lnTo>
                  <a:lnTo>
                    <a:pt x="1156" y="1045"/>
                  </a:lnTo>
                  <a:lnTo>
                    <a:pt x="1187" y="1067"/>
                  </a:lnTo>
                  <a:lnTo>
                    <a:pt x="1222" y="1052"/>
                  </a:lnTo>
                  <a:lnTo>
                    <a:pt x="1268" y="1045"/>
                  </a:lnTo>
                  <a:lnTo>
                    <a:pt x="1306" y="1083"/>
                  </a:lnTo>
                  <a:lnTo>
                    <a:pt x="1346" y="1156"/>
                  </a:lnTo>
                  <a:lnTo>
                    <a:pt x="1346" y="1194"/>
                  </a:lnTo>
                  <a:lnTo>
                    <a:pt x="1334" y="1226"/>
                  </a:lnTo>
                  <a:lnTo>
                    <a:pt x="1314" y="1256"/>
                  </a:lnTo>
                  <a:lnTo>
                    <a:pt x="1334" y="1320"/>
                  </a:lnTo>
                  <a:lnTo>
                    <a:pt x="1338" y="1354"/>
                  </a:lnTo>
                  <a:lnTo>
                    <a:pt x="1311" y="1404"/>
                  </a:lnTo>
                  <a:lnTo>
                    <a:pt x="1306" y="1447"/>
                  </a:lnTo>
                  <a:lnTo>
                    <a:pt x="1319" y="1485"/>
                  </a:lnTo>
                  <a:lnTo>
                    <a:pt x="1338" y="1509"/>
                  </a:lnTo>
                  <a:lnTo>
                    <a:pt x="1365" y="1544"/>
                  </a:lnTo>
                  <a:lnTo>
                    <a:pt x="1372" y="1575"/>
                  </a:lnTo>
                  <a:lnTo>
                    <a:pt x="1369" y="1599"/>
                  </a:lnTo>
                  <a:lnTo>
                    <a:pt x="1365" y="1602"/>
                  </a:lnTo>
                  <a:lnTo>
                    <a:pt x="1350" y="1609"/>
                  </a:lnTo>
                  <a:lnTo>
                    <a:pt x="1295" y="1617"/>
                  </a:lnTo>
                  <a:lnTo>
                    <a:pt x="1295" y="1672"/>
                  </a:lnTo>
                  <a:lnTo>
                    <a:pt x="1194" y="1745"/>
                  </a:lnTo>
                </a:path>
              </a:pathLst>
            </a:custGeom>
            <a:solidFill>
              <a:schemeClr val="bg1"/>
            </a:solidFill>
            <a:ln w="12573">
              <a:solidFill>
                <a:srgbClr val="000066"/>
              </a:solidFill>
              <a:round/>
              <a:headEnd/>
              <a:tailEnd/>
            </a:ln>
          </p:spPr>
          <p:txBody>
            <a:bodyPr wrap="none" lIns="91424" tIns="45712" rIns="91424" bIns="45712" anchor="ctr"/>
            <a:lstStyle/>
            <a:p>
              <a:endParaRPr lang="es-ES">
                <a:solidFill>
                  <a:prstClr val="black"/>
                </a:solidFill>
              </a:endParaRPr>
            </a:p>
          </p:txBody>
        </p:sp>
        <p:sp>
          <p:nvSpPr>
            <p:cNvPr id="2178" name="Freeform 133"/>
            <p:cNvSpPr>
              <a:spLocks noChangeArrowheads="1"/>
            </p:cNvSpPr>
            <p:nvPr/>
          </p:nvSpPr>
          <p:spPr bwMode="auto">
            <a:xfrm>
              <a:off x="3116780" y="5480065"/>
              <a:ext cx="226700" cy="901345"/>
            </a:xfrm>
            <a:custGeom>
              <a:avLst/>
              <a:gdLst>
                <a:gd name="T0" fmla="*/ 2147483647 w 488"/>
                <a:gd name="T1" fmla="*/ 2147483647 h 1879"/>
                <a:gd name="T2" fmla="*/ 2147483647 w 488"/>
                <a:gd name="T3" fmla="*/ 2147483647 h 1879"/>
                <a:gd name="T4" fmla="*/ 2147483647 w 488"/>
                <a:gd name="T5" fmla="*/ 2147483647 h 1879"/>
                <a:gd name="T6" fmla="*/ 2147483647 w 488"/>
                <a:gd name="T7" fmla="*/ 2147483647 h 1879"/>
                <a:gd name="T8" fmla="*/ 2147483647 w 488"/>
                <a:gd name="T9" fmla="*/ 2147483647 h 1879"/>
                <a:gd name="T10" fmla="*/ 2147483647 w 488"/>
                <a:gd name="T11" fmla="*/ 2147483647 h 1879"/>
                <a:gd name="T12" fmla="*/ 2147483647 w 488"/>
                <a:gd name="T13" fmla="*/ 2147483647 h 1879"/>
                <a:gd name="T14" fmla="*/ 2147483647 w 488"/>
                <a:gd name="T15" fmla="*/ 2147483647 h 1879"/>
                <a:gd name="T16" fmla="*/ 2147483647 w 488"/>
                <a:gd name="T17" fmla="*/ 2147483647 h 1879"/>
                <a:gd name="T18" fmla="*/ 2147483647 w 488"/>
                <a:gd name="T19" fmla="*/ 2147483647 h 1879"/>
                <a:gd name="T20" fmla="*/ 2147483647 w 488"/>
                <a:gd name="T21" fmla="*/ 2147483647 h 1879"/>
                <a:gd name="T22" fmla="*/ 2147483647 w 488"/>
                <a:gd name="T23" fmla="*/ 2147483647 h 1879"/>
                <a:gd name="T24" fmla="*/ 2147483647 w 488"/>
                <a:gd name="T25" fmla="*/ 2147483647 h 1879"/>
                <a:gd name="T26" fmla="*/ 2147483647 w 488"/>
                <a:gd name="T27" fmla="*/ 2147483647 h 1879"/>
                <a:gd name="T28" fmla="*/ 2147483647 w 488"/>
                <a:gd name="T29" fmla="*/ 2147483647 h 1879"/>
                <a:gd name="T30" fmla="*/ 2147483647 w 488"/>
                <a:gd name="T31" fmla="*/ 2147483647 h 1879"/>
                <a:gd name="T32" fmla="*/ 2147483647 w 488"/>
                <a:gd name="T33" fmla="*/ 2147483647 h 1879"/>
                <a:gd name="T34" fmla="*/ 2147483647 w 488"/>
                <a:gd name="T35" fmla="*/ 2147483647 h 1879"/>
                <a:gd name="T36" fmla="*/ 2147483647 w 488"/>
                <a:gd name="T37" fmla="*/ 2147483647 h 1879"/>
                <a:gd name="T38" fmla="*/ 2147483647 w 488"/>
                <a:gd name="T39" fmla="*/ 2147483647 h 1879"/>
                <a:gd name="T40" fmla="*/ 2147483647 w 488"/>
                <a:gd name="T41" fmla="*/ 2147483647 h 1879"/>
                <a:gd name="T42" fmla="*/ 2147483647 w 488"/>
                <a:gd name="T43" fmla="*/ 2147483647 h 1879"/>
                <a:gd name="T44" fmla="*/ 2147483647 w 488"/>
                <a:gd name="T45" fmla="*/ 2147483647 h 1879"/>
                <a:gd name="T46" fmla="*/ 2147483647 w 488"/>
                <a:gd name="T47" fmla="*/ 2147483647 h 1879"/>
                <a:gd name="T48" fmla="*/ 2147483647 w 488"/>
                <a:gd name="T49" fmla="*/ 2147483647 h 1879"/>
                <a:gd name="T50" fmla="*/ 2147483647 w 488"/>
                <a:gd name="T51" fmla="*/ 2147483647 h 1879"/>
                <a:gd name="T52" fmla="*/ 2147483647 w 488"/>
                <a:gd name="T53" fmla="*/ 2147483647 h 1879"/>
                <a:gd name="T54" fmla="*/ 2147483647 w 488"/>
                <a:gd name="T55" fmla="*/ 2147483647 h 1879"/>
                <a:gd name="T56" fmla="*/ 2147483647 w 488"/>
                <a:gd name="T57" fmla="*/ 2147483647 h 1879"/>
                <a:gd name="T58" fmla="*/ 2147483647 w 488"/>
                <a:gd name="T59" fmla="*/ 2147483647 h 1879"/>
                <a:gd name="T60" fmla="*/ 2147483647 w 488"/>
                <a:gd name="T61" fmla="*/ 2147483647 h 1879"/>
                <a:gd name="T62" fmla="*/ 2147483647 w 488"/>
                <a:gd name="T63" fmla="*/ 2147483647 h 1879"/>
                <a:gd name="T64" fmla="*/ 2147483647 w 488"/>
                <a:gd name="T65" fmla="*/ 2147483647 h 1879"/>
                <a:gd name="T66" fmla="*/ 2147483647 w 488"/>
                <a:gd name="T67" fmla="*/ 2147483647 h 1879"/>
                <a:gd name="T68" fmla="*/ 2147483647 w 488"/>
                <a:gd name="T69" fmla="*/ 2147483647 h 1879"/>
                <a:gd name="T70" fmla="*/ 2147483647 w 488"/>
                <a:gd name="T71" fmla="*/ 2147483647 h 1879"/>
                <a:gd name="T72" fmla="*/ 2147483647 w 488"/>
                <a:gd name="T73" fmla="*/ 2147483647 h 1879"/>
                <a:gd name="T74" fmla="*/ 2147483647 w 488"/>
                <a:gd name="T75" fmla="*/ 2147483647 h 1879"/>
                <a:gd name="T76" fmla="*/ 2147483647 w 488"/>
                <a:gd name="T77" fmla="*/ 2147483647 h 1879"/>
                <a:gd name="T78" fmla="*/ 2147483647 w 488"/>
                <a:gd name="T79" fmla="*/ 2147483647 h 1879"/>
                <a:gd name="T80" fmla="*/ 2147483647 w 488"/>
                <a:gd name="T81" fmla="*/ 2147483647 h 1879"/>
                <a:gd name="T82" fmla="*/ 2147483647 w 488"/>
                <a:gd name="T83" fmla="*/ 2147483647 h 1879"/>
                <a:gd name="T84" fmla="*/ 2147483647 w 488"/>
                <a:gd name="T85" fmla="*/ 2147483647 h 1879"/>
                <a:gd name="T86" fmla="*/ 2147483647 w 488"/>
                <a:gd name="T87" fmla="*/ 2147483647 h 1879"/>
                <a:gd name="T88" fmla="*/ 2147483647 w 488"/>
                <a:gd name="T89" fmla="*/ 2147483647 h 1879"/>
                <a:gd name="T90" fmla="*/ 2147483647 w 488"/>
                <a:gd name="T91" fmla="*/ 2147483647 h 1879"/>
                <a:gd name="T92" fmla="*/ 2147483647 w 488"/>
                <a:gd name="T93" fmla="*/ 2147483647 h 1879"/>
                <a:gd name="T94" fmla="*/ 2147483647 w 488"/>
                <a:gd name="T95" fmla="*/ 2147483647 h 1879"/>
                <a:gd name="T96" fmla="*/ 2147483647 w 488"/>
                <a:gd name="T97" fmla="*/ 2147483647 h 1879"/>
                <a:gd name="T98" fmla="*/ 2147483647 w 488"/>
                <a:gd name="T99" fmla="*/ 2147483647 h 1879"/>
                <a:gd name="T100" fmla="*/ 2147483647 w 488"/>
                <a:gd name="T101" fmla="*/ 2147483647 h 1879"/>
                <a:gd name="T102" fmla="*/ 2147483647 w 488"/>
                <a:gd name="T103" fmla="*/ 2147483647 h 1879"/>
                <a:gd name="T104" fmla="*/ 2147483647 w 488"/>
                <a:gd name="T105" fmla="*/ 2147483647 h 1879"/>
                <a:gd name="T106" fmla="*/ 2147483647 w 488"/>
                <a:gd name="T107" fmla="*/ 2147483647 h 1879"/>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488"/>
                <a:gd name="T163" fmla="*/ 0 h 1879"/>
                <a:gd name="T164" fmla="*/ 488 w 488"/>
                <a:gd name="T165" fmla="*/ 1879 h 1879"/>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488" h="1879">
                  <a:moveTo>
                    <a:pt x="422" y="0"/>
                  </a:moveTo>
                  <a:lnTo>
                    <a:pt x="425" y="88"/>
                  </a:lnTo>
                  <a:lnTo>
                    <a:pt x="461" y="147"/>
                  </a:lnTo>
                  <a:lnTo>
                    <a:pt x="472" y="170"/>
                  </a:lnTo>
                  <a:lnTo>
                    <a:pt x="476" y="190"/>
                  </a:lnTo>
                  <a:lnTo>
                    <a:pt x="468" y="217"/>
                  </a:lnTo>
                  <a:lnTo>
                    <a:pt x="445" y="255"/>
                  </a:lnTo>
                  <a:lnTo>
                    <a:pt x="445" y="375"/>
                  </a:lnTo>
                  <a:lnTo>
                    <a:pt x="399" y="383"/>
                  </a:lnTo>
                  <a:lnTo>
                    <a:pt x="367" y="403"/>
                  </a:lnTo>
                  <a:lnTo>
                    <a:pt x="356" y="415"/>
                  </a:lnTo>
                  <a:lnTo>
                    <a:pt x="351" y="438"/>
                  </a:lnTo>
                  <a:lnTo>
                    <a:pt x="351" y="453"/>
                  </a:lnTo>
                  <a:lnTo>
                    <a:pt x="364" y="472"/>
                  </a:lnTo>
                  <a:lnTo>
                    <a:pt x="391" y="511"/>
                  </a:lnTo>
                  <a:lnTo>
                    <a:pt x="395" y="558"/>
                  </a:lnTo>
                  <a:lnTo>
                    <a:pt x="371" y="597"/>
                  </a:lnTo>
                  <a:lnTo>
                    <a:pt x="336" y="627"/>
                  </a:lnTo>
                  <a:lnTo>
                    <a:pt x="325" y="659"/>
                  </a:lnTo>
                  <a:lnTo>
                    <a:pt x="318" y="701"/>
                  </a:lnTo>
                  <a:lnTo>
                    <a:pt x="325" y="748"/>
                  </a:lnTo>
                  <a:lnTo>
                    <a:pt x="321" y="799"/>
                  </a:lnTo>
                  <a:lnTo>
                    <a:pt x="305" y="822"/>
                  </a:lnTo>
                  <a:lnTo>
                    <a:pt x="285" y="837"/>
                  </a:lnTo>
                  <a:lnTo>
                    <a:pt x="278" y="856"/>
                  </a:lnTo>
                  <a:lnTo>
                    <a:pt x="282" y="876"/>
                  </a:lnTo>
                  <a:lnTo>
                    <a:pt x="302" y="896"/>
                  </a:lnTo>
                  <a:lnTo>
                    <a:pt x="305" y="914"/>
                  </a:lnTo>
                  <a:lnTo>
                    <a:pt x="302" y="929"/>
                  </a:lnTo>
                  <a:lnTo>
                    <a:pt x="285" y="957"/>
                  </a:lnTo>
                  <a:lnTo>
                    <a:pt x="278" y="997"/>
                  </a:lnTo>
                  <a:lnTo>
                    <a:pt x="290" y="1030"/>
                  </a:lnTo>
                  <a:lnTo>
                    <a:pt x="305" y="1046"/>
                  </a:lnTo>
                  <a:lnTo>
                    <a:pt x="305" y="1084"/>
                  </a:lnTo>
                  <a:lnTo>
                    <a:pt x="344" y="1088"/>
                  </a:lnTo>
                  <a:lnTo>
                    <a:pt x="364" y="1104"/>
                  </a:lnTo>
                  <a:lnTo>
                    <a:pt x="356" y="1140"/>
                  </a:lnTo>
                  <a:lnTo>
                    <a:pt x="341" y="1140"/>
                  </a:lnTo>
                  <a:lnTo>
                    <a:pt x="305" y="1124"/>
                  </a:lnTo>
                  <a:lnTo>
                    <a:pt x="278" y="1137"/>
                  </a:lnTo>
                  <a:lnTo>
                    <a:pt x="270" y="1162"/>
                  </a:lnTo>
                  <a:lnTo>
                    <a:pt x="274" y="1201"/>
                  </a:lnTo>
                  <a:lnTo>
                    <a:pt x="290" y="1237"/>
                  </a:lnTo>
                  <a:lnTo>
                    <a:pt x="328" y="1244"/>
                  </a:lnTo>
                  <a:lnTo>
                    <a:pt x="348" y="1275"/>
                  </a:lnTo>
                  <a:lnTo>
                    <a:pt x="341" y="1322"/>
                  </a:lnTo>
                  <a:lnTo>
                    <a:pt x="308" y="1353"/>
                  </a:lnTo>
                  <a:lnTo>
                    <a:pt x="270" y="1373"/>
                  </a:lnTo>
                  <a:lnTo>
                    <a:pt x="255" y="1411"/>
                  </a:lnTo>
                  <a:lnTo>
                    <a:pt x="255" y="1450"/>
                  </a:lnTo>
                  <a:lnTo>
                    <a:pt x="274" y="1473"/>
                  </a:lnTo>
                  <a:lnTo>
                    <a:pt x="274" y="1500"/>
                  </a:lnTo>
                  <a:lnTo>
                    <a:pt x="255" y="1523"/>
                  </a:lnTo>
                  <a:lnTo>
                    <a:pt x="224" y="1526"/>
                  </a:lnTo>
                  <a:lnTo>
                    <a:pt x="208" y="1543"/>
                  </a:lnTo>
                  <a:lnTo>
                    <a:pt x="201" y="1562"/>
                  </a:lnTo>
                  <a:lnTo>
                    <a:pt x="201" y="1620"/>
                  </a:lnTo>
                  <a:lnTo>
                    <a:pt x="204" y="1643"/>
                  </a:lnTo>
                  <a:lnTo>
                    <a:pt x="216" y="1658"/>
                  </a:lnTo>
                  <a:lnTo>
                    <a:pt x="224" y="1663"/>
                  </a:lnTo>
                  <a:lnTo>
                    <a:pt x="236" y="1658"/>
                  </a:lnTo>
                  <a:lnTo>
                    <a:pt x="255" y="1651"/>
                  </a:lnTo>
                  <a:lnTo>
                    <a:pt x="266" y="1658"/>
                  </a:lnTo>
                  <a:lnTo>
                    <a:pt x="274" y="1734"/>
                  </a:lnTo>
                  <a:lnTo>
                    <a:pt x="290" y="1752"/>
                  </a:lnTo>
                  <a:lnTo>
                    <a:pt x="364" y="1749"/>
                  </a:lnTo>
                  <a:lnTo>
                    <a:pt x="488" y="1752"/>
                  </a:lnTo>
                  <a:lnTo>
                    <a:pt x="488" y="1772"/>
                  </a:lnTo>
                  <a:lnTo>
                    <a:pt x="484" y="1787"/>
                  </a:lnTo>
                  <a:lnTo>
                    <a:pt x="468" y="1791"/>
                  </a:lnTo>
                  <a:lnTo>
                    <a:pt x="391" y="1818"/>
                  </a:lnTo>
                  <a:lnTo>
                    <a:pt x="367" y="1838"/>
                  </a:lnTo>
                  <a:lnTo>
                    <a:pt x="348" y="1856"/>
                  </a:lnTo>
                  <a:lnTo>
                    <a:pt x="328" y="1876"/>
                  </a:lnTo>
                  <a:lnTo>
                    <a:pt x="308" y="1879"/>
                  </a:lnTo>
                  <a:lnTo>
                    <a:pt x="270" y="1860"/>
                  </a:lnTo>
                  <a:lnTo>
                    <a:pt x="227" y="1856"/>
                  </a:lnTo>
                  <a:lnTo>
                    <a:pt x="204" y="1841"/>
                  </a:lnTo>
                  <a:lnTo>
                    <a:pt x="189" y="1834"/>
                  </a:lnTo>
                  <a:lnTo>
                    <a:pt x="186" y="1821"/>
                  </a:lnTo>
                  <a:lnTo>
                    <a:pt x="181" y="1798"/>
                  </a:lnTo>
                  <a:lnTo>
                    <a:pt x="165" y="1783"/>
                  </a:lnTo>
                  <a:lnTo>
                    <a:pt x="143" y="1775"/>
                  </a:lnTo>
                  <a:lnTo>
                    <a:pt x="123" y="1779"/>
                  </a:lnTo>
                  <a:lnTo>
                    <a:pt x="107" y="1760"/>
                  </a:lnTo>
                  <a:lnTo>
                    <a:pt x="100" y="1744"/>
                  </a:lnTo>
                  <a:lnTo>
                    <a:pt x="76" y="1724"/>
                  </a:lnTo>
                  <a:lnTo>
                    <a:pt x="66" y="1717"/>
                  </a:lnTo>
                  <a:lnTo>
                    <a:pt x="57" y="1683"/>
                  </a:lnTo>
                  <a:lnTo>
                    <a:pt x="57" y="1663"/>
                  </a:lnTo>
                  <a:lnTo>
                    <a:pt x="57" y="1640"/>
                  </a:lnTo>
                  <a:lnTo>
                    <a:pt x="53" y="1600"/>
                  </a:lnTo>
                  <a:lnTo>
                    <a:pt x="38" y="1577"/>
                  </a:lnTo>
                  <a:lnTo>
                    <a:pt x="41" y="1562"/>
                  </a:lnTo>
                  <a:lnTo>
                    <a:pt x="53" y="1558"/>
                  </a:lnTo>
                  <a:lnTo>
                    <a:pt x="72" y="1538"/>
                  </a:lnTo>
                  <a:lnTo>
                    <a:pt x="81" y="1523"/>
                  </a:lnTo>
                  <a:lnTo>
                    <a:pt x="84" y="1516"/>
                  </a:lnTo>
                  <a:lnTo>
                    <a:pt x="69" y="1500"/>
                  </a:lnTo>
                  <a:lnTo>
                    <a:pt x="66" y="1458"/>
                  </a:lnTo>
                  <a:lnTo>
                    <a:pt x="72" y="1434"/>
                  </a:lnTo>
                  <a:lnTo>
                    <a:pt x="87" y="1415"/>
                  </a:lnTo>
                  <a:lnTo>
                    <a:pt x="96" y="1399"/>
                  </a:lnTo>
                  <a:lnTo>
                    <a:pt x="104" y="1396"/>
                  </a:lnTo>
                  <a:lnTo>
                    <a:pt x="87" y="1379"/>
                  </a:lnTo>
                  <a:lnTo>
                    <a:pt x="69" y="1373"/>
                  </a:lnTo>
                  <a:lnTo>
                    <a:pt x="57" y="1353"/>
                  </a:lnTo>
                  <a:lnTo>
                    <a:pt x="84" y="1333"/>
                  </a:lnTo>
                  <a:lnTo>
                    <a:pt x="66" y="1314"/>
                  </a:lnTo>
                  <a:lnTo>
                    <a:pt x="26" y="1310"/>
                  </a:lnTo>
                  <a:lnTo>
                    <a:pt x="10" y="1305"/>
                  </a:lnTo>
                  <a:lnTo>
                    <a:pt x="3" y="1295"/>
                  </a:lnTo>
                  <a:lnTo>
                    <a:pt x="0" y="1275"/>
                  </a:lnTo>
                  <a:lnTo>
                    <a:pt x="3" y="1252"/>
                  </a:lnTo>
                  <a:lnTo>
                    <a:pt x="10" y="1237"/>
                  </a:lnTo>
                  <a:lnTo>
                    <a:pt x="23" y="1237"/>
                  </a:lnTo>
                  <a:lnTo>
                    <a:pt x="41" y="1237"/>
                  </a:lnTo>
                  <a:lnTo>
                    <a:pt x="49" y="1252"/>
                  </a:lnTo>
                  <a:lnTo>
                    <a:pt x="81" y="1252"/>
                  </a:lnTo>
                  <a:lnTo>
                    <a:pt x="104" y="1252"/>
                  </a:lnTo>
                  <a:lnTo>
                    <a:pt x="120" y="1244"/>
                  </a:lnTo>
                  <a:lnTo>
                    <a:pt x="123" y="1208"/>
                  </a:lnTo>
                  <a:lnTo>
                    <a:pt x="120" y="1167"/>
                  </a:lnTo>
                  <a:lnTo>
                    <a:pt x="123" y="1150"/>
                  </a:lnTo>
                  <a:lnTo>
                    <a:pt x="143" y="1124"/>
                  </a:lnTo>
                  <a:lnTo>
                    <a:pt x="158" y="1117"/>
                  </a:lnTo>
                  <a:lnTo>
                    <a:pt x="135" y="1074"/>
                  </a:lnTo>
                  <a:lnTo>
                    <a:pt x="130" y="1027"/>
                  </a:lnTo>
                  <a:lnTo>
                    <a:pt x="143" y="984"/>
                  </a:lnTo>
                  <a:lnTo>
                    <a:pt x="153" y="942"/>
                  </a:lnTo>
                  <a:lnTo>
                    <a:pt x="150" y="899"/>
                  </a:lnTo>
                  <a:lnTo>
                    <a:pt x="146" y="880"/>
                  </a:lnTo>
                  <a:lnTo>
                    <a:pt x="153" y="860"/>
                  </a:lnTo>
                  <a:lnTo>
                    <a:pt x="150" y="852"/>
                  </a:lnTo>
                  <a:lnTo>
                    <a:pt x="140" y="856"/>
                  </a:lnTo>
                  <a:lnTo>
                    <a:pt x="123" y="872"/>
                  </a:lnTo>
                  <a:lnTo>
                    <a:pt x="92" y="880"/>
                  </a:lnTo>
                  <a:lnTo>
                    <a:pt x="81" y="876"/>
                  </a:lnTo>
                  <a:lnTo>
                    <a:pt x="76" y="837"/>
                  </a:lnTo>
                  <a:lnTo>
                    <a:pt x="76" y="799"/>
                  </a:lnTo>
                  <a:lnTo>
                    <a:pt x="81" y="759"/>
                  </a:lnTo>
                  <a:lnTo>
                    <a:pt x="87" y="721"/>
                  </a:lnTo>
                  <a:lnTo>
                    <a:pt x="92" y="701"/>
                  </a:lnTo>
                  <a:lnTo>
                    <a:pt x="100" y="690"/>
                  </a:lnTo>
                  <a:lnTo>
                    <a:pt x="104" y="678"/>
                  </a:lnTo>
                  <a:lnTo>
                    <a:pt x="107" y="655"/>
                  </a:lnTo>
                  <a:lnTo>
                    <a:pt x="123" y="616"/>
                  </a:lnTo>
                  <a:lnTo>
                    <a:pt x="115" y="585"/>
                  </a:lnTo>
                  <a:lnTo>
                    <a:pt x="107" y="553"/>
                  </a:lnTo>
                  <a:lnTo>
                    <a:pt x="100" y="523"/>
                  </a:lnTo>
                  <a:lnTo>
                    <a:pt x="100" y="495"/>
                  </a:lnTo>
                  <a:lnTo>
                    <a:pt x="107" y="469"/>
                  </a:lnTo>
                  <a:lnTo>
                    <a:pt x="120" y="449"/>
                  </a:lnTo>
                  <a:lnTo>
                    <a:pt x="140" y="433"/>
                  </a:lnTo>
                  <a:lnTo>
                    <a:pt x="158" y="430"/>
                  </a:lnTo>
                  <a:lnTo>
                    <a:pt x="178" y="368"/>
                  </a:lnTo>
                  <a:lnTo>
                    <a:pt x="181" y="349"/>
                  </a:lnTo>
                  <a:lnTo>
                    <a:pt x="201" y="291"/>
                  </a:lnTo>
                  <a:lnTo>
                    <a:pt x="211" y="275"/>
                  </a:lnTo>
                  <a:lnTo>
                    <a:pt x="231" y="225"/>
                  </a:lnTo>
                  <a:lnTo>
                    <a:pt x="244" y="151"/>
                  </a:lnTo>
                  <a:lnTo>
                    <a:pt x="244" y="147"/>
                  </a:lnTo>
                  <a:lnTo>
                    <a:pt x="247" y="81"/>
                  </a:lnTo>
                  <a:lnTo>
                    <a:pt x="251" y="0"/>
                  </a:lnTo>
                </a:path>
              </a:pathLst>
            </a:custGeom>
            <a:noFill/>
            <a:ln w="12573">
              <a:solidFill>
                <a:srgbClr val="000080"/>
              </a:solidFill>
              <a:round/>
              <a:headEnd/>
              <a:tailEnd/>
            </a:ln>
            <a:extLst>
              <a:ext uri="{909E8E84-426E-40DD-AFC4-6F175D3DCCD1}">
                <a14:hiddenFill xmlns:a14="http://schemas.microsoft.com/office/drawing/2010/main">
                  <a:solidFill>
                    <a:srgbClr val="FFFFFF"/>
                  </a:solidFill>
                </a14:hiddenFill>
              </a:ext>
            </a:extLst>
          </p:spPr>
          <p:txBody>
            <a:bodyPr wrap="none" lIns="91424" tIns="45712" rIns="91424" bIns="45712" anchor="ctr"/>
            <a:lstStyle/>
            <a:p>
              <a:endParaRPr lang="es-ES">
                <a:solidFill>
                  <a:prstClr val="black"/>
                </a:solidFill>
              </a:endParaRPr>
            </a:p>
          </p:txBody>
        </p:sp>
        <p:sp>
          <p:nvSpPr>
            <p:cNvPr id="2179" name="Freeform 134"/>
            <p:cNvSpPr>
              <a:spLocks noChangeArrowheads="1"/>
            </p:cNvSpPr>
            <p:nvPr/>
          </p:nvSpPr>
          <p:spPr bwMode="auto">
            <a:xfrm>
              <a:off x="3222663" y="4800456"/>
              <a:ext cx="225342" cy="668090"/>
            </a:xfrm>
            <a:custGeom>
              <a:avLst/>
              <a:gdLst>
                <a:gd name="T0" fmla="*/ 2147483647 w 482"/>
                <a:gd name="T1" fmla="*/ 2147483647 h 1396"/>
                <a:gd name="T2" fmla="*/ 2147483647 w 482"/>
                <a:gd name="T3" fmla="*/ 2147483647 h 1396"/>
                <a:gd name="T4" fmla="*/ 2147483647 w 482"/>
                <a:gd name="T5" fmla="*/ 2147483647 h 1396"/>
                <a:gd name="T6" fmla="*/ 2147483647 w 482"/>
                <a:gd name="T7" fmla="*/ 2147483647 h 1396"/>
                <a:gd name="T8" fmla="*/ 2147483647 w 482"/>
                <a:gd name="T9" fmla="*/ 2147483647 h 1396"/>
                <a:gd name="T10" fmla="*/ 0 w 482"/>
                <a:gd name="T11" fmla="*/ 2147483647 h 1396"/>
                <a:gd name="T12" fmla="*/ 2147483647 w 482"/>
                <a:gd name="T13" fmla="*/ 2147483647 h 1396"/>
                <a:gd name="T14" fmla="*/ 2147483647 w 482"/>
                <a:gd name="T15" fmla="*/ 2147483647 h 1396"/>
                <a:gd name="T16" fmla="*/ 2147483647 w 482"/>
                <a:gd name="T17" fmla="*/ 2147483647 h 1396"/>
                <a:gd name="T18" fmla="*/ 2147483647 w 482"/>
                <a:gd name="T19" fmla="*/ 2147483647 h 1396"/>
                <a:gd name="T20" fmla="*/ 2147483647 w 482"/>
                <a:gd name="T21" fmla="*/ 2147483647 h 1396"/>
                <a:gd name="T22" fmla="*/ 2147483647 w 482"/>
                <a:gd name="T23" fmla="*/ 0 h 1396"/>
                <a:gd name="T24" fmla="*/ 2147483647 w 482"/>
                <a:gd name="T25" fmla="*/ 2147483647 h 1396"/>
                <a:gd name="T26" fmla="*/ 2147483647 w 482"/>
                <a:gd name="T27" fmla="*/ 2147483647 h 1396"/>
                <a:gd name="T28" fmla="*/ 2147483647 w 482"/>
                <a:gd name="T29" fmla="*/ 2147483647 h 1396"/>
                <a:gd name="T30" fmla="*/ 2147483647 w 482"/>
                <a:gd name="T31" fmla="*/ 2147483647 h 1396"/>
                <a:gd name="T32" fmla="*/ 2147483647 w 482"/>
                <a:gd name="T33" fmla="*/ 2147483647 h 1396"/>
                <a:gd name="T34" fmla="*/ 2147483647 w 482"/>
                <a:gd name="T35" fmla="*/ 2147483647 h 1396"/>
                <a:gd name="T36" fmla="*/ 2147483647 w 482"/>
                <a:gd name="T37" fmla="*/ 2147483647 h 1396"/>
                <a:gd name="T38" fmla="*/ 2147483647 w 482"/>
                <a:gd name="T39" fmla="*/ 2147483647 h 1396"/>
                <a:gd name="T40" fmla="*/ 2147483647 w 482"/>
                <a:gd name="T41" fmla="*/ 2147483647 h 1396"/>
                <a:gd name="T42" fmla="*/ 2147483647 w 482"/>
                <a:gd name="T43" fmla="*/ 2147483647 h 1396"/>
                <a:gd name="T44" fmla="*/ 2147483647 w 482"/>
                <a:gd name="T45" fmla="*/ 2147483647 h 1396"/>
                <a:gd name="T46" fmla="*/ 2147483647 w 482"/>
                <a:gd name="T47" fmla="*/ 2147483647 h 1396"/>
                <a:gd name="T48" fmla="*/ 2147483647 w 482"/>
                <a:gd name="T49" fmla="*/ 2147483647 h 1396"/>
                <a:gd name="T50" fmla="*/ 2147483647 w 482"/>
                <a:gd name="T51" fmla="*/ 2147483647 h 1396"/>
                <a:gd name="T52" fmla="*/ 2147483647 w 482"/>
                <a:gd name="T53" fmla="*/ 2147483647 h 1396"/>
                <a:gd name="T54" fmla="*/ 2147483647 w 482"/>
                <a:gd name="T55" fmla="*/ 2147483647 h 1396"/>
                <a:gd name="T56" fmla="*/ 2147483647 w 482"/>
                <a:gd name="T57" fmla="*/ 2147483647 h 1396"/>
                <a:gd name="T58" fmla="*/ 2147483647 w 482"/>
                <a:gd name="T59" fmla="*/ 2147483647 h 1396"/>
                <a:gd name="T60" fmla="*/ 2147483647 w 482"/>
                <a:gd name="T61" fmla="*/ 2147483647 h 1396"/>
                <a:gd name="T62" fmla="*/ 2147483647 w 482"/>
                <a:gd name="T63" fmla="*/ 2147483647 h 1396"/>
                <a:gd name="T64" fmla="*/ 2147483647 w 482"/>
                <a:gd name="T65" fmla="*/ 2147483647 h 1396"/>
                <a:gd name="T66" fmla="*/ 2147483647 w 482"/>
                <a:gd name="T67" fmla="*/ 2147483647 h 139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82"/>
                <a:gd name="T103" fmla="*/ 0 h 1396"/>
                <a:gd name="T104" fmla="*/ 482 w 482"/>
                <a:gd name="T105" fmla="*/ 1396 h 139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82" h="1396">
                  <a:moveTo>
                    <a:pt x="20" y="1396"/>
                  </a:moveTo>
                  <a:lnTo>
                    <a:pt x="13" y="1314"/>
                  </a:lnTo>
                  <a:lnTo>
                    <a:pt x="5" y="1271"/>
                  </a:lnTo>
                  <a:lnTo>
                    <a:pt x="13" y="1217"/>
                  </a:lnTo>
                  <a:lnTo>
                    <a:pt x="9" y="1217"/>
                  </a:lnTo>
                  <a:lnTo>
                    <a:pt x="24" y="1169"/>
                  </a:lnTo>
                  <a:lnTo>
                    <a:pt x="28" y="1154"/>
                  </a:lnTo>
                  <a:lnTo>
                    <a:pt x="31" y="1136"/>
                  </a:lnTo>
                  <a:lnTo>
                    <a:pt x="31" y="1112"/>
                  </a:lnTo>
                  <a:lnTo>
                    <a:pt x="28" y="1093"/>
                  </a:lnTo>
                  <a:lnTo>
                    <a:pt x="13" y="1070"/>
                  </a:lnTo>
                  <a:lnTo>
                    <a:pt x="0" y="1054"/>
                  </a:lnTo>
                  <a:lnTo>
                    <a:pt x="9" y="1031"/>
                  </a:lnTo>
                  <a:lnTo>
                    <a:pt x="16" y="1020"/>
                  </a:lnTo>
                  <a:lnTo>
                    <a:pt x="24" y="992"/>
                  </a:lnTo>
                  <a:lnTo>
                    <a:pt x="35" y="969"/>
                  </a:lnTo>
                  <a:lnTo>
                    <a:pt x="94" y="682"/>
                  </a:lnTo>
                  <a:lnTo>
                    <a:pt x="87" y="569"/>
                  </a:lnTo>
                  <a:lnTo>
                    <a:pt x="102" y="481"/>
                  </a:lnTo>
                  <a:lnTo>
                    <a:pt x="110" y="394"/>
                  </a:lnTo>
                  <a:lnTo>
                    <a:pt x="120" y="252"/>
                  </a:lnTo>
                  <a:lnTo>
                    <a:pt x="120" y="155"/>
                  </a:lnTo>
                  <a:lnTo>
                    <a:pt x="97" y="73"/>
                  </a:lnTo>
                  <a:lnTo>
                    <a:pt x="202" y="0"/>
                  </a:lnTo>
                  <a:lnTo>
                    <a:pt x="237" y="38"/>
                  </a:lnTo>
                  <a:lnTo>
                    <a:pt x="257" y="77"/>
                  </a:lnTo>
                  <a:lnTo>
                    <a:pt x="268" y="128"/>
                  </a:lnTo>
                  <a:lnTo>
                    <a:pt x="295" y="151"/>
                  </a:lnTo>
                  <a:lnTo>
                    <a:pt x="330" y="178"/>
                  </a:lnTo>
                  <a:lnTo>
                    <a:pt x="338" y="225"/>
                  </a:lnTo>
                  <a:lnTo>
                    <a:pt x="323" y="244"/>
                  </a:lnTo>
                  <a:lnTo>
                    <a:pt x="318" y="283"/>
                  </a:lnTo>
                  <a:lnTo>
                    <a:pt x="369" y="341"/>
                  </a:lnTo>
                  <a:lnTo>
                    <a:pt x="392" y="394"/>
                  </a:lnTo>
                  <a:lnTo>
                    <a:pt x="420" y="469"/>
                  </a:lnTo>
                  <a:lnTo>
                    <a:pt x="455" y="488"/>
                  </a:lnTo>
                  <a:lnTo>
                    <a:pt x="473" y="469"/>
                  </a:lnTo>
                  <a:lnTo>
                    <a:pt x="473" y="488"/>
                  </a:lnTo>
                  <a:lnTo>
                    <a:pt x="473" y="547"/>
                  </a:lnTo>
                  <a:lnTo>
                    <a:pt x="482" y="605"/>
                  </a:lnTo>
                  <a:lnTo>
                    <a:pt x="478" y="615"/>
                  </a:lnTo>
                  <a:lnTo>
                    <a:pt x="466" y="628"/>
                  </a:lnTo>
                  <a:lnTo>
                    <a:pt x="438" y="644"/>
                  </a:lnTo>
                  <a:lnTo>
                    <a:pt x="369" y="663"/>
                  </a:lnTo>
                  <a:lnTo>
                    <a:pt x="353" y="674"/>
                  </a:lnTo>
                  <a:lnTo>
                    <a:pt x="346" y="694"/>
                  </a:lnTo>
                  <a:lnTo>
                    <a:pt x="366" y="725"/>
                  </a:lnTo>
                  <a:lnTo>
                    <a:pt x="372" y="740"/>
                  </a:lnTo>
                  <a:lnTo>
                    <a:pt x="372" y="752"/>
                  </a:lnTo>
                  <a:lnTo>
                    <a:pt x="369" y="765"/>
                  </a:lnTo>
                  <a:lnTo>
                    <a:pt x="346" y="806"/>
                  </a:lnTo>
                  <a:lnTo>
                    <a:pt x="366" y="833"/>
                  </a:lnTo>
                  <a:lnTo>
                    <a:pt x="392" y="852"/>
                  </a:lnTo>
                  <a:lnTo>
                    <a:pt x="372" y="876"/>
                  </a:lnTo>
                  <a:lnTo>
                    <a:pt x="342" y="891"/>
                  </a:lnTo>
                  <a:lnTo>
                    <a:pt x="362" y="933"/>
                  </a:lnTo>
                  <a:lnTo>
                    <a:pt x="291" y="930"/>
                  </a:lnTo>
                  <a:lnTo>
                    <a:pt x="275" y="973"/>
                  </a:lnTo>
                  <a:lnTo>
                    <a:pt x="285" y="992"/>
                  </a:lnTo>
                  <a:lnTo>
                    <a:pt x="295" y="1016"/>
                  </a:lnTo>
                  <a:lnTo>
                    <a:pt x="295" y="1027"/>
                  </a:lnTo>
                  <a:lnTo>
                    <a:pt x="275" y="1047"/>
                  </a:lnTo>
                  <a:lnTo>
                    <a:pt x="257" y="1065"/>
                  </a:lnTo>
                  <a:lnTo>
                    <a:pt x="230" y="1085"/>
                  </a:lnTo>
                  <a:lnTo>
                    <a:pt x="217" y="1148"/>
                  </a:lnTo>
                  <a:lnTo>
                    <a:pt x="226" y="1232"/>
                  </a:lnTo>
                  <a:lnTo>
                    <a:pt x="206" y="1294"/>
                  </a:lnTo>
                  <a:lnTo>
                    <a:pt x="187" y="1396"/>
                  </a:lnTo>
                </a:path>
              </a:pathLst>
            </a:custGeom>
            <a:noFill/>
            <a:ln w="12573">
              <a:solidFill>
                <a:srgbClr val="000080"/>
              </a:solidFill>
              <a:round/>
              <a:headEnd/>
              <a:tailEnd/>
            </a:ln>
            <a:extLst>
              <a:ext uri="{909E8E84-426E-40DD-AFC4-6F175D3DCCD1}">
                <a14:hiddenFill xmlns:a14="http://schemas.microsoft.com/office/drawing/2010/main">
                  <a:solidFill>
                    <a:srgbClr val="FFFFFF"/>
                  </a:solidFill>
                </a14:hiddenFill>
              </a:ext>
            </a:extLst>
          </p:spPr>
          <p:txBody>
            <a:bodyPr wrap="none" lIns="91424" tIns="45712" rIns="91424" bIns="45712" anchor="ctr"/>
            <a:lstStyle/>
            <a:p>
              <a:endParaRPr lang="es-ES">
                <a:solidFill>
                  <a:prstClr val="black"/>
                </a:solidFill>
              </a:endParaRPr>
            </a:p>
          </p:txBody>
        </p:sp>
        <p:sp>
          <p:nvSpPr>
            <p:cNvPr id="2180" name="Freeform 135"/>
            <p:cNvSpPr>
              <a:spLocks noChangeArrowheads="1"/>
            </p:cNvSpPr>
            <p:nvPr/>
          </p:nvSpPr>
          <p:spPr bwMode="auto">
            <a:xfrm>
              <a:off x="3065195" y="3363487"/>
              <a:ext cx="639375" cy="587458"/>
            </a:xfrm>
            <a:custGeom>
              <a:avLst/>
              <a:gdLst>
                <a:gd name="T0" fmla="*/ 2147483647 w 1372"/>
                <a:gd name="T1" fmla="*/ 2147483647 h 1225"/>
                <a:gd name="T2" fmla="*/ 2147483647 w 1372"/>
                <a:gd name="T3" fmla="*/ 2147483647 h 1225"/>
                <a:gd name="T4" fmla="*/ 2147483647 w 1372"/>
                <a:gd name="T5" fmla="*/ 2147483647 h 1225"/>
                <a:gd name="T6" fmla="*/ 2147483647 w 1372"/>
                <a:gd name="T7" fmla="*/ 2147483647 h 1225"/>
                <a:gd name="T8" fmla="*/ 2147483647 w 1372"/>
                <a:gd name="T9" fmla="*/ 2147483647 h 1225"/>
                <a:gd name="T10" fmla="*/ 2147483647 w 1372"/>
                <a:gd name="T11" fmla="*/ 2147483647 h 1225"/>
                <a:gd name="T12" fmla="*/ 2147483647 w 1372"/>
                <a:gd name="T13" fmla="*/ 2147483647 h 1225"/>
                <a:gd name="T14" fmla="*/ 2147483647 w 1372"/>
                <a:gd name="T15" fmla="*/ 2147483647 h 1225"/>
                <a:gd name="T16" fmla="*/ 2147483647 w 1372"/>
                <a:gd name="T17" fmla="*/ 2147483647 h 1225"/>
                <a:gd name="T18" fmla="*/ 2147483647 w 1372"/>
                <a:gd name="T19" fmla="*/ 2147483647 h 1225"/>
                <a:gd name="T20" fmla="*/ 2147483647 w 1372"/>
                <a:gd name="T21" fmla="*/ 2147483647 h 1225"/>
                <a:gd name="T22" fmla="*/ 2147483647 w 1372"/>
                <a:gd name="T23" fmla="*/ 2147483647 h 1225"/>
                <a:gd name="T24" fmla="*/ 2147483647 w 1372"/>
                <a:gd name="T25" fmla="*/ 2147483647 h 1225"/>
                <a:gd name="T26" fmla="*/ 2147483647 w 1372"/>
                <a:gd name="T27" fmla="*/ 2147483647 h 1225"/>
                <a:gd name="T28" fmla="*/ 2147483647 w 1372"/>
                <a:gd name="T29" fmla="*/ 2147483647 h 1225"/>
                <a:gd name="T30" fmla="*/ 2147483647 w 1372"/>
                <a:gd name="T31" fmla="*/ 2147483647 h 1225"/>
                <a:gd name="T32" fmla="*/ 2147483647 w 1372"/>
                <a:gd name="T33" fmla="*/ 2147483647 h 1225"/>
                <a:gd name="T34" fmla="*/ 2147483647 w 1372"/>
                <a:gd name="T35" fmla="*/ 2147483647 h 1225"/>
                <a:gd name="T36" fmla="*/ 2147483647 w 1372"/>
                <a:gd name="T37" fmla="*/ 2147483647 h 1225"/>
                <a:gd name="T38" fmla="*/ 2147483647 w 1372"/>
                <a:gd name="T39" fmla="*/ 2147483647 h 1225"/>
                <a:gd name="T40" fmla="*/ 2147483647 w 1372"/>
                <a:gd name="T41" fmla="*/ 2147483647 h 1225"/>
                <a:gd name="T42" fmla="*/ 2147483647 w 1372"/>
                <a:gd name="T43" fmla="*/ 2147483647 h 1225"/>
                <a:gd name="T44" fmla="*/ 2147483647 w 1372"/>
                <a:gd name="T45" fmla="*/ 2147483647 h 1225"/>
                <a:gd name="T46" fmla="*/ 2147483647 w 1372"/>
                <a:gd name="T47" fmla="*/ 2147483647 h 1225"/>
                <a:gd name="T48" fmla="*/ 2147483647 w 1372"/>
                <a:gd name="T49" fmla="*/ 2147483647 h 1225"/>
                <a:gd name="T50" fmla="*/ 2147483647 w 1372"/>
                <a:gd name="T51" fmla="*/ 2147483647 h 1225"/>
                <a:gd name="T52" fmla="*/ 2147483647 w 1372"/>
                <a:gd name="T53" fmla="*/ 2147483647 h 1225"/>
                <a:gd name="T54" fmla="*/ 2147483647 w 1372"/>
                <a:gd name="T55" fmla="*/ 2147483647 h 1225"/>
                <a:gd name="T56" fmla="*/ 0 w 1372"/>
                <a:gd name="T57" fmla="*/ 2147483647 h 1225"/>
                <a:gd name="T58" fmla="*/ 2147483647 w 1372"/>
                <a:gd name="T59" fmla="*/ 2147483647 h 1225"/>
                <a:gd name="T60" fmla="*/ 2147483647 w 1372"/>
                <a:gd name="T61" fmla="*/ 2147483647 h 1225"/>
                <a:gd name="T62" fmla="*/ 2147483647 w 1372"/>
                <a:gd name="T63" fmla="*/ 2147483647 h 1225"/>
                <a:gd name="T64" fmla="*/ 2147483647 w 1372"/>
                <a:gd name="T65" fmla="*/ 2147483647 h 1225"/>
                <a:gd name="T66" fmla="*/ 2147483647 w 1372"/>
                <a:gd name="T67" fmla="*/ 2147483647 h 1225"/>
                <a:gd name="T68" fmla="*/ 2147483647 w 1372"/>
                <a:gd name="T69" fmla="*/ 2147483647 h 1225"/>
                <a:gd name="T70" fmla="*/ 2147483647 w 1372"/>
                <a:gd name="T71" fmla="*/ 2147483647 h 1225"/>
                <a:gd name="T72" fmla="*/ 2147483647 w 1372"/>
                <a:gd name="T73" fmla="*/ 2147483647 h 1225"/>
                <a:gd name="T74" fmla="*/ 2147483647 w 1372"/>
                <a:gd name="T75" fmla="*/ 2147483647 h 1225"/>
                <a:gd name="T76" fmla="*/ 2147483647 w 1372"/>
                <a:gd name="T77" fmla="*/ 2147483647 h 1225"/>
                <a:gd name="T78" fmla="*/ 2147483647 w 1372"/>
                <a:gd name="T79" fmla="*/ 2147483647 h 1225"/>
                <a:gd name="T80" fmla="*/ 2147483647 w 1372"/>
                <a:gd name="T81" fmla="*/ 2147483647 h 1225"/>
                <a:gd name="T82" fmla="*/ 2147483647 w 1372"/>
                <a:gd name="T83" fmla="*/ 2147483647 h 1225"/>
                <a:gd name="T84" fmla="*/ 2147483647 w 1372"/>
                <a:gd name="T85" fmla="*/ 2147483647 h 1225"/>
                <a:gd name="T86" fmla="*/ 2147483647 w 1372"/>
                <a:gd name="T87" fmla="*/ 2147483647 h 1225"/>
                <a:gd name="T88" fmla="*/ 2147483647 w 1372"/>
                <a:gd name="T89" fmla="*/ 2147483647 h 1225"/>
                <a:gd name="T90" fmla="*/ 2147483647 w 1372"/>
                <a:gd name="T91" fmla="*/ 2147483647 h 1225"/>
                <a:gd name="T92" fmla="*/ 2147483647 w 1372"/>
                <a:gd name="T93" fmla="*/ 2147483647 h 1225"/>
                <a:gd name="T94" fmla="*/ 2147483647 w 1372"/>
                <a:gd name="T95" fmla="*/ 2147483647 h 1225"/>
                <a:gd name="T96" fmla="*/ 2147483647 w 1372"/>
                <a:gd name="T97" fmla="*/ 2147483647 h 1225"/>
                <a:gd name="T98" fmla="*/ 2147483647 w 1372"/>
                <a:gd name="T99" fmla="*/ 2147483647 h 1225"/>
                <a:gd name="T100" fmla="*/ 2147483647 w 1372"/>
                <a:gd name="T101" fmla="*/ 2147483647 h 1225"/>
                <a:gd name="T102" fmla="*/ 2147483647 w 1372"/>
                <a:gd name="T103" fmla="*/ 2147483647 h 1225"/>
                <a:gd name="T104" fmla="*/ 2147483647 w 1372"/>
                <a:gd name="T105" fmla="*/ 2147483647 h 1225"/>
                <a:gd name="T106" fmla="*/ 2147483647 w 1372"/>
                <a:gd name="T107" fmla="*/ 2147483647 h 1225"/>
                <a:gd name="T108" fmla="*/ 2147483647 w 1372"/>
                <a:gd name="T109" fmla="*/ 2147483647 h 1225"/>
                <a:gd name="T110" fmla="*/ 2147483647 w 1372"/>
                <a:gd name="T111" fmla="*/ 2147483647 h 1225"/>
                <a:gd name="T112" fmla="*/ 2147483647 w 1372"/>
                <a:gd name="T113" fmla="*/ 2147483647 h 1225"/>
                <a:gd name="T114" fmla="*/ 2147483647 w 1372"/>
                <a:gd name="T115" fmla="*/ 2147483647 h 1225"/>
                <a:gd name="T116" fmla="*/ 2147483647 w 1372"/>
                <a:gd name="T117" fmla="*/ 2147483647 h 1225"/>
                <a:gd name="T118" fmla="*/ 2147483647 w 1372"/>
                <a:gd name="T119" fmla="*/ 2147483647 h 1225"/>
                <a:gd name="T120" fmla="*/ 2147483647 w 1372"/>
                <a:gd name="T121" fmla="*/ 2147483647 h 1225"/>
                <a:gd name="T122" fmla="*/ 2147483647 w 1372"/>
                <a:gd name="T123" fmla="*/ 2147483647 h 1225"/>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372"/>
                <a:gd name="T187" fmla="*/ 0 h 1225"/>
                <a:gd name="T188" fmla="*/ 1372 w 1372"/>
                <a:gd name="T189" fmla="*/ 1225 h 1225"/>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372" h="1225">
                  <a:moveTo>
                    <a:pt x="1337" y="679"/>
                  </a:moveTo>
                  <a:lnTo>
                    <a:pt x="1309" y="694"/>
                  </a:lnTo>
                  <a:lnTo>
                    <a:pt x="1326" y="722"/>
                  </a:lnTo>
                  <a:lnTo>
                    <a:pt x="1326" y="753"/>
                  </a:lnTo>
                  <a:lnTo>
                    <a:pt x="1306" y="771"/>
                  </a:lnTo>
                  <a:lnTo>
                    <a:pt x="1283" y="795"/>
                  </a:lnTo>
                  <a:lnTo>
                    <a:pt x="1268" y="845"/>
                  </a:lnTo>
                  <a:lnTo>
                    <a:pt x="1251" y="869"/>
                  </a:lnTo>
                  <a:lnTo>
                    <a:pt x="1212" y="885"/>
                  </a:lnTo>
                  <a:lnTo>
                    <a:pt x="1131" y="900"/>
                  </a:lnTo>
                  <a:lnTo>
                    <a:pt x="1054" y="900"/>
                  </a:lnTo>
                  <a:lnTo>
                    <a:pt x="992" y="880"/>
                  </a:lnTo>
                  <a:lnTo>
                    <a:pt x="988" y="896"/>
                  </a:lnTo>
                  <a:lnTo>
                    <a:pt x="996" y="930"/>
                  </a:lnTo>
                  <a:lnTo>
                    <a:pt x="1027" y="954"/>
                  </a:lnTo>
                  <a:lnTo>
                    <a:pt x="1062" y="962"/>
                  </a:lnTo>
                  <a:lnTo>
                    <a:pt x="1088" y="982"/>
                  </a:lnTo>
                  <a:lnTo>
                    <a:pt x="1096" y="1009"/>
                  </a:lnTo>
                  <a:lnTo>
                    <a:pt x="1077" y="1047"/>
                  </a:lnTo>
                  <a:lnTo>
                    <a:pt x="1024" y="1066"/>
                  </a:lnTo>
                  <a:lnTo>
                    <a:pt x="1004" y="1086"/>
                  </a:lnTo>
                  <a:lnTo>
                    <a:pt x="981" y="1117"/>
                  </a:lnTo>
                  <a:lnTo>
                    <a:pt x="953" y="1160"/>
                  </a:lnTo>
                  <a:lnTo>
                    <a:pt x="930" y="1180"/>
                  </a:lnTo>
                  <a:lnTo>
                    <a:pt x="884" y="1187"/>
                  </a:lnTo>
                  <a:lnTo>
                    <a:pt x="845" y="1202"/>
                  </a:lnTo>
                  <a:lnTo>
                    <a:pt x="813" y="1221"/>
                  </a:lnTo>
                  <a:lnTo>
                    <a:pt x="783" y="1225"/>
                  </a:lnTo>
                  <a:lnTo>
                    <a:pt x="752" y="1206"/>
                  </a:lnTo>
                  <a:lnTo>
                    <a:pt x="744" y="1164"/>
                  </a:lnTo>
                  <a:lnTo>
                    <a:pt x="735" y="1101"/>
                  </a:lnTo>
                  <a:lnTo>
                    <a:pt x="709" y="1050"/>
                  </a:lnTo>
                  <a:lnTo>
                    <a:pt x="673" y="1009"/>
                  </a:lnTo>
                  <a:lnTo>
                    <a:pt x="663" y="950"/>
                  </a:lnTo>
                  <a:lnTo>
                    <a:pt x="697" y="923"/>
                  </a:lnTo>
                  <a:lnTo>
                    <a:pt x="681" y="896"/>
                  </a:lnTo>
                  <a:lnTo>
                    <a:pt x="654" y="888"/>
                  </a:lnTo>
                  <a:lnTo>
                    <a:pt x="628" y="869"/>
                  </a:lnTo>
                  <a:lnTo>
                    <a:pt x="620" y="826"/>
                  </a:lnTo>
                  <a:lnTo>
                    <a:pt x="638" y="771"/>
                  </a:lnTo>
                  <a:lnTo>
                    <a:pt x="638" y="730"/>
                  </a:lnTo>
                  <a:lnTo>
                    <a:pt x="620" y="690"/>
                  </a:lnTo>
                  <a:lnTo>
                    <a:pt x="542" y="671"/>
                  </a:lnTo>
                  <a:lnTo>
                    <a:pt x="488" y="694"/>
                  </a:lnTo>
                  <a:lnTo>
                    <a:pt x="440" y="679"/>
                  </a:lnTo>
                  <a:lnTo>
                    <a:pt x="410" y="636"/>
                  </a:lnTo>
                  <a:lnTo>
                    <a:pt x="372" y="598"/>
                  </a:lnTo>
                  <a:lnTo>
                    <a:pt x="329" y="567"/>
                  </a:lnTo>
                  <a:lnTo>
                    <a:pt x="297" y="567"/>
                  </a:lnTo>
                  <a:lnTo>
                    <a:pt x="239" y="583"/>
                  </a:lnTo>
                  <a:lnTo>
                    <a:pt x="185" y="574"/>
                  </a:lnTo>
                  <a:lnTo>
                    <a:pt x="132" y="547"/>
                  </a:lnTo>
                  <a:lnTo>
                    <a:pt x="100" y="509"/>
                  </a:lnTo>
                  <a:lnTo>
                    <a:pt x="84" y="415"/>
                  </a:lnTo>
                  <a:lnTo>
                    <a:pt x="68" y="395"/>
                  </a:lnTo>
                  <a:lnTo>
                    <a:pt x="18" y="412"/>
                  </a:lnTo>
                  <a:lnTo>
                    <a:pt x="0" y="408"/>
                  </a:lnTo>
                  <a:lnTo>
                    <a:pt x="0" y="392"/>
                  </a:lnTo>
                  <a:lnTo>
                    <a:pt x="46" y="318"/>
                  </a:lnTo>
                  <a:lnTo>
                    <a:pt x="64" y="214"/>
                  </a:lnTo>
                  <a:lnTo>
                    <a:pt x="100" y="164"/>
                  </a:lnTo>
                  <a:lnTo>
                    <a:pt x="150" y="136"/>
                  </a:lnTo>
                  <a:lnTo>
                    <a:pt x="178" y="108"/>
                  </a:lnTo>
                  <a:lnTo>
                    <a:pt x="185" y="136"/>
                  </a:lnTo>
                  <a:lnTo>
                    <a:pt x="213" y="155"/>
                  </a:lnTo>
                  <a:lnTo>
                    <a:pt x="239" y="144"/>
                  </a:lnTo>
                  <a:lnTo>
                    <a:pt x="255" y="121"/>
                  </a:lnTo>
                  <a:lnTo>
                    <a:pt x="285" y="58"/>
                  </a:lnTo>
                  <a:lnTo>
                    <a:pt x="313" y="16"/>
                  </a:lnTo>
                  <a:lnTo>
                    <a:pt x="325" y="4"/>
                  </a:lnTo>
                  <a:lnTo>
                    <a:pt x="348" y="0"/>
                  </a:lnTo>
                  <a:lnTo>
                    <a:pt x="359" y="8"/>
                  </a:lnTo>
                  <a:lnTo>
                    <a:pt x="368" y="8"/>
                  </a:lnTo>
                  <a:lnTo>
                    <a:pt x="379" y="19"/>
                  </a:lnTo>
                  <a:lnTo>
                    <a:pt x="387" y="34"/>
                  </a:lnTo>
                  <a:lnTo>
                    <a:pt x="391" y="54"/>
                  </a:lnTo>
                  <a:lnTo>
                    <a:pt x="410" y="58"/>
                  </a:lnTo>
                  <a:lnTo>
                    <a:pt x="450" y="58"/>
                  </a:lnTo>
                  <a:lnTo>
                    <a:pt x="473" y="77"/>
                  </a:lnTo>
                  <a:lnTo>
                    <a:pt x="515" y="113"/>
                  </a:lnTo>
                  <a:lnTo>
                    <a:pt x="557" y="151"/>
                  </a:lnTo>
                  <a:lnTo>
                    <a:pt x="577" y="155"/>
                  </a:lnTo>
                  <a:lnTo>
                    <a:pt x="678" y="128"/>
                  </a:lnTo>
                  <a:lnTo>
                    <a:pt x="705" y="125"/>
                  </a:lnTo>
                  <a:lnTo>
                    <a:pt x="732" y="136"/>
                  </a:lnTo>
                  <a:lnTo>
                    <a:pt x="739" y="151"/>
                  </a:lnTo>
                  <a:lnTo>
                    <a:pt x="783" y="167"/>
                  </a:lnTo>
                  <a:lnTo>
                    <a:pt x="801" y="184"/>
                  </a:lnTo>
                  <a:lnTo>
                    <a:pt x="821" y="187"/>
                  </a:lnTo>
                  <a:lnTo>
                    <a:pt x="879" y="184"/>
                  </a:lnTo>
                  <a:lnTo>
                    <a:pt x="907" y="167"/>
                  </a:lnTo>
                  <a:lnTo>
                    <a:pt x="923" y="159"/>
                  </a:lnTo>
                  <a:lnTo>
                    <a:pt x="968" y="101"/>
                  </a:lnTo>
                  <a:lnTo>
                    <a:pt x="984" y="97"/>
                  </a:lnTo>
                  <a:lnTo>
                    <a:pt x="1085" y="97"/>
                  </a:lnTo>
                  <a:lnTo>
                    <a:pt x="1105" y="97"/>
                  </a:lnTo>
                  <a:lnTo>
                    <a:pt x="1121" y="117"/>
                  </a:lnTo>
                  <a:lnTo>
                    <a:pt x="1128" y="136"/>
                  </a:lnTo>
                  <a:lnTo>
                    <a:pt x="1124" y="155"/>
                  </a:lnTo>
                  <a:lnTo>
                    <a:pt x="1135" y="187"/>
                  </a:lnTo>
                  <a:lnTo>
                    <a:pt x="1169" y="194"/>
                  </a:lnTo>
                  <a:lnTo>
                    <a:pt x="1189" y="198"/>
                  </a:lnTo>
                  <a:lnTo>
                    <a:pt x="1228" y="198"/>
                  </a:lnTo>
                  <a:lnTo>
                    <a:pt x="1268" y="214"/>
                  </a:lnTo>
                  <a:lnTo>
                    <a:pt x="1290" y="233"/>
                  </a:lnTo>
                  <a:lnTo>
                    <a:pt x="1294" y="253"/>
                  </a:lnTo>
                  <a:lnTo>
                    <a:pt x="1306" y="272"/>
                  </a:lnTo>
                  <a:lnTo>
                    <a:pt x="1319" y="291"/>
                  </a:lnTo>
                  <a:lnTo>
                    <a:pt x="1372" y="299"/>
                  </a:lnTo>
                  <a:lnTo>
                    <a:pt x="1368" y="314"/>
                  </a:lnTo>
                  <a:lnTo>
                    <a:pt x="1368" y="357"/>
                  </a:lnTo>
                  <a:lnTo>
                    <a:pt x="1349" y="372"/>
                  </a:lnTo>
                  <a:lnTo>
                    <a:pt x="1322" y="384"/>
                  </a:lnTo>
                  <a:lnTo>
                    <a:pt x="1294" y="395"/>
                  </a:lnTo>
                  <a:lnTo>
                    <a:pt x="1286" y="420"/>
                  </a:lnTo>
                  <a:lnTo>
                    <a:pt x="1294" y="450"/>
                  </a:lnTo>
                  <a:lnTo>
                    <a:pt x="1352" y="469"/>
                  </a:lnTo>
                  <a:lnTo>
                    <a:pt x="1332" y="489"/>
                  </a:lnTo>
                  <a:lnTo>
                    <a:pt x="1275" y="489"/>
                  </a:lnTo>
                  <a:lnTo>
                    <a:pt x="1260" y="509"/>
                  </a:lnTo>
                  <a:lnTo>
                    <a:pt x="1279" y="527"/>
                  </a:lnTo>
                  <a:lnTo>
                    <a:pt x="1286" y="559"/>
                  </a:lnTo>
                  <a:lnTo>
                    <a:pt x="1279" y="605"/>
                  </a:lnTo>
                  <a:lnTo>
                    <a:pt x="1299" y="660"/>
                  </a:lnTo>
                  <a:lnTo>
                    <a:pt x="1337" y="679"/>
                  </a:lnTo>
                  <a:close/>
                </a:path>
              </a:pathLst>
            </a:custGeom>
            <a:gradFill rotWithShape="0">
              <a:gsLst>
                <a:gs pos="0">
                  <a:srgbClr val="99CCFF"/>
                </a:gs>
                <a:gs pos="100000">
                  <a:srgbClr val="465E75"/>
                </a:gs>
              </a:gsLst>
              <a:path path="rect">
                <a:fillToRect l="100000" t="100000"/>
              </a:path>
            </a:gradFill>
            <a:ln w="12600">
              <a:solidFill>
                <a:srgbClr val="FFFFFF"/>
              </a:solidFill>
              <a:round/>
              <a:headEnd/>
              <a:tailEnd/>
            </a:ln>
          </p:spPr>
          <p:txBody>
            <a:bodyPr wrap="none" lIns="91424" tIns="45712" rIns="91424" bIns="45712" anchor="ctr"/>
            <a:lstStyle/>
            <a:p>
              <a:endParaRPr lang="es-ES">
                <a:solidFill>
                  <a:prstClr val="black"/>
                </a:solidFill>
              </a:endParaRPr>
            </a:p>
          </p:txBody>
        </p:sp>
        <p:sp>
          <p:nvSpPr>
            <p:cNvPr id="2181" name="Freeform 136"/>
            <p:cNvSpPr>
              <a:spLocks noChangeArrowheads="1"/>
            </p:cNvSpPr>
            <p:nvPr/>
          </p:nvSpPr>
          <p:spPr bwMode="auto">
            <a:xfrm>
              <a:off x="3065195" y="3363487"/>
              <a:ext cx="639375" cy="587458"/>
            </a:xfrm>
            <a:custGeom>
              <a:avLst/>
              <a:gdLst>
                <a:gd name="T0" fmla="*/ 2147483647 w 1372"/>
                <a:gd name="T1" fmla="*/ 2147483647 h 1225"/>
                <a:gd name="T2" fmla="*/ 2147483647 w 1372"/>
                <a:gd name="T3" fmla="*/ 2147483647 h 1225"/>
                <a:gd name="T4" fmla="*/ 2147483647 w 1372"/>
                <a:gd name="T5" fmla="*/ 2147483647 h 1225"/>
                <a:gd name="T6" fmla="*/ 2147483647 w 1372"/>
                <a:gd name="T7" fmla="*/ 2147483647 h 1225"/>
                <a:gd name="T8" fmla="*/ 2147483647 w 1372"/>
                <a:gd name="T9" fmla="*/ 2147483647 h 1225"/>
                <a:gd name="T10" fmla="*/ 2147483647 w 1372"/>
                <a:gd name="T11" fmla="*/ 2147483647 h 1225"/>
                <a:gd name="T12" fmla="*/ 2147483647 w 1372"/>
                <a:gd name="T13" fmla="*/ 2147483647 h 1225"/>
                <a:gd name="T14" fmla="*/ 2147483647 w 1372"/>
                <a:gd name="T15" fmla="*/ 2147483647 h 1225"/>
                <a:gd name="T16" fmla="*/ 2147483647 w 1372"/>
                <a:gd name="T17" fmla="*/ 2147483647 h 1225"/>
                <a:gd name="T18" fmla="*/ 2147483647 w 1372"/>
                <a:gd name="T19" fmla="*/ 2147483647 h 1225"/>
                <a:gd name="T20" fmla="*/ 2147483647 w 1372"/>
                <a:gd name="T21" fmla="*/ 2147483647 h 1225"/>
                <a:gd name="T22" fmla="*/ 2147483647 w 1372"/>
                <a:gd name="T23" fmla="*/ 2147483647 h 1225"/>
                <a:gd name="T24" fmla="*/ 2147483647 w 1372"/>
                <a:gd name="T25" fmla="*/ 2147483647 h 1225"/>
                <a:gd name="T26" fmla="*/ 2147483647 w 1372"/>
                <a:gd name="T27" fmla="*/ 2147483647 h 1225"/>
                <a:gd name="T28" fmla="*/ 2147483647 w 1372"/>
                <a:gd name="T29" fmla="*/ 2147483647 h 1225"/>
                <a:gd name="T30" fmla="*/ 2147483647 w 1372"/>
                <a:gd name="T31" fmla="*/ 2147483647 h 1225"/>
                <a:gd name="T32" fmla="*/ 2147483647 w 1372"/>
                <a:gd name="T33" fmla="*/ 2147483647 h 1225"/>
                <a:gd name="T34" fmla="*/ 2147483647 w 1372"/>
                <a:gd name="T35" fmla="*/ 2147483647 h 1225"/>
                <a:gd name="T36" fmla="*/ 2147483647 w 1372"/>
                <a:gd name="T37" fmla="*/ 2147483647 h 1225"/>
                <a:gd name="T38" fmla="*/ 2147483647 w 1372"/>
                <a:gd name="T39" fmla="*/ 2147483647 h 1225"/>
                <a:gd name="T40" fmla="*/ 2147483647 w 1372"/>
                <a:gd name="T41" fmla="*/ 2147483647 h 1225"/>
                <a:gd name="T42" fmla="*/ 2147483647 w 1372"/>
                <a:gd name="T43" fmla="*/ 2147483647 h 1225"/>
                <a:gd name="T44" fmla="*/ 2147483647 w 1372"/>
                <a:gd name="T45" fmla="*/ 2147483647 h 1225"/>
                <a:gd name="T46" fmla="*/ 2147483647 w 1372"/>
                <a:gd name="T47" fmla="*/ 2147483647 h 1225"/>
                <a:gd name="T48" fmla="*/ 2147483647 w 1372"/>
                <a:gd name="T49" fmla="*/ 2147483647 h 1225"/>
                <a:gd name="T50" fmla="*/ 2147483647 w 1372"/>
                <a:gd name="T51" fmla="*/ 2147483647 h 1225"/>
                <a:gd name="T52" fmla="*/ 2147483647 w 1372"/>
                <a:gd name="T53" fmla="*/ 2147483647 h 1225"/>
                <a:gd name="T54" fmla="*/ 2147483647 w 1372"/>
                <a:gd name="T55" fmla="*/ 2147483647 h 1225"/>
                <a:gd name="T56" fmla="*/ 0 w 1372"/>
                <a:gd name="T57" fmla="*/ 2147483647 h 1225"/>
                <a:gd name="T58" fmla="*/ 2147483647 w 1372"/>
                <a:gd name="T59" fmla="*/ 2147483647 h 1225"/>
                <a:gd name="T60" fmla="*/ 2147483647 w 1372"/>
                <a:gd name="T61" fmla="*/ 2147483647 h 1225"/>
                <a:gd name="T62" fmla="*/ 2147483647 w 1372"/>
                <a:gd name="T63" fmla="*/ 2147483647 h 1225"/>
                <a:gd name="T64" fmla="*/ 2147483647 w 1372"/>
                <a:gd name="T65" fmla="*/ 2147483647 h 1225"/>
                <a:gd name="T66" fmla="*/ 2147483647 w 1372"/>
                <a:gd name="T67" fmla="*/ 2147483647 h 1225"/>
                <a:gd name="T68" fmla="*/ 2147483647 w 1372"/>
                <a:gd name="T69" fmla="*/ 2147483647 h 1225"/>
                <a:gd name="T70" fmla="*/ 2147483647 w 1372"/>
                <a:gd name="T71" fmla="*/ 2147483647 h 1225"/>
                <a:gd name="T72" fmla="*/ 2147483647 w 1372"/>
                <a:gd name="T73" fmla="*/ 2147483647 h 1225"/>
                <a:gd name="T74" fmla="*/ 2147483647 w 1372"/>
                <a:gd name="T75" fmla="*/ 2147483647 h 1225"/>
                <a:gd name="T76" fmla="*/ 2147483647 w 1372"/>
                <a:gd name="T77" fmla="*/ 2147483647 h 1225"/>
                <a:gd name="T78" fmla="*/ 2147483647 w 1372"/>
                <a:gd name="T79" fmla="*/ 2147483647 h 1225"/>
                <a:gd name="T80" fmla="*/ 2147483647 w 1372"/>
                <a:gd name="T81" fmla="*/ 2147483647 h 1225"/>
                <a:gd name="T82" fmla="*/ 2147483647 w 1372"/>
                <a:gd name="T83" fmla="*/ 2147483647 h 1225"/>
                <a:gd name="T84" fmla="*/ 2147483647 w 1372"/>
                <a:gd name="T85" fmla="*/ 2147483647 h 1225"/>
                <a:gd name="T86" fmla="*/ 2147483647 w 1372"/>
                <a:gd name="T87" fmla="*/ 2147483647 h 1225"/>
                <a:gd name="T88" fmla="*/ 2147483647 w 1372"/>
                <a:gd name="T89" fmla="*/ 2147483647 h 1225"/>
                <a:gd name="T90" fmla="*/ 2147483647 w 1372"/>
                <a:gd name="T91" fmla="*/ 2147483647 h 1225"/>
                <a:gd name="T92" fmla="*/ 2147483647 w 1372"/>
                <a:gd name="T93" fmla="*/ 2147483647 h 1225"/>
                <a:gd name="T94" fmla="*/ 2147483647 w 1372"/>
                <a:gd name="T95" fmla="*/ 2147483647 h 1225"/>
                <a:gd name="T96" fmla="*/ 2147483647 w 1372"/>
                <a:gd name="T97" fmla="*/ 2147483647 h 1225"/>
                <a:gd name="T98" fmla="*/ 2147483647 w 1372"/>
                <a:gd name="T99" fmla="*/ 2147483647 h 1225"/>
                <a:gd name="T100" fmla="*/ 2147483647 w 1372"/>
                <a:gd name="T101" fmla="*/ 2147483647 h 1225"/>
                <a:gd name="T102" fmla="*/ 2147483647 w 1372"/>
                <a:gd name="T103" fmla="*/ 2147483647 h 1225"/>
                <a:gd name="T104" fmla="*/ 2147483647 w 1372"/>
                <a:gd name="T105" fmla="*/ 2147483647 h 1225"/>
                <a:gd name="T106" fmla="*/ 2147483647 w 1372"/>
                <a:gd name="T107" fmla="*/ 2147483647 h 1225"/>
                <a:gd name="T108" fmla="*/ 2147483647 w 1372"/>
                <a:gd name="T109" fmla="*/ 2147483647 h 1225"/>
                <a:gd name="T110" fmla="*/ 2147483647 w 1372"/>
                <a:gd name="T111" fmla="*/ 2147483647 h 1225"/>
                <a:gd name="T112" fmla="*/ 2147483647 w 1372"/>
                <a:gd name="T113" fmla="*/ 2147483647 h 1225"/>
                <a:gd name="T114" fmla="*/ 2147483647 w 1372"/>
                <a:gd name="T115" fmla="*/ 2147483647 h 1225"/>
                <a:gd name="T116" fmla="*/ 2147483647 w 1372"/>
                <a:gd name="T117" fmla="*/ 2147483647 h 1225"/>
                <a:gd name="T118" fmla="*/ 2147483647 w 1372"/>
                <a:gd name="T119" fmla="*/ 2147483647 h 1225"/>
                <a:gd name="T120" fmla="*/ 2147483647 w 1372"/>
                <a:gd name="T121" fmla="*/ 2147483647 h 1225"/>
                <a:gd name="T122" fmla="*/ 2147483647 w 1372"/>
                <a:gd name="T123" fmla="*/ 2147483647 h 1225"/>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372"/>
                <a:gd name="T187" fmla="*/ 0 h 1225"/>
                <a:gd name="T188" fmla="*/ 1372 w 1372"/>
                <a:gd name="T189" fmla="*/ 1225 h 1225"/>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372" h="1225">
                  <a:moveTo>
                    <a:pt x="1337" y="679"/>
                  </a:moveTo>
                  <a:lnTo>
                    <a:pt x="1309" y="694"/>
                  </a:lnTo>
                  <a:lnTo>
                    <a:pt x="1326" y="722"/>
                  </a:lnTo>
                  <a:lnTo>
                    <a:pt x="1326" y="753"/>
                  </a:lnTo>
                  <a:lnTo>
                    <a:pt x="1306" y="771"/>
                  </a:lnTo>
                  <a:lnTo>
                    <a:pt x="1283" y="795"/>
                  </a:lnTo>
                  <a:lnTo>
                    <a:pt x="1268" y="845"/>
                  </a:lnTo>
                  <a:lnTo>
                    <a:pt x="1251" y="869"/>
                  </a:lnTo>
                  <a:lnTo>
                    <a:pt x="1212" y="885"/>
                  </a:lnTo>
                  <a:lnTo>
                    <a:pt x="1131" y="900"/>
                  </a:lnTo>
                  <a:lnTo>
                    <a:pt x="1054" y="900"/>
                  </a:lnTo>
                  <a:lnTo>
                    <a:pt x="992" y="880"/>
                  </a:lnTo>
                  <a:lnTo>
                    <a:pt x="988" y="896"/>
                  </a:lnTo>
                  <a:lnTo>
                    <a:pt x="996" y="930"/>
                  </a:lnTo>
                  <a:lnTo>
                    <a:pt x="1027" y="954"/>
                  </a:lnTo>
                  <a:lnTo>
                    <a:pt x="1062" y="962"/>
                  </a:lnTo>
                  <a:lnTo>
                    <a:pt x="1088" y="982"/>
                  </a:lnTo>
                  <a:lnTo>
                    <a:pt x="1096" y="1009"/>
                  </a:lnTo>
                  <a:lnTo>
                    <a:pt x="1077" y="1047"/>
                  </a:lnTo>
                  <a:lnTo>
                    <a:pt x="1024" y="1066"/>
                  </a:lnTo>
                  <a:lnTo>
                    <a:pt x="1004" y="1086"/>
                  </a:lnTo>
                  <a:lnTo>
                    <a:pt x="981" y="1117"/>
                  </a:lnTo>
                  <a:lnTo>
                    <a:pt x="953" y="1160"/>
                  </a:lnTo>
                  <a:lnTo>
                    <a:pt x="930" y="1180"/>
                  </a:lnTo>
                  <a:lnTo>
                    <a:pt x="884" y="1187"/>
                  </a:lnTo>
                  <a:lnTo>
                    <a:pt x="845" y="1202"/>
                  </a:lnTo>
                  <a:lnTo>
                    <a:pt x="813" y="1221"/>
                  </a:lnTo>
                  <a:lnTo>
                    <a:pt x="783" y="1225"/>
                  </a:lnTo>
                  <a:lnTo>
                    <a:pt x="752" y="1206"/>
                  </a:lnTo>
                  <a:lnTo>
                    <a:pt x="744" y="1164"/>
                  </a:lnTo>
                  <a:lnTo>
                    <a:pt x="735" y="1101"/>
                  </a:lnTo>
                  <a:lnTo>
                    <a:pt x="709" y="1050"/>
                  </a:lnTo>
                  <a:lnTo>
                    <a:pt x="673" y="1009"/>
                  </a:lnTo>
                  <a:lnTo>
                    <a:pt x="663" y="950"/>
                  </a:lnTo>
                  <a:lnTo>
                    <a:pt x="697" y="923"/>
                  </a:lnTo>
                  <a:lnTo>
                    <a:pt x="681" y="896"/>
                  </a:lnTo>
                  <a:lnTo>
                    <a:pt x="654" y="888"/>
                  </a:lnTo>
                  <a:lnTo>
                    <a:pt x="628" y="869"/>
                  </a:lnTo>
                  <a:lnTo>
                    <a:pt x="620" y="826"/>
                  </a:lnTo>
                  <a:lnTo>
                    <a:pt x="638" y="771"/>
                  </a:lnTo>
                  <a:lnTo>
                    <a:pt x="638" y="730"/>
                  </a:lnTo>
                  <a:lnTo>
                    <a:pt x="620" y="690"/>
                  </a:lnTo>
                  <a:lnTo>
                    <a:pt x="542" y="671"/>
                  </a:lnTo>
                  <a:lnTo>
                    <a:pt x="488" y="694"/>
                  </a:lnTo>
                  <a:lnTo>
                    <a:pt x="440" y="679"/>
                  </a:lnTo>
                  <a:lnTo>
                    <a:pt x="410" y="636"/>
                  </a:lnTo>
                  <a:lnTo>
                    <a:pt x="372" y="598"/>
                  </a:lnTo>
                  <a:lnTo>
                    <a:pt x="329" y="567"/>
                  </a:lnTo>
                  <a:lnTo>
                    <a:pt x="297" y="567"/>
                  </a:lnTo>
                  <a:lnTo>
                    <a:pt x="239" y="583"/>
                  </a:lnTo>
                  <a:lnTo>
                    <a:pt x="185" y="574"/>
                  </a:lnTo>
                  <a:lnTo>
                    <a:pt x="132" y="547"/>
                  </a:lnTo>
                  <a:lnTo>
                    <a:pt x="100" y="509"/>
                  </a:lnTo>
                  <a:lnTo>
                    <a:pt x="84" y="415"/>
                  </a:lnTo>
                  <a:lnTo>
                    <a:pt x="68" y="395"/>
                  </a:lnTo>
                  <a:lnTo>
                    <a:pt x="18" y="412"/>
                  </a:lnTo>
                  <a:lnTo>
                    <a:pt x="0" y="408"/>
                  </a:lnTo>
                  <a:lnTo>
                    <a:pt x="0" y="392"/>
                  </a:lnTo>
                  <a:lnTo>
                    <a:pt x="46" y="318"/>
                  </a:lnTo>
                  <a:lnTo>
                    <a:pt x="64" y="214"/>
                  </a:lnTo>
                  <a:lnTo>
                    <a:pt x="100" y="164"/>
                  </a:lnTo>
                  <a:lnTo>
                    <a:pt x="150" y="136"/>
                  </a:lnTo>
                  <a:lnTo>
                    <a:pt x="178" y="108"/>
                  </a:lnTo>
                  <a:lnTo>
                    <a:pt x="185" y="136"/>
                  </a:lnTo>
                  <a:lnTo>
                    <a:pt x="213" y="155"/>
                  </a:lnTo>
                  <a:lnTo>
                    <a:pt x="239" y="144"/>
                  </a:lnTo>
                  <a:lnTo>
                    <a:pt x="255" y="121"/>
                  </a:lnTo>
                  <a:lnTo>
                    <a:pt x="285" y="58"/>
                  </a:lnTo>
                  <a:lnTo>
                    <a:pt x="313" y="16"/>
                  </a:lnTo>
                  <a:lnTo>
                    <a:pt x="325" y="4"/>
                  </a:lnTo>
                  <a:lnTo>
                    <a:pt x="348" y="0"/>
                  </a:lnTo>
                  <a:lnTo>
                    <a:pt x="359" y="8"/>
                  </a:lnTo>
                  <a:lnTo>
                    <a:pt x="368" y="8"/>
                  </a:lnTo>
                  <a:lnTo>
                    <a:pt x="379" y="19"/>
                  </a:lnTo>
                  <a:lnTo>
                    <a:pt x="387" y="34"/>
                  </a:lnTo>
                  <a:lnTo>
                    <a:pt x="391" y="54"/>
                  </a:lnTo>
                  <a:lnTo>
                    <a:pt x="410" y="58"/>
                  </a:lnTo>
                  <a:lnTo>
                    <a:pt x="450" y="58"/>
                  </a:lnTo>
                  <a:lnTo>
                    <a:pt x="473" y="77"/>
                  </a:lnTo>
                  <a:lnTo>
                    <a:pt x="515" y="113"/>
                  </a:lnTo>
                  <a:lnTo>
                    <a:pt x="557" y="151"/>
                  </a:lnTo>
                  <a:lnTo>
                    <a:pt x="577" y="155"/>
                  </a:lnTo>
                  <a:lnTo>
                    <a:pt x="678" y="128"/>
                  </a:lnTo>
                  <a:lnTo>
                    <a:pt x="705" y="125"/>
                  </a:lnTo>
                  <a:lnTo>
                    <a:pt x="732" y="136"/>
                  </a:lnTo>
                  <a:lnTo>
                    <a:pt x="739" y="151"/>
                  </a:lnTo>
                  <a:lnTo>
                    <a:pt x="783" y="167"/>
                  </a:lnTo>
                  <a:lnTo>
                    <a:pt x="801" y="184"/>
                  </a:lnTo>
                  <a:lnTo>
                    <a:pt x="821" y="187"/>
                  </a:lnTo>
                  <a:lnTo>
                    <a:pt x="879" y="184"/>
                  </a:lnTo>
                  <a:lnTo>
                    <a:pt x="907" y="167"/>
                  </a:lnTo>
                  <a:lnTo>
                    <a:pt x="923" y="159"/>
                  </a:lnTo>
                  <a:lnTo>
                    <a:pt x="968" y="101"/>
                  </a:lnTo>
                  <a:lnTo>
                    <a:pt x="984" y="97"/>
                  </a:lnTo>
                  <a:lnTo>
                    <a:pt x="1085" y="97"/>
                  </a:lnTo>
                  <a:lnTo>
                    <a:pt x="1105" y="97"/>
                  </a:lnTo>
                  <a:lnTo>
                    <a:pt x="1121" y="117"/>
                  </a:lnTo>
                  <a:lnTo>
                    <a:pt x="1128" y="136"/>
                  </a:lnTo>
                  <a:lnTo>
                    <a:pt x="1124" y="155"/>
                  </a:lnTo>
                  <a:lnTo>
                    <a:pt x="1135" y="187"/>
                  </a:lnTo>
                  <a:lnTo>
                    <a:pt x="1169" y="194"/>
                  </a:lnTo>
                  <a:lnTo>
                    <a:pt x="1189" y="198"/>
                  </a:lnTo>
                  <a:lnTo>
                    <a:pt x="1228" y="198"/>
                  </a:lnTo>
                  <a:lnTo>
                    <a:pt x="1268" y="214"/>
                  </a:lnTo>
                  <a:lnTo>
                    <a:pt x="1290" y="233"/>
                  </a:lnTo>
                  <a:lnTo>
                    <a:pt x="1294" y="253"/>
                  </a:lnTo>
                  <a:lnTo>
                    <a:pt x="1306" y="272"/>
                  </a:lnTo>
                  <a:lnTo>
                    <a:pt x="1319" y="291"/>
                  </a:lnTo>
                  <a:lnTo>
                    <a:pt x="1372" y="299"/>
                  </a:lnTo>
                  <a:lnTo>
                    <a:pt x="1368" y="314"/>
                  </a:lnTo>
                  <a:lnTo>
                    <a:pt x="1368" y="357"/>
                  </a:lnTo>
                  <a:lnTo>
                    <a:pt x="1349" y="372"/>
                  </a:lnTo>
                  <a:lnTo>
                    <a:pt x="1322" y="384"/>
                  </a:lnTo>
                  <a:lnTo>
                    <a:pt x="1294" y="395"/>
                  </a:lnTo>
                  <a:lnTo>
                    <a:pt x="1286" y="420"/>
                  </a:lnTo>
                  <a:lnTo>
                    <a:pt x="1294" y="450"/>
                  </a:lnTo>
                  <a:lnTo>
                    <a:pt x="1352" y="469"/>
                  </a:lnTo>
                  <a:lnTo>
                    <a:pt x="1332" y="489"/>
                  </a:lnTo>
                  <a:lnTo>
                    <a:pt x="1275" y="489"/>
                  </a:lnTo>
                  <a:lnTo>
                    <a:pt x="1260" y="509"/>
                  </a:lnTo>
                  <a:lnTo>
                    <a:pt x="1279" y="527"/>
                  </a:lnTo>
                  <a:lnTo>
                    <a:pt x="1286" y="559"/>
                  </a:lnTo>
                  <a:lnTo>
                    <a:pt x="1279" y="605"/>
                  </a:lnTo>
                  <a:lnTo>
                    <a:pt x="1299" y="660"/>
                  </a:lnTo>
                  <a:lnTo>
                    <a:pt x="1337" y="679"/>
                  </a:lnTo>
                </a:path>
              </a:pathLst>
            </a:custGeom>
            <a:solidFill>
              <a:schemeClr val="bg1"/>
            </a:solidFill>
            <a:ln w="12573">
              <a:solidFill>
                <a:srgbClr val="000066"/>
              </a:solidFill>
              <a:round/>
              <a:headEnd/>
              <a:tailEnd/>
            </a:ln>
          </p:spPr>
          <p:txBody>
            <a:bodyPr wrap="none" lIns="91424" tIns="45712" rIns="91424" bIns="45712" anchor="ctr"/>
            <a:lstStyle/>
            <a:p>
              <a:endParaRPr lang="es-ES">
                <a:solidFill>
                  <a:prstClr val="black"/>
                </a:solidFill>
              </a:endParaRPr>
            </a:p>
          </p:txBody>
        </p:sp>
        <p:sp>
          <p:nvSpPr>
            <p:cNvPr id="2182" name="Freeform 137"/>
            <p:cNvSpPr>
              <a:spLocks noChangeArrowheads="1"/>
            </p:cNvSpPr>
            <p:nvPr/>
          </p:nvSpPr>
          <p:spPr bwMode="auto">
            <a:xfrm>
              <a:off x="2744830" y="3914949"/>
              <a:ext cx="264709" cy="338364"/>
            </a:xfrm>
            <a:custGeom>
              <a:avLst/>
              <a:gdLst>
                <a:gd name="T0" fmla="*/ 2147483647 w 567"/>
                <a:gd name="T1" fmla="*/ 2147483647 h 707"/>
                <a:gd name="T2" fmla="*/ 2147483647 w 567"/>
                <a:gd name="T3" fmla="*/ 2147483647 h 707"/>
                <a:gd name="T4" fmla="*/ 2147483647 w 567"/>
                <a:gd name="T5" fmla="*/ 2147483647 h 707"/>
                <a:gd name="T6" fmla="*/ 2147483647 w 567"/>
                <a:gd name="T7" fmla="*/ 2147483647 h 707"/>
                <a:gd name="T8" fmla="*/ 2147483647 w 567"/>
                <a:gd name="T9" fmla="*/ 2147483647 h 707"/>
                <a:gd name="T10" fmla="*/ 2147483647 w 567"/>
                <a:gd name="T11" fmla="*/ 2147483647 h 707"/>
                <a:gd name="T12" fmla="*/ 0 w 567"/>
                <a:gd name="T13" fmla="*/ 2147483647 h 707"/>
                <a:gd name="T14" fmla="*/ 2147483647 w 567"/>
                <a:gd name="T15" fmla="*/ 2147483647 h 707"/>
                <a:gd name="T16" fmla="*/ 2147483647 w 567"/>
                <a:gd name="T17" fmla="*/ 2147483647 h 707"/>
                <a:gd name="T18" fmla="*/ 2147483647 w 567"/>
                <a:gd name="T19" fmla="*/ 2147483647 h 707"/>
                <a:gd name="T20" fmla="*/ 2147483647 w 567"/>
                <a:gd name="T21" fmla="*/ 2147483647 h 707"/>
                <a:gd name="T22" fmla="*/ 2147483647 w 567"/>
                <a:gd name="T23" fmla="*/ 2147483647 h 707"/>
                <a:gd name="T24" fmla="*/ 2147483647 w 567"/>
                <a:gd name="T25" fmla="*/ 2147483647 h 707"/>
                <a:gd name="T26" fmla="*/ 2147483647 w 567"/>
                <a:gd name="T27" fmla="*/ 2147483647 h 707"/>
                <a:gd name="T28" fmla="*/ 2147483647 w 567"/>
                <a:gd name="T29" fmla="*/ 2147483647 h 707"/>
                <a:gd name="T30" fmla="*/ 2147483647 w 567"/>
                <a:gd name="T31" fmla="*/ 2147483647 h 707"/>
                <a:gd name="T32" fmla="*/ 2147483647 w 567"/>
                <a:gd name="T33" fmla="*/ 2147483647 h 707"/>
                <a:gd name="T34" fmla="*/ 2147483647 w 567"/>
                <a:gd name="T35" fmla="*/ 2147483647 h 707"/>
                <a:gd name="T36" fmla="*/ 2147483647 w 567"/>
                <a:gd name="T37" fmla="*/ 2147483647 h 707"/>
                <a:gd name="T38" fmla="*/ 2147483647 w 567"/>
                <a:gd name="T39" fmla="*/ 2147483647 h 707"/>
                <a:gd name="T40" fmla="*/ 2147483647 w 567"/>
                <a:gd name="T41" fmla="*/ 2147483647 h 707"/>
                <a:gd name="T42" fmla="*/ 2147483647 w 567"/>
                <a:gd name="T43" fmla="*/ 2147483647 h 707"/>
                <a:gd name="T44" fmla="*/ 2147483647 w 567"/>
                <a:gd name="T45" fmla="*/ 2147483647 h 707"/>
                <a:gd name="T46" fmla="*/ 2147483647 w 567"/>
                <a:gd name="T47" fmla="*/ 2147483647 h 707"/>
                <a:gd name="T48" fmla="*/ 2147483647 w 567"/>
                <a:gd name="T49" fmla="*/ 2147483647 h 707"/>
                <a:gd name="T50" fmla="*/ 2147483647 w 567"/>
                <a:gd name="T51" fmla="*/ 2147483647 h 707"/>
                <a:gd name="T52" fmla="*/ 2147483647 w 567"/>
                <a:gd name="T53" fmla="*/ 2147483647 h 707"/>
                <a:gd name="T54" fmla="*/ 2147483647 w 567"/>
                <a:gd name="T55" fmla="*/ 2147483647 h 707"/>
                <a:gd name="T56" fmla="*/ 2147483647 w 567"/>
                <a:gd name="T57" fmla="*/ 2147483647 h 707"/>
                <a:gd name="T58" fmla="*/ 2147483647 w 567"/>
                <a:gd name="T59" fmla="*/ 2147483647 h 707"/>
                <a:gd name="T60" fmla="*/ 2147483647 w 567"/>
                <a:gd name="T61" fmla="*/ 2147483647 h 707"/>
                <a:gd name="T62" fmla="*/ 2147483647 w 567"/>
                <a:gd name="T63" fmla="*/ 2147483647 h 707"/>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567"/>
                <a:gd name="T97" fmla="*/ 0 h 707"/>
                <a:gd name="T98" fmla="*/ 567 w 567"/>
                <a:gd name="T99" fmla="*/ 707 h 707"/>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567" h="707">
                  <a:moveTo>
                    <a:pt x="13" y="520"/>
                  </a:moveTo>
                  <a:lnTo>
                    <a:pt x="47" y="475"/>
                  </a:lnTo>
                  <a:lnTo>
                    <a:pt x="71" y="454"/>
                  </a:lnTo>
                  <a:lnTo>
                    <a:pt x="90" y="431"/>
                  </a:lnTo>
                  <a:lnTo>
                    <a:pt x="94" y="412"/>
                  </a:lnTo>
                  <a:lnTo>
                    <a:pt x="86" y="393"/>
                  </a:lnTo>
                  <a:lnTo>
                    <a:pt x="71" y="393"/>
                  </a:lnTo>
                  <a:lnTo>
                    <a:pt x="51" y="409"/>
                  </a:lnTo>
                  <a:lnTo>
                    <a:pt x="40" y="416"/>
                  </a:lnTo>
                  <a:lnTo>
                    <a:pt x="24" y="412"/>
                  </a:lnTo>
                  <a:lnTo>
                    <a:pt x="17" y="404"/>
                  </a:lnTo>
                  <a:lnTo>
                    <a:pt x="9" y="396"/>
                  </a:lnTo>
                  <a:lnTo>
                    <a:pt x="0" y="374"/>
                  </a:lnTo>
                  <a:lnTo>
                    <a:pt x="0" y="355"/>
                  </a:lnTo>
                  <a:lnTo>
                    <a:pt x="4" y="335"/>
                  </a:lnTo>
                  <a:lnTo>
                    <a:pt x="17" y="272"/>
                  </a:lnTo>
                  <a:lnTo>
                    <a:pt x="35" y="206"/>
                  </a:lnTo>
                  <a:lnTo>
                    <a:pt x="66" y="124"/>
                  </a:lnTo>
                  <a:lnTo>
                    <a:pt x="78" y="83"/>
                  </a:lnTo>
                  <a:lnTo>
                    <a:pt x="90" y="55"/>
                  </a:lnTo>
                  <a:lnTo>
                    <a:pt x="101" y="43"/>
                  </a:lnTo>
                  <a:lnTo>
                    <a:pt x="129" y="20"/>
                  </a:lnTo>
                  <a:lnTo>
                    <a:pt x="155" y="0"/>
                  </a:lnTo>
                  <a:lnTo>
                    <a:pt x="164" y="20"/>
                  </a:lnTo>
                  <a:lnTo>
                    <a:pt x="202" y="55"/>
                  </a:lnTo>
                  <a:lnTo>
                    <a:pt x="241" y="78"/>
                  </a:lnTo>
                  <a:lnTo>
                    <a:pt x="279" y="86"/>
                  </a:lnTo>
                  <a:lnTo>
                    <a:pt x="330" y="83"/>
                  </a:lnTo>
                  <a:lnTo>
                    <a:pt x="346" y="91"/>
                  </a:lnTo>
                  <a:lnTo>
                    <a:pt x="338" y="117"/>
                  </a:lnTo>
                  <a:lnTo>
                    <a:pt x="335" y="152"/>
                  </a:lnTo>
                  <a:lnTo>
                    <a:pt x="350" y="172"/>
                  </a:lnTo>
                  <a:lnTo>
                    <a:pt x="380" y="175"/>
                  </a:lnTo>
                  <a:lnTo>
                    <a:pt x="419" y="172"/>
                  </a:lnTo>
                  <a:lnTo>
                    <a:pt x="467" y="175"/>
                  </a:lnTo>
                  <a:lnTo>
                    <a:pt x="540" y="198"/>
                  </a:lnTo>
                  <a:lnTo>
                    <a:pt x="531" y="230"/>
                  </a:lnTo>
                  <a:lnTo>
                    <a:pt x="555" y="264"/>
                  </a:lnTo>
                  <a:lnTo>
                    <a:pt x="567" y="304"/>
                  </a:lnTo>
                  <a:lnTo>
                    <a:pt x="564" y="331"/>
                  </a:lnTo>
                  <a:lnTo>
                    <a:pt x="548" y="361"/>
                  </a:lnTo>
                  <a:lnTo>
                    <a:pt x="516" y="385"/>
                  </a:lnTo>
                  <a:lnTo>
                    <a:pt x="497" y="400"/>
                  </a:lnTo>
                  <a:lnTo>
                    <a:pt x="485" y="431"/>
                  </a:lnTo>
                  <a:lnTo>
                    <a:pt x="462" y="451"/>
                  </a:lnTo>
                  <a:lnTo>
                    <a:pt x="380" y="467"/>
                  </a:lnTo>
                  <a:lnTo>
                    <a:pt x="302" y="497"/>
                  </a:lnTo>
                  <a:lnTo>
                    <a:pt x="284" y="510"/>
                  </a:lnTo>
                  <a:lnTo>
                    <a:pt x="269" y="536"/>
                  </a:lnTo>
                  <a:lnTo>
                    <a:pt x="260" y="597"/>
                  </a:lnTo>
                  <a:lnTo>
                    <a:pt x="241" y="656"/>
                  </a:lnTo>
                  <a:lnTo>
                    <a:pt x="214" y="688"/>
                  </a:lnTo>
                  <a:lnTo>
                    <a:pt x="175" y="707"/>
                  </a:lnTo>
                  <a:lnTo>
                    <a:pt x="152" y="703"/>
                  </a:lnTo>
                  <a:lnTo>
                    <a:pt x="139" y="675"/>
                  </a:lnTo>
                  <a:lnTo>
                    <a:pt x="124" y="660"/>
                  </a:lnTo>
                  <a:lnTo>
                    <a:pt x="101" y="653"/>
                  </a:lnTo>
                  <a:lnTo>
                    <a:pt x="78" y="665"/>
                  </a:lnTo>
                  <a:lnTo>
                    <a:pt x="63" y="656"/>
                  </a:lnTo>
                  <a:lnTo>
                    <a:pt x="59" y="633"/>
                  </a:lnTo>
                  <a:lnTo>
                    <a:pt x="66" y="587"/>
                  </a:lnTo>
                  <a:lnTo>
                    <a:pt x="51" y="544"/>
                  </a:lnTo>
                  <a:lnTo>
                    <a:pt x="24" y="520"/>
                  </a:lnTo>
                  <a:lnTo>
                    <a:pt x="13" y="520"/>
                  </a:lnTo>
                </a:path>
              </a:pathLst>
            </a:custGeom>
            <a:noFill/>
            <a:ln w="12573">
              <a:solidFill>
                <a:srgbClr val="000066"/>
              </a:solidFill>
              <a:round/>
              <a:headEnd/>
              <a:tailEnd/>
            </a:ln>
            <a:extLst>
              <a:ext uri="{909E8E84-426E-40DD-AFC4-6F175D3DCCD1}">
                <a14:hiddenFill xmlns:a14="http://schemas.microsoft.com/office/drawing/2010/main">
                  <a:solidFill>
                    <a:srgbClr val="FFFFFF"/>
                  </a:solidFill>
                </a14:hiddenFill>
              </a:ext>
            </a:extLst>
          </p:spPr>
          <p:txBody>
            <a:bodyPr wrap="none" lIns="91424" tIns="45712" rIns="91424" bIns="45712" anchor="ctr"/>
            <a:lstStyle/>
            <a:p>
              <a:endParaRPr lang="es-ES">
                <a:solidFill>
                  <a:prstClr val="black"/>
                </a:solidFill>
              </a:endParaRPr>
            </a:p>
          </p:txBody>
        </p:sp>
        <p:sp>
          <p:nvSpPr>
            <p:cNvPr id="2183" name="Freeform 138"/>
            <p:cNvSpPr>
              <a:spLocks noChangeArrowheads="1"/>
            </p:cNvSpPr>
            <p:nvPr/>
          </p:nvSpPr>
          <p:spPr bwMode="auto">
            <a:xfrm>
              <a:off x="3652986" y="3508912"/>
              <a:ext cx="218554" cy="371481"/>
            </a:xfrm>
            <a:custGeom>
              <a:avLst/>
              <a:gdLst>
                <a:gd name="T0" fmla="*/ 2147483647 w 473"/>
                <a:gd name="T1" fmla="*/ 0 h 775"/>
                <a:gd name="T2" fmla="*/ 2147483647 w 473"/>
                <a:gd name="T3" fmla="*/ 2147483647 h 775"/>
                <a:gd name="T4" fmla="*/ 2147483647 w 473"/>
                <a:gd name="T5" fmla="*/ 2147483647 h 775"/>
                <a:gd name="T6" fmla="*/ 2147483647 w 473"/>
                <a:gd name="T7" fmla="*/ 2147483647 h 775"/>
                <a:gd name="T8" fmla="*/ 2147483647 w 473"/>
                <a:gd name="T9" fmla="*/ 2147483647 h 775"/>
                <a:gd name="T10" fmla="*/ 2147483647 w 473"/>
                <a:gd name="T11" fmla="*/ 2147483647 h 775"/>
                <a:gd name="T12" fmla="*/ 2147483647 w 473"/>
                <a:gd name="T13" fmla="*/ 2147483647 h 775"/>
                <a:gd name="T14" fmla="*/ 2147483647 w 473"/>
                <a:gd name="T15" fmla="*/ 2147483647 h 775"/>
                <a:gd name="T16" fmla="*/ 2147483647 w 473"/>
                <a:gd name="T17" fmla="*/ 2147483647 h 775"/>
                <a:gd name="T18" fmla="*/ 2147483647 w 473"/>
                <a:gd name="T19" fmla="*/ 2147483647 h 775"/>
                <a:gd name="T20" fmla="*/ 2147483647 w 473"/>
                <a:gd name="T21" fmla="*/ 2147483647 h 775"/>
                <a:gd name="T22" fmla="*/ 2147483647 w 473"/>
                <a:gd name="T23" fmla="*/ 2147483647 h 775"/>
                <a:gd name="T24" fmla="*/ 2147483647 w 473"/>
                <a:gd name="T25" fmla="*/ 2147483647 h 775"/>
                <a:gd name="T26" fmla="*/ 2147483647 w 473"/>
                <a:gd name="T27" fmla="*/ 2147483647 h 775"/>
                <a:gd name="T28" fmla="*/ 2147483647 w 473"/>
                <a:gd name="T29" fmla="*/ 2147483647 h 775"/>
                <a:gd name="T30" fmla="*/ 2147483647 w 473"/>
                <a:gd name="T31" fmla="*/ 2147483647 h 775"/>
                <a:gd name="T32" fmla="*/ 2147483647 w 473"/>
                <a:gd name="T33" fmla="*/ 2147483647 h 775"/>
                <a:gd name="T34" fmla="*/ 2147483647 w 473"/>
                <a:gd name="T35" fmla="*/ 2147483647 h 775"/>
                <a:gd name="T36" fmla="*/ 2147483647 w 473"/>
                <a:gd name="T37" fmla="*/ 2147483647 h 775"/>
                <a:gd name="T38" fmla="*/ 2147483647 w 473"/>
                <a:gd name="T39" fmla="*/ 2147483647 h 775"/>
                <a:gd name="T40" fmla="*/ 2147483647 w 473"/>
                <a:gd name="T41" fmla="*/ 2147483647 h 775"/>
                <a:gd name="T42" fmla="*/ 2147483647 w 473"/>
                <a:gd name="T43" fmla="*/ 2147483647 h 775"/>
                <a:gd name="T44" fmla="*/ 2147483647 w 473"/>
                <a:gd name="T45" fmla="*/ 2147483647 h 775"/>
                <a:gd name="T46" fmla="*/ 2147483647 w 473"/>
                <a:gd name="T47" fmla="*/ 2147483647 h 775"/>
                <a:gd name="T48" fmla="*/ 2147483647 w 473"/>
                <a:gd name="T49" fmla="*/ 2147483647 h 775"/>
                <a:gd name="T50" fmla="*/ 2147483647 w 473"/>
                <a:gd name="T51" fmla="*/ 2147483647 h 775"/>
                <a:gd name="T52" fmla="*/ 2147483647 w 473"/>
                <a:gd name="T53" fmla="*/ 2147483647 h 775"/>
                <a:gd name="T54" fmla="*/ 2147483647 w 473"/>
                <a:gd name="T55" fmla="*/ 2147483647 h 775"/>
                <a:gd name="T56" fmla="*/ 2147483647 w 473"/>
                <a:gd name="T57" fmla="*/ 2147483647 h 775"/>
                <a:gd name="T58" fmla="*/ 2147483647 w 473"/>
                <a:gd name="T59" fmla="*/ 2147483647 h 775"/>
                <a:gd name="T60" fmla="*/ 2147483647 w 473"/>
                <a:gd name="T61" fmla="*/ 2147483647 h 775"/>
                <a:gd name="T62" fmla="*/ 2147483647 w 473"/>
                <a:gd name="T63" fmla="*/ 2147483647 h 775"/>
                <a:gd name="T64" fmla="*/ 2147483647 w 473"/>
                <a:gd name="T65" fmla="*/ 2147483647 h 775"/>
                <a:gd name="T66" fmla="*/ 2147483647 w 473"/>
                <a:gd name="T67" fmla="*/ 2147483647 h 775"/>
                <a:gd name="T68" fmla="*/ 2147483647 w 473"/>
                <a:gd name="T69" fmla="*/ 2147483647 h 775"/>
                <a:gd name="T70" fmla="*/ 2147483647 w 473"/>
                <a:gd name="T71" fmla="*/ 2147483647 h 775"/>
                <a:gd name="T72" fmla="*/ 2147483647 w 473"/>
                <a:gd name="T73" fmla="*/ 2147483647 h 775"/>
                <a:gd name="T74" fmla="*/ 2147483647 w 473"/>
                <a:gd name="T75" fmla="*/ 2147483647 h 775"/>
                <a:gd name="T76" fmla="*/ 2147483647 w 473"/>
                <a:gd name="T77" fmla="*/ 2147483647 h 775"/>
                <a:gd name="T78" fmla="*/ 2147483647 w 473"/>
                <a:gd name="T79" fmla="*/ 2147483647 h 775"/>
                <a:gd name="T80" fmla="*/ 2147483647 w 473"/>
                <a:gd name="T81" fmla="*/ 2147483647 h 775"/>
                <a:gd name="T82" fmla="*/ 2147483647 w 473"/>
                <a:gd name="T83" fmla="*/ 2147483647 h 775"/>
                <a:gd name="T84" fmla="*/ 2147483647 w 473"/>
                <a:gd name="T85" fmla="*/ 2147483647 h 775"/>
                <a:gd name="T86" fmla="*/ 2147483647 w 473"/>
                <a:gd name="T87" fmla="*/ 2147483647 h 775"/>
                <a:gd name="T88" fmla="*/ 2147483647 w 473"/>
                <a:gd name="T89" fmla="*/ 2147483647 h 775"/>
                <a:gd name="T90" fmla="*/ 2147483647 w 473"/>
                <a:gd name="T91" fmla="*/ 2147483647 h 775"/>
                <a:gd name="T92" fmla="*/ 2147483647 w 473"/>
                <a:gd name="T93" fmla="*/ 2147483647 h 775"/>
                <a:gd name="T94" fmla="*/ 2147483647 w 473"/>
                <a:gd name="T95" fmla="*/ 2147483647 h 775"/>
                <a:gd name="T96" fmla="*/ 2147483647 w 473"/>
                <a:gd name="T97" fmla="*/ 2147483647 h 775"/>
                <a:gd name="T98" fmla="*/ 0 w 473"/>
                <a:gd name="T99" fmla="*/ 2147483647 h 775"/>
                <a:gd name="T100" fmla="*/ 2147483647 w 473"/>
                <a:gd name="T101" fmla="*/ 2147483647 h 775"/>
                <a:gd name="T102" fmla="*/ 2147483647 w 473"/>
                <a:gd name="T103" fmla="*/ 2147483647 h 775"/>
                <a:gd name="T104" fmla="*/ 2147483647 w 473"/>
                <a:gd name="T105" fmla="*/ 2147483647 h 775"/>
                <a:gd name="T106" fmla="*/ 2147483647 w 473"/>
                <a:gd name="T107" fmla="*/ 2147483647 h 775"/>
                <a:gd name="T108" fmla="*/ 2147483647 w 473"/>
                <a:gd name="T109" fmla="*/ 2147483647 h 775"/>
                <a:gd name="T110" fmla="*/ 2147483647 w 473"/>
                <a:gd name="T111" fmla="*/ 2147483647 h 775"/>
                <a:gd name="T112" fmla="*/ 2147483647 w 473"/>
                <a:gd name="T113" fmla="*/ 2147483647 h 775"/>
                <a:gd name="T114" fmla="*/ 2147483647 w 473"/>
                <a:gd name="T115" fmla="*/ 2147483647 h 775"/>
                <a:gd name="T116" fmla="*/ 2147483647 w 473"/>
                <a:gd name="T117" fmla="*/ 2147483647 h 775"/>
                <a:gd name="T118" fmla="*/ 2147483647 w 473"/>
                <a:gd name="T119" fmla="*/ 2147483647 h 775"/>
                <a:gd name="T120" fmla="*/ 2147483647 w 473"/>
                <a:gd name="T121" fmla="*/ 0 h 77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73"/>
                <a:gd name="T184" fmla="*/ 0 h 775"/>
                <a:gd name="T185" fmla="*/ 473 w 473"/>
                <a:gd name="T186" fmla="*/ 775 h 77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73" h="775">
                  <a:moveTo>
                    <a:pt x="116" y="0"/>
                  </a:moveTo>
                  <a:lnTo>
                    <a:pt x="181" y="3"/>
                  </a:lnTo>
                  <a:lnTo>
                    <a:pt x="201" y="7"/>
                  </a:lnTo>
                  <a:lnTo>
                    <a:pt x="229" y="15"/>
                  </a:lnTo>
                  <a:lnTo>
                    <a:pt x="240" y="26"/>
                  </a:lnTo>
                  <a:lnTo>
                    <a:pt x="286" y="89"/>
                  </a:lnTo>
                  <a:lnTo>
                    <a:pt x="305" y="109"/>
                  </a:lnTo>
                  <a:lnTo>
                    <a:pt x="328" y="131"/>
                  </a:lnTo>
                  <a:lnTo>
                    <a:pt x="341" y="155"/>
                  </a:lnTo>
                  <a:lnTo>
                    <a:pt x="352" y="183"/>
                  </a:lnTo>
                  <a:lnTo>
                    <a:pt x="372" y="209"/>
                  </a:lnTo>
                  <a:lnTo>
                    <a:pt x="379" y="217"/>
                  </a:lnTo>
                  <a:lnTo>
                    <a:pt x="392" y="228"/>
                  </a:lnTo>
                  <a:lnTo>
                    <a:pt x="415" y="244"/>
                  </a:lnTo>
                  <a:lnTo>
                    <a:pt x="402" y="251"/>
                  </a:lnTo>
                  <a:lnTo>
                    <a:pt x="387" y="313"/>
                  </a:lnTo>
                  <a:lnTo>
                    <a:pt x="379" y="338"/>
                  </a:lnTo>
                  <a:lnTo>
                    <a:pt x="361" y="357"/>
                  </a:lnTo>
                  <a:lnTo>
                    <a:pt x="344" y="368"/>
                  </a:lnTo>
                  <a:lnTo>
                    <a:pt x="325" y="371"/>
                  </a:lnTo>
                  <a:lnTo>
                    <a:pt x="314" y="391"/>
                  </a:lnTo>
                  <a:lnTo>
                    <a:pt x="325" y="415"/>
                  </a:lnTo>
                  <a:lnTo>
                    <a:pt x="334" y="442"/>
                  </a:lnTo>
                  <a:lnTo>
                    <a:pt x="334" y="481"/>
                  </a:lnTo>
                  <a:lnTo>
                    <a:pt x="364" y="523"/>
                  </a:lnTo>
                  <a:lnTo>
                    <a:pt x="410" y="559"/>
                  </a:lnTo>
                  <a:lnTo>
                    <a:pt x="435" y="593"/>
                  </a:lnTo>
                  <a:lnTo>
                    <a:pt x="442" y="640"/>
                  </a:lnTo>
                  <a:lnTo>
                    <a:pt x="473" y="659"/>
                  </a:lnTo>
                  <a:lnTo>
                    <a:pt x="406" y="698"/>
                  </a:lnTo>
                  <a:lnTo>
                    <a:pt x="352" y="757"/>
                  </a:lnTo>
                  <a:lnTo>
                    <a:pt x="321" y="775"/>
                  </a:lnTo>
                  <a:lnTo>
                    <a:pt x="255" y="775"/>
                  </a:lnTo>
                  <a:lnTo>
                    <a:pt x="197" y="760"/>
                  </a:lnTo>
                  <a:lnTo>
                    <a:pt x="178" y="732"/>
                  </a:lnTo>
                  <a:lnTo>
                    <a:pt x="159" y="663"/>
                  </a:lnTo>
                  <a:lnTo>
                    <a:pt x="143" y="627"/>
                  </a:lnTo>
                  <a:lnTo>
                    <a:pt x="120" y="608"/>
                  </a:lnTo>
                  <a:lnTo>
                    <a:pt x="123" y="582"/>
                  </a:lnTo>
                  <a:lnTo>
                    <a:pt x="138" y="542"/>
                  </a:lnTo>
                  <a:lnTo>
                    <a:pt x="146" y="496"/>
                  </a:lnTo>
                  <a:lnTo>
                    <a:pt x="131" y="450"/>
                  </a:lnTo>
                  <a:lnTo>
                    <a:pt x="128" y="407"/>
                  </a:lnTo>
                  <a:lnTo>
                    <a:pt x="108" y="380"/>
                  </a:lnTo>
                  <a:lnTo>
                    <a:pt x="77" y="380"/>
                  </a:lnTo>
                  <a:lnTo>
                    <a:pt x="42" y="361"/>
                  </a:lnTo>
                  <a:lnTo>
                    <a:pt x="23" y="302"/>
                  </a:lnTo>
                  <a:lnTo>
                    <a:pt x="26" y="260"/>
                  </a:lnTo>
                  <a:lnTo>
                    <a:pt x="19" y="228"/>
                  </a:lnTo>
                  <a:lnTo>
                    <a:pt x="0" y="209"/>
                  </a:lnTo>
                  <a:lnTo>
                    <a:pt x="19" y="190"/>
                  </a:lnTo>
                  <a:lnTo>
                    <a:pt x="77" y="186"/>
                  </a:lnTo>
                  <a:lnTo>
                    <a:pt x="97" y="166"/>
                  </a:lnTo>
                  <a:lnTo>
                    <a:pt x="39" y="150"/>
                  </a:lnTo>
                  <a:lnTo>
                    <a:pt x="26" y="117"/>
                  </a:lnTo>
                  <a:lnTo>
                    <a:pt x="34" y="92"/>
                  </a:lnTo>
                  <a:lnTo>
                    <a:pt x="62" y="81"/>
                  </a:lnTo>
                  <a:lnTo>
                    <a:pt x="92" y="73"/>
                  </a:lnTo>
                  <a:lnTo>
                    <a:pt x="108" y="59"/>
                  </a:lnTo>
                  <a:lnTo>
                    <a:pt x="112" y="15"/>
                  </a:lnTo>
                  <a:lnTo>
                    <a:pt x="116" y="0"/>
                  </a:lnTo>
                  <a:close/>
                </a:path>
              </a:pathLst>
            </a:custGeom>
            <a:gradFill rotWithShape="0">
              <a:gsLst>
                <a:gs pos="0">
                  <a:srgbClr val="99CCFF"/>
                </a:gs>
                <a:gs pos="100000">
                  <a:srgbClr val="465E75"/>
                </a:gs>
              </a:gsLst>
              <a:path path="rect">
                <a:fillToRect l="100000" t="100000"/>
              </a:path>
            </a:gradFill>
            <a:ln w="12600">
              <a:solidFill>
                <a:srgbClr val="FFFFFF"/>
              </a:solidFill>
              <a:round/>
              <a:headEnd/>
              <a:tailEnd/>
            </a:ln>
          </p:spPr>
          <p:txBody>
            <a:bodyPr wrap="none" lIns="91424" tIns="45712" rIns="91424" bIns="45712" anchor="ctr"/>
            <a:lstStyle/>
            <a:p>
              <a:endParaRPr lang="es-ES">
                <a:solidFill>
                  <a:prstClr val="black"/>
                </a:solidFill>
              </a:endParaRPr>
            </a:p>
          </p:txBody>
        </p:sp>
        <p:sp>
          <p:nvSpPr>
            <p:cNvPr id="2184" name="Freeform 139"/>
            <p:cNvSpPr>
              <a:spLocks noChangeArrowheads="1"/>
            </p:cNvSpPr>
            <p:nvPr/>
          </p:nvSpPr>
          <p:spPr bwMode="auto">
            <a:xfrm>
              <a:off x="3652986" y="3508912"/>
              <a:ext cx="218554" cy="371481"/>
            </a:xfrm>
            <a:custGeom>
              <a:avLst/>
              <a:gdLst>
                <a:gd name="T0" fmla="*/ 2147483647 w 473"/>
                <a:gd name="T1" fmla="*/ 0 h 775"/>
                <a:gd name="T2" fmla="*/ 2147483647 w 473"/>
                <a:gd name="T3" fmla="*/ 2147483647 h 775"/>
                <a:gd name="T4" fmla="*/ 2147483647 w 473"/>
                <a:gd name="T5" fmla="*/ 2147483647 h 775"/>
                <a:gd name="T6" fmla="*/ 2147483647 w 473"/>
                <a:gd name="T7" fmla="*/ 2147483647 h 775"/>
                <a:gd name="T8" fmla="*/ 2147483647 w 473"/>
                <a:gd name="T9" fmla="*/ 2147483647 h 775"/>
                <a:gd name="T10" fmla="*/ 2147483647 w 473"/>
                <a:gd name="T11" fmla="*/ 2147483647 h 775"/>
                <a:gd name="T12" fmla="*/ 2147483647 w 473"/>
                <a:gd name="T13" fmla="*/ 2147483647 h 775"/>
                <a:gd name="T14" fmla="*/ 2147483647 w 473"/>
                <a:gd name="T15" fmla="*/ 2147483647 h 775"/>
                <a:gd name="T16" fmla="*/ 2147483647 w 473"/>
                <a:gd name="T17" fmla="*/ 2147483647 h 775"/>
                <a:gd name="T18" fmla="*/ 2147483647 w 473"/>
                <a:gd name="T19" fmla="*/ 2147483647 h 775"/>
                <a:gd name="T20" fmla="*/ 2147483647 w 473"/>
                <a:gd name="T21" fmla="*/ 2147483647 h 775"/>
                <a:gd name="T22" fmla="*/ 2147483647 w 473"/>
                <a:gd name="T23" fmla="*/ 2147483647 h 775"/>
                <a:gd name="T24" fmla="*/ 2147483647 w 473"/>
                <a:gd name="T25" fmla="*/ 2147483647 h 775"/>
                <a:gd name="T26" fmla="*/ 2147483647 w 473"/>
                <a:gd name="T27" fmla="*/ 2147483647 h 775"/>
                <a:gd name="T28" fmla="*/ 2147483647 w 473"/>
                <a:gd name="T29" fmla="*/ 2147483647 h 775"/>
                <a:gd name="T30" fmla="*/ 2147483647 w 473"/>
                <a:gd name="T31" fmla="*/ 2147483647 h 775"/>
                <a:gd name="T32" fmla="*/ 2147483647 w 473"/>
                <a:gd name="T33" fmla="*/ 2147483647 h 775"/>
                <a:gd name="T34" fmla="*/ 2147483647 w 473"/>
                <a:gd name="T35" fmla="*/ 2147483647 h 775"/>
                <a:gd name="T36" fmla="*/ 2147483647 w 473"/>
                <a:gd name="T37" fmla="*/ 2147483647 h 775"/>
                <a:gd name="T38" fmla="*/ 2147483647 w 473"/>
                <a:gd name="T39" fmla="*/ 2147483647 h 775"/>
                <a:gd name="T40" fmla="*/ 2147483647 w 473"/>
                <a:gd name="T41" fmla="*/ 2147483647 h 775"/>
                <a:gd name="T42" fmla="*/ 2147483647 w 473"/>
                <a:gd name="T43" fmla="*/ 2147483647 h 775"/>
                <a:gd name="T44" fmla="*/ 2147483647 w 473"/>
                <a:gd name="T45" fmla="*/ 2147483647 h 775"/>
                <a:gd name="T46" fmla="*/ 2147483647 w 473"/>
                <a:gd name="T47" fmla="*/ 2147483647 h 775"/>
                <a:gd name="T48" fmla="*/ 2147483647 w 473"/>
                <a:gd name="T49" fmla="*/ 2147483647 h 775"/>
                <a:gd name="T50" fmla="*/ 2147483647 w 473"/>
                <a:gd name="T51" fmla="*/ 2147483647 h 775"/>
                <a:gd name="T52" fmla="*/ 2147483647 w 473"/>
                <a:gd name="T53" fmla="*/ 2147483647 h 775"/>
                <a:gd name="T54" fmla="*/ 2147483647 w 473"/>
                <a:gd name="T55" fmla="*/ 2147483647 h 775"/>
                <a:gd name="T56" fmla="*/ 2147483647 w 473"/>
                <a:gd name="T57" fmla="*/ 2147483647 h 775"/>
                <a:gd name="T58" fmla="*/ 2147483647 w 473"/>
                <a:gd name="T59" fmla="*/ 2147483647 h 775"/>
                <a:gd name="T60" fmla="*/ 2147483647 w 473"/>
                <a:gd name="T61" fmla="*/ 2147483647 h 775"/>
                <a:gd name="T62" fmla="*/ 2147483647 w 473"/>
                <a:gd name="T63" fmla="*/ 2147483647 h 775"/>
                <a:gd name="T64" fmla="*/ 2147483647 w 473"/>
                <a:gd name="T65" fmla="*/ 2147483647 h 775"/>
                <a:gd name="T66" fmla="*/ 2147483647 w 473"/>
                <a:gd name="T67" fmla="*/ 2147483647 h 775"/>
                <a:gd name="T68" fmla="*/ 2147483647 w 473"/>
                <a:gd name="T69" fmla="*/ 2147483647 h 775"/>
                <a:gd name="T70" fmla="*/ 2147483647 w 473"/>
                <a:gd name="T71" fmla="*/ 2147483647 h 775"/>
                <a:gd name="T72" fmla="*/ 2147483647 w 473"/>
                <a:gd name="T73" fmla="*/ 2147483647 h 775"/>
                <a:gd name="T74" fmla="*/ 2147483647 w 473"/>
                <a:gd name="T75" fmla="*/ 2147483647 h 775"/>
                <a:gd name="T76" fmla="*/ 2147483647 w 473"/>
                <a:gd name="T77" fmla="*/ 2147483647 h 775"/>
                <a:gd name="T78" fmla="*/ 2147483647 w 473"/>
                <a:gd name="T79" fmla="*/ 2147483647 h 775"/>
                <a:gd name="T80" fmla="*/ 2147483647 w 473"/>
                <a:gd name="T81" fmla="*/ 2147483647 h 775"/>
                <a:gd name="T82" fmla="*/ 2147483647 w 473"/>
                <a:gd name="T83" fmla="*/ 2147483647 h 775"/>
                <a:gd name="T84" fmla="*/ 2147483647 w 473"/>
                <a:gd name="T85" fmla="*/ 2147483647 h 775"/>
                <a:gd name="T86" fmla="*/ 2147483647 w 473"/>
                <a:gd name="T87" fmla="*/ 2147483647 h 775"/>
                <a:gd name="T88" fmla="*/ 2147483647 w 473"/>
                <a:gd name="T89" fmla="*/ 2147483647 h 775"/>
                <a:gd name="T90" fmla="*/ 2147483647 w 473"/>
                <a:gd name="T91" fmla="*/ 2147483647 h 775"/>
                <a:gd name="T92" fmla="*/ 2147483647 w 473"/>
                <a:gd name="T93" fmla="*/ 2147483647 h 775"/>
                <a:gd name="T94" fmla="*/ 2147483647 w 473"/>
                <a:gd name="T95" fmla="*/ 2147483647 h 775"/>
                <a:gd name="T96" fmla="*/ 2147483647 w 473"/>
                <a:gd name="T97" fmla="*/ 2147483647 h 775"/>
                <a:gd name="T98" fmla="*/ 0 w 473"/>
                <a:gd name="T99" fmla="*/ 2147483647 h 775"/>
                <a:gd name="T100" fmla="*/ 2147483647 w 473"/>
                <a:gd name="T101" fmla="*/ 2147483647 h 775"/>
                <a:gd name="T102" fmla="*/ 2147483647 w 473"/>
                <a:gd name="T103" fmla="*/ 2147483647 h 775"/>
                <a:gd name="T104" fmla="*/ 2147483647 w 473"/>
                <a:gd name="T105" fmla="*/ 2147483647 h 775"/>
                <a:gd name="T106" fmla="*/ 2147483647 w 473"/>
                <a:gd name="T107" fmla="*/ 2147483647 h 775"/>
                <a:gd name="T108" fmla="*/ 2147483647 w 473"/>
                <a:gd name="T109" fmla="*/ 2147483647 h 775"/>
                <a:gd name="T110" fmla="*/ 2147483647 w 473"/>
                <a:gd name="T111" fmla="*/ 2147483647 h 775"/>
                <a:gd name="T112" fmla="*/ 2147483647 w 473"/>
                <a:gd name="T113" fmla="*/ 2147483647 h 775"/>
                <a:gd name="T114" fmla="*/ 2147483647 w 473"/>
                <a:gd name="T115" fmla="*/ 2147483647 h 775"/>
                <a:gd name="T116" fmla="*/ 2147483647 w 473"/>
                <a:gd name="T117" fmla="*/ 2147483647 h 775"/>
                <a:gd name="T118" fmla="*/ 2147483647 w 473"/>
                <a:gd name="T119" fmla="*/ 2147483647 h 775"/>
                <a:gd name="T120" fmla="*/ 2147483647 w 473"/>
                <a:gd name="T121" fmla="*/ 0 h 77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73"/>
                <a:gd name="T184" fmla="*/ 0 h 775"/>
                <a:gd name="T185" fmla="*/ 473 w 473"/>
                <a:gd name="T186" fmla="*/ 775 h 77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73" h="775">
                  <a:moveTo>
                    <a:pt x="116" y="0"/>
                  </a:moveTo>
                  <a:lnTo>
                    <a:pt x="181" y="3"/>
                  </a:lnTo>
                  <a:lnTo>
                    <a:pt x="201" y="7"/>
                  </a:lnTo>
                  <a:lnTo>
                    <a:pt x="229" y="15"/>
                  </a:lnTo>
                  <a:lnTo>
                    <a:pt x="240" y="26"/>
                  </a:lnTo>
                  <a:lnTo>
                    <a:pt x="286" y="89"/>
                  </a:lnTo>
                  <a:lnTo>
                    <a:pt x="305" y="109"/>
                  </a:lnTo>
                  <a:lnTo>
                    <a:pt x="328" y="131"/>
                  </a:lnTo>
                  <a:lnTo>
                    <a:pt x="341" y="155"/>
                  </a:lnTo>
                  <a:lnTo>
                    <a:pt x="352" y="183"/>
                  </a:lnTo>
                  <a:lnTo>
                    <a:pt x="372" y="209"/>
                  </a:lnTo>
                  <a:lnTo>
                    <a:pt x="379" y="217"/>
                  </a:lnTo>
                  <a:lnTo>
                    <a:pt x="392" y="228"/>
                  </a:lnTo>
                  <a:lnTo>
                    <a:pt x="415" y="244"/>
                  </a:lnTo>
                  <a:lnTo>
                    <a:pt x="402" y="251"/>
                  </a:lnTo>
                  <a:lnTo>
                    <a:pt x="387" y="313"/>
                  </a:lnTo>
                  <a:lnTo>
                    <a:pt x="379" y="338"/>
                  </a:lnTo>
                  <a:lnTo>
                    <a:pt x="361" y="357"/>
                  </a:lnTo>
                  <a:lnTo>
                    <a:pt x="344" y="368"/>
                  </a:lnTo>
                  <a:lnTo>
                    <a:pt x="325" y="371"/>
                  </a:lnTo>
                  <a:lnTo>
                    <a:pt x="314" y="391"/>
                  </a:lnTo>
                  <a:lnTo>
                    <a:pt x="325" y="415"/>
                  </a:lnTo>
                  <a:lnTo>
                    <a:pt x="334" y="442"/>
                  </a:lnTo>
                  <a:lnTo>
                    <a:pt x="334" y="481"/>
                  </a:lnTo>
                  <a:lnTo>
                    <a:pt x="364" y="523"/>
                  </a:lnTo>
                  <a:lnTo>
                    <a:pt x="410" y="559"/>
                  </a:lnTo>
                  <a:lnTo>
                    <a:pt x="435" y="593"/>
                  </a:lnTo>
                  <a:lnTo>
                    <a:pt x="442" y="640"/>
                  </a:lnTo>
                  <a:lnTo>
                    <a:pt x="473" y="659"/>
                  </a:lnTo>
                  <a:lnTo>
                    <a:pt x="406" y="698"/>
                  </a:lnTo>
                  <a:lnTo>
                    <a:pt x="352" y="757"/>
                  </a:lnTo>
                  <a:lnTo>
                    <a:pt x="321" y="775"/>
                  </a:lnTo>
                  <a:lnTo>
                    <a:pt x="255" y="775"/>
                  </a:lnTo>
                  <a:lnTo>
                    <a:pt x="197" y="760"/>
                  </a:lnTo>
                  <a:lnTo>
                    <a:pt x="178" y="732"/>
                  </a:lnTo>
                  <a:lnTo>
                    <a:pt x="159" y="663"/>
                  </a:lnTo>
                  <a:lnTo>
                    <a:pt x="143" y="627"/>
                  </a:lnTo>
                  <a:lnTo>
                    <a:pt x="120" y="608"/>
                  </a:lnTo>
                  <a:lnTo>
                    <a:pt x="123" y="582"/>
                  </a:lnTo>
                  <a:lnTo>
                    <a:pt x="138" y="542"/>
                  </a:lnTo>
                  <a:lnTo>
                    <a:pt x="146" y="496"/>
                  </a:lnTo>
                  <a:lnTo>
                    <a:pt x="131" y="450"/>
                  </a:lnTo>
                  <a:lnTo>
                    <a:pt x="128" y="407"/>
                  </a:lnTo>
                  <a:lnTo>
                    <a:pt x="108" y="380"/>
                  </a:lnTo>
                  <a:lnTo>
                    <a:pt x="77" y="380"/>
                  </a:lnTo>
                  <a:lnTo>
                    <a:pt x="42" y="361"/>
                  </a:lnTo>
                  <a:lnTo>
                    <a:pt x="23" y="302"/>
                  </a:lnTo>
                  <a:lnTo>
                    <a:pt x="26" y="260"/>
                  </a:lnTo>
                  <a:lnTo>
                    <a:pt x="19" y="228"/>
                  </a:lnTo>
                  <a:lnTo>
                    <a:pt x="0" y="209"/>
                  </a:lnTo>
                  <a:lnTo>
                    <a:pt x="19" y="190"/>
                  </a:lnTo>
                  <a:lnTo>
                    <a:pt x="77" y="186"/>
                  </a:lnTo>
                  <a:lnTo>
                    <a:pt x="97" y="166"/>
                  </a:lnTo>
                  <a:lnTo>
                    <a:pt x="39" y="150"/>
                  </a:lnTo>
                  <a:lnTo>
                    <a:pt x="26" y="117"/>
                  </a:lnTo>
                  <a:lnTo>
                    <a:pt x="34" y="92"/>
                  </a:lnTo>
                  <a:lnTo>
                    <a:pt x="62" y="81"/>
                  </a:lnTo>
                  <a:lnTo>
                    <a:pt x="92" y="73"/>
                  </a:lnTo>
                  <a:lnTo>
                    <a:pt x="108" y="59"/>
                  </a:lnTo>
                  <a:lnTo>
                    <a:pt x="112" y="15"/>
                  </a:lnTo>
                  <a:lnTo>
                    <a:pt x="116" y="0"/>
                  </a:lnTo>
                </a:path>
              </a:pathLst>
            </a:custGeom>
            <a:solidFill>
              <a:schemeClr val="bg1"/>
            </a:solidFill>
            <a:ln w="12573">
              <a:solidFill>
                <a:srgbClr val="000066"/>
              </a:solidFill>
              <a:round/>
              <a:headEnd/>
              <a:tailEnd/>
            </a:ln>
          </p:spPr>
          <p:txBody>
            <a:bodyPr wrap="none" lIns="91424" tIns="45712" rIns="91424" bIns="45712" anchor="ctr"/>
            <a:lstStyle/>
            <a:p>
              <a:endParaRPr lang="es-ES">
                <a:solidFill>
                  <a:prstClr val="black"/>
                </a:solidFill>
              </a:endParaRPr>
            </a:p>
          </p:txBody>
        </p:sp>
        <p:sp>
          <p:nvSpPr>
            <p:cNvPr id="2185" name="Freeform 140"/>
            <p:cNvSpPr>
              <a:spLocks noChangeArrowheads="1"/>
            </p:cNvSpPr>
            <p:nvPr/>
          </p:nvSpPr>
          <p:spPr bwMode="auto">
            <a:xfrm>
              <a:off x="3795521" y="3608261"/>
              <a:ext cx="199550" cy="214538"/>
            </a:xfrm>
            <a:custGeom>
              <a:avLst/>
              <a:gdLst>
                <a:gd name="T0" fmla="*/ 2147483647 w 427"/>
                <a:gd name="T1" fmla="*/ 2147483647 h 450"/>
                <a:gd name="T2" fmla="*/ 2147483647 w 427"/>
                <a:gd name="T3" fmla="*/ 2147483647 h 450"/>
                <a:gd name="T4" fmla="*/ 2147483647 w 427"/>
                <a:gd name="T5" fmla="*/ 2147483647 h 450"/>
                <a:gd name="T6" fmla="*/ 2147483647 w 427"/>
                <a:gd name="T7" fmla="*/ 2147483647 h 450"/>
                <a:gd name="T8" fmla="*/ 2147483647 w 427"/>
                <a:gd name="T9" fmla="*/ 2147483647 h 450"/>
                <a:gd name="T10" fmla="*/ 2147483647 w 427"/>
                <a:gd name="T11" fmla="*/ 0 h 450"/>
                <a:gd name="T12" fmla="*/ 2147483647 w 427"/>
                <a:gd name="T13" fmla="*/ 0 h 450"/>
                <a:gd name="T14" fmla="*/ 2147483647 w 427"/>
                <a:gd name="T15" fmla="*/ 0 h 450"/>
                <a:gd name="T16" fmla="*/ 2147483647 w 427"/>
                <a:gd name="T17" fmla="*/ 2147483647 h 450"/>
                <a:gd name="T18" fmla="*/ 2147483647 w 427"/>
                <a:gd name="T19" fmla="*/ 2147483647 h 450"/>
                <a:gd name="T20" fmla="*/ 2147483647 w 427"/>
                <a:gd name="T21" fmla="*/ 2147483647 h 450"/>
                <a:gd name="T22" fmla="*/ 2147483647 w 427"/>
                <a:gd name="T23" fmla="*/ 2147483647 h 450"/>
                <a:gd name="T24" fmla="*/ 2147483647 w 427"/>
                <a:gd name="T25" fmla="*/ 2147483647 h 450"/>
                <a:gd name="T26" fmla="*/ 2147483647 w 427"/>
                <a:gd name="T27" fmla="*/ 2147483647 h 450"/>
                <a:gd name="T28" fmla="*/ 2147483647 w 427"/>
                <a:gd name="T29" fmla="*/ 2147483647 h 450"/>
                <a:gd name="T30" fmla="*/ 2147483647 w 427"/>
                <a:gd name="T31" fmla="*/ 2147483647 h 450"/>
                <a:gd name="T32" fmla="*/ 2147483647 w 427"/>
                <a:gd name="T33" fmla="*/ 2147483647 h 450"/>
                <a:gd name="T34" fmla="*/ 2147483647 w 427"/>
                <a:gd name="T35" fmla="*/ 2147483647 h 450"/>
                <a:gd name="T36" fmla="*/ 2147483647 w 427"/>
                <a:gd name="T37" fmla="*/ 2147483647 h 450"/>
                <a:gd name="T38" fmla="*/ 2147483647 w 427"/>
                <a:gd name="T39" fmla="*/ 2147483647 h 450"/>
                <a:gd name="T40" fmla="*/ 2147483647 w 427"/>
                <a:gd name="T41" fmla="*/ 2147483647 h 450"/>
                <a:gd name="T42" fmla="*/ 2147483647 w 427"/>
                <a:gd name="T43" fmla="*/ 2147483647 h 450"/>
                <a:gd name="T44" fmla="*/ 2147483647 w 427"/>
                <a:gd name="T45" fmla="*/ 2147483647 h 450"/>
                <a:gd name="T46" fmla="*/ 2147483647 w 427"/>
                <a:gd name="T47" fmla="*/ 2147483647 h 450"/>
                <a:gd name="T48" fmla="*/ 2147483647 w 427"/>
                <a:gd name="T49" fmla="*/ 2147483647 h 450"/>
                <a:gd name="T50" fmla="*/ 2147483647 w 427"/>
                <a:gd name="T51" fmla="*/ 2147483647 h 450"/>
                <a:gd name="T52" fmla="*/ 2147483647 w 427"/>
                <a:gd name="T53" fmla="*/ 2147483647 h 450"/>
                <a:gd name="T54" fmla="*/ 2147483647 w 427"/>
                <a:gd name="T55" fmla="*/ 2147483647 h 450"/>
                <a:gd name="T56" fmla="*/ 2147483647 w 427"/>
                <a:gd name="T57" fmla="*/ 2147483647 h 450"/>
                <a:gd name="T58" fmla="*/ 2147483647 w 427"/>
                <a:gd name="T59" fmla="*/ 2147483647 h 450"/>
                <a:gd name="T60" fmla="*/ 2147483647 w 427"/>
                <a:gd name="T61" fmla="*/ 2147483647 h 450"/>
                <a:gd name="T62" fmla="*/ 2147483647 w 427"/>
                <a:gd name="T63" fmla="*/ 2147483647 h 450"/>
                <a:gd name="T64" fmla="*/ 2147483647 w 427"/>
                <a:gd name="T65" fmla="*/ 2147483647 h 450"/>
                <a:gd name="T66" fmla="*/ 2147483647 w 427"/>
                <a:gd name="T67" fmla="*/ 2147483647 h 450"/>
                <a:gd name="T68" fmla="*/ 2147483647 w 427"/>
                <a:gd name="T69" fmla="*/ 2147483647 h 450"/>
                <a:gd name="T70" fmla="*/ 2147483647 w 427"/>
                <a:gd name="T71" fmla="*/ 2147483647 h 450"/>
                <a:gd name="T72" fmla="*/ 0 w 427"/>
                <a:gd name="T73" fmla="*/ 2147483647 h 450"/>
                <a:gd name="T74" fmla="*/ 2147483647 w 427"/>
                <a:gd name="T75" fmla="*/ 2147483647 h 450"/>
                <a:gd name="T76" fmla="*/ 2147483647 w 427"/>
                <a:gd name="T77" fmla="*/ 2147483647 h 450"/>
                <a:gd name="T78" fmla="*/ 2147483647 w 427"/>
                <a:gd name="T79" fmla="*/ 2147483647 h 450"/>
                <a:gd name="T80" fmla="*/ 2147483647 w 427"/>
                <a:gd name="T81" fmla="*/ 2147483647 h 450"/>
                <a:gd name="T82" fmla="*/ 2147483647 w 427"/>
                <a:gd name="T83" fmla="*/ 2147483647 h 450"/>
                <a:gd name="T84" fmla="*/ 2147483647 w 427"/>
                <a:gd name="T85" fmla="*/ 2147483647 h 450"/>
                <a:gd name="T86" fmla="*/ 2147483647 w 427"/>
                <a:gd name="T87" fmla="*/ 2147483647 h 45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27"/>
                <a:gd name="T133" fmla="*/ 0 h 450"/>
                <a:gd name="T134" fmla="*/ 427 w 427"/>
                <a:gd name="T135" fmla="*/ 450 h 45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27" h="450">
                  <a:moveTo>
                    <a:pt x="100" y="34"/>
                  </a:moveTo>
                  <a:lnTo>
                    <a:pt x="143" y="41"/>
                  </a:lnTo>
                  <a:lnTo>
                    <a:pt x="202" y="22"/>
                  </a:lnTo>
                  <a:lnTo>
                    <a:pt x="224" y="22"/>
                  </a:lnTo>
                  <a:lnTo>
                    <a:pt x="283" y="15"/>
                  </a:lnTo>
                  <a:lnTo>
                    <a:pt x="344" y="0"/>
                  </a:lnTo>
                  <a:lnTo>
                    <a:pt x="427" y="0"/>
                  </a:lnTo>
                  <a:lnTo>
                    <a:pt x="414" y="0"/>
                  </a:lnTo>
                  <a:lnTo>
                    <a:pt x="395" y="22"/>
                  </a:lnTo>
                  <a:lnTo>
                    <a:pt x="368" y="77"/>
                  </a:lnTo>
                  <a:lnTo>
                    <a:pt x="361" y="96"/>
                  </a:lnTo>
                  <a:lnTo>
                    <a:pt x="361" y="115"/>
                  </a:lnTo>
                  <a:lnTo>
                    <a:pt x="361" y="135"/>
                  </a:lnTo>
                  <a:lnTo>
                    <a:pt x="372" y="158"/>
                  </a:lnTo>
                  <a:lnTo>
                    <a:pt x="395" y="201"/>
                  </a:lnTo>
                  <a:lnTo>
                    <a:pt x="410" y="236"/>
                  </a:lnTo>
                  <a:lnTo>
                    <a:pt x="407" y="271"/>
                  </a:lnTo>
                  <a:lnTo>
                    <a:pt x="387" y="305"/>
                  </a:lnTo>
                  <a:lnTo>
                    <a:pt x="344" y="363"/>
                  </a:lnTo>
                  <a:lnTo>
                    <a:pt x="337" y="348"/>
                  </a:lnTo>
                  <a:lnTo>
                    <a:pt x="318" y="353"/>
                  </a:lnTo>
                  <a:lnTo>
                    <a:pt x="298" y="353"/>
                  </a:lnTo>
                  <a:lnTo>
                    <a:pt x="293" y="383"/>
                  </a:lnTo>
                  <a:lnTo>
                    <a:pt x="271" y="395"/>
                  </a:lnTo>
                  <a:lnTo>
                    <a:pt x="252" y="371"/>
                  </a:lnTo>
                  <a:lnTo>
                    <a:pt x="224" y="371"/>
                  </a:lnTo>
                  <a:lnTo>
                    <a:pt x="206" y="411"/>
                  </a:lnTo>
                  <a:lnTo>
                    <a:pt x="189" y="437"/>
                  </a:lnTo>
                  <a:lnTo>
                    <a:pt x="163" y="450"/>
                  </a:lnTo>
                  <a:lnTo>
                    <a:pt x="132" y="430"/>
                  </a:lnTo>
                  <a:lnTo>
                    <a:pt x="125" y="383"/>
                  </a:lnTo>
                  <a:lnTo>
                    <a:pt x="100" y="348"/>
                  </a:lnTo>
                  <a:lnTo>
                    <a:pt x="54" y="317"/>
                  </a:lnTo>
                  <a:lnTo>
                    <a:pt x="24" y="271"/>
                  </a:lnTo>
                  <a:lnTo>
                    <a:pt x="24" y="236"/>
                  </a:lnTo>
                  <a:lnTo>
                    <a:pt x="11" y="205"/>
                  </a:lnTo>
                  <a:lnTo>
                    <a:pt x="0" y="185"/>
                  </a:lnTo>
                  <a:lnTo>
                    <a:pt x="11" y="165"/>
                  </a:lnTo>
                  <a:lnTo>
                    <a:pt x="34" y="158"/>
                  </a:lnTo>
                  <a:lnTo>
                    <a:pt x="51" y="151"/>
                  </a:lnTo>
                  <a:lnTo>
                    <a:pt x="69" y="127"/>
                  </a:lnTo>
                  <a:lnTo>
                    <a:pt x="74" y="104"/>
                  </a:lnTo>
                  <a:lnTo>
                    <a:pt x="92" y="41"/>
                  </a:lnTo>
                  <a:lnTo>
                    <a:pt x="100" y="34"/>
                  </a:lnTo>
                  <a:close/>
                </a:path>
              </a:pathLst>
            </a:custGeom>
            <a:solidFill>
              <a:schemeClr val="bg1"/>
            </a:solidFill>
            <a:ln w="12600">
              <a:solidFill>
                <a:srgbClr val="FFFFFF"/>
              </a:solidFill>
              <a:round/>
              <a:headEnd/>
              <a:tailEnd/>
            </a:ln>
          </p:spPr>
          <p:txBody>
            <a:bodyPr wrap="none" lIns="91424" tIns="45712" rIns="91424" bIns="45712" anchor="ctr"/>
            <a:lstStyle/>
            <a:p>
              <a:endParaRPr lang="es-ES">
                <a:solidFill>
                  <a:prstClr val="black"/>
                </a:solidFill>
              </a:endParaRPr>
            </a:p>
          </p:txBody>
        </p:sp>
        <p:sp>
          <p:nvSpPr>
            <p:cNvPr id="2186" name="Freeform 141"/>
            <p:cNvSpPr>
              <a:spLocks noChangeArrowheads="1"/>
            </p:cNvSpPr>
            <p:nvPr/>
          </p:nvSpPr>
          <p:spPr bwMode="auto">
            <a:xfrm>
              <a:off x="3795521" y="3608261"/>
              <a:ext cx="199550" cy="214538"/>
            </a:xfrm>
            <a:custGeom>
              <a:avLst/>
              <a:gdLst>
                <a:gd name="T0" fmla="*/ 2147483647 w 427"/>
                <a:gd name="T1" fmla="*/ 2147483647 h 450"/>
                <a:gd name="T2" fmla="*/ 2147483647 w 427"/>
                <a:gd name="T3" fmla="*/ 2147483647 h 450"/>
                <a:gd name="T4" fmla="*/ 2147483647 w 427"/>
                <a:gd name="T5" fmla="*/ 2147483647 h 450"/>
                <a:gd name="T6" fmla="*/ 2147483647 w 427"/>
                <a:gd name="T7" fmla="*/ 2147483647 h 450"/>
                <a:gd name="T8" fmla="*/ 2147483647 w 427"/>
                <a:gd name="T9" fmla="*/ 2147483647 h 450"/>
                <a:gd name="T10" fmla="*/ 2147483647 w 427"/>
                <a:gd name="T11" fmla="*/ 0 h 450"/>
                <a:gd name="T12" fmla="*/ 2147483647 w 427"/>
                <a:gd name="T13" fmla="*/ 0 h 450"/>
                <a:gd name="T14" fmla="*/ 2147483647 w 427"/>
                <a:gd name="T15" fmla="*/ 0 h 450"/>
                <a:gd name="T16" fmla="*/ 2147483647 w 427"/>
                <a:gd name="T17" fmla="*/ 2147483647 h 450"/>
                <a:gd name="T18" fmla="*/ 2147483647 w 427"/>
                <a:gd name="T19" fmla="*/ 2147483647 h 450"/>
                <a:gd name="T20" fmla="*/ 2147483647 w 427"/>
                <a:gd name="T21" fmla="*/ 2147483647 h 450"/>
                <a:gd name="T22" fmla="*/ 2147483647 w 427"/>
                <a:gd name="T23" fmla="*/ 2147483647 h 450"/>
                <a:gd name="T24" fmla="*/ 2147483647 w 427"/>
                <a:gd name="T25" fmla="*/ 2147483647 h 450"/>
                <a:gd name="T26" fmla="*/ 2147483647 w 427"/>
                <a:gd name="T27" fmla="*/ 2147483647 h 450"/>
                <a:gd name="T28" fmla="*/ 2147483647 w 427"/>
                <a:gd name="T29" fmla="*/ 2147483647 h 450"/>
                <a:gd name="T30" fmla="*/ 2147483647 w 427"/>
                <a:gd name="T31" fmla="*/ 2147483647 h 450"/>
                <a:gd name="T32" fmla="*/ 2147483647 w 427"/>
                <a:gd name="T33" fmla="*/ 2147483647 h 450"/>
                <a:gd name="T34" fmla="*/ 2147483647 w 427"/>
                <a:gd name="T35" fmla="*/ 2147483647 h 450"/>
                <a:gd name="T36" fmla="*/ 2147483647 w 427"/>
                <a:gd name="T37" fmla="*/ 2147483647 h 450"/>
                <a:gd name="T38" fmla="*/ 2147483647 w 427"/>
                <a:gd name="T39" fmla="*/ 2147483647 h 450"/>
                <a:gd name="T40" fmla="*/ 2147483647 w 427"/>
                <a:gd name="T41" fmla="*/ 2147483647 h 450"/>
                <a:gd name="T42" fmla="*/ 2147483647 w 427"/>
                <a:gd name="T43" fmla="*/ 2147483647 h 450"/>
                <a:gd name="T44" fmla="*/ 2147483647 w 427"/>
                <a:gd name="T45" fmla="*/ 2147483647 h 450"/>
                <a:gd name="T46" fmla="*/ 2147483647 w 427"/>
                <a:gd name="T47" fmla="*/ 2147483647 h 450"/>
                <a:gd name="T48" fmla="*/ 2147483647 w 427"/>
                <a:gd name="T49" fmla="*/ 2147483647 h 450"/>
                <a:gd name="T50" fmla="*/ 2147483647 w 427"/>
                <a:gd name="T51" fmla="*/ 2147483647 h 450"/>
                <a:gd name="T52" fmla="*/ 2147483647 w 427"/>
                <a:gd name="T53" fmla="*/ 2147483647 h 450"/>
                <a:gd name="T54" fmla="*/ 2147483647 w 427"/>
                <a:gd name="T55" fmla="*/ 2147483647 h 450"/>
                <a:gd name="T56" fmla="*/ 2147483647 w 427"/>
                <a:gd name="T57" fmla="*/ 2147483647 h 450"/>
                <a:gd name="T58" fmla="*/ 2147483647 w 427"/>
                <a:gd name="T59" fmla="*/ 2147483647 h 450"/>
                <a:gd name="T60" fmla="*/ 2147483647 w 427"/>
                <a:gd name="T61" fmla="*/ 2147483647 h 450"/>
                <a:gd name="T62" fmla="*/ 2147483647 w 427"/>
                <a:gd name="T63" fmla="*/ 2147483647 h 450"/>
                <a:gd name="T64" fmla="*/ 2147483647 w 427"/>
                <a:gd name="T65" fmla="*/ 2147483647 h 450"/>
                <a:gd name="T66" fmla="*/ 2147483647 w 427"/>
                <a:gd name="T67" fmla="*/ 2147483647 h 450"/>
                <a:gd name="T68" fmla="*/ 2147483647 w 427"/>
                <a:gd name="T69" fmla="*/ 2147483647 h 450"/>
                <a:gd name="T70" fmla="*/ 2147483647 w 427"/>
                <a:gd name="T71" fmla="*/ 2147483647 h 450"/>
                <a:gd name="T72" fmla="*/ 0 w 427"/>
                <a:gd name="T73" fmla="*/ 2147483647 h 450"/>
                <a:gd name="T74" fmla="*/ 2147483647 w 427"/>
                <a:gd name="T75" fmla="*/ 2147483647 h 450"/>
                <a:gd name="T76" fmla="*/ 2147483647 w 427"/>
                <a:gd name="T77" fmla="*/ 2147483647 h 450"/>
                <a:gd name="T78" fmla="*/ 2147483647 w 427"/>
                <a:gd name="T79" fmla="*/ 2147483647 h 450"/>
                <a:gd name="T80" fmla="*/ 2147483647 w 427"/>
                <a:gd name="T81" fmla="*/ 2147483647 h 450"/>
                <a:gd name="T82" fmla="*/ 2147483647 w 427"/>
                <a:gd name="T83" fmla="*/ 2147483647 h 450"/>
                <a:gd name="T84" fmla="*/ 2147483647 w 427"/>
                <a:gd name="T85" fmla="*/ 2147483647 h 450"/>
                <a:gd name="T86" fmla="*/ 2147483647 w 427"/>
                <a:gd name="T87" fmla="*/ 2147483647 h 45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27"/>
                <a:gd name="T133" fmla="*/ 0 h 450"/>
                <a:gd name="T134" fmla="*/ 427 w 427"/>
                <a:gd name="T135" fmla="*/ 450 h 45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27" h="450">
                  <a:moveTo>
                    <a:pt x="100" y="34"/>
                  </a:moveTo>
                  <a:lnTo>
                    <a:pt x="143" y="41"/>
                  </a:lnTo>
                  <a:lnTo>
                    <a:pt x="202" y="22"/>
                  </a:lnTo>
                  <a:lnTo>
                    <a:pt x="224" y="22"/>
                  </a:lnTo>
                  <a:lnTo>
                    <a:pt x="283" y="15"/>
                  </a:lnTo>
                  <a:lnTo>
                    <a:pt x="344" y="0"/>
                  </a:lnTo>
                  <a:lnTo>
                    <a:pt x="427" y="0"/>
                  </a:lnTo>
                  <a:lnTo>
                    <a:pt x="414" y="0"/>
                  </a:lnTo>
                  <a:lnTo>
                    <a:pt x="395" y="22"/>
                  </a:lnTo>
                  <a:lnTo>
                    <a:pt x="368" y="77"/>
                  </a:lnTo>
                  <a:lnTo>
                    <a:pt x="361" y="96"/>
                  </a:lnTo>
                  <a:lnTo>
                    <a:pt x="361" y="115"/>
                  </a:lnTo>
                  <a:lnTo>
                    <a:pt x="361" y="135"/>
                  </a:lnTo>
                  <a:lnTo>
                    <a:pt x="372" y="158"/>
                  </a:lnTo>
                  <a:lnTo>
                    <a:pt x="395" y="201"/>
                  </a:lnTo>
                  <a:lnTo>
                    <a:pt x="410" y="236"/>
                  </a:lnTo>
                  <a:lnTo>
                    <a:pt x="407" y="271"/>
                  </a:lnTo>
                  <a:lnTo>
                    <a:pt x="387" y="305"/>
                  </a:lnTo>
                  <a:lnTo>
                    <a:pt x="344" y="363"/>
                  </a:lnTo>
                  <a:lnTo>
                    <a:pt x="337" y="348"/>
                  </a:lnTo>
                  <a:lnTo>
                    <a:pt x="318" y="353"/>
                  </a:lnTo>
                  <a:lnTo>
                    <a:pt x="298" y="353"/>
                  </a:lnTo>
                  <a:lnTo>
                    <a:pt x="293" y="383"/>
                  </a:lnTo>
                  <a:lnTo>
                    <a:pt x="271" y="395"/>
                  </a:lnTo>
                  <a:lnTo>
                    <a:pt x="252" y="371"/>
                  </a:lnTo>
                  <a:lnTo>
                    <a:pt x="224" y="371"/>
                  </a:lnTo>
                  <a:lnTo>
                    <a:pt x="206" y="411"/>
                  </a:lnTo>
                  <a:lnTo>
                    <a:pt x="189" y="437"/>
                  </a:lnTo>
                  <a:lnTo>
                    <a:pt x="163" y="450"/>
                  </a:lnTo>
                  <a:lnTo>
                    <a:pt x="132" y="430"/>
                  </a:lnTo>
                  <a:lnTo>
                    <a:pt x="125" y="383"/>
                  </a:lnTo>
                  <a:lnTo>
                    <a:pt x="100" y="348"/>
                  </a:lnTo>
                  <a:lnTo>
                    <a:pt x="54" y="317"/>
                  </a:lnTo>
                  <a:lnTo>
                    <a:pt x="24" y="271"/>
                  </a:lnTo>
                  <a:lnTo>
                    <a:pt x="24" y="236"/>
                  </a:lnTo>
                  <a:lnTo>
                    <a:pt x="11" y="205"/>
                  </a:lnTo>
                  <a:lnTo>
                    <a:pt x="0" y="185"/>
                  </a:lnTo>
                  <a:lnTo>
                    <a:pt x="11" y="165"/>
                  </a:lnTo>
                  <a:lnTo>
                    <a:pt x="34" y="158"/>
                  </a:lnTo>
                  <a:lnTo>
                    <a:pt x="51" y="151"/>
                  </a:lnTo>
                  <a:lnTo>
                    <a:pt x="69" y="127"/>
                  </a:lnTo>
                  <a:lnTo>
                    <a:pt x="74" y="104"/>
                  </a:lnTo>
                  <a:lnTo>
                    <a:pt x="92" y="41"/>
                  </a:lnTo>
                  <a:lnTo>
                    <a:pt x="100" y="34"/>
                  </a:lnTo>
                </a:path>
              </a:pathLst>
            </a:custGeom>
            <a:solidFill>
              <a:schemeClr val="bg1"/>
            </a:solidFill>
            <a:ln w="12573">
              <a:solidFill>
                <a:srgbClr val="000066"/>
              </a:solidFill>
              <a:round/>
              <a:headEnd/>
              <a:tailEnd/>
            </a:ln>
          </p:spPr>
          <p:txBody>
            <a:bodyPr wrap="none" lIns="91424" tIns="45712" rIns="91424" bIns="45712" anchor="ctr"/>
            <a:lstStyle/>
            <a:p>
              <a:endParaRPr lang="es-ES">
                <a:solidFill>
                  <a:prstClr val="black"/>
                </a:solidFill>
              </a:endParaRPr>
            </a:p>
          </p:txBody>
        </p:sp>
        <p:sp>
          <p:nvSpPr>
            <p:cNvPr id="2187" name="Freeform 142"/>
            <p:cNvSpPr>
              <a:spLocks noChangeArrowheads="1"/>
            </p:cNvSpPr>
            <p:nvPr/>
          </p:nvSpPr>
          <p:spPr bwMode="auto">
            <a:xfrm>
              <a:off x="3951631" y="3608262"/>
              <a:ext cx="160183" cy="211658"/>
            </a:xfrm>
            <a:custGeom>
              <a:avLst/>
              <a:gdLst>
                <a:gd name="T0" fmla="*/ 2147483647 w 342"/>
                <a:gd name="T1" fmla="*/ 0 h 441"/>
                <a:gd name="T2" fmla="*/ 2147483647 w 342"/>
                <a:gd name="T3" fmla="*/ 2147483647 h 441"/>
                <a:gd name="T4" fmla="*/ 2147483647 w 342"/>
                <a:gd name="T5" fmla="*/ 2147483647 h 441"/>
                <a:gd name="T6" fmla="*/ 2147483647 w 342"/>
                <a:gd name="T7" fmla="*/ 2147483647 h 441"/>
                <a:gd name="T8" fmla="*/ 2147483647 w 342"/>
                <a:gd name="T9" fmla="*/ 2147483647 h 441"/>
                <a:gd name="T10" fmla="*/ 2147483647 w 342"/>
                <a:gd name="T11" fmla="*/ 2147483647 h 441"/>
                <a:gd name="T12" fmla="*/ 2147483647 w 342"/>
                <a:gd name="T13" fmla="*/ 2147483647 h 441"/>
                <a:gd name="T14" fmla="*/ 2147483647 w 342"/>
                <a:gd name="T15" fmla="*/ 2147483647 h 441"/>
                <a:gd name="T16" fmla="*/ 2147483647 w 342"/>
                <a:gd name="T17" fmla="*/ 2147483647 h 441"/>
                <a:gd name="T18" fmla="*/ 2147483647 w 342"/>
                <a:gd name="T19" fmla="*/ 2147483647 h 441"/>
                <a:gd name="T20" fmla="*/ 2147483647 w 342"/>
                <a:gd name="T21" fmla="*/ 2147483647 h 441"/>
                <a:gd name="T22" fmla="*/ 2147483647 w 342"/>
                <a:gd name="T23" fmla="*/ 2147483647 h 441"/>
                <a:gd name="T24" fmla="*/ 2147483647 w 342"/>
                <a:gd name="T25" fmla="*/ 2147483647 h 441"/>
                <a:gd name="T26" fmla="*/ 2147483647 w 342"/>
                <a:gd name="T27" fmla="*/ 2147483647 h 441"/>
                <a:gd name="T28" fmla="*/ 2147483647 w 342"/>
                <a:gd name="T29" fmla="*/ 2147483647 h 441"/>
                <a:gd name="T30" fmla="*/ 2147483647 w 342"/>
                <a:gd name="T31" fmla="*/ 2147483647 h 441"/>
                <a:gd name="T32" fmla="*/ 2147483647 w 342"/>
                <a:gd name="T33" fmla="*/ 2147483647 h 441"/>
                <a:gd name="T34" fmla="*/ 2147483647 w 342"/>
                <a:gd name="T35" fmla="*/ 2147483647 h 441"/>
                <a:gd name="T36" fmla="*/ 2147483647 w 342"/>
                <a:gd name="T37" fmla="*/ 2147483647 h 441"/>
                <a:gd name="T38" fmla="*/ 2147483647 w 342"/>
                <a:gd name="T39" fmla="*/ 2147483647 h 441"/>
                <a:gd name="T40" fmla="*/ 0 w 342"/>
                <a:gd name="T41" fmla="*/ 2147483647 h 441"/>
                <a:gd name="T42" fmla="*/ 2147483647 w 342"/>
                <a:gd name="T43" fmla="*/ 2147483647 h 441"/>
                <a:gd name="T44" fmla="*/ 2147483647 w 342"/>
                <a:gd name="T45" fmla="*/ 2147483647 h 441"/>
                <a:gd name="T46" fmla="*/ 2147483647 w 342"/>
                <a:gd name="T47" fmla="*/ 2147483647 h 441"/>
                <a:gd name="T48" fmla="*/ 2147483647 w 342"/>
                <a:gd name="T49" fmla="*/ 2147483647 h 441"/>
                <a:gd name="T50" fmla="*/ 2147483647 w 342"/>
                <a:gd name="T51" fmla="*/ 2147483647 h 441"/>
                <a:gd name="T52" fmla="*/ 2147483647 w 342"/>
                <a:gd name="T53" fmla="*/ 2147483647 h 441"/>
                <a:gd name="T54" fmla="*/ 2147483647 w 342"/>
                <a:gd name="T55" fmla="*/ 2147483647 h 441"/>
                <a:gd name="T56" fmla="*/ 2147483647 w 342"/>
                <a:gd name="T57" fmla="*/ 2147483647 h 441"/>
                <a:gd name="T58" fmla="*/ 2147483647 w 342"/>
                <a:gd name="T59" fmla="*/ 2147483647 h 441"/>
                <a:gd name="T60" fmla="*/ 2147483647 w 342"/>
                <a:gd name="T61" fmla="*/ 2147483647 h 441"/>
                <a:gd name="T62" fmla="*/ 2147483647 w 342"/>
                <a:gd name="T63" fmla="*/ 2147483647 h 441"/>
                <a:gd name="T64" fmla="*/ 2147483647 w 342"/>
                <a:gd name="T65" fmla="*/ 0 h 441"/>
                <a:gd name="T66" fmla="*/ 2147483647 w 342"/>
                <a:gd name="T67" fmla="*/ 0 h 44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42"/>
                <a:gd name="T103" fmla="*/ 0 h 441"/>
                <a:gd name="T104" fmla="*/ 342 w 342"/>
                <a:gd name="T105" fmla="*/ 441 h 441"/>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42" h="441">
                  <a:moveTo>
                    <a:pt x="94" y="0"/>
                  </a:moveTo>
                  <a:lnTo>
                    <a:pt x="214" y="7"/>
                  </a:lnTo>
                  <a:lnTo>
                    <a:pt x="236" y="7"/>
                  </a:lnTo>
                  <a:lnTo>
                    <a:pt x="255" y="22"/>
                  </a:lnTo>
                  <a:lnTo>
                    <a:pt x="298" y="58"/>
                  </a:lnTo>
                  <a:lnTo>
                    <a:pt x="318" y="65"/>
                  </a:lnTo>
                  <a:lnTo>
                    <a:pt x="336" y="81"/>
                  </a:lnTo>
                  <a:lnTo>
                    <a:pt x="342" y="96"/>
                  </a:lnTo>
                  <a:lnTo>
                    <a:pt x="314" y="142"/>
                  </a:lnTo>
                  <a:lnTo>
                    <a:pt x="268" y="193"/>
                  </a:lnTo>
                  <a:lnTo>
                    <a:pt x="255" y="236"/>
                  </a:lnTo>
                  <a:lnTo>
                    <a:pt x="255" y="305"/>
                  </a:lnTo>
                  <a:lnTo>
                    <a:pt x="236" y="371"/>
                  </a:lnTo>
                  <a:lnTo>
                    <a:pt x="194" y="441"/>
                  </a:lnTo>
                  <a:lnTo>
                    <a:pt x="171" y="441"/>
                  </a:lnTo>
                  <a:lnTo>
                    <a:pt x="148" y="411"/>
                  </a:lnTo>
                  <a:lnTo>
                    <a:pt x="116" y="387"/>
                  </a:lnTo>
                  <a:lnTo>
                    <a:pt x="94" y="395"/>
                  </a:lnTo>
                  <a:lnTo>
                    <a:pt x="54" y="417"/>
                  </a:lnTo>
                  <a:lnTo>
                    <a:pt x="23" y="430"/>
                  </a:lnTo>
                  <a:lnTo>
                    <a:pt x="0" y="414"/>
                  </a:lnTo>
                  <a:lnTo>
                    <a:pt x="16" y="368"/>
                  </a:lnTo>
                  <a:lnTo>
                    <a:pt x="54" y="305"/>
                  </a:lnTo>
                  <a:lnTo>
                    <a:pt x="77" y="275"/>
                  </a:lnTo>
                  <a:lnTo>
                    <a:pt x="81" y="236"/>
                  </a:lnTo>
                  <a:lnTo>
                    <a:pt x="62" y="205"/>
                  </a:lnTo>
                  <a:lnTo>
                    <a:pt x="39" y="162"/>
                  </a:lnTo>
                  <a:lnTo>
                    <a:pt x="31" y="139"/>
                  </a:lnTo>
                  <a:lnTo>
                    <a:pt x="28" y="120"/>
                  </a:lnTo>
                  <a:lnTo>
                    <a:pt x="28" y="100"/>
                  </a:lnTo>
                  <a:lnTo>
                    <a:pt x="35" y="81"/>
                  </a:lnTo>
                  <a:lnTo>
                    <a:pt x="62" y="26"/>
                  </a:lnTo>
                  <a:lnTo>
                    <a:pt x="81" y="0"/>
                  </a:lnTo>
                  <a:lnTo>
                    <a:pt x="94" y="0"/>
                  </a:lnTo>
                  <a:close/>
                </a:path>
              </a:pathLst>
            </a:custGeom>
            <a:gradFill rotWithShape="0">
              <a:gsLst>
                <a:gs pos="0">
                  <a:srgbClr val="99CCFF"/>
                </a:gs>
                <a:gs pos="100000">
                  <a:srgbClr val="465E75"/>
                </a:gs>
              </a:gsLst>
              <a:path path="rect">
                <a:fillToRect l="100000" t="100000"/>
              </a:path>
            </a:gradFill>
            <a:ln w="12600">
              <a:solidFill>
                <a:srgbClr val="FFFFFF"/>
              </a:solidFill>
              <a:round/>
              <a:headEnd/>
              <a:tailEnd/>
            </a:ln>
          </p:spPr>
          <p:txBody>
            <a:bodyPr wrap="none" lIns="91424" tIns="45712" rIns="91424" bIns="45712" anchor="ctr"/>
            <a:lstStyle/>
            <a:p>
              <a:endParaRPr lang="es-ES">
                <a:solidFill>
                  <a:prstClr val="black"/>
                </a:solidFill>
              </a:endParaRPr>
            </a:p>
          </p:txBody>
        </p:sp>
        <p:sp>
          <p:nvSpPr>
            <p:cNvPr id="2188" name="Freeform 143"/>
            <p:cNvSpPr>
              <a:spLocks noChangeArrowheads="1"/>
            </p:cNvSpPr>
            <p:nvPr/>
          </p:nvSpPr>
          <p:spPr bwMode="auto">
            <a:xfrm>
              <a:off x="3951631" y="3608262"/>
              <a:ext cx="160183" cy="211658"/>
            </a:xfrm>
            <a:custGeom>
              <a:avLst/>
              <a:gdLst>
                <a:gd name="T0" fmla="*/ 2147483647 w 342"/>
                <a:gd name="T1" fmla="*/ 0 h 441"/>
                <a:gd name="T2" fmla="*/ 2147483647 w 342"/>
                <a:gd name="T3" fmla="*/ 2147483647 h 441"/>
                <a:gd name="T4" fmla="*/ 2147483647 w 342"/>
                <a:gd name="T5" fmla="*/ 2147483647 h 441"/>
                <a:gd name="T6" fmla="*/ 2147483647 w 342"/>
                <a:gd name="T7" fmla="*/ 2147483647 h 441"/>
                <a:gd name="T8" fmla="*/ 2147483647 w 342"/>
                <a:gd name="T9" fmla="*/ 2147483647 h 441"/>
                <a:gd name="T10" fmla="*/ 2147483647 w 342"/>
                <a:gd name="T11" fmla="*/ 2147483647 h 441"/>
                <a:gd name="T12" fmla="*/ 2147483647 w 342"/>
                <a:gd name="T13" fmla="*/ 2147483647 h 441"/>
                <a:gd name="T14" fmla="*/ 2147483647 w 342"/>
                <a:gd name="T15" fmla="*/ 2147483647 h 441"/>
                <a:gd name="T16" fmla="*/ 2147483647 w 342"/>
                <a:gd name="T17" fmla="*/ 2147483647 h 441"/>
                <a:gd name="T18" fmla="*/ 2147483647 w 342"/>
                <a:gd name="T19" fmla="*/ 2147483647 h 441"/>
                <a:gd name="T20" fmla="*/ 2147483647 w 342"/>
                <a:gd name="T21" fmla="*/ 2147483647 h 441"/>
                <a:gd name="T22" fmla="*/ 2147483647 w 342"/>
                <a:gd name="T23" fmla="*/ 2147483647 h 441"/>
                <a:gd name="T24" fmla="*/ 2147483647 w 342"/>
                <a:gd name="T25" fmla="*/ 2147483647 h 441"/>
                <a:gd name="T26" fmla="*/ 2147483647 w 342"/>
                <a:gd name="T27" fmla="*/ 2147483647 h 441"/>
                <a:gd name="T28" fmla="*/ 2147483647 w 342"/>
                <a:gd name="T29" fmla="*/ 2147483647 h 441"/>
                <a:gd name="T30" fmla="*/ 2147483647 w 342"/>
                <a:gd name="T31" fmla="*/ 2147483647 h 441"/>
                <a:gd name="T32" fmla="*/ 2147483647 w 342"/>
                <a:gd name="T33" fmla="*/ 2147483647 h 441"/>
                <a:gd name="T34" fmla="*/ 2147483647 w 342"/>
                <a:gd name="T35" fmla="*/ 2147483647 h 441"/>
                <a:gd name="T36" fmla="*/ 2147483647 w 342"/>
                <a:gd name="T37" fmla="*/ 2147483647 h 441"/>
                <a:gd name="T38" fmla="*/ 2147483647 w 342"/>
                <a:gd name="T39" fmla="*/ 2147483647 h 441"/>
                <a:gd name="T40" fmla="*/ 0 w 342"/>
                <a:gd name="T41" fmla="*/ 2147483647 h 441"/>
                <a:gd name="T42" fmla="*/ 2147483647 w 342"/>
                <a:gd name="T43" fmla="*/ 2147483647 h 441"/>
                <a:gd name="T44" fmla="*/ 2147483647 w 342"/>
                <a:gd name="T45" fmla="*/ 2147483647 h 441"/>
                <a:gd name="T46" fmla="*/ 2147483647 w 342"/>
                <a:gd name="T47" fmla="*/ 2147483647 h 441"/>
                <a:gd name="T48" fmla="*/ 2147483647 w 342"/>
                <a:gd name="T49" fmla="*/ 2147483647 h 441"/>
                <a:gd name="T50" fmla="*/ 2147483647 w 342"/>
                <a:gd name="T51" fmla="*/ 2147483647 h 441"/>
                <a:gd name="T52" fmla="*/ 2147483647 w 342"/>
                <a:gd name="T53" fmla="*/ 2147483647 h 441"/>
                <a:gd name="T54" fmla="*/ 2147483647 w 342"/>
                <a:gd name="T55" fmla="*/ 2147483647 h 441"/>
                <a:gd name="T56" fmla="*/ 2147483647 w 342"/>
                <a:gd name="T57" fmla="*/ 2147483647 h 441"/>
                <a:gd name="T58" fmla="*/ 2147483647 w 342"/>
                <a:gd name="T59" fmla="*/ 2147483647 h 441"/>
                <a:gd name="T60" fmla="*/ 2147483647 w 342"/>
                <a:gd name="T61" fmla="*/ 2147483647 h 441"/>
                <a:gd name="T62" fmla="*/ 2147483647 w 342"/>
                <a:gd name="T63" fmla="*/ 2147483647 h 441"/>
                <a:gd name="T64" fmla="*/ 2147483647 w 342"/>
                <a:gd name="T65" fmla="*/ 0 h 441"/>
                <a:gd name="T66" fmla="*/ 2147483647 w 342"/>
                <a:gd name="T67" fmla="*/ 0 h 44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42"/>
                <a:gd name="T103" fmla="*/ 0 h 441"/>
                <a:gd name="T104" fmla="*/ 342 w 342"/>
                <a:gd name="T105" fmla="*/ 441 h 441"/>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42" h="441">
                  <a:moveTo>
                    <a:pt x="94" y="0"/>
                  </a:moveTo>
                  <a:lnTo>
                    <a:pt x="214" y="7"/>
                  </a:lnTo>
                  <a:lnTo>
                    <a:pt x="236" y="7"/>
                  </a:lnTo>
                  <a:lnTo>
                    <a:pt x="255" y="22"/>
                  </a:lnTo>
                  <a:lnTo>
                    <a:pt x="298" y="58"/>
                  </a:lnTo>
                  <a:lnTo>
                    <a:pt x="318" y="65"/>
                  </a:lnTo>
                  <a:lnTo>
                    <a:pt x="336" y="81"/>
                  </a:lnTo>
                  <a:lnTo>
                    <a:pt x="342" y="96"/>
                  </a:lnTo>
                  <a:lnTo>
                    <a:pt x="314" y="142"/>
                  </a:lnTo>
                  <a:lnTo>
                    <a:pt x="268" y="193"/>
                  </a:lnTo>
                  <a:lnTo>
                    <a:pt x="255" y="236"/>
                  </a:lnTo>
                  <a:lnTo>
                    <a:pt x="255" y="305"/>
                  </a:lnTo>
                  <a:lnTo>
                    <a:pt x="236" y="371"/>
                  </a:lnTo>
                  <a:lnTo>
                    <a:pt x="194" y="441"/>
                  </a:lnTo>
                  <a:lnTo>
                    <a:pt x="171" y="441"/>
                  </a:lnTo>
                  <a:lnTo>
                    <a:pt x="148" y="411"/>
                  </a:lnTo>
                  <a:lnTo>
                    <a:pt x="116" y="387"/>
                  </a:lnTo>
                  <a:lnTo>
                    <a:pt x="94" y="395"/>
                  </a:lnTo>
                  <a:lnTo>
                    <a:pt x="54" y="417"/>
                  </a:lnTo>
                  <a:lnTo>
                    <a:pt x="23" y="430"/>
                  </a:lnTo>
                  <a:lnTo>
                    <a:pt x="0" y="414"/>
                  </a:lnTo>
                  <a:lnTo>
                    <a:pt x="16" y="368"/>
                  </a:lnTo>
                  <a:lnTo>
                    <a:pt x="54" y="305"/>
                  </a:lnTo>
                  <a:lnTo>
                    <a:pt x="77" y="275"/>
                  </a:lnTo>
                  <a:lnTo>
                    <a:pt x="81" y="236"/>
                  </a:lnTo>
                  <a:lnTo>
                    <a:pt x="62" y="205"/>
                  </a:lnTo>
                  <a:lnTo>
                    <a:pt x="39" y="162"/>
                  </a:lnTo>
                  <a:lnTo>
                    <a:pt x="31" y="139"/>
                  </a:lnTo>
                  <a:lnTo>
                    <a:pt x="28" y="120"/>
                  </a:lnTo>
                  <a:lnTo>
                    <a:pt x="28" y="100"/>
                  </a:lnTo>
                  <a:lnTo>
                    <a:pt x="35" y="81"/>
                  </a:lnTo>
                  <a:lnTo>
                    <a:pt x="62" y="26"/>
                  </a:lnTo>
                  <a:lnTo>
                    <a:pt x="81" y="0"/>
                  </a:lnTo>
                  <a:lnTo>
                    <a:pt x="94" y="0"/>
                  </a:lnTo>
                </a:path>
              </a:pathLst>
            </a:custGeom>
            <a:solidFill>
              <a:schemeClr val="bg1"/>
            </a:solidFill>
            <a:ln w="12573">
              <a:solidFill>
                <a:srgbClr val="000080"/>
              </a:solidFill>
              <a:round/>
              <a:headEnd/>
              <a:tailEnd/>
            </a:ln>
          </p:spPr>
          <p:txBody>
            <a:bodyPr wrap="none" lIns="91424" tIns="45712" rIns="91424" bIns="45712" anchor="ctr"/>
            <a:lstStyle/>
            <a:p>
              <a:endParaRPr lang="es-ES">
                <a:solidFill>
                  <a:prstClr val="black"/>
                </a:solidFill>
              </a:endParaRPr>
            </a:p>
          </p:txBody>
        </p:sp>
        <p:sp>
          <p:nvSpPr>
            <p:cNvPr id="2189" name="Freeform 144"/>
            <p:cNvSpPr>
              <a:spLocks noChangeArrowheads="1"/>
            </p:cNvSpPr>
            <p:nvPr/>
          </p:nvSpPr>
          <p:spPr bwMode="auto">
            <a:xfrm>
              <a:off x="3843032" y="5337520"/>
              <a:ext cx="238917" cy="208778"/>
            </a:xfrm>
            <a:custGeom>
              <a:avLst/>
              <a:gdLst>
                <a:gd name="T0" fmla="*/ 0 w 512"/>
                <a:gd name="T1" fmla="*/ 2147483647 h 433"/>
                <a:gd name="T2" fmla="*/ 2147483647 w 512"/>
                <a:gd name="T3" fmla="*/ 2147483647 h 433"/>
                <a:gd name="T4" fmla="*/ 2147483647 w 512"/>
                <a:gd name="T5" fmla="*/ 2147483647 h 433"/>
                <a:gd name="T6" fmla="*/ 2147483647 w 512"/>
                <a:gd name="T7" fmla="*/ 2147483647 h 433"/>
                <a:gd name="T8" fmla="*/ 2147483647 w 512"/>
                <a:gd name="T9" fmla="*/ 2147483647 h 433"/>
                <a:gd name="T10" fmla="*/ 2147483647 w 512"/>
                <a:gd name="T11" fmla="*/ 2147483647 h 433"/>
                <a:gd name="T12" fmla="*/ 2147483647 w 512"/>
                <a:gd name="T13" fmla="*/ 2147483647 h 433"/>
                <a:gd name="T14" fmla="*/ 2147483647 w 512"/>
                <a:gd name="T15" fmla="*/ 2147483647 h 433"/>
                <a:gd name="T16" fmla="*/ 2147483647 w 512"/>
                <a:gd name="T17" fmla="*/ 2147483647 h 433"/>
                <a:gd name="T18" fmla="*/ 2147483647 w 512"/>
                <a:gd name="T19" fmla="*/ 2147483647 h 433"/>
                <a:gd name="T20" fmla="*/ 2147483647 w 512"/>
                <a:gd name="T21" fmla="*/ 2147483647 h 433"/>
                <a:gd name="T22" fmla="*/ 2147483647 w 512"/>
                <a:gd name="T23" fmla="*/ 2147483647 h 433"/>
                <a:gd name="T24" fmla="*/ 2147483647 w 512"/>
                <a:gd name="T25" fmla="*/ 2147483647 h 433"/>
                <a:gd name="T26" fmla="*/ 2147483647 w 512"/>
                <a:gd name="T27" fmla="*/ 2147483647 h 433"/>
                <a:gd name="T28" fmla="*/ 2147483647 w 512"/>
                <a:gd name="T29" fmla="*/ 2147483647 h 433"/>
                <a:gd name="T30" fmla="*/ 2147483647 w 512"/>
                <a:gd name="T31" fmla="*/ 2147483647 h 433"/>
                <a:gd name="T32" fmla="*/ 2147483647 w 512"/>
                <a:gd name="T33" fmla="*/ 2147483647 h 433"/>
                <a:gd name="T34" fmla="*/ 2147483647 w 512"/>
                <a:gd name="T35" fmla="*/ 2147483647 h 433"/>
                <a:gd name="T36" fmla="*/ 2147483647 w 512"/>
                <a:gd name="T37" fmla="*/ 2147483647 h 433"/>
                <a:gd name="T38" fmla="*/ 2147483647 w 512"/>
                <a:gd name="T39" fmla="*/ 2147483647 h 433"/>
                <a:gd name="T40" fmla="*/ 2147483647 w 512"/>
                <a:gd name="T41" fmla="*/ 2147483647 h 433"/>
                <a:gd name="T42" fmla="*/ 2147483647 w 512"/>
                <a:gd name="T43" fmla="*/ 2147483647 h 433"/>
                <a:gd name="T44" fmla="*/ 2147483647 w 512"/>
                <a:gd name="T45" fmla="*/ 2147483647 h 433"/>
                <a:gd name="T46" fmla="*/ 2147483647 w 512"/>
                <a:gd name="T47" fmla="*/ 2147483647 h 433"/>
                <a:gd name="T48" fmla="*/ 2147483647 w 512"/>
                <a:gd name="T49" fmla="*/ 0 h 433"/>
                <a:gd name="T50" fmla="*/ 2147483647 w 512"/>
                <a:gd name="T51" fmla="*/ 2147483647 h 433"/>
                <a:gd name="T52" fmla="*/ 2147483647 w 512"/>
                <a:gd name="T53" fmla="*/ 2147483647 h 433"/>
                <a:gd name="T54" fmla="*/ 2147483647 w 512"/>
                <a:gd name="T55" fmla="*/ 2147483647 h 433"/>
                <a:gd name="T56" fmla="*/ 2147483647 w 512"/>
                <a:gd name="T57" fmla="*/ 2147483647 h 433"/>
                <a:gd name="T58" fmla="*/ 2147483647 w 512"/>
                <a:gd name="T59" fmla="*/ 2147483647 h 433"/>
                <a:gd name="T60" fmla="*/ 2147483647 w 512"/>
                <a:gd name="T61" fmla="*/ 2147483647 h 433"/>
                <a:gd name="T62" fmla="*/ 0 w 512"/>
                <a:gd name="T63" fmla="*/ 2147483647 h 433"/>
                <a:gd name="T64" fmla="*/ 2147483647 w 512"/>
                <a:gd name="T65" fmla="*/ 2147483647 h 433"/>
                <a:gd name="T66" fmla="*/ 2147483647 w 512"/>
                <a:gd name="T67" fmla="*/ 2147483647 h 433"/>
                <a:gd name="T68" fmla="*/ 2147483647 w 512"/>
                <a:gd name="T69" fmla="*/ 2147483647 h 433"/>
                <a:gd name="T70" fmla="*/ 0 w 512"/>
                <a:gd name="T71" fmla="*/ 2147483647 h 433"/>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12"/>
                <a:gd name="T109" fmla="*/ 0 h 433"/>
                <a:gd name="T110" fmla="*/ 512 w 512"/>
                <a:gd name="T111" fmla="*/ 433 h 433"/>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12" h="433">
                  <a:moveTo>
                    <a:pt x="0" y="403"/>
                  </a:moveTo>
                  <a:lnTo>
                    <a:pt x="8" y="400"/>
                  </a:lnTo>
                  <a:lnTo>
                    <a:pt x="32" y="400"/>
                  </a:lnTo>
                  <a:lnTo>
                    <a:pt x="70" y="410"/>
                  </a:lnTo>
                  <a:lnTo>
                    <a:pt x="112" y="414"/>
                  </a:lnTo>
                  <a:lnTo>
                    <a:pt x="152" y="423"/>
                  </a:lnTo>
                  <a:lnTo>
                    <a:pt x="233" y="430"/>
                  </a:lnTo>
                  <a:lnTo>
                    <a:pt x="280" y="433"/>
                  </a:lnTo>
                  <a:lnTo>
                    <a:pt x="338" y="430"/>
                  </a:lnTo>
                  <a:lnTo>
                    <a:pt x="396" y="410"/>
                  </a:lnTo>
                  <a:lnTo>
                    <a:pt x="443" y="387"/>
                  </a:lnTo>
                  <a:lnTo>
                    <a:pt x="482" y="364"/>
                  </a:lnTo>
                  <a:lnTo>
                    <a:pt x="512" y="344"/>
                  </a:lnTo>
                  <a:lnTo>
                    <a:pt x="482" y="265"/>
                  </a:lnTo>
                  <a:lnTo>
                    <a:pt x="488" y="206"/>
                  </a:lnTo>
                  <a:lnTo>
                    <a:pt x="478" y="179"/>
                  </a:lnTo>
                  <a:lnTo>
                    <a:pt x="440" y="179"/>
                  </a:lnTo>
                  <a:lnTo>
                    <a:pt x="424" y="159"/>
                  </a:lnTo>
                  <a:lnTo>
                    <a:pt x="416" y="128"/>
                  </a:lnTo>
                  <a:lnTo>
                    <a:pt x="388" y="93"/>
                  </a:lnTo>
                  <a:lnTo>
                    <a:pt x="345" y="72"/>
                  </a:lnTo>
                  <a:lnTo>
                    <a:pt x="284" y="72"/>
                  </a:lnTo>
                  <a:lnTo>
                    <a:pt x="256" y="57"/>
                  </a:lnTo>
                  <a:lnTo>
                    <a:pt x="222" y="11"/>
                  </a:lnTo>
                  <a:lnTo>
                    <a:pt x="187" y="0"/>
                  </a:lnTo>
                  <a:lnTo>
                    <a:pt x="97" y="4"/>
                  </a:lnTo>
                  <a:lnTo>
                    <a:pt x="109" y="4"/>
                  </a:lnTo>
                  <a:lnTo>
                    <a:pt x="58" y="97"/>
                  </a:lnTo>
                  <a:lnTo>
                    <a:pt x="43" y="179"/>
                  </a:lnTo>
                  <a:lnTo>
                    <a:pt x="55" y="252"/>
                  </a:lnTo>
                  <a:lnTo>
                    <a:pt x="35" y="272"/>
                  </a:lnTo>
                  <a:lnTo>
                    <a:pt x="0" y="272"/>
                  </a:lnTo>
                  <a:lnTo>
                    <a:pt x="15" y="299"/>
                  </a:lnTo>
                  <a:lnTo>
                    <a:pt x="20" y="353"/>
                  </a:lnTo>
                  <a:lnTo>
                    <a:pt x="5" y="403"/>
                  </a:lnTo>
                  <a:lnTo>
                    <a:pt x="0" y="403"/>
                  </a:lnTo>
                  <a:close/>
                </a:path>
              </a:pathLst>
            </a:custGeom>
            <a:gradFill rotWithShape="0">
              <a:gsLst>
                <a:gs pos="0">
                  <a:srgbClr val="99CCFF"/>
                </a:gs>
                <a:gs pos="100000">
                  <a:srgbClr val="465E75"/>
                </a:gs>
              </a:gsLst>
              <a:path path="rect">
                <a:fillToRect l="100000" t="100000"/>
              </a:path>
            </a:gradFill>
            <a:ln w="12600">
              <a:solidFill>
                <a:srgbClr val="FFFFFF"/>
              </a:solidFill>
              <a:round/>
              <a:headEnd/>
              <a:tailEnd/>
            </a:ln>
          </p:spPr>
          <p:txBody>
            <a:bodyPr wrap="none" lIns="91424" tIns="45712" rIns="91424" bIns="45712" anchor="ctr"/>
            <a:lstStyle/>
            <a:p>
              <a:endParaRPr lang="es-ES">
                <a:solidFill>
                  <a:prstClr val="black"/>
                </a:solidFill>
              </a:endParaRPr>
            </a:p>
          </p:txBody>
        </p:sp>
        <p:sp>
          <p:nvSpPr>
            <p:cNvPr id="2190" name="Freeform 145"/>
            <p:cNvSpPr>
              <a:spLocks noChangeArrowheads="1"/>
            </p:cNvSpPr>
            <p:nvPr/>
          </p:nvSpPr>
          <p:spPr bwMode="auto">
            <a:xfrm>
              <a:off x="3843032" y="5326001"/>
              <a:ext cx="238917" cy="207338"/>
            </a:xfrm>
            <a:custGeom>
              <a:avLst/>
              <a:gdLst>
                <a:gd name="T0" fmla="*/ 0 w 512"/>
                <a:gd name="T1" fmla="*/ 2147483647 h 433"/>
                <a:gd name="T2" fmla="*/ 2147483647 w 512"/>
                <a:gd name="T3" fmla="*/ 2147483647 h 433"/>
                <a:gd name="T4" fmla="*/ 2147483647 w 512"/>
                <a:gd name="T5" fmla="*/ 2147483647 h 433"/>
                <a:gd name="T6" fmla="*/ 2147483647 w 512"/>
                <a:gd name="T7" fmla="*/ 2147483647 h 433"/>
                <a:gd name="T8" fmla="*/ 2147483647 w 512"/>
                <a:gd name="T9" fmla="*/ 2147483647 h 433"/>
                <a:gd name="T10" fmla="*/ 2147483647 w 512"/>
                <a:gd name="T11" fmla="*/ 2147483647 h 433"/>
                <a:gd name="T12" fmla="*/ 2147483647 w 512"/>
                <a:gd name="T13" fmla="*/ 2147483647 h 433"/>
                <a:gd name="T14" fmla="*/ 2147483647 w 512"/>
                <a:gd name="T15" fmla="*/ 2147483647 h 433"/>
                <a:gd name="T16" fmla="*/ 2147483647 w 512"/>
                <a:gd name="T17" fmla="*/ 2147483647 h 433"/>
                <a:gd name="T18" fmla="*/ 2147483647 w 512"/>
                <a:gd name="T19" fmla="*/ 2147483647 h 433"/>
                <a:gd name="T20" fmla="*/ 2147483647 w 512"/>
                <a:gd name="T21" fmla="*/ 2147483647 h 433"/>
                <a:gd name="T22" fmla="*/ 2147483647 w 512"/>
                <a:gd name="T23" fmla="*/ 2147483647 h 433"/>
                <a:gd name="T24" fmla="*/ 2147483647 w 512"/>
                <a:gd name="T25" fmla="*/ 2147483647 h 433"/>
                <a:gd name="T26" fmla="*/ 2147483647 w 512"/>
                <a:gd name="T27" fmla="*/ 2147483647 h 433"/>
                <a:gd name="T28" fmla="*/ 2147483647 w 512"/>
                <a:gd name="T29" fmla="*/ 2147483647 h 433"/>
                <a:gd name="T30" fmla="*/ 2147483647 w 512"/>
                <a:gd name="T31" fmla="*/ 2147483647 h 433"/>
                <a:gd name="T32" fmla="*/ 2147483647 w 512"/>
                <a:gd name="T33" fmla="*/ 2147483647 h 433"/>
                <a:gd name="T34" fmla="*/ 2147483647 w 512"/>
                <a:gd name="T35" fmla="*/ 2147483647 h 433"/>
                <a:gd name="T36" fmla="*/ 2147483647 w 512"/>
                <a:gd name="T37" fmla="*/ 2147483647 h 433"/>
                <a:gd name="T38" fmla="*/ 2147483647 w 512"/>
                <a:gd name="T39" fmla="*/ 2147483647 h 433"/>
                <a:gd name="T40" fmla="*/ 2147483647 w 512"/>
                <a:gd name="T41" fmla="*/ 2147483647 h 433"/>
                <a:gd name="T42" fmla="*/ 2147483647 w 512"/>
                <a:gd name="T43" fmla="*/ 2147483647 h 433"/>
                <a:gd name="T44" fmla="*/ 2147483647 w 512"/>
                <a:gd name="T45" fmla="*/ 2147483647 h 433"/>
                <a:gd name="T46" fmla="*/ 2147483647 w 512"/>
                <a:gd name="T47" fmla="*/ 2147483647 h 433"/>
                <a:gd name="T48" fmla="*/ 2147483647 w 512"/>
                <a:gd name="T49" fmla="*/ 0 h 433"/>
                <a:gd name="T50" fmla="*/ 2147483647 w 512"/>
                <a:gd name="T51" fmla="*/ 2147483647 h 433"/>
                <a:gd name="T52" fmla="*/ 2147483647 w 512"/>
                <a:gd name="T53" fmla="*/ 2147483647 h 433"/>
                <a:gd name="T54" fmla="*/ 2147483647 w 512"/>
                <a:gd name="T55" fmla="*/ 2147483647 h 433"/>
                <a:gd name="T56" fmla="*/ 2147483647 w 512"/>
                <a:gd name="T57" fmla="*/ 2147483647 h 433"/>
                <a:gd name="T58" fmla="*/ 2147483647 w 512"/>
                <a:gd name="T59" fmla="*/ 2147483647 h 433"/>
                <a:gd name="T60" fmla="*/ 2147483647 w 512"/>
                <a:gd name="T61" fmla="*/ 2147483647 h 433"/>
                <a:gd name="T62" fmla="*/ 0 w 512"/>
                <a:gd name="T63" fmla="*/ 2147483647 h 433"/>
                <a:gd name="T64" fmla="*/ 2147483647 w 512"/>
                <a:gd name="T65" fmla="*/ 2147483647 h 433"/>
                <a:gd name="T66" fmla="*/ 2147483647 w 512"/>
                <a:gd name="T67" fmla="*/ 2147483647 h 433"/>
                <a:gd name="T68" fmla="*/ 2147483647 w 512"/>
                <a:gd name="T69" fmla="*/ 2147483647 h 433"/>
                <a:gd name="T70" fmla="*/ 0 w 512"/>
                <a:gd name="T71" fmla="*/ 2147483647 h 433"/>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12"/>
                <a:gd name="T109" fmla="*/ 0 h 433"/>
                <a:gd name="T110" fmla="*/ 512 w 512"/>
                <a:gd name="T111" fmla="*/ 433 h 433"/>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12" h="433">
                  <a:moveTo>
                    <a:pt x="0" y="403"/>
                  </a:moveTo>
                  <a:lnTo>
                    <a:pt x="8" y="400"/>
                  </a:lnTo>
                  <a:lnTo>
                    <a:pt x="32" y="400"/>
                  </a:lnTo>
                  <a:lnTo>
                    <a:pt x="70" y="410"/>
                  </a:lnTo>
                  <a:lnTo>
                    <a:pt x="112" y="414"/>
                  </a:lnTo>
                  <a:lnTo>
                    <a:pt x="152" y="423"/>
                  </a:lnTo>
                  <a:lnTo>
                    <a:pt x="233" y="430"/>
                  </a:lnTo>
                  <a:lnTo>
                    <a:pt x="280" y="433"/>
                  </a:lnTo>
                  <a:lnTo>
                    <a:pt x="338" y="430"/>
                  </a:lnTo>
                  <a:lnTo>
                    <a:pt x="396" y="410"/>
                  </a:lnTo>
                  <a:lnTo>
                    <a:pt x="443" y="387"/>
                  </a:lnTo>
                  <a:lnTo>
                    <a:pt x="482" y="364"/>
                  </a:lnTo>
                  <a:lnTo>
                    <a:pt x="512" y="344"/>
                  </a:lnTo>
                  <a:lnTo>
                    <a:pt x="482" y="265"/>
                  </a:lnTo>
                  <a:lnTo>
                    <a:pt x="488" y="206"/>
                  </a:lnTo>
                  <a:lnTo>
                    <a:pt x="478" y="179"/>
                  </a:lnTo>
                  <a:lnTo>
                    <a:pt x="440" y="179"/>
                  </a:lnTo>
                  <a:lnTo>
                    <a:pt x="424" y="159"/>
                  </a:lnTo>
                  <a:lnTo>
                    <a:pt x="416" y="128"/>
                  </a:lnTo>
                  <a:lnTo>
                    <a:pt x="388" y="93"/>
                  </a:lnTo>
                  <a:lnTo>
                    <a:pt x="345" y="72"/>
                  </a:lnTo>
                  <a:lnTo>
                    <a:pt x="284" y="72"/>
                  </a:lnTo>
                  <a:lnTo>
                    <a:pt x="256" y="57"/>
                  </a:lnTo>
                  <a:lnTo>
                    <a:pt x="222" y="11"/>
                  </a:lnTo>
                  <a:lnTo>
                    <a:pt x="187" y="0"/>
                  </a:lnTo>
                  <a:lnTo>
                    <a:pt x="97" y="4"/>
                  </a:lnTo>
                  <a:lnTo>
                    <a:pt x="109" y="4"/>
                  </a:lnTo>
                  <a:lnTo>
                    <a:pt x="58" y="97"/>
                  </a:lnTo>
                  <a:lnTo>
                    <a:pt x="43" y="179"/>
                  </a:lnTo>
                  <a:lnTo>
                    <a:pt x="55" y="252"/>
                  </a:lnTo>
                  <a:lnTo>
                    <a:pt x="35" y="272"/>
                  </a:lnTo>
                  <a:lnTo>
                    <a:pt x="0" y="272"/>
                  </a:lnTo>
                  <a:lnTo>
                    <a:pt x="15" y="299"/>
                  </a:lnTo>
                  <a:lnTo>
                    <a:pt x="20" y="353"/>
                  </a:lnTo>
                  <a:lnTo>
                    <a:pt x="5" y="403"/>
                  </a:lnTo>
                  <a:lnTo>
                    <a:pt x="0" y="403"/>
                  </a:lnTo>
                </a:path>
              </a:pathLst>
            </a:custGeom>
            <a:solidFill>
              <a:schemeClr val="bg1"/>
            </a:solidFill>
            <a:ln w="12573">
              <a:solidFill>
                <a:srgbClr val="000066"/>
              </a:solidFill>
              <a:round/>
              <a:headEnd/>
              <a:tailEnd/>
            </a:ln>
          </p:spPr>
          <p:txBody>
            <a:bodyPr wrap="none" lIns="91424" tIns="45712" rIns="91424" bIns="45712" anchor="ctr"/>
            <a:lstStyle/>
            <a:p>
              <a:endParaRPr lang="es-ES">
                <a:solidFill>
                  <a:prstClr val="black"/>
                </a:solidFill>
              </a:endParaRPr>
            </a:p>
          </p:txBody>
        </p:sp>
        <p:sp>
          <p:nvSpPr>
            <p:cNvPr id="2191" name="Freeform 146"/>
            <p:cNvSpPr>
              <a:spLocks noChangeArrowheads="1"/>
            </p:cNvSpPr>
            <p:nvPr/>
          </p:nvSpPr>
          <p:spPr bwMode="auto">
            <a:xfrm>
              <a:off x="3682850" y="4842212"/>
              <a:ext cx="352945" cy="364281"/>
            </a:xfrm>
            <a:custGeom>
              <a:avLst/>
              <a:gdLst>
                <a:gd name="T0" fmla="*/ 2147483647 w 755"/>
                <a:gd name="T1" fmla="*/ 2147483647 h 760"/>
                <a:gd name="T2" fmla="*/ 2147483647 w 755"/>
                <a:gd name="T3" fmla="*/ 2147483647 h 760"/>
                <a:gd name="T4" fmla="*/ 2147483647 w 755"/>
                <a:gd name="T5" fmla="*/ 2147483647 h 760"/>
                <a:gd name="T6" fmla="*/ 2147483647 w 755"/>
                <a:gd name="T7" fmla="*/ 2147483647 h 760"/>
                <a:gd name="T8" fmla="*/ 2147483647 w 755"/>
                <a:gd name="T9" fmla="*/ 2147483647 h 760"/>
                <a:gd name="T10" fmla="*/ 2147483647 w 755"/>
                <a:gd name="T11" fmla="*/ 2147483647 h 760"/>
                <a:gd name="T12" fmla="*/ 2147483647 w 755"/>
                <a:gd name="T13" fmla="*/ 2147483647 h 760"/>
                <a:gd name="T14" fmla="*/ 2147483647 w 755"/>
                <a:gd name="T15" fmla="*/ 2147483647 h 760"/>
                <a:gd name="T16" fmla="*/ 2147483647 w 755"/>
                <a:gd name="T17" fmla="*/ 2147483647 h 760"/>
                <a:gd name="T18" fmla="*/ 2147483647 w 755"/>
                <a:gd name="T19" fmla="*/ 2147483647 h 760"/>
                <a:gd name="T20" fmla="*/ 2147483647 w 755"/>
                <a:gd name="T21" fmla="*/ 2147483647 h 760"/>
                <a:gd name="T22" fmla="*/ 2147483647 w 755"/>
                <a:gd name="T23" fmla="*/ 2147483647 h 760"/>
                <a:gd name="T24" fmla="*/ 2147483647 w 755"/>
                <a:gd name="T25" fmla="*/ 2147483647 h 760"/>
                <a:gd name="T26" fmla="*/ 2147483647 w 755"/>
                <a:gd name="T27" fmla="*/ 2147483647 h 760"/>
                <a:gd name="T28" fmla="*/ 2147483647 w 755"/>
                <a:gd name="T29" fmla="*/ 2147483647 h 760"/>
                <a:gd name="T30" fmla="*/ 2147483647 w 755"/>
                <a:gd name="T31" fmla="*/ 2147483647 h 760"/>
                <a:gd name="T32" fmla="*/ 2147483647 w 755"/>
                <a:gd name="T33" fmla="*/ 2147483647 h 760"/>
                <a:gd name="T34" fmla="*/ 2147483647 w 755"/>
                <a:gd name="T35" fmla="*/ 2147483647 h 760"/>
                <a:gd name="T36" fmla="*/ 2147483647 w 755"/>
                <a:gd name="T37" fmla="*/ 2147483647 h 760"/>
                <a:gd name="T38" fmla="*/ 2147483647 w 755"/>
                <a:gd name="T39" fmla="*/ 2147483647 h 760"/>
                <a:gd name="T40" fmla="*/ 2147483647 w 755"/>
                <a:gd name="T41" fmla="*/ 2147483647 h 760"/>
                <a:gd name="T42" fmla="*/ 2147483647 w 755"/>
                <a:gd name="T43" fmla="*/ 2147483647 h 760"/>
                <a:gd name="T44" fmla="*/ 2147483647 w 755"/>
                <a:gd name="T45" fmla="*/ 2147483647 h 760"/>
                <a:gd name="T46" fmla="*/ 2147483647 w 755"/>
                <a:gd name="T47" fmla="*/ 2147483647 h 760"/>
                <a:gd name="T48" fmla="*/ 0 w 755"/>
                <a:gd name="T49" fmla="*/ 2147483647 h 760"/>
                <a:gd name="T50" fmla="*/ 0 w 755"/>
                <a:gd name="T51" fmla="*/ 2147483647 h 760"/>
                <a:gd name="T52" fmla="*/ 2147483647 w 755"/>
                <a:gd name="T53" fmla="*/ 2147483647 h 760"/>
                <a:gd name="T54" fmla="*/ 2147483647 w 755"/>
                <a:gd name="T55" fmla="*/ 2147483647 h 760"/>
                <a:gd name="T56" fmla="*/ 2147483647 w 755"/>
                <a:gd name="T57" fmla="*/ 2147483647 h 760"/>
                <a:gd name="T58" fmla="*/ 2147483647 w 755"/>
                <a:gd name="T59" fmla="*/ 2147483647 h 760"/>
                <a:gd name="T60" fmla="*/ 2147483647 w 755"/>
                <a:gd name="T61" fmla="*/ 2147483647 h 760"/>
                <a:gd name="T62" fmla="*/ 2147483647 w 755"/>
                <a:gd name="T63" fmla="*/ 0 h 760"/>
                <a:gd name="T64" fmla="*/ 2147483647 w 755"/>
                <a:gd name="T65" fmla="*/ 2147483647 h 760"/>
                <a:gd name="T66" fmla="*/ 2147483647 w 755"/>
                <a:gd name="T67" fmla="*/ 2147483647 h 760"/>
                <a:gd name="T68" fmla="*/ 2147483647 w 755"/>
                <a:gd name="T69" fmla="*/ 2147483647 h 760"/>
                <a:gd name="T70" fmla="*/ 2147483647 w 755"/>
                <a:gd name="T71" fmla="*/ 2147483647 h 760"/>
                <a:gd name="T72" fmla="*/ 2147483647 w 755"/>
                <a:gd name="T73" fmla="*/ 2147483647 h 760"/>
                <a:gd name="T74" fmla="*/ 2147483647 w 755"/>
                <a:gd name="T75" fmla="*/ 2147483647 h 760"/>
                <a:gd name="T76" fmla="*/ 2147483647 w 755"/>
                <a:gd name="T77" fmla="*/ 2147483647 h 760"/>
                <a:gd name="T78" fmla="*/ 2147483647 w 755"/>
                <a:gd name="T79" fmla="*/ 2147483647 h 760"/>
                <a:gd name="T80" fmla="*/ 2147483647 w 755"/>
                <a:gd name="T81" fmla="*/ 2147483647 h 760"/>
                <a:gd name="T82" fmla="*/ 2147483647 w 755"/>
                <a:gd name="T83" fmla="*/ 2147483647 h 760"/>
                <a:gd name="T84" fmla="*/ 2147483647 w 755"/>
                <a:gd name="T85" fmla="*/ 2147483647 h 760"/>
                <a:gd name="T86" fmla="*/ 2147483647 w 755"/>
                <a:gd name="T87" fmla="*/ 2147483647 h 760"/>
                <a:gd name="T88" fmla="*/ 2147483647 w 755"/>
                <a:gd name="T89" fmla="*/ 2147483647 h 760"/>
                <a:gd name="T90" fmla="*/ 2147483647 w 755"/>
                <a:gd name="T91" fmla="*/ 2147483647 h 760"/>
                <a:gd name="T92" fmla="*/ 2147483647 w 755"/>
                <a:gd name="T93" fmla="*/ 2147483647 h 760"/>
                <a:gd name="T94" fmla="*/ 2147483647 w 755"/>
                <a:gd name="T95" fmla="*/ 2147483647 h 760"/>
                <a:gd name="T96" fmla="*/ 2147483647 w 755"/>
                <a:gd name="T97" fmla="*/ 2147483647 h 760"/>
                <a:gd name="T98" fmla="*/ 2147483647 w 755"/>
                <a:gd name="T99" fmla="*/ 2147483647 h 760"/>
                <a:gd name="T100" fmla="*/ 2147483647 w 755"/>
                <a:gd name="T101" fmla="*/ 2147483647 h 760"/>
                <a:gd name="T102" fmla="*/ 2147483647 w 755"/>
                <a:gd name="T103" fmla="*/ 2147483647 h 760"/>
                <a:gd name="T104" fmla="*/ 2147483647 w 755"/>
                <a:gd name="T105" fmla="*/ 2147483647 h 760"/>
                <a:gd name="T106" fmla="*/ 2147483647 w 755"/>
                <a:gd name="T107" fmla="*/ 2147483647 h 760"/>
                <a:gd name="T108" fmla="*/ 2147483647 w 755"/>
                <a:gd name="T109" fmla="*/ 2147483647 h 760"/>
                <a:gd name="T110" fmla="*/ 2147483647 w 755"/>
                <a:gd name="T111" fmla="*/ 2147483647 h 760"/>
                <a:gd name="T112" fmla="*/ 2147483647 w 755"/>
                <a:gd name="T113" fmla="*/ 2147483647 h 760"/>
                <a:gd name="T114" fmla="*/ 2147483647 w 755"/>
                <a:gd name="T115" fmla="*/ 2147483647 h 760"/>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755"/>
                <a:gd name="T175" fmla="*/ 0 h 760"/>
                <a:gd name="T176" fmla="*/ 755 w 755"/>
                <a:gd name="T177" fmla="*/ 760 h 760"/>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755" h="760">
                  <a:moveTo>
                    <a:pt x="721" y="578"/>
                  </a:moveTo>
                  <a:lnTo>
                    <a:pt x="709" y="612"/>
                  </a:lnTo>
                  <a:lnTo>
                    <a:pt x="713" y="693"/>
                  </a:lnTo>
                  <a:lnTo>
                    <a:pt x="702" y="709"/>
                  </a:lnTo>
                  <a:lnTo>
                    <a:pt x="608" y="733"/>
                  </a:lnTo>
                  <a:lnTo>
                    <a:pt x="566" y="760"/>
                  </a:lnTo>
                  <a:lnTo>
                    <a:pt x="527" y="760"/>
                  </a:lnTo>
                  <a:lnTo>
                    <a:pt x="465" y="752"/>
                  </a:lnTo>
                  <a:lnTo>
                    <a:pt x="364" y="756"/>
                  </a:lnTo>
                  <a:lnTo>
                    <a:pt x="364" y="718"/>
                  </a:lnTo>
                  <a:lnTo>
                    <a:pt x="384" y="678"/>
                  </a:lnTo>
                  <a:lnTo>
                    <a:pt x="438" y="601"/>
                  </a:lnTo>
                  <a:lnTo>
                    <a:pt x="433" y="563"/>
                  </a:lnTo>
                  <a:lnTo>
                    <a:pt x="402" y="535"/>
                  </a:lnTo>
                  <a:lnTo>
                    <a:pt x="306" y="528"/>
                  </a:lnTo>
                  <a:lnTo>
                    <a:pt x="255" y="504"/>
                  </a:lnTo>
                  <a:lnTo>
                    <a:pt x="209" y="453"/>
                  </a:lnTo>
                  <a:lnTo>
                    <a:pt x="174" y="434"/>
                  </a:lnTo>
                  <a:lnTo>
                    <a:pt x="112" y="446"/>
                  </a:lnTo>
                  <a:lnTo>
                    <a:pt x="89" y="426"/>
                  </a:lnTo>
                  <a:lnTo>
                    <a:pt x="69" y="387"/>
                  </a:lnTo>
                  <a:lnTo>
                    <a:pt x="31" y="365"/>
                  </a:lnTo>
                  <a:lnTo>
                    <a:pt x="19" y="342"/>
                  </a:lnTo>
                  <a:lnTo>
                    <a:pt x="19" y="287"/>
                  </a:lnTo>
                  <a:lnTo>
                    <a:pt x="0" y="202"/>
                  </a:lnTo>
                  <a:lnTo>
                    <a:pt x="0" y="174"/>
                  </a:lnTo>
                  <a:lnTo>
                    <a:pt x="34" y="151"/>
                  </a:lnTo>
                  <a:lnTo>
                    <a:pt x="50" y="116"/>
                  </a:lnTo>
                  <a:lnTo>
                    <a:pt x="50" y="38"/>
                  </a:lnTo>
                  <a:lnTo>
                    <a:pt x="69" y="23"/>
                  </a:lnTo>
                  <a:lnTo>
                    <a:pt x="163" y="15"/>
                  </a:lnTo>
                  <a:lnTo>
                    <a:pt x="268" y="0"/>
                  </a:lnTo>
                  <a:lnTo>
                    <a:pt x="349" y="11"/>
                  </a:lnTo>
                  <a:lnTo>
                    <a:pt x="407" y="53"/>
                  </a:lnTo>
                  <a:lnTo>
                    <a:pt x="417" y="131"/>
                  </a:lnTo>
                  <a:lnTo>
                    <a:pt x="414" y="221"/>
                  </a:lnTo>
                  <a:lnTo>
                    <a:pt x="433" y="279"/>
                  </a:lnTo>
                  <a:lnTo>
                    <a:pt x="476" y="299"/>
                  </a:lnTo>
                  <a:lnTo>
                    <a:pt x="511" y="274"/>
                  </a:lnTo>
                  <a:lnTo>
                    <a:pt x="562" y="259"/>
                  </a:lnTo>
                  <a:lnTo>
                    <a:pt x="608" y="256"/>
                  </a:lnTo>
                  <a:lnTo>
                    <a:pt x="620" y="267"/>
                  </a:lnTo>
                  <a:lnTo>
                    <a:pt x="631" y="283"/>
                  </a:lnTo>
                  <a:lnTo>
                    <a:pt x="635" y="299"/>
                  </a:lnTo>
                  <a:lnTo>
                    <a:pt x="631" y="317"/>
                  </a:lnTo>
                  <a:lnTo>
                    <a:pt x="624" y="352"/>
                  </a:lnTo>
                  <a:lnTo>
                    <a:pt x="620" y="365"/>
                  </a:lnTo>
                  <a:lnTo>
                    <a:pt x="620" y="383"/>
                  </a:lnTo>
                  <a:lnTo>
                    <a:pt x="628" y="399"/>
                  </a:lnTo>
                  <a:lnTo>
                    <a:pt x="639" y="407"/>
                  </a:lnTo>
                  <a:lnTo>
                    <a:pt x="686" y="399"/>
                  </a:lnTo>
                  <a:lnTo>
                    <a:pt x="697" y="399"/>
                  </a:lnTo>
                  <a:lnTo>
                    <a:pt x="709" y="399"/>
                  </a:lnTo>
                  <a:lnTo>
                    <a:pt x="732" y="411"/>
                  </a:lnTo>
                  <a:lnTo>
                    <a:pt x="752" y="446"/>
                  </a:lnTo>
                  <a:lnTo>
                    <a:pt x="755" y="485"/>
                  </a:lnTo>
                  <a:lnTo>
                    <a:pt x="745" y="543"/>
                  </a:lnTo>
                  <a:lnTo>
                    <a:pt x="721" y="578"/>
                  </a:lnTo>
                  <a:close/>
                </a:path>
              </a:pathLst>
            </a:custGeom>
            <a:gradFill rotWithShape="0">
              <a:gsLst>
                <a:gs pos="0">
                  <a:srgbClr val="99CCFF"/>
                </a:gs>
                <a:gs pos="100000">
                  <a:srgbClr val="465E75"/>
                </a:gs>
              </a:gsLst>
              <a:path path="rect">
                <a:fillToRect l="100000" t="100000"/>
              </a:path>
            </a:gradFill>
            <a:ln w="12600">
              <a:solidFill>
                <a:srgbClr val="FFFFFF"/>
              </a:solidFill>
              <a:round/>
              <a:headEnd/>
              <a:tailEnd/>
            </a:ln>
          </p:spPr>
          <p:txBody>
            <a:bodyPr wrap="none" lIns="91424" tIns="45712" rIns="91424" bIns="45712" anchor="ctr"/>
            <a:lstStyle/>
            <a:p>
              <a:endParaRPr lang="es-ES">
                <a:solidFill>
                  <a:prstClr val="black"/>
                </a:solidFill>
              </a:endParaRPr>
            </a:p>
          </p:txBody>
        </p:sp>
        <p:sp>
          <p:nvSpPr>
            <p:cNvPr id="2192" name="Freeform 147"/>
            <p:cNvSpPr>
              <a:spLocks noChangeArrowheads="1"/>
            </p:cNvSpPr>
            <p:nvPr/>
          </p:nvSpPr>
          <p:spPr bwMode="auto">
            <a:xfrm>
              <a:off x="3682850" y="4842212"/>
              <a:ext cx="352945" cy="364281"/>
            </a:xfrm>
            <a:custGeom>
              <a:avLst/>
              <a:gdLst>
                <a:gd name="T0" fmla="*/ 2147483647 w 755"/>
                <a:gd name="T1" fmla="*/ 2147483647 h 760"/>
                <a:gd name="T2" fmla="*/ 2147483647 w 755"/>
                <a:gd name="T3" fmla="*/ 2147483647 h 760"/>
                <a:gd name="T4" fmla="*/ 2147483647 w 755"/>
                <a:gd name="T5" fmla="*/ 2147483647 h 760"/>
                <a:gd name="T6" fmla="*/ 2147483647 w 755"/>
                <a:gd name="T7" fmla="*/ 2147483647 h 760"/>
                <a:gd name="T8" fmla="*/ 2147483647 w 755"/>
                <a:gd name="T9" fmla="*/ 2147483647 h 760"/>
                <a:gd name="T10" fmla="*/ 2147483647 w 755"/>
                <a:gd name="T11" fmla="*/ 2147483647 h 760"/>
                <a:gd name="T12" fmla="*/ 2147483647 w 755"/>
                <a:gd name="T13" fmla="*/ 2147483647 h 760"/>
                <a:gd name="T14" fmla="*/ 2147483647 w 755"/>
                <a:gd name="T15" fmla="*/ 2147483647 h 760"/>
                <a:gd name="T16" fmla="*/ 2147483647 w 755"/>
                <a:gd name="T17" fmla="*/ 2147483647 h 760"/>
                <a:gd name="T18" fmla="*/ 2147483647 w 755"/>
                <a:gd name="T19" fmla="*/ 2147483647 h 760"/>
                <a:gd name="T20" fmla="*/ 2147483647 w 755"/>
                <a:gd name="T21" fmla="*/ 2147483647 h 760"/>
                <a:gd name="T22" fmla="*/ 2147483647 w 755"/>
                <a:gd name="T23" fmla="*/ 2147483647 h 760"/>
                <a:gd name="T24" fmla="*/ 2147483647 w 755"/>
                <a:gd name="T25" fmla="*/ 2147483647 h 760"/>
                <a:gd name="T26" fmla="*/ 2147483647 w 755"/>
                <a:gd name="T27" fmla="*/ 2147483647 h 760"/>
                <a:gd name="T28" fmla="*/ 2147483647 w 755"/>
                <a:gd name="T29" fmla="*/ 2147483647 h 760"/>
                <a:gd name="T30" fmla="*/ 2147483647 w 755"/>
                <a:gd name="T31" fmla="*/ 2147483647 h 760"/>
                <a:gd name="T32" fmla="*/ 2147483647 w 755"/>
                <a:gd name="T33" fmla="*/ 2147483647 h 760"/>
                <a:gd name="T34" fmla="*/ 2147483647 w 755"/>
                <a:gd name="T35" fmla="*/ 2147483647 h 760"/>
                <a:gd name="T36" fmla="*/ 2147483647 w 755"/>
                <a:gd name="T37" fmla="*/ 2147483647 h 760"/>
                <a:gd name="T38" fmla="*/ 2147483647 w 755"/>
                <a:gd name="T39" fmla="*/ 2147483647 h 760"/>
                <a:gd name="T40" fmla="*/ 2147483647 w 755"/>
                <a:gd name="T41" fmla="*/ 2147483647 h 760"/>
                <a:gd name="T42" fmla="*/ 2147483647 w 755"/>
                <a:gd name="T43" fmla="*/ 2147483647 h 760"/>
                <a:gd name="T44" fmla="*/ 2147483647 w 755"/>
                <a:gd name="T45" fmla="*/ 2147483647 h 760"/>
                <a:gd name="T46" fmla="*/ 2147483647 w 755"/>
                <a:gd name="T47" fmla="*/ 2147483647 h 760"/>
                <a:gd name="T48" fmla="*/ 0 w 755"/>
                <a:gd name="T49" fmla="*/ 2147483647 h 760"/>
                <a:gd name="T50" fmla="*/ 0 w 755"/>
                <a:gd name="T51" fmla="*/ 2147483647 h 760"/>
                <a:gd name="T52" fmla="*/ 2147483647 w 755"/>
                <a:gd name="T53" fmla="*/ 2147483647 h 760"/>
                <a:gd name="T54" fmla="*/ 2147483647 w 755"/>
                <a:gd name="T55" fmla="*/ 2147483647 h 760"/>
                <a:gd name="T56" fmla="*/ 2147483647 w 755"/>
                <a:gd name="T57" fmla="*/ 2147483647 h 760"/>
                <a:gd name="T58" fmla="*/ 2147483647 w 755"/>
                <a:gd name="T59" fmla="*/ 2147483647 h 760"/>
                <a:gd name="T60" fmla="*/ 2147483647 w 755"/>
                <a:gd name="T61" fmla="*/ 2147483647 h 760"/>
                <a:gd name="T62" fmla="*/ 2147483647 w 755"/>
                <a:gd name="T63" fmla="*/ 0 h 760"/>
                <a:gd name="T64" fmla="*/ 2147483647 w 755"/>
                <a:gd name="T65" fmla="*/ 2147483647 h 760"/>
                <a:gd name="T66" fmla="*/ 2147483647 w 755"/>
                <a:gd name="T67" fmla="*/ 2147483647 h 760"/>
                <a:gd name="T68" fmla="*/ 2147483647 w 755"/>
                <a:gd name="T69" fmla="*/ 2147483647 h 760"/>
                <a:gd name="T70" fmla="*/ 2147483647 w 755"/>
                <a:gd name="T71" fmla="*/ 2147483647 h 760"/>
                <a:gd name="T72" fmla="*/ 2147483647 w 755"/>
                <a:gd name="T73" fmla="*/ 2147483647 h 760"/>
                <a:gd name="T74" fmla="*/ 2147483647 w 755"/>
                <a:gd name="T75" fmla="*/ 2147483647 h 760"/>
                <a:gd name="T76" fmla="*/ 2147483647 w 755"/>
                <a:gd name="T77" fmla="*/ 2147483647 h 760"/>
                <a:gd name="T78" fmla="*/ 2147483647 w 755"/>
                <a:gd name="T79" fmla="*/ 2147483647 h 760"/>
                <a:gd name="T80" fmla="*/ 2147483647 w 755"/>
                <a:gd name="T81" fmla="*/ 2147483647 h 760"/>
                <a:gd name="T82" fmla="*/ 2147483647 w 755"/>
                <a:gd name="T83" fmla="*/ 2147483647 h 760"/>
                <a:gd name="T84" fmla="*/ 2147483647 w 755"/>
                <a:gd name="T85" fmla="*/ 2147483647 h 760"/>
                <a:gd name="T86" fmla="*/ 2147483647 w 755"/>
                <a:gd name="T87" fmla="*/ 2147483647 h 760"/>
                <a:gd name="T88" fmla="*/ 2147483647 w 755"/>
                <a:gd name="T89" fmla="*/ 2147483647 h 760"/>
                <a:gd name="T90" fmla="*/ 2147483647 w 755"/>
                <a:gd name="T91" fmla="*/ 2147483647 h 760"/>
                <a:gd name="T92" fmla="*/ 2147483647 w 755"/>
                <a:gd name="T93" fmla="*/ 2147483647 h 760"/>
                <a:gd name="T94" fmla="*/ 2147483647 w 755"/>
                <a:gd name="T95" fmla="*/ 2147483647 h 760"/>
                <a:gd name="T96" fmla="*/ 2147483647 w 755"/>
                <a:gd name="T97" fmla="*/ 2147483647 h 760"/>
                <a:gd name="T98" fmla="*/ 2147483647 w 755"/>
                <a:gd name="T99" fmla="*/ 2147483647 h 760"/>
                <a:gd name="T100" fmla="*/ 2147483647 w 755"/>
                <a:gd name="T101" fmla="*/ 2147483647 h 760"/>
                <a:gd name="T102" fmla="*/ 2147483647 w 755"/>
                <a:gd name="T103" fmla="*/ 2147483647 h 760"/>
                <a:gd name="T104" fmla="*/ 2147483647 w 755"/>
                <a:gd name="T105" fmla="*/ 2147483647 h 760"/>
                <a:gd name="T106" fmla="*/ 2147483647 w 755"/>
                <a:gd name="T107" fmla="*/ 2147483647 h 760"/>
                <a:gd name="T108" fmla="*/ 2147483647 w 755"/>
                <a:gd name="T109" fmla="*/ 2147483647 h 760"/>
                <a:gd name="T110" fmla="*/ 2147483647 w 755"/>
                <a:gd name="T111" fmla="*/ 2147483647 h 760"/>
                <a:gd name="T112" fmla="*/ 2147483647 w 755"/>
                <a:gd name="T113" fmla="*/ 2147483647 h 760"/>
                <a:gd name="T114" fmla="*/ 2147483647 w 755"/>
                <a:gd name="T115" fmla="*/ 2147483647 h 760"/>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755"/>
                <a:gd name="T175" fmla="*/ 0 h 760"/>
                <a:gd name="T176" fmla="*/ 755 w 755"/>
                <a:gd name="T177" fmla="*/ 760 h 760"/>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755" h="760">
                  <a:moveTo>
                    <a:pt x="721" y="578"/>
                  </a:moveTo>
                  <a:lnTo>
                    <a:pt x="709" y="612"/>
                  </a:lnTo>
                  <a:lnTo>
                    <a:pt x="713" y="693"/>
                  </a:lnTo>
                  <a:lnTo>
                    <a:pt x="702" y="709"/>
                  </a:lnTo>
                  <a:lnTo>
                    <a:pt x="608" y="733"/>
                  </a:lnTo>
                  <a:lnTo>
                    <a:pt x="566" y="760"/>
                  </a:lnTo>
                  <a:lnTo>
                    <a:pt x="527" y="760"/>
                  </a:lnTo>
                  <a:lnTo>
                    <a:pt x="465" y="752"/>
                  </a:lnTo>
                  <a:lnTo>
                    <a:pt x="364" y="756"/>
                  </a:lnTo>
                  <a:lnTo>
                    <a:pt x="364" y="718"/>
                  </a:lnTo>
                  <a:lnTo>
                    <a:pt x="384" y="678"/>
                  </a:lnTo>
                  <a:lnTo>
                    <a:pt x="438" y="601"/>
                  </a:lnTo>
                  <a:lnTo>
                    <a:pt x="433" y="563"/>
                  </a:lnTo>
                  <a:lnTo>
                    <a:pt x="402" y="535"/>
                  </a:lnTo>
                  <a:lnTo>
                    <a:pt x="306" y="528"/>
                  </a:lnTo>
                  <a:lnTo>
                    <a:pt x="255" y="504"/>
                  </a:lnTo>
                  <a:lnTo>
                    <a:pt x="209" y="453"/>
                  </a:lnTo>
                  <a:lnTo>
                    <a:pt x="174" y="434"/>
                  </a:lnTo>
                  <a:lnTo>
                    <a:pt x="112" y="446"/>
                  </a:lnTo>
                  <a:lnTo>
                    <a:pt x="89" y="426"/>
                  </a:lnTo>
                  <a:lnTo>
                    <a:pt x="69" y="387"/>
                  </a:lnTo>
                  <a:lnTo>
                    <a:pt x="31" y="365"/>
                  </a:lnTo>
                  <a:lnTo>
                    <a:pt x="19" y="342"/>
                  </a:lnTo>
                  <a:lnTo>
                    <a:pt x="19" y="287"/>
                  </a:lnTo>
                  <a:lnTo>
                    <a:pt x="0" y="202"/>
                  </a:lnTo>
                  <a:lnTo>
                    <a:pt x="0" y="174"/>
                  </a:lnTo>
                  <a:lnTo>
                    <a:pt x="34" y="151"/>
                  </a:lnTo>
                  <a:lnTo>
                    <a:pt x="50" y="116"/>
                  </a:lnTo>
                  <a:lnTo>
                    <a:pt x="50" y="38"/>
                  </a:lnTo>
                  <a:lnTo>
                    <a:pt x="69" y="23"/>
                  </a:lnTo>
                  <a:lnTo>
                    <a:pt x="163" y="15"/>
                  </a:lnTo>
                  <a:lnTo>
                    <a:pt x="268" y="0"/>
                  </a:lnTo>
                  <a:lnTo>
                    <a:pt x="349" y="11"/>
                  </a:lnTo>
                  <a:lnTo>
                    <a:pt x="407" y="53"/>
                  </a:lnTo>
                  <a:lnTo>
                    <a:pt x="417" y="131"/>
                  </a:lnTo>
                  <a:lnTo>
                    <a:pt x="414" y="221"/>
                  </a:lnTo>
                  <a:lnTo>
                    <a:pt x="433" y="279"/>
                  </a:lnTo>
                  <a:lnTo>
                    <a:pt x="476" y="299"/>
                  </a:lnTo>
                  <a:lnTo>
                    <a:pt x="511" y="274"/>
                  </a:lnTo>
                  <a:lnTo>
                    <a:pt x="562" y="259"/>
                  </a:lnTo>
                  <a:lnTo>
                    <a:pt x="608" y="256"/>
                  </a:lnTo>
                  <a:lnTo>
                    <a:pt x="620" y="267"/>
                  </a:lnTo>
                  <a:lnTo>
                    <a:pt x="631" y="283"/>
                  </a:lnTo>
                  <a:lnTo>
                    <a:pt x="635" y="299"/>
                  </a:lnTo>
                  <a:lnTo>
                    <a:pt x="631" y="317"/>
                  </a:lnTo>
                  <a:lnTo>
                    <a:pt x="624" y="352"/>
                  </a:lnTo>
                  <a:lnTo>
                    <a:pt x="620" y="365"/>
                  </a:lnTo>
                  <a:lnTo>
                    <a:pt x="620" y="383"/>
                  </a:lnTo>
                  <a:lnTo>
                    <a:pt x="628" y="399"/>
                  </a:lnTo>
                  <a:lnTo>
                    <a:pt x="639" y="407"/>
                  </a:lnTo>
                  <a:lnTo>
                    <a:pt x="686" y="399"/>
                  </a:lnTo>
                  <a:lnTo>
                    <a:pt x="697" y="399"/>
                  </a:lnTo>
                  <a:lnTo>
                    <a:pt x="709" y="399"/>
                  </a:lnTo>
                  <a:lnTo>
                    <a:pt x="732" y="411"/>
                  </a:lnTo>
                  <a:lnTo>
                    <a:pt x="752" y="446"/>
                  </a:lnTo>
                  <a:lnTo>
                    <a:pt x="755" y="485"/>
                  </a:lnTo>
                  <a:lnTo>
                    <a:pt x="745" y="543"/>
                  </a:lnTo>
                  <a:lnTo>
                    <a:pt x="721" y="578"/>
                  </a:lnTo>
                </a:path>
              </a:pathLst>
            </a:custGeom>
            <a:solidFill>
              <a:schemeClr val="bg1"/>
            </a:solidFill>
            <a:ln w="12573">
              <a:solidFill>
                <a:srgbClr val="7030A0"/>
              </a:solidFill>
              <a:round/>
              <a:headEnd/>
              <a:tailEnd/>
            </a:ln>
          </p:spPr>
          <p:txBody>
            <a:bodyPr wrap="none" lIns="91424" tIns="45712" rIns="91424" bIns="45712" anchor="ctr"/>
            <a:lstStyle/>
            <a:p>
              <a:endParaRPr lang="es-ES">
                <a:solidFill>
                  <a:prstClr val="black"/>
                </a:solidFill>
              </a:endParaRPr>
            </a:p>
          </p:txBody>
        </p:sp>
        <p:sp>
          <p:nvSpPr>
            <p:cNvPr id="2193" name="Freeform 148"/>
            <p:cNvSpPr>
              <a:spLocks noChangeArrowheads="1"/>
            </p:cNvSpPr>
            <p:nvPr/>
          </p:nvSpPr>
          <p:spPr bwMode="auto">
            <a:xfrm>
              <a:off x="3313615" y="4414577"/>
              <a:ext cx="585074" cy="636413"/>
            </a:xfrm>
            <a:custGeom>
              <a:avLst/>
              <a:gdLst>
                <a:gd name="T0" fmla="*/ 2147483647 w 1257"/>
                <a:gd name="T1" fmla="*/ 2147483647 h 1326"/>
                <a:gd name="T2" fmla="*/ 2147483647 w 1257"/>
                <a:gd name="T3" fmla="*/ 2147483647 h 1326"/>
                <a:gd name="T4" fmla="*/ 2147483647 w 1257"/>
                <a:gd name="T5" fmla="*/ 2147483647 h 1326"/>
                <a:gd name="T6" fmla="*/ 2147483647 w 1257"/>
                <a:gd name="T7" fmla="*/ 2147483647 h 1326"/>
                <a:gd name="T8" fmla="*/ 2147483647 w 1257"/>
                <a:gd name="T9" fmla="*/ 2147483647 h 1326"/>
                <a:gd name="T10" fmla="*/ 2147483647 w 1257"/>
                <a:gd name="T11" fmla="*/ 2147483647 h 1326"/>
                <a:gd name="T12" fmla="*/ 2147483647 w 1257"/>
                <a:gd name="T13" fmla="*/ 2147483647 h 1326"/>
                <a:gd name="T14" fmla="*/ 2147483647 w 1257"/>
                <a:gd name="T15" fmla="*/ 2147483647 h 1326"/>
                <a:gd name="T16" fmla="*/ 2147483647 w 1257"/>
                <a:gd name="T17" fmla="*/ 2147483647 h 1326"/>
                <a:gd name="T18" fmla="*/ 2147483647 w 1257"/>
                <a:gd name="T19" fmla="*/ 2147483647 h 1326"/>
                <a:gd name="T20" fmla="*/ 2147483647 w 1257"/>
                <a:gd name="T21" fmla="*/ 2147483647 h 1326"/>
                <a:gd name="T22" fmla="*/ 2147483647 w 1257"/>
                <a:gd name="T23" fmla="*/ 2147483647 h 1326"/>
                <a:gd name="T24" fmla="*/ 2147483647 w 1257"/>
                <a:gd name="T25" fmla="*/ 2147483647 h 1326"/>
                <a:gd name="T26" fmla="*/ 2147483647 w 1257"/>
                <a:gd name="T27" fmla="*/ 2147483647 h 1326"/>
                <a:gd name="T28" fmla="*/ 2147483647 w 1257"/>
                <a:gd name="T29" fmla="*/ 2147483647 h 1326"/>
                <a:gd name="T30" fmla="*/ 2147483647 w 1257"/>
                <a:gd name="T31" fmla="*/ 2147483647 h 1326"/>
                <a:gd name="T32" fmla="*/ 2147483647 w 1257"/>
                <a:gd name="T33" fmla="*/ 2147483647 h 1326"/>
                <a:gd name="T34" fmla="*/ 2147483647 w 1257"/>
                <a:gd name="T35" fmla="*/ 0 h 1326"/>
                <a:gd name="T36" fmla="*/ 2147483647 w 1257"/>
                <a:gd name="T37" fmla="*/ 2147483647 h 1326"/>
                <a:gd name="T38" fmla="*/ 2147483647 w 1257"/>
                <a:gd name="T39" fmla="*/ 2147483647 h 1326"/>
                <a:gd name="T40" fmla="*/ 2147483647 w 1257"/>
                <a:gd name="T41" fmla="*/ 2147483647 h 1326"/>
                <a:gd name="T42" fmla="*/ 2147483647 w 1257"/>
                <a:gd name="T43" fmla="*/ 2147483647 h 1326"/>
                <a:gd name="T44" fmla="*/ 2147483647 w 1257"/>
                <a:gd name="T45" fmla="*/ 2147483647 h 1326"/>
                <a:gd name="T46" fmla="*/ 2147483647 w 1257"/>
                <a:gd name="T47" fmla="*/ 2147483647 h 1326"/>
                <a:gd name="T48" fmla="*/ 2147483647 w 1257"/>
                <a:gd name="T49" fmla="*/ 2147483647 h 1326"/>
                <a:gd name="T50" fmla="*/ 0 w 1257"/>
                <a:gd name="T51" fmla="*/ 2147483647 h 1326"/>
                <a:gd name="T52" fmla="*/ 2147483647 w 1257"/>
                <a:gd name="T53" fmla="*/ 2147483647 h 1326"/>
                <a:gd name="T54" fmla="*/ 2147483647 w 1257"/>
                <a:gd name="T55" fmla="*/ 2147483647 h 1326"/>
                <a:gd name="T56" fmla="*/ 2147483647 w 1257"/>
                <a:gd name="T57" fmla="*/ 2147483647 h 1326"/>
                <a:gd name="T58" fmla="*/ 2147483647 w 1257"/>
                <a:gd name="T59" fmla="*/ 2147483647 h 1326"/>
                <a:gd name="T60" fmla="*/ 2147483647 w 1257"/>
                <a:gd name="T61" fmla="*/ 2147483647 h 1326"/>
                <a:gd name="T62" fmla="*/ 2147483647 w 1257"/>
                <a:gd name="T63" fmla="*/ 2147483647 h 1326"/>
                <a:gd name="T64" fmla="*/ 2147483647 w 1257"/>
                <a:gd name="T65" fmla="*/ 2147483647 h 1326"/>
                <a:gd name="T66" fmla="*/ 2147483647 w 1257"/>
                <a:gd name="T67" fmla="*/ 2147483647 h 1326"/>
                <a:gd name="T68" fmla="*/ 2147483647 w 1257"/>
                <a:gd name="T69" fmla="*/ 2147483647 h 1326"/>
                <a:gd name="T70" fmla="*/ 2147483647 w 1257"/>
                <a:gd name="T71" fmla="*/ 2147483647 h 1326"/>
                <a:gd name="T72" fmla="*/ 2147483647 w 1257"/>
                <a:gd name="T73" fmla="*/ 2147483647 h 1326"/>
                <a:gd name="T74" fmla="*/ 2147483647 w 1257"/>
                <a:gd name="T75" fmla="*/ 2147483647 h 1326"/>
                <a:gd name="T76" fmla="*/ 2147483647 w 1257"/>
                <a:gd name="T77" fmla="*/ 2147483647 h 1326"/>
                <a:gd name="T78" fmla="*/ 2147483647 w 1257"/>
                <a:gd name="T79" fmla="*/ 2147483647 h 1326"/>
                <a:gd name="T80" fmla="*/ 2147483647 w 1257"/>
                <a:gd name="T81" fmla="*/ 2147483647 h 1326"/>
                <a:gd name="T82" fmla="*/ 2147483647 w 1257"/>
                <a:gd name="T83" fmla="*/ 2147483647 h 1326"/>
                <a:gd name="T84" fmla="*/ 2147483647 w 1257"/>
                <a:gd name="T85" fmla="*/ 2147483647 h 1326"/>
                <a:gd name="T86" fmla="*/ 2147483647 w 1257"/>
                <a:gd name="T87" fmla="*/ 2147483647 h 1326"/>
                <a:gd name="T88" fmla="*/ 2147483647 w 1257"/>
                <a:gd name="T89" fmla="*/ 2147483647 h 1326"/>
                <a:gd name="T90" fmla="*/ 2147483647 w 1257"/>
                <a:gd name="T91" fmla="*/ 2147483647 h 1326"/>
                <a:gd name="T92" fmla="*/ 2147483647 w 1257"/>
                <a:gd name="T93" fmla="*/ 2147483647 h 1326"/>
                <a:gd name="T94" fmla="*/ 2147483647 w 1257"/>
                <a:gd name="T95" fmla="*/ 2147483647 h 1326"/>
                <a:gd name="T96" fmla="*/ 2147483647 w 1257"/>
                <a:gd name="T97" fmla="*/ 2147483647 h 1326"/>
                <a:gd name="T98" fmla="*/ 2147483647 w 1257"/>
                <a:gd name="T99" fmla="*/ 2147483647 h 1326"/>
                <a:gd name="T100" fmla="*/ 2147483647 w 1257"/>
                <a:gd name="T101" fmla="*/ 2147483647 h 1326"/>
                <a:gd name="T102" fmla="*/ 2147483647 w 1257"/>
                <a:gd name="T103" fmla="*/ 2147483647 h 1326"/>
                <a:gd name="T104" fmla="*/ 2147483647 w 1257"/>
                <a:gd name="T105" fmla="*/ 2147483647 h 1326"/>
                <a:gd name="T106" fmla="*/ 2147483647 w 1257"/>
                <a:gd name="T107" fmla="*/ 2147483647 h 1326"/>
                <a:gd name="T108" fmla="*/ 2147483647 w 1257"/>
                <a:gd name="T109" fmla="*/ 2147483647 h 1326"/>
                <a:gd name="T110" fmla="*/ 2147483647 w 1257"/>
                <a:gd name="T111" fmla="*/ 2147483647 h 1326"/>
                <a:gd name="T112" fmla="*/ 2147483647 w 1257"/>
                <a:gd name="T113" fmla="*/ 2147483647 h 1326"/>
                <a:gd name="T114" fmla="*/ 2147483647 w 1257"/>
                <a:gd name="T115" fmla="*/ 2147483647 h 132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257"/>
                <a:gd name="T175" fmla="*/ 0 h 1326"/>
                <a:gd name="T176" fmla="*/ 1257 w 1257"/>
                <a:gd name="T177" fmla="*/ 1326 h 132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257" h="1326">
                  <a:moveTo>
                    <a:pt x="1202" y="938"/>
                  </a:moveTo>
                  <a:lnTo>
                    <a:pt x="1218" y="841"/>
                  </a:lnTo>
                  <a:lnTo>
                    <a:pt x="1245" y="783"/>
                  </a:lnTo>
                  <a:lnTo>
                    <a:pt x="1257" y="733"/>
                  </a:lnTo>
                  <a:lnTo>
                    <a:pt x="1233" y="705"/>
                  </a:lnTo>
                  <a:lnTo>
                    <a:pt x="1191" y="705"/>
                  </a:lnTo>
                  <a:lnTo>
                    <a:pt x="1179" y="671"/>
                  </a:lnTo>
                  <a:lnTo>
                    <a:pt x="1176" y="594"/>
                  </a:lnTo>
                  <a:lnTo>
                    <a:pt x="1161" y="573"/>
                  </a:lnTo>
                  <a:lnTo>
                    <a:pt x="1102" y="598"/>
                  </a:lnTo>
                  <a:lnTo>
                    <a:pt x="1028" y="598"/>
                  </a:lnTo>
                  <a:lnTo>
                    <a:pt x="989" y="582"/>
                  </a:lnTo>
                  <a:lnTo>
                    <a:pt x="970" y="524"/>
                  </a:lnTo>
                  <a:lnTo>
                    <a:pt x="912" y="484"/>
                  </a:lnTo>
                  <a:lnTo>
                    <a:pt x="915" y="477"/>
                  </a:lnTo>
                  <a:lnTo>
                    <a:pt x="966" y="465"/>
                  </a:lnTo>
                  <a:lnTo>
                    <a:pt x="970" y="442"/>
                  </a:lnTo>
                  <a:lnTo>
                    <a:pt x="943" y="410"/>
                  </a:lnTo>
                  <a:lnTo>
                    <a:pt x="930" y="348"/>
                  </a:lnTo>
                  <a:lnTo>
                    <a:pt x="872" y="352"/>
                  </a:lnTo>
                  <a:lnTo>
                    <a:pt x="854" y="337"/>
                  </a:lnTo>
                  <a:lnTo>
                    <a:pt x="815" y="334"/>
                  </a:lnTo>
                  <a:lnTo>
                    <a:pt x="760" y="352"/>
                  </a:lnTo>
                  <a:lnTo>
                    <a:pt x="745" y="344"/>
                  </a:lnTo>
                  <a:lnTo>
                    <a:pt x="706" y="287"/>
                  </a:lnTo>
                  <a:lnTo>
                    <a:pt x="675" y="267"/>
                  </a:lnTo>
                  <a:lnTo>
                    <a:pt x="613" y="283"/>
                  </a:lnTo>
                  <a:lnTo>
                    <a:pt x="590" y="275"/>
                  </a:lnTo>
                  <a:lnTo>
                    <a:pt x="571" y="237"/>
                  </a:lnTo>
                  <a:lnTo>
                    <a:pt x="551" y="221"/>
                  </a:lnTo>
                  <a:lnTo>
                    <a:pt x="450" y="214"/>
                  </a:lnTo>
                  <a:lnTo>
                    <a:pt x="419" y="182"/>
                  </a:lnTo>
                  <a:lnTo>
                    <a:pt x="416" y="131"/>
                  </a:lnTo>
                  <a:lnTo>
                    <a:pt x="439" y="46"/>
                  </a:lnTo>
                  <a:lnTo>
                    <a:pt x="431" y="16"/>
                  </a:lnTo>
                  <a:lnTo>
                    <a:pt x="396" y="0"/>
                  </a:lnTo>
                  <a:lnTo>
                    <a:pt x="341" y="16"/>
                  </a:lnTo>
                  <a:lnTo>
                    <a:pt x="276" y="59"/>
                  </a:lnTo>
                  <a:lnTo>
                    <a:pt x="264" y="136"/>
                  </a:lnTo>
                  <a:lnTo>
                    <a:pt x="259" y="159"/>
                  </a:lnTo>
                  <a:lnTo>
                    <a:pt x="249" y="174"/>
                  </a:lnTo>
                  <a:lnTo>
                    <a:pt x="234" y="170"/>
                  </a:lnTo>
                  <a:lnTo>
                    <a:pt x="195" y="156"/>
                  </a:lnTo>
                  <a:lnTo>
                    <a:pt x="171" y="156"/>
                  </a:lnTo>
                  <a:lnTo>
                    <a:pt x="163" y="182"/>
                  </a:lnTo>
                  <a:lnTo>
                    <a:pt x="159" y="199"/>
                  </a:lnTo>
                  <a:lnTo>
                    <a:pt x="152" y="214"/>
                  </a:lnTo>
                  <a:lnTo>
                    <a:pt x="136" y="217"/>
                  </a:lnTo>
                  <a:lnTo>
                    <a:pt x="114" y="217"/>
                  </a:lnTo>
                  <a:lnTo>
                    <a:pt x="97" y="214"/>
                  </a:lnTo>
                  <a:lnTo>
                    <a:pt x="59" y="194"/>
                  </a:lnTo>
                  <a:lnTo>
                    <a:pt x="0" y="199"/>
                  </a:lnTo>
                  <a:lnTo>
                    <a:pt x="43" y="232"/>
                  </a:lnTo>
                  <a:lnTo>
                    <a:pt x="78" y="310"/>
                  </a:lnTo>
                  <a:lnTo>
                    <a:pt x="82" y="344"/>
                  </a:lnTo>
                  <a:lnTo>
                    <a:pt x="70" y="377"/>
                  </a:lnTo>
                  <a:lnTo>
                    <a:pt x="51" y="407"/>
                  </a:lnTo>
                  <a:lnTo>
                    <a:pt x="70" y="474"/>
                  </a:lnTo>
                  <a:lnTo>
                    <a:pt x="74" y="508"/>
                  </a:lnTo>
                  <a:lnTo>
                    <a:pt x="46" y="558"/>
                  </a:lnTo>
                  <a:lnTo>
                    <a:pt x="43" y="598"/>
                  </a:lnTo>
                  <a:lnTo>
                    <a:pt x="55" y="639"/>
                  </a:lnTo>
                  <a:lnTo>
                    <a:pt x="74" y="659"/>
                  </a:lnTo>
                  <a:lnTo>
                    <a:pt x="101" y="694"/>
                  </a:lnTo>
                  <a:lnTo>
                    <a:pt x="109" y="724"/>
                  </a:lnTo>
                  <a:lnTo>
                    <a:pt x="104" y="748"/>
                  </a:lnTo>
                  <a:lnTo>
                    <a:pt x="101" y="756"/>
                  </a:lnTo>
                  <a:lnTo>
                    <a:pt x="86" y="760"/>
                  </a:lnTo>
                  <a:lnTo>
                    <a:pt x="31" y="767"/>
                  </a:lnTo>
                  <a:lnTo>
                    <a:pt x="31" y="826"/>
                  </a:lnTo>
                  <a:lnTo>
                    <a:pt x="70" y="860"/>
                  </a:lnTo>
                  <a:lnTo>
                    <a:pt x="89" y="899"/>
                  </a:lnTo>
                  <a:lnTo>
                    <a:pt x="97" y="954"/>
                  </a:lnTo>
                  <a:lnTo>
                    <a:pt x="129" y="974"/>
                  </a:lnTo>
                  <a:lnTo>
                    <a:pt x="163" y="999"/>
                  </a:lnTo>
                  <a:lnTo>
                    <a:pt x="171" y="1047"/>
                  </a:lnTo>
                  <a:lnTo>
                    <a:pt x="155" y="1066"/>
                  </a:lnTo>
                  <a:lnTo>
                    <a:pt x="152" y="1109"/>
                  </a:lnTo>
                  <a:lnTo>
                    <a:pt x="198" y="1167"/>
                  </a:lnTo>
                  <a:lnTo>
                    <a:pt x="225" y="1217"/>
                  </a:lnTo>
                  <a:lnTo>
                    <a:pt x="249" y="1295"/>
                  </a:lnTo>
                  <a:lnTo>
                    <a:pt x="287" y="1314"/>
                  </a:lnTo>
                  <a:lnTo>
                    <a:pt x="307" y="1295"/>
                  </a:lnTo>
                  <a:lnTo>
                    <a:pt x="322" y="1236"/>
                  </a:lnTo>
                  <a:lnTo>
                    <a:pt x="369" y="1213"/>
                  </a:lnTo>
                  <a:lnTo>
                    <a:pt x="399" y="1220"/>
                  </a:lnTo>
                  <a:lnTo>
                    <a:pt x="427" y="1249"/>
                  </a:lnTo>
                  <a:lnTo>
                    <a:pt x="454" y="1253"/>
                  </a:lnTo>
                  <a:lnTo>
                    <a:pt x="477" y="1217"/>
                  </a:lnTo>
                  <a:lnTo>
                    <a:pt x="513" y="1213"/>
                  </a:lnTo>
                  <a:lnTo>
                    <a:pt x="571" y="1271"/>
                  </a:lnTo>
                  <a:lnTo>
                    <a:pt x="582" y="1311"/>
                  </a:lnTo>
                  <a:lnTo>
                    <a:pt x="590" y="1326"/>
                  </a:lnTo>
                  <a:lnTo>
                    <a:pt x="594" y="1287"/>
                  </a:lnTo>
                  <a:lnTo>
                    <a:pt x="594" y="1230"/>
                  </a:lnTo>
                  <a:lnTo>
                    <a:pt x="605" y="1213"/>
                  </a:lnTo>
                  <a:lnTo>
                    <a:pt x="620" y="1233"/>
                  </a:lnTo>
                  <a:lnTo>
                    <a:pt x="625" y="1256"/>
                  </a:lnTo>
                  <a:lnTo>
                    <a:pt x="648" y="1253"/>
                  </a:lnTo>
                  <a:lnTo>
                    <a:pt x="652" y="1230"/>
                  </a:lnTo>
                  <a:lnTo>
                    <a:pt x="668" y="1202"/>
                  </a:lnTo>
                  <a:lnTo>
                    <a:pt x="709" y="1195"/>
                  </a:lnTo>
                  <a:lnTo>
                    <a:pt x="737" y="1210"/>
                  </a:lnTo>
                  <a:lnTo>
                    <a:pt x="756" y="1230"/>
                  </a:lnTo>
                  <a:lnTo>
                    <a:pt x="775" y="1233"/>
                  </a:lnTo>
                  <a:lnTo>
                    <a:pt x="815" y="1230"/>
                  </a:lnTo>
                  <a:lnTo>
                    <a:pt x="811" y="1171"/>
                  </a:lnTo>
                  <a:lnTo>
                    <a:pt x="792" y="1090"/>
                  </a:lnTo>
                  <a:lnTo>
                    <a:pt x="795" y="1062"/>
                  </a:lnTo>
                  <a:lnTo>
                    <a:pt x="830" y="1039"/>
                  </a:lnTo>
                  <a:lnTo>
                    <a:pt x="846" y="1004"/>
                  </a:lnTo>
                  <a:lnTo>
                    <a:pt x="842" y="926"/>
                  </a:lnTo>
                  <a:lnTo>
                    <a:pt x="864" y="911"/>
                  </a:lnTo>
                  <a:lnTo>
                    <a:pt x="958" y="903"/>
                  </a:lnTo>
                  <a:lnTo>
                    <a:pt x="1063" y="888"/>
                  </a:lnTo>
                  <a:lnTo>
                    <a:pt x="1144" y="899"/>
                  </a:lnTo>
                  <a:lnTo>
                    <a:pt x="1202" y="938"/>
                  </a:lnTo>
                  <a:close/>
                </a:path>
              </a:pathLst>
            </a:custGeom>
            <a:gradFill rotWithShape="0">
              <a:gsLst>
                <a:gs pos="0">
                  <a:srgbClr val="99CCFF"/>
                </a:gs>
                <a:gs pos="100000">
                  <a:srgbClr val="465E75"/>
                </a:gs>
              </a:gsLst>
              <a:path path="rect">
                <a:fillToRect l="100000" t="100000"/>
              </a:path>
            </a:gradFill>
            <a:ln w="12600">
              <a:solidFill>
                <a:srgbClr val="FFFFFF"/>
              </a:solidFill>
              <a:round/>
              <a:headEnd/>
              <a:tailEnd/>
            </a:ln>
          </p:spPr>
          <p:txBody>
            <a:bodyPr wrap="none" lIns="91424" tIns="45712" rIns="91424" bIns="45712" anchor="ctr"/>
            <a:lstStyle/>
            <a:p>
              <a:endParaRPr lang="es-ES">
                <a:solidFill>
                  <a:prstClr val="black"/>
                </a:solidFill>
              </a:endParaRPr>
            </a:p>
          </p:txBody>
        </p:sp>
        <p:sp>
          <p:nvSpPr>
            <p:cNvPr id="2194" name="Freeform 149"/>
            <p:cNvSpPr>
              <a:spLocks noChangeArrowheads="1"/>
            </p:cNvSpPr>
            <p:nvPr/>
          </p:nvSpPr>
          <p:spPr bwMode="auto">
            <a:xfrm>
              <a:off x="3313615" y="4403058"/>
              <a:ext cx="585074" cy="637853"/>
            </a:xfrm>
            <a:custGeom>
              <a:avLst/>
              <a:gdLst>
                <a:gd name="T0" fmla="*/ 2147483647 w 1257"/>
                <a:gd name="T1" fmla="*/ 2147483647 h 1326"/>
                <a:gd name="T2" fmla="*/ 2147483647 w 1257"/>
                <a:gd name="T3" fmla="*/ 2147483647 h 1326"/>
                <a:gd name="T4" fmla="*/ 2147483647 w 1257"/>
                <a:gd name="T5" fmla="*/ 2147483647 h 1326"/>
                <a:gd name="T6" fmla="*/ 2147483647 w 1257"/>
                <a:gd name="T7" fmla="*/ 2147483647 h 1326"/>
                <a:gd name="T8" fmla="*/ 2147483647 w 1257"/>
                <a:gd name="T9" fmla="*/ 2147483647 h 1326"/>
                <a:gd name="T10" fmla="*/ 2147483647 w 1257"/>
                <a:gd name="T11" fmla="*/ 2147483647 h 1326"/>
                <a:gd name="T12" fmla="*/ 2147483647 w 1257"/>
                <a:gd name="T13" fmla="*/ 2147483647 h 1326"/>
                <a:gd name="T14" fmla="*/ 2147483647 w 1257"/>
                <a:gd name="T15" fmla="*/ 2147483647 h 1326"/>
                <a:gd name="T16" fmla="*/ 2147483647 w 1257"/>
                <a:gd name="T17" fmla="*/ 2147483647 h 1326"/>
                <a:gd name="T18" fmla="*/ 2147483647 w 1257"/>
                <a:gd name="T19" fmla="*/ 2147483647 h 1326"/>
                <a:gd name="T20" fmla="*/ 2147483647 w 1257"/>
                <a:gd name="T21" fmla="*/ 2147483647 h 1326"/>
                <a:gd name="T22" fmla="*/ 2147483647 w 1257"/>
                <a:gd name="T23" fmla="*/ 2147483647 h 1326"/>
                <a:gd name="T24" fmla="*/ 2147483647 w 1257"/>
                <a:gd name="T25" fmla="*/ 2147483647 h 1326"/>
                <a:gd name="T26" fmla="*/ 2147483647 w 1257"/>
                <a:gd name="T27" fmla="*/ 2147483647 h 1326"/>
                <a:gd name="T28" fmla="*/ 2147483647 w 1257"/>
                <a:gd name="T29" fmla="*/ 2147483647 h 1326"/>
                <a:gd name="T30" fmla="*/ 2147483647 w 1257"/>
                <a:gd name="T31" fmla="*/ 2147483647 h 1326"/>
                <a:gd name="T32" fmla="*/ 2147483647 w 1257"/>
                <a:gd name="T33" fmla="*/ 2147483647 h 1326"/>
                <a:gd name="T34" fmla="*/ 2147483647 w 1257"/>
                <a:gd name="T35" fmla="*/ 0 h 1326"/>
                <a:gd name="T36" fmla="*/ 2147483647 w 1257"/>
                <a:gd name="T37" fmla="*/ 2147483647 h 1326"/>
                <a:gd name="T38" fmla="*/ 2147483647 w 1257"/>
                <a:gd name="T39" fmla="*/ 2147483647 h 1326"/>
                <a:gd name="T40" fmla="*/ 2147483647 w 1257"/>
                <a:gd name="T41" fmla="*/ 2147483647 h 1326"/>
                <a:gd name="T42" fmla="*/ 2147483647 w 1257"/>
                <a:gd name="T43" fmla="*/ 2147483647 h 1326"/>
                <a:gd name="T44" fmla="*/ 2147483647 w 1257"/>
                <a:gd name="T45" fmla="*/ 2147483647 h 1326"/>
                <a:gd name="T46" fmla="*/ 2147483647 w 1257"/>
                <a:gd name="T47" fmla="*/ 2147483647 h 1326"/>
                <a:gd name="T48" fmla="*/ 2147483647 w 1257"/>
                <a:gd name="T49" fmla="*/ 2147483647 h 1326"/>
                <a:gd name="T50" fmla="*/ 0 w 1257"/>
                <a:gd name="T51" fmla="*/ 2147483647 h 1326"/>
                <a:gd name="T52" fmla="*/ 2147483647 w 1257"/>
                <a:gd name="T53" fmla="*/ 2147483647 h 1326"/>
                <a:gd name="T54" fmla="*/ 2147483647 w 1257"/>
                <a:gd name="T55" fmla="*/ 2147483647 h 1326"/>
                <a:gd name="T56" fmla="*/ 2147483647 w 1257"/>
                <a:gd name="T57" fmla="*/ 2147483647 h 1326"/>
                <a:gd name="T58" fmla="*/ 2147483647 w 1257"/>
                <a:gd name="T59" fmla="*/ 2147483647 h 1326"/>
                <a:gd name="T60" fmla="*/ 2147483647 w 1257"/>
                <a:gd name="T61" fmla="*/ 2147483647 h 1326"/>
                <a:gd name="T62" fmla="*/ 2147483647 w 1257"/>
                <a:gd name="T63" fmla="*/ 2147483647 h 1326"/>
                <a:gd name="T64" fmla="*/ 2147483647 w 1257"/>
                <a:gd name="T65" fmla="*/ 2147483647 h 1326"/>
                <a:gd name="T66" fmla="*/ 2147483647 w 1257"/>
                <a:gd name="T67" fmla="*/ 2147483647 h 1326"/>
                <a:gd name="T68" fmla="*/ 2147483647 w 1257"/>
                <a:gd name="T69" fmla="*/ 2147483647 h 1326"/>
                <a:gd name="T70" fmla="*/ 2147483647 w 1257"/>
                <a:gd name="T71" fmla="*/ 2147483647 h 1326"/>
                <a:gd name="T72" fmla="*/ 2147483647 w 1257"/>
                <a:gd name="T73" fmla="*/ 2147483647 h 1326"/>
                <a:gd name="T74" fmla="*/ 2147483647 w 1257"/>
                <a:gd name="T75" fmla="*/ 2147483647 h 1326"/>
                <a:gd name="T76" fmla="*/ 2147483647 w 1257"/>
                <a:gd name="T77" fmla="*/ 2147483647 h 1326"/>
                <a:gd name="T78" fmla="*/ 2147483647 w 1257"/>
                <a:gd name="T79" fmla="*/ 2147483647 h 1326"/>
                <a:gd name="T80" fmla="*/ 2147483647 w 1257"/>
                <a:gd name="T81" fmla="*/ 2147483647 h 1326"/>
                <a:gd name="T82" fmla="*/ 2147483647 w 1257"/>
                <a:gd name="T83" fmla="*/ 2147483647 h 1326"/>
                <a:gd name="T84" fmla="*/ 2147483647 w 1257"/>
                <a:gd name="T85" fmla="*/ 2147483647 h 1326"/>
                <a:gd name="T86" fmla="*/ 2147483647 w 1257"/>
                <a:gd name="T87" fmla="*/ 2147483647 h 1326"/>
                <a:gd name="T88" fmla="*/ 2147483647 w 1257"/>
                <a:gd name="T89" fmla="*/ 2147483647 h 1326"/>
                <a:gd name="T90" fmla="*/ 2147483647 w 1257"/>
                <a:gd name="T91" fmla="*/ 2147483647 h 1326"/>
                <a:gd name="T92" fmla="*/ 2147483647 w 1257"/>
                <a:gd name="T93" fmla="*/ 2147483647 h 1326"/>
                <a:gd name="T94" fmla="*/ 2147483647 w 1257"/>
                <a:gd name="T95" fmla="*/ 2147483647 h 1326"/>
                <a:gd name="T96" fmla="*/ 2147483647 w 1257"/>
                <a:gd name="T97" fmla="*/ 2147483647 h 1326"/>
                <a:gd name="T98" fmla="*/ 2147483647 w 1257"/>
                <a:gd name="T99" fmla="*/ 2147483647 h 1326"/>
                <a:gd name="T100" fmla="*/ 2147483647 w 1257"/>
                <a:gd name="T101" fmla="*/ 2147483647 h 1326"/>
                <a:gd name="T102" fmla="*/ 2147483647 w 1257"/>
                <a:gd name="T103" fmla="*/ 2147483647 h 1326"/>
                <a:gd name="T104" fmla="*/ 2147483647 w 1257"/>
                <a:gd name="T105" fmla="*/ 2147483647 h 1326"/>
                <a:gd name="T106" fmla="*/ 2147483647 w 1257"/>
                <a:gd name="T107" fmla="*/ 2147483647 h 1326"/>
                <a:gd name="T108" fmla="*/ 2147483647 w 1257"/>
                <a:gd name="T109" fmla="*/ 2147483647 h 1326"/>
                <a:gd name="T110" fmla="*/ 2147483647 w 1257"/>
                <a:gd name="T111" fmla="*/ 2147483647 h 1326"/>
                <a:gd name="T112" fmla="*/ 2147483647 w 1257"/>
                <a:gd name="T113" fmla="*/ 2147483647 h 1326"/>
                <a:gd name="T114" fmla="*/ 2147483647 w 1257"/>
                <a:gd name="T115" fmla="*/ 2147483647 h 132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257"/>
                <a:gd name="T175" fmla="*/ 0 h 1326"/>
                <a:gd name="T176" fmla="*/ 1257 w 1257"/>
                <a:gd name="T177" fmla="*/ 1326 h 132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257" h="1326">
                  <a:moveTo>
                    <a:pt x="1202" y="938"/>
                  </a:moveTo>
                  <a:lnTo>
                    <a:pt x="1218" y="841"/>
                  </a:lnTo>
                  <a:lnTo>
                    <a:pt x="1245" y="783"/>
                  </a:lnTo>
                  <a:lnTo>
                    <a:pt x="1257" y="733"/>
                  </a:lnTo>
                  <a:lnTo>
                    <a:pt x="1233" y="705"/>
                  </a:lnTo>
                  <a:lnTo>
                    <a:pt x="1191" y="705"/>
                  </a:lnTo>
                  <a:lnTo>
                    <a:pt x="1179" y="671"/>
                  </a:lnTo>
                  <a:lnTo>
                    <a:pt x="1176" y="594"/>
                  </a:lnTo>
                  <a:lnTo>
                    <a:pt x="1161" y="573"/>
                  </a:lnTo>
                  <a:lnTo>
                    <a:pt x="1102" y="598"/>
                  </a:lnTo>
                  <a:lnTo>
                    <a:pt x="1028" y="598"/>
                  </a:lnTo>
                  <a:lnTo>
                    <a:pt x="989" y="582"/>
                  </a:lnTo>
                  <a:lnTo>
                    <a:pt x="970" y="524"/>
                  </a:lnTo>
                  <a:lnTo>
                    <a:pt x="912" y="484"/>
                  </a:lnTo>
                  <a:lnTo>
                    <a:pt x="915" y="477"/>
                  </a:lnTo>
                  <a:lnTo>
                    <a:pt x="966" y="465"/>
                  </a:lnTo>
                  <a:lnTo>
                    <a:pt x="970" y="442"/>
                  </a:lnTo>
                  <a:lnTo>
                    <a:pt x="943" y="410"/>
                  </a:lnTo>
                  <a:lnTo>
                    <a:pt x="930" y="348"/>
                  </a:lnTo>
                  <a:lnTo>
                    <a:pt x="872" y="352"/>
                  </a:lnTo>
                  <a:lnTo>
                    <a:pt x="854" y="337"/>
                  </a:lnTo>
                  <a:lnTo>
                    <a:pt x="815" y="334"/>
                  </a:lnTo>
                  <a:lnTo>
                    <a:pt x="760" y="352"/>
                  </a:lnTo>
                  <a:lnTo>
                    <a:pt x="745" y="344"/>
                  </a:lnTo>
                  <a:lnTo>
                    <a:pt x="706" y="287"/>
                  </a:lnTo>
                  <a:lnTo>
                    <a:pt x="675" y="267"/>
                  </a:lnTo>
                  <a:lnTo>
                    <a:pt x="613" y="283"/>
                  </a:lnTo>
                  <a:lnTo>
                    <a:pt x="590" y="275"/>
                  </a:lnTo>
                  <a:lnTo>
                    <a:pt x="571" y="237"/>
                  </a:lnTo>
                  <a:lnTo>
                    <a:pt x="551" y="221"/>
                  </a:lnTo>
                  <a:lnTo>
                    <a:pt x="450" y="214"/>
                  </a:lnTo>
                  <a:lnTo>
                    <a:pt x="419" y="182"/>
                  </a:lnTo>
                  <a:lnTo>
                    <a:pt x="416" y="131"/>
                  </a:lnTo>
                  <a:lnTo>
                    <a:pt x="439" y="46"/>
                  </a:lnTo>
                  <a:lnTo>
                    <a:pt x="431" y="16"/>
                  </a:lnTo>
                  <a:lnTo>
                    <a:pt x="396" y="0"/>
                  </a:lnTo>
                  <a:lnTo>
                    <a:pt x="341" y="16"/>
                  </a:lnTo>
                  <a:lnTo>
                    <a:pt x="276" y="59"/>
                  </a:lnTo>
                  <a:lnTo>
                    <a:pt x="264" y="136"/>
                  </a:lnTo>
                  <a:lnTo>
                    <a:pt x="259" y="159"/>
                  </a:lnTo>
                  <a:lnTo>
                    <a:pt x="249" y="174"/>
                  </a:lnTo>
                  <a:lnTo>
                    <a:pt x="234" y="170"/>
                  </a:lnTo>
                  <a:lnTo>
                    <a:pt x="195" y="156"/>
                  </a:lnTo>
                  <a:lnTo>
                    <a:pt x="171" y="156"/>
                  </a:lnTo>
                  <a:lnTo>
                    <a:pt x="163" y="182"/>
                  </a:lnTo>
                  <a:lnTo>
                    <a:pt x="159" y="199"/>
                  </a:lnTo>
                  <a:lnTo>
                    <a:pt x="152" y="214"/>
                  </a:lnTo>
                  <a:lnTo>
                    <a:pt x="136" y="217"/>
                  </a:lnTo>
                  <a:lnTo>
                    <a:pt x="114" y="217"/>
                  </a:lnTo>
                  <a:lnTo>
                    <a:pt x="97" y="214"/>
                  </a:lnTo>
                  <a:lnTo>
                    <a:pt x="59" y="194"/>
                  </a:lnTo>
                  <a:lnTo>
                    <a:pt x="0" y="199"/>
                  </a:lnTo>
                  <a:lnTo>
                    <a:pt x="43" y="232"/>
                  </a:lnTo>
                  <a:lnTo>
                    <a:pt x="78" y="310"/>
                  </a:lnTo>
                  <a:lnTo>
                    <a:pt x="82" y="344"/>
                  </a:lnTo>
                  <a:lnTo>
                    <a:pt x="70" y="377"/>
                  </a:lnTo>
                  <a:lnTo>
                    <a:pt x="51" y="407"/>
                  </a:lnTo>
                  <a:lnTo>
                    <a:pt x="70" y="474"/>
                  </a:lnTo>
                  <a:lnTo>
                    <a:pt x="74" y="508"/>
                  </a:lnTo>
                  <a:lnTo>
                    <a:pt x="46" y="558"/>
                  </a:lnTo>
                  <a:lnTo>
                    <a:pt x="43" y="598"/>
                  </a:lnTo>
                  <a:lnTo>
                    <a:pt x="55" y="639"/>
                  </a:lnTo>
                  <a:lnTo>
                    <a:pt x="74" y="659"/>
                  </a:lnTo>
                  <a:lnTo>
                    <a:pt x="101" y="694"/>
                  </a:lnTo>
                  <a:lnTo>
                    <a:pt x="109" y="724"/>
                  </a:lnTo>
                  <a:lnTo>
                    <a:pt x="104" y="748"/>
                  </a:lnTo>
                  <a:lnTo>
                    <a:pt x="101" y="756"/>
                  </a:lnTo>
                  <a:lnTo>
                    <a:pt x="86" y="760"/>
                  </a:lnTo>
                  <a:lnTo>
                    <a:pt x="31" y="767"/>
                  </a:lnTo>
                  <a:lnTo>
                    <a:pt x="31" y="826"/>
                  </a:lnTo>
                  <a:lnTo>
                    <a:pt x="70" y="860"/>
                  </a:lnTo>
                  <a:lnTo>
                    <a:pt x="89" y="899"/>
                  </a:lnTo>
                  <a:lnTo>
                    <a:pt x="97" y="954"/>
                  </a:lnTo>
                  <a:lnTo>
                    <a:pt x="129" y="974"/>
                  </a:lnTo>
                  <a:lnTo>
                    <a:pt x="163" y="999"/>
                  </a:lnTo>
                  <a:lnTo>
                    <a:pt x="171" y="1047"/>
                  </a:lnTo>
                  <a:lnTo>
                    <a:pt x="155" y="1066"/>
                  </a:lnTo>
                  <a:lnTo>
                    <a:pt x="152" y="1109"/>
                  </a:lnTo>
                  <a:lnTo>
                    <a:pt x="198" y="1167"/>
                  </a:lnTo>
                  <a:lnTo>
                    <a:pt x="225" y="1217"/>
                  </a:lnTo>
                  <a:lnTo>
                    <a:pt x="249" y="1295"/>
                  </a:lnTo>
                  <a:lnTo>
                    <a:pt x="287" y="1314"/>
                  </a:lnTo>
                  <a:lnTo>
                    <a:pt x="307" y="1295"/>
                  </a:lnTo>
                  <a:lnTo>
                    <a:pt x="322" y="1236"/>
                  </a:lnTo>
                  <a:lnTo>
                    <a:pt x="369" y="1213"/>
                  </a:lnTo>
                  <a:lnTo>
                    <a:pt x="399" y="1220"/>
                  </a:lnTo>
                  <a:lnTo>
                    <a:pt x="427" y="1249"/>
                  </a:lnTo>
                  <a:lnTo>
                    <a:pt x="454" y="1253"/>
                  </a:lnTo>
                  <a:lnTo>
                    <a:pt x="477" y="1217"/>
                  </a:lnTo>
                  <a:lnTo>
                    <a:pt x="513" y="1213"/>
                  </a:lnTo>
                  <a:lnTo>
                    <a:pt x="571" y="1271"/>
                  </a:lnTo>
                  <a:lnTo>
                    <a:pt x="582" y="1311"/>
                  </a:lnTo>
                  <a:lnTo>
                    <a:pt x="590" y="1326"/>
                  </a:lnTo>
                  <a:lnTo>
                    <a:pt x="594" y="1287"/>
                  </a:lnTo>
                  <a:lnTo>
                    <a:pt x="594" y="1230"/>
                  </a:lnTo>
                  <a:lnTo>
                    <a:pt x="605" y="1213"/>
                  </a:lnTo>
                  <a:lnTo>
                    <a:pt x="620" y="1233"/>
                  </a:lnTo>
                  <a:lnTo>
                    <a:pt x="625" y="1256"/>
                  </a:lnTo>
                  <a:lnTo>
                    <a:pt x="648" y="1253"/>
                  </a:lnTo>
                  <a:lnTo>
                    <a:pt x="652" y="1230"/>
                  </a:lnTo>
                  <a:lnTo>
                    <a:pt x="668" y="1202"/>
                  </a:lnTo>
                  <a:lnTo>
                    <a:pt x="709" y="1195"/>
                  </a:lnTo>
                  <a:lnTo>
                    <a:pt x="737" y="1210"/>
                  </a:lnTo>
                  <a:lnTo>
                    <a:pt x="756" y="1230"/>
                  </a:lnTo>
                  <a:lnTo>
                    <a:pt x="775" y="1233"/>
                  </a:lnTo>
                  <a:lnTo>
                    <a:pt x="815" y="1230"/>
                  </a:lnTo>
                  <a:lnTo>
                    <a:pt x="811" y="1171"/>
                  </a:lnTo>
                  <a:lnTo>
                    <a:pt x="792" y="1090"/>
                  </a:lnTo>
                  <a:lnTo>
                    <a:pt x="795" y="1062"/>
                  </a:lnTo>
                  <a:lnTo>
                    <a:pt x="830" y="1039"/>
                  </a:lnTo>
                  <a:lnTo>
                    <a:pt x="846" y="1004"/>
                  </a:lnTo>
                  <a:lnTo>
                    <a:pt x="842" y="926"/>
                  </a:lnTo>
                  <a:lnTo>
                    <a:pt x="864" y="911"/>
                  </a:lnTo>
                  <a:lnTo>
                    <a:pt x="958" y="903"/>
                  </a:lnTo>
                  <a:lnTo>
                    <a:pt x="1063" y="888"/>
                  </a:lnTo>
                  <a:lnTo>
                    <a:pt x="1144" y="899"/>
                  </a:lnTo>
                  <a:lnTo>
                    <a:pt x="1202" y="938"/>
                  </a:lnTo>
                </a:path>
              </a:pathLst>
            </a:custGeom>
            <a:solidFill>
              <a:schemeClr val="bg1"/>
            </a:solidFill>
            <a:ln w="12573">
              <a:solidFill>
                <a:srgbClr val="000066"/>
              </a:solidFill>
              <a:round/>
              <a:headEnd/>
              <a:tailEnd/>
            </a:ln>
          </p:spPr>
          <p:txBody>
            <a:bodyPr wrap="none" lIns="91424" tIns="45712" rIns="91424" bIns="45712" anchor="ctr"/>
            <a:lstStyle/>
            <a:p>
              <a:endParaRPr lang="es-ES">
                <a:solidFill>
                  <a:prstClr val="black"/>
                </a:solidFill>
              </a:endParaRPr>
            </a:p>
          </p:txBody>
        </p:sp>
        <p:sp>
          <p:nvSpPr>
            <p:cNvPr id="2195" name="Freeform 150"/>
            <p:cNvSpPr>
              <a:spLocks noChangeArrowheads="1"/>
            </p:cNvSpPr>
            <p:nvPr/>
          </p:nvSpPr>
          <p:spPr bwMode="auto">
            <a:xfrm>
              <a:off x="2818133" y="3349089"/>
              <a:ext cx="595935" cy="768879"/>
            </a:xfrm>
            <a:custGeom>
              <a:avLst/>
              <a:gdLst>
                <a:gd name="T0" fmla="*/ 2147483647 w 1281"/>
                <a:gd name="T1" fmla="*/ 2147483647 h 1604"/>
                <a:gd name="T2" fmla="*/ 2147483647 w 1281"/>
                <a:gd name="T3" fmla="*/ 2147483647 h 1604"/>
                <a:gd name="T4" fmla="*/ 2147483647 w 1281"/>
                <a:gd name="T5" fmla="*/ 2147483647 h 1604"/>
                <a:gd name="T6" fmla="*/ 2147483647 w 1281"/>
                <a:gd name="T7" fmla="*/ 2147483647 h 1604"/>
                <a:gd name="T8" fmla="*/ 2147483647 w 1281"/>
                <a:gd name="T9" fmla="*/ 2147483647 h 1604"/>
                <a:gd name="T10" fmla="*/ 2147483647 w 1281"/>
                <a:gd name="T11" fmla="*/ 2147483647 h 1604"/>
                <a:gd name="T12" fmla="*/ 2147483647 w 1281"/>
                <a:gd name="T13" fmla="*/ 2147483647 h 1604"/>
                <a:gd name="T14" fmla="*/ 2147483647 w 1281"/>
                <a:gd name="T15" fmla="*/ 2147483647 h 1604"/>
                <a:gd name="T16" fmla="*/ 2147483647 w 1281"/>
                <a:gd name="T17" fmla="*/ 2147483647 h 1604"/>
                <a:gd name="T18" fmla="*/ 2147483647 w 1281"/>
                <a:gd name="T19" fmla="*/ 2147483647 h 1604"/>
                <a:gd name="T20" fmla="*/ 2147483647 w 1281"/>
                <a:gd name="T21" fmla="*/ 2147483647 h 1604"/>
                <a:gd name="T22" fmla="*/ 2147483647 w 1281"/>
                <a:gd name="T23" fmla="*/ 2147483647 h 1604"/>
                <a:gd name="T24" fmla="*/ 2147483647 w 1281"/>
                <a:gd name="T25" fmla="*/ 2147483647 h 1604"/>
                <a:gd name="T26" fmla="*/ 2147483647 w 1281"/>
                <a:gd name="T27" fmla="*/ 2147483647 h 1604"/>
                <a:gd name="T28" fmla="*/ 2147483647 w 1281"/>
                <a:gd name="T29" fmla="*/ 2147483647 h 1604"/>
                <a:gd name="T30" fmla="*/ 2147483647 w 1281"/>
                <a:gd name="T31" fmla="*/ 2147483647 h 1604"/>
                <a:gd name="T32" fmla="*/ 2147483647 w 1281"/>
                <a:gd name="T33" fmla="*/ 2147483647 h 1604"/>
                <a:gd name="T34" fmla="*/ 2147483647 w 1281"/>
                <a:gd name="T35" fmla="*/ 2147483647 h 1604"/>
                <a:gd name="T36" fmla="*/ 2147483647 w 1281"/>
                <a:gd name="T37" fmla="*/ 2147483647 h 1604"/>
                <a:gd name="T38" fmla="*/ 2147483647 w 1281"/>
                <a:gd name="T39" fmla="*/ 2147483647 h 1604"/>
                <a:gd name="T40" fmla="*/ 2147483647 w 1281"/>
                <a:gd name="T41" fmla="*/ 2147483647 h 1604"/>
                <a:gd name="T42" fmla="*/ 2147483647 w 1281"/>
                <a:gd name="T43" fmla="*/ 2147483647 h 1604"/>
                <a:gd name="T44" fmla="*/ 2147483647 w 1281"/>
                <a:gd name="T45" fmla="*/ 2147483647 h 1604"/>
                <a:gd name="T46" fmla="*/ 2147483647 w 1281"/>
                <a:gd name="T47" fmla="*/ 2147483647 h 1604"/>
                <a:gd name="T48" fmla="*/ 2147483647 w 1281"/>
                <a:gd name="T49" fmla="*/ 2147483647 h 1604"/>
                <a:gd name="T50" fmla="*/ 2147483647 w 1281"/>
                <a:gd name="T51" fmla="*/ 2147483647 h 1604"/>
                <a:gd name="T52" fmla="*/ 2147483647 w 1281"/>
                <a:gd name="T53" fmla="*/ 2147483647 h 1604"/>
                <a:gd name="T54" fmla="*/ 2147483647 w 1281"/>
                <a:gd name="T55" fmla="*/ 2147483647 h 1604"/>
                <a:gd name="T56" fmla="*/ 2147483647 w 1281"/>
                <a:gd name="T57" fmla="*/ 2147483647 h 1604"/>
                <a:gd name="T58" fmla="*/ 2147483647 w 1281"/>
                <a:gd name="T59" fmla="*/ 2147483647 h 1604"/>
                <a:gd name="T60" fmla="*/ 2147483647 w 1281"/>
                <a:gd name="T61" fmla="*/ 2147483647 h 1604"/>
                <a:gd name="T62" fmla="*/ 2147483647 w 1281"/>
                <a:gd name="T63" fmla="*/ 2147483647 h 1604"/>
                <a:gd name="T64" fmla="*/ 2147483647 w 1281"/>
                <a:gd name="T65" fmla="*/ 2147483647 h 1604"/>
                <a:gd name="T66" fmla="*/ 2147483647 w 1281"/>
                <a:gd name="T67" fmla="*/ 2147483647 h 1604"/>
                <a:gd name="T68" fmla="*/ 2147483647 w 1281"/>
                <a:gd name="T69" fmla="*/ 2147483647 h 1604"/>
                <a:gd name="T70" fmla="*/ 2147483647 w 1281"/>
                <a:gd name="T71" fmla="*/ 2147483647 h 1604"/>
                <a:gd name="T72" fmla="*/ 2147483647 w 1281"/>
                <a:gd name="T73" fmla="*/ 2147483647 h 1604"/>
                <a:gd name="T74" fmla="*/ 2147483647 w 1281"/>
                <a:gd name="T75" fmla="*/ 2147483647 h 1604"/>
                <a:gd name="T76" fmla="*/ 2147483647 w 1281"/>
                <a:gd name="T77" fmla="*/ 2147483647 h 1604"/>
                <a:gd name="T78" fmla="*/ 2147483647 w 1281"/>
                <a:gd name="T79" fmla="*/ 2147483647 h 1604"/>
                <a:gd name="T80" fmla="*/ 2147483647 w 1281"/>
                <a:gd name="T81" fmla="*/ 2147483647 h 1604"/>
                <a:gd name="T82" fmla="*/ 2147483647 w 1281"/>
                <a:gd name="T83" fmla="*/ 2147483647 h 1604"/>
                <a:gd name="T84" fmla="*/ 2147483647 w 1281"/>
                <a:gd name="T85" fmla="*/ 2147483647 h 1604"/>
                <a:gd name="T86" fmla="*/ 2147483647 w 1281"/>
                <a:gd name="T87" fmla="*/ 2147483647 h 1604"/>
                <a:gd name="T88" fmla="*/ 2147483647 w 1281"/>
                <a:gd name="T89" fmla="*/ 2147483647 h 1604"/>
                <a:gd name="T90" fmla="*/ 2147483647 w 1281"/>
                <a:gd name="T91" fmla="*/ 2147483647 h 1604"/>
                <a:gd name="T92" fmla="*/ 2147483647 w 1281"/>
                <a:gd name="T93" fmla="*/ 2147483647 h 1604"/>
                <a:gd name="T94" fmla="*/ 2147483647 w 1281"/>
                <a:gd name="T95" fmla="*/ 2147483647 h 1604"/>
                <a:gd name="T96" fmla="*/ 2147483647 w 1281"/>
                <a:gd name="T97" fmla="*/ 2147483647 h 1604"/>
                <a:gd name="T98" fmla="*/ 2147483647 w 1281"/>
                <a:gd name="T99" fmla="*/ 2147483647 h 1604"/>
                <a:gd name="T100" fmla="*/ 2147483647 w 1281"/>
                <a:gd name="T101" fmla="*/ 2147483647 h 1604"/>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281"/>
                <a:gd name="T154" fmla="*/ 0 h 1604"/>
                <a:gd name="T155" fmla="*/ 1281 w 1281"/>
                <a:gd name="T156" fmla="*/ 1604 h 1604"/>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281" h="1604">
                  <a:moveTo>
                    <a:pt x="0" y="1177"/>
                  </a:moveTo>
                  <a:lnTo>
                    <a:pt x="9" y="1159"/>
                  </a:lnTo>
                  <a:lnTo>
                    <a:pt x="13" y="1139"/>
                  </a:lnTo>
                  <a:lnTo>
                    <a:pt x="24" y="1116"/>
                  </a:lnTo>
                  <a:lnTo>
                    <a:pt x="40" y="1096"/>
                  </a:lnTo>
                  <a:lnTo>
                    <a:pt x="79" y="1070"/>
                  </a:lnTo>
                  <a:lnTo>
                    <a:pt x="121" y="1050"/>
                  </a:lnTo>
                  <a:lnTo>
                    <a:pt x="147" y="1007"/>
                  </a:lnTo>
                  <a:lnTo>
                    <a:pt x="160" y="969"/>
                  </a:lnTo>
                  <a:lnTo>
                    <a:pt x="164" y="945"/>
                  </a:lnTo>
                  <a:lnTo>
                    <a:pt x="160" y="926"/>
                  </a:lnTo>
                  <a:lnTo>
                    <a:pt x="156" y="907"/>
                  </a:lnTo>
                  <a:lnTo>
                    <a:pt x="134" y="825"/>
                  </a:lnTo>
                  <a:lnTo>
                    <a:pt x="129" y="783"/>
                  </a:lnTo>
                  <a:lnTo>
                    <a:pt x="137" y="760"/>
                  </a:lnTo>
                  <a:lnTo>
                    <a:pt x="152" y="740"/>
                  </a:lnTo>
                  <a:lnTo>
                    <a:pt x="156" y="697"/>
                  </a:lnTo>
                  <a:lnTo>
                    <a:pt x="147" y="659"/>
                  </a:lnTo>
                  <a:lnTo>
                    <a:pt x="129" y="639"/>
                  </a:lnTo>
                  <a:lnTo>
                    <a:pt x="105" y="597"/>
                  </a:lnTo>
                  <a:lnTo>
                    <a:pt x="98" y="577"/>
                  </a:lnTo>
                  <a:lnTo>
                    <a:pt x="98" y="565"/>
                  </a:lnTo>
                  <a:lnTo>
                    <a:pt x="101" y="550"/>
                  </a:lnTo>
                  <a:lnTo>
                    <a:pt x="109" y="539"/>
                  </a:lnTo>
                  <a:lnTo>
                    <a:pt x="124" y="534"/>
                  </a:lnTo>
                  <a:lnTo>
                    <a:pt x="147" y="542"/>
                  </a:lnTo>
                  <a:lnTo>
                    <a:pt x="164" y="539"/>
                  </a:lnTo>
                  <a:lnTo>
                    <a:pt x="164" y="512"/>
                  </a:lnTo>
                  <a:lnTo>
                    <a:pt x="164" y="496"/>
                  </a:lnTo>
                  <a:lnTo>
                    <a:pt x="172" y="476"/>
                  </a:lnTo>
                  <a:lnTo>
                    <a:pt x="195" y="473"/>
                  </a:lnTo>
                  <a:lnTo>
                    <a:pt x="221" y="464"/>
                  </a:lnTo>
                  <a:lnTo>
                    <a:pt x="225" y="430"/>
                  </a:lnTo>
                  <a:lnTo>
                    <a:pt x="257" y="364"/>
                  </a:lnTo>
                  <a:lnTo>
                    <a:pt x="284" y="344"/>
                  </a:lnTo>
                  <a:lnTo>
                    <a:pt x="304" y="340"/>
                  </a:lnTo>
                  <a:lnTo>
                    <a:pt x="319" y="325"/>
                  </a:lnTo>
                  <a:lnTo>
                    <a:pt x="319" y="283"/>
                  </a:lnTo>
                  <a:lnTo>
                    <a:pt x="322" y="263"/>
                  </a:lnTo>
                  <a:lnTo>
                    <a:pt x="338" y="240"/>
                  </a:lnTo>
                  <a:lnTo>
                    <a:pt x="358" y="221"/>
                  </a:lnTo>
                  <a:lnTo>
                    <a:pt x="365" y="201"/>
                  </a:lnTo>
                  <a:lnTo>
                    <a:pt x="380" y="194"/>
                  </a:lnTo>
                  <a:lnTo>
                    <a:pt x="419" y="197"/>
                  </a:lnTo>
                  <a:lnTo>
                    <a:pt x="442" y="214"/>
                  </a:lnTo>
                  <a:lnTo>
                    <a:pt x="462" y="197"/>
                  </a:lnTo>
                  <a:lnTo>
                    <a:pt x="462" y="174"/>
                  </a:lnTo>
                  <a:lnTo>
                    <a:pt x="470" y="163"/>
                  </a:lnTo>
                  <a:lnTo>
                    <a:pt x="481" y="155"/>
                  </a:lnTo>
                  <a:lnTo>
                    <a:pt x="500" y="147"/>
                  </a:lnTo>
                  <a:lnTo>
                    <a:pt x="579" y="107"/>
                  </a:lnTo>
                  <a:lnTo>
                    <a:pt x="660" y="64"/>
                  </a:lnTo>
                  <a:lnTo>
                    <a:pt x="680" y="23"/>
                  </a:lnTo>
                  <a:lnTo>
                    <a:pt x="706" y="7"/>
                  </a:lnTo>
                  <a:lnTo>
                    <a:pt x="737" y="0"/>
                  </a:lnTo>
                  <a:lnTo>
                    <a:pt x="752" y="7"/>
                  </a:lnTo>
                  <a:lnTo>
                    <a:pt x="761" y="23"/>
                  </a:lnTo>
                  <a:lnTo>
                    <a:pt x="757" y="42"/>
                  </a:lnTo>
                  <a:lnTo>
                    <a:pt x="741" y="61"/>
                  </a:lnTo>
                  <a:lnTo>
                    <a:pt x="722" y="77"/>
                  </a:lnTo>
                  <a:lnTo>
                    <a:pt x="714" y="104"/>
                  </a:lnTo>
                  <a:lnTo>
                    <a:pt x="714" y="138"/>
                  </a:lnTo>
                  <a:lnTo>
                    <a:pt x="688" y="170"/>
                  </a:lnTo>
                  <a:lnTo>
                    <a:pt x="637" y="197"/>
                  </a:lnTo>
                  <a:lnTo>
                    <a:pt x="601" y="244"/>
                  </a:lnTo>
                  <a:lnTo>
                    <a:pt x="582" y="352"/>
                  </a:lnTo>
                  <a:lnTo>
                    <a:pt x="536" y="425"/>
                  </a:lnTo>
                  <a:lnTo>
                    <a:pt x="536" y="442"/>
                  </a:lnTo>
                  <a:lnTo>
                    <a:pt x="555" y="445"/>
                  </a:lnTo>
                  <a:lnTo>
                    <a:pt x="601" y="430"/>
                  </a:lnTo>
                  <a:lnTo>
                    <a:pt x="621" y="445"/>
                  </a:lnTo>
                  <a:lnTo>
                    <a:pt x="633" y="542"/>
                  </a:lnTo>
                  <a:lnTo>
                    <a:pt x="668" y="580"/>
                  </a:lnTo>
                  <a:lnTo>
                    <a:pt x="722" y="608"/>
                  </a:lnTo>
                  <a:lnTo>
                    <a:pt x="776" y="616"/>
                  </a:lnTo>
                  <a:lnTo>
                    <a:pt x="835" y="597"/>
                  </a:lnTo>
                  <a:lnTo>
                    <a:pt x="866" y="600"/>
                  </a:lnTo>
                  <a:lnTo>
                    <a:pt x="909" y="628"/>
                  </a:lnTo>
                  <a:lnTo>
                    <a:pt x="943" y="671"/>
                  </a:lnTo>
                  <a:lnTo>
                    <a:pt x="978" y="709"/>
                  </a:lnTo>
                  <a:lnTo>
                    <a:pt x="1021" y="729"/>
                  </a:lnTo>
                  <a:lnTo>
                    <a:pt x="1079" y="704"/>
                  </a:lnTo>
                  <a:lnTo>
                    <a:pt x="1156" y="724"/>
                  </a:lnTo>
                  <a:lnTo>
                    <a:pt x="1176" y="763"/>
                  </a:lnTo>
                  <a:lnTo>
                    <a:pt x="1171" y="806"/>
                  </a:lnTo>
                  <a:lnTo>
                    <a:pt x="1156" y="859"/>
                  </a:lnTo>
                  <a:lnTo>
                    <a:pt x="1164" y="902"/>
                  </a:lnTo>
                  <a:lnTo>
                    <a:pt x="1191" y="918"/>
                  </a:lnTo>
                  <a:lnTo>
                    <a:pt x="1219" y="930"/>
                  </a:lnTo>
                  <a:lnTo>
                    <a:pt x="1234" y="956"/>
                  </a:lnTo>
                  <a:lnTo>
                    <a:pt x="1199" y="984"/>
                  </a:lnTo>
                  <a:lnTo>
                    <a:pt x="1211" y="1042"/>
                  </a:lnTo>
                  <a:lnTo>
                    <a:pt x="1245" y="1085"/>
                  </a:lnTo>
                  <a:lnTo>
                    <a:pt x="1268" y="1136"/>
                  </a:lnTo>
                  <a:lnTo>
                    <a:pt x="1281" y="1197"/>
                  </a:lnTo>
                  <a:lnTo>
                    <a:pt x="1238" y="1210"/>
                  </a:lnTo>
                  <a:lnTo>
                    <a:pt x="1226" y="1194"/>
                  </a:lnTo>
                  <a:lnTo>
                    <a:pt x="1219" y="1151"/>
                  </a:lnTo>
                  <a:lnTo>
                    <a:pt x="1211" y="1131"/>
                  </a:lnTo>
                  <a:lnTo>
                    <a:pt x="1187" y="1143"/>
                  </a:lnTo>
                  <a:lnTo>
                    <a:pt x="1181" y="1162"/>
                  </a:lnTo>
                  <a:lnTo>
                    <a:pt x="1161" y="1162"/>
                  </a:lnTo>
                  <a:lnTo>
                    <a:pt x="1141" y="1143"/>
                  </a:lnTo>
                  <a:lnTo>
                    <a:pt x="1105" y="1155"/>
                  </a:lnTo>
                  <a:lnTo>
                    <a:pt x="1094" y="1181"/>
                  </a:lnTo>
                  <a:lnTo>
                    <a:pt x="1075" y="1190"/>
                  </a:lnTo>
                  <a:lnTo>
                    <a:pt x="1041" y="1174"/>
                  </a:lnTo>
                  <a:lnTo>
                    <a:pt x="1001" y="1177"/>
                  </a:lnTo>
                  <a:lnTo>
                    <a:pt x="983" y="1190"/>
                  </a:lnTo>
                  <a:lnTo>
                    <a:pt x="986" y="1201"/>
                  </a:lnTo>
                  <a:lnTo>
                    <a:pt x="1009" y="1205"/>
                  </a:lnTo>
                  <a:lnTo>
                    <a:pt x="1041" y="1213"/>
                  </a:lnTo>
                  <a:lnTo>
                    <a:pt x="1056" y="1228"/>
                  </a:lnTo>
                  <a:lnTo>
                    <a:pt x="1051" y="1251"/>
                  </a:lnTo>
                  <a:lnTo>
                    <a:pt x="993" y="1279"/>
                  </a:lnTo>
                  <a:lnTo>
                    <a:pt x="970" y="1298"/>
                  </a:lnTo>
                  <a:lnTo>
                    <a:pt x="963" y="1329"/>
                  </a:lnTo>
                  <a:lnTo>
                    <a:pt x="970" y="1368"/>
                  </a:lnTo>
                  <a:lnTo>
                    <a:pt x="998" y="1411"/>
                  </a:lnTo>
                  <a:lnTo>
                    <a:pt x="1032" y="1453"/>
                  </a:lnTo>
                  <a:lnTo>
                    <a:pt x="1044" y="1489"/>
                  </a:lnTo>
                  <a:lnTo>
                    <a:pt x="1041" y="1532"/>
                  </a:lnTo>
                  <a:lnTo>
                    <a:pt x="1026" y="1558"/>
                  </a:lnTo>
                  <a:lnTo>
                    <a:pt x="1016" y="1604"/>
                  </a:lnTo>
                  <a:lnTo>
                    <a:pt x="955" y="1600"/>
                  </a:lnTo>
                  <a:lnTo>
                    <a:pt x="924" y="1586"/>
                  </a:lnTo>
                  <a:lnTo>
                    <a:pt x="905" y="1566"/>
                  </a:lnTo>
                  <a:lnTo>
                    <a:pt x="876" y="1566"/>
                  </a:lnTo>
                  <a:lnTo>
                    <a:pt x="846" y="1570"/>
                  </a:lnTo>
                  <a:lnTo>
                    <a:pt x="830" y="1589"/>
                  </a:lnTo>
                  <a:lnTo>
                    <a:pt x="811" y="1589"/>
                  </a:lnTo>
                  <a:lnTo>
                    <a:pt x="792" y="1589"/>
                  </a:lnTo>
                  <a:lnTo>
                    <a:pt x="757" y="1577"/>
                  </a:lnTo>
                  <a:lnTo>
                    <a:pt x="714" y="1570"/>
                  </a:lnTo>
                  <a:lnTo>
                    <a:pt x="680" y="1589"/>
                  </a:lnTo>
                  <a:lnTo>
                    <a:pt x="660" y="1589"/>
                  </a:lnTo>
                  <a:lnTo>
                    <a:pt x="637" y="1570"/>
                  </a:lnTo>
                  <a:lnTo>
                    <a:pt x="614" y="1519"/>
                  </a:lnTo>
                  <a:lnTo>
                    <a:pt x="582" y="1476"/>
                  </a:lnTo>
                  <a:lnTo>
                    <a:pt x="485" y="1441"/>
                  </a:lnTo>
                  <a:lnTo>
                    <a:pt x="389" y="1379"/>
                  </a:lnTo>
                  <a:lnTo>
                    <a:pt x="312" y="1352"/>
                  </a:lnTo>
                  <a:lnTo>
                    <a:pt x="264" y="1349"/>
                  </a:lnTo>
                  <a:lnTo>
                    <a:pt x="225" y="1356"/>
                  </a:lnTo>
                  <a:lnTo>
                    <a:pt x="195" y="1352"/>
                  </a:lnTo>
                  <a:lnTo>
                    <a:pt x="183" y="1332"/>
                  </a:lnTo>
                  <a:lnTo>
                    <a:pt x="183" y="1298"/>
                  </a:lnTo>
                  <a:lnTo>
                    <a:pt x="191" y="1268"/>
                  </a:lnTo>
                  <a:lnTo>
                    <a:pt x="180" y="1263"/>
                  </a:lnTo>
                  <a:lnTo>
                    <a:pt x="124" y="1268"/>
                  </a:lnTo>
                  <a:lnTo>
                    <a:pt x="86" y="1260"/>
                  </a:lnTo>
                  <a:lnTo>
                    <a:pt x="47" y="1232"/>
                  </a:lnTo>
                  <a:lnTo>
                    <a:pt x="9" y="1201"/>
                  </a:lnTo>
                  <a:lnTo>
                    <a:pt x="0" y="1177"/>
                  </a:lnTo>
                  <a:close/>
                </a:path>
              </a:pathLst>
            </a:custGeom>
            <a:solidFill>
              <a:srgbClr val="CCECFF"/>
            </a:solidFill>
            <a:ln w="12600">
              <a:solidFill>
                <a:srgbClr val="FFFFFF"/>
              </a:solidFill>
              <a:round/>
              <a:headEnd/>
              <a:tailEnd/>
            </a:ln>
          </p:spPr>
          <p:txBody>
            <a:bodyPr wrap="none" lIns="91424" tIns="45712" rIns="91424" bIns="45712" anchor="ctr"/>
            <a:lstStyle/>
            <a:p>
              <a:endParaRPr lang="es-ES">
                <a:solidFill>
                  <a:prstClr val="black"/>
                </a:solidFill>
              </a:endParaRPr>
            </a:p>
          </p:txBody>
        </p:sp>
        <p:sp>
          <p:nvSpPr>
            <p:cNvPr id="2196" name="Freeform 151"/>
            <p:cNvSpPr>
              <a:spLocks noChangeArrowheads="1"/>
            </p:cNvSpPr>
            <p:nvPr/>
          </p:nvSpPr>
          <p:spPr bwMode="auto">
            <a:xfrm>
              <a:off x="2818133" y="3349089"/>
              <a:ext cx="595935" cy="768879"/>
            </a:xfrm>
            <a:custGeom>
              <a:avLst/>
              <a:gdLst>
                <a:gd name="T0" fmla="*/ 2147483647 w 1281"/>
                <a:gd name="T1" fmla="*/ 2147483647 h 1604"/>
                <a:gd name="T2" fmla="*/ 2147483647 w 1281"/>
                <a:gd name="T3" fmla="*/ 2147483647 h 1604"/>
                <a:gd name="T4" fmla="*/ 2147483647 w 1281"/>
                <a:gd name="T5" fmla="*/ 2147483647 h 1604"/>
                <a:gd name="T6" fmla="*/ 2147483647 w 1281"/>
                <a:gd name="T7" fmla="*/ 2147483647 h 1604"/>
                <a:gd name="T8" fmla="*/ 2147483647 w 1281"/>
                <a:gd name="T9" fmla="*/ 2147483647 h 1604"/>
                <a:gd name="T10" fmla="*/ 2147483647 w 1281"/>
                <a:gd name="T11" fmla="*/ 2147483647 h 1604"/>
                <a:gd name="T12" fmla="*/ 2147483647 w 1281"/>
                <a:gd name="T13" fmla="*/ 2147483647 h 1604"/>
                <a:gd name="T14" fmla="*/ 2147483647 w 1281"/>
                <a:gd name="T15" fmla="*/ 2147483647 h 1604"/>
                <a:gd name="T16" fmla="*/ 2147483647 w 1281"/>
                <a:gd name="T17" fmla="*/ 2147483647 h 1604"/>
                <a:gd name="T18" fmla="*/ 2147483647 w 1281"/>
                <a:gd name="T19" fmla="*/ 2147483647 h 1604"/>
                <a:gd name="T20" fmla="*/ 2147483647 w 1281"/>
                <a:gd name="T21" fmla="*/ 2147483647 h 1604"/>
                <a:gd name="T22" fmla="*/ 2147483647 w 1281"/>
                <a:gd name="T23" fmla="*/ 2147483647 h 1604"/>
                <a:gd name="T24" fmla="*/ 2147483647 w 1281"/>
                <a:gd name="T25" fmla="*/ 2147483647 h 1604"/>
                <a:gd name="T26" fmla="*/ 2147483647 w 1281"/>
                <a:gd name="T27" fmla="*/ 2147483647 h 1604"/>
                <a:gd name="T28" fmla="*/ 2147483647 w 1281"/>
                <a:gd name="T29" fmla="*/ 2147483647 h 1604"/>
                <a:gd name="T30" fmla="*/ 2147483647 w 1281"/>
                <a:gd name="T31" fmla="*/ 2147483647 h 1604"/>
                <a:gd name="T32" fmla="*/ 2147483647 w 1281"/>
                <a:gd name="T33" fmla="*/ 2147483647 h 1604"/>
                <a:gd name="T34" fmla="*/ 2147483647 w 1281"/>
                <a:gd name="T35" fmla="*/ 2147483647 h 1604"/>
                <a:gd name="T36" fmla="*/ 2147483647 w 1281"/>
                <a:gd name="T37" fmla="*/ 2147483647 h 1604"/>
                <a:gd name="T38" fmla="*/ 2147483647 w 1281"/>
                <a:gd name="T39" fmla="*/ 2147483647 h 1604"/>
                <a:gd name="T40" fmla="*/ 2147483647 w 1281"/>
                <a:gd name="T41" fmla="*/ 2147483647 h 1604"/>
                <a:gd name="T42" fmla="*/ 2147483647 w 1281"/>
                <a:gd name="T43" fmla="*/ 2147483647 h 1604"/>
                <a:gd name="T44" fmla="*/ 2147483647 w 1281"/>
                <a:gd name="T45" fmla="*/ 2147483647 h 1604"/>
                <a:gd name="T46" fmla="*/ 2147483647 w 1281"/>
                <a:gd name="T47" fmla="*/ 2147483647 h 1604"/>
                <a:gd name="T48" fmla="*/ 2147483647 w 1281"/>
                <a:gd name="T49" fmla="*/ 2147483647 h 1604"/>
                <a:gd name="T50" fmla="*/ 2147483647 w 1281"/>
                <a:gd name="T51" fmla="*/ 2147483647 h 1604"/>
                <a:gd name="T52" fmla="*/ 2147483647 w 1281"/>
                <a:gd name="T53" fmla="*/ 2147483647 h 1604"/>
                <a:gd name="T54" fmla="*/ 2147483647 w 1281"/>
                <a:gd name="T55" fmla="*/ 2147483647 h 1604"/>
                <a:gd name="T56" fmla="*/ 2147483647 w 1281"/>
                <a:gd name="T57" fmla="*/ 2147483647 h 1604"/>
                <a:gd name="T58" fmla="*/ 2147483647 w 1281"/>
                <a:gd name="T59" fmla="*/ 2147483647 h 1604"/>
                <a:gd name="T60" fmla="*/ 2147483647 w 1281"/>
                <a:gd name="T61" fmla="*/ 2147483647 h 1604"/>
                <a:gd name="T62" fmla="*/ 2147483647 w 1281"/>
                <a:gd name="T63" fmla="*/ 2147483647 h 1604"/>
                <a:gd name="T64" fmla="*/ 2147483647 w 1281"/>
                <a:gd name="T65" fmla="*/ 2147483647 h 1604"/>
                <a:gd name="T66" fmla="*/ 2147483647 w 1281"/>
                <a:gd name="T67" fmla="*/ 2147483647 h 1604"/>
                <a:gd name="T68" fmla="*/ 2147483647 w 1281"/>
                <a:gd name="T69" fmla="*/ 2147483647 h 1604"/>
                <a:gd name="T70" fmla="*/ 2147483647 w 1281"/>
                <a:gd name="T71" fmla="*/ 2147483647 h 1604"/>
                <a:gd name="T72" fmla="*/ 2147483647 w 1281"/>
                <a:gd name="T73" fmla="*/ 2147483647 h 1604"/>
                <a:gd name="T74" fmla="*/ 2147483647 w 1281"/>
                <a:gd name="T75" fmla="*/ 2147483647 h 1604"/>
                <a:gd name="T76" fmla="*/ 2147483647 w 1281"/>
                <a:gd name="T77" fmla="*/ 2147483647 h 1604"/>
                <a:gd name="T78" fmla="*/ 2147483647 w 1281"/>
                <a:gd name="T79" fmla="*/ 2147483647 h 1604"/>
                <a:gd name="T80" fmla="*/ 2147483647 w 1281"/>
                <a:gd name="T81" fmla="*/ 2147483647 h 1604"/>
                <a:gd name="T82" fmla="*/ 2147483647 w 1281"/>
                <a:gd name="T83" fmla="*/ 2147483647 h 1604"/>
                <a:gd name="T84" fmla="*/ 2147483647 w 1281"/>
                <a:gd name="T85" fmla="*/ 2147483647 h 1604"/>
                <a:gd name="T86" fmla="*/ 2147483647 w 1281"/>
                <a:gd name="T87" fmla="*/ 2147483647 h 1604"/>
                <a:gd name="T88" fmla="*/ 2147483647 w 1281"/>
                <a:gd name="T89" fmla="*/ 2147483647 h 1604"/>
                <a:gd name="T90" fmla="*/ 2147483647 w 1281"/>
                <a:gd name="T91" fmla="*/ 2147483647 h 1604"/>
                <a:gd name="T92" fmla="*/ 2147483647 w 1281"/>
                <a:gd name="T93" fmla="*/ 2147483647 h 1604"/>
                <a:gd name="T94" fmla="*/ 2147483647 w 1281"/>
                <a:gd name="T95" fmla="*/ 2147483647 h 1604"/>
                <a:gd name="T96" fmla="*/ 2147483647 w 1281"/>
                <a:gd name="T97" fmla="*/ 2147483647 h 1604"/>
                <a:gd name="T98" fmla="*/ 2147483647 w 1281"/>
                <a:gd name="T99" fmla="*/ 2147483647 h 1604"/>
                <a:gd name="T100" fmla="*/ 2147483647 w 1281"/>
                <a:gd name="T101" fmla="*/ 2147483647 h 1604"/>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281"/>
                <a:gd name="T154" fmla="*/ 0 h 1604"/>
                <a:gd name="T155" fmla="*/ 1281 w 1281"/>
                <a:gd name="T156" fmla="*/ 1604 h 1604"/>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281" h="1604">
                  <a:moveTo>
                    <a:pt x="0" y="1177"/>
                  </a:moveTo>
                  <a:lnTo>
                    <a:pt x="9" y="1159"/>
                  </a:lnTo>
                  <a:lnTo>
                    <a:pt x="13" y="1139"/>
                  </a:lnTo>
                  <a:lnTo>
                    <a:pt x="24" y="1116"/>
                  </a:lnTo>
                  <a:lnTo>
                    <a:pt x="40" y="1096"/>
                  </a:lnTo>
                  <a:lnTo>
                    <a:pt x="79" y="1070"/>
                  </a:lnTo>
                  <a:lnTo>
                    <a:pt x="121" y="1050"/>
                  </a:lnTo>
                  <a:lnTo>
                    <a:pt x="147" y="1007"/>
                  </a:lnTo>
                  <a:lnTo>
                    <a:pt x="160" y="969"/>
                  </a:lnTo>
                  <a:lnTo>
                    <a:pt x="164" y="945"/>
                  </a:lnTo>
                  <a:lnTo>
                    <a:pt x="160" y="926"/>
                  </a:lnTo>
                  <a:lnTo>
                    <a:pt x="156" y="907"/>
                  </a:lnTo>
                  <a:lnTo>
                    <a:pt x="134" y="825"/>
                  </a:lnTo>
                  <a:lnTo>
                    <a:pt x="129" y="783"/>
                  </a:lnTo>
                  <a:lnTo>
                    <a:pt x="137" y="760"/>
                  </a:lnTo>
                  <a:lnTo>
                    <a:pt x="152" y="740"/>
                  </a:lnTo>
                  <a:lnTo>
                    <a:pt x="156" y="697"/>
                  </a:lnTo>
                  <a:lnTo>
                    <a:pt x="147" y="659"/>
                  </a:lnTo>
                  <a:lnTo>
                    <a:pt x="129" y="639"/>
                  </a:lnTo>
                  <a:lnTo>
                    <a:pt x="105" y="597"/>
                  </a:lnTo>
                  <a:lnTo>
                    <a:pt x="98" y="577"/>
                  </a:lnTo>
                  <a:lnTo>
                    <a:pt x="98" y="565"/>
                  </a:lnTo>
                  <a:lnTo>
                    <a:pt x="101" y="550"/>
                  </a:lnTo>
                  <a:lnTo>
                    <a:pt x="109" y="539"/>
                  </a:lnTo>
                  <a:lnTo>
                    <a:pt x="124" y="534"/>
                  </a:lnTo>
                  <a:lnTo>
                    <a:pt x="147" y="542"/>
                  </a:lnTo>
                  <a:lnTo>
                    <a:pt x="164" y="539"/>
                  </a:lnTo>
                  <a:lnTo>
                    <a:pt x="164" y="512"/>
                  </a:lnTo>
                  <a:lnTo>
                    <a:pt x="164" y="496"/>
                  </a:lnTo>
                  <a:lnTo>
                    <a:pt x="172" y="476"/>
                  </a:lnTo>
                  <a:lnTo>
                    <a:pt x="195" y="473"/>
                  </a:lnTo>
                  <a:lnTo>
                    <a:pt x="221" y="464"/>
                  </a:lnTo>
                  <a:lnTo>
                    <a:pt x="225" y="430"/>
                  </a:lnTo>
                  <a:lnTo>
                    <a:pt x="257" y="364"/>
                  </a:lnTo>
                  <a:lnTo>
                    <a:pt x="284" y="344"/>
                  </a:lnTo>
                  <a:lnTo>
                    <a:pt x="304" y="340"/>
                  </a:lnTo>
                  <a:lnTo>
                    <a:pt x="319" y="325"/>
                  </a:lnTo>
                  <a:lnTo>
                    <a:pt x="319" y="283"/>
                  </a:lnTo>
                  <a:lnTo>
                    <a:pt x="322" y="263"/>
                  </a:lnTo>
                  <a:lnTo>
                    <a:pt x="338" y="240"/>
                  </a:lnTo>
                  <a:lnTo>
                    <a:pt x="358" y="221"/>
                  </a:lnTo>
                  <a:lnTo>
                    <a:pt x="365" y="201"/>
                  </a:lnTo>
                  <a:lnTo>
                    <a:pt x="380" y="194"/>
                  </a:lnTo>
                  <a:lnTo>
                    <a:pt x="419" y="197"/>
                  </a:lnTo>
                  <a:lnTo>
                    <a:pt x="442" y="214"/>
                  </a:lnTo>
                  <a:lnTo>
                    <a:pt x="462" y="197"/>
                  </a:lnTo>
                  <a:lnTo>
                    <a:pt x="462" y="174"/>
                  </a:lnTo>
                  <a:lnTo>
                    <a:pt x="470" y="163"/>
                  </a:lnTo>
                  <a:lnTo>
                    <a:pt x="481" y="155"/>
                  </a:lnTo>
                  <a:lnTo>
                    <a:pt x="500" y="147"/>
                  </a:lnTo>
                  <a:lnTo>
                    <a:pt x="579" y="107"/>
                  </a:lnTo>
                  <a:lnTo>
                    <a:pt x="660" y="64"/>
                  </a:lnTo>
                  <a:lnTo>
                    <a:pt x="680" y="23"/>
                  </a:lnTo>
                  <a:lnTo>
                    <a:pt x="706" y="7"/>
                  </a:lnTo>
                  <a:lnTo>
                    <a:pt x="737" y="0"/>
                  </a:lnTo>
                  <a:lnTo>
                    <a:pt x="752" y="7"/>
                  </a:lnTo>
                  <a:lnTo>
                    <a:pt x="761" y="23"/>
                  </a:lnTo>
                  <a:lnTo>
                    <a:pt x="757" y="42"/>
                  </a:lnTo>
                  <a:lnTo>
                    <a:pt x="741" y="61"/>
                  </a:lnTo>
                  <a:lnTo>
                    <a:pt x="722" y="77"/>
                  </a:lnTo>
                  <a:lnTo>
                    <a:pt x="714" y="104"/>
                  </a:lnTo>
                  <a:lnTo>
                    <a:pt x="714" y="138"/>
                  </a:lnTo>
                  <a:lnTo>
                    <a:pt x="688" y="170"/>
                  </a:lnTo>
                  <a:lnTo>
                    <a:pt x="637" y="197"/>
                  </a:lnTo>
                  <a:lnTo>
                    <a:pt x="601" y="244"/>
                  </a:lnTo>
                  <a:lnTo>
                    <a:pt x="582" y="352"/>
                  </a:lnTo>
                  <a:lnTo>
                    <a:pt x="536" y="425"/>
                  </a:lnTo>
                  <a:lnTo>
                    <a:pt x="536" y="442"/>
                  </a:lnTo>
                  <a:lnTo>
                    <a:pt x="555" y="445"/>
                  </a:lnTo>
                  <a:lnTo>
                    <a:pt x="601" y="430"/>
                  </a:lnTo>
                  <a:lnTo>
                    <a:pt x="621" y="445"/>
                  </a:lnTo>
                  <a:lnTo>
                    <a:pt x="633" y="542"/>
                  </a:lnTo>
                  <a:lnTo>
                    <a:pt x="668" y="580"/>
                  </a:lnTo>
                  <a:lnTo>
                    <a:pt x="722" y="608"/>
                  </a:lnTo>
                  <a:lnTo>
                    <a:pt x="776" y="616"/>
                  </a:lnTo>
                  <a:lnTo>
                    <a:pt x="835" y="597"/>
                  </a:lnTo>
                  <a:lnTo>
                    <a:pt x="866" y="600"/>
                  </a:lnTo>
                  <a:lnTo>
                    <a:pt x="909" y="628"/>
                  </a:lnTo>
                  <a:lnTo>
                    <a:pt x="943" y="671"/>
                  </a:lnTo>
                  <a:lnTo>
                    <a:pt x="978" y="709"/>
                  </a:lnTo>
                  <a:lnTo>
                    <a:pt x="1021" y="729"/>
                  </a:lnTo>
                  <a:lnTo>
                    <a:pt x="1079" y="704"/>
                  </a:lnTo>
                  <a:lnTo>
                    <a:pt x="1156" y="724"/>
                  </a:lnTo>
                  <a:lnTo>
                    <a:pt x="1176" y="763"/>
                  </a:lnTo>
                  <a:lnTo>
                    <a:pt x="1171" y="806"/>
                  </a:lnTo>
                  <a:lnTo>
                    <a:pt x="1156" y="859"/>
                  </a:lnTo>
                  <a:lnTo>
                    <a:pt x="1164" y="902"/>
                  </a:lnTo>
                  <a:lnTo>
                    <a:pt x="1191" y="918"/>
                  </a:lnTo>
                  <a:lnTo>
                    <a:pt x="1219" y="930"/>
                  </a:lnTo>
                  <a:lnTo>
                    <a:pt x="1234" y="956"/>
                  </a:lnTo>
                  <a:lnTo>
                    <a:pt x="1199" y="984"/>
                  </a:lnTo>
                  <a:lnTo>
                    <a:pt x="1211" y="1042"/>
                  </a:lnTo>
                  <a:lnTo>
                    <a:pt x="1245" y="1085"/>
                  </a:lnTo>
                  <a:lnTo>
                    <a:pt x="1268" y="1136"/>
                  </a:lnTo>
                  <a:lnTo>
                    <a:pt x="1281" y="1197"/>
                  </a:lnTo>
                  <a:lnTo>
                    <a:pt x="1238" y="1210"/>
                  </a:lnTo>
                  <a:lnTo>
                    <a:pt x="1226" y="1194"/>
                  </a:lnTo>
                  <a:lnTo>
                    <a:pt x="1219" y="1151"/>
                  </a:lnTo>
                  <a:lnTo>
                    <a:pt x="1211" y="1131"/>
                  </a:lnTo>
                  <a:lnTo>
                    <a:pt x="1187" y="1143"/>
                  </a:lnTo>
                  <a:lnTo>
                    <a:pt x="1181" y="1162"/>
                  </a:lnTo>
                  <a:lnTo>
                    <a:pt x="1161" y="1162"/>
                  </a:lnTo>
                  <a:lnTo>
                    <a:pt x="1141" y="1143"/>
                  </a:lnTo>
                  <a:lnTo>
                    <a:pt x="1105" y="1155"/>
                  </a:lnTo>
                  <a:lnTo>
                    <a:pt x="1094" y="1181"/>
                  </a:lnTo>
                  <a:lnTo>
                    <a:pt x="1075" y="1190"/>
                  </a:lnTo>
                  <a:lnTo>
                    <a:pt x="1041" y="1174"/>
                  </a:lnTo>
                  <a:lnTo>
                    <a:pt x="1001" y="1177"/>
                  </a:lnTo>
                  <a:lnTo>
                    <a:pt x="983" y="1190"/>
                  </a:lnTo>
                  <a:lnTo>
                    <a:pt x="986" y="1201"/>
                  </a:lnTo>
                  <a:lnTo>
                    <a:pt x="1009" y="1205"/>
                  </a:lnTo>
                  <a:lnTo>
                    <a:pt x="1041" y="1213"/>
                  </a:lnTo>
                  <a:lnTo>
                    <a:pt x="1056" y="1228"/>
                  </a:lnTo>
                  <a:lnTo>
                    <a:pt x="1051" y="1251"/>
                  </a:lnTo>
                  <a:lnTo>
                    <a:pt x="993" y="1279"/>
                  </a:lnTo>
                  <a:lnTo>
                    <a:pt x="970" y="1298"/>
                  </a:lnTo>
                  <a:lnTo>
                    <a:pt x="963" y="1329"/>
                  </a:lnTo>
                  <a:lnTo>
                    <a:pt x="970" y="1368"/>
                  </a:lnTo>
                  <a:lnTo>
                    <a:pt x="998" y="1411"/>
                  </a:lnTo>
                  <a:lnTo>
                    <a:pt x="1032" y="1453"/>
                  </a:lnTo>
                  <a:lnTo>
                    <a:pt x="1044" y="1489"/>
                  </a:lnTo>
                  <a:lnTo>
                    <a:pt x="1041" y="1532"/>
                  </a:lnTo>
                  <a:lnTo>
                    <a:pt x="1026" y="1558"/>
                  </a:lnTo>
                  <a:lnTo>
                    <a:pt x="1016" y="1604"/>
                  </a:lnTo>
                  <a:lnTo>
                    <a:pt x="955" y="1600"/>
                  </a:lnTo>
                  <a:lnTo>
                    <a:pt x="924" y="1586"/>
                  </a:lnTo>
                  <a:lnTo>
                    <a:pt x="905" y="1566"/>
                  </a:lnTo>
                  <a:lnTo>
                    <a:pt x="876" y="1566"/>
                  </a:lnTo>
                  <a:lnTo>
                    <a:pt x="846" y="1570"/>
                  </a:lnTo>
                  <a:lnTo>
                    <a:pt x="830" y="1589"/>
                  </a:lnTo>
                  <a:lnTo>
                    <a:pt x="811" y="1589"/>
                  </a:lnTo>
                  <a:lnTo>
                    <a:pt x="792" y="1589"/>
                  </a:lnTo>
                  <a:lnTo>
                    <a:pt x="757" y="1577"/>
                  </a:lnTo>
                  <a:lnTo>
                    <a:pt x="714" y="1570"/>
                  </a:lnTo>
                  <a:lnTo>
                    <a:pt x="680" y="1589"/>
                  </a:lnTo>
                  <a:lnTo>
                    <a:pt x="660" y="1589"/>
                  </a:lnTo>
                  <a:lnTo>
                    <a:pt x="637" y="1570"/>
                  </a:lnTo>
                  <a:lnTo>
                    <a:pt x="614" y="1519"/>
                  </a:lnTo>
                  <a:lnTo>
                    <a:pt x="582" y="1476"/>
                  </a:lnTo>
                  <a:lnTo>
                    <a:pt x="485" y="1441"/>
                  </a:lnTo>
                  <a:lnTo>
                    <a:pt x="389" y="1379"/>
                  </a:lnTo>
                  <a:lnTo>
                    <a:pt x="312" y="1352"/>
                  </a:lnTo>
                  <a:lnTo>
                    <a:pt x="264" y="1349"/>
                  </a:lnTo>
                  <a:lnTo>
                    <a:pt x="225" y="1356"/>
                  </a:lnTo>
                  <a:lnTo>
                    <a:pt x="195" y="1352"/>
                  </a:lnTo>
                  <a:lnTo>
                    <a:pt x="183" y="1332"/>
                  </a:lnTo>
                  <a:lnTo>
                    <a:pt x="183" y="1298"/>
                  </a:lnTo>
                  <a:lnTo>
                    <a:pt x="191" y="1268"/>
                  </a:lnTo>
                  <a:lnTo>
                    <a:pt x="180" y="1263"/>
                  </a:lnTo>
                  <a:lnTo>
                    <a:pt x="124" y="1268"/>
                  </a:lnTo>
                  <a:lnTo>
                    <a:pt x="86" y="1260"/>
                  </a:lnTo>
                  <a:lnTo>
                    <a:pt x="47" y="1232"/>
                  </a:lnTo>
                  <a:lnTo>
                    <a:pt x="9" y="1201"/>
                  </a:lnTo>
                  <a:lnTo>
                    <a:pt x="0" y="1177"/>
                  </a:lnTo>
                </a:path>
              </a:pathLst>
            </a:custGeom>
            <a:noFill/>
            <a:ln w="12573">
              <a:solidFill>
                <a:srgbClr val="000066"/>
              </a:solidFill>
              <a:round/>
              <a:headEnd/>
              <a:tailEnd/>
            </a:ln>
            <a:extLst>
              <a:ext uri="{909E8E84-426E-40DD-AFC4-6F175D3DCCD1}">
                <a14:hiddenFill xmlns:a14="http://schemas.microsoft.com/office/drawing/2010/main">
                  <a:solidFill>
                    <a:srgbClr val="FFFFFF"/>
                  </a:solidFill>
                </a14:hiddenFill>
              </a:ext>
            </a:extLst>
          </p:spPr>
          <p:txBody>
            <a:bodyPr wrap="none" lIns="91424" tIns="45712" rIns="91424" bIns="45712" anchor="ctr"/>
            <a:lstStyle/>
            <a:p>
              <a:endParaRPr lang="es-ES">
                <a:solidFill>
                  <a:prstClr val="black"/>
                </a:solidFill>
              </a:endParaRPr>
            </a:p>
          </p:txBody>
        </p:sp>
        <p:sp>
          <p:nvSpPr>
            <p:cNvPr id="2197" name="Freeform 152"/>
            <p:cNvSpPr>
              <a:spLocks noChangeArrowheads="1"/>
            </p:cNvSpPr>
            <p:nvPr/>
          </p:nvSpPr>
          <p:spPr bwMode="auto">
            <a:xfrm>
              <a:off x="3236238" y="4116528"/>
              <a:ext cx="55657" cy="79191"/>
            </a:xfrm>
            <a:custGeom>
              <a:avLst/>
              <a:gdLst>
                <a:gd name="T0" fmla="*/ 2147483647 w 120"/>
                <a:gd name="T1" fmla="*/ 0 h 171"/>
                <a:gd name="T2" fmla="*/ 0 w 120"/>
                <a:gd name="T3" fmla="*/ 2147483647 h 171"/>
                <a:gd name="T4" fmla="*/ 2147483647 w 120"/>
                <a:gd name="T5" fmla="*/ 2147483647 h 171"/>
                <a:gd name="T6" fmla="*/ 2147483647 w 120"/>
                <a:gd name="T7" fmla="*/ 2147483647 h 171"/>
                <a:gd name="T8" fmla="*/ 2147483647 w 120"/>
                <a:gd name="T9" fmla="*/ 0 h 171"/>
                <a:gd name="T10" fmla="*/ 2147483647 w 120"/>
                <a:gd name="T11" fmla="*/ 2147483647 h 171"/>
                <a:gd name="T12" fmla="*/ 2147483647 w 120"/>
                <a:gd name="T13" fmla="*/ 0 h 171"/>
                <a:gd name="T14" fmla="*/ 2147483647 w 120"/>
                <a:gd name="T15" fmla="*/ 0 h 171"/>
                <a:gd name="T16" fmla="*/ 0 60000 65536"/>
                <a:gd name="T17" fmla="*/ 0 60000 65536"/>
                <a:gd name="T18" fmla="*/ 0 60000 65536"/>
                <a:gd name="T19" fmla="*/ 0 60000 65536"/>
                <a:gd name="T20" fmla="*/ 0 60000 65536"/>
                <a:gd name="T21" fmla="*/ 0 60000 65536"/>
                <a:gd name="T22" fmla="*/ 0 60000 65536"/>
                <a:gd name="T23" fmla="*/ 0 60000 65536"/>
                <a:gd name="T24" fmla="*/ 0 w 120"/>
                <a:gd name="T25" fmla="*/ 0 h 171"/>
                <a:gd name="T26" fmla="*/ 120 w 120"/>
                <a:gd name="T27" fmla="*/ 171 h 17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20" h="171">
                  <a:moveTo>
                    <a:pt x="46" y="0"/>
                  </a:moveTo>
                  <a:lnTo>
                    <a:pt x="0" y="171"/>
                  </a:lnTo>
                  <a:lnTo>
                    <a:pt x="77" y="167"/>
                  </a:lnTo>
                  <a:lnTo>
                    <a:pt x="120" y="58"/>
                  </a:lnTo>
                  <a:lnTo>
                    <a:pt x="112" y="0"/>
                  </a:lnTo>
                  <a:lnTo>
                    <a:pt x="39" y="4"/>
                  </a:lnTo>
                  <a:lnTo>
                    <a:pt x="43" y="0"/>
                  </a:lnTo>
                  <a:lnTo>
                    <a:pt x="46" y="0"/>
                  </a:lnTo>
                  <a:close/>
                </a:path>
              </a:pathLst>
            </a:custGeom>
            <a:gradFill rotWithShape="0">
              <a:gsLst>
                <a:gs pos="0">
                  <a:srgbClr val="99CCFF"/>
                </a:gs>
                <a:gs pos="100000">
                  <a:srgbClr val="465E75"/>
                </a:gs>
              </a:gsLst>
              <a:path path="rect">
                <a:fillToRect l="100000" t="100000"/>
              </a:path>
            </a:gradFill>
            <a:ln w="12600">
              <a:solidFill>
                <a:srgbClr val="FFFFFF"/>
              </a:solidFill>
              <a:round/>
              <a:headEnd/>
              <a:tailEnd/>
            </a:ln>
          </p:spPr>
          <p:txBody>
            <a:bodyPr wrap="none" lIns="91424" tIns="45712" rIns="91424" bIns="45712" anchor="ctr"/>
            <a:lstStyle/>
            <a:p>
              <a:endParaRPr lang="es-ES">
                <a:solidFill>
                  <a:prstClr val="black"/>
                </a:solidFill>
              </a:endParaRPr>
            </a:p>
          </p:txBody>
        </p:sp>
        <p:sp>
          <p:nvSpPr>
            <p:cNvPr id="2198" name="Freeform 153"/>
            <p:cNvSpPr>
              <a:spLocks noChangeArrowheads="1"/>
            </p:cNvSpPr>
            <p:nvPr/>
          </p:nvSpPr>
          <p:spPr bwMode="auto">
            <a:xfrm>
              <a:off x="3236238" y="4116528"/>
              <a:ext cx="55657" cy="79191"/>
            </a:xfrm>
            <a:custGeom>
              <a:avLst/>
              <a:gdLst>
                <a:gd name="T0" fmla="*/ 2147483647 w 120"/>
                <a:gd name="T1" fmla="*/ 0 h 171"/>
                <a:gd name="T2" fmla="*/ 0 w 120"/>
                <a:gd name="T3" fmla="*/ 2147483647 h 171"/>
                <a:gd name="T4" fmla="*/ 2147483647 w 120"/>
                <a:gd name="T5" fmla="*/ 2147483647 h 171"/>
                <a:gd name="T6" fmla="*/ 2147483647 w 120"/>
                <a:gd name="T7" fmla="*/ 2147483647 h 171"/>
                <a:gd name="T8" fmla="*/ 2147483647 w 120"/>
                <a:gd name="T9" fmla="*/ 0 h 171"/>
                <a:gd name="T10" fmla="*/ 2147483647 w 120"/>
                <a:gd name="T11" fmla="*/ 2147483647 h 171"/>
                <a:gd name="T12" fmla="*/ 2147483647 w 120"/>
                <a:gd name="T13" fmla="*/ 0 h 171"/>
                <a:gd name="T14" fmla="*/ 2147483647 w 120"/>
                <a:gd name="T15" fmla="*/ 0 h 171"/>
                <a:gd name="T16" fmla="*/ 0 60000 65536"/>
                <a:gd name="T17" fmla="*/ 0 60000 65536"/>
                <a:gd name="T18" fmla="*/ 0 60000 65536"/>
                <a:gd name="T19" fmla="*/ 0 60000 65536"/>
                <a:gd name="T20" fmla="*/ 0 60000 65536"/>
                <a:gd name="T21" fmla="*/ 0 60000 65536"/>
                <a:gd name="T22" fmla="*/ 0 60000 65536"/>
                <a:gd name="T23" fmla="*/ 0 60000 65536"/>
                <a:gd name="T24" fmla="*/ 0 w 120"/>
                <a:gd name="T25" fmla="*/ 0 h 171"/>
                <a:gd name="T26" fmla="*/ 120 w 120"/>
                <a:gd name="T27" fmla="*/ 171 h 17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20" h="171">
                  <a:moveTo>
                    <a:pt x="46" y="0"/>
                  </a:moveTo>
                  <a:lnTo>
                    <a:pt x="0" y="171"/>
                  </a:lnTo>
                  <a:lnTo>
                    <a:pt x="77" y="167"/>
                  </a:lnTo>
                  <a:lnTo>
                    <a:pt x="120" y="58"/>
                  </a:lnTo>
                  <a:lnTo>
                    <a:pt x="112" y="0"/>
                  </a:lnTo>
                  <a:lnTo>
                    <a:pt x="39" y="4"/>
                  </a:lnTo>
                  <a:lnTo>
                    <a:pt x="43" y="0"/>
                  </a:lnTo>
                  <a:lnTo>
                    <a:pt x="46" y="0"/>
                  </a:lnTo>
                </a:path>
              </a:pathLst>
            </a:custGeom>
            <a:solidFill>
              <a:srgbClr val="FF6600"/>
            </a:solidFill>
            <a:ln w="12573">
              <a:solidFill>
                <a:srgbClr val="FFFFFF"/>
              </a:solidFill>
              <a:round/>
              <a:headEnd/>
              <a:tailEnd/>
            </a:ln>
          </p:spPr>
          <p:txBody>
            <a:bodyPr wrap="none" lIns="91424" tIns="45712" rIns="91424" bIns="45712" anchor="ctr"/>
            <a:lstStyle/>
            <a:p>
              <a:endParaRPr lang="es-ES">
                <a:solidFill>
                  <a:prstClr val="black"/>
                </a:solidFill>
              </a:endParaRPr>
            </a:p>
          </p:txBody>
        </p:sp>
        <p:sp>
          <p:nvSpPr>
            <p:cNvPr id="2199" name="Rectangle 154"/>
            <p:cNvSpPr>
              <a:spLocks noChangeArrowheads="1"/>
            </p:cNvSpPr>
            <p:nvPr/>
          </p:nvSpPr>
          <p:spPr bwMode="auto">
            <a:xfrm>
              <a:off x="3266102" y="4099250"/>
              <a:ext cx="16290" cy="21597"/>
            </a:xfrm>
            <a:prstGeom prst="rect">
              <a:avLst/>
            </a:prstGeom>
            <a:solidFill>
              <a:srgbClr val="FF0000"/>
            </a:solidFill>
            <a:ln w="12573">
              <a:solidFill>
                <a:srgbClr val="FFFFFF"/>
              </a:solidFill>
              <a:miter lim="800000"/>
              <a:headEnd/>
              <a:tailEnd/>
            </a:ln>
          </p:spPr>
          <p:txBody>
            <a:bodyPr wrap="none" lIns="91424" tIns="45712" rIns="91424" bIns="45712" anchor="ctr"/>
            <a:lstStyle/>
            <a:p>
              <a:pPr rtl="1"/>
              <a:endParaRPr lang="es-ES" altLang="es-MX" sz="2500">
                <a:solidFill>
                  <a:srgbClr val="000099"/>
                </a:solidFill>
                <a:latin typeface="Arial Unicode MS" pitchFamily="34" charset="-128"/>
              </a:endParaRPr>
            </a:p>
          </p:txBody>
        </p:sp>
        <p:sp>
          <p:nvSpPr>
            <p:cNvPr id="2200" name="Rectangle 155"/>
            <p:cNvSpPr>
              <a:spLocks noChangeArrowheads="1"/>
            </p:cNvSpPr>
            <p:nvPr/>
          </p:nvSpPr>
          <p:spPr bwMode="auto">
            <a:xfrm>
              <a:off x="3270175" y="4105009"/>
              <a:ext cx="6787" cy="11519"/>
            </a:xfrm>
            <a:prstGeom prst="rect">
              <a:avLst/>
            </a:prstGeom>
            <a:solidFill>
              <a:srgbClr val="FF6600"/>
            </a:solidFill>
            <a:ln w="12573">
              <a:solidFill>
                <a:srgbClr val="FFFFFF"/>
              </a:solidFill>
              <a:miter lim="800000"/>
              <a:headEnd/>
              <a:tailEnd/>
            </a:ln>
          </p:spPr>
          <p:txBody>
            <a:bodyPr wrap="none" lIns="91424" tIns="45712" rIns="91424" bIns="45712" anchor="ctr"/>
            <a:lstStyle/>
            <a:p>
              <a:pPr rtl="1"/>
              <a:endParaRPr lang="es-ES" altLang="es-MX" sz="2500">
                <a:solidFill>
                  <a:srgbClr val="000099"/>
                </a:solidFill>
                <a:latin typeface="Arial Unicode MS" pitchFamily="34" charset="-128"/>
              </a:endParaRPr>
            </a:p>
          </p:txBody>
        </p:sp>
        <p:sp>
          <p:nvSpPr>
            <p:cNvPr id="2201" name="Freeform 156"/>
            <p:cNvSpPr>
              <a:spLocks noChangeArrowheads="1"/>
            </p:cNvSpPr>
            <p:nvPr/>
          </p:nvSpPr>
          <p:spPr bwMode="auto">
            <a:xfrm>
              <a:off x="1371057" y="917184"/>
              <a:ext cx="1774230" cy="1316022"/>
            </a:xfrm>
            <a:custGeom>
              <a:avLst/>
              <a:gdLst>
                <a:gd name="T0" fmla="*/ 2147483647 w 3811"/>
                <a:gd name="T1" fmla="*/ 2147483647 h 2748"/>
                <a:gd name="T2" fmla="*/ 2147483647 w 3811"/>
                <a:gd name="T3" fmla="*/ 2147483647 h 2748"/>
                <a:gd name="T4" fmla="*/ 2147483647 w 3811"/>
                <a:gd name="T5" fmla="*/ 2147483647 h 2748"/>
                <a:gd name="T6" fmla="*/ 2147483647 w 3811"/>
                <a:gd name="T7" fmla="*/ 2147483647 h 2748"/>
                <a:gd name="T8" fmla="*/ 2147483647 w 3811"/>
                <a:gd name="T9" fmla="*/ 2147483647 h 2748"/>
                <a:gd name="T10" fmla="*/ 2147483647 w 3811"/>
                <a:gd name="T11" fmla="*/ 2147483647 h 2748"/>
                <a:gd name="T12" fmla="*/ 2147483647 w 3811"/>
                <a:gd name="T13" fmla="*/ 2147483647 h 2748"/>
                <a:gd name="T14" fmla="*/ 2147483647 w 3811"/>
                <a:gd name="T15" fmla="*/ 2147483647 h 2748"/>
                <a:gd name="T16" fmla="*/ 2147483647 w 3811"/>
                <a:gd name="T17" fmla="*/ 2147483647 h 2748"/>
                <a:gd name="T18" fmla="*/ 2147483647 w 3811"/>
                <a:gd name="T19" fmla="*/ 2147483647 h 2748"/>
                <a:gd name="T20" fmla="*/ 2147483647 w 3811"/>
                <a:gd name="T21" fmla="*/ 2147483647 h 2748"/>
                <a:gd name="T22" fmla="*/ 2147483647 w 3811"/>
                <a:gd name="T23" fmla="*/ 2147483647 h 2748"/>
                <a:gd name="T24" fmla="*/ 0 w 3811"/>
                <a:gd name="T25" fmla="*/ 2147483647 h 2748"/>
                <a:gd name="T26" fmla="*/ 2147483647 w 3811"/>
                <a:gd name="T27" fmla="*/ 2147483647 h 2748"/>
                <a:gd name="T28" fmla="*/ 2147483647 w 3811"/>
                <a:gd name="T29" fmla="*/ 2147483647 h 2748"/>
                <a:gd name="T30" fmla="*/ 2147483647 w 3811"/>
                <a:gd name="T31" fmla="*/ 2147483647 h 2748"/>
                <a:gd name="T32" fmla="*/ 2147483647 w 3811"/>
                <a:gd name="T33" fmla="*/ 2147483647 h 2748"/>
                <a:gd name="T34" fmla="*/ 2147483647 w 3811"/>
                <a:gd name="T35" fmla="*/ 2147483647 h 2748"/>
                <a:gd name="T36" fmla="*/ 2147483647 w 3811"/>
                <a:gd name="T37" fmla="*/ 2147483647 h 2748"/>
                <a:gd name="T38" fmla="*/ 2147483647 w 3811"/>
                <a:gd name="T39" fmla="*/ 2147483647 h 2748"/>
                <a:gd name="T40" fmla="*/ 2147483647 w 3811"/>
                <a:gd name="T41" fmla="*/ 2147483647 h 2748"/>
                <a:gd name="T42" fmla="*/ 2147483647 w 3811"/>
                <a:gd name="T43" fmla="*/ 2147483647 h 2748"/>
                <a:gd name="T44" fmla="*/ 2147483647 w 3811"/>
                <a:gd name="T45" fmla="*/ 2147483647 h 2748"/>
                <a:gd name="T46" fmla="*/ 2147483647 w 3811"/>
                <a:gd name="T47" fmla="*/ 2147483647 h 2748"/>
                <a:gd name="T48" fmla="*/ 2147483647 w 3811"/>
                <a:gd name="T49" fmla="*/ 2147483647 h 2748"/>
                <a:gd name="T50" fmla="*/ 2147483647 w 3811"/>
                <a:gd name="T51" fmla="*/ 2147483647 h 2748"/>
                <a:gd name="T52" fmla="*/ 2147483647 w 3811"/>
                <a:gd name="T53" fmla="*/ 2147483647 h 2748"/>
                <a:gd name="T54" fmla="*/ 2147483647 w 3811"/>
                <a:gd name="T55" fmla="*/ 2147483647 h 2748"/>
                <a:gd name="T56" fmla="*/ 2147483647 w 3811"/>
                <a:gd name="T57" fmla="*/ 2147483647 h 2748"/>
                <a:gd name="T58" fmla="*/ 2147483647 w 3811"/>
                <a:gd name="T59" fmla="*/ 2147483647 h 2748"/>
                <a:gd name="T60" fmla="*/ 2147483647 w 3811"/>
                <a:gd name="T61" fmla="*/ 2147483647 h 2748"/>
                <a:gd name="T62" fmla="*/ 2147483647 w 3811"/>
                <a:gd name="T63" fmla="*/ 2147483647 h 2748"/>
                <a:gd name="T64" fmla="*/ 2147483647 w 3811"/>
                <a:gd name="T65" fmla="*/ 2147483647 h 2748"/>
                <a:gd name="T66" fmla="*/ 2147483647 w 3811"/>
                <a:gd name="T67" fmla="*/ 2147483647 h 2748"/>
                <a:gd name="T68" fmla="*/ 2147483647 w 3811"/>
                <a:gd name="T69" fmla="*/ 2147483647 h 2748"/>
                <a:gd name="T70" fmla="*/ 2147483647 w 3811"/>
                <a:gd name="T71" fmla="*/ 2147483647 h 2748"/>
                <a:gd name="T72" fmla="*/ 2147483647 w 3811"/>
                <a:gd name="T73" fmla="*/ 2147483647 h 2748"/>
                <a:gd name="T74" fmla="*/ 2147483647 w 3811"/>
                <a:gd name="T75" fmla="*/ 2147483647 h 2748"/>
                <a:gd name="T76" fmla="*/ 2147483647 w 3811"/>
                <a:gd name="T77" fmla="*/ 2147483647 h 2748"/>
                <a:gd name="T78" fmla="*/ 2147483647 w 3811"/>
                <a:gd name="T79" fmla="*/ 2147483647 h 2748"/>
                <a:gd name="T80" fmla="*/ 2147483647 w 3811"/>
                <a:gd name="T81" fmla="*/ 2147483647 h 2748"/>
                <a:gd name="T82" fmla="*/ 2147483647 w 3811"/>
                <a:gd name="T83" fmla="*/ 2147483647 h 2748"/>
                <a:gd name="T84" fmla="*/ 2147483647 w 3811"/>
                <a:gd name="T85" fmla="*/ 2147483647 h 2748"/>
                <a:gd name="T86" fmla="*/ 2147483647 w 3811"/>
                <a:gd name="T87" fmla="*/ 2147483647 h 2748"/>
                <a:gd name="T88" fmla="*/ 2147483647 w 3811"/>
                <a:gd name="T89" fmla="*/ 2147483647 h 2748"/>
                <a:gd name="T90" fmla="*/ 2147483647 w 3811"/>
                <a:gd name="T91" fmla="*/ 2147483647 h 2748"/>
                <a:gd name="T92" fmla="*/ 2147483647 w 3811"/>
                <a:gd name="T93" fmla="*/ 2147483647 h 2748"/>
                <a:gd name="T94" fmla="*/ 2147483647 w 3811"/>
                <a:gd name="T95" fmla="*/ 2147483647 h 2748"/>
                <a:gd name="T96" fmla="*/ 2147483647 w 3811"/>
                <a:gd name="T97" fmla="*/ 2147483647 h 2748"/>
                <a:gd name="T98" fmla="*/ 2147483647 w 3811"/>
                <a:gd name="T99" fmla="*/ 2147483647 h 2748"/>
                <a:gd name="T100" fmla="*/ 2147483647 w 3811"/>
                <a:gd name="T101" fmla="*/ 2147483647 h 2748"/>
                <a:gd name="T102" fmla="*/ 2147483647 w 3811"/>
                <a:gd name="T103" fmla="*/ 2147483647 h 2748"/>
                <a:gd name="T104" fmla="*/ 2147483647 w 3811"/>
                <a:gd name="T105" fmla="*/ 2147483647 h 2748"/>
                <a:gd name="T106" fmla="*/ 2147483647 w 3811"/>
                <a:gd name="T107" fmla="*/ 2147483647 h 2748"/>
                <a:gd name="T108" fmla="*/ 2147483647 w 3811"/>
                <a:gd name="T109" fmla="*/ 2147483647 h 2748"/>
                <a:gd name="T110" fmla="*/ 2147483647 w 3811"/>
                <a:gd name="T111" fmla="*/ 2147483647 h 2748"/>
                <a:gd name="T112" fmla="*/ 2147483647 w 3811"/>
                <a:gd name="T113" fmla="*/ 2147483647 h 2748"/>
                <a:gd name="T114" fmla="*/ 2147483647 w 3811"/>
                <a:gd name="T115" fmla="*/ 2147483647 h 2748"/>
                <a:gd name="T116" fmla="*/ 2147483647 w 3811"/>
                <a:gd name="T117" fmla="*/ 2147483647 h 2748"/>
                <a:gd name="T118" fmla="*/ 2147483647 w 3811"/>
                <a:gd name="T119" fmla="*/ 2147483647 h 2748"/>
                <a:gd name="T120" fmla="*/ 2147483647 w 3811"/>
                <a:gd name="T121" fmla="*/ 2147483647 h 2748"/>
                <a:gd name="T122" fmla="*/ 2147483647 w 3811"/>
                <a:gd name="T123" fmla="*/ 2147483647 h 2748"/>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3811"/>
                <a:gd name="T187" fmla="*/ 0 h 2748"/>
                <a:gd name="T188" fmla="*/ 3811 w 3811"/>
                <a:gd name="T189" fmla="*/ 2748 h 2748"/>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3811" h="2748">
                  <a:moveTo>
                    <a:pt x="3197" y="2194"/>
                  </a:moveTo>
                  <a:lnTo>
                    <a:pt x="3190" y="2231"/>
                  </a:lnTo>
                  <a:lnTo>
                    <a:pt x="3185" y="2263"/>
                  </a:lnTo>
                  <a:lnTo>
                    <a:pt x="3166" y="2298"/>
                  </a:lnTo>
                  <a:lnTo>
                    <a:pt x="3131" y="2340"/>
                  </a:lnTo>
                  <a:lnTo>
                    <a:pt x="3084" y="2365"/>
                  </a:lnTo>
                  <a:lnTo>
                    <a:pt x="3029" y="2372"/>
                  </a:lnTo>
                  <a:lnTo>
                    <a:pt x="2994" y="2366"/>
                  </a:lnTo>
                  <a:lnTo>
                    <a:pt x="2956" y="2374"/>
                  </a:lnTo>
                  <a:lnTo>
                    <a:pt x="2917" y="2396"/>
                  </a:lnTo>
                  <a:lnTo>
                    <a:pt x="2886" y="2431"/>
                  </a:lnTo>
                  <a:lnTo>
                    <a:pt x="2863" y="2476"/>
                  </a:lnTo>
                  <a:lnTo>
                    <a:pt x="2853" y="2508"/>
                  </a:lnTo>
                  <a:lnTo>
                    <a:pt x="2834" y="2525"/>
                  </a:lnTo>
                  <a:lnTo>
                    <a:pt x="2738" y="2564"/>
                  </a:lnTo>
                  <a:lnTo>
                    <a:pt x="2695" y="2585"/>
                  </a:lnTo>
                  <a:lnTo>
                    <a:pt x="2715" y="2625"/>
                  </a:lnTo>
                  <a:lnTo>
                    <a:pt x="2667" y="2642"/>
                  </a:lnTo>
                  <a:lnTo>
                    <a:pt x="2610" y="2668"/>
                  </a:lnTo>
                  <a:lnTo>
                    <a:pt x="2565" y="2692"/>
                  </a:lnTo>
                  <a:lnTo>
                    <a:pt x="2519" y="2721"/>
                  </a:lnTo>
                  <a:lnTo>
                    <a:pt x="2481" y="2745"/>
                  </a:lnTo>
                  <a:lnTo>
                    <a:pt x="2463" y="2748"/>
                  </a:lnTo>
                  <a:lnTo>
                    <a:pt x="2445" y="2726"/>
                  </a:lnTo>
                  <a:lnTo>
                    <a:pt x="2443" y="2717"/>
                  </a:lnTo>
                  <a:lnTo>
                    <a:pt x="2463" y="2679"/>
                  </a:lnTo>
                  <a:lnTo>
                    <a:pt x="2475" y="2638"/>
                  </a:lnTo>
                  <a:lnTo>
                    <a:pt x="2480" y="2591"/>
                  </a:lnTo>
                  <a:lnTo>
                    <a:pt x="2473" y="2551"/>
                  </a:lnTo>
                  <a:lnTo>
                    <a:pt x="2453" y="2515"/>
                  </a:lnTo>
                  <a:lnTo>
                    <a:pt x="2430" y="2459"/>
                  </a:lnTo>
                  <a:lnTo>
                    <a:pt x="2398" y="2411"/>
                  </a:lnTo>
                  <a:lnTo>
                    <a:pt x="2360" y="2367"/>
                  </a:lnTo>
                  <a:lnTo>
                    <a:pt x="2337" y="2343"/>
                  </a:lnTo>
                  <a:lnTo>
                    <a:pt x="2284" y="2307"/>
                  </a:lnTo>
                  <a:lnTo>
                    <a:pt x="2223" y="2274"/>
                  </a:lnTo>
                  <a:lnTo>
                    <a:pt x="2168" y="2237"/>
                  </a:lnTo>
                  <a:lnTo>
                    <a:pt x="2099" y="2202"/>
                  </a:lnTo>
                  <a:lnTo>
                    <a:pt x="2085" y="2204"/>
                  </a:lnTo>
                  <a:lnTo>
                    <a:pt x="2060" y="2224"/>
                  </a:lnTo>
                  <a:lnTo>
                    <a:pt x="2012" y="2227"/>
                  </a:lnTo>
                  <a:lnTo>
                    <a:pt x="1968" y="2222"/>
                  </a:lnTo>
                  <a:lnTo>
                    <a:pt x="1903" y="2224"/>
                  </a:lnTo>
                  <a:lnTo>
                    <a:pt x="1863" y="2213"/>
                  </a:lnTo>
                  <a:lnTo>
                    <a:pt x="1839" y="2186"/>
                  </a:lnTo>
                  <a:lnTo>
                    <a:pt x="1824" y="2182"/>
                  </a:lnTo>
                  <a:lnTo>
                    <a:pt x="1787" y="2191"/>
                  </a:lnTo>
                  <a:lnTo>
                    <a:pt x="1331" y="2154"/>
                  </a:lnTo>
                  <a:lnTo>
                    <a:pt x="850" y="2095"/>
                  </a:lnTo>
                  <a:lnTo>
                    <a:pt x="446" y="2031"/>
                  </a:lnTo>
                  <a:lnTo>
                    <a:pt x="190" y="1976"/>
                  </a:lnTo>
                  <a:lnTo>
                    <a:pt x="162" y="1908"/>
                  </a:lnTo>
                  <a:lnTo>
                    <a:pt x="148" y="1883"/>
                  </a:lnTo>
                  <a:lnTo>
                    <a:pt x="154" y="1837"/>
                  </a:lnTo>
                  <a:lnTo>
                    <a:pt x="148" y="1806"/>
                  </a:lnTo>
                  <a:lnTo>
                    <a:pt x="133" y="1778"/>
                  </a:lnTo>
                  <a:lnTo>
                    <a:pt x="101" y="1761"/>
                  </a:lnTo>
                  <a:lnTo>
                    <a:pt x="66" y="1733"/>
                  </a:lnTo>
                  <a:lnTo>
                    <a:pt x="39" y="1705"/>
                  </a:lnTo>
                  <a:lnTo>
                    <a:pt x="21" y="1690"/>
                  </a:lnTo>
                  <a:lnTo>
                    <a:pt x="20" y="1662"/>
                  </a:lnTo>
                  <a:lnTo>
                    <a:pt x="50" y="1626"/>
                  </a:lnTo>
                  <a:lnTo>
                    <a:pt x="62" y="1586"/>
                  </a:lnTo>
                  <a:lnTo>
                    <a:pt x="61" y="1577"/>
                  </a:lnTo>
                  <a:lnTo>
                    <a:pt x="65" y="1547"/>
                  </a:lnTo>
                  <a:lnTo>
                    <a:pt x="77" y="1515"/>
                  </a:lnTo>
                  <a:lnTo>
                    <a:pt x="92" y="1474"/>
                  </a:lnTo>
                  <a:lnTo>
                    <a:pt x="62" y="1441"/>
                  </a:lnTo>
                  <a:lnTo>
                    <a:pt x="52" y="1434"/>
                  </a:lnTo>
                  <a:lnTo>
                    <a:pt x="49" y="1397"/>
                  </a:lnTo>
                  <a:lnTo>
                    <a:pt x="63" y="1364"/>
                  </a:lnTo>
                  <a:lnTo>
                    <a:pt x="82" y="1321"/>
                  </a:lnTo>
                  <a:lnTo>
                    <a:pt x="95" y="1287"/>
                  </a:lnTo>
                  <a:lnTo>
                    <a:pt x="93" y="1255"/>
                  </a:lnTo>
                  <a:lnTo>
                    <a:pt x="98" y="1231"/>
                  </a:lnTo>
                  <a:lnTo>
                    <a:pt x="103" y="1202"/>
                  </a:lnTo>
                  <a:lnTo>
                    <a:pt x="110" y="1171"/>
                  </a:lnTo>
                  <a:lnTo>
                    <a:pt x="123" y="1135"/>
                  </a:lnTo>
                  <a:lnTo>
                    <a:pt x="125" y="1102"/>
                  </a:lnTo>
                  <a:lnTo>
                    <a:pt x="128" y="1062"/>
                  </a:lnTo>
                  <a:lnTo>
                    <a:pt x="136" y="1031"/>
                  </a:lnTo>
                  <a:lnTo>
                    <a:pt x="137" y="987"/>
                  </a:lnTo>
                  <a:lnTo>
                    <a:pt x="135" y="955"/>
                  </a:lnTo>
                  <a:lnTo>
                    <a:pt x="129" y="927"/>
                  </a:lnTo>
                  <a:lnTo>
                    <a:pt x="115" y="901"/>
                  </a:lnTo>
                  <a:lnTo>
                    <a:pt x="95" y="875"/>
                  </a:lnTo>
                  <a:lnTo>
                    <a:pt x="66" y="848"/>
                  </a:lnTo>
                  <a:lnTo>
                    <a:pt x="55" y="787"/>
                  </a:lnTo>
                  <a:lnTo>
                    <a:pt x="34" y="732"/>
                  </a:lnTo>
                  <a:lnTo>
                    <a:pt x="14" y="703"/>
                  </a:lnTo>
                  <a:lnTo>
                    <a:pt x="0" y="678"/>
                  </a:lnTo>
                  <a:lnTo>
                    <a:pt x="0" y="658"/>
                  </a:lnTo>
                  <a:lnTo>
                    <a:pt x="655" y="0"/>
                  </a:lnTo>
                  <a:lnTo>
                    <a:pt x="666" y="32"/>
                  </a:lnTo>
                  <a:lnTo>
                    <a:pt x="675" y="83"/>
                  </a:lnTo>
                  <a:lnTo>
                    <a:pt x="688" y="119"/>
                  </a:lnTo>
                  <a:lnTo>
                    <a:pt x="701" y="142"/>
                  </a:lnTo>
                  <a:lnTo>
                    <a:pt x="720" y="145"/>
                  </a:lnTo>
                  <a:lnTo>
                    <a:pt x="730" y="123"/>
                  </a:lnTo>
                  <a:lnTo>
                    <a:pt x="747" y="110"/>
                  </a:lnTo>
                  <a:lnTo>
                    <a:pt x="773" y="115"/>
                  </a:lnTo>
                  <a:lnTo>
                    <a:pt x="789" y="121"/>
                  </a:lnTo>
                  <a:lnTo>
                    <a:pt x="797" y="138"/>
                  </a:lnTo>
                  <a:lnTo>
                    <a:pt x="799" y="159"/>
                  </a:lnTo>
                  <a:lnTo>
                    <a:pt x="839" y="162"/>
                  </a:lnTo>
                  <a:lnTo>
                    <a:pt x="870" y="152"/>
                  </a:lnTo>
                  <a:lnTo>
                    <a:pt x="909" y="150"/>
                  </a:lnTo>
                  <a:lnTo>
                    <a:pt x="940" y="157"/>
                  </a:lnTo>
                  <a:lnTo>
                    <a:pt x="953" y="146"/>
                  </a:lnTo>
                  <a:lnTo>
                    <a:pt x="966" y="142"/>
                  </a:lnTo>
                  <a:lnTo>
                    <a:pt x="979" y="157"/>
                  </a:lnTo>
                  <a:lnTo>
                    <a:pt x="1002" y="213"/>
                  </a:lnTo>
                  <a:lnTo>
                    <a:pt x="1012" y="244"/>
                  </a:lnTo>
                  <a:lnTo>
                    <a:pt x="1021" y="238"/>
                  </a:lnTo>
                  <a:lnTo>
                    <a:pt x="1039" y="211"/>
                  </a:lnTo>
                  <a:lnTo>
                    <a:pt x="1054" y="218"/>
                  </a:lnTo>
                  <a:lnTo>
                    <a:pt x="1065" y="240"/>
                  </a:lnTo>
                  <a:lnTo>
                    <a:pt x="1058" y="255"/>
                  </a:lnTo>
                  <a:lnTo>
                    <a:pt x="1058" y="282"/>
                  </a:lnTo>
                  <a:lnTo>
                    <a:pt x="1113" y="278"/>
                  </a:lnTo>
                  <a:lnTo>
                    <a:pt x="1140" y="288"/>
                  </a:lnTo>
                  <a:lnTo>
                    <a:pt x="1155" y="312"/>
                  </a:lnTo>
                  <a:lnTo>
                    <a:pt x="1172" y="352"/>
                  </a:lnTo>
                  <a:lnTo>
                    <a:pt x="1195" y="378"/>
                  </a:lnTo>
                  <a:lnTo>
                    <a:pt x="1235" y="407"/>
                  </a:lnTo>
                  <a:lnTo>
                    <a:pt x="1251" y="426"/>
                  </a:lnTo>
                  <a:lnTo>
                    <a:pt x="1257" y="443"/>
                  </a:lnTo>
                  <a:lnTo>
                    <a:pt x="1256" y="467"/>
                  </a:lnTo>
                  <a:lnTo>
                    <a:pt x="1237" y="494"/>
                  </a:lnTo>
                  <a:lnTo>
                    <a:pt x="1253" y="509"/>
                  </a:lnTo>
                  <a:lnTo>
                    <a:pt x="1295" y="516"/>
                  </a:lnTo>
                  <a:lnTo>
                    <a:pt x="1345" y="528"/>
                  </a:lnTo>
                  <a:lnTo>
                    <a:pt x="1390" y="550"/>
                  </a:lnTo>
                  <a:lnTo>
                    <a:pt x="1418" y="577"/>
                  </a:lnTo>
                  <a:lnTo>
                    <a:pt x="1434" y="621"/>
                  </a:lnTo>
                  <a:lnTo>
                    <a:pt x="1440" y="633"/>
                  </a:lnTo>
                  <a:lnTo>
                    <a:pt x="1450" y="635"/>
                  </a:lnTo>
                  <a:lnTo>
                    <a:pt x="1455" y="629"/>
                  </a:lnTo>
                  <a:lnTo>
                    <a:pt x="1448" y="569"/>
                  </a:lnTo>
                  <a:lnTo>
                    <a:pt x="1458" y="552"/>
                  </a:lnTo>
                  <a:lnTo>
                    <a:pt x="1487" y="541"/>
                  </a:lnTo>
                  <a:lnTo>
                    <a:pt x="1514" y="541"/>
                  </a:lnTo>
                  <a:lnTo>
                    <a:pt x="1518" y="536"/>
                  </a:lnTo>
                  <a:lnTo>
                    <a:pt x="1517" y="531"/>
                  </a:lnTo>
                  <a:lnTo>
                    <a:pt x="1506" y="524"/>
                  </a:lnTo>
                  <a:lnTo>
                    <a:pt x="1477" y="521"/>
                  </a:lnTo>
                  <a:lnTo>
                    <a:pt x="1470" y="509"/>
                  </a:lnTo>
                  <a:lnTo>
                    <a:pt x="1473" y="501"/>
                  </a:lnTo>
                  <a:lnTo>
                    <a:pt x="1541" y="485"/>
                  </a:lnTo>
                  <a:lnTo>
                    <a:pt x="1560" y="492"/>
                  </a:lnTo>
                  <a:lnTo>
                    <a:pt x="1588" y="537"/>
                  </a:lnTo>
                  <a:lnTo>
                    <a:pt x="1613" y="561"/>
                  </a:lnTo>
                  <a:lnTo>
                    <a:pt x="1642" y="560"/>
                  </a:lnTo>
                  <a:lnTo>
                    <a:pt x="1657" y="568"/>
                  </a:lnTo>
                  <a:lnTo>
                    <a:pt x="1689" y="597"/>
                  </a:lnTo>
                  <a:lnTo>
                    <a:pt x="1784" y="585"/>
                  </a:lnTo>
                  <a:lnTo>
                    <a:pt x="1806" y="574"/>
                  </a:lnTo>
                  <a:lnTo>
                    <a:pt x="1821" y="576"/>
                  </a:lnTo>
                  <a:lnTo>
                    <a:pt x="1823" y="611"/>
                  </a:lnTo>
                  <a:lnTo>
                    <a:pt x="1816" y="647"/>
                  </a:lnTo>
                  <a:lnTo>
                    <a:pt x="1821" y="679"/>
                  </a:lnTo>
                  <a:lnTo>
                    <a:pt x="1827" y="683"/>
                  </a:lnTo>
                  <a:lnTo>
                    <a:pt x="1846" y="679"/>
                  </a:lnTo>
                  <a:lnTo>
                    <a:pt x="1853" y="669"/>
                  </a:lnTo>
                  <a:lnTo>
                    <a:pt x="1855" y="648"/>
                  </a:lnTo>
                  <a:lnTo>
                    <a:pt x="1849" y="621"/>
                  </a:lnTo>
                  <a:lnTo>
                    <a:pt x="1856" y="610"/>
                  </a:lnTo>
                  <a:lnTo>
                    <a:pt x="1891" y="589"/>
                  </a:lnTo>
                  <a:lnTo>
                    <a:pt x="1917" y="575"/>
                  </a:lnTo>
                  <a:lnTo>
                    <a:pt x="1938" y="555"/>
                  </a:lnTo>
                  <a:lnTo>
                    <a:pt x="1944" y="532"/>
                  </a:lnTo>
                  <a:lnTo>
                    <a:pt x="1936" y="523"/>
                  </a:lnTo>
                  <a:lnTo>
                    <a:pt x="1906" y="511"/>
                  </a:lnTo>
                  <a:lnTo>
                    <a:pt x="1899" y="504"/>
                  </a:lnTo>
                  <a:lnTo>
                    <a:pt x="1900" y="489"/>
                  </a:lnTo>
                  <a:lnTo>
                    <a:pt x="1912" y="473"/>
                  </a:lnTo>
                  <a:lnTo>
                    <a:pt x="1913" y="464"/>
                  </a:lnTo>
                  <a:lnTo>
                    <a:pt x="1886" y="418"/>
                  </a:lnTo>
                  <a:lnTo>
                    <a:pt x="1882" y="393"/>
                  </a:lnTo>
                  <a:lnTo>
                    <a:pt x="1888" y="362"/>
                  </a:lnTo>
                  <a:lnTo>
                    <a:pt x="1912" y="330"/>
                  </a:lnTo>
                  <a:lnTo>
                    <a:pt x="1919" y="299"/>
                  </a:lnTo>
                  <a:lnTo>
                    <a:pt x="1943" y="274"/>
                  </a:lnTo>
                  <a:lnTo>
                    <a:pt x="1981" y="267"/>
                  </a:lnTo>
                  <a:lnTo>
                    <a:pt x="1991" y="280"/>
                  </a:lnTo>
                  <a:lnTo>
                    <a:pt x="2003" y="312"/>
                  </a:lnTo>
                  <a:lnTo>
                    <a:pt x="2016" y="331"/>
                  </a:lnTo>
                  <a:lnTo>
                    <a:pt x="2022" y="361"/>
                  </a:lnTo>
                  <a:lnTo>
                    <a:pt x="2042" y="374"/>
                  </a:lnTo>
                  <a:lnTo>
                    <a:pt x="2054" y="382"/>
                  </a:lnTo>
                  <a:lnTo>
                    <a:pt x="2055" y="395"/>
                  </a:lnTo>
                  <a:lnTo>
                    <a:pt x="2042" y="411"/>
                  </a:lnTo>
                  <a:lnTo>
                    <a:pt x="2024" y="415"/>
                  </a:lnTo>
                  <a:lnTo>
                    <a:pt x="2016" y="422"/>
                  </a:lnTo>
                  <a:lnTo>
                    <a:pt x="2016" y="441"/>
                  </a:lnTo>
                  <a:lnTo>
                    <a:pt x="2050" y="473"/>
                  </a:lnTo>
                  <a:lnTo>
                    <a:pt x="2056" y="506"/>
                  </a:lnTo>
                  <a:lnTo>
                    <a:pt x="2063" y="540"/>
                  </a:lnTo>
                  <a:lnTo>
                    <a:pt x="2081" y="567"/>
                  </a:lnTo>
                  <a:lnTo>
                    <a:pt x="2104" y="570"/>
                  </a:lnTo>
                  <a:lnTo>
                    <a:pt x="2116" y="543"/>
                  </a:lnTo>
                  <a:lnTo>
                    <a:pt x="2112" y="520"/>
                  </a:lnTo>
                  <a:lnTo>
                    <a:pt x="2096" y="498"/>
                  </a:lnTo>
                  <a:lnTo>
                    <a:pt x="2097" y="477"/>
                  </a:lnTo>
                  <a:lnTo>
                    <a:pt x="2113" y="476"/>
                  </a:lnTo>
                  <a:lnTo>
                    <a:pt x="2129" y="487"/>
                  </a:lnTo>
                  <a:lnTo>
                    <a:pt x="2152" y="536"/>
                  </a:lnTo>
                  <a:lnTo>
                    <a:pt x="2153" y="585"/>
                  </a:lnTo>
                  <a:lnTo>
                    <a:pt x="2164" y="613"/>
                  </a:lnTo>
                  <a:lnTo>
                    <a:pt x="2175" y="621"/>
                  </a:lnTo>
                  <a:lnTo>
                    <a:pt x="2209" y="613"/>
                  </a:lnTo>
                  <a:lnTo>
                    <a:pt x="2220" y="596"/>
                  </a:lnTo>
                  <a:lnTo>
                    <a:pt x="2226" y="567"/>
                  </a:lnTo>
                  <a:lnTo>
                    <a:pt x="2246" y="543"/>
                  </a:lnTo>
                  <a:lnTo>
                    <a:pt x="2248" y="517"/>
                  </a:lnTo>
                  <a:lnTo>
                    <a:pt x="2240" y="458"/>
                  </a:lnTo>
                  <a:lnTo>
                    <a:pt x="2246" y="442"/>
                  </a:lnTo>
                  <a:lnTo>
                    <a:pt x="2255" y="433"/>
                  </a:lnTo>
                  <a:lnTo>
                    <a:pt x="2274" y="432"/>
                  </a:lnTo>
                  <a:lnTo>
                    <a:pt x="2292" y="439"/>
                  </a:lnTo>
                  <a:lnTo>
                    <a:pt x="2306" y="449"/>
                  </a:lnTo>
                  <a:lnTo>
                    <a:pt x="2318" y="485"/>
                  </a:lnTo>
                  <a:lnTo>
                    <a:pt x="2341" y="473"/>
                  </a:lnTo>
                  <a:lnTo>
                    <a:pt x="2355" y="474"/>
                  </a:lnTo>
                  <a:lnTo>
                    <a:pt x="2363" y="481"/>
                  </a:lnTo>
                  <a:lnTo>
                    <a:pt x="2362" y="495"/>
                  </a:lnTo>
                  <a:lnTo>
                    <a:pt x="2341" y="508"/>
                  </a:lnTo>
                  <a:lnTo>
                    <a:pt x="2328" y="526"/>
                  </a:lnTo>
                  <a:lnTo>
                    <a:pt x="2323" y="568"/>
                  </a:lnTo>
                  <a:lnTo>
                    <a:pt x="2337" y="573"/>
                  </a:lnTo>
                  <a:lnTo>
                    <a:pt x="2334" y="595"/>
                  </a:lnTo>
                  <a:lnTo>
                    <a:pt x="2354" y="595"/>
                  </a:lnTo>
                  <a:lnTo>
                    <a:pt x="2369" y="612"/>
                  </a:lnTo>
                  <a:lnTo>
                    <a:pt x="2382" y="622"/>
                  </a:lnTo>
                  <a:lnTo>
                    <a:pt x="2385" y="632"/>
                  </a:lnTo>
                  <a:lnTo>
                    <a:pt x="2343" y="691"/>
                  </a:lnTo>
                  <a:lnTo>
                    <a:pt x="2329" y="702"/>
                  </a:lnTo>
                  <a:lnTo>
                    <a:pt x="2313" y="697"/>
                  </a:lnTo>
                  <a:lnTo>
                    <a:pt x="2298" y="680"/>
                  </a:lnTo>
                  <a:lnTo>
                    <a:pt x="2283" y="694"/>
                  </a:lnTo>
                  <a:lnTo>
                    <a:pt x="2263" y="715"/>
                  </a:lnTo>
                  <a:lnTo>
                    <a:pt x="2251" y="717"/>
                  </a:lnTo>
                  <a:lnTo>
                    <a:pt x="2217" y="702"/>
                  </a:lnTo>
                  <a:lnTo>
                    <a:pt x="2200" y="703"/>
                  </a:lnTo>
                  <a:lnTo>
                    <a:pt x="2193" y="712"/>
                  </a:lnTo>
                  <a:lnTo>
                    <a:pt x="2201" y="727"/>
                  </a:lnTo>
                  <a:lnTo>
                    <a:pt x="2216" y="741"/>
                  </a:lnTo>
                  <a:lnTo>
                    <a:pt x="2205" y="753"/>
                  </a:lnTo>
                  <a:lnTo>
                    <a:pt x="2170" y="773"/>
                  </a:lnTo>
                  <a:lnTo>
                    <a:pt x="2131" y="772"/>
                  </a:lnTo>
                  <a:lnTo>
                    <a:pt x="2101" y="753"/>
                  </a:lnTo>
                  <a:lnTo>
                    <a:pt x="2075" y="746"/>
                  </a:lnTo>
                  <a:lnTo>
                    <a:pt x="2053" y="756"/>
                  </a:lnTo>
                  <a:lnTo>
                    <a:pt x="2055" y="787"/>
                  </a:lnTo>
                  <a:lnTo>
                    <a:pt x="2094" y="812"/>
                  </a:lnTo>
                  <a:lnTo>
                    <a:pt x="2122" y="820"/>
                  </a:lnTo>
                  <a:lnTo>
                    <a:pt x="2138" y="845"/>
                  </a:lnTo>
                  <a:lnTo>
                    <a:pt x="2118" y="882"/>
                  </a:lnTo>
                  <a:lnTo>
                    <a:pt x="2038" y="930"/>
                  </a:lnTo>
                  <a:lnTo>
                    <a:pt x="2002" y="931"/>
                  </a:lnTo>
                  <a:lnTo>
                    <a:pt x="1975" y="926"/>
                  </a:lnTo>
                  <a:lnTo>
                    <a:pt x="1963" y="934"/>
                  </a:lnTo>
                  <a:lnTo>
                    <a:pt x="1958" y="953"/>
                  </a:lnTo>
                  <a:lnTo>
                    <a:pt x="1972" y="964"/>
                  </a:lnTo>
                  <a:lnTo>
                    <a:pt x="1986" y="978"/>
                  </a:lnTo>
                  <a:lnTo>
                    <a:pt x="1978" y="995"/>
                  </a:lnTo>
                  <a:lnTo>
                    <a:pt x="1891" y="1069"/>
                  </a:lnTo>
                  <a:lnTo>
                    <a:pt x="1878" y="1088"/>
                  </a:lnTo>
                  <a:lnTo>
                    <a:pt x="1879" y="1097"/>
                  </a:lnTo>
                  <a:lnTo>
                    <a:pt x="1861" y="1126"/>
                  </a:lnTo>
                  <a:lnTo>
                    <a:pt x="1838" y="1149"/>
                  </a:lnTo>
                  <a:lnTo>
                    <a:pt x="1813" y="1177"/>
                  </a:lnTo>
                  <a:lnTo>
                    <a:pt x="1783" y="1193"/>
                  </a:lnTo>
                  <a:lnTo>
                    <a:pt x="1784" y="1202"/>
                  </a:lnTo>
                  <a:lnTo>
                    <a:pt x="1799" y="1228"/>
                  </a:lnTo>
                  <a:lnTo>
                    <a:pt x="1792" y="1259"/>
                  </a:lnTo>
                  <a:lnTo>
                    <a:pt x="1789" y="1298"/>
                  </a:lnTo>
                  <a:lnTo>
                    <a:pt x="1806" y="1313"/>
                  </a:lnTo>
                  <a:lnTo>
                    <a:pt x="1850" y="1314"/>
                  </a:lnTo>
                  <a:lnTo>
                    <a:pt x="1864" y="1317"/>
                  </a:lnTo>
                  <a:lnTo>
                    <a:pt x="1872" y="1325"/>
                  </a:lnTo>
                  <a:lnTo>
                    <a:pt x="1887" y="1385"/>
                  </a:lnTo>
                  <a:lnTo>
                    <a:pt x="1891" y="1423"/>
                  </a:lnTo>
                  <a:lnTo>
                    <a:pt x="1897" y="1451"/>
                  </a:lnTo>
                  <a:lnTo>
                    <a:pt x="1913" y="1467"/>
                  </a:lnTo>
                  <a:lnTo>
                    <a:pt x="1937" y="1463"/>
                  </a:lnTo>
                  <a:lnTo>
                    <a:pt x="1963" y="1444"/>
                  </a:lnTo>
                  <a:lnTo>
                    <a:pt x="1979" y="1441"/>
                  </a:lnTo>
                  <a:lnTo>
                    <a:pt x="2011" y="1453"/>
                  </a:lnTo>
                  <a:lnTo>
                    <a:pt x="2049" y="1479"/>
                  </a:lnTo>
                  <a:lnTo>
                    <a:pt x="2078" y="1482"/>
                  </a:lnTo>
                  <a:lnTo>
                    <a:pt x="2106" y="1497"/>
                  </a:lnTo>
                  <a:lnTo>
                    <a:pt x="2127" y="1516"/>
                  </a:lnTo>
                  <a:lnTo>
                    <a:pt x="2134" y="1549"/>
                  </a:lnTo>
                  <a:lnTo>
                    <a:pt x="2145" y="1555"/>
                  </a:lnTo>
                  <a:lnTo>
                    <a:pt x="2204" y="1563"/>
                  </a:lnTo>
                  <a:lnTo>
                    <a:pt x="2271" y="1565"/>
                  </a:lnTo>
                  <a:lnTo>
                    <a:pt x="2306" y="1578"/>
                  </a:lnTo>
                  <a:lnTo>
                    <a:pt x="2365" y="1590"/>
                  </a:lnTo>
                  <a:lnTo>
                    <a:pt x="2394" y="1589"/>
                  </a:lnTo>
                  <a:lnTo>
                    <a:pt x="2411" y="1597"/>
                  </a:lnTo>
                  <a:lnTo>
                    <a:pt x="2423" y="1605"/>
                  </a:lnTo>
                  <a:lnTo>
                    <a:pt x="2426" y="1623"/>
                  </a:lnTo>
                  <a:lnTo>
                    <a:pt x="2422" y="1635"/>
                  </a:lnTo>
                  <a:lnTo>
                    <a:pt x="2406" y="1648"/>
                  </a:lnTo>
                  <a:lnTo>
                    <a:pt x="2406" y="1663"/>
                  </a:lnTo>
                  <a:lnTo>
                    <a:pt x="2407" y="1678"/>
                  </a:lnTo>
                  <a:lnTo>
                    <a:pt x="2426" y="1704"/>
                  </a:lnTo>
                  <a:lnTo>
                    <a:pt x="2435" y="1748"/>
                  </a:lnTo>
                  <a:lnTo>
                    <a:pt x="2465" y="1833"/>
                  </a:lnTo>
                  <a:lnTo>
                    <a:pt x="2496" y="1858"/>
                  </a:lnTo>
                  <a:lnTo>
                    <a:pt x="2529" y="1915"/>
                  </a:lnTo>
                  <a:lnTo>
                    <a:pt x="2559" y="1913"/>
                  </a:lnTo>
                  <a:lnTo>
                    <a:pt x="2580" y="1881"/>
                  </a:lnTo>
                  <a:lnTo>
                    <a:pt x="2591" y="1911"/>
                  </a:lnTo>
                  <a:lnTo>
                    <a:pt x="2621" y="1906"/>
                  </a:lnTo>
                  <a:lnTo>
                    <a:pt x="2643" y="1879"/>
                  </a:lnTo>
                  <a:lnTo>
                    <a:pt x="2649" y="1819"/>
                  </a:lnTo>
                  <a:lnTo>
                    <a:pt x="2642" y="1781"/>
                  </a:lnTo>
                  <a:lnTo>
                    <a:pt x="2581" y="1684"/>
                  </a:lnTo>
                  <a:lnTo>
                    <a:pt x="2573" y="1645"/>
                  </a:lnTo>
                  <a:lnTo>
                    <a:pt x="2588" y="1623"/>
                  </a:lnTo>
                  <a:lnTo>
                    <a:pt x="2628" y="1598"/>
                  </a:lnTo>
                  <a:lnTo>
                    <a:pt x="2666" y="1542"/>
                  </a:lnTo>
                  <a:lnTo>
                    <a:pt x="2675" y="1472"/>
                  </a:lnTo>
                  <a:lnTo>
                    <a:pt x="2659" y="1416"/>
                  </a:lnTo>
                  <a:lnTo>
                    <a:pt x="2632" y="1373"/>
                  </a:lnTo>
                  <a:lnTo>
                    <a:pt x="2599" y="1335"/>
                  </a:lnTo>
                  <a:lnTo>
                    <a:pt x="2570" y="1320"/>
                  </a:lnTo>
                  <a:lnTo>
                    <a:pt x="2561" y="1306"/>
                  </a:lnTo>
                  <a:lnTo>
                    <a:pt x="2561" y="1274"/>
                  </a:lnTo>
                  <a:lnTo>
                    <a:pt x="2572" y="1246"/>
                  </a:lnTo>
                  <a:lnTo>
                    <a:pt x="2612" y="1232"/>
                  </a:lnTo>
                  <a:lnTo>
                    <a:pt x="2625" y="1209"/>
                  </a:lnTo>
                  <a:lnTo>
                    <a:pt x="2621" y="1181"/>
                  </a:lnTo>
                  <a:lnTo>
                    <a:pt x="2608" y="1155"/>
                  </a:lnTo>
                  <a:lnTo>
                    <a:pt x="2585" y="1128"/>
                  </a:lnTo>
                  <a:lnTo>
                    <a:pt x="2577" y="1113"/>
                  </a:lnTo>
                  <a:lnTo>
                    <a:pt x="2572" y="1082"/>
                  </a:lnTo>
                  <a:lnTo>
                    <a:pt x="2570" y="1047"/>
                  </a:lnTo>
                  <a:lnTo>
                    <a:pt x="2551" y="1007"/>
                  </a:lnTo>
                  <a:lnTo>
                    <a:pt x="2559" y="968"/>
                  </a:lnTo>
                  <a:lnTo>
                    <a:pt x="2578" y="960"/>
                  </a:lnTo>
                  <a:lnTo>
                    <a:pt x="2599" y="967"/>
                  </a:lnTo>
                  <a:lnTo>
                    <a:pt x="2628" y="982"/>
                  </a:lnTo>
                  <a:lnTo>
                    <a:pt x="2649" y="985"/>
                  </a:lnTo>
                  <a:lnTo>
                    <a:pt x="2680" y="977"/>
                  </a:lnTo>
                  <a:lnTo>
                    <a:pt x="2701" y="959"/>
                  </a:lnTo>
                  <a:lnTo>
                    <a:pt x="2727" y="957"/>
                  </a:lnTo>
                  <a:lnTo>
                    <a:pt x="2756" y="967"/>
                  </a:lnTo>
                  <a:lnTo>
                    <a:pt x="2779" y="986"/>
                  </a:lnTo>
                  <a:lnTo>
                    <a:pt x="2804" y="1019"/>
                  </a:lnTo>
                  <a:lnTo>
                    <a:pt x="2824" y="1039"/>
                  </a:lnTo>
                  <a:lnTo>
                    <a:pt x="2858" y="1051"/>
                  </a:lnTo>
                  <a:lnTo>
                    <a:pt x="2890" y="1052"/>
                  </a:lnTo>
                  <a:lnTo>
                    <a:pt x="2931" y="1041"/>
                  </a:lnTo>
                  <a:lnTo>
                    <a:pt x="2941" y="1059"/>
                  </a:lnTo>
                  <a:lnTo>
                    <a:pt x="2945" y="1074"/>
                  </a:lnTo>
                  <a:lnTo>
                    <a:pt x="2931" y="1098"/>
                  </a:lnTo>
                  <a:lnTo>
                    <a:pt x="2956" y="1139"/>
                  </a:lnTo>
                  <a:lnTo>
                    <a:pt x="2966" y="1159"/>
                  </a:lnTo>
                  <a:lnTo>
                    <a:pt x="2961" y="1209"/>
                  </a:lnTo>
                  <a:lnTo>
                    <a:pt x="2977" y="1220"/>
                  </a:lnTo>
                  <a:lnTo>
                    <a:pt x="3007" y="1215"/>
                  </a:lnTo>
                  <a:lnTo>
                    <a:pt x="3044" y="1243"/>
                  </a:lnTo>
                  <a:lnTo>
                    <a:pt x="3071" y="1246"/>
                  </a:lnTo>
                  <a:lnTo>
                    <a:pt x="3106" y="1240"/>
                  </a:lnTo>
                  <a:lnTo>
                    <a:pt x="3140" y="1209"/>
                  </a:lnTo>
                  <a:lnTo>
                    <a:pt x="3153" y="1167"/>
                  </a:lnTo>
                  <a:lnTo>
                    <a:pt x="3138" y="1130"/>
                  </a:lnTo>
                  <a:lnTo>
                    <a:pt x="3115" y="1118"/>
                  </a:lnTo>
                  <a:lnTo>
                    <a:pt x="3122" y="1085"/>
                  </a:lnTo>
                  <a:lnTo>
                    <a:pt x="3140" y="1054"/>
                  </a:lnTo>
                  <a:lnTo>
                    <a:pt x="3145" y="1030"/>
                  </a:lnTo>
                  <a:lnTo>
                    <a:pt x="3174" y="1045"/>
                  </a:lnTo>
                  <a:lnTo>
                    <a:pt x="3196" y="1066"/>
                  </a:lnTo>
                  <a:lnTo>
                    <a:pt x="3226" y="1080"/>
                  </a:lnTo>
                  <a:lnTo>
                    <a:pt x="3276" y="1132"/>
                  </a:lnTo>
                  <a:lnTo>
                    <a:pt x="3343" y="1170"/>
                  </a:lnTo>
                  <a:lnTo>
                    <a:pt x="3366" y="1230"/>
                  </a:lnTo>
                  <a:lnTo>
                    <a:pt x="3409" y="1266"/>
                  </a:lnTo>
                  <a:lnTo>
                    <a:pt x="3418" y="1341"/>
                  </a:lnTo>
                  <a:lnTo>
                    <a:pt x="3467" y="1355"/>
                  </a:lnTo>
                  <a:lnTo>
                    <a:pt x="3514" y="1394"/>
                  </a:lnTo>
                  <a:lnTo>
                    <a:pt x="3532" y="1399"/>
                  </a:lnTo>
                  <a:lnTo>
                    <a:pt x="3573" y="1384"/>
                  </a:lnTo>
                  <a:lnTo>
                    <a:pt x="3616" y="1387"/>
                  </a:lnTo>
                  <a:lnTo>
                    <a:pt x="3631" y="1378"/>
                  </a:lnTo>
                  <a:lnTo>
                    <a:pt x="3635" y="1377"/>
                  </a:lnTo>
                  <a:lnTo>
                    <a:pt x="3652" y="1385"/>
                  </a:lnTo>
                  <a:lnTo>
                    <a:pt x="3654" y="1398"/>
                  </a:lnTo>
                  <a:lnTo>
                    <a:pt x="3641" y="1429"/>
                  </a:lnTo>
                  <a:lnTo>
                    <a:pt x="3616" y="1443"/>
                  </a:lnTo>
                  <a:lnTo>
                    <a:pt x="3587" y="1474"/>
                  </a:lnTo>
                  <a:lnTo>
                    <a:pt x="3575" y="1504"/>
                  </a:lnTo>
                  <a:lnTo>
                    <a:pt x="3581" y="1525"/>
                  </a:lnTo>
                  <a:lnTo>
                    <a:pt x="3594" y="1530"/>
                  </a:lnTo>
                  <a:lnTo>
                    <a:pt x="3622" y="1503"/>
                  </a:lnTo>
                  <a:lnTo>
                    <a:pt x="3648" y="1472"/>
                  </a:lnTo>
                  <a:lnTo>
                    <a:pt x="3677" y="1436"/>
                  </a:lnTo>
                  <a:lnTo>
                    <a:pt x="3698" y="1428"/>
                  </a:lnTo>
                  <a:lnTo>
                    <a:pt x="3707" y="1432"/>
                  </a:lnTo>
                  <a:lnTo>
                    <a:pt x="3709" y="1452"/>
                  </a:lnTo>
                  <a:lnTo>
                    <a:pt x="3713" y="1460"/>
                  </a:lnTo>
                  <a:lnTo>
                    <a:pt x="3727" y="1463"/>
                  </a:lnTo>
                  <a:lnTo>
                    <a:pt x="3743" y="1444"/>
                  </a:lnTo>
                  <a:lnTo>
                    <a:pt x="3753" y="1443"/>
                  </a:lnTo>
                  <a:lnTo>
                    <a:pt x="3765" y="1450"/>
                  </a:lnTo>
                  <a:lnTo>
                    <a:pt x="3774" y="1474"/>
                  </a:lnTo>
                  <a:lnTo>
                    <a:pt x="3787" y="1506"/>
                  </a:lnTo>
                  <a:lnTo>
                    <a:pt x="3805" y="1517"/>
                  </a:lnTo>
                  <a:lnTo>
                    <a:pt x="3811" y="1557"/>
                  </a:lnTo>
                  <a:lnTo>
                    <a:pt x="3807" y="1584"/>
                  </a:lnTo>
                  <a:lnTo>
                    <a:pt x="3795" y="1606"/>
                  </a:lnTo>
                  <a:lnTo>
                    <a:pt x="3770" y="1631"/>
                  </a:lnTo>
                  <a:lnTo>
                    <a:pt x="3744" y="1640"/>
                  </a:lnTo>
                  <a:lnTo>
                    <a:pt x="3733" y="1675"/>
                  </a:lnTo>
                  <a:lnTo>
                    <a:pt x="3706" y="1740"/>
                  </a:lnTo>
                  <a:lnTo>
                    <a:pt x="3678" y="1767"/>
                  </a:lnTo>
                  <a:lnTo>
                    <a:pt x="3606" y="1791"/>
                  </a:lnTo>
                  <a:lnTo>
                    <a:pt x="3543" y="1808"/>
                  </a:lnTo>
                  <a:lnTo>
                    <a:pt x="3502" y="1817"/>
                  </a:lnTo>
                  <a:lnTo>
                    <a:pt x="3421" y="1839"/>
                  </a:lnTo>
                  <a:lnTo>
                    <a:pt x="3316" y="1863"/>
                  </a:lnTo>
                  <a:lnTo>
                    <a:pt x="3289" y="1903"/>
                  </a:lnTo>
                  <a:lnTo>
                    <a:pt x="3287" y="1936"/>
                  </a:lnTo>
                  <a:lnTo>
                    <a:pt x="3263" y="1960"/>
                  </a:lnTo>
                  <a:lnTo>
                    <a:pt x="3240" y="1980"/>
                  </a:lnTo>
                  <a:lnTo>
                    <a:pt x="3228" y="2001"/>
                  </a:lnTo>
                  <a:lnTo>
                    <a:pt x="3221" y="2035"/>
                  </a:lnTo>
                  <a:lnTo>
                    <a:pt x="3212" y="2066"/>
                  </a:lnTo>
                  <a:lnTo>
                    <a:pt x="3180" y="2121"/>
                  </a:lnTo>
                  <a:lnTo>
                    <a:pt x="3153" y="2185"/>
                  </a:lnTo>
                  <a:lnTo>
                    <a:pt x="3151" y="2194"/>
                  </a:lnTo>
                  <a:lnTo>
                    <a:pt x="3156" y="2203"/>
                  </a:lnTo>
                  <a:lnTo>
                    <a:pt x="3162" y="2206"/>
                  </a:lnTo>
                  <a:lnTo>
                    <a:pt x="3173" y="2204"/>
                  </a:lnTo>
                  <a:lnTo>
                    <a:pt x="3184" y="2193"/>
                  </a:lnTo>
                  <a:lnTo>
                    <a:pt x="3197" y="2194"/>
                  </a:lnTo>
                </a:path>
              </a:pathLst>
            </a:custGeom>
            <a:solidFill>
              <a:srgbClr val="CCECFF"/>
            </a:solidFill>
            <a:ln w="9398">
              <a:solidFill>
                <a:srgbClr val="000066"/>
              </a:solidFill>
              <a:round/>
              <a:headEnd/>
              <a:tailEnd/>
            </a:ln>
          </p:spPr>
          <p:txBody>
            <a:bodyPr wrap="none" lIns="91424" tIns="45712" rIns="91424" bIns="45712" anchor="ctr"/>
            <a:lstStyle/>
            <a:p>
              <a:endParaRPr lang="es-ES">
                <a:solidFill>
                  <a:prstClr val="black"/>
                </a:solidFill>
              </a:endParaRPr>
            </a:p>
          </p:txBody>
        </p:sp>
        <p:sp>
          <p:nvSpPr>
            <p:cNvPr id="2202" name="Freeform 157"/>
            <p:cNvSpPr>
              <a:spLocks noChangeArrowheads="1"/>
            </p:cNvSpPr>
            <p:nvPr/>
          </p:nvSpPr>
          <p:spPr bwMode="auto">
            <a:xfrm>
              <a:off x="3024470" y="1913560"/>
              <a:ext cx="66517" cy="30236"/>
            </a:xfrm>
            <a:custGeom>
              <a:avLst/>
              <a:gdLst>
                <a:gd name="T0" fmla="*/ 2147483647 w 142"/>
                <a:gd name="T1" fmla="*/ 2147483647 h 62"/>
                <a:gd name="T2" fmla="*/ 2147483647 w 142"/>
                <a:gd name="T3" fmla="*/ 2147483647 h 62"/>
                <a:gd name="T4" fmla="*/ 2147483647 w 142"/>
                <a:gd name="T5" fmla="*/ 2147483647 h 62"/>
                <a:gd name="T6" fmla="*/ 2147483647 w 142"/>
                <a:gd name="T7" fmla="*/ 2147483647 h 62"/>
                <a:gd name="T8" fmla="*/ 2147483647 w 142"/>
                <a:gd name="T9" fmla="*/ 0 h 62"/>
                <a:gd name="T10" fmla="*/ 2147483647 w 142"/>
                <a:gd name="T11" fmla="*/ 2147483647 h 62"/>
                <a:gd name="T12" fmla="*/ 2147483647 w 142"/>
                <a:gd name="T13" fmla="*/ 2147483647 h 62"/>
                <a:gd name="T14" fmla="*/ 2147483647 w 142"/>
                <a:gd name="T15" fmla="*/ 2147483647 h 62"/>
                <a:gd name="T16" fmla="*/ 2147483647 w 142"/>
                <a:gd name="T17" fmla="*/ 2147483647 h 62"/>
                <a:gd name="T18" fmla="*/ 2147483647 w 142"/>
                <a:gd name="T19" fmla="*/ 2147483647 h 62"/>
                <a:gd name="T20" fmla="*/ 2147483647 w 142"/>
                <a:gd name="T21" fmla="*/ 2147483647 h 62"/>
                <a:gd name="T22" fmla="*/ 2147483647 w 142"/>
                <a:gd name="T23" fmla="*/ 2147483647 h 62"/>
                <a:gd name="T24" fmla="*/ 0 w 142"/>
                <a:gd name="T25" fmla="*/ 2147483647 h 62"/>
                <a:gd name="T26" fmla="*/ 2147483647 w 142"/>
                <a:gd name="T27" fmla="*/ 2147483647 h 62"/>
                <a:gd name="T28" fmla="*/ 2147483647 w 142"/>
                <a:gd name="T29" fmla="*/ 2147483647 h 6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42"/>
                <a:gd name="T46" fmla="*/ 0 h 62"/>
                <a:gd name="T47" fmla="*/ 142 w 142"/>
                <a:gd name="T48" fmla="*/ 62 h 62"/>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42" h="62">
                  <a:moveTo>
                    <a:pt x="25" y="13"/>
                  </a:moveTo>
                  <a:lnTo>
                    <a:pt x="57" y="27"/>
                  </a:lnTo>
                  <a:lnTo>
                    <a:pt x="79" y="22"/>
                  </a:lnTo>
                  <a:lnTo>
                    <a:pt x="102" y="4"/>
                  </a:lnTo>
                  <a:lnTo>
                    <a:pt x="120" y="0"/>
                  </a:lnTo>
                  <a:lnTo>
                    <a:pt x="141" y="4"/>
                  </a:lnTo>
                  <a:lnTo>
                    <a:pt x="142" y="9"/>
                  </a:lnTo>
                  <a:lnTo>
                    <a:pt x="133" y="35"/>
                  </a:lnTo>
                  <a:lnTo>
                    <a:pt x="116" y="48"/>
                  </a:lnTo>
                  <a:lnTo>
                    <a:pt x="73" y="62"/>
                  </a:lnTo>
                  <a:lnTo>
                    <a:pt x="43" y="57"/>
                  </a:lnTo>
                  <a:lnTo>
                    <a:pt x="7" y="41"/>
                  </a:lnTo>
                  <a:lnTo>
                    <a:pt x="0" y="27"/>
                  </a:lnTo>
                  <a:lnTo>
                    <a:pt x="3" y="23"/>
                  </a:lnTo>
                  <a:lnTo>
                    <a:pt x="25" y="13"/>
                  </a:lnTo>
                </a:path>
              </a:pathLst>
            </a:custGeom>
            <a:noFill/>
            <a:ln w="12600">
              <a:solidFill>
                <a:srgbClr val="FFFFFF"/>
              </a:solidFill>
              <a:round/>
              <a:headEnd/>
              <a:tailEnd/>
            </a:ln>
            <a:extLst>
              <a:ext uri="{909E8E84-426E-40DD-AFC4-6F175D3DCCD1}">
                <a14:hiddenFill xmlns:a14="http://schemas.microsoft.com/office/drawing/2010/main">
                  <a:solidFill>
                    <a:srgbClr val="FFFFFF"/>
                  </a:solidFill>
                </a14:hiddenFill>
              </a:ext>
            </a:extLst>
          </p:spPr>
          <p:txBody>
            <a:bodyPr wrap="none" lIns="91424" tIns="45712" rIns="91424" bIns="45712" anchor="ctr"/>
            <a:lstStyle/>
            <a:p>
              <a:endParaRPr lang="es-ES">
                <a:solidFill>
                  <a:prstClr val="black"/>
                </a:solidFill>
              </a:endParaRPr>
            </a:p>
          </p:txBody>
        </p:sp>
        <p:sp>
          <p:nvSpPr>
            <p:cNvPr id="2203" name="Freeform 158"/>
            <p:cNvSpPr>
              <a:spLocks noChangeArrowheads="1"/>
            </p:cNvSpPr>
            <p:nvPr/>
          </p:nvSpPr>
          <p:spPr bwMode="auto">
            <a:xfrm>
              <a:off x="3093703" y="3624100"/>
              <a:ext cx="1901832" cy="1857405"/>
            </a:xfrm>
            <a:custGeom>
              <a:avLst/>
              <a:gdLst>
                <a:gd name="T0" fmla="*/ 2147483647 w 4079"/>
                <a:gd name="T1" fmla="*/ 2147483647 h 3876"/>
                <a:gd name="T2" fmla="*/ 2147483647 w 4079"/>
                <a:gd name="T3" fmla="*/ 2147483647 h 3876"/>
                <a:gd name="T4" fmla="*/ 2147483647 w 4079"/>
                <a:gd name="T5" fmla="*/ 2147483647 h 3876"/>
                <a:gd name="T6" fmla="*/ 2147483647 w 4079"/>
                <a:gd name="T7" fmla="*/ 2147483647 h 3876"/>
                <a:gd name="T8" fmla="*/ 2147483647 w 4079"/>
                <a:gd name="T9" fmla="*/ 2147483647 h 3876"/>
                <a:gd name="T10" fmla="*/ 2147483647 w 4079"/>
                <a:gd name="T11" fmla="*/ 2147483647 h 3876"/>
                <a:gd name="T12" fmla="*/ 2147483647 w 4079"/>
                <a:gd name="T13" fmla="*/ 2147483647 h 3876"/>
                <a:gd name="T14" fmla="*/ 2147483647 w 4079"/>
                <a:gd name="T15" fmla="*/ 2147483647 h 3876"/>
                <a:gd name="T16" fmla="*/ 2147483647 w 4079"/>
                <a:gd name="T17" fmla="*/ 2147483647 h 3876"/>
                <a:gd name="T18" fmla="*/ 2147483647 w 4079"/>
                <a:gd name="T19" fmla="*/ 2147483647 h 3876"/>
                <a:gd name="T20" fmla="*/ 2147483647 w 4079"/>
                <a:gd name="T21" fmla="*/ 2147483647 h 3876"/>
                <a:gd name="T22" fmla="*/ 2147483647 w 4079"/>
                <a:gd name="T23" fmla="*/ 2147483647 h 3876"/>
                <a:gd name="T24" fmla="*/ 2147483647 w 4079"/>
                <a:gd name="T25" fmla="*/ 2147483647 h 3876"/>
                <a:gd name="T26" fmla="*/ 2147483647 w 4079"/>
                <a:gd name="T27" fmla="*/ 2147483647 h 3876"/>
                <a:gd name="T28" fmla="*/ 2147483647 w 4079"/>
                <a:gd name="T29" fmla="*/ 2147483647 h 3876"/>
                <a:gd name="T30" fmla="*/ 2147483647 w 4079"/>
                <a:gd name="T31" fmla="*/ 2147483647 h 3876"/>
                <a:gd name="T32" fmla="*/ 2147483647 w 4079"/>
                <a:gd name="T33" fmla="*/ 2147483647 h 3876"/>
                <a:gd name="T34" fmla="*/ 2147483647 w 4079"/>
                <a:gd name="T35" fmla="*/ 2147483647 h 3876"/>
                <a:gd name="T36" fmla="*/ 2147483647 w 4079"/>
                <a:gd name="T37" fmla="*/ 2147483647 h 3876"/>
                <a:gd name="T38" fmla="*/ 2147483647 w 4079"/>
                <a:gd name="T39" fmla="*/ 2147483647 h 3876"/>
                <a:gd name="T40" fmla="*/ 2147483647 w 4079"/>
                <a:gd name="T41" fmla="*/ 2147483647 h 3876"/>
                <a:gd name="T42" fmla="*/ 2147483647 w 4079"/>
                <a:gd name="T43" fmla="*/ 0 h 3876"/>
                <a:gd name="T44" fmla="*/ 2147483647 w 4079"/>
                <a:gd name="T45" fmla="*/ 2147483647 h 3876"/>
                <a:gd name="T46" fmla="*/ 2147483647 w 4079"/>
                <a:gd name="T47" fmla="*/ 2147483647 h 3876"/>
                <a:gd name="T48" fmla="*/ 2147483647 w 4079"/>
                <a:gd name="T49" fmla="*/ 2147483647 h 3876"/>
                <a:gd name="T50" fmla="*/ 2147483647 w 4079"/>
                <a:gd name="T51" fmla="*/ 2147483647 h 3876"/>
                <a:gd name="T52" fmla="*/ 2147483647 w 4079"/>
                <a:gd name="T53" fmla="*/ 2147483647 h 3876"/>
                <a:gd name="T54" fmla="*/ 2147483647 w 4079"/>
                <a:gd name="T55" fmla="*/ 2147483647 h 3876"/>
                <a:gd name="T56" fmla="*/ 2147483647 w 4079"/>
                <a:gd name="T57" fmla="*/ 2147483647 h 3876"/>
                <a:gd name="T58" fmla="*/ 2147483647 w 4079"/>
                <a:gd name="T59" fmla="*/ 2147483647 h 3876"/>
                <a:gd name="T60" fmla="*/ 2147483647 w 4079"/>
                <a:gd name="T61" fmla="*/ 2147483647 h 3876"/>
                <a:gd name="T62" fmla="*/ 2147483647 w 4079"/>
                <a:gd name="T63" fmla="*/ 2147483647 h 3876"/>
                <a:gd name="T64" fmla="*/ 2147483647 w 4079"/>
                <a:gd name="T65" fmla="*/ 2147483647 h 3876"/>
                <a:gd name="T66" fmla="*/ 2147483647 w 4079"/>
                <a:gd name="T67" fmla="*/ 2147483647 h 3876"/>
                <a:gd name="T68" fmla="*/ 2147483647 w 4079"/>
                <a:gd name="T69" fmla="*/ 2147483647 h 3876"/>
                <a:gd name="T70" fmla="*/ 2147483647 w 4079"/>
                <a:gd name="T71" fmla="*/ 2147483647 h 3876"/>
                <a:gd name="T72" fmla="*/ 2147483647 w 4079"/>
                <a:gd name="T73" fmla="*/ 2147483647 h 3876"/>
                <a:gd name="T74" fmla="*/ 2147483647 w 4079"/>
                <a:gd name="T75" fmla="*/ 2147483647 h 3876"/>
                <a:gd name="T76" fmla="*/ 2147483647 w 4079"/>
                <a:gd name="T77" fmla="*/ 2147483647 h 3876"/>
                <a:gd name="T78" fmla="*/ 2147483647 w 4079"/>
                <a:gd name="T79" fmla="*/ 2147483647 h 3876"/>
                <a:gd name="T80" fmla="*/ 2147483647 w 4079"/>
                <a:gd name="T81" fmla="*/ 2147483647 h 3876"/>
                <a:gd name="T82" fmla="*/ 2147483647 w 4079"/>
                <a:gd name="T83" fmla="*/ 2147483647 h 3876"/>
                <a:gd name="T84" fmla="*/ 2147483647 w 4079"/>
                <a:gd name="T85" fmla="*/ 2147483647 h 3876"/>
                <a:gd name="T86" fmla="*/ 2147483647 w 4079"/>
                <a:gd name="T87" fmla="*/ 2147483647 h 3876"/>
                <a:gd name="T88" fmla="*/ 2147483647 w 4079"/>
                <a:gd name="T89" fmla="*/ 2147483647 h 3876"/>
                <a:gd name="T90" fmla="*/ 2147483647 w 4079"/>
                <a:gd name="T91" fmla="*/ 2147483647 h 3876"/>
                <a:gd name="T92" fmla="*/ 2147483647 w 4079"/>
                <a:gd name="T93" fmla="*/ 2147483647 h 3876"/>
                <a:gd name="T94" fmla="*/ 2147483647 w 4079"/>
                <a:gd name="T95" fmla="*/ 2147483647 h 3876"/>
                <a:gd name="T96" fmla="*/ 2147483647 w 4079"/>
                <a:gd name="T97" fmla="*/ 2147483647 h 3876"/>
                <a:gd name="T98" fmla="*/ 2147483647 w 4079"/>
                <a:gd name="T99" fmla="*/ 2147483647 h 3876"/>
                <a:gd name="T100" fmla="*/ 2147483647 w 4079"/>
                <a:gd name="T101" fmla="*/ 2147483647 h 3876"/>
                <a:gd name="T102" fmla="*/ 2147483647 w 4079"/>
                <a:gd name="T103" fmla="*/ 2147483647 h 3876"/>
                <a:gd name="T104" fmla="*/ 2147483647 w 4079"/>
                <a:gd name="T105" fmla="*/ 2147483647 h 3876"/>
                <a:gd name="T106" fmla="*/ 2147483647 w 4079"/>
                <a:gd name="T107" fmla="*/ 2147483647 h 3876"/>
                <a:gd name="T108" fmla="*/ 2147483647 w 4079"/>
                <a:gd name="T109" fmla="*/ 2147483647 h 3876"/>
                <a:gd name="T110" fmla="*/ 2147483647 w 4079"/>
                <a:gd name="T111" fmla="*/ 2147483647 h 3876"/>
                <a:gd name="T112" fmla="*/ 2147483647 w 4079"/>
                <a:gd name="T113" fmla="*/ 2147483647 h 3876"/>
                <a:gd name="T114" fmla="*/ 2147483647 w 4079"/>
                <a:gd name="T115" fmla="*/ 2147483647 h 387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4079"/>
                <a:gd name="T175" fmla="*/ 0 h 3876"/>
                <a:gd name="T176" fmla="*/ 4079 w 4079"/>
                <a:gd name="T177" fmla="*/ 3876 h 387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4079" h="3876">
                  <a:moveTo>
                    <a:pt x="907" y="1620"/>
                  </a:moveTo>
                  <a:lnTo>
                    <a:pt x="872" y="1609"/>
                  </a:lnTo>
                  <a:lnTo>
                    <a:pt x="817" y="1625"/>
                  </a:lnTo>
                  <a:lnTo>
                    <a:pt x="752" y="1668"/>
                  </a:lnTo>
                  <a:lnTo>
                    <a:pt x="740" y="1745"/>
                  </a:lnTo>
                  <a:lnTo>
                    <a:pt x="735" y="1765"/>
                  </a:lnTo>
                  <a:lnTo>
                    <a:pt x="725" y="1783"/>
                  </a:lnTo>
                  <a:lnTo>
                    <a:pt x="710" y="1779"/>
                  </a:lnTo>
                  <a:lnTo>
                    <a:pt x="671" y="1765"/>
                  </a:lnTo>
                  <a:lnTo>
                    <a:pt x="647" y="1765"/>
                  </a:lnTo>
                  <a:lnTo>
                    <a:pt x="639" y="1791"/>
                  </a:lnTo>
                  <a:lnTo>
                    <a:pt x="635" y="1808"/>
                  </a:lnTo>
                  <a:lnTo>
                    <a:pt x="628" y="1823"/>
                  </a:lnTo>
                  <a:lnTo>
                    <a:pt x="612" y="1826"/>
                  </a:lnTo>
                  <a:lnTo>
                    <a:pt x="590" y="1826"/>
                  </a:lnTo>
                  <a:lnTo>
                    <a:pt x="577" y="1823"/>
                  </a:lnTo>
                  <a:lnTo>
                    <a:pt x="535" y="1803"/>
                  </a:lnTo>
                  <a:lnTo>
                    <a:pt x="476" y="1808"/>
                  </a:lnTo>
                  <a:lnTo>
                    <a:pt x="435" y="1815"/>
                  </a:lnTo>
                  <a:lnTo>
                    <a:pt x="399" y="1826"/>
                  </a:lnTo>
                  <a:lnTo>
                    <a:pt x="364" y="1803"/>
                  </a:lnTo>
                  <a:lnTo>
                    <a:pt x="344" y="1752"/>
                  </a:lnTo>
                  <a:lnTo>
                    <a:pt x="344" y="1710"/>
                  </a:lnTo>
                  <a:lnTo>
                    <a:pt x="329" y="1702"/>
                  </a:lnTo>
                  <a:lnTo>
                    <a:pt x="305" y="1702"/>
                  </a:lnTo>
                  <a:lnTo>
                    <a:pt x="271" y="1745"/>
                  </a:lnTo>
                  <a:lnTo>
                    <a:pt x="217" y="1740"/>
                  </a:lnTo>
                  <a:lnTo>
                    <a:pt x="178" y="1707"/>
                  </a:lnTo>
                  <a:lnTo>
                    <a:pt x="158" y="1659"/>
                  </a:lnTo>
                  <a:lnTo>
                    <a:pt x="115" y="1651"/>
                  </a:lnTo>
                  <a:lnTo>
                    <a:pt x="89" y="1648"/>
                  </a:lnTo>
                  <a:lnTo>
                    <a:pt x="77" y="1620"/>
                  </a:lnTo>
                  <a:lnTo>
                    <a:pt x="100" y="1582"/>
                  </a:lnTo>
                  <a:lnTo>
                    <a:pt x="89" y="1574"/>
                  </a:lnTo>
                  <a:lnTo>
                    <a:pt x="42" y="1562"/>
                  </a:lnTo>
                  <a:lnTo>
                    <a:pt x="15" y="1536"/>
                  </a:lnTo>
                  <a:lnTo>
                    <a:pt x="0" y="1488"/>
                  </a:lnTo>
                  <a:lnTo>
                    <a:pt x="6" y="1435"/>
                  </a:lnTo>
                  <a:lnTo>
                    <a:pt x="26" y="1404"/>
                  </a:lnTo>
                  <a:lnTo>
                    <a:pt x="74" y="1396"/>
                  </a:lnTo>
                  <a:lnTo>
                    <a:pt x="104" y="1384"/>
                  </a:lnTo>
                  <a:lnTo>
                    <a:pt x="112" y="1373"/>
                  </a:lnTo>
                  <a:lnTo>
                    <a:pt x="92" y="1333"/>
                  </a:lnTo>
                  <a:lnTo>
                    <a:pt x="89" y="1275"/>
                  </a:lnTo>
                  <a:lnTo>
                    <a:pt x="104" y="1233"/>
                  </a:lnTo>
                  <a:lnTo>
                    <a:pt x="150" y="1214"/>
                  </a:lnTo>
                  <a:lnTo>
                    <a:pt x="181" y="1186"/>
                  </a:lnTo>
                  <a:lnTo>
                    <a:pt x="220" y="1163"/>
                  </a:lnTo>
                  <a:lnTo>
                    <a:pt x="267" y="1155"/>
                  </a:lnTo>
                  <a:lnTo>
                    <a:pt x="356" y="1155"/>
                  </a:lnTo>
                  <a:lnTo>
                    <a:pt x="372" y="1155"/>
                  </a:lnTo>
                  <a:lnTo>
                    <a:pt x="387" y="1143"/>
                  </a:lnTo>
                  <a:lnTo>
                    <a:pt x="410" y="1112"/>
                  </a:lnTo>
                  <a:lnTo>
                    <a:pt x="425" y="1043"/>
                  </a:lnTo>
                  <a:lnTo>
                    <a:pt x="425" y="984"/>
                  </a:lnTo>
                  <a:lnTo>
                    <a:pt x="435" y="939"/>
                  </a:lnTo>
                  <a:lnTo>
                    <a:pt x="450" y="911"/>
                  </a:lnTo>
                  <a:lnTo>
                    <a:pt x="453" y="869"/>
                  </a:lnTo>
                  <a:lnTo>
                    <a:pt x="441" y="833"/>
                  </a:lnTo>
                  <a:lnTo>
                    <a:pt x="407" y="795"/>
                  </a:lnTo>
                  <a:lnTo>
                    <a:pt x="379" y="749"/>
                  </a:lnTo>
                  <a:lnTo>
                    <a:pt x="372" y="710"/>
                  </a:lnTo>
                  <a:lnTo>
                    <a:pt x="379" y="678"/>
                  </a:lnTo>
                  <a:lnTo>
                    <a:pt x="402" y="659"/>
                  </a:lnTo>
                  <a:lnTo>
                    <a:pt x="460" y="632"/>
                  </a:lnTo>
                  <a:lnTo>
                    <a:pt x="465" y="609"/>
                  </a:lnTo>
                  <a:lnTo>
                    <a:pt x="450" y="594"/>
                  </a:lnTo>
                  <a:lnTo>
                    <a:pt x="418" y="589"/>
                  </a:lnTo>
                  <a:lnTo>
                    <a:pt x="395" y="581"/>
                  </a:lnTo>
                  <a:lnTo>
                    <a:pt x="392" y="570"/>
                  </a:lnTo>
                  <a:lnTo>
                    <a:pt x="410" y="558"/>
                  </a:lnTo>
                  <a:lnTo>
                    <a:pt x="450" y="555"/>
                  </a:lnTo>
                  <a:lnTo>
                    <a:pt x="484" y="570"/>
                  </a:lnTo>
                  <a:lnTo>
                    <a:pt x="503" y="561"/>
                  </a:lnTo>
                  <a:lnTo>
                    <a:pt x="514" y="535"/>
                  </a:lnTo>
                  <a:lnTo>
                    <a:pt x="550" y="527"/>
                  </a:lnTo>
                  <a:lnTo>
                    <a:pt x="570" y="543"/>
                  </a:lnTo>
                  <a:lnTo>
                    <a:pt x="590" y="543"/>
                  </a:lnTo>
                  <a:lnTo>
                    <a:pt x="596" y="523"/>
                  </a:lnTo>
                  <a:lnTo>
                    <a:pt x="620" y="512"/>
                  </a:lnTo>
                  <a:lnTo>
                    <a:pt x="628" y="531"/>
                  </a:lnTo>
                  <a:lnTo>
                    <a:pt x="635" y="574"/>
                  </a:lnTo>
                  <a:lnTo>
                    <a:pt x="647" y="589"/>
                  </a:lnTo>
                  <a:lnTo>
                    <a:pt x="690" y="578"/>
                  </a:lnTo>
                  <a:lnTo>
                    <a:pt x="697" y="620"/>
                  </a:lnTo>
                  <a:lnTo>
                    <a:pt x="725" y="639"/>
                  </a:lnTo>
                  <a:lnTo>
                    <a:pt x="760" y="635"/>
                  </a:lnTo>
                  <a:lnTo>
                    <a:pt x="791" y="616"/>
                  </a:lnTo>
                  <a:lnTo>
                    <a:pt x="829" y="601"/>
                  </a:lnTo>
                  <a:lnTo>
                    <a:pt x="875" y="594"/>
                  </a:lnTo>
                  <a:lnTo>
                    <a:pt x="898" y="574"/>
                  </a:lnTo>
                  <a:lnTo>
                    <a:pt x="926" y="531"/>
                  </a:lnTo>
                  <a:lnTo>
                    <a:pt x="946" y="500"/>
                  </a:lnTo>
                  <a:lnTo>
                    <a:pt x="966" y="480"/>
                  </a:lnTo>
                  <a:lnTo>
                    <a:pt x="1023" y="461"/>
                  </a:lnTo>
                  <a:lnTo>
                    <a:pt x="1038" y="423"/>
                  </a:lnTo>
                  <a:lnTo>
                    <a:pt x="1030" y="396"/>
                  </a:lnTo>
                  <a:lnTo>
                    <a:pt x="1004" y="376"/>
                  </a:lnTo>
                  <a:lnTo>
                    <a:pt x="969" y="368"/>
                  </a:lnTo>
                  <a:lnTo>
                    <a:pt x="938" y="344"/>
                  </a:lnTo>
                  <a:lnTo>
                    <a:pt x="934" y="310"/>
                  </a:lnTo>
                  <a:lnTo>
                    <a:pt x="934" y="294"/>
                  </a:lnTo>
                  <a:lnTo>
                    <a:pt x="1000" y="314"/>
                  </a:lnTo>
                  <a:lnTo>
                    <a:pt x="1077" y="314"/>
                  </a:lnTo>
                  <a:lnTo>
                    <a:pt x="1154" y="299"/>
                  </a:lnTo>
                  <a:lnTo>
                    <a:pt x="1193" y="283"/>
                  </a:lnTo>
                  <a:lnTo>
                    <a:pt x="1213" y="259"/>
                  </a:lnTo>
                  <a:lnTo>
                    <a:pt x="1225" y="209"/>
                  </a:lnTo>
                  <a:lnTo>
                    <a:pt x="1251" y="185"/>
                  </a:lnTo>
                  <a:lnTo>
                    <a:pt x="1271" y="167"/>
                  </a:lnTo>
                  <a:lnTo>
                    <a:pt x="1271" y="132"/>
                  </a:lnTo>
                  <a:lnTo>
                    <a:pt x="1256" y="108"/>
                  </a:lnTo>
                  <a:lnTo>
                    <a:pt x="1284" y="93"/>
                  </a:lnTo>
                  <a:lnTo>
                    <a:pt x="1310" y="93"/>
                  </a:lnTo>
                  <a:lnTo>
                    <a:pt x="1330" y="119"/>
                  </a:lnTo>
                  <a:lnTo>
                    <a:pt x="1333" y="163"/>
                  </a:lnTo>
                  <a:lnTo>
                    <a:pt x="1348" y="213"/>
                  </a:lnTo>
                  <a:lnTo>
                    <a:pt x="1345" y="256"/>
                  </a:lnTo>
                  <a:lnTo>
                    <a:pt x="1325" y="294"/>
                  </a:lnTo>
                  <a:lnTo>
                    <a:pt x="1322" y="322"/>
                  </a:lnTo>
                  <a:lnTo>
                    <a:pt x="1348" y="340"/>
                  </a:lnTo>
                  <a:lnTo>
                    <a:pt x="1361" y="380"/>
                  </a:lnTo>
                  <a:lnTo>
                    <a:pt x="1380" y="449"/>
                  </a:lnTo>
                  <a:lnTo>
                    <a:pt x="1399" y="474"/>
                  </a:lnTo>
                  <a:lnTo>
                    <a:pt x="1457" y="489"/>
                  </a:lnTo>
                  <a:lnTo>
                    <a:pt x="1523" y="489"/>
                  </a:lnTo>
                  <a:lnTo>
                    <a:pt x="1554" y="469"/>
                  </a:lnTo>
                  <a:lnTo>
                    <a:pt x="1608" y="411"/>
                  </a:lnTo>
                  <a:lnTo>
                    <a:pt x="1675" y="373"/>
                  </a:lnTo>
                  <a:lnTo>
                    <a:pt x="1701" y="360"/>
                  </a:lnTo>
                  <a:lnTo>
                    <a:pt x="1718" y="334"/>
                  </a:lnTo>
                  <a:lnTo>
                    <a:pt x="1736" y="294"/>
                  </a:lnTo>
                  <a:lnTo>
                    <a:pt x="1764" y="294"/>
                  </a:lnTo>
                  <a:lnTo>
                    <a:pt x="1783" y="318"/>
                  </a:lnTo>
                  <a:lnTo>
                    <a:pt x="1805" y="306"/>
                  </a:lnTo>
                  <a:lnTo>
                    <a:pt x="1810" y="276"/>
                  </a:lnTo>
                  <a:lnTo>
                    <a:pt x="1830" y="276"/>
                  </a:lnTo>
                  <a:lnTo>
                    <a:pt x="1849" y="271"/>
                  </a:lnTo>
                  <a:lnTo>
                    <a:pt x="1861" y="286"/>
                  </a:lnTo>
                  <a:lnTo>
                    <a:pt x="1845" y="337"/>
                  </a:lnTo>
                  <a:lnTo>
                    <a:pt x="1868" y="349"/>
                  </a:lnTo>
                  <a:lnTo>
                    <a:pt x="1899" y="340"/>
                  </a:lnTo>
                  <a:lnTo>
                    <a:pt x="1939" y="314"/>
                  </a:lnTo>
                  <a:lnTo>
                    <a:pt x="1961" y="310"/>
                  </a:lnTo>
                  <a:lnTo>
                    <a:pt x="1993" y="329"/>
                  </a:lnTo>
                  <a:lnTo>
                    <a:pt x="2016" y="360"/>
                  </a:lnTo>
                  <a:lnTo>
                    <a:pt x="2039" y="360"/>
                  </a:lnTo>
                  <a:lnTo>
                    <a:pt x="2081" y="294"/>
                  </a:lnTo>
                  <a:lnTo>
                    <a:pt x="2100" y="228"/>
                  </a:lnTo>
                  <a:lnTo>
                    <a:pt x="2100" y="159"/>
                  </a:lnTo>
                  <a:lnTo>
                    <a:pt x="2113" y="116"/>
                  </a:lnTo>
                  <a:lnTo>
                    <a:pt x="2159" y="65"/>
                  </a:lnTo>
                  <a:lnTo>
                    <a:pt x="2187" y="15"/>
                  </a:lnTo>
                  <a:lnTo>
                    <a:pt x="2181" y="0"/>
                  </a:lnTo>
                  <a:lnTo>
                    <a:pt x="2210" y="7"/>
                  </a:lnTo>
                  <a:lnTo>
                    <a:pt x="2225" y="23"/>
                  </a:lnTo>
                  <a:lnTo>
                    <a:pt x="2249" y="43"/>
                  </a:lnTo>
                  <a:lnTo>
                    <a:pt x="2268" y="62"/>
                  </a:lnTo>
                  <a:lnTo>
                    <a:pt x="2295" y="124"/>
                  </a:lnTo>
                  <a:lnTo>
                    <a:pt x="2311" y="144"/>
                  </a:lnTo>
                  <a:lnTo>
                    <a:pt x="2353" y="205"/>
                  </a:lnTo>
                  <a:lnTo>
                    <a:pt x="2372" y="243"/>
                  </a:lnTo>
                  <a:lnTo>
                    <a:pt x="2379" y="263"/>
                  </a:lnTo>
                  <a:lnTo>
                    <a:pt x="2385" y="276"/>
                  </a:lnTo>
                  <a:lnTo>
                    <a:pt x="2427" y="294"/>
                  </a:lnTo>
                  <a:lnTo>
                    <a:pt x="2435" y="329"/>
                  </a:lnTo>
                  <a:lnTo>
                    <a:pt x="2435" y="357"/>
                  </a:lnTo>
                  <a:lnTo>
                    <a:pt x="2427" y="415"/>
                  </a:lnTo>
                  <a:lnTo>
                    <a:pt x="2392" y="457"/>
                  </a:lnTo>
                  <a:lnTo>
                    <a:pt x="2365" y="504"/>
                  </a:lnTo>
                  <a:lnTo>
                    <a:pt x="2353" y="546"/>
                  </a:lnTo>
                  <a:lnTo>
                    <a:pt x="2361" y="570"/>
                  </a:lnTo>
                  <a:lnTo>
                    <a:pt x="2392" y="570"/>
                  </a:lnTo>
                  <a:lnTo>
                    <a:pt x="2415" y="561"/>
                  </a:lnTo>
                  <a:lnTo>
                    <a:pt x="2427" y="531"/>
                  </a:lnTo>
                  <a:lnTo>
                    <a:pt x="2446" y="504"/>
                  </a:lnTo>
                  <a:lnTo>
                    <a:pt x="2481" y="497"/>
                  </a:lnTo>
                  <a:lnTo>
                    <a:pt x="2519" y="492"/>
                  </a:lnTo>
                  <a:lnTo>
                    <a:pt x="2555" y="489"/>
                  </a:lnTo>
                  <a:lnTo>
                    <a:pt x="2593" y="480"/>
                  </a:lnTo>
                  <a:lnTo>
                    <a:pt x="2625" y="489"/>
                  </a:lnTo>
                  <a:lnTo>
                    <a:pt x="2636" y="507"/>
                  </a:lnTo>
                  <a:lnTo>
                    <a:pt x="2628" y="531"/>
                  </a:lnTo>
                  <a:lnTo>
                    <a:pt x="2641" y="551"/>
                  </a:lnTo>
                  <a:lnTo>
                    <a:pt x="2651" y="555"/>
                  </a:lnTo>
                  <a:lnTo>
                    <a:pt x="2667" y="551"/>
                  </a:lnTo>
                  <a:lnTo>
                    <a:pt x="2687" y="515"/>
                  </a:lnTo>
                  <a:lnTo>
                    <a:pt x="2707" y="500"/>
                  </a:lnTo>
                  <a:lnTo>
                    <a:pt x="2737" y="497"/>
                  </a:lnTo>
                  <a:lnTo>
                    <a:pt x="2807" y="500"/>
                  </a:lnTo>
                  <a:lnTo>
                    <a:pt x="2877" y="504"/>
                  </a:lnTo>
                  <a:lnTo>
                    <a:pt x="2943" y="504"/>
                  </a:lnTo>
                  <a:lnTo>
                    <a:pt x="3009" y="515"/>
                  </a:lnTo>
                  <a:lnTo>
                    <a:pt x="3047" y="523"/>
                  </a:lnTo>
                  <a:lnTo>
                    <a:pt x="3063" y="546"/>
                  </a:lnTo>
                  <a:lnTo>
                    <a:pt x="3063" y="574"/>
                  </a:lnTo>
                  <a:lnTo>
                    <a:pt x="3070" y="589"/>
                  </a:lnTo>
                  <a:lnTo>
                    <a:pt x="3094" y="594"/>
                  </a:lnTo>
                  <a:lnTo>
                    <a:pt x="3124" y="585"/>
                  </a:lnTo>
                  <a:lnTo>
                    <a:pt x="3144" y="570"/>
                  </a:lnTo>
                  <a:lnTo>
                    <a:pt x="3175" y="561"/>
                  </a:lnTo>
                  <a:lnTo>
                    <a:pt x="3230" y="578"/>
                  </a:lnTo>
                  <a:lnTo>
                    <a:pt x="3296" y="581"/>
                  </a:lnTo>
                  <a:lnTo>
                    <a:pt x="3378" y="581"/>
                  </a:lnTo>
                  <a:lnTo>
                    <a:pt x="3458" y="574"/>
                  </a:lnTo>
                  <a:lnTo>
                    <a:pt x="3520" y="574"/>
                  </a:lnTo>
                  <a:lnTo>
                    <a:pt x="3559" y="570"/>
                  </a:lnTo>
                  <a:lnTo>
                    <a:pt x="3578" y="561"/>
                  </a:lnTo>
                  <a:lnTo>
                    <a:pt x="3602" y="561"/>
                  </a:lnTo>
                  <a:lnTo>
                    <a:pt x="3621" y="561"/>
                  </a:lnTo>
                  <a:lnTo>
                    <a:pt x="3640" y="570"/>
                  </a:lnTo>
                  <a:lnTo>
                    <a:pt x="3788" y="685"/>
                  </a:lnTo>
                  <a:lnTo>
                    <a:pt x="3808" y="698"/>
                  </a:lnTo>
                  <a:lnTo>
                    <a:pt x="3831" y="705"/>
                  </a:lnTo>
                  <a:lnTo>
                    <a:pt x="3850" y="701"/>
                  </a:lnTo>
                  <a:lnTo>
                    <a:pt x="3889" y="701"/>
                  </a:lnTo>
                  <a:lnTo>
                    <a:pt x="4013" y="695"/>
                  </a:lnTo>
                  <a:lnTo>
                    <a:pt x="4028" y="698"/>
                  </a:lnTo>
                  <a:lnTo>
                    <a:pt x="4044" y="701"/>
                  </a:lnTo>
                  <a:lnTo>
                    <a:pt x="4056" y="720"/>
                  </a:lnTo>
                  <a:lnTo>
                    <a:pt x="4059" y="736"/>
                  </a:lnTo>
                  <a:lnTo>
                    <a:pt x="4067" y="752"/>
                  </a:lnTo>
                  <a:lnTo>
                    <a:pt x="4071" y="772"/>
                  </a:lnTo>
                  <a:lnTo>
                    <a:pt x="4074" y="779"/>
                  </a:lnTo>
                  <a:lnTo>
                    <a:pt x="4074" y="795"/>
                  </a:lnTo>
                  <a:lnTo>
                    <a:pt x="4079" y="818"/>
                  </a:lnTo>
                  <a:lnTo>
                    <a:pt x="4079" y="837"/>
                  </a:lnTo>
                  <a:lnTo>
                    <a:pt x="4079" y="856"/>
                  </a:lnTo>
                  <a:lnTo>
                    <a:pt x="4079" y="880"/>
                  </a:lnTo>
                  <a:lnTo>
                    <a:pt x="4079" y="919"/>
                  </a:lnTo>
                  <a:lnTo>
                    <a:pt x="4071" y="961"/>
                  </a:lnTo>
                  <a:lnTo>
                    <a:pt x="4059" y="1003"/>
                  </a:lnTo>
                  <a:lnTo>
                    <a:pt x="4044" y="1043"/>
                  </a:lnTo>
                  <a:lnTo>
                    <a:pt x="4024" y="1086"/>
                  </a:lnTo>
                  <a:lnTo>
                    <a:pt x="4006" y="1128"/>
                  </a:lnTo>
                  <a:lnTo>
                    <a:pt x="3997" y="1148"/>
                  </a:lnTo>
                  <a:lnTo>
                    <a:pt x="3970" y="1191"/>
                  </a:lnTo>
                  <a:lnTo>
                    <a:pt x="3959" y="1214"/>
                  </a:lnTo>
                  <a:lnTo>
                    <a:pt x="3909" y="1275"/>
                  </a:lnTo>
                  <a:lnTo>
                    <a:pt x="3878" y="1315"/>
                  </a:lnTo>
                  <a:lnTo>
                    <a:pt x="3850" y="1356"/>
                  </a:lnTo>
                  <a:lnTo>
                    <a:pt x="3812" y="1419"/>
                  </a:lnTo>
                  <a:lnTo>
                    <a:pt x="3792" y="1462"/>
                  </a:lnTo>
                  <a:lnTo>
                    <a:pt x="3773" y="1504"/>
                  </a:lnTo>
                  <a:lnTo>
                    <a:pt x="3753" y="1524"/>
                  </a:lnTo>
                  <a:lnTo>
                    <a:pt x="3734" y="1547"/>
                  </a:lnTo>
                  <a:lnTo>
                    <a:pt x="3714" y="1547"/>
                  </a:lnTo>
                  <a:lnTo>
                    <a:pt x="3698" y="1567"/>
                  </a:lnTo>
                  <a:lnTo>
                    <a:pt x="3695" y="1587"/>
                  </a:lnTo>
                  <a:lnTo>
                    <a:pt x="3691" y="1605"/>
                  </a:lnTo>
                  <a:lnTo>
                    <a:pt x="3679" y="1617"/>
                  </a:lnTo>
                  <a:lnTo>
                    <a:pt x="3675" y="1628"/>
                  </a:lnTo>
                  <a:lnTo>
                    <a:pt x="3675" y="1648"/>
                  </a:lnTo>
                  <a:lnTo>
                    <a:pt x="3664" y="1659"/>
                  </a:lnTo>
                  <a:lnTo>
                    <a:pt x="3675" y="1729"/>
                  </a:lnTo>
                  <a:lnTo>
                    <a:pt x="3679" y="1795"/>
                  </a:lnTo>
                  <a:lnTo>
                    <a:pt x="3683" y="1853"/>
                  </a:lnTo>
                  <a:lnTo>
                    <a:pt x="3679" y="1912"/>
                  </a:lnTo>
                  <a:lnTo>
                    <a:pt x="3668" y="1935"/>
                  </a:lnTo>
                  <a:lnTo>
                    <a:pt x="3668" y="1957"/>
                  </a:lnTo>
                  <a:lnTo>
                    <a:pt x="3679" y="1996"/>
                  </a:lnTo>
                  <a:lnTo>
                    <a:pt x="3668" y="2039"/>
                  </a:lnTo>
                  <a:lnTo>
                    <a:pt x="3630" y="2083"/>
                  </a:lnTo>
                  <a:lnTo>
                    <a:pt x="3614" y="2105"/>
                  </a:lnTo>
                  <a:lnTo>
                    <a:pt x="3610" y="2141"/>
                  </a:lnTo>
                  <a:lnTo>
                    <a:pt x="3610" y="2179"/>
                  </a:lnTo>
                  <a:lnTo>
                    <a:pt x="3598" y="2203"/>
                  </a:lnTo>
                  <a:lnTo>
                    <a:pt x="3594" y="2245"/>
                  </a:lnTo>
                  <a:lnTo>
                    <a:pt x="3578" y="2283"/>
                  </a:lnTo>
                  <a:lnTo>
                    <a:pt x="3574" y="2307"/>
                  </a:lnTo>
                  <a:lnTo>
                    <a:pt x="3552" y="2342"/>
                  </a:lnTo>
                  <a:lnTo>
                    <a:pt x="3520" y="2372"/>
                  </a:lnTo>
                  <a:lnTo>
                    <a:pt x="3497" y="2412"/>
                  </a:lnTo>
                  <a:lnTo>
                    <a:pt x="3477" y="2453"/>
                  </a:lnTo>
                  <a:lnTo>
                    <a:pt x="3439" y="2516"/>
                  </a:lnTo>
                  <a:lnTo>
                    <a:pt x="3419" y="2559"/>
                  </a:lnTo>
                  <a:lnTo>
                    <a:pt x="3400" y="2578"/>
                  </a:lnTo>
                  <a:lnTo>
                    <a:pt x="3381" y="2598"/>
                  </a:lnTo>
                  <a:lnTo>
                    <a:pt x="3362" y="2621"/>
                  </a:lnTo>
                  <a:lnTo>
                    <a:pt x="3303" y="2664"/>
                  </a:lnTo>
                  <a:lnTo>
                    <a:pt x="3277" y="2671"/>
                  </a:lnTo>
                  <a:lnTo>
                    <a:pt x="3272" y="2671"/>
                  </a:lnTo>
                  <a:lnTo>
                    <a:pt x="3234" y="2671"/>
                  </a:lnTo>
                  <a:lnTo>
                    <a:pt x="3215" y="2671"/>
                  </a:lnTo>
                  <a:lnTo>
                    <a:pt x="3182" y="2679"/>
                  </a:lnTo>
                  <a:lnTo>
                    <a:pt x="3172" y="2694"/>
                  </a:lnTo>
                  <a:lnTo>
                    <a:pt x="3132" y="2679"/>
                  </a:lnTo>
                  <a:lnTo>
                    <a:pt x="3090" y="2679"/>
                  </a:lnTo>
                  <a:lnTo>
                    <a:pt x="3063" y="2699"/>
                  </a:lnTo>
                  <a:lnTo>
                    <a:pt x="3055" y="2722"/>
                  </a:lnTo>
                  <a:lnTo>
                    <a:pt x="3032" y="2745"/>
                  </a:lnTo>
                  <a:lnTo>
                    <a:pt x="2974" y="2764"/>
                  </a:lnTo>
                  <a:lnTo>
                    <a:pt x="2912" y="2807"/>
                  </a:lnTo>
                  <a:lnTo>
                    <a:pt x="2849" y="2829"/>
                  </a:lnTo>
                  <a:lnTo>
                    <a:pt x="2811" y="2849"/>
                  </a:lnTo>
                  <a:lnTo>
                    <a:pt x="2761" y="2892"/>
                  </a:lnTo>
                  <a:lnTo>
                    <a:pt x="2729" y="2935"/>
                  </a:lnTo>
                  <a:lnTo>
                    <a:pt x="2694" y="2974"/>
                  </a:lnTo>
                  <a:lnTo>
                    <a:pt x="2674" y="2982"/>
                  </a:lnTo>
                  <a:lnTo>
                    <a:pt x="2651" y="2997"/>
                  </a:lnTo>
                  <a:lnTo>
                    <a:pt x="2632" y="3020"/>
                  </a:lnTo>
                  <a:lnTo>
                    <a:pt x="2625" y="3027"/>
                  </a:lnTo>
                  <a:lnTo>
                    <a:pt x="2613" y="3043"/>
                  </a:lnTo>
                  <a:lnTo>
                    <a:pt x="2613" y="3060"/>
                  </a:lnTo>
                  <a:lnTo>
                    <a:pt x="2613" y="3083"/>
                  </a:lnTo>
                  <a:lnTo>
                    <a:pt x="2616" y="3101"/>
                  </a:lnTo>
                  <a:lnTo>
                    <a:pt x="2636" y="3121"/>
                  </a:lnTo>
                  <a:lnTo>
                    <a:pt x="2636" y="3144"/>
                  </a:lnTo>
                  <a:lnTo>
                    <a:pt x="2601" y="3307"/>
                  </a:lnTo>
                  <a:lnTo>
                    <a:pt x="2582" y="3330"/>
                  </a:lnTo>
                  <a:lnTo>
                    <a:pt x="2563" y="3350"/>
                  </a:lnTo>
                  <a:lnTo>
                    <a:pt x="2446" y="3475"/>
                  </a:lnTo>
                  <a:lnTo>
                    <a:pt x="2385" y="3540"/>
                  </a:lnTo>
                  <a:lnTo>
                    <a:pt x="2356" y="3579"/>
                  </a:lnTo>
                  <a:lnTo>
                    <a:pt x="2346" y="3621"/>
                  </a:lnTo>
                  <a:lnTo>
                    <a:pt x="2331" y="3644"/>
                  </a:lnTo>
                  <a:lnTo>
                    <a:pt x="2327" y="3664"/>
                  </a:lnTo>
                  <a:lnTo>
                    <a:pt x="2311" y="3680"/>
                  </a:lnTo>
                  <a:lnTo>
                    <a:pt x="2288" y="3687"/>
                  </a:lnTo>
                  <a:lnTo>
                    <a:pt x="2272" y="3687"/>
                  </a:lnTo>
                  <a:lnTo>
                    <a:pt x="2249" y="3706"/>
                  </a:lnTo>
                  <a:lnTo>
                    <a:pt x="2232" y="3725"/>
                  </a:lnTo>
                  <a:lnTo>
                    <a:pt x="2229" y="3749"/>
                  </a:lnTo>
                  <a:lnTo>
                    <a:pt x="2229" y="3768"/>
                  </a:lnTo>
                  <a:lnTo>
                    <a:pt x="2221" y="3776"/>
                  </a:lnTo>
                  <a:lnTo>
                    <a:pt x="2214" y="3792"/>
                  </a:lnTo>
                  <a:lnTo>
                    <a:pt x="2206" y="3807"/>
                  </a:lnTo>
                  <a:lnTo>
                    <a:pt x="2194" y="3815"/>
                  </a:lnTo>
                  <a:lnTo>
                    <a:pt x="2128" y="3876"/>
                  </a:lnTo>
                  <a:lnTo>
                    <a:pt x="2097" y="3797"/>
                  </a:lnTo>
                  <a:lnTo>
                    <a:pt x="2100" y="3738"/>
                  </a:lnTo>
                  <a:lnTo>
                    <a:pt x="2090" y="3706"/>
                  </a:lnTo>
                  <a:lnTo>
                    <a:pt x="2055" y="3706"/>
                  </a:lnTo>
                  <a:lnTo>
                    <a:pt x="2039" y="3687"/>
                  </a:lnTo>
                  <a:lnTo>
                    <a:pt x="2031" y="3657"/>
                  </a:lnTo>
                  <a:lnTo>
                    <a:pt x="2003" y="3621"/>
                  </a:lnTo>
                  <a:lnTo>
                    <a:pt x="1961" y="3604"/>
                  </a:lnTo>
                  <a:lnTo>
                    <a:pt x="1899" y="3604"/>
                  </a:lnTo>
                  <a:lnTo>
                    <a:pt x="1873" y="3589"/>
                  </a:lnTo>
                  <a:lnTo>
                    <a:pt x="1838" y="3540"/>
                  </a:lnTo>
                  <a:lnTo>
                    <a:pt x="1799" y="3532"/>
                  </a:lnTo>
                  <a:lnTo>
                    <a:pt x="1714" y="3536"/>
                  </a:lnTo>
                  <a:lnTo>
                    <a:pt x="1815" y="3404"/>
                  </a:lnTo>
                  <a:lnTo>
                    <a:pt x="1932" y="3299"/>
                  </a:lnTo>
                  <a:lnTo>
                    <a:pt x="2013" y="3245"/>
                  </a:lnTo>
                  <a:lnTo>
                    <a:pt x="2081" y="3233"/>
                  </a:lnTo>
                  <a:lnTo>
                    <a:pt x="2090" y="3222"/>
                  </a:lnTo>
                  <a:lnTo>
                    <a:pt x="2085" y="3187"/>
                  </a:lnTo>
                  <a:lnTo>
                    <a:pt x="2105" y="3144"/>
                  </a:lnTo>
                  <a:lnTo>
                    <a:pt x="2100" y="3117"/>
                  </a:lnTo>
                  <a:lnTo>
                    <a:pt x="2081" y="3090"/>
                  </a:lnTo>
                  <a:lnTo>
                    <a:pt x="1993" y="3075"/>
                  </a:lnTo>
                  <a:lnTo>
                    <a:pt x="2016" y="3040"/>
                  </a:lnTo>
                  <a:lnTo>
                    <a:pt x="2023" y="2979"/>
                  </a:lnTo>
                  <a:lnTo>
                    <a:pt x="2023" y="2939"/>
                  </a:lnTo>
                  <a:lnTo>
                    <a:pt x="2000" y="2908"/>
                  </a:lnTo>
                  <a:lnTo>
                    <a:pt x="1981" y="2896"/>
                  </a:lnTo>
                  <a:lnTo>
                    <a:pt x="1970" y="2892"/>
                  </a:lnTo>
                  <a:lnTo>
                    <a:pt x="1957" y="2892"/>
                  </a:lnTo>
                  <a:lnTo>
                    <a:pt x="1912" y="2900"/>
                  </a:lnTo>
                  <a:lnTo>
                    <a:pt x="1899" y="2892"/>
                  </a:lnTo>
                  <a:lnTo>
                    <a:pt x="1892" y="2877"/>
                  </a:lnTo>
                  <a:lnTo>
                    <a:pt x="1892" y="2858"/>
                  </a:lnTo>
                  <a:lnTo>
                    <a:pt x="1896" y="2845"/>
                  </a:lnTo>
                  <a:lnTo>
                    <a:pt x="1903" y="2811"/>
                  </a:lnTo>
                  <a:lnTo>
                    <a:pt x="1907" y="2796"/>
                  </a:lnTo>
                  <a:lnTo>
                    <a:pt x="1903" y="2776"/>
                  </a:lnTo>
                  <a:lnTo>
                    <a:pt x="1892" y="2761"/>
                  </a:lnTo>
                  <a:lnTo>
                    <a:pt x="1876" y="2753"/>
                  </a:lnTo>
                  <a:lnTo>
                    <a:pt x="1834" y="2756"/>
                  </a:lnTo>
                  <a:lnTo>
                    <a:pt x="1783" y="2771"/>
                  </a:lnTo>
                  <a:lnTo>
                    <a:pt x="1744" y="2796"/>
                  </a:lnTo>
                  <a:lnTo>
                    <a:pt x="1706" y="2776"/>
                  </a:lnTo>
                  <a:lnTo>
                    <a:pt x="1685" y="2714"/>
                  </a:lnTo>
                  <a:lnTo>
                    <a:pt x="1690" y="2624"/>
                  </a:lnTo>
                  <a:lnTo>
                    <a:pt x="1678" y="2547"/>
                  </a:lnTo>
                  <a:lnTo>
                    <a:pt x="1620" y="2508"/>
                  </a:lnTo>
                  <a:lnTo>
                    <a:pt x="1678" y="2547"/>
                  </a:lnTo>
                  <a:lnTo>
                    <a:pt x="1694" y="2450"/>
                  </a:lnTo>
                  <a:lnTo>
                    <a:pt x="1721" y="2392"/>
                  </a:lnTo>
                  <a:lnTo>
                    <a:pt x="1733" y="2342"/>
                  </a:lnTo>
                  <a:lnTo>
                    <a:pt x="1709" y="2314"/>
                  </a:lnTo>
                  <a:lnTo>
                    <a:pt x="1667" y="2314"/>
                  </a:lnTo>
                  <a:lnTo>
                    <a:pt x="1655" y="2280"/>
                  </a:lnTo>
                  <a:lnTo>
                    <a:pt x="1652" y="2203"/>
                  </a:lnTo>
                  <a:lnTo>
                    <a:pt x="1637" y="2182"/>
                  </a:lnTo>
                  <a:lnTo>
                    <a:pt x="1578" y="2203"/>
                  </a:lnTo>
                  <a:lnTo>
                    <a:pt x="1504" y="2207"/>
                  </a:lnTo>
                  <a:lnTo>
                    <a:pt x="1465" y="2187"/>
                  </a:lnTo>
                  <a:lnTo>
                    <a:pt x="1446" y="2133"/>
                  </a:lnTo>
                  <a:lnTo>
                    <a:pt x="1388" y="2093"/>
                  </a:lnTo>
                  <a:lnTo>
                    <a:pt x="1391" y="2086"/>
                  </a:lnTo>
                  <a:lnTo>
                    <a:pt x="1442" y="2074"/>
                  </a:lnTo>
                  <a:lnTo>
                    <a:pt x="1446" y="2051"/>
                  </a:lnTo>
                  <a:lnTo>
                    <a:pt x="1419" y="2019"/>
                  </a:lnTo>
                  <a:lnTo>
                    <a:pt x="1406" y="1957"/>
                  </a:lnTo>
                  <a:lnTo>
                    <a:pt x="1348" y="1961"/>
                  </a:lnTo>
                  <a:lnTo>
                    <a:pt x="1330" y="1946"/>
                  </a:lnTo>
                  <a:lnTo>
                    <a:pt x="1291" y="1943"/>
                  </a:lnTo>
                  <a:lnTo>
                    <a:pt x="1236" y="1961"/>
                  </a:lnTo>
                  <a:lnTo>
                    <a:pt x="1221" y="1953"/>
                  </a:lnTo>
                  <a:lnTo>
                    <a:pt x="1182" y="1896"/>
                  </a:lnTo>
                  <a:lnTo>
                    <a:pt x="1151" y="1876"/>
                  </a:lnTo>
                  <a:lnTo>
                    <a:pt x="1089" y="1892"/>
                  </a:lnTo>
                  <a:lnTo>
                    <a:pt x="1066" y="1884"/>
                  </a:lnTo>
                  <a:lnTo>
                    <a:pt x="1047" y="1846"/>
                  </a:lnTo>
                  <a:lnTo>
                    <a:pt x="1027" y="1830"/>
                  </a:lnTo>
                  <a:lnTo>
                    <a:pt x="926" y="1823"/>
                  </a:lnTo>
                  <a:lnTo>
                    <a:pt x="895" y="1791"/>
                  </a:lnTo>
                  <a:lnTo>
                    <a:pt x="892" y="1740"/>
                  </a:lnTo>
                  <a:lnTo>
                    <a:pt x="915" y="1655"/>
                  </a:lnTo>
                  <a:lnTo>
                    <a:pt x="907" y="1620"/>
                  </a:lnTo>
                  <a:close/>
                </a:path>
              </a:pathLst>
            </a:custGeom>
            <a:solidFill>
              <a:schemeClr val="bg1"/>
            </a:solidFill>
            <a:ln w="12573">
              <a:solidFill>
                <a:srgbClr val="000066"/>
              </a:solidFill>
              <a:round/>
              <a:headEnd/>
              <a:tailEnd/>
            </a:ln>
          </p:spPr>
          <p:txBody>
            <a:bodyPr wrap="none" lIns="91424" tIns="45712" rIns="91424" bIns="45712" anchor="ctr"/>
            <a:lstStyle/>
            <a:p>
              <a:endParaRPr lang="es-ES">
                <a:solidFill>
                  <a:prstClr val="black"/>
                </a:solidFill>
              </a:endParaRPr>
            </a:p>
          </p:txBody>
        </p:sp>
        <p:sp>
          <p:nvSpPr>
            <p:cNvPr id="2204" name="Freeform 4"/>
            <p:cNvSpPr>
              <a:spLocks noChangeArrowheads="1"/>
            </p:cNvSpPr>
            <p:nvPr/>
          </p:nvSpPr>
          <p:spPr bwMode="auto">
            <a:xfrm>
              <a:off x="3578323" y="3249739"/>
              <a:ext cx="16290" cy="17278"/>
            </a:xfrm>
            <a:custGeom>
              <a:avLst/>
              <a:gdLst>
                <a:gd name="T0" fmla="*/ 2147483647 w 41"/>
                <a:gd name="T1" fmla="*/ 0 h 42"/>
                <a:gd name="T2" fmla="*/ 2147483647 w 41"/>
                <a:gd name="T3" fmla="*/ 2147483647 h 42"/>
                <a:gd name="T4" fmla="*/ 2147483647 w 41"/>
                <a:gd name="T5" fmla="*/ 2147483647 h 42"/>
                <a:gd name="T6" fmla="*/ 2147483647 w 41"/>
                <a:gd name="T7" fmla="*/ 2147483647 h 42"/>
                <a:gd name="T8" fmla="*/ 2147483647 w 41"/>
                <a:gd name="T9" fmla="*/ 2147483647 h 42"/>
                <a:gd name="T10" fmla="*/ 0 w 41"/>
                <a:gd name="T11" fmla="*/ 2147483647 h 42"/>
                <a:gd name="T12" fmla="*/ 0 w 41"/>
                <a:gd name="T13" fmla="*/ 2147483647 h 42"/>
                <a:gd name="T14" fmla="*/ 2147483647 w 41"/>
                <a:gd name="T15" fmla="*/ 0 h 42"/>
                <a:gd name="T16" fmla="*/ 0 60000 65536"/>
                <a:gd name="T17" fmla="*/ 0 60000 65536"/>
                <a:gd name="T18" fmla="*/ 0 60000 65536"/>
                <a:gd name="T19" fmla="*/ 0 60000 65536"/>
                <a:gd name="T20" fmla="*/ 0 60000 65536"/>
                <a:gd name="T21" fmla="*/ 0 60000 65536"/>
                <a:gd name="T22" fmla="*/ 0 60000 65536"/>
                <a:gd name="T23" fmla="*/ 0 60000 65536"/>
                <a:gd name="T24" fmla="*/ 0 w 41"/>
                <a:gd name="T25" fmla="*/ 0 h 42"/>
                <a:gd name="T26" fmla="*/ 41 w 41"/>
                <a:gd name="T27" fmla="*/ 42 h 4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1" h="42">
                  <a:moveTo>
                    <a:pt x="4" y="0"/>
                  </a:moveTo>
                  <a:lnTo>
                    <a:pt x="34" y="4"/>
                  </a:lnTo>
                  <a:lnTo>
                    <a:pt x="41" y="17"/>
                  </a:lnTo>
                  <a:lnTo>
                    <a:pt x="29" y="32"/>
                  </a:lnTo>
                  <a:lnTo>
                    <a:pt x="7" y="42"/>
                  </a:lnTo>
                  <a:lnTo>
                    <a:pt x="0" y="34"/>
                  </a:lnTo>
                  <a:lnTo>
                    <a:pt x="0" y="6"/>
                  </a:lnTo>
                  <a:lnTo>
                    <a:pt x="4" y="0"/>
                  </a:lnTo>
                </a:path>
              </a:pathLst>
            </a:custGeom>
            <a:solidFill>
              <a:schemeClr val="bg1"/>
            </a:solidFill>
            <a:ln w="3302">
              <a:solidFill>
                <a:schemeClr val="tx1"/>
              </a:solidFill>
              <a:round/>
              <a:headEnd/>
              <a:tailEnd/>
            </a:ln>
          </p:spPr>
          <p:txBody>
            <a:bodyPr wrap="none" lIns="91424" tIns="45712" rIns="91424" bIns="45712" anchor="ctr"/>
            <a:lstStyle/>
            <a:p>
              <a:endParaRPr lang="es-ES">
                <a:solidFill>
                  <a:prstClr val="black"/>
                </a:solidFill>
              </a:endParaRPr>
            </a:p>
          </p:txBody>
        </p:sp>
        <p:sp>
          <p:nvSpPr>
            <p:cNvPr id="2205" name="Freeform 4"/>
            <p:cNvSpPr>
              <a:spLocks noChangeArrowheads="1"/>
            </p:cNvSpPr>
            <p:nvPr/>
          </p:nvSpPr>
          <p:spPr bwMode="auto">
            <a:xfrm>
              <a:off x="3276962" y="3277096"/>
              <a:ext cx="14933" cy="17278"/>
            </a:xfrm>
            <a:custGeom>
              <a:avLst/>
              <a:gdLst>
                <a:gd name="T0" fmla="*/ 2147483647 w 41"/>
                <a:gd name="T1" fmla="*/ 0 h 42"/>
                <a:gd name="T2" fmla="*/ 2147483647 w 41"/>
                <a:gd name="T3" fmla="*/ 2147483647 h 42"/>
                <a:gd name="T4" fmla="*/ 2147483647 w 41"/>
                <a:gd name="T5" fmla="*/ 2147483647 h 42"/>
                <a:gd name="T6" fmla="*/ 2147483647 w 41"/>
                <a:gd name="T7" fmla="*/ 2147483647 h 42"/>
                <a:gd name="T8" fmla="*/ 2147483647 w 41"/>
                <a:gd name="T9" fmla="*/ 2147483647 h 42"/>
                <a:gd name="T10" fmla="*/ 0 w 41"/>
                <a:gd name="T11" fmla="*/ 2147483647 h 42"/>
                <a:gd name="T12" fmla="*/ 0 w 41"/>
                <a:gd name="T13" fmla="*/ 2147483647 h 42"/>
                <a:gd name="T14" fmla="*/ 2147483647 w 41"/>
                <a:gd name="T15" fmla="*/ 0 h 42"/>
                <a:gd name="T16" fmla="*/ 0 60000 65536"/>
                <a:gd name="T17" fmla="*/ 0 60000 65536"/>
                <a:gd name="T18" fmla="*/ 0 60000 65536"/>
                <a:gd name="T19" fmla="*/ 0 60000 65536"/>
                <a:gd name="T20" fmla="*/ 0 60000 65536"/>
                <a:gd name="T21" fmla="*/ 0 60000 65536"/>
                <a:gd name="T22" fmla="*/ 0 60000 65536"/>
                <a:gd name="T23" fmla="*/ 0 60000 65536"/>
                <a:gd name="T24" fmla="*/ 0 w 41"/>
                <a:gd name="T25" fmla="*/ 0 h 42"/>
                <a:gd name="T26" fmla="*/ 41 w 41"/>
                <a:gd name="T27" fmla="*/ 42 h 4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1" h="42">
                  <a:moveTo>
                    <a:pt x="4" y="0"/>
                  </a:moveTo>
                  <a:lnTo>
                    <a:pt x="34" y="4"/>
                  </a:lnTo>
                  <a:lnTo>
                    <a:pt x="41" y="17"/>
                  </a:lnTo>
                  <a:lnTo>
                    <a:pt x="29" y="32"/>
                  </a:lnTo>
                  <a:lnTo>
                    <a:pt x="7" y="42"/>
                  </a:lnTo>
                  <a:lnTo>
                    <a:pt x="0" y="34"/>
                  </a:lnTo>
                  <a:lnTo>
                    <a:pt x="0" y="6"/>
                  </a:lnTo>
                  <a:lnTo>
                    <a:pt x="4" y="0"/>
                  </a:lnTo>
                </a:path>
              </a:pathLst>
            </a:custGeom>
            <a:solidFill>
              <a:schemeClr val="bg1"/>
            </a:solidFill>
            <a:ln w="3302">
              <a:solidFill>
                <a:schemeClr val="tx1"/>
              </a:solidFill>
              <a:round/>
              <a:headEnd/>
              <a:tailEnd/>
            </a:ln>
          </p:spPr>
          <p:txBody>
            <a:bodyPr wrap="none" lIns="91424" tIns="45712" rIns="91424" bIns="45712" anchor="ctr"/>
            <a:lstStyle/>
            <a:p>
              <a:endParaRPr lang="es-ES">
                <a:solidFill>
                  <a:prstClr val="black"/>
                </a:solidFill>
              </a:endParaRPr>
            </a:p>
          </p:txBody>
        </p:sp>
        <p:sp>
          <p:nvSpPr>
            <p:cNvPr id="2206" name="Freeform 49"/>
            <p:cNvSpPr>
              <a:spLocks noChangeArrowheads="1"/>
            </p:cNvSpPr>
            <p:nvPr/>
          </p:nvSpPr>
          <p:spPr bwMode="auto">
            <a:xfrm>
              <a:off x="2667453" y="3124472"/>
              <a:ext cx="13575" cy="20158"/>
            </a:xfrm>
            <a:custGeom>
              <a:avLst/>
              <a:gdLst>
                <a:gd name="T0" fmla="*/ 2147483647 w 29"/>
                <a:gd name="T1" fmla="*/ 0 h 44"/>
                <a:gd name="T2" fmla="*/ 0 w 29"/>
                <a:gd name="T3" fmla="*/ 2147483647 h 44"/>
                <a:gd name="T4" fmla="*/ 0 w 29"/>
                <a:gd name="T5" fmla="*/ 2147483647 h 44"/>
                <a:gd name="T6" fmla="*/ 2147483647 w 29"/>
                <a:gd name="T7" fmla="*/ 2147483647 h 44"/>
                <a:gd name="T8" fmla="*/ 2147483647 w 29"/>
                <a:gd name="T9" fmla="*/ 2147483647 h 44"/>
                <a:gd name="T10" fmla="*/ 2147483647 w 29"/>
                <a:gd name="T11" fmla="*/ 2147483647 h 44"/>
                <a:gd name="T12" fmla="*/ 2147483647 w 29"/>
                <a:gd name="T13" fmla="*/ 2147483647 h 44"/>
                <a:gd name="T14" fmla="*/ 2147483647 w 29"/>
                <a:gd name="T15" fmla="*/ 2147483647 h 44"/>
                <a:gd name="T16" fmla="*/ 2147483647 w 29"/>
                <a:gd name="T17" fmla="*/ 2147483647 h 44"/>
                <a:gd name="T18" fmla="*/ 2147483647 w 29"/>
                <a:gd name="T19" fmla="*/ 2147483647 h 44"/>
                <a:gd name="T20" fmla="*/ 2147483647 w 29"/>
                <a:gd name="T21" fmla="*/ 0 h 4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9"/>
                <a:gd name="T34" fmla="*/ 0 h 44"/>
                <a:gd name="T35" fmla="*/ 29 w 29"/>
                <a:gd name="T36" fmla="*/ 44 h 4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9" h="44">
                  <a:moveTo>
                    <a:pt x="5" y="0"/>
                  </a:moveTo>
                  <a:lnTo>
                    <a:pt x="0" y="10"/>
                  </a:lnTo>
                  <a:lnTo>
                    <a:pt x="0" y="22"/>
                  </a:lnTo>
                  <a:lnTo>
                    <a:pt x="6" y="41"/>
                  </a:lnTo>
                  <a:lnTo>
                    <a:pt x="15" y="44"/>
                  </a:lnTo>
                  <a:lnTo>
                    <a:pt x="27" y="42"/>
                  </a:lnTo>
                  <a:lnTo>
                    <a:pt x="29" y="38"/>
                  </a:lnTo>
                  <a:lnTo>
                    <a:pt x="25" y="15"/>
                  </a:lnTo>
                  <a:lnTo>
                    <a:pt x="17" y="4"/>
                  </a:lnTo>
                  <a:lnTo>
                    <a:pt x="13" y="3"/>
                  </a:lnTo>
                  <a:lnTo>
                    <a:pt x="5" y="0"/>
                  </a:lnTo>
                </a:path>
              </a:pathLst>
            </a:custGeom>
            <a:solidFill>
              <a:schemeClr val="bg1"/>
            </a:solidFill>
            <a:ln w="3302">
              <a:solidFill>
                <a:schemeClr val="tx1"/>
              </a:solidFill>
              <a:round/>
              <a:headEnd/>
              <a:tailEnd/>
            </a:ln>
          </p:spPr>
          <p:txBody>
            <a:bodyPr wrap="none" lIns="91424" tIns="45712" rIns="91424" bIns="45712" anchor="ctr"/>
            <a:lstStyle/>
            <a:p>
              <a:endParaRPr lang="es-ES">
                <a:solidFill>
                  <a:prstClr val="black"/>
                </a:solidFill>
              </a:endParaRPr>
            </a:p>
          </p:txBody>
        </p:sp>
        <p:sp>
          <p:nvSpPr>
            <p:cNvPr id="318" name="Text Box 9"/>
            <p:cNvSpPr txBox="1">
              <a:spLocks noChangeArrowheads="1"/>
            </p:cNvSpPr>
            <p:nvPr/>
          </p:nvSpPr>
          <p:spPr bwMode="auto">
            <a:xfrm>
              <a:off x="3381156" y="1675863"/>
              <a:ext cx="2617558" cy="9001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24" tIns="45712" rIns="91424" bIns="45712">
              <a:spAutoFit/>
            </a:bodyPr>
            <a:lstStyle>
              <a:lvl1pPr rtl="0" eaLnBrk="0" hangingPunct="0">
                <a:spcBef>
                  <a:spcPct val="20000"/>
                </a:spcBef>
                <a:buClr>
                  <a:srgbClr val="6699FF"/>
                </a:buClr>
                <a:buFont typeface="Arial" pitchFamily="34" charset="0"/>
                <a:buChar char="●"/>
                <a:defRPr sz="3400">
                  <a:solidFill>
                    <a:srgbClr val="003366"/>
                  </a:solidFill>
                  <a:latin typeface="Arial" pitchFamily="34" charset="0"/>
                </a:defRPr>
              </a:lvl1pPr>
              <a:lvl2pPr marL="742950" indent="-285750" rtl="0" eaLnBrk="0" hangingPunct="0">
                <a:spcBef>
                  <a:spcPct val="20000"/>
                </a:spcBef>
                <a:buChar char="–"/>
                <a:defRPr sz="3200">
                  <a:solidFill>
                    <a:srgbClr val="003366"/>
                  </a:solidFill>
                  <a:latin typeface="Arial" pitchFamily="34" charset="0"/>
                </a:defRPr>
              </a:lvl2pPr>
              <a:lvl3pPr marL="1143000" indent="-228600" rtl="0" eaLnBrk="0" hangingPunct="0">
                <a:spcBef>
                  <a:spcPct val="20000"/>
                </a:spcBef>
                <a:buChar char="•"/>
                <a:defRPr sz="2700">
                  <a:solidFill>
                    <a:srgbClr val="003366"/>
                  </a:solidFill>
                  <a:latin typeface="Arial" pitchFamily="34" charset="0"/>
                </a:defRPr>
              </a:lvl3pPr>
              <a:lvl4pPr marL="1600200" indent="-228600" rtl="0" eaLnBrk="0" hangingPunct="0">
                <a:spcBef>
                  <a:spcPct val="20000"/>
                </a:spcBef>
                <a:buChar char="–"/>
                <a:defRPr sz="2300">
                  <a:solidFill>
                    <a:srgbClr val="003366"/>
                  </a:solidFill>
                  <a:latin typeface="Arial" pitchFamily="34" charset="0"/>
                </a:defRPr>
              </a:lvl4pPr>
              <a:lvl5pPr marL="2057400" indent="-228600" rtl="0" eaLnBrk="0" hangingPunct="0">
                <a:spcBef>
                  <a:spcPct val="20000"/>
                </a:spcBef>
                <a:buChar char="»"/>
                <a:defRPr sz="2300">
                  <a:solidFill>
                    <a:srgbClr val="003366"/>
                  </a:solidFill>
                  <a:latin typeface="Arial" pitchFamily="34" charset="0"/>
                </a:defRPr>
              </a:lvl5pPr>
              <a:lvl6pPr marL="2514600" indent="-228600" eaLnBrk="0" fontAlgn="base" hangingPunct="0">
                <a:spcBef>
                  <a:spcPct val="20000"/>
                </a:spcBef>
                <a:spcAft>
                  <a:spcPct val="0"/>
                </a:spcAft>
                <a:buChar char="»"/>
                <a:defRPr sz="2300">
                  <a:solidFill>
                    <a:srgbClr val="003366"/>
                  </a:solidFill>
                  <a:latin typeface="Arial" pitchFamily="34" charset="0"/>
                </a:defRPr>
              </a:lvl6pPr>
              <a:lvl7pPr marL="2971800" indent="-228600" eaLnBrk="0" fontAlgn="base" hangingPunct="0">
                <a:spcBef>
                  <a:spcPct val="20000"/>
                </a:spcBef>
                <a:spcAft>
                  <a:spcPct val="0"/>
                </a:spcAft>
                <a:buChar char="»"/>
                <a:defRPr sz="2300">
                  <a:solidFill>
                    <a:srgbClr val="003366"/>
                  </a:solidFill>
                  <a:latin typeface="Arial" pitchFamily="34" charset="0"/>
                </a:defRPr>
              </a:lvl7pPr>
              <a:lvl8pPr marL="3429000" indent="-228600" eaLnBrk="0" fontAlgn="base" hangingPunct="0">
                <a:spcBef>
                  <a:spcPct val="20000"/>
                </a:spcBef>
                <a:spcAft>
                  <a:spcPct val="0"/>
                </a:spcAft>
                <a:buChar char="»"/>
                <a:defRPr sz="2300">
                  <a:solidFill>
                    <a:srgbClr val="003366"/>
                  </a:solidFill>
                  <a:latin typeface="Arial" pitchFamily="34" charset="0"/>
                </a:defRPr>
              </a:lvl8pPr>
              <a:lvl9pPr marL="3886200" indent="-228600" eaLnBrk="0" fontAlgn="base" hangingPunct="0">
                <a:spcBef>
                  <a:spcPct val="20000"/>
                </a:spcBef>
                <a:spcAft>
                  <a:spcPct val="0"/>
                </a:spcAft>
                <a:buChar char="»"/>
                <a:defRPr sz="2300">
                  <a:solidFill>
                    <a:srgbClr val="003366"/>
                  </a:solidFill>
                  <a:latin typeface="Arial" pitchFamily="34" charset="0"/>
                </a:defRPr>
              </a:lvl9pPr>
            </a:lstStyle>
            <a:p>
              <a:pPr rtl="1">
                <a:lnSpc>
                  <a:spcPct val="70000"/>
                </a:lnSpc>
                <a:spcBef>
                  <a:spcPct val="30000"/>
                </a:spcBef>
                <a:buClrTx/>
                <a:buFontTx/>
                <a:buNone/>
                <a:defRPr/>
              </a:pPr>
              <a:r>
                <a:rPr lang="es-ES" altLang="es-MX" sz="1400" dirty="0" smtClean="0">
                  <a:solidFill>
                    <a:srgbClr val="000090"/>
                  </a:solidFill>
                  <a:latin typeface="Calibri" pitchFamily="34" charset="0"/>
                </a:rPr>
                <a:t>USA</a:t>
              </a:r>
            </a:p>
            <a:p>
              <a:pPr rtl="1">
                <a:lnSpc>
                  <a:spcPct val="70000"/>
                </a:lnSpc>
                <a:spcBef>
                  <a:spcPct val="30000"/>
                </a:spcBef>
                <a:buClrTx/>
                <a:buFont typeface="Arial" pitchFamily="34" charset="0"/>
                <a:buNone/>
                <a:defRPr/>
              </a:pPr>
              <a:r>
                <a:rPr lang="es-ES" altLang="es-MX" sz="1400" b="1" dirty="0" smtClean="0">
                  <a:solidFill>
                    <a:srgbClr val="1F497D">
                      <a:lumMod val="75000"/>
                    </a:srgbClr>
                  </a:solidFill>
                  <a:latin typeface="Calibri" pitchFamily="34" charset="0"/>
                </a:rPr>
                <a:t>2013</a:t>
              </a:r>
              <a:r>
                <a:rPr lang="es-ES" altLang="es-MX" sz="1400" dirty="0" smtClean="0">
                  <a:solidFill>
                    <a:srgbClr val="1F497D">
                      <a:lumMod val="75000"/>
                    </a:srgbClr>
                  </a:solidFill>
                  <a:latin typeface="Calibri" pitchFamily="34" charset="0"/>
                </a:rPr>
                <a:t>:</a:t>
              </a:r>
              <a:r>
                <a:rPr lang="es-ES" altLang="es-MX" sz="1400" dirty="0" smtClean="0">
                  <a:solidFill>
                    <a:srgbClr val="FF0000"/>
                  </a:solidFill>
                  <a:latin typeface="Calibri" pitchFamily="34" charset="0"/>
                </a:rPr>
                <a:t> 1E, 2B</a:t>
              </a:r>
              <a:endParaRPr lang="es-ES" altLang="es-MX" sz="1400" dirty="0" smtClean="0">
                <a:solidFill>
                  <a:srgbClr val="000090"/>
                </a:solidFill>
                <a:latin typeface="Calibri" pitchFamily="34" charset="0"/>
              </a:endParaRPr>
            </a:p>
            <a:p>
              <a:pPr rtl="1">
                <a:lnSpc>
                  <a:spcPct val="70000"/>
                </a:lnSpc>
                <a:spcBef>
                  <a:spcPct val="30000"/>
                </a:spcBef>
                <a:buClrTx/>
                <a:buFont typeface="Arial" pitchFamily="34" charset="0"/>
                <a:buNone/>
                <a:defRPr/>
              </a:pPr>
              <a:r>
                <a:rPr lang="es-ES" altLang="es-MX" sz="1400" b="1" dirty="0" smtClean="0">
                  <a:solidFill>
                    <a:srgbClr val="1F497D">
                      <a:lumMod val="75000"/>
                    </a:srgbClr>
                  </a:solidFill>
                  <a:latin typeface="Calibri" pitchFamily="34" charset="0"/>
                </a:rPr>
                <a:t>2014:</a:t>
              </a:r>
              <a:r>
                <a:rPr lang="es-ES" altLang="es-MX" sz="1400" dirty="0" smtClean="0">
                  <a:solidFill>
                    <a:srgbClr val="FF0000"/>
                  </a:solidFill>
                  <a:latin typeface="Calibri" pitchFamily="34" charset="0"/>
                </a:rPr>
                <a:t> 2B</a:t>
              </a:r>
              <a:endParaRPr lang="es-ES" altLang="es-MX" sz="1400" dirty="0" smtClean="0">
                <a:solidFill>
                  <a:srgbClr val="000090"/>
                </a:solidFill>
                <a:latin typeface="Calibri" pitchFamily="34" charset="0"/>
              </a:endParaRPr>
            </a:p>
            <a:p>
              <a:pPr rtl="1">
                <a:lnSpc>
                  <a:spcPct val="70000"/>
                </a:lnSpc>
                <a:spcBef>
                  <a:spcPct val="30000"/>
                </a:spcBef>
                <a:buClrTx/>
                <a:buFontTx/>
                <a:buNone/>
                <a:defRPr/>
              </a:pPr>
              <a:r>
                <a:rPr lang="es-ES" altLang="es-MX" sz="1400" b="1" dirty="0" smtClean="0">
                  <a:solidFill>
                    <a:srgbClr val="1F497D">
                      <a:lumMod val="75000"/>
                    </a:srgbClr>
                  </a:solidFill>
                  <a:latin typeface="Calibri" pitchFamily="34" charset="0"/>
                </a:rPr>
                <a:t>2015</a:t>
              </a:r>
              <a:r>
                <a:rPr lang="es-ES" altLang="es-MX" sz="1400" dirty="0" smtClean="0">
                  <a:solidFill>
                    <a:srgbClr val="1F497D">
                      <a:lumMod val="75000"/>
                    </a:srgbClr>
                  </a:solidFill>
                  <a:latin typeface="Calibri" pitchFamily="34" charset="0"/>
                </a:rPr>
                <a:t>:</a:t>
              </a:r>
              <a:r>
                <a:rPr lang="es-ES" altLang="es-MX" sz="1400" dirty="0" smtClean="0">
                  <a:solidFill>
                    <a:srgbClr val="FF0000"/>
                  </a:solidFill>
                  <a:latin typeface="Calibri" pitchFamily="34" charset="0"/>
                </a:rPr>
                <a:t> 1J, 2B</a:t>
              </a:r>
              <a:endParaRPr lang="es-ES" altLang="es-MX" sz="1400" dirty="0">
                <a:solidFill>
                  <a:srgbClr val="000090"/>
                </a:solidFill>
                <a:latin typeface="Calibri" pitchFamily="34" charset="0"/>
              </a:endParaRPr>
            </a:p>
          </p:txBody>
        </p:sp>
        <p:sp>
          <p:nvSpPr>
            <p:cNvPr id="319" name="Text Box 9"/>
            <p:cNvSpPr txBox="1">
              <a:spLocks noChangeArrowheads="1"/>
            </p:cNvSpPr>
            <p:nvPr/>
          </p:nvSpPr>
          <p:spPr bwMode="auto">
            <a:xfrm>
              <a:off x="65159" y="1347237"/>
              <a:ext cx="1706413" cy="8894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24" tIns="45712" rIns="91424" bIns="45712">
              <a:spAutoFit/>
            </a:bodyPr>
            <a:lstStyle>
              <a:lvl1pPr rtl="0" eaLnBrk="0" hangingPunct="0">
                <a:spcBef>
                  <a:spcPct val="20000"/>
                </a:spcBef>
                <a:buClr>
                  <a:srgbClr val="6699FF"/>
                </a:buClr>
                <a:buFont typeface="Arial" pitchFamily="34" charset="0"/>
                <a:buChar char="●"/>
                <a:defRPr sz="3400">
                  <a:solidFill>
                    <a:srgbClr val="003366"/>
                  </a:solidFill>
                  <a:latin typeface="Arial" pitchFamily="34" charset="0"/>
                </a:defRPr>
              </a:lvl1pPr>
              <a:lvl2pPr marL="742950" indent="-285750" rtl="0" eaLnBrk="0" hangingPunct="0">
                <a:spcBef>
                  <a:spcPct val="20000"/>
                </a:spcBef>
                <a:buChar char="–"/>
                <a:defRPr sz="3200">
                  <a:solidFill>
                    <a:srgbClr val="003366"/>
                  </a:solidFill>
                  <a:latin typeface="Arial" pitchFamily="34" charset="0"/>
                </a:defRPr>
              </a:lvl2pPr>
              <a:lvl3pPr marL="1143000" indent="-228600" rtl="0" eaLnBrk="0" hangingPunct="0">
                <a:spcBef>
                  <a:spcPct val="20000"/>
                </a:spcBef>
                <a:buChar char="•"/>
                <a:defRPr sz="2700">
                  <a:solidFill>
                    <a:srgbClr val="003366"/>
                  </a:solidFill>
                  <a:latin typeface="Arial" pitchFamily="34" charset="0"/>
                </a:defRPr>
              </a:lvl3pPr>
              <a:lvl4pPr marL="1600200" indent="-228600" rtl="0" eaLnBrk="0" hangingPunct="0">
                <a:spcBef>
                  <a:spcPct val="20000"/>
                </a:spcBef>
                <a:buChar char="–"/>
                <a:defRPr sz="2300">
                  <a:solidFill>
                    <a:srgbClr val="003366"/>
                  </a:solidFill>
                  <a:latin typeface="Arial" pitchFamily="34" charset="0"/>
                </a:defRPr>
              </a:lvl4pPr>
              <a:lvl5pPr marL="2057400" indent="-228600" rtl="0" eaLnBrk="0" hangingPunct="0">
                <a:spcBef>
                  <a:spcPct val="20000"/>
                </a:spcBef>
                <a:buChar char="»"/>
                <a:defRPr sz="2300">
                  <a:solidFill>
                    <a:srgbClr val="003366"/>
                  </a:solidFill>
                  <a:latin typeface="Arial" pitchFamily="34" charset="0"/>
                </a:defRPr>
              </a:lvl5pPr>
              <a:lvl6pPr marL="2514600" indent="-228600" eaLnBrk="0" fontAlgn="base" hangingPunct="0">
                <a:spcBef>
                  <a:spcPct val="20000"/>
                </a:spcBef>
                <a:spcAft>
                  <a:spcPct val="0"/>
                </a:spcAft>
                <a:buChar char="»"/>
                <a:defRPr sz="2300">
                  <a:solidFill>
                    <a:srgbClr val="003366"/>
                  </a:solidFill>
                  <a:latin typeface="Arial" pitchFamily="34" charset="0"/>
                </a:defRPr>
              </a:lvl6pPr>
              <a:lvl7pPr marL="2971800" indent="-228600" eaLnBrk="0" fontAlgn="base" hangingPunct="0">
                <a:spcBef>
                  <a:spcPct val="20000"/>
                </a:spcBef>
                <a:spcAft>
                  <a:spcPct val="0"/>
                </a:spcAft>
                <a:buChar char="»"/>
                <a:defRPr sz="2300">
                  <a:solidFill>
                    <a:srgbClr val="003366"/>
                  </a:solidFill>
                  <a:latin typeface="Arial" pitchFamily="34" charset="0"/>
                </a:defRPr>
              </a:lvl7pPr>
              <a:lvl8pPr marL="3429000" indent="-228600" eaLnBrk="0" fontAlgn="base" hangingPunct="0">
                <a:spcBef>
                  <a:spcPct val="20000"/>
                </a:spcBef>
                <a:spcAft>
                  <a:spcPct val="0"/>
                </a:spcAft>
                <a:buChar char="»"/>
                <a:defRPr sz="2300">
                  <a:solidFill>
                    <a:srgbClr val="003366"/>
                  </a:solidFill>
                  <a:latin typeface="Arial" pitchFamily="34" charset="0"/>
                </a:defRPr>
              </a:lvl8pPr>
              <a:lvl9pPr marL="3886200" indent="-228600" eaLnBrk="0" fontAlgn="base" hangingPunct="0">
                <a:spcBef>
                  <a:spcPct val="20000"/>
                </a:spcBef>
                <a:spcAft>
                  <a:spcPct val="0"/>
                </a:spcAft>
                <a:buChar char="»"/>
                <a:defRPr sz="2300">
                  <a:solidFill>
                    <a:srgbClr val="003366"/>
                  </a:solidFill>
                  <a:latin typeface="Arial" pitchFamily="34" charset="0"/>
                </a:defRPr>
              </a:lvl9pPr>
            </a:lstStyle>
            <a:p>
              <a:pPr rtl="1">
                <a:lnSpc>
                  <a:spcPct val="70000"/>
                </a:lnSpc>
                <a:spcBef>
                  <a:spcPct val="30000"/>
                </a:spcBef>
                <a:buClrTx/>
                <a:buFontTx/>
                <a:buNone/>
                <a:defRPr/>
              </a:pPr>
              <a:r>
                <a:rPr lang="es-ES" altLang="es-MX" sz="1400" dirty="0" err="1" smtClean="0">
                  <a:solidFill>
                    <a:srgbClr val="000090"/>
                  </a:solidFill>
                  <a:latin typeface="Calibri" pitchFamily="34" charset="0"/>
                </a:rPr>
                <a:t>Canada</a:t>
              </a:r>
              <a:endParaRPr lang="es-ES" altLang="es-MX" sz="1400" dirty="0" smtClean="0">
                <a:solidFill>
                  <a:srgbClr val="000090"/>
                </a:solidFill>
                <a:latin typeface="Calibri" pitchFamily="34" charset="0"/>
              </a:endParaRPr>
            </a:p>
            <a:p>
              <a:pPr rtl="1">
                <a:lnSpc>
                  <a:spcPct val="70000"/>
                </a:lnSpc>
                <a:spcBef>
                  <a:spcPct val="30000"/>
                </a:spcBef>
                <a:buClrTx/>
                <a:buFontTx/>
                <a:buNone/>
                <a:defRPr/>
              </a:pPr>
              <a:r>
                <a:rPr lang="es-ES" altLang="es-MX" sz="1400" b="1" dirty="0" smtClean="0">
                  <a:solidFill>
                    <a:srgbClr val="1F497D">
                      <a:lumMod val="75000"/>
                    </a:srgbClr>
                  </a:solidFill>
                  <a:latin typeface="Calibri" pitchFamily="34" charset="0"/>
                </a:rPr>
                <a:t>2013</a:t>
              </a:r>
              <a:r>
                <a:rPr lang="es-ES" altLang="es-MX" sz="1400" dirty="0" smtClean="0">
                  <a:solidFill>
                    <a:srgbClr val="1F497D">
                      <a:lumMod val="75000"/>
                    </a:srgbClr>
                  </a:solidFill>
                  <a:latin typeface="Calibri" pitchFamily="34" charset="0"/>
                </a:rPr>
                <a:t>: </a:t>
              </a:r>
              <a:r>
                <a:rPr lang="es-ES" altLang="es-MX" sz="1400" dirty="0" smtClean="0">
                  <a:solidFill>
                    <a:srgbClr val="FF0000"/>
                  </a:solidFill>
                  <a:latin typeface="Calibri" pitchFamily="34" charset="0"/>
                </a:rPr>
                <a:t>2B</a:t>
              </a:r>
            </a:p>
            <a:p>
              <a:pPr rtl="1">
                <a:lnSpc>
                  <a:spcPct val="70000"/>
                </a:lnSpc>
                <a:spcBef>
                  <a:spcPct val="30000"/>
                </a:spcBef>
                <a:buClrTx/>
                <a:buNone/>
                <a:defRPr/>
              </a:pPr>
              <a:r>
                <a:rPr lang="es-ES" altLang="es-MX" sz="1400" b="1" dirty="0" smtClean="0">
                  <a:solidFill>
                    <a:srgbClr val="1F497D">
                      <a:lumMod val="75000"/>
                    </a:srgbClr>
                  </a:solidFill>
                  <a:latin typeface="Calibri" pitchFamily="34" charset="0"/>
                </a:rPr>
                <a:t>2014</a:t>
              </a:r>
              <a:r>
                <a:rPr lang="es-ES" altLang="es-MX" sz="1400" dirty="0" smtClean="0">
                  <a:solidFill>
                    <a:srgbClr val="1F497D">
                      <a:lumMod val="75000"/>
                    </a:srgbClr>
                  </a:solidFill>
                  <a:latin typeface="Calibri" pitchFamily="34" charset="0"/>
                </a:rPr>
                <a:t>:</a:t>
              </a:r>
              <a:r>
                <a:rPr lang="es-ES" altLang="es-MX" sz="1400" dirty="0" smtClean="0">
                  <a:solidFill>
                    <a:srgbClr val="FF0000"/>
                  </a:solidFill>
                  <a:latin typeface="Calibri" pitchFamily="34" charset="0"/>
                </a:rPr>
                <a:t> 1J,</a:t>
              </a:r>
              <a:endParaRPr lang="es-ES" altLang="es-MX" sz="1400" dirty="0">
                <a:solidFill>
                  <a:srgbClr val="000090"/>
                </a:solidFill>
                <a:latin typeface="Calibri" pitchFamily="34" charset="0"/>
              </a:endParaRPr>
            </a:p>
            <a:p>
              <a:pPr rtl="1">
                <a:lnSpc>
                  <a:spcPct val="70000"/>
                </a:lnSpc>
                <a:spcBef>
                  <a:spcPct val="30000"/>
                </a:spcBef>
                <a:buClrTx/>
                <a:buFontTx/>
                <a:buNone/>
                <a:defRPr/>
              </a:pPr>
              <a:r>
                <a:rPr lang="es-ES" altLang="es-MX" sz="1400" b="1" dirty="0" smtClean="0">
                  <a:solidFill>
                    <a:srgbClr val="1F497D">
                      <a:lumMod val="75000"/>
                    </a:srgbClr>
                  </a:solidFill>
                  <a:latin typeface="Calibri" pitchFamily="34" charset="0"/>
                </a:rPr>
                <a:t>2015</a:t>
              </a:r>
              <a:r>
                <a:rPr lang="es-ES" altLang="es-MX" sz="1400" dirty="0" smtClean="0">
                  <a:solidFill>
                    <a:srgbClr val="1F497D">
                      <a:lumMod val="75000"/>
                    </a:srgbClr>
                  </a:solidFill>
                  <a:latin typeface="Calibri" pitchFamily="34" charset="0"/>
                </a:rPr>
                <a:t>: </a:t>
              </a:r>
              <a:r>
                <a:rPr lang="es-ES" altLang="es-MX" sz="1400" dirty="0" smtClean="0">
                  <a:solidFill>
                    <a:srgbClr val="FF0000"/>
                  </a:solidFill>
                  <a:latin typeface="Calibri" pitchFamily="34" charset="0"/>
                </a:rPr>
                <a:t>2B</a:t>
              </a:r>
              <a:endParaRPr lang="es-ES" altLang="es-MX" sz="1400" dirty="0">
                <a:solidFill>
                  <a:srgbClr val="000090"/>
                </a:solidFill>
                <a:latin typeface="Calibri" pitchFamily="34" charset="0"/>
              </a:endParaRPr>
            </a:p>
          </p:txBody>
        </p:sp>
        <p:sp>
          <p:nvSpPr>
            <p:cNvPr id="2209" name="Text Box 9"/>
            <p:cNvSpPr txBox="1">
              <a:spLocks noChangeArrowheads="1"/>
            </p:cNvSpPr>
            <p:nvPr/>
          </p:nvSpPr>
          <p:spPr bwMode="auto">
            <a:xfrm>
              <a:off x="1731514" y="3644258"/>
              <a:ext cx="1971064" cy="475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24" tIns="45712" rIns="91424" bIns="45712">
              <a:spAutoFit/>
            </a:bodyPr>
            <a:lstStyle>
              <a:lvl1pPr>
                <a:defRPr sz="3200">
                  <a:solidFill>
                    <a:schemeClr val="tx1"/>
                  </a:solidFill>
                  <a:latin typeface="Calibri" pitchFamily="34" charset="0"/>
                </a:defRPr>
              </a:lvl1pPr>
              <a:lvl2pPr>
                <a:defRPr sz="2800">
                  <a:solidFill>
                    <a:schemeClr val="tx1"/>
                  </a:solidFill>
                  <a:latin typeface="Calibri" pitchFamily="34" charset="0"/>
                </a:defRPr>
              </a:lvl2pPr>
              <a:lvl3pPr>
                <a:defRPr sz="2400">
                  <a:solidFill>
                    <a:schemeClr val="tx1"/>
                  </a:solidFill>
                  <a:latin typeface="Calibri" pitchFamily="34" charset="0"/>
                </a:defRPr>
              </a:lvl3pPr>
              <a:lvl4pPr>
                <a:defRPr sz="2000">
                  <a:solidFill>
                    <a:schemeClr val="tx1"/>
                  </a:solidFill>
                  <a:latin typeface="Calibri" pitchFamily="34" charset="0"/>
                </a:defRPr>
              </a:lvl4pPr>
              <a:lvl5pPr>
                <a:defRPr sz="2000">
                  <a:solidFill>
                    <a:schemeClr val="tx1"/>
                  </a:solidFill>
                  <a:latin typeface="Calibri" pitchFamily="34" charset="0"/>
                </a:defRPr>
              </a:lvl5pPr>
              <a:lvl6pPr fontAlgn="base">
                <a:spcAft>
                  <a:spcPct val="0"/>
                </a:spcAft>
                <a:buFont typeface="Arial" charset="0"/>
                <a:buChar char="»"/>
                <a:defRPr sz="2000">
                  <a:solidFill>
                    <a:schemeClr val="tx1"/>
                  </a:solidFill>
                  <a:latin typeface="Calibri" pitchFamily="34" charset="0"/>
                </a:defRPr>
              </a:lvl6pPr>
              <a:lvl7pPr fontAlgn="base">
                <a:spcAft>
                  <a:spcPct val="0"/>
                </a:spcAft>
                <a:buFont typeface="Arial" charset="0"/>
                <a:buChar char="»"/>
                <a:defRPr sz="2000">
                  <a:solidFill>
                    <a:schemeClr val="tx1"/>
                  </a:solidFill>
                  <a:latin typeface="Calibri" pitchFamily="34" charset="0"/>
                </a:defRPr>
              </a:lvl7pPr>
              <a:lvl8pPr fontAlgn="base">
                <a:spcAft>
                  <a:spcPct val="0"/>
                </a:spcAft>
                <a:buFont typeface="Arial" charset="0"/>
                <a:buChar char="»"/>
                <a:defRPr sz="2000">
                  <a:solidFill>
                    <a:schemeClr val="tx1"/>
                  </a:solidFill>
                  <a:latin typeface="Calibri" pitchFamily="34" charset="0"/>
                </a:defRPr>
              </a:lvl8pPr>
              <a:lvl9pPr fontAlgn="base">
                <a:spcAft>
                  <a:spcPct val="0"/>
                </a:spcAft>
                <a:buFont typeface="Arial" charset="0"/>
                <a:buChar char="»"/>
                <a:defRPr sz="2000">
                  <a:solidFill>
                    <a:schemeClr val="tx1"/>
                  </a:solidFill>
                  <a:latin typeface="Calibri" pitchFamily="34" charset="0"/>
                </a:defRPr>
              </a:lvl9pPr>
            </a:lstStyle>
            <a:p>
              <a:pPr rtl="1" eaLnBrk="0" hangingPunct="0">
                <a:lnSpc>
                  <a:spcPct val="70000"/>
                </a:lnSpc>
                <a:spcBef>
                  <a:spcPct val="30000"/>
                </a:spcBef>
              </a:pPr>
              <a:r>
                <a:rPr lang="es-ES" altLang="es-MX" sz="1400">
                  <a:solidFill>
                    <a:srgbClr val="000090"/>
                  </a:solidFill>
                </a:rPr>
                <a:t>Colombia</a:t>
              </a:r>
            </a:p>
            <a:p>
              <a:pPr rtl="1" eaLnBrk="0" hangingPunct="0">
                <a:lnSpc>
                  <a:spcPct val="70000"/>
                </a:lnSpc>
                <a:spcBef>
                  <a:spcPct val="30000"/>
                </a:spcBef>
              </a:pPr>
              <a:r>
                <a:rPr lang="es-ES" altLang="es-MX" sz="1400" b="1">
                  <a:solidFill>
                    <a:prstClr val="black"/>
                  </a:solidFill>
                </a:rPr>
                <a:t>2012</a:t>
              </a:r>
              <a:r>
                <a:rPr lang="es-ES" altLang="es-MX" sz="1400">
                  <a:solidFill>
                    <a:prstClr val="black"/>
                  </a:solidFill>
                </a:rPr>
                <a:t>:</a:t>
              </a:r>
              <a:r>
                <a:rPr lang="es-ES" altLang="es-MX" sz="1400">
                  <a:solidFill>
                    <a:srgbClr val="000090"/>
                  </a:solidFill>
                </a:rPr>
                <a:t> </a:t>
              </a:r>
              <a:r>
                <a:rPr lang="es-ES" altLang="es-MX" sz="1400">
                  <a:solidFill>
                    <a:srgbClr val="FF0000"/>
                  </a:solidFill>
                </a:rPr>
                <a:t>2B</a:t>
              </a:r>
            </a:p>
          </p:txBody>
        </p:sp>
        <p:sp>
          <p:nvSpPr>
            <p:cNvPr id="2210" name="Text Box 9"/>
            <p:cNvSpPr txBox="1">
              <a:spLocks noChangeArrowheads="1"/>
            </p:cNvSpPr>
            <p:nvPr/>
          </p:nvSpPr>
          <p:spPr bwMode="auto">
            <a:xfrm>
              <a:off x="368693" y="2814905"/>
              <a:ext cx="1972421" cy="4682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24" tIns="45712" rIns="91424" bIns="45712">
              <a:spAutoFit/>
            </a:bodyPr>
            <a:lstStyle>
              <a:lvl1pPr>
                <a:defRPr sz="3200">
                  <a:solidFill>
                    <a:schemeClr val="tx1"/>
                  </a:solidFill>
                  <a:latin typeface="Calibri" pitchFamily="34" charset="0"/>
                </a:defRPr>
              </a:lvl1pPr>
              <a:lvl2pPr>
                <a:defRPr sz="2800">
                  <a:solidFill>
                    <a:schemeClr val="tx1"/>
                  </a:solidFill>
                  <a:latin typeface="Calibri" pitchFamily="34" charset="0"/>
                </a:defRPr>
              </a:lvl2pPr>
              <a:lvl3pPr>
                <a:defRPr sz="2400">
                  <a:solidFill>
                    <a:schemeClr val="tx1"/>
                  </a:solidFill>
                  <a:latin typeface="Calibri" pitchFamily="34" charset="0"/>
                </a:defRPr>
              </a:lvl3pPr>
              <a:lvl4pPr>
                <a:defRPr sz="2000">
                  <a:solidFill>
                    <a:schemeClr val="tx1"/>
                  </a:solidFill>
                  <a:latin typeface="Calibri" pitchFamily="34" charset="0"/>
                </a:defRPr>
              </a:lvl4pPr>
              <a:lvl5pPr>
                <a:defRPr sz="2000">
                  <a:solidFill>
                    <a:schemeClr val="tx1"/>
                  </a:solidFill>
                  <a:latin typeface="Calibri" pitchFamily="34" charset="0"/>
                </a:defRPr>
              </a:lvl5pPr>
              <a:lvl6pPr fontAlgn="base">
                <a:spcAft>
                  <a:spcPct val="0"/>
                </a:spcAft>
                <a:buFont typeface="Arial" charset="0"/>
                <a:buChar char="»"/>
                <a:defRPr sz="2000">
                  <a:solidFill>
                    <a:schemeClr val="tx1"/>
                  </a:solidFill>
                  <a:latin typeface="Calibri" pitchFamily="34" charset="0"/>
                </a:defRPr>
              </a:lvl6pPr>
              <a:lvl7pPr fontAlgn="base">
                <a:spcAft>
                  <a:spcPct val="0"/>
                </a:spcAft>
                <a:buFont typeface="Arial" charset="0"/>
                <a:buChar char="»"/>
                <a:defRPr sz="2000">
                  <a:solidFill>
                    <a:schemeClr val="tx1"/>
                  </a:solidFill>
                  <a:latin typeface="Calibri" pitchFamily="34" charset="0"/>
                </a:defRPr>
              </a:lvl7pPr>
              <a:lvl8pPr fontAlgn="base">
                <a:spcAft>
                  <a:spcPct val="0"/>
                </a:spcAft>
                <a:buFont typeface="Arial" charset="0"/>
                <a:buChar char="»"/>
                <a:defRPr sz="2000">
                  <a:solidFill>
                    <a:schemeClr val="tx1"/>
                  </a:solidFill>
                  <a:latin typeface="Calibri" pitchFamily="34" charset="0"/>
                </a:defRPr>
              </a:lvl8pPr>
              <a:lvl9pPr fontAlgn="base">
                <a:spcAft>
                  <a:spcPct val="0"/>
                </a:spcAft>
                <a:buFont typeface="Arial" charset="0"/>
                <a:buChar char="»"/>
                <a:defRPr sz="2000">
                  <a:solidFill>
                    <a:schemeClr val="tx1"/>
                  </a:solidFill>
                  <a:latin typeface="Calibri" pitchFamily="34" charset="0"/>
                </a:defRPr>
              </a:lvl9pPr>
            </a:lstStyle>
            <a:p>
              <a:pPr rtl="1" eaLnBrk="0" hangingPunct="0">
                <a:lnSpc>
                  <a:spcPct val="70000"/>
                </a:lnSpc>
                <a:spcBef>
                  <a:spcPct val="30000"/>
                </a:spcBef>
              </a:pPr>
              <a:r>
                <a:rPr lang="es-ES" altLang="es-MX" sz="1400" dirty="0" err="1" smtClean="0">
                  <a:solidFill>
                    <a:srgbClr val="000090"/>
                  </a:solidFill>
                </a:rPr>
                <a:t>Mexico</a:t>
              </a:r>
              <a:endParaRPr lang="es-ES" altLang="es-MX" sz="1400" dirty="0">
                <a:solidFill>
                  <a:srgbClr val="000090"/>
                </a:solidFill>
              </a:endParaRPr>
            </a:p>
            <a:p>
              <a:pPr rtl="1" eaLnBrk="0" hangingPunct="0">
                <a:lnSpc>
                  <a:spcPct val="70000"/>
                </a:lnSpc>
                <a:spcBef>
                  <a:spcPct val="30000"/>
                </a:spcBef>
              </a:pPr>
              <a:r>
                <a:rPr lang="es-ES" altLang="es-MX" sz="1400" b="1" dirty="0">
                  <a:solidFill>
                    <a:prstClr val="black"/>
                  </a:solidFill>
                </a:rPr>
                <a:t>2012</a:t>
              </a:r>
              <a:r>
                <a:rPr lang="es-ES" altLang="es-MX" sz="1400" dirty="0">
                  <a:solidFill>
                    <a:srgbClr val="000090"/>
                  </a:solidFill>
                </a:rPr>
                <a:t>:</a:t>
              </a:r>
              <a:r>
                <a:rPr lang="es-ES" altLang="es-MX" sz="1400" dirty="0">
                  <a:solidFill>
                    <a:srgbClr val="FF0000"/>
                  </a:solidFill>
                </a:rPr>
                <a:t> 2B</a:t>
              </a:r>
              <a:endParaRPr lang="es-ES" altLang="es-MX" sz="1400" dirty="0">
                <a:solidFill>
                  <a:srgbClr val="000099"/>
                </a:solidFill>
              </a:endParaRPr>
            </a:p>
          </p:txBody>
        </p:sp>
        <p:sp>
          <p:nvSpPr>
            <p:cNvPr id="2211" name="AutoShape 147"/>
            <p:cNvSpPr>
              <a:spLocks noChangeAspect="1" noChangeArrowheads="1"/>
            </p:cNvSpPr>
            <p:nvPr/>
          </p:nvSpPr>
          <p:spPr bwMode="auto">
            <a:xfrm>
              <a:off x="1307256" y="2231766"/>
              <a:ext cx="1379202" cy="3254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24" tIns="45712" rIns="91424" bIns="45712"/>
            <a:lstStyle/>
            <a:p>
              <a:pPr algn="ctr" rtl="1" eaLnBrk="0" hangingPunct="0"/>
              <a:r>
                <a:rPr lang="es-ES" altLang="es-MX" sz="1200" b="1">
                  <a:solidFill>
                    <a:prstClr val="black"/>
                  </a:solidFill>
                  <a:ea typeface="Calibri" pitchFamily="34" charset="0"/>
                  <a:cs typeface="Calibri" pitchFamily="34" charset="0"/>
                </a:rPr>
                <a:t>1E, 1J, 2B</a:t>
              </a:r>
            </a:p>
          </p:txBody>
        </p:sp>
        <p:sp>
          <p:nvSpPr>
            <p:cNvPr id="2212" name="AutoShape 147"/>
            <p:cNvSpPr>
              <a:spLocks noChangeAspect="1" noChangeArrowheads="1"/>
            </p:cNvSpPr>
            <p:nvPr/>
          </p:nvSpPr>
          <p:spPr bwMode="auto">
            <a:xfrm>
              <a:off x="1328975" y="1612631"/>
              <a:ext cx="1379202" cy="3254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24" tIns="45712" rIns="91424" bIns="45712"/>
            <a:lstStyle/>
            <a:p>
              <a:pPr algn="ctr" rtl="1" eaLnBrk="0" hangingPunct="0"/>
              <a:r>
                <a:rPr lang="es-ES" altLang="es-MX" sz="1200" b="1">
                  <a:solidFill>
                    <a:prstClr val="black"/>
                  </a:solidFill>
                  <a:ea typeface="Calibri" pitchFamily="34" charset="0"/>
                  <a:cs typeface="Calibri" pitchFamily="34" charset="0"/>
                </a:rPr>
                <a:t>1J, 2B </a:t>
              </a:r>
            </a:p>
          </p:txBody>
        </p:sp>
        <p:sp>
          <p:nvSpPr>
            <p:cNvPr id="2213" name="AutoShape 147"/>
            <p:cNvSpPr>
              <a:spLocks noChangeAspect="1" noChangeArrowheads="1"/>
            </p:cNvSpPr>
            <p:nvPr/>
          </p:nvSpPr>
          <p:spPr bwMode="auto">
            <a:xfrm>
              <a:off x="1229879" y="2850901"/>
              <a:ext cx="1379202" cy="3254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24" tIns="45712" rIns="91424" bIns="45712"/>
            <a:lstStyle/>
            <a:p>
              <a:pPr algn="ctr" rtl="1" eaLnBrk="0" hangingPunct="0"/>
              <a:r>
                <a:rPr lang="es-ES" altLang="es-MX" sz="1200" b="1">
                  <a:solidFill>
                    <a:prstClr val="black"/>
                  </a:solidFill>
                  <a:ea typeface="Calibri" pitchFamily="34" charset="0"/>
                  <a:cs typeface="Calibri" pitchFamily="34" charset="0"/>
                </a:rPr>
                <a:t>2B </a:t>
              </a:r>
            </a:p>
          </p:txBody>
        </p:sp>
        <p:sp>
          <p:nvSpPr>
            <p:cNvPr id="2214" name="AutoShape 147"/>
            <p:cNvSpPr>
              <a:spLocks noChangeAspect="1" noChangeArrowheads="1"/>
            </p:cNvSpPr>
            <p:nvPr/>
          </p:nvSpPr>
          <p:spPr bwMode="auto">
            <a:xfrm>
              <a:off x="2425821" y="3632739"/>
              <a:ext cx="1379202" cy="3254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24" tIns="45712" rIns="91424" bIns="45712"/>
            <a:lstStyle/>
            <a:p>
              <a:pPr algn="ctr" rtl="1" eaLnBrk="0" hangingPunct="0"/>
              <a:r>
                <a:rPr lang="es-ES" altLang="es-MX" sz="1200" b="1">
                  <a:solidFill>
                    <a:prstClr val="black"/>
                  </a:solidFill>
                  <a:ea typeface="Calibri" pitchFamily="34" charset="0"/>
                  <a:cs typeface="Calibri" pitchFamily="34" charset="0"/>
                </a:rPr>
                <a:t>2B </a:t>
              </a:r>
            </a:p>
          </p:txBody>
        </p:sp>
        <p:sp>
          <p:nvSpPr>
            <p:cNvPr id="2215" name="AutoShape 147"/>
            <p:cNvSpPr>
              <a:spLocks noChangeAspect="1" noChangeArrowheads="1"/>
            </p:cNvSpPr>
            <p:nvPr/>
          </p:nvSpPr>
          <p:spPr bwMode="auto">
            <a:xfrm>
              <a:off x="2964198" y="5389594"/>
              <a:ext cx="1379202" cy="3254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24" tIns="45712" rIns="91424" bIns="45712"/>
            <a:lstStyle/>
            <a:p>
              <a:pPr algn="ctr" rtl="1" eaLnBrk="0" hangingPunct="0"/>
              <a:r>
                <a:rPr lang="es-ES" altLang="es-MX" sz="1200" b="1">
                  <a:solidFill>
                    <a:prstClr val="black"/>
                  </a:solidFill>
                  <a:ea typeface="Calibri" pitchFamily="34" charset="0"/>
                  <a:cs typeface="Calibri" pitchFamily="34" charset="0"/>
                </a:rPr>
                <a:t>2B </a:t>
              </a:r>
            </a:p>
          </p:txBody>
        </p:sp>
      </p:grpSp>
      <p:sp>
        <p:nvSpPr>
          <p:cNvPr id="2056" name="Text Box 9"/>
          <p:cNvSpPr txBox="1">
            <a:spLocks noChangeArrowheads="1"/>
          </p:cNvSpPr>
          <p:nvPr/>
        </p:nvSpPr>
        <p:spPr bwMode="auto">
          <a:xfrm>
            <a:off x="5648325" y="5916613"/>
            <a:ext cx="1971675" cy="4683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24" tIns="45712" rIns="91424" bIns="45712">
            <a:spAutoFit/>
          </a:bodyPr>
          <a:lstStyle>
            <a:lvl1pPr>
              <a:defRPr sz="3200">
                <a:solidFill>
                  <a:schemeClr val="tx1"/>
                </a:solidFill>
                <a:latin typeface="Calibri" pitchFamily="34" charset="0"/>
              </a:defRPr>
            </a:lvl1pPr>
            <a:lvl2pPr>
              <a:defRPr sz="2800">
                <a:solidFill>
                  <a:schemeClr val="tx1"/>
                </a:solidFill>
                <a:latin typeface="Calibri" pitchFamily="34" charset="0"/>
              </a:defRPr>
            </a:lvl2pPr>
            <a:lvl3pPr>
              <a:defRPr sz="2400">
                <a:solidFill>
                  <a:schemeClr val="tx1"/>
                </a:solidFill>
                <a:latin typeface="Calibri" pitchFamily="34" charset="0"/>
              </a:defRPr>
            </a:lvl3pPr>
            <a:lvl4pPr>
              <a:defRPr sz="2000">
                <a:solidFill>
                  <a:schemeClr val="tx1"/>
                </a:solidFill>
                <a:latin typeface="Calibri" pitchFamily="34" charset="0"/>
              </a:defRPr>
            </a:lvl4pPr>
            <a:lvl5pPr>
              <a:defRPr sz="2000">
                <a:solidFill>
                  <a:schemeClr val="tx1"/>
                </a:solidFill>
                <a:latin typeface="Calibri" pitchFamily="34" charset="0"/>
              </a:defRPr>
            </a:lvl5pPr>
            <a:lvl6pPr fontAlgn="base">
              <a:spcAft>
                <a:spcPct val="0"/>
              </a:spcAft>
              <a:buFont typeface="Arial" charset="0"/>
              <a:buChar char="»"/>
              <a:defRPr sz="2000">
                <a:solidFill>
                  <a:schemeClr val="tx1"/>
                </a:solidFill>
                <a:latin typeface="Calibri" pitchFamily="34" charset="0"/>
              </a:defRPr>
            </a:lvl6pPr>
            <a:lvl7pPr fontAlgn="base">
              <a:spcAft>
                <a:spcPct val="0"/>
              </a:spcAft>
              <a:buFont typeface="Arial" charset="0"/>
              <a:buChar char="»"/>
              <a:defRPr sz="2000">
                <a:solidFill>
                  <a:schemeClr val="tx1"/>
                </a:solidFill>
                <a:latin typeface="Calibri" pitchFamily="34" charset="0"/>
              </a:defRPr>
            </a:lvl7pPr>
            <a:lvl8pPr fontAlgn="base">
              <a:spcAft>
                <a:spcPct val="0"/>
              </a:spcAft>
              <a:buFont typeface="Arial" charset="0"/>
              <a:buChar char="»"/>
              <a:defRPr sz="2000">
                <a:solidFill>
                  <a:schemeClr val="tx1"/>
                </a:solidFill>
                <a:latin typeface="Calibri" pitchFamily="34" charset="0"/>
              </a:defRPr>
            </a:lvl8pPr>
            <a:lvl9pPr fontAlgn="base">
              <a:spcAft>
                <a:spcPct val="0"/>
              </a:spcAft>
              <a:buFont typeface="Arial" charset="0"/>
              <a:buChar char="»"/>
              <a:defRPr sz="2000">
                <a:solidFill>
                  <a:schemeClr val="tx1"/>
                </a:solidFill>
                <a:latin typeface="Calibri" pitchFamily="34" charset="0"/>
              </a:defRPr>
            </a:lvl9pPr>
          </a:lstStyle>
          <a:p>
            <a:pPr rtl="1" eaLnBrk="0" hangingPunct="0">
              <a:lnSpc>
                <a:spcPct val="70000"/>
              </a:lnSpc>
              <a:spcBef>
                <a:spcPct val="30000"/>
              </a:spcBef>
            </a:pPr>
            <a:r>
              <a:rPr lang="es-ES" altLang="es-MX" sz="1400">
                <a:solidFill>
                  <a:srgbClr val="000090"/>
                </a:solidFill>
              </a:rPr>
              <a:t>Argentina</a:t>
            </a:r>
          </a:p>
          <a:p>
            <a:pPr rtl="1" eaLnBrk="0" hangingPunct="0">
              <a:lnSpc>
                <a:spcPct val="70000"/>
              </a:lnSpc>
              <a:spcBef>
                <a:spcPct val="30000"/>
              </a:spcBef>
            </a:pPr>
            <a:r>
              <a:rPr lang="es-ES" altLang="es-MX" sz="1400" b="1">
                <a:solidFill>
                  <a:prstClr val="black"/>
                </a:solidFill>
              </a:rPr>
              <a:t>2014</a:t>
            </a:r>
            <a:r>
              <a:rPr lang="es-ES" altLang="es-MX" sz="1400">
                <a:solidFill>
                  <a:srgbClr val="000090"/>
                </a:solidFill>
              </a:rPr>
              <a:t>: </a:t>
            </a:r>
            <a:r>
              <a:rPr lang="es-ES" altLang="es-MX" sz="1400">
                <a:solidFill>
                  <a:srgbClr val="FF0000"/>
                </a:solidFill>
              </a:rPr>
              <a:t>2B</a:t>
            </a:r>
            <a:endParaRPr lang="es-ES" altLang="es-MX" sz="1400">
              <a:solidFill>
                <a:srgbClr val="000099"/>
              </a:solidFill>
            </a:endParaRPr>
          </a:p>
        </p:txBody>
      </p:sp>
      <p:pic>
        <p:nvPicPr>
          <p:cNvPr id="2057" name="Picture 326" descr="G:\Files\PAHO LOGOS\spanish logo horizontal - blue.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467600" y="6553200"/>
            <a:ext cx="1562100" cy="269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735250626"/>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5" presetClass="entr" presetSubtype="10" fill="hold" grpId="0" nodeType="withEffect" nodePh="1">
                                  <p:stCondLst>
                                    <p:cond delay="0"/>
                                  </p:stCondLst>
                                  <p:endCondLst>
                                    <p:cond evt="begin" delay="0">
                                      <p:tn val="5"/>
                                    </p:cond>
                                  </p:endCondLst>
                                  <p:childTnLst>
                                    <p:set>
                                      <p:cBhvr>
                                        <p:cTn id="6" dur="1" fill="hold">
                                          <p:stCondLst>
                                            <p:cond delay="0"/>
                                          </p:stCondLst>
                                        </p:cTn>
                                        <p:tgtEl>
                                          <p:spTgt spid="233632"/>
                                        </p:tgtEl>
                                        <p:attrNameLst>
                                          <p:attrName>style.visibility</p:attrName>
                                        </p:attrNameLst>
                                      </p:cBhvr>
                                      <p:to>
                                        <p:strVal val="visible"/>
                                      </p:to>
                                    </p:set>
                                    <p:animEffect transition="in" filter="checkerboard(across)">
                                      <p:cBhvr>
                                        <p:cTn id="7" dur="500"/>
                                        <p:tgtEl>
                                          <p:spTgt spid="2336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3632" grpId="0"/>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Object 3"/>
          <p:cNvGraphicFramePr>
            <a:graphicFrameLocks noGrp="1" noChangeAspect="1"/>
          </p:cNvGraphicFramePr>
          <p:nvPr>
            <p:ph type="chart" idx="4294967295"/>
            <p:extLst>
              <p:ext uri="{D42A27DB-BD31-4B8C-83A1-F6EECF244321}">
                <p14:modId xmlns:p14="http://schemas.microsoft.com/office/powerpoint/2010/main" val="46285087"/>
              </p:ext>
            </p:extLst>
          </p:nvPr>
        </p:nvGraphicFramePr>
        <p:xfrm>
          <a:off x="304801" y="1752600"/>
          <a:ext cx="8070443" cy="4384969"/>
        </p:xfrm>
        <a:graphic>
          <a:graphicData uri="http://schemas.openxmlformats.org/drawingml/2006/chart">
            <c:chart xmlns:c="http://schemas.openxmlformats.org/drawingml/2006/chart" xmlns:r="http://schemas.openxmlformats.org/officeDocument/2006/relationships" r:id="rId3"/>
          </a:graphicData>
        </a:graphic>
      </p:graphicFrame>
      <p:sp>
        <p:nvSpPr>
          <p:cNvPr id="12294" name="Text Box 7"/>
          <p:cNvSpPr txBox="1">
            <a:spLocks noChangeArrowheads="1"/>
          </p:cNvSpPr>
          <p:nvPr/>
        </p:nvSpPr>
        <p:spPr bwMode="auto">
          <a:xfrm>
            <a:off x="4864364" y="2690597"/>
            <a:ext cx="767997" cy="2769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360" tIns="45680" rIns="91360" bIns="45680">
            <a:spAutoFit/>
          </a:bodyPr>
          <a:lstStyle>
            <a:lvl1pPr eaLnBrk="0" hangingPunct="0">
              <a:defRPr sz="3900" b="1">
                <a:solidFill>
                  <a:srgbClr val="000066"/>
                </a:solidFill>
                <a:latin typeface="Arial" charset="0"/>
                <a:cs typeface="Arial" charset="0"/>
              </a:defRPr>
            </a:lvl1pPr>
            <a:lvl2pPr marL="742950" indent="-285750" eaLnBrk="0" hangingPunct="0">
              <a:defRPr sz="3900" b="1">
                <a:solidFill>
                  <a:srgbClr val="000066"/>
                </a:solidFill>
                <a:latin typeface="Arial" charset="0"/>
                <a:cs typeface="Arial" charset="0"/>
              </a:defRPr>
            </a:lvl2pPr>
            <a:lvl3pPr marL="1143000" indent="-228600" eaLnBrk="0" hangingPunct="0">
              <a:defRPr sz="3900" b="1">
                <a:solidFill>
                  <a:srgbClr val="000066"/>
                </a:solidFill>
                <a:latin typeface="Arial" charset="0"/>
                <a:cs typeface="Arial" charset="0"/>
              </a:defRPr>
            </a:lvl3pPr>
            <a:lvl4pPr marL="1600200" indent="-228600" eaLnBrk="0" hangingPunct="0">
              <a:defRPr sz="3900" b="1">
                <a:solidFill>
                  <a:srgbClr val="000066"/>
                </a:solidFill>
                <a:latin typeface="Arial" charset="0"/>
                <a:cs typeface="Arial" charset="0"/>
              </a:defRPr>
            </a:lvl4pPr>
            <a:lvl5pPr marL="2057400" indent="-228600" eaLnBrk="0" hangingPunct="0">
              <a:defRPr sz="3900" b="1">
                <a:solidFill>
                  <a:srgbClr val="000066"/>
                </a:solidFill>
                <a:latin typeface="Arial" charset="0"/>
                <a:cs typeface="Arial" charset="0"/>
              </a:defRPr>
            </a:lvl5pPr>
            <a:lvl6pPr marL="2514600" indent="-228600" rtl="1" eaLnBrk="0" fontAlgn="base" hangingPunct="0">
              <a:spcBef>
                <a:spcPct val="0"/>
              </a:spcBef>
              <a:spcAft>
                <a:spcPct val="0"/>
              </a:spcAft>
              <a:defRPr sz="3900" b="1">
                <a:solidFill>
                  <a:srgbClr val="000066"/>
                </a:solidFill>
                <a:latin typeface="Arial" charset="0"/>
                <a:cs typeface="Arial" charset="0"/>
              </a:defRPr>
            </a:lvl6pPr>
            <a:lvl7pPr marL="2971800" indent="-228600" rtl="1" eaLnBrk="0" fontAlgn="base" hangingPunct="0">
              <a:spcBef>
                <a:spcPct val="0"/>
              </a:spcBef>
              <a:spcAft>
                <a:spcPct val="0"/>
              </a:spcAft>
              <a:defRPr sz="3900" b="1">
                <a:solidFill>
                  <a:srgbClr val="000066"/>
                </a:solidFill>
                <a:latin typeface="Arial" charset="0"/>
                <a:cs typeface="Arial" charset="0"/>
              </a:defRPr>
            </a:lvl7pPr>
            <a:lvl8pPr marL="3429000" indent="-228600" rtl="1" eaLnBrk="0" fontAlgn="base" hangingPunct="0">
              <a:spcBef>
                <a:spcPct val="0"/>
              </a:spcBef>
              <a:spcAft>
                <a:spcPct val="0"/>
              </a:spcAft>
              <a:defRPr sz="3900" b="1">
                <a:solidFill>
                  <a:srgbClr val="000066"/>
                </a:solidFill>
                <a:latin typeface="Arial" charset="0"/>
                <a:cs typeface="Arial" charset="0"/>
              </a:defRPr>
            </a:lvl8pPr>
            <a:lvl9pPr marL="3886200" indent="-228600" rtl="1" eaLnBrk="0" fontAlgn="base" hangingPunct="0">
              <a:spcBef>
                <a:spcPct val="0"/>
              </a:spcBef>
              <a:spcAft>
                <a:spcPct val="0"/>
              </a:spcAft>
              <a:defRPr sz="3900" b="1">
                <a:solidFill>
                  <a:srgbClr val="000066"/>
                </a:solidFill>
                <a:latin typeface="Arial" charset="0"/>
                <a:cs typeface="Arial" charset="0"/>
              </a:defRPr>
            </a:lvl9pPr>
          </a:lstStyle>
          <a:p>
            <a:pPr eaLnBrk="1" hangingPunct="1"/>
            <a:r>
              <a:rPr lang="en-US" altLang="es-MX" sz="1200" dirty="0" smtClean="0">
                <a:solidFill>
                  <a:prstClr val="black"/>
                </a:solidFill>
              </a:rPr>
              <a:t>N=1,369</a:t>
            </a:r>
            <a:endParaRPr lang="en-US" altLang="es-MX" sz="1200" dirty="0">
              <a:solidFill>
                <a:prstClr val="black"/>
              </a:solidFill>
            </a:endParaRPr>
          </a:p>
        </p:txBody>
      </p:sp>
      <p:sp>
        <p:nvSpPr>
          <p:cNvPr id="12301" name="Rectangle 11"/>
          <p:cNvSpPr>
            <a:spLocks noChangeArrowheads="1"/>
          </p:cNvSpPr>
          <p:nvPr/>
        </p:nvSpPr>
        <p:spPr bwMode="auto">
          <a:xfrm>
            <a:off x="304800" y="155219"/>
            <a:ext cx="8354261" cy="12925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360" tIns="45680" rIns="91360" bIns="45680">
            <a:spAutoFit/>
          </a:bodyPr>
          <a:lstStyle>
            <a:lvl1pPr eaLnBrk="0" hangingPunct="0">
              <a:defRPr sz="3900" b="1">
                <a:solidFill>
                  <a:srgbClr val="000066"/>
                </a:solidFill>
                <a:latin typeface="Arial" charset="0"/>
                <a:cs typeface="Arial" charset="0"/>
              </a:defRPr>
            </a:lvl1pPr>
            <a:lvl2pPr marL="742950" indent="-285750" eaLnBrk="0" hangingPunct="0">
              <a:defRPr sz="3900" b="1">
                <a:solidFill>
                  <a:srgbClr val="000066"/>
                </a:solidFill>
                <a:latin typeface="Arial" charset="0"/>
                <a:cs typeface="Arial" charset="0"/>
              </a:defRPr>
            </a:lvl2pPr>
            <a:lvl3pPr marL="1143000" indent="-228600" eaLnBrk="0" hangingPunct="0">
              <a:defRPr sz="3900" b="1">
                <a:solidFill>
                  <a:srgbClr val="000066"/>
                </a:solidFill>
                <a:latin typeface="Arial" charset="0"/>
                <a:cs typeface="Arial" charset="0"/>
              </a:defRPr>
            </a:lvl3pPr>
            <a:lvl4pPr marL="1600200" indent="-228600" eaLnBrk="0" hangingPunct="0">
              <a:defRPr sz="3900" b="1">
                <a:solidFill>
                  <a:srgbClr val="000066"/>
                </a:solidFill>
                <a:latin typeface="Arial" charset="0"/>
                <a:cs typeface="Arial" charset="0"/>
              </a:defRPr>
            </a:lvl4pPr>
            <a:lvl5pPr marL="2057400" indent="-228600" eaLnBrk="0" hangingPunct="0">
              <a:defRPr sz="3900" b="1">
                <a:solidFill>
                  <a:srgbClr val="000066"/>
                </a:solidFill>
                <a:latin typeface="Arial" charset="0"/>
                <a:cs typeface="Arial" charset="0"/>
              </a:defRPr>
            </a:lvl5pPr>
            <a:lvl6pPr marL="2514600" indent="-228600" rtl="1" eaLnBrk="0" fontAlgn="base" hangingPunct="0">
              <a:spcBef>
                <a:spcPct val="0"/>
              </a:spcBef>
              <a:spcAft>
                <a:spcPct val="0"/>
              </a:spcAft>
              <a:defRPr sz="3900" b="1">
                <a:solidFill>
                  <a:srgbClr val="000066"/>
                </a:solidFill>
                <a:latin typeface="Arial" charset="0"/>
                <a:cs typeface="Arial" charset="0"/>
              </a:defRPr>
            </a:lvl6pPr>
            <a:lvl7pPr marL="2971800" indent="-228600" rtl="1" eaLnBrk="0" fontAlgn="base" hangingPunct="0">
              <a:spcBef>
                <a:spcPct val="0"/>
              </a:spcBef>
              <a:spcAft>
                <a:spcPct val="0"/>
              </a:spcAft>
              <a:defRPr sz="3900" b="1">
                <a:solidFill>
                  <a:srgbClr val="000066"/>
                </a:solidFill>
                <a:latin typeface="Arial" charset="0"/>
                <a:cs typeface="Arial" charset="0"/>
              </a:defRPr>
            </a:lvl7pPr>
            <a:lvl8pPr marL="3429000" indent="-228600" rtl="1" eaLnBrk="0" fontAlgn="base" hangingPunct="0">
              <a:spcBef>
                <a:spcPct val="0"/>
              </a:spcBef>
              <a:spcAft>
                <a:spcPct val="0"/>
              </a:spcAft>
              <a:defRPr sz="3900" b="1">
                <a:solidFill>
                  <a:srgbClr val="000066"/>
                </a:solidFill>
                <a:latin typeface="Arial" charset="0"/>
                <a:cs typeface="Arial" charset="0"/>
              </a:defRPr>
            </a:lvl8pPr>
            <a:lvl9pPr marL="3886200" indent="-228600" rtl="1" eaLnBrk="0" fontAlgn="base" hangingPunct="0">
              <a:spcBef>
                <a:spcPct val="0"/>
              </a:spcBef>
              <a:spcAft>
                <a:spcPct val="0"/>
              </a:spcAft>
              <a:defRPr sz="3900" b="1">
                <a:solidFill>
                  <a:srgbClr val="000066"/>
                </a:solidFill>
                <a:latin typeface="Arial" charset="0"/>
                <a:cs typeface="Arial" charset="0"/>
              </a:defRPr>
            </a:lvl9pPr>
          </a:lstStyle>
          <a:p>
            <a:pPr algn="ctr" eaLnBrk="1" hangingPunct="1"/>
            <a:r>
              <a:rPr lang="en-US" altLang="es-MX" sz="2600" dirty="0" smtClean="0">
                <a:solidFill>
                  <a:srgbClr val="1F497D"/>
                </a:solidFill>
                <a:latin typeface="Calibri"/>
                <a:cs typeface="Arial" panose="020B0604020202020204" pitchFamily="34" charset="0"/>
              </a:rPr>
              <a:t>Distribution of confirmed </a:t>
            </a:r>
            <a:r>
              <a:rPr lang="en-US" altLang="es-MX" sz="2600" dirty="0" smtClean="0">
                <a:solidFill>
                  <a:srgbClr val="FF0000"/>
                </a:solidFill>
                <a:latin typeface="Calibri"/>
                <a:cs typeface="Arial" panose="020B0604020202020204" pitchFamily="34" charset="0"/>
              </a:rPr>
              <a:t>measles</a:t>
            </a:r>
            <a:r>
              <a:rPr lang="en-US" altLang="es-MX" sz="2600" dirty="0" smtClean="0">
                <a:solidFill>
                  <a:srgbClr val="1F497D"/>
                </a:solidFill>
                <a:latin typeface="Calibri"/>
                <a:cs typeface="Arial" panose="020B0604020202020204" pitchFamily="34" charset="0"/>
              </a:rPr>
              <a:t> cases following the interruption of endemic transmission. </a:t>
            </a:r>
            <a:br>
              <a:rPr lang="en-US" altLang="es-MX" sz="2600" dirty="0" smtClean="0">
                <a:solidFill>
                  <a:srgbClr val="1F497D"/>
                </a:solidFill>
                <a:latin typeface="Calibri"/>
                <a:cs typeface="Arial" panose="020B0604020202020204" pitchFamily="34" charset="0"/>
              </a:rPr>
            </a:br>
            <a:r>
              <a:rPr lang="en-US" altLang="es-MX" sz="2600" dirty="0" smtClean="0">
                <a:solidFill>
                  <a:srgbClr val="1F497D"/>
                </a:solidFill>
                <a:latin typeface="Calibri"/>
                <a:cs typeface="Arial" panose="020B0604020202020204" pitchFamily="34" charset="0"/>
              </a:rPr>
              <a:t>The Americas, 2003-2016*</a:t>
            </a:r>
            <a:endParaRPr lang="en-US" altLang="es-MX" sz="2600" dirty="0">
              <a:solidFill>
                <a:srgbClr val="1F497D"/>
              </a:solidFill>
              <a:latin typeface="Calibri"/>
              <a:cs typeface="Arial" panose="020B0604020202020204" pitchFamily="34" charset="0"/>
            </a:endParaRPr>
          </a:p>
        </p:txBody>
      </p:sp>
      <p:sp>
        <p:nvSpPr>
          <p:cNvPr id="12302" name="Text Box 15"/>
          <p:cNvSpPr txBox="1">
            <a:spLocks noChangeArrowheads="1"/>
          </p:cNvSpPr>
          <p:nvPr/>
        </p:nvSpPr>
        <p:spPr bwMode="auto">
          <a:xfrm>
            <a:off x="5334000" y="4798747"/>
            <a:ext cx="941421" cy="2769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360" tIns="45680" rIns="91360" bIns="45680">
            <a:spAutoFit/>
          </a:bodyPr>
          <a:lstStyle>
            <a:lvl1pPr eaLnBrk="0" hangingPunct="0">
              <a:defRPr sz="3900" b="1">
                <a:solidFill>
                  <a:srgbClr val="000066"/>
                </a:solidFill>
                <a:latin typeface="Arial" charset="0"/>
                <a:cs typeface="Arial" charset="0"/>
              </a:defRPr>
            </a:lvl1pPr>
            <a:lvl2pPr marL="742950" indent="-285750" eaLnBrk="0" hangingPunct="0">
              <a:defRPr sz="3900" b="1">
                <a:solidFill>
                  <a:srgbClr val="000066"/>
                </a:solidFill>
                <a:latin typeface="Arial" charset="0"/>
                <a:cs typeface="Arial" charset="0"/>
              </a:defRPr>
            </a:lvl2pPr>
            <a:lvl3pPr marL="1143000" indent="-228600" eaLnBrk="0" hangingPunct="0">
              <a:defRPr sz="3900" b="1">
                <a:solidFill>
                  <a:srgbClr val="000066"/>
                </a:solidFill>
                <a:latin typeface="Arial" charset="0"/>
                <a:cs typeface="Arial" charset="0"/>
              </a:defRPr>
            </a:lvl3pPr>
            <a:lvl4pPr marL="1600200" indent="-228600" eaLnBrk="0" hangingPunct="0">
              <a:defRPr sz="3900" b="1">
                <a:solidFill>
                  <a:srgbClr val="000066"/>
                </a:solidFill>
                <a:latin typeface="Arial" charset="0"/>
                <a:cs typeface="Arial" charset="0"/>
              </a:defRPr>
            </a:lvl4pPr>
            <a:lvl5pPr marL="2057400" indent="-228600" eaLnBrk="0" hangingPunct="0">
              <a:defRPr sz="3900" b="1">
                <a:solidFill>
                  <a:srgbClr val="000066"/>
                </a:solidFill>
                <a:latin typeface="Arial" charset="0"/>
                <a:cs typeface="Arial" charset="0"/>
              </a:defRPr>
            </a:lvl5pPr>
            <a:lvl6pPr marL="2514600" indent="-228600" rtl="1" eaLnBrk="0" fontAlgn="base" hangingPunct="0">
              <a:spcBef>
                <a:spcPct val="0"/>
              </a:spcBef>
              <a:spcAft>
                <a:spcPct val="0"/>
              </a:spcAft>
              <a:defRPr sz="3900" b="1">
                <a:solidFill>
                  <a:srgbClr val="000066"/>
                </a:solidFill>
                <a:latin typeface="Arial" charset="0"/>
                <a:cs typeface="Arial" charset="0"/>
              </a:defRPr>
            </a:lvl6pPr>
            <a:lvl7pPr marL="2971800" indent="-228600" rtl="1" eaLnBrk="0" fontAlgn="base" hangingPunct="0">
              <a:spcBef>
                <a:spcPct val="0"/>
              </a:spcBef>
              <a:spcAft>
                <a:spcPct val="0"/>
              </a:spcAft>
              <a:defRPr sz="3900" b="1">
                <a:solidFill>
                  <a:srgbClr val="000066"/>
                </a:solidFill>
                <a:latin typeface="Arial" charset="0"/>
                <a:cs typeface="Arial" charset="0"/>
              </a:defRPr>
            </a:lvl7pPr>
            <a:lvl8pPr marL="3429000" indent="-228600" rtl="1" eaLnBrk="0" fontAlgn="base" hangingPunct="0">
              <a:spcBef>
                <a:spcPct val="0"/>
              </a:spcBef>
              <a:spcAft>
                <a:spcPct val="0"/>
              </a:spcAft>
              <a:defRPr sz="3900" b="1">
                <a:solidFill>
                  <a:srgbClr val="000066"/>
                </a:solidFill>
                <a:latin typeface="Arial" charset="0"/>
                <a:cs typeface="Arial" charset="0"/>
              </a:defRPr>
            </a:lvl8pPr>
            <a:lvl9pPr marL="3886200" indent="-228600" rtl="1" eaLnBrk="0" fontAlgn="base" hangingPunct="0">
              <a:spcBef>
                <a:spcPct val="0"/>
              </a:spcBef>
              <a:spcAft>
                <a:spcPct val="0"/>
              </a:spcAft>
              <a:defRPr sz="3900" b="1">
                <a:solidFill>
                  <a:srgbClr val="000066"/>
                </a:solidFill>
                <a:latin typeface="Arial" charset="0"/>
                <a:cs typeface="Arial" charset="0"/>
              </a:defRPr>
            </a:lvl9pPr>
          </a:lstStyle>
          <a:p>
            <a:pPr eaLnBrk="1" hangingPunct="1"/>
            <a:r>
              <a:rPr lang="en-US" altLang="es-MX" sz="1200" dirty="0">
                <a:solidFill>
                  <a:prstClr val="black"/>
                </a:solidFill>
              </a:rPr>
              <a:t>N=143</a:t>
            </a:r>
          </a:p>
        </p:txBody>
      </p:sp>
      <p:sp>
        <p:nvSpPr>
          <p:cNvPr id="12303" name="Text Box 15"/>
          <p:cNvSpPr txBox="1">
            <a:spLocks noChangeArrowheads="1"/>
          </p:cNvSpPr>
          <p:nvPr/>
        </p:nvSpPr>
        <p:spPr bwMode="auto">
          <a:xfrm>
            <a:off x="5804710" y="4042316"/>
            <a:ext cx="639757" cy="2769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360" tIns="45680" rIns="91360" bIns="45680">
            <a:spAutoFit/>
          </a:bodyPr>
          <a:lstStyle>
            <a:lvl1pPr eaLnBrk="0" hangingPunct="0">
              <a:defRPr sz="3900" b="1">
                <a:solidFill>
                  <a:srgbClr val="000066"/>
                </a:solidFill>
                <a:latin typeface="Arial" charset="0"/>
                <a:cs typeface="Arial" charset="0"/>
              </a:defRPr>
            </a:lvl1pPr>
            <a:lvl2pPr marL="742950" indent="-285750" eaLnBrk="0" hangingPunct="0">
              <a:defRPr sz="3900" b="1">
                <a:solidFill>
                  <a:srgbClr val="000066"/>
                </a:solidFill>
                <a:latin typeface="Arial" charset="0"/>
                <a:cs typeface="Arial" charset="0"/>
              </a:defRPr>
            </a:lvl2pPr>
            <a:lvl3pPr marL="1143000" indent="-228600" eaLnBrk="0" hangingPunct="0">
              <a:defRPr sz="3900" b="1">
                <a:solidFill>
                  <a:srgbClr val="000066"/>
                </a:solidFill>
                <a:latin typeface="Arial" charset="0"/>
                <a:cs typeface="Arial" charset="0"/>
              </a:defRPr>
            </a:lvl3pPr>
            <a:lvl4pPr marL="1600200" indent="-228600" eaLnBrk="0" hangingPunct="0">
              <a:defRPr sz="3900" b="1">
                <a:solidFill>
                  <a:srgbClr val="000066"/>
                </a:solidFill>
                <a:latin typeface="Arial" charset="0"/>
                <a:cs typeface="Arial" charset="0"/>
              </a:defRPr>
            </a:lvl4pPr>
            <a:lvl5pPr marL="2057400" indent="-228600" eaLnBrk="0" hangingPunct="0">
              <a:defRPr sz="3900" b="1">
                <a:solidFill>
                  <a:srgbClr val="000066"/>
                </a:solidFill>
                <a:latin typeface="Arial" charset="0"/>
                <a:cs typeface="Arial" charset="0"/>
              </a:defRPr>
            </a:lvl5pPr>
            <a:lvl6pPr marL="2514600" indent="-228600" rtl="1" eaLnBrk="0" fontAlgn="base" hangingPunct="0">
              <a:spcBef>
                <a:spcPct val="0"/>
              </a:spcBef>
              <a:spcAft>
                <a:spcPct val="0"/>
              </a:spcAft>
              <a:defRPr sz="3900" b="1">
                <a:solidFill>
                  <a:srgbClr val="000066"/>
                </a:solidFill>
                <a:latin typeface="Arial" charset="0"/>
                <a:cs typeface="Arial" charset="0"/>
              </a:defRPr>
            </a:lvl6pPr>
            <a:lvl7pPr marL="2971800" indent="-228600" rtl="1" eaLnBrk="0" fontAlgn="base" hangingPunct="0">
              <a:spcBef>
                <a:spcPct val="0"/>
              </a:spcBef>
              <a:spcAft>
                <a:spcPct val="0"/>
              </a:spcAft>
              <a:defRPr sz="3900" b="1">
                <a:solidFill>
                  <a:srgbClr val="000066"/>
                </a:solidFill>
                <a:latin typeface="Arial" charset="0"/>
                <a:cs typeface="Arial" charset="0"/>
              </a:defRPr>
            </a:lvl7pPr>
            <a:lvl8pPr marL="3429000" indent="-228600" rtl="1" eaLnBrk="0" fontAlgn="base" hangingPunct="0">
              <a:spcBef>
                <a:spcPct val="0"/>
              </a:spcBef>
              <a:spcAft>
                <a:spcPct val="0"/>
              </a:spcAft>
              <a:defRPr sz="3900" b="1">
                <a:solidFill>
                  <a:srgbClr val="000066"/>
                </a:solidFill>
                <a:latin typeface="Arial" charset="0"/>
                <a:cs typeface="Arial" charset="0"/>
              </a:defRPr>
            </a:lvl8pPr>
            <a:lvl9pPr marL="3886200" indent="-228600" rtl="1" eaLnBrk="0" fontAlgn="base" hangingPunct="0">
              <a:spcBef>
                <a:spcPct val="0"/>
              </a:spcBef>
              <a:spcAft>
                <a:spcPct val="0"/>
              </a:spcAft>
              <a:defRPr sz="3900" b="1">
                <a:solidFill>
                  <a:srgbClr val="000066"/>
                </a:solidFill>
                <a:latin typeface="Arial" charset="0"/>
                <a:cs typeface="Arial" charset="0"/>
              </a:defRPr>
            </a:lvl9pPr>
          </a:lstStyle>
          <a:p>
            <a:pPr eaLnBrk="1" hangingPunct="1"/>
            <a:r>
              <a:rPr lang="en-US" altLang="es-MX" sz="1200" dirty="0">
                <a:solidFill>
                  <a:prstClr val="black"/>
                </a:solidFill>
              </a:rPr>
              <a:t>N=473</a:t>
            </a:r>
          </a:p>
        </p:txBody>
      </p:sp>
      <p:sp>
        <p:nvSpPr>
          <p:cNvPr id="12304" name="Text Box 15"/>
          <p:cNvSpPr txBox="1">
            <a:spLocks noChangeArrowheads="1"/>
          </p:cNvSpPr>
          <p:nvPr/>
        </p:nvSpPr>
        <p:spPr bwMode="auto">
          <a:xfrm>
            <a:off x="6233774" y="1828800"/>
            <a:ext cx="852826" cy="2769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360" tIns="45680" rIns="91360" bIns="45680">
            <a:spAutoFit/>
          </a:bodyPr>
          <a:lstStyle>
            <a:lvl1pPr eaLnBrk="0" hangingPunct="0">
              <a:defRPr sz="3900" b="1">
                <a:solidFill>
                  <a:srgbClr val="000066"/>
                </a:solidFill>
                <a:latin typeface="Arial" charset="0"/>
                <a:cs typeface="Arial" charset="0"/>
              </a:defRPr>
            </a:lvl1pPr>
            <a:lvl2pPr marL="742950" indent="-285750" eaLnBrk="0" hangingPunct="0">
              <a:defRPr sz="3900" b="1">
                <a:solidFill>
                  <a:srgbClr val="000066"/>
                </a:solidFill>
                <a:latin typeface="Arial" charset="0"/>
                <a:cs typeface="Arial" charset="0"/>
              </a:defRPr>
            </a:lvl2pPr>
            <a:lvl3pPr marL="1143000" indent="-228600" eaLnBrk="0" hangingPunct="0">
              <a:defRPr sz="3900" b="1">
                <a:solidFill>
                  <a:srgbClr val="000066"/>
                </a:solidFill>
                <a:latin typeface="Arial" charset="0"/>
                <a:cs typeface="Arial" charset="0"/>
              </a:defRPr>
            </a:lvl3pPr>
            <a:lvl4pPr marL="1600200" indent="-228600" eaLnBrk="0" hangingPunct="0">
              <a:defRPr sz="3900" b="1">
                <a:solidFill>
                  <a:srgbClr val="000066"/>
                </a:solidFill>
                <a:latin typeface="Arial" charset="0"/>
                <a:cs typeface="Arial" charset="0"/>
              </a:defRPr>
            </a:lvl4pPr>
            <a:lvl5pPr marL="2057400" indent="-228600" eaLnBrk="0" hangingPunct="0">
              <a:defRPr sz="3900" b="1">
                <a:solidFill>
                  <a:srgbClr val="000066"/>
                </a:solidFill>
                <a:latin typeface="Arial" charset="0"/>
                <a:cs typeface="Arial" charset="0"/>
              </a:defRPr>
            </a:lvl5pPr>
            <a:lvl6pPr marL="2514600" indent="-228600" rtl="1" eaLnBrk="0" fontAlgn="base" hangingPunct="0">
              <a:spcBef>
                <a:spcPct val="0"/>
              </a:spcBef>
              <a:spcAft>
                <a:spcPct val="0"/>
              </a:spcAft>
              <a:defRPr sz="3900" b="1">
                <a:solidFill>
                  <a:srgbClr val="000066"/>
                </a:solidFill>
                <a:latin typeface="Arial" charset="0"/>
                <a:cs typeface="Arial" charset="0"/>
              </a:defRPr>
            </a:lvl6pPr>
            <a:lvl7pPr marL="2971800" indent="-228600" rtl="1" eaLnBrk="0" fontAlgn="base" hangingPunct="0">
              <a:spcBef>
                <a:spcPct val="0"/>
              </a:spcBef>
              <a:spcAft>
                <a:spcPct val="0"/>
              </a:spcAft>
              <a:defRPr sz="3900" b="1">
                <a:solidFill>
                  <a:srgbClr val="000066"/>
                </a:solidFill>
                <a:latin typeface="Arial" charset="0"/>
                <a:cs typeface="Arial" charset="0"/>
              </a:defRPr>
            </a:lvl7pPr>
            <a:lvl8pPr marL="3429000" indent="-228600" rtl="1" eaLnBrk="0" fontAlgn="base" hangingPunct="0">
              <a:spcBef>
                <a:spcPct val="0"/>
              </a:spcBef>
              <a:spcAft>
                <a:spcPct val="0"/>
              </a:spcAft>
              <a:defRPr sz="3900" b="1">
                <a:solidFill>
                  <a:srgbClr val="000066"/>
                </a:solidFill>
                <a:latin typeface="Arial" charset="0"/>
                <a:cs typeface="Arial" charset="0"/>
              </a:defRPr>
            </a:lvl8pPr>
            <a:lvl9pPr marL="3886200" indent="-228600" rtl="1" eaLnBrk="0" fontAlgn="base" hangingPunct="0">
              <a:spcBef>
                <a:spcPct val="0"/>
              </a:spcBef>
              <a:spcAft>
                <a:spcPct val="0"/>
              </a:spcAft>
              <a:defRPr sz="3900" b="1">
                <a:solidFill>
                  <a:srgbClr val="000066"/>
                </a:solidFill>
                <a:latin typeface="Arial" charset="0"/>
                <a:cs typeface="Arial" charset="0"/>
              </a:defRPr>
            </a:lvl9pPr>
          </a:lstStyle>
          <a:p>
            <a:pPr eaLnBrk="1" hangingPunct="1"/>
            <a:r>
              <a:rPr lang="en-US" altLang="es-MX" sz="1200" dirty="0" smtClean="0">
                <a:solidFill>
                  <a:prstClr val="black"/>
                </a:solidFill>
              </a:rPr>
              <a:t>N=1,966</a:t>
            </a:r>
            <a:endParaRPr lang="en-US" altLang="es-MX" sz="1200" dirty="0">
              <a:solidFill>
                <a:prstClr val="black"/>
              </a:solidFill>
            </a:endParaRPr>
          </a:p>
        </p:txBody>
      </p:sp>
      <p:sp>
        <p:nvSpPr>
          <p:cNvPr id="12305" name="Text Box 7"/>
          <p:cNvSpPr txBox="1">
            <a:spLocks noChangeArrowheads="1"/>
          </p:cNvSpPr>
          <p:nvPr/>
        </p:nvSpPr>
        <p:spPr bwMode="auto">
          <a:xfrm>
            <a:off x="424405" y="6257855"/>
            <a:ext cx="4322062" cy="46158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lIns="91360" tIns="45680" rIns="91360" bIns="45680">
            <a:spAutoFit/>
          </a:bodyPr>
          <a:lstStyle>
            <a:lvl1pPr eaLnBrk="0" hangingPunct="0">
              <a:defRPr sz="3900" b="1">
                <a:solidFill>
                  <a:srgbClr val="000066"/>
                </a:solidFill>
                <a:latin typeface="Arial" charset="0"/>
                <a:cs typeface="Arial" charset="0"/>
              </a:defRPr>
            </a:lvl1pPr>
            <a:lvl2pPr marL="742950" indent="-285750" eaLnBrk="0" hangingPunct="0">
              <a:defRPr sz="3900" b="1">
                <a:solidFill>
                  <a:srgbClr val="000066"/>
                </a:solidFill>
                <a:latin typeface="Arial" charset="0"/>
                <a:cs typeface="Arial" charset="0"/>
              </a:defRPr>
            </a:lvl2pPr>
            <a:lvl3pPr marL="1143000" indent="-228600" eaLnBrk="0" hangingPunct="0">
              <a:defRPr sz="3900" b="1">
                <a:solidFill>
                  <a:srgbClr val="000066"/>
                </a:solidFill>
                <a:latin typeface="Arial" charset="0"/>
                <a:cs typeface="Arial" charset="0"/>
              </a:defRPr>
            </a:lvl3pPr>
            <a:lvl4pPr marL="1600200" indent="-228600" eaLnBrk="0" hangingPunct="0">
              <a:defRPr sz="3900" b="1">
                <a:solidFill>
                  <a:srgbClr val="000066"/>
                </a:solidFill>
                <a:latin typeface="Arial" charset="0"/>
                <a:cs typeface="Arial" charset="0"/>
              </a:defRPr>
            </a:lvl4pPr>
            <a:lvl5pPr marL="2057400" indent="-228600" eaLnBrk="0" hangingPunct="0">
              <a:defRPr sz="3900" b="1">
                <a:solidFill>
                  <a:srgbClr val="000066"/>
                </a:solidFill>
                <a:latin typeface="Arial" charset="0"/>
                <a:cs typeface="Arial" charset="0"/>
              </a:defRPr>
            </a:lvl5pPr>
            <a:lvl6pPr marL="2514600" indent="-228600" rtl="1" eaLnBrk="0" fontAlgn="base" hangingPunct="0">
              <a:spcBef>
                <a:spcPct val="0"/>
              </a:spcBef>
              <a:spcAft>
                <a:spcPct val="0"/>
              </a:spcAft>
              <a:defRPr sz="3900" b="1">
                <a:solidFill>
                  <a:srgbClr val="000066"/>
                </a:solidFill>
                <a:latin typeface="Arial" charset="0"/>
                <a:cs typeface="Arial" charset="0"/>
              </a:defRPr>
            </a:lvl6pPr>
            <a:lvl7pPr marL="2971800" indent="-228600" rtl="1" eaLnBrk="0" fontAlgn="base" hangingPunct="0">
              <a:spcBef>
                <a:spcPct val="0"/>
              </a:spcBef>
              <a:spcAft>
                <a:spcPct val="0"/>
              </a:spcAft>
              <a:defRPr sz="3900" b="1">
                <a:solidFill>
                  <a:srgbClr val="000066"/>
                </a:solidFill>
                <a:latin typeface="Arial" charset="0"/>
                <a:cs typeface="Arial" charset="0"/>
              </a:defRPr>
            </a:lvl7pPr>
            <a:lvl8pPr marL="3429000" indent="-228600" rtl="1" eaLnBrk="0" fontAlgn="base" hangingPunct="0">
              <a:spcBef>
                <a:spcPct val="0"/>
              </a:spcBef>
              <a:spcAft>
                <a:spcPct val="0"/>
              </a:spcAft>
              <a:defRPr sz="3900" b="1">
                <a:solidFill>
                  <a:srgbClr val="000066"/>
                </a:solidFill>
                <a:latin typeface="Arial" charset="0"/>
                <a:cs typeface="Arial" charset="0"/>
              </a:defRPr>
            </a:lvl8pPr>
            <a:lvl9pPr marL="3886200" indent="-228600" rtl="1" eaLnBrk="0" fontAlgn="base" hangingPunct="0">
              <a:spcBef>
                <a:spcPct val="0"/>
              </a:spcBef>
              <a:spcAft>
                <a:spcPct val="0"/>
              </a:spcAft>
              <a:defRPr sz="3900" b="1">
                <a:solidFill>
                  <a:srgbClr val="000066"/>
                </a:solidFill>
                <a:latin typeface="Arial" charset="0"/>
                <a:cs typeface="Arial" charset="0"/>
              </a:defRPr>
            </a:lvl9pPr>
          </a:lstStyle>
          <a:p>
            <a:pPr eaLnBrk="1" hangingPunct="1"/>
            <a:r>
              <a:rPr lang="en-US" altLang="en-US" sz="1200" b="0" dirty="0" smtClean="0">
                <a:solidFill>
                  <a:prstClr val="black"/>
                </a:solidFill>
              </a:rPr>
              <a:t>Source:  ISIS, MESSS and country reports to FGL-IM/PAHO.</a:t>
            </a:r>
            <a:endParaRPr lang="en-US" altLang="en-US" sz="1200" b="0" dirty="0">
              <a:solidFill>
                <a:prstClr val="black"/>
              </a:solidFill>
            </a:endParaRPr>
          </a:p>
          <a:p>
            <a:pPr eaLnBrk="1" hangingPunct="1"/>
            <a:r>
              <a:rPr lang="en-US" altLang="en-US" sz="1200" b="0" dirty="0" smtClean="0">
                <a:solidFill>
                  <a:prstClr val="black"/>
                </a:solidFill>
              </a:rPr>
              <a:t>*Data as of epidemiological week 23, 2016. </a:t>
            </a:r>
            <a:endParaRPr lang="en-US" altLang="en-US" sz="1200" b="0" dirty="0">
              <a:solidFill>
                <a:srgbClr val="FF0000"/>
              </a:solidFill>
            </a:endParaRPr>
          </a:p>
        </p:txBody>
      </p:sp>
      <p:sp>
        <p:nvSpPr>
          <p:cNvPr id="12306" name="Text Box 13"/>
          <p:cNvSpPr txBox="1">
            <a:spLocks noChangeArrowheads="1"/>
          </p:cNvSpPr>
          <p:nvPr/>
        </p:nvSpPr>
        <p:spPr bwMode="auto">
          <a:xfrm>
            <a:off x="4330964" y="2173794"/>
            <a:ext cx="2274813" cy="4196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360" tIns="45680" rIns="91360" bIns="45680">
            <a:spAutoFit/>
          </a:bodyPr>
          <a:lstStyle>
            <a:lvl1pPr eaLnBrk="0" hangingPunct="0">
              <a:defRPr sz="3900" b="1">
                <a:solidFill>
                  <a:srgbClr val="000066"/>
                </a:solidFill>
                <a:latin typeface="Arial" charset="0"/>
                <a:cs typeface="Arial" charset="0"/>
              </a:defRPr>
            </a:lvl1pPr>
            <a:lvl2pPr marL="742950" indent="-285750" eaLnBrk="0" hangingPunct="0">
              <a:defRPr sz="3900" b="1">
                <a:solidFill>
                  <a:srgbClr val="000066"/>
                </a:solidFill>
                <a:latin typeface="Arial" charset="0"/>
                <a:cs typeface="Arial" charset="0"/>
              </a:defRPr>
            </a:lvl2pPr>
            <a:lvl3pPr marL="1143000" indent="-228600" eaLnBrk="0" hangingPunct="0">
              <a:defRPr sz="3900" b="1">
                <a:solidFill>
                  <a:srgbClr val="000066"/>
                </a:solidFill>
                <a:latin typeface="Arial" charset="0"/>
                <a:cs typeface="Arial" charset="0"/>
              </a:defRPr>
            </a:lvl3pPr>
            <a:lvl4pPr marL="1600200" indent="-228600" eaLnBrk="0" hangingPunct="0">
              <a:defRPr sz="3900" b="1">
                <a:solidFill>
                  <a:srgbClr val="000066"/>
                </a:solidFill>
                <a:latin typeface="Arial" charset="0"/>
                <a:cs typeface="Arial" charset="0"/>
              </a:defRPr>
            </a:lvl4pPr>
            <a:lvl5pPr marL="2057400" indent="-228600" eaLnBrk="0" hangingPunct="0">
              <a:defRPr sz="3900" b="1">
                <a:solidFill>
                  <a:srgbClr val="000066"/>
                </a:solidFill>
                <a:latin typeface="Arial" charset="0"/>
                <a:cs typeface="Arial" charset="0"/>
              </a:defRPr>
            </a:lvl5pPr>
            <a:lvl6pPr marL="2514600" indent="-228600" rtl="1" eaLnBrk="0" fontAlgn="base" hangingPunct="0">
              <a:spcBef>
                <a:spcPct val="0"/>
              </a:spcBef>
              <a:spcAft>
                <a:spcPct val="0"/>
              </a:spcAft>
              <a:defRPr sz="3900" b="1">
                <a:solidFill>
                  <a:srgbClr val="000066"/>
                </a:solidFill>
                <a:latin typeface="Arial" charset="0"/>
                <a:cs typeface="Arial" charset="0"/>
              </a:defRPr>
            </a:lvl6pPr>
            <a:lvl7pPr marL="2971800" indent="-228600" rtl="1" eaLnBrk="0" fontAlgn="base" hangingPunct="0">
              <a:spcBef>
                <a:spcPct val="0"/>
              </a:spcBef>
              <a:spcAft>
                <a:spcPct val="0"/>
              </a:spcAft>
              <a:defRPr sz="3900" b="1">
                <a:solidFill>
                  <a:srgbClr val="000066"/>
                </a:solidFill>
                <a:latin typeface="Arial" charset="0"/>
                <a:cs typeface="Arial" charset="0"/>
              </a:defRPr>
            </a:lvl7pPr>
            <a:lvl8pPr marL="3429000" indent="-228600" rtl="1" eaLnBrk="0" fontAlgn="base" hangingPunct="0">
              <a:spcBef>
                <a:spcPct val="0"/>
              </a:spcBef>
              <a:spcAft>
                <a:spcPct val="0"/>
              </a:spcAft>
              <a:defRPr sz="3900" b="1">
                <a:solidFill>
                  <a:srgbClr val="000066"/>
                </a:solidFill>
                <a:latin typeface="Arial" charset="0"/>
                <a:cs typeface="Arial" charset="0"/>
              </a:defRPr>
            </a:lvl8pPr>
            <a:lvl9pPr marL="3886200" indent="-228600" rtl="1" eaLnBrk="0" fontAlgn="base" hangingPunct="0">
              <a:spcBef>
                <a:spcPct val="0"/>
              </a:spcBef>
              <a:spcAft>
                <a:spcPct val="0"/>
              </a:spcAft>
              <a:defRPr sz="3900" b="1">
                <a:solidFill>
                  <a:srgbClr val="000066"/>
                </a:solidFill>
                <a:latin typeface="Arial" charset="0"/>
                <a:cs typeface="Arial" charset="0"/>
              </a:defRPr>
            </a:lvl9pPr>
          </a:lstStyle>
          <a:p>
            <a:pPr algn="ctr" eaLnBrk="1" hangingPunct="1">
              <a:spcBef>
                <a:spcPct val="50000"/>
              </a:spcBef>
            </a:pPr>
            <a:r>
              <a:rPr lang="en-US" altLang="es-MX" sz="1200" dirty="0" smtClean="0">
                <a:solidFill>
                  <a:srgbClr val="1F497D"/>
                </a:solidFill>
                <a:ea typeface="MS PGothic" pitchFamily="34" charset="-128"/>
              </a:rPr>
              <a:t>Rate= 1.9 x 1,000,000 population</a:t>
            </a:r>
            <a:endParaRPr lang="en-US" altLang="es-MX" sz="1200" dirty="0">
              <a:solidFill>
                <a:srgbClr val="1F497D"/>
              </a:solidFill>
              <a:ea typeface="MS PGothic" pitchFamily="34" charset="-128"/>
            </a:endParaRPr>
          </a:p>
        </p:txBody>
      </p:sp>
      <p:cxnSp>
        <p:nvCxnSpPr>
          <p:cNvPr id="4" name="Straight Arrow Connector 3"/>
          <p:cNvCxnSpPr/>
          <p:nvPr/>
        </p:nvCxnSpPr>
        <p:spPr>
          <a:xfrm>
            <a:off x="6166261" y="2461997"/>
            <a:ext cx="463139" cy="0"/>
          </a:xfrm>
          <a:prstGeom prst="straightConnector1">
            <a:avLst/>
          </a:prstGeom>
          <a:ln w="3810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26" name="Text Box 15"/>
          <p:cNvSpPr txBox="1">
            <a:spLocks noChangeArrowheads="1"/>
          </p:cNvSpPr>
          <p:nvPr/>
        </p:nvSpPr>
        <p:spPr bwMode="auto">
          <a:xfrm>
            <a:off x="6858000" y="4218882"/>
            <a:ext cx="797189" cy="2769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360" tIns="45680" rIns="91360" bIns="45680">
            <a:spAutoFit/>
          </a:bodyPr>
          <a:lstStyle>
            <a:lvl1pPr eaLnBrk="0" hangingPunct="0">
              <a:defRPr sz="3900" b="1">
                <a:solidFill>
                  <a:srgbClr val="000066"/>
                </a:solidFill>
                <a:latin typeface="Arial" charset="0"/>
                <a:cs typeface="Arial" charset="0"/>
              </a:defRPr>
            </a:lvl1pPr>
            <a:lvl2pPr marL="742950" indent="-285750" eaLnBrk="0" hangingPunct="0">
              <a:defRPr sz="3900" b="1">
                <a:solidFill>
                  <a:srgbClr val="000066"/>
                </a:solidFill>
                <a:latin typeface="Arial" charset="0"/>
                <a:cs typeface="Arial" charset="0"/>
              </a:defRPr>
            </a:lvl2pPr>
            <a:lvl3pPr marL="1143000" indent="-228600" eaLnBrk="0" hangingPunct="0">
              <a:defRPr sz="3900" b="1">
                <a:solidFill>
                  <a:srgbClr val="000066"/>
                </a:solidFill>
                <a:latin typeface="Arial" charset="0"/>
                <a:cs typeface="Arial" charset="0"/>
              </a:defRPr>
            </a:lvl3pPr>
            <a:lvl4pPr marL="1600200" indent="-228600" eaLnBrk="0" hangingPunct="0">
              <a:defRPr sz="3900" b="1">
                <a:solidFill>
                  <a:srgbClr val="000066"/>
                </a:solidFill>
                <a:latin typeface="Arial" charset="0"/>
                <a:cs typeface="Arial" charset="0"/>
              </a:defRPr>
            </a:lvl4pPr>
            <a:lvl5pPr marL="2057400" indent="-228600" eaLnBrk="0" hangingPunct="0">
              <a:defRPr sz="3900" b="1">
                <a:solidFill>
                  <a:srgbClr val="000066"/>
                </a:solidFill>
                <a:latin typeface="Arial" charset="0"/>
                <a:cs typeface="Arial" charset="0"/>
              </a:defRPr>
            </a:lvl5pPr>
            <a:lvl6pPr marL="2514600" indent="-228600" rtl="1" eaLnBrk="0" fontAlgn="base" hangingPunct="0">
              <a:spcBef>
                <a:spcPct val="0"/>
              </a:spcBef>
              <a:spcAft>
                <a:spcPct val="0"/>
              </a:spcAft>
              <a:defRPr sz="3900" b="1">
                <a:solidFill>
                  <a:srgbClr val="000066"/>
                </a:solidFill>
                <a:latin typeface="Arial" charset="0"/>
                <a:cs typeface="Arial" charset="0"/>
              </a:defRPr>
            </a:lvl6pPr>
            <a:lvl7pPr marL="2971800" indent="-228600" rtl="1" eaLnBrk="0" fontAlgn="base" hangingPunct="0">
              <a:spcBef>
                <a:spcPct val="0"/>
              </a:spcBef>
              <a:spcAft>
                <a:spcPct val="0"/>
              </a:spcAft>
              <a:defRPr sz="3900" b="1">
                <a:solidFill>
                  <a:srgbClr val="000066"/>
                </a:solidFill>
                <a:latin typeface="Arial" charset="0"/>
                <a:cs typeface="Arial" charset="0"/>
              </a:defRPr>
            </a:lvl7pPr>
            <a:lvl8pPr marL="3429000" indent="-228600" rtl="1" eaLnBrk="0" fontAlgn="base" hangingPunct="0">
              <a:spcBef>
                <a:spcPct val="0"/>
              </a:spcBef>
              <a:spcAft>
                <a:spcPct val="0"/>
              </a:spcAft>
              <a:defRPr sz="3900" b="1">
                <a:solidFill>
                  <a:srgbClr val="000066"/>
                </a:solidFill>
                <a:latin typeface="Arial" charset="0"/>
                <a:cs typeface="Arial" charset="0"/>
              </a:defRPr>
            </a:lvl8pPr>
            <a:lvl9pPr marL="3886200" indent="-228600" rtl="1" eaLnBrk="0" fontAlgn="base" hangingPunct="0">
              <a:spcBef>
                <a:spcPct val="0"/>
              </a:spcBef>
              <a:spcAft>
                <a:spcPct val="0"/>
              </a:spcAft>
              <a:defRPr sz="3900" b="1">
                <a:solidFill>
                  <a:srgbClr val="000066"/>
                </a:solidFill>
                <a:latin typeface="Arial" charset="0"/>
                <a:cs typeface="Arial" charset="0"/>
              </a:defRPr>
            </a:lvl9pPr>
          </a:lstStyle>
          <a:p>
            <a:pPr eaLnBrk="1" hangingPunct="1"/>
            <a:r>
              <a:rPr lang="en-US" altLang="es-MX" sz="1200" dirty="0" smtClean="0">
                <a:solidFill>
                  <a:prstClr val="black"/>
                </a:solidFill>
              </a:rPr>
              <a:t>N=611</a:t>
            </a:r>
            <a:endParaRPr lang="en-US" altLang="es-MX" sz="1200" dirty="0">
              <a:solidFill>
                <a:prstClr val="black"/>
              </a:solidFill>
            </a:endParaRPr>
          </a:p>
        </p:txBody>
      </p:sp>
      <p:sp>
        <p:nvSpPr>
          <p:cNvPr id="22" name="Text Box 4"/>
          <p:cNvSpPr txBox="1">
            <a:spLocks noChangeArrowheads="1"/>
          </p:cNvSpPr>
          <p:nvPr/>
        </p:nvSpPr>
        <p:spPr bwMode="auto">
          <a:xfrm rot="-5400000">
            <a:off x="-896473" y="3438954"/>
            <a:ext cx="2278026" cy="2769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360" tIns="45680" rIns="91360" bIns="45680">
            <a:spAutoFit/>
          </a:bodyPr>
          <a:lstStyle>
            <a:lvl1pPr eaLnBrk="0" hangingPunct="0">
              <a:defRPr sz="3900" b="1">
                <a:solidFill>
                  <a:srgbClr val="000066"/>
                </a:solidFill>
                <a:latin typeface="Arial" charset="0"/>
                <a:cs typeface="Arial" charset="0"/>
              </a:defRPr>
            </a:lvl1pPr>
            <a:lvl2pPr marL="742950" indent="-285750" eaLnBrk="0" hangingPunct="0">
              <a:defRPr sz="3900" b="1">
                <a:solidFill>
                  <a:srgbClr val="000066"/>
                </a:solidFill>
                <a:latin typeface="Arial" charset="0"/>
                <a:cs typeface="Arial" charset="0"/>
              </a:defRPr>
            </a:lvl2pPr>
            <a:lvl3pPr marL="1143000" indent="-228600" eaLnBrk="0" hangingPunct="0">
              <a:defRPr sz="3900" b="1">
                <a:solidFill>
                  <a:srgbClr val="000066"/>
                </a:solidFill>
                <a:latin typeface="Arial" charset="0"/>
                <a:cs typeface="Arial" charset="0"/>
              </a:defRPr>
            </a:lvl3pPr>
            <a:lvl4pPr marL="1600200" indent="-228600" eaLnBrk="0" hangingPunct="0">
              <a:defRPr sz="3900" b="1">
                <a:solidFill>
                  <a:srgbClr val="000066"/>
                </a:solidFill>
                <a:latin typeface="Arial" charset="0"/>
                <a:cs typeface="Arial" charset="0"/>
              </a:defRPr>
            </a:lvl4pPr>
            <a:lvl5pPr marL="2057400" indent="-228600" eaLnBrk="0" hangingPunct="0">
              <a:defRPr sz="3900" b="1">
                <a:solidFill>
                  <a:srgbClr val="000066"/>
                </a:solidFill>
                <a:latin typeface="Arial" charset="0"/>
                <a:cs typeface="Arial" charset="0"/>
              </a:defRPr>
            </a:lvl5pPr>
            <a:lvl6pPr marL="2514600" indent="-228600" rtl="1" eaLnBrk="0" fontAlgn="base" hangingPunct="0">
              <a:spcBef>
                <a:spcPct val="0"/>
              </a:spcBef>
              <a:spcAft>
                <a:spcPct val="0"/>
              </a:spcAft>
              <a:defRPr sz="3900" b="1">
                <a:solidFill>
                  <a:srgbClr val="000066"/>
                </a:solidFill>
                <a:latin typeface="Arial" charset="0"/>
                <a:cs typeface="Arial" charset="0"/>
              </a:defRPr>
            </a:lvl6pPr>
            <a:lvl7pPr marL="2971800" indent="-228600" rtl="1" eaLnBrk="0" fontAlgn="base" hangingPunct="0">
              <a:spcBef>
                <a:spcPct val="0"/>
              </a:spcBef>
              <a:spcAft>
                <a:spcPct val="0"/>
              </a:spcAft>
              <a:defRPr sz="3900" b="1">
                <a:solidFill>
                  <a:srgbClr val="000066"/>
                </a:solidFill>
                <a:latin typeface="Arial" charset="0"/>
                <a:cs typeface="Arial" charset="0"/>
              </a:defRPr>
            </a:lvl7pPr>
            <a:lvl8pPr marL="3429000" indent="-228600" rtl="1" eaLnBrk="0" fontAlgn="base" hangingPunct="0">
              <a:spcBef>
                <a:spcPct val="0"/>
              </a:spcBef>
              <a:spcAft>
                <a:spcPct val="0"/>
              </a:spcAft>
              <a:defRPr sz="3900" b="1">
                <a:solidFill>
                  <a:srgbClr val="000066"/>
                </a:solidFill>
                <a:latin typeface="Arial" charset="0"/>
                <a:cs typeface="Arial" charset="0"/>
              </a:defRPr>
            </a:lvl8pPr>
            <a:lvl9pPr marL="3886200" indent="-228600" rtl="1" eaLnBrk="0" fontAlgn="base" hangingPunct="0">
              <a:spcBef>
                <a:spcPct val="0"/>
              </a:spcBef>
              <a:spcAft>
                <a:spcPct val="0"/>
              </a:spcAft>
              <a:defRPr sz="3900" b="1">
                <a:solidFill>
                  <a:srgbClr val="000066"/>
                </a:solidFill>
                <a:latin typeface="Arial" charset="0"/>
                <a:cs typeface="Arial" charset="0"/>
              </a:defRPr>
            </a:lvl9pPr>
          </a:lstStyle>
          <a:p>
            <a:pPr eaLnBrk="1" hangingPunct="1"/>
            <a:r>
              <a:rPr lang="en-US" altLang="es-MX" sz="1200" dirty="0" smtClean="0">
                <a:solidFill>
                  <a:prstClr val="black"/>
                </a:solidFill>
              </a:rPr>
              <a:t> Number of confirmed </a:t>
            </a:r>
            <a:r>
              <a:rPr lang="en-US" altLang="es-MX" sz="1200" dirty="0">
                <a:solidFill>
                  <a:prstClr val="black"/>
                </a:solidFill>
              </a:rPr>
              <a:t>Cases</a:t>
            </a:r>
          </a:p>
        </p:txBody>
      </p:sp>
      <p:sp>
        <p:nvSpPr>
          <p:cNvPr id="23" name="Text Box 4"/>
          <p:cNvSpPr txBox="1">
            <a:spLocks noChangeArrowheads="1"/>
          </p:cNvSpPr>
          <p:nvPr/>
        </p:nvSpPr>
        <p:spPr bwMode="auto">
          <a:xfrm rot="16200000">
            <a:off x="7619233" y="3806626"/>
            <a:ext cx="2356574" cy="2769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360" tIns="45680" rIns="91360" bIns="45680">
            <a:spAutoFit/>
          </a:bodyPr>
          <a:lstStyle>
            <a:lvl1pPr eaLnBrk="0" hangingPunct="0">
              <a:defRPr sz="3900" b="1">
                <a:solidFill>
                  <a:srgbClr val="000066"/>
                </a:solidFill>
                <a:latin typeface="Arial" charset="0"/>
                <a:cs typeface="Arial" charset="0"/>
              </a:defRPr>
            </a:lvl1pPr>
            <a:lvl2pPr marL="742950" indent="-285750" eaLnBrk="0" hangingPunct="0">
              <a:defRPr sz="3900" b="1">
                <a:solidFill>
                  <a:srgbClr val="000066"/>
                </a:solidFill>
                <a:latin typeface="Arial" charset="0"/>
                <a:cs typeface="Arial" charset="0"/>
              </a:defRPr>
            </a:lvl2pPr>
            <a:lvl3pPr marL="1143000" indent="-228600" eaLnBrk="0" hangingPunct="0">
              <a:defRPr sz="3900" b="1">
                <a:solidFill>
                  <a:srgbClr val="000066"/>
                </a:solidFill>
                <a:latin typeface="Arial" charset="0"/>
                <a:cs typeface="Arial" charset="0"/>
              </a:defRPr>
            </a:lvl3pPr>
            <a:lvl4pPr marL="1600200" indent="-228600" eaLnBrk="0" hangingPunct="0">
              <a:defRPr sz="3900" b="1">
                <a:solidFill>
                  <a:srgbClr val="000066"/>
                </a:solidFill>
                <a:latin typeface="Arial" charset="0"/>
                <a:cs typeface="Arial" charset="0"/>
              </a:defRPr>
            </a:lvl4pPr>
            <a:lvl5pPr marL="2057400" indent="-228600" eaLnBrk="0" hangingPunct="0">
              <a:defRPr sz="3900" b="1">
                <a:solidFill>
                  <a:srgbClr val="000066"/>
                </a:solidFill>
                <a:latin typeface="Arial" charset="0"/>
                <a:cs typeface="Arial" charset="0"/>
              </a:defRPr>
            </a:lvl5pPr>
            <a:lvl6pPr marL="2514600" indent="-228600" rtl="1" eaLnBrk="0" fontAlgn="base" hangingPunct="0">
              <a:spcBef>
                <a:spcPct val="0"/>
              </a:spcBef>
              <a:spcAft>
                <a:spcPct val="0"/>
              </a:spcAft>
              <a:defRPr sz="3900" b="1">
                <a:solidFill>
                  <a:srgbClr val="000066"/>
                </a:solidFill>
                <a:latin typeface="Arial" charset="0"/>
                <a:cs typeface="Arial" charset="0"/>
              </a:defRPr>
            </a:lvl6pPr>
            <a:lvl7pPr marL="2971800" indent="-228600" rtl="1" eaLnBrk="0" fontAlgn="base" hangingPunct="0">
              <a:spcBef>
                <a:spcPct val="0"/>
              </a:spcBef>
              <a:spcAft>
                <a:spcPct val="0"/>
              </a:spcAft>
              <a:defRPr sz="3900" b="1">
                <a:solidFill>
                  <a:srgbClr val="000066"/>
                </a:solidFill>
                <a:latin typeface="Arial" charset="0"/>
                <a:cs typeface="Arial" charset="0"/>
              </a:defRPr>
            </a:lvl7pPr>
            <a:lvl8pPr marL="3429000" indent="-228600" rtl="1" eaLnBrk="0" fontAlgn="base" hangingPunct="0">
              <a:spcBef>
                <a:spcPct val="0"/>
              </a:spcBef>
              <a:spcAft>
                <a:spcPct val="0"/>
              </a:spcAft>
              <a:defRPr sz="3900" b="1">
                <a:solidFill>
                  <a:srgbClr val="000066"/>
                </a:solidFill>
                <a:latin typeface="Arial" charset="0"/>
                <a:cs typeface="Arial" charset="0"/>
              </a:defRPr>
            </a:lvl8pPr>
            <a:lvl9pPr marL="3886200" indent="-228600" rtl="1" eaLnBrk="0" fontAlgn="base" hangingPunct="0">
              <a:spcBef>
                <a:spcPct val="0"/>
              </a:spcBef>
              <a:spcAft>
                <a:spcPct val="0"/>
              </a:spcAft>
              <a:defRPr sz="3900" b="1">
                <a:solidFill>
                  <a:srgbClr val="000066"/>
                </a:solidFill>
                <a:latin typeface="Arial" charset="0"/>
                <a:cs typeface="Arial" charset="0"/>
              </a:defRPr>
            </a:lvl9pPr>
          </a:lstStyle>
          <a:p>
            <a:pPr eaLnBrk="1" hangingPunct="1"/>
            <a:r>
              <a:rPr lang="en-US" altLang="es-MX" sz="1200" dirty="0" smtClean="0">
                <a:solidFill>
                  <a:prstClr val="black"/>
                </a:solidFill>
              </a:rPr>
              <a:t>Rate per 1,000,000 population</a:t>
            </a:r>
            <a:endParaRPr lang="en-US" altLang="es-MX" sz="1200" dirty="0">
              <a:solidFill>
                <a:prstClr val="black"/>
              </a:solidFill>
            </a:endParaRPr>
          </a:p>
        </p:txBody>
      </p:sp>
      <p:pic>
        <p:nvPicPr>
          <p:cNvPr id="15" name="Picture 14" descr="horizontal WHO .pdf"/>
          <p:cNvPicPr>
            <a:picLocks noChangeAspect="1"/>
          </p:cNvPicPr>
          <p:nvPr/>
        </p:nvPicPr>
        <p:blipFill>
          <a:blip r:embed="rId4" cstate="email">
            <a:extLst>
              <a:ext uri="{28A0092B-C50C-407E-A947-70E740481C1C}">
                <a14:useLocalDpi xmlns:a14="http://schemas.microsoft.com/office/drawing/2010/main" val="0"/>
              </a:ext>
            </a:extLst>
          </a:blip>
          <a:stretch>
            <a:fillRect/>
          </a:stretch>
        </p:blipFill>
        <p:spPr>
          <a:xfrm>
            <a:off x="7297451" y="6334055"/>
            <a:ext cx="1922749" cy="565514"/>
          </a:xfrm>
          <a:prstGeom prst="rect">
            <a:avLst/>
          </a:prstGeom>
        </p:spPr>
      </p:pic>
      <p:sp>
        <p:nvSpPr>
          <p:cNvPr id="16" name="Text Box 15"/>
          <p:cNvSpPr txBox="1">
            <a:spLocks noChangeArrowheads="1"/>
          </p:cNvSpPr>
          <p:nvPr/>
        </p:nvSpPr>
        <p:spPr bwMode="auto">
          <a:xfrm>
            <a:off x="7203811" y="4980882"/>
            <a:ext cx="797189" cy="2769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360" tIns="45680" rIns="91360" bIns="45680">
            <a:spAutoFit/>
          </a:bodyPr>
          <a:lstStyle>
            <a:lvl1pPr eaLnBrk="0" hangingPunct="0">
              <a:defRPr sz="3900" b="1">
                <a:solidFill>
                  <a:srgbClr val="000066"/>
                </a:solidFill>
                <a:latin typeface="Arial" charset="0"/>
                <a:cs typeface="Arial" charset="0"/>
              </a:defRPr>
            </a:lvl1pPr>
            <a:lvl2pPr marL="742950" indent="-285750" eaLnBrk="0" hangingPunct="0">
              <a:defRPr sz="3900" b="1">
                <a:solidFill>
                  <a:srgbClr val="000066"/>
                </a:solidFill>
                <a:latin typeface="Arial" charset="0"/>
                <a:cs typeface="Arial" charset="0"/>
              </a:defRPr>
            </a:lvl2pPr>
            <a:lvl3pPr marL="1143000" indent="-228600" eaLnBrk="0" hangingPunct="0">
              <a:defRPr sz="3900" b="1">
                <a:solidFill>
                  <a:srgbClr val="000066"/>
                </a:solidFill>
                <a:latin typeface="Arial" charset="0"/>
                <a:cs typeface="Arial" charset="0"/>
              </a:defRPr>
            </a:lvl3pPr>
            <a:lvl4pPr marL="1600200" indent="-228600" eaLnBrk="0" hangingPunct="0">
              <a:defRPr sz="3900" b="1">
                <a:solidFill>
                  <a:srgbClr val="000066"/>
                </a:solidFill>
                <a:latin typeface="Arial" charset="0"/>
                <a:cs typeface="Arial" charset="0"/>
              </a:defRPr>
            </a:lvl4pPr>
            <a:lvl5pPr marL="2057400" indent="-228600" eaLnBrk="0" hangingPunct="0">
              <a:defRPr sz="3900" b="1">
                <a:solidFill>
                  <a:srgbClr val="000066"/>
                </a:solidFill>
                <a:latin typeface="Arial" charset="0"/>
                <a:cs typeface="Arial" charset="0"/>
              </a:defRPr>
            </a:lvl5pPr>
            <a:lvl6pPr marL="2514600" indent="-228600" rtl="1" eaLnBrk="0" fontAlgn="base" hangingPunct="0">
              <a:spcBef>
                <a:spcPct val="0"/>
              </a:spcBef>
              <a:spcAft>
                <a:spcPct val="0"/>
              </a:spcAft>
              <a:defRPr sz="3900" b="1">
                <a:solidFill>
                  <a:srgbClr val="000066"/>
                </a:solidFill>
                <a:latin typeface="Arial" charset="0"/>
                <a:cs typeface="Arial" charset="0"/>
              </a:defRPr>
            </a:lvl6pPr>
            <a:lvl7pPr marL="2971800" indent="-228600" rtl="1" eaLnBrk="0" fontAlgn="base" hangingPunct="0">
              <a:spcBef>
                <a:spcPct val="0"/>
              </a:spcBef>
              <a:spcAft>
                <a:spcPct val="0"/>
              </a:spcAft>
              <a:defRPr sz="3900" b="1">
                <a:solidFill>
                  <a:srgbClr val="000066"/>
                </a:solidFill>
                <a:latin typeface="Arial" charset="0"/>
                <a:cs typeface="Arial" charset="0"/>
              </a:defRPr>
            </a:lvl7pPr>
            <a:lvl8pPr marL="3429000" indent="-228600" rtl="1" eaLnBrk="0" fontAlgn="base" hangingPunct="0">
              <a:spcBef>
                <a:spcPct val="0"/>
              </a:spcBef>
              <a:spcAft>
                <a:spcPct val="0"/>
              </a:spcAft>
              <a:defRPr sz="3900" b="1">
                <a:solidFill>
                  <a:srgbClr val="000066"/>
                </a:solidFill>
                <a:latin typeface="Arial" charset="0"/>
                <a:cs typeface="Arial" charset="0"/>
              </a:defRPr>
            </a:lvl8pPr>
            <a:lvl9pPr marL="3886200" indent="-228600" rtl="1" eaLnBrk="0" fontAlgn="base" hangingPunct="0">
              <a:spcBef>
                <a:spcPct val="0"/>
              </a:spcBef>
              <a:spcAft>
                <a:spcPct val="0"/>
              </a:spcAft>
              <a:defRPr sz="3900" b="1">
                <a:solidFill>
                  <a:srgbClr val="000066"/>
                </a:solidFill>
                <a:latin typeface="Arial" charset="0"/>
                <a:cs typeface="Arial" charset="0"/>
              </a:defRPr>
            </a:lvl9pPr>
          </a:lstStyle>
          <a:p>
            <a:pPr eaLnBrk="1" hangingPunct="1"/>
            <a:r>
              <a:rPr lang="en-US" altLang="es-MX" sz="1200" dirty="0" smtClean="0">
                <a:solidFill>
                  <a:prstClr val="black"/>
                </a:solidFill>
              </a:rPr>
              <a:t>N=27</a:t>
            </a:r>
            <a:endParaRPr lang="en-US" altLang="es-MX" sz="1200" dirty="0">
              <a:solidFill>
                <a:prstClr val="black"/>
              </a:solidFill>
            </a:endParaRPr>
          </a:p>
        </p:txBody>
      </p:sp>
    </p:spTree>
    <p:extLst>
      <p:ext uri="{BB962C8B-B14F-4D97-AF65-F5344CB8AC3E}">
        <p14:creationId xmlns:p14="http://schemas.microsoft.com/office/powerpoint/2010/main" val="1428155783"/>
      </p:ext>
    </p:extLst>
  </p:cSld>
  <p:clrMapOvr>
    <a:masterClrMapping/>
  </p:clrMapOvr>
  <p:transition spd="slow">
    <p:wipe/>
  </p:transition>
  <p:timing>
    <p:tnLst>
      <p:par>
        <p:cTn id="1" dur="indefinite" restart="never" nodeType="tmRoot"/>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76200" y="-152400"/>
            <a:ext cx="9144000" cy="838200"/>
          </a:xfrm>
        </p:spPr>
        <p:txBody>
          <a:bodyPr>
            <a:noAutofit/>
          </a:bodyPr>
          <a:lstStyle/>
          <a:p>
            <a:r>
              <a:rPr lang="es-ES" sz="2400" b="1" dirty="0" err="1" smtClean="0">
                <a:solidFill>
                  <a:schemeClr val="accent1"/>
                </a:solidFill>
                <a:effectLst>
                  <a:outerShdw blurRad="38100" dist="38100" dir="2700000" algn="tl">
                    <a:srgbClr val="000000">
                      <a:alpha val="43137"/>
                    </a:srgbClr>
                  </a:outerShdw>
                </a:effectLst>
                <a:latin typeface="Calibri" pitchFamily="34" charset="0"/>
                <a:ea typeface="+mn-ea"/>
                <a:cs typeface="Arial" charset="0"/>
              </a:rPr>
              <a:t>Measles</a:t>
            </a:r>
            <a:r>
              <a:rPr lang="es-ES" sz="2400" b="1" dirty="0" smtClean="0">
                <a:solidFill>
                  <a:schemeClr val="accent1"/>
                </a:solidFill>
                <a:effectLst>
                  <a:outerShdw blurRad="38100" dist="38100" dir="2700000" algn="tl">
                    <a:srgbClr val="000000">
                      <a:alpha val="43137"/>
                    </a:srgbClr>
                  </a:outerShdw>
                </a:effectLst>
                <a:latin typeface="Calibri" pitchFamily="34" charset="0"/>
                <a:ea typeface="+mn-ea"/>
                <a:cs typeface="Arial" charset="0"/>
              </a:rPr>
              <a:t> </a:t>
            </a:r>
            <a:r>
              <a:rPr lang="es-ES" sz="2400" b="1" dirty="0" err="1" smtClean="0">
                <a:solidFill>
                  <a:schemeClr val="accent1"/>
                </a:solidFill>
                <a:effectLst>
                  <a:outerShdw blurRad="38100" dist="38100" dir="2700000" algn="tl">
                    <a:srgbClr val="000000">
                      <a:alpha val="43137"/>
                    </a:srgbClr>
                  </a:outerShdw>
                </a:effectLst>
                <a:latin typeface="Calibri" pitchFamily="34" charset="0"/>
                <a:ea typeface="+mn-ea"/>
                <a:cs typeface="Arial" charset="0"/>
              </a:rPr>
              <a:t>outbreak</a:t>
            </a:r>
            <a:r>
              <a:rPr lang="es-ES" sz="2400" b="1" dirty="0" smtClean="0">
                <a:solidFill>
                  <a:schemeClr val="accent1"/>
                </a:solidFill>
                <a:effectLst>
                  <a:outerShdw blurRad="38100" dist="38100" dir="2700000" algn="tl">
                    <a:srgbClr val="000000">
                      <a:alpha val="43137"/>
                    </a:srgbClr>
                  </a:outerShdw>
                </a:effectLst>
                <a:latin typeface="Calibri" pitchFamily="34" charset="0"/>
                <a:ea typeface="+mn-ea"/>
                <a:cs typeface="Arial" charset="0"/>
              </a:rPr>
              <a:t> </a:t>
            </a:r>
            <a:r>
              <a:rPr lang="es-ES" sz="2400" b="1" dirty="0" err="1" smtClean="0">
                <a:solidFill>
                  <a:schemeClr val="accent1"/>
                </a:solidFill>
                <a:effectLst>
                  <a:outerShdw blurRad="38100" dist="38100" dir="2700000" algn="tl">
                    <a:srgbClr val="000000">
                      <a:alpha val="43137"/>
                    </a:srgbClr>
                  </a:outerShdw>
                </a:effectLst>
                <a:latin typeface="Calibri" pitchFamily="34" charset="0"/>
                <a:ea typeface="+mn-ea"/>
                <a:cs typeface="Arial" charset="0"/>
              </a:rPr>
              <a:t>with</a:t>
            </a:r>
            <a:r>
              <a:rPr lang="es-ES" sz="2400" b="1" dirty="0" smtClean="0">
                <a:solidFill>
                  <a:schemeClr val="accent1"/>
                </a:solidFill>
                <a:effectLst>
                  <a:outerShdw blurRad="38100" dist="38100" dir="2700000" algn="tl">
                    <a:srgbClr val="000000">
                      <a:alpha val="43137"/>
                    </a:srgbClr>
                  </a:outerShdw>
                </a:effectLst>
                <a:latin typeface="Calibri" pitchFamily="34" charset="0"/>
                <a:ea typeface="+mn-ea"/>
                <a:cs typeface="Arial" charset="0"/>
              </a:rPr>
              <a:t> </a:t>
            </a:r>
            <a:r>
              <a:rPr lang="es-ES" sz="2400" b="1" dirty="0" err="1" smtClean="0">
                <a:solidFill>
                  <a:schemeClr val="accent1"/>
                </a:solidFill>
                <a:effectLst>
                  <a:outerShdw blurRad="38100" dist="38100" dir="2700000" algn="tl">
                    <a:srgbClr val="000000">
                      <a:alpha val="43137"/>
                    </a:srgbClr>
                  </a:outerShdw>
                </a:effectLst>
                <a:latin typeface="Calibri" pitchFamily="34" charset="0"/>
                <a:ea typeface="+mn-ea"/>
                <a:cs typeface="Arial" charset="0"/>
              </a:rPr>
              <a:t>genotype</a:t>
            </a:r>
            <a:r>
              <a:rPr lang="es-ES" sz="2400" b="1" dirty="0" smtClean="0">
                <a:solidFill>
                  <a:schemeClr val="accent1"/>
                </a:solidFill>
                <a:effectLst>
                  <a:outerShdw blurRad="38100" dist="38100" dir="2700000" algn="tl">
                    <a:srgbClr val="000000">
                      <a:alpha val="43137"/>
                    </a:srgbClr>
                  </a:outerShdw>
                </a:effectLst>
                <a:latin typeface="Calibri" pitchFamily="34" charset="0"/>
                <a:ea typeface="+mn-ea"/>
                <a:cs typeface="Arial" charset="0"/>
              </a:rPr>
              <a:t> </a:t>
            </a:r>
            <a:r>
              <a:rPr lang="es-ES" sz="2400" b="1" dirty="0" err="1" smtClean="0">
                <a:solidFill>
                  <a:schemeClr val="accent1"/>
                </a:solidFill>
                <a:effectLst>
                  <a:outerShdw blurRad="38100" dist="38100" dir="2700000" algn="tl">
                    <a:srgbClr val="000000">
                      <a:alpha val="43137"/>
                    </a:srgbClr>
                  </a:outerShdw>
                </a:effectLst>
                <a:latin typeface="Calibri" pitchFamily="34" charset="0"/>
                <a:ea typeface="+mn-ea"/>
                <a:cs typeface="Arial" charset="0"/>
              </a:rPr>
              <a:t>identification</a:t>
            </a:r>
            <a:r>
              <a:rPr lang="es-ES" sz="2400" b="1" dirty="0" smtClean="0">
                <a:solidFill>
                  <a:schemeClr val="accent1"/>
                </a:solidFill>
                <a:effectLst>
                  <a:outerShdw blurRad="38100" dist="38100" dir="2700000" algn="tl">
                    <a:srgbClr val="000000">
                      <a:alpha val="43137"/>
                    </a:srgbClr>
                  </a:outerShdw>
                </a:effectLst>
                <a:latin typeface="Calibri" pitchFamily="34" charset="0"/>
                <a:ea typeface="+mn-ea"/>
                <a:cs typeface="Arial" charset="0"/>
              </a:rPr>
              <a:t>.  LAC, 2010-2015</a:t>
            </a:r>
            <a:endParaRPr lang="es-ES" sz="2400" b="1" dirty="0">
              <a:solidFill>
                <a:schemeClr val="accent1"/>
              </a:solidFill>
              <a:effectLst>
                <a:outerShdw blurRad="38100" dist="38100" dir="2700000" algn="tl">
                  <a:srgbClr val="000000">
                    <a:alpha val="43137"/>
                  </a:srgbClr>
                </a:outerShdw>
              </a:effectLst>
              <a:latin typeface="Calibri" pitchFamily="34" charset="0"/>
              <a:ea typeface="+mn-ea"/>
              <a:cs typeface="Arial" charset="0"/>
            </a:endParaRPr>
          </a:p>
        </p:txBody>
      </p:sp>
      <p:graphicFrame>
        <p:nvGraphicFramePr>
          <p:cNvPr id="4" name="Table 3"/>
          <p:cNvGraphicFramePr>
            <a:graphicFrameLocks noGrp="1"/>
          </p:cNvGraphicFramePr>
          <p:nvPr>
            <p:extLst>
              <p:ext uri="{D42A27DB-BD31-4B8C-83A1-F6EECF244321}">
                <p14:modId xmlns:p14="http://schemas.microsoft.com/office/powerpoint/2010/main" val="3921434512"/>
              </p:ext>
            </p:extLst>
          </p:nvPr>
        </p:nvGraphicFramePr>
        <p:xfrm>
          <a:off x="685800" y="548640"/>
          <a:ext cx="7924800" cy="6004560"/>
        </p:xfrm>
        <a:graphic>
          <a:graphicData uri="http://schemas.openxmlformats.org/drawingml/2006/table">
            <a:tbl>
              <a:tblPr firstRow="1" bandRow="1">
                <a:tableStyleId>{5C22544A-7EE6-4342-B048-85BDC9FD1C3A}</a:tableStyleId>
              </a:tblPr>
              <a:tblGrid>
                <a:gridCol w="1676400"/>
                <a:gridCol w="1676400"/>
                <a:gridCol w="1524000"/>
                <a:gridCol w="1463040"/>
                <a:gridCol w="1584960"/>
              </a:tblGrid>
              <a:tr h="370840">
                <a:tc>
                  <a:txBody>
                    <a:bodyPr/>
                    <a:lstStyle/>
                    <a:p>
                      <a:pPr algn="ctr"/>
                      <a:r>
                        <a:rPr lang="es-ES" sz="1400" noProof="0" dirty="0" smtClean="0"/>
                        <a:t>Año</a:t>
                      </a:r>
                      <a:endParaRPr lang="es-ES" sz="1400" noProof="0" dirty="0"/>
                    </a:p>
                  </a:txBody>
                  <a:tcPr/>
                </a:tc>
                <a:tc>
                  <a:txBody>
                    <a:bodyPr/>
                    <a:lstStyle/>
                    <a:p>
                      <a:pPr algn="ctr"/>
                      <a:r>
                        <a:rPr lang="es-ES" sz="1400" noProof="0" dirty="0" smtClean="0"/>
                        <a:t>Brotes con </a:t>
                      </a:r>
                      <a:r>
                        <a:rPr lang="es-ES" sz="1400" baseline="0" noProof="0" dirty="0" smtClean="0"/>
                        <a:t> </a:t>
                      </a:r>
                    </a:p>
                    <a:p>
                      <a:pPr algn="ctr"/>
                      <a:r>
                        <a:rPr lang="es-ES" sz="1400" baseline="0" noProof="0" dirty="0" smtClean="0"/>
                        <a:t>1 </a:t>
                      </a:r>
                      <a:r>
                        <a:rPr lang="es-ES" sz="1400" noProof="0" dirty="0" smtClean="0"/>
                        <a:t> caso</a:t>
                      </a:r>
                      <a:endParaRPr lang="es-ES" sz="1400" noProof="0" dirty="0"/>
                    </a:p>
                  </a:txBody>
                  <a:tcPr/>
                </a:tc>
                <a:tc>
                  <a:txBody>
                    <a:bodyPr/>
                    <a:lstStyle/>
                    <a:p>
                      <a:pPr algn="ctr"/>
                      <a:r>
                        <a:rPr lang="es-ES" sz="1400" noProof="0" dirty="0" smtClean="0"/>
                        <a:t>Brotes con</a:t>
                      </a:r>
                    </a:p>
                    <a:p>
                      <a:pPr algn="ctr"/>
                      <a:r>
                        <a:rPr lang="es-ES" sz="1400" noProof="0" dirty="0" smtClean="0"/>
                        <a:t> 2-5 casos</a:t>
                      </a:r>
                    </a:p>
                  </a:txBody>
                  <a:tcPr/>
                </a:tc>
                <a:tc>
                  <a:txBody>
                    <a:bodyPr/>
                    <a:lstStyle/>
                    <a:p>
                      <a:pPr algn="ctr"/>
                      <a:r>
                        <a:rPr lang="es-ES" sz="1400" noProof="0" dirty="0" smtClean="0"/>
                        <a:t>Brotes con </a:t>
                      </a:r>
                    </a:p>
                    <a:p>
                      <a:pPr algn="ctr"/>
                      <a:r>
                        <a:rPr lang="es-ES" sz="1400" noProof="0" dirty="0" smtClean="0"/>
                        <a:t> 6-20 casos</a:t>
                      </a:r>
                      <a:endParaRPr lang="es-ES" sz="1400" noProof="0" dirty="0"/>
                    </a:p>
                  </a:txBody>
                  <a:tcPr/>
                </a:tc>
                <a:tc>
                  <a:txBody>
                    <a:bodyPr/>
                    <a:lstStyle/>
                    <a:p>
                      <a:pPr algn="ctr"/>
                      <a:r>
                        <a:rPr lang="es-ES" sz="1400" noProof="0" dirty="0" smtClean="0"/>
                        <a:t>Brotes con </a:t>
                      </a:r>
                      <a:br>
                        <a:rPr lang="es-ES" sz="1400" noProof="0" dirty="0" smtClean="0"/>
                      </a:br>
                      <a:r>
                        <a:rPr lang="es-ES" sz="1400" noProof="0" dirty="0" smtClean="0"/>
                        <a:t>&gt;20 casos</a:t>
                      </a:r>
                      <a:endParaRPr lang="es-ES" sz="1400" noProof="0" dirty="0"/>
                    </a:p>
                  </a:txBody>
                  <a:tcPr/>
                </a:tc>
              </a:tr>
              <a:tr h="370840">
                <a:tc>
                  <a:txBody>
                    <a:bodyPr/>
                    <a:lstStyle/>
                    <a:p>
                      <a:r>
                        <a:rPr lang="es-ES" sz="1400" noProof="0" dirty="0" smtClean="0"/>
                        <a:t>2010</a:t>
                      </a:r>
                      <a:endParaRPr lang="es-ES" sz="1400" noProof="0" dirty="0"/>
                    </a:p>
                  </a:txBody>
                  <a:tcPr/>
                </a:tc>
                <a:tc>
                  <a:txBody>
                    <a:bodyPr/>
                    <a:lstStyle/>
                    <a:p>
                      <a:pPr algn="ctr"/>
                      <a:r>
                        <a:rPr lang="es-ES" sz="1400" baseline="0" noProof="0" dirty="0" smtClean="0"/>
                        <a:t>FRG – 2 (D4)</a:t>
                      </a:r>
                    </a:p>
                    <a:p>
                      <a:pPr algn="ctr"/>
                      <a:endParaRPr lang="es-ES" sz="1400" noProof="0" dirty="0"/>
                    </a:p>
                  </a:txBody>
                  <a:tcPr/>
                </a:tc>
                <a:tc>
                  <a:txBody>
                    <a:bodyPr/>
                    <a:lstStyle/>
                    <a:p>
                      <a:pPr algn="ctr"/>
                      <a:r>
                        <a:rPr lang="es-ES" sz="1400" noProof="0" dirty="0" smtClean="0"/>
                        <a:t>BRA – 1 (B3)</a:t>
                      </a:r>
                      <a:endParaRPr lang="es-ES" sz="1400" noProof="0" dirty="0"/>
                    </a:p>
                  </a:txBody>
                  <a:tcPr/>
                </a:tc>
                <a:tc>
                  <a:txBody>
                    <a:bodyPr/>
                    <a:lstStyle/>
                    <a:p>
                      <a:pPr algn="ctr"/>
                      <a:r>
                        <a:rPr lang="es-ES" sz="1400" noProof="0" dirty="0" smtClean="0"/>
                        <a:t>ARG – 1 (B3)</a:t>
                      </a:r>
                    </a:p>
                    <a:p>
                      <a:pPr algn="ctr"/>
                      <a:r>
                        <a:rPr lang="es-ES" sz="1400" noProof="0" dirty="0" smtClean="0"/>
                        <a:t>BRA – 1 (B3)</a:t>
                      </a:r>
                      <a:endParaRPr lang="es-ES" sz="1400" noProof="0" dirty="0"/>
                    </a:p>
                  </a:txBody>
                  <a:tcPr/>
                </a:tc>
                <a:tc>
                  <a:txBody>
                    <a:bodyPr/>
                    <a:lstStyle/>
                    <a:p>
                      <a:pPr algn="ctr"/>
                      <a:r>
                        <a:rPr lang="es-ES" sz="1400" noProof="0" dirty="0" smtClean="0"/>
                        <a:t>BRA – 1 (B3)</a:t>
                      </a:r>
                      <a:endParaRPr lang="es-ES" sz="1400" noProof="0" dirty="0"/>
                    </a:p>
                  </a:txBody>
                  <a:tcPr/>
                </a:tc>
              </a:tr>
              <a:tr h="370840">
                <a:tc>
                  <a:txBody>
                    <a:bodyPr/>
                    <a:lstStyle/>
                    <a:p>
                      <a:r>
                        <a:rPr lang="es-ES" sz="1400" noProof="0" dirty="0" smtClean="0"/>
                        <a:t>2011</a:t>
                      </a:r>
                      <a:endParaRPr lang="es-ES" sz="1400" noProof="0" dirty="0"/>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s-ES" sz="1400" baseline="0" noProof="0" dirty="0" smtClean="0"/>
                        <a:t>ARG – 1 (D4)</a:t>
                      </a:r>
                    </a:p>
                    <a:p>
                      <a:pPr marL="0" marR="0" indent="0" algn="ctr" defTabSz="914400" rtl="0" eaLnBrk="1" fontAlgn="auto" latinLnBrk="0" hangingPunct="1">
                        <a:lnSpc>
                          <a:spcPct val="100000"/>
                        </a:lnSpc>
                        <a:spcBef>
                          <a:spcPts val="0"/>
                        </a:spcBef>
                        <a:spcAft>
                          <a:spcPts val="0"/>
                        </a:spcAft>
                        <a:buClrTx/>
                        <a:buSzTx/>
                        <a:buFontTx/>
                        <a:buNone/>
                        <a:tabLst/>
                        <a:defRPr/>
                      </a:pPr>
                      <a:r>
                        <a:rPr lang="es-ES" sz="1400" baseline="0" noProof="0" dirty="0" smtClean="0"/>
                        <a:t>BRA – 5 (D4)</a:t>
                      </a:r>
                    </a:p>
                    <a:p>
                      <a:pPr algn="ctr"/>
                      <a:r>
                        <a:rPr lang="es-ES" sz="1400" noProof="0" dirty="0" smtClean="0"/>
                        <a:t>CHI</a:t>
                      </a:r>
                      <a:r>
                        <a:rPr lang="es-ES" sz="1400" baseline="0" noProof="0" dirty="0" smtClean="0"/>
                        <a:t> – 1 (D9)</a:t>
                      </a:r>
                    </a:p>
                    <a:p>
                      <a:pPr algn="ctr"/>
                      <a:r>
                        <a:rPr lang="es-ES" sz="1400" baseline="0" noProof="0" dirty="0" smtClean="0"/>
                        <a:t>JAM – 1 (B3)</a:t>
                      </a:r>
                    </a:p>
                    <a:p>
                      <a:pPr algn="ctr"/>
                      <a:r>
                        <a:rPr lang="es-ES" sz="1400" baseline="0" noProof="0" dirty="0" smtClean="0"/>
                        <a:t>MEX – 3 (D4)</a:t>
                      </a:r>
                    </a:p>
                    <a:p>
                      <a:pPr algn="ctr"/>
                      <a:r>
                        <a:rPr lang="es-ES" sz="1400" b="1" baseline="0" noProof="0" dirty="0" smtClean="0">
                          <a:solidFill>
                            <a:srgbClr val="FF0000"/>
                          </a:solidFill>
                        </a:rPr>
                        <a:t>BRA – 2 (NA)</a:t>
                      </a:r>
                      <a:endParaRPr lang="es-ES" sz="1400" b="1" noProof="0" dirty="0">
                        <a:solidFill>
                          <a:srgbClr val="FF0000"/>
                        </a:solidFill>
                      </a:endParaRPr>
                    </a:p>
                  </a:txBody>
                  <a:tcPr/>
                </a:tc>
                <a:tc>
                  <a:txBody>
                    <a:bodyPr/>
                    <a:lstStyle/>
                    <a:p>
                      <a:pPr algn="ctr"/>
                      <a:r>
                        <a:rPr lang="es-ES" sz="1400" noProof="0" dirty="0" smtClean="0"/>
                        <a:t>ARG – 1 (D4)</a:t>
                      </a:r>
                    </a:p>
                    <a:p>
                      <a:pPr algn="ctr"/>
                      <a:r>
                        <a:rPr lang="es-ES" sz="1400" noProof="0" dirty="0" smtClean="0"/>
                        <a:t>BRA</a:t>
                      </a:r>
                      <a:r>
                        <a:rPr lang="es-ES" sz="1400" baseline="0" noProof="0" dirty="0" smtClean="0"/>
                        <a:t> – 6 (D4)</a:t>
                      </a:r>
                    </a:p>
                    <a:p>
                      <a:pPr algn="ctr"/>
                      <a:r>
                        <a:rPr lang="es-ES" sz="1400" baseline="0" noProof="0" dirty="0" smtClean="0"/>
                        <a:t>CHI – 2 (D4)</a:t>
                      </a:r>
                    </a:p>
                    <a:p>
                      <a:pPr algn="ctr"/>
                      <a:r>
                        <a:rPr lang="es-ES" sz="1400" baseline="0" noProof="0" dirty="0" smtClean="0"/>
                        <a:t>DOR – 1 (D4)</a:t>
                      </a:r>
                    </a:p>
                    <a:p>
                      <a:pPr algn="ctr"/>
                      <a:r>
                        <a:rPr lang="es-ES" sz="1400" baseline="0" noProof="0" dirty="0" smtClean="0"/>
                        <a:t>PAN – 1 (D4)</a:t>
                      </a:r>
                      <a:endParaRPr lang="es-ES" sz="1400" noProof="0" dirty="0"/>
                    </a:p>
                  </a:txBody>
                  <a:tcPr/>
                </a:tc>
                <a:tc>
                  <a:txBody>
                    <a:bodyPr/>
                    <a:lstStyle/>
                    <a:p>
                      <a:pPr algn="ctr"/>
                      <a:r>
                        <a:rPr lang="es-ES" sz="1400" noProof="0" dirty="0" smtClean="0"/>
                        <a:t>COL – 1 (D4)</a:t>
                      </a:r>
                    </a:p>
                    <a:p>
                      <a:pPr algn="ctr"/>
                      <a:r>
                        <a:rPr lang="es-ES" sz="1400" noProof="0" dirty="0" smtClean="0"/>
                        <a:t>FRG – 1 (D4)</a:t>
                      </a:r>
                    </a:p>
                    <a:p>
                      <a:pPr algn="ctr"/>
                      <a:r>
                        <a:rPr lang="es-ES" sz="1400" noProof="0" dirty="0" smtClean="0"/>
                        <a:t>GLP</a:t>
                      </a:r>
                      <a:r>
                        <a:rPr lang="es-ES" sz="1400" baseline="0" noProof="0" dirty="0" smtClean="0"/>
                        <a:t> – 1 (D4)</a:t>
                      </a:r>
                    </a:p>
                    <a:p>
                      <a:pPr algn="ctr"/>
                      <a:endParaRPr lang="es-ES" sz="1400" noProof="0" dirty="0"/>
                    </a:p>
                  </a:txBody>
                  <a:tcPr/>
                </a:tc>
                <a:tc>
                  <a:txBody>
                    <a:bodyPr/>
                    <a:lstStyle/>
                    <a:p>
                      <a:pPr algn="ctr"/>
                      <a:r>
                        <a:rPr lang="es-ES" sz="1400" noProof="0" dirty="0" smtClean="0"/>
                        <a:t>BRA – 1 (D4)</a:t>
                      </a:r>
                    </a:p>
                    <a:p>
                      <a:pPr algn="ctr"/>
                      <a:r>
                        <a:rPr lang="es-ES" sz="1400" noProof="0" dirty="0" smtClean="0"/>
                        <a:t>    ECU – 1 (B3)</a:t>
                      </a:r>
                      <a:r>
                        <a:rPr lang="es-ES" sz="1400" baseline="30000" noProof="0" dirty="0" smtClean="0"/>
                        <a:t> </a:t>
                      </a:r>
                      <a:r>
                        <a:rPr lang="es-ES" sz="1400" b="1" baseline="30000" noProof="0" dirty="0" smtClean="0"/>
                        <a:t>(a)</a:t>
                      </a:r>
                      <a:endParaRPr lang="es-ES" sz="1400" b="1" baseline="30000" noProof="0" dirty="0"/>
                    </a:p>
                  </a:txBody>
                  <a:tcPr/>
                </a:tc>
              </a:tr>
              <a:tr h="370840">
                <a:tc>
                  <a:txBody>
                    <a:bodyPr/>
                    <a:lstStyle/>
                    <a:p>
                      <a:r>
                        <a:rPr lang="es-ES" sz="1400" noProof="0" dirty="0" smtClean="0"/>
                        <a:t>2012</a:t>
                      </a:r>
                      <a:endParaRPr lang="es-ES" sz="1400" noProof="0" dirty="0"/>
                    </a:p>
                  </a:txBody>
                  <a:tcPr/>
                </a:tc>
                <a:tc>
                  <a:txBody>
                    <a:bodyPr/>
                    <a:lstStyle/>
                    <a:p>
                      <a:pPr algn="ctr"/>
                      <a:r>
                        <a:rPr lang="es-ES" sz="1400" noProof="0" dirty="0" smtClean="0"/>
                        <a:t>ARG – 1 (D4)</a:t>
                      </a:r>
                    </a:p>
                    <a:p>
                      <a:pPr algn="ctr"/>
                      <a:r>
                        <a:rPr lang="es-ES" sz="1400" noProof="0" dirty="0" smtClean="0"/>
                        <a:t>COL</a:t>
                      </a:r>
                      <a:r>
                        <a:rPr lang="es-ES" sz="1400" baseline="0" noProof="0" dirty="0" smtClean="0"/>
                        <a:t> – 1 (D4)</a:t>
                      </a:r>
                    </a:p>
                    <a:p>
                      <a:pPr algn="ctr"/>
                      <a:r>
                        <a:rPr lang="es-ES" sz="1400" baseline="0" noProof="0" dirty="0" smtClean="0"/>
                        <a:t>VEN – 1 (D4)</a:t>
                      </a:r>
                      <a:endParaRPr lang="es-ES" sz="1400" noProof="0" dirty="0"/>
                    </a:p>
                  </a:txBody>
                  <a:tcPr/>
                </a:tc>
                <a:tc>
                  <a:txBody>
                    <a:bodyPr/>
                    <a:lstStyle/>
                    <a:p>
                      <a:pPr algn="ctr"/>
                      <a:r>
                        <a:rPr lang="es-ES" sz="1400" b="1" noProof="0" dirty="0" smtClean="0">
                          <a:solidFill>
                            <a:srgbClr val="FF0000"/>
                          </a:solidFill>
                        </a:rPr>
                        <a:t>BRA – 1 (NA)</a:t>
                      </a:r>
                      <a:endParaRPr lang="es-ES" sz="1400" b="1" noProof="0" dirty="0">
                        <a:solidFill>
                          <a:srgbClr val="FF0000"/>
                        </a:solidFill>
                      </a:endParaRPr>
                    </a:p>
                  </a:txBody>
                  <a:tcPr/>
                </a:tc>
                <a:tc>
                  <a:txBody>
                    <a:bodyPr/>
                    <a:lstStyle/>
                    <a:p>
                      <a:pPr algn="ctr"/>
                      <a:r>
                        <a:rPr lang="es-ES" sz="1400" noProof="0" dirty="0" smtClean="0"/>
                        <a:t>BRA – 1 (D8)</a:t>
                      </a:r>
                      <a:endParaRPr lang="es-ES" sz="1400" noProof="0" dirty="0"/>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s-ES" sz="1400" noProof="0" dirty="0" smtClean="0"/>
                        <a:t>ECU – 1 (B3)</a:t>
                      </a:r>
                      <a:r>
                        <a:rPr lang="es-ES" sz="1400" b="1" baseline="30000" noProof="0" dirty="0" smtClean="0"/>
                        <a:t> (a)</a:t>
                      </a:r>
                    </a:p>
                    <a:p>
                      <a:pPr algn="ctr"/>
                      <a:endParaRPr lang="es-ES" sz="1400" noProof="0" dirty="0"/>
                    </a:p>
                  </a:txBody>
                  <a:tcPr/>
                </a:tc>
              </a:tr>
              <a:tr h="370840">
                <a:tc>
                  <a:txBody>
                    <a:bodyPr/>
                    <a:lstStyle/>
                    <a:p>
                      <a:r>
                        <a:rPr lang="es-ES" sz="1400" noProof="0" dirty="0" smtClean="0"/>
                        <a:t>2013</a:t>
                      </a:r>
                      <a:endParaRPr lang="es-ES" sz="1400" noProof="0" dirty="0"/>
                    </a:p>
                  </a:txBody>
                  <a:tcPr/>
                </a:tc>
                <a:tc>
                  <a:txBody>
                    <a:bodyPr/>
                    <a:lstStyle/>
                    <a:p>
                      <a:pPr algn="ctr"/>
                      <a:r>
                        <a:rPr lang="es-ES" sz="1400" noProof="0" dirty="0" smtClean="0"/>
                        <a:t>BRA – 2 (D8)</a:t>
                      </a:r>
                    </a:p>
                    <a:p>
                      <a:pPr marL="0" marR="0" indent="0" algn="ctr" defTabSz="914400" rtl="0" eaLnBrk="1" fontAlgn="auto" latinLnBrk="0" hangingPunct="1">
                        <a:lnSpc>
                          <a:spcPct val="100000"/>
                        </a:lnSpc>
                        <a:spcBef>
                          <a:spcPts val="0"/>
                        </a:spcBef>
                        <a:spcAft>
                          <a:spcPts val="0"/>
                        </a:spcAft>
                        <a:buClrTx/>
                        <a:buSzTx/>
                        <a:buFontTx/>
                        <a:buNone/>
                        <a:tabLst/>
                        <a:defRPr/>
                      </a:pPr>
                      <a:r>
                        <a:rPr lang="es-ES" sz="1400" noProof="0" dirty="0" smtClean="0"/>
                        <a:t>BRA – 1 (D4)</a:t>
                      </a:r>
                    </a:p>
                    <a:p>
                      <a:pPr marL="0" marR="0" indent="0" algn="ctr" defTabSz="914400" rtl="0" eaLnBrk="1" fontAlgn="auto" latinLnBrk="0" hangingPunct="1">
                        <a:lnSpc>
                          <a:spcPct val="100000"/>
                        </a:lnSpc>
                        <a:spcBef>
                          <a:spcPts val="0"/>
                        </a:spcBef>
                        <a:spcAft>
                          <a:spcPts val="0"/>
                        </a:spcAft>
                        <a:buClrTx/>
                        <a:buSzTx/>
                        <a:buFontTx/>
                        <a:buNone/>
                        <a:tabLst/>
                        <a:defRPr/>
                      </a:pPr>
                      <a:r>
                        <a:rPr lang="es-ES" sz="1400" b="1" noProof="0" dirty="0" smtClean="0">
                          <a:solidFill>
                            <a:srgbClr val="FF0000"/>
                          </a:solidFill>
                        </a:rPr>
                        <a:t>BRA – 2 (NA)</a:t>
                      </a:r>
                      <a:br>
                        <a:rPr lang="es-ES" sz="1400" b="1" noProof="0" dirty="0" smtClean="0">
                          <a:solidFill>
                            <a:srgbClr val="FF0000"/>
                          </a:solidFill>
                        </a:rPr>
                      </a:br>
                      <a:r>
                        <a:rPr lang="es-ES" sz="1400" b="1" noProof="0" dirty="0" smtClean="0">
                          <a:solidFill>
                            <a:srgbClr val="FF0000"/>
                          </a:solidFill>
                        </a:rPr>
                        <a:t>COL – 1 (NA)</a:t>
                      </a:r>
                    </a:p>
                  </a:txBody>
                  <a:tcPr/>
                </a:tc>
                <a:tc>
                  <a:txBody>
                    <a:bodyPr/>
                    <a:lstStyle/>
                    <a:p>
                      <a:pPr algn="ctr"/>
                      <a:r>
                        <a:rPr lang="es-ES" sz="1400" noProof="0" dirty="0" smtClean="0"/>
                        <a:t>BRA – 2 (D8)</a:t>
                      </a:r>
                    </a:p>
                  </a:txBody>
                  <a:tcPr/>
                </a:tc>
                <a:tc>
                  <a:txBody>
                    <a:bodyPr/>
                    <a:lstStyle/>
                    <a:p>
                      <a:pPr algn="ctr"/>
                      <a:endParaRPr lang="es-ES" sz="1400" noProof="0" dirty="0"/>
                    </a:p>
                  </a:txBody>
                  <a:tcPr/>
                </a:tc>
                <a:tc>
                  <a:txBody>
                    <a:bodyPr/>
                    <a:lstStyle/>
                    <a:p>
                      <a:pPr algn="ctr"/>
                      <a:r>
                        <a:rPr lang="es-ES" sz="1400" noProof="0" dirty="0" smtClean="0"/>
                        <a:t>BRA – 1 (D8) </a:t>
                      </a:r>
                      <a:r>
                        <a:rPr lang="es-ES" sz="1400" baseline="30000" noProof="0" dirty="0" smtClean="0"/>
                        <a:t>(b)</a:t>
                      </a:r>
                      <a:endParaRPr lang="es-ES" sz="1400" baseline="30000" noProof="0" dirty="0"/>
                    </a:p>
                  </a:txBody>
                  <a:tcPr/>
                </a:tc>
              </a:tr>
              <a:tr h="370840">
                <a:tc>
                  <a:txBody>
                    <a:bodyPr/>
                    <a:lstStyle/>
                    <a:p>
                      <a:r>
                        <a:rPr lang="es-ES" sz="1400" noProof="0" dirty="0" smtClean="0"/>
                        <a:t>2014</a:t>
                      </a:r>
                      <a:endParaRPr lang="es-ES" sz="1400" noProof="0" dirty="0"/>
                    </a:p>
                  </a:txBody>
                  <a:tcPr/>
                </a:tc>
                <a:tc>
                  <a:txBody>
                    <a:bodyPr/>
                    <a:lstStyle/>
                    <a:p>
                      <a:pPr algn="ctr"/>
                      <a:r>
                        <a:rPr lang="es-ES" sz="1400" noProof="0" dirty="0" smtClean="0"/>
                        <a:t>ARG – 1 (D8)</a:t>
                      </a:r>
                    </a:p>
                    <a:p>
                      <a:pPr algn="ctr"/>
                      <a:r>
                        <a:rPr lang="es-ES" sz="1400" noProof="0" dirty="0" smtClean="0"/>
                        <a:t>BRA – 1 (B3)</a:t>
                      </a:r>
                    </a:p>
                    <a:p>
                      <a:pPr algn="ctr"/>
                      <a:r>
                        <a:rPr lang="es-ES" sz="1400" b="1" noProof="0" dirty="0" smtClean="0">
                          <a:solidFill>
                            <a:srgbClr val="FF0000"/>
                          </a:solidFill>
                        </a:rPr>
                        <a:t>BRA – 1 (NA)</a:t>
                      </a:r>
                      <a:endParaRPr lang="es-ES" sz="1400" b="1" noProof="0" dirty="0">
                        <a:solidFill>
                          <a:srgbClr val="FF0000"/>
                        </a:solidFill>
                      </a:endParaRPr>
                    </a:p>
                  </a:txBody>
                  <a:tcPr/>
                </a:tc>
                <a:tc>
                  <a:txBody>
                    <a:bodyPr/>
                    <a:lstStyle/>
                    <a:p>
                      <a:pPr algn="ctr"/>
                      <a:r>
                        <a:rPr lang="es-ES" sz="1400" noProof="0" dirty="0" smtClean="0"/>
                        <a:t>BRA – 2 (D8)</a:t>
                      </a:r>
                      <a:endParaRPr lang="es-ES" sz="1400" noProof="0" dirty="0"/>
                    </a:p>
                  </a:txBody>
                  <a:tcPr/>
                </a:tc>
                <a:tc>
                  <a:txBody>
                    <a:bodyPr/>
                    <a:lstStyle/>
                    <a:p>
                      <a:pPr algn="ctr"/>
                      <a:endParaRPr lang="es-ES" sz="1400" noProof="0" dirty="0"/>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s-ES" sz="1400" noProof="0" dirty="0" smtClean="0"/>
                        <a:t>BRA – 1 (D8) </a:t>
                      </a:r>
                      <a:r>
                        <a:rPr lang="es-ES" sz="1400" baseline="30000" noProof="0" dirty="0" smtClean="0"/>
                        <a:t>(b)</a:t>
                      </a:r>
                      <a:endParaRPr lang="es-ES" sz="1400" noProof="0" dirty="0" smtClean="0"/>
                    </a:p>
                  </a:txBody>
                  <a:tcPr/>
                </a:tc>
              </a:tr>
              <a:tr h="582993">
                <a:tc>
                  <a:txBody>
                    <a:bodyPr/>
                    <a:lstStyle/>
                    <a:p>
                      <a:r>
                        <a:rPr lang="en-US" sz="1400" noProof="0" dirty="0" smtClean="0"/>
                        <a:t>2015</a:t>
                      </a:r>
                      <a:endParaRPr lang="es-ES" sz="1400" noProof="0" dirty="0"/>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s-ES" sz="1400" noProof="0" dirty="0" smtClean="0"/>
                        <a:t>COL – 1 (B3)</a:t>
                      </a:r>
                    </a:p>
                    <a:p>
                      <a:pPr marL="0" marR="0" indent="0" algn="ctr" defTabSz="914400" rtl="0" eaLnBrk="1" fontAlgn="auto" latinLnBrk="0" hangingPunct="1">
                        <a:lnSpc>
                          <a:spcPct val="100000"/>
                        </a:lnSpc>
                        <a:spcBef>
                          <a:spcPts val="0"/>
                        </a:spcBef>
                        <a:spcAft>
                          <a:spcPts val="0"/>
                        </a:spcAft>
                        <a:buClrTx/>
                        <a:buSzTx/>
                        <a:buFontTx/>
                        <a:buNone/>
                        <a:tabLst/>
                        <a:defRPr/>
                      </a:pPr>
                      <a:r>
                        <a:rPr lang="es-ES" sz="1400" b="1" noProof="0" dirty="0" smtClean="0">
                          <a:solidFill>
                            <a:srgbClr val="FF0000"/>
                          </a:solidFill>
                        </a:rPr>
                        <a:t>BRA – 2 (NA)</a:t>
                      </a:r>
                    </a:p>
                    <a:p>
                      <a:pPr marL="0" marR="0" indent="0" algn="ctr" defTabSz="914400" rtl="0" eaLnBrk="1" fontAlgn="auto" latinLnBrk="0" hangingPunct="1">
                        <a:lnSpc>
                          <a:spcPct val="100000"/>
                        </a:lnSpc>
                        <a:spcBef>
                          <a:spcPts val="0"/>
                        </a:spcBef>
                        <a:spcAft>
                          <a:spcPts val="0"/>
                        </a:spcAft>
                        <a:buClrTx/>
                        <a:buSzTx/>
                        <a:buFontTx/>
                        <a:buNone/>
                        <a:tabLst/>
                        <a:defRPr/>
                      </a:pPr>
                      <a:r>
                        <a:rPr lang="es-ES" sz="1400" b="1" noProof="0" dirty="0" smtClean="0">
                          <a:solidFill>
                            <a:srgbClr val="FF0000"/>
                          </a:solidFill>
                        </a:rPr>
                        <a:t>MEX – 1 (NA)</a:t>
                      </a:r>
                      <a:endParaRPr lang="es-ES" sz="1400" b="1" noProof="0" dirty="0">
                        <a:solidFill>
                          <a:srgbClr val="FF0000"/>
                        </a:solidFill>
                      </a:endParaRPr>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s-ES" sz="1400" noProof="0" dirty="0" smtClean="0"/>
                        <a:t>PER – 1 (D8)</a:t>
                      </a:r>
                      <a:endParaRPr lang="es-ES" sz="1400" noProof="0" dirty="0"/>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s-ES" sz="1400" noProof="0" dirty="0" smtClean="0"/>
                        <a:t>CHI</a:t>
                      </a:r>
                      <a:r>
                        <a:rPr lang="es-ES" sz="1400" baseline="0" noProof="0" dirty="0" smtClean="0"/>
                        <a:t> – 1 (H1)</a:t>
                      </a:r>
                      <a:endParaRPr lang="es-ES" sz="1400" noProof="0" dirty="0"/>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s-ES" sz="1400" noProof="0" dirty="0" smtClean="0"/>
                        <a:t>BRA – 1 (D8) </a:t>
                      </a:r>
                      <a:r>
                        <a:rPr lang="es-ES" sz="1400" baseline="30000" noProof="0" dirty="0" smtClean="0"/>
                        <a:t>(b)</a:t>
                      </a:r>
                      <a:endParaRPr lang="es-ES" sz="1400" noProof="0" dirty="0" smtClean="0"/>
                    </a:p>
                    <a:p>
                      <a:pPr marL="0" marR="0" indent="0" algn="ctr" defTabSz="914400" rtl="0" eaLnBrk="1" fontAlgn="auto" latinLnBrk="0" hangingPunct="1">
                        <a:lnSpc>
                          <a:spcPct val="100000"/>
                        </a:lnSpc>
                        <a:spcBef>
                          <a:spcPts val="0"/>
                        </a:spcBef>
                        <a:spcAft>
                          <a:spcPts val="0"/>
                        </a:spcAft>
                        <a:buClrTx/>
                        <a:buSzTx/>
                        <a:buFontTx/>
                        <a:buNone/>
                        <a:tabLst/>
                        <a:defRPr/>
                      </a:pPr>
                      <a:endParaRPr lang="es-ES" sz="1400" noProof="0" dirty="0" smtClean="0"/>
                    </a:p>
                  </a:txBody>
                  <a:tcPr/>
                </a:tc>
              </a:tr>
              <a:tr h="370840">
                <a:tc>
                  <a:txBody>
                    <a:bodyPr/>
                    <a:lstStyle/>
                    <a:p>
                      <a:r>
                        <a:rPr lang="es-ES" sz="1200" b="1" noProof="0" dirty="0" smtClean="0"/>
                        <a:t>TOTAL </a:t>
                      </a:r>
                      <a:r>
                        <a:rPr lang="es-ES" sz="1200" b="1" noProof="0" dirty="0" err="1" smtClean="0"/>
                        <a:t>Oubreaks</a:t>
                      </a:r>
                      <a:r>
                        <a:rPr lang="es-ES" sz="1200" b="1" baseline="0" noProof="0" dirty="0" smtClean="0"/>
                        <a:t> – (% </a:t>
                      </a:r>
                      <a:r>
                        <a:rPr lang="es-ES" sz="1200" b="1" baseline="0" noProof="0" dirty="0" err="1" smtClean="0"/>
                        <a:t>with</a:t>
                      </a:r>
                      <a:r>
                        <a:rPr lang="es-ES" sz="1200" b="1" baseline="0" noProof="0" dirty="0" smtClean="0"/>
                        <a:t> </a:t>
                      </a:r>
                      <a:r>
                        <a:rPr lang="es-ES" sz="1200" b="1" baseline="0" noProof="0" dirty="0" err="1" smtClean="0"/>
                        <a:t>genotype</a:t>
                      </a:r>
                      <a:r>
                        <a:rPr lang="es-ES" sz="1200" b="1" baseline="0" noProof="0" dirty="0" smtClean="0"/>
                        <a:t> </a:t>
                      </a:r>
                      <a:r>
                        <a:rPr lang="es-ES" sz="1200" b="1" baseline="0" noProof="0" dirty="0" err="1" smtClean="0"/>
                        <a:t>info</a:t>
                      </a:r>
                      <a:r>
                        <a:rPr lang="es-ES" sz="1200" b="1" baseline="0" noProof="0" dirty="0" smtClean="0"/>
                        <a:t>)</a:t>
                      </a:r>
                      <a:endParaRPr lang="es-ES" sz="1200" b="1" noProof="0" dirty="0"/>
                    </a:p>
                  </a:txBody>
                  <a:tcPr>
                    <a:solidFill>
                      <a:schemeClr val="tx2">
                        <a:lumMod val="40000"/>
                        <a:lumOff val="60000"/>
                      </a:schemeClr>
                    </a:solidFill>
                  </a:tcPr>
                </a:tc>
                <a:tc>
                  <a:txBody>
                    <a:bodyPr/>
                    <a:lstStyle/>
                    <a:p>
                      <a:pPr algn="ctr"/>
                      <a:r>
                        <a:rPr lang="es-ES" sz="1400" b="1" noProof="0" dirty="0" smtClean="0">
                          <a:solidFill>
                            <a:srgbClr val="FF0000"/>
                          </a:solidFill>
                        </a:rPr>
                        <a:t>31– (71%)</a:t>
                      </a:r>
                      <a:endParaRPr lang="es-ES" sz="1400" b="1" noProof="0" dirty="0">
                        <a:solidFill>
                          <a:srgbClr val="FF0000"/>
                        </a:solidFill>
                      </a:endParaRPr>
                    </a:p>
                  </a:txBody>
                  <a:tcPr>
                    <a:solidFill>
                      <a:schemeClr val="tx2">
                        <a:lumMod val="40000"/>
                        <a:lumOff val="60000"/>
                      </a:schemeClr>
                    </a:solidFill>
                  </a:tcPr>
                </a:tc>
                <a:tc>
                  <a:txBody>
                    <a:bodyPr/>
                    <a:lstStyle/>
                    <a:p>
                      <a:pPr algn="ctr"/>
                      <a:r>
                        <a:rPr lang="es-ES" sz="1400" b="1" noProof="0" dirty="0" smtClean="0"/>
                        <a:t>18 – (94%)</a:t>
                      </a:r>
                      <a:endParaRPr lang="es-ES" sz="1400" b="1" noProof="0" dirty="0"/>
                    </a:p>
                  </a:txBody>
                  <a:tcPr>
                    <a:solidFill>
                      <a:schemeClr val="tx2">
                        <a:lumMod val="40000"/>
                        <a:lumOff val="60000"/>
                      </a:schemeClr>
                    </a:solidFill>
                  </a:tcPr>
                </a:tc>
                <a:tc>
                  <a:txBody>
                    <a:bodyPr/>
                    <a:lstStyle/>
                    <a:p>
                      <a:pPr algn="ctr"/>
                      <a:r>
                        <a:rPr lang="es-ES" sz="1400" b="1" noProof="0" dirty="0" smtClean="0"/>
                        <a:t>7– (100%)</a:t>
                      </a:r>
                      <a:endParaRPr lang="es-ES" sz="1400" b="1" noProof="0" dirty="0"/>
                    </a:p>
                  </a:txBody>
                  <a:tcPr>
                    <a:solidFill>
                      <a:schemeClr val="tx2">
                        <a:lumMod val="40000"/>
                        <a:lumOff val="6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s-ES" sz="1400" b="1" noProof="0" dirty="0" smtClean="0"/>
                        <a:t>4– (100%)</a:t>
                      </a:r>
                    </a:p>
                  </a:txBody>
                  <a:tcPr>
                    <a:solidFill>
                      <a:schemeClr val="tx2">
                        <a:lumMod val="40000"/>
                        <a:lumOff val="60000"/>
                      </a:schemeClr>
                    </a:solidFill>
                  </a:tcPr>
                </a:tc>
              </a:tr>
            </a:tbl>
          </a:graphicData>
        </a:graphic>
      </p:graphicFrame>
      <p:sp>
        <p:nvSpPr>
          <p:cNvPr id="9" name="TextBox 8"/>
          <p:cNvSpPr txBox="1"/>
          <p:nvPr/>
        </p:nvSpPr>
        <p:spPr>
          <a:xfrm>
            <a:off x="914400" y="6604084"/>
            <a:ext cx="7086600" cy="253916"/>
          </a:xfrm>
          <a:prstGeom prst="rect">
            <a:avLst/>
          </a:prstGeom>
          <a:noFill/>
        </p:spPr>
        <p:txBody>
          <a:bodyPr wrap="square" rtlCol="0">
            <a:spAutoFit/>
          </a:bodyPr>
          <a:lstStyle/>
          <a:p>
            <a:r>
              <a:rPr lang="es-ES" sz="1050" dirty="0" smtClean="0">
                <a:solidFill>
                  <a:prstClr val="black"/>
                </a:solidFill>
              </a:rPr>
              <a:t>(a) Mismo brote	 B3  		(b) Mismo brote</a:t>
            </a:r>
            <a:r>
              <a:rPr lang="es-ES" sz="1050" dirty="0">
                <a:solidFill>
                  <a:prstClr val="black"/>
                </a:solidFill>
              </a:rPr>
              <a:t>, D8		 NA – No disponible </a:t>
            </a:r>
            <a:endParaRPr lang="es-ES" sz="1400" dirty="0">
              <a:solidFill>
                <a:prstClr val="black"/>
              </a:solidFill>
            </a:endParaRPr>
          </a:p>
        </p:txBody>
      </p:sp>
    </p:spTree>
    <p:extLst>
      <p:ext uri="{BB962C8B-B14F-4D97-AF65-F5344CB8AC3E}">
        <p14:creationId xmlns:p14="http://schemas.microsoft.com/office/powerpoint/2010/main" val="1576123679"/>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rotWithShape="1">
          <a:blip r:embed="rId3" cstate="print">
            <a:extLst>
              <a:ext uri="{28A0092B-C50C-407E-A947-70E740481C1C}">
                <a14:useLocalDpi xmlns:a14="http://schemas.microsoft.com/office/drawing/2010/main" val="0"/>
              </a:ext>
            </a:extLst>
          </a:blip>
          <a:srcRect l="6667" t="6763" r="38095" b="1630"/>
          <a:stretch/>
        </p:blipFill>
        <p:spPr>
          <a:xfrm>
            <a:off x="152400" y="1193981"/>
            <a:ext cx="2920819" cy="2920819"/>
          </a:xfrm>
          <a:prstGeom prst="rect">
            <a:avLst/>
          </a:prstGeom>
        </p:spPr>
      </p:pic>
      <p:pic>
        <p:nvPicPr>
          <p:cNvPr id="6" name="Picture 5"/>
          <p:cNvPicPr>
            <a:picLocks noChangeAspect="1"/>
          </p:cNvPicPr>
          <p:nvPr/>
        </p:nvPicPr>
        <p:blipFill rotWithShape="1">
          <a:blip r:embed="rId4" cstate="print">
            <a:extLst>
              <a:ext uri="{28A0092B-C50C-407E-A947-70E740481C1C}">
                <a14:useLocalDpi xmlns:a14="http://schemas.microsoft.com/office/drawing/2010/main" val="0"/>
              </a:ext>
            </a:extLst>
          </a:blip>
          <a:srcRect l="5684" t="6528" r="37369" b="1757"/>
          <a:stretch/>
        </p:blipFill>
        <p:spPr>
          <a:xfrm>
            <a:off x="2965255" y="3352800"/>
            <a:ext cx="3054545" cy="2916936"/>
          </a:xfrm>
          <a:prstGeom prst="rect">
            <a:avLst/>
          </a:prstGeom>
        </p:spPr>
      </p:pic>
      <p:pic>
        <p:nvPicPr>
          <p:cNvPr id="5" name="Picture 4"/>
          <p:cNvPicPr>
            <a:picLocks noChangeAspect="1"/>
          </p:cNvPicPr>
          <p:nvPr/>
        </p:nvPicPr>
        <p:blipFill rotWithShape="1">
          <a:blip r:embed="rId5" cstate="print">
            <a:extLst>
              <a:ext uri="{28A0092B-C50C-407E-A947-70E740481C1C}">
                <a14:useLocalDpi xmlns:a14="http://schemas.microsoft.com/office/drawing/2010/main" val="0"/>
              </a:ext>
            </a:extLst>
          </a:blip>
          <a:srcRect l="5834" t="7158" r="38214"/>
          <a:stretch/>
        </p:blipFill>
        <p:spPr>
          <a:xfrm>
            <a:off x="5929149" y="1071988"/>
            <a:ext cx="2918424" cy="2920000"/>
          </a:xfrm>
          <a:prstGeom prst="rect">
            <a:avLst/>
          </a:prstGeom>
        </p:spPr>
      </p:pic>
      <p:sp>
        <p:nvSpPr>
          <p:cNvPr id="12" name="Rectangle 12"/>
          <p:cNvSpPr>
            <a:spLocks noChangeArrowheads="1"/>
          </p:cNvSpPr>
          <p:nvPr/>
        </p:nvSpPr>
        <p:spPr bwMode="auto">
          <a:xfrm>
            <a:off x="839466" y="83403"/>
            <a:ext cx="7316747" cy="83099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p>
            <a:pPr algn="ctr"/>
            <a:r>
              <a:rPr lang="en-US" sz="2400" b="1" dirty="0">
                <a:solidFill>
                  <a:schemeClr val="tx2"/>
                </a:solidFill>
                <a:effectLst>
                  <a:outerShdw blurRad="38100" dist="38100" dir="2700000" algn="tl">
                    <a:srgbClr val="000000">
                      <a:alpha val="43137"/>
                    </a:srgbClr>
                  </a:outerShdw>
                </a:effectLst>
                <a:cs typeface="Arial" panose="020B0604020202020204" pitchFamily="34" charset="0"/>
              </a:rPr>
              <a:t>Confirmed measles cases by second administrative level</a:t>
            </a:r>
          </a:p>
          <a:p>
            <a:pPr algn="ctr"/>
            <a:r>
              <a:rPr lang="en-US" sz="2400" b="1" dirty="0">
                <a:solidFill>
                  <a:schemeClr val="tx2"/>
                </a:solidFill>
                <a:effectLst>
                  <a:outerShdw blurRad="38100" dist="38100" dir="2700000" algn="tl">
                    <a:srgbClr val="000000">
                      <a:alpha val="43137"/>
                    </a:srgbClr>
                  </a:outerShdw>
                </a:effectLst>
                <a:cs typeface="Arial" panose="020B0604020202020204" pitchFamily="34" charset="0"/>
              </a:rPr>
              <a:t>The Americas</a:t>
            </a:r>
            <a:r>
              <a:rPr lang="en-US" sz="2400" b="1" dirty="0" smtClean="0">
                <a:solidFill>
                  <a:schemeClr val="tx2"/>
                </a:solidFill>
                <a:effectLst>
                  <a:outerShdw blurRad="38100" dist="38100" dir="2700000" algn="tl">
                    <a:srgbClr val="000000">
                      <a:alpha val="43137"/>
                    </a:srgbClr>
                  </a:outerShdw>
                </a:effectLst>
                <a:cs typeface="Arial" panose="020B0604020202020204" pitchFamily="34" charset="0"/>
              </a:rPr>
              <a:t>, 2014, 2015, and 2016*</a:t>
            </a:r>
            <a:endParaRPr lang="en-US" sz="2400" b="1" dirty="0">
              <a:solidFill>
                <a:schemeClr val="tx2"/>
              </a:solidFill>
              <a:effectLst>
                <a:outerShdw blurRad="38100" dist="38100" dir="2700000" algn="tl">
                  <a:srgbClr val="000000">
                    <a:alpha val="43137"/>
                  </a:srgbClr>
                </a:outerShdw>
              </a:effectLst>
              <a:cs typeface="Arial" panose="020B0604020202020204" pitchFamily="34" charset="0"/>
            </a:endParaRPr>
          </a:p>
        </p:txBody>
      </p:sp>
      <p:sp>
        <p:nvSpPr>
          <p:cNvPr id="14" name="Text Box 26"/>
          <p:cNvSpPr txBox="1">
            <a:spLocks noChangeArrowheads="1"/>
          </p:cNvSpPr>
          <p:nvPr/>
        </p:nvSpPr>
        <p:spPr bwMode="auto">
          <a:xfrm>
            <a:off x="471058" y="2915205"/>
            <a:ext cx="1230561" cy="461665"/>
          </a:xfrm>
          <a:prstGeom prst="rect">
            <a:avLst/>
          </a:prstGeom>
          <a:ln/>
          <a:extLst/>
        </p:spPr>
        <p:style>
          <a:lnRef idx="3">
            <a:schemeClr val="lt1"/>
          </a:lnRef>
          <a:fillRef idx="1">
            <a:schemeClr val="accent1"/>
          </a:fillRef>
          <a:effectRef idx="1">
            <a:schemeClr val="accent1"/>
          </a:effectRef>
          <a:fontRef idx="minor">
            <a:schemeClr val="lt1"/>
          </a:fontRef>
        </p:style>
        <p:txBody>
          <a:bodyPr wrap="square">
            <a:spAutoFit/>
          </a:bodyPr>
          <a:lstStyle/>
          <a:p>
            <a:pPr algn="ctr"/>
            <a:r>
              <a:rPr lang="en-US" sz="1200" b="1" dirty="0" smtClean="0">
                <a:latin typeface="Arial" pitchFamily="34" charset="0"/>
                <a:cs typeface="Arial" pitchFamily="34" charset="0"/>
              </a:rPr>
              <a:t>2014</a:t>
            </a:r>
          </a:p>
          <a:p>
            <a:pPr algn="ctr"/>
            <a:r>
              <a:rPr lang="en-US" sz="1200" b="1" dirty="0" smtClean="0">
                <a:latin typeface="Arial" pitchFamily="34" charset="0"/>
                <a:cs typeface="Arial" pitchFamily="34" charset="0"/>
              </a:rPr>
              <a:t>N=1,966 cases</a:t>
            </a:r>
          </a:p>
        </p:txBody>
      </p:sp>
      <p:sp>
        <p:nvSpPr>
          <p:cNvPr id="17" name="Text Box 7"/>
          <p:cNvSpPr txBox="1">
            <a:spLocks noChangeArrowheads="1"/>
          </p:cNvSpPr>
          <p:nvPr/>
        </p:nvSpPr>
        <p:spPr bwMode="auto">
          <a:xfrm>
            <a:off x="228599" y="6274794"/>
            <a:ext cx="3123201" cy="43080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lIns="91360" tIns="45680" rIns="91360" bIns="45680">
            <a:spAutoFit/>
          </a:bodyPr>
          <a:lstStyle>
            <a:lvl1pPr eaLnBrk="0" hangingPunct="0">
              <a:defRPr sz="3900" b="1">
                <a:solidFill>
                  <a:srgbClr val="000066"/>
                </a:solidFill>
                <a:latin typeface="Arial" charset="0"/>
                <a:cs typeface="Arial" charset="0"/>
              </a:defRPr>
            </a:lvl1pPr>
            <a:lvl2pPr marL="742950" indent="-285750" eaLnBrk="0" hangingPunct="0">
              <a:defRPr sz="3900" b="1">
                <a:solidFill>
                  <a:srgbClr val="000066"/>
                </a:solidFill>
                <a:latin typeface="Arial" charset="0"/>
                <a:cs typeface="Arial" charset="0"/>
              </a:defRPr>
            </a:lvl2pPr>
            <a:lvl3pPr marL="1143000" indent="-228600" eaLnBrk="0" hangingPunct="0">
              <a:defRPr sz="3900" b="1">
                <a:solidFill>
                  <a:srgbClr val="000066"/>
                </a:solidFill>
                <a:latin typeface="Arial" charset="0"/>
                <a:cs typeface="Arial" charset="0"/>
              </a:defRPr>
            </a:lvl3pPr>
            <a:lvl4pPr marL="1600200" indent="-228600" eaLnBrk="0" hangingPunct="0">
              <a:defRPr sz="3900" b="1">
                <a:solidFill>
                  <a:srgbClr val="000066"/>
                </a:solidFill>
                <a:latin typeface="Arial" charset="0"/>
                <a:cs typeface="Arial" charset="0"/>
              </a:defRPr>
            </a:lvl4pPr>
            <a:lvl5pPr marL="2057400" indent="-228600" eaLnBrk="0" hangingPunct="0">
              <a:defRPr sz="3900" b="1">
                <a:solidFill>
                  <a:srgbClr val="000066"/>
                </a:solidFill>
                <a:latin typeface="Arial" charset="0"/>
                <a:cs typeface="Arial" charset="0"/>
              </a:defRPr>
            </a:lvl5pPr>
            <a:lvl6pPr marL="2514600" indent="-228600" rtl="1" eaLnBrk="0" fontAlgn="base" hangingPunct="0">
              <a:spcBef>
                <a:spcPct val="0"/>
              </a:spcBef>
              <a:spcAft>
                <a:spcPct val="0"/>
              </a:spcAft>
              <a:defRPr sz="3900" b="1">
                <a:solidFill>
                  <a:srgbClr val="000066"/>
                </a:solidFill>
                <a:latin typeface="Arial" charset="0"/>
                <a:cs typeface="Arial" charset="0"/>
              </a:defRPr>
            </a:lvl6pPr>
            <a:lvl7pPr marL="2971800" indent="-228600" rtl="1" eaLnBrk="0" fontAlgn="base" hangingPunct="0">
              <a:spcBef>
                <a:spcPct val="0"/>
              </a:spcBef>
              <a:spcAft>
                <a:spcPct val="0"/>
              </a:spcAft>
              <a:defRPr sz="3900" b="1">
                <a:solidFill>
                  <a:srgbClr val="000066"/>
                </a:solidFill>
                <a:latin typeface="Arial" charset="0"/>
                <a:cs typeface="Arial" charset="0"/>
              </a:defRPr>
            </a:lvl7pPr>
            <a:lvl8pPr marL="3429000" indent="-228600" rtl="1" eaLnBrk="0" fontAlgn="base" hangingPunct="0">
              <a:spcBef>
                <a:spcPct val="0"/>
              </a:spcBef>
              <a:spcAft>
                <a:spcPct val="0"/>
              </a:spcAft>
              <a:defRPr sz="3900" b="1">
                <a:solidFill>
                  <a:srgbClr val="000066"/>
                </a:solidFill>
                <a:latin typeface="Arial" charset="0"/>
                <a:cs typeface="Arial" charset="0"/>
              </a:defRPr>
            </a:lvl8pPr>
            <a:lvl9pPr marL="3886200" indent="-228600" rtl="1" eaLnBrk="0" fontAlgn="base" hangingPunct="0">
              <a:spcBef>
                <a:spcPct val="0"/>
              </a:spcBef>
              <a:spcAft>
                <a:spcPct val="0"/>
              </a:spcAft>
              <a:defRPr sz="3900" b="1">
                <a:solidFill>
                  <a:srgbClr val="000066"/>
                </a:solidFill>
                <a:latin typeface="Arial" charset="0"/>
                <a:cs typeface="Arial" charset="0"/>
              </a:defRPr>
            </a:lvl9pPr>
          </a:lstStyle>
          <a:p>
            <a:pPr eaLnBrk="1" hangingPunct="1"/>
            <a:r>
              <a:rPr lang="en-US" altLang="en-US" sz="1100" b="0" dirty="0">
                <a:solidFill>
                  <a:schemeClr val="tx1"/>
                </a:solidFill>
              </a:rPr>
              <a:t>Source: </a:t>
            </a:r>
            <a:r>
              <a:rPr lang="en-US" altLang="en-US" sz="1100" b="0" dirty="0" smtClean="0">
                <a:solidFill>
                  <a:schemeClr val="tx1"/>
                </a:solidFill>
              </a:rPr>
              <a:t>Country reports to FGL-IM/PAHO.</a:t>
            </a:r>
          </a:p>
          <a:p>
            <a:pPr eaLnBrk="1" hangingPunct="1"/>
            <a:r>
              <a:rPr lang="en-US" altLang="en-US" sz="1100" b="0" dirty="0" smtClean="0">
                <a:solidFill>
                  <a:schemeClr val="tx1"/>
                </a:solidFill>
              </a:rPr>
              <a:t>*Data as of epidemiological week 23, 2016</a:t>
            </a:r>
            <a:endParaRPr lang="en-US" altLang="en-US" sz="1100" b="0" dirty="0">
              <a:solidFill>
                <a:schemeClr val="tx1"/>
              </a:solidFill>
            </a:endParaRPr>
          </a:p>
        </p:txBody>
      </p:sp>
      <p:sp>
        <p:nvSpPr>
          <p:cNvPr id="15" name="Text Box 26"/>
          <p:cNvSpPr txBox="1">
            <a:spLocks noChangeArrowheads="1"/>
          </p:cNvSpPr>
          <p:nvPr/>
        </p:nvSpPr>
        <p:spPr bwMode="auto">
          <a:xfrm>
            <a:off x="6172200" y="2635624"/>
            <a:ext cx="1524000" cy="461665"/>
          </a:xfrm>
          <a:prstGeom prst="rect">
            <a:avLst/>
          </a:prstGeom>
          <a:ln/>
          <a:extLst/>
        </p:spPr>
        <p:style>
          <a:lnRef idx="3">
            <a:schemeClr val="lt1"/>
          </a:lnRef>
          <a:fillRef idx="1">
            <a:schemeClr val="accent1"/>
          </a:fillRef>
          <a:effectRef idx="1">
            <a:schemeClr val="accent1"/>
          </a:effectRef>
          <a:fontRef idx="minor">
            <a:schemeClr val="lt1"/>
          </a:fontRef>
        </p:style>
        <p:txBody>
          <a:bodyPr wrap="square">
            <a:spAutoFit/>
          </a:bodyPr>
          <a:lstStyle>
            <a:defPPr>
              <a:defRPr lang="en-US"/>
            </a:defPPr>
            <a:lvl1pPr algn="ctr">
              <a:defRPr sz="1200" b="1">
                <a:solidFill>
                  <a:schemeClr val="lt1"/>
                </a:solidFill>
                <a:latin typeface="Arial" pitchFamily="34" charset="0"/>
                <a:cs typeface="Arial" pitchFamily="34" charset="0"/>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r>
              <a:rPr lang="en-US" dirty="0" smtClean="0"/>
              <a:t>2015</a:t>
            </a:r>
            <a:endParaRPr lang="en-US" dirty="0"/>
          </a:p>
          <a:p>
            <a:r>
              <a:rPr lang="en-US" dirty="0" smtClean="0"/>
              <a:t>N=611 cases</a:t>
            </a:r>
            <a:endParaRPr lang="en-US" dirty="0"/>
          </a:p>
        </p:txBody>
      </p:sp>
      <p:pic>
        <p:nvPicPr>
          <p:cNvPr id="11" name="Picture 10" descr="horizontal WHO .pdf"/>
          <p:cNvPicPr>
            <a:picLocks noChangeAspect="1"/>
          </p:cNvPicPr>
          <p:nvPr/>
        </p:nvPicPr>
        <p:blipFill>
          <a:blip r:embed="rId6" cstate="email">
            <a:extLst>
              <a:ext uri="{28A0092B-C50C-407E-A947-70E740481C1C}">
                <a14:useLocalDpi xmlns:a14="http://schemas.microsoft.com/office/drawing/2010/main" val="0"/>
              </a:ext>
            </a:extLst>
          </a:blip>
          <a:stretch>
            <a:fillRect/>
          </a:stretch>
        </p:blipFill>
        <p:spPr>
          <a:xfrm>
            <a:off x="7297451" y="6400800"/>
            <a:ext cx="1922749" cy="565514"/>
          </a:xfrm>
          <a:prstGeom prst="rect">
            <a:avLst/>
          </a:prstGeom>
        </p:spPr>
      </p:pic>
      <p:sp>
        <p:nvSpPr>
          <p:cNvPr id="4" name="TextBox 3"/>
          <p:cNvSpPr txBox="1"/>
          <p:nvPr/>
        </p:nvSpPr>
        <p:spPr>
          <a:xfrm>
            <a:off x="7238999" y="4038362"/>
            <a:ext cx="1676401" cy="1600438"/>
          </a:xfrm>
          <a:prstGeom prst="rect">
            <a:avLst/>
          </a:prstGeom>
          <a:noFill/>
          <a:ln>
            <a:solidFill>
              <a:srgbClr val="002060"/>
            </a:solidFill>
          </a:ln>
        </p:spPr>
        <p:txBody>
          <a:bodyPr wrap="square" rtlCol="0">
            <a:spAutoFit/>
          </a:bodyPr>
          <a:lstStyle/>
          <a:p>
            <a:r>
              <a:rPr lang="en-US" sz="1200" b="1" dirty="0" smtClean="0">
                <a:latin typeface="+mj-lt"/>
              </a:rPr>
              <a:t>Brazil= 214</a:t>
            </a:r>
          </a:p>
          <a:p>
            <a:r>
              <a:rPr lang="en-US" sz="1200" b="1" dirty="0" smtClean="0">
                <a:latin typeface="+mj-lt"/>
              </a:rPr>
              <a:t>Canada= 196</a:t>
            </a:r>
          </a:p>
          <a:p>
            <a:r>
              <a:rPr lang="en-US" sz="1200" b="1" dirty="0" smtClean="0">
                <a:latin typeface="+mj-lt"/>
              </a:rPr>
              <a:t>Colombia= 1</a:t>
            </a:r>
          </a:p>
          <a:p>
            <a:r>
              <a:rPr lang="en-US" sz="1200" b="1" dirty="0" smtClean="0">
                <a:latin typeface="+mj-lt"/>
              </a:rPr>
              <a:t>Chile= 9 </a:t>
            </a:r>
          </a:p>
          <a:p>
            <a:r>
              <a:rPr lang="en-US" sz="1200" b="1" dirty="0" smtClean="0">
                <a:latin typeface="+mj-lt"/>
              </a:rPr>
              <a:t>Mexico= 1</a:t>
            </a:r>
            <a:endParaRPr lang="en-US" sz="1200" b="1" dirty="0">
              <a:latin typeface="+mj-lt"/>
            </a:endParaRPr>
          </a:p>
          <a:p>
            <a:r>
              <a:rPr lang="en-US" sz="1200" b="1" dirty="0" smtClean="0">
                <a:latin typeface="+mj-lt"/>
              </a:rPr>
              <a:t>United States= 186</a:t>
            </a:r>
          </a:p>
          <a:p>
            <a:r>
              <a:rPr lang="en-US" sz="1200" b="1" dirty="0" smtClean="0">
                <a:latin typeface="+mj-lt"/>
              </a:rPr>
              <a:t>Peru= 4</a:t>
            </a:r>
          </a:p>
          <a:p>
            <a:r>
              <a:rPr lang="en-US" sz="1400" b="1" dirty="0" smtClean="0">
                <a:latin typeface="+mj-lt"/>
              </a:rPr>
              <a:t>Total (2015)= 611</a:t>
            </a:r>
          </a:p>
        </p:txBody>
      </p:sp>
      <p:sp>
        <p:nvSpPr>
          <p:cNvPr id="16" name="Text Box 26"/>
          <p:cNvSpPr txBox="1">
            <a:spLocks noChangeArrowheads="1"/>
          </p:cNvSpPr>
          <p:nvPr/>
        </p:nvSpPr>
        <p:spPr bwMode="auto">
          <a:xfrm>
            <a:off x="3646239" y="5825856"/>
            <a:ext cx="1230561" cy="461665"/>
          </a:xfrm>
          <a:prstGeom prst="rect">
            <a:avLst/>
          </a:prstGeom>
          <a:ln/>
          <a:extLst/>
        </p:spPr>
        <p:style>
          <a:lnRef idx="3">
            <a:schemeClr val="lt1"/>
          </a:lnRef>
          <a:fillRef idx="1">
            <a:schemeClr val="accent1"/>
          </a:fillRef>
          <a:effectRef idx="1">
            <a:schemeClr val="accent1"/>
          </a:effectRef>
          <a:fontRef idx="minor">
            <a:schemeClr val="lt1"/>
          </a:fontRef>
        </p:style>
        <p:txBody>
          <a:bodyPr wrap="square">
            <a:spAutoFit/>
          </a:bodyPr>
          <a:lstStyle/>
          <a:p>
            <a:pPr algn="ctr"/>
            <a:r>
              <a:rPr lang="en-US" sz="1200" b="1" dirty="0" smtClean="0">
                <a:latin typeface="Arial" pitchFamily="34" charset="0"/>
                <a:cs typeface="Arial" pitchFamily="34" charset="0"/>
              </a:rPr>
              <a:t>2016*</a:t>
            </a:r>
          </a:p>
          <a:p>
            <a:pPr algn="ctr"/>
            <a:r>
              <a:rPr lang="en-US" sz="1200" b="1" dirty="0" smtClean="0">
                <a:latin typeface="Arial" pitchFamily="34" charset="0"/>
                <a:cs typeface="Arial" pitchFamily="34" charset="0"/>
              </a:rPr>
              <a:t>N=27 cases</a:t>
            </a:r>
          </a:p>
        </p:txBody>
      </p:sp>
      <p:sp>
        <p:nvSpPr>
          <p:cNvPr id="18" name="TextBox 17"/>
          <p:cNvSpPr txBox="1"/>
          <p:nvPr/>
        </p:nvSpPr>
        <p:spPr>
          <a:xfrm>
            <a:off x="5547754" y="5969913"/>
            <a:ext cx="1676401" cy="861774"/>
          </a:xfrm>
          <a:prstGeom prst="rect">
            <a:avLst/>
          </a:prstGeom>
          <a:noFill/>
          <a:ln>
            <a:solidFill>
              <a:srgbClr val="002060"/>
            </a:solidFill>
          </a:ln>
        </p:spPr>
        <p:txBody>
          <a:bodyPr wrap="square" rtlCol="0">
            <a:spAutoFit/>
          </a:bodyPr>
          <a:lstStyle/>
          <a:p>
            <a:r>
              <a:rPr lang="en-US" sz="1200" b="1" dirty="0" smtClean="0">
                <a:latin typeface="+mj-lt"/>
              </a:rPr>
              <a:t>Canada= </a:t>
            </a:r>
            <a:r>
              <a:rPr lang="en-US" sz="1200" b="1" dirty="0">
                <a:latin typeface="+mj-lt"/>
              </a:rPr>
              <a:t>7</a:t>
            </a:r>
            <a:endParaRPr lang="en-US" sz="1200" b="1" dirty="0" smtClean="0">
              <a:latin typeface="+mj-lt"/>
            </a:endParaRPr>
          </a:p>
          <a:p>
            <a:r>
              <a:rPr lang="en-US" sz="1200" b="1" dirty="0" smtClean="0">
                <a:latin typeface="+mj-lt"/>
              </a:rPr>
              <a:t>Ecuador= 1</a:t>
            </a:r>
            <a:endParaRPr lang="en-US" sz="1200" b="1" dirty="0">
              <a:latin typeface="+mj-lt"/>
            </a:endParaRPr>
          </a:p>
          <a:p>
            <a:r>
              <a:rPr lang="en-US" sz="1200" b="1" dirty="0" smtClean="0">
                <a:latin typeface="+mj-lt"/>
              </a:rPr>
              <a:t>United States= 19</a:t>
            </a:r>
          </a:p>
          <a:p>
            <a:r>
              <a:rPr lang="en-US" sz="1400" b="1" dirty="0" smtClean="0">
                <a:latin typeface="+mj-lt"/>
              </a:rPr>
              <a:t>Total (2016)= 27</a:t>
            </a:r>
          </a:p>
        </p:txBody>
      </p:sp>
      <p:sp>
        <p:nvSpPr>
          <p:cNvPr id="19" name="TextBox 18"/>
          <p:cNvSpPr txBox="1"/>
          <p:nvPr/>
        </p:nvSpPr>
        <p:spPr>
          <a:xfrm>
            <a:off x="381000" y="3962400"/>
            <a:ext cx="1676401" cy="1231106"/>
          </a:xfrm>
          <a:prstGeom prst="rect">
            <a:avLst/>
          </a:prstGeom>
          <a:noFill/>
          <a:ln>
            <a:solidFill>
              <a:srgbClr val="002060"/>
            </a:solidFill>
          </a:ln>
        </p:spPr>
        <p:txBody>
          <a:bodyPr wrap="square" rtlCol="0">
            <a:spAutoFit/>
          </a:bodyPr>
          <a:lstStyle/>
          <a:p>
            <a:r>
              <a:rPr lang="en-US" sz="1200" b="1" dirty="0" smtClean="0">
                <a:latin typeface="+mj-lt"/>
              </a:rPr>
              <a:t>Brazil= 876</a:t>
            </a:r>
          </a:p>
          <a:p>
            <a:r>
              <a:rPr lang="en-US" sz="1200" b="1" dirty="0" smtClean="0">
                <a:latin typeface="+mj-lt"/>
              </a:rPr>
              <a:t>Canada= 418</a:t>
            </a:r>
          </a:p>
          <a:p>
            <a:r>
              <a:rPr lang="en-US" sz="1200" b="1" dirty="0" smtClean="0">
                <a:latin typeface="+mj-lt"/>
              </a:rPr>
              <a:t>Mexico= 3</a:t>
            </a:r>
            <a:endParaRPr lang="en-US" sz="1200" b="1" dirty="0">
              <a:latin typeface="+mj-lt"/>
            </a:endParaRPr>
          </a:p>
          <a:p>
            <a:r>
              <a:rPr lang="en-US" sz="1200" b="1" dirty="0" smtClean="0">
                <a:latin typeface="+mj-lt"/>
              </a:rPr>
              <a:t>United States= 667</a:t>
            </a:r>
          </a:p>
          <a:p>
            <a:r>
              <a:rPr lang="en-US" sz="1200" b="1" dirty="0" smtClean="0">
                <a:latin typeface="+mj-lt"/>
              </a:rPr>
              <a:t>Others = 2</a:t>
            </a:r>
          </a:p>
          <a:p>
            <a:r>
              <a:rPr lang="en-US" sz="1400" b="1" dirty="0" smtClean="0">
                <a:latin typeface="+mj-lt"/>
              </a:rPr>
              <a:t>Total (2014)= 1966</a:t>
            </a:r>
          </a:p>
        </p:txBody>
      </p:sp>
    </p:spTree>
    <p:extLst>
      <p:ext uri="{BB962C8B-B14F-4D97-AF65-F5344CB8AC3E}">
        <p14:creationId xmlns:p14="http://schemas.microsoft.com/office/powerpoint/2010/main" val="276470531"/>
      </p:ext>
    </p:extLst>
  </p:cSld>
  <p:clrMapOvr>
    <a:masterClrMapping/>
  </p:clrMapOvr>
  <p:transition spd="slow">
    <p:push dir="u"/>
  </p:transition>
  <p:timing>
    <p:tnLst>
      <p:par>
        <p:cTn id="1" dur="indefinite" restart="never" nodeType="tmRoot"/>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5126978" y="1959285"/>
            <a:ext cx="3894453" cy="4638220"/>
            <a:chOff x="2770188" y="1358900"/>
            <a:chExt cx="3395662" cy="3473450"/>
          </a:xfrm>
        </p:grpSpPr>
        <p:sp>
          <p:nvSpPr>
            <p:cNvPr id="2050" name="Freeform 2540"/>
            <p:cNvSpPr>
              <a:spLocks noEditPoints="1"/>
            </p:cNvSpPr>
            <p:nvPr/>
          </p:nvSpPr>
          <p:spPr bwMode="auto">
            <a:xfrm>
              <a:off x="3509963" y="1358900"/>
              <a:ext cx="2208212" cy="1038225"/>
            </a:xfrm>
            <a:custGeom>
              <a:avLst/>
              <a:gdLst>
                <a:gd name="T0" fmla="*/ 1455737 w 1391"/>
                <a:gd name="T1" fmla="*/ 333375 h 654"/>
                <a:gd name="T2" fmla="*/ 1289050 w 1391"/>
                <a:gd name="T3" fmla="*/ 441325 h 654"/>
                <a:gd name="T4" fmla="*/ 1217612 w 1391"/>
                <a:gd name="T5" fmla="*/ 649288 h 654"/>
                <a:gd name="T6" fmla="*/ 1611312 w 1391"/>
                <a:gd name="T7" fmla="*/ 674688 h 654"/>
                <a:gd name="T8" fmla="*/ 1778000 w 1391"/>
                <a:gd name="T9" fmla="*/ 608013 h 654"/>
                <a:gd name="T10" fmla="*/ 1974850 w 1391"/>
                <a:gd name="T11" fmla="*/ 644525 h 654"/>
                <a:gd name="T12" fmla="*/ 2093912 w 1391"/>
                <a:gd name="T13" fmla="*/ 733425 h 654"/>
                <a:gd name="T14" fmla="*/ 1790700 w 1391"/>
                <a:gd name="T15" fmla="*/ 882650 h 654"/>
                <a:gd name="T16" fmla="*/ 1916112 w 1391"/>
                <a:gd name="T17" fmla="*/ 942975 h 654"/>
                <a:gd name="T18" fmla="*/ 1252537 w 1391"/>
                <a:gd name="T19" fmla="*/ 871538 h 654"/>
                <a:gd name="T20" fmla="*/ 382587 w 1391"/>
                <a:gd name="T21" fmla="*/ 817563 h 654"/>
                <a:gd name="T22" fmla="*/ 274637 w 1391"/>
                <a:gd name="T23" fmla="*/ 674688 h 654"/>
                <a:gd name="T24" fmla="*/ 263525 w 1391"/>
                <a:gd name="T25" fmla="*/ 327025 h 654"/>
                <a:gd name="T26" fmla="*/ 501650 w 1391"/>
                <a:gd name="T27" fmla="*/ 333375 h 654"/>
                <a:gd name="T28" fmla="*/ 877887 w 1391"/>
                <a:gd name="T29" fmla="*/ 357188 h 654"/>
                <a:gd name="T30" fmla="*/ 1169987 w 1391"/>
                <a:gd name="T31" fmla="*/ 346075 h 654"/>
                <a:gd name="T32" fmla="*/ 1408112 w 1391"/>
                <a:gd name="T33" fmla="*/ 255588 h 654"/>
                <a:gd name="T34" fmla="*/ 1622425 w 1391"/>
                <a:gd name="T35" fmla="*/ 279400 h 654"/>
                <a:gd name="T36" fmla="*/ 1784350 w 1391"/>
                <a:gd name="T37" fmla="*/ 322263 h 654"/>
                <a:gd name="T38" fmla="*/ 1844675 w 1391"/>
                <a:gd name="T39" fmla="*/ 369888 h 654"/>
                <a:gd name="T40" fmla="*/ 1957387 w 1391"/>
                <a:gd name="T41" fmla="*/ 434975 h 654"/>
                <a:gd name="T42" fmla="*/ 1892300 w 1391"/>
                <a:gd name="T43" fmla="*/ 471488 h 654"/>
                <a:gd name="T44" fmla="*/ 1706562 w 1391"/>
                <a:gd name="T45" fmla="*/ 476250 h 654"/>
                <a:gd name="T46" fmla="*/ 1628775 w 1391"/>
                <a:gd name="T47" fmla="*/ 357188 h 654"/>
                <a:gd name="T48" fmla="*/ 1336675 w 1391"/>
                <a:gd name="T49" fmla="*/ 303213 h 654"/>
                <a:gd name="T50" fmla="*/ 1689100 w 1391"/>
                <a:gd name="T51" fmla="*/ 4763 h 654"/>
                <a:gd name="T52" fmla="*/ 1801812 w 1391"/>
                <a:gd name="T53" fmla="*/ 41275 h 654"/>
                <a:gd name="T54" fmla="*/ 1635125 w 1391"/>
                <a:gd name="T55" fmla="*/ 95250 h 654"/>
                <a:gd name="T56" fmla="*/ 1574800 w 1391"/>
                <a:gd name="T57" fmla="*/ 136525 h 654"/>
                <a:gd name="T58" fmla="*/ 1301750 w 1391"/>
                <a:gd name="T59" fmla="*/ 153988 h 654"/>
                <a:gd name="T60" fmla="*/ 1450975 w 1391"/>
                <a:gd name="T61" fmla="*/ 112713 h 654"/>
                <a:gd name="T62" fmla="*/ 1581150 w 1391"/>
                <a:gd name="T63" fmla="*/ 58738 h 654"/>
                <a:gd name="T64" fmla="*/ 1373187 w 1391"/>
                <a:gd name="T65" fmla="*/ 47625 h 654"/>
                <a:gd name="T66" fmla="*/ 1455737 w 1391"/>
                <a:gd name="T67" fmla="*/ 23813 h 654"/>
                <a:gd name="T68" fmla="*/ 800100 w 1391"/>
                <a:gd name="T69" fmla="*/ 261938 h 654"/>
                <a:gd name="T70" fmla="*/ 830262 w 1391"/>
                <a:gd name="T71" fmla="*/ 352425 h 654"/>
                <a:gd name="T72" fmla="*/ 2106612 w 1391"/>
                <a:gd name="T73" fmla="*/ 793750 h 654"/>
                <a:gd name="T74" fmla="*/ 2124075 w 1391"/>
                <a:gd name="T75" fmla="*/ 889000 h 654"/>
                <a:gd name="T76" fmla="*/ 1228725 w 1391"/>
                <a:gd name="T77" fmla="*/ 207963 h 654"/>
                <a:gd name="T78" fmla="*/ 1330325 w 1391"/>
                <a:gd name="T79" fmla="*/ 190500 h 654"/>
                <a:gd name="T80" fmla="*/ 1109662 w 1391"/>
                <a:gd name="T81" fmla="*/ 77788 h 654"/>
                <a:gd name="T82" fmla="*/ 1377950 w 1391"/>
                <a:gd name="T83" fmla="*/ 88900 h 654"/>
                <a:gd name="T84" fmla="*/ 1169987 w 1391"/>
                <a:gd name="T85" fmla="*/ 82550 h 654"/>
                <a:gd name="T86" fmla="*/ 884237 w 1391"/>
                <a:gd name="T87" fmla="*/ 177800 h 654"/>
                <a:gd name="T88" fmla="*/ 1479550 w 1391"/>
                <a:gd name="T89" fmla="*/ 465138 h 654"/>
                <a:gd name="T90" fmla="*/ 1085850 w 1391"/>
                <a:gd name="T91" fmla="*/ 250825 h 654"/>
                <a:gd name="T92" fmla="*/ 346075 w 1391"/>
                <a:gd name="T93" fmla="*/ 828675 h 654"/>
                <a:gd name="T94" fmla="*/ 538162 w 1391"/>
                <a:gd name="T95" fmla="*/ 177800 h 654"/>
                <a:gd name="T96" fmla="*/ 1074737 w 1391"/>
                <a:gd name="T97" fmla="*/ 203200 h 654"/>
                <a:gd name="T98" fmla="*/ 1109662 w 1391"/>
                <a:gd name="T99" fmla="*/ 339725 h 654"/>
                <a:gd name="T100" fmla="*/ 1998662 w 1391"/>
                <a:gd name="T101" fmla="*/ 930275 h 654"/>
                <a:gd name="T102" fmla="*/ 203200 w 1391"/>
                <a:gd name="T103" fmla="*/ 727075 h 654"/>
                <a:gd name="T104" fmla="*/ 185737 w 1391"/>
                <a:gd name="T105" fmla="*/ 339725 h 654"/>
                <a:gd name="T106" fmla="*/ 573087 w 1391"/>
                <a:gd name="T107" fmla="*/ 190500 h 654"/>
                <a:gd name="T108" fmla="*/ 919162 w 1391"/>
                <a:gd name="T109" fmla="*/ 160338 h 654"/>
                <a:gd name="T110" fmla="*/ 1258887 w 1391"/>
                <a:gd name="T111" fmla="*/ 160338 h 654"/>
                <a:gd name="T112" fmla="*/ 955675 w 1391"/>
                <a:gd name="T113" fmla="*/ 177800 h 654"/>
                <a:gd name="T114" fmla="*/ 1700212 w 1391"/>
                <a:gd name="T115" fmla="*/ 298450 h 654"/>
                <a:gd name="T116" fmla="*/ 2070100 w 1391"/>
                <a:gd name="T117" fmla="*/ 709613 h 654"/>
                <a:gd name="T118" fmla="*/ 1987550 w 1391"/>
                <a:gd name="T119" fmla="*/ 644525 h 654"/>
                <a:gd name="T120" fmla="*/ 830262 w 1391"/>
                <a:gd name="T121" fmla="*/ 393700 h 654"/>
                <a:gd name="T122" fmla="*/ 412750 w 1391"/>
                <a:gd name="T123" fmla="*/ 823913 h 654"/>
                <a:gd name="T124" fmla="*/ 465137 w 1391"/>
                <a:gd name="T125" fmla="*/ 177800 h 65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391" h="654">
                  <a:moveTo>
                    <a:pt x="737" y="176"/>
                  </a:moveTo>
                  <a:lnTo>
                    <a:pt x="733" y="176"/>
                  </a:lnTo>
                  <a:lnTo>
                    <a:pt x="729" y="176"/>
                  </a:lnTo>
                  <a:lnTo>
                    <a:pt x="733" y="180"/>
                  </a:lnTo>
                  <a:lnTo>
                    <a:pt x="733" y="176"/>
                  </a:lnTo>
                  <a:lnTo>
                    <a:pt x="737" y="176"/>
                  </a:lnTo>
                  <a:lnTo>
                    <a:pt x="737" y="180"/>
                  </a:lnTo>
                  <a:lnTo>
                    <a:pt x="733" y="180"/>
                  </a:lnTo>
                  <a:lnTo>
                    <a:pt x="737" y="180"/>
                  </a:lnTo>
                  <a:lnTo>
                    <a:pt x="737" y="176"/>
                  </a:lnTo>
                  <a:lnTo>
                    <a:pt x="741" y="180"/>
                  </a:lnTo>
                  <a:lnTo>
                    <a:pt x="744" y="180"/>
                  </a:lnTo>
                  <a:lnTo>
                    <a:pt x="748" y="180"/>
                  </a:lnTo>
                  <a:lnTo>
                    <a:pt x="748" y="184"/>
                  </a:lnTo>
                  <a:lnTo>
                    <a:pt x="752" y="184"/>
                  </a:lnTo>
                  <a:lnTo>
                    <a:pt x="756" y="184"/>
                  </a:lnTo>
                  <a:lnTo>
                    <a:pt x="759" y="188"/>
                  </a:lnTo>
                  <a:lnTo>
                    <a:pt x="759" y="191"/>
                  </a:lnTo>
                  <a:lnTo>
                    <a:pt x="756" y="191"/>
                  </a:lnTo>
                  <a:lnTo>
                    <a:pt x="756" y="195"/>
                  </a:lnTo>
                  <a:lnTo>
                    <a:pt x="759" y="195"/>
                  </a:lnTo>
                  <a:lnTo>
                    <a:pt x="763" y="195"/>
                  </a:lnTo>
                  <a:lnTo>
                    <a:pt x="767" y="195"/>
                  </a:lnTo>
                  <a:lnTo>
                    <a:pt x="771" y="195"/>
                  </a:lnTo>
                  <a:lnTo>
                    <a:pt x="771" y="199"/>
                  </a:lnTo>
                  <a:lnTo>
                    <a:pt x="767" y="199"/>
                  </a:lnTo>
                  <a:lnTo>
                    <a:pt x="771" y="199"/>
                  </a:lnTo>
                  <a:lnTo>
                    <a:pt x="774" y="199"/>
                  </a:lnTo>
                  <a:lnTo>
                    <a:pt x="774" y="203"/>
                  </a:lnTo>
                  <a:lnTo>
                    <a:pt x="774" y="199"/>
                  </a:lnTo>
                  <a:lnTo>
                    <a:pt x="778" y="199"/>
                  </a:lnTo>
                  <a:lnTo>
                    <a:pt x="778" y="203"/>
                  </a:lnTo>
                  <a:lnTo>
                    <a:pt x="782" y="203"/>
                  </a:lnTo>
                  <a:lnTo>
                    <a:pt x="778" y="203"/>
                  </a:lnTo>
                  <a:lnTo>
                    <a:pt x="774" y="203"/>
                  </a:lnTo>
                  <a:lnTo>
                    <a:pt x="771" y="203"/>
                  </a:lnTo>
                  <a:lnTo>
                    <a:pt x="767" y="203"/>
                  </a:lnTo>
                  <a:lnTo>
                    <a:pt x="767" y="206"/>
                  </a:lnTo>
                  <a:lnTo>
                    <a:pt x="771" y="206"/>
                  </a:lnTo>
                  <a:lnTo>
                    <a:pt x="774" y="206"/>
                  </a:lnTo>
                  <a:lnTo>
                    <a:pt x="771" y="206"/>
                  </a:lnTo>
                  <a:lnTo>
                    <a:pt x="767" y="210"/>
                  </a:lnTo>
                  <a:lnTo>
                    <a:pt x="763" y="210"/>
                  </a:lnTo>
                  <a:lnTo>
                    <a:pt x="759" y="210"/>
                  </a:lnTo>
                  <a:lnTo>
                    <a:pt x="763" y="210"/>
                  </a:lnTo>
                  <a:lnTo>
                    <a:pt x="759" y="210"/>
                  </a:lnTo>
                  <a:lnTo>
                    <a:pt x="763" y="210"/>
                  </a:lnTo>
                  <a:lnTo>
                    <a:pt x="767" y="210"/>
                  </a:lnTo>
                  <a:lnTo>
                    <a:pt x="771" y="210"/>
                  </a:lnTo>
                  <a:lnTo>
                    <a:pt x="771" y="214"/>
                  </a:lnTo>
                  <a:lnTo>
                    <a:pt x="767" y="210"/>
                  </a:lnTo>
                  <a:lnTo>
                    <a:pt x="771" y="214"/>
                  </a:lnTo>
                  <a:lnTo>
                    <a:pt x="774" y="214"/>
                  </a:lnTo>
                  <a:lnTo>
                    <a:pt x="782" y="210"/>
                  </a:lnTo>
                  <a:lnTo>
                    <a:pt x="786" y="210"/>
                  </a:lnTo>
                  <a:lnTo>
                    <a:pt x="786" y="214"/>
                  </a:lnTo>
                  <a:lnTo>
                    <a:pt x="782" y="214"/>
                  </a:lnTo>
                  <a:lnTo>
                    <a:pt x="778" y="214"/>
                  </a:lnTo>
                  <a:lnTo>
                    <a:pt x="782" y="214"/>
                  </a:lnTo>
                  <a:lnTo>
                    <a:pt x="786" y="214"/>
                  </a:lnTo>
                  <a:lnTo>
                    <a:pt x="789" y="214"/>
                  </a:lnTo>
                  <a:lnTo>
                    <a:pt x="793" y="214"/>
                  </a:lnTo>
                  <a:lnTo>
                    <a:pt x="797" y="214"/>
                  </a:lnTo>
                  <a:lnTo>
                    <a:pt x="801" y="214"/>
                  </a:lnTo>
                  <a:lnTo>
                    <a:pt x="797" y="214"/>
                  </a:lnTo>
                  <a:lnTo>
                    <a:pt x="793" y="214"/>
                  </a:lnTo>
                  <a:lnTo>
                    <a:pt x="793" y="218"/>
                  </a:lnTo>
                  <a:lnTo>
                    <a:pt x="789" y="218"/>
                  </a:lnTo>
                  <a:lnTo>
                    <a:pt x="786" y="218"/>
                  </a:lnTo>
                  <a:lnTo>
                    <a:pt x="782" y="218"/>
                  </a:lnTo>
                  <a:lnTo>
                    <a:pt x="786" y="218"/>
                  </a:lnTo>
                  <a:lnTo>
                    <a:pt x="789" y="218"/>
                  </a:lnTo>
                  <a:lnTo>
                    <a:pt x="789" y="222"/>
                  </a:lnTo>
                  <a:lnTo>
                    <a:pt x="793" y="222"/>
                  </a:lnTo>
                  <a:lnTo>
                    <a:pt x="797" y="225"/>
                  </a:lnTo>
                  <a:lnTo>
                    <a:pt x="797" y="229"/>
                  </a:lnTo>
                  <a:lnTo>
                    <a:pt x="793" y="229"/>
                  </a:lnTo>
                  <a:lnTo>
                    <a:pt x="797" y="233"/>
                  </a:lnTo>
                  <a:lnTo>
                    <a:pt x="801" y="233"/>
                  </a:lnTo>
                  <a:lnTo>
                    <a:pt x="797" y="233"/>
                  </a:lnTo>
                  <a:lnTo>
                    <a:pt x="801" y="233"/>
                  </a:lnTo>
                  <a:lnTo>
                    <a:pt x="805" y="233"/>
                  </a:lnTo>
                  <a:lnTo>
                    <a:pt x="805" y="229"/>
                  </a:lnTo>
                  <a:lnTo>
                    <a:pt x="808" y="225"/>
                  </a:lnTo>
                  <a:lnTo>
                    <a:pt x="808" y="222"/>
                  </a:lnTo>
                  <a:lnTo>
                    <a:pt x="812" y="222"/>
                  </a:lnTo>
                  <a:lnTo>
                    <a:pt x="812" y="218"/>
                  </a:lnTo>
                  <a:lnTo>
                    <a:pt x="816" y="218"/>
                  </a:lnTo>
                  <a:lnTo>
                    <a:pt x="820" y="218"/>
                  </a:lnTo>
                  <a:lnTo>
                    <a:pt x="823" y="222"/>
                  </a:lnTo>
                  <a:lnTo>
                    <a:pt x="827" y="222"/>
                  </a:lnTo>
                  <a:lnTo>
                    <a:pt x="831" y="222"/>
                  </a:lnTo>
                  <a:lnTo>
                    <a:pt x="831" y="225"/>
                  </a:lnTo>
                  <a:lnTo>
                    <a:pt x="835" y="225"/>
                  </a:lnTo>
                  <a:lnTo>
                    <a:pt x="838" y="229"/>
                  </a:lnTo>
                  <a:lnTo>
                    <a:pt x="838" y="233"/>
                  </a:lnTo>
                  <a:lnTo>
                    <a:pt x="838" y="237"/>
                  </a:lnTo>
                  <a:lnTo>
                    <a:pt x="835" y="233"/>
                  </a:lnTo>
                  <a:lnTo>
                    <a:pt x="831" y="233"/>
                  </a:lnTo>
                  <a:lnTo>
                    <a:pt x="831" y="237"/>
                  </a:lnTo>
                  <a:lnTo>
                    <a:pt x="831" y="240"/>
                  </a:lnTo>
                  <a:lnTo>
                    <a:pt x="835" y="244"/>
                  </a:lnTo>
                  <a:lnTo>
                    <a:pt x="838" y="244"/>
                  </a:lnTo>
                  <a:lnTo>
                    <a:pt x="842" y="248"/>
                  </a:lnTo>
                  <a:lnTo>
                    <a:pt x="846" y="248"/>
                  </a:lnTo>
                  <a:lnTo>
                    <a:pt x="846" y="252"/>
                  </a:lnTo>
                  <a:lnTo>
                    <a:pt x="842" y="252"/>
                  </a:lnTo>
                  <a:lnTo>
                    <a:pt x="846" y="252"/>
                  </a:lnTo>
                  <a:lnTo>
                    <a:pt x="850" y="252"/>
                  </a:lnTo>
                  <a:lnTo>
                    <a:pt x="853" y="248"/>
                  </a:lnTo>
                  <a:lnTo>
                    <a:pt x="850" y="248"/>
                  </a:lnTo>
                  <a:lnTo>
                    <a:pt x="853" y="248"/>
                  </a:lnTo>
                  <a:lnTo>
                    <a:pt x="857" y="248"/>
                  </a:lnTo>
                  <a:lnTo>
                    <a:pt x="861" y="248"/>
                  </a:lnTo>
                  <a:lnTo>
                    <a:pt x="861" y="244"/>
                  </a:lnTo>
                  <a:lnTo>
                    <a:pt x="857" y="244"/>
                  </a:lnTo>
                  <a:lnTo>
                    <a:pt x="861" y="244"/>
                  </a:lnTo>
                  <a:lnTo>
                    <a:pt x="861" y="240"/>
                  </a:lnTo>
                  <a:lnTo>
                    <a:pt x="865" y="237"/>
                  </a:lnTo>
                  <a:lnTo>
                    <a:pt x="868" y="237"/>
                  </a:lnTo>
                  <a:lnTo>
                    <a:pt x="868" y="233"/>
                  </a:lnTo>
                  <a:lnTo>
                    <a:pt x="872" y="233"/>
                  </a:lnTo>
                  <a:lnTo>
                    <a:pt x="872" y="229"/>
                  </a:lnTo>
                  <a:lnTo>
                    <a:pt x="872" y="225"/>
                  </a:lnTo>
                  <a:lnTo>
                    <a:pt x="876" y="225"/>
                  </a:lnTo>
                  <a:lnTo>
                    <a:pt x="880" y="225"/>
                  </a:lnTo>
                  <a:lnTo>
                    <a:pt x="883" y="225"/>
                  </a:lnTo>
                  <a:lnTo>
                    <a:pt x="887" y="225"/>
                  </a:lnTo>
                  <a:lnTo>
                    <a:pt x="883" y="225"/>
                  </a:lnTo>
                  <a:lnTo>
                    <a:pt x="880" y="225"/>
                  </a:lnTo>
                  <a:lnTo>
                    <a:pt x="883" y="225"/>
                  </a:lnTo>
                  <a:lnTo>
                    <a:pt x="883" y="222"/>
                  </a:lnTo>
                  <a:lnTo>
                    <a:pt x="880" y="222"/>
                  </a:lnTo>
                  <a:lnTo>
                    <a:pt x="883" y="222"/>
                  </a:lnTo>
                  <a:lnTo>
                    <a:pt x="887" y="222"/>
                  </a:lnTo>
                  <a:lnTo>
                    <a:pt x="883" y="222"/>
                  </a:lnTo>
                  <a:lnTo>
                    <a:pt x="887" y="222"/>
                  </a:lnTo>
                  <a:lnTo>
                    <a:pt x="891" y="222"/>
                  </a:lnTo>
                  <a:lnTo>
                    <a:pt x="887" y="222"/>
                  </a:lnTo>
                  <a:lnTo>
                    <a:pt x="883" y="222"/>
                  </a:lnTo>
                  <a:lnTo>
                    <a:pt x="880" y="222"/>
                  </a:lnTo>
                  <a:lnTo>
                    <a:pt x="883" y="218"/>
                  </a:lnTo>
                  <a:lnTo>
                    <a:pt x="880" y="218"/>
                  </a:lnTo>
                  <a:lnTo>
                    <a:pt x="880" y="222"/>
                  </a:lnTo>
                  <a:lnTo>
                    <a:pt x="880" y="218"/>
                  </a:lnTo>
                  <a:lnTo>
                    <a:pt x="876" y="218"/>
                  </a:lnTo>
                  <a:lnTo>
                    <a:pt x="876" y="214"/>
                  </a:lnTo>
                  <a:lnTo>
                    <a:pt x="876" y="210"/>
                  </a:lnTo>
                  <a:lnTo>
                    <a:pt x="872" y="210"/>
                  </a:lnTo>
                  <a:lnTo>
                    <a:pt x="876" y="210"/>
                  </a:lnTo>
                  <a:lnTo>
                    <a:pt x="880" y="210"/>
                  </a:lnTo>
                  <a:lnTo>
                    <a:pt x="883" y="210"/>
                  </a:lnTo>
                  <a:lnTo>
                    <a:pt x="891" y="210"/>
                  </a:lnTo>
                  <a:lnTo>
                    <a:pt x="895" y="210"/>
                  </a:lnTo>
                  <a:lnTo>
                    <a:pt x="898" y="210"/>
                  </a:lnTo>
                  <a:lnTo>
                    <a:pt x="902" y="210"/>
                  </a:lnTo>
                  <a:lnTo>
                    <a:pt x="906" y="210"/>
                  </a:lnTo>
                  <a:lnTo>
                    <a:pt x="910" y="210"/>
                  </a:lnTo>
                  <a:lnTo>
                    <a:pt x="914" y="210"/>
                  </a:lnTo>
                  <a:lnTo>
                    <a:pt x="917" y="210"/>
                  </a:lnTo>
                  <a:lnTo>
                    <a:pt x="921" y="210"/>
                  </a:lnTo>
                  <a:lnTo>
                    <a:pt x="925" y="210"/>
                  </a:lnTo>
                  <a:lnTo>
                    <a:pt x="925" y="214"/>
                  </a:lnTo>
                  <a:lnTo>
                    <a:pt x="921" y="214"/>
                  </a:lnTo>
                  <a:lnTo>
                    <a:pt x="917" y="214"/>
                  </a:lnTo>
                  <a:lnTo>
                    <a:pt x="914" y="214"/>
                  </a:lnTo>
                  <a:lnTo>
                    <a:pt x="910" y="214"/>
                  </a:lnTo>
                  <a:lnTo>
                    <a:pt x="914" y="214"/>
                  </a:lnTo>
                  <a:lnTo>
                    <a:pt x="917" y="214"/>
                  </a:lnTo>
                  <a:lnTo>
                    <a:pt x="921" y="214"/>
                  </a:lnTo>
                  <a:lnTo>
                    <a:pt x="925" y="214"/>
                  </a:lnTo>
                  <a:lnTo>
                    <a:pt x="925" y="218"/>
                  </a:lnTo>
                  <a:lnTo>
                    <a:pt x="929" y="218"/>
                  </a:lnTo>
                  <a:lnTo>
                    <a:pt x="932" y="218"/>
                  </a:lnTo>
                  <a:lnTo>
                    <a:pt x="936" y="218"/>
                  </a:lnTo>
                  <a:lnTo>
                    <a:pt x="940" y="218"/>
                  </a:lnTo>
                  <a:lnTo>
                    <a:pt x="940" y="222"/>
                  </a:lnTo>
                  <a:lnTo>
                    <a:pt x="936" y="222"/>
                  </a:lnTo>
                  <a:lnTo>
                    <a:pt x="932" y="222"/>
                  </a:lnTo>
                  <a:lnTo>
                    <a:pt x="932" y="225"/>
                  </a:lnTo>
                  <a:lnTo>
                    <a:pt x="929" y="225"/>
                  </a:lnTo>
                  <a:lnTo>
                    <a:pt x="932" y="225"/>
                  </a:lnTo>
                  <a:lnTo>
                    <a:pt x="936" y="225"/>
                  </a:lnTo>
                  <a:lnTo>
                    <a:pt x="940" y="225"/>
                  </a:lnTo>
                  <a:lnTo>
                    <a:pt x="944" y="225"/>
                  </a:lnTo>
                  <a:lnTo>
                    <a:pt x="940" y="229"/>
                  </a:lnTo>
                  <a:lnTo>
                    <a:pt x="936" y="229"/>
                  </a:lnTo>
                  <a:lnTo>
                    <a:pt x="932" y="229"/>
                  </a:lnTo>
                  <a:lnTo>
                    <a:pt x="932" y="233"/>
                  </a:lnTo>
                  <a:lnTo>
                    <a:pt x="929" y="233"/>
                  </a:lnTo>
                  <a:lnTo>
                    <a:pt x="929" y="229"/>
                  </a:lnTo>
                  <a:lnTo>
                    <a:pt x="925" y="229"/>
                  </a:lnTo>
                  <a:lnTo>
                    <a:pt x="929" y="229"/>
                  </a:lnTo>
                  <a:lnTo>
                    <a:pt x="925" y="229"/>
                  </a:lnTo>
                  <a:lnTo>
                    <a:pt x="921" y="229"/>
                  </a:lnTo>
                  <a:lnTo>
                    <a:pt x="921" y="233"/>
                  </a:lnTo>
                  <a:lnTo>
                    <a:pt x="925" y="233"/>
                  </a:lnTo>
                  <a:lnTo>
                    <a:pt x="921" y="233"/>
                  </a:lnTo>
                  <a:lnTo>
                    <a:pt x="925" y="233"/>
                  </a:lnTo>
                  <a:lnTo>
                    <a:pt x="925" y="237"/>
                  </a:lnTo>
                  <a:lnTo>
                    <a:pt x="929" y="237"/>
                  </a:lnTo>
                  <a:lnTo>
                    <a:pt x="929" y="233"/>
                  </a:lnTo>
                  <a:lnTo>
                    <a:pt x="929" y="237"/>
                  </a:lnTo>
                  <a:lnTo>
                    <a:pt x="929" y="240"/>
                  </a:lnTo>
                  <a:lnTo>
                    <a:pt x="932" y="240"/>
                  </a:lnTo>
                  <a:lnTo>
                    <a:pt x="936" y="240"/>
                  </a:lnTo>
                  <a:lnTo>
                    <a:pt x="936" y="244"/>
                  </a:lnTo>
                  <a:lnTo>
                    <a:pt x="940" y="244"/>
                  </a:lnTo>
                  <a:lnTo>
                    <a:pt x="944" y="248"/>
                  </a:lnTo>
                  <a:lnTo>
                    <a:pt x="940" y="248"/>
                  </a:lnTo>
                  <a:lnTo>
                    <a:pt x="940" y="252"/>
                  </a:lnTo>
                  <a:lnTo>
                    <a:pt x="936" y="255"/>
                  </a:lnTo>
                  <a:lnTo>
                    <a:pt x="932" y="255"/>
                  </a:lnTo>
                  <a:lnTo>
                    <a:pt x="929" y="255"/>
                  </a:lnTo>
                  <a:lnTo>
                    <a:pt x="929" y="259"/>
                  </a:lnTo>
                  <a:lnTo>
                    <a:pt x="925" y="259"/>
                  </a:lnTo>
                  <a:lnTo>
                    <a:pt x="921" y="259"/>
                  </a:lnTo>
                  <a:lnTo>
                    <a:pt x="917" y="259"/>
                  </a:lnTo>
                  <a:lnTo>
                    <a:pt x="914" y="259"/>
                  </a:lnTo>
                  <a:lnTo>
                    <a:pt x="914" y="263"/>
                  </a:lnTo>
                  <a:lnTo>
                    <a:pt x="910" y="263"/>
                  </a:lnTo>
                  <a:lnTo>
                    <a:pt x="906" y="263"/>
                  </a:lnTo>
                  <a:lnTo>
                    <a:pt x="902" y="263"/>
                  </a:lnTo>
                  <a:lnTo>
                    <a:pt x="906" y="263"/>
                  </a:lnTo>
                  <a:lnTo>
                    <a:pt x="902" y="263"/>
                  </a:lnTo>
                  <a:lnTo>
                    <a:pt x="902" y="259"/>
                  </a:lnTo>
                  <a:lnTo>
                    <a:pt x="898" y="259"/>
                  </a:lnTo>
                  <a:lnTo>
                    <a:pt x="898" y="255"/>
                  </a:lnTo>
                  <a:lnTo>
                    <a:pt x="902" y="255"/>
                  </a:lnTo>
                  <a:lnTo>
                    <a:pt x="898" y="255"/>
                  </a:lnTo>
                  <a:lnTo>
                    <a:pt x="898" y="259"/>
                  </a:lnTo>
                  <a:lnTo>
                    <a:pt x="895" y="259"/>
                  </a:lnTo>
                  <a:lnTo>
                    <a:pt x="891" y="255"/>
                  </a:lnTo>
                  <a:lnTo>
                    <a:pt x="887" y="255"/>
                  </a:lnTo>
                  <a:lnTo>
                    <a:pt x="887" y="252"/>
                  </a:lnTo>
                  <a:lnTo>
                    <a:pt x="883" y="252"/>
                  </a:lnTo>
                  <a:lnTo>
                    <a:pt x="883" y="255"/>
                  </a:lnTo>
                  <a:lnTo>
                    <a:pt x="887" y="255"/>
                  </a:lnTo>
                  <a:lnTo>
                    <a:pt x="883" y="255"/>
                  </a:lnTo>
                  <a:lnTo>
                    <a:pt x="880" y="255"/>
                  </a:lnTo>
                  <a:lnTo>
                    <a:pt x="883" y="255"/>
                  </a:lnTo>
                  <a:lnTo>
                    <a:pt x="887" y="255"/>
                  </a:lnTo>
                  <a:lnTo>
                    <a:pt x="891" y="255"/>
                  </a:lnTo>
                  <a:lnTo>
                    <a:pt x="887" y="255"/>
                  </a:lnTo>
                  <a:lnTo>
                    <a:pt x="891" y="255"/>
                  </a:lnTo>
                  <a:lnTo>
                    <a:pt x="887" y="255"/>
                  </a:lnTo>
                  <a:lnTo>
                    <a:pt x="891" y="255"/>
                  </a:lnTo>
                  <a:lnTo>
                    <a:pt x="891" y="259"/>
                  </a:lnTo>
                  <a:lnTo>
                    <a:pt x="895" y="259"/>
                  </a:lnTo>
                  <a:lnTo>
                    <a:pt x="898" y="263"/>
                  </a:lnTo>
                  <a:lnTo>
                    <a:pt x="902" y="263"/>
                  </a:lnTo>
                  <a:lnTo>
                    <a:pt x="902" y="267"/>
                  </a:lnTo>
                  <a:lnTo>
                    <a:pt x="898" y="267"/>
                  </a:lnTo>
                  <a:lnTo>
                    <a:pt x="895" y="267"/>
                  </a:lnTo>
                  <a:lnTo>
                    <a:pt x="895" y="263"/>
                  </a:lnTo>
                  <a:lnTo>
                    <a:pt x="891" y="263"/>
                  </a:lnTo>
                  <a:lnTo>
                    <a:pt x="887" y="263"/>
                  </a:lnTo>
                  <a:lnTo>
                    <a:pt x="891" y="267"/>
                  </a:lnTo>
                  <a:lnTo>
                    <a:pt x="887" y="267"/>
                  </a:lnTo>
                  <a:lnTo>
                    <a:pt x="883" y="267"/>
                  </a:lnTo>
                  <a:lnTo>
                    <a:pt x="880" y="263"/>
                  </a:lnTo>
                  <a:lnTo>
                    <a:pt x="880" y="267"/>
                  </a:lnTo>
                  <a:lnTo>
                    <a:pt x="880" y="263"/>
                  </a:lnTo>
                  <a:lnTo>
                    <a:pt x="876" y="263"/>
                  </a:lnTo>
                  <a:lnTo>
                    <a:pt x="876" y="259"/>
                  </a:lnTo>
                  <a:lnTo>
                    <a:pt x="872" y="259"/>
                  </a:lnTo>
                  <a:lnTo>
                    <a:pt x="868" y="263"/>
                  </a:lnTo>
                  <a:lnTo>
                    <a:pt x="865" y="263"/>
                  </a:lnTo>
                  <a:lnTo>
                    <a:pt x="861" y="263"/>
                  </a:lnTo>
                  <a:lnTo>
                    <a:pt x="857" y="263"/>
                  </a:lnTo>
                  <a:lnTo>
                    <a:pt x="853" y="263"/>
                  </a:lnTo>
                  <a:lnTo>
                    <a:pt x="857" y="263"/>
                  </a:lnTo>
                  <a:lnTo>
                    <a:pt x="853" y="263"/>
                  </a:lnTo>
                  <a:lnTo>
                    <a:pt x="857" y="263"/>
                  </a:lnTo>
                  <a:lnTo>
                    <a:pt x="861" y="263"/>
                  </a:lnTo>
                  <a:lnTo>
                    <a:pt x="861" y="267"/>
                  </a:lnTo>
                  <a:lnTo>
                    <a:pt x="865" y="267"/>
                  </a:lnTo>
                  <a:lnTo>
                    <a:pt x="868" y="267"/>
                  </a:lnTo>
                  <a:lnTo>
                    <a:pt x="868" y="270"/>
                  </a:lnTo>
                  <a:lnTo>
                    <a:pt x="865" y="270"/>
                  </a:lnTo>
                  <a:lnTo>
                    <a:pt x="861" y="270"/>
                  </a:lnTo>
                  <a:lnTo>
                    <a:pt x="861" y="274"/>
                  </a:lnTo>
                  <a:lnTo>
                    <a:pt x="857" y="274"/>
                  </a:lnTo>
                  <a:lnTo>
                    <a:pt x="853" y="278"/>
                  </a:lnTo>
                  <a:lnTo>
                    <a:pt x="850" y="278"/>
                  </a:lnTo>
                  <a:lnTo>
                    <a:pt x="846" y="282"/>
                  </a:lnTo>
                  <a:lnTo>
                    <a:pt x="838" y="282"/>
                  </a:lnTo>
                  <a:lnTo>
                    <a:pt x="835" y="282"/>
                  </a:lnTo>
                  <a:lnTo>
                    <a:pt x="835" y="278"/>
                  </a:lnTo>
                  <a:lnTo>
                    <a:pt x="831" y="278"/>
                  </a:lnTo>
                  <a:lnTo>
                    <a:pt x="827" y="274"/>
                  </a:lnTo>
                  <a:lnTo>
                    <a:pt x="823" y="274"/>
                  </a:lnTo>
                  <a:lnTo>
                    <a:pt x="827" y="274"/>
                  </a:lnTo>
                  <a:lnTo>
                    <a:pt x="823" y="274"/>
                  </a:lnTo>
                  <a:lnTo>
                    <a:pt x="820" y="274"/>
                  </a:lnTo>
                  <a:lnTo>
                    <a:pt x="816" y="274"/>
                  </a:lnTo>
                  <a:lnTo>
                    <a:pt x="816" y="270"/>
                  </a:lnTo>
                  <a:lnTo>
                    <a:pt x="812" y="270"/>
                  </a:lnTo>
                  <a:lnTo>
                    <a:pt x="808" y="270"/>
                  </a:lnTo>
                  <a:lnTo>
                    <a:pt x="805" y="270"/>
                  </a:lnTo>
                  <a:lnTo>
                    <a:pt x="808" y="270"/>
                  </a:lnTo>
                  <a:lnTo>
                    <a:pt x="805" y="270"/>
                  </a:lnTo>
                  <a:lnTo>
                    <a:pt x="801" y="270"/>
                  </a:lnTo>
                  <a:lnTo>
                    <a:pt x="797" y="270"/>
                  </a:lnTo>
                  <a:lnTo>
                    <a:pt x="801" y="270"/>
                  </a:lnTo>
                  <a:lnTo>
                    <a:pt x="797" y="270"/>
                  </a:lnTo>
                  <a:lnTo>
                    <a:pt x="793" y="270"/>
                  </a:lnTo>
                  <a:lnTo>
                    <a:pt x="789" y="270"/>
                  </a:lnTo>
                  <a:lnTo>
                    <a:pt x="786" y="270"/>
                  </a:lnTo>
                  <a:lnTo>
                    <a:pt x="782" y="270"/>
                  </a:lnTo>
                  <a:lnTo>
                    <a:pt x="786" y="270"/>
                  </a:lnTo>
                  <a:lnTo>
                    <a:pt x="786" y="274"/>
                  </a:lnTo>
                  <a:lnTo>
                    <a:pt x="789" y="274"/>
                  </a:lnTo>
                  <a:lnTo>
                    <a:pt x="786" y="270"/>
                  </a:lnTo>
                  <a:lnTo>
                    <a:pt x="789" y="270"/>
                  </a:lnTo>
                  <a:lnTo>
                    <a:pt x="793" y="270"/>
                  </a:lnTo>
                  <a:lnTo>
                    <a:pt x="797" y="270"/>
                  </a:lnTo>
                  <a:lnTo>
                    <a:pt x="805" y="274"/>
                  </a:lnTo>
                  <a:lnTo>
                    <a:pt x="808" y="274"/>
                  </a:lnTo>
                  <a:lnTo>
                    <a:pt x="812" y="278"/>
                  </a:lnTo>
                  <a:lnTo>
                    <a:pt x="816" y="278"/>
                  </a:lnTo>
                  <a:lnTo>
                    <a:pt x="820" y="282"/>
                  </a:lnTo>
                  <a:lnTo>
                    <a:pt x="823" y="282"/>
                  </a:lnTo>
                  <a:lnTo>
                    <a:pt x="827" y="282"/>
                  </a:lnTo>
                  <a:lnTo>
                    <a:pt x="831" y="282"/>
                  </a:lnTo>
                  <a:lnTo>
                    <a:pt x="835" y="282"/>
                  </a:lnTo>
                  <a:lnTo>
                    <a:pt x="838" y="282"/>
                  </a:lnTo>
                  <a:lnTo>
                    <a:pt x="842" y="282"/>
                  </a:lnTo>
                  <a:lnTo>
                    <a:pt x="846" y="282"/>
                  </a:lnTo>
                  <a:lnTo>
                    <a:pt x="850" y="282"/>
                  </a:lnTo>
                  <a:lnTo>
                    <a:pt x="853" y="282"/>
                  </a:lnTo>
                  <a:lnTo>
                    <a:pt x="853" y="285"/>
                  </a:lnTo>
                  <a:lnTo>
                    <a:pt x="850" y="285"/>
                  </a:lnTo>
                  <a:lnTo>
                    <a:pt x="846" y="289"/>
                  </a:lnTo>
                  <a:lnTo>
                    <a:pt x="842" y="289"/>
                  </a:lnTo>
                  <a:lnTo>
                    <a:pt x="842" y="293"/>
                  </a:lnTo>
                  <a:lnTo>
                    <a:pt x="838" y="293"/>
                  </a:lnTo>
                  <a:lnTo>
                    <a:pt x="838" y="297"/>
                  </a:lnTo>
                  <a:lnTo>
                    <a:pt x="835" y="297"/>
                  </a:lnTo>
                  <a:lnTo>
                    <a:pt x="835" y="300"/>
                  </a:lnTo>
                  <a:lnTo>
                    <a:pt x="831" y="300"/>
                  </a:lnTo>
                  <a:lnTo>
                    <a:pt x="827" y="300"/>
                  </a:lnTo>
                  <a:lnTo>
                    <a:pt x="823" y="300"/>
                  </a:lnTo>
                  <a:lnTo>
                    <a:pt x="820" y="300"/>
                  </a:lnTo>
                  <a:lnTo>
                    <a:pt x="816" y="300"/>
                  </a:lnTo>
                  <a:lnTo>
                    <a:pt x="816" y="297"/>
                  </a:lnTo>
                  <a:lnTo>
                    <a:pt x="816" y="300"/>
                  </a:lnTo>
                  <a:lnTo>
                    <a:pt x="820" y="300"/>
                  </a:lnTo>
                  <a:lnTo>
                    <a:pt x="816" y="300"/>
                  </a:lnTo>
                  <a:lnTo>
                    <a:pt x="812" y="300"/>
                  </a:lnTo>
                  <a:lnTo>
                    <a:pt x="808" y="300"/>
                  </a:lnTo>
                  <a:lnTo>
                    <a:pt x="808" y="297"/>
                  </a:lnTo>
                  <a:lnTo>
                    <a:pt x="805" y="297"/>
                  </a:lnTo>
                  <a:lnTo>
                    <a:pt x="801" y="300"/>
                  </a:lnTo>
                  <a:lnTo>
                    <a:pt x="805" y="300"/>
                  </a:lnTo>
                  <a:lnTo>
                    <a:pt x="808" y="300"/>
                  </a:lnTo>
                  <a:lnTo>
                    <a:pt x="805" y="300"/>
                  </a:lnTo>
                  <a:lnTo>
                    <a:pt x="801" y="300"/>
                  </a:lnTo>
                  <a:lnTo>
                    <a:pt x="805" y="304"/>
                  </a:lnTo>
                  <a:lnTo>
                    <a:pt x="801" y="308"/>
                  </a:lnTo>
                  <a:lnTo>
                    <a:pt x="797" y="308"/>
                  </a:lnTo>
                  <a:lnTo>
                    <a:pt x="797" y="304"/>
                  </a:lnTo>
                  <a:lnTo>
                    <a:pt x="793" y="304"/>
                  </a:lnTo>
                  <a:lnTo>
                    <a:pt x="793" y="308"/>
                  </a:lnTo>
                  <a:lnTo>
                    <a:pt x="793" y="304"/>
                  </a:lnTo>
                  <a:lnTo>
                    <a:pt x="797" y="308"/>
                  </a:lnTo>
                  <a:lnTo>
                    <a:pt x="793" y="308"/>
                  </a:lnTo>
                  <a:lnTo>
                    <a:pt x="789" y="308"/>
                  </a:lnTo>
                  <a:lnTo>
                    <a:pt x="786" y="308"/>
                  </a:lnTo>
                  <a:lnTo>
                    <a:pt x="782" y="308"/>
                  </a:lnTo>
                  <a:lnTo>
                    <a:pt x="782" y="304"/>
                  </a:lnTo>
                  <a:lnTo>
                    <a:pt x="778" y="304"/>
                  </a:lnTo>
                  <a:lnTo>
                    <a:pt x="774" y="304"/>
                  </a:lnTo>
                  <a:lnTo>
                    <a:pt x="771" y="304"/>
                  </a:lnTo>
                  <a:lnTo>
                    <a:pt x="767" y="304"/>
                  </a:lnTo>
                  <a:lnTo>
                    <a:pt x="763" y="304"/>
                  </a:lnTo>
                  <a:lnTo>
                    <a:pt x="759" y="300"/>
                  </a:lnTo>
                  <a:lnTo>
                    <a:pt x="752" y="300"/>
                  </a:lnTo>
                  <a:lnTo>
                    <a:pt x="748" y="300"/>
                  </a:lnTo>
                  <a:lnTo>
                    <a:pt x="744" y="297"/>
                  </a:lnTo>
                  <a:lnTo>
                    <a:pt x="748" y="300"/>
                  </a:lnTo>
                  <a:lnTo>
                    <a:pt x="744" y="300"/>
                  </a:lnTo>
                  <a:lnTo>
                    <a:pt x="748" y="304"/>
                  </a:lnTo>
                  <a:lnTo>
                    <a:pt x="752" y="304"/>
                  </a:lnTo>
                  <a:lnTo>
                    <a:pt x="748" y="300"/>
                  </a:lnTo>
                  <a:lnTo>
                    <a:pt x="752" y="300"/>
                  </a:lnTo>
                  <a:lnTo>
                    <a:pt x="756" y="304"/>
                  </a:lnTo>
                  <a:lnTo>
                    <a:pt x="759" y="304"/>
                  </a:lnTo>
                  <a:lnTo>
                    <a:pt x="763" y="304"/>
                  </a:lnTo>
                  <a:lnTo>
                    <a:pt x="767" y="304"/>
                  </a:lnTo>
                  <a:lnTo>
                    <a:pt x="771" y="304"/>
                  </a:lnTo>
                  <a:lnTo>
                    <a:pt x="771" y="308"/>
                  </a:lnTo>
                  <a:lnTo>
                    <a:pt x="767" y="308"/>
                  </a:lnTo>
                  <a:lnTo>
                    <a:pt x="763" y="308"/>
                  </a:lnTo>
                  <a:lnTo>
                    <a:pt x="767" y="308"/>
                  </a:lnTo>
                  <a:lnTo>
                    <a:pt x="771" y="308"/>
                  </a:lnTo>
                  <a:lnTo>
                    <a:pt x="774" y="304"/>
                  </a:lnTo>
                  <a:lnTo>
                    <a:pt x="778" y="304"/>
                  </a:lnTo>
                  <a:lnTo>
                    <a:pt x="778" y="308"/>
                  </a:lnTo>
                  <a:lnTo>
                    <a:pt x="782" y="308"/>
                  </a:lnTo>
                  <a:lnTo>
                    <a:pt x="786" y="308"/>
                  </a:lnTo>
                  <a:lnTo>
                    <a:pt x="789" y="308"/>
                  </a:lnTo>
                  <a:lnTo>
                    <a:pt x="789" y="312"/>
                  </a:lnTo>
                  <a:lnTo>
                    <a:pt x="793" y="312"/>
                  </a:lnTo>
                  <a:lnTo>
                    <a:pt x="793" y="316"/>
                  </a:lnTo>
                  <a:lnTo>
                    <a:pt x="793" y="319"/>
                  </a:lnTo>
                  <a:lnTo>
                    <a:pt x="789" y="319"/>
                  </a:lnTo>
                  <a:lnTo>
                    <a:pt x="789" y="316"/>
                  </a:lnTo>
                  <a:lnTo>
                    <a:pt x="789" y="319"/>
                  </a:lnTo>
                  <a:lnTo>
                    <a:pt x="786" y="319"/>
                  </a:lnTo>
                  <a:lnTo>
                    <a:pt x="782" y="319"/>
                  </a:lnTo>
                  <a:lnTo>
                    <a:pt x="778" y="319"/>
                  </a:lnTo>
                  <a:lnTo>
                    <a:pt x="774" y="319"/>
                  </a:lnTo>
                  <a:lnTo>
                    <a:pt x="771" y="319"/>
                  </a:lnTo>
                  <a:lnTo>
                    <a:pt x="767" y="319"/>
                  </a:lnTo>
                  <a:lnTo>
                    <a:pt x="771" y="323"/>
                  </a:lnTo>
                  <a:lnTo>
                    <a:pt x="774" y="323"/>
                  </a:lnTo>
                  <a:lnTo>
                    <a:pt x="771" y="323"/>
                  </a:lnTo>
                  <a:lnTo>
                    <a:pt x="767" y="323"/>
                  </a:lnTo>
                  <a:lnTo>
                    <a:pt x="763" y="323"/>
                  </a:lnTo>
                  <a:lnTo>
                    <a:pt x="763" y="327"/>
                  </a:lnTo>
                  <a:lnTo>
                    <a:pt x="759" y="327"/>
                  </a:lnTo>
                  <a:lnTo>
                    <a:pt x="763" y="327"/>
                  </a:lnTo>
                  <a:lnTo>
                    <a:pt x="763" y="331"/>
                  </a:lnTo>
                  <a:lnTo>
                    <a:pt x="767" y="331"/>
                  </a:lnTo>
                  <a:lnTo>
                    <a:pt x="763" y="331"/>
                  </a:lnTo>
                  <a:lnTo>
                    <a:pt x="763" y="327"/>
                  </a:lnTo>
                  <a:lnTo>
                    <a:pt x="759" y="327"/>
                  </a:lnTo>
                  <a:lnTo>
                    <a:pt x="756" y="327"/>
                  </a:lnTo>
                  <a:lnTo>
                    <a:pt x="759" y="327"/>
                  </a:lnTo>
                  <a:lnTo>
                    <a:pt x="759" y="331"/>
                  </a:lnTo>
                  <a:lnTo>
                    <a:pt x="756" y="331"/>
                  </a:lnTo>
                  <a:lnTo>
                    <a:pt x="759" y="331"/>
                  </a:lnTo>
                  <a:lnTo>
                    <a:pt x="756" y="331"/>
                  </a:lnTo>
                  <a:lnTo>
                    <a:pt x="752" y="331"/>
                  </a:lnTo>
                  <a:lnTo>
                    <a:pt x="752" y="334"/>
                  </a:lnTo>
                  <a:lnTo>
                    <a:pt x="748" y="334"/>
                  </a:lnTo>
                  <a:lnTo>
                    <a:pt x="752" y="334"/>
                  </a:lnTo>
                  <a:lnTo>
                    <a:pt x="752" y="338"/>
                  </a:lnTo>
                  <a:lnTo>
                    <a:pt x="748" y="338"/>
                  </a:lnTo>
                  <a:lnTo>
                    <a:pt x="744" y="338"/>
                  </a:lnTo>
                  <a:lnTo>
                    <a:pt x="741" y="342"/>
                  </a:lnTo>
                  <a:lnTo>
                    <a:pt x="744" y="342"/>
                  </a:lnTo>
                  <a:lnTo>
                    <a:pt x="741" y="342"/>
                  </a:lnTo>
                  <a:lnTo>
                    <a:pt x="741" y="346"/>
                  </a:lnTo>
                  <a:lnTo>
                    <a:pt x="737" y="349"/>
                  </a:lnTo>
                  <a:lnTo>
                    <a:pt x="733" y="353"/>
                  </a:lnTo>
                  <a:lnTo>
                    <a:pt x="733" y="357"/>
                  </a:lnTo>
                  <a:lnTo>
                    <a:pt x="729" y="357"/>
                  </a:lnTo>
                  <a:lnTo>
                    <a:pt x="733" y="357"/>
                  </a:lnTo>
                  <a:lnTo>
                    <a:pt x="729" y="361"/>
                  </a:lnTo>
                  <a:lnTo>
                    <a:pt x="729" y="364"/>
                  </a:lnTo>
                  <a:lnTo>
                    <a:pt x="729" y="368"/>
                  </a:lnTo>
                  <a:lnTo>
                    <a:pt x="729" y="372"/>
                  </a:lnTo>
                  <a:lnTo>
                    <a:pt x="729" y="376"/>
                  </a:lnTo>
                  <a:lnTo>
                    <a:pt x="729" y="379"/>
                  </a:lnTo>
                  <a:lnTo>
                    <a:pt x="733" y="383"/>
                  </a:lnTo>
                  <a:lnTo>
                    <a:pt x="737" y="383"/>
                  </a:lnTo>
                  <a:lnTo>
                    <a:pt x="737" y="387"/>
                  </a:lnTo>
                  <a:lnTo>
                    <a:pt x="737" y="391"/>
                  </a:lnTo>
                  <a:lnTo>
                    <a:pt x="737" y="387"/>
                  </a:lnTo>
                  <a:lnTo>
                    <a:pt x="741" y="383"/>
                  </a:lnTo>
                  <a:lnTo>
                    <a:pt x="744" y="383"/>
                  </a:lnTo>
                  <a:lnTo>
                    <a:pt x="748" y="383"/>
                  </a:lnTo>
                  <a:lnTo>
                    <a:pt x="752" y="383"/>
                  </a:lnTo>
                  <a:lnTo>
                    <a:pt x="756" y="383"/>
                  </a:lnTo>
                  <a:lnTo>
                    <a:pt x="756" y="387"/>
                  </a:lnTo>
                  <a:lnTo>
                    <a:pt x="756" y="391"/>
                  </a:lnTo>
                  <a:lnTo>
                    <a:pt x="759" y="391"/>
                  </a:lnTo>
                  <a:lnTo>
                    <a:pt x="759" y="394"/>
                  </a:lnTo>
                  <a:lnTo>
                    <a:pt x="759" y="398"/>
                  </a:lnTo>
                  <a:lnTo>
                    <a:pt x="763" y="398"/>
                  </a:lnTo>
                  <a:lnTo>
                    <a:pt x="763" y="402"/>
                  </a:lnTo>
                  <a:lnTo>
                    <a:pt x="767" y="406"/>
                  </a:lnTo>
                  <a:lnTo>
                    <a:pt x="763" y="409"/>
                  </a:lnTo>
                  <a:lnTo>
                    <a:pt x="763" y="413"/>
                  </a:lnTo>
                  <a:lnTo>
                    <a:pt x="759" y="413"/>
                  </a:lnTo>
                  <a:lnTo>
                    <a:pt x="763" y="413"/>
                  </a:lnTo>
                  <a:lnTo>
                    <a:pt x="763" y="409"/>
                  </a:lnTo>
                  <a:lnTo>
                    <a:pt x="767" y="409"/>
                  </a:lnTo>
                  <a:lnTo>
                    <a:pt x="771" y="409"/>
                  </a:lnTo>
                  <a:lnTo>
                    <a:pt x="767" y="409"/>
                  </a:lnTo>
                  <a:lnTo>
                    <a:pt x="767" y="413"/>
                  </a:lnTo>
                  <a:lnTo>
                    <a:pt x="767" y="409"/>
                  </a:lnTo>
                  <a:lnTo>
                    <a:pt x="771" y="409"/>
                  </a:lnTo>
                  <a:lnTo>
                    <a:pt x="774" y="409"/>
                  </a:lnTo>
                  <a:lnTo>
                    <a:pt x="786" y="406"/>
                  </a:lnTo>
                  <a:lnTo>
                    <a:pt x="789" y="406"/>
                  </a:lnTo>
                  <a:lnTo>
                    <a:pt x="793" y="406"/>
                  </a:lnTo>
                  <a:lnTo>
                    <a:pt x="797" y="406"/>
                  </a:lnTo>
                  <a:lnTo>
                    <a:pt x="797" y="409"/>
                  </a:lnTo>
                  <a:lnTo>
                    <a:pt x="801" y="409"/>
                  </a:lnTo>
                  <a:lnTo>
                    <a:pt x="805" y="409"/>
                  </a:lnTo>
                  <a:lnTo>
                    <a:pt x="808" y="409"/>
                  </a:lnTo>
                  <a:lnTo>
                    <a:pt x="808" y="413"/>
                  </a:lnTo>
                  <a:lnTo>
                    <a:pt x="812" y="413"/>
                  </a:lnTo>
                  <a:lnTo>
                    <a:pt x="820" y="413"/>
                  </a:lnTo>
                  <a:lnTo>
                    <a:pt x="823" y="413"/>
                  </a:lnTo>
                  <a:lnTo>
                    <a:pt x="823" y="417"/>
                  </a:lnTo>
                  <a:lnTo>
                    <a:pt x="827" y="417"/>
                  </a:lnTo>
                  <a:lnTo>
                    <a:pt x="831" y="417"/>
                  </a:lnTo>
                  <a:lnTo>
                    <a:pt x="835" y="421"/>
                  </a:lnTo>
                  <a:lnTo>
                    <a:pt x="838" y="421"/>
                  </a:lnTo>
                  <a:lnTo>
                    <a:pt x="838" y="425"/>
                  </a:lnTo>
                  <a:lnTo>
                    <a:pt x="842" y="425"/>
                  </a:lnTo>
                  <a:lnTo>
                    <a:pt x="846" y="428"/>
                  </a:lnTo>
                  <a:lnTo>
                    <a:pt x="850" y="428"/>
                  </a:lnTo>
                  <a:lnTo>
                    <a:pt x="853" y="428"/>
                  </a:lnTo>
                  <a:lnTo>
                    <a:pt x="857" y="428"/>
                  </a:lnTo>
                  <a:lnTo>
                    <a:pt x="861" y="428"/>
                  </a:lnTo>
                  <a:lnTo>
                    <a:pt x="861" y="432"/>
                  </a:lnTo>
                  <a:lnTo>
                    <a:pt x="865" y="432"/>
                  </a:lnTo>
                  <a:lnTo>
                    <a:pt x="868" y="432"/>
                  </a:lnTo>
                  <a:lnTo>
                    <a:pt x="872" y="432"/>
                  </a:lnTo>
                  <a:lnTo>
                    <a:pt x="876" y="436"/>
                  </a:lnTo>
                  <a:lnTo>
                    <a:pt x="880" y="436"/>
                  </a:lnTo>
                  <a:lnTo>
                    <a:pt x="880" y="440"/>
                  </a:lnTo>
                  <a:lnTo>
                    <a:pt x="876" y="440"/>
                  </a:lnTo>
                  <a:lnTo>
                    <a:pt x="876" y="443"/>
                  </a:lnTo>
                  <a:lnTo>
                    <a:pt x="876" y="440"/>
                  </a:lnTo>
                  <a:lnTo>
                    <a:pt x="880" y="440"/>
                  </a:lnTo>
                  <a:lnTo>
                    <a:pt x="883" y="440"/>
                  </a:lnTo>
                  <a:lnTo>
                    <a:pt x="887" y="440"/>
                  </a:lnTo>
                  <a:lnTo>
                    <a:pt x="891" y="440"/>
                  </a:lnTo>
                  <a:lnTo>
                    <a:pt x="895" y="440"/>
                  </a:lnTo>
                  <a:lnTo>
                    <a:pt x="898" y="440"/>
                  </a:lnTo>
                  <a:lnTo>
                    <a:pt x="898" y="436"/>
                  </a:lnTo>
                  <a:lnTo>
                    <a:pt x="902" y="440"/>
                  </a:lnTo>
                  <a:lnTo>
                    <a:pt x="906" y="440"/>
                  </a:lnTo>
                  <a:lnTo>
                    <a:pt x="902" y="440"/>
                  </a:lnTo>
                  <a:lnTo>
                    <a:pt x="906" y="440"/>
                  </a:lnTo>
                  <a:lnTo>
                    <a:pt x="910" y="440"/>
                  </a:lnTo>
                  <a:lnTo>
                    <a:pt x="914" y="440"/>
                  </a:lnTo>
                  <a:lnTo>
                    <a:pt x="917" y="440"/>
                  </a:lnTo>
                  <a:lnTo>
                    <a:pt x="921" y="440"/>
                  </a:lnTo>
                  <a:lnTo>
                    <a:pt x="925" y="440"/>
                  </a:lnTo>
                  <a:lnTo>
                    <a:pt x="925" y="443"/>
                  </a:lnTo>
                  <a:lnTo>
                    <a:pt x="925" y="447"/>
                  </a:lnTo>
                  <a:lnTo>
                    <a:pt x="925" y="451"/>
                  </a:lnTo>
                  <a:lnTo>
                    <a:pt x="925" y="455"/>
                  </a:lnTo>
                  <a:lnTo>
                    <a:pt x="925" y="458"/>
                  </a:lnTo>
                  <a:lnTo>
                    <a:pt x="929" y="458"/>
                  </a:lnTo>
                  <a:lnTo>
                    <a:pt x="929" y="462"/>
                  </a:lnTo>
                  <a:lnTo>
                    <a:pt x="925" y="466"/>
                  </a:lnTo>
                  <a:lnTo>
                    <a:pt x="929" y="466"/>
                  </a:lnTo>
                  <a:lnTo>
                    <a:pt x="929" y="470"/>
                  </a:lnTo>
                  <a:lnTo>
                    <a:pt x="925" y="470"/>
                  </a:lnTo>
                  <a:lnTo>
                    <a:pt x="925" y="473"/>
                  </a:lnTo>
                  <a:lnTo>
                    <a:pt x="929" y="473"/>
                  </a:lnTo>
                  <a:lnTo>
                    <a:pt x="929" y="477"/>
                  </a:lnTo>
                  <a:lnTo>
                    <a:pt x="932" y="477"/>
                  </a:lnTo>
                  <a:lnTo>
                    <a:pt x="936" y="481"/>
                  </a:lnTo>
                  <a:lnTo>
                    <a:pt x="936" y="485"/>
                  </a:lnTo>
                  <a:lnTo>
                    <a:pt x="932" y="485"/>
                  </a:lnTo>
                  <a:lnTo>
                    <a:pt x="932" y="488"/>
                  </a:lnTo>
                  <a:lnTo>
                    <a:pt x="932" y="485"/>
                  </a:lnTo>
                  <a:lnTo>
                    <a:pt x="936" y="485"/>
                  </a:lnTo>
                  <a:lnTo>
                    <a:pt x="940" y="485"/>
                  </a:lnTo>
                  <a:lnTo>
                    <a:pt x="940" y="488"/>
                  </a:lnTo>
                  <a:lnTo>
                    <a:pt x="944" y="488"/>
                  </a:lnTo>
                  <a:lnTo>
                    <a:pt x="947" y="488"/>
                  </a:lnTo>
                  <a:lnTo>
                    <a:pt x="947" y="492"/>
                  </a:lnTo>
                  <a:lnTo>
                    <a:pt x="951" y="492"/>
                  </a:lnTo>
                  <a:lnTo>
                    <a:pt x="951" y="496"/>
                  </a:lnTo>
                  <a:lnTo>
                    <a:pt x="955" y="496"/>
                  </a:lnTo>
                  <a:lnTo>
                    <a:pt x="955" y="500"/>
                  </a:lnTo>
                  <a:lnTo>
                    <a:pt x="951" y="500"/>
                  </a:lnTo>
                  <a:lnTo>
                    <a:pt x="947" y="503"/>
                  </a:lnTo>
                  <a:lnTo>
                    <a:pt x="951" y="503"/>
                  </a:lnTo>
                  <a:lnTo>
                    <a:pt x="951" y="500"/>
                  </a:lnTo>
                  <a:lnTo>
                    <a:pt x="955" y="500"/>
                  </a:lnTo>
                  <a:lnTo>
                    <a:pt x="959" y="500"/>
                  </a:lnTo>
                  <a:lnTo>
                    <a:pt x="962" y="500"/>
                  </a:lnTo>
                  <a:lnTo>
                    <a:pt x="966" y="503"/>
                  </a:lnTo>
                  <a:lnTo>
                    <a:pt x="970" y="507"/>
                  </a:lnTo>
                  <a:lnTo>
                    <a:pt x="970" y="511"/>
                  </a:lnTo>
                  <a:lnTo>
                    <a:pt x="974" y="507"/>
                  </a:lnTo>
                  <a:lnTo>
                    <a:pt x="970" y="507"/>
                  </a:lnTo>
                  <a:lnTo>
                    <a:pt x="970" y="503"/>
                  </a:lnTo>
                  <a:lnTo>
                    <a:pt x="966" y="503"/>
                  </a:lnTo>
                  <a:lnTo>
                    <a:pt x="966" y="500"/>
                  </a:lnTo>
                  <a:lnTo>
                    <a:pt x="970" y="500"/>
                  </a:lnTo>
                  <a:lnTo>
                    <a:pt x="970" y="496"/>
                  </a:lnTo>
                  <a:lnTo>
                    <a:pt x="974" y="496"/>
                  </a:lnTo>
                  <a:lnTo>
                    <a:pt x="977" y="496"/>
                  </a:lnTo>
                  <a:lnTo>
                    <a:pt x="977" y="500"/>
                  </a:lnTo>
                  <a:lnTo>
                    <a:pt x="977" y="503"/>
                  </a:lnTo>
                  <a:lnTo>
                    <a:pt x="981" y="503"/>
                  </a:lnTo>
                  <a:lnTo>
                    <a:pt x="977" y="503"/>
                  </a:lnTo>
                  <a:lnTo>
                    <a:pt x="977" y="500"/>
                  </a:lnTo>
                  <a:lnTo>
                    <a:pt x="981" y="500"/>
                  </a:lnTo>
                  <a:lnTo>
                    <a:pt x="981" y="496"/>
                  </a:lnTo>
                  <a:lnTo>
                    <a:pt x="977" y="496"/>
                  </a:lnTo>
                  <a:lnTo>
                    <a:pt x="977" y="492"/>
                  </a:lnTo>
                  <a:lnTo>
                    <a:pt x="981" y="492"/>
                  </a:lnTo>
                  <a:lnTo>
                    <a:pt x="977" y="492"/>
                  </a:lnTo>
                  <a:lnTo>
                    <a:pt x="981" y="492"/>
                  </a:lnTo>
                  <a:lnTo>
                    <a:pt x="981" y="488"/>
                  </a:lnTo>
                  <a:lnTo>
                    <a:pt x="985" y="488"/>
                  </a:lnTo>
                  <a:lnTo>
                    <a:pt x="985" y="485"/>
                  </a:lnTo>
                  <a:lnTo>
                    <a:pt x="985" y="481"/>
                  </a:lnTo>
                  <a:lnTo>
                    <a:pt x="981" y="481"/>
                  </a:lnTo>
                  <a:lnTo>
                    <a:pt x="981" y="477"/>
                  </a:lnTo>
                  <a:lnTo>
                    <a:pt x="977" y="477"/>
                  </a:lnTo>
                  <a:lnTo>
                    <a:pt x="981" y="473"/>
                  </a:lnTo>
                  <a:lnTo>
                    <a:pt x="977" y="473"/>
                  </a:lnTo>
                  <a:lnTo>
                    <a:pt x="977" y="470"/>
                  </a:lnTo>
                  <a:lnTo>
                    <a:pt x="977" y="466"/>
                  </a:lnTo>
                  <a:lnTo>
                    <a:pt x="974" y="466"/>
                  </a:lnTo>
                  <a:lnTo>
                    <a:pt x="977" y="466"/>
                  </a:lnTo>
                  <a:lnTo>
                    <a:pt x="977" y="462"/>
                  </a:lnTo>
                  <a:lnTo>
                    <a:pt x="974" y="462"/>
                  </a:lnTo>
                  <a:lnTo>
                    <a:pt x="977" y="462"/>
                  </a:lnTo>
                  <a:lnTo>
                    <a:pt x="977" y="458"/>
                  </a:lnTo>
                  <a:lnTo>
                    <a:pt x="974" y="458"/>
                  </a:lnTo>
                  <a:lnTo>
                    <a:pt x="974" y="455"/>
                  </a:lnTo>
                  <a:lnTo>
                    <a:pt x="977" y="455"/>
                  </a:lnTo>
                  <a:lnTo>
                    <a:pt x="974" y="455"/>
                  </a:lnTo>
                  <a:lnTo>
                    <a:pt x="970" y="455"/>
                  </a:lnTo>
                  <a:lnTo>
                    <a:pt x="970" y="451"/>
                  </a:lnTo>
                  <a:lnTo>
                    <a:pt x="970" y="447"/>
                  </a:lnTo>
                  <a:lnTo>
                    <a:pt x="966" y="447"/>
                  </a:lnTo>
                  <a:lnTo>
                    <a:pt x="970" y="447"/>
                  </a:lnTo>
                  <a:lnTo>
                    <a:pt x="974" y="447"/>
                  </a:lnTo>
                  <a:lnTo>
                    <a:pt x="977" y="443"/>
                  </a:lnTo>
                  <a:lnTo>
                    <a:pt x="981" y="443"/>
                  </a:lnTo>
                  <a:lnTo>
                    <a:pt x="985" y="443"/>
                  </a:lnTo>
                  <a:lnTo>
                    <a:pt x="989" y="443"/>
                  </a:lnTo>
                  <a:lnTo>
                    <a:pt x="989" y="440"/>
                  </a:lnTo>
                  <a:lnTo>
                    <a:pt x="992" y="440"/>
                  </a:lnTo>
                  <a:lnTo>
                    <a:pt x="996" y="440"/>
                  </a:lnTo>
                  <a:lnTo>
                    <a:pt x="996" y="436"/>
                  </a:lnTo>
                  <a:lnTo>
                    <a:pt x="1000" y="436"/>
                  </a:lnTo>
                  <a:lnTo>
                    <a:pt x="1004" y="436"/>
                  </a:lnTo>
                  <a:lnTo>
                    <a:pt x="1004" y="432"/>
                  </a:lnTo>
                  <a:lnTo>
                    <a:pt x="1007" y="432"/>
                  </a:lnTo>
                  <a:lnTo>
                    <a:pt x="1007" y="428"/>
                  </a:lnTo>
                  <a:lnTo>
                    <a:pt x="1011" y="428"/>
                  </a:lnTo>
                  <a:lnTo>
                    <a:pt x="1015" y="428"/>
                  </a:lnTo>
                  <a:lnTo>
                    <a:pt x="1015" y="425"/>
                  </a:lnTo>
                  <a:lnTo>
                    <a:pt x="1015" y="421"/>
                  </a:lnTo>
                  <a:lnTo>
                    <a:pt x="1015" y="417"/>
                  </a:lnTo>
                  <a:lnTo>
                    <a:pt x="1015" y="413"/>
                  </a:lnTo>
                  <a:lnTo>
                    <a:pt x="1015" y="409"/>
                  </a:lnTo>
                  <a:lnTo>
                    <a:pt x="1015" y="406"/>
                  </a:lnTo>
                  <a:lnTo>
                    <a:pt x="1011" y="402"/>
                  </a:lnTo>
                  <a:lnTo>
                    <a:pt x="1011" y="398"/>
                  </a:lnTo>
                  <a:lnTo>
                    <a:pt x="1007" y="394"/>
                  </a:lnTo>
                  <a:lnTo>
                    <a:pt x="1004" y="394"/>
                  </a:lnTo>
                  <a:lnTo>
                    <a:pt x="1000" y="394"/>
                  </a:lnTo>
                  <a:lnTo>
                    <a:pt x="1000" y="391"/>
                  </a:lnTo>
                  <a:lnTo>
                    <a:pt x="996" y="391"/>
                  </a:lnTo>
                  <a:lnTo>
                    <a:pt x="992" y="391"/>
                  </a:lnTo>
                  <a:lnTo>
                    <a:pt x="992" y="387"/>
                  </a:lnTo>
                  <a:lnTo>
                    <a:pt x="989" y="387"/>
                  </a:lnTo>
                  <a:lnTo>
                    <a:pt x="985" y="387"/>
                  </a:lnTo>
                  <a:lnTo>
                    <a:pt x="989" y="387"/>
                  </a:lnTo>
                  <a:lnTo>
                    <a:pt x="985" y="387"/>
                  </a:lnTo>
                  <a:lnTo>
                    <a:pt x="985" y="383"/>
                  </a:lnTo>
                  <a:lnTo>
                    <a:pt x="985" y="379"/>
                  </a:lnTo>
                  <a:lnTo>
                    <a:pt x="989" y="379"/>
                  </a:lnTo>
                  <a:lnTo>
                    <a:pt x="992" y="379"/>
                  </a:lnTo>
                  <a:lnTo>
                    <a:pt x="992" y="376"/>
                  </a:lnTo>
                  <a:lnTo>
                    <a:pt x="996" y="376"/>
                  </a:lnTo>
                  <a:lnTo>
                    <a:pt x="996" y="372"/>
                  </a:lnTo>
                  <a:lnTo>
                    <a:pt x="992" y="372"/>
                  </a:lnTo>
                  <a:lnTo>
                    <a:pt x="996" y="372"/>
                  </a:lnTo>
                  <a:lnTo>
                    <a:pt x="996" y="368"/>
                  </a:lnTo>
                  <a:lnTo>
                    <a:pt x="1000" y="368"/>
                  </a:lnTo>
                  <a:lnTo>
                    <a:pt x="1000" y="372"/>
                  </a:lnTo>
                  <a:lnTo>
                    <a:pt x="1004" y="372"/>
                  </a:lnTo>
                  <a:lnTo>
                    <a:pt x="1000" y="368"/>
                  </a:lnTo>
                  <a:lnTo>
                    <a:pt x="1004" y="368"/>
                  </a:lnTo>
                  <a:lnTo>
                    <a:pt x="1004" y="364"/>
                  </a:lnTo>
                  <a:lnTo>
                    <a:pt x="1007" y="364"/>
                  </a:lnTo>
                  <a:lnTo>
                    <a:pt x="1011" y="361"/>
                  </a:lnTo>
                  <a:lnTo>
                    <a:pt x="1007" y="361"/>
                  </a:lnTo>
                  <a:lnTo>
                    <a:pt x="1004" y="361"/>
                  </a:lnTo>
                  <a:lnTo>
                    <a:pt x="1004" y="364"/>
                  </a:lnTo>
                  <a:lnTo>
                    <a:pt x="1000" y="364"/>
                  </a:lnTo>
                  <a:lnTo>
                    <a:pt x="1000" y="361"/>
                  </a:lnTo>
                  <a:lnTo>
                    <a:pt x="1000" y="357"/>
                  </a:lnTo>
                  <a:lnTo>
                    <a:pt x="996" y="357"/>
                  </a:lnTo>
                  <a:lnTo>
                    <a:pt x="1000" y="357"/>
                  </a:lnTo>
                  <a:lnTo>
                    <a:pt x="1004" y="357"/>
                  </a:lnTo>
                  <a:lnTo>
                    <a:pt x="1000" y="353"/>
                  </a:lnTo>
                  <a:lnTo>
                    <a:pt x="1000" y="357"/>
                  </a:lnTo>
                  <a:lnTo>
                    <a:pt x="996" y="357"/>
                  </a:lnTo>
                  <a:lnTo>
                    <a:pt x="996" y="353"/>
                  </a:lnTo>
                  <a:lnTo>
                    <a:pt x="1000" y="353"/>
                  </a:lnTo>
                  <a:lnTo>
                    <a:pt x="1000" y="349"/>
                  </a:lnTo>
                  <a:lnTo>
                    <a:pt x="996" y="349"/>
                  </a:lnTo>
                  <a:lnTo>
                    <a:pt x="996" y="353"/>
                  </a:lnTo>
                  <a:lnTo>
                    <a:pt x="992" y="353"/>
                  </a:lnTo>
                  <a:lnTo>
                    <a:pt x="996" y="349"/>
                  </a:lnTo>
                  <a:lnTo>
                    <a:pt x="992" y="349"/>
                  </a:lnTo>
                  <a:lnTo>
                    <a:pt x="989" y="353"/>
                  </a:lnTo>
                  <a:lnTo>
                    <a:pt x="989" y="349"/>
                  </a:lnTo>
                  <a:lnTo>
                    <a:pt x="992" y="349"/>
                  </a:lnTo>
                  <a:lnTo>
                    <a:pt x="996" y="346"/>
                  </a:lnTo>
                  <a:lnTo>
                    <a:pt x="996" y="342"/>
                  </a:lnTo>
                  <a:lnTo>
                    <a:pt x="1000" y="342"/>
                  </a:lnTo>
                  <a:lnTo>
                    <a:pt x="1000" y="338"/>
                  </a:lnTo>
                  <a:lnTo>
                    <a:pt x="996" y="338"/>
                  </a:lnTo>
                  <a:lnTo>
                    <a:pt x="992" y="338"/>
                  </a:lnTo>
                  <a:lnTo>
                    <a:pt x="992" y="334"/>
                  </a:lnTo>
                  <a:lnTo>
                    <a:pt x="992" y="331"/>
                  </a:lnTo>
                  <a:lnTo>
                    <a:pt x="989" y="331"/>
                  </a:lnTo>
                  <a:lnTo>
                    <a:pt x="989" y="327"/>
                  </a:lnTo>
                  <a:lnTo>
                    <a:pt x="992" y="327"/>
                  </a:lnTo>
                  <a:lnTo>
                    <a:pt x="996" y="323"/>
                  </a:lnTo>
                  <a:lnTo>
                    <a:pt x="1000" y="323"/>
                  </a:lnTo>
                  <a:lnTo>
                    <a:pt x="1004" y="323"/>
                  </a:lnTo>
                  <a:lnTo>
                    <a:pt x="1007" y="323"/>
                  </a:lnTo>
                  <a:lnTo>
                    <a:pt x="1011" y="323"/>
                  </a:lnTo>
                  <a:lnTo>
                    <a:pt x="1015" y="323"/>
                  </a:lnTo>
                  <a:lnTo>
                    <a:pt x="1015" y="327"/>
                  </a:lnTo>
                  <a:lnTo>
                    <a:pt x="1019" y="327"/>
                  </a:lnTo>
                  <a:lnTo>
                    <a:pt x="1022" y="327"/>
                  </a:lnTo>
                  <a:lnTo>
                    <a:pt x="1030" y="327"/>
                  </a:lnTo>
                  <a:lnTo>
                    <a:pt x="1026" y="331"/>
                  </a:lnTo>
                  <a:lnTo>
                    <a:pt x="1030" y="331"/>
                  </a:lnTo>
                  <a:lnTo>
                    <a:pt x="1030" y="327"/>
                  </a:lnTo>
                  <a:lnTo>
                    <a:pt x="1034" y="327"/>
                  </a:lnTo>
                  <a:lnTo>
                    <a:pt x="1038" y="327"/>
                  </a:lnTo>
                  <a:lnTo>
                    <a:pt x="1041" y="327"/>
                  </a:lnTo>
                  <a:lnTo>
                    <a:pt x="1045" y="331"/>
                  </a:lnTo>
                  <a:lnTo>
                    <a:pt x="1049" y="331"/>
                  </a:lnTo>
                  <a:lnTo>
                    <a:pt x="1045" y="331"/>
                  </a:lnTo>
                  <a:lnTo>
                    <a:pt x="1045" y="327"/>
                  </a:lnTo>
                  <a:lnTo>
                    <a:pt x="1049" y="327"/>
                  </a:lnTo>
                  <a:lnTo>
                    <a:pt x="1053" y="327"/>
                  </a:lnTo>
                  <a:lnTo>
                    <a:pt x="1056" y="327"/>
                  </a:lnTo>
                  <a:lnTo>
                    <a:pt x="1060" y="327"/>
                  </a:lnTo>
                  <a:lnTo>
                    <a:pt x="1060" y="323"/>
                  </a:lnTo>
                  <a:lnTo>
                    <a:pt x="1064" y="327"/>
                  </a:lnTo>
                  <a:lnTo>
                    <a:pt x="1068" y="327"/>
                  </a:lnTo>
                  <a:lnTo>
                    <a:pt x="1068" y="331"/>
                  </a:lnTo>
                  <a:lnTo>
                    <a:pt x="1071" y="331"/>
                  </a:lnTo>
                  <a:lnTo>
                    <a:pt x="1075" y="331"/>
                  </a:lnTo>
                  <a:lnTo>
                    <a:pt x="1079" y="331"/>
                  </a:lnTo>
                  <a:lnTo>
                    <a:pt x="1079" y="334"/>
                  </a:lnTo>
                  <a:lnTo>
                    <a:pt x="1075" y="334"/>
                  </a:lnTo>
                  <a:lnTo>
                    <a:pt x="1079" y="334"/>
                  </a:lnTo>
                  <a:lnTo>
                    <a:pt x="1083" y="334"/>
                  </a:lnTo>
                  <a:lnTo>
                    <a:pt x="1086" y="338"/>
                  </a:lnTo>
                  <a:lnTo>
                    <a:pt x="1083" y="338"/>
                  </a:lnTo>
                  <a:lnTo>
                    <a:pt x="1086" y="338"/>
                  </a:lnTo>
                  <a:lnTo>
                    <a:pt x="1090" y="338"/>
                  </a:lnTo>
                  <a:lnTo>
                    <a:pt x="1094" y="338"/>
                  </a:lnTo>
                  <a:lnTo>
                    <a:pt x="1090" y="338"/>
                  </a:lnTo>
                  <a:lnTo>
                    <a:pt x="1090" y="342"/>
                  </a:lnTo>
                  <a:lnTo>
                    <a:pt x="1094" y="342"/>
                  </a:lnTo>
                  <a:lnTo>
                    <a:pt x="1094" y="346"/>
                  </a:lnTo>
                  <a:lnTo>
                    <a:pt x="1098" y="346"/>
                  </a:lnTo>
                  <a:lnTo>
                    <a:pt x="1101" y="346"/>
                  </a:lnTo>
                  <a:lnTo>
                    <a:pt x="1105" y="346"/>
                  </a:lnTo>
                  <a:lnTo>
                    <a:pt x="1109" y="346"/>
                  </a:lnTo>
                  <a:lnTo>
                    <a:pt x="1109" y="349"/>
                  </a:lnTo>
                  <a:lnTo>
                    <a:pt x="1109" y="346"/>
                  </a:lnTo>
                  <a:lnTo>
                    <a:pt x="1113" y="346"/>
                  </a:lnTo>
                  <a:lnTo>
                    <a:pt x="1116" y="346"/>
                  </a:lnTo>
                  <a:lnTo>
                    <a:pt x="1116" y="349"/>
                  </a:lnTo>
                  <a:lnTo>
                    <a:pt x="1120" y="349"/>
                  </a:lnTo>
                  <a:lnTo>
                    <a:pt x="1124" y="349"/>
                  </a:lnTo>
                  <a:lnTo>
                    <a:pt x="1124" y="346"/>
                  </a:lnTo>
                  <a:lnTo>
                    <a:pt x="1128" y="346"/>
                  </a:lnTo>
                  <a:lnTo>
                    <a:pt x="1128" y="349"/>
                  </a:lnTo>
                  <a:lnTo>
                    <a:pt x="1128" y="353"/>
                  </a:lnTo>
                  <a:lnTo>
                    <a:pt x="1124" y="353"/>
                  </a:lnTo>
                  <a:lnTo>
                    <a:pt x="1124" y="357"/>
                  </a:lnTo>
                  <a:lnTo>
                    <a:pt x="1120" y="357"/>
                  </a:lnTo>
                  <a:lnTo>
                    <a:pt x="1124" y="357"/>
                  </a:lnTo>
                  <a:lnTo>
                    <a:pt x="1124" y="361"/>
                  </a:lnTo>
                  <a:lnTo>
                    <a:pt x="1124" y="364"/>
                  </a:lnTo>
                  <a:lnTo>
                    <a:pt x="1120" y="364"/>
                  </a:lnTo>
                  <a:lnTo>
                    <a:pt x="1116" y="364"/>
                  </a:lnTo>
                  <a:lnTo>
                    <a:pt x="1113" y="364"/>
                  </a:lnTo>
                  <a:lnTo>
                    <a:pt x="1109" y="364"/>
                  </a:lnTo>
                  <a:lnTo>
                    <a:pt x="1105" y="364"/>
                  </a:lnTo>
                  <a:lnTo>
                    <a:pt x="1109" y="364"/>
                  </a:lnTo>
                  <a:lnTo>
                    <a:pt x="1113" y="364"/>
                  </a:lnTo>
                  <a:lnTo>
                    <a:pt x="1116" y="364"/>
                  </a:lnTo>
                  <a:lnTo>
                    <a:pt x="1120" y="364"/>
                  </a:lnTo>
                  <a:lnTo>
                    <a:pt x="1124" y="364"/>
                  </a:lnTo>
                  <a:lnTo>
                    <a:pt x="1124" y="368"/>
                  </a:lnTo>
                  <a:lnTo>
                    <a:pt x="1128" y="368"/>
                  </a:lnTo>
                  <a:lnTo>
                    <a:pt x="1124" y="372"/>
                  </a:lnTo>
                  <a:lnTo>
                    <a:pt x="1124" y="376"/>
                  </a:lnTo>
                  <a:lnTo>
                    <a:pt x="1128" y="376"/>
                  </a:lnTo>
                  <a:lnTo>
                    <a:pt x="1131" y="376"/>
                  </a:lnTo>
                  <a:lnTo>
                    <a:pt x="1128" y="376"/>
                  </a:lnTo>
                  <a:lnTo>
                    <a:pt x="1128" y="379"/>
                  </a:lnTo>
                  <a:lnTo>
                    <a:pt x="1128" y="376"/>
                  </a:lnTo>
                  <a:lnTo>
                    <a:pt x="1128" y="379"/>
                  </a:lnTo>
                  <a:lnTo>
                    <a:pt x="1128" y="383"/>
                  </a:lnTo>
                  <a:lnTo>
                    <a:pt x="1124" y="383"/>
                  </a:lnTo>
                  <a:lnTo>
                    <a:pt x="1124" y="379"/>
                  </a:lnTo>
                  <a:lnTo>
                    <a:pt x="1120" y="379"/>
                  </a:lnTo>
                  <a:lnTo>
                    <a:pt x="1120" y="383"/>
                  </a:lnTo>
                  <a:lnTo>
                    <a:pt x="1116" y="383"/>
                  </a:lnTo>
                  <a:lnTo>
                    <a:pt x="1120" y="383"/>
                  </a:lnTo>
                  <a:lnTo>
                    <a:pt x="1120" y="387"/>
                  </a:lnTo>
                  <a:lnTo>
                    <a:pt x="1124" y="383"/>
                  </a:lnTo>
                  <a:lnTo>
                    <a:pt x="1128" y="383"/>
                  </a:lnTo>
                  <a:lnTo>
                    <a:pt x="1131" y="379"/>
                  </a:lnTo>
                  <a:lnTo>
                    <a:pt x="1135" y="379"/>
                  </a:lnTo>
                  <a:lnTo>
                    <a:pt x="1139" y="379"/>
                  </a:lnTo>
                  <a:lnTo>
                    <a:pt x="1143" y="383"/>
                  </a:lnTo>
                  <a:lnTo>
                    <a:pt x="1146" y="387"/>
                  </a:lnTo>
                  <a:lnTo>
                    <a:pt x="1146" y="391"/>
                  </a:lnTo>
                  <a:lnTo>
                    <a:pt x="1146" y="394"/>
                  </a:lnTo>
                  <a:lnTo>
                    <a:pt x="1143" y="394"/>
                  </a:lnTo>
                  <a:lnTo>
                    <a:pt x="1139" y="394"/>
                  </a:lnTo>
                  <a:lnTo>
                    <a:pt x="1135" y="394"/>
                  </a:lnTo>
                  <a:lnTo>
                    <a:pt x="1131" y="398"/>
                  </a:lnTo>
                  <a:lnTo>
                    <a:pt x="1128" y="398"/>
                  </a:lnTo>
                  <a:lnTo>
                    <a:pt x="1131" y="398"/>
                  </a:lnTo>
                  <a:lnTo>
                    <a:pt x="1135" y="394"/>
                  </a:lnTo>
                  <a:lnTo>
                    <a:pt x="1139" y="394"/>
                  </a:lnTo>
                  <a:lnTo>
                    <a:pt x="1143" y="394"/>
                  </a:lnTo>
                  <a:lnTo>
                    <a:pt x="1146" y="394"/>
                  </a:lnTo>
                  <a:lnTo>
                    <a:pt x="1146" y="391"/>
                  </a:lnTo>
                  <a:lnTo>
                    <a:pt x="1146" y="387"/>
                  </a:lnTo>
                  <a:lnTo>
                    <a:pt x="1150" y="387"/>
                  </a:lnTo>
                  <a:lnTo>
                    <a:pt x="1150" y="391"/>
                  </a:lnTo>
                  <a:lnTo>
                    <a:pt x="1154" y="391"/>
                  </a:lnTo>
                  <a:lnTo>
                    <a:pt x="1150" y="391"/>
                  </a:lnTo>
                  <a:lnTo>
                    <a:pt x="1150" y="394"/>
                  </a:lnTo>
                  <a:lnTo>
                    <a:pt x="1146" y="394"/>
                  </a:lnTo>
                  <a:lnTo>
                    <a:pt x="1150" y="394"/>
                  </a:lnTo>
                  <a:lnTo>
                    <a:pt x="1150" y="391"/>
                  </a:lnTo>
                  <a:lnTo>
                    <a:pt x="1154" y="391"/>
                  </a:lnTo>
                  <a:lnTo>
                    <a:pt x="1154" y="387"/>
                  </a:lnTo>
                  <a:lnTo>
                    <a:pt x="1154" y="391"/>
                  </a:lnTo>
                  <a:lnTo>
                    <a:pt x="1154" y="394"/>
                  </a:lnTo>
                  <a:lnTo>
                    <a:pt x="1154" y="398"/>
                  </a:lnTo>
                  <a:lnTo>
                    <a:pt x="1154" y="394"/>
                  </a:lnTo>
                  <a:lnTo>
                    <a:pt x="1158" y="391"/>
                  </a:lnTo>
                  <a:lnTo>
                    <a:pt x="1162" y="391"/>
                  </a:lnTo>
                  <a:lnTo>
                    <a:pt x="1165" y="391"/>
                  </a:lnTo>
                  <a:lnTo>
                    <a:pt x="1165" y="387"/>
                  </a:lnTo>
                  <a:lnTo>
                    <a:pt x="1169" y="387"/>
                  </a:lnTo>
                  <a:lnTo>
                    <a:pt x="1173" y="387"/>
                  </a:lnTo>
                  <a:lnTo>
                    <a:pt x="1173" y="383"/>
                  </a:lnTo>
                  <a:lnTo>
                    <a:pt x="1177" y="383"/>
                  </a:lnTo>
                  <a:lnTo>
                    <a:pt x="1180" y="383"/>
                  </a:lnTo>
                  <a:lnTo>
                    <a:pt x="1184" y="387"/>
                  </a:lnTo>
                  <a:lnTo>
                    <a:pt x="1180" y="387"/>
                  </a:lnTo>
                  <a:lnTo>
                    <a:pt x="1180" y="391"/>
                  </a:lnTo>
                  <a:lnTo>
                    <a:pt x="1184" y="387"/>
                  </a:lnTo>
                  <a:lnTo>
                    <a:pt x="1180" y="387"/>
                  </a:lnTo>
                  <a:lnTo>
                    <a:pt x="1184" y="387"/>
                  </a:lnTo>
                  <a:lnTo>
                    <a:pt x="1184" y="383"/>
                  </a:lnTo>
                  <a:lnTo>
                    <a:pt x="1180" y="383"/>
                  </a:lnTo>
                  <a:lnTo>
                    <a:pt x="1184" y="383"/>
                  </a:lnTo>
                  <a:lnTo>
                    <a:pt x="1180" y="379"/>
                  </a:lnTo>
                  <a:lnTo>
                    <a:pt x="1184" y="379"/>
                  </a:lnTo>
                  <a:lnTo>
                    <a:pt x="1188" y="379"/>
                  </a:lnTo>
                  <a:lnTo>
                    <a:pt x="1192" y="379"/>
                  </a:lnTo>
                  <a:lnTo>
                    <a:pt x="1188" y="379"/>
                  </a:lnTo>
                  <a:lnTo>
                    <a:pt x="1188" y="376"/>
                  </a:lnTo>
                  <a:lnTo>
                    <a:pt x="1184" y="376"/>
                  </a:lnTo>
                  <a:lnTo>
                    <a:pt x="1188" y="376"/>
                  </a:lnTo>
                  <a:lnTo>
                    <a:pt x="1188" y="372"/>
                  </a:lnTo>
                  <a:lnTo>
                    <a:pt x="1188" y="376"/>
                  </a:lnTo>
                  <a:lnTo>
                    <a:pt x="1192" y="376"/>
                  </a:lnTo>
                  <a:lnTo>
                    <a:pt x="1192" y="372"/>
                  </a:lnTo>
                  <a:lnTo>
                    <a:pt x="1188" y="372"/>
                  </a:lnTo>
                  <a:lnTo>
                    <a:pt x="1192" y="372"/>
                  </a:lnTo>
                  <a:lnTo>
                    <a:pt x="1195" y="372"/>
                  </a:lnTo>
                  <a:lnTo>
                    <a:pt x="1199" y="372"/>
                  </a:lnTo>
                  <a:lnTo>
                    <a:pt x="1195" y="372"/>
                  </a:lnTo>
                  <a:lnTo>
                    <a:pt x="1192" y="372"/>
                  </a:lnTo>
                  <a:lnTo>
                    <a:pt x="1188" y="368"/>
                  </a:lnTo>
                  <a:lnTo>
                    <a:pt x="1192" y="368"/>
                  </a:lnTo>
                  <a:lnTo>
                    <a:pt x="1192" y="364"/>
                  </a:lnTo>
                  <a:lnTo>
                    <a:pt x="1195" y="368"/>
                  </a:lnTo>
                  <a:lnTo>
                    <a:pt x="1199" y="368"/>
                  </a:lnTo>
                  <a:lnTo>
                    <a:pt x="1195" y="368"/>
                  </a:lnTo>
                  <a:lnTo>
                    <a:pt x="1195" y="364"/>
                  </a:lnTo>
                  <a:lnTo>
                    <a:pt x="1199" y="361"/>
                  </a:lnTo>
                  <a:lnTo>
                    <a:pt x="1199" y="357"/>
                  </a:lnTo>
                  <a:lnTo>
                    <a:pt x="1203" y="357"/>
                  </a:lnTo>
                  <a:lnTo>
                    <a:pt x="1203" y="361"/>
                  </a:lnTo>
                  <a:lnTo>
                    <a:pt x="1207" y="361"/>
                  </a:lnTo>
                  <a:lnTo>
                    <a:pt x="1203" y="361"/>
                  </a:lnTo>
                  <a:lnTo>
                    <a:pt x="1207" y="361"/>
                  </a:lnTo>
                  <a:lnTo>
                    <a:pt x="1207" y="364"/>
                  </a:lnTo>
                  <a:lnTo>
                    <a:pt x="1203" y="364"/>
                  </a:lnTo>
                  <a:lnTo>
                    <a:pt x="1199" y="364"/>
                  </a:lnTo>
                  <a:lnTo>
                    <a:pt x="1203" y="364"/>
                  </a:lnTo>
                  <a:lnTo>
                    <a:pt x="1207" y="364"/>
                  </a:lnTo>
                  <a:lnTo>
                    <a:pt x="1207" y="361"/>
                  </a:lnTo>
                  <a:lnTo>
                    <a:pt x="1207" y="364"/>
                  </a:lnTo>
                  <a:lnTo>
                    <a:pt x="1210" y="364"/>
                  </a:lnTo>
                  <a:lnTo>
                    <a:pt x="1210" y="368"/>
                  </a:lnTo>
                  <a:lnTo>
                    <a:pt x="1210" y="372"/>
                  </a:lnTo>
                  <a:lnTo>
                    <a:pt x="1214" y="372"/>
                  </a:lnTo>
                  <a:lnTo>
                    <a:pt x="1214" y="368"/>
                  </a:lnTo>
                  <a:lnTo>
                    <a:pt x="1218" y="372"/>
                  </a:lnTo>
                  <a:lnTo>
                    <a:pt x="1214" y="372"/>
                  </a:lnTo>
                  <a:lnTo>
                    <a:pt x="1210" y="372"/>
                  </a:lnTo>
                  <a:lnTo>
                    <a:pt x="1218" y="372"/>
                  </a:lnTo>
                  <a:lnTo>
                    <a:pt x="1218" y="376"/>
                  </a:lnTo>
                  <a:lnTo>
                    <a:pt x="1214" y="376"/>
                  </a:lnTo>
                  <a:lnTo>
                    <a:pt x="1218" y="376"/>
                  </a:lnTo>
                  <a:lnTo>
                    <a:pt x="1222" y="376"/>
                  </a:lnTo>
                  <a:lnTo>
                    <a:pt x="1222" y="379"/>
                  </a:lnTo>
                  <a:lnTo>
                    <a:pt x="1218" y="379"/>
                  </a:lnTo>
                  <a:lnTo>
                    <a:pt x="1214" y="379"/>
                  </a:lnTo>
                  <a:lnTo>
                    <a:pt x="1218" y="379"/>
                  </a:lnTo>
                  <a:lnTo>
                    <a:pt x="1222" y="379"/>
                  </a:lnTo>
                  <a:lnTo>
                    <a:pt x="1225" y="379"/>
                  </a:lnTo>
                  <a:lnTo>
                    <a:pt x="1222" y="379"/>
                  </a:lnTo>
                  <a:lnTo>
                    <a:pt x="1225" y="379"/>
                  </a:lnTo>
                  <a:lnTo>
                    <a:pt x="1225" y="383"/>
                  </a:lnTo>
                  <a:lnTo>
                    <a:pt x="1229" y="383"/>
                  </a:lnTo>
                  <a:lnTo>
                    <a:pt x="1233" y="383"/>
                  </a:lnTo>
                  <a:lnTo>
                    <a:pt x="1229" y="387"/>
                  </a:lnTo>
                  <a:lnTo>
                    <a:pt x="1225" y="387"/>
                  </a:lnTo>
                  <a:lnTo>
                    <a:pt x="1222" y="387"/>
                  </a:lnTo>
                  <a:lnTo>
                    <a:pt x="1222" y="391"/>
                  </a:lnTo>
                  <a:lnTo>
                    <a:pt x="1218" y="391"/>
                  </a:lnTo>
                  <a:lnTo>
                    <a:pt x="1222" y="391"/>
                  </a:lnTo>
                  <a:lnTo>
                    <a:pt x="1222" y="387"/>
                  </a:lnTo>
                  <a:lnTo>
                    <a:pt x="1225" y="387"/>
                  </a:lnTo>
                  <a:lnTo>
                    <a:pt x="1229" y="387"/>
                  </a:lnTo>
                  <a:lnTo>
                    <a:pt x="1233" y="387"/>
                  </a:lnTo>
                  <a:lnTo>
                    <a:pt x="1237" y="387"/>
                  </a:lnTo>
                  <a:lnTo>
                    <a:pt x="1233" y="391"/>
                  </a:lnTo>
                  <a:lnTo>
                    <a:pt x="1237" y="391"/>
                  </a:lnTo>
                  <a:lnTo>
                    <a:pt x="1233" y="391"/>
                  </a:lnTo>
                  <a:lnTo>
                    <a:pt x="1229" y="394"/>
                  </a:lnTo>
                  <a:lnTo>
                    <a:pt x="1225" y="394"/>
                  </a:lnTo>
                  <a:lnTo>
                    <a:pt x="1222" y="394"/>
                  </a:lnTo>
                  <a:lnTo>
                    <a:pt x="1225" y="394"/>
                  </a:lnTo>
                  <a:lnTo>
                    <a:pt x="1229" y="394"/>
                  </a:lnTo>
                  <a:lnTo>
                    <a:pt x="1233" y="394"/>
                  </a:lnTo>
                  <a:lnTo>
                    <a:pt x="1237" y="394"/>
                  </a:lnTo>
                  <a:lnTo>
                    <a:pt x="1237" y="391"/>
                  </a:lnTo>
                  <a:lnTo>
                    <a:pt x="1237" y="394"/>
                  </a:lnTo>
                  <a:lnTo>
                    <a:pt x="1240" y="394"/>
                  </a:lnTo>
                  <a:lnTo>
                    <a:pt x="1237" y="394"/>
                  </a:lnTo>
                  <a:lnTo>
                    <a:pt x="1233" y="394"/>
                  </a:lnTo>
                  <a:lnTo>
                    <a:pt x="1237" y="394"/>
                  </a:lnTo>
                  <a:lnTo>
                    <a:pt x="1240" y="394"/>
                  </a:lnTo>
                  <a:lnTo>
                    <a:pt x="1244" y="394"/>
                  </a:lnTo>
                  <a:lnTo>
                    <a:pt x="1244" y="398"/>
                  </a:lnTo>
                  <a:lnTo>
                    <a:pt x="1240" y="398"/>
                  </a:lnTo>
                  <a:lnTo>
                    <a:pt x="1244" y="398"/>
                  </a:lnTo>
                  <a:lnTo>
                    <a:pt x="1248" y="402"/>
                  </a:lnTo>
                  <a:lnTo>
                    <a:pt x="1244" y="402"/>
                  </a:lnTo>
                  <a:lnTo>
                    <a:pt x="1240" y="402"/>
                  </a:lnTo>
                  <a:lnTo>
                    <a:pt x="1237" y="402"/>
                  </a:lnTo>
                  <a:lnTo>
                    <a:pt x="1240" y="406"/>
                  </a:lnTo>
                  <a:lnTo>
                    <a:pt x="1240" y="402"/>
                  </a:lnTo>
                  <a:lnTo>
                    <a:pt x="1244" y="402"/>
                  </a:lnTo>
                  <a:lnTo>
                    <a:pt x="1248" y="406"/>
                  </a:lnTo>
                  <a:lnTo>
                    <a:pt x="1244" y="406"/>
                  </a:lnTo>
                  <a:lnTo>
                    <a:pt x="1248" y="409"/>
                  </a:lnTo>
                  <a:lnTo>
                    <a:pt x="1252" y="409"/>
                  </a:lnTo>
                  <a:lnTo>
                    <a:pt x="1255" y="409"/>
                  </a:lnTo>
                  <a:lnTo>
                    <a:pt x="1252" y="409"/>
                  </a:lnTo>
                  <a:lnTo>
                    <a:pt x="1252" y="413"/>
                  </a:lnTo>
                  <a:lnTo>
                    <a:pt x="1248" y="413"/>
                  </a:lnTo>
                  <a:lnTo>
                    <a:pt x="1244" y="413"/>
                  </a:lnTo>
                  <a:lnTo>
                    <a:pt x="1248" y="417"/>
                  </a:lnTo>
                  <a:lnTo>
                    <a:pt x="1248" y="413"/>
                  </a:lnTo>
                  <a:lnTo>
                    <a:pt x="1248" y="417"/>
                  </a:lnTo>
                  <a:lnTo>
                    <a:pt x="1252" y="417"/>
                  </a:lnTo>
                  <a:lnTo>
                    <a:pt x="1248" y="417"/>
                  </a:lnTo>
                  <a:lnTo>
                    <a:pt x="1244" y="417"/>
                  </a:lnTo>
                  <a:lnTo>
                    <a:pt x="1240" y="413"/>
                  </a:lnTo>
                  <a:lnTo>
                    <a:pt x="1237" y="413"/>
                  </a:lnTo>
                  <a:lnTo>
                    <a:pt x="1240" y="413"/>
                  </a:lnTo>
                  <a:lnTo>
                    <a:pt x="1244" y="413"/>
                  </a:lnTo>
                  <a:lnTo>
                    <a:pt x="1240" y="413"/>
                  </a:lnTo>
                  <a:lnTo>
                    <a:pt x="1237" y="413"/>
                  </a:lnTo>
                  <a:lnTo>
                    <a:pt x="1240" y="417"/>
                  </a:lnTo>
                  <a:lnTo>
                    <a:pt x="1244" y="417"/>
                  </a:lnTo>
                  <a:lnTo>
                    <a:pt x="1240" y="417"/>
                  </a:lnTo>
                  <a:lnTo>
                    <a:pt x="1244" y="417"/>
                  </a:lnTo>
                  <a:lnTo>
                    <a:pt x="1248" y="417"/>
                  </a:lnTo>
                  <a:lnTo>
                    <a:pt x="1252" y="417"/>
                  </a:lnTo>
                  <a:lnTo>
                    <a:pt x="1248" y="417"/>
                  </a:lnTo>
                  <a:lnTo>
                    <a:pt x="1248" y="421"/>
                  </a:lnTo>
                  <a:lnTo>
                    <a:pt x="1248" y="417"/>
                  </a:lnTo>
                  <a:lnTo>
                    <a:pt x="1244" y="417"/>
                  </a:lnTo>
                  <a:lnTo>
                    <a:pt x="1244" y="421"/>
                  </a:lnTo>
                  <a:lnTo>
                    <a:pt x="1240" y="421"/>
                  </a:lnTo>
                  <a:lnTo>
                    <a:pt x="1244" y="421"/>
                  </a:lnTo>
                  <a:lnTo>
                    <a:pt x="1248" y="421"/>
                  </a:lnTo>
                  <a:lnTo>
                    <a:pt x="1244" y="421"/>
                  </a:lnTo>
                  <a:lnTo>
                    <a:pt x="1244" y="425"/>
                  </a:lnTo>
                  <a:lnTo>
                    <a:pt x="1248" y="425"/>
                  </a:lnTo>
                  <a:lnTo>
                    <a:pt x="1252" y="425"/>
                  </a:lnTo>
                  <a:lnTo>
                    <a:pt x="1255" y="425"/>
                  </a:lnTo>
                  <a:lnTo>
                    <a:pt x="1252" y="425"/>
                  </a:lnTo>
                  <a:lnTo>
                    <a:pt x="1255" y="425"/>
                  </a:lnTo>
                  <a:lnTo>
                    <a:pt x="1252" y="425"/>
                  </a:lnTo>
                  <a:lnTo>
                    <a:pt x="1252" y="428"/>
                  </a:lnTo>
                  <a:lnTo>
                    <a:pt x="1255" y="428"/>
                  </a:lnTo>
                  <a:lnTo>
                    <a:pt x="1259" y="428"/>
                  </a:lnTo>
                  <a:lnTo>
                    <a:pt x="1255" y="428"/>
                  </a:lnTo>
                  <a:lnTo>
                    <a:pt x="1259" y="428"/>
                  </a:lnTo>
                  <a:lnTo>
                    <a:pt x="1263" y="428"/>
                  </a:lnTo>
                  <a:lnTo>
                    <a:pt x="1263" y="432"/>
                  </a:lnTo>
                  <a:lnTo>
                    <a:pt x="1267" y="432"/>
                  </a:lnTo>
                  <a:lnTo>
                    <a:pt x="1267" y="428"/>
                  </a:lnTo>
                  <a:lnTo>
                    <a:pt x="1267" y="432"/>
                  </a:lnTo>
                  <a:lnTo>
                    <a:pt x="1267" y="428"/>
                  </a:lnTo>
                  <a:lnTo>
                    <a:pt x="1270" y="428"/>
                  </a:lnTo>
                  <a:lnTo>
                    <a:pt x="1270" y="432"/>
                  </a:lnTo>
                  <a:lnTo>
                    <a:pt x="1267" y="432"/>
                  </a:lnTo>
                  <a:lnTo>
                    <a:pt x="1270" y="432"/>
                  </a:lnTo>
                  <a:lnTo>
                    <a:pt x="1270" y="436"/>
                  </a:lnTo>
                  <a:lnTo>
                    <a:pt x="1267" y="436"/>
                  </a:lnTo>
                  <a:lnTo>
                    <a:pt x="1270" y="436"/>
                  </a:lnTo>
                  <a:lnTo>
                    <a:pt x="1274" y="436"/>
                  </a:lnTo>
                  <a:lnTo>
                    <a:pt x="1270" y="436"/>
                  </a:lnTo>
                  <a:lnTo>
                    <a:pt x="1267" y="440"/>
                  </a:lnTo>
                  <a:lnTo>
                    <a:pt x="1270" y="440"/>
                  </a:lnTo>
                  <a:lnTo>
                    <a:pt x="1267" y="440"/>
                  </a:lnTo>
                  <a:lnTo>
                    <a:pt x="1267" y="443"/>
                  </a:lnTo>
                  <a:lnTo>
                    <a:pt x="1267" y="440"/>
                  </a:lnTo>
                  <a:lnTo>
                    <a:pt x="1270" y="440"/>
                  </a:lnTo>
                  <a:lnTo>
                    <a:pt x="1274" y="440"/>
                  </a:lnTo>
                  <a:lnTo>
                    <a:pt x="1270" y="443"/>
                  </a:lnTo>
                  <a:lnTo>
                    <a:pt x="1274" y="440"/>
                  </a:lnTo>
                  <a:lnTo>
                    <a:pt x="1278" y="440"/>
                  </a:lnTo>
                  <a:lnTo>
                    <a:pt x="1278" y="436"/>
                  </a:lnTo>
                  <a:lnTo>
                    <a:pt x="1282" y="440"/>
                  </a:lnTo>
                  <a:lnTo>
                    <a:pt x="1278" y="440"/>
                  </a:lnTo>
                  <a:lnTo>
                    <a:pt x="1282" y="440"/>
                  </a:lnTo>
                  <a:lnTo>
                    <a:pt x="1286" y="440"/>
                  </a:lnTo>
                  <a:lnTo>
                    <a:pt x="1282" y="443"/>
                  </a:lnTo>
                  <a:lnTo>
                    <a:pt x="1278" y="443"/>
                  </a:lnTo>
                  <a:lnTo>
                    <a:pt x="1278" y="447"/>
                  </a:lnTo>
                  <a:lnTo>
                    <a:pt x="1278" y="443"/>
                  </a:lnTo>
                  <a:lnTo>
                    <a:pt x="1282" y="443"/>
                  </a:lnTo>
                  <a:lnTo>
                    <a:pt x="1286" y="443"/>
                  </a:lnTo>
                  <a:lnTo>
                    <a:pt x="1286" y="440"/>
                  </a:lnTo>
                  <a:lnTo>
                    <a:pt x="1289" y="440"/>
                  </a:lnTo>
                  <a:lnTo>
                    <a:pt x="1286" y="443"/>
                  </a:lnTo>
                  <a:lnTo>
                    <a:pt x="1289" y="443"/>
                  </a:lnTo>
                  <a:lnTo>
                    <a:pt x="1289" y="440"/>
                  </a:lnTo>
                  <a:lnTo>
                    <a:pt x="1293" y="440"/>
                  </a:lnTo>
                  <a:lnTo>
                    <a:pt x="1293" y="443"/>
                  </a:lnTo>
                  <a:lnTo>
                    <a:pt x="1297" y="447"/>
                  </a:lnTo>
                  <a:lnTo>
                    <a:pt x="1301" y="447"/>
                  </a:lnTo>
                  <a:lnTo>
                    <a:pt x="1304" y="447"/>
                  </a:lnTo>
                  <a:lnTo>
                    <a:pt x="1308" y="447"/>
                  </a:lnTo>
                  <a:lnTo>
                    <a:pt x="1312" y="447"/>
                  </a:lnTo>
                  <a:lnTo>
                    <a:pt x="1316" y="447"/>
                  </a:lnTo>
                  <a:lnTo>
                    <a:pt x="1319" y="451"/>
                  </a:lnTo>
                  <a:lnTo>
                    <a:pt x="1316" y="451"/>
                  </a:lnTo>
                  <a:lnTo>
                    <a:pt x="1312" y="451"/>
                  </a:lnTo>
                  <a:lnTo>
                    <a:pt x="1316" y="451"/>
                  </a:lnTo>
                  <a:lnTo>
                    <a:pt x="1312" y="451"/>
                  </a:lnTo>
                  <a:lnTo>
                    <a:pt x="1308" y="451"/>
                  </a:lnTo>
                  <a:lnTo>
                    <a:pt x="1304" y="451"/>
                  </a:lnTo>
                  <a:lnTo>
                    <a:pt x="1304" y="455"/>
                  </a:lnTo>
                  <a:lnTo>
                    <a:pt x="1301" y="455"/>
                  </a:lnTo>
                  <a:lnTo>
                    <a:pt x="1297" y="455"/>
                  </a:lnTo>
                  <a:lnTo>
                    <a:pt x="1293" y="455"/>
                  </a:lnTo>
                  <a:lnTo>
                    <a:pt x="1289" y="455"/>
                  </a:lnTo>
                  <a:lnTo>
                    <a:pt x="1289" y="458"/>
                  </a:lnTo>
                  <a:lnTo>
                    <a:pt x="1286" y="458"/>
                  </a:lnTo>
                  <a:lnTo>
                    <a:pt x="1282" y="458"/>
                  </a:lnTo>
                  <a:lnTo>
                    <a:pt x="1286" y="458"/>
                  </a:lnTo>
                  <a:lnTo>
                    <a:pt x="1289" y="458"/>
                  </a:lnTo>
                  <a:lnTo>
                    <a:pt x="1293" y="458"/>
                  </a:lnTo>
                  <a:lnTo>
                    <a:pt x="1297" y="455"/>
                  </a:lnTo>
                  <a:lnTo>
                    <a:pt x="1301" y="455"/>
                  </a:lnTo>
                  <a:lnTo>
                    <a:pt x="1297" y="458"/>
                  </a:lnTo>
                  <a:lnTo>
                    <a:pt x="1293" y="458"/>
                  </a:lnTo>
                  <a:lnTo>
                    <a:pt x="1289" y="458"/>
                  </a:lnTo>
                  <a:lnTo>
                    <a:pt x="1293" y="458"/>
                  </a:lnTo>
                  <a:lnTo>
                    <a:pt x="1289" y="458"/>
                  </a:lnTo>
                  <a:lnTo>
                    <a:pt x="1286" y="458"/>
                  </a:lnTo>
                  <a:lnTo>
                    <a:pt x="1286" y="462"/>
                  </a:lnTo>
                  <a:lnTo>
                    <a:pt x="1282" y="462"/>
                  </a:lnTo>
                  <a:lnTo>
                    <a:pt x="1278" y="462"/>
                  </a:lnTo>
                  <a:lnTo>
                    <a:pt x="1274" y="462"/>
                  </a:lnTo>
                  <a:lnTo>
                    <a:pt x="1274" y="466"/>
                  </a:lnTo>
                  <a:lnTo>
                    <a:pt x="1270" y="462"/>
                  </a:lnTo>
                  <a:lnTo>
                    <a:pt x="1267" y="462"/>
                  </a:lnTo>
                  <a:lnTo>
                    <a:pt x="1263" y="462"/>
                  </a:lnTo>
                  <a:lnTo>
                    <a:pt x="1267" y="462"/>
                  </a:lnTo>
                  <a:lnTo>
                    <a:pt x="1270" y="462"/>
                  </a:lnTo>
                  <a:lnTo>
                    <a:pt x="1270" y="466"/>
                  </a:lnTo>
                  <a:lnTo>
                    <a:pt x="1274" y="466"/>
                  </a:lnTo>
                  <a:lnTo>
                    <a:pt x="1270" y="470"/>
                  </a:lnTo>
                  <a:lnTo>
                    <a:pt x="1274" y="470"/>
                  </a:lnTo>
                  <a:lnTo>
                    <a:pt x="1270" y="470"/>
                  </a:lnTo>
                  <a:lnTo>
                    <a:pt x="1274" y="470"/>
                  </a:lnTo>
                  <a:lnTo>
                    <a:pt x="1278" y="466"/>
                  </a:lnTo>
                  <a:lnTo>
                    <a:pt x="1282" y="466"/>
                  </a:lnTo>
                  <a:lnTo>
                    <a:pt x="1286" y="466"/>
                  </a:lnTo>
                  <a:lnTo>
                    <a:pt x="1286" y="462"/>
                  </a:lnTo>
                  <a:lnTo>
                    <a:pt x="1289" y="462"/>
                  </a:lnTo>
                  <a:lnTo>
                    <a:pt x="1293" y="462"/>
                  </a:lnTo>
                  <a:lnTo>
                    <a:pt x="1289" y="462"/>
                  </a:lnTo>
                  <a:lnTo>
                    <a:pt x="1293" y="458"/>
                  </a:lnTo>
                  <a:lnTo>
                    <a:pt x="1301" y="458"/>
                  </a:lnTo>
                  <a:lnTo>
                    <a:pt x="1304" y="458"/>
                  </a:lnTo>
                  <a:lnTo>
                    <a:pt x="1308" y="458"/>
                  </a:lnTo>
                  <a:lnTo>
                    <a:pt x="1312" y="458"/>
                  </a:lnTo>
                  <a:lnTo>
                    <a:pt x="1308" y="458"/>
                  </a:lnTo>
                  <a:lnTo>
                    <a:pt x="1304" y="455"/>
                  </a:lnTo>
                  <a:lnTo>
                    <a:pt x="1304" y="458"/>
                  </a:lnTo>
                  <a:lnTo>
                    <a:pt x="1301" y="455"/>
                  </a:lnTo>
                  <a:lnTo>
                    <a:pt x="1304" y="455"/>
                  </a:lnTo>
                  <a:lnTo>
                    <a:pt x="1308" y="455"/>
                  </a:lnTo>
                  <a:lnTo>
                    <a:pt x="1312" y="455"/>
                  </a:lnTo>
                  <a:lnTo>
                    <a:pt x="1316" y="455"/>
                  </a:lnTo>
                  <a:lnTo>
                    <a:pt x="1319" y="458"/>
                  </a:lnTo>
                  <a:lnTo>
                    <a:pt x="1323" y="462"/>
                  </a:lnTo>
                  <a:lnTo>
                    <a:pt x="1319" y="462"/>
                  </a:lnTo>
                  <a:lnTo>
                    <a:pt x="1316" y="462"/>
                  </a:lnTo>
                  <a:lnTo>
                    <a:pt x="1316" y="466"/>
                  </a:lnTo>
                  <a:lnTo>
                    <a:pt x="1319" y="466"/>
                  </a:lnTo>
                  <a:lnTo>
                    <a:pt x="1323" y="466"/>
                  </a:lnTo>
                  <a:lnTo>
                    <a:pt x="1323" y="462"/>
                  </a:lnTo>
                  <a:lnTo>
                    <a:pt x="1327" y="462"/>
                  </a:lnTo>
                  <a:lnTo>
                    <a:pt x="1331" y="462"/>
                  </a:lnTo>
                  <a:lnTo>
                    <a:pt x="1327" y="462"/>
                  </a:lnTo>
                  <a:lnTo>
                    <a:pt x="1331" y="462"/>
                  </a:lnTo>
                  <a:lnTo>
                    <a:pt x="1334" y="466"/>
                  </a:lnTo>
                  <a:lnTo>
                    <a:pt x="1338" y="466"/>
                  </a:lnTo>
                  <a:lnTo>
                    <a:pt x="1334" y="466"/>
                  </a:lnTo>
                  <a:lnTo>
                    <a:pt x="1338" y="466"/>
                  </a:lnTo>
                  <a:lnTo>
                    <a:pt x="1338" y="470"/>
                  </a:lnTo>
                  <a:lnTo>
                    <a:pt x="1338" y="466"/>
                  </a:lnTo>
                  <a:lnTo>
                    <a:pt x="1342" y="466"/>
                  </a:lnTo>
                  <a:lnTo>
                    <a:pt x="1342" y="470"/>
                  </a:lnTo>
                  <a:lnTo>
                    <a:pt x="1342" y="473"/>
                  </a:lnTo>
                  <a:lnTo>
                    <a:pt x="1338" y="473"/>
                  </a:lnTo>
                  <a:lnTo>
                    <a:pt x="1334" y="473"/>
                  </a:lnTo>
                  <a:lnTo>
                    <a:pt x="1338" y="473"/>
                  </a:lnTo>
                  <a:lnTo>
                    <a:pt x="1342" y="473"/>
                  </a:lnTo>
                  <a:lnTo>
                    <a:pt x="1342" y="477"/>
                  </a:lnTo>
                  <a:lnTo>
                    <a:pt x="1338" y="477"/>
                  </a:lnTo>
                  <a:lnTo>
                    <a:pt x="1342" y="477"/>
                  </a:lnTo>
                  <a:lnTo>
                    <a:pt x="1342" y="481"/>
                  </a:lnTo>
                  <a:lnTo>
                    <a:pt x="1338" y="481"/>
                  </a:lnTo>
                  <a:lnTo>
                    <a:pt x="1334" y="481"/>
                  </a:lnTo>
                  <a:lnTo>
                    <a:pt x="1331" y="481"/>
                  </a:lnTo>
                  <a:lnTo>
                    <a:pt x="1334" y="481"/>
                  </a:lnTo>
                  <a:lnTo>
                    <a:pt x="1338" y="481"/>
                  </a:lnTo>
                  <a:lnTo>
                    <a:pt x="1342" y="481"/>
                  </a:lnTo>
                  <a:lnTo>
                    <a:pt x="1346" y="481"/>
                  </a:lnTo>
                  <a:lnTo>
                    <a:pt x="1346" y="485"/>
                  </a:lnTo>
                  <a:lnTo>
                    <a:pt x="1342" y="485"/>
                  </a:lnTo>
                  <a:lnTo>
                    <a:pt x="1338" y="485"/>
                  </a:lnTo>
                  <a:lnTo>
                    <a:pt x="1334" y="481"/>
                  </a:lnTo>
                  <a:lnTo>
                    <a:pt x="1334" y="485"/>
                  </a:lnTo>
                  <a:lnTo>
                    <a:pt x="1338" y="485"/>
                  </a:lnTo>
                  <a:lnTo>
                    <a:pt x="1342" y="485"/>
                  </a:lnTo>
                  <a:lnTo>
                    <a:pt x="1346" y="485"/>
                  </a:lnTo>
                  <a:lnTo>
                    <a:pt x="1342" y="488"/>
                  </a:lnTo>
                  <a:lnTo>
                    <a:pt x="1342" y="492"/>
                  </a:lnTo>
                  <a:lnTo>
                    <a:pt x="1338" y="492"/>
                  </a:lnTo>
                  <a:lnTo>
                    <a:pt x="1334" y="492"/>
                  </a:lnTo>
                  <a:lnTo>
                    <a:pt x="1331" y="496"/>
                  </a:lnTo>
                  <a:lnTo>
                    <a:pt x="1327" y="496"/>
                  </a:lnTo>
                  <a:lnTo>
                    <a:pt x="1323" y="500"/>
                  </a:lnTo>
                  <a:lnTo>
                    <a:pt x="1319" y="500"/>
                  </a:lnTo>
                  <a:lnTo>
                    <a:pt x="1319" y="496"/>
                  </a:lnTo>
                  <a:lnTo>
                    <a:pt x="1316" y="496"/>
                  </a:lnTo>
                  <a:lnTo>
                    <a:pt x="1316" y="500"/>
                  </a:lnTo>
                  <a:lnTo>
                    <a:pt x="1312" y="500"/>
                  </a:lnTo>
                  <a:lnTo>
                    <a:pt x="1308" y="500"/>
                  </a:lnTo>
                  <a:lnTo>
                    <a:pt x="1304" y="500"/>
                  </a:lnTo>
                  <a:lnTo>
                    <a:pt x="1301" y="500"/>
                  </a:lnTo>
                  <a:lnTo>
                    <a:pt x="1297" y="500"/>
                  </a:lnTo>
                  <a:lnTo>
                    <a:pt x="1297" y="503"/>
                  </a:lnTo>
                  <a:lnTo>
                    <a:pt x="1293" y="503"/>
                  </a:lnTo>
                  <a:lnTo>
                    <a:pt x="1293" y="507"/>
                  </a:lnTo>
                  <a:lnTo>
                    <a:pt x="1293" y="511"/>
                  </a:lnTo>
                  <a:lnTo>
                    <a:pt x="1289" y="511"/>
                  </a:lnTo>
                  <a:lnTo>
                    <a:pt x="1289" y="507"/>
                  </a:lnTo>
                  <a:lnTo>
                    <a:pt x="1289" y="511"/>
                  </a:lnTo>
                  <a:lnTo>
                    <a:pt x="1286" y="511"/>
                  </a:lnTo>
                  <a:lnTo>
                    <a:pt x="1282" y="511"/>
                  </a:lnTo>
                  <a:lnTo>
                    <a:pt x="1282" y="515"/>
                  </a:lnTo>
                  <a:lnTo>
                    <a:pt x="1278" y="515"/>
                  </a:lnTo>
                  <a:lnTo>
                    <a:pt x="1274" y="519"/>
                  </a:lnTo>
                  <a:lnTo>
                    <a:pt x="1274" y="515"/>
                  </a:lnTo>
                  <a:lnTo>
                    <a:pt x="1270" y="519"/>
                  </a:lnTo>
                  <a:lnTo>
                    <a:pt x="1267" y="519"/>
                  </a:lnTo>
                  <a:lnTo>
                    <a:pt x="1263" y="519"/>
                  </a:lnTo>
                  <a:lnTo>
                    <a:pt x="1259" y="519"/>
                  </a:lnTo>
                  <a:lnTo>
                    <a:pt x="1255" y="519"/>
                  </a:lnTo>
                  <a:lnTo>
                    <a:pt x="1252" y="519"/>
                  </a:lnTo>
                  <a:lnTo>
                    <a:pt x="1248" y="519"/>
                  </a:lnTo>
                  <a:lnTo>
                    <a:pt x="1252" y="519"/>
                  </a:lnTo>
                  <a:lnTo>
                    <a:pt x="1248" y="519"/>
                  </a:lnTo>
                  <a:lnTo>
                    <a:pt x="1244" y="519"/>
                  </a:lnTo>
                  <a:lnTo>
                    <a:pt x="1240" y="519"/>
                  </a:lnTo>
                  <a:lnTo>
                    <a:pt x="1240" y="515"/>
                  </a:lnTo>
                  <a:lnTo>
                    <a:pt x="1237" y="515"/>
                  </a:lnTo>
                  <a:lnTo>
                    <a:pt x="1237" y="519"/>
                  </a:lnTo>
                  <a:lnTo>
                    <a:pt x="1233" y="515"/>
                  </a:lnTo>
                  <a:lnTo>
                    <a:pt x="1225" y="515"/>
                  </a:lnTo>
                  <a:lnTo>
                    <a:pt x="1225" y="519"/>
                  </a:lnTo>
                  <a:lnTo>
                    <a:pt x="1222" y="519"/>
                  </a:lnTo>
                  <a:lnTo>
                    <a:pt x="1218" y="519"/>
                  </a:lnTo>
                  <a:lnTo>
                    <a:pt x="1218" y="515"/>
                  </a:lnTo>
                  <a:lnTo>
                    <a:pt x="1214" y="515"/>
                  </a:lnTo>
                  <a:lnTo>
                    <a:pt x="1210" y="515"/>
                  </a:lnTo>
                  <a:lnTo>
                    <a:pt x="1210" y="519"/>
                  </a:lnTo>
                  <a:lnTo>
                    <a:pt x="1207" y="515"/>
                  </a:lnTo>
                  <a:lnTo>
                    <a:pt x="1203" y="515"/>
                  </a:lnTo>
                  <a:lnTo>
                    <a:pt x="1203" y="519"/>
                  </a:lnTo>
                  <a:lnTo>
                    <a:pt x="1199" y="519"/>
                  </a:lnTo>
                  <a:lnTo>
                    <a:pt x="1195" y="515"/>
                  </a:lnTo>
                  <a:lnTo>
                    <a:pt x="1192" y="515"/>
                  </a:lnTo>
                  <a:lnTo>
                    <a:pt x="1188" y="515"/>
                  </a:lnTo>
                  <a:lnTo>
                    <a:pt x="1188" y="519"/>
                  </a:lnTo>
                  <a:lnTo>
                    <a:pt x="1184" y="519"/>
                  </a:lnTo>
                  <a:lnTo>
                    <a:pt x="1184" y="515"/>
                  </a:lnTo>
                  <a:lnTo>
                    <a:pt x="1180" y="515"/>
                  </a:lnTo>
                  <a:lnTo>
                    <a:pt x="1180" y="519"/>
                  </a:lnTo>
                  <a:lnTo>
                    <a:pt x="1177" y="519"/>
                  </a:lnTo>
                  <a:lnTo>
                    <a:pt x="1173" y="519"/>
                  </a:lnTo>
                  <a:lnTo>
                    <a:pt x="1169" y="519"/>
                  </a:lnTo>
                  <a:lnTo>
                    <a:pt x="1169" y="522"/>
                  </a:lnTo>
                  <a:lnTo>
                    <a:pt x="1165" y="522"/>
                  </a:lnTo>
                  <a:lnTo>
                    <a:pt x="1162" y="526"/>
                  </a:lnTo>
                  <a:lnTo>
                    <a:pt x="1162" y="530"/>
                  </a:lnTo>
                  <a:lnTo>
                    <a:pt x="1158" y="534"/>
                  </a:lnTo>
                  <a:lnTo>
                    <a:pt x="1158" y="530"/>
                  </a:lnTo>
                  <a:lnTo>
                    <a:pt x="1154" y="534"/>
                  </a:lnTo>
                  <a:lnTo>
                    <a:pt x="1150" y="534"/>
                  </a:lnTo>
                  <a:lnTo>
                    <a:pt x="1146" y="534"/>
                  </a:lnTo>
                  <a:lnTo>
                    <a:pt x="1143" y="537"/>
                  </a:lnTo>
                  <a:lnTo>
                    <a:pt x="1143" y="534"/>
                  </a:lnTo>
                  <a:lnTo>
                    <a:pt x="1143" y="537"/>
                  </a:lnTo>
                  <a:lnTo>
                    <a:pt x="1139" y="537"/>
                  </a:lnTo>
                  <a:lnTo>
                    <a:pt x="1135" y="537"/>
                  </a:lnTo>
                  <a:lnTo>
                    <a:pt x="1135" y="541"/>
                  </a:lnTo>
                  <a:lnTo>
                    <a:pt x="1131" y="541"/>
                  </a:lnTo>
                  <a:lnTo>
                    <a:pt x="1131" y="545"/>
                  </a:lnTo>
                  <a:lnTo>
                    <a:pt x="1128" y="549"/>
                  </a:lnTo>
                  <a:lnTo>
                    <a:pt x="1124" y="549"/>
                  </a:lnTo>
                  <a:lnTo>
                    <a:pt x="1120" y="549"/>
                  </a:lnTo>
                  <a:lnTo>
                    <a:pt x="1116" y="549"/>
                  </a:lnTo>
                  <a:lnTo>
                    <a:pt x="1113" y="549"/>
                  </a:lnTo>
                  <a:lnTo>
                    <a:pt x="1109" y="545"/>
                  </a:lnTo>
                  <a:lnTo>
                    <a:pt x="1105" y="545"/>
                  </a:lnTo>
                  <a:lnTo>
                    <a:pt x="1101" y="545"/>
                  </a:lnTo>
                  <a:lnTo>
                    <a:pt x="1105" y="545"/>
                  </a:lnTo>
                  <a:lnTo>
                    <a:pt x="1105" y="549"/>
                  </a:lnTo>
                  <a:lnTo>
                    <a:pt x="1109" y="549"/>
                  </a:lnTo>
                  <a:lnTo>
                    <a:pt x="1113" y="549"/>
                  </a:lnTo>
                  <a:lnTo>
                    <a:pt x="1116" y="549"/>
                  </a:lnTo>
                  <a:lnTo>
                    <a:pt x="1120" y="549"/>
                  </a:lnTo>
                  <a:lnTo>
                    <a:pt x="1124" y="552"/>
                  </a:lnTo>
                  <a:lnTo>
                    <a:pt x="1120" y="552"/>
                  </a:lnTo>
                  <a:lnTo>
                    <a:pt x="1120" y="556"/>
                  </a:lnTo>
                  <a:lnTo>
                    <a:pt x="1116" y="556"/>
                  </a:lnTo>
                  <a:lnTo>
                    <a:pt x="1116" y="560"/>
                  </a:lnTo>
                  <a:lnTo>
                    <a:pt x="1113" y="560"/>
                  </a:lnTo>
                  <a:lnTo>
                    <a:pt x="1109" y="564"/>
                  </a:lnTo>
                  <a:lnTo>
                    <a:pt x="1109" y="567"/>
                  </a:lnTo>
                  <a:lnTo>
                    <a:pt x="1105" y="567"/>
                  </a:lnTo>
                  <a:lnTo>
                    <a:pt x="1101" y="571"/>
                  </a:lnTo>
                  <a:lnTo>
                    <a:pt x="1098" y="571"/>
                  </a:lnTo>
                  <a:lnTo>
                    <a:pt x="1101" y="571"/>
                  </a:lnTo>
                  <a:lnTo>
                    <a:pt x="1105" y="571"/>
                  </a:lnTo>
                  <a:lnTo>
                    <a:pt x="1105" y="567"/>
                  </a:lnTo>
                  <a:lnTo>
                    <a:pt x="1109" y="567"/>
                  </a:lnTo>
                  <a:lnTo>
                    <a:pt x="1113" y="567"/>
                  </a:lnTo>
                  <a:lnTo>
                    <a:pt x="1113" y="564"/>
                  </a:lnTo>
                  <a:lnTo>
                    <a:pt x="1116" y="564"/>
                  </a:lnTo>
                  <a:lnTo>
                    <a:pt x="1120" y="560"/>
                  </a:lnTo>
                  <a:lnTo>
                    <a:pt x="1124" y="556"/>
                  </a:lnTo>
                  <a:lnTo>
                    <a:pt x="1128" y="556"/>
                  </a:lnTo>
                  <a:lnTo>
                    <a:pt x="1128" y="552"/>
                  </a:lnTo>
                  <a:lnTo>
                    <a:pt x="1131" y="552"/>
                  </a:lnTo>
                  <a:lnTo>
                    <a:pt x="1131" y="549"/>
                  </a:lnTo>
                  <a:lnTo>
                    <a:pt x="1135" y="549"/>
                  </a:lnTo>
                  <a:lnTo>
                    <a:pt x="1139" y="545"/>
                  </a:lnTo>
                  <a:lnTo>
                    <a:pt x="1143" y="545"/>
                  </a:lnTo>
                  <a:lnTo>
                    <a:pt x="1146" y="545"/>
                  </a:lnTo>
                  <a:lnTo>
                    <a:pt x="1146" y="541"/>
                  </a:lnTo>
                  <a:lnTo>
                    <a:pt x="1150" y="541"/>
                  </a:lnTo>
                  <a:lnTo>
                    <a:pt x="1154" y="541"/>
                  </a:lnTo>
                  <a:lnTo>
                    <a:pt x="1158" y="537"/>
                  </a:lnTo>
                  <a:lnTo>
                    <a:pt x="1162" y="537"/>
                  </a:lnTo>
                  <a:lnTo>
                    <a:pt x="1165" y="537"/>
                  </a:lnTo>
                  <a:lnTo>
                    <a:pt x="1169" y="534"/>
                  </a:lnTo>
                  <a:lnTo>
                    <a:pt x="1177" y="534"/>
                  </a:lnTo>
                  <a:lnTo>
                    <a:pt x="1180" y="534"/>
                  </a:lnTo>
                  <a:lnTo>
                    <a:pt x="1184" y="534"/>
                  </a:lnTo>
                  <a:lnTo>
                    <a:pt x="1188" y="534"/>
                  </a:lnTo>
                  <a:lnTo>
                    <a:pt x="1192" y="534"/>
                  </a:lnTo>
                  <a:lnTo>
                    <a:pt x="1199" y="534"/>
                  </a:lnTo>
                  <a:lnTo>
                    <a:pt x="1203" y="534"/>
                  </a:lnTo>
                  <a:lnTo>
                    <a:pt x="1207" y="537"/>
                  </a:lnTo>
                  <a:lnTo>
                    <a:pt x="1210" y="537"/>
                  </a:lnTo>
                  <a:lnTo>
                    <a:pt x="1210" y="541"/>
                  </a:lnTo>
                  <a:lnTo>
                    <a:pt x="1207" y="541"/>
                  </a:lnTo>
                  <a:lnTo>
                    <a:pt x="1207" y="537"/>
                  </a:lnTo>
                  <a:lnTo>
                    <a:pt x="1203" y="537"/>
                  </a:lnTo>
                  <a:lnTo>
                    <a:pt x="1207" y="541"/>
                  </a:lnTo>
                  <a:lnTo>
                    <a:pt x="1210" y="541"/>
                  </a:lnTo>
                  <a:lnTo>
                    <a:pt x="1210" y="545"/>
                  </a:lnTo>
                  <a:lnTo>
                    <a:pt x="1207" y="545"/>
                  </a:lnTo>
                  <a:lnTo>
                    <a:pt x="1203" y="545"/>
                  </a:lnTo>
                  <a:lnTo>
                    <a:pt x="1203" y="549"/>
                  </a:lnTo>
                  <a:lnTo>
                    <a:pt x="1199" y="549"/>
                  </a:lnTo>
                  <a:lnTo>
                    <a:pt x="1195" y="552"/>
                  </a:lnTo>
                  <a:lnTo>
                    <a:pt x="1192" y="552"/>
                  </a:lnTo>
                  <a:lnTo>
                    <a:pt x="1188" y="552"/>
                  </a:lnTo>
                  <a:lnTo>
                    <a:pt x="1184" y="552"/>
                  </a:lnTo>
                  <a:lnTo>
                    <a:pt x="1184" y="549"/>
                  </a:lnTo>
                  <a:lnTo>
                    <a:pt x="1180" y="549"/>
                  </a:lnTo>
                  <a:lnTo>
                    <a:pt x="1180" y="552"/>
                  </a:lnTo>
                  <a:lnTo>
                    <a:pt x="1177" y="552"/>
                  </a:lnTo>
                  <a:lnTo>
                    <a:pt x="1173" y="552"/>
                  </a:lnTo>
                  <a:lnTo>
                    <a:pt x="1169" y="552"/>
                  </a:lnTo>
                  <a:lnTo>
                    <a:pt x="1173" y="552"/>
                  </a:lnTo>
                  <a:lnTo>
                    <a:pt x="1177" y="552"/>
                  </a:lnTo>
                  <a:lnTo>
                    <a:pt x="1180" y="552"/>
                  </a:lnTo>
                  <a:lnTo>
                    <a:pt x="1184" y="552"/>
                  </a:lnTo>
                  <a:lnTo>
                    <a:pt x="1184" y="556"/>
                  </a:lnTo>
                  <a:lnTo>
                    <a:pt x="1188" y="556"/>
                  </a:lnTo>
                  <a:lnTo>
                    <a:pt x="1188" y="560"/>
                  </a:lnTo>
                  <a:lnTo>
                    <a:pt x="1192" y="556"/>
                  </a:lnTo>
                  <a:lnTo>
                    <a:pt x="1195" y="556"/>
                  </a:lnTo>
                  <a:lnTo>
                    <a:pt x="1199" y="556"/>
                  </a:lnTo>
                  <a:lnTo>
                    <a:pt x="1203" y="556"/>
                  </a:lnTo>
                  <a:lnTo>
                    <a:pt x="1199" y="560"/>
                  </a:lnTo>
                  <a:lnTo>
                    <a:pt x="1199" y="564"/>
                  </a:lnTo>
                  <a:lnTo>
                    <a:pt x="1195" y="564"/>
                  </a:lnTo>
                  <a:lnTo>
                    <a:pt x="1195" y="567"/>
                  </a:lnTo>
                  <a:lnTo>
                    <a:pt x="1192" y="567"/>
                  </a:lnTo>
                  <a:lnTo>
                    <a:pt x="1195" y="567"/>
                  </a:lnTo>
                  <a:lnTo>
                    <a:pt x="1199" y="567"/>
                  </a:lnTo>
                  <a:lnTo>
                    <a:pt x="1199" y="571"/>
                  </a:lnTo>
                  <a:lnTo>
                    <a:pt x="1203" y="571"/>
                  </a:lnTo>
                  <a:lnTo>
                    <a:pt x="1203" y="575"/>
                  </a:lnTo>
                  <a:lnTo>
                    <a:pt x="1203" y="579"/>
                  </a:lnTo>
                  <a:lnTo>
                    <a:pt x="1207" y="579"/>
                  </a:lnTo>
                  <a:lnTo>
                    <a:pt x="1210" y="579"/>
                  </a:lnTo>
                  <a:lnTo>
                    <a:pt x="1210" y="582"/>
                  </a:lnTo>
                  <a:lnTo>
                    <a:pt x="1214" y="582"/>
                  </a:lnTo>
                  <a:lnTo>
                    <a:pt x="1218" y="582"/>
                  </a:lnTo>
                  <a:lnTo>
                    <a:pt x="1214" y="582"/>
                  </a:lnTo>
                  <a:lnTo>
                    <a:pt x="1210" y="582"/>
                  </a:lnTo>
                  <a:lnTo>
                    <a:pt x="1214" y="582"/>
                  </a:lnTo>
                  <a:lnTo>
                    <a:pt x="1214" y="586"/>
                  </a:lnTo>
                  <a:lnTo>
                    <a:pt x="1218" y="586"/>
                  </a:lnTo>
                  <a:lnTo>
                    <a:pt x="1222" y="586"/>
                  </a:lnTo>
                  <a:lnTo>
                    <a:pt x="1225" y="586"/>
                  </a:lnTo>
                  <a:lnTo>
                    <a:pt x="1222" y="586"/>
                  </a:lnTo>
                  <a:lnTo>
                    <a:pt x="1225" y="590"/>
                  </a:lnTo>
                  <a:lnTo>
                    <a:pt x="1225" y="586"/>
                  </a:lnTo>
                  <a:lnTo>
                    <a:pt x="1229" y="586"/>
                  </a:lnTo>
                  <a:lnTo>
                    <a:pt x="1233" y="586"/>
                  </a:lnTo>
                  <a:lnTo>
                    <a:pt x="1237" y="590"/>
                  </a:lnTo>
                  <a:lnTo>
                    <a:pt x="1240" y="590"/>
                  </a:lnTo>
                  <a:lnTo>
                    <a:pt x="1244" y="586"/>
                  </a:lnTo>
                  <a:lnTo>
                    <a:pt x="1248" y="590"/>
                  </a:lnTo>
                  <a:lnTo>
                    <a:pt x="1252" y="590"/>
                  </a:lnTo>
                  <a:lnTo>
                    <a:pt x="1255" y="590"/>
                  </a:lnTo>
                  <a:lnTo>
                    <a:pt x="1255" y="594"/>
                  </a:lnTo>
                  <a:lnTo>
                    <a:pt x="1252" y="594"/>
                  </a:lnTo>
                  <a:lnTo>
                    <a:pt x="1255" y="594"/>
                  </a:lnTo>
                  <a:lnTo>
                    <a:pt x="1259" y="594"/>
                  </a:lnTo>
                  <a:lnTo>
                    <a:pt x="1259" y="597"/>
                  </a:lnTo>
                  <a:lnTo>
                    <a:pt x="1255" y="597"/>
                  </a:lnTo>
                  <a:lnTo>
                    <a:pt x="1252" y="597"/>
                  </a:lnTo>
                  <a:lnTo>
                    <a:pt x="1248" y="597"/>
                  </a:lnTo>
                  <a:lnTo>
                    <a:pt x="1244" y="597"/>
                  </a:lnTo>
                  <a:lnTo>
                    <a:pt x="1244" y="601"/>
                  </a:lnTo>
                  <a:lnTo>
                    <a:pt x="1240" y="601"/>
                  </a:lnTo>
                  <a:lnTo>
                    <a:pt x="1237" y="601"/>
                  </a:lnTo>
                  <a:lnTo>
                    <a:pt x="1233" y="601"/>
                  </a:lnTo>
                  <a:lnTo>
                    <a:pt x="1233" y="605"/>
                  </a:lnTo>
                  <a:lnTo>
                    <a:pt x="1229" y="605"/>
                  </a:lnTo>
                  <a:lnTo>
                    <a:pt x="1225" y="605"/>
                  </a:lnTo>
                  <a:lnTo>
                    <a:pt x="1222" y="605"/>
                  </a:lnTo>
                  <a:lnTo>
                    <a:pt x="1218" y="605"/>
                  </a:lnTo>
                  <a:lnTo>
                    <a:pt x="1222" y="605"/>
                  </a:lnTo>
                  <a:lnTo>
                    <a:pt x="1222" y="609"/>
                  </a:lnTo>
                  <a:lnTo>
                    <a:pt x="1218" y="609"/>
                  </a:lnTo>
                  <a:lnTo>
                    <a:pt x="1214" y="609"/>
                  </a:lnTo>
                  <a:lnTo>
                    <a:pt x="1214" y="605"/>
                  </a:lnTo>
                  <a:lnTo>
                    <a:pt x="1210" y="605"/>
                  </a:lnTo>
                  <a:lnTo>
                    <a:pt x="1214" y="605"/>
                  </a:lnTo>
                  <a:lnTo>
                    <a:pt x="1214" y="609"/>
                  </a:lnTo>
                  <a:lnTo>
                    <a:pt x="1210" y="609"/>
                  </a:lnTo>
                  <a:lnTo>
                    <a:pt x="1210" y="605"/>
                  </a:lnTo>
                  <a:lnTo>
                    <a:pt x="1207" y="609"/>
                  </a:lnTo>
                  <a:lnTo>
                    <a:pt x="1210" y="609"/>
                  </a:lnTo>
                  <a:lnTo>
                    <a:pt x="1210" y="613"/>
                  </a:lnTo>
                  <a:lnTo>
                    <a:pt x="1207" y="613"/>
                  </a:lnTo>
                  <a:lnTo>
                    <a:pt x="1203" y="613"/>
                  </a:lnTo>
                  <a:lnTo>
                    <a:pt x="1203" y="616"/>
                  </a:lnTo>
                  <a:lnTo>
                    <a:pt x="1199" y="616"/>
                  </a:lnTo>
                  <a:lnTo>
                    <a:pt x="1199" y="620"/>
                  </a:lnTo>
                  <a:lnTo>
                    <a:pt x="1195" y="620"/>
                  </a:lnTo>
                  <a:lnTo>
                    <a:pt x="1192" y="620"/>
                  </a:lnTo>
                  <a:lnTo>
                    <a:pt x="1192" y="624"/>
                  </a:lnTo>
                  <a:lnTo>
                    <a:pt x="1188" y="624"/>
                  </a:lnTo>
                  <a:lnTo>
                    <a:pt x="1184" y="624"/>
                  </a:lnTo>
                  <a:lnTo>
                    <a:pt x="1184" y="620"/>
                  </a:lnTo>
                  <a:lnTo>
                    <a:pt x="1180" y="620"/>
                  </a:lnTo>
                  <a:lnTo>
                    <a:pt x="1180" y="616"/>
                  </a:lnTo>
                  <a:lnTo>
                    <a:pt x="1180" y="613"/>
                  </a:lnTo>
                  <a:lnTo>
                    <a:pt x="1177" y="613"/>
                  </a:lnTo>
                  <a:lnTo>
                    <a:pt x="1180" y="613"/>
                  </a:lnTo>
                  <a:lnTo>
                    <a:pt x="1180" y="609"/>
                  </a:lnTo>
                  <a:lnTo>
                    <a:pt x="1184" y="609"/>
                  </a:lnTo>
                  <a:lnTo>
                    <a:pt x="1184" y="605"/>
                  </a:lnTo>
                  <a:lnTo>
                    <a:pt x="1180" y="609"/>
                  </a:lnTo>
                  <a:lnTo>
                    <a:pt x="1180" y="605"/>
                  </a:lnTo>
                  <a:lnTo>
                    <a:pt x="1184" y="605"/>
                  </a:lnTo>
                  <a:lnTo>
                    <a:pt x="1188" y="605"/>
                  </a:lnTo>
                  <a:lnTo>
                    <a:pt x="1192" y="601"/>
                  </a:lnTo>
                  <a:lnTo>
                    <a:pt x="1195" y="601"/>
                  </a:lnTo>
                  <a:lnTo>
                    <a:pt x="1199" y="597"/>
                  </a:lnTo>
                  <a:lnTo>
                    <a:pt x="1203" y="597"/>
                  </a:lnTo>
                  <a:lnTo>
                    <a:pt x="1207" y="597"/>
                  </a:lnTo>
                  <a:lnTo>
                    <a:pt x="1207" y="594"/>
                  </a:lnTo>
                  <a:lnTo>
                    <a:pt x="1207" y="597"/>
                  </a:lnTo>
                  <a:lnTo>
                    <a:pt x="1210" y="597"/>
                  </a:lnTo>
                  <a:lnTo>
                    <a:pt x="1210" y="601"/>
                  </a:lnTo>
                  <a:lnTo>
                    <a:pt x="1210" y="597"/>
                  </a:lnTo>
                  <a:lnTo>
                    <a:pt x="1214" y="597"/>
                  </a:lnTo>
                  <a:lnTo>
                    <a:pt x="1218" y="594"/>
                  </a:lnTo>
                  <a:lnTo>
                    <a:pt x="1222" y="594"/>
                  </a:lnTo>
                  <a:lnTo>
                    <a:pt x="1218" y="594"/>
                  </a:lnTo>
                  <a:lnTo>
                    <a:pt x="1214" y="594"/>
                  </a:lnTo>
                  <a:lnTo>
                    <a:pt x="1210" y="594"/>
                  </a:lnTo>
                  <a:lnTo>
                    <a:pt x="1207" y="594"/>
                  </a:lnTo>
                  <a:lnTo>
                    <a:pt x="1203" y="594"/>
                  </a:lnTo>
                  <a:lnTo>
                    <a:pt x="1199" y="594"/>
                  </a:lnTo>
                  <a:lnTo>
                    <a:pt x="1199" y="590"/>
                  </a:lnTo>
                  <a:lnTo>
                    <a:pt x="1203" y="590"/>
                  </a:lnTo>
                  <a:lnTo>
                    <a:pt x="1207" y="590"/>
                  </a:lnTo>
                  <a:lnTo>
                    <a:pt x="1207" y="586"/>
                  </a:lnTo>
                  <a:lnTo>
                    <a:pt x="1210" y="586"/>
                  </a:lnTo>
                  <a:lnTo>
                    <a:pt x="1207" y="586"/>
                  </a:lnTo>
                  <a:lnTo>
                    <a:pt x="1203" y="586"/>
                  </a:lnTo>
                  <a:lnTo>
                    <a:pt x="1203" y="582"/>
                  </a:lnTo>
                  <a:lnTo>
                    <a:pt x="1203" y="586"/>
                  </a:lnTo>
                  <a:lnTo>
                    <a:pt x="1203" y="590"/>
                  </a:lnTo>
                  <a:lnTo>
                    <a:pt x="1199" y="590"/>
                  </a:lnTo>
                  <a:lnTo>
                    <a:pt x="1195" y="590"/>
                  </a:lnTo>
                  <a:lnTo>
                    <a:pt x="1195" y="594"/>
                  </a:lnTo>
                  <a:lnTo>
                    <a:pt x="1192" y="594"/>
                  </a:lnTo>
                  <a:lnTo>
                    <a:pt x="1188" y="594"/>
                  </a:lnTo>
                  <a:lnTo>
                    <a:pt x="1184" y="597"/>
                  </a:lnTo>
                  <a:lnTo>
                    <a:pt x="1180" y="597"/>
                  </a:lnTo>
                  <a:lnTo>
                    <a:pt x="1180" y="594"/>
                  </a:lnTo>
                  <a:lnTo>
                    <a:pt x="1180" y="597"/>
                  </a:lnTo>
                  <a:lnTo>
                    <a:pt x="1177" y="597"/>
                  </a:lnTo>
                  <a:lnTo>
                    <a:pt x="1173" y="597"/>
                  </a:lnTo>
                  <a:lnTo>
                    <a:pt x="1169" y="597"/>
                  </a:lnTo>
                  <a:lnTo>
                    <a:pt x="1165" y="597"/>
                  </a:lnTo>
                  <a:lnTo>
                    <a:pt x="1162" y="597"/>
                  </a:lnTo>
                  <a:lnTo>
                    <a:pt x="1158" y="597"/>
                  </a:lnTo>
                  <a:lnTo>
                    <a:pt x="1158" y="594"/>
                  </a:lnTo>
                  <a:lnTo>
                    <a:pt x="1158" y="590"/>
                  </a:lnTo>
                  <a:lnTo>
                    <a:pt x="1154" y="590"/>
                  </a:lnTo>
                  <a:lnTo>
                    <a:pt x="1154" y="586"/>
                  </a:lnTo>
                  <a:lnTo>
                    <a:pt x="1154" y="579"/>
                  </a:lnTo>
                  <a:lnTo>
                    <a:pt x="1154" y="571"/>
                  </a:lnTo>
                  <a:lnTo>
                    <a:pt x="1154" y="567"/>
                  </a:lnTo>
                  <a:lnTo>
                    <a:pt x="1150" y="567"/>
                  </a:lnTo>
                  <a:lnTo>
                    <a:pt x="1150" y="564"/>
                  </a:lnTo>
                  <a:lnTo>
                    <a:pt x="1146" y="564"/>
                  </a:lnTo>
                  <a:lnTo>
                    <a:pt x="1143" y="564"/>
                  </a:lnTo>
                  <a:lnTo>
                    <a:pt x="1139" y="564"/>
                  </a:lnTo>
                  <a:lnTo>
                    <a:pt x="1135" y="564"/>
                  </a:lnTo>
                  <a:lnTo>
                    <a:pt x="1135" y="560"/>
                  </a:lnTo>
                  <a:lnTo>
                    <a:pt x="1131" y="560"/>
                  </a:lnTo>
                  <a:lnTo>
                    <a:pt x="1131" y="564"/>
                  </a:lnTo>
                  <a:lnTo>
                    <a:pt x="1128" y="564"/>
                  </a:lnTo>
                  <a:lnTo>
                    <a:pt x="1124" y="567"/>
                  </a:lnTo>
                  <a:lnTo>
                    <a:pt x="1120" y="571"/>
                  </a:lnTo>
                  <a:lnTo>
                    <a:pt x="1116" y="575"/>
                  </a:lnTo>
                  <a:lnTo>
                    <a:pt x="1116" y="579"/>
                  </a:lnTo>
                  <a:lnTo>
                    <a:pt x="1113" y="582"/>
                  </a:lnTo>
                  <a:lnTo>
                    <a:pt x="1113" y="586"/>
                  </a:lnTo>
                  <a:lnTo>
                    <a:pt x="1116" y="586"/>
                  </a:lnTo>
                  <a:lnTo>
                    <a:pt x="1113" y="586"/>
                  </a:lnTo>
                  <a:lnTo>
                    <a:pt x="1113" y="590"/>
                  </a:lnTo>
                  <a:lnTo>
                    <a:pt x="1109" y="590"/>
                  </a:lnTo>
                  <a:lnTo>
                    <a:pt x="1109" y="594"/>
                  </a:lnTo>
                  <a:lnTo>
                    <a:pt x="1105" y="597"/>
                  </a:lnTo>
                  <a:lnTo>
                    <a:pt x="1101" y="594"/>
                  </a:lnTo>
                  <a:lnTo>
                    <a:pt x="1101" y="597"/>
                  </a:lnTo>
                  <a:lnTo>
                    <a:pt x="1101" y="594"/>
                  </a:lnTo>
                  <a:lnTo>
                    <a:pt x="1098" y="594"/>
                  </a:lnTo>
                  <a:lnTo>
                    <a:pt x="1098" y="597"/>
                  </a:lnTo>
                  <a:lnTo>
                    <a:pt x="1094" y="597"/>
                  </a:lnTo>
                  <a:lnTo>
                    <a:pt x="1094" y="601"/>
                  </a:lnTo>
                  <a:lnTo>
                    <a:pt x="1090" y="601"/>
                  </a:lnTo>
                  <a:lnTo>
                    <a:pt x="1086" y="601"/>
                  </a:lnTo>
                  <a:lnTo>
                    <a:pt x="1083" y="601"/>
                  </a:lnTo>
                  <a:lnTo>
                    <a:pt x="1079" y="601"/>
                  </a:lnTo>
                  <a:lnTo>
                    <a:pt x="1075" y="601"/>
                  </a:lnTo>
                  <a:lnTo>
                    <a:pt x="1071" y="601"/>
                  </a:lnTo>
                  <a:lnTo>
                    <a:pt x="1068" y="601"/>
                  </a:lnTo>
                  <a:lnTo>
                    <a:pt x="1060" y="601"/>
                  </a:lnTo>
                  <a:lnTo>
                    <a:pt x="1056" y="601"/>
                  </a:lnTo>
                  <a:lnTo>
                    <a:pt x="1053" y="601"/>
                  </a:lnTo>
                  <a:lnTo>
                    <a:pt x="1045" y="601"/>
                  </a:lnTo>
                  <a:lnTo>
                    <a:pt x="1041" y="601"/>
                  </a:lnTo>
                  <a:lnTo>
                    <a:pt x="1038" y="601"/>
                  </a:lnTo>
                  <a:lnTo>
                    <a:pt x="1034" y="601"/>
                  </a:lnTo>
                  <a:lnTo>
                    <a:pt x="1030" y="605"/>
                  </a:lnTo>
                  <a:lnTo>
                    <a:pt x="1026" y="609"/>
                  </a:lnTo>
                  <a:lnTo>
                    <a:pt x="1022" y="609"/>
                  </a:lnTo>
                  <a:lnTo>
                    <a:pt x="1019" y="613"/>
                  </a:lnTo>
                  <a:lnTo>
                    <a:pt x="1015" y="616"/>
                  </a:lnTo>
                  <a:lnTo>
                    <a:pt x="1015" y="620"/>
                  </a:lnTo>
                  <a:lnTo>
                    <a:pt x="1011" y="620"/>
                  </a:lnTo>
                  <a:lnTo>
                    <a:pt x="1007" y="620"/>
                  </a:lnTo>
                  <a:lnTo>
                    <a:pt x="1004" y="620"/>
                  </a:lnTo>
                  <a:lnTo>
                    <a:pt x="1000" y="620"/>
                  </a:lnTo>
                  <a:lnTo>
                    <a:pt x="996" y="620"/>
                  </a:lnTo>
                  <a:lnTo>
                    <a:pt x="985" y="620"/>
                  </a:lnTo>
                  <a:lnTo>
                    <a:pt x="981" y="620"/>
                  </a:lnTo>
                  <a:lnTo>
                    <a:pt x="977" y="624"/>
                  </a:lnTo>
                  <a:lnTo>
                    <a:pt x="974" y="624"/>
                  </a:lnTo>
                  <a:lnTo>
                    <a:pt x="977" y="628"/>
                  </a:lnTo>
                  <a:lnTo>
                    <a:pt x="977" y="631"/>
                  </a:lnTo>
                  <a:lnTo>
                    <a:pt x="977" y="635"/>
                  </a:lnTo>
                  <a:lnTo>
                    <a:pt x="974" y="635"/>
                  </a:lnTo>
                  <a:lnTo>
                    <a:pt x="970" y="639"/>
                  </a:lnTo>
                  <a:lnTo>
                    <a:pt x="966" y="639"/>
                  </a:lnTo>
                  <a:lnTo>
                    <a:pt x="959" y="639"/>
                  </a:lnTo>
                  <a:lnTo>
                    <a:pt x="955" y="643"/>
                  </a:lnTo>
                  <a:lnTo>
                    <a:pt x="947" y="643"/>
                  </a:lnTo>
                  <a:lnTo>
                    <a:pt x="944" y="643"/>
                  </a:lnTo>
                  <a:lnTo>
                    <a:pt x="940" y="646"/>
                  </a:lnTo>
                  <a:lnTo>
                    <a:pt x="936" y="646"/>
                  </a:lnTo>
                  <a:lnTo>
                    <a:pt x="932" y="646"/>
                  </a:lnTo>
                  <a:lnTo>
                    <a:pt x="925" y="650"/>
                  </a:lnTo>
                  <a:lnTo>
                    <a:pt x="925" y="654"/>
                  </a:lnTo>
                  <a:lnTo>
                    <a:pt x="921" y="650"/>
                  </a:lnTo>
                  <a:lnTo>
                    <a:pt x="917" y="650"/>
                  </a:lnTo>
                  <a:lnTo>
                    <a:pt x="914" y="650"/>
                  </a:lnTo>
                  <a:lnTo>
                    <a:pt x="914" y="646"/>
                  </a:lnTo>
                  <a:lnTo>
                    <a:pt x="910" y="646"/>
                  </a:lnTo>
                  <a:lnTo>
                    <a:pt x="914" y="643"/>
                  </a:lnTo>
                  <a:lnTo>
                    <a:pt x="917" y="639"/>
                  </a:lnTo>
                  <a:lnTo>
                    <a:pt x="921" y="639"/>
                  </a:lnTo>
                  <a:lnTo>
                    <a:pt x="921" y="635"/>
                  </a:lnTo>
                  <a:lnTo>
                    <a:pt x="921" y="631"/>
                  </a:lnTo>
                  <a:lnTo>
                    <a:pt x="925" y="631"/>
                  </a:lnTo>
                  <a:lnTo>
                    <a:pt x="925" y="628"/>
                  </a:lnTo>
                  <a:lnTo>
                    <a:pt x="925" y="624"/>
                  </a:lnTo>
                  <a:lnTo>
                    <a:pt x="929" y="624"/>
                  </a:lnTo>
                  <a:lnTo>
                    <a:pt x="925" y="616"/>
                  </a:lnTo>
                  <a:lnTo>
                    <a:pt x="925" y="609"/>
                  </a:lnTo>
                  <a:lnTo>
                    <a:pt x="925" y="601"/>
                  </a:lnTo>
                  <a:lnTo>
                    <a:pt x="921" y="594"/>
                  </a:lnTo>
                  <a:lnTo>
                    <a:pt x="914" y="590"/>
                  </a:lnTo>
                  <a:lnTo>
                    <a:pt x="910" y="590"/>
                  </a:lnTo>
                  <a:lnTo>
                    <a:pt x="906" y="586"/>
                  </a:lnTo>
                  <a:lnTo>
                    <a:pt x="906" y="582"/>
                  </a:lnTo>
                  <a:lnTo>
                    <a:pt x="902" y="582"/>
                  </a:lnTo>
                  <a:lnTo>
                    <a:pt x="898" y="582"/>
                  </a:lnTo>
                  <a:lnTo>
                    <a:pt x="898" y="579"/>
                  </a:lnTo>
                  <a:lnTo>
                    <a:pt x="895" y="579"/>
                  </a:lnTo>
                  <a:lnTo>
                    <a:pt x="895" y="575"/>
                  </a:lnTo>
                  <a:lnTo>
                    <a:pt x="898" y="575"/>
                  </a:lnTo>
                  <a:lnTo>
                    <a:pt x="895" y="575"/>
                  </a:lnTo>
                  <a:lnTo>
                    <a:pt x="891" y="575"/>
                  </a:lnTo>
                  <a:lnTo>
                    <a:pt x="887" y="575"/>
                  </a:lnTo>
                  <a:lnTo>
                    <a:pt x="887" y="571"/>
                  </a:lnTo>
                  <a:lnTo>
                    <a:pt x="883" y="571"/>
                  </a:lnTo>
                  <a:lnTo>
                    <a:pt x="876" y="567"/>
                  </a:lnTo>
                  <a:lnTo>
                    <a:pt x="872" y="564"/>
                  </a:lnTo>
                  <a:lnTo>
                    <a:pt x="868" y="564"/>
                  </a:lnTo>
                  <a:lnTo>
                    <a:pt x="865" y="564"/>
                  </a:lnTo>
                  <a:lnTo>
                    <a:pt x="861" y="560"/>
                  </a:lnTo>
                  <a:lnTo>
                    <a:pt x="857" y="560"/>
                  </a:lnTo>
                  <a:lnTo>
                    <a:pt x="853" y="556"/>
                  </a:lnTo>
                  <a:lnTo>
                    <a:pt x="850" y="556"/>
                  </a:lnTo>
                  <a:lnTo>
                    <a:pt x="846" y="552"/>
                  </a:lnTo>
                  <a:lnTo>
                    <a:pt x="831" y="549"/>
                  </a:lnTo>
                  <a:lnTo>
                    <a:pt x="827" y="549"/>
                  </a:lnTo>
                  <a:lnTo>
                    <a:pt x="823" y="549"/>
                  </a:lnTo>
                  <a:lnTo>
                    <a:pt x="820" y="549"/>
                  </a:lnTo>
                  <a:lnTo>
                    <a:pt x="816" y="552"/>
                  </a:lnTo>
                  <a:lnTo>
                    <a:pt x="812" y="552"/>
                  </a:lnTo>
                  <a:lnTo>
                    <a:pt x="808" y="552"/>
                  </a:lnTo>
                  <a:lnTo>
                    <a:pt x="805" y="552"/>
                  </a:lnTo>
                  <a:lnTo>
                    <a:pt x="801" y="552"/>
                  </a:lnTo>
                  <a:lnTo>
                    <a:pt x="793" y="552"/>
                  </a:lnTo>
                  <a:lnTo>
                    <a:pt x="789" y="549"/>
                  </a:lnTo>
                  <a:lnTo>
                    <a:pt x="786" y="549"/>
                  </a:lnTo>
                  <a:lnTo>
                    <a:pt x="786" y="552"/>
                  </a:lnTo>
                  <a:lnTo>
                    <a:pt x="782" y="552"/>
                  </a:lnTo>
                  <a:lnTo>
                    <a:pt x="778" y="552"/>
                  </a:lnTo>
                  <a:lnTo>
                    <a:pt x="778" y="549"/>
                  </a:lnTo>
                  <a:lnTo>
                    <a:pt x="774" y="549"/>
                  </a:lnTo>
                  <a:lnTo>
                    <a:pt x="771" y="549"/>
                  </a:lnTo>
                  <a:lnTo>
                    <a:pt x="767" y="549"/>
                  </a:lnTo>
                  <a:lnTo>
                    <a:pt x="767" y="545"/>
                  </a:lnTo>
                  <a:lnTo>
                    <a:pt x="763" y="545"/>
                  </a:lnTo>
                  <a:lnTo>
                    <a:pt x="759" y="541"/>
                  </a:lnTo>
                  <a:lnTo>
                    <a:pt x="752" y="541"/>
                  </a:lnTo>
                  <a:lnTo>
                    <a:pt x="748" y="545"/>
                  </a:lnTo>
                  <a:lnTo>
                    <a:pt x="744" y="545"/>
                  </a:lnTo>
                  <a:lnTo>
                    <a:pt x="744" y="541"/>
                  </a:lnTo>
                  <a:lnTo>
                    <a:pt x="741" y="541"/>
                  </a:lnTo>
                  <a:lnTo>
                    <a:pt x="737" y="541"/>
                  </a:lnTo>
                  <a:lnTo>
                    <a:pt x="733" y="541"/>
                  </a:lnTo>
                  <a:lnTo>
                    <a:pt x="729" y="541"/>
                  </a:lnTo>
                  <a:lnTo>
                    <a:pt x="729" y="537"/>
                  </a:lnTo>
                  <a:lnTo>
                    <a:pt x="729" y="534"/>
                  </a:lnTo>
                  <a:lnTo>
                    <a:pt x="726" y="530"/>
                  </a:lnTo>
                  <a:lnTo>
                    <a:pt x="722" y="530"/>
                  </a:lnTo>
                  <a:lnTo>
                    <a:pt x="722" y="534"/>
                  </a:lnTo>
                  <a:lnTo>
                    <a:pt x="722" y="537"/>
                  </a:lnTo>
                  <a:lnTo>
                    <a:pt x="692" y="537"/>
                  </a:lnTo>
                  <a:lnTo>
                    <a:pt x="688" y="537"/>
                  </a:lnTo>
                  <a:lnTo>
                    <a:pt x="684" y="537"/>
                  </a:lnTo>
                  <a:lnTo>
                    <a:pt x="681" y="537"/>
                  </a:lnTo>
                  <a:lnTo>
                    <a:pt x="673" y="537"/>
                  </a:lnTo>
                  <a:lnTo>
                    <a:pt x="669" y="537"/>
                  </a:lnTo>
                  <a:lnTo>
                    <a:pt x="665" y="537"/>
                  </a:lnTo>
                  <a:lnTo>
                    <a:pt x="658" y="537"/>
                  </a:lnTo>
                  <a:lnTo>
                    <a:pt x="650" y="537"/>
                  </a:lnTo>
                  <a:lnTo>
                    <a:pt x="647" y="537"/>
                  </a:lnTo>
                  <a:lnTo>
                    <a:pt x="639" y="537"/>
                  </a:lnTo>
                  <a:lnTo>
                    <a:pt x="632" y="537"/>
                  </a:lnTo>
                  <a:lnTo>
                    <a:pt x="628" y="537"/>
                  </a:lnTo>
                  <a:lnTo>
                    <a:pt x="624" y="537"/>
                  </a:lnTo>
                  <a:lnTo>
                    <a:pt x="613" y="537"/>
                  </a:lnTo>
                  <a:lnTo>
                    <a:pt x="609" y="537"/>
                  </a:lnTo>
                  <a:lnTo>
                    <a:pt x="605" y="537"/>
                  </a:lnTo>
                  <a:lnTo>
                    <a:pt x="602" y="537"/>
                  </a:lnTo>
                  <a:lnTo>
                    <a:pt x="598" y="537"/>
                  </a:lnTo>
                  <a:lnTo>
                    <a:pt x="594" y="537"/>
                  </a:lnTo>
                  <a:lnTo>
                    <a:pt x="590" y="537"/>
                  </a:lnTo>
                  <a:lnTo>
                    <a:pt x="587" y="537"/>
                  </a:lnTo>
                  <a:lnTo>
                    <a:pt x="583" y="537"/>
                  </a:lnTo>
                  <a:lnTo>
                    <a:pt x="579" y="537"/>
                  </a:lnTo>
                  <a:lnTo>
                    <a:pt x="572" y="537"/>
                  </a:lnTo>
                  <a:lnTo>
                    <a:pt x="568" y="537"/>
                  </a:lnTo>
                  <a:lnTo>
                    <a:pt x="564" y="537"/>
                  </a:lnTo>
                  <a:lnTo>
                    <a:pt x="557" y="537"/>
                  </a:lnTo>
                  <a:lnTo>
                    <a:pt x="553" y="537"/>
                  </a:lnTo>
                  <a:lnTo>
                    <a:pt x="549" y="537"/>
                  </a:lnTo>
                  <a:lnTo>
                    <a:pt x="545" y="537"/>
                  </a:lnTo>
                  <a:lnTo>
                    <a:pt x="541" y="537"/>
                  </a:lnTo>
                  <a:lnTo>
                    <a:pt x="530" y="537"/>
                  </a:lnTo>
                  <a:lnTo>
                    <a:pt x="526" y="537"/>
                  </a:lnTo>
                  <a:lnTo>
                    <a:pt x="523" y="537"/>
                  </a:lnTo>
                  <a:lnTo>
                    <a:pt x="519" y="537"/>
                  </a:lnTo>
                  <a:lnTo>
                    <a:pt x="515" y="537"/>
                  </a:lnTo>
                  <a:lnTo>
                    <a:pt x="511" y="537"/>
                  </a:lnTo>
                  <a:lnTo>
                    <a:pt x="508" y="537"/>
                  </a:lnTo>
                  <a:lnTo>
                    <a:pt x="500" y="537"/>
                  </a:lnTo>
                  <a:lnTo>
                    <a:pt x="496" y="537"/>
                  </a:lnTo>
                  <a:lnTo>
                    <a:pt x="493" y="537"/>
                  </a:lnTo>
                  <a:lnTo>
                    <a:pt x="489" y="537"/>
                  </a:lnTo>
                  <a:lnTo>
                    <a:pt x="485" y="537"/>
                  </a:lnTo>
                  <a:lnTo>
                    <a:pt x="481" y="537"/>
                  </a:lnTo>
                  <a:lnTo>
                    <a:pt x="478" y="537"/>
                  </a:lnTo>
                  <a:lnTo>
                    <a:pt x="466" y="537"/>
                  </a:lnTo>
                  <a:lnTo>
                    <a:pt x="463" y="537"/>
                  </a:lnTo>
                  <a:lnTo>
                    <a:pt x="459" y="537"/>
                  </a:lnTo>
                  <a:lnTo>
                    <a:pt x="455" y="537"/>
                  </a:lnTo>
                  <a:lnTo>
                    <a:pt x="451" y="537"/>
                  </a:lnTo>
                  <a:lnTo>
                    <a:pt x="448" y="537"/>
                  </a:lnTo>
                  <a:lnTo>
                    <a:pt x="444" y="537"/>
                  </a:lnTo>
                  <a:lnTo>
                    <a:pt x="440" y="537"/>
                  </a:lnTo>
                  <a:lnTo>
                    <a:pt x="436" y="537"/>
                  </a:lnTo>
                  <a:lnTo>
                    <a:pt x="433" y="537"/>
                  </a:lnTo>
                  <a:lnTo>
                    <a:pt x="425" y="537"/>
                  </a:lnTo>
                  <a:lnTo>
                    <a:pt x="421" y="537"/>
                  </a:lnTo>
                  <a:lnTo>
                    <a:pt x="417" y="537"/>
                  </a:lnTo>
                  <a:lnTo>
                    <a:pt x="414" y="537"/>
                  </a:lnTo>
                  <a:lnTo>
                    <a:pt x="410" y="537"/>
                  </a:lnTo>
                  <a:lnTo>
                    <a:pt x="406" y="537"/>
                  </a:lnTo>
                  <a:lnTo>
                    <a:pt x="402" y="537"/>
                  </a:lnTo>
                  <a:lnTo>
                    <a:pt x="399" y="537"/>
                  </a:lnTo>
                  <a:lnTo>
                    <a:pt x="395" y="537"/>
                  </a:lnTo>
                  <a:lnTo>
                    <a:pt x="380" y="537"/>
                  </a:lnTo>
                  <a:lnTo>
                    <a:pt x="376" y="537"/>
                  </a:lnTo>
                  <a:lnTo>
                    <a:pt x="372" y="537"/>
                  </a:lnTo>
                  <a:lnTo>
                    <a:pt x="365" y="537"/>
                  </a:lnTo>
                  <a:lnTo>
                    <a:pt x="361" y="537"/>
                  </a:lnTo>
                  <a:lnTo>
                    <a:pt x="357" y="537"/>
                  </a:lnTo>
                  <a:lnTo>
                    <a:pt x="354" y="537"/>
                  </a:lnTo>
                  <a:lnTo>
                    <a:pt x="350" y="537"/>
                  </a:lnTo>
                  <a:lnTo>
                    <a:pt x="346" y="537"/>
                  </a:lnTo>
                  <a:lnTo>
                    <a:pt x="342" y="537"/>
                  </a:lnTo>
                  <a:lnTo>
                    <a:pt x="335" y="537"/>
                  </a:lnTo>
                  <a:lnTo>
                    <a:pt x="331" y="537"/>
                  </a:lnTo>
                  <a:lnTo>
                    <a:pt x="324" y="537"/>
                  </a:lnTo>
                  <a:lnTo>
                    <a:pt x="316" y="537"/>
                  </a:lnTo>
                  <a:lnTo>
                    <a:pt x="301" y="537"/>
                  </a:lnTo>
                  <a:lnTo>
                    <a:pt x="297" y="537"/>
                  </a:lnTo>
                  <a:lnTo>
                    <a:pt x="293" y="537"/>
                  </a:lnTo>
                  <a:lnTo>
                    <a:pt x="290" y="537"/>
                  </a:lnTo>
                  <a:lnTo>
                    <a:pt x="286" y="537"/>
                  </a:lnTo>
                  <a:lnTo>
                    <a:pt x="286" y="534"/>
                  </a:lnTo>
                  <a:lnTo>
                    <a:pt x="286" y="537"/>
                  </a:lnTo>
                  <a:lnTo>
                    <a:pt x="282" y="537"/>
                  </a:lnTo>
                  <a:lnTo>
                    <a:pt x="282" y="534"/>
                  </a:lnTo>
                  <a:lnTo>
                    <a:pt x="286" y="534"/>
                  </a:lnTo>
                  <a:lnTo>
                    <a:pt x="286" y="530"/>
                  </a:lnTo>
                  <a:lnTo>
                    <a:pt x="286" y="534"/>
                  </a:lnTo>
                  <a:lnTo>
                    <a:pt x="282" y="530"/>
                  </a:lnTo>
                  <a:lnTo>
                    <a:pt x="282" y="526"/>
                  </a:lnTo>
                  <a:lnTo>
                    <a:pt x="278" y="530"/>
                  </a:lnTo>
                  <a:lnTo>
                    <a:pt x="275" y="530"/>
                  </a:lnTo>
                  <a:lnTo>
                    <a:pt x="271" y="530"/>
                  </a:lnTo>
                  <a:lnTo>
                    <a:pt x="267" y="526"/>
                  </a:lnTo>
                  <a:lnTo>
                    <a:pt x="271" y="526"/>
                  </a:lnTo>
                  <a:lnTo>
                    <a:pt x="275" y="530"/>
                  </a:lnTo>
                  <a:lnTo>
                    <a:pt x="275" y="526"/>
                  </a:lnTo>
                  <a:lnTo>
                    <a:pt x="278" y="526"/>
                  </a:lnTo>
                  <a:lnTo>
                    <a:pt x="275" y="526"/>
                  </a:lnTo>
                  <a:lnTo>
                    <a:pt x="271" y="526"/>
                  </a:lnTo>
                  <a:lnTo>
                    <a:pt x="271" y="522"/>
                  </a:lnTo>
                  <a:lnTo>
                    <a:pt x="271" y="519"/>
                  </a:lnTo>
                  <a:lnTo>
                    <a:pt x="275" y="519"/>
                  </a:lnTo>
                  <a:lnTo>
                    <a:pt x="271" y="519"/>
                  </a:lnTo>
                  <a:lnTo>
                    <a:pt x="271" y="522"/>
                  </a:lnTo>
                  <a:lnTo>
                    <a:pt x="267" y="522"/>
                  </a:lnTo>
                  <a:lnTo>
                    <a:pt x="267" y="526"/>
                  </a:lnTo>
                  <a:lnTo>
                    <a:pt x="263" y="526"/>
                  </a:lnTo>
                  <a:lnTo>
                    <a:pt x="260" y="522"/>
                  </a:lnTo>
                  <a:lnTo>
                    <a:pt x="256" y="522"/>
                  </a:lnTo>
                  <a:lnTo>
                    <a:pt x="256" y="519"/>
                  </a:lnTo>
                  <a:lnTo>
                    <a:pt x="256" y="522"/>
                  </a:lnTo>
                  <a:lnTo>
                    <a:pt x="260" y="522"/>
                  </a:lnTo>
                  <a:lnTo>
                    <a:pt x="260" y="519"/>
                  </a:lnTo>
                  <a:lnTo>
                    <a:pt x="260" y="515"/>
                  </a:lnTo>
                  <a:lnTo>
                    <a:pt x="263" y="515"/>
                  </a:lnTo>
                  <a:lnTo>
                    <a:pt x="260" y="515"/>
                  </a:lnTo>
                  <a:lnTo>
                    <a:pt x="256" y="515"/>
                  </a:lnTo>
                  <a:lnTo>
                    <a:pt x="252" y="515"/>
                  </a:lnTo>
                  <a:lnTo>
                    <a:pt x="256" y="515"/>
                  </a:lnTo>
                  <a:lnTo>
                    <a:pt x="256" y="511"/>
                  </a:lnTo>
                  <a:lnTo>
                    <a:pt x="256" y="507"/>
                  </a:lnTo>
                  <a:lnTo>
                    <a:pt x="256" y="511"/>
                  </a:lnTo>
                  <a:lnTo>
                    <a:pt x="252" y="511"/>
                  </a:lnTo>
                  <a:lnTo>
                    <a:pt x="252" y="515"/>
                  </a:lnTo>
                  <a:lnTo>
                    <a:pt x="248" y="515"/>
                  </a:lnTo>
                  <a:lnTo>
                    <a:pt x="245" y="515"/>
                  </a:lnTo>
                  <a:lnTo>
                    <a:pt x="245" y="511"/>
                  </a:lnTo>
                  <a:lnTo>
                    <a:pt x="248" y="511"/>
                  </a:lnTo>
                  <a:lnTo>
                    <a:pt x="245" y="511"/>
                  </a:lnTo>
                  <a:lnTo>
                    <a:pt x="245" y="515"/>
                  </a:lnTo>
                  <a:lnTo>
                    <a:pt x="241" y="515"/>
                  </a:lnTo>
                  <a:lnTo>
                    <a:pt x="237" y="515"/>
                  </a:lnTo>
                  <a:lnTo>
                    <a:pt x="233" y="515"/>
                  </a:lnTo>
                  <a:lnTo>
                    <a:pt x="233" y="511"/>
                  </a:lnTo>
                  <a:lnTo>
                    <a:pt x="237" y="511"/>
                  </a:lnTo>
                  <a:lnTo>
                    <a:pt x="241" y="511"/>
                  </a:lnTo>
                  <a:lnTo>
                    <a:pt x="245" y="511"/>
                  </a:lnTo>
                  <a:lnTo>
                    <a:pt x="245" y="507"/>
                  </a:lnTo>
                  <a:lnTo>
                    <a:pt x="245" y="503"/>
                  </a:lnTo>
                  <a:lnTo>
                    <a:pt x="245" y="507"/>
                  </a:lnTo>
                  <a:lnTo>
                    <a:pt x="241" y="511"/>
                  </a:lnTo>
                  <a:lnTo>
                    <a:pt x="237" y="511"/>
                  </a:lnTo>
                  <a:lnTo>
                    <a:pt x="233" y="511"/>
                  </a:lnTo>
                  <a:lnTo>
                    <a:pt x="237" y="511"/>
                  </a:lnTo>
                  <a:lnTo>
                    <a:pt x="233" y="507"/>
                  </a:lnTo>
                  <a:lnTo>
                    <a:pt x="230" y="507"/>
                  </a:lnTo>
                  <a:lnTo>
                    <a:pt x="233" y="507"/>
                  </a:lnTo>
                  <a:lnTo>
                    <a:pt x="237" y="507"/>
                  </a:lnTo>
                  <a:lnTo>
                    <a:pt x="233" y="507"/>
                  </a:lnTo>
                  <a:lnTo>
                    <a:pt x="230" y="507"/>
                  </a:lnTo>
                  <a:lnTo>
                    <a:pt x="226" y="507"/>
                  </a:lnTo>
                  <a:lnTo>
                    <a:pt x="222" y="507"/>
                  </a:lnTo>
                  <a:lnTo>
                    <a:pt x="218" y="507"/>
                  </a:lnTo>
                  <a:lnTo>
                    <a:pt x="222" y="507"/>
                  </a:lnTo>
                  <a:lnTo>
                    <a:pt x="218" y="507"/>
                  </a:lnTo>
                  <a:lnTo>
                    <a:pt x="215" y="507"/>
                  </a:lnTo>
                  <a:lnTo>
                    <a:pt x="215" y="503"/>
                  </a:lnTo>
                  <a:lnTo>
                    <a:pt x="218" y="503"/>
                  </a:lnTo>
                  <a:lnTo>
                    <a:pt x="222" y="503"/>
                  </a:lnTo>
                  <a:lnTo>
                    <a:pt x="226" y="503"/>
                  </a:lnTo>
                  <a:lnTo>
                    <a:pt x="230" y="503"/>
                  </a:lnTo>
                  <a:lnTo>
                    <a:pt x="226" y="503"/>
                  </a:lnTo>
                  <a:lnTo>
                    <a:pt x="222" y="503"/>
                  </a:lnTo>
                  <a:lnTo>
                    <a:pt x="218" y="503"/>
                  </a:lnTo>
                  <a:lnTo>
                    <a:pt x="215" y="503"/>
                  </a:lnTo>
                  <a:lnTo>
                    <a:pt x="211" y="503"/>
                  </a:lnTo>
                  <a:lnTo>
                    <a:pt x="211" y="500"/>
                  </a:lnTo>
                  <a:lnTo>
                    <a:pt x="215" y="500"/>
                  </a:lnTo>
                  <a:lnTo>
                    <a:pt x="218" y="500"/>
                  </a:lnTo>
                  <a:lnTo>
                    <a:pt x="222" y="500"/>
                  </a:lnTo>
                  <a:lnTo>
                    <a:pt x="218" y="500"/>
                  </a:lnTo>
                  <a:lnTo>
                    <a:pt x="215" y="500"/>
                  </a:lnTo>
                  <a:lnTo>
                    <a:pt x="211" y="500"/>
                  </a:lnTo>
                  <a:lnTo>
                    <a:pt x="215" y="500"/>
                  </a:lnTo>
                  <a:lnTo>
                    <a:pt x="215" y="496"/>
                  </a:lnTo>
                  <a:lnTo>
                    <a:pt x="218" y="496"/>
                  </a:lnTo>
                  <a:lnTo>
                    <a:pt x="222" y="496"/>
                  </a:lnTo>
                  <a:lnTo>
                    <a:pt x="226" y="496"/>
                  </a:lnTo>
                  <a:lnTo>
                    <a:pt x="230" y="496"/>
                  </a:lnTo>
                  <a:lnTo>
                    <a:pt x="230" y="492"/>
                  </a:lnTo>
                  <a:lnTo>
                    <a:pt x="226" y="492"/>
                  </a:lnTo>
                  <a:lnTo>
                    <a:pt x="230" y="492"/>
                  </a:lnTo>
                  <a:lnTo>
                    <a:pt x="230" y="496"/>
                  </a:lnTo>
                  <a:lnTo>
                    <a:pt x="226" y="496"/>
                  </a:lnTo>
                  <a:lnTo>
                    <a:pt x="222" y="496"/>
                  </a:lnTo>
                  <a:lnTo>
                    <a:pt x="218" y="496"/>
                  </a:lnTo>
                  <a:lnTo>
                    <a:pt x="215" y="496"/>
                  </a:lnTo>
                  <a:lnTo>
                    <a:pt x="215" y="492"/>
                  </a:lnTo>
                  <a:lnTo>
                    <a:pt x="218" y="492"/>
                  </a:lnTo>
                  <a:lnTo>
                    <a:pt x="215" y="492"/>
                  </a:lnTo>
                  <a:lnTo>
                    <a:pt x="215" y="496"/>
                  </a:lnTo>
                  <a:lnTo>
                    <a:pt x="211" y="500"/>
                  </a:lnTo>
                  <a:lnTo>
                    <a:pt x="211" y="496"/>
                  </a:lnTo>
                  <a:lnTo>
                    <a:pt x="207" y="496"/>
                  </a:lnTo>
                  <a:lnTo>
                    <a:pt x="207" y="492"/>
                  </a:lnTo>
                  <a:lnTo>
                    <a:pt x="211" y="492"/>
                  </a:lnTo>
                  <a:lnTo>
                    <a:pt x="211" y="488"/>
                  </a:lnTo>
                  <a:lnTo>
                    <a:pt x="215" y="488"/>
                  </a:lnTo>
                  <a:lnTo>
                    <a:pt x="218" y="485"/>
                  </a:lnTo>
                  <a:lnTo>
                    <a:pt x="222" y="485"/>
                  </a:lnTo>
                  <a:lnTo>
                    <a:pt x="226" y="488"/>
                  </a:lnTo>
                  <a:lnTo>
                    <a:pt x="222" y="485"/>
                  </a:lnTo>
                  <a:lnTo>
                    <a:pt x="226" y="485"/>
                  </a:lnTo>
                  <a:lnTo>
                    <a:pt x="222" y="485"/>
                  </a:lnTo>
                  <a:lnTo>
                    <a:pt x="218" y="485"/>
                  </a:lnTo>
                  <a:lnTo>
                    <a:pt x="218" y="481"/>
                  </a:lnTo>
                  <a:lnTo>
                    <a:pt x="222" y="481"/>
                  </a:lnTo>
                  <a:lnTo>
                    <a:pt x="222" y="477"/>
                  </a:lnTo>
                  <a:lnTo>
                    <a:pt x="222" y="481"/>
                  </a:lnTo>
                  <a:lnTo>
                    <a:pt x="218" y="481"/>
                  </a:lnTo>
                  <a:lnTo>
                    <a:pt x="215" y="485"/>
                  </a:lnTo>
                  <a:lnTo>
                    <a:pt x="211" y="485"/>
                  </a:lnTo>
                  <a:lnTo>
                    <a:pt x="207" y="485"/>
                  </a:lnTo>
                  <a:lnTo>
                    <a:pt x="207" y="481"/>
                  </a:lnTo>
                  <a:lnTo>
                    <a:pt x="207" y="485"/>
                  </a:lnTo>
                  <a:lnTo>
                    <a:pt x="207" y="481"/>
                  </a:lnTo>
                  <a:lnTo>
                    <a:pt x="203" y="481"/>
                  </a:lnTo>
                  <a:lnTo>
                    <a:pt x="203" y="485"/>
                  </a:lnTo>
                  <a:lnTo>
                    <a:pt x="200" y="485"/>
                  </a:lnTo>
                  <a:lnTo>
                    <a:pt x="203" y="485"/>
                  </a:lnTo>
                  <a:lnTo>
                    <a:pt x="203" y="481"/>
                  </a:lnTo>
                  <a:lnTo>
                    <a:pt x="203" y="477"/>
                  </a:lnTo>
                  <a:lnTo>
                    <a:pt x="200" y="477"/>
                  </a:lnTo>
                  <a:lnTo>
                    <a:pt x="200" y="473"/>
                  </a:lnTo>
                  <a:lnTo>
                    <a:pt x="196" y="470"/>
                  </a:lnTo>
                  <a:lnTo>
                    <a:pt x="192" y="470"/>
                  </a:lnTo>
                  <a:lnTo>
                    <a:pt x="192" y="466"/>
                  </a:lnTo>
                  <a:lnTo>
                    <a:pt x="196" y="466"/>
                  </a:lnTo>
                  <a:lnTo>
                    <a:pt x="200" y="466"/>
                  </a:lnTo>
                  <a:lnTo>
                    <a:pt x="203" y="466"/>
                  </a:lnTo>
                  <a:lnTo>
                    <a:pt x="207" y="466"/>
                  </a:lnTo>
                  <a:lnTo>
                    <a:pt x="207" y="470"/>
                  </a:lnTo>
                  <a:lnTo>
                    <a:pt x="207" y="466"/>
                  </a:lnTo>
                  <a:lnTo>
                    <a:pt x="203" y="466"/>
                  </a:lnTo>
                  <a:lnTo>
                    <a:pt x="200" y="466"/>
                  </a:lnTo>
                  <a:lnTo>
                    <a:pt x="192" y="466"/>
                  </a:lnTo>
                  <a:lnTo>
                    <a:pt x="192" y="462"/>
                  </a:lnTo>
                  <a:lnTo>
                    <a:pt x="196" y="462"/>
                  </a:lnTo>
                  <a:lnTo>
                    <a:pt x="200" y="462"/>
                  </a:lnTo>
                  <a:lnTo>
                    <a:pt x="196" y="458"/>
                  </a:lnTo>
                  <a:lnTo>
                    <a:pt x="192" y="462"/>
                  </a:lnTo>
                  <a:lnTo>
                    <a:pt x="188" y="462"/>
                  </a:lnTo>
                  <a:lnTo>
                    <a:pt x="188" y="466"/>
                  </a:lnTo>
                  <a:lnTo>
                    <a:pt x="188" y="470"/>
                  </a:lnTo>
                  <a:lnTo>
                    <a:pt x="184" y="470"/>
                  </a:lnTo>
                  <a:lnTo>
                    <a:pt x="184" y="466"/>
                  </a:lnTo>
                  <a:lnTo>
                    <a:pt x="181" y="466"/>
                  </a:lnTo>
                  <a:lnTo>
                    <a:pt x="181" y="462"/>
                  </a:lnTo>
                  <a:lnTo>
                    <a:pt x="177" y="462"/>
                  </a:lnTo>
                  <a:lnTo>
                    <a:pt x="173" y="458"/>
                  </a:lnTo>
                  <a:lnTo>
                    <a:pt x="173" y="455"/>
                  </a:lnTo>
                  <a:lnTo>
                    <a:pt x="177" y="455"/>
                  </a:lnTo>
                  <a:lnTo>
                    <a:pt x="181" y="455"/>
                  </a:lnTo>
                  <a:lnTo>
                    <a:pt x="184" y="455"/>
                  </a:lnTo>
                  <a:lnTo>
                    <a:pt x="181" y="455"/>
                  </a:lnTo>
                  <a:lnTo>
                    <a:pt x="177" y="455"/>
                  </a:lnTo>
                  <a:lnTo>
                    <a:pt x="173" y="455"/>
                  </a:lnTo>
                  <a:lnTo>
                    <a:pt x="169" y="451"/>
                  </a:lnTo>
                  <a:lnTo>
                    <a:pt x="169" y="455"/>
                  </a:lnTo>
                  <a:lnTo>
                    <a:pt x="169" y="451"/>
                  </a:lnTo>
                  <a:lnTo>
                    <a:pt x="169" y="447"/>
                  </a:lnTo>
                  <a:lnTo>
                    <a:pt x="169" y="451"/>
                  </a:lnTo>
                  <a:lnTo>
                    <a:pt x="173" y="451"/>
                  </a:lnTo>
                  <a:lnTo>
                    <a:pt x="173" y="455"/>
                  </a:lnTo>
                  <a:lnTo>
                    <a:pt x="177" y="455"/>
                  </a:lnTo>
                  <a:lnTo>
                    <a:pt x="173" y="451"/>
                  </a:lnTo>
                  <a:lnTo>
                    <a:pt x="169" y="447"/>
                  </a:lnTo>
                  <a:lnTo>
                    <a:pt x="173" y="447"/>
                  </a:lnTo>
                  <a:lnTo>
                    <a:pt x="177" y="447"/>
                  </a:lnTo>
                  <a:lnTo>
                    <a:pt x="173" y="447"/>
                  </a:lnTo>
                  <a:lnTo>
                    <a:pt x="173" y="443"/>
                  </a:lnTo>
                  <a:lnTo>
                    <a:pt x="177" y="443"/>
                  </a:lnTo>
                  <a:lnTo>
                    <a:pt x="181" y="443"/>
                  </a:lnTo>
                  <a:lnTo>
                    <a:pt x="177" y="443"/>
                  </a:lnTo>
                  <a:lnTo>
                    <a:pt x="177" y="440"/>
                  </a:lnTo>
                  <a:lnTo>
                    <a:pt x="181" y="436"/>
                  </a:lnTo>
                  <a:lnTo>
                    <a:pt x="184" y="436"/>
                  </a:lnTo>
                  <a:lnTo>
                    <a:pt x="181" y="436"/>
                  </a:lnTo>
                  <a:lnTo>
                    <a:pt x="177" y="432"/>
                  </a:lnTo>
                  <a:lnTo>
                    <a:pt x="177" y="436"/>
                  </a:lnTo>
                  <a:lnTo>
                    <a:pt x="177" y="440"/>
                  </a:lnTo>
                  <a:lnTo>
                    <a:pt x="173" y="443"/>
                  </a:lnTo>
                  <a:lnTo>
                    <a:pt x="173" y="440"/>
                  </a:lnTo>
                  <a:lnTo>
                    <a:pt x="177" y="440"/>
                  </a:lnTo>
                  <a:lnTo>
                    <a:pt x="177" y="436"/>
                  </a:lnTo>
                  <a:lnTo>
                    <a:pt x="173" y="436"/>
                  </a:lnTo>
                  <a:lnTo>
                    <a:pt x="173" y="432"/>
                  </a:lnTo>
                  <a:lnTo>
                    <a:pt x="173" y="428"/>
                  </a:lnTo>
                  <a:lnTo>
                    <a:pt x="177" y="428"/>
                  </a:lnTo>
                  <a:lnTo>
                    <a:pt x="173" y="428"/>
                  </a:lnTo>
                  <a:lnTo>
                    <a:pt x="173" y="425"/>
                  </a:lnTo>
                  <a:lnTo>
                    <a:pt x="169" y="425"/>
                  </a:lnTo>
                  <a:lnTo>
                    <a:pt x="166" y="425"/>
                  </a:lnTo>
                  <a:lnTo>
                    <a:pt x="166" y="421"/>
                  </a:lnTo>
                  <a:lnTo>
                    <a:pt x="162" y="421"/>
                  </a:lnTo>
                  <a:lnTo>
                    <a:pt x="158" y="421"/>
                  </a:lnTo>
                  <a:lnTo>
                    <a:pt x="154" y="421"/>
                  </a:lnTo>
                  <a:lnTo>
                    <a:pt x="154" y="417"/>
                  </a:lnTo>
                  <a:lnTo>
                    <a:pt x="151" y="417"/>
                  </a:lnTo>
                  <a:lnTo>
                    <a:pt x="147" y="417"/>
                  </a:lnTo>
                  <a:lnTo>
                    <a:pt x="147" y="413"/>
                  </a:lnTo>
                  <a:lnTo>
                    <a:pt x="143" y="413"/>
                  </a:lnTo>
                  <a:lnTo>
                    <a:pt x="143" y="409"/>
                  </a:lnTo>
                  <a:lnTo>
                    <a:pt x="139" y="409"/>
                  </a:lnTo>
                  <a:lnTo>
                    <a:pt x="139" y="406"/>
                  </a:lnTo>
                  <a:lnTo>
                    <a:pt x="136" y="406"/>
                  </a:lnTo>
                  <a:lnTo>
                    <a:pt x="136" y="402"/>
                  </a:lnTo>
                  <a:lnTo>
                    <a:pt x="132" y="398"/>
                  </a:lnTo>
                  <a:lnTo>
                    <a:pt x="128" y="398"/>
                  </a:lnTo>
                  <a:lnTo>
                    <a:pt x="128" y="394"/>
                  </a:lnTo>
                  <a:lnTo>
                    <a:pt x="124" y="394"/>
                  </a:lnTo>
                  <a:lnTo>
                    <a:pt x="124" y="391"/>
                  </a:lnTo>
                  <a:lnTo>
                    <a:pt x="121" y="391"/>
                  </a:lnTo>
                  <a:lnTo>
                    <a:pt x="121" y="387"/>
                  </a:lnTo>
                  <a:lnTo>
                    <a:pt x="117" y="383"/>
                  </a:lnTo>
                  <a:lnTo>
                    <a:pt x="109" y="383"/>
                  </a:lnTo>
                  <a:lnTo>
                    <a:pt x="106" y="379"/>
                  </a:lnTo>
                  <a:lnTo>
                    <a:pt x="106" y="376"/>
                  </a:lnTo>
                  <a:lnTo>
                    <a:pt x="102" y="376"/>
                  </a:lnTo>
                  <a:lnTo>
                    <a:pt x="98" y="376"/>
                  </a:lnTo>
                  <a:lnTo>
                    <a:pt x="94" y="372"/>
                  </a:lnTo>
                  <a:lnTo>
                    <a:pt x="98" y="372"/>
                  </a:lnTo>
                  <a:lnTo>
                    <a:pt x="94" y="368"/>
                  </a:lnTo>
                  <a:lnTo>
                    <a:pt x="91" y="368"/>
                  </a:lnTo>
                  <a:lnTo>
                    <a:pt x="87" y="368"/>
                  </a:lnTo>
                  <a:lnTo>
                    <a:pt x="83" y="368"/>
                  </a:lnTo>
                  <a:lnTo>
                    <a:pt x="79" y="368"/>
                  </a:lnTo>
                  <a:lnTo>
                    <a:pt x="76" y="368"/>
                  </a:lnTo>
                  <a:lnTo>
                    <a:pt x="76" y="372"/>
                  </a:lnTo>
                  <a:lnTo>
                    <a:pt x="72" y="372"/>
                  </a:lnTo>
                  <a:lnTo>
                    <a:pt x="72" y="376"/>
                  </a:lnTo>
                  <a:lnTo>
                    <a:pt x="68" y="376"/>
                  </a:lnTo>
                  <a:lnTo>
                    <a:pt x="64" y="379"/>
                  </a:lnTo>
                  <a:lnTo>
                    <a:pt x="60" y="379"/>
                  </a:lnTo>
                  <a:lnTo>
                    <a:pt x="57" y="379"/>
                  </a:lnTo>
                  <a:lnTo>
                    <a:pt x="57" y="376"/>
                  </a:lnTo>
                  <a:lnTo>
                    <a:pt x="49" y="372"/>
                  </a:lnTo>
                  <a:lnTo>
                    <a:pt x="45" y="368"/>
                  </a:lnTo>
                  <a:lnTo>
                    <a:pt x="42" y="368"/>
                  </a:lnTo>
                  <a:lnTo>
                    <a:pt x="38" y="368"/>
                  </a:lnTo>
                  <a:lnTo>
                    <a:pt x="38" y="364"/>
                  </a:lnTo>
                  <a:lnTo>
                    <a:pt x="34" y="364"/>
                  </a:lnTo>
                  <a:lnTo>
                    <a:pt x="30" y="364"/>
                  </a:lnTo>
                  <a:lnTo>
                    <a:pt x="30" y="361"/>
                  </a:lnTo>
                  <a:lnTo>
                    <a:pt x="34" y="361"/>
                  </a:lnTo>
                  <a:lnTo>
                    <a:pt x="34" y="357"/>
                  </a:lnTo>
                  <a:lnTo>
                    <a:pt x="27" y="357"/>
                  </a:lnTo>
                  <a:lnTo>
                    <a:pt x="23" y="357"/>
                  </a:lnTo>
                  <a:lnTo>
                    <a:pt x="23" y="361"/>
                  </a:lnTo>
                  <a:lnTo>
                    <a:pt x="19" y="361"/>
                  </a:lnTo>
                  <a:lnTo>
                    <a:pt x="12" y="361"/>
                  </a:lnTo>
                  <a:lnTo>
                    <a:pt x="4" y="361"/>
                  </a:lnTo>
                  <a:lnTo>
                    <a:pt x="4" y="357"/>
                  </a:lnTo>
                  <a:lnTo>
                    <a:pt x="4" y="349"/>
                  </a:lnTo>
                  <a:lnTo>
                    <a:pt x="4" y="319"/>
                  </a:lnTo>
                  <a:lnTo>
                    <a:pt x="4" y="316"/>
                  </a:lnTo>
                  <a:lnTo>
                    <a:pt x="0" y="304"/>
                  </a:lnTo>
                  <a:lnTo>
                    <a:pt x="4" y="300"/>
                  </a:lnTo>
                  <a:lnTo>
                    <a:pt x="4" y="297"/>
                  </a:lnTo>
                  <a:lnTo>
                    <a:pt x="0" y="282"/>
                  </a:lnTo>
                  <a:lnTo>
                    <a:pt x="4" y="282"/>
                  </a:lnTo>
                  <a:lnTo>
                    <a:pt x="0" y="274"/>
                  </a:lnTo>
                  <a:lnTo>
                    <a:pt x="0" y="267"/>
                  </a:lnTo>
                  <a:lnTo>
                    <a:pt x="4" y="263"/>
                  </a:lnTo>
                  <a:lnTo>
                    <a:pt x="4" y="259"/>
                  </a:lnTo>
                  <a:lnTo>
                    <a:pt x="4" y="255"/>
                  </a:lnTo>
                  <a:lnTo>
                    <a:pt x="4" y="252"/>
                  </a:lnTo>
                  <a:lnTo>
                    <a:pt x="0" y="248"/>
                  </a:lnTo>
                  <a:lnTo>
                    <a:pt x="4" y="244"/>
                  </a:lnTo>
                  <a:lnTo>
                    <a:pt x="4" y="240"/>
                  </a:lnTo>
                  <a:lnTo>
                    <a:pt x="0" y="240"/>
                  </a:lnTo>
                  <a:lnTo>
                    <a:pt x="0" y="237"/>
                  </a:lnTo>
                  <a:lnTo>
                    <a:pt x="0" y="233"/>
                  </a:lnTo>
                  <a:lnTo>
                    <a:pt x="4" y="229"/>
                  </a:lnTo>
                  <a:lnTo>
                    <a:pt x="4" y="222"/>
                  </a:lnTo>
                  <a:lnTo>
                    <a:pt x="4" y="214"/>
                  </a:lnTo>
                  <a:lnTo>
                    <a:pt x="0" y="210"/>
                  </a:lnTo>
                  <a:lnTo>
                    <a:pt x="4" y="210"/>
                  </a:lnTo>
                  <a:lnTo>
                    <a:pt x="4" y="214"/>
                  </a:lnTo>
                  <a:lnTo>
                    <a:pt x="8" y="214"/>
                  </a:lnTo>
                  <a:lnTo>
                    <a:pt x="12" y="214"/>
                  </a:lnTo>
                  <a:lnTo>
                    <a:pt x="15" y="214"/>
                  </a:lnTo>
                  <a:lnTo>
                    <a:pt x="19" y="214"/>
                  </a:lnTo>
                  <a:lnTo>
                    <a:pt x="23" y="214"/>
                  </a:lnTo>
                  <a:lnTo>
                    <a:pt x="27" y="214"/>
                  </a:lnTo>
                  <a:lnTo>
                    <a:pt x="30" y="214"/>
                  </a:lnTo>
                  <a:lnTo>
                    <a:pt x="34" y="214"/>
                  </a:lnTo>
                  <a:lnTo>
                    <a:pt x="34" y="218"/>
                  </a:lnTo>
                  <a:lnTo>
                    <a:pt x="38" y="218"/>
                  </a:lnTo>
                  <a:lnTo>
                    <a:pt x="42" y="218"/>
                  </a:lnTo>
                  <a:lnTo>
                    <a:pt x="45" y="218"/>
                  </a:lnTo>
                  <a:lnTo>
                    <a:pt x="45" y="222"/>
                  </a:lnTo>
                  <a:lnTo>
                    <a:pt x="49" y="222"/>
                  </a:lnTo>
                  <a:lnTo>
                    <a:pt x="53" y="222"/>
                  </a:lnTo>
                  <a:lnTo>
                    <a:pt x="57" y="222"/>
                  </a:lnTo>
                  <a:lnTo>
                    <a:pt x="60" y="222"/>
                  </a:lnTo>
                  <a:lnTo>
                    <a:pt x="64" y="222"/>
                  </a:lnTo>
                  <a:lnTo>
                    <a:pt x="68" y="225"/>
                  </a:lnTo>
                  <a:lnTo>
                    <a:pt x="72" y="225"/>
                  </a:lnTo>
                  <a:lnTo>
                    <a:pt x="76" y="225"/>
                  </a:lnTo>
                  <a:lnTo>
                    <a:pt x="79" y="225"/>
                  </a:lnTo>
                  <a:lnTo>
                    <a:pt x="83" y="225"/>
                  </a:lnTo>
                  <a:lnTo>
                    <a:pt x="87" y="225"/>
                  </a:lnTo>
                  <a:lnTo>
                    <a:pt x="91" y="225"/>
                  </a:lnTo>
                  <a:lnTo>
                    <a:pt x="91" y="229"/>
                  </a:lnTo>
                  <a:lnTo>
                    <a:pt x="94" y="229"/>
                  </a:lnTo>
                  <a:lnTo>
                    <a:pt x="94" y="225"/>
                  </a:lnTo>
                  <a:lnTo>
                    <a:pt x="91" y="225"/>
                  </a:lnTo>
                  <a:lnTo>
                    <a:pt x="87" y="225"/>
                  </a:lnTo>
                  <a:lnTo>
                    <a:pt x="91" y="225"/>
                  </a:lnTo>
                  <a:lnTo>
                    <a:pt x="94" y="222"/>
                  </a:lnTo>
                  <a:lnTo>
                    <a:pt x="94" y="225"/>
                  </a:lnTo>
                  <a:lnTo>
                    <a:pt x="98" y="225"/>
                  </a:lnTo>
                  <a:lnTo>
                    <a:pt x="98" y="222"/>
                  </a:lnTo>
                  <a:lnTo>
                    <a:pt x="102" y="225"/>
                  </a:lnTo>
                  <a:lnTo>
                    <a:pt x="106" y="225"/>
                  </a:lnTo>
                  <a:lnTo>
                    <a:pt x="106" y="229"/>
                  </a:lnTo>
                  <a:lnTo>
                    <a:pt x="109" y="229"/>
                  </a:lnTo>
                  <a:lnTo>
                    <a:pt x="109" y="225"/>
                  </a:lnTo>
                  <a:lnTo>
                    <a:pt x="106" y="225"/>
                  </a:lnTo>
                  <a:lnTo>
                    <a:pt x="102" y="222"/>
                  </a:lnTo>
                  <a:lnTo>
                    <a:pt x="106" y="222"/>
                  </a:lnTo>
                  <a:lnTo>
                    <a:pt x="109" y="218"/>
                  </a:lnTo>
                  <a:lnTo>
                    <a:pt x="113" y="218"/>
                  </a:lnTo>
                  <a:lnTo>
                    <a:pt x="117" y="218"/>
                  </a:lnTo>
                  <a:lnTo>
                    <a:pt x="121" y="214"/>
                  </a:lnTo>
                  <a:lnTo>
                    <a:pt x="124" y="214"/>
                  </a:lnTo>
                  <a:lnTo>
                    <a:pt x="124" y="218"/>
                  </a:lnTo>
                  <a:lnTo>
                    <a:pt x="124" y="214"/>
                  </a:lnTo>
                  <a:lnTo>
                    <a:pt x="128" y="214"/>
                  </a:lnTo>
                  <a:lnTo>
                    <a:pt x="128" y="210"/>
                  </a:lnTo>
                  <a:lnTo>
                    <a:pt x="132" y="210"/>
                  </a:lnTo>
                  <a:lnTo>
                    <a:pt x="136" y="210"/>
                  </a:lnTo>
                  <a:lnTo>
                    <a:pt x="136" y="214"/>
                  </a:lnTo>
                  <a:lnTo>
                    <a:pt x="139" y="210"/>
                  </a:lnTo>
                  <a:lnTo>
                    <a:pt x="136" y="210"/>
                  </a:lnTo>
                  <a:lnTo>
                    <a:pt x="139" y="210"/>
                  </a:lnTo>
                  <a:lnTo>
                    <a:pt x="143" y="210"/>
                  </a:lnTo>
                  <a:lnTo>
                    <a:pt x="147" y="210"/>
                  </a:lnTo>
                  <a:lnTo>
                    <a:pt x="151" y="210"/>
                  </a:lnTo>
                  <a:lnTo>
                    <a:pt x="151" y="206"/>
                  </a:lnTo>
                  <a:lnTo>
                    <a:pt x="154" y="206"/>
                  </a:lnTo>
                  <a:lnTo>
                    <a:pt x="154" y="210"/>
                  </a:lnTo>
                  <a:lnTo>
                    <a:pt x="158" y="210"/>
                  </a:lnTo>
                  <a:lnTo>
                    <a:pt x="158" y="206"/>
                  </a:lnTo>
                  <a:lnTo>
                    <a:pt x="162" y="206"/>
                  </a:lnTo>
                  <a:lnTo>
                    <a:pt x="166" y="206"/>
                  </a:lnTo>
                  <a:lnTo>
                    <a:pt x="166" y="203"/>
                  </a:lnTo>
                  <a:lnTo>
                    <a:pt x="169" y="203"/>
                  </a:lnTo>
                  <a:lnTo>
                    <a:pt x="166" y="203"/>
                  </a:lnTo>
                  <a:lnTo>
                    <a:pt x="166" y="206"/>
                  </a:lnTo>
                  <a:lnTo>
                    <a:pt x="169" y="203"/>
                  </a:lnTo>
                  <a:lnTo>
                    <a:pt x="169" y="206"/>
                  </a:lnTo>
                  <a:lnTo>
                    <a:pt x="173" y="206"/>
                  </a:lnTo>
                  <a:lnTo>
                    <a:pt x="177" y="206"/>
                  </a:lnTo>
                  <a:lnTo>
                    <a:pt x="177" y="203"/>
                  </a:lnTo>
                  <a:lnTo>
                    <a:pt x="181" y="203"/>
                  </a:lnTo>
                  <a:lnTo>
                    <a:pt x="184" y="203"/>
                  </a:lnTo>
                  <a:lnTo>
                    <a:pt x="184" y="206"/>
                  </a:lnTo>
                  <a:lnTo>
                    <a:pt x="181" y="206"/>
                  </a:lnTo>
                  <a:lnTo>
                    <a:pt x="177" y="206"/>
                  </a:lnTo>
                  <a:lnTo>
                    <a:pt x="173" y="210"/>
                  </a:lnTo>
                  <a:lnTo>
                    <a:pt x="166" y="210"/>
                  </a:lnTo>
                  <a:lnTo>
                    <a:pt x="162" y="210"/>
                  </a:lnTo>
                  <a:lnTo>
                    <a:pt x="162" y="214"/>
                  </a:lnTo>
                  <a:lnTo>
                    <a:pt x="158" y="214"/>
                  </a:lnTo>
                  <a:lnTo>
                    <a:pt x="158" y="210"/>
                  </a:lnTo>
                  <a:lnTo>
                    <a:pt x="158" y="214"/>
                  </a:lnTo>
                  <a:lnTo>
                    <a:pt x="154" y="214"/>
                  </a:lnTo>
                  <a:lnTo>
                    <a:pt x="151" y="214"/>
                  </a:lnTo>
                  <a:lnTo>
                    <a:pt x="147" y="214"/>
                  </a:lnTo>
                  <a:lnTo>
                    <a:pt x="143" y="214"/>
                  </a:lnTo>
                  <a:lnTo>
                    <a:pt x="143" y="218"/>
                  </a:lnTo>
                  <a:lnTo>
                    <a:pt x="139" y="218"/>
                  </a:lnTo>
                  <a:lnTo>
                    <a:pt x="136" y="218"/>
                  </a:lnTo>
                  <a:lnTo>
                    <a:pt x="132" y="218"/>
                  </a:lnTo>
                  <a:lnTo>
                    <a:pt x="128" y="222"/>
                  </a:lnTo>
                  <a:lnTo>
                    <a:pt x="124" y="222"/>
                  </a:lnTo>
                  <a:lnTo>
                    <a:pt x="124" y="225"/>
                  </a:lnTo>
                  <a:lnTo>
                    <a:pt x="121" y="225"/>
                  </a:lnTo>
                  <a:lnTo>
                    <a:pt x="124" y="225"/>
                  </a:lnTo>
                  <a:lnTo>
                    <a:pt x="128" y="225"/>
                  </a:lnTo>
                  <a:lnTo>
                    <a:pt x="124" y="225"/>
                  </a:lnTo>
                  <a:lnTo>
                    <a:pt x="121" y="225"/>
                  </a:lnTo>
                  <a:lnTo>
                    <a:pt x="124" y="225"/>
                  </a:lnTo>
                  <a:lnTo>
                    <a:pt x="128" y="225"/>
                  </a:lnTo>
                  <a:lnTo>
                    <a:pt x="132" y="225"/>
                  </a:lnTo>
                  <a:lnTo>
                    <a:pt x="136" y="225"/>
                  </a:lnTo>
                  <a:lnTo>
                    <a:pt x="139" y="225"/>
                  </a:lnTo>
                  <a:lnTo>
                    <a:pt x="136" y="225"/>
                  </a:lnTo>
                  <a:lnTo>
                    <a:pt x="132" y="225"/>
                  </a:lnTo>
                  <a:lnTo>
                    <a:pt x="132" y="222"/>
                  </a:lnTo>
                  <a:lnTo>
                    <a:pt x="136" y="222"/>
                  </a:lnTo>
                  <a:lnTo>
                    <a:pt x="139" y="222"/>
                  </a:lnTo>
                  <a:lnTo>
                    <a:pt x="139" y="218"/>
                  </a:lnTo>
                  <a:lnTo>
                    <a:pt x="139" y="222"/>
                  </a:lnTo>
                  <a:lnTo>
                    <a:pt x="139" y="218"/>
                  </a:lnTo>
                  <a:lnTo>
                    <a:pt x="143" y="218"/>
                  </a:lnTo>
                  <a:lnTo>
                    <a:pt x="147" y="218"/>
                  </a:lnTo>
                  <a:lnTo>
                    <a:pt x="147" y="214"/>
                  </a:lnTo>
                  <a:lnTo>
                    <a:pt x="147" y="218"/>
                  </a:lnTo>
                  <a:lnTo>
                    <a:pt x="143" y="214"/>
                  </a:lnTo>
                  <a:lnTo>
                    <a:pt x="151" y="214"/>
                  </a:lnTo>
                  <a:lnTo>
                    <a:pt x="154" y="214"/>
                  </a:lnTo>
                  <a:lnTo>
                    <a:pt x="151" y="214"/>
                  </a:lnTo>
                  <a:lnTo>
                    <a:pt x="151" y="218"/>
                  </a:lnTo>
                  <a:lnTo>
                    <a:pt x="154" y="218"/>
                  </a:lnTo>
                  <a:lnTo>
                    <a:pt x="154" y="214"/>
                  </a:lnTo>
                  <a:lnTo>
                    <a:pt x="154" y="218"/>
                  </a:lnTo>
                  <a:lnTo>
                    <a:pt x="158" y="218"/>
                  </a:lnTo>
                  <a:lnTo>
                    <a:pt x="158" y="214"/>
                  </a:lnTo>
                  <a:lnTo>
                    <a:pt x="154" y="214"/>
                  </a:lnTo>
                  <a:lnTo>
                    <a:pt x="158" y="214"/>
                  </a:lnTo>
                  <a:lnTo>
                    <a:pt x="158" y="218"/>
                  </a:lnTo>
                  <a:lnTo>
                    <a:pt x="158" y="214"/>
                  </a:lnTo>
                  <a:lnTo>
                    <a:pt x="158" y="218"/>
                  </a:lnTo>
                  <a:lnTo>
                    <a:pt x="158" y="214"/>
                  </a:lnTo>
                  <a:lnTo>
                    <a:pt x="162" y="214"/>
                  </a:lnTo>
                  <a:lnTo>
                    <a:pt x="158" y="218"/>
                  </a:lnTo>
                  <a:lnTo>
                    <a:pt x="162" y="218"/>
                  </a:lnTo>
                  <a:lnTo>
                    <a:pt x="158" y="218"/>
                  </a:lnTo>
                  <a:lnTo>
                    <a:pt x="158" y="222"/>
                  </a:lnTo>
                  <a:lnTo>
                    <a:pt x="162" y="222"/>
                  </a:lnTo>
                  <a:lnTo>
                    <a:pt x="162" y="218"/>
                  </a:lnTo>
                  <a:lnTo>
                    <a:pt x="162" y="214"/>
                  </a:lnTo>
                  <a:lnTo>
                    <a:pt x="166" y="214"/>
                  </a:lnTo>
                  <a:lnTo>
                    <a:pt x="162" y="214"/>
                  </a:lnTo>
                  <a:lnTo>
                    <a:pt x="166" y="214"/>
                  </a:lnTo>
                  <a:lnTo>
                    <a:pt x="169" y="214"/>
                  </a:lnTo>
                  <a:lnTo>
                    <a:pt x="169" y="210"/>
                  </a:lnTo>
                  <a:lnTo>
                    <a:pt x="173" y="210"/>
                  </a:lnTo>
                  <a:lnTo>
                    <a:pt x="181" y="210"/>
                  </a:lnTo>
                  <a:lnTo>
                    <a:pt x="184" y="210"/>
                  </a:lnTo>
                  <a:lnTo>
                    <a:pt x="188" y="210"/>
                  </a:lnTo>
                  <a:lnTo>
                    <a:pt x="192" y="206"/>
                  </a:lnTo>
                  <a:lnTo>
                    <a:pt x="192" y="210"/>
                  </a:lnTo>
                  <a:lnTo>
                    <a:pt x="188" y="210"/>
                  </a:lnTo>
                  <a:lnTo>
                    <a:pt x="192" y="210"/>
                  </a:lnTo>
                  <a:lnTo>
                    <a:pt x="196" y="210"/>
                  </a:lnTo>
                  <a:lnTo>
                    <a:pt x="200" y="206"/>
                  </a:lnTo>
                  <a:lnTo>
                    <a:pt x="203" y="206"/>
                  </a:lnTo>
                  <a:lnTo>
                    <a:pt x="200" y="206"/>
                  </a:lnTo>
                  <a:lnTo>
                    <a:pt x="200" y="203"/>
                  </a:lnTo>
                  <a:lnTo>
                    <a:pt x="203" y="203"/>
                  </a:lnTo>
                  <a:lnTo>
                    <a:pt x="207" y="203"/>
                  </a:lnTo>
                  <a:lnTo>
                    <a:pt x="211" y="203"/>
                  </a:lnTo>
                  <a:lnTo>
                    <a:pt x="215" y="203"/>
                  </a:lnTo>
                  <a:lnTo>
                    <a:pt x="211" y="203"/>
                  </a:lnTo>
                  <a:lnTo>
                    <a:pt x="207" y="203"/>
                  </a:lnTo>
                  <a:lnTo>
                    <a:pt x="207" y="199"/>
                  </a:lnTo>
                  <a:lnTo>
                    <a:pt x="203" y="199"/>
                  </a:lnTo>
                  <a:lnTo>
                    <a:pt x="207" y="199"/>
                  </a:lnTo>
                  <a:lnTo>
                    <a:pt x="211" y="199"/>
                  </a:lnTo>
                  <a:lnTo>
                    <a:pt x="215" y="199"/>
                  </a:lnTo>
                  <a:lnTo>
                    <a:pt x="218" y="203"/>
                  </a:lnTo>
                  <a:lnTo>
                    <a:pt x="222" y="203"/>
                  </a:lnTo>
                  <a:lnTo>
                    <a:pt x="226" y="206"/>
                  </a:lnTo>
                  <a:lnTo>
                    <a:pt x="226" y="210"/>
                  </a:lnTo>
                  <a:lnTo>
                    <a:pt x="230" y="210"/>
                  </a:lnTo>
                  <a:lnTo>
                    <a:pt x="233" y="214"/>
                  </a:lnTo>
                  <a:lnTo>
                    <a:pt x="237" y="214"/>
                  </a:lnTo>
                  <a:lnTo>
                    <a:pt x="241" y="214"/>
                  </a:lnTo>
                  <a:lnTo>
                    <a:pt x="241" y="218"/>
                  </a:lnTo>
                  <a:lnTo>
                    <a:pt x="245" y="218"/>
                  </a:lnTo>
                  <a:lnTo>
                    <a:pt x="248" y="218"/>
                  </a:lnTo>
                  <a:lnTo>
                    <a:pt x="252" y="218"/>
                  </a:lnTo>
                  <a:lnTo>
                    <a:pt x="252" y="214"/>
                  </a:lnTo>
                  <a:lnTo>
                    <a:pt x="248" y="214"/>
                  </a:lnTo>
                  <a:lnTo>
                    <a:pt x="245" y="214"/>
                  </a:lnTo>
                  <a:lnTo>
                    <a:pt x="248" y="214"/>
                  </a:lnTo>
                  <a:lnTo>
                    <a:pt x="252" y="214"/>
                  </a:lnTo>
                  <a:lnTo>
                    <a:pt x="248" y="214"/>
                  </a:lnTo>
                  <a:lnTo>
                    <a:pt x="248" y="210"/>
                  </a:lnTo>
                  <a:lnTo>
                    <a:pt x="252" y="210"/>
                  </a:lnTo>
                  <a:lnTo>
                    <a:pt x="256" y="210"/>
                  </a:lnTo>
                  <a:lnTo>
                    <a:pt x="252" y="210"/>
                  </a:lnTo>
                  <a:lnTo>
                    <a:pt x="248" y="210"/>
                  </a:lnTo>
                  <a:lnTo>
                    <a:pt x="252" y="210"/>
                  </a:lnTo>
                  <a:lnTo>
                    <a:pt x="256" y="206"/>
                  </a:lnTo>
                  <a:lnTo>
                    <a:pt x="252" y="206"/>
                  </a:lnTo>
                  <a:lnTo>
                    <a:pt x="256" y="206"/>
                  </a:lnTo>
                  <a:lnTo>
                    <a:pt x="252" y="206"/>
                  </a:lnTo>
                  <a:lnTo>
                    <a:pt x="256" y="206"/>
                  </a:lnTo>
                  <a:lnTo>
                    <a:pt x="260" y="206"/>
                  </a:lnTo>
                  <a:lnTo>
                    <a:pt x="263" y="206"/>
                  </a:lnTo>
                  <a:lnTo>
                    <a:pt x="260" y="206"/>
                  </a:lnTo>
                  <a:lnTo>
                    <a:pt x="260" y="203"/>
                  </a:lnTo>
                  <a:lnTo>
                    <a:pt x="263" y="203"/>
                  </a:lnTo>
                  <a:lnTo>
                    <a:pt x="263" y="206"/>
                  </a:lnTo>
                  <a:lnTo>
                    <a:pt x="263" y="210"/>
                  </a:lnTo>
                  <a:lnTo>
                    <a:pt x="267" y="210"/>
                  </a:lnTo>
                  <a:lnTo>
                    <a:pt x="267" y="214"/>
                  </a:lnTo>
                  <a:lnTo>
                    <a:pt x="263" y="214"/>
                  </a:lnTo>
                  <a:lnTo>
                    <a:pt x="260" y="214"/>
                  </a:lnTo>
                  <a:lnTo>
                    <a:pt x="263" y="218"/>
                  </a:lnTo>
                  <a:lnTo>
                    <a:pt x="267" y="218"/>
                  </a:lnTo>
                  <a:lnTo>
                    <a:pt x="271" y="218"/>
                  </a:lnTo>
                  <a:lnTo>
                    <a:pt x="275" y="218"/>
                  </a:lnTo>
                  <a:lnTo>
                    <a:pt x="278" y="218"/>
                  </a:lnTo>
                  <a:lnTo>
                    <a:pt x="278" y="214"/>
                  </a:lnTo>
                  <a:lnTo>
                    <a:pt x="282" y="214"/>
                  </a:lnTo>
                  <a:lnTo>
                    <a:pt x="282" y="210"/>
                  </a:lnTo>
                  <a:lnTo>
                    <a:pt x="286" y="210"/>
                  </a:lnTo>
                  <a:lnTo>
                    <a:pt x="290" y="210"/>
                  </a:lnTo>
                  <a:lnTo>
                    <a:pt x="293" y="210"/>
                  </a:lnTo>
                  <a:lnTo>
                    <a:pt x="297" y="210"/>
                  </a:lnTo>
                  <a:lnTo>
                    <a:pt x="301" y="210"/>
                  </a:lnTo>
                  <a:lnTo>
                    <a:pt x="305" y="210"/>
                  </a:lnTo>
                  <a:lnTo>
                    <a:pt x="308" y="210"/>
                  </a:lnTo>
                  <a:lnTo>
                    <a:pt x="312" y="210"/>
                  </a:lnTo>
                  <a:lnTo>
                    <a:pt x="316" y="210"/>
                  </a:lnTo>
                  <a:lnTo>
                    <a:pt x="320" y="210"/>
                  </a:lnTo>
                  <a:lnTo>
                    <a:pt x="320" y="214"/>
                  </a:lnTo>
                  <a:lnTo>
                    <a:pt x="324" y="214"/>
                  </a:lnTo>
                  <a:lnTo>
                    <a:pt x="327" y="214"/>
                  </a:lnTo>
                  <a:lnTo>
                    <a:pt x="327" y="218"/>
                  </a:lnTo>
                  <a:lnTo>
                    <a:pt x="331" y="218"/>
                  </a:lnTo>
                  <a:lnTo>
                    <a:pt x="335" y="218"/>
                  </a:lnTo>
                  <a:lnTo>
                    <a:pt x="339" y="218"/>
                  </a:lnTo>
                  <a:lnTo>
                    <a:pt x="342" y="218"/>
                  </a:lnTo>
                  <a:lnTo>
                    <a:pt x="346" y="218"/>
                  </a:lnTo>
                  <a:lnTo>
                    <a:pt x="350" y="218"/>
                  </a:lnTo>
                  <a:lnTo>
                    <a:pt x="354" y="218"/>
                  </a:lnTo>
                  <a:lnTo>
                    <a:pt x="357" y="222"/>
                  </a:lnTo>
                  <a:lnTo>
                    <a:pt x="361" y="222"/>
                  </a:lnTo>
                  <a:lnTo>
                    <a:pt x="365" y="222"/>
                  </a:lnTo>
                  <a:lnTo>
                    <a:pt x="369" y="222"/>
                  </a:lnTo>
                  <a:lnTo>
                    <a:pt x="372" y="222"/>
                  </a:lnTo>
                  <a:lnTo>
                    <a:pt x="376" y="225"/>
                  </a:lnTo>
                  <a:lnTo>
                    <a:pt x="380" y="225"/>
                  </a:lnTo>
                  <a:lnTo>
                    <a:pt x="384" y="225"/>
                  </a:lnTo>
                  <a:lnTo>
                    <a:pt x="387" y="225"/>
                  </a:lnTo>
                  <a:lnTo>
                    <a:pt x="391" y="225"/>
                  </a:lnTo>
                  <a:lnTo>
                    <a:pt x="395" y="225"/>
                  </a:lnTo>
                  <a:lnTo>
                    <a:pt x="391" y="222"/>
                  </a:lnTo>
                  <a:lnTo>
                    <a:pt x="395" y="222"/>
                  </a:lnTo>
                  <a:lnTo>
                    <a:pt x="399" y="222"/>
                  </a:lnTo>
                  <a:lnTo>
                    <a:pt x="402" y="222"/>
                  </a:lnTo>
                  <a:lnTo>
                    <a:pt x="410" y="225"/>
                  </a:lnTo>
                  <a:lnTo>
                    <a:pt x="414" y="225"/>
                  </a:lnTo>
                  <a:lnTo>
                    <a:pt x="417" y="225"/>
                  </a:lnTo>
                  <a:lnTo>
                    <a:pt x="421" y="225"/>
                  </a:lnTo>
                  <a:lnTo>
                    <a:pt x="421" y="229"/>
                  </a:lnTo>
                  <a:lnTo>
                    <a:pt x="425" y="229"/>
                  </a:lnTo>
                  <a:lnTo>
                    <a:pt x="425" y="233"/>
                  </a:lnTo>
                  <a:lnTo>
                    <a:pt x="421" y="233"/>
                  </a:lnTo>
                  <a:lnTo>
                    <a:pt x="417" y="233"/>
                  </a:lnTo>
                  <a:lnTo>
                    <a:pt x="414" y="237"/>
                  </a:lnTo>
                  <a:lnTo>
                    <a:pt x="410" y="237"/>
                  </a:lnTo>
                  <a:lnTo>
                    <a:pt x="406" y="237"/>
                  </a:lnTo>
                  <a:lnTo>
                    <a:pt x="410" y="237"/>
                  </a:lnTo>
                  <a:lnTo>
                    <a:pt x="406" y="237"/>
                  </a:lnTo>
                  <a:lnTo>
                    <a:pt x="406" y="240"/>
                  </a:lnTo>
                  <a:lnTo>
                    <a:pt x="402" y="240"/>
                  </a:lnTo>
                  <a:lnTo>
                    <a:pt x="406" y="240"/>
                  </a:lnTo>
                  <a:lnTo>
                    <a:pt x="410" y="240"/>
                  </a:lnTo>
                  <a:lnTo>
                    <a:pt x="414" y="240"/>
                  </a:lnTo>
                  <a:lnTo>
                    <a:pt x="417" y="240"/>
                  </a:lnTo>
                  <a:lnTo>
                    <a:pt x="421" y="244"/>
                  </a:lnTo>
                  <a:lnTo>
                    <a:pt x="421" y="240"/>
                  </a:lnTo>
                  <a:lnTo>
                    <a:pt x="425" y="240"/>
                  </a:lnTo>
                  <a:lnTo>
                    <a:pt x="429" y="244"/>
                  </a:lnTo>
                  <a:lnTo>
                    <a:pt x="433" y="244"/>
                  </a:lnTo>
                  <a:lnTo>
                    <a:pt x="440" y="244"/>
                  </a:lnTo>
                  <a:lnTo>
                    <a:pt x="444" y="244"/>
                  </a:lnTo>
                  <a:lnTo>
                    <a:pt x="448" y="244"/>
                  </a:lnTo>
                  <a:lnTo>
                    <a:pt x="451" y="244"/>
                  </a:lnTo>
                  <a:lnTo>
                    <a:pt x="455" y="240"/>
                  </a:lnTo>
                  <a:lnTo>
                    <a:pt x="459" y="240"/>
                  </a:lnTo>
                  <a:lnTo>
                    <a:pt x="463" y="240"/>
                  </a:lnTo>
                  <a:lnTo>
                    <a:pt x="466" y="240"/>
                  </a:lnTo>
                  <a:lnTo>
                    <a:pt x="470" y="240"/>
                  </a:lnTo>
                  <a:lnTo>
                    <a:pt x="474" y="240"/>
                  </a:lnTo>
                  <a:lnTo>
                    <a:pt x="478" y="240"/>
                  </a:lnTo>
                  <a:lnTo>
                    <a:pt x="481" y="240"/>
                  </a:lnTo>
                  <a:lnTo>
                    <a:pt x="485" y="237"/>
                  </a:lnTo>
                  <a:lnTo>
                    <a:pt x="489" y="237"/>
                  </a:lnTo>
                  <a:lnTo>
                    <a:pt x="489" y="240"/>
                  </a:lnTo>
                  <a:lnTo>
                    <a:pt x="493" y="240"/>
                  </a:lnTo>
                  <a:lnTo>
                    <a:pt x="489" y="240"/>
                  </a:lnTo>
                  <a:lnTo>
                    <a:pt x="493" y="240"/>
                  </a:lnTo>
                  <a:lnTo>
                    <a:pt x="493" y="244"/>
                  </a:lnTo>
                  <a:lnTo>
                    <a:pt x="496" y="244"/>
                  </a:lnTo>
                  <a:lnTo>
                    <a:pt x="500" y="240"/>
                  </a:lnTo>
                  <a:lnTo>
                    <a:pt x="504" y="240"/>
                  </a:lnTo>
                  <a:lnTo>
                    <a:pt x="504" y="244"/>
                  </a:lnTo>
                  <a:lnTo>
                    <a:pt x="508" y="244"/>
                  </a:lnTo>
                  <a:lnTo>
                    <a:pt x="504" y="244"/>
                  </a:lnTo>
                  <a:lnTo>
                    <a:pt x="504" y="248"/>
                  </a:lnTo>
                  <a:lnTo>
                    <a:pt x="508" y="248"/>
                  </a:lnTo>
                  <a:lnTo>
                    <a:pt x="511" y="248"/>
                  </a:lnTo>
                  <a:lnTo>
                    <a:pt x="511" y="244"/>
                  </a:lnTo>
                  <a:lnTo>
                    <a:pt x="511" y="248"/>
                  </a:lnTo>
                  <a:lnTo>
                    <a:pt x="515" y="248"/>
                  </a:lnTo>
                  <a:lnTo>
                    <a:pt x="519" y="248"/>
                  </a:lnTo>
                  <a:lnTo>
                    <a:pt x="523" y="248"/>
                  </a:lnTo>
                  <a:lnTo>
                    <a:pt x="523" y="252"/>
                  </a:lnTo>
                  <a:lnTo>
                    <a:pt x="519" y="252"/>
                  </a:lnTo>
                  <a:lnTo>
                    <a:pt x="515" y="252"/>
                  </a:lnTo>
                  <a:lnTo>
                    <a:pt x="511" y="252"/>
                  </a:lnTo>
                  <a:lnTo>
                    <a:pt x="515" y="252"/>
                  </a:lnTo>
                  <a:lnTo>
                    <a:pt x="515" y="255"/>
                  </a:lnTo>
                  <a:lnTo>
                    <a:pt x="519" y="255"/>
                  </a:lnTo>
                  <a:lnTo>
                    <a:pt x="523" y="255"/>
                  </a:lnTo>
                  <a:lnTo>
                    <a:pt x="523" y="259"/>
                  </a:lnTo>
                  <a:lnTo>
                    <a:pt x="526" y="259"/>
                  </a:lnTo>
                  <a:lnTo>
                    <a:pt x="526" y="263"/>
                  </a:lnTo>
                  <a:lnTo>
                    <a:pt x="530" y="263"/>
                  </a:lnTo>
                  <a:lnTo>
                    <a:pt x="534" y="263"/>
                  </a:lnTo>
                  <a:lnTo>
                    <a:pt x="530" y="263"/>
                  </a:lnTo>
                  <a:lnTo>
                    <a:pt x="526" y="259"/>
                  </a:lnTo>
                  <a:lnTo>
                    <a:pt x="526" y="255"/>
                  </a:lnTo>
                  <a:lnTo>
                    <a:pt x="526" y="252"/>
                  </a:lnTo>
                  <a:lnTo>
                    <a:pt x="530" y="252"/>
                  </a:lnTo>
                  <a:lnTo>
                    <a:pt x="530" y="255"/>
                  </a:lnTo>
                  <a:lnTo>
                    <a:pt x="526" y="255"/>
                  </a:lnTo>
                  <a:lnTo>
                    <a:pt x="530" y="255"/>
                  </a:lnTo>
                  <a:lnTo>
                    <a:pt x="534" y="255"/>
                  </a:lnTo>
                  <a:lnTo>
                    <a:pt x="530" y="252"/>
                  </a:lnTo>
                  <a:lnTo>
                    <a:pt x="526" y="248"/>
                  </a:lnTo>
                  <a:lnTo>
                    <a:pt x="526" y="244"/>
                  </a:lnTo>
                  <a:lnTo>
                    <a:pt x="523" y="244"/>
                  </a:lnTo>
                  <a:lnTo>
                    <a:pt x="523" y="240"/>
                  </a:lnTo>
                  <a:lnTo>
                    <a:pt x="526" y="240"/>
                  </a:lnTo>
                  <a:lnTo>
                    <a:pt x="526" y="237"/>
                  </a:lnTo>
                  <a:lnTo>
                    <a:pt x="523" y="237"/>
                  </a:lnTo>
                  <a:lnTo>
                    <a:pt x="526" y="237"/>
                  </a:lnTo>
                  <a:lnTo>
                    <a:pt x="523" y="237"/>
                  </a:lnTo>
                  <a:lnTo>
                    <a:pt x="526" y="237"/>
                  </a:lnTo>
                  <a:lnTo>
                    <a:pt x="530" y="237"/>
                  </a:lnTo>
                  <a:lnTo>
                    <a:pt x="534" y="237"/>
                  </a:lnTo>
                  <a:lnTo>
                    <a:pt x="538" y="237"/>
                  </a:lnTo>
                  <a:lnTo>
                    <a:pt x="541" y="233"/>
                  </a:lnTo>
                  <a:lnTo>
                    <a:pt x="545" y="237"/>
                  </a:lnTo>
                  <a:lnTo>
                    <a:pt x="545" y="233"/>
                  </a:lnTo>
                  <a:lnTo>
                    <a:pt x="549" y="233"/>
                  </a:lnTo>
                  <a:lnTo>
                    <a:pt x="557" y="233"/>
                  </a:lnTo>
                  <a:lnTo>
                    <a:pt x="557" y="229"/>
                  </a:lnTo>
                  <a:lnTo>
                    <a:pt x="553" y="229"/>
                  </a:lnTo>
                  <a:lnTo>
                    <a:pt x="549" y="229"/>
                  </a:lnTo>
                  <a:lnTo>
                    <a:pt x="545" y="229"/>
                  </a:lnTo>
                  <a:lnTo>
                    <a:pt x="541" y="229"/>
                  </a:lnTo>
                  <a:lnTo>
                    <a:pt x="541" y="233"/>
                  </a:lnTo>
                  <a:lnTo>
                    <a:pt x="545" y="233"/>
                  </a:lnTo>
                  <a:lnTo>
                    <a:pt x="541" y="233"/>
                  </a:lnTo>
                  <a:lnTo>
                    <a:pt x="538" y="233"/>
                  </a:lnTo>
                  <a:lnTo>
                    <a:pt x="534" y="233"/>
                  </a:lnTo>
                  <a:lnTo>
                    <a:pt x="530" y="233"/>
                  </a:lnTo>
                  <a:lnTo>
                    <a:pt x="526" y="233"/>
                  </a:lnTo>
                  <a:lnTo>
                    <a:pt x="523" y="233"/>
                  </a:lnTo>
                  <a:lnTo>
                    <a:pt x="526" y="233"/>
                  </a:lnTo>
                  <a:lnTo>
                    <a:pt x="526" y="237"/>
                  </a:lnTo>
                  <a:lnTo>
                    <a:pt x="523" y="237"/>
                  </a:lnTo>
                  <a:lnTo>
                    <a:pt x="519" y="237"/>
                  </a:lnTo>
                  <a:lnTo>
                    <a:pt x="515" y="237"/>
                  </a:lnTo>
                  <a:lnTo>
                    <a:pt x="515" y="233"/>
                  </a:lnTo>
                  <a:lnTo>
                    <a:pt x="511" y="233"/>
                  </a:lnTo>
                  <a:lnTo>
                    <a:pt x="508" y="233"/>
                  </a:lnTo>
                  <a:lnTo>
                    <a:pt x="511" y="233"/>
                  </a:lnTo>
                  <a:lnTo>
                    <a:pt x="511" y="229"/>
                  </a:lnTo>
                  <a:lnTo>
                    <a:pt x="515" y="229"/>
                  </a:lnTo>
                  <a:lnTo>
                    <a:pt x="519" y="229"/>
                  </a:lnTo>
                  <a:lnTo>
                    <a:pt x="523" y="229"/>
                  </a:lnTo>
                  <a:lnTo>
                    <a:pt x="526" y="229"/>
                  </a:lnTo>
                  <a:lnTo>
                    <a:pt x="530" y="225"/>
                  </a:lnTo>
                  <a:lnTo>
                    <a:pt x="534" y="225"/>
                  </a:lnTo>
                  <a:lnTo>
                    <a:pt x="538" y="225"/>
                  </a:lnTo>
                  <a:lnTo>
                    <a:pt x="541" y="225"/>
                  </a:lnTo>
                  <a:lnTo>
                    <a:pt x="549" y="225"/>
                  </a:lnTo>
                  <a:lnTo>
                    <a:pt x="549" y="222"/>
                  </a:lnTo>
                  <a:lnTo>
                    <a:pt x="553" y="225"/>
                  </a:lnTo>
                  <a:lnTo>
                    <a:pt x="557" y="225"/>
                  </a:lnTo>
                  <a:lnTo>
                    <a:pt x="560" y="225"/>
                  </a:lnTo>
                  <a:lnTo>
                    <a:pt x="560" y="229"/>
                  </a:lnTo>
                  <a:lnTo>
                    <a:pt x="564" y="229"/>
                  </a:lnTo>
                  <a:lnTo>
                    <a:pt x="560" y="229"/>
                  </a:lnTo>
                  <a:lnTo>
                    <a:pt x="560" y="233"/>
                  </a:lnTo>
                  <a:lnTo>
                    <a:pt x="564" y="233"/>
                  </a:lnTo>
                  <a:lnTo>
                    <a:pt x="568" y="233"/>
                  </a:lnTo>
                  <a:lnTo>
                    <a:pt x="572" y="233"/>
                  </a:lnTo>
                  <a:lnTo>
                    <a:pt x="568" y="233"/>
                  </a:lnTo>
                  <a:lnTo>
                    <a:pt x="572" y="233"/>
                  </a:lnTo>
                  <a:lnTo>
                    <a:pt x="575" y="233"/>
                  </a:lnTo>
                  <a:lnTo>
                    <a:pt x="575" y="237"/>
                  </a:lnTo>
                  <a:lnTo>
                    <a:pt x="579" y="237"/>
                  </a:lnTo>
                  <a:lnTo>
                    <a:pt x="583" y="237"/>
                  </a:lnTo>
                  <a:lnTo>
                    <a:pt x="587" y="237"/>
                  </a:lnTo>
                  <a:lnTo>
                    <a:pt x="590" y="237"/>
                  </a:lnTo>
                  <a:lnTo>
                    <a:pt x="594" y="237"/>
                  </a:lnTo>
                  <a:lnTo>
                    <a:pt x="598" y="240"/>
                  </a:lnTo>
                  <a:lnTo>
                    <a:pt x="602" y="240"/>
                  </a:lnTo>
                  <a:lnTo>
                    <a:pt x="605" y="240"/>
                  </a:lnTo>
                  <a:lnTo>
                    <a:pt x="609" y="240"/>
                  </a:lnTo>
                  <a:lnTo>
                    <a:pt x="613" y="240"/>
                  </a:lnTo>
                  <a:lnTo>
                    <a:pt x="617" y="240"/>
                  </a:lnTo>
                  <a:lnTo>
                    <a:pt x="620" y="244"/>
                  </a:lnTo>
                  <a:lnTo>
                    <a:pt x="624" y="244"/>
                  </a:lnTo>
                  <a:lnTo>
                    <a:pt x="624" y="240"/>
                  </a:lnTo>
                  <a:lnTo>
                    <a:pt x="628" y="240"/>
                  </a:lnTo>
                  <a:lnTo>
                    <a:pt x="632" y="240"/>
                  </a:lnTo>
                  <a:lnTo>
                    <a:pt x="635" y="240"/>
                  </a:lnTo>
                  <a:lnTo>
                    <a:pt x="639" y="240"/>
                  </a:lnTo>
                  <a:lnTo>
                    <a:pt x="643" y="240"/>
                  </a:lnTo>
                  <a:lnTo>
                    <a:pt x="647" y="240"/>
                  </a:lnTo>
                  <a:lnTo>
                    <a:pt x="650" y="240"/>
                  </a:lnTo>
                  <a:lnTo>
                    <a:pt x="654" y="240"/>
                  </a:lnTo>
                  <a:lnTo>
                    <a:pt x="658" y="240"/>
                  </a:lnTo>
                  <a:lnTo>
                    <a:pt x="658" y="244"/>
                  </a:lnTo>
                  <a:lnTo>
                    <a:pt x="662" y="244"/>
                  </a:lnTo>
                  <a:lnTo>
                    <a:pt x="665" y="240"/>
                  </a:lnTo>
                  <a:lnTo>
                    <a:pt x="669" y="240"/>
                  </a:lnTo>
                  <a:lnTo>
                    <a:pt x="673" y="240"/>
                  </a:lnTo>
                  <a:lnTo>
                    <a:pt x="669" y="240"/>
                  </a:lnTo>
                  <a:lnTo>
                    <a:pt x="665" y="240"/>
                  </a:lnTo>
                  <a:lnTo>
                    <a:pt x="665" y="237"/>
                  </a:lnTo>
                  <a:lnTo>
                    <a:pt x="669" y="237"/>
                  </a:lnTo>
                  <a:lnTo>
                    <a:pt x="673" y="240"/>
                  </a:lnTo>
                  <a:lnTo>
                    <a:pt x="677" y="240"/>
                  </a:lnTo>
                  <a:lnTo>
                    <a:pt x="681" y="240"/>
                  </a:lnTo>
                  <a:lnTo>
                    <a:pt x="681" y="244"/>
                  </a:lnTo>
                  <a:lnTo>
                    <a:pt x="684" y="244"/>
                  </a:lnTo>
                  <a:lnTo>
                    <a:pt x="688" y="244"/>
                  </a:lnTo>
                  <a:lnTo>
                    <a:pt x="692" y="244"/>
                  </a:lnTo>
                  <a:lnTo>
                    <a:pt x="692" y="240"/>
                  </a:lnTo>
                  <a:lnTo>
                    <a:pt x="688" y="240"/>
                  </a:lnTo>
                  <a:lnTo>
                    <a:pt x="684" y="237"/>
                  </a:lnTo>
                  <a:lnTo>
                    <a:pt x="681" y="240"/>
                  </a:lnTo>
                  <a:lnTo>
                    <a:pt x="677" y="240"/>
                  </a:lnTo>
                  <a:lnTo>
                    <a:pt x="673" y="240"/>
                  </a:lnTo>
                  <a:lnTo>
                    <a:pt x="673" y="237"/>
                  </a:lnTo>
                  <a:lnTo>
                    <a:pt x="669" y="237"/>
                  </a:lnTo>
                  <a:lnTo>
                    <a:pt x="673" y="237"/>
                  </a:lnTo>
                  <a:lnTo>
                    <a:pt x="669" y="237"/>
                  </a:lnTo>
                  <a:lnTo>
                    <a:pt x="669" y="233"/>
                  </a:lnTo>
                  <a:lnTo>
                    <a:pt x="665" y="233"/>
                  </a:lnTo>
                  <a:lnTo>
                    <a:pt x="669" y="233"/>
                  </a:lnTo>
                  <a:lnTo>
                    <a:pt x="673" y="233"/>
                  </a:lnTo>
                  <a:lnTo>
                    <a:pt x="677" y="233"/>
                  </a:lnTo>
                  <a:lnTo>
                    <a:pt x="681" y="233"/>
                  </a:lnTo>
                  <a:lnTo>
                    <a:pt x="677" y="229"/>
                  </a:lnTo>
                  <a:lnTo>
                    <a:pt x="681" y="229"/>
                  </a:lnTo>
                  <a:lnTo>
                    <a:pt x="684" y="229"/>
                  </a:lnTo>
                  <a:lnTo>
                    <a:pt x="684" y="233"/>
                  </a:lnTo>
                  <a:lnTo>
                    <a:pt x="688" y="233"/>
                  </a:lnTo>
                  <a:lnTo>
                    <a:pt x="684" y="229"/>
                  </a:lnTo>
                  <a:lnTo>
                    <a:pt x="688" y="229"/>
                  </a:lnTo>
                  <a:lnTo>
                    <a:pt x="692" y="229"/>
                  </a:lnTo>
                  <a:lnTo>
                    <a:pt x="692" y="233"/>
                  </a:lnTo>
                  <a:lnTo>
                    <a:pt x="696" y="233"/>
                  </a:lnTo>
                  <a:lnTo>
                    <a:pt x="699" y="233"/>
                  </a:lnTo>
                  <a:lnTo>
                    <a:pt x="703" y="233"/>
                  </a:lnTo>
                  <a:lnTo>
                    <a:pt x="703" y="237"/>
                  </a:lnTo>
                  <a:lnTo>
                    <a:pt x="699" y="237"/>
                  </a:lnTo>
                  <a:lnTo>
                    <a:pt x="696" y="237"/>
                  </a:lnTo>
                  <a:lnTo>
                    <a:pt x="699" y="237"/>
                  </a:lnTo>
                  <a:lnTo>
                    <a:pt x="703" y="237"/>
                  </a:lnTo>
                  <a:lnTo>
                    <a:pt x="707" y="237"/>
                  </a:lnTo>
                  <a:lnTo>
                    <a:pt x="707" y="233"/>
                  </a:lnTo>
                  <a:lnTo>
                    <a:pt x="711" y="233"/>
                  </a:lnTo>
                  <a:lnTo>
                    <a:pt x="711" y="237"/>
                  </a:lnTo>
                  <a:lnTo>
                    <a:pt x="707" y="237"/>
                  </a:lnTo>
                  <a:lnTo>
                    <a:pt x="711" y="237"/>
                  </a:lnTo>
                  <a:lnTo>
                    <a:pt x="707" y="237"/>
                  </a:lnTo>
                  <a:lnTo>
                    <a:pt x="707" y="240"/>
                  </a:lnTo>
                  <a:lnTo>
                    <a:pt x="707" y="244"/>
                  </a:lnTo>
                  <a:lnTo>
                    <a:pt x="703" y="244"/>
                  </a:lnTo>
                  <a:lnTo>
                    <a:pt x="703" y="248"/>
                  </a:lnTo>
                  <a:lnTo>
                    <a:pt x="707" y="248"/>
                  </a:lnTo>
                  <a:lnTo>
                    <a:pt x="711" y="248"/>
                  </a:lnTo>
                  <a:lnTo>
                    <a:pt x="707" y="248"/>
                  </a:lnTo>
                  <a:lnTo>
                    <a:pt x="707" y="252"/>
                  </a:lnTo>
                  <a:lnTo>
                    <a:pt x="711" y="248"/>
                  </a:lnTo>
                  <a:lnTo>
                    <a:pt x="714" y="248"/>
                  </a:lnTo>
                  <a:lnTo>
                    <a:pt x="718" y="248"/>
                  </a:lnTo>
                  <a:lnTo>
                    <a:pt x="714" y="248"/>
                  </a:lnTo>
                  <a:lnTo>
                    <a:pt x="714" y="252"/>
                  </a:lnTo>
                  <a:lnTo>
                    <a:pt x="718" y="252"/>
                  </a:lnTo>
                  <a:lnTo>
                    <a:pt x="722" y="252"/>
                  </a:lnTo>
                  <a:lnTo>
                    <a:pt x="722" y="255"/>
                  </a:lnTo>
                  <a:lnTo>
                    <a:pt x="718" y="255"/>
                  </a:lnTo>
                  <a:lnTo>
                    <a:pt x="714" y="255"/>
                  </a:lnTo>
                  <a:lnTo>
                    <a:pt x="711" y="255"/>
                  </a:lnTo>
                  <a:lnTo>
                    <a:pt x="711" y="252"/>
                  </a:lnTo>
                  <a:lnTo>
                    <a:pt x="711" y="255"/>
                  </a:lnTo>
                  <a:lnTo>
                    <a:pt x="707" y="255"/>
                  </a:lnTo>
                  <a:lnTo>
                    <a:pt x="707" y="252"/>
                  </a:lnTo>
                  <a:lnTo>
                    <a:pt x="703" y="252"/>
                  </a:lnTo>
                  <a:lnTo>
                    <a:pt x="707" y="255"/>
                  </a:lnTo>
                  <a:lnTo>
                    <a:pt x="711" y="255"/>
                  </a:lnTo>
                  <a:lnTo>
                    <a:pt x="711" y="259"/>
                  </a:lnTo>
                  <a:lnTo>
                    <a:pt x="714" y="259"/>
                  </a:lnTo>
                  <a:lnTo>
                    <a:pt x="711" y="255"/>
                  </a:lnTo>
                  <a:lnTo>
                    <a:pt x="707" y="255"/>
                  </a:lnTo>
                  <a:lnTo>
                    <a:pt x="711" y="255"/>
                  </a:lnTo>
                  <a:lnTo>
                    <a:pt x="714" y="255"/>
                  </a:lnTo>
                  <a:lnTo>
                    <a:pt x="718" y="255"/>
                  </a:lnTo>
                  <a:lnTo>
                    <a:pt x="722" y="255"/>
                  </a:lnTo>
                  <a:lnTo>
                    <a:pt x="722" y="252"/>
                  </a:lnTo>
                  <a:lnTo>
                    <a:pt x="722" y="248"/>
                  </a:lnTo>
                  <a:lnTo>
                    <a:pt x="718" y="248"/>
                  </a:lnTo>
                  <a:lnTo>
                    <a:pt x="722" y="244"/>
                  </a:lnTo>
                  <a:lnTo>
                    <a:pt x="718" y="244"/>
                  </a:lnTo>
                  <a:lnTo>
                    <a:pt x="714" y="244"/>
                  </a:lnTo>
                  <a:lnTo>
                    <a:pt x="714" y="240"/>
                  </a:lnTo>
                  <a:lnTo>
                    <a:pt x="718" y="240"/>
                  </a:lnTo>
                  <a:lnTo>
                    <a:pt x="718" y="237"/>
                  </a:lnTo>
                  <a:lnTo>
                    <a:pt x="722" y="237"/>
                  </a:lnTo>
                  <a:lnTo>
                    <a:pt x="726" y="237"/>
                  </a:lnTo>
                  <a:lnTo>
                    <a:pt x="729" y="237"/>
                  </a:lnTo>
                  <a:lnTo>
                    <a:pt x="733" y="237"/>
                  </a:lnTo>
                  <a:lnTo>
                    <a:pt x="737" y="233"/>
                  </a:lnTo>
                  <a:lnTo>
                    <a:pt x="741" y="233"/>
                  </a:lnTo>
                  <a:lnTo>
                    <a:pt x="741" y="229"/>
                  </a:lnTo>
                  <a:lnTo>
                    <a:pt x="744" y="229"/>
                  </a:lnTo>
                  <a:lnTo>
                    <a:pt x="748" y="229"/>
                  </a:lnTo>
                  <a:lnTo>
                    <a:pt x="744" y="229"/>
                  </a:lnTo>
                  <a:lnTo>
                    <a:pt x="744" y="225"/>
                  </a:lnTo>
                  <a:lnTo>
                    <a:pt x="748" y="225"/>
                  </a:lnTo>
                  <a:lnTo>
                    <a:pt x="748" y="222"/>
                  </a:lnTo>
                  <a:lnTo>
                    <a:pt x="744" y="222"/>
                  </a:lnTo>
                  <a:lnTo>
                    <a:pt x="741" y="222"/>
                  </a:lnTo>
                  <a:lnTo>
                    <a:pt x="741" y="225"/>
                  </a:lnTo>
                  <a:lnTo>
                    <a:pt x="744" y="225"/>
                  </a:lnTo>
                  <a:lnTo>
                    <a:pt x="741" y="225"/>
                  </a:lnTo>
                  <a:lnTo>
                    <a:pt x="737" y="225"/>
                  </a:lnTo>
                  <a:lnTo>
                    <a:pt x="733" y="225"/>
                  </a:lnTo>
                  <a:lnTo>
                    <a:pt x="733" y="222"/>
                  </a:lnTo>
                  <a:lnTo>
                    <a:pt x="737" y="222"/>
                  </a:lnTo>
                  <a:lnTo>
                    <a:pt x="741" y="222"/>
                  </a:lnTo>
                  <a:lnTo>
                    <a:pt x="737" y="222"/>
                  </a:lnTo>
                  <a:lnTo>
                    <a:pt x="737" y="218"/>
                  </a:lnTo>
                  <a:lnTo>
                    <a:pt x="741" y="218"/>
                  </a:lnTo>
                  <a:lnTo>
                    <a:pt x="744" y="214"/>
                  </a:lnTo>
                  <a:lnTo>
                    <a:pt x="748" y="214"/>
                  </a:lnTo>
                  <a:lnTo>
                    <a:pt x="744" y="218"/>
                  </a:lnTo>
                  <a:lnTo>
                    <a:pt x="748" y="218"/>
                  </a:lnTo>
                  <a:lnTo>
                    <a:pt x="752" y="218"/>
                  </a:lnTo>
                  <a:lnTo>
                    <a:pt x="748" y="218"/>
                  </a:lnTo>
                  <a:lnTo>
                    <a:pt x="748" y="214"/>
                  </a:lnTo>
                  <a:lnTo>
                    <a:pt x="752" y="214"/>
                  </a:lnTo>
                  <a:lnTo>
                    <a:pt x="748" y="214"/>
                  </a:lnTo>
                  <a:lnTo>
                    <a:pt x="744" y="214"/>
                  </a:lnTo>
                  <a:lnTo>
                    <a:pt x="741" y="214"/>
                  </a:lnTo>
                  <a:lnTo>
                    <a:pt x="737" y="214"/>
                  </a:lnTo>
                  <a:lnTo>
                    <a:pt x="733" y="214"/>
                  </a:lnTo>
                  <a:lnTo>
                    <a:pt x="733" y="210"/>
                  </a:lnTo>
                  <a:lnTo>
                    <a:pt x="729" y="210"/>
                  </a:lnTo>
                  <a:lnTo>
                    <a:pt x="729" y="214"/>
                  </a:lnTo>
                  <a:lnTo>
                    <a:pt x="726" y="214"/>
                  </a:lnTo>
                  <a:lnTo>
                    <a:pt x="722" y="214"/>
                  </a:lnTo>
                  <a:lnTo>
                    <a:pt x="718" y="210"/>
                  </a:lnTo>
                  <a:lnTo>
                    <a:pt x="714" y="210"/>
                  </a:lnTo>
                  <a:lnTo>
                    <a:pt x="711" y="210"/>
                  </a:lnTo>
                  <a:lnTo>
                    <a:pt x="707" y="210"/>
                  </a:lnTo>
                  <a:lnTo>
                    <a:pt x="707" y="206"/>
                  </a:lnTo>
                  <a:lnTo>
                    <a:pt x="703" y="206"/>
                  </a:lnTo>
                  <a:lnTo>
                    <a:pt x="703" y="203"/>
                  </a:lnTo>
                  <a:lnTo>
                    <a:pt x="699" y="203"/>
                  </a:lnTo>
                  <a:lnTo>
                    <a:pt x="703" y="203"/>
                  </a:lnTo>
                  <a:lnTo>
                    <a:pt x="707" y="199"/>
                  </a:lnTo>
                  <a:lnTo>
                    <a:pt x="711" y="199"/>
                  </a:lnTo>
                  <a:lnTo>
                    <a:pt x="714" y="199"/>
                  </a:lnTo>
                  <a:lnTo>
                    <a:pt x="711" y="199"/>
                  </a:lnTo>
                  <a:lnTo>
                    <a:pt x="711" y="195"/>
                  </a:lnTo>
                  <a:lnTo>
                    <a:pt x="714" y="195"/>
                  </a:lnTo>
                  <a:lnTo>
                    <a:pt x="711" y="195"/>
                  </a:lnTo>
                  <a:lnTo>
                    <a:pt x="707" y="195"/>
                  </a:lnTo>
                  <a:lnTo>
                    <a:pt x="703" y="195"/>
                  </a:lnTo>
                  <a:lnTo>
                    <a:pt x="699" y="195"/>
                  </a:lnTo>
                  <a:lnTo>
                    <a:pt x="699" y="191"/>
                  </a:lnTo>
                  <a:lnTo>
                    <a:pt x="703" y="191"/>
                  </a:lnTo>
                  <a:lnTo>
                    <a:pt x="703" y="188"/>
                  </a:lnTo>
                  <a:lnTo>
                    <a:pt x="699" y="188"/>
                  </a:lnTo>
                  <a:lnTo>
                    <a:pt x="703" y="188"/>
                  </a:lnTo>
                  <a:lnTo>
                    <a:pt x="707" y="184"/>
                  </a:lnTo>
                  <a:lnTo>
                    <a:pt x="711" y="184"/>
                  </a:lnTo>
                  <a:lnTo>
                    <a:pt x="714" y="184"/>
                  </a:lnTo>
                  <a:lnTo>
                    <a:pt x="714" y="188"/>
                  </a:lnTo>
                  <a:lnTo>
                    <a:pt x="718" y="188"/>
                  </a:lnTo>
                  <a:lnTo>
                    <a:pt x="718" y="184"/>
                  </a:lnTo>
                  <a:lnTo>
                    <a:pt x="714" y="184"/>
                  </a:lnTo>
                  <a:lnTo>
                    <a:pt x="711" y="180"/>
                  </a:lnTo>
                  <a:lnTo>
                    <a:pt x="714" y="180"/>
                  </a:lnTo>
                  <a:lnTo>
                    <a:pt x="718" y="180"/>
                  </a:lnTo>
                  <a:lnTo>
                    <a:pt x="722" y="180"/>
                  </a:lnTo>
                  <a:lnTo>
                    <a:pt x="722" y="176"/>
                  </a:lnTo>
                  <a:lnTo>
                    <a:pt x="726" y="176"/>
                  </a:lnTo>
                  <a:lnTo>
                    <a:pt x="729" y="176"/>
                  </a:lnTo>
                  <a:lnTo>
                    <a:pt x="733" y="176"/>
                  </a:lnTo>
                  <a:lnTo>
                    <a:pt x="729" y="176"/>
                  </a:lnTo>
                  <a:lnTo>
                    <a:pt x="726" y="176"/>
                  </a:lnTo>
                  <a:lnTo>
                    <a:pt x="722" y="176"/>
                  </a:lnTo>
                  <a:lnTo>
                    <a:pt x="726" y="176"/>
                  </a:lnTo>
                  <a:lnTo>
                    <a:pt x="729" y="176"/>
                  </a:lnTo>
                  <a:lnTo>
                    <a:pt x="733" y="176"/>
                  </a:lnTo>
                  <a:lnTo>
                    <a:pt x="737" y="176"/>
                  </a:lnTo>
                  <a:close/>
                  <a:moveTo>
                    <a:pt x="865" y="146"/>
                  </a:moveTo>
                  <a:lnTo>
                    <a:pt x="872" y="146"/>
                  </a:lnTo>
                  <a:lnTo>
                    <a:pt x="876" y="146"/>
                  </a:lnTo>
                  <a:lnTo>
                    <a:pt x="880" y="146"/>
                  </a:lnTo>
                  <a:lnTo>
                    <a:pt x="883" y="146"/>
                  </a:lnTo>
                  <a:lnTo>
                    <a:pt x="883" y="150"/>
                  </a:lnTo>
                  <a:lnTo>
                    <a:pt x="876" y="150"/>
                  </a:lnTo>
                  <a:lnTo>
                    <a:pt x="872" y="150"/>
                  </a:lnTo>
                  <a:lnTo>
                    <a:pt x="872" y="154"/>
                  </a:lnTo>
                  <a:lnTo>
                    <a:pt x="868" y="154"/>
                  </a:lnTo>
                  <a:lnTo>
                    <a:pt x="865" y="154"/>
                  </a:lnTo>
                  <a:lnTo>
                    <a:pt x="861" y="158"/>
                  </a:lnTo>
                  <a:lnTo>
                    <a:pt x="861" y="161"/>
                  </a:lnTo>
                  <a:lnTo>
                    <a:pt x="857" y="161"/>
                  </a:lnTo>
                  <a:lnTo>
                    <a:pt x="857" y="165"/>
                  </a:lnTo>
                  <a:lnTo>
                    <a:pt x="861" y="165"/>
                  </a:lnTo>
                  <a:lnTo>
                    <a:pt x="861" y="169"/>
                  </a:lnTo>
                  <a:lnTo>
                    <a:pt x="865" y="169"/>
                  </a:lnTo>
                  <a:lnTo>
                    <a:pt x="861" y="169"/>
                  </a:lnTo>
                  <a:lnTo>
                    <a:pt x="861" y="173"/>
                  </a:lnTo>
                  <a:lnTo>
                    <a:pt x="861" y="176"/>
                  </a:lnTo>
                  <a:lnTo>
                    <a:pt x="865" y="176"/>
                  </a:lnTo>
                  <a:lnTo>
                    <a:pt x="865" y="180"/>
                  </a:lnTo>
                  <a:lnTo>
                    <a:pt x="868" y="180"/>
                  </a:lnTo>
                  <a:lnTo>
                    <a:pt x="876" y="184"/>
                  </a:lnTo>
                  <a:lnTo>
                    <a:pt x="880" y="184"/>
                  </a:lnTo>
                  <a:lnTo>
                    <a:pt x="883" y="184"/>
                  </a:lnTo>
                  <a:lnTo>
                    <a:pt x="887" y="188"/>
                  </a:lnTo>
                  <a:lnTo>
                    <a:pt x="883" y="188"/>
                  </a:lnTo>
                  <a:lnTo>
                    <a:pt x="880" y="188"/>
                  </a:lnTo>
                  <a:lnTo>
                    <a:pt x="876" y="188"/>
                  </a:lnTo>
                  <a:lnTo>
                    <a:pt x="872" y="188"/>
                  </a:lnTo>
                  <a:lnTo>
                    <a:pt x="868" y="188"/>
                  </a:lnTo>
                  <a:lnTo>
                    <a:pt x="865" y="188"/>
                  </a:lnTo>
                  <a:lnTo>
                    <a:pt x="865" y="191"/>
                  </a:lnTo>
                  <a:lnTo>
                    <a:pt x="861" y="191"/>
                  </a:lnTo>
                  <a:lnTo>
                    <a:pt x="857" y="191"/>
                  </a:lnTo>
                  <a:lnTo>
                    <a:pt x="853" y="191"/>
                  </a:lnTo>
                  <a:lnTo>
                    <a:pt x="857" y="191"/>
                  </a:lnTo>
                  <a:lnTo>
                    <a:pt x="861" y="191"/>
                  </a:lnTo>
                  <a:lnTo>
                    <a:pt x="865" y="191"/>
                  </a:lnTo>
                  <a:lnTo>
                    <a:pt x="868" y="188"/>
                  </a:lnTo>
                  <a:lnTo>
                    <a:pt x="872" y="188"/>
                  </a:lnTo>
                  <a:lnTo>
                    <a:pt x="876" y="188"/>
                  </a:lnTo>
                  <a:lnTo>
                    <a:pt x="880" y="188"/>
                  </a:lnTo>
                  <a:lnTo>
                    <a:pt x="883" y="188"/>
                  </a:lnTo>
                  <a:lnTo>
                    <a:pt x="880" y="188"/>
                  </a:lnTo>
                  <a:lnTo>
                    <a:pt x="883" y="188"/>
                  </a:lnTo>
                  <a:lnTo>
                    <a:pt x="883" y="191"/>
                  </a:lnTo>
                  <a:lnTo>
                    <a:pt x="887" y="191"/>
                  </a:lnTo>
                  <a:lnTo>
                    <a:pt x="887" y="188"/>
                  </a:lnTo>
                  <a:lnTo>
                    <a:pt x="887" y="184"/>
                  </a:lnTo>
                  <a:lnTo>
                    <a:pt x="891" y="184"/>
                  </a:lnTo>
                  <a:lnTo>
                    <a:pt x="891" y="180"/>
                  </a:lnTo>
                  <a:lnTo>
                    <a:pt x="887" y="180"/>
                  </a:lnTo>
                  <a:lnTo>
                    <a:pt x="883" y="180"/>
                  </a:lnTo>
                  <a:lnTo>
                    <a:pt x="880" y="180"/>
                  </a:lnTo>
                  <a:lnTo>
                    <a:pt x="872" y="180"/>
                  </a:lnTo>
                  <a:lnTo>
                    <a:pt x="876" y="176"/>
                  </a:lnTo>
                  <a:lnTo>
                    <a:pt x="872" y="176"/>
                  </a:lnTo>
                  <a:lnTo>
                    <a:pt x="868" y="176"/>
                  </a:lnTo>
                  <a:lnTo>
                    <a:pt x="865" y="176"/>
                  </a:lnTo>
                  <a:lnTo>
                    <a:pt x="868" y="173"/>
                  </a:lnTo>
                  <a:lnTo>
                    <a:pt x="872" y="176"/>
                  </a:lnTo>
                  <a:lnTo>
                    <a:pt x="876" y="173"/>
                  </a:lnTo>
                  <a:lnTo>
                    <a:pt x="880" y="173"/>
                  </a:lnTo>
                  <a:lnTo>
                    <a:pt x="883" y="173"/>
                  </a:lnTo>
                  <a:lnTo>
                    <a:pt x="887" y="173"/>
                  </a:lnTo>
                  <a:lnTo>
                    <a:pt x="891" y="173"/>
                  </a:lnTo>
                  <a:lnTo>
                    <a:pt x="895" y="176"/>
                  </a:lnTo>
                  <a:lnTo>
                    <a:pt x="895" y="173"/>
                  </a:lnTo>
                  <a:lnTo>
                    <a:pt x="891" y="173"/>
                  </a:lnTo>
                  <a:lnTo>
                    <a:pt x="887" y="173"/>
                  </a:lnTo>
                  <a:lnTo>
                    <a:pt x="883" y="169"/>
                  </a:lnTo>
                  <a:lnTo>
                    <a:pt x="887" y="169"/>
                  </a:lnTo>
                  <a:lnTo>
                    <a:pt x="891" y="169"/>
                  </a:lnTo>
                  <a:lnTo>
                    <a:pt x="883" y="169"/>
                  </a:lnTo>
                  <a:lnTo>
                    <a:pt x="887" y="169"/>
                  </a:lnTo>
                  <a:lnTo>
                    <a:pt x="883" y="169"/>
                  </a:lnTo>
                  <a:lnTo>
                    <a:pt x="880" y="169"/>
                  </a:lnTo>
                  <a:lnTo>
                    <a:pt x="876" y="169"/>
                  </a:lnTo>
                  <a:lnTo>
                    <a:pt x="872" y="165"/>
                  </a:lnTo>
                  <a:lnTo>
                    <a:pt x="876" y="165"/>
                  </a:lnTo>
                  <a:lnTo>
                    <a:pt x="872" y="165"/>
                  </a:lnTo>
                  <a:lnTo>
                    <a:pt x="872" y="161"/>
                  </a:lnTo>
                  <a:lnTo>
                    <a:pt x="876" y="161"/>
                  </a:lnTo>
                  <a:lnTo>
                    <a:pt x="880" y="161"/>
                  </a:lnTo>
                  <a:lnTo>
                    <a:pt x="883" y="161"/>
                  </a:lnTo>
                  <a:lnTo>
                    <a:pt x="887" y="161"/>
                  </a:lnTo>
                  <a:lnTo>
                    <a:pt x="891" y="161"/>
                  </a:lnTo>
                  <a:lnTo>
                    <a:pt x="895" y="161"/>
                  </a:lnTo>
                  <a:lnTo>
                    <a:pt x="898" y="161"/>
                  </a:lnTo>
                  <a:lnTo>
                    <a:pt x="895" y="161"/>
                  </a:lnTo>
                  <a:lnTo>
                    <a:pt x="891" y="161"/>
                  </a:lnTo>
                  <a:lnTo>
                    <a:pt x="887" y="161"/>
                  </a:lnTo>
                  <a:lnTo>
                    <a:pt x="883" y="161"/>
                  </a:lnTo>
                  <a:lnTo>
                    <a:pt x="883" y="158"/>
                  </a:lnTo>
                  <a:lnTo>
                    <a:pt x="880" y="158"/>
                  </a:lnTo>
                  <a:lnTo>
                    <a:pt x="876" y="158"/>
                  </a:lnTo>
                  <a:lnTo>
                    <a:pt x="880" y="158"/>
                  </a:lnTo>
                  <a:lnTo>
                    <a:pt x="883" y="158"/>
                  </a:lnTo>
                  <a:lnTo>
                    <a:pt x="887" y="158"/>
                  </a:lnTo>
                  <a:lnTo>
                    <a:pt x="891" y="158"/>
                  </a:lnTo>
                  <a:lnTo>
                    <a:pt x="895" y="158"/>
                  </a:lnTo>
                  <a:lnTo>
                    <a:pt x="898" y="158"/>
                  </a:lnTo>
                  <a:lnTo>
                    <a:pt x="902" y="158"/>
                  </a:lnTo>
                  <a:lnTo>
                    <a:pt x="906" y="158"/>
                  </a:lnTo>
                  <a:lnTo>
                    <a:pt x="902" y="158"/>
                  </a:lnTo>
                  <a:lnTo>
                    <a:pt x="898" y="158"/>
                  </a:lnTo>
                  <a:lnTo>
                    <a:pt x="895" y="158"/>
                  </a:lnTo>
                  <a:lnTo>
                    <a:pt x="891" y="158"/>
                  </a:lnTo>
                  <a:lnTo>
                    <a:pt x="887" y="158"/>
                  </a:lnTo>
                  <a:lnTo>
                    <a:pt x="883" y="158"/>
                  </a:lnTo>
                  <a:lnTo>
                    <a:pt x="880" y="158"/>
                  </a:lnTo>
                  <a:lnTo>
                    <a:pt x="880" y="154"/>
                  </a:lnTo>
                  <a:lnTo>
                    <a:pt x="883" y="154"/>
                  </a:lnTo>
                  <a:lnTo>
                    <a:pt x="887" y="154"/>
                  </a:lnTo>
                  <a:lnTo>
                    <a:pt x="891" y="154"/>
                  </a:lnTo>
                  <a:lnTo>
                    <a:pt x="895" y="154"/>
                  </a:lnTo>
                  <a:lnTo>
                    <a:pt x="891" y="154"/>
                  </a:lnTo>
                  <a:lnTo>
                    <a:pt x="887" y="154"/>
                  </a:lnTo>
                  <a:lnTo>
                    <a:pt x="891" y="154"/>
                  </a:lnTo>
                  <a:lnTo>
                    <a:pt x="895" y="150"/>
                  </a:lnTo>
                  <a:lnTo>
                    <a:pt x="898" y="150"/>
                  </a:lnTo>
                  <a:lnTo>
                    <a:pt x="902" y="154"/>
                  </a:lnTo>
                  <a:lnTo>
                    <a:pt x="906" y="154"/>
                  </a:lnTo>
                  <a:lnTo>
                    <a:pt x="902" y="154"/>
                  </a:lnTo>
                  <a:lnTo>
                    <a:pt x="902" y="150"/>
                  </a:lnTo>
                  <a:lnTo>
                    <a:pt x="898" y="150"/>
                  </a:lnTo>
                  <a:lnTo>
                    <a:pt x="902" y="150"/>
                  </a:lnTo>
                  <a:lnTo>
                    <a:pt x="906" y="150"/>
                  </a:lnTo>
                  <a:lnTo>
                    <a:pt x="910" y="150"/>
                  </a:lnTo>
                  <a:lnTo>
                    <a:pt x="914" y="150"/>
                  </a:lnTo>
                  <a:lnTo>
                    <a:pt x="917" y="146"/>
                  </a:lnTo>
                  <a:lnTo>
                    <a:pt x="921" y="146"/>
                  </a:lnTo>
                  <a:lnTo>
                    <a:pt x="925" y="146"/>
                  </a:lnTo>
                  <a:lnTo>
                    <a:pt x="929" y="146"/>
                  </a:lnTo>
                  <a:lnTo>
                    <a:pt x="936" y="146"/>
                  </a:lnTo>
                  <a:lnTo>
                    <a:pt x="940" y="150"/>
                  </a:lnTo>
                  <a:lnTo>
                    <a:pt x="944" y="150"/>
                  </a:lnTo>
                  <a:lnTo>
                    <a:pt x="944" y="154"/>
                  </a:lnTo>
                  <a:lnTo>
                    <a:pt x="947" y="158"/>
                  </a:lnTo>
                  <a:lnTo>
                    <a:pt x="951" y="158"/>
                  </a:lnTo>
                  <a:lnTo>
                    <a:pt x="951" y="161"/>
                  </a:lnTo>
                  <a:lnTo>
                    <a:pt x="955" y="161"/>
                  </a:lnTo>
                  <a:lnTo>
                    <a:pt x="959" y="161"/>
                  </a:lnTo>
                  <a:lnTo>
                    <a:pt x="959" y="165"/>
                  </a:lnTo>
                  <a:lnTo>
                    <a:pt x="955" y="165"/>
                  </a:lnTo>
                  <a:lnTo>
                    <a:pt x="951" y="165"/>
                  </a:lnTo>
                  <a:lnTo>
                    <a:pt x="947" y="169"/>
                  </a:lnTo>
                  <a:lnTo>
                    <a:pt x="944" y="169"/>
                  </a:lnTo>
                  <a:lnTo>
                    <a:pt x="940" y="169"/>
                  </a:lnTo>
                  <a:lnTo>
                    <a:pt x="940" y="173"/>
                  </a:lnTo>
                  <a:lnTo>
                    <a:pt x="944" y="173"/>
                  </a:lnTo>
                  <a:lnTo>
                    <a:pt x="944" y="169"/>
                  </a:lnTo>
                  <a:lnTo>
                    <a:pt x="947" y="169"/>
                  </a:lnTo>
                  <a:lnTo>
                    <a:pt x="951" y="169"/>
                  </a:lnTo>
                  <a:lnTo>
                    <a:pt x="951" y="165"/>
                  </a:lnTo>
                  <a:lnTo>
                    <a:pt x="955" y="165"/>
                  </a:lnTo>
                  <a:lnTo>
                    <a:pt x="955" y="169"/>
                  </a:lnTo>
                  <a:lnTo>
                    <a:pt x="951" y="169"/>
                  </a:lnTo>
                  <a:lnTo>
                    <a:pt x="947" y="169"/>
                  </a:lnTo>
                  <a:lnTo>
                    <a:pt x="947" y="173"/>
                  </a:lnTo>
                  <a:lnTo>
                    <a:pt x="951" y="173"/>
                  </a:lnTo>
                  <a:lnTo>
                    <a:pt x="947" y="173"/>
                  </a:lnTo>
                  <a:lnTo>
                    <a:pt x="944" y="173"/>
                  </a:lnTo>
                  <a:lnTo>
                    <a:pt x="947" y="173"/>
                  </a:lnTo>
                  <a:lnTo>
                    <a:pt x="947" y="176"/>
                  </a:lnTo>
                  <a:lnTo>
                    <a:pt x="951" y="176"/>
                  </a:lnTo>
                  <a:lnTo>
                    <a:pt x="955" y="176"/>
                  </a:lnTo>
                  <a:lnTo>
                    <a:pt x="955" y="173"/>
                  </a:lnTo>
                  <a:lnTo>
                    <a:pt x="959" y="173"/>
                  </a:lnTo>
                  <a:lnTo>
                    <a:pt x="955" y="173"/>
                  </a:lnTo>
                  <a:lnTo>
                    <a:pt x="959" y="169"/>
                  </a:lnTo>
                  <a:lnTo>
                    <a:pt x="959" y="173"/>
                  </a:lnTo>
                  <a:lnTo>
                    <a:pt x="962" y="173"/>
                  </a:lnTo>
                  <a:lnTo>
                    <a:pt x="966" y="173"/>
                  </a:lnTo>
                  <a:lnTo>
                    <a:pt x="962" y="173"/>
                  </a:lnTo>
                  <a:lnTo>
                    <a:pt x="959" y="169"/>
                  </a:lnTo>
                  <a:lnTo>
                    <a:pt x="962" y="169"/>
                  </a:lnTo>
                  <a:lnTo>
                    <a:pt x="966" y="169"/>
                  </a:lnTo>
                  <a:lnTo>
                    <a:pt x="966" y="173"/>
                  </a:lnTo>
                  <a:lnTo>
                    <a:pt x="970" y="169"/>
                  </a:lnTo>
                  <a:lnTo>
                    <a:pt x="974" y="169"/>
                  </a:lnTo>
                  <a:lnTo>
                    <a:pt x="977" y="169"/>
                  </a:lnTo>
                  <a:lnTo>
                    <a:pt x="977" y="173"/>
                  </a:lnTo>
                  <a:lnTo>
                    <a:pt x="974" y="176"/>
                  </a:lnTo>
                  <a:lnTo>
                    <a:pt x="977" y="176"/>
                  </a:lnTo>
                  <a:lnTo>
                    <a:pt x="981" y="176"/>
                  </a:lnTo>
                  <a:lnTo>
                    <a:pt x="985" y="176"/>
                  </a:lnTo>
                  <a:lnTo>
                    <a:pt x="981" y="176"/>
                  </a:lnTo>
                  <a:lnTo>
                    <a:pt x="977" y="176"/>
                  </a:lnTo>
                  <a:lnTo>
                    <a:pt x="977" y="173"/>
                  </a:lnTo>
                  <a:lnTo>
                    <a:pt x="981" y="173"/>
                  </a:lnTo>
                  <a:lnTo>
                    <a:pt x="985" y="173"/>
                  </a:lnTo>
                  <a:lnTo>
                    <a:pt x="985" y="176"/>
                  </a:lnTo>
                  <a:lnTo>
                    <a:pt x="989" y="176"/>
                  </a:lnTo>
                  <a:lnTo>
                    <a:pt x="992" y="176"/>
                  </a:lnTo>
                  <a:lnTo>
                    <a:pt x="992" y="180"/>
                  </a:lnTo>
                  <a:lnTo>
                    <a:pt x="996" y="180"/>
                  </a:lnTo>
                  <a:lnTo>
                    <a:pt x="992" y="180"/>
                  </a:lnTo>
                  <a:lnTo>
                    <a:pt x="992" y="176"/>
                  </a:lnTo>
                  <a:lnTo>
                    <a:pt x="989" y="176"/>
                  </a:lnTo>
                  <a:lnTo>
                    <a:pt x="992" y="176"/>
                  </a:lnTo>
                  <a:lnTo>
                    <a:pt x="996" y="180"/>
                  </a:lnTo>
                  <a:lnTo>
                    <a:pt x="996" y="176"/>
                  </a:lnTo>
                  <a:lnTo>
                    <a:pt x="992" y="176"/>
                  </a:lnTo>
                  <a:lnTo>
                    <a:pt x="989" y="176"/>
                  </a:lnTo>
                  <a:lnTo>
                    <a:pt x="989" y="173"/>
                  </a:lnTo>
                  <a:lnTo>
                    <a:pt x="985" y="173"/>
                  </a:lnTo>
                  <a:lnTo>
                    <a:pt x="981" y="173"/>
                  </a:lnTo>
                  <a:lnTo>
                    <a:pt x="977" y="173"/>
                  </a:lnTo>
                  <a:lnTo>
                    <a:pt x="981" y="169"/>
                  </a:lnTo>
                  <a:lnTo>
                    <a:pt x="985" y="169"/>
                  </a:lnTo>
                  <a:lnTo>
                    <a:pt x="985" y="173"/>
                  </a:lnTo>
                  <a:lnTo>
                    <a:pt x="985" y="169"/>
                  </a:lnTo>
                  <a:lnTo>
                    <a:pt x="989" y="169"/>
                  </a:lnTo>
                  <a:lnTo>
                    <a:pt x="992" y="169"/>
                  </a:lnTo>
                  <a:lnTo>
                    <a:pt x="996" y="173"/>
                  </a:lnTo>
                  <a:lnTo>
                    <a:pt x="1000" y="173"/>
                  </a:lnTo>
                  <a:lnTo>
                    <a:pt x="1004" y="173"/>
                  </a:lnTo>
                  <a:lnTo>
                    <a:pt x="1007" y="173"/>
                  </a:lnTo>
                  <a:lnTo>
                    <a:pt x="1004" y="173"/>
                  </a:lnTo>
                  <a:lnTo>
                    <a:pt x="1000" y="173"/>
                  </a:lnTo>
                  <a:lnTo>
                    <a:pt x="996" y="173"/>
                  </a:lnTo>
                  <a:lnTo>
                    <a:pt x="996" y="169"/>
                  </a:lnTo>
                  <a:lnTo>
                    <a:pt x="992" y="169"/>
                  </a:lnTo>
                  <a:lnTo>
                    <a:pt x="989" y="169"/>
                  </a:lnTo>
                  <a:lnTo>
                    <a:pt x="985" y="169"/>
                  </a:lnTo>
                  <a:lnTo>
                    <a:pt x="985" y="165"/>
                  </a:lnTo>
                  <a:lnTo>
                    <a:pt x="989" y="165"/>
                  </a:lnTo>
                  <a:lnTo>
                    <a:pt x="992" y="165"/>
                  </a:lnTo>
                  <a:lnTo>
                    <a:pt x="996" y="165"/>
                  </a:lnTo>
                  <a:lnTo>
                    <a:pt x="1000" y="165"/>
                  </a:lnTo>
                  <a:lnTo>
                    <a:pt x="1000" y="161"/>
                  </a:lnTo>
                  <a:lnTo>
                    <a:pt x="1004" y="161"/>
                  </a:lnTo>
                  <a:lnTo>
                    <a:pt x="1007" y="161"/>
                  </a:lnTo>
                  <a:lnTo>
                    <a:pt x="1011" y="165"/>
                  </a:lnTo>
                  <a:lnTo>
                    <a:pt x="1015" y="165"/>
                  </a:lnTo>
                  <a:lnTo>
                    <a:pt x="1019" y="165"/>
                  </a:lnTo>
                  <a:lnTo>
                    <a:pt x="1022" y="165"/>
                  </a:lnTo>
                  <a:lnTo>
                    <a:pt x="1022" y="169"/>
                  </a:lnTo>
                  <a:lnTo>
                    <a:pt x="1022" y="165"/>
                  </a:lnTo>
                  <a:lnTo>
                    <a:pt x="1026" y="165"/>
                  </a:lnTo>
                  <a:lnTo>
                    <a:pt x="1030" y="165"/>
                  </a:lnTo>
                  <a:lnTo>
                    <a:pt x="1034" y="165"/>
                  </a:lnTo>
                  <a:lnTo>
                    <a:pt x="1038" y="169"/>
                  </a:lnTo>
                  <a:lnTo>
                    <a:pt x="1041" y="169"/>
                  </a:lnTo>
                  <a:lnTo>
                    <a:pt x="1041" y="173"/>
                  </a:lnTo>
                  <a:lnTo>
                    <a:pt x="1038" y="173"/>
                  </a:lnTo>
                  <a:lnTo>
                    <a:pt x="1034" y="173"/>
                  </a:lnTo>
                  <a:lnTo>
                    <a:pt x="1030" y="173"/>
                  </a:lnTo>
                  <a:lnTo>
                    <a:pt x="1026" y="173"/>
                  </a:lnTo>
                  <a:lnTo>
                    <a:pt x="1022" y="173"/>
                  </a:lnTo>
                  <a:lnTo>
                    <a:pt x="1022" y="176"/>
                  </a:lnTo>
                  <a:lnTo>
                    <a:pt x="1019" y="176"/>
                  </a:lnTo>
                  <a:lnTo>
                    <a:pt x="1022" y="176"/>
                  </a:lnTo>
                  <a:lnTo>
                    <a:pt x="1022" y="173"/>
                  </a:lnTo>
                  <a:lnTo>
                    <a:pt x="1026" y="173"/>
                  </a:lnTo>
                  <a:lnTo>
                    <a:pt x="1030" y="173"/>
                  </a:lnTo>
                  <a:lnTo>
                    <a:pt x="1034" y="173"/>
                  </a:lnTo>
                  <a:lnTo>
                    <a:pt x="1038" y="173"/>
                  </a:lnTo>
                  <a:lnTo>
                    <a:pt x="1034" y="173"/>
                  </a:lnTo>
                  <a:lnTo>
                    <a:pt x="1034" y="176"/>
                  </a:lnTo>
                  <a:lnTo>
                    <a:pt x="1030" y="176"/>
                  </a:lnTo>
                  <a:lnTo>
                    <a:pt x="1026" y="180"/>
                  </a:lnTo>
                  <a:lnTo>
                    <a:pt x="1022" y="180"/>
                  </a:lnTo>
                  <a:lnTo>
                    <a:pt x="1026" y="180"/>
                  </a:lnTo>
                  <a:lnTo>
                    <a:pt x="1030" y="176"/>
                  </a:lnTo>
                  <a:lnTo>
                    <a:pt x="1034" y="176"/>
                  </a:lnTo>
                  <a:lnTo>
                    <a:pt x="1038" y="176"/>
                  </a:lnTo>
                  <a:lnTo>
                    <a:pt x="1038" y="173"/>
                  </a:lnTo>
                  <a:lnTo>
                    <a:pt x="1041" y="173"/>
                  </a:lnTo>
                  <a:lnTo>
                    <a:pt x="1045" y="173"/>
                  </a:lnTo>
                  <a:lnTo>
                    <a:pt x="1049" y="173"/>
                  </a:lnTo>
                  <a:lnTo>
                    <a:pt x="1053" y="173"/>
                  </a:lnTo>
                  <a:lnTo>
                    <a:pt x="1053" y="176"/>
                  </a:lnTo>
                  <a:lnTo>
                    <a:pt x="1049" y="176"/>
                  </a:lnTo>
                  <a:lnTo>
                    <a:pt x="1045" y="176"/>
                  </a:lnTo>
                  <a:lnTo>
                    <a:pt x="1045" y="180"/>
                  </a:lnTo>
                  <a:lnTo>
                    <a:pt x="1041" y="180"/>
                  </a:lnTo>
                  <a:lnTo>
                    <a:pt x="1038" y="180"/>
                  </a:lnTo>
                  <a:lnTo>
                    <a:pt x="1034" y="180"/>
                  </a:lnTo>
                  <a:lnTo>
                    <a:pt x="1038" y="180"/>
                  </a:lnTo>
                  <a:lnTo>
                    <a:pt x="1041" y="180"/>
                  </a:lnTo>
                  <a:lnTo>
                    <a:pt x="1038" y="180"/>
                  </a:lnTo>
                  <a:lnTo>
                    <a:pt x="1034" y="184"/>
                  </a:lnTo>
                  <a:lnTo>
                    <a:pt x="1038" y="184"/>
                  </a:lnTo>
                  <a:lnTo>
                    <a:pt x="1041" y="180"/>
                  </a:lnTo>
                  <a:lnTo>
                    <a:pt x="1045" y="180"/>
                  </a:lnTo>
                  <a:lnTo>
                    <a:pt x="1041" y="184"/>
                  </a:lnTo>
                  <a:lnTo>
                    <a:pt x="1038" y="184"/>
                  </a:lnTo>
                  <a:lnTo>
                    <a:pt x="1041" y="184"/>
                  </a:lnTo>
                  <a:lnTo>
                    <a:pt x="1045" y="184"/>
                  </a:lnTo>
                  <a:lnTo>
                    <a:pt x="1041" y="188"/>
                  </a:lnTo>
                  <a:lnTo>
                    <a:pt x="1038" y="188"/>
                  </a:lnTo>
                  <a:lnTo>
                    <a:pt x="1041" y="188"/>
                  </a:lnTo>
                  <a:lnTo>
                    <a:pt x="1045" y="184"/>
                  </a:lnTo>
                  <a:lnTo>
                    <a:pt x="1045" y="180"/>
                  </a:lnTo>
                  <a:lnTo>
                    <a:pt x="1049" y="180"/>
                  </a:lnTo>
                  <a:lnTo>
                    <a:pt x="1053" y="180"/>
                  </a:lnTo>
                  <a:lnTo>
                    <a:pt x="1053" y="184"/>
                  </a:lnTo>
                  <a:lnTo>
                    <a:pt x="1053" y="180"/>
                  </a:lnTo>
                  <a:lnTo>
                    <a:pt x="1056" y="180"/>
                  </a:lnTo>
                  <a:lnTo>
                    <a:pt x="1060" y="180"/>
                  </a:lnTo>
                  <a:lnTo>
                    <a:pt x="1064" y="180"/>
                  </a:lnTo>
                  <a:lnTo>
                    <a:pt x="1060" y="180"/>
                  </a:lnTo>
                  <a:lnTo>
                    <a:pt x="1056" y="180"/>
                  </a:lnTo>
                  <a:lnTo>
                    <a:pt x="1056" y="184"/>
                  </a:lnTo>
                  <a:lnTo>
                    <a:pt x="1053" y="184"/>
                  </a:lnTo>
                  <a:lnTo>
                    <a:pt x="1056" y="184"/>
                  </a:lnTo>
                  <a:lnTo>
                    <a:pt x="1053" y="188"/>
                  </a:lnTo>
                  <a:lnTo>
                    <a:pt x="1056" y="188"/>
                  </a:lnTo>
                  <a:lnTo>
                    <a:pt x="1056" y="184"/>
                  </a:lnTo>
                  <a:lnTo>
                    <a:pt x="1060" y="180"/>
                  </a:lnTo>
                  <a:lnTo>
                    <a:pt x="1064" y="180"/>
                  </a:lnTo>
                  <a:lnTo>
                    <a:pt x="1064" y="184"/>
                  </a:lnTo>
                  <a:lnTo>
                    <a:pt x="1060" y="184"/>
                  </a:lnTo>
                  <a:lnTo>
                    <a:pt x="1064" y="184"/>
                  </a:lnTo>
                  <a:lnTo>
                    <a:pt x="1064" y="188"/>
                  </a:lnTo>
                  <a:lnTo>
                    <a:pt x="1060" y="188"/>
                  </a:lnTo>
                  <a:lnTo>
                    <a:pt x="1056" y="191"/>
                  </a:lnTo>
                  <a:lnTo>
                    <a:pt x="1060" y="191"/>
                  </a:lnTo>
                  <a:lnTo>
                    <a:pt x="1060" y="188"/>
                  </a:lnTo>
                  <a:lnTo>
                    <a:pt x="1064" y="188"/>
                  </a:lnTo>
                  <a:lnTo>
                    <a:pt x="1064" y="184"/>
                  </a:lnTo>
                  <a:lnTo>
                    <a:pt x="1068" y="184"/>
                  </a:lnTo>
                  <a:lnTo>
                    <a:pt x="1071" y="188"/>
                  </a:lnTo>
                  <a:lnTo>
                    <a:pt x="1068" y="188"/>
                  </a:lnTo>
                  <a:lnTo>
                    <a:pt x="1064" y="191"/>
                  </a:lnTo>
                  <a:lnTo>
                    <a:pt x="1068" y="188"/>
                  </a:lnTo>
                  <a:lnTo>
                    <a:pt x="1071" y="188"/>
                  </a:lnTo>
                  <a:lnTo>
                    <a:pt x="1071" y="184"/>
                  </a:lnTo>
                  <a:lnTo>
                    <a:pt x="1075" y="184"/>
                  </a:lnTo>
                  <a:lnTo>
                    <a:pt x="1079" y="184"/>
                  </a:lnTo>
                  <a:lnTo>
                    <a:pt x="1079" y="180"/>
                  </a:lnTo>
                  <a:lnTo>
                    <a:pt x="1083" y="180"/>
                  </a:lnTo>
                  <a:lnTo>
                    <a:pt x="1086" y="180"/>
                  </a:lnTo>
                  <a:lnTo>
                    <a:pt x="1090" y="184"/>
                  </a:lnTo>
                  <a:lnTo>
                    <a:pt x="1094" y="184"/>
                  </a:lnTo>
                  <a:lnTo>
                    <a:pt x="1098" y="184"/>
                  </a:lnTo>
                  <a:lnTo>
                    <a:pt x="1101" y="188"/>
                  </a:lnTo>
                  <a:lnTo>
                    <a:pt x="1098" y="188"/>
                  </a:lnTo>
                  <a:lnTo>
                    <a:pt x="1094" y="191"/>
                  </a:lnTo>
                  <a:lnTo>
                    <a:pt x="1094" y="188"/>
                  </a:lnTo>
                  <a:lnTo>
                    <a:pt x="1090" y="188"/>
                  </a:lnTo>
                  <a:lnTo>
                    <a:pt x="1086" y="188"/>
                  </a:lnTo>
                  <a:lnTo>
                    <a:pt x="1086" y="191"/>
                  </a:lnTo>
                  <a:lnTo>
                    <a:pt x="1083" y="191"/>
                  </a:lnTo>
                  <a:lnTo>
                    <a:pt x="1079" y="191"/>
                  </a:lnTo>
                  <a:lnTo>
                    <a:pt x="1075" y="195"/>
                  </a:lnTo>
                  <a:lnTo>
                    <a:pt x="1079" y="195"/>
                  </a:lnTo>
                  <a:lnTo>
                    <a:pt x="1079" y="191"/>
                  </a:lnTo>
                  <a:lnTo>
                    <a:pt x="1083" y="191"/>
                  </a:lnTo>
                  <a:lnTo>
                    <a:pt x="1086" y="191"/>
                  </a:lnTo>
                  <a:lnTo>
                    <a:pt x="1083" y="195"/>
                  </a:lnTo>
                  <a:lnTo>
                    <a:pt x="1079" y="195"/>
                  </a:lnTo>
                  <a:lnTo>
                    <a:pt x="1083" y="195"/>
                  </a:lnTo>
                  <a:lnTo>
                    <a:pt x="1086" y="195"/>
                  </a:lnTo>
                  <a:lnTo>
                    <a:pt x="1090" y="195"/>
                  </a:lnTo>
                  <a:lnTo>
                    <a:pt x="1094" y="191"/>
                  </a:lnTo>
                  <a:lnTo>
                    <a:pt x="1098" y="191"/>
                  </a:lnTo>
                  <a:lnTo>
                    <a:pt x="1101" y="191"/>
                  </a:lnTo>
                  <a:lnTo>
                    <a:pt x="1105" y="188"/>
                  </a:lnTo>
                  <a:lnTo>
                    <a:pt x="1109" y="188"/>
                  </a:lnTo>
                  <a:lnTo>
                    <a:pt x="1109" y="191"/>
                  </a:lnTo>
                  <a:lnTo>
                    <a:pt x="1105" y="195"/>
                  </a:lnTo>
                  <a:lnTo>
                    <a:pt x="1101" y="195"/>
                  </a:lnTo>
                  <a:lnTo>
                    <a:pt x="1101" y="199"/>
                  </a:lnTo>
                  <a:lnTo>
                    <a:pt x="1098" y="199"/>
                  </a:lnTo>
                  <a:lnTo>
                    <a:pt x="1098" y="195"/>
                  </a:lnTo>
                  <a:lnTo>
                    <a:pt x="1094" y="195"/>
                  </a:lnTo>
                  <a:lnTo>
                    <a:pt x="1094" y="199"/>
                  </a:lnTo>
                  <a:lnTo>
                    <a:pt x="1090" y="199"/>
                  </a:lnTo>
                  <a:lnTo>
                    <a:pt x="1090" y="203"/>
                  </a:lnTo>
                  <a:lnTo>
                    <a:pt x="1094" y="199"/>
                  </a:lnTo>
                  <a:lnTo>
                    <a:pt x="1098" y="199"/>
                  </a:lnTo>
                  <a:lnTo>
                    <a:pt x="1101" y="199"/>
                  </a:lnTo>
                  <a:lnTo>
                    <a:pt x="1098" y="199"/>
                  </a:lnTo>
                  <a:lnTo>
                    <a:pt x="1098" y="203"/>
                  </a:lnTo>
                  <a:lnTo>
                    <a:pt x="1094" y="206"/>
                  </a:lnTo>
                  <a:lnTo>
                    <a:pt x="1098" y="206"/>
                  </a:lnTo>
                  <a:lnTo>
                    <a:pt x="1098" y="203"/>
                  </a:lnTo>
                  <a:lnTo>
                    <a:pt x="1101" y="203"/>
                  </a:lnTo>
                  <a:lnTo>
                    <a:pt x="1098" y="203"/>
                  </a:lnTo>
                  <a:lnTo>
                    <a:pt x="1101" y="199"/>
                  </a:lnTo>
                  <a:lnTo>
                    <a:pt x="1101" y="195"/>
                  </a:lnTo>
                  <a:lnTo>
                    <a:pt x="1105" y="195"/>
                  </a:lnTo>
                  <a:lnTo>
                    <a:pt x="1109" y="195"/>
                  </a:lnTo>
                  <a:lnTo>
                    <a:pt x="1113" y="195"/>
                  </a:lnTo>
                  <a:lnTo>
                    <a:pt x="1116" y="195"/>
                  </a:lnTo>
                  <a:lnTo>
                    <a:pt x="1120" y="191"/>
                  </a:lnTo>
                  <a:lnTo>
                    <a:pt x="1124" y="191"/>
                  </a:lnTo>
                  <a:lnTo>
                    <a:pt x="1120" y="195"/>
                  </a:lnTo>
                  <a:lnTo>
                    <a:pt x="1116" y="195"/>
                  </a:lnTo>
                  <a:lnTo>
                    <a:pt x="1113" y="195"/>
                  </a:lnTo>
                  <a:lnTo>
                    <a:pt x="1113" y="199"/>
                  </a:lnTo>
                  <a:lnTo>
                    <a:pt x="1113" y="195"/>
                  </a:lnTo>
                  <a:lnTo>
                    <a:pt x="1116" y="195"/>
                  </a:lnTo>
                  <a:lnTo>
                    <a:pt x="1120" y="195"/>
                  </a:lnTo>
                  <a:lnTo>
                    <a:pt x="1124" y="195"/>
                  </a:lnTo>
                  <a:lnTo>
                    <a:pt x="1128" y="195"/>
                  </a:lnTo>
                  <a:lnTo>
                    <a:pt x="1131" y="195"/>
                  </a:lnTo>
                  <a:lnTo>
                    <a:pt x="1135" y="195"/>
                  </a:lnTo>
                  <a:lnTo>
                    <a:pt x="1139" y="195"/>
                  </a:lnTo>
                  <a:lnTo>
                    <a:pt x="1143" y="195"/>
                  </a:lnTo>
                  <a:lnTo>
                    <a:pt x="1143" y="199"/>
                  </a:lnTo>
                  <a:lnTo>
                    <a:pt x="1146" y="199"/>
                  </a:lnTo>
                  <a:lnTo>
                    <a:pt x="1143" y="199"/>
                  </a:lnTo>
                  <a:lnTo>
                    <a:pt x="1139" y="199"/>
                  </a:lnTo>
                  <a:lnTo>
                    <a:pt x="1139" y="203"/>
                  </a:lnTo>
                  <a:lnTo>
                    <a:pt x="1135" y="203"/>
                  </a:lnTo>
                  <a:lnTo>
                    <a:pt x="1131" y="203"/>
                  </a:lnTo>
                  <a:lnTo>
                    <a:pt x="1128" y="203"/>
                  </a:lnTo>
                  <a:lnTo>
                    <a:pt x="1124" y="203"/>
                  </a:lnTo>
                  <a:lnTo>
                    <a:pt x="1120" y="203"/>
                  </a:lnTo>
                  <a:lnTo>
                    <a:pt x="1120" y="206"/>
                  </a:lnTo>
                  <a:lnTo>
                    <a:pt x="1116" y="206"/>
                  </a:lnTo>
                  <a:lnTo>
                    <a:pt x="1120" y="206"/>
                  </a:lnTo>
                  <a:lnTo>
                    <a:pt x="1116" y="206"/>
                  </a:lnTo>
                  <a:lnTo>
                    <a:pt x="1113" y="206"/>
                  </a:lnTo>
                  <a:lnTo>
                    <a:pt x="1113" y="210"/>
                  </a:lnTo>
                  <a:lnTo>
                    <a:pt x="1116" y="206"/>
                  </a:lnTo>
                  <a:lnTo>
                    <a:pt x="1120" y="206"/>
                  </a:lnTo>
                  <a:lnTo>
                    <a:pt x="1124" y="206"/>
                  </a:lnTo>
                  <a:lnTo>
                    <a:pt x="1120" y="206"/>
                  </a:lnTo>
                  <a:lnTo>
                    <a:pt x="1124" y="206"/>
                  </a:lnTo>
                  <a:lnTo>
                    <a:pt x="1124" y="203"/>
                  </a:lnTo>
                  <a:lnTo>
                    <a:pt x="1128" y="203"/>
                  </a:lnTo>
                  <a:lnTo>
                    <a:pt x="1131" y="203"/>
                  </a:lnTo>
                  <a:lnTo>
                    <a:pt x="1135" y="203"/>
                  </a:lnTo>
                  <a:lnTo>
                    <a:pt x="1139" y="203"/>
                  </a:lnTo>
                  <a:lnTo>
                    <a:pt x="1139" y="206"/>
                  </a:lnTo>
                  <a:lnTo>
                    <a:pt x="1135" y="206"/>
                  </a:lnTo>
                  <a:lnTo>
                    <a:pt x="1131" y="206"/>
                  </a:lnTo>
                  <a:lnTo>
                    <a:pt x="1128" y="206"/>
                  </a:lnTo>
                  <a:lnTo>
                    <a:pt x="1128" y="210"/>
                  </a:lnTo>
                  <a:lnTo>
                    <a:pt x="1124" y="210"/>
                  </a:lnTo>
                  <a:lnTo>
                    <a:pt x="1120" y="210"/>
                  </a:lnTo>
                  <a:lnTo>
                    <a:pt x="1120" y="214"/>
                  </a:lnTo>
                  <a:lnTo>
                    <a:pt x="1120" y="210"/>
                  </a:lnTo>
                  <a:lnTo>
                    <a:pt x="1124" y="210"/>
                  </a:lnTo>
                  <a:lnTo>
                    <a:pt x="1128" y="210"/>
                  </a:lnTo>
                  <a:lnTo>
                    <a:pt x="1131" y="210"/>
                  </a:lnTo>
                  <a:lnTo>
                    <a:pt x="1131" y="206"/>
                  </a:lnTo>
                  <a:lnTo>
                    <a:pt x="1135" y="206"/>
                  </a:lnTo>
                  <a:lnTo>
                    <a:pt x="1139" y="206"/>
                  </a:lnTo>
                  <a:lnTo>
                    <a:pt x="1143" y="206"/>
                  </a:lnTo>
                  <a:lnTo>
                    <a:pt x="1146" y="206"/>
                  </a:lnTo>
                  <a:lnTo>
                    <a:pt x="1146" y="203"/>
                  </a:lnTo>
                  <a:lnTo>
                    <a:pt x="1150" y="203"/>
                  </a:lnTo>
                  <a:lnTo>
                    <a:pt x="1154" y="203"/>
                  </a:lnTo>
                  <a:lnTo>
                    <a:pt x="1158" y="203"/>
                  </a:lnTo>
                  <a:lnTo>
                    <a:pt x="1158" y="206"/>
                  </a:lnTo>
                  <a:lnTo>
                    <a:pt x="1162" y="206"/>
                  </a:lnTo>
                  <a:lnTo>
                    <a:pt x="1165" y="210"/>
                  </a:lnTo>
                  <a:lnTo>
                    <a:pt x="1162" y="210"/>
                  </a:lnTo>
                  <a:lnTo>
                    <a:pt x="1158" y="210"/>
                  </a:lnTo>
                  <a:lnTo>
                    <a:pt x="1154" y="210"/>
                  </a:lnTo>
                  <a:lnTo>
                    <a:pt x="1150" y="210"/>
                  </a:lnTo>
                  <a:lnTo>
                    <a:pt x="1146" y="210"/>
                  </a:lnTo>
                  <a:lnTo>
                    <a:pt x="1146" y="214"/>
                  </a:lnTo>
                  <a:lnTo>
                    <a:pt x="1143" y="214"/>
                  </a:lnTo>
                  <a:lnTo>
                    <a:pt x="1139" y="210"/>
                  </a:lnTo>
                  <a:lnTo>
                    <a:pt x="1135" y="214"/>
                  </a:lnTo>
                  <a:lnTo>
                    <a:pt x="1131" y="214"/>
                  </a:lnTo>
                  <a:lnTo>
                    <a:pt x="1128" y="214"/>
                  </a:lnTo>
                  <a:lnTo>
                    <a:pt x="1124" y="214"/>
                  </a:lnTo>
                  <a:lnTo>
                    <a:pt x="1120" y="214"/>
                  </a:lnTo>
                  <a:lnTo>
                    <a:pt x="1116" y="214"/>
                  </a:lnTo>
                  <a:lnTo>
                    <a:pt x="1120" y="214"/>
                  </a:lnTo>
                  <a:lnTo>
                    <a:pt x="1124" y="214"/>
                  </a:lnTo>
                  <a:lnTo>
                    <a:pt x="1128" y="214"/>
                  </a:lnTo>
                  <a:lnTo>
                    <a:pt x="1131" y="214"/>
                  </a:lnTo>
                  <a:lnTo>
                    <a:pt x="1135" y="214"/>
                  </a:lnTo>
                  <a:lnTo>
                    <a:pt x="1139" y="214"/>
                  </a:lnTo>
                  <a:lnTo>
                    <a:pt x="1143" y="214"/>
                  </a:lnTo>
                  <a:lnTo>
                    <a:pt x="1146" y="214"/>
                  </a:lnTo>
                  <a:lnTo>
                    <a:pt x="1150" y="214"/>
                  </a:lnTo>
                  <a:lnTo>
                    <a:pt x="1154" y="214"/>
                  </a:lnTo>
                  <a:lnTo>
                    <a:pt x="1158" y="214"/>
                  </a:lnTo>
                  <a:lnTo>
                    <a:pt x="1162" y="214"/>
                  </a:lnTo>
                  <a:lnTo>
                    <a:pt x="1165" y="218"/>
                  </a:lnTo>
                  <a:lnTo>
                    <a:pt x="1169" y="218"/>
                  </a:lnTo>
                  <a:lnTo>
                    <a:pt x="1173" y="218"/>
                  </a:lnTo>
                  <a:lnTo>
                    <a:pt x="1169" y="218"/>
                  </a:lnTo>
                  <a:lnTo>
                    <a:pt x="1169" y="222"/>
                  </a:lnTo>
                  <a:lnTo>
                    <a:pt x="1165" y="218"/>
                  </a:lnTo>
                  <a:lnTo>
                    <a:pt x="1162" y="218"/>
                  </a:lnTo>
                  <a:lnTo>
                    <a:pt x="1158" y="218"/>
                  </a:lnTo>
                  <a:lnTo>
                    <a:pt x="1158" y="222"/>
                  </a:lnTo>
                  <a:lnTo>
                    <a:pt x="1154" y="218"/>
                  </a:lnTo>
                  <a:lnTo>
                    <a:pt x="1146" y="218"/>
                  </a:lnTo>
                  <a:lnTo>
                    <a:pt x="1143" y="218"/>
                  </a:lnTo>
                  <a:lnTo>
                    <a:pt x="1139" y="218"/>
                  </a:lnTo>
                  <a:lnTo>
                    <a:pt x="1135" y="218"/>
                  </a:lnTo>
                  <a:lnTo>
                    <a:pt x="1131" y="218"/>
                  </a:lnTo>
                  <a:lnTo>
                    <a:pt x="1135" y="218"/>
                  </a:lnTo>
                  <a:lnTo>
                    <a:pt x="1139" y="218"/>
                  </a:lnTo>
                  <a:lnTo>
                    <a:pt x="1143" y="218"/>
                  </a:lnTo>
                  <a:lnTo>
                    <a:pt x="1146" y="218"/>
                  </a:lnTo>
                  <a:lnTo>
                    <a:pt x="1150" y="218"/>
                  </a:lnTo>
                  <a:lnTo>
                    <a:pt x="1146" y="218"/>
                  </a:lnTo>
                  <a:lnTo>
                    <a:pt x="1143" y="218"/>
                  </a:lnTo>
                  <a:lnTo>
                    <a:pt x="1139" y="218"/>
                  </a:lnTo>
                  <a:lnTo>
                    <a:pt x="1135" y="218"/>
                  </a:lnTo>
                  <a:lnTo>
                    <a:pt x="1139" y="218"/>
                  </a:lnTo>
                  <a:lnTo>
                    <a:pt x="1143" y="218"/>
                  </a:lnTo>
                  <a:lnTo>
                    <a:pt x="1139" y="222"/>
                  </a:lnTo>
                  <a:lnTo>
                    <a:pt x="1135" y="222"/>
                  </a:lnTo>
                  <a:lnTo>
                    <a:pt x="1139" y="222"/>
                  </a:lnTo>
                  <a:lnTo>
                    <a:pt x="1143" y="218"/>
                  </a:lnTo>
                  <a:lnTo>
                    <a:pt x="1146" y="222"/>
                  </a:lnTo>
                  <a:lnTo>
                    <a:pt x="1150" y="222"/>
                  </a:lnTo>
                  <a:lnTo>
                    <a:pt x="1154" y="222"/>
                  </a:lnTo>
                  <a:lnTo>
                    <a:pt x="1150" y="222"/>
                  </a:lnTo>
                  <a:lnTo>
                    <a:pt x="1146" y="222"/>
                  </a:lnTo>
                  <a:lnTo>
                    <a:pt x="1143" y="222"/>
                  </a:lnTo>
                  <a:lnTo>
                    <a:pt x="1146" y="222"/>
                  </a:lnTo>
                  <a:lnTo>
                    <a:pt x="1150" y="222"/>
                  </a:lnTo>
                  <a:lnTo>
                    <a:pt x="1150" y="225"/>
                  </a:lnTo>
                  <a:lnTo>
                    <a:pt x="1146" y="225"/>
                  </a:lnTo>
                  <a:lnTo>
                    <a:pt x="1143" y="225"/>
                  </a:lnTo>
                  <a:lnTo>
                    <a:pt x="1146" y="225"/>
                  </a:lnTo>
                  <a:lnTo>
                    <a:pt x="1150" y="225"/>
                  </a:lnTo>
                  <a:lnTo>
                    <a:pt x="1154" y="225"/>
                  </a:lnTo>
                  <a:lnTo>
                    <a:pt x="1150" y="225"/>
                  </a:lnTo>
                  <a:lnTo>
                    <a:pt x="1146" y="225"/>
                  </a:lnTo>
                  <a:lnTo>
                    <a:pt x="1143" y="225"/>
                  </a:lnTo>
                  <a:lnTo>
                    <a:pt x="1139" y="225"/>
                  </a:lnTo>
                  <a:lnTo>
                    <a:pt x="1143" y="225"/>
                  </a:lnTo>
                  <a:lnTo>
                    <a:pt x="1139" y="225"/>
                  </a:lnTo>
                  <a:lnTo>
                    <a:pt x="1135" y="225"/>
                  </a:lnTo>
                  <a:lnTo>
                    <a:pt x="1131" y="225"/>
                  </a:lnTo>
                  <a:lnTo>
                    <a:pt x="1128" y="225"/>
                  </a:lnTo>
                  <a:lnTo>
                    <a:pt x="1131" y="225"/>
                  </a:lnTo>
                  <a:lnTo>
                    <a:pt x="1128" y="225"/>
                  </a:lnTo>
                  <a:lnTo>
                    <a:pt x="1131" y="225"/>
                  </a:lnTo>
                  <a:lnTo>
                    <a:pt x="1135" y="225"/>
                  </a:lnTo>
                  <a:lnTo>
                    <a:pt x="1146" y="225"/>
                  </a:lnTo>
                  <a:lnTo>
                    <a:pt x="1150" y="229"/>
                  </a:lnTo>
                  <a:lnTo>
                    <a:pt x="1146" y="229"/>
                  </a:lnTo>
                  <a:lnTo>
                    <a:pt x="1143" y="229"/>
                  </a:lnTo>
                  <a:lnTo>
                    <a:pt x="1139" y="229"/>
                  </a:lnTo>
                  <a:lnTo>
                    <a:pt x="1135" y="229"/>
                  </a:lnTo>
                  <a:lnTo>
                    <a:pt x="1139" y="229"/>
                  </a:lnTo>
                  <a:lnTo>
                    <a:pt x="1143" y="229"/>
                  </a:lnTo>
                  <a:lnTo>
                    <a:pt x="1139" y="229"/>
                  </a:lnTo>
                  <a:lnTo>
                    <a:pt x="1143" y="229"/>
                  </a:lnTo>
                  <a:lnTo>
                    <a:pt x="1146" y="229"/>
                  </a:lnTo>
                  <a:lnTo>
                    <a:pt x="1150" y="229"/>
                  </a:lnTo>
                  <a:lnTo>
                    <a:pt x="1154" y="229"/>
                  </a:lnTo>
                  <a:lnTo>
                    <a:pt x="1158" y="229"/>
                  </a:lnTo>
                  <a:lnTo>
                    <a:pt x="1158" y="233"/>
                  </a:lnTo>
                  <a:lnTo>
                    <a:pt x="1158" y="229"/>
                  </a:lnTo>
                  <a:lnTo>
                    <a:pt x="1162" y="229"/>
                  </a:lnTo>
                  <a:lnTo>
                    <a:pt x="1162" y="233"/>
                  </a:lnTo>
                  <a:lnTo>
                    <a:pt x="1165" y="233"/>
                  </a:lnTo>
                  <a:lnTo>
                    <a:pt x="1165" y="229"/>
                  </a:lnTo>
                  <a:lnTo>
                    <a:pt x="1169" y="229"/>
                  </a:lnTo>
                  <a:lnTo>
                    <a:pt x="1169" y="233"/>
                  </a:lnTo>
                  <a:lnTo>
                    <a:pt x="1165" y="233"/>
                  </a:lnTo>
                  <a:lnTo>
                    <a:pt x="1162" y="233"/>
                  </a:lnTo>
                  <a:lnTo>
                    <a:pt x="1158" y="233"/>
                  </a:lnTo>
                  <a:lnTo>
                    <a:pt x="1154" y="233"/>
                  </a:lnTo>
                  <a:lnTo>
                    <a:pt x="1158" y="233"/>
                  </a:lnTo>
                  <a:lnTo>
                    <a:pt x="1154" y="233"/>
                  </a:lnTo>
                  <a:lnTo>
                    <a:pt x="1158" y="233"/>
                  </a:lnTo>
                  <a:lnTo>
                    <a:pt x="1162" y="233"/>
                  </a:lnTo>
                  <a:lnTo>
                    <a:pt x="1165" y="233"/>
                  </a:lnTo>
                  <a:lnTo>
                    <a:pt x="1162" y="233"/>
                  </a:lnTo>
                  <a:lnTo>
                    <a:pt x="1162" y="237"/>
                  </a:lnTo>
                  <a:lnTo>
                    <a:pt x="1158" y="237"/>
                  </a:lnTo>
                  <a:lnTo>
                    <a:pt x="1162" y="237"/>
                  </a:lnTo>
                  <a:lnTo>
                    <a:pt x="1162" y="233"/>
                  </a:lnTo>
                  <a:lnTo>
                    <a:pt x="1165" y="233"/>
                  </a:lnTo>
                  <a:lnTo>
                    <a:pt x="1169" y="233"/>
                  </a:lnTo>
                  <a:lnTo>
                    <a:pt x="1169" y="237"/>
                  </a:lnTo>
                  <a:lnTo>
                    <a:pt x="1165" y="237"/>
                  </a:lnTo>
                  <a:lnTo>
                    <a:pt x="1169" y="237"/>
                  </a:lnTo>
                  <a:lnTo>
                    <a:pt x="1173" y="237"/>
                  </a:lnTo>
                  <a:lnTo>
                    <a:pt x="1169" y="237"/>
                  </a:lnTo>
                  <a:lnTo>
                    <a:pt x="1173" y="237"/>
                  </a:lnTo>
                  <a:lnTo>
                    <a:pt x="1177" y="237"/>
                  </a:lnTo>
                  <a:lnTo>
                    <a:pt x="1173" y="237"/>
                  </a:lnTo>
                  <a:lnTo>
                    <a:pt x="1177" y="237"/>
                  </a:lnTo>
                  <a:lnTo>
                    <a:pt x="1180" y="237"/>
                  </a:lnTo>
                  <a:lnTo>
                    <a:pt x="1177" y="237"/>
                  </a:lnTo>
                  <a:lnTo>
                    <a:pt x="1177" y="240"/>
                  </a:lnTo>
                  <a:lnTo>
                    <a:pt x="1173" y="240"/>
                  </a:lnTo>
                  <a:lnTo>
                    <a:pt x="1169" y="240"/>
                  </a:lnTo>
                  <a:lnTo>
                    <a:pt x="1173" y="240"/>
                  </a:lnTo>
                  <a:lnTo>
                    <a:pt x="1177" y="240"/>
                  </a:lnTo>
                  <a:lnTo>
                    <a:pt x="1180" y="237"/>
                  </a:lnTo>
                  <a:lnTo>
                    <a:pt x="1184" y="237"/>
                  </a:lnTo>
                  <a:lnTo>
                    <a:pt x="1180" y="237"/>
                  </a:lnTo>
                  <a:lnTo>
                    <a:pt x="1180" y="240"/>
                  </a:lnTo>
                  <a:lnTo>
                    <a:pt x="1180" y="244"/>
                  </a:lnTo>
                  <a:lnTo>
                    <a:pt x="1184" y="244"/>
                  </a:lnTo>
                  <a:lnTo>
                    <a:pt x="1184" y="240"/>
                  </a:lnTo>
                  <a:lnTo>
                    <a:pt x="1184" y="237"/>
                  </a:lnTo>
                  <a:lnTo>
                    <a:pt x="1188" y="237"/>
                  </a:lnTo>
                  <a:lnTo>
                    <a:pt x="1192" y="237"/>
                  </a:lnTo>
                  <a:lnTo>
                    <a:pt x="1192" y="240"/>
                  </a:lnTo>
                  <a:lnTo>
                    <a:pt x="1188" y="240"/>
                  </a:lnTo>
                  <a:lnTo>
                    <a:pt x="1192" y="244"/>
                  </a:lnTo>
                  <a:lnTo>
                    <a:pt x="1192" y="240"/>
                  </a:lnTo>
                  <a:lnTo>
                    <a:pt x="1188" y="240"/>
                  </a:lnTo>
                  <a:lnTo>
                    <a:pt x="1192" y="240"/>
                  </a:lnTo>
                  <a:lnTo>
                    <a:pt x="1195" y="240"/>
                  </a:lnTo>
                  <a:lnTo>
                    <a:pt x="1195" y="237"/>
                  </a:lnTo>
                  <a:lnTo>
                    <a:pt x="1199" y="237"/>
                  </a:lnTo>
                  <a:lnTo>
                    <a:pt x="1203" y="237"/>
                  </a:lnTo>
                  <a:lnTo>
                    <a:pt x="1199" y="240"/>
                  </a:lnTo>
                  <a:lnTo>
                    <a:pt x="1195" y="240"/>
                  </a:lnTo>
                  <a:lnTo>
                    <a:pt x="1195" y="244"/>
                  </a:lnTo>
                  <a:lnTo>
                    <a:pt x="1199" y="240"/>
                  </a:lnTo>
                  <a:lnTo>
                    <a:pt x="1199" y="244"/>
                  </a:lnTo>
                  <a:lnTo>
                    <a:pt x="1203" y="240"/>
                  </a:lnTo>
                  <a:lnTo>
                    <a:pt x="1207" y="240"/>
                  </a:lnTo>
                  <a:lnTo>
                    <a:pt x="1207" y="244"/>
                  </a:lnTo>
                  <a:lnTo>
                    <a:pt x="1203" y="244"/>
                  </a:lnTo>
                  <a:lnTo>
                    <a:pt x="1207" y="244"/>
                  </a:lnTo>
                  <a:lnTo>
                    <a:pt x="1207" y="240"/>
                  </a:lnTo>
                  <a:lnTo>
                    <a:pt x="1210" y="244"/>
                  </a:lnTo>
                  <a:lnTo>
                    <a:pt x="1214" y="244"/>
                  </a:lnTo>
                  <a:lnTo>
                    <a:pt x="1210" y="244"/>
                  </a:lnTo>
                  <a:lnTo>
                    <a:pt x="1210" y="248"/>
                  </a:lnTo>
                  <a:lnTo>
                    <a:pt x="1207" y="248"/>
                  </a:lnTo>
                  <a:lnTo>
                    <a:pt x="1210" y="248"/>
                  </a:lnTo>
                  <a:lnTo>
                    <a:pt x="1214" y="248"/>
                  </a:lnTo>
                  <a:lnTo>
                    <a:pt x="1210" y="248"/>
                  </a:lnTo>
                  <a:lnTo>
                    <a:pt x="1207" y="248"/>
                  </a:lnTo>
                  <a:lnTo>
                    <a:pt x="1203" y="248"/>
                  </a:lnTo>
                  <a:lnTo>
                    <a:pt x="1199" y="248"/>
                  </a:lnTo>
                  <a:lnTo>
                    <a:pt x="1203" y="248"/>
                  </a:lnTo>
                  <a:lnTo>
                    <a:pt x="1207" y="248"/>
                  </a:lnTo>
                  <a:lnTo>
                    <a:pt x="1210" y="248"/>
                  </a:lnTo>
                  <a:lnTo>
                    <a:pt x="1207" y="248"/>
                  </a:lnTo>
                  <a:lnTo>
                    <a:pt x="1207" y="252"/>
                  </a:lnTo>
                  <a:lnTo>
                    <a:pt x="1207" y="248"/>
                  </a:lnTo>
                  <a:lnTo>
                    <a:pt x="1203" y="248"/>
                  </a:lnTo>
                  <a:lnTo>
                    <a:pt x="1203" y="252"/>
                  </a:lnTo>
                  <a:lnTo>
                    <a:pt x="1199" y="252"/>
                  </a:lnTo>
                  <a:lnTo>
                    <a:pt x="1203" y="252"/>
                  </a:lnTo>
                  <a:lnTo>
                    <a:pt x="1207" y="252"/>
                  </a:lnTo>
                  <a:lnTo>
                    <a:pt x="1210" y="252"/>
                  </a:lnTo>
                  <a:lnTo>
                    <a:pt x="1210" y="248"/>
                  </a:lnTo>
                  <a:lnTo>
                    <a:pt x="1214" y="248"/>
                  </a:lnTo>
                  <a:lnTo>
                    <a:pt x="1214" y="252"/>
                  </a:lnTo>
                  <a:lnTo>
                    <a:pt x="1210" y="252"/>
                  </a:lnTo>
                  <a:lnTo>
                    <a:pt x="1207" y="252"/>
                  </a:lnTo>
                  <a:lnTo>
                    <a:pt x="1203" y="252"/>
                  </a:lnTo>
                  <a:lnTo>
                    <a:pt x="1203" y="255"/>
                  </a:lnTo>
                  <a:lnTo>
                    <a:pt x="1203" y="252"/>
                  </a:lnTo>
                  <a:lnTo>
                    <a:pt x="1207" y="252"/>
                  </a:lnTo>
                  <a:lnTo>
                    <a:pt x="1210" y="252"/>
                  </a:lnTo>
                  <a:lnTo>
                    <a:pt x="1214" y="252"/>
                  </a:lnTo>
                  <a:lnTo>
                    <a:pt x="1218" y="252"/>
                  </a:lnTo>
                  <a:lnTo>
                    <a:pt x="1222" y="252"/>
                  </a:lnTo>
                  <a:lnTo>
                    <a:pt x="1218" y="252"/>
                  </a:lnTo>
                  <a:lnTo>
                    <a:pt x="1218" y="255"/>
                  </a:lnTo>
                  <a:lnTo>
                    <a:pt x="1218" y="252"/>
                  </a:lnTo>
                  <a:lnTo>
                    <a:pt x="1222" y="252"/>
                  </a:lnTo>
                  <a:lnTo>
                    <a:pt x="1222" y="248"/>
                  </a:lnTo>
                  <a:lnTo>
                    <a:pt x="1225" y="248"/>
                  </a:lnTo>
                  <a:lnTo>
                    <a:pt x="1229" y="248"/>
                  </a:lnTo>
                  <a:lnTo>
                    <a:pt x="1229" y="252"/>
                  </a:lnTo>
                  <a:lnTo>
                    <a:pt x="1225" y="252"/>
                  </a:lnTo>
                  <a:lnTo>
                    <a:pt x="1225" y="255"/>
                  </a:lnTo>
                  <a:lnTo>
                    <a:pt x="1222" y="255"/>
                  </a:lnTo>
                  <a:lnTo>
                    <a:pt x="1218" y="255"/>
                  </a:lnTo>
                  <a:lnTo>
                    <a:pt x="1222" y="255"/>
                  </a:lnTo>
                  <a:lnTo>
                    <a:pt x="1222" y="259"/>
                  </a:lnTo>
                  <a:lnTo>
                    <a:pt x="1225" y="255"/>
                  </a:lnTo>
                  <a:lnTo>
                    <a:pt x="1229" y="255"/>
                  </a:lnTo>
                  <a:lnTo>
                    <a:pt x="1233" y="255"/>
                  </a:lnTo>
                  <a:lnTo>
                    <a:pt x="1229" y="259"/>
                  </a:lnTo>
                  <a:lnTo>
                    <a:pt x="1233" y="259"/>
                  </a:lnTo>
                  <a:lnTo>
                    <a:pt x="1233" y="255"/>
                  </a:lnTo>
                  <a:lnTo>
                    <a:pt x="1237" y="255"/>
                  </a:lnTo>
                  <a:lnTo>
                    <a:pt x="1240" y="259"/>
                  </a:lnTo>
                  <a:lnTo>
                    <a:pt x="1240" y="255"/>
                  </a:lnTo>
                  <a:lnTo>
                    <a:pt x="1237" y="255"/>
                  </a:lnTo>
                  <a:lnTo>
                    <a:pt x="1240" y="255"/>
                  </a:lnTo>
                  <a:lnTo>
                    <a:pt x="1240" y="252"/>
                  </a:lnTo>
                  <a:lnTo>
                    <a:pt x="1244" y="252"/>
                  </a:lnTo>
                  <a:lnTo>
                    <a:pt x="1244" y="255"/>
                  </a:lnTo>
                  <a:lnTo>
                    <a:pt x="1248" y="255"/>
                  </a:lnTo>
                  <a:lnTo>
                    <a:pt x="1252" y="255"/>
                  </a:lnTo>
                  <a:lnTo>
                    <a:pt x="1255" y="259"/>
                  </a:lnTo>
                  <a:lnTo>
                    <a:pt x="1252" y="259"/>
                  </a:lnTo>
                  <a:lnTo>
                    <a:pt x="1248" y="259"/>
                  </a:lnTo>
                  <a:lnTo>
                    <a:pt x="1244" y="259"/>
                  </a:lnTo>
                  <a:lnTo>
                    <a:pt x="1248" y="259"/>
                  </a:lnTo>
                  <a:lnTo>
                    <a:pt x="1252" y="263"/>
                  </a:lnTo>
                  <a:lnTo>
                    <a:pt x="1248" y="263"/>
                  </a:lnTo>
                  <a:lnTo>
                    <a:pt x="1244" y="263"/>
                  </a:lnTo>
                  <a:lnTo>
                    <a:pt x="1248" y="263"/>
                  </a:lnTo>
                  <a:lnTo>
                    <a:pt x="1252" y="263"/>
                  </a:lnTo>
                  <a:lnTo>
                    <a:pt x="1248" y="263"/>
                  </a:lnTo>
                  <a:lnTo>
                    <a:pt x="1248" y="267"/>
                  </a:lnTo>
                  <a:lnTo>
                    <a:pt x="1244" y="267"/>
                  </a:lnTo>
                  <a:lnTo>
                    <a:pt x="1240" y="263"/>
                  </a:lnTo>
                  <a:lnTo>
                    <a:pt x="1237" y="263"/>
                  </a:lnTo>
                  <a:lnTo>
                    <a:pt x="1233" y="263"/>
                  </a:lnTo>
                  <a:lnTo>
                    <a:pt x="1237" y="263"/>
                  </a:lnTo>
                  <a:lnTo>
                    <a:pt x="1240" y="263"/>
                  </a:lnTo>
                  <a:lnTo>
                    <a:pt x="1237" y="267"/>
                  </a:lnTo>
                  <a:lnTo>
                    <a:pt x="1233" y="267"/>
                  </a:lnTo>
                  <a:lnTo>
                    <a:pt x="1233" y="263"/>
                  </a:lnTo>
                  <a:lnTo>
                    <a:pt x="1229" y="263"/>
                  </a:lnTo>
                  <a:lnTo>
                    <a:pt x="1233" y="267"/>
                  </a:lnTo>
                  <a:lnTo>
                    <a:pt x="1237" y="267"/>
                  </a:lnTo>
                  <a:lnTo>
                    <a:pt x="1240" y="267"/>
                  </a:lnTo>
                  <a:lnTo>
                    <a:pt x="1244" y="267"/>
                  </a:lnTo>
                  <a:lnTo>
                    <a:pt x="1244" y="270"/>
                  </a:lnTo>
                  <a:lnTo>
                    <a:pt x="1240" y="270"/>
                  </a:lnTo>
                  <a:lnTo>
                    <a:pt x="1237" y="270"/>
                  </a:lnTo>
                  <a:lnTo>
                    <a:pt x="1233" y="270"/>
                  </a:lnTo>
                  <a:lnTo>
                    <a:pt x="1233" y="267"/>
                  </a:lnTo>
                  <a:lnTo>
                    <a:pt x="1229" y="267"/>
                  </a:lnTo>
                  <a:lnTo>
                    <a:pt x="1229" y="270"/>
                  </a:lnTo>
                  <a:lnTo>
                    <a:pt x="1233" y="270"/>
                  </a:lnTo>
                  <a:lnTo>
                    <a:pt x="1237" y="270"/>
                  </a:lnTo>
                  <a:lnTo>
                    <a:pt x="1240" y="270"/>
                  </a:lnTo>
                  <a:lnTo>
                    <a:pt x="1240" y="274"/>
                  </a:lnTo>
                  <a:lnTo>
                    <a:pt x="1237" y="274"/>
                  </a:lnTo>
                  <a:lnTo>
                    <a:pt x="1233" y="270"/>
                  </a:lnTo>
                  <a:lnTo>
                    <a:pt x="1229" y="270"/>
                  </a:lnTo>
                  <a:lnTo>
                    <a:pt x="1233" y="274"/>
                  </a:lnTo>
                  <a:lnTo>
                    <a:pt x="1237" y="274"/>
                  </a:lnTo>
                  <a:lnTo>
                    <a:pt x="1233" y="274"/>
                  </a:lnTo>
                  <a:lnTo>
                    <a:pt x="1237" y="274"/>
                  </a:lnTo>
                  <a:lnTo>
                    <a:pt x="1233" y="274"/>
                  </a:lnTo>
                  <a:lnTo>
                    <a:pt x="1229" y="274"/>
                  </a:lnTo>
                  <a:lnTo>
                    <a:pt x="1225" y="274"/>
                  </a:lnTo>
                  <a:lnTo>
                    <a:pt x="1222" y="270"/>
                  </a:lnTo>
                  <a:lnTo>
                    <a:pt x="1222" y="274"/>
                  </a:lnTo>
                  <a:lnTo>
                    <a:pt x="1218" y="274"/>
                  </a:lnTo>
                  <a:lnTo>
                    <a:pt x="1222" y="274"/>
                  </a:lnTo>
                  <a:lnTo>
                    <a:pt x="1225" y="274"/>
                  </a:lnTo>
                  <a:lnTo>
                    <a:pt x="1222" y="278"/>
                  </a:lnTo>
                  <a:lnTo>
                    <a:pt x="1222" y="274"/>
                  </a:lnTo>
                  <a:lnTo>
                    <a:pt x="1218" y="274"/>
                  </a:lnTo>
                  <a:lnTo>
                    <a:pt x="1218" y="278"/>
                  </a:lnTo>
                  <a:lnTo>
                    <a:pt x="1222" y="278"/>
                  </a:lnTo>
                  <a:lnTo>
                    <a:pt x="1225" y="278"/>
                  </a:lnTo>
                  <a:lnTo>
                    <a:pt x="1222" y="278"/>
                  </a:lnTo>
                  <a:lnTo>
                    <a:pt x="1218" y="278"/>
                  </a:lnTo>
                  <a:lnTo>
                    <a:pt x="1222" y="278"/>
                  </a:lnTo>
                  <a:lnTo>
                    <a:pt x="1222" y="282"/>
                  </a:lnTo>
                  <a:lnTo>
                    <a:pt x="1222" y="285"/>
                  </a:lnTo>
                  <a:lnTo>
                    <a:pt x="1218" y="285"/>
                  </a:lnTo>
                  <a:lnTo>
                    <a:pt x="1214" y="285"/>
                  </a:lnTo>
                  <a:lnTo>
                    <a:pt x="1218" y="285"/>
                  </a:lnTo>
                  <a:lnTo>
                    <a:pt x="1214" y="285"/>
                  </a:lnTo>
                  <a:lnTo>
                    <a:pt x="1214" y="282"/>
                  </a:lnTo>
                  <a:lnTo>
                    <a:pt x="1210" y="285"/>
                  </a:lnTo>
                  <a:lnTo>
                    <a:pt x="1210" y="282"/>
                  </a:lnTo>
                  <a:lnTo>
                    <a:pt x="1207" y="282"/>
                  </a:lnTo>
                  <a:lnTo>
                    <a:pt x="1207" y="278"/>
                  </a:lnTo>
                  <a:lnTo>
                    <a:pt x="1210" y="278"/>
                  </a:lnTo>
                  <a:lnTo>
                    <a:pt x="1207" y="282"/>
                  </a:lnTo>
                  <a:lnTo>
                    <a:pt x="1203" y="285"/>
                  </a:lnTo>
                  <a:lnTo>
                    <a:pt x="1203" y="282"/>
                  </a:lnTo>
                  <a:lnTo>
                    <a:pt x="1199" y="282"/>
                  </a:lnTo>
                  <a:lnTo>
                    <a:pt x="1203" y="282"/>
                  </a:lnTo>
                  <a:lnTo>
                    <a:pt x="1199" y="278"/>
                  </a:lnTo>
                  <a:lnTo>
                    <a:pt x="1203" y="278"/>
                  </a:lnTo>
                  <a:lnTo>
                    <a:pt x="1207" y="278"/>
                  </a:lnTo>
                  <a:lnTo>
                    <a:pt x="1203" y="278"/>
                  </a:lnTo>
                  <a:lnTo>
                    <a:pt x="1199" y="278"/>
                  </a:lnTo>
                  <a:lnTo>
                    <a:pt x="1195" y="278"/>
                  </a:lnTo>
                  <a:lnTo>
                    <a:pt x="1199" y="278"/>
                  </a:lnTo>
                  <a:lnTo>
                    <a:pt x="1199" y="274"/>
                  </a:lnTo>
                  <a:lnTo>
                    <a:pt x="1203" y="274"/>
                  </a:lnTo>
                  <a:lnTo>
                    <a:pt x="1199" y="274"/>
                  </a:lnTo>
                  <a:lnTo>
                    <a:pt x="1199" y="278"/>
                  </a:lnTo>
                  <a:lnTo>
                    <a:pt x="1195" y="278"/>
                  </a:lnTo>
                  <a:lnTo>
                    <a:pt x="1192" y="278"/>
                  </a:lnTo>
                  <a:lnTo>
                    <a:pt x="1192" y="274"/>
                  </a:lnTo>
                  <a:lnTo>
                    <a:pt x="1195" y="274"/>
                  </a:lnTo>
                  <a:lnTo>
                    <a:pt x="1199" y="274"/>
                  </a:lnTo>
                  <a:lnTo>
                    <a:pt x="1195" y="274"/>
                  </a:lnTo>
                  <a:lnTo>
                    <a:pt x="1192" y="274"/>
                  </a:lnTo>
                  <a:lnTo>
                    <a:pt x="1188" y="274"/>
                  </a:lnTo>
                  <a:lnTo>
                    <a:pt x="1192" y="270"/>
                  </a:lnTo>
                  <a:lnTo>
                    <a:pt x="1195" y="270"/>
                  </a:lnTo>
                  <a:lnTo>
                    <a:pt x="1199" y="270"/>
                  </a:lnTo>
                  <a:lnTo>
                    <a:pt x="1203" y="270"/>
                  </a:lnTo>
                  <a:lnTo>
                    <a:pt x="1199" y="270"/>
                  </a:lnTo>
                  <a:lnTo>
                    <a:pt x="1203" y="267"/>
                  </a:lnTo>
                  <a:lnTo>
                    <a:pt x="1207" y="263"/>
                  </a:lnTo>
                  <a:lnTo>
                    <a:pt x="1203" y="267"/>
                  </a:lnTo>
                  <a:lnTo>
                    <a:pt x="1199" y="267"/>
                  </a:lnTo>
                  <a:lnTo>
                    <a:pt x="1195" y="270"/>
                  </a:lnTo>
                  <a:lnTo>
                    <a:pt x="1192" y="270"/>
                  </a:lnTo>
                  <a:lnTo>
                    <a:pt x="1184" y="270"/>
                  </a:lnTo>
                  <a:lnTo>
                    <a:pt x="1180" y="270"/>
                  </a:lnTo>
                  <a:lnTo>
                    <a:pt x="1184" y="267"/>
                  </a:lnTo>
                  <a:lnTo>
                    <a:pt x="1188" y="267"/>
                  </a:lnTo>
                  <a:lnTo>
                    <a:pt x="1192" y="263"/>
                  </a:lnTo>
                  <a:lnTo>
                    <a:pt x="1188" y="263"/>
                  </a:lnTo>
                  <a:lnTo>
                    <a:pt x="1188" y="267"/>
                  </a:lnTo>
                  <a:lnTo>
                    <a:pt x="1184" y="267"/>
                  </a:lnTo>
                  <a:lnTo>
                    <a:pt x="1180" y="267"/>
                  </a:lnTo>
                  <a:lnTo>
                    <a:pt x="1177" y="267"/>
                  </a:lnTo>
                  <a:lnTo>
                    <a:pt x="1180" y="267"/>
                  </a:lnTo>
                  <a:lnTo>
                    <a:pt x="1177" y="267"/>
                  </a:lnTo>
                  <a:lnTo>
                    <a:pt x="1173" y="267"/>
                  </a:lnTo>
                  <a:lnTo>
                    <a:pt x="1173" y="263"/>
                  </a:lnTo>
                  <a:lnTo>
                    <a:pt x="1169" y="263"/>
                  </a:lnTo>
                  <a:lnTo>
                    <a:pt x="1169" y="259"/>
                  </a:lnTo>
                  <a:lnTo>
                    <a:pt x="1165" y="259"/>
                  </a:lnTo>
                  <a:lnTo>
                    <a:pt x="1169" y="259"/>
                  </a:lnTo>
                  <a:lnTo>
                    <a:pt x="1165" y="263"/>
                  </a:lnTo>
                  <a:lnTo>
                    <a:pt x="1162" y="263"/>
                  </a:lnTo>
                  <a:lnTo>
                    <a:pt x="1162" y="259"/>
                  </a:lnTo>
                  <a:lnTo>
                    <a:pt x="1158" y="259"/>
                  </a:lnTo>
                  <a:lnTo>
                    <a:pt x="1154" y="259"/>
                  </a:lnTo>
                  <a:lnTo>
                    <a:pt x="1158" y="259"/>
                  </a:lnTo>
                  <a:lnTo>
                    <a:pt x="1162" y="259"/>
                  </a:lnTo>
                  <a:lnTo>
                    <a:pt x="1162" y="263"/>
                  </a:lnTo>
                  <a:lnTo>
                    <a:pt x="1165" y="263"/>
                  </a:lnTo>
                  <a:lnTo>
                    <a:pt x="1162" y="263"/>
                  </a:lnTo>
                  <a:lnTo>
                    <a:pt x="1158" y="263"/>
                  </a:lnTo>
                  <a:lnTo>
                    <a:pt x="1162" y="263"/>
                  </a:lnTo>
                  <a:lnTo>
                    <a:pt x="1165" y="263"/>
                  </a:lnTo>
                  <a:lnTo>
                    <a:pt x="1162" y="263"/>
                  </a:lnTo>
                  <a:lnTo>
                    <a:pt x="1162" y="267"/>
                  </a:lnTo>
                  <a:lnTo>
                    <a:pt x="1158" y="263"/>
                  </a:lnTo>
                  <a:lnTo>
                    <a:pt x="1154" y="263"/>
                  </a:lnTo>
                  <a:lnTo>
                    <a:pt x="1150" y="263"/>
                  </a:lnTo>
                  <a:lnTo>
                    <a:pt x="1154" y="263"/>
                  </a:lnTo>
                  <a:lnTo>
                    <a:pt x="1154" y="267"/>
                  </a:lnTo>
                  <a:lnTo>
                    <a:pt x="1158" y="267"/>
                  </a:lnTo>
                  <a:lnTo>
                    <a:pt x="1162" y="267"/>
                  </a:lnTo>
                  <a:lnTo>
                    <a:pt x="1162" y="270"/>
                  </a:lnTo>
                  <a:lnTo>
                    <a:pt x="1158" y="270"/>
                  </a:lnTo>
                  <a:lnTo>
                    <a:pt x="1154" y="270"/>
                  </a:lnTo>
                  <a:lnTo>
                    <a:pt x="1150" y="270"/>
                  </a:lnTo>
                  <a:lnTo>
                    <a:pt x="1150" y="267"/>
                  </a:lnTo>
                  <a:lnTo>
                    <a:pt x="1146" y="267"/>
                  </a:lnTo>
                  <a:lnTo>
                    <a:pt x="1143" y="267"/>
                  </a:lnTo>
                  <a:lnTo>
                    <a:pt x="1139" y="267"/>
                  </a:lnTo>
                  <a:lnTo>
                    <a:pt x="1135" y="267"/>
                  </a:lnTo>
                  <a:lnTo>
                    <a:pt x="1139" y="267"/>
                  </a:lnTo>
                  <a:lnTo>
                    <a:pt x="1143" y="267"/>
                  </a:lnTo>
                  <a:lnTo>
                    <a:pt x="1146" y="267"/>
                  </a:lnTo>
                  <a:lnTo>
                    <a:pt x="1150" y="267"/>
                  </a:lnTo>
                  <a:lnTo>
                    <a:pt x="1150" y="270"/>
                  </a:lnTo>
                  <a:lnTo>
                    <a:pt x="1146" y="270"/>
                  </a:lnTo>
                  <a:lnTo>
                    <a:pt x="1146" y="274"/>
                  </a:lnTo>
                  <a:lnTo>
                    <a:pt x="1150" y="274"/>
                  </a:lnTo>
                  <a:lnTo>
                    <a:pt x="1154" y="274"/>
                  </a:lnTo>
                  <a:lnTo>
                    <a:pt x="1150" y="274"/>
                  </a:lnTo>
                  <a:lnTo>
                    <a:pt x="1150" y="278"/>
                  </a:lnTo>
                  <a:lnTo>
                    <a:pt x="1154" y="274"/>
                  </a:lnTo>
                  <a:lnTo>
                    <a:pt x="1158" y="274"/>
                  </a:lnTo>
                  <a:lnTo>
                    <a:pt x="1162" y="274"/>
                  </a:lnTo>
                  <a:lnTo>
                    <a:pt x="1158" y="278"/>
                  </a:lnTo>
                  <a:lnTo>
                    <a:pt x="1162" y="278"/>
                  </a:lnTo>
                  <a:lnTo>
                    <a:pt x="1165" y="278"/>
                  </a:lnTo>
                  <a:lnTo>
                    <a:pt x="1162" y="278"/>
                  </a:lnTo>
                  <a:lnTo>
                    <a:pt x="1158" y="278"/>
                  </a:lnTo>
                  <a:lnTo>
                    <a:pt x="1162" y="282"/>
                  </a:lnTo>
                  <a:lnTo>
                    <a:pt x="1162" y="278"/>
                  </a:lnTo>
                  <a:lnTo>
                    <a:pt x="1165" y="282"/>
                  </a:lnTo>
                  <a:lnTo>
                    <a:pt x="1165" y="285"/>
                  </a:lnTo>
                  <a:lnTo>
                    <a:pt x="1169" y="282"/>
                  </a:lnTo>
                  <a:lnTo>
                    <a:pt x="1169" y="285"/>
                  </a:lnTo>
                  <a:lnTo>
                    <a:pt x="1169" y="289"/>
                  </a:lnTo>
                  <a:lnTo>
                    <a:pt x="1173" y="289"/>
                  </a:lnTo>
                  <a:lnTo>
                    <a:pt x="1173" y="285"/>
                  </a:lnTo>
                  <a:lnTo>
                    <a:pt x="1169" y="285"/>
                  </a:lnTo>
                  <a:lnTo>
                    <a:pt x="1173" y="285"/>
                  </a:lnTo>
                  <a:lnTo>
                    <a:pt x="1177" y="285"/>
                  </a:lnTo>
                  <a:lnTo>
                    <a:pt x="1180" y="285"/>
                  </a:lnTo>
                  <a:lnTo>
                    <a:pt x="1180" y="289"/>
                  </a:lnTo>
                  <a:lnTo>
                    <a:pt x="1177" y="289"/>
                  </a:lnTo>
                  <a:lnTo>
                    <a:pt x="1180" y="289"/>
                  </a:lnTo>
                  <a:lnTo>
                    <a:pt x="1184" y="289"/>
                  </a:lnTo>
                  <a:lnTo>
                    <a:pt x="1184" y="285"/>
                  </a:lnTo>
                  <a:lnTo>
                    <a:pt x="1184" y="289"/>
                  </a:lnTo>
                  <a:lnTo>
                    <a:pt x="1188" y="289"/>
                  </a:lnTo>
                  <a:lnTo>
                    <a:pt x="1184" y="289"/>
                  </a:lnTo>
                  <a:lnTo>
                    <a:pt x="1188" y="289"/>
                  </a:lnTo>
                  <a:lnTo>
                    <a:pt x="1188" y="293"/>
                  </a:lnTo>
                  <a:lnTo>
                    <a:pt x="1184" y="293"/>
                  </a:lnTo>
                  <a:lnTo>
                    <a:pt x="1188" y="293"/>
                  </a:lnTo>
                  <a:lnTo>
                    <a:pt x="1192" y="293"/>
                  </a:lnTo>
                  <a:lnTo>
                    <a:pt x="1195" y="293"/>
                  </a:lnTo>
                  <a:lnTo>
                    <a:pt x="1195" y="297"/>
                  </a:lnTo>
                  <a:lnTo>
                    <a:pt x="1192" y="297"/>
                  </a:lnTo>
                  <a:lnTo>
                    <a:pt x="1188" y="297"/>
                  </a:lnTo>
                  <a:lnTo>
                    <a:pt x="1192" y="297"/>
                  </a:lnTo>
                  <a:lnTo>
                    <a:pt x="1195" y="300"/>
                  </a:lnTo>
                  <a:lnTo>
                    <a:pt x="1199" y="300"/>
                  </a:lnTo>
                  <a:lnTo>
                    <a:pt x="1203" y="300"/>
                  </a:lnTo>
                  <a:lnTo>
                    <a:pt x="1199" y="300"/>
                  </a:lnTo>
                  <a:lnTo>
                    <a:pt x="1199" y="304"/>
                  </a:lnTo>
                  <a:lnTo>
                    <a:pt x="1203" y="304"/>
                  </a:lnTo>
                  <a:lnTo>
                    <a:pt x="1207" y="308"/>
                  </a:lnTo>
                  <a:lnTo>
                    <a:pt x="1203" y="308"/>
                  </a:lnTo>
                  <a:lnTo>
                    <a:pt x="1207" y="308"/>
                  </a:lnTo>
                  <a:lnTo>
                    <a:pt x="1207" y="312"/>
                  </a:lnTo>
                  <a:lnTo>
                    <a:pt x="1203" y="312"/>
                  </a:lnTo>
                  <a:lnTo>
                    <a:pt x="1207" y="312"/>
                  </a:lnTo>
                  <a:lnTo>
                    <a:pt x="1203" y="312"/>
                  </a:lnTo>
                  <a:lnTo>
                    <a:pt x="1199" y="312"/>
                  </a:lnTo>
                  <a:lnTo>
                    <a:pt x="1199" y="308"/>
                  </a:lnTo>
                  <a:lnTo>
                    <a:pt x="1195" y="308"/>
                  </a:lnTo>
                  <a:lnTo>
                    <a:pt x="1195" y="304"/>
                  </a:lnTo>
                  <a:lnTo>
                    <a:pt x="1192" y="304"/>
                  </a:lnTo>
                  <a:lnTo>
                    <a:pt x="1195" y="304"/>
                  </a:lnTo>
                  <a:lnTo>
                    <a:pt x="1195" y="308"/>
                  </a:lnTo>
                  <a:lnTo>
                    <a:pt x="1195" y="312"/>
                  </a:lnTo>
                  <a:lnTo>
                    <a:pt x="1199" y="312"/>
                  </a:lnTo>
                  <a:lnTo>
                    <a:pt x="1195" y="312"/>
                  </a:lnTo>
                  <a:lnTo>
                    <a:pt x="1195" y="316"/>
                  </a:lnTo>
                  <a:lnTo>
                    <a:pt x="1199" y="316"/>
                  </a:lnTo>
                  <a:lnTo>
                    <a:pt x="1203" y="316"/>
                  </a:lnTo>
                  <a:lnTo>
                    <a:pt x="1199" y="316"/>
                  </a:lnTo>
                  <a:lnTo>
                    <a:pt x="1203" y="316"/>
                  </a:lnTo>
                  <a:lnTo>
                    <a:pt x="1203" y="319"/>
                  </a:lnTo>
                  <a:lnTo>
                    <a:pt x="1199" y="319"/>
                  </a:lnTo>
                  <a:lnTo>
                    <a:pt x="1195" y="319"/>
                  </a:lnTo>
                  <a:lnTo>
                    <a:pt x="1195" y="316"/>
                  </a:lnTo>
                  <a:lnTo>
                    <a:pt x="1192" y="316"/>
                  </a:lnTo>
                  <a:lnTo>
                    <a:pt x="1195" y="319"/>
                  </a:lnTo>
                  <a:lnTo>
                    <a:pt x="1199" y="319"/>
                  </a:lnTo>
                  <a:lnTo>
                    <a:pt x="1199" y="323"/>
                  </a:lnTo>
                  <a:lnTo>
                    <a:pt x="1195" y="323"/>
                  </a:lnTo>
                  <a:lnTo>
                    <a:pt x="1192" y="323"/>
                  </a:lnTo>
                  <a:lnTo>
                    <a:pt x="1192" y="319"/>
                  </a:lnTo>
                  <a:lnTo>
                    <a:pt x="1188" y="319"/>
                  </a:lnTo>
                  <a:lnTo>
                    <a:pt x="1184" y="319"/>
                  </a:lnTo>
                  <a:lnTo>
                    <a:pt x="1184" y="316"/>
                  </a:lnTo>
                  <a:lnTo>
                    <a:pt x="1180" y="316"/>
                  </a:lnTo>
                  <a:lnTo>
                    <a:pt x="1177" y="316"/>
                  </a:lnTo>
                  <a:lnTo>
                    <a:pt x="1180" y="316"/>
                  </a:lnTo>
                  <a:lnTo>
                    <a:pt x="1180" y="319"/>
                  </a:lnTo>
                  <a:lnTo>
                    <a:pt x="1180" y="316"/>
                  </a:lnTo>
                  <a:lnTo>
                    <a:pt x="1177" y="316"/>
                  </a:lnTo>
                  <a:lnTo>
                    <a:pt x="1173" y="316"/>
                  </a:lnTo>
                  <a:lnTo>
                    <a:pt x="1173" y="312"/>
                  </a:lnTo>
                  <a:lnTo>
                    <a:pt x="1169" y="312"/>
                  </a:lnTo>
                  <a:lnTo>
                    <a:pt x="1173" y="312"/>
                  </a:lnTo>
                  <a:lnTo>
                    <a:pt x="1173" y="316"/>
                  </a:lnTo>
                  <a:lnTo>
                    <a:pt x="1169" y="316"/>
                  </a:lnTo>
                  <a:lnTo>
                    <a:pt x="1169" y="312"/>
                  </a:lnTo>
                  <a:lnTo>
                    <a:pt x="1169" y="316"/>
                  </a:lnTo>
                  <a:lnTo>
                    <a:pt x="1165" y="312"/>
                  </a:lnTo>
                  <a:lnTo>
                    <a:pt x="1162" y="312"/>
                  </a:lnTo>
                  <a:lnTo>
                    <a:pt x="1158" y="312"/>
                  </a:lnTo>
                  <a:lnTo>
                    <a:pt x="1158" y="308"/>
                  </a:lnTo>
                  <a:lnTo>
                    <a:pt x="1154" y="308"/>
                  </a:lnTo>
                  <a:lnTo>
                    <a:pt x="1154" y="304"/>
                  </a:lnTo>
                  <a:lnTo>
                    <a:pt x="1150" y="304"/>
                  </a:lnTo>
                  <a:lnTo>
                    <a:pt x="1154" y="308"/>
                  </a:lnTo>
                  <a:lnTo>
                    <a:pt x="1154" y="312"/>
                  </a:lnTo>
                  <a:lnTo>
                    <a:pt x="1154" y="308"/>
                  </a:lnTo>
                  <a:lnTo>
                    <a:pt x="1150" y="308"/>
                  </a:lnTo>
                  <a:lnTo>
                    <a:pt x="1143" y="308"/>
                  </a:lnTo>
                  <a:lnTo>
                    <a:pt x="1143" y="304"/>
                  </a:lnTo>
                  <a:lnTo>
                    <a:pt x="1139" y="304"/>
                  </a:lnTo>
                  <a:lnTo>
                    <a:pt x="1135" y="304"/>
                  </a:lnTo>
                  <a:lnTo>
                    <a:pt x="1139" y="308"/>
                  </a:lnTo>
                  <a:lnTo>
                    <a:pt x="1143" y="308"/>
                  </a:lnTo>
                  <a:lnTo>
                    <a:pt x="1143" y="312"/>
                  </a:lnTo>
                  <a:lnTo>
                    <a:pt x="1146" y="312"/>
                  </a:lnTo>
                  <a:lnTo>
                    <a:pt x="1146" y="316"/>
                  </a:lnTo>
                  <a:lnTo>
                    <a:pt x="1150" y="316"/>
                  </a:lnTo>
                  <a:lnTo>
                    <a:pt x="1154" y="316"/>
                  </a:lnTo>
                  <a:lnTo>
                    <a:pt x="1158" y="316"/>
                  </a:lnTo>
                  <a:lnTo>
                    <a:pt x="1154" y="316"/>
                  </a:lnTo>
                  <a:lnTo>
                    <a:pt x="1158" y="316"/>
                  </a:lnTo>
                  <a:lnTo>
                    <a:pt x="1154" y="316"/>
                  </a:lnTo>
                  <a:lnTo>
                    <a:pt x="1154" y="319"/>
                  </a:lnTo>
                  <a:lnTo>
                    <a:pt x="1158" y="316"/>
                  </a:lnTo>
                  <a:lnTo>
                    <a:pt x="1162" y="319"/>
                  </a:lnTo>
                  <a:lnTo>
                    <a:pt x="1165" y="319"/>
                  </a:lnTo>
                  <a:lnTo>
                    <a:pt x="1165" y="323"/>
                  </a:lnTo>
                  <a:lnTo>
                    <a:pt x="1169" y="323"/>
                  </a:lnTo>
                  <a:lnTo>
                    <a:pt x="1173" y="323"/>
                  </a:lnTo>
                  <a:lnTo>
                    <a:pt x="1177" y="327"/>
                  </a:lnTo>
                  <a:lnTo>
                    <a:pt x="1173" y="327"/>
                  </a:lnTo>
                  <a:lnTo>
                    <a:pt x="1177" y="327"/>
                  </a:lnTo>
                  <a:lnTo>
                    <a:pt x="1180" y="327"/>
                  </a:lnTo>
                  <a:lnTo>
                    <a:pt x="1177" y="327"/>
                  </a:lnTo>
                  <a:lnTo>
                    <a:pt x="1180" y="327"/>
                  </a:lnTo>
                  <a:lnTo>
                    <a:pt x="1180" y="331"/>
                  </a:lnTo>
                  <a:lnTo>
                    <a:pt x="1180" y="327"/>
                  </a:lnTo>
                  <a:lnTo>
                    <a:pt x="1184" y="331"/>
                  </a:lnTo>
                  <a:lnTo>
                    <a:pt x="1180" y="331"/>
                  </a:lnTo>
                  <a:lnTo>
                    <a:pt x="1180" y="334"/>
                  </a:lnTo>
                  <a:lnTo>
                    <a:pt x="1184" y="334"/>
                  </a:lnTo>
                  <a:lnTo>
                    <a:pt x="1180" y="334"/>
                  </a:lnTo>
                  <a:lnTo>
                    <a:pt x="1177" y="334"/>
                  </a:lnTo>
                  <a:lnTo>
                    <a:pt x="1173" y="334"/>
                  </a:lnTo>
                  <a:lnTo>
                    <a:pt x="1169" y="331"/>
                  </a:lnTo>
                  <a:lnTo>
                    <a:pt x="1165" y="331"/>
                  </a:lnTo>
                  <a:lnTo>
                    <a:pt x="1162" y="331"/>
                  </a:lnTo>
                  <a:lnTo>
                    <a:pt x="1158" y="331"/>
                  </a:lnTo>
                  <a:lnTo>
                    <a:pt x="1154" y="331"/>
                  </a:lnTo>
                  <a:lnTo>
                    <a:pt x="1150" y="331"/>
                  </a:lnTo>
                  <a:lnTo>
                    <a:pt x="1146" y="331"/>
                  </a:lnTo>
                  <a:lnTo>
                    <a:pt x="1146" y="327"/>
                  </a:lnTo>
                  <a:lnTo>
                    <a:pt x="1143" y="327"/>
                  </a:lnTo>
                  <a:lnTo>
                    <a:pt x="1139" y="327"/>
                  </a:lnTo>
                  <a:lnTo>
                    <a:pt x="1135" y="327"/>
                  </a:lnTo>
                  <a:lnTo>
                    <a:pt x="1131" y="327"/>
                  </a:lnTo>
                  <a:lnTo>
                    <a:pt x="1131" y="323"/>
                  </a:lnTo>
                  <a:lnTo>
                    <a:pt x="1128" y="323"/>
                  </a:lnTo>
                  <a:lnTo>
                    <a:pt x="1124" y="323"/>
                  </a:lnTo>
                  <a:lnTo>
                    <a:pt x="1124" y="319"/>
                  </a:lnTo>
                  <a:lnTo>
                    <a:pt x="1128" y="319"/>
                  </a:lnTo>
                  <a:lnTo>
                    <a:pt x="1124" y="319"/>
                  </a:lnTo>
                  <a:lnTo>
                    <a:pt x="1120" y="319"/>
                  </a:lnTo>
                  <a:lnTo>
                    <a:pt x="1116" y="319"/>
                  </a:lnTo>
                  <a:lnTo>
                    <a:pt x="1113" y="319"/>
                  </a:lnTo>
                  <a:lnTo>
                    <a:pt x="1109" y="319"/>
                  </a:lnTo>
                  <a:lnTo>
                    <a:pt x="1105" y="319"/>
                  </a:lnTo>
                  <a:lnTo>
                    <a:pt x="1105" y="316"/>
                  </a:lnTo>
                  <a:lnTo>
                    <a:pt x="1101" y="316"/>
                  </a:lnTo>
                  <a:lnTo>
                    <a:pt x="1105" y="316"/>
                  </a:lnTo>
                  <a:lnTo>
                    <a:pt x="1101" y="316"/>
                  </a:lnTo>
                  <a:lnTo>
                    <a:pt x="1098" y="316"/>
                  </a:lnTo>
                  <a:lnTo>
                    <a:pt x="1094" y="316"/>
                  </a:lnTo>
                  <a:lnTo>
                    <a:pt x="1090" y="316"/>
                  </a:lnTo>
                  <a:lnTo>
                    <a:pt x="1090" y="312"/>
                  </a:lnTo>
                  <a:lnTo>
                    <a:pt x="1086" y="312"/>
                  </a:lnTo>
                  <a:lnTo>
                    <a:pt x="1086" y="308"/>
                  </a:lnTo>
                  <a:lnTo>
                    <a:pt x="1090" y="308"/>
                  </a:lnTo>
                  <a:lnTo>
                    <a:pt x="1090" y="312"/>
                  </a:lnTo>
                  <a:lnTo>
                    <a:pt x="1094" y="312"/>
                  </a:lnTo>
                  <a:lnTo>
                    <a:pt x="1094" y="308"/>
                  </a:lnTo>
                  <a:lnTo>
                    <a:pt x="1098" y="308"/>
                  </a:lnTo>
                  <a:lnTo>
                    <a:pt x="1094" y="308"/>
                  </a:lnTo>
                  <a:lnTo>
                    <a:pt x="1094" y="304"/>
                  </a:lnTo>
                  <a:lnTo>
                    <a:pt x="1090" y="304"/>
                  </a:lnTo>
                  <a:lnTo>
                    <a:pt x="1086" y="304"/>
                  </a:lnTo>
                  <a:lnTo>
                    <a:pt x="1090" y="304"/>
                  </a:lnTo>
                  <a:lnTo>
                    <a:pt x="1090" y="308"/>
                  </a:lnTo>
                  <a:lnTo>
                    <a:pt x="1086" y="308"/>
                  </a:lnTo>
                  <a:lnTo>
                    <a:pt x="1086" y="304"/>
                  </a:lnTo>
                  <a:lnTo>
                    <a:pt x="1083" y="304"/>
                  </a:lnTo>
                  <a:lnTo>
                    <a:pt x="1083" y="300"/>
                  </a:lnTo>
                  <a:lnTo>
                    <a:pt x="1083" y="304"/>
                  </a:lnTo>
                  <a:lnTo>
                    <a:pt x="1079" y="304"/>
                  </a:lnTo>
                  <a:lnTo>
                    <a:pt x="1079" y="300"/>
                  </a:lnTo>
                  <a:lnTo>
                    <a:pt x="1075" y="300"/>
                  </a:lnTo>
                  <a:lnTo>
                    <a:pt x="1071" y="300"/>
                  </a:lnTo>
                  <a:lnTo>
                    <a:pt x="1075" y="300"/>
                  </a:lnTo>
                  <a:lnTo>
                    <a:pt x="1071" y="297"/>
                  </a:lnTo>
                  <a:lnTo>
                    <a:pt x="1068" y="297"/>
                  </a:lnTo>
                  <a:lnTo>
                    <a:pt x="1064" y="297"/>
                  </a:lnTo>
                  <a:lnTo>
                    <a:pt x="1064" y="293"/>
                  </a:lnTo>
                  <a:lnTo>
                    <a:pt x="1068" y="293"/>
                  </a:lnTo>
                  <a:lnTo>
                    <a:pt x="1068" y="289"/>
                  </a:lnTo>
                  <a:lnTo>
                    <a:pt x="1068" y="293"/>
                  </a:lnTo>
                  <a:lnTo>
                    <a:pt x="1064" y="293"/>
                  </a:lnTo>
                  <a:lnTo>
                    <a:pt x="1064" y="289"/>
                  </a:lnTo>
                  <a:lnTo>
                    <a:pt x="1060" y="289"/>
                  </a:lnTo>
                  <a:lnTo>
                    <a:pt x="1060" y="293"/>
                  </a:lnTo>
                  <a:lnTo>
                    <a:pt x="1056" y="293"/>
                  </a:lnTo>
                  <a:lnTo>
                    <a:pt x="1060" y="293"/>
                  </a:lnTo>
                  <a:lnTo>
                    <a:pt x="1056" y="293"/>
                  </a:lnTo>
                  <a:lnTo>
                    <a:pt x="1056" y="297"/>
                  </a:lnTo>
                  <a:lnTo>
                    <a:pt x="1053" y="297"/>
                  </a:lnTo>
                  <a:lnTo>
                    <a:pt x="1053" y="293"/>
                  </a:lnTo>
                  <a:lnTo>
                    <a:pt x="1056" y="293"/>
                  </a:lnTo>
                  <a:lnTo>
                    <a:pt x="1056" y="289"/>
                  </a:lnTo>
                  <a:lnTo>
                    <a:pt x="1053" y="289"/>
                  </a:lnTo>
                  <a:lnTo>
                    <a:pt x="1053" y="293"/>
                  </a:lnTo>
                  <a:lnTo>
                    <a:pt x="1049" y="293"/>
                  </a:lnTo>
                  <a:lnTo>
                    <a:pt x="1049" y="289"/>
                  </a:lnTo>
                  <a:lnTo>
                    <a:pt x="1045" y="289"/>
                  </a:lnTo>
                  <a:lnTo>
                    <a:pt x="1049" y="289"/>
                  </a:lnTo>
                  <a:lnTo>
                    <a:pt x="1049" y="285"/>
                  </a:lnTo>
                  <a:lnTo>
                    <a:pt x="1045" y="285"/>
                  </a:lnTo>
                  <a:lnTo>
                    <a:pt x="1045" y="289"/>
                  </a:lnTo>
                  <a:lnTo>
                    <a:pt x="1041" y="289"/>
                  </a:lnTo>
                  <a:lnTo>
                    <a:pt x="1045" y="289"/>
                  </a:lnTo>
                  <a:lnTo>
                    <a:pt x="1049" y="293"/>
                  </a:lnTo>
                  <a:lnTo>
                    <a:pt x="1045" y="293"/>
                  </a:lnTo>
                  <a:lnTo>
                    <a:pt x="1045" y="297"/>
                  </a:lnTo>
                  <a:lnTo>
                    <a:pt x="1045" y="293"/>
                  </a:lnTo>
                  <a:lnTo>
                    <a:pt x="1041" y="293"/>
                  </a:lnTo>
                  <a:lnTo>
                    <a:pt x="1038" y="293"/>
                  </a:lnTo>
                  <a:lnTo>
                    <a:pt x="1034" y="293"/>
                  </a:lnTo>
                  <a:lnTo>
                    <a:pt x="1030" y="293"/>
                  </a:lnTo>
                  <a:lnTo>
                    <a:pt x="1026" y="293"/>
                  </a:lnTo>
                  <a:lnTo>
                    <a:pt x="1030" y="293"/>
                  </a:lnTo>
                  <a:lnTo>
                    <a:pt x="1026" y="293"/>
                  </a:lnTo>
                  <a:lnTo>
                    <a:pt x="1030" y="297"/>
                  </a:lnTo>
                  <a:lnTo>
                    <a:pt x="1026" y="297"/>
                  </a:lnTo>
                  <a:lnTo>
                    <a:pt x="1026" y="293"/>
                  </a:lnTo>
                  <a:lnTo>
                    <a:pt x="1022" y="297"/>
                  </a:lnTo>
                  <a:lnTo>
                    <a:pt x="1019" y="297"/>
                  </a:lnTo>
                  <a:lnTo>
                    <a:pt x="1022" y="297"/>
                  </a:lnTo>
                  <a:lnTo>
                    <a:pt x="1019" y="297"/>
                  </a:lnTo>
                  <a:lnTo>
                    <a:pt x="1015" y="297"/>
                  </a:lnTo>
                  <a:lnTo>
                    <a:pt x="1011" y="297"/>
                  </a:lnTo>
                  <a:lnTo>
                    <a:pt x="1015" y="297"/>
                  </a:lnTo>
                  <a:lnTo>
                    <a:pt x="1011" y="297"/>
                  </a:lnTo>
                  <a:lnTo>
                    <a:pt x="1007" y="297"/>
                  </a:lnTo>
                  <a:lnTo>
                    <a:pt x="1004" y="297"/>
                  </a:lnTo>
                  <a:lnTo>
                    <a:pt x="1000" y="297"/>
                  </a:lnTo>
                  <a:lnTo>
                    <a:pt x="1000" y="293"/>
                  </a:lnTo>
                  <a:lnTo>
                    <a:pt x="996" y="297"/>
                  </a:lnTo>
                  <a:lnTo>
                    <a:pt x="996" y="293"/>
                  </a:lnTo>
                  <a:lnTo>
                    <a:pt x="992" y="293"/>
                  </a:lnTo>
                  <a:lnTo>
                    <a:pt x="989" y="293"/>
                  </a:lnTo>
                  <a:lnTo>
                    <a:pt x="989" y="289"/>
                  </a:lnTo>
                  <a:lnTo>
                    <a:pt x="992" y="289"/>
                  </a:lnTo>
                  <a:lnTo>
                    <a:pt x="992" y="285"/>
                  </a:lnTo>
                  <a:lnTo>
                    <a:pt x="996" y="282"/>
                  </a:lnTo>
                  <a:lnTo>
                    <a:pt x="1000" y="282"/>
                  </a:lnTo>
                  <a:lnTo>
                    <a:pt x="1004" y="282"/>
                  </a:lnTo>
                  <a:lnTo>
                    <a:pt x="1000" y="282"/>
                  </a:lnTo>
                  <a:lnTo>
                    <a:pt x="1000" y="278"/>
                  </a:lnTo>
                  <a:lnTo>
                    <a:pt x="1004" y="278"/>
                  </a:lnTo>
                  <a:lnTo>
                    <a:pt x="1007" y="278"/>
                  </a:lnTo>
                  <a:lnTo>
                    <a:pt x="1011" y="278"/>
                  </a:lnTo>
                  <a:lnTo>
                    <a:pt x="1015" y="278"/>
                  </a:lnTo>
                  <a:lnTo>
                    <a:pt x="1019" y="278"/>
                  </a:lnTo>
                  <a:lnTo>
                    <a:pt x="1022" y="282"/>
                  </a:lnTo>
                  <a:lnTo>
                    <a:pt x="1026" y="282"/>
                  </a:lnTo>
                  <a:lnTo>
                    <a:pt x="1030" y="282"/>
                  </a:lnTo>
                  <a:lnTo>
                    <a:pt x="1034" y="285"/>
                  </a:lnTo>
                  <a:lnTo>
                    <a:pt x="1030" y="285"/>
                  </a:lnTo>
                  <a:lnTo>
                    <a:pt x="1030" y="289"/>
                  </a:lnTo>
                  <a:lnTo>
                    <a:pt x="1034" y="289"/>
                  </a:lnTo>
                  <a:lnTo>
                    <a:pt x="1034" y="285"/>
                  </a:lnTo>
                  <a:lnTo>
                    <a:pt x="1030" y="285"/>
                  </a:lnTo>
                  <a:lnTo>
                    <a:pt x="1034" y="285"/>
                  </a:lnTo>
                  <a:lnTo>
                    <a:pt x="1038" y="285"/>
                  </a:lnTo>
                  <a:lnTo>
                    <a:pt x="1038" y="282"/>
                  </a:lnTo>
                  <a:lnTo>
                    <a:pt x="1038" y="285"/>
                  </a:lnTo>
                  <a:lnTo>
                    <a:pt x="1034" y="285"/>
                  </a:lnTo>
                  <a:lnTo>
                    <a:pt x="1034" y="282"/>
                  </a:lnTo>
                  <a:lnTo>
                    <a:pt x="1030" y="282"/>
                  </a:lnTo>
                  <a:lnTo>
                    <a:pt x="1026" y="282"/>
                  </a:lnTo>
                  <a:lnTo>
                    <a:pt x="1030" y="282"/>
                  </a:lnTo>
                  <a:lnTo>
                    <a:pt x="1034" y="282"/>
                  </a:lnTo>
                  <a:lnTo>
                    <a:pt x="1038" y="282"/>
                  </a:lnTo>
                  <a:lnTo>
                    <a:pt x="1038" y="278"/>
                  </a:lnTo>
                  <a:lnTo>
                    <a:pt x="1041" y="278"/>
                  </a:lnTo>
                  <a:lnTo>
                    <a:pt x="1045" y="278"/>
                  </a:lnTo>
                  <a:lnTo>
                    <a:pt x="1045" y="282"/>
                  </a:lnTo>
                  <a:lnTo>
                    <a:pt x="1049" y="282"/>
                  </a:lnTo>
                  <a:lnTo>
                    <a:pt x="1049" y="278"/>
                  </a:lnTo>
                  <a:lnTo>
                    <a:pt x="1053" y="278"/>
                  </a:lnTo>
                  <a:lnTo>
                    <a:pt x="1060" y="278"/>
                  </a:lnTo>
                  <a:lnTo>
                    <a:pt x="1064" y="278"/>
                  </a:lnTo>
                  <a:lnTo>
                    <a:pt x="1060" y="274"/>
                  </a:lnTo>
                  <a:lnTo>
                    <a:pt x="1060" y="270"/>
                  </a:lnTo>
                  <a:lnTo>
                    <a:pt x="1056" y="270"/>
                  </a:lnTo>
                  <a:lnTo>
                    <a:pt x="1053" y="270"/>
                  </a:lnTo>
                  <a:lnTo>
                    <a:pt x="1049" y="270"/>
                  </a:lnTo>
                  <a:lnTo>
                    <a:pt x="1049" y="267"/>
                  </a:lnTo>
                  <a:lnTo>
                    <a:pt x="1053" y="267"/>
                  </a:lnTo>
                  <a:lnTo>
                    <a:pt x="1056" y="263"/>
                  </a:lnTo>
                  <a:lnTo>
                    <a:pt x="1060" y="263"/>
                  </a:lnTo>
                  <a:lnTo>
                    <a:pt x="1064" y="263"/>
                  </a:lnTo>
                  <a:lnTo>
                    <a:pt x="1064" y="259"/>
                  </a:lnTo>
                  <a:lnTo>
                    <a:pt x="1068" y="259"/>
                  </a:lnTo>
                  <a:lnTo>
                    <a:pt x="1071" y="259"/>
                  </a:lnTo>
                  <a:lnTo>
                    <a:pt x="1071" y="255"/>
                  </a:lnTo>
                  <a:lnTo>
                    <a:pt x="1075" y="255"/>
                  </a:lnTo>
                  <a:lnTo>
                    <a:pt x="1075" y="252"/>
                  </a:lnTo>
                  <a:lnTo>
                    <a:pt x="1079" y="252"/>
                  </a:lnTo>
                  <a:lnTo>
                    <a:pt x="1083" y="252"/>
                  </a:lnTo>
                  <a:lnTo>
                    <a:pt x="1083" y="248"/>
                  </a:lnTo>
                  <a:lnTo>
                    <a:pt x="1079" y="248"/>
                  </a:lnTo>
                  <a:lnTo>
                    <a:pt x="1079" y="244"/>
                  </a:lnTo>
                  <a:lnTo>
                    <a:pt x="1075" y="244"/>
                  </a:lnTo>
                  <a:lnTo>
                    <a:pt x="1079" y="240"/>
                  </a:lnTo>
                  <a:lnTo>
                    <a:pt x="1075" y="240"/>
                  </a:lnTo>
                  <a:lnTo>
                    <a:pt x="1071" y="240"/>
                  </a:lnTo>
                  <a:lnTo>
                    <a:pt x="1071" y="237"/>
                  </a:lnTo>
                  <a:lnTo>
                    <a:pt x="1071" y="233"/>
                  </a:lnTo>
                  <a:lnTo>
                    <a:pt x="1068" y="233"/>
                  </a:lnTo>
                  <a:lnTo>
                    <a:pt x="1064" y="233"/>
                  </a:lnTo>
                  <a:lnTo>
                    <a:pt x="1068" y="233"/>
                  </a:lnTo>
                  <a:lnTo>
                    <a:pt x="1064" y="233"/>
                  </a:lnTo>
                  <a:lnTo>
                    <a:pt x="1060" y="233"/>
                  </a:lnTo>
                  <a:lnTo>
                    <a:pt x="1056" y="233"/>
                  </a:lnTo>
                  <a:lnTo>
                    <a:pt x="1056" y="229"/>
                  </a:lnTo>
                  <a:lnTo>
                    <a:pt x="1060" y="229"/>
                  </a:lnTo>
                  <a:lnTo>
                    <a:pt x="1060" y="225"/>
                  </a:lnTo>
                  <a:lnTo>
                    <a:pt x="1056" y="225"/>
                  </a:lnTo>
                  <a:lnTo>
                    <a:pt x="1053" y="225"/>
                  </a:lnTo>
                  <a:lnTo>
                    <a:pt x="1056" y="229"/>
                  </a:lnTo>
                  <a:lnTo>
                    <a:pt x="1053" y="229"/>
                  </a:lnTo>
                  <a:lnTo>
                    <a:pt x="1049" y="229"/>
                  </a:lnTo>
                  <a:lnTo>
                    <a:pt x="1045" y="225"/>
                  </a:lnTo>
                  <a:lnTo>
                    <a:pt x="1049" y="225"/>
                  </a:lnTo>
                  <a:lnTo>
                    <a:pt x="1045" y="225"/>
                  </a:lnTo>
                  <a:lnTo>
                    <a:pt x="1041" y="225"/>
                  </a:lnTo>
                  <a:lnTo>
                    <a:pt x="1045" y="225"/>
                  </a:lnTo>
                  <a:lnTo>
                    <a:pt x="1045" y="222"/>
                  </a:lnTo>
                  <a:lnTo>
                    <a:pt x="1041" y="222"/>
                  </a:lnTo>
                  <a:lnTo>
                    <a:pt x="1045" y="222"/>
                  </a:lnTo>
                  <a:lnTo>
                    <a:pt x="1041" y="222"/>
                  </a:lnTo>
                  <a:lnTo>
                    <a:pt x="1038" y="222"/>
                  </a:lnTo>
                  <a:lnTo>
                    <a:pt x="1041" y="222"/>
                  </a:lnTo>
                  <a:lnTo>
                    <a:pt x="1038" y="225"/>
                  </a:lnTo>
                  <a:lnTo>
                    <a:pt x="1034" y="222"/>
                  </a:lnTo>
                  <a:lnTo>
                    <a:pt x="1030" y="222"/>
                  </a:lnTo>
                  <a:lnTo>
                    <a:pt x="1034" y="222"/>
                  </a:lnTo>
                  <a:lnTo>
                    <a:pt x="1030" y="225"/>
                  </a:lnTo>
                  <a:lnTo>
                    <a:pt x="1026" y="225"/>
                  </a:lnTo>
                  <a:lnTo>
                    <a:pt x="1022" y="225"/>
                  </a:lnTo>
                  <a:lnTo>
                    <a:pt x="1019" y="225"/>
                  </a:lnTo>
                  <a:lnTo>
                    <a:pt x="1019" y="229"/>
                  </a:lnTo>
                  <a:lnTo>
                    <a:pt x="1015" y="229"/>
                  </a:lnTo>
                  <a:lnTo>
                    <a:pt x="1015" y="225"/>
                  </a:lnTo>
                  <a:lnTo>
                    <a:pt x="1015" y="222"/>
                  </a:lnTo>
                  <a:lnTo>
                    <a:pt x="1019" y="222"/>
                  </a:lnTo>
                  <a:lnTo>
                    <a:pt x="1022" y="222"/>
                  </a:lnTo>
                  <a:lnTo>
                    <a:pt x="1026" y="222"/>
                  </a:lnTo>
                  <a:lnTo>
                    <a:pt x="1030" y="222"/>
                  </a:lnTo>
                  <a:lnTo>
                    <a:pt x="1030" y="218"/>
                  </a:lnTo>
                  <a:lnTo>
                    <a:pt x="1026" y="218"/>
                  </a:lnTo>
                  <a:lnTo>
                    <a:pt x="1022" y="214"/>
                  </a:lnTo>
                  <a:lnTo>
                    <a:pt x="1019" y="214"/>
                  </a:lnTo>
                  <a:lnTo>
                    <a:pt x="1015" y="214"/>
                  </a:lnTo>
                  <a:lnTo>
                    <a:pt x="1015" y="210"/>
                  </a:lnTo>
                  <a:lnTo>
                    <a:pt x="1019" y="210"/>
                  </a:lnTo>
                  <a:lnTo>
                    <a:pt x="1019" y="214"/>
                  </a:lnTo>
                  <a:lnTo>
                    <a:pt x="1022" y="210"/>
                  </a:lnTo>
                  <a:lnTo>
                    <a:pt x="1019" y="210"/>
                  </a:lnTo>
                  <a:lnTo>
                    <a:pt x="1015" y="210"/>
                  </a:lnTo>
                  <a:lnTo>
                    <a:pt x="1015" y="214"/>
                  </a:lnTo>
                  <a:lnTo>
                    <a:pt x="1011" y="214"/>
                  </a:lnTo>
                  <a:lnTo>
                    <a:pt x="1007" y="214"/>
                  </a:lnTo>
                  <a:lnTo>
                    <a:pt x="1007" y="210"/>
                  </a:lnTo>
                  <a:lnTo>
                    <a:pt x="1011" y="210"/>
                  </a:lnTo>
                  <a:lnTo>
                    <a:pt x="1007" y="210"/>
                  </a:lnTo>
                  <a:lnTo>
                    <a:pt x="1004" y="210"/>
                  </a:lnTo>
                  <a:lnTo>
                    <a:pt x="1004" y="206"/>
                  </a:lnTo>
                  <a:lnTo>
                    <a:pt x="1007" y="206"/>
                  </a:lnTo>
                  <a:lnTo>
                    <a:pt x="1004" y="206"/>
                  </a:lnTo>
                  <a:lnTo>
                    <a:pt x="1000" y="210"/>
                  </a:lnTo>
                  <a:lnTo>
                    <a:pt x="996" y="206"/>
                  </a:lnTo>
                  <a:lnTo>
                    <a:pt x="1000" y="206"/>
                  </a:lnTo>
                  <a:lnTo>
                    <a:pt x="996" y="203"/>
                  </a:lnTo>
                  <a:lnTo>
                    <a:pt x="992" y="203"/>
                  </a:lnTo>
                  <a:lnTo>
                    <a:pt x="989" y="203"/>
                  </a:lnTo>
                  <a:lnTo>
                    <a:pt x="985" y="203"/>
                  </a:lnTo>
                  <a:lnTo>
                    <a:pt x="985" y="199"/>
                  </a:lnTo>
                  <a:lnTo>
                    <a:pt x="985" y="203"/>
                  </a:lnTo>
                  <a:lnTo>
                    <a:pt x="981" y="203"/>
                  </a:lnTo>
                  <a:lnTo>
                    <a:pt x="981" y="199"/>
                  </a:lnTo>
                  <a:lnTo>
                    <a:pt x="977" y="199"/>
                  </a:lnTo>
                  <a:lnTo>
                    <a:pt x="977" y="195"/>
                  </a:lnTo>
                  <a:lnTo>
                    <a:pt x="981" y="199"/>
                  </a:lnTo>
                  <a:lnTo>
                    <a:pt x="981" y="195"/>
                  </a:lnTo>
                  <a:lnTo>
                    <a:pt x="977" y="195"/>
                  </a:lnTo>
                  <a:lnTo>
                    <a:pt x="974" y="195"/>
                  </a:lnTo>
                  <a:lnTo>
                    <a:pt x="977" y="195"/>
                  </a:lnTo>
                  <a:lnTo>
                    <a:pt x="974" y="199"/>
                  </a:lnTo>
                  <a:lnTo>
                    <a:pt x="970" y="199"/>
                  </a:lnTo>
                  <a:lnTo>
                    <a:pt x="966" y="199"/>
                  </a:lnTo>
                  <a:lnTo>
                    <a:pt x="970" y="199"/>
                  </a:lnTo>
                  <a:lnTo>
                    <a:pt x="974" y="199"/>
                  </a:lnTo>
                  <a:lnTo>
                    <a:pt x="974" y="203"/>
                  </a:lnTo>
                  <a:lnTo>
                    <a:pt x="977" y="203"/>
                  </a:lnTo>
                  <a:lnTo>
                    <a:pt x="981" y="203"/>
                  </a:lnTo>
                  <a:lnTo>
                    <a:pt x="981" y="206"/>
                  </a:lnTo>
                  <a:lnTo>
                    <a:pt x="977" y="206"/>
                  </a:lnTo>
                  <a:lnTo>
                    <a:pt x="974" y="206"/>
                  </a:lnTo>
                  <a:lnTo>
                    <a:pt x="970" y="206"/>
                  </a:lnTo>
                  <a:lnTo>
                    <a:pt x="970" y="210"/>
                  </a:lnTo>
                  <a:lnTo>
                    <a:pt x="966" y="210"/>
                  </a:lnTo>
                  <a:lnTo>
                    <a:pt x="966" y="206"/>
                  </a:lnTo>
                  <a:lnTo>
                    <a:pt x="962" y="206"/>
                  </a:lnTo>
                  <a:lnTo>
                    <a:pt x="959" y="206"/>
                  </a:lnTo>
                  <a:lnTo>
                    <a:pt x="955" y="206"/>
                  </a:lnTo>
                  <a:lnTo>
                    <a:pt x="951" y="206"/>
                  </a:lnTo>
                  <a:lnTo>
                    <a:pt x="947" y="206"/>
                  </a:lnTo>
                  <a:lnTo>
                    <a:pt x="944" y="206"/>
                  </a:lnTo>
                  <a:lnTo>
                    <a:pt x="940" y="206"/>
                  </a:lnTo>
                  <a:lnTo>
                    <a:pt x="936" y="206"/>
                  </a:lnTo>
                  <a:lnTo>
                    <a:pt x="936" y="203"/>
                  </a:lnTo>
                  <a:lnTo>
                    <a:pt x="932" y="203"/>
                  </a:lnTo>
                  <a:lnTo>
                    <a:pt x="932" y="206"/>
                  </a:lnTo>
                  <a:lnTo>
                    <a:pt x="936" y="206"/>
                  </a:lnTo>
                  <a:lnTo>
                    <a:pt x="940" y="206"/>
                  </a:lnTo>
                  <a:lnTo>
                    <a:pt x="944" y="206"/>
                  </a:lnTo>
                  <a:lnTo>
                    <a:pt x="947" y="206"/>
                  </a:lnTo>
                  <a:lnTo>
                    <a:pt x="947" y="210"/>
                  </a:lnTo>
                  <a:lnTo>
                    <a:pt x="951" y="210"/>
                  </a:lnTo>
                  <a:lnTo>
                    <a:pt x="947" y="210"/>
                  </a:lnTo>
                  <a:lnTo>
                    <a:pt x="944" y="210"/>
                  </a:lnTo>
                  <a:lnTo>
                    <a:pt x="940" y="206"/>
                  </a:lnTo>
                  <a:lnTo>
                    <a:pt x="936" y="206"/>
                  </a:lnTo>
                  <a:lnTo>
                    <a:pt x="932" y="206"/>
                  </a:lnTo>
                  <a:lnTo>
                    <a:pt x="929" y="206"/>
                  </a:lnTo>
                  <a:lnTo>
                    <a:pt x="925" y="203"/>
                  </a:lnTo>
                  <a:lnTo>
                    <a:pt x="921" y="203"/>
                  </a:lnTo>
                  <a:lnTo>
                    <a:pt x="917" y="203"/>
                  </a:lnTo>
                  <a:lnTo>
                    <a:pt x="914" y="203"/>
                  </a:lnTo>
                  <a:lnTo>
                    <a:pt x="917" y="203"/>
                  </a:lnTo>
                  <a:lnTo>
                    <a:pt x="921" y="203"/>
                  </a:lnTo>
                  <a:lnTo>
                    <a:pt x="925" y="203"/>
                  </a:lnTo>
                  <a:lnTo>
                    <a:pt x="929" y="206"/>
                  </a:lnTo>
                  <a:lnTo>
                    <a:pt x="932" y="206"/>
                  </a:lnTo>
                  <a:lnTo>
                    <a:pt x="936" y="206"/>
                  </a:lnTo>
                  <a:lnTo>
                    <a:pt x="932" y="210"/>
                  </a:lnTo>
                  <a:lnTo>
                    <a:pt x="929" y="210"/>
                  </a:lnTo>
                  <a:lnTo>
                    <a:pt x="925" y="210"/>
                  </a:lnTo>
                  <a:lnTo>
                    <a:pt x="921" y="210"/>
                  </a:lnTo>
                  <a:lnTo>
                    <a:pt x="921" y="206"/>
                  </a:lnTo>
                  <a:lnTo>
                    <a:pt x="917" y="206"/>
                  </a:lnTo>
                  <a:lnTo>
                    <a:pt x="914" y="206"/>
                  </a:lnTo>
                  <a:lnTo>
                    <a:pt x="910" y="206"/>
                  </a:lnTo>
                  <a:lnTo>
                    <a:pt x="906" y="206"/>
                  </a:lnTo>
                  <a:lnTo>
                    <a:pt x="902" y="206"/>
                  </a:lnTo>
                  <a:lnTo>
                    <a:pt x="898" y="206"/>
                  </a:lnTo>
                  <a:lnTo>
                    <a:pt x="895" y="206"/>
                  </a:lnTo>
                  <a:lnTo>
                    <a:pt x="891" y="206"/>
                  </a:lnTo>
                  <a:lnTo>
                    <a:pt x="887" y="206"/>
                  </a:lnTo>
                  <a:lnTo>
                    <a:pt x="880" y="206"/>
                  </a:lnTo>
                  <a:lnTo>
                    <a:pt x="876" y="206"/>
                  </a:lnTo>
                  <a:lnTo>
                    <a:pt x="872" y="206"/>
                  </a:lnTo>
                  <a:lnTo>
                    <a:pt x="868" y="206"/>
                  </a:lnTo>
                  <a:lnTo>
                    <a:pt x="872" y="206"/>
                  </a:lnTo>
                  <a:lnTo>
                    <a:pt x="876" y="206"/>
                  </a:lnTo>
                  <a:lnTo>
                    <a:pt x="880" y="206"/>
                  </a:lnTo>
                  <a:lnTo>
                    <a:pt x="876" y="206"/>
                  </a:lnTo>
                  <a:lnTo>
                    <a:pt x="872" y="206"/>
                  </a:lnTo>
                  <a:lnTo>
                    <a:pt x="868" y="206"/>
                  </a:lnTo>
                  <a:lnTo>
                    <a:pt x="865" y="206"/>
                  </a:lnTo>
                  <a:lnTo>
                    <a:pt x="861" y="203"/>
                  </a:lnTo>
                  <a:lnTo>
                    <a:pt x="857" y="203"/>
                  </a:lnTo>
                  <a:lnTo>
                    <a:pt x="857" y="199"/>
                  </a:lnTo>
                  <a:lnTo>
                    <a:pt x="861" y="199"/>
                  </a:lnTo>
                  <a:lnTo>
                    <a:pt x="857" y="199"/>
                  </a:lnTo>
                  <a:lnTo>
                    <a:pt x="857" y="203"/>
                  </a:lnTo>
                  <a:lnTo>
                    <a:pt x="853" y="203"/>
                  </a:lnTo>
                  <a:lnTo>
                    <a:pt x="853" y="199"/>
                  </a:lnTo>
                  <a:lnTo>
                    <a:pt x="850" y="199"/>
                  </a:lnTo>
                  <a:lnTo>
                    <a:pt x="853" y="199"/>
                  </a:lnTo>
                  <a:lnTo>
                    <a:pt x="853" y="203"/>
                  </a:lnTo>
                  <a:lnTo>
                    <a:pt x="850" y="203"/>
                  </a:lnTo>
                  <a:lnTo>
                    <a:pt x="846" y="203"/>
                  </a:lnTo>
                  <a:lnTo>
                    <a:pt x="842" y="203"/>
                  </a:lnTo>
                  <a:lnTo>
                    <a:pt x="838" y="203"/>
                  </a:lnTo>
                  <a:lnTo>
                    <a:pt x="835" y="203"/>
                  </a:lnTo>
                  <a:lnTo>
                    <a:pt x="831" y="203"/>
                  </a:lnTo>
                  <a:lnTo>
                    <a:pt x="835" y="203"/>
                  </a:lnTo>
                  <a:lnTo>
                    <a:pt x="838" y="203"/>
                  </a:lnTo>
                  <a:lnTo>
                    <a:pt x="835" y="199"/>
                  </a:lnTo>
                  <a:lnTo>
                    <a:pt x="831" y="199"/>
                  </a:lnTo>
                  <a:lnTo>
                    <a:pt x="827" y="199"/>
                  </a:lnTo>
                  <a:lnTo>
                    <a:pt x="823" y="199"/>
                  </a:lnTo>
                  <a:lnTo>
                    <a:pt x="820" y="199"/>
                  </a:lnTo>
                  <a:lnTo>
                    <a:pt x="820" y="195"/>
                  </a:lnTo>
                  <a:lnTo>
                    <a:pt x="816" y="195"/>
                  </a:lnTo>
                  <a:lnTo>
                    <a:pt x="812" y="191"/>
                  </a:lnTo>
                  <a:lnTo>
                    <a:pt x="816" y="191"/>
                  </a:lnTo>
                  <a:lnTo>
                    <a:pt x="812" y="191"/>
                  </a:lnTo>
                  <a:lnTo>
                    <a:pt x="812" y="188"/>
                  </a:lnTo>
                  <a:lnTo>
                    <a:pt x="816" y="191"/>
                  </a:lnTo>
                  <a:lnTo>
                    <a:pt x="820" y="191"/>
                  </a:lnTo>
                  <a:lnTo>
                    <a:pt x="823" y="191"/>
                  </a:lnTo>
                  <a:lnTo>
                    <a:pt x="827" y="191"/>
                  </a:lnTo>
                  <a:lnTo>
                    <a:pt x="831" y="191"/>
                  </a:lnTo>
                  <a:lnTo>
                    <a:pt x="835" y="191"/>
                  </a:lnTo>
                  <a:lnTo>
                    <a:pt x="838" y="191"/>
                  </a:lnTo>
                  <a:lnTo>
                    <a:pt x="842" y="191"/>
                  </a:lnTo>
                  <a:lnTo>
                    <a:pt x="846" y="191"/>
                  </a:lnTo>
                  <a:lnTo>
                    <a:pt x="850" y="191"/>
                  </a:lnTo>
                  <a:lnTo>
                    <a:pt x="846" y="191"/>
                  </a:lnTo>
                  <a:lnTo>
                    <a:pt x="842" y="188"/>
                  </a:lnTo>
                  <a:lnTo>
                    <a:pt x="838" y="188"/>
                  </a:lnTo>
                  <a:lnTo>
                    <a:pt x="835" y="188"/>
                  </a:lnTo>
                  <a:lnTo>
                    <a:pt x="831" y="188"/>
                  </a:lnTo>
                  <a:lnTo>
                    <a:pt x="827" y="188"/>
                  </a:lnTo>
                  <a:lnTo>
                    <a:pt x="823" y="188"/>
                  </a:lnTo>
                  <a:lnTo>
                    <a:pt x="820" y="188"/>
                  </a:lnTo>
                  <a:lnTo>
                    <a:pt x="816" y="188"/>
                  </a:lnTo>
                  <a:lnTo>
                    <a:pt x="812" y="188"/>
                  </a:lnTo>
                  <a:lnTo>
                    <a:pt x="808" y="184"/>
                  </a:lnTo>
                  <a:lnTo>
                    <a:pt x="805" y="184"/>
                  </a:lnTo>
                  <a:lnTo>
                    <a:pt x="805" y="180"/>
                  </a:lnTo>
                  <a:lnTo>
                    <a:pt x="808" y="180"/>
                  </a:lnTo>
                  <a:lnTo>
                    <a:pt x="805" y="176"/>
                  </a:lnTo>
                  <a:lnTo>
                    <a:pt x="805" y="173"/>
                  </a:lnTo>
                  <a:lnTo>
                    <a:pt x="808" y="173"/>
                  </a:lnTo>
                  <a:lnTo>
                    <a:pt x="812" y="173"/>
                  </a:lnTo>
                  <a:lnTo>
                    <a:pt x="808" y="173"/>
                  </a:lnTo>
                  <a:lnTo>
                    <a:pt x="805" y="173"/>
                  </a:lnTo>
                  <a:lnTo>
                    <a:pt x="805" y="169"/>
                  </a:lnTo>
                  <a:lnTo>
                    <a:pt x="808" y="169"/>
                  </a:lnTo>
                  <a:lnTo>
                    <a:pt x="808" y="165"/>
                  </a:lnTo>
                  <a:lnTo>
                    <a:pt x="812" y="165"/>
                  </a:lnTo>
                  <a:lnTo>
                    <a:pt x="812" y="161"/>
                  </a:lnTo>
                  <a:lnTo>
                    <a:pt x="816" y="161"/>
                  </a:lnTo>
                  <a:lnTo>
                    <a:pt x="816" y="158"/>
                  </a:lnTo>
                  <a:lnTo>
                    <a:pt x="820" y="154"/>
                  </a:lnTo>
                  <a:lnTo>
                    <a:pt x="823" y="154"/>
                  </a:lnTo>
                  <a:lnTo>
                    <a:pt x="827" y="150"/>
                  </a:lnTo>
                  <a:lnTo>
                    <a:pt x="831" y="150"/>
                  </a:lnTo>
                  <a:lnTo>
                    <a:pt x="835" y="150"/>
                  </a:lnTo>
                  <a:lnTo>
                    <a:pt x="838" y="150"/>
                  </a:lnTo>
                  <a:lnTo>
                    <a:pt x="838" y="146"/>
                  </a:lnTo>
                  <a:lnTo>
                    <a:pt x="842" y="146"/>
                  </a:lnTo>
                  <a:lnTo>
                    <a:pt x="846" y="146"/>
                  </a:lnTo>
                  <a:lnTo>
                    <a:pt x="850" y="146"/>
                  </a:lnTo>
                  <a:lnTo>
                    <a:pt x="857" y="146"/>
                  </a:lnTo>
                  <a:lnTo>
                    <a:pt x="861" y="146"/>
                  </a:lnTo>
                  <a:lnTo>
                    <a:pt x="865" y="146"/>
                  </a:lnTo>
                  <a:close/>
                  <a:moveTo>
                    <a:pt x="974" y="22"/>
                  </a:moveTo>
                  <a:lnTo>
                    <a:pt x="970" y="19"/>
                  </a:lnTo>
                  <a:lnTo>
                    <a:pt x="966" y="19"/>
                  </a:lnTo>
                  <a:lnTo>
                    <a:pt x="962" y="19"/>
                  </a:lnTo>
                  <a:lnTo>
                    <a:pt x="959" y="19"/>
                  </a:lnTo>
                  <a:lnTo>
                    <a:pt x="955" y="19"/>
                  </a:lnTo>
                  <a:lnTo>
                    <a:pt x="951" y="19"/>
                  </a:lnTo>
                  <a:lnTo>
                    <a:pt x="951" y="15"/>
                  </a:lnTo>
                  <a:lnTo>
                    <a:pt x="947" y="15"/>
                  </a:lnTo>
                  <a:lnTo>
                    <a:pt x="944" y="15"/>
                  </a:lnTo>
                  <a:lnTo>
                    <a:pt x="940" y="15"/>
                  </a:lnTo>
                  <a:lnTo>
                    <a:pt x="932" y="15"/>
                  </a:lnTo>
                  <a:lnTo>
                    <a:pt x="929" y="15"/>
                  </a:lnTo>
                  <a:lnTo>
                    <a:pt x="921" y="11"/>
                  </a:lnTo>
                  <a:lnTo>
                    <a:pt x="917" y="11"/>
                  </a:lnTo>
                  <a:lnTo>
                    <a:pt x="921" y="11"/>
                  </a:lnTo>
                  <a:lnTo>
                    <a:pt x="925" y="11"/>
                  </a:lnTo>
                  <a:lnTo>
                    <a:pt x="929" y="11"/>
                  </a:lnTo>
                  <a:lnTo>
                    <a:pt x="936" y="11"/>
                  </a:lnTo>
                  <a:lnTo>
                    <a:pt x="932" y="11"/>
                  </a:lnTo>
                  <a:lnTo>
                    <a:pt x="925" y="7"/>
                  </a:lnTo>
                  <a:lnTo>
                    <a:pt x="929" y="7"/>
                  </a:lnTo>
                  <a:lnTo>
                    <a:pt x="932" y="7"/>
                  </a:lnTo>
                  <a:lnTo>
                    <a:pt x="936" y="7"/>
                  </a:lnTo>
                  <a:lnTo>
                    <a:pt x="940" y="7"/>
                  </a:lnTo>
                  <a:lnTo>
                    <a:pt x="944" y="7"/>
                  </a:lnTo>
                  <a:lnTo>
                    <a:pt x="947" y="7"/>
                  </a:lnTo>
                  <a:lnTo>
                    <a:pt x="947" y="11"/>
                  </a:lnTo>
                  <a:lnTo>
                    <a:pt x="951" y="7"/>
                  </a:lnTo>
                  <a:lnTo>
                    <a:pt x="947" y="7"/>
                  </a:lnTo>
                  <a:lnTo>
                    <a:pt x="944" y="7"/>
                  </a:lnTo>
                  <a:lnTo>
                    <a:pt x="940" y="7"/>
                  </a:lnTo>
                  <a:lnTo>
                    <a:pt x="936" y="7"/>
                  </a:lnTo>
                  <a:lnTo>
                    <a:pt x="936" y="3"/>
                  </a:lnTo>
                  <a:lnTo>
                    <a:pt x="940" y="3"/>
                  </a:lnTo>
                  <a:lnTo>
                    <a:pt x="944" y="3"/>
                  </a:lnTo>
                  <a:lnTo>
                    <a:pt x="947" y="3"/>
                  </a:lnTo>
                  <a:lnTo>
                    <a:pt x="955" y="3"/>
                  </a:lnTo>
                  <a:lnTo>
                    <a:pt x="955" y="7"/>
                  </a:lnTo>
                  <a:lnTo>
                    <a:pt x="959" y="7"/>
                  </a:lnTo>
                  <a:lnTo>
                    <a:pt x="962" y="7"/>
                  </a:lnTo>
                  <a:lnTo>
                    <a:pt x="966" y="7"/>
                  </a:lnTo>
                  <a:lnTo>
                    <a:pt x="962" y="7"/>
                  </a:lnTo>
                  <a:lnTo>
                    <a:pt x="966" y="7"/>
                  </a:lnTo>
                  <a:lnTo>
                    <a:pt x="970" y="7"/>
                  </a:lnTo>
                  <a:lnTo>
                    <a:pt x="974" y="7"/>
                  </a:lnTo>
                  <a:lnTo>
                    <a:pt x="981" y="7"/>
                  </a:lnTo>
                  <a:lnTo>
                    <a:pt x="985" y="7"/>
                  </a:lnTo>
                  <a:lnTo>
                    <a:pt x="981" y="7"/>
                  </a:lnTo>
                  <a:lnTo>
                    <a:pt x="977" y="7"/>
                  </a:lnTo>
                  <a:lnTo>
                    <a:pt x="974" y="7"/>
                  </a:lnTo>
                  <a:lnTo>
                    <a:pt x="970" y="7"/>
                  </a:lnTo>
                  <a:lnTo>
                    <a:pt x="966" y="7"/>
                  </a:lnTo>
                  <a:lnTo>
                    <a:pt x="962" y="7"/>
                  </a:lnTo>
                  <a:lnTo>
                    <a:pt x="962" y="3"/>
                  </a:lnTo>
                  <a:lnTo>
                    <a:pt x="966" y="3"/>
                  </a:lnTo>
                  <a:lnTo>
                    <a:pt x="962" y="3"/>
                  </a:lnTo>
                  <a:lnTo>
                    <a:pt x="959" y="3"/>
                  </a:lnTo>
                  <a:lnTo>
                    <a:pt x="955" y="3"/>
                  </a:lnTo>
                  <a:lnTo>
                    <a:pt x="959" y="3"/>
                  </a:lnTo>
                  <a:lnTo>
                    <a:pt x="962" y="3"/>
                  </a:lnTo>
                  <a:lnTo>
                    <a:pt x="966" y="3"/>
                  </a:lnTo>
                  <a:lnTo>
                    <a:pt x="970" y="3"/>
                  </a:lnTo>
                  <a:lnTo>
                    <a:pt x="974" y="3"/>
                  </a:lnTo>
                  <a:lnTo>
                    <a:pt x="977" y="3"/>
                  </a:lnTo>
                  <a:lnTo>
                    <a:pt x="981" y="3"/>
                  </a:lnTo>
                  <a:lnTo>
                    <a:pt x="985" y="3"/>
                  </a:lnTo>
                  <a:lnTo>
                    <a:pt x="989" y="3"/>
                  </a:lnTo>
                  <a:lnTo>
                    <a:pt x="992" y="3"/>
                  </a:lnTo>
                  <a:lnTo>
                    <a:pt x="989" y="3"/>
                  </a:lnTo>
                  <a:lnTo>
                    <a:pt x="992" y="3"/>
                  </a:lnTo>
                  <a:lnTo>
                    <a:pt x="996" y="3"/>
                  </a:lnTo>
                  <a:lnTo>
                    <a:pt x="1000" y="3"/>
                  </a:lnTo>
                  <a:lnTo>
                    <a:pt x="1004" y="3"/>
                  </a:lnTo>
                  <a:lnTo>
                    <a:pt x="1007" y="3"/>
                  </a:lnTo>
                  <a:lnTo>
                    <a:pt x="1011" y="7"/>
                  </a:lnTo>
                  <a:lnTo>
                    <a:pt x="1015" y="7"/>
                  </a:lnTo>
                  <a:lnTo>
                    <a:pt x="1019" y="7"/>
                  </a:lnTo>
                  <a:lnTo>
                    <a:pt x="1022" y="7"/>
                  </a:lnTo>
                  <a:lnTo>
                    <a:pt x="1026" y="7"/>
                  </a:lnTo>
                  <a:lnTo>
                    <a:pt x="1022" y="7"/>
                  </a:lnTo>
                  <a:lnTo>
                    <a:pt x="1022" y="11"/>
                  </a:lnTo>
                  <a:lnTo>
                    <a:pt x="1019" y="11"/>
                  </a:lnTo>
                  <a:lnTo>
                    <a:pt x="1022" y="11"/>
                  </a:lnTo>
                  <a:lnTo>
                    <a:pt x="1026" y="11"/>
                  </a:lnTo>
                  <a:lnTo>
                    <a:pt x="1026" y="7"/>
                  </a:lnTo>
                  <a:lnTo>
                    <a:pt x="1030" y="7"/>
                  </a:lnTo>
                  <a:lnTo>
                    <a:pt x="1034" y="7"/>
                  </a:lnTo>
                  <a:lnTo>
                    <a:pt x="1030" y="7"/>
                  </a:lnTo>
                  <a:lnTo>
                    <a:pt x="1026" y="7"/>
                  </a:lnTo>
                  <a:lnTo>
                    <a:pt x="1022" y="7"/>
                  </a:lnTo>
                  <a:lnTo>
                    <a:pt x="1019" y="7"/>
                  </a:lnTo>
                  <a:lnTo>
                    <a:pt x="1022" y="7"/>
                  </a:lnTo>
                  <a:lnTo>
                    <a:pt x="1026" y="3"/>
                  </a:lnTo>
                  <a:lnTo>
                    <a:pt x="1022" y="3"/>
                  </a:lnTo>
                  <a:lnTo>
                    <a:pt x="1019" y="3"/>
                  </a:lnTo>
                  <a:lnTo>
                    <a:pt x="1015" y="3"/>
                  </a:lnTo>
                  <a:lnTo>
                    <a:pt x="1011" y="3"/>
                  </a:lnTo>
                  <a:lnTo>
                    <a:pt x="1007" y="3"/>
                  </a:lnTo>
                  <a:lnTo>
                    <a:pt x="1004" y="3"/>
                  </a:lnTo>
                  <a:lnTo>
                    <a:pt x="1004" y="0"/>
                  </a:lnTo>
                  <a:lnTo>
                    <a:pt x="1007" y="0"/>
                  </a:lnTo>
                  <a:lnTo>
                    <a:pt x="1007" y="3"/>
                  </a:lnTo>
                  <a:lnTo>
                    <a:pt x="1011" y="3"/>
                  </a:lnTo>
                  <a:lnTo>
                    <a:pt x="1015" y="3"/>
                  </a:lnTo>
                  <a:lnTo>
                    <a:pt x="1019" y="0"/>
                  </a:lnTo>
                  <a:lnTo>
                    <a:pt x="1022" y="0"/>
                  </a:lnTo>
                  <a:lnTo>
                    <a:pt x="1026" y="0"/>
                  </a:lnTo>
                  <a:lnTo>
                    <a:pt x="1030" y="0"/>
                  </a:lnTo>
                  <a:lnTo>
                    <a:pt x="1034" y="0"/>
                  </a:lnTo>
                  <a:lnTo>
                    <a:pt x="1038" y="0"/>
                  </a:lnTo>
                  <a:lnTo>
                    <a:pt x="1041" y="0"/>
                  </a:lnTo>
                  <a:lnTo>
                    <a:pt x="1045" y="0"/>
                  </a:lnTo>
                  <a:lnTo>
                    <a:pt x="1049" y="0"/>
                  </a:lnTo>
                  <a:lnTo>
                    <a:pt x="1053" y="3"/>
                  </a:lnTo>
                  <a:lnTo>
                    <a:pt x="1056" y="3"/>
                  </a:lnTo>
                  <a:lnTo>
                    <a:pt x="1060" y="3"/>
                  </a:lnTo>
                  <a:lnTo>
                    <a:pt x="1064" y="3"/>
                  </a:lnTo>
                  <a:lnTo>
                    <a:pt x="1068" y="7"/>
                  </a:lnTo>
                  <a:lnTo>
                    <a:pt x="1071" y="7"/>
                  </a:lnTo>
                  <a:lnTo>
                    <a:pt x="1075" y="7"/>
                  </a:lnTo>
                  <a:lnTo>
                    <a:pt x="1079" y="7"/>
                  </a:lnTo>
                  <a:lnTo>
                    <a:pt x="1075" y="7"/>
                  </a:lnTo>
                  <a:lnTo>
                    <a:pt x="1071" y="7"/>
                  </a:lnTo>
                  <a:lnTo>
                    <a:pt x="1071" y="3"/>
                  </a:lnTo>
                  <a:lnTo>
                    <a:pt x="1068" y="3"/>
                  </a:lnTo>
                  <a:lnTo>
                    <a:pt x="1064" y="3"/>
                  </a:lnTo>
                  <a:lnTo>
                    <a:pt x="1060" y="3"/>
                  </a:lnTo>
                  <a:lnTo>
                    <a:pt x="1068" y="3"/>
                  </a:lnTo>
                  <a:lnTo>
                    <a:pt x="1071" y="0"/>
                  </a:lnTo>
                  <a:lnTo>
                    <a:pt x="1079" y="0"/>
                  </a:lnTo>
                  <a:lnTo>
                    <a:pt x="1083" y="0"/>
                  </a:lnTo>
                  <a:lnTo>
                    <a:pt x="1086" y="0"/>
                  </a:lnTo>
                  <a:lnTo>
                    <a:pt x="1090" y="0"/>
                  </a:lnTo>
                  <a:lnTo>
                    <a:pt x="1094" y="0"/>
                  </a:lnTo>
                  <a:lnTo>
                    <a:pt x="1090" y="0"/>
                  </a:lnTo>
                  <a:lnTo>
                    <a:pt x="1090" y="3"/>
                  </a:lnTo>
                  <a:lnTo>
                    <a:pt x="1094" y="3"/>
                  </a:lnTo>
                  <a:lnTo>
                    <a:pt x="1098" y="3"/>
                  </a:lnTo>
                  <a:lnTo>
                    <a:pt x="1101" y="3"/>
                  </a:lnTo>
                  <a:lnTo>
                    <a:pt x="1105" y="3"/>
                  </a:lnTo>
                  <a:lnTo>
                    <a:pt x="1101" y="3"/>
                  </a:lnTo>
                  <a:lnTo>
                    <a:pt x="1098" y="3"/>
                  </a:lnTo>
                  <a:lnTo>
                    <a:pt x="1094" y="3"/>
                  </a:lnTo>
                  <a:lnTo>
                    <a:pt x="1098" y="0"/>
                  </a:lnTo>
                  <a:lnTo>
                    <a:pt x="1101" y="0"/>
                  </a:lnTo>
                  <a:lnTo>
                    <a:pt x="1105" y="0"/>
                  </a:lnTo>
                  <a:lnTo>
                    <a:pt x="1109" y="0"/>
                  </a:lnTo>
                  <a:lnTo>
                    <a:pt x="1113" y="0"/>
                  </a:lnTo>
                  <a:lnTo>
                    <a:pt x="1116" y="0"/>
                  </a:lnTo>
                  <a:lnTo>
                    <a:pt x="1120" y="0"/>
                  </a:lnTo>
                  <a:lnTo>
                    <a:pt x="1124" y="0"/>
                  </a:lnTo>
                  <a:lnTo>
                    <a:pt x="1128" y="0"/>
                  </a:lnTo>
                  <a:lnTo>
                    <a:pt x="1128" y="3"/>
                  </a:lnTo>
                  <a:lnTo>
                    <a:pt x="1124" y="3"/>
                  </a:lnTo>
                  <a:lnTo>
                    <a:pt x="1131" y="3"/>
                  </a:lnTo>
                  <a:lnTo>
                    <a:pt x="1131" y="0"/>
                  </a:lnTo>
                  <a:lnTo>
                    <a:pt x="1135" y="0"/>
                  </a:lnTo>
                  <a:lnTo>
                    <a:pt x="1135" y="3"/>
                  </a:lnTo>
                  <a:lnTo>
                    <a:pt x="1139" y="3"/>
                  </a:lnTo>
                  <a:lnTo>
                    <a:pt x="1143" y="3"/>
                  </a:lnTo>
                  <a:lnTo>
                    <a:pt x="1146" y="3"/>
                  </a:lnTo>
                  <a:lnTo>
                    <a:pt x="1150" y="3"/>
                  </a:lnTo>
                  <a:lnTo>
                    <a:pt x="1154" y="3"/>
                  </a:lnTo>
                  <a:lnTo>
                    <a:pt x="1158" y="3"/>
                  </a:lnTo>
                  <a:lnTo>
                    <a:pt x="1162" y="3"/>
                  </a:lnTo>
                  <a:lnTo>
                    <a:pt x="1165" y="3"/>
                  </a:lnTo>
                  <a:lnTo>
                    <a:pt x="1169" y="3"/>
                  </a:lnTo>
                  <a:lnTo>
                    <a:pt x="1173" y="3"/>
                  </a:lnTo>
                  <a:lnTo>
                    <a:pt x="1177" y="3"/>
                  </a:lnTo>
                  <a:lnTo>
                    <a:pt x="1169" y="3"/>
                  </a:lnTo>
                  <a:lnTo>
                    <a:pt x="1165" y="3"/>
                  </a:lnTo>
                  <a:lnTo>
                    <a:pt x="1162" y="7"/>
                  </a:lnTo>
                  <a:lnTo>
                    <a:pt x="1158" y="7"/>
                  </a:lnTo>
                  <a:lnTo>
                    <a:pt x="1154" y="7"/>
                  </a:lnTo>
                  <a:lnTo>
                    <a:pt x="1150" y="7"/>
                  </a:lnTo>
                  <a:lnTo>
                    <a:pt x="1146" y="7"/>
                  </a:lnTo>
                  <a:lnTo>
                    <a:pt x="1143" y="7"/>
                  </a:lnTo>
                  <a:lnTo>
                    <a:pt x="1139" y="7"/>
                  </a:lnTo>
                  <a:lnTo>
                    <a:pt x="1143" y="7"/>
                  </a:lnTo>
                  <a:lnTo>
                    <a:pt x="1146" y="7"/>
                  </a:lnTo>
                  <a:lnTo>
                    <a:pt x="1150" y="7"/>
                  </a:lnTo>
                  <a:lnTo>
                    <a:pt x="1154" y="7"/>
                  </a:lnTo>
                  <a:lnTo>
                    <a:pt x="1158" y="7"/>
                  </a:lnTo>
                  <a:lnTo>
                    <a:pt x="1162" y="7"/>
                  </a:lnTo>
                  <a:lnTo>
                    <a:pt x="1165" y="7"/>
                  </a:lnTo>
                  <a:lnTo>
                    <a:pt x="1169" y="7"/>
                  </a:lnTo>
                  <a:lnTo>
                    <a:pt x="1173" y="7"/>
                  </a:lnTo>
                  <a:lnTo>
                    <a:pt x="1180" y="3"/>
                  </a:lnTo>
                  <a:lnTo>
                    <a:pt x="1184" y="3"/>
                  </a:lnTo>
                  <a:lnTo>
                    <a:pt x="1188" y="3"/>
                  </a:lnTo>
                  <a:lnTo>
                    <a:pt x="1192" y="3"/>
                  </a:lnTo>
                  <a:lnTo>
                    <a:pt x="1188" y="3"/>
                  </a:lnTo>
                  <a:lnTo>
                    <a:pt x="1192" y="7"/>
                  </a:lnTo>
                  <a:lnTo>
                    <a:pt x="1195" y="7"/>
                  </a:lnTo>
                  <a:lnTo>
                    <a:pt x="1192" y="3"/>
                  </a:lnTo>
                  <a:lnTo>
                    <a:pt x="1195" y="3"/>
                  </a:lnTo>
                  <a:lnTo>
                    <a:pt x="1192" y="3"/>
                  </a:lnTo>
                  <a:lnTo>
                    <a:pt x="1195" y="3"/>
                  </a:lnTo>
                  <a:lnTo>
                    <a:pt x="1199" y="3"/>
                  </a:lnTo>
                  <a:lnTo>
                    <a:pt x="1203" y="3"/>
                  </a:lnTo>
                  <a:lnTo>
                    <a:pt x="1199" y="3"/>
                  </a:lnTo>
                  <a:lnTo>
                    <a:pt x="1203" y="3"/>
                  </a:lnTo>
                  <a:lnTo>
                    <a:pt x="1207" y="7"/>
                  </a:lnTo>
                  <a:lnTo>
                    <a:pt x="1207" y="3"/>
                  </a:lnTo>
                  <a:lnTo>
                    <a:pt x="1210" y="3"/>
                  </a:lnTo>
                  <a:lnTo>
                    <a:pt x="1214" y="3"/>
                  </a:lnTo>
                  <a:lnTo>
                    <a:pt x="1218" y="3"/>
                  </a:lnTo>
                  <a:lnTo>
                    <a:pt x="1222" y="3"/>
                  </a:lnTo>
                  <a:lnTo>
                    <a:pt x="1222" y="7"/>
                  </a:lnTo>
                  <a:lnTo>
                    <a:pt x="1218" y="7"/>
                  </a:lnTo>
                  <a:lnTo>
                    <a:pt x="1214" y="7"/>
                  </a:lnTo>
                  <a:lnTo>
                    <a:pt x="1218" y="7"/>
                  </a:lnTo>
                  <a:lnTo>
                    <a:pt x="1222" y="7"/>
                  </a:lnTo>
                  <a:lnTo>
                    <a:pt x="1225" y="7"/>
                  </a:lnTo>
                  <a:lnTo>
                    <a:pt x="1222" y="7"/>
                  </a:lnTo>
                  <a:lnTo>
                    <a:pt x="1225" y="7"/>
                  </a:lnTo>
                  <a:lnTo>
                    <a:pt x="1229" y="7"/>
                  </a:lnTo>
                  <a:lnTo>
                    <a:pt x="1229" y="11"/>
                  </a:lnTo>
                  <a:lnTo>
                    <a:pt x="1225" y="11"/>
                  </a:lnTo>
                  <a:lnTo>
                    <a:pt x="1222" y="11"/>
                  </a:lnTo>
                  <a:lnTo>
                    <a:pt x="1225" y="11"/>
                  </a:lnTo>
                  <a:lnTo>
                    <a:pt x="1229" y="11"/>
                  </a:lnTo>
                  <a:lnTo>
                    <a:pt x="1233" y="11"/>
                  </a:lnTo>
                  <a:lnTo>
                    <a:pt x="1237" y="11"/>
                  </a:lnTo>
                  <a:lnTo>
                    <a:pt x="1240" y="11"/>
                  </a:lnTo>
                  <a:lnTo>
                    <a:pt x="1244" y="11"/>
                  </a:lnTo>
                  <a:lnTo>
                    <a:pt x="1248" y="11"/>
                  </a:lnTo>
                  <a:lnTo>
                    <a:pt x="1252" y="11"/>
                  </a:lnTo>
                  <a:lnTo>
                    <a:pt x="1255" y="11"/>
                  </a:lnTo>
                  <a:lnTo>
                    <a:pt x="1259" y="11"/>
                  </a:lnTo>
                  <a:lnTo>
                    <a:pt x="1259" y="15"/>
                  </a:lnTo>
                  <a:lnTo>
                    <a:pt x="1255" y="15"/>
                  </a:lnTo>
                  <a:lnTo>
                    <a:pt x="1252" y="15"/>
                  </a:lnTo>
                  <a:lnTo>
                    <a:pt x="1248" y="15"/>
                  </a:lnTo>
                  <a:lnTo>
                    <a:pt x="1244" y="19"/>
                  </a:lnTo>
                  <a:lnTo>
                    <a:pt x="1240" y="19"/>
                  </a:lnTo>
                  <a:lnTo>
                    <a:pt x="1237" y="19"/>
                  </a:lnTo>
                  <a:lnTo>
                    <a:pt x="1229" y="19"/>
                  </a:lnTo>
                  <a:lnTo>
                    <a:pt x="1225" y="19"/>
                  </a:lnTo>
                  <a:lnTo>
                    <a:pt x="1222" y="19"/>
                  </a:lnTo>
                  <a:lnTo>
                    <a:pt x="1218" y="19"/>
                  </a:lnTo>
                  <a:lnTo>
                    <a:pt x="1218" y="22"/>
                  </a:lnTo>
                  <a:lnTo>
                    <a:pt x="1214" y="22"/>
                  </a:lnTo>
                  <a:lnTo>
                    <a:pt x="1210" y="22"/>
                  </a:lnTo>
                  <a:lnTo>
                    <a:pt x="1207" y="22"/>
                  </a:lnTo>
                  <a:lnTo>
                    <a:pt x="1210" y="22"/>
                  </a:lnTo>
                  <a:lnTo>
                    <a:pt x="1207" y="22"/>
                  </a:lnTo>
                  <a:lnTo>
                    <a:pt x="1203" y="22"/>
                  </a:lnTo>
                  <a:lnTo>
                    <a:pt x="1199" y="22"/>
                  </a:lnTo>
                  <a:lnTo>
                    <a:pt x="1195" y="22"/>
                  </a:lnTo>
                  <a:lnTo>
                    <a:pt x="1192" y="22"/>
                  </a:lnTo>
                  <a:lnTo>
                    <a:pt x="1188" y="22"/>
                  </a:lnTo>
                  <a:lnTo>
                    <a:pt x="1184" y="22"/>
                  </a:lnTo>
                  <a:lnTo>
                    <a:pt x="1180" y="22"/>
                  </a:lnTo>
                  <a:lnTo>
                    <a:pt x="1184" y="22"/>
                  </a:lnTo>
                  <a:lnTo>
                    <a:pt x="1188" y="22"/>
                  </a:lnTo>
                  <a:lnTo>
                    <a:pt x="1192" y="22"/>
                  </a:lnTo>
                  <a:lnTo>
                    <a:pt x="1188" y="22"/>
                  </a:lnTo>
                  <a:lnTo>
                    <a:pt x="1184" y="22"/>
                  </a:lnTo>
                  <a:lnTo>
                    <a:pt x="1180" y="22"/>
                  </a:lnTo>
                  <a:lnTo>
                    <a:pt x="1177" y="22"/>
                  </a:lnTo>
                  <a:lnTo>
                    <a:pt x="1173" y="22"/>
                  </a:lnTo>
                  <a:lnTo>
                    <a:pt x="1169" y="22"/>
                  </a:lnTo>
                  <a:lnTo>
                    <a:pt x="1162" y="22"/>
                  </a:lnTo>
                  <a:lnTo>
                    <a:pt x="1158" y="22"/>
                  </a:lnTo>
                  <a:lnTo>
                    <a:pt x="1154" y="22"/>
                  </a:lnTo>
                  <a:lnTo>
                    <a:pt x="1146" y="26"/>
                  </a:lnTo>
                  <a:lnTo>
                    <a:pt x="1143" y="26"/>
                  </a:lnTo>
                  <a:lnTo>
                    <a:pt x="1143" y="22"/>
                  </a:lnTo>
                  <a:lnTo>
                    <a:pt x="1139" y="22"/>
                  </a:lnTo>
                  <a:lnTo>
                    <a:pt x="1135" y="22"/>
                  </a:lnTo>
                  <a:lnTo>
                    <a:pt x="1131" y="22"/>
                  </a:lnTo>
                  <a:lnTo>
                    <a:pt x="1135" y="22"/>
                  </a:lnTo>
                  <a:lnTo>
                    <a:pt x="1139" y="22"/>
                  </a:lnTo>
                  <a:lnTo>
                    <a:pt x="1143" y="26"/>
                  </a:lnTo>
                  <a:lnTo>
                    <a:pt x="1139" y="26"/>
                  </a:lnTo>
                  <a:lnTo>
                    <a:pt x="1135" y="26"/>
                  </a:lnTo>
                  <a:lnTo>
                    <a:pt x="1139" y="26"/>
                  </a:lnTo>
                  <a:lnTo>
                    <a:pt x="1143" y="26"/>
                  </a:lnTo>
                  <a:lnTo>
                    <a:pt x="1146" y="26"/>
                  </a:lnTo>
                  <a:lnTo>
                    <a:pt x="1150" y="26"/>
                  </a:lnTo>
                  <a:lnTo>
                    <a:pt x="1154" y="26"/>
                  </a:lnTo>
                  <a:lnTo>
                    <a:pt x="1162" y="26"/>
                  </a:lnTo>
                  <a:lnTo>
                    <a:pt x="1165" y="26"/>
                  </a:lnTo>
                  <a:lnTo>
                    <a:pt x="1169" y="26"/>
                  </a:lnTo>
                  <a:lnTo>
                    <a:pt x="1173" y="26"/>
                  </a:lnTo>
                  <a:lnTo>
                    <a:pt x="1169" y="26"/>
                  </a:lnTo>
                  <a:lnTo>
                    <a:pt x="1165" y="26"/>
                  </a:lnTo>
                  <a:lnTo>
                    <a:pt x="1162" y="26"/>
                  </a:lnTo>
                  <a:lnTo>
                    <a:pt x="1158" y="26"/>
                  </a:lnTo>
                  <a:lnTo>
                    <a:pt x="1154" y="26"/>
                  </a:lnTo>
                  <a:lnTo>
                    <a:pt x="1150" y="26"/>
                  </a:lnTo>
                  <a:lnTo>
                    <a:pt x="1146" y="30"/>
                  </a:lnTo>
                  <a:lnTo>
                    <a:pt x="1143" y="30"/>
                  </a:lnTo>
                  <a:lnTo>
                    <a:pt x="1139" y="30"/>
                  </a:lnTo>
                  <a:lnTo>
                    <a:pt x="1135" y="30"/>
                  </a:lnTo>
                  <a:lnTo>
                    <a:pt x="1128" y="30"/>
                  </a:lnTo>
                  <a:lnTo>
                    <a:pt x="1120" y="30"/>
                  </a:lnTo>
                  <a:lnTo>
                    <a:pt x="1116" y="30"/>
                  </a:lnTo>
                  <a:lnTo>
                    <a:pt x="1120" y="30"/>
                  </a:lnTo>
                  <a:lnTo>
                    <a:pt x="1124" y="30"/>
                  </a:lnTo>
                  <a:lnTo>
                    <a:pt x="1120" y="30"/>
                  </a:lnTo>
                  <a:lnTo>
                    <a:pt x="1120" y="34"/>
                  </a:lnTo>
                  <a:lnTo>
                    <a:pt x="1120" y="30"/>
                  </a:lnTo>
                  <a:lnTo>
                    <a:pt x="1124" y="30"/>
                  </a:lnTo>
                  <a:lnTo>
                    <a:pt x="1128" y="30"/>
                  </a:lnTo>
                  <a:lnTo>
                    <a:pt x="1135" y="30"/>
                  </a:lnTo>
                  <a:lnTo>
                    <a:pt x="1139" y="30"/>
                  </a:lnTo>
                  <a:lnTo>
                    <a:pt x="1143" y="30"/>
                  </a:lnTo>
                  <a:lnTo>
                    <a:pt x="1146" y="30"/>
                  </a:lnTo>
                  <a:lnTo>
                    <a:pt x="1150" y="30"/>
                  </a:lnTo>
                  <a:lnTo>
                    <a:pt x="1154" y="30"/>
                  </a:lnTo>
                  <a:lnTo>
                    <a:pt x="1158" y="30"/>
                  </a:lnTo>
                  <a:lnTo>
                    <a:pt x="1162" y="26"/>
                  </a:lnTo>
                  <a:lnTo>
                    <a:pt x="1165" y="26"/>
                  </a:lnTo>
                  <a:lnTo>
                    <a:pt x="1173" y="26"/>
                  </a:lnTo>
                  <a:lnTo>
                    <a:pt x="1177" y="26"/>
                  </a:lnTo>
                  <a:lnTo>
                    <a:pt x="1180" y="26"/>
                  </a:lnTo>
                  <a:lnTo>
                    <a:pt x="1184" y="26"/>
                  </a:lnTo>
                  <a:lnTo>
                    <a:pt x="1188" y="26"/>
                  </a:lnTo>
                  <a:lnTo>
                    <a:pt x="1192" y="26"/>
                  </a:lnTo>
                  <a:lnTo>
                    <a:pt x="1199" y="26"/>
                  </a:lnTo>
                  <a:lnTo>
                    <a:pt x="1203" y="26"/>
                  </a:lnTo>
                  <a:lnTo>
                    <a:pt x="1207" y="26"/>
                  </a:lnTo>
                  <a:lnTo>
                    <a:pt x="1203" y="26"/>
                  </a:lnTo>
                  <a:lnTo>
                    <a:pt x="1199" y="26"/>
                  </a:lnTo>
                  <a:lnTo>
                    <a:pt x="1199" y="30"/>
                  </a:lnTo>
                  <a:lnTo>
                    <a:pt x="1195" y="30"/>
                  </a:lnTo>
                  <a:lnTo>
                    <a:pt x="1192" y="30"/>
                  </a:lnTo>
                  <a:lnTo>
                    <a:pt x="1188" y="30"/>
                  </a:lnTo>
                  <a:lnTo>
                    <a:pt x="1184" y="30"/>
                  </a:lnTo>
                  <a:lnTo>
                    <a:pt x="1180" y="30"/>
                  </a:lnTo>
                  <a:lnTo>
                    <a:pt x="1177" y="30"/>
                  </a:lnTo>
                  <a:lnTo>
                    <a:pt x="1173" y="34"/>
                  </a:lnTo>
                  <a:lnTo>
                    <a:pt x="1169" y="34"/>
                  </a:lnTo>
                  <a:lnTo>
                    <a:pt x="1165" y="34"/>
                  </a:lnTo>
                  <a:lnTo>
                    <a:pt x="1162" y="34"/>
                  </a:lnTo>
                  <a:lnTo>
                    <a:pt x="1158" y="34"/>
                  </a:lnTo>
                  <a:lnTo>
                    <a:pt x="1154" y="37"/>
                  </a:lnTo>
                  <a:lnTo>
                    <a:pt x="1150" y="37"/>
                  </a:lnTo>
                  <a:lnTo>
                    <a:pt x="1146" y="37"/>
                  </a:lnTo>
                  <a:lnTo>
                    <a:pt x="1139" y="37"/>
                  </a:lnTo>
                  <a:lnTo>
                    <a:pt x="1139" y="41"/>
                  </a:lnTo>
                  <a:lnTo>
                    <a:pt x="1135" y="41"/>
                  </a:lnTo>
                  <a:lnTo>
                    <a:pt x="1131" y="41"/>
                  </a:lnTo>
                  <a:lnTo>
                    <a:pt x="1128" y="41"/>
                  </a:lnTo>
                  <a:lnTo>
                    <a:pt x="1128" y="45"/>
                  </a:lnTo>
                  <a:lnTo>
                    <a:pt x="1124" y="45"/>
                  </a:lnTo>
                  <a:lnTo>
                    <a:pt x="1120" y="45"/>
                  </a:lnTo>
                  <a:lnTo>
                    <a:pt x="1116" y="45"/>
                  </a:lnTo>
                  <a:lnTo>
                    <a:pt x="1113" y="45"/>
                  </a:lnTo>
                  <a:lnTo>
                    <a:pt x="1116" y="45"/>
                  </a:lnTo>
                  <a:lnTo>
                    <a:pt x="1116" y="41"/>
                  </a:lnTo>
                  <a:lnTo>
                    <a:pt x="1113" y="41"/>
                  </a:lnTo>
                  <a:lnTo>
                    <a:pt x="1109" y="41"/>
                  </a:lnTo>
                  <a:lnTo>
                    <a:pt x="1105" y="41"/>
                  </a:lnTo>
                  <a:lnTo>
                    <a:pt x="1109" y="41"/>
                  </a:lnTo>
                  <a:lnTo>
                    <a:pt x="1113" y="41"/>
                  </a:lnTo>
                  <a:lnTo>
                    <a:pt x="1113" y="45"/>
                  </a:lnTo>
                  <a:lnTo>
                    <a:pt x="1116" y="45"/>
                  </a:lnTo>
                  <a:lnTo>
                    <a:pt x="1120" y="45"/>
                  </a:lnTo>
                  <a:lnTo>
                    <a:pt x="1116" y="45"/>
                  </a:lnTo>
                  <a:lnTo>
                    <a:pt x="1113" y="45"/>
                  </a:lnTo>
                  <a:lnTo>
                    <a:pt x="1109" y="45"/>
                  </a:lnTo>
                  <a:lnTo>
                    <a:pt x="1105" y="45"/>
                  </a:lnTo>
                  <a:lnTo>
                    <a:pt x="1101" y="45"/>
                  </a:lnTo>
                  <a:lnTo>
                    <a:pt x="1098" y="45"/>
                  </a:lnTo>
                  <a:lnTo>
                    <a:pt x="1098" y="49"/>
                  </a:lnTo>
                  <a:lnTo>
                    <a:pt x="1094" y="49"/>
                  </a:lnTo>
                  <a:lnTo>
                    <a:pt x="1090" y="49"/>
                  </a:lnTo>
                  <a:lnTo>
                    <a:pt x="1090" y="45"/>
                  </a:lnTo>
                  <a:lnTo>
                    <a:pt x="1086" y="45"/>
                  </a:lnTo>
                  <a:lnTo>
                    <a:pt x="1083" y="45"/>
                  </a:lnTo>
                  <a:lnTo>
                    <a:pt x="1079" y="45"/>
                  </a:lnTo>
                  <a:lnTo>
                    <a:pt x="1083" y="45"/>
                  </a:lnTo>
                  <a:lnTo>
                    <a:pt x="1086" y="45"/>
                  </a:lnTo>
                  <a:lnTo>
                    <a:pt x="1086" y="49"/>
                  </a:lnTo>
                  <a:lnTo>
                    <a:pt x="1090" y="49"/>
                  </a:lnTo>
                  <a:lnTo>
                    <a:pt x="1086" y="49"/>
                  </a:lnTo>
                  <a:lnTo>
                    <a:pt x="1083" y="49"/>
                  </a:lnTo>
                  <a:lnTo>
                    <a:pt x="1086" y="49"/>
                  </a:lnTo>
                  <a:lnTo>
                    <a:pt x="1090" y="49"/>
                  </a:lnTo>
                  <a:lnTo>
                    <a:pt x="1094" y="49"/>
                  </a:lnTo>
                  <a:lnTo>
                    <a:pt x="1098" y="49"/>
                  </a:lnTo>
                  <a:lnTo>
                    <a:pt x="1101" y="49"/>
                  </a:lnTo>
                  <a:lnTo>
                    <a:pt x="1105" y="49"/>
                  </a:lnTo>
                  <a:lnTo>
                    <a:pt x="1109" y="49"/>
                  </a:lnTo>
                  <a:lnTo>
                    <a:pt x="1113" y="49"/>
                  </a:lnTo>
                  <a:lnTo>
                    <a:pt x="1109" y="49"/>
                  </a:lnTo>
                  <a:lnTo>
                    <a:pt x="1105" y="49"/>
                  </a:lnTo>
                  <a:lnTo>
                    <a:pt x="1101" y="49"/>
                  </a:lnTo>
                  <a:lnTo>
                    <a:pt x="1098" y="49"/>
                  </a:lnTo>
                  <a:lnTo>
                    <a:pt x="1098" y="52"/>
                  </a:lnTo>
                  <a:lnTo>
                    <a:pt x="1101" y="49"/>
                  </a:lnTo>
                  <a:lnTo>
                    <a:pt x="1101" y="52"/>
                  </a:lnTo>
                  <a:lnTo>
                    <a:pt x="1105" y="52"/>
                  </a:lnTo>
                  <a:lnTo>
                    <a:pt x="1101" y="52"/>
                  </a:lnTo>
                  <a:lnTo>
                    <a:pt x="1098" y="52"/>
                  </a:lnTo>
                  <a:lnTo>
                    <a:pt x="1094" y="52"/>
                  </a:lnTo>
                  <a:lnTo>
                    <a:pt x="1090" y="52"/>
                  </a:lnTo>
                  <a:lnTo>
                    <a:pt x="1086" y="52"/>
                  </a:lnTo>
                  <a:lnTo>
                    <a:pt x="1083" y="56"/>
                  </a:lnTo>
                  <a:lnTo>
                    <a:pt x="1083" y="52"/>
                  </a:lnTo>
                  <a:lnTo>
                    <a:pt x="1079" y="52"/>
                  </a:lnTo>
                  <a:lnTo>
                    <a:pt x="1075" y="52"/>
                  </a:lnTo>
                  <a:lnTo>
                    <a:pt x="1071" y="52"/>
                  </a:lnTo>
                  <a:lnTo>
                    <a:pt x="1068" y="52"/>
                  </a:lnTo>
                  <a:lnTo>
                    <a:pt x="1064" y="52"/>
                  </a:lnTo>
                  <a:lnTo>
                    <a:pt x="1060" y="52"/>
                  </a:lnTo>
                  <a:lnTo>
                    <a:pt x="1056" y="52"/>
                  </a:lnTo>
                  <a:lnTo>
                    <a:pt x="1060" y="52"/>
                  </a:lnTo>
                  <a:lnTo>
                    <a:pt x="1056" y="52"/>
                  </a:lnTo>
                  <a:lnTo>
                    <a:pt x="1053" y="52"/>
                  </a:lnTo>
                  <a:lnTo>
                    <a:pt x="1049" y="52"/>
                  </a:lnTo>
                  <a:lnTo>
                    <a:pt x="1045" y="52"/>
                  </a:lnTo>
                  <a:lnTo>
                    <a:pt x="1041" y="52"/>
                  </a:lnTo>
                  <a:lnTo>
                    <a:pt x="1045" y="52"/>
                  </a:lnTo>
                  <a:lnTo>
                    <a:pt x="1049" y="52"/>
                  </a:lnTo>
                  <a:lnTo>
                    <a:pt x="1053" y="52"/>
                  </a:lnTo>
                  <a:lnTo>
                    <a:pt x="1056" y="52"/>
                  </a:lnTo>
                  <a:lnTo>
                    <a:pt x="1060" y="52"/>
                  </a:lnTo>
                  <a:lnTo>
                    <a:pt x="1064" y="52"/>
                  </a:lnTo>
                  <a:lnTo>
                    <a:pt x="1068" y="52"/>
                  </a:lnTo>
                  <a:lnTo>
                    <a:pt x="1068" y="56"/>
                  </a:lnTo>
                  <a:lnTo>
                    <a:pt x="1064" y="56"/>
                  </a:lnTo>
                  <a:lnTo>
                    <a:pt x="1060" y="56"/>
                  </a:lnTo>
                  <a:lnTo>
                    <a:pt x="1056" y="56"/>
                  </a:lnTo>
                  <a:lnTo>
                    <a:pt x="1053" y="56"/>
                  </a:lnTo>
                  <a:lnTo>
                    <a:pt x="1049" y="56"/>
                  </a:lnTo>
                  <a:lnTo>
                    <a:pt x="1045" y="56"/>
                  </a:lnTo>
                  <a:lnTo>
                    <a:pt x="1041" y="56"/>
                  </a:lnTo>
                  <a:lnTo>
                    <a:pt x="1038" y="56"/>
                  </a:lnTo>
                  <a:lnTo>
                    <a:pt x="1041" y="56"/>
                  </a:lnTo>
                  <a:lnTo>
                    <a:pt x="1041" y="60"/>
                  </a:lnTo>
                  <a:lnTo>
                    <a:pt x="1038" y="60"/>
                  </a:lnTo>
                  <a:lnTo>
                    <a:pt x="1034" y="60"/>
                  </a:lnTo>
                  <a:lnTo>
                    <a:pt x="1030" y="60"/>
                  </a:lnTo>
                  <a:lnTo>
                    <a:pt x="1026" y="60"/>
                  </a:lnTo>
                  <a:lnTo>
                    <a:pt x="1022" y="56"/>
                  </a:lnTo>
                  <a:lnTo>
                    <a:pt x="1019" y="56"/>
                  </a:lnTo>
                  <a:lnTo>
                    <a:pt x="1015" y="56"/>
                  </a:lnTo>
                  <a:lnTo>
                    <a:pt x="1011" y="56"/>
                  </a:lnTo>
                  <a:lnTo>
                    <a:pt x="1007" y="56"/>
                  </a:lnTo>
                  <a:lnTo>
                    <a:pt x="1011" y="56"/>
                  </a:lnTo>
                  <a:lnTo>
                    <a:pt x="1015" y="56"/>
                  </a:lnTo>
                  <a:lnTo>
                    <a:pt x="1019" y="56"/>
                  </a:lnTo>
                  <a:lnTo>
                    <a:pt x="1022" y="56"/>
                  </a:lnTo>
                  <a:lnTo>
                    <a:pt x="1022" y="60"/>
                  </a:lnTo>
                  <a:lnTo>
                    <a:pt x="1026" y="60"/>
                  </a:lnTo>
                  <a:lnTo>
                    <a:pt x="1022" y="60"/>
                  </a:lnTo>
                  <a:lnTo>
                    <a:pt x="1019" y="60"/>
                  </a:lnTo>
                  <a:lnTo>
                    <a:pt x="1015" y="60"/>
                  </a:lnTo>
                  <a:lnTo>
                    <a:pt x="1011" y="60"/>
                  </a:lnTo>
                  <a:lnTo>
                    <a:pt x="1007" y="60"/>
                  </a:lnTo>
                  <a:lnTo>
                    <a:pt x="1004" y="56"/>
                  </a:lnTo>
                  <a:lnTo>
                    <a:pt x="1004" y="60"/>
                  </a:lnTo>
                  <a:lnTo>
                    <a:pt x="1007" y="60"/>
                  </a:lnTo>
                  <a:lnTo>
                    <a:pt x="1004" y="60"/>
                  </a:lnTo>
                  <a:lnTo>
                    <a:pt x="1000" y="60"/>
                  </a:lnTo>
                  <a:lnTo>
                    <a:pt x="996" y="60"/>
                  </a:lnTo>
                  <a:lnTo>
                    <a:pt x="992" y="60"/>
                  </a:lnTo>
                  <a:lnTo>
                    <a:pt x="996" y="60"/>
                  </a:lnTo>
                  <a:lnTo>
                    <a:pt x="1000" y="60"/>
                  </a:lnTo>
                  <a:lnTo>
                    <a:pt x="1004" y="60"/>
                  </a:lnTo>
                  <a:lnTo>
                    <a:pt x="1000" y="60"/>
                  </a:lnTo>
                  <a:lnTo>
                    <a:pt x="1004" y="60"/>
                  </a:lnTo>
                  <a:lnTo>
                    <a:pt x="1007" y="60"/>
                  </a:lnTo>
                  <a:lnTo>
                    <a:pt x="1015" y="60"/>
                  </a:lnTo>
                  <a:lnTo>
                    <a:pt x="1019" y="60"/>
                  </a:lnTo>
                  <a:lnTo>
                    <a:pt x="1022" y="60"/>
                  </a:lnTo>
                  <a:lnTo>
                    <a:pt x="1026" y="60"/>
                  </a:lnTo>
                  <a:lnTo>
                    <a:pt x="1030" y="60"/>
                  </a:lnTo>
                  <a:lnTo>
                    <a:pt x="1034" y="60"/>
                  </a:lnTo>
                  <a:lnTo>
                    <a:pt x="1038" y="60"/>
                  </a:lnTo>
                  <a:lnTo>
                    <a:pt x="1041" y="60"/>
                  </a:lnTo>
                  <a:lnTo>
                    <a:pt x="1045" y="60"/>
                  </a:lnTo>
                  <a:lnTo>
                    <a:pt x="1049" y="60"/>
                  </a:lnTo>
                  <a:lnTo>
                    <a:pt x="1045" y="64"/>
                  </a:lnTo>
                  <a:lnTo>
                    <a:pt x="1041" y="64"/>
                  </a:lnTo>
                  <a:lnTo>
                    <a:pt x="1045" y="64"/>
                  </a:lnTo>
                  <a:lnTo>
                    <a:pt x="1049" y="64"/>
                  </a:lnTo>
                  <a:lnTo>
                    <a:pt x="1045" y="64"/>
                  </a:lnTo>
                  <a:lnTo>
                    <a:pt x="1041" y="64"/>
                  </a:lnTo>
                  <a:lnTo>
                    <a:pt x="1038" y="64"/>
                  </a:lnTo>
                  <a:lnTo>
                    <a:pt x="1030" y="64"/>
                  </a:lnTo>
                  <a:lnTo>
                    <a:pt x="1026" y="64"/>
                  </a:lnTo>
                  <a:lnTo>
                    <a:pt x="1022" y="64"/>
                  </a:lnTo>
                  <a:lnTo>
                    <a:pt x="1022" y="60"/>
                  </a:lnTo>
                  <a:lnTo>
                    <a:pt x="1019" y="64"/>
                  </a:lnTo>
                  <a:lnTo>
                    <a:pt x="1015" y="64"/>
                  </a:lnTo>
                  <a:lnTo>
                    <a:pt x="1011" y="64"/>
                  </a:lnTo>
                  <a:lnTo>
                    <a:pt x="1007" y="64"/>
                  </a:lnTo>
                  <a:lnTo>
                    <a:pt x="1004" y="64"/>
                  </a:lnTo>
                  <a:lnTo>
                    <a:pt x="1004" y="60"/>
                  </a:lnTo>
                  <a:lnTo>
                    <a:pt x="1000" y="64"/>
                  </a:lnTo>
                  <a:lnTo>
                    <a:pt x="1000" y="60"/>
                  </a:lnTo>
                  <a:lnTo>
                    <a:pt x="996" y="60"/>
                  </a:lnTo>
                  <a:lnTo>
                    <a:pt x="989" y="64"/>
                  </a:lnTo>
                  <a:lnTo>
                    <a:pt x="992" y="64"/>
                  </a:lnTo>
                  <a:lnTo>
                    <a:pt x="996" y="64"/>
                  </a:lnTo>
                  <a:lnTo>
                    <a:pt x="1000" y="64"/>
                  </a:lnTo>
                  <a:lnTo>
                    <a:pt x="1004" y="64"/>
                  </a:lnTo>
                  <a:lnTo>
                    <a:pt x="1007" y="64"/>
                  </a:lnTo>
                  <a:lnTo>
                    <a:pt x="1011" y="64"/>
                  </a:lnTo>
                  <a:lnTo>
                    <a:pt x="1015" y="64"/>
                  </a:lnTo>
                  <a:lnTo>
                    <a:pt x="1019" y="64"/>
                  </a:lnTo>
                  <a:lnTo>
                    <a:pt x="1022" y="64"/>
                  </a:lnTo>
                  <a:lnTo>
                    <a:pt x="1019" y="64"/>
                  </a:lnTo>
                  <a:lnTo>
                    <a:pt x="1015" y="64"/>
                  </a:lnTo>
                  <a:lnTo>
                    <a:pt x="1011" y="64"/>
                  </a:lnTo>
                  <a:lnTo>
                    <a:pt x="1007" y="64"/>
                  </a:lnTo>
                  <a:lnTo>
                    <a:pt x="1004" y="64"/>
                  </a:lnTo>
                  <a:lnTo>
                    <a:pt x="1000" y="64"/>
                  </a:lnTo>
                  <a:lnTo>
                    <a:pt x="996" y="64"/>
                  </a:lnTo>
                  <a:lnTo>
                    <a:pt x="992" y="64"/>
                  </a:lnTo>
                  <a:lnTo>
                    <a:pt x="989" y="64"/>
                  </a:lnTo>
                  <a:lnTo>
                    <a:pt x="985" y="64"/>
                  </a:lnTo>
                  <a:lnTo>
                    <a:pt x="981" y="64"/>
                  </a:lnTo>
                  <a:lnTo>
                    <a:pt x="977" y="64"/>
                  </a:lnTo>
                  <a:lnTo>
                    <a:pt x="981" y="64"/>
                  </a:lnTo>
                  <a:lnTo>
                    <a:pt x="985" y="64"/>
                  </a:lnTo>
                  <a:lnTo>
                    <a:pt x="989" y="64"/>
                  </a:lnTo>
                  <a:lnTo>
                    <a:pt x="992" y="64"/>
                  </a:lnTo>
                  <a:lnTo>
                    <a:pt x="996" y="64"/>
                  </a:lnTo>
                  <a:lnTo>
                    <a:pt x="992" y="67"/>
                  </a:lnTo>
                  <a:lnTo>
                    <a:pt x="989" y="67"/>
                  </a:lnTo>
                  <a:lnTo>
                    <a:pt x="992" y="67"/>
                  </a:lnTo>
                  <a:lnTo>
                    <a:pt x="996" y="67"/>
                  </a:lnTo>
                  <a:lnTo>
                    <a:pt x="996" y="64"/>
                  </a:lnTo>
                  <a:lnTo>
                    <a:pt x="1000" y="64"/>
                  </a:lnTo>
                  <a:lnTo>
                    <a:pt x="1004" y="64"/>
                  </a:lnTo>
                  <a:lnTo>
                    <a:pt x="1007" y="64"/>
                  </a:lnTo>
                  <a:lnTo>
                    <a:pt x="1011" y="64"/>
                  </a:lnTo>
                  <a:lnTo>
                    <a:pt x="1015" y="64"/>
                  </a:lnTo>
                  <a:lnTo>
                    <a:pt x="1019" y="64"/>
                  </a:lnTo>
                  <a:lnTo>
                    <a:pt x="1026" y="64"/>
                  </a:lnTo>
                  <a:lnTo>
                    <a:pt x="1030" y="64"/>
                  </a:lnTo>
                  <a:lnTo>
                    <a:pt x="1026" y="67"/>
                  </a:lnTo>
                  <a:lnTo>
                    <a:pt x="1022" y="67"/>
                  </a:lnTo>
                  <a:lnTo>
                    <a:pt x="1019" y="67"/>
                  </a:lnTo>
                  <a:lnTo>
                    <a:pt x="1022" y="67"/>
                  </a:lnTo>
                  <a:lnTo>
                    <a:pt x="1026" y="67"/>
                  </a:lnTo>
                  <a:lnTo>
                    <a:pt x="1034" y="67"/>
                  </a:lnTo>
                  <a:lnTo>
                    <a:pt x="1038" y="67"/>
                  </a:lnTo>
                  <a:lnTo>
                    <a:pt x="1041" y="67"/>
                  </a:lnTo>
                  <a:lnTo>
                    <a:pt x="1045" y="67"/>
                  </a:lnTo>
                  <a:lnTo>
                    <a:pt x="1045" y="71"/>
                  </a:lnTo>
                  <a:lnTo>
                    <a:pt x="1041" y="71"/>
                  </a:lnTo>
                  <a:lnTo>
                    <a:pt x="1045" y="71"/>
                  </a:lnTo>
                  <a:lnTo>
                    <a:pt x="1041" y="71"/>
                  </a:lnTo>
                  <a:lnTo>
                    <a:pt x="1038" y="71"/>
                  </a:lnTo>
                  <a:lnTo>
                    <a:pt x="1034" y="71"/>
                  </a:lnTo>
                  <a:lnTo>
                    <a:pt x="1026" y="71"/>
                  </a:lnTo>
                  <a:lnTo>
                    <a:pt x="1022" y="71"/>
                  </a:lnTo>
                  <a:lnTo>
                    <a:pt x="1019" y="71"/>
                  </a:lnTo>
                  <a:lnTo>
                    <a:pt x="1015" y="71"/>
                  </a:lnTo>
                  <a:lnTo>
                    <a:pt x="1019" y="71"/>
                  </a:lnTo>
                  <a:lnTo>
                    <a:pt x="1022" y="71"/>
                  </a:lnTo>
                  <a:lnTo>
                    <a:pt x="1022" y="75"/>
                  </a:lnTo>
                  <a:lnTo>
                    <a:pt x="1026" y="75"/>
                  </a:lnTo>
                  <a:lnTo>
                    <a:pt x="1030" y="75"/>
                  </a:lnTo>
                  <a:lnTo>
                    <a:pt x="1034" y="75"/>
                  </a:lnTo>
                  <a:lnTo>
                    <a:pt x="1038" y="75"/>
                  </a:lnTo>
                  <a:lnTo>
                    <a:pt x="1041" y="75"/>
                  </a:lnTo>
                  <a:lnTo>
                    <a:pt x="1038" y="75"/>
                  </a:lnTo>
                  <a:lnTo>
                    <a:pt x="1034" y="75"/>
                  </a:lnTo>
                  <a:lnTo>
                    <a:pt x="1034" y="79"/>
                  </a:lnTo>
                  <a:lnTo>
                    <a:pt x="1030" y="79"/>
                  </a:lnTo>
                  <a:lnTo>
                    <a:pt x="1026" y="79"/>
                  </a:lnTo>
                  <a:lnTo>
                    <a:pt x="1022" y="79"/>
                  </a:lnTo>
                  <a:lnTo>
                    <a:pt x="1022" y="75"/>
                  </a:lnTo>
                  <a:lnTo>
                    <a:pt x="1022" y="79"/>
                  </a:lnTo>
                  <a:lnTo>
                    <a:pt x="1019" y="79"/>
                  </a:lnTo>
                  <a:lnTo>
                    <a:pt x="1015" y="75"/>
                  </a:lnTo>
                  <a:lnTo>
                    <a:pt x="1011" y="79"/>
                  </a:lnTo>
                  <a:lnTo>
                    <a:pt x="1015" y="79"/>
                  </a:lnTo>
                  <a:lnTo>
                    <a:pt x="1022" y="79"/>
                  </a:lnTo>
                  <a:lnTo>
                    <a:pt x="1026" y="79"/>
                  </a:lnTo>
                  <a:lnTo>
                    <a:pt x="1030" y="79"/>
                  </a:lnTo>
                  <a:lnTo>
                    <a:pt x="1026" y="79"/>
                  </a:lnTo>
                  <a:lnTo>
                    <a:pt x="1026" y="82"/>
                  </a:lnTo>
                  <a:lnTo>
                    <a:pt x="1022" y="79"/>
                  </a:lnTo>
                  <a:lnTo>
                    <a:pt x="1019" y="79"/>
                  </a:lnTo>
                  <a:lnTo>
                    <a:pt x="1019" y="82"/>
                  </a:lnTo>
                  <a:lnTo>
                    <a:pt x="1015" y="82"/>
                  </a:lnTo>
                  <a:lnTo>
                    <a:pt x="1011" y="82"/>
                  </a:lnTo>
                  <a:lnTo>
                    <a:pt x="1007" y="82"/>
                  </a:lnTo>
                  <a:lnTo>
                    <a:pt x="1004" y="82"/>
                  </a:lnTo>
                  <a:lnTo>
                    <a:pt x="996" y="82"/>
                  </a:lnTo>
                  <a:lnTo>
                    <a:pt x="992" y="82"/>
                  </a:lnTo>
                  <a:lnTo>
                    <a:pt x="989" y="82"/>
                  </a:lnTo>
                  <a:lnTo>
                    <a:pt x="985" y="82"/>
                  </a:lnTo>
                  <a:lnTo>
                    <a:pt x="989" y="82"/>
                  </a:lnTo>
                  <a:lnTo>
                    <a:pt x="992" y="82"/>
                  </a:lnTo>
                  <a:lnTo>
                    <a:pt x="992" y="86"/>
                  </a:lnTo>
                  <a:lnTo>
                    <a:pt x="996" y="86"/>
                  </a:lnTo>
                  <a:lnTo>
                    <a:pt x="992" y="86"/>
                  </a:lnTo>
                  <a:lnTo>
                    <a:pt x="992" y="90"/>
                  </a:lnTo>
                  <a:lnTo>
                    <a:pt x="989" y="90"/>
                  </a:lnTo>
                  <a:lnTo>
                    <a:pt x="981" y="90"/>
                  </a:lnTo>
                  <a:lnTo>
                    <a:pt x="977" y="90"/>
                  </a:lnTo>
                  <a:lnTo>
                    <a:pt x="974" y="90"/>
                  </a:lnTo>
                  <a:lnTo>
                    <a:pt x="970" y="90"/>
                  </a:lnTo>
                  <a:lnTo>
                    <a:pt x="966" y="90"/>
                  </a:lnTo>
                  <a:lnTo>
                    <a:pt x="962" y="90"/>
                  </a:lnTo>
                  <a:lnTo>
                    <a:pt x="962" y="94"/>
                  </a:lnTo>
                  <a:lnTo>
                    <a:pt x="955" y="90"/>
                  </a:lnTo>
                  <a:lnTo>
                    <a:pt x="951" y="90"/>
                  </a:lnTo>
                  <a:lnTo>
                    <a:pt x="947" y="90"/>
                  </a:lnTo>
                  <a:lnTo>
                    <a:pt x="944" y="90"/>
                  </a:lnTo>
                  <a:lnTo>
                    <a:pt x="940" y="90"/>
                  </a:lnTo>
                  <a:lnTo>
                    <a:pt x="936" y="90"/>
                  </a:lnTo>
                  <a:lnTo>
                    <a:pt x="936" y="86"/>
                  </a:lnTo>
                  <a:lnTo>
                    <a:pt x="932" y="86"/>
                  </a:lnTo>
                  <a:lnTo>
                    <a:pt x="936" y="86"/>
                  </a:lnTo>
                  <a:lnTo>
                    <a:pt x="936" y="90"/>
                  </a:lnTo>
                  <a:lnTo>
                    <a:pt x="932" y="90"/>
                  </a:lnTo>
                  <a:lnTo>
                    <a:pt x="936" y="90"/>
                  </a:lnTo>
                  <a:lnTo>
                    <a:pt x="940" y="90"/>
                  </a:lnTo>
                  <a:lnTo>
                    <a:pt x="944" y="90"/>
                  </a:lnTo>
                  <a:lnTo>
                    <a:pt x="940" y="90"/>
                  </a:lnTo>
                  <a:lnTo>
                    <a:pt x="936" y="90"/>
                  </a:lnTo>
                  <a:lnTo>
                    <a:pt x="932" y="90"/>
                  </a:lnTo>
                  <a:lnTo>
                    <a:pt x="929" y="90"/>
                  </a:lnTo>
                  <a:lnTo>
                    <a:pt x="929" y="94"/>
                  </a:lnTo>
                  <a:lnTo>
                    <a:pt x="932" y="94"/>
                  </a:lnTo>
                  <a:lnTo>
                    <a:pt x="936" y="94"/>
                  </a:lnTo>
                  <a:lnTo>
                    <a:pt x="940" y="94"/>
                  </a:lnTo>
                  <a:lnTo>
                    <a:pt x="944" y="94"/>
                  </a:lnTo>
                  <a:lnTo>
                    <a:pt x="947" y="94"/>
                  </a:lnTo>
                  <a:lnTo>
                    <a:pt x="951" y="94"/>
                  </a:lnTo>
                  <a:lnTo>
                    <a:pt x="955" y="94"/>
                  </a:lnTo>
                  <a:lnTo>
                    <a:pt x="959" y="94"/>
                  </a:lnTo>
                  <a:lnTo>
                    <a:pt x="955" y="94"/>
                  </a:lnTo>
                  <a:lnTo>
                    <a:pt x="959" y="94"/>
                  </a:lnTo>
                  <a:lnTo>
                    <a:pt x="962" y="94"/>
                  </a:lnTo>
                  <a:lnTo>
                    <a:pt x="966" y="94"/>
                  </a:lnTo>
                  <a:lnTo>
                    <a:pt x="970" y="94"/>
                  </a:lnTo>
                  <a:lnTo>
                    <a:pt x="974" y="94"/>
                  </a:lnTo>
                  <a:lnTo>
                    <a:pt x="977" y="94"/>
                  </a:lnTo>
                  <a:lnTo>
                    <a:pt x="974" y="94"/>
                  </a:lnTo>
                  <a:lnTo>
                    <a:pt x="974" y="97"/>
                  </a:lnTo>
                  <a:lnTo>
                    <a:pt x="970" y="97"/>
                  </a:lnTo>
                  <a:lnTo>
                    <a:pt x="974" y="97"/>
                  </a:lnTo>
                  <a:lnTo>
                    <a:pt x="977" y="97"/>
                  </a:lnTo>
                  <a:lnTo>
                    <a:pt x="981" y="97"/>
                  </a:lnTo>
                  <a:lnTo>
                    <a:pt x="985" y="97"/>
                  </a:lnTo>
                  <a:lnTo>
                    <a:pt x="989" y="97"/>
                  </a:lnTo>
                  <a:lnTo>
                    <a:pt x="992" y="97"/>
                  </a:lnTo>
                  <a:lnTo>
                    <a:pt x="996" y="97"/>
                  </a:lnTo>
                  <a:lnTo>
                    <a:pt x="996" y="101"/>
                  </a:lnTo>
                  <a:lnTo>
                    <a:pt x="992" y="101"/>
                  </a:lnTo>
                  <a:lnTo>
                    <a:pt x="989" y="105"/>
                  </a:lnTo>
                  <a:lnTo>
                    <a:pt x="985" y="105"/>
                  </a:lnTo>
                  <a:lnTo>
                    <a:pt x="981" y="105"/>
                  </a:lnTo>
                  <a:lnTo>
                    <a:pt x="981" y="101"/>
                  </a:lnTo>
                  <a:lnTo>
                    <a:pt x="977" y="105"/>
                  </a:lnTo>
                  <a:lnTo>
                    <a:pt x="974" y="105"/>
                  </a:lnTo>
                  <a:lnTo>
                    <a:pt x="974" y="109"/>
                  </a:lnTo>
                  <a:lnTo>
                    <a:pt x="970" y="109"/>
                  </a:lnTo>
                  <a:lnTo>
                    <a:pt x="966" y="109"/>
                  </a:lnTo>
                  <a:lnTo>
                    <a:pt x="962" y="109"/>
                  </a:lnTo>
                  <a:lnTo>
                    <a:pt x="959" y="109"/>
                  </a:lnTo>
                  <a:lnTo>
                    <a:pt x="955" y="109"/>
                  </a:lnTo>
                  <a:lnTo>
                    <a:pt x="951" y="109"/>
                  </a:lnTo>
                  <a:lnTo>
                    <a:pt x="947" y="109"/>
                  </a:lnTo>
                  <a:lnTo>
                    <a:pt x="944" y="109"/>
                  </a:lnTo>
                  <a:lnTo>
                    <a:pt x="947" y="109"/>
                  </a:lnTo>
                  <a:lnTo>
                    <a:pt x="947" y="105"/>
                  </a:lnTo>
                  <a:lnTo>
                    <a:pt x="951" y="105"/>
                  </a:lnTo>
                  <a:lnTo>
                    <a:pt x="947" y="105"/>
                  </a:lnTo>
                  <a:lnTo>
                    <a:pt x="944" y="105"/>
                  </a:lnTo>
                  <a:lnTo>
                    <a:pt x="940" y="105"/>
                  </a:lnTo>
                  <a:lnTo>
                    <a:pt x="936" y="105"/>
                  </a:lnTo>
                  <a:lnTo>
                    <a:pt x="932" y="105"/>
                  </a:lnTo>
                  <a:lnTo>
                    <a:pt x="929" y="105"/>
                  </a:lnTo>
                  <a:lnTo>
                    <a:pt x="929" y="101"/>
                  </a:lnTo>
                  <a:lnTo>
                    <a:pt x="932" y="101"/>
                  </a:lnTo>
                  <a:lnTo>
                    <a:pt x="929" y="101"/>
                  </a:lnTo>
                  <a:lnTo>
                    <a:pt x="925" y="101"/>
                  </a:lnTo>
                  <a:lnTo>
                    <a:pt x="921" y="101"/>
                  </a:lnTo>
                  <a:lnTo>
                    <a:pt x="917" y="97"/>
                  </a:lnTo>
                  <a:lnTo>
                    <a:pt x="917" y="101"/>
                  </a:lnTo>
                  <a:lnTo>
                    <a:pt x="921" y="101"/>
                  </a:lnTo>
                  <a:lnTo>
                    <a:pt x="925" y="101"/>
                  </a:lnTo>
                  <a:lnTo>
                    <a:pt x="929" y="101"/>
                  </a:lnTo>
                  <a:lnTo>
                    <a:pt x="929" y="105"/>
                  </a:lnTo>
                  <a:lnTo>
                    <a:pt x="925" y="105"/>
                  </a:lnTo>
                  <a:lnTo>
                    <a:pt x="929" y="105"/>
                  </a:lnTo>
                  <a:lnTo>
                    <a:pt x="925" y="105"/>
                  </a:lnTo>
                  <a:lnTo>
                    <a:pt x="921" y="105"/>
                  </a:lnTo>
                  <a:lnTo>
                    <a:pt x="917" y="105"/>
                  </a:lnTo>
                  <a:lnTo>
                    <a:pt x="914" y="105"/>
                  </a:lnTo>
                  <a:lnTo>
                    <a:pt x="914" y="101"/>
                  </a:lnTo>
                  <a:lnTo>
                    <a:pt x="910" y="101"/>
                  </a:lnTo>
                  <a:lnTo>
                    <a:pt x="906" y="101"/>
                  </a:lnTo>
                  <a:lnTo>
                    <a:pt x="910" y="101"/>
                  </a:lnTo>
                  <a:lnTo>
                    <a:pt x="910" y="105"/>
                  </a:lnTo>
                  <a:lnTo>
                    <a:pt x="906" y="105"/>
                  </a:lnTo>
                  <a:lnTo>
                    <a:pt x="902" y="105"/>
                  </a:lnTo>
                  <a:lnTo>
                    <a:pt x="898" y="105"/>
                  </a:lnTo>
                  <a:lnTo>
                    <a:pt x="898" y="101"/>
                  </a:lnTo>
                  <a:lnTo>
                    <a:pt x="895" y="101"/>
                  </a:lnTo>
                  <a:lnTo>
                    <a:pt x="895" y="105"/>
                  </a:lnTo>
                  <a:lnTo>
                    <a:pt x="891" y="105"/>
                  </a:lnTo>
                  <a:lnTo>
                    <a:pt x="887" y="105"/>
                  </a:lnTo>
                  <a:lnTo>
                    <a:pt x="883" y="105"/>
                  </a:lnTo>
                  <a:lnTo>
                    <a:pt x="883" y="101"/>
                  </a:lnTo>
                  <a:lnTo>
                    <a:pt x="883" y="105"/>
                  </a:lnTo>
                  <a:lnTo>
                    <a:pt x="887" y="105"/>
                  </a:lnTo>
                  <a:lnTo>
                    <a:pt x="891" y="105"/>
                  </a:lnTo>
                  <a:lnTo>
                    <a:pt x="891" y="109"/>
                  </a:lnTo>
                  <a:lnTo>
                    <a:pt x="887" y="109"/>
                  </a:lnTo>
                  <a:lnTo>
                    <a:pt x="883" y="109"/>
                  </a:lnTo>
                  <a:lnTo>
                    <a:pt x="880" y="109"/>
                  </a:lnTo>
                  <a:lnTo>
                    <a:pt x="876" y="109"/>
                  </a:lnTo>
                  <a:lnTo>
                    <a:pt x="876" y="105"/>
                  </a:lnTo>
                  <a:lnTo>
                    <a:pt x="872" y="105"/>
                  </a:lnTo>
                  <a:lnTo>
                    <a:pt x="868" y="105"/>
                  </a:lnTo>
                  <a:lnTo>
                    <a:pt x="865" y="105"/>
                  </a:lnTo>
                  <a:lnTo>
                    <a:pt x="861" y="105"/>
                  </a:lnTo>
                  <a:lnTo>
                    <a:pt x="865" y="105"/>
                  </a:lnTo>
                  <a:lnTo>
                    <a:pt x="857" y="101"/>
                  </a:lnTo>
                  <a:lnTo>
                    <a:pt x="861" y="101"/>
                  </a:lnTo>
                  <a:lnTo>
                    <a:pt x="861" y="105"/>
                  </a:lnTo>
                  <a:lnTo>
                    <a:pt x="857" y="105"/>
                  </a:lnTo>
                  <a:lnTo>
                    <a:pt x="853" y="105"/>
                  </a:lnTo>
                  <a:lnTo>
                    <a:pt x="850" y="105"/>
                  </a:lnTo>
                  <a:lnTo>
                    <a:pt x="846" y="105"/>
                  </a:lnTo>
                  <a:lnTo>
                    <a:pt x="846" y="101"/>
                  </a:lnTo>
                  <a:lnTo>
                    <a:pt x="842" y="101"/>
                  </a:lnTo>
                  <a:lnTo>
                    <a:pt x="842" y="105"/>
                  </a:lnTo>
                  <a:lnTo>
                    <a:pt x="846" y="105"/>
                  </a:lnTo>
                  <a:lnTo>
                    <a:pt x="842" y="105"/>
                  </a:lnTo>
                  <a:lnTo>
                    <a:pt x="838" y="105"/>
                  </a:lnTo>
                  <a:lnTo>
                    <a:pt x="835" y="105"/>
                  </a:lnTo>
                  <a:lnTo>
                    <a:pt x="831" y="105"/>
                  </a:lnTo>
                  <a:lnTo>
                    <a:pt x="827" y="105"/>
                  </a:lnTo>
                  <a:lnTo>
                    <a:pt x="831" y="105"/>
                  </a:lnTo>
                  <a:lnTo>
                    <a:pt x="827" y="101"/>
                  </a:lnTo>
                  <a:lnTo>
                    <a:pt x="827" y="97"/>
                  </a:lnTo>
                  <a:lnTo>
                    <a:pt x="823" y="101"/>
                  </a:lnTo>
                  <a:lnTo>
                    <a:pt x="827" y="101"/>
                  </a:lnTo>
                  <a:lnTo>
                    <a:pt x="827" y="105"/>
                  </a:lnTo>
                  <a:lnTo>
                    <a:pt x="823" y="105"/>
                  </a:lnTo>
                  <a:lnTo>
                    <a:pt x="827" y="105"/>
                  </a:lnTo>
                  <a:lnTo>
                    <a:pt x="827" y="101"/>
                  </a:lnTo>
                  <a:lnTo>
                    <a:pt x="823" y="101"/>
                  </a:lnTo>
                  <a:lnTo>
                    <a:pt x="823" y="105"/>
                  </a:lnTo>
                  <a:lnTo>
                    <a:pt x="820" y="105"/>
                  </a:lnTo>
                  <a:lnTo>
                    <a:pt x="816" y="105"/>
                  </a:lnTo>
                  <a:lnTo>
                    <a:pt x="812" y="105"/>
                  </a:lnTo>
                  <a:lnTo>
                    <a:pt x="808" y="105"/>
                  </a:lnTo>
                  <a:lnTo>
                    <a:pt x="812" y="101"/>
                  </a:lnTo>
                  <a:lnTo>
                    <a:pt x="812" y="97"/>
                  </a:lnTo>
                  <a:lnTo>
                    <a:pt x="816" y="97"/>
                  </a:lnTo>
                  <a:lnTo>
                    <a:pt x="820" y="97"/>
                  </a:lnTo>
                  <a:lnTo>
                    <a:pt x="823" y="97"/>
                  </a:lnTo>
                  <a:lnTo>
                    <a:pt x="827" y="94"/>
                  </a:lnTo>
                  <a:lnTo>
                    <a:pt x="831" y="94"/>
                  </a:lnTo>
                  <a:lnTo>
                    <a:pt x="835" y="94"/>
                  </a:lnTo>
                  <a:lnTo>
                    <a:pt x="842" y="94"/>
                  </a:lnTo>
                  <a:lnTo>
                    <a:pt x="846" y="94"/>
                  </a:lnTo>
                  <a:lnTo>
                    <a:pt x="850" y="94"/>
                  </a:lnTo>
                  <a:lnTo>
                    <a:pt x="853" y="94"/>
                  </a:lnTo>
                  <a:lnTo>
                    <a:pt x="857" y="94"/>
                  </a:lnTo>
                  <a:lnTo>
                    <a:pt x="853" y="94"/>
                  </a:lnTo>
                  <a:lnTo>
                    <a:pt x="850" y="94"/>
                  </a:lnTo>
                  <a:lnTo>
                    <a:pt x="853" y="94"/>
                  </a:lnTo>
                  <a:lnTo>
                    <a:pt x="850" y="94"/>
                  </a:lnTo>
                  <a:lnTo>
                    <a:pt x="850" y="90"/>
                  </a:lnTo>
                  <a:lnTo>
                    <a:pt x="846" y="90"/>
                  </a:lnTo>
                  <a:lnTo>
                    <a:pt x="850" y="90"/>
                  </a:lnTo>
                  <a:lnTo>
                    <a:pt x="853" y="90"/>
                  </a:lnTo>
                  <a:lnTo>
                    <a:pt x="850" y="90"/>
                  </a:lnTo>
                  <a:lnTo>
                    <a:pt x="846" y="90"/>
                  </a:lnTo>
                  <a:lnTo>
                    <a:pt x="842" y="90"/>
                  </a:lnTo>
                  <a:lnTo>
                    <a:pt x="838" y="90"/>
                  </a:lnTo>
                  <a:lnTo>
                    <a:pt x="842" y="90"/>
                  </a:lnTo>
                  <a:lnTo>
                    <a:pt x="842" y="86"/>
                  </a:lnTo>
                  <a:lnTo>
                    <a:pt x="838" y="86"/>
                  </a:lnTo>
                  <a:lnTo>
                    <a:pt x="835" y="86"/>
                  </a:lnTo>
                  <a:lnTo>
                    <a:pt x="831" y="86"/>
                  </a:lnTo>
                  <a:lnTo>
                    <a:pt x="835" y="86"/>
                  </a:lnTo>
                  <a:lnTo>
                    <a:pt x="835" y="82"/>
                  </a:lnTo>
                  <a:lnTo>
                    <a:pt x="838" y="82"/>
                  </a:lnTo>
                  <a:lnTo>
                    <a:pt x="842" y="82"/>
                  </a:lnTo>
                  <a:lnTo>
                    <a:pt x="846" y="82"/>
                  </a:lnTo>
                  <a:lnTo>
                    <a:pt x="850" y="82"/>
                  </a:lnTo>
                  <a:lnTo>
                    <a:pt x="853" y="82"/>
                  </a:lnTo>
                  <a:lnTo>
                    <a:pt x="857" y="82"/>
                  </a:lnTo>
                  <a:lnTo>
                    <a:pt x="861" y="82"/>
                  </a:lnTo>
                  <a:lnTo>
                    <a:pt x="865" y="82"/>
                  </a:lnTo>
                  <a:lnTo>
                    <a:pt x="868" y="86"/>
                  </a:lnTo>
                  <a:lnTo>
                    <a:pt x="872" y="90"/>
                  </a:lnTo>
                  <a:lnTo>
                    <a:pt x="876" y="90"/>
                  </a:lnTo>
                  <a:lnTo>
                    <a:pt x="880" y="90"/>
                  </a:lnTo>
                  <a:lnTo>
                    <a:pt x="883" y="90"/>
                  </a:lnTo>
                  <a:lnTo>
                    <a:pt x="887" y="90"/>
                  </a:lnTo>
                  <a:lnTo>
                    <a:pt x="891" y="90"/>
                  </a:lnTo>
                  <a:lnTo>
                    <a:pt x="887" y="90"/>
                  </a:lnTo>
                  <a:lnTo>
                    <a:pt x="891" y="90"/>
                  </a:lnTo>
                  <a:lnTo>
                    <a:pt x="895" y="90"/>
                  </a:lnTo>
                  <a:lnTo>
                    <a:pt x="898" y="90"/>
                  </a:lnTo>
                  <a:lnTo>
                    <a:pt x="902" y="90"/>
                  </a:lnTo>
                  <a:lnTo>
                    <a:pt x="906" y="90"/>
                  </a:lnTo>
                  <a:lnTo>
                    <a:pt x="902" y="90"/>
                  </a:lnTo>
                  <a:lnTo>
                    <a:pt x="906" y="90"/>
                  </a:lnTo>
                  <a:lnTo>
                    <a:pt x="910" y="90"/>
                  </a:lnTo>
                  <a:lnTo>
                    <a:pt x="910" y="86"/>
                  </a:lnTo>
                  <a:lnTo>
                    <a:pt x="914" y="86"/>
                  </a:lnTo>
                  <a:lnTo>
                    <a:pt x="917" y="86"/>
                  </a:lnTo>
                  <a:lnTo>
                    <a:pt x="921" y="82"/>
                  </a:lnTo>
                  <a:lnTo>
                    <a:pt x="921" y="79"/>
                  </a:lnTo>
                  <a:lnTo>
                    <a:pt x="925" y="79"/>
                  </a:lnTo>
                  <a:lnTo>
                    <a:pt x="921" y="79"/>
                  </a:lnTo>
                  <a:lnTo>
                    <a:pt x="917" y="79"/>
                  </a:lnTo>
                  <a:lnTo>
                    <a:pt x="917" y="82"/>
                  </a:lnTo>
                  <a:lnTo>
                    <a:pt x="914" y="82"/>
                  </a:lnTo>
                  <a:lnTo>
                    <a:pt x="914" y="86"/>
                  </a:lnTo>
                  <a:lnTo>
                    <a:pt x="910" y="86"/>
                  </a:lnTo>
                  <a:lnTo>
                    <a:pt x="906" y="86"/>
                  </a:lnTo>
                  <a:lnTo>
                    <a:pt x="902" y="86"/>
                  </a:lnTo>
                  <a:lnTo>
                    <a:pt x="902" y="90"/>
                  </a:lnTo>
                  <a:lnTo>
                    <a:pt x="898" y="90"/>
                  </a:lnTo>
                  <a:lnTo>
                    <a:pt x="895" y="90"/>
                  </a:lnTo>
                  <a:lnTo>
                    <a:pt x="891" y="86"/>
                  </a:lnTo>
                  <a:lnTo>
                    <a:pt x="891" y="90"/>
                  </a:lnTo>
                  <a:lnTo>
                    <a:pt x="887" y="90"/>
                  </a:lnTo>
                  <a:lnTo>
                    <a:pt x="883" y="86"/>
                  </a:lnTo>
                  <a:lnTo>
                    <a:pt x="887" y="86"/>
                  </a:lnTo>
                  <a:lnTo>
                    <a:pt x="891" y="86"/>
                  </a:lnTo>
                  <a:lnTo>
                    <a:pt x="887" y="86"/>
                  </a:lnTo>
                  <a:lnTo>
                    <a:pt x="883" y="86"/>
                  </a:lnTo>
                  <a:lnTo>
                    <a:pt x="880" y="86"/>
                  </a:lnTo>
                  <a:lnTo>
                    <a:pt x="876" y="86"/>
                  </a:lnTo>
                  <a:lnTo>
                    <a:pt x="880" y="82"/>
                  </a:lnTo>
                  <a:lnTo>
                    <a:pt x="883" y="82"/>
                  </a:lnTo>
                  <a:lnTo>
                    <a:pt x="880" y="82"/>
                  </a:lnTo>
                  <a:lnTo>
                    <a:pt x="876" y="82"/>
                  </a:lnTo>
                  <a:lnTo>
                    <a:pt x="880" y="82"/>
                  </a:lnTo>
                  <a:lnTo>
                    <a:pt x="883" y="82"/>
                  </a:lnTo>
                  <a:lnTo>
                    <a:pt x="887" y="82"/>
                  </a:lnTo>
                  <a:lnTo>
                    <a:pt x="891" y="82"/>
                  </a:lnTo>
                  <a:lnTo>
                    <a:pt x="895" y="82"/>
                  </a:lnTo>
                  <a:lnTo>
                    <a:pt x="891" y="82"/>
                  </a:lnTo>
                  <a:lnTo>
                    <a:pt x="887" y="82"/>
                  </a:lnTo>
                  <a:lnTo>
                    <a:pt x="883" y="82"/>
                  </a:lnTo>
                  <a:lnTo>
                    <a:pt x="880" y="82"/>
                  </a:lnTo>
                  <a:lnTo>
                    <a:pt x="876" y="82"/>
                  </a:lnTo>
                  <a:lnTo>
                    <a:pt x="872" y="82"/>
                  </a:lnTo>
                  <a:lnTo>
                    <a:pt x="876" y="82"/>
                  </a:lnTo>
                  <a:lnTo>
                    <a:pt x="880" y="79"/>
                  </a:lnTo>
                  <a:lnTo>
                    <a:pt x="883" y="79"/>
                  </a:lnTo>
                  <a:lnTo>
                    <a:pt x="887" y="79"/>
                  </a:lnTo>
                  <a:lnTo>
                    <a:pt x="891" y="79"/>
                  </a:lnTo>
                  <a:lnTo>
                    <a:pt x="895" y="79"/>
                  </a:lnTo>
                  <a:lnTo>
                    <a:pt x="891" y="79"/>
                  </a:lnTo>
                  <a:lnTo>
                    <a:pt x="887" y="79"/>
                  </a:lnTo>
                  <a:lnTo>
                    <a:pt x="883" y="79"/>
                  </a:lnTo>
                  <a:lnTo>
                    <a:pt x="880" y="79"/>
                  </a:lnTo>
                  <a:lnTo>
                    <a:pt x="883" y="79"/>
                  </a:lnTo>
                  <a:lnTo>
                    <a:pt x="887" y="79"/>
                  </a:lnTo>
                  <a:lnTo>
                    <a:pt x="891" y="79"/>
                  </a:lnTo>
                  <a:lnTo>
                    <a:pt x="895" y="79"/>
                  </a:lnTo>
                  <a:lnTo>
                    <a:pt x="891" y="79"/>
                  </a:lnTo>
                  <a:lnTo>
                    <a:pt x="887" y="79"/>
                  </a:lnTo>
                  <a:lnTo>
                    <a:pt x="883" y="79"/>
                  </a:lnTo>
                  <a:lnTo>
                    <a:pt x="887" y="75"/>
                  </a:lnTo>
                  <a:lnTo>
                    <a:pt x="891" y="75"/>
                  </a:lnTo>
                  <a:lnTo>
                    <a:pt x="887" y="75"/>
                  </a:lnTo>
                  <a:lnTo>
                    <a:pt x="883" y="75"/>
                  </a:lnTo>
                  <a:lnTo>
                    <a:pt x="887" y="71"/>
                  </a:lnTo>
                  <a:lnTo>
                    <a:pt x="883" y="71"/>
                  </a:lnTo>
                  <a:lnTo>
                    <a:pt x="883" y="75"/>
                  </a:lnTo>
                  <a:lnTo>
                    <a:pt x="880" y="79"/>
                  </a:lnTo>
                  <a:lnTo>
                    <a:pt x="876" y="79"/>
                  </a:lnTo>
                  <a:lnTo>
                    <a:pt x="872" y="79"/>
                  </a:lnTo>
                  <a:lnTo>
                    <a:pt x="868" y="79"/>
                  </a:lnTo>
                  <a:lnTo>
                    <a:pt x="865" y="79"/>
                  </a:lnTo>
                  <a:lnTo>
                    <a:pt x="861" y="79"/>
                  </a:lnTo>
                  <a:lnTo>
                    <a:pt x="865" y="79"/>
                  </a:lnTo>
                  <a:lnTo>
                    <a:pt x="868" y="79"/>
                  </a:lnTo>
                  <a:lnTo>
                    <a:pt x="868" y="75"/>
                  </a:lnTo>
                  <a:lnTo>
                    <a:pt x="865" y="75"/>
                  </a:lnTo>
                  <a:lnTo>
                    <a:pt x="865" y="79"/>
                  </a:lnTo>
                  <a:lnTo>
                    <a:pt x="861" y="79"/>
                  </a:lnTo>
                  <a:lnTo>
                    <a:pt x="857" y="79"/>
                  </a:lnTo>
                  <a:lnTo>
                    <a:pt x="853" y="79"/>
                  </a:lnTo>
                  <a:lnTo>
                    <a:pt x="850" y="79"/>
                  </a:lnTo>
                  <a:lnTo>
                    <a:pt x="846" y="79"/>
                  </a:lnTo>
                  <a:lnTo>
                    <a:pt x="842" y="79"/>
                  </a:lnTo>
                  <a:lnTo>
                    <a:pt x="846" y="79"/>
                  </a:lnTo>
                  <a:lnTo>
                    <a:pt x="850" y="79"/>
                  </a:lnTo>
                  <a:lnTo>
                    <a:pt x="846" y="79"/>
                  </a:lnTo>
                  <a:lnTo>
                    <a:pt x="842" y="79"/>
                  </a:lnTo>
                  <a:lnTo>
                    <a:pt x="842" y="75"/>
                  </a:lnTo>
                  <a:lnTo>
                    <a:pt x="846" y="71"/>
                  </a:lnTo>
                  <a:lnTo>
                    <a:pt x="850" y="71"/>
                  </a:lnTo>
                  <a:lnTo>
                    <a:pt x="853" y="71"/>
                  </a:lnTo>
                  <a:lnTo>
                    <a:pt x="850" y="71"/>
                  </a:lnTo>
                  <a:lnTo>
                    <a:pt x="853" y="71"/>
                  </a:lnTo>
                  <a:lnTo>
                    <a:pt x="853" y="67"/>
                  </a:lnTo>
                  <a:lnTo>
                    <a:pt x="857" y="67"/>
                  </a:lnTo>
                  <a:lnTo>
                    <a:pt x="861" y="67"/>
                  </a:lnTo>
                  <a:lnTo>
                    <a:pt x="865" y="67"/>
                  </a:lnTo>
                  <a:lnTo>
                    <a:pt x="872" y="67"/>
                  </a:lnTo>
                  <a:lnTo>
                    <a:pt x="876" y="67"/>
                  </a:lnTo>
                  <a:lnTo>
                    <a:pt x="880" y="67"/>
                  </a:lnTo>
                  <a:lnTo>
                    <a:pt x="883" y="67"/>
                  </a:lnTo>
                  <a:lnTo>
                    <a:pt x="887" y="67"/>
                  </a:lnTo>
                  <a:lnTo>
                    <a:pt x="891" y="67"/>
                  </a:lnTo>
                  <a:lnTo>
                    <a:pt x="895" y="67"/>
                  </a:lnTo>
                  <a:lnTo>
                    <a:pt x="902" y="67"/>
                  </a:lnTo>
                  <a:lnTo>
                    <a:pt x="906" y="67"/>
                  </a:lnTo>
                  <a:lnTo>
                    <a:pt x="910" y="67"/>
                  </a:lnTo>
                  <a:lnTo>
                    <a:pt x="914" y="71"/>
                  </a:lnTo>
                  <a:lnTo>
                    <a:pt x="917" y="71"/>
                  </a:lnTo>
                  <a:lnTo>
                    <a:pt x="921" y="71"/>
                  </a:lnTo>
                  <a:lnTo>
                    <a:pt x="925" y="71"/>
                  </a:lnTo>
                  <a:lnTo>
                    <a:pt x="921" y="71"/>
                  </a:lnTo>
                  <a:lnTo>
                    <a:pt x="921" y="67"/>
                  </a:lnTo>
                  <a:lnTo>
                    <a:pt x="925" y="67"/>
                  </a:lnTo>
                  <a:lnTo>
                    <a:pt x="925" y="71"/>
                  </a:lnTo>
                  <a:lnTo>
                    <a:pt x="925" y="67"/>
                  </a:lnTo>
                  <a:lnTo>
                    <a:pt x="921" y="67"/>
                  </a:lnTo>
                  <a:lnTo>
                    <a:pt x="917" y="67"/>
                  </a:lnTo>
                  <a:lnTo>
                    <a:pt x="914" y="67"/>
                  </a:lnTo>
                  <a:lnTo>
                    <a:pt x="910" y="67"/>
                  </a:lnTo>
                  <a:lnTo>
                    <a:pt x="914" y="67"/>
                  </a:lnTo>
                  <a:lnTo>
                    <a:pt x="917" y="67"/>
                  </a:lnTo>
                  <a:lnTo>
                    <a:pt x="921" y="67"/>
                  </a:lnTo>
                  <a:lnTo>
                    <a:pt x="925" y="67"/>
                  </a:lnTo>
                  <a:lnTo>
                    <a:pt x="929" y="67"/>
                  </a:lnTo>
                  <a:lnTo>
                    <a:pt x="932" y="67"/>
                  </a:lnTo>
                  <a:lnTo>
                    <a:pt x="936" y="67"/>
                  </a:lnTo>
                  <a:lnTo>
                    <a:pt x="932" y="67"/>
                  </a:lnTo>
                  <a:lnTo>
                    <a:pt x="936" y="64"/>
                  </a:lnTo>
                  <a:lnTo>
                    <a:pt x="940" y="64"/>
                  </a:lnTo>
                  <a:lnTo>
                    <a:pt x="936" y="64"/>
                  </a:lnTo>
                  <a:lnTo>
                    <a:pt x="932" y="64"/>
                  </a:lnTo>
                  <a:lnTo>
                    <a:pt x="929" y="64"/>
                  </a:lnTo>
                  <a:lnTo>
                    <a:pt x="929" y="67"/>
                  </a:lnTo>
                  <a:lnTo>
                    <a:pt x="925" y="67"/>
                  </a:lnTo>
                  <a:lnTo>
                    <a:pt x="921" y="67"/>
                  </a:lnTo>
                  <a:lnTo>
                    <a:pt x="917" y="67"/>
                  </a:lnTo>
                  <a:lnTo>
                    <a:pt x="914" y="67"/>
                  </a:lnTo>
                  <a:lnTo>
                    <a:pt x="910" y="67"/>
                  </a:lnTo>
                  <a:lnTo>
                    <a:pt x="906" y="67"/>
                  </a:lnTo>
                  <a:lnTo>
                    <a:pt x="902" y="67"/>
                  </a:lnTo>
                  <a:lnTo>
                    <a:pt x="898" y="67"/>
                  </a:lnTo>
                  <a:lnTo>
                    <a:pt x="895" y="67"/>
                  </a:lnTo>
                  <a:lnTo>
                    <a:pt x="895" y="64"/>
                  </a:lnTo>
                  <a:lnTo>
                    <a:pt x="891" y="64"/>
                  </a:lnTo>
                  <a:lnTo>
                    <a:pt x="887" y="64"/>
                  </a:lnTo>
                  <a:lnTo>
                    <a:pt x="891" y="64"/>
                  </a:lnTo>
                  <a:lnTo>
                    <a:pt x="895" y="64"/>
                  </a:lnTo>
                  <a:lnTo>
                    <a:pt x="898" y="64"/>
                  </a:lnTo>
                  <a:lnTo>
                    <a:pt x="902" y="64"/>
                  </a:lnTo>
                  <a:lnTo>
                    <a:pt x="906" y="64"/>
                  </a:lnTo>
                  <a:lnTo>
                    <a:pt x="910" y="64"/>
                  </a:lnTo>
                  <a:lnTo>
                    <a:pt x="906" y="64"/>
                  </a:lnTo>
                  <a:lnTo>
                    <a:pt x="902" y="64"/>
                  </a:lnTo>
                  <a:lnTo>
                    <a:pt x="898" y="64"/>
                  </a:lnTo>
                  <a:lnTo>
                    <a:pt x="898" y="60"/>
                  </a:lnTo>
                  <a:lnTo>
                    <a:pt x="898" y="64"/>
                  </a:lnTo>
                  <a:lnTo>
                    <a:pt x="895" y="64"/>
                  </a:lnTo>
                  <a:lnTo>
                    <a:pt x="895" y="60"/>
                  </a:lnTo>
                  <a:lnTo>
                    <a:pt x="891" y="60"/>
                  </a:lnTo>
                  <a:lnTo>
                    <a:pt x="887" y="56"/>
                  </a:lnTo>
                  <a:lnTo>
                    <a:pt x="883" y="56"/>
                  </a:lnTo>
                  <a:lnTo>
                    <a:pt x="880" y="56"/>
                  </a:lnTo>
                  <a:lnTo>
                    <a:pt x="876" y="52"/>
                  </a:lnTo>
                  <a:lnTo>
                    <a:pt x="872" y="52"/>
                  </a:lnTo>
                  <a:lnTo>
                    <a:pt x="868" y="52"/>
                  </a:lnTo>
                  <a:lnTo>
                    <a:pt x="865" y="52"/>
                  </a:lnTo>
                  <a:lnTo>
                    <a:pt x="861" y="52"/>
                  </a:lnTo>
                  <a:lnTo>
                    <a:pt x="861" y="49"/>
                  </a:lnTo>
                  <a:lnTo>
                    <a:pt x="865" y="49"/>
                  </a:lnTo>
                  <a:lnTo>
                    <a:pt x="868" y="49"/>
                  </a:lnTo>
                  <a:lnTo>
                    <a:pt x="872" y="49"/>
                  </a:lnTo>
                  <a:lnTo>
                    <a:pt x="876" y="49"/>
                  </a:lnTo>
                  <a:lnTo>
                    <a:pt x="876" y="52"/>
                  </a:lnTo>
                  <a:lnTo>
                    <a:pt x="880" y="52"/>
                  </a:lnTo>
                  <a:lnTo>
                    <a:pt x="880" y="49"/>
                  </a:lnTo>
                  <a:lnTo>
                    <a:pt x="876" y="49"/>
                  </a:lnTo>
                  <a:lnTo>
                    <a:pt x="872" y="49"/>
                  </a:lnTo>
                  <a:lnTo>
                    <a:pt x="865" y="49"/>
                  </a:lnTo>
                  <a:lnTo>
                    <a:pt x="861" y="49"/>
                  </a:lnTo>
                  <a:lnTo>
                    <a:pt x="857" y="49"/>
                  </a:lnTo>
                  <a:lnTo>
                    <a:pt x="857" y="45"/>
                  </a:lnTo>
                  <a:lnTo>
                    <a:pt x="861" y="45"/>
                  </a:lnTo>
                  <a:lnTo>
                    <a:pt x="865" y="45"/>
                  </a:lnTo>
                  <a:lnTo>
                    <a:pt x="868" y="45"/>
                  </a:lnTo>
                  <a:lnTo>
                    <a:pt x="872" y="45"/>
                  </a:lnTo>
                  <a:lnTo>
                    <a:pt x="876" y="45"/>
                  </a:lnTo>
                  <a:lnTo>
                    <a:pt x="880" y="45"/>
                  </a:lnTo>
                  <a:lnTo>
                    <a:pt x="883" y="45"/>
                  </a:lnTo>
                  <a:lnTo>
                    <a:pt x="887" y="45"/>
                  </a:lnTo>
                  <a:lnTo>
                    <a:pt x="891" y="45"/>
                  </a:lnTo>
                  <a:lnTo>
                    <a:pt x="895" y="45"/>
                  </a:lnTo>
                  <a:lnTo>
                    <a:pt x="898" y="45"/>
                  </a:lnTo>
                  <a:lnTo>
                    <a:pt x="902" y="45"/>
                  </a:lnTo>
                  <a:lnTo>
                    <a:pt x="906" y="45"/>
                  </a:lnTo>
                  <a:lnTo>
                    <a:pt x="906" y="49"/>
                  </a:lnTo>
                  <a:lnTo>
                    <a:pt x="910" y="49"/>
                  </a:lnTo>
                  <a:lnTo>
                    <a:pt x="914" y="49"/>
                  </a:lnTo>
                  <a:lnTo>
                    <a:pt x="917" y="49"/>
                  </a:lnTo>
                  <a:lnTo>
                    <a:pt x="921" y="49"/>
                  </a:lnTo>
                  <a:lnTo>
                    <a:pt x="925" y="52"/>
                  </a:lnTo>
                  <a:lnTo>
                    <a:pt x="929" y="52"/>
                  </a:lnTo>
                  <a:lnTo>
                    <a:pt x="932" y="52"/>
                  </a:lnTo>
                  <a:lnTo>
                    <a:pt x="936" y="52"/>
                  </a:lnTo>
                  <a:lnTo>
                    <a:pt x="936" y="56"/>
                  </a:lnTo>
                  <a:lnTo>
                    <a:pt x="932" y="56"/>
                  </a:lnTo>
                  <a:lnTo>
                    <a:pt x="936" y="56"/>
                  </a:lnTo>
                  <a:lnTo>
                    <a:pt x="940" y="56"/>
                  </a:lnTo>
                  <a:lnTo>
                    <a:pt x="944" y="56"/>
                  </a:lnTo>
                  <a:lnTo>
                    <a:pt x="947" y="56"/>
                  </a:lnTo>
                  <a:lnTo>
                    <a:pt x="951" y="56"/>
                  </a:lnTo>
                  <a:lnTo>
                    <a:pt x="955" y="56"/>
                  </a:lnTo>
                  <a:lnTo>
                    <a:pt x="959" y="56"/>
                  </a:lnTo>
                  <a:lnTo>
                    <a:pt x="962" y="56"/>
                  </a:lnTo>
                  <a:lnTo>
                    <a:pt x="966" y="52"/>
                  </a:lnTo>
                  <a:lnTo>
                    <a:pt x="962" y="52"/>
                  </a:lnTo>
                  <a:lnTo>
                    <a:pt x="955" y="52"/>
                  </a:lnTo>
                  <a:lnTo>
                    <a:pt x="955" y="56"/>
                  </a:lnTo>
                  <a:lnTo>
                    <a:pt x="951" y="56"/>
                  </a:lnTo>
                  <a:lnTo>
                    <a:pt x="947" y="56"/>
                  </a:lnTo>
                  <a:lnTo>
                    <a:pt x="944" y="52"/>
                  </a:lnTo>
                  <a:lnTo>
                    <a:pt x="940" y="52"/>
                  </a:lnTo>
                  <a:lnTo>
                    <a:pt x="936" y="52"/>
                  </a:lnTo>
                  <a:lnTo>
                    <a:pt x="936" y="49"/>
                  </a:lnTo>
                  <a:lnTo>
                    <a:pt x="940" y="49"/>
                  </a:lnTo>
                  <a:lnTo>
                    <a:pt x="936" y="49"/>
                  </a:lnTo>
                  <a:lnTo>
                    <a:pt x="932" y="49"/>
                  </a:lnTo>
                  <a:lnTo>
                    <a:pt x="929" y="49"/>
                  </a:lnTo>
                  <a:lnTo>
                    <a:pt x="925" y="49"/>
                  </a:lnTo>
                  <a:lnTo>
                    <a:pt x="921" y="49"/>
                  </a:lnTo>
                  <a:lnTo>
                    <a:pt x="914" y="45"/>
                  </a:lnTo>
                  <a:lnTo>
                    <a:pt x="910" y="45"/>
                  </a:lnTo>
                  <a:lnTo>
                    <a:pt x="914" y="45"/>
                  </a:lnTo>
                  <a:lnTo>
                    <a:pt x="917" y="45"/>
                  </a:lnTo>
                  <a:lnTo>
                    <a:pt x="921" y="45"/>
                  </a:lnTo>
                  <a:lnTo>
                    <a:pt x="925" y="45"/>
                  </a:lnTo>
                  <a:lnTo>
                    <a:pt x="929" y="41"/>
                  </a:lnTo>
                  <a:lnTo>
                    <a:pt x="932" y="41"/>
                  </a:lnTo>
                  <a:lnTo>
                    <a:pt x="936" y="41"/>
                  </a:lnTo>
                  <a:lnTo>
                    <a:pt x="940" y="41"/>
                  </a:lnTo>
                  <a:lnTo>
                    <a:pt x="944" y="41"/>
                  </a:lnTo>
                  <a:lnTo>
                    <a:pt x="947" y="41"/>
                  </a:lnTo>
                  <a:lnTo>
                    <a:pt x="951" y="41"/>
                  </a:lnTo>
                  <a:lnTo>
                    <a:pt x="955" y="41"/>
                  </a:lnTo>
                  <a:lnTo>
                    <a:pt x="959" y="41"/>
                  </a:lnTo>
                  <a:lnTo>
                    <a:pt x="962" y="41"/>
                  </a:lnTo>
                  <a:lnTo>
                    <a:pt x="970" y="41"/>
                  </a:lnTo>
                  <a:lnTo>
                    <a:pt x="974" y="41"/>
                  </a:lnTo>
                  <a:lnTo>
                    <a:pt x="977" y="41"/>
                  </a:lnTo>
                  <a:lnTo>
                    <a:pt x="981" y="41"/>
                  </a:lnTo>
                  <a:lnTo>
                    <a:pt x="985" y="41"/>
                  </a:lnTo>
                  <a:lnTo>
                    <a:pt x="989" y="41"/>
                  </a:lnTo>
                  <a:lnTo>
                    <a:pt x="992" y="41"/>
                  </a:lnTo>
                  <a:lnTo>
                    <a:pt x="989" y="41"/>
                  </a:lnTo>
                  <a:lnTo>
                    <a:pt x="981" y="41"/>
                  </a:lnTo>
                  <a:lnTo>
                    <a:pt x="977" y="41"/>
                  </a:lnTo>
                  <a:lnTo>
                    <a:pt x="974" y="41"/>
                  </a:lnTo>
                  <a:lnTo>
                    <a:pt x="970" y="41"/>
                  </a:lnTo>
                  <a:lnTo>
                    <a:pt x="966" y="41"/>
                  </a:lnTo>
                  <a:lnTo>
                    <a:pt x="962" y="41"/>
                  </a:lnTo>
                  <a:lnTo>
                    <a:pt x="962" y="37"/>
                  </a:lnTo>
                  <a:lnTo>
                    <a:pt x="970" y="37"/>
                  </a:lnTo>
                  <a:lnTo>
                    <a:pt x="974" y="37"/>
                  </a:lnTo>
                  <a:lnTo>
                    <a:pt x="977" y="37"/>
                  </a:lnTo>
                  <a:lnTo>
                    <a:pt x="981" y="37"/>
                  </a:lnTo>
                  <a:lnTo>
                    <a:pt x="985" y="37"/>
                  </a:lnTo>
                  <a:lnTo>
                    <a:pt x="989" y="37"/>
                  </a:lnTo>
                  <a:lnTo>
                    <a:pt x="996" y="37"/>
                  </a:lnTo>
                  <a:lnTo>
                    <a:pt x="1000" y="37"/>
                  </a:lnTo>
                  <a:lnTo>
                    <a:pt x="1004" y="37"/>
                  </a:lnTo>
                  <a:lnTo>
                    <a:pt x="1011" y="37"/>
                  </a:lnTo>
                  <a:lnTo>
                    <a:pt x="1015" y="37"/>
                  </a:lnTo>
                  <a:lnTo>
                    <a:pt x="1015" y="34"/>
                  </a:lnTo>
                  <a:lnTo>
                    <a:pt x="1011" y="34"/>
                  </a:lnTo>
                  <a:lnTo>
                    <a:pt x="1007" y="34"/>
                  </a:lnTo>
                  <a:lnTo>
                    <a:pt x="1004" y="34"/>
                  </a:lnTo>
                  <a:lnTo>
                    <a:pt x="1000" y="34"/>
                  </a:lnTo>
                  <a:lnTo>
                    <a:pt x="996" y="34"/>
                  </a:lnTo>
                  <a:lnTo>
                    <a:pt x="992" y="34"/>
                  </a:lnTo>
                  <a:lnTo>
                    <a:pt x="985" y="34"/>
                  </a:lnTo>
                  <a:lnTo>
                    <a:pt x="981" y="37"/>
                  </a:lnTo>
                  <a:lnTo>
                    <a:pt x="977" y="37"/>
                  </a:lnTo>
                  <a:lnTo>
                    <a:pt x="977" y="34"/>
                  </a:lnTo>
                  <a:lnTo>
                    <a:pt x="981" y="34"/>
                  </a:lnTo>
                  <a:lnTo>
                    <a:pt x="985" y="34"/>
                  </a:lnTo>
                  <a:lnTo>
                    <a:pt x="985" y="30"/>
                  </a:lnTo>
                  <a:lnTo>
                    <a:pt x="989" y="30"/>
                  </a:lnTo>
                  <a:lnTo>
                    <a:pt x="992" y="30"/>
                  </a:lnTo>
                  <a:lnTo>
                    <a:pt x="996" y="30"/>
                  </a:lnTo>
                  <a:lnTo>
                    <a:pt x="1000" y="30"/>
                  </a:lnTo>
                  <a:lnTo>
                    <a:pt x="1004" y="30"/>
                  </a:lnTo>
                  <a:lnTo>
                    <a:pt x="1004" y="26"/>
                  </a:lnTo>
                  <a:lnTo>
                    <a:pt x="1007" y="26"/>
                  </a:lnTo>
                  <a:lnTo>
                    <a:pt x="1011" y="26"/>
                  </a:lnTo>
                  <a:lnTo>
                    <a:pt x="1007" y="26"/>
                  </a:lnTo>
                  <a:lnTo>
                    <a:pt x="1004" y="26"/>
                  </a:lnTo>
                  <a:lnTo>
                    <a:pt x="1000" y="26"/>
                  </a:lnTo>
                  <a:lnTo>
                    <a:pt x="996" y="30"/>
                  </a:lnTo>
                  <a:lnTo>
                    <a:pt x="989" y="30"/>
                  </a:lnTo>
                  <a:lnTo>
                    <a:pt x="985" y="30"/>
                  </a:lnTo>
                  <a:lnTo>
                    <a:pt x="981" y="30"/>
                  </a:lnTo>
                  <a:lnTo>
                    <a:pt x="981" y="34"/>
                  </a:lnTo>
                  <a:lnTo>
                    <a:pt x="977" y="34"/>
                  </a:lnTo>
                  <a:lnTo>
                    <a:pt x="977" y="30"/>
                  </a:lnTo>
                  <a:lnTo>
                    <a:pt x="974" y="30"/>
                  </a:lnTo>
                  <a:lnTo>
                    <a:pt x="970" y="30"/>
                  </a:lnTo>
                  <a:lnTo>
                    <a:pt x="974" y="30"/>
                  </a:lnTo>
                  <a:lnTo>
                    <a:pt x="974" y="34"/>
                  </a:lnTo>
                  <a:lnTo>
                    <a:pt x="977" y="34"/>
                  </a:lnTo>
                  <a:lnTo>
                    <a:pt x="974" y="34"/>
                  </a:lnTo>
                  <a:lnTo>
                    <a:pt x="966" y="37"/>
                  </a:lnTo>
                  <a:lnTo>
                    <a:pt x="962" y="37"/>
                  </a:lnTo>
                  <a:lnTo>
                    <a:pt x="959" y="37"/>
                  </a:lnTo>
                  <a:lnTo>
                    <a:pt x="955" y="37"/>
                  </a:lnTo>
                  <a:lnTo>
                    <a:pt x="951" y="37"/>
                  </a:lnTo>
                  <a:lnTo>
                    <a:pt x="947" y="37"/>
                  </a:lnTo>
                  <a:lnTo>
                    <a:pt x="940" y="41"/>
                  </a:lnTo>
                  <a:lnTo>
                    <a:pt x="936" y="41"/>
                  </a:lnTo>
                  <a:lnTo>
                    <a:pt x="932" y="41"/>
                  </a:lnTo>
                  <a:lnTo>
                    <a:pt x="925" y="41"/>
                  </a:lnTo>
                  <a:lnTo>
                    <a:pt x="917" y="41"/>
                  </a:lnTo>
                  <a:lnTo>
                    <a:pt x="914" y="41"/>
                  </a:lnTo>
                  <a:lnTo>
                    <a:pt x="910" y="41"/>
                  </a:lnTo>
                  <a:lnTo>
                    <a:pt x="914" y="41"/>
                  </a:lnTo>
                  <a:lnTo>
                    <a:pt x="914" y="37"/>
                  </a:lnTo>
                  <a:lnTo>
                    <a:pt x="917" y="37"/>
                  </a:lnTo>
                  <a:lnTo>
                    <a:pt x="921" y="37"/>
                  </a:lnTo>
                  <a:lnTo>
                    <a:pt x="925" y="37"/>
                  </a:lnTo>
                  <a:lnTo>
                    <a:pt x="929" y="37"/>
                  </a:lnTo>
                  <a:lnTo>
                    <a:pt x="932" y="37"/>
                  </a:lnTo>
                  <a:lnTo>
                    <a:pt x="929" y="37"/>
                  </a:lnTo>
                  <a:lnTo>
                    <a:pt x="925" y="37"/>
                  </a:lnTo>
                  <a:lnTo>
                    <a:pt x="921" y="37"/>
                  </a:lnTo>
                  <a:lnTo>
                    <a:pt x="914" y="37"/>
                  </a:lnTo>
                  <a:lnTo>
                    <a:pt x="910" y="37"/>
                  </a:lnTo>
                  <a:lnTo>
                    <a:pt x="906" y="37"/>
                  </a:lnTo>
                  <a:lnTo>
                    <a:pt x="910" y="37"/>
                  </a:lnTo>
                  <a:lnTo>
                    <a:pt x="914" y="37"/>
                  </a:lnTo>
                  <a:lnTo>
                    <a:pt x="910" y="37"/>
                  </a:lnTo>
                  <a:lnTo>
                    <a:pt x="906" y="37"/>
                  </a:lnTo>
                  <a:lnTo>
                    <a:pt x="902" y="37"/>
                  </a:lnTo>
                  <a:lnTo>
                    <a:pt x="902" y="41"/>
                  </a:lnTo>
                  <a:lnTo>
                    <a:pt x="898" y="41"/>
                  </a:lnTo>
                  <a:lnTo>
                    <a:pt x="895" y="41"/>
                  </a:lnTo>
                  <a:lnTo>
                    <a:pt x="891" y="41"/>
                  </a:lnTo>
                  <a:lnTo>
                    <a:pt x="887" y="41"/>
                  </a:lnTo>
                  <a:lnTo>
                    <a:pt x="883" y="41"/>
                  </a:lnTo>
                  <a:lnTo>
                    <a:pt x="880" y="41"/>
                  </a:lnTo>
                  <a:lnTo>
                    <a:pt x="876" y="41"/>
                  </a:lnTo>
                  <a:lnTo>
                    <a:pt x="872" y="41"/>
                  </a:lnTo>
                  <a:lnTo>
                    <a:pt x="868" y="41"/>
                  </a:lnTo>
                  <a:lnTo>
                    <a:pt x="872" y="41"/>
                  </a:lnTo>
                  <a:lnTo>
                    <a:pt x="868" y="41"/>
                  </a:lnTo>
                  <a:lnTo>
                    <a:pt x="865" y="41"/>
                  </a:lnTo>
                  <a:lnTo>
                    <a:pt x="861" y="41"/>
                  </a:lnTo>
                  <a:lnTo>
                    <a:pt x="857" y="41"/>
                  </a:lnTo>
                  <a:lnTo>
                    <a:pt x="857" y="37"/>
                  </a:lnTo>
                  <a:lnTo>
                    <a:pt x="861" y="37"/>
                  </a:lnTo>
                  <a:lnTo>
                    <a:pt x="865" y="37"/>
                  </a:lnTo>
                  <a:lnTo>
                    <a:pt x="868" y="34"/>
                  </a:lnTo>
                  <a:lnTo>
                    <a:pt x="872" y="34"/>
                  </a:lnTo>
                  <a:lnTo>
                    <a:pt x="876" y="34"/>
                  </a:lnTo>
                  <a:lnTo>
                    <a:pt x="883" y="34"/>
                  </a:lnTo>
                  <a:lnTo>
                    <a:pt x="887" y="34"/>
                  </a:lnTo>
                  <a:lnTo>
                    <a:pt x="891" y="34"/>
                  </a:lnTo>
                  <a:lnTo>
                    <a:pt x="895" y="34"/>
                  </a:lnTo>
                  <a:lnTo>
                    <a:pt x="898" y="34"/>
                  </a:lnTo>
                  <a:lnTo>
                    <a:pt x="902" y="34"/>
                  </a:lnTo>
                  <a:lnTo>
                    <a:pt x="906" y="34"/>
                  </a:lnTo>
                  <a:lnTo>
                    <a:pt x="910" y="34"/>
                  </a:lnTo>
                  <a:lnTo>
                    <a:pt x="914" y="30"/>
                  </a:lnTo>
                  <a:lnTo>
                    <a:pt x="917" y="30"/>
                  </a:lnTo>
                  <a:lnTo>
                    <a:pt x="921" y="30"/>
                  </a:lnTo>
                  <a:lnTo>
                    <a:pt x="925" y="30"/>
                  </a:lnTo>
                  <a:lnTo>
                    <a:pt x="921" y="30"/>
                  </a:lnTo>
                  <a:lnTo>
                    <a:pt x="917" y="30"/>
                  </a:lnTo>
                  <a:lnTo>
                    <a:pt x="914" y="30"/>
                  </a:lnTo>
                  <a:lnTo>
                    <a:pt x="906" y="30"/>
                  </a:lnTo>
                  <a:lnTo>
                    <a:pt x="902" y="30"/>
                  </a:lnTo>
                  <a:lnTo>
                    <a:pt x="898" y="34"/>
                  </a:lnTo>
                  <a:lnTo>
                    <a:pt x="891" y="34"/>
                  </a:lnTo>
                  <a:lnTo>
                    <a:pt x="887" y="34"/>
                  </a:lnTo>
                  <a:lnTo>
                    <a:pt x="883" y="34"/>
                  </a:lnTo>
                  <a:lnTo>
                    <a:pt x="880" y="34"/>
                  </a:lnTo>
                  <a:lnTo>
                    <a:pt x="876" y="34"/>
                  </a:lnTo>
                  <a:lnTo>
                    <a:pt x="872" y="34"/>
                  </a:lnTo>
                  <a:lnTo>
                    <a:pt x="868" y="34"/>
                  </a:lnTo>
                  <a:lnTo>
                    <a:pt x="865" y="34"/>
                  </a:lnTo>
                  <a:lnTo>
                    <a:pt x="861" y="34"/>
                  </a:lnTo>
                  <a:lnTo>
                    <a:pt x="850" y="37"/>
                  </a:lnTo>
                  <a:lnTo>
                    <a:pt x="846" y="37"/>
                  </a:lnTo>
                  <a:lnTo>
                    <a:pt x="846" y="41"/>
                  </a:lnTo>
                  <a:lnTo>
                    <a:pt x="842" y="41"/>
                  </a:lnTo>
                  <a:lnTo>
                    <a:pt x="842" y="37"/>
                  </a:lnTo>
                  <a:lnTo>
                    <a:pt x="838" y="37"/>
                  </a:lnTo>
                  <a:lnTo>
                    <a:pt x="835" y="37"/>
                  </a:lnTo>
                  <a:lnTo>
                    <a:pt x="831" y="37"/>
                  </a:lnTo>
                  <a:lnTo>
                    <a:pt x="827" y="37"/>
                  </a:lnTo>
                  <a:lnTo>
                    <a:pt x="823" y="37"/>
                  </a:lnTo>
                  <a:lnTo>
                    <a:pt x="820" y="37"/>
                  </a:lnTo>
                  <a:lnTo>
                    <a:pt x="816" y="37"/>
                  </a:lnTo>
                  <a:lnTo>
                    <a:pt x="812" y="34"/>
                  </a:lnTo>
                  <a:lnTo>
                    <a:pt x="816" y="34"/>
                  </a:lnTo>
                  <a:lnTo>
                    <a:pt x="820" y="34"/>
                  </a:lnTo>
                  <a:lnTo>
                    <a:pt x="823" y="34"/>
                  </a:lnTo>
                  <a:lnTo>
                    <a:pt x="827" y="34"/>
                  </a:lnTo>
                  <a:lnTo>
                    <a:pt x="831" y="34"/>
                  </a:lnTo>
                  <a:lnTo>
                    <a:pt x="835" y="34"/>
                  </a:lnTo>
                  <a:lnTo>
                    <a:pt x="838" y="34"/>
                  </a:lnTo>
                  <a:lnTo>
                    <a:pt x="842" y="34"/>
                  </a:lnTo>
                  <a:lnTo>
                    <a:pt x="846" y="34"/>
                  </a:lnTo>
                  <a:lnTo>
                    <a:pt x="850" y="34"/>
                  </a:lnTo>
                  <a:lnTo>
                    <a:pt x="853" y="34"/>
                  </a:lnTo>
                  <a:lnTo>
                    <a:pt x="857" y="34"/>
                  </a:lnTo>
                  <a:lnTo>
                    <a:pt x="861" y="34"/>
                  </a:lnTo>
                  <a:lnTo>
                    <a:pt x="865" y="34"/>
                  </a:lnTo>
                  <a:lnTo>
                    <a:pt x="868" y="30"/>
                  </a:lnTo>
                  <a:lnTo>
                    <a:pt x="872" y="30"/>
                  </a:lnTo>
                  <a:lnTo>
                    <a:pt x="876" y="30"/>
                  </a:lnTo>
                  <a:lnTo>
                    <a:pt x="880" y="30"/>
                  </a:lnTo>
                  <a:lnTo>
                    <a:pt x="883" y="30"/>
                  </a:lnTo>
                  <a:lnTo>
                    <a:pt x="887" y="30"/>
                  </a:lnTo>
                  <a:lnTo>
                    <a:pt x="883" y="30"/>
                  </a:lnTo>
                  <a:lnTo>
                    <a:pt x="880" y="30"/>
                  </a:lnTo>
                  <a:lnTo>
                    <a:pt x="876" y="30"/>
                  </a:lnTo>
                  <a:lnTo>
                    <a:pt x="872" y="30"/>
                  </a:lnTo>
                  <a:lnTo>
                    <a:pt x="868" y="30"/>
                  </a:lnTo>
                  <a:lnTo>
                    <a:pt x="865" y="30"/>
                  </a:lnTo>
                  <a:lnTo>
                    <a:pt x="861" y="30"/>
                  </a:lnTo>
                  <a:lnTo>
                    <a:pt x="857" y="30"/>
                  </a:lnTo>
                  <a:lnTo>
                    <a:pt x="853" y="34"/>
                  </a:lnTo>
                  <a:lnTo>
                    <a:pt x="850" y="34"/>
                  </a:lnTo>
                  <a:lnTo>
                    <a:pt x="846" y="34"/>
                  </a:lnTo>
                  <a:lnTo>
                    <a:pt x="842" y="34"/>
                  </a:lnTo>
                  <a:lnTo>
                    <a:pt x="838" y="34"/>
                  </a:lnTo>
                  <a:lnTo>
                    <a:pt x="835" y="34"/>
                  </a:lnTo>
                  <a:lnTo>
                    <a:pt x="831" y="34"/>
                  </a:lnTo>
                  <a:lnTo>
                    <a:pt x="827" y="34"/>
                  </a:lnTo>
                  <a:lnTo>
                    <a:pt x="823" y="34"/>
                  </a:lnTo>
                  <a:lnTo>
                    <a:pt x="820" y="34"/>
                  </a:lnTo>
                  <a:lnTo>
                    <a:pt x="816" y="34"/>
                  </a:lnTo>
                  <a:lnTo>
                    <a:pt x="808" y="34"/>
                  </a:lnTo>
                  <a:lnTo>
                    <a:pt x="805" y="34"/>
                  </a:lnTo>
                  <a:lnTo>
                    <a:pt x="801" y="34"/>
                  </a:lnTo>
                  <a:lnTo>
                    <a:pt x="797" y="30"/>
                  </a:lnTo>
                  <a:lnTo>
                    <a:pt x="801" y="30"/>
                  </a:lnTo>
                  <a:lnTo>
                    <a:pt x="805" y="30"/>
                  </a:lnTo>
                  <a:lnTo>
                    <a:pt x="808" y="30"/>
                  </a:lnTo>
                  <a:lnTo>
                    <a:pt x="812" y="30"/>
                  </a:lnTo>
                  <a:lnTo>
                    <a:pt x="816" y="30"/>
                  </a:lnTo>
                  <a:lnTo>
                    <a:pt x="820" y="30"/>
                  </a:lnTo>
                  <a:lnTo>
                    <a:pt x="816" y="30"/>
                  </a:lnTo>
                  <a:lnTo>
                    <a:pt x="812" y="30"/>
                  </a:lnTo>
                  <a:lnTo>
                    <a:pt x="808" y="30"/>
                  </a:lnTo>
                  <a:lnTo>
                    <a:pt x="805" y="30"/>
                  </a:lnTo>
                  <a:lnTo>
                    <a:pt x="808" y="26"/>
                  </a:lnTo>
                  <a:lnTo>
                    <a:pt x="816" y="26"/>
                  </a:lnTo>
                  <a:lnTo>
                    <a:pt x="820" y="26"/>
                  </a:lnTo>
                  <a:lnTo>
                    <a:pt x="823" y="26"/>
                  </a:lnTo>
                  <a:lnTo>
                    <a:pt x="827" y="26"/>
                  </a:lnTo>
                  <a:lnTo>
                    <a:pt x="831" y="26"/>
                  </a:lnTo>
                  <a:lnTo>
                    <a:pt x="835" y="26"/>
                  </a:lnTo>
                  <a:lnTo>
                    <a:pt x="838" y="26"/>
                  </a:lnTo>
                  <a:lnTo>
                    <a:pt x="842" y="26"/>
                  </a:lnTo>
                  <a:lnTo>
                    <a:pt x="846" y="26"/>
                  </a:lnTo>
                  <a:lnTo>
                    <a:pt x="842" y="26"/>
                  </a:lnTo>
                  <a:lnTo>
                    <a:pt x="838" y="26"/>
                  </a:lnTo>
                  <a:lnTo>
                    <a:pt x="831" y="26"/>
                  </a:lnTo>
                  <a:lnTo>
                    <a:pt x="827" y="26"/>
                  </a:lnTo>
                  <a:lnTo>
                    <a:pt x="823" y="26"/>
                  </a:lnTo>
                  <a:lnTo>
                    <a:pt x="820" y="26"/>
                  </a:lnTo>
                  <a:lnTo>
                    <a:pt x="816" y="26"/>
                  </a:lnTo>
                  <a:lnTo>
                    <a:pt x="812" y="26"/>
                  </a:lnTo>
                  <a:lnTo>
                    <a:pt x="808" y="26"/>
                  </a:lnTo>
                  <a:lnTo>
                    <a:pt x="805" y="26"/>
                  </a:lnTo>
                  <a:lnTo>
                    <a:pt x="797" y="26"/>
                  </a:lnTo>
                  <a:lnTo>
                    <a:pt x="793" y="26"/>
                  </a:lnTo>
                  <a:lnTo>
                    <a:pt x="789" y="26"/>
                  </a:lnTo>
                  <a:lnTo>
                    <a:pt x="793" y="26"/>
                  </a:lnTo>
                  <a:lnTo>
                    <a:pt x="797" y="26"/>
                  </a:lnTo>
                  <a:lnTo>
                    <a:pt x="801" y="26"/>
                  </a:lnTo>
                  <a:lnTo>
                    <a:pt x="805" y="22"/>
                  </a:lnTo>
                  <a:lnTo>
                    <a:pt x="808" y="22"/>
                  </a:lnTo>
                  <a:lnTo>
                    <a:pt x="812" y="22"/>
                  </a:lnTo>
                  <a:lnTo>
                    <a:pt x="808" y="22"/>
                  </a:lnTo>
                  <a:lnTo>
                    <a:pt x="805" y="22"/>
                  </a:lnTo>
                  <a:lnTo>
                    <a:pt x="801" y="22"/>
                  </a:lnTo>
                  <a:lnTo>
                    <a:pt x="797" y="22"/>
                  </a:lnTo>
                  <a:lnTo>
                    <a:pt x="793" y="22"/>
                  </a:lnTo>
                  <a:lnTo>
                    <a:pt x="789" y="22"/>
                  </a:lnTo>
                  <a:lnTo>
                    <a:pt x="789" y="26"/>
                  </a:lnTo>
                  <a:lnTo>
                    <a:pt x="786" y="26"/>
                  </a:lnTo>
                  <a:lnTo>
                    <a:pt x="782" y="26"/>
                  </a:lnTo>
                  <a:lnTo>
                    <a:pt x="782" y="22"/>
                  </a:lnTo>
                  <a:lnTo>
                    <a:pt x="778" y="22"/>
                  </a:lnTo>
                  <a:lnTo>
                    <a:pt x="774" y="22"/>
                  </a:lnTo>
                  <a:lnTo>
                    <a:pt x="778" y="22"/>
                  </a:lnTo>
                  <a:lnTo>
                    <a:pt x="782" y="22"/>
                  </a:lnTo>
                  <a:lnTo>
                    <a:pt x="786" y="22"/>
                  </a:lnTo>
                  <a:lnTo>
                    <a:pt x="789" y="22"/>
                  </a:lnTo>
                  <a:lnTo>
                    <a:pt x="786" y="22"/>
                  </a:lnTo>
                  <a:lnTo>
                    <a:pt x="789" y="19"/>
                  </a:lnTo>
                  <a:lnTo>
                    <a:pt x="793" y="19"/>
                  </a:lnTo>
                  <a:lnTo>
                    <a:pt x="797" y="19"/>
                  </a:lnTo>
                  <a:lnTo>
                    <a:pt x="801" y="19"/>
                  </a:lnTo>
                  <a:lnTo>
                    <a:pt x="805" y="19"/>
                  </a:lnTo>
                  <a:lnTo>
                    <a:pt x="808" y="19"/>
                  </a:lnTo>
                  <a:lnTo>
                    <a:pt x="812" y="22"/>
                  </a:lnTo>
                  <a:lnTo>
                    <a:pt x="816" y="22"/>
                  </a:lnTo>
                  <a:lnTo>
                    <a:pt x="816" y="19"/>
                  </a:lnTo>
                  <a:lnTo>
                    <a:pt x="812" y="19"/>
                  </a:lnTo>
                  <a:lnTo>
                    <a:pt x="816" y="19"/>
                  </a:lnTo>
                  <a:lnTo>
                    <a:pt x="820" y="19"/>
                  </a:lnTo>
                  <a:lnTo>
                    <a:pt x="823" y="19"/>
                  </a:lnTo>
                  <a:lnTo>
                    <a:pt x="827" y="19"/>
                  </a:lnTo>
                  <a:lnTo>
                    <a:pt x="827" y="15"/>
                  </a:lnTo>
                  <a:lnTo>
                    <a:pt x="831" y="15"/>
                  </a:lnTo>
                  <a:lnTo>
                    <a:pt x="835" y="15"/>
                  </a:lnTo>
                  <a:lnTo>
                    <a:pt x="838" y="15"/>
                  </a:lnTo>
                  <a:lnTo>
                    <a:pt x="842" y="15"/>
                  </a:lnTo>
                  <a:lnTo>
                    <a:pt x="846" y="15"/>
                  </a:lnTo>
                  <a:lnTo>
                    <a:pt x="846" y="19"/>
                  </a:lnTo>
                  <a:lnTo>
                    <a:pt x="850" y="19"/>
                  </a:lnTo>
                  <a:lnTo>
                    <a:pt x="846" y="19"/>
                  </a:lnTo>
                  <a:lnTo>
                    <a:pt x="850" y="19"/>
                  </a:lnTo>
                  <a:lnTo>
                    <a:pt x="853" y="19"/>
                  </a:lnTo>
                  <a:lnTo>
                    <a:pt x="857" y="19"/>
                  </a:lnTo>
                  <a:lnTo>
                    <a:pt x="853" y="19"/>
                  </a:lnTo>
                  <a:lnTo>
                    <a:pt x="850" y="19"/>
                  </a:lnTo>
                  <a:lnTo>
                    <a:pt x="853" y="19"/>
                  </a:lnTo>
                  <a:lnTo>
                    <a:pt x="857" y="19"/>
                  </a:lnTo>
                  <a:lnTo>
                    <a:pt x="861" y="19"/>
                  </a:lnTo>
                  <a:lnTo>
                    <a:pt x="865" y="19"/>
                  </a:lnTo>
                  <a:lnTo>
                    <a:pt x="868" y="19"/>
                  </a:lnTo>
                  <a:lnTo>
                    <a:pt x="872" y="19"/>
                  </a:lnTo>
                  <a:lnTo>
                    <a:pt x="876" y="19"/>
                  </a:lnTo>
                  <a:lnTo>
                    <a:pt x="872" y="19"/>
                  </a:lnTo>
                  <a:lnTo>
                    <a:pt x="880" y="19"/>
                  </a:lnTo>
                  <a:lnTo>
                    <a:pt x="883" y="19"/>
                  </a:lnTo>
                  <a:lnTo>
                    <a:pt x="887" y="19"/>
                  </a:lnTo>
                  <a:lnTo>
                    <a:pt x="883" y="19"/>
                  </a:lnTo>
                  <a:lnTo>
                    <a:pt x="887" y="19"/>
                  </a:lnTo>
                  <a:lnTo>
                    <a:pt x="883" y="19"/>
                  </a:lnTo>
                  <a:lnTo>
                    <a:pt x="880" y="19"/>
                  </a:lnTo>
                  <a:lnTo>
                    <a:pt x="876" y="19"/>
                  </a:lnTo>
                  <a:lnTo>
                    <a:pt x="872" y="19"/>
                  </a:lnTo>
                  <a:lnTo>
                    <a:pt x="868" y="15"/>
                  </a:lnTo>
                  <a:lnTo>
                    <a:pt x="865" y="15"/>
                  </a:lnTo>
                  <a:lnTo>
                    <a:pt x="861" y="15"/>
                  </a:lnTo>
                  <a:lnTo>
                    <a:pt x="857" y="15"/>
                  </a:lnTo>
                  <a:lnTo>
                    <a:pt x="853" y="15"/>
                  </a:lnTo>
                  <a:lnTo>
                    <a:pt x="857" y="15"/>
                  </a:lnTo>
                  <a:lnTo>
                    <a:pt x="861" y="15"/>
                  </a:lnTo>
                  <a:lnTo>
                    <a:pt x="865" y="15"/>
                  </a:lnTo>
                  <a:lnTo>
                    <a:pt x="868" y="15"/>
                  </a:lnTo>
                  <a:lnTo>
                    <a:pt x="872" y="15"/>
                  </a:lnTo>
                  <a:lnTo>
                    <a:pt x="876" y="15"/>
                  </a:lnTo>
                  <a:lnTo>
                    <a:pt x="876" y="11"/>
                  </a:lnTo>
                  <a:lnTo>
                    <a:pt x="872" y="11"/>
                  </a:lnTo>
                  <a:lnTo>
                    <a:pt x="868" y="11"/>
                  </a:lnTo>
                  <a:lnTo>
                    <a:pt x="872" y="11"/>
                  </a:lnTo>
                  <a:lnTo>
                    <a:pt x="876" y="11"/>
                  </a:lnTo>
                  <a:lnTo>
                    <a:pt x="880" y="11"/>
                  </a:lnTo>
                  <a:lnTo>
                    <a:pt x="883" y="11"/>
                  </a:lnTo>
                  <a:lnTo>
                    <a:pt x="887" y="11"/>
                  </a:lnTo>
                  <a:lnTo>
                    <a:pt x="883" y="11"/>
                  </a:lnTo>
                  <a:lnTo>
                    <a:pt x="887" y="11"/>
                  </a:lnTo>
                  <a:lnTo>
                    <a:pt x="891" y="11"/>
                  </a:lnTo>
                  <a:lnTo>
                    <a:pt x="895" y="11"/>
                  </a:lnTo>
                  <a:lnTo>
                    <a:pt x="898" y="11"/>
                  </a:lnTo>
                  <a:lnTo>
                    <a:pt x="902" y="11"/>
                  </a:lnTo>
                  <a:lnTo>
                    <a:pt x="906" y="11"/>
                  </a:lnTo>
                  <a:lnTo>
                    <a:pt x="910" y="15"/>
                  </a:lnTo>
                  <a:lnTo>
                    <a:pt x="914" y="15"/>
                  </a:lnTo>
                  <a:lnTo>
                    <a:pt x="914" y="19"/>
                  </a:lnTo>
                  <a:lnTo>
                    <a:pt x="914" y="15"/>
                  </a:lnTo>
                  <a:lnTo>
                    <a:pt x="917" y="15"/>
                  </a:lnTo>
                  <a:lnTo>
                    <a:pt x="921" y="15"/>
                  </a:lnTo>
                  <a:lnTo>
                    <a:pt x="925" y="15"/>
                  </a:lnTo>
                  <a:lnTo>
                    <a:pt x="929" y="19"/>
                  </a:lnTo>
                  <a:lnTo>
                    <a:pt x="932" y="19"/>
                  </a:lnTo>
                  <a:lnTo>
                    <a:pt x="932" y="15"/>
                  </a:lnTo>
                  <a:lnTo>
                    <a:pt x="929" y="15"/>
                  </a:lnTo>
                  <a:lnTo>
                    <a:pt x="925" y="15"/>
                  </a:lnTo>
                  <a:lnTo>
                    <a:pt x="921" y="15"/>
                  </a:lnTo>
                  <a:lnTo>
                    <a:pt x="917" y="15"/>
                  </a:lnTo>
                  <a:lnTo>
                    <a:pt x="914" y="15"/>
                  </a:lnTo>
                  <a:lnTo>
                    <a:pt x="917" y="15"/>
                  </a:lnTo>
                  <a:lnTo>
                    <a:pt x="921" y="15"/>
                  </a:lnTo>
                  <a:lnTo>
                    <a:pt x="925" y="15"/>
                  </a:lnTo>
                  <a:lnTo>
                    <a:pt x="929" y="15"/>
                  </a:lnTo>
                  <a:lnTo>
                    <a:pt x="932" y="15"/>
                  </a:lnTo>
                  <a:lnTo>
                    <a:pt x="936" y="15"/>
                  </a:lnTo>
                  <a:lnTo>
                    <a:pt x="940" y="15"/>
                  </a:lnTo>
                  <a:lnTo>
                    <a:pt x="944" y="15"/>
                  </a:lnTo>
                  <a:lnTo>
                    <a:pt x="944" y="19"/>
                  </a:lnTo>
                  <a:lnTo>
                    <a:pt x="947" y="19"/>
                  </a:lnTo>
                  <a:lnTo>
                    <a:pt x="951" y="19"/>
                  </a:lnTo>
                  <a:lnTo>
                    <a:pt x="955" y="19"/>
                  </a:lnTo>
                  <a:lnTo>
                    <a:pt x="959" y="19"/>
                  </a:lnTo>
                  <a:lnTo>
                    <a:pt x="962" y="19"/>
                  </a:lnTo>
                  <a:lnTo>
                    <a:pt x="966" y="19"/>
                  </a:lnTo>
                  <a:lnTo>
                    <a:pt x="970" y="19"/>
                  </a:lnTo>
                  <a:lnTo>
                    <a:pt x="970" y="22"/>
                  </a:lnTo>
                  <a:lnTo>
                    <a:pt x="974" y="22"/>
                  </a:lnTo>
                  <a:close/>
                  <a:moveTo>
                    <a:pt x="365" y="188"/>
                  </a:moveTo>
                  <a:lnTo>
                    <a:pt x="369" y="188"/>
                  </a:lnTo>
                  <a:lnTo>
                    <a:pt x="372" y="188"/>
                  </a:lnTo>
                  <a:lnTo>
                    <a:pt x="376" y="188"/>
                  </a:lnTo>
                  <a:lnTo>
                    <a:pt x="380" y="188"/>
                  </a:lnTo>
                  <a:lnTo>
                    <a:pt x="384" y="188"/>
                  </a:lnTo>
                  <a:lnTo>
                    <a:pt x="387" y="184"/>
                  </a:lnTo>
                  <a:lnTo>
                    <a:pt x="391" y="184"/>
                  </a:lnTo>
                  <a:lnTo>
                    <a:pt x="395" y="184"/>
                  </a:lnTo>
                  <a:lnTo>
                    <a:pt x="399" y="184"/>
                  </a:lnTo>
                  <a:lnTo>
                    <a:pt x="395" y="184"/>
                  </a:lnTo>
                  <a:lnTo>
                    <a:pt x="399" y="184"/>
                  </a:lnTo>
                  <a:lnTo>
                    <a:pt x="402" y="184"/>
                  </a:lnTo>
                  <a:lnTo>
                    <a:pt x="406" y="184"/>
                  </a:lnTo>
                  <a:lnTo>
                    <a:pt x="410" y="184"/>
                  </a:lnTo>
                  <a:lnTo>
                    <a:pt x="406" y="184"/>
                  </a:lnTo>
                  <a:lnTo>
                    <a:pt x="402" y="184"/>
                  </a:lnTo>
                  <a:lnTo>
                    <a:pt x="402" y="180"/>
                  </a:lnTo>
                  <a:lnTo>
                    <a:pt x="399" y="180"/>
                  </a:lnTo>
                  <a:lnTo>
                    <a:pt x="399" y="184"/>
                  </a:lnTo>
                  <a:lnTo>
                    <a:pt x="395" y="184"/>
                  </a:lnTo>
                  <a:lnTo>
                    <a:pt x="391" y="184"/>
                  </a:lnTo>
                  <a:lnTo>
                    <a:pt x="387" y="184"/>
                  </a:lnTo>
                  <a:lnTo>
                    <a:pt x="384" y="184"/>
                  </a:lnTo>
                  <a:lnTo>
                    <a:pt x="380" y="184"/>
                  </a:lnTo>
                  <a:lnTo>
                    <a:pt x="376" y="184"/>
                  </a:lnTo>
                  <a:lnTo>
                    <a:pt x="372" y="184"/>
                  </a:lnTo>
                  <a:lnTo>
                    <a:pt x="369" y="184"/>
                  </a:lnTo>
                  <a:lnTo>
                    <a:pt x="372" y="184"/>
                  </a:lnTo>
                  <a:lnTo>
                    <a:pt x="369" y="184"/>
                  </a:lnTo>
                  <a:lnTo>
                    <a:pt x="365" y="184"/>
                  </a:lnTo>
                  <a:lnTo>
                    <a:pt x="361" y="184"/>
                  </a:lnTo>
                  <a:lnTo>
                    <a:pt x="357" y="184"/>
                  </a:lnTo>
                  <a:lnTo>
                    <a:pt x="361" y="184"/>
                  </a:lnTo>
                  <a:lnTo>
                    <a:pt x="365" y="184"/>
                  </a:lnTo>
                  <a:lnTo>
                    <a:pt x="365" y="180"/>
                  </a:lnTo>
                  <a:lnTo>
                    <a:pt x="369" y="180"/>
                  </a:lnTo>
                  <a:lnTo>
                    <a:pt x="365" y="180"/>
                  </a:lnTo>
                  <a:lnTo>
                    <a:pt x="369" y="180"/>
                  </a:lnTo>
                  <a:lnTo>
                    <a:pt x="365" y="180"/>
                  </a:lnTo>
                  <a:lnTo>
                    <a:pt x="361" y="180"/>
                  </a:lnTo>
                  <a:lnTo>
                    <a:pt x="357" y="180"/>
                  </a:lnTo>
                  <a:lnTo>
                    <a:pt x="354" y="180"/>
                  </a:lnTo>
                  <a:lnTo>
                    <a:pt x="350" y="180"/>
                  </a:lnTo>
                  <a:lnTo>
                    <a:pt x="346" y="180"/>
                  </a:lnTo>
                  <a:lnTo>
                    <a:pt x="346" y="176"/>
                  </a:lnTo>
                  <a:lnTo>
                    <a:pt x="350" y="176"/>
                  </a:lnTo>
                  <a:lnTo>
                    <a:pt x="350" y="173"/>
                  </a:lnTo>
                  <a:lnTo>
                    <a:pt x="354" y="173"/>
                  </a:lnTo>
                  <a:lnTo>
                    <a:pt x="357" y="173"/>
                  </a:lnTo>
                  <a:lnTo>
                    <a:pt x="361" y="173"/>
                  </a:lnTo>
                  <a:lnTo>
                    <a:pt x="361" y="169"/>
                  </a:lnTo>
                  <a:lnTo>
                    <a:pt x="357" y="169"/>
                  </a:lnTo>
                  <a:lnTo>
                    <a:pt x="354" y="169"/>
                  </a:lnTo>
                  <a:lnTo>
                    <a:pt x="357" y="169"/>
                  </a:lnTo>
                  <a:lnTo>
                    <a:pt x="361" y="165"/>
                  </a:lnTo>
                  <a:lnTo>
                    <a:pt x="365" y="165"/>
                  </a:lnTo>
                  <a:lnTo>
                    <a:pt x="369" y="161"/>
                  </a:lnTo>
                  <a:lnTo>
                    <a:pt x="372" y="161"/>
                  </a:lnTo>
                  <a:lnTo>
                    <a:pt x="376" y="161"/>
                  </a:lnTo>
                  <a:lnTo>
                    <a:pt x="380" y="161"/>
                  </a:lnTo>
                  <a:lnTo>
                    <a:pt x="384" y="161"/>
                  </a:lnTo>
                  <a:lnTo>
                    <a:pt x="384" y="158"/>
                  </a:lnTo>
                  <a:lnTo>
                    <a:pt x="387" y="158"/>
                  </a:lnTo>
                  <a:lnTo>
                    <a:pt x="391" y="158"/>
                  </a:lnTo>
                  <a:lnTo>
                    <a:pt x="399" y="158"/>
                  </a:lnTo>
                  <a:lnTo>
                    <a:pt x="402" y="158"/>
                  </a:lnTo>
                  <a:lnTo>
                    <a:pt x="402" y="154"/>
                  </a:lnTo>
                  <a:lnTo>
                    <a:pt x="406" y="154"/>
                  </a:lnTo>
                  <a:lnTo>
                    <a:pt x="410" y="154"/>
                  </a:lnTo>
                  <a:lnTo>
                    <a:pt x="414" y="154"/>
                  </a:lnTo>
                  <a:lnTo>
                    <a:pt x="417" y="154"/>
                  </a:lnTo>
                  <a:lnTo>
                    <a:pt x="421" y="154"/>
                  </a:lnTo>
                  <a:lnTo>
                    <a:pt x="425" y="154"/>
                  </a:lnTo>
                  <a:lnTo>
                    <a:pt x="425" y="158"/>
                  </a:lnTo>
                  <a:lnTo>
                    <a:pt x="429" y="158"/>
                  </a:lnTo>
                  <a:lnTo>
                    <a:pt x="425" y="158"/>
                  </a:lnTo>
                  <a:lnTo>
                    <a:pt x="425" y="161"/>
                  </a:lnTo>
                  <a:lnTo>
                    <a:pt x="429" y="161"/>
                  </a:lnTo>
                  <a:lnTo>
                    <a:pt x="425" y="161"/>
                  </a:lnTo>
                  <a:lnTo>
                    <a:pt x="421" y="165"/>
                  </a:lnTo>
                  <a:lnTo>
                    <a:pt x="417" y="165"/>
                  </a:lnTo>
                  <a:lnTo>
                    <a:pt x="421" y="165"/>
                  </a:lnTo>
                  <a:lnTo>
                    <a:pt x="425" y="165"/>
                  </a:lnTo>
                  <a:lnTo>
                    <a:pt x="429" y="165"/>
                  </a:lnTo>
                  <a:lnTo>
                    <a:pt x="433" y="165"/>
                  </a:lnTo>
                  <a:lnTo>
                    <a:pt x="436" y="165"/>
                  </a:lnTo>
                  <a:lnTo>
                    <a:pt x="433" y="165"/>
                  </a:lnTo>
                  <a:lnTo>
                    <a:pt x="436" y="165"/>
                  </a:lnTo>
                  <a:lnTo>
                    <a:pt x="433" y="161"/>
                  </a:lnTo>
                  <a:lnTo>
                    <a:pt x="436" y="161"/>
                  </a:lnTo>
                  <a:lnTo>
                    <a:pt x="440" y="161"/>
                  </a:lnTo>
                  <a:lnTo>
                    <a:pt x="440" y="158"/>
                  </a:lnTo>
                  <a:lnTo>
                    <a:pt x="444" y="158"/>
                  </a:lnTo>
                  <a:lnTo>
                    <a:pt x="448" y="161"/>
                  </a:lnTo>
                  <a:lnTo>
                    <a:pt x="451" y="161"/>
                  </a:lnTo>
                  <a:lnTo>
                    <a:pt x="455" y="161"/>
                  </a:lnTo>
                  <a:lnTo>
                    <a:pt x="459" y="161"/>
                  </a:lnTo>
                  <a:lnTo>
                    <a:pt x="463" y="161"/>
                  </a:lnTo>
                  <a:lnTo>
                    <a:pt x="466" y="161"/>
                  </a:lnTo>
                  <a:lnTo>
                    <a:pt x="470" y="165"/>
                  </a:lnTo>
                  <a:lnTo>
                    <a:pt x="466" y="169"/>
                  </a:lnTo>
                  <a:lnTo>
                    <a:pt x="463" y="169"/>
                  </a:lnTo>
                  <a:lnTo>
                    <a:pt x="459" y="169"/>
                  </a:lnTo>
                  <a:lnTo>
                    <a:pt x="463" y="169"/>
                  </a:lnTo>
                  <a:lnTo>
                    <a:pt x="466" y="169"/>
                  </a:lnTo>
                  <a:lnTo>
                    <a:pt x="463" y="169"/>
                  </a:lnTo>
                  <a:lnTo>
                    <a:pt x="466" y="169"/>
                  </a:lnTo>
                  <a:lnTo>
                    <a:pt x="470" y="169"/>
                  </a:lnTo>
                  <a:lnTo>
                    <a:pt x="474" y="169"/>
                  </a:lnTo>
                  <a:lnTo>
                    <a:pt x="478" y="169"/>
                  </a:lnTo>
                  <a:lnTo>
                    <a:pt x="478" y="165"/>
                  </a:lnTo>
                  <a:lnTo>
                    <a:pt x="481" y="165"/>
                  </a:lnTo>
                  <a:lnTo>
                    <a:pt x="481" y="169"/>
                  </a:lnTo>
                  <a:lnTo>
                    <a:pt x="485" y="169"/>
                  </a:lnTo>
                  <a:lnTo>
                    <a:pt x="481" y="169"/>
                  </a:lnTo>
                  <a:lnTo>
                    <a:pt x="485" y="165"/>
                  </a:lnTo>
                  <a:lnTo>
                    <a:pt x="489" y="169"/>
                  </a:lnTo>
                  <a:lnTo>
                    <a:pt x="493" y="169"/>
                  </a:lnTo>
                  <a:lnTo>
                    <a:pt x="489" y="169"/>
                  </a:lnTo>
                  <a:lnTo>
                    <a:pt x="485" y="165"/>
                  </a:lnTo>
                  <a:lnTo>
                    <a:pt x="489" y="165"/>
                  </a:lnTo>
                  <a:lnTo>
                    <a:pt x="493" y="169"/>
                  </a:lnTo>
                  <a:lnTo>
                    <a:pt x="489" y="165"/>
                  </a:lnTo>
                  <a:lnTo>
                    <a:pt x="485" y="165"/>
                  </a:lnTo>
                  <a:lnTo>
                    <a:pt x="489" y="165"/>
                  </a:lnTo>
                  <a:lnTo>
                    <a:pt x="493" y="165"/>
                  </a:lnTo>
                  <a:lnTo>
                    <a:pt x="489" y="165"/>
                  </a:lnTo>
                  <a:lnTo>
                    <a:pt x="489" y="161"/>
                  </a:lnTo>
                  <a:lnTo>
                    <a:pt x="485" y="161"/>
                  </a:lnTo>
                  <a:lnTo>
                    <a:pt x="481" y="161"/>
                  </a:lnTo>
                  <a:lnTo>
                    <a:pt x="478" y="161"/>
                  </a:lnTo>
                  <a:lnTo>
                    <a:pt x="478" y="158"/>
                  </a:lnTo>
                  <a:lnTo>
                    <a:pt x="481" y="158"/>
                  </a:lnTo>
                  <a:lnTo>
                    <a:pt x="485" y="158"/>
                  </a:lnTo>
                  <a:lnTo>
                    <a:pt x="489" y="158"/>
                  </a:lnTo>
                  <a:lnTo>
                    <a:pt x="489" y="161"/>
                  </a:lnTo>
                  <a:lnTo>
                    <a:pt x="493" y="161"/>
                  </a:lnTo>
                  <a:lnTo>
                    <a:pt x="496" y="161"/>
                  </a:lnTo>
                  <a:lnTo>
                    <a:pt x="493" y="161"/>
                  </a:lnTo>
                  <a:lnTo>
                    <a:pt x="496" y="161"/>
                  </a:lnTo>
                  <a:lnTo>
                    <a:pt x="500" y="161"/>
                  </a:lnTo>
                  <a:lnTo>
                    <a:pt x="504" y="165"/>
                  </a:lnTo>
                  <a:lnTo>
                    <a:pt x="508" y="165"/>
                  </a:lnTo>
                  <a:lnTo>
                    <a:pt x="511" y="165"/>
                  </a:lnTo>
                  <a:lnTo>
                    <a:pt x="511" y="169"/>
                  </a:lnTo>
                  <a:lnTo>
                    <a:pt x="511" y="173"/>
                  </a:lnTo>
                  <a:lnTo>
                    <a:pt x="515" y="173"/>
                  </a:lnTo>
                  <a:lnTo>
                    <a:pt x="515" y="176"/>
                  </a:lnTo>
                  <a:lnTo>
                    <a:pt x="519" y="176"/>
                  </a:lnTo>
                  <a:lnTo>
                    <a:pt x="515" y="176"/>
                  </a:lnTo>
                  <a:lnTo>
                    <a:pt x="519" y="180"/>
                  </a:lnTo>
                  <a:lnTo>
                    <a:pt x="523" y="180"/>
                  </a:lnTo>
                  <a:lnTo>
                    <a:pt x="526" y="180"/>
                  </a:lnTo>
                  <a:lnTo>
                    <a:pt x="523" y="180"/>
                  </a:lnTo>
                  <a:lnTo>
                    <a:pt x="526" y="180"/>
                  </a:lnTo>
                  <a:lnTo>
                    <a:pt x="530" y="180"/>
                  </a:lnTo>
                  <a:lnTo>
                    <a:pt x="530" y="176"/>
                  </a:lnTo>
                  <a:lnTo>
                    <a:pt x="534" y="176"/>
                  </a:lnTo>
                  <a:lnTo>
                    <a:pt x="530" y="176"/>
                  </a:lnTo>
                  <a:lnTo>
                    <a:pt x="526" y="176"/>
                  </a:lnTo>
                  <a:lnTo>
                    <a:pt x="526" y="173"/>
                  </a:lnTo>
                  <a:lnTo>
                    <a:pt x="523" y="173"/>
                  </a:lnTo>
                  <a:lnTo>
                    <a:pt x="526" y="173"/>
                  </a:lnTo>
                  <a:lnTo>
                    <a:pt x="523" y="169"/>
                  </a:lnTo>
                  <a:lnTo>
                    <a:pt x="523" y="165"/>
                  </a:lnTo>
                  <a:lnTo>
                    <a:pt x="519" y="165"/>
                  </a:lnTo>
                  <a:lnTo>
                    <a:pt x="519" y="161"/>
                  </a:lnTo>
                  <a:lnTo>
                    <a:pt x="519" y="158"/>
                  </a:lnTo>
                  <a:lnTo>
                    <a:pt x="515" y="158"/>
                  </a:lnTo>
                  <a:lnTo>
                    <a:pt x="519" y="158"/>
                  </a:lnTo>
                  <a:lnTo>
                    <a:pt x="523" y="158"/>
                  </a:lnTo>
                  <a:lnTo>
                    <a:pt x="523" y="154"/>
                  </a:lnTo>
                  <a:lnTo>
                    <a:pt x="519" y="154"/>
                  </a:lnTo>
                  <a:lnTo>
                    <a:pt x="523" y="154"/>
                  </a:lnTo>
                  <a:lnTo>
                    <a:pt x="526" y="154"/>
                  </a:lnTo>
                  <a:lnTo>
                    <a:pt x="530" y="154"/>
                  </a:lnTo>
                  <a:lnTo>
                    <a:pt x="534" y="158"/>
                  </a:lnTo>
                  <a:lnTo>
                    <a:pt x="538" y="158"/>
                  </a:lnTo>
                  <a:lnTo>
                    <a:pt x="534" y="154"/>
                  </a:lnTo>
                  <a:lnTo>
                    <a:pt x="538" y="154"/>
                  </a:lnTo>
                  <a:lnTo>
                    <a:pt x="541" y="154"/>
                  </a:lnTo>
                  <a:lnTo>
                    <a:pt x="541" y="158"/>
                  </a:lnTo>
                  <a:lnTo>
                    <a:pt x="545" y="158"/>
                  </a:lnTo>
                  <a:lnTo>
                    <a:pt x="549" y="158"/>
                  </a:lnTo>
                  <a:lnTo>
                    <a:pt x="553" y="158"/>
                  </a:lnTo>
                  <a:lnTo>
                    <a:pt x="557" y="158"/>
                  </a:lnTo>
                  <a:lnTo>
                    <a:pt x="557" y="161"/>
                  </a:lnTo>
                  <a:lnTo>
                    <a:pt x="560" y="161"/>
                  </a:lnTo>
                  <a:lnTo>
                    <a:pt x="564" y="165"/>
                  </a:lnTo>
                  <a:lnTo>
                    <a:pt x="560" y="165"/>
                  </a:lnTo>
                  <a:lnTo>
                    <a:pt x="560" y="161"/>
                  </a:lnTo>
                  <a:lnTo>
                    <a:pt x="560" y="165"/>
                  </a:lnTo>
                  <a:lnTo>
                    <a:pt x="564" y="165"/>
                  </a:lnTo>
                  <a:lnTo>
                    <a:pt x="564" y="169"/>
                  </a:lnTo>
                  <a:lnTo>
                    <a:pt x="568" y="169"/>
                  </a:lnTo>
                  <a:lnTo>
                    <a:pt x="568" y="173"/>
                  </a:lnTo>
                  <a:lnTo>
                    <a:pt x="572" y="176"/>
                  </a:lnTo>
                  <a:lnTo>
                    <a:pt x="575" y="176"/>
                  </a:lnTo>
                  <a:lnTo>
                    <a:pt x="575" y="180"/>
                  </a:lnTo>
                  <a:lnTo>
                    <a:pt x="579" y="180"/>
                  </a:lnTo>
                  <a:lnTo>
                    <a:pt x="579" y="184"/>
                  </a:lnTo>
                  <a:lnTo>
                    <a:pt x="575" y="184"/>
                  </a:lnTo>
                  <a:lnTo>
                    <a:pt x="575" y="188"/>
                  </a:lnTo>
                  <a:lnTo>
                    <a:pt x="575" y="191"/>
                  </a:lnTo>
                  <a:lnTo>
                    <a:pt x="579" y="191"/>
                  </a:lnTo>
                  <a:lnTo>
                    <a:pt x="583" y="191"/>
                  </a:lnTo>
                  <a:lnTo>
                    <a:pt x="583" y="195"/>
                  </a:lnTo>
                  <a:lnTo>
                    <a:pt x="587" y="195"/>
                  </a:lnTo>
                  <a:lnTo>
                    <a:pt x="590" y="195"/>
                  </a:lnTo>
                  <a:lnTo>
                    <a:pt x="590" y="199"/>
                  </a:lnTo>
                  <a:lnTo>
                    <a:pt x="594" y="199"/>
                  </a:lnTo>
                  <a:lnTo>
                    <a:pt x="594" y="195"/>
                  </a:lnTo>
                  <a:lnTo>
                    <a:pt x="594" y="199"/>
                  </a:lnTo>
                  <a:lnTo>
                    <a:pt x="598" y="199"/>
                  </a:lnTo>
                  <a:lnTo>
                    <a:pt x="602" y="199"/>
                  </a:lnTo>
                  <a:lnTo>
                    <a:pt x="598" y="199"/>
                  </a:lnTo>
                  <a:lnTo>
                    <a:pt x="598" y="195"/>
                  </a:lnTo>
                  <a:lnTo>
                    <a:pt x="602" y="195"/>
                  </a:lnTo>
                  <a:lnTo>
                    <a:pt x="602" y="199"/>
                  </a:lnTo>
                  <a:lnTo>
                    <a:pt x="605" y="199"/>
                  </a:lnTo>
                  <a:lnTo>
                    <a:pt x="609" y="199"/>
                  </a:lnTo>
                  <a:lnTo>
                    <a:pt x="613" y="199"/>
                  </a:lnTo>
                  <a:lnTo>
                    <a:pt x="613" y="203"/>
                  </a:lnTo>
                  <a:lnTo>
                    <a:pt x="617" y="203"/>
                  </a:lnTo>
                  <a:lnTo>
                    <a:pt x="620" y="203"/>
                  </a:lnTo>
                  <a:lnTo>
                    <a:pt x="624" y="206"/>
                  </a:lnTo>
                  <a:lnTo>
                    <a:pt x="624" y="203"/>
                  </a:lnTo>
                  <a:lnTo>
                    <a:pt x="628" y="203"/>
                  </a:lnTo>
                  <a:lnTo>
                    <a:pt x="632" y="203"/>
                  </a:lnTo>
                  <a:lnTo>
                    <a:pt x="632" y="206"/>
                  </a:lnTo>
                  <a:lnTo>
                    <a:pt x="632" y="210"/>
                  </a:lnTo>
                  <a:lnTo>
                    <a:pt x="628" y="210"/>
                  </a:lnTo>
                  <a:lnTo>
                    <a:pt x="624" y="210"/>
                  </a:lnTo>
                  <a:lnTo>
                    <a:pt x="624" y="206"/>
                  </a:lnTo>
                  <a:lnTo>
                    <a:pt x="624" y="210"/>
                  </a:lnTo>
                  <a:lnTo>
                    <a:pt x="620" y="210"/>
                  </a:lnTo>
                  <a:lnTo>
                    <a:pt x="617" y="210"/>
                  </a:lnTo>
                  <a:lnTo>
                    <a:pt x="613" y="210"/>
                  </a:lnTo>
                  <a:lnTo>
                    <a:pt x="613" y="206"/>
                  </a:lnTo>
                  <a:lnTo>
                    <a:pt x="609" y="210"/>
                  </a:lnTo>
                  <a:lnTo>
                    <a:pt x="605" y="210"/>
                  </a:lnTo>
                  <a:lnTo>
                    <a:pt x="609" y="210"/>
                  </a:lnTo>
                  <a:lnTo>
                    <a:pt x="609" y="214"/>
                  </a:lnTo>
                  <a:lnTo>
                    <a:pt x="605" y="214"/>
                  </a:lnTo>
                  <a:lnTo>
                    <a:pt x="602" y="214"/>
                  </a:lnTo>
                  <a:lnTo>
                    <a:pt x="598" y="214"/>
                  </a:lnTo>
                  <a:lnTo>
                    <a:pt x="598" y="210"/>
                  </a:lnTo>
                  <a:lnTo>
                    <a:pt x="594" y="210"/>
                  </a:lnTo>
                  <a:lnTo>
                    <a:pt x="590" y="210"/>
                  </a:lnTo>
                  <a:lnTo>
                    <a:pt x="590" y="214"/>
                  </a:lnTo>
                  <a:lnTo>
                    <a:pt x="594" y="214"/>
                  </a:lnTo>
                  <a:lnTo>
                    <a:pt x="598" y="214"/>
                  </a:lnTo>
                  <a:lnTo>
                    <a:pt x="602" y="214"/>
                  </a:lnTo>
                  <a:lnTo>
                    <a:pt x="598" y="218"/>
                  </a:lnTo>
                  <a:lnTo>
                    <a:pt x="598" y="222"/>
                  </a:lnTo>
                  <a:lnTo>
                    <a:pt x="598" y="218"/>
                  </a:lnTo>
                  <a:lnTo>
                    <a:pt x="602" y="218"/>
                  </a:lnTo>
                  <a:lnTo>
                    <a:pt x="605" y="218"/>
                  </a:lnTo>
                  <a:lnTo>
                    <a:pt x="609" y="214"/>
                  </a:lnTo>
                  <a:lnTo>
                    <a:pt x="613" y="214"/>
                  </a:lnTo>
                  <a:lnTo>
                    <a:pt x="617" y="214"/>
                  </a:lnTo>
                  <a:lnTo>
                    <a:pt x="617" y="218"/>
                  </a:lnTo>
                  <a:lnTo>
                    <a:pt x="613" y="218"/>
                  </a:lnTo>
                  <a:lnTo>
                    <a:pt x="617" y="218"/>
                  </a:lnTo>
                  <a:lnTo>
                    <a:pt x="620" y="218"/>
                  </a:lnTo>
                  <a:lnTo>
                    <a:pt x="617" y="222"/>
                  </a:lnTo>
                  <a:lnTo>
                    <a:pt x="613" y="222"/>
                  </a:lnTo>
                  <a:lnTo>
                    <a:pt x="609" y="222"/>
                  </a:lnTo>
                  <a:lnTo>
                    <a:pt x="609" y="225"/>
                  </a:lnTo>
                  <a:lnTo>
                    <a:pt x="605" y="225"/>
                  </a:lnTo>
                  <a:lnTo>
                    <a:pt x="602" y="225"/>
                  </a:lnTo>
                  <a:lnTo>
                    <a:pt x="598" y="225"/>
                  </a:lnTo>
                  <a:lnTo>
                    <a:pt x="594" y="225"/>
                  </a:lnTo>
                  <a:lnTo>
                    <a:pt x="590" y="225"/>
                  </a:lnTo>
                  <a:lnTo>
                    <a:pt x="587" y="225"/>
                  </a:lnTo>
                  <a:lnTo>
                    <a:pt x="583" y="225"/>
                  </a:lnTo>
                  <a:lnTo>
                    <a:pt x="579" y="225"/>
                  </a:lnTo>
                  <a:lnTo>
                    <a:pt x="579" y="222"/>
                  </a:lnTo>
                  <a:lnTo>
                    <a:pt x="575" y="222"/>
                  </a:lnTo>
                  <a:lnTo>
                    <a:pt x="575" y="225"/>
                  </a:lnTo>
                  <a:lnTo>
                    <a:pt x="572" y="225"/>
                  </a:lnTo>
                  <a:lnTo>
                    <a:pt x="568" y="225"/>
                  </a:lnTo>
                  <a:lnTo>
                    <a:pt x="564" y="225"/>
                  </a:lnTo>
                  <a:lnTo>
                    <a:pt x="564" y="222"/>
                  </a:lnTo>
                  <a:lnTo>
                    <a:pt x="568" y="222"/>
                  </a:lnTo>
                  <a:lnTo>
                    <a:pt x="564" y="222"/>
                  </a:lnTo>
                  <a:lnTo>
                    <a:pt x="560" y="222"/>
                  </a:lnTo>
                  <a:lnTo>
                    <a:pt x="560" y="218"/>
                  </a:lnTo>
                  <a:lnTo>
                    <a:pt x="557" y="218"/>
                  </a:lnTo>
                  <a:lnTo>
                    <a:pt x="553" y="218"/>
                  </a:lnTo>
                  <a:lnTo>
                    <a:pt x="553" y="222"/>
                  </a:lnTo>
                  <a:lnTo>
                    <a:pt x="549" y="222"/>
                  </a:lnTo>
                  <a:lnTo>
                    <a:pt x="549" y="218"/>
                  </a:lnTo>
                  <a:lnTo>
                    <a:pt x="545" y="218"/>
                  </a:lnTo>
                  <a:lnTo>
                    <a:pt x="549" y="218"/>
                  </a:lnTo>
                  <a:lnTo>
                    <a:pt x="545" y="214"/>
                  </a:lnTo>
                  <a:lnTo>
                    <a:pt x="541" y="214"/>
                  </a:lnTo>
                  <a:lnTo>
                    <a:pt x="538" y="218"/>
                  </a:lnTo>
                  <a:lnTo>
                    <a:pt x="534" y="222"/>
                  </a:lnTo>
                  <a:lnTo>
                    <a:pt x="530" y="222"/>
                  </a:lnTo>
                  <a:lnTo>
                    <a:pt x="526" y="222"/>
                  </a:lnTo>
                  <a:lnTo>
                    <a:pt x="523" y="222"/>
                  </a:lnTo>
                  <a:lnTo>
                    <a:pt x="519" y="222"/>
                  </a:lnTo>
                  <a:lnTo>
                    <a:pt x="515" y="222"/>
                  </a:lnTo>
                  <a:lnTo>
                    <a:pt x="511" y="222"/>
                  </a:lnTo>
                  <a:lnTo>
                    <a:pt x="511" y="225"/>
                  </a:lnTo>
                  <a:lnTo>
                    <a:pt x="508" y="225"/>
                  </a:lnTo>
                  <a:lnTo>
                    <a:pt x="504" y="225"/>
                  </a:lnTo>
                  <a:lnTo>
                    <a:pt x="500" y="225"/>
                  </a:lnTo>
                  <a:lnTo>
                    <a:pt x="496" y="229"/>
                  </a:lnTo>
                  <a:lnTo>
                    <a:pt x="493" y="229"/>
                  </a:lnTo>
                  <a:lnTo>
                    <a:pt x="489" y="229"/>
                  </a:lnTo>
                  <a:lnTo>
                    <a:pt x="485" y="229"/>
                  </a:lnTo>
                  <a:lnTo>
                    <a:pt x="481" y="229"/>
                  </a:lnTo>
                  <a:lnTo>
                    <a:pt x="478" y="229"/>
                  </a:lnTo>
                  <a:lnTo>
                    <a:pt x="474" y="229"/>
                  </a:lnTo>
                  <a:lnTo>
                    <a:pt x="478" y="229"/>
                  </a:lnTo>
                  <a:lnTo>
                    <a:pt x="474" y="229"/>
                  </a:lnTo>
                  <a:lnTo>
                    <a:pt x="470" y="229"/>
                  </a:lnTo>
                  <a:lnTo>
                    <a:pt x="466" y="229"/>
                  </a:lnTo>
                  <a:lnTo>
                    <a:pt x="470" y="229"/>
                  </a:lnTo>
                  <a:lnTo>
                    <a:pt x="466" y="229"/>
                  </a:lnTo>
                  <a:lnTo>
                    <a:pt x="459" y="229"/>
                  </a:lnTo>
                  <a:lnTo>
                    <a:pt x="455" y="229"/>
                  </a:lnTo>
                  <a:lnTo>
                    <a:pt x="451" y="229"/>
                  </a:lnTo>
                  <a:lnTo>
                    <a:pt x="448" y="229"/>
                  </a:lnTo>
                  <a:lnTo>
                    <a:pt x="444" y="229"/>
                  </a:lnTo>
                  <a:lnTo>
                    <a:pt x="440" y="229"/>
                  </a:lnTo>
                  <a:lnTo>
                    <a:pt x="436" y="229"/>
                  </a:lnTo>
                  <a:lnTo>
                    <a:pt x="440" y="229"/>
                  </a:lnTo>
                  <a:lnTo>
                    <a:pt x="436" y="229"/>
                  </a:lnTo>
                  <a:lnTo>
                    <a:pt x="433" y="225"/>
                  </a:lnTo>
                  <a:lnTo>
                    <a:pt x="433" y="222"/>
                  </a:lnTo>
                  <a:lnTo>
                    <a:pt x="433" y="218"/>
                  </a:lnTo>
                  <a:lnTo>
                    <a:pt x="436" y="218"/>
                  </a:lnTo>
                  <a:lnTo>
                    <a:pt x="433" y="218"/>
                  </a:lnTo>
                  <a:lnTo>
                    <a:pt x="429" y="218"/>
                  </a:lnTo>
                  <a:lnTo>
                    <a:pt x="421" y="218"/>
                  </a:lnTo>
                  <a:lnTo>
                    <a:pt x="417" y="218"/>
                  </a:lnTo>
                  <a:lnTo>
                    <a:pt x="414" y="218"/>
                  </a:lnTo>
                  <a:lnTo>
                    <a:pt x="410" y="218"/>
                  </a:lnTo>
                  <a:lnTo>
                    <a:pt x="406" y="218"/>
                  </a:lnTo>
                  <a:lnTo>
                    <a:pt x="402" y="218"/>
                  </a:lnTo>
                  <a:lnTo>
                    <a:pt x="399" y="218"/>
                  </a:lnTo>
                  <a:lnTo>
                    <a:pt x="395" y="218"/>
                  </a:lnTo>
                  <a:lnTo>
                    <a:pt x="391" y="218"/>
                  </a:lnTo>
                  <a:lnTo>
                    <a:pt x="387" y="214"/>
                  </a:lnTo>
                  <a:lnTo>
                    <a:pt x="384" y="214"/>
                  </a:lnTo>
                  <a:lnTo>
                    <a:pt x="387" y="214"/>
                  </a:lnTo>
                  <a:lnTo>
                    <a:pt x="384" y="214"/>
                  </a:lnTo>
                  <a:lnTo>
                    <a:pt x="380" y="214"/>
                  </a:lnTo>
                  <a:lnTo>
                    <a:pt x="384" y="214"/>
                  </a:lnTo>
                  <a:lnTo>
                    <a:pt x="384" y="210"/>
                  </a:lnTo>
                  <a:lnTo>
                    <a:pt x="380" y="210"/>
                  </a:lnTo>
                  <a:lnTo>
                    <a:pt x="376" y="210"/>
                  </a:lnTo>
                  <a:lnTo>
                    <a:pt x="372" y="206"/>
                  </a:lnTo>
                  <a:lnTo>
                    <a:pt x="376" y="206"/>
                  </a:lnTo>
                  <a:lnTo>
                    <a:pt x="380" y="206"/>
                  </a:lnTo>
                  <a:lnTo>
                    <a:pt x="380" y="203"/>
                  </a:lnTo>
                  <a:lnTo>
                    <a:pt x="387" y="203"/>
                  </a:lnTo>
                  <a:lnTo>
                    <a:pt x="391" y="203"/>
                  </a:lnTo>
                  <a:lnTo>
                    <a:pt x="395" y="203"/>
                  </a:lnTo>
                  <a:lnTo>
                    <a:pt x="399" y="203"/>
                  </a:lnTo>
                  <a:lnTo>
                    <a:pt x="402" y="203"/>
                  </a:lnTo>
                  <a:lnTo>
                    <a:pt x="406" y="203"/>
                  </a:lnTo>
                  <a:lnTo>
                    <a:pt x="410" y="203"/>
                  </a:lnTo>
                  <a:lnTo>
                    <a:pt x="414" y="203"/>
                  </a:lnTo>
                  <a:lnTo>
                    <a:pt x="417" y="203"/>
                  </a:lnTo>
                  <a:lnTo>
                    <a:pt x="421" y="203"/>
                  </a:lnTo>
                  <a:lnTo>
                    <a:pt x="425" y="203"/>
                  </a:lnTo>
                  <a:lnTo>
                    <a:pt x="429" y="203"/>
                  </a:lnTo>
                  <a:lnTo>
                    <a:pt x="433" y="203"/>
                  </a:lnTo>
                  <a:lnTo>
                    <a:pt x="436" y="203"/>
                  </a:lnTo>
                  <a:lnTo>
                    <a:pt x="440" y="203"/>
                  </a:lnTo>
                  <a:lnTo>
                    <a:pt x="448" y="203"/>
                  </a:lnTo>
                  <a:lnTo>
                    <a:pt x="451" y="203"/>
                  </a:lnTo>
                  <a:lnTo>
                    <a:pt x="448" y="203"/>
                  </a:lnTo>
                  <a:lnTo>
                    <a:pt x="451" y="203"/>
                  </a:lnTo>
                  <a:lnTo>
                    <a:pt x="455" y="203"/>
                  </a:lnTo>
                  <a:lnTo>
                    <a:pt x="459" y="203"/>
                  </a:lnTo>
                  <a:lnTo>
                    <a:pt x="463" y="203"/>
                  </a:lnTo>
                  <a:lnTo>
                    <a:pt x="466" y="203"/>
                  </a:lnTo>
                  <a:lnTo>
                    <a:pt x="463" y="199"/>
                  </a:lnTo>
                  <a:lnTo>
                    <a:pt x="463" y="203"/>
                  </a:lnTo>
                  <a:lnTo>
                    <a:pt x="459" y="199"/>
                  </a:lnTo>
                  <a:lnTo>
                    <a:pt x="455" y="199"/>
                  </a:lnTo>
                  <a:lnTo>
                    <a:pt x="451" y="199"/>
                  </a:lnTo>
                  <a:lnTo>
                    <a:pt x="448" y="199"/>
                  </a:lnTo>
                  <a:lnTo>
                    <a:pt x="444" y="199"/>
                  </a:lnTo>
                  <a:lnTo>
                    <a:pt x="440" y="195"/>
                  </a:lnTo>
                  <a:lnTo>
                    <a:pt x="436" y="195"/>
                  </a:lnTo>
                  <a:lnTo>
                    <a:pt x="433" y="195"/>
                  </a:lnTo>
                  <a:lnTo>
                    <a:pt x="429" y="195"/>
                  </a:lnTo>
                  <a:lnTo>
                    <a:pt x="425" y="195"/>
                  </a:lnTo>
                  <a:lnTo>
                    <a:pt x="421" y="195"/>
                  </a:lnTo>
                  <a:lnTo>
                    <a:pt x="417" y="195"/>
                  </a:lnTo>
                  <a:lnTo>
                    <a:pt x="410" y="195"/>
                  </a:lnTo>
                  <a:lnTo>
                    <a:pt x="406" y="195"/>
                  </a:lnTo>
                  <a:lnTo>
                    <a:pt x="399" y="195"/>
                  </a:lnTo>
                  <a:lnTo>
                    <a:pt x="395" y="195"/>
                  </a:lnTo>
                  <a:lnTo>
                    <a:pt x="395" y="199"/>
                  </a:lnTo>
                  <a:lnTo>
                    <a:pt x="391" y="195"/>
                  </a:lnTo>
                  <a:lnTo>
                    <a:pt x="387" y="195"/>
                  </a:lnTo>
                  <a:lnTo>
                    <a:pt x="384" y="195"/>
                  </a:lnTo>
                  <a:lnTo>
                    <a:pt x="380" y="195"/>
                  </a:lnTo>
                  <a:lnTo>
                    <a:pt x="372" y="195"/>
                  </a:lnTo>
                  <a:lnTo>
                    <a:pt x="369" y="195"/>
                  </a:lnTo>
                  <a:lnTo>
                    <a:pt x="365" y="195"/>
                  </a:lnTo>
                  <a:lnTo>
                    <a:pt x="361" y="195"/>
                  </a:lnTo>
                  <a:lnTo>
                    <a:pt x="361" y="191"/>
                  </a:lnTo>
                  <a:lnTo>
                    <a:pt x="357" y="191"/>
                  </a:lnTo>
                  <a:lnTo>
                    <a:pt x="361" y="191"/>
                  </a:lnTo>
                  <a:lnTo>
                    <a:pt x="365" y="188"/>
                  </a:lnTo>
                  <a:close/>
                  <a:moveTo>
                    <a:pt x="1289" y="560"/>
                  </a:moveTo>
                  <a:lnTo>
                    <a:pt x="1286" y="560"/>
                  </a:lnTo>
                  <a:lnTo>
                    <a:pt x="1286" y="556"/>
                  </a:lnTo>
                  <a:lnTo>
                    <a:pt x="1286" y="552"/>
                  </a:lnTo>
                  <a:lnTo>
                    <a:pt x="1289" y="552"/>
                  </a:lnTo>
                  <a:lnTo>
                    <a:pt x="1293" y="552"/>
                  </a:lnTo>
                  <a:lnTo>
                    <a:pt x="1293" y="549"/>
                  </a:lnTo>
                  <a:lnTo>
                    <a:pt x="1297" y="549"/>
                  </a:lnTo>
                  <a:lnTo>
                    <a:pt x="1297" y="545"/>
                  </a:lnTo>
                  <a:lnTo>
                    <a:pt x="1301" y="545"/>
                  </a:lnTo>
                  <a:lnTo>
                    <a:pt x="1297" y="545"/>
                  </a:lnTo>
                  <a:lnTo>
                    <a:pt x="1301" y="545"/>
                  </a:lnTo>
                  <a:lnTo>
                    <a:pt x="1297" y="545"/>
                  </a:lnTo>
                  <a:lnTo>
                    <a:pt x="1293" y="545"/>
                  </a:lnTo>
                  <a:lnTo>
                    <a:pt x="1289" y="545"/>
                  </a:lnTo>
                  <a:lnTo>
                    <a:pt x="1289" y="541"/>
                  </a:lnTo>
                  <a:lnTo>
                    <a:pt x="1293" y="541"/>
                  </a:lnTo>
                  <a:lnTo>
                    <a:pt x="1297" y="541"/>
                  </a:lnTo>
                  <a:lnTo>
                    <a:pt x="1293" y="541"/>
                  </a:lnTo>
                  <a:lnTo>
                    <a:pt x="1293" y="545"/>
                  </a:lnTo>
                  <a:lnTo>
                    <a:pt x="1297" y="545"/>
                  </a:lnTo>
                  <a:lnTo>
                    <a:pt x="1297" y="541"/>
                  </a:lnTo>
                  <a:lnTo>
                    <a:pt x="1301" y="537"/>
                  </a:lnTo>
                  <a:lnTo>
                    <a:pt x="1301" y="534"/>
                  </a:lnTo>
                  <a:lnTo>
                    <a:pt x="1301" y="537"/>
                  </a:lnTo>
                  <a:lnTo>
                    <a:pt x="1304" y="537"/>
                  </a:lnTo>
                  <a:lnTo>
                    <a:pt x="1308" y="537"/>
                  </a:lnTo>
                  <a:lnTo>
                    <a:pt x="1304" y="537"/>
                  </a:lnTo>
                  <a:lnTo>
                    <a:pt x="1304" y="534"/>
                  </a:lnTo>
                  <a:lnTo>
                    <a:pt x="1308" y="534"/>
                  </a:lnTo>
                  <a:lnTo>
                    <a:pt x="1304" y="534"/>
                  </a:lnTo>
                  <a:lnTo>
                    <a:pt x="1308" y="534"/>
                  </a:lnTo>
                  <a:lnTo>
                    <a:pt x="1304" y="534"/>
                  </a:lnTo>
                  <a:lnTo>
                    <a:pt x="1304" y="530"/>
                  </a:lnTo>
                  <a:lnTo>
                    <a:pt x="1308" y="530"/>
                  </a:lnTo>
                  <a:lnTo>
                    <a:pt x="1312" y="530"/>
                  </a:lnTo>
                  <a:lnTo>
                    <a:pt x="1308" y="530"/>
                  </a:lnTo>
                  <a:lnTo>
                    <a:pt x="1308" y="526"/>
                  </a:lnTo>
                  <a:lnTo>
                    <a:pt x="1312" y="522"/>
                  </a:lnTo>
                  <a:lnTo>
                    <a:pt x="1312" y="519"/>
                  </a:lnTo>
                  <a:lnTo>
                    <a:pt x="1316" y="515"/>
                  </a:lnTo>
                  <a:lnTo>
                    <a:pt x="1316" y="511"/>
                  </a:lnTo>
                  <a:lnTo>
                    <a:pt x="1319" y="511"/>
                  </a:lnTo>
                  <a:lnTo>
                    <a:pt x="1316" y="511"/>
                  </a:lnTo>
                  <a:lnTo>
                    <a:pt x="1319" y="511"/>
                  </a:lnTo>
                  <a:lnTo>
                    <a:pt x="1323" y="507"/>
                  </a:lnTo>
                  <a:lnTo>
                    <a:pt x="1323" y="503"/>
                  </a:lnTo>
                  <a:lnTo>
                    <a:pt x="1327" y="503"/>
                  </a:lnTo>
                  <a:lnTo>
                    <a:pt x="1327" y="500"/>
                  </a:lnTo>
                  <a:lnTo>
                    <a:pt x="1331" y="500"/>
                  </a:lnTo>
                  <a:lnTo>
                    <a:pt x="1334" y="500"/>
                  </a:lnTo>
                  <a:lnTo>
                    <a:pt x="1338" y="496"/>
                  </a:lnTo>
                  <a:lnTo>
                    <a:pt x="1342" y="496"/>
                  </a:lnTo>
                  <a:lnTo>
                    <a:pt x="1346" y="496"/>
                  </a:lnTo>
                  <a:lnTo>
                    <a:pt x="1342" y="496"/>
                  </a:lnTo>
                  <a:lnTo>
                    <a:pt x="1346" y="496"/>
                  </a:lnTo>
                  <a:lnTo>
                    <a:pt x="1349" y="496"/>
                  </a:lnTo>
                  <a:lnTo>
                    <a:pt x="1346" y="500"/>
                  </a:lnTo>
                  <a:lnTo>
                    <a:pt x="1342" y="500"/>
                  </a:lnTo>
                  <a:lnTo>
                    <a:pt x="1338" y="500"/>
                  </a:lnTo>
                  <a:lnTo>
                    <a:pt x="1338" y="503"/>
                  </a:lnTo>
                  <a:lnTo>
                    <a:pt x="1342" y="503"/>
                  </a:lnTo>
                  <a:lnTo>
                    <a:pt x="1342" y="507"/>
                  </a:lnTo>
                  <a:lnTo>
                    <a:pt x="1338" y="507"/>
                  </a:lnTo>
                  <a:lnTo>
                    <a:pt x="1338" y="511"/>
                  </a:lnTo>
                  <a:lnTo>
                    <a:pt x="1338" y="507"/>
                  </a:lnTo>
                  <a:lnTo>
                    <a:pt x="1334" y="507"/>
                  </a:lnTo>
                  <a:lnTo>
                    <a:pt x="1338" y="511"/>
                  </a:lnTo>
                  <a:lnTo>
                    <a:pt x="1334" y="511"/>
                  </a:lnTo>
                  <a:lnTo>
                    <a:pt x="1334" y="515"/>
                  </a:lnTo>
                  <a:lnTo>
                    <a:pt x="1331" y="515"/>
                  </a:lnTo>
                  <a:lnTo>
                    <a:pt x="1331" y="519"/>
                  </a:lnTo>
                  <a:lnTo>
                    <a:pt x="1327" y="522"/>
                  </a:lnTo>
                  <a:lnTo>
                    <a:pt x="1327" y="526"/>
                  </a:lnTo>
                  <a:lnTo>
                    <a:pt x="1323" y="526"/>
                  </a:lnTo>
                  <a:lnTo>
                    <a:pt x="1327" y="526"/>
                  </a:lnTo>
                  <a:lnTo>
                    <a:pt x="1327" y="530"/>
                  </a:lnTo>
                  <a:lnTo>
                    <a:pt x="1327" y="526"/>
                  </a:lnTo>
                  <a:lnTo>
                    <a:pt x="1331" y="522"/>
                  </a:lnTo>
                  <a:lnTo>
                    <a:pt x="1334" y="522"/>
                  </a:lnTo>
                  <a:lnTo>
                    <a:pt x="1334" y="519"/>
                  </a:lnTo>
                  <a:lnTo>
                    <a:pt x="1338" y="519"/>
                  </a:lnTo>
                  <a:lnTo>
                    <a:pt x="1338" y="522"/>
                  </a:lnTo>
                  <a:lnTo>
                    <a:pt x="1342" y="522"/>
                  </a:lnTo>
                  <a:lnTo>
                    <a:pt x="1346" y="522"/>
                  </a:lnTo>
                  <a:lnTo>
                    <a:pt x="1342" y="526"/>
                  </a:lnTo>
                  <a:lnTo>
                    <a:pt x="1338" y="526"/>
                  </a:lnTo>
                  <a:lnTo>
                    <a:pt x="1342" y="526"/>
                  </a:lnTo>
                  <a:lnTo>
                    <a:pt x="1338" y="530"/>
                  </a:lnTo>
                  <a:lnTo>
                    <a:pt x="1342" y="530"/>
                  </a:lnTo>
                  <a:lnTo>
                    <a:pt x="1346" y="530"/>
                  </a:lnTo>
                  <a:lnTo>
                    <a:pt x="1349" y="530"/>
                  </a:lnTo>
                  <a:lnTo>
                    <a:pt x="1349" y="534"/>
                  </a:lnTo>
                  <a:lnTo>
                    <a:pt x="1349" y="530"/>
                  </a:lnTo>
                  <a:lnTo>
                    <a:pt x="1353" y="530"/>
                  </a:lnTo>
                  <a:lnTo>
                    <a:pt x="1349" y="534"/>
                  </a:lnTo>
                  <a:lnTo>
                    <a:pt x="1349" y="537"/>
                  </a:lnTo>
                  <a:lnTo>
                    <a:pt x="1349" y="534"/>
                  </a:lnTo>
                  <a:lnTo>
                    <a:pt x="1353" y="534"/>
                  </a:lnTo>
                  <a:lnTo>
                    <a:pt x="1353" y="530"/>
                  </a:lnTo>
                  <a:lnTo>
                    <a:pt x="1353" y="534"/>
                  </a:lnTo>
                  <a:lnTo>
                    <a:pt x="1357" y="534"/>
                  </a:lnTo>
                  <a:lnTo>
                    <a:pt x="1361" y="530"/>
                  </a:lnTo>
                  <a:lnTo>
                    <a:pt x="1364" y="530"/>
                  </a:lnTo>
                  <a:lnTo>
                    <a:pt x="1364" y="534"/>
                  </a:lnTo>
                  <a:lnTo>
                    <a:pt x="1364" y="530"/>
                  </a:lnTo>
                  <a:lnTo>
                    <a:pt x="1368" y="530"/>
                  </a:lnTo>
                  <a:lnTo>
                    <a:pt x="1372" y="530"/>
                  </a:lnTo>
                  <a:lnTo>
                    <a:pt x="1376" y="530"/>
                  </a:lnTo>
                  <a:lnTo>
                    <a:pt x="1379" y="534"/>
                  </a:lnTo>
                  <a:lnTo>
                    <a:pt x="1376" y="537"/>
                  </a:lnTo>
                  <a:lnTo>
                    <a:pt x="1372" y="537"/>
                  </a:lnTo>
                  <a:lnTo>
                    <a:pt x="1376" y="537"/>
                  </a:lnTo>
                  <a:lnTo>
                    <a:pt x="1372" y="537"/>
                  </a:lnTo>
                  <a:lnTo>
                    <a:pt x="1368" y="541"/>
                  </a:lnTo>
                  <a:lnTo>
                    <a:pt x="1372" y="541"/>
                  </a:lnTo>
                  <a:lnTo>
                    <a:pt x="1376" y="541"/>
                  </a:lnTo>
                  <a:lnTo>
                    <a:pt x="1372" y="541"/>
                  </a:lnTo>
                  <a:lnTo>
                    <a:pt x="1372" y="545"/>
                  </a:lnTo>
                  <a:lnTo>
                    <a:pt x="1376" y="545"/>
                  </a:lnTo>
                  <a:lnTo>
                    <a:pt x="1379" y="545"/>
                  </a:lnTo>
                  <a:lnTo>
                    <a:pt x="1379" y="541"/>
                  </a:lnTo>
                  <a:lnTo>
                    <a:pt x="1379" y="545"/>
                  </a:lnTo>
                  <a:lnTo>
                    <a:pt x="1383" y="545"/>
                  </a:lnTo>
                  <a:lnTo>
                    <a:pt x="1383" y="541"/>
                  </a:lnTo>
                  <a:lnTo>
                    <a:pt x="1387" y="541"/>
                  </a:lnTo>
                  <a:lnTo>
                    <a:pt x="1387" y="545"/>
                  </a:lnTo>
                  <a:lnTo>
                    <a:pt x="1383" y="545"/>
                  </a:lnTo>
                  <a:lnTo>
                    <a:pt x="1383" y="549"/>
                  </a:lnTo>
                  <a:lnTo>
                    <a:pt x="1383" y="545"/>
                  </a:lnTo>
                  <a:lnTo>
                    <a:pt x="1379" y="549"/>
                  </a:lnTo>
                  <a:lnTo>
                    <a:pt x="1376" y="549"/>
                  </a:lnTo>
                  <a:lnTo>
                    <a:pt x="1372" y="549"/>
                  </a:lnTo>
                  <a:lnTo>
                    <a:pt x="1372" y="552"/>
                  </a:lnTo>
                  <a:lnTo>
                    <a:pt x="1376" y="552"/>
                  </a:lnTo>
                  <a:lnTo>
                    <a:pt x="1372" y="552"/>
                  </a:lnTo>
                  <a:lnTo>
                    <a:pt x="1376" y="552"/>
                  </a:lnTo>
                  <a:lnTo>
                    <a:pt x="1376" y="556"/>
                  </a:lnTo>
                  <a:lnTo>
                    <a:pt x="1372" y="556"/>
                  </a:lnTo>
                  <a:lnTo>
                    <a:pt x="1376" y="560"/>
                  </a:lnTo>
                  <a:lnTo>
                    <a:pt x="1379" y="556"/>
                  </a:lnTo>
                  <a:lnTo>
                    <a:pt x="1379" y="552"/>
                  </a:lnTo>
                  <a:lnTo>
                    <a:pt x="1383" y="552"/>
                  </a:lnTo>
                  <a:lnTo>
                    <a:pt x="1387" y="552"/>
                  </a:lnTo>
                  <a:lnTo>
                    <a:pt x="1387" y="549"/>
                  </a:lnTo>
                  <a:lnTo>
                    <a:pt x="1387" y="552"/>
                  </a:lnTo>
                  <a:lnTo>
                    <a:pt x="1383" y="552"/>
                  </a:lnTo>
                  <a:lnTo>
                    <a:pt x="1383" y="556"/>
                  </a:lnTo>
                  <a:lnTo>
                    <a:pt x="1383" y="560"/>
                  </a:lnTo>
                  <a:lnTo>
                    <a:pt x="1387" y="560"/>
                  </a:lnTo>
                  <a:lnTo>
                    <a:pt x="1387" y="556"/>
                  </a:lnTo>
                  <a:lnTo>
                    <a:pt x="1391" y="556"/>
                  </a:lnTo>
                  <a:lnTo>
                    <a:pt x="1391" y="560"/>
                  </a:lnTo>
                  <a:lnTo>
                    <a:pt x="1391" y="564"/>
                  </a:lnTo>
                  <a:lnTo>
                    <a:pt x="1387" y="564"/>
                  </a:lnTo>
                  <a:lnTo>
                    <a:pt x="1387" y="567"/>
                  </a:lnTo>
                  <a:lnTo>
                    <a:pt x="1387" y="571"/>
                  </a:lnTo>
                  <a:lnTo>
                    <a:pt x="1383" y="575"/>
                  </a:lnTo>
                  <a:lnTo>
                    <a:pt x="1379" y="571"/>
                  </a:lnTo>
                  <a:lnTo>
                    <a:pt x="1379" y="575"/>
                  </a:lnTo>
                  <a:lnTo>
                    <a:pt x="1376" y="575"/>
                  </a:lnTo>
                  <a:lnTo>
                    <a:pt x="1376" y="571"/>
                  </a:lnTo>
                  <a:lnTo>
                    <a:pt x="1376" y="567"/>
                  </a:lnTo>
                  <a:lnTo>
                    <a:pt x="1372" y="567"/>
                  </a:lnTo>
                  <a:lnTo>
                    <a:pt x="1372" y="571"/>
                  </a:lnTo>
                  <a:lnTo>
                    <a:pt x="1368" y="571"/>
                  </a:lnTo>
                  <a:lnTo>
                    <a:pt x="1368" y="567"/>
                  </a:lnTo>
                  <a:lnTo>
                    <a:pt x="1372" y="564"/>
                  </a:lnTo>
                  <a:lnTo>
                    <a:pt x="1372" y="560"/>
                  </a:lnTo>
                  <a:lnTo>
                    <a:pt x="1372" y="556"/>
                  </a:lnTo>
                  <a:lnTo>
                    <a:pt x="1368" y="556"/>
                  </a:lnTo>
                  <a:lnTo>
                    <a:pt x="1364" y="556"/>
                  </a:lnTo>
                  <a:lnTo>
                    <a:pt x="1364" y="560"/>
                  </a:lnTo>
                  <a:lnTo>
                    <a:pt x="1364" y="564"/>
                  </a:lnTo>
                  <a:lnTo>
                    <a:pt x="1361" y="564"/>
                  </a:lnTo>
                  <a:lnTo>
                    <a:pt x="1361" y="560"/>
                  </a:lnTo>
                  <a:lnTo>
                    <a:pt x="1364" y="560"/>
                  </a:lnTo>
                  <a:lnTo>
                    <a:pt x="1361" y="560"/>
                  </a:lnTo>
                  <a:lnTo>
                    <a:pt x="1361" y="564"/>
                  </a:lnTo>
                  <a:lnTo>
                    <a:pt x="1357" y="564"/>
                  </a:lnTo>
                  <a:lnTo>
                    <a:pt x="1357" y="560"/>
                  </a:lnTo>
                  <a:lnTo>
                    <a:pt x="1357" y="564"/>
                  </a:lnTo>
                  <a:lnTo>
                    <a:pt x="1353" y="564"/>
                  </a:lnTo>
                  <a:lnTo>
                    <a:pt x="1353" y="567"/>
                  </a:lnTo>
                  <a:lnTo>
                    <a:pt x="1349" y="571"/>
                  </a:lnTo>
                  <a:lnTo>
                    <a:pt x="1346" y="571"/>
                  </a:lnTo>
                  <a:lnTo>
                    <a:pt x="1342" y="571"/>
                  </a:lnTo>
                  <a:lnTo>
                    <a:pt x="1338" y="571"/>
                  </a:lnTo>
                  <a:lnTo>
                    <a:pt x="1338" y="567"/>
                  </a:lnTo>
                  <a:lnTo>
                    <a:pt x="1342" y="567"/>
                  </a:lnTo>
                  <a:lnTo>
                    <a:pt x="1346" y="567"/>
                  </a:lnTo>
                  <a:lnTo>
                    <a:pt x="1349" y="564"/>
                  </a:lnTo>
                  <a:lnTo>
                    <a:pt x="1353" y="560"/>
                  </a:lnTo>
                  <a:lnTo>
                    <a:pt x="1357" y="560"/>
                  </a:lnTo>
                  <a:lnTo>
                    <a:pt x="1353" y="560"/>
                  </a:lnTo>
                  <a:lnTo>
                    <a:pt x="1353" y="556"/>
                  </a:lnTo>
                  <a:lnTo>
                    <a:pt x="1357" y="556"/>
                  </a:lnTo>
                  <a:lnTo>
                    <a:pt x="1353" y="556"/>
                  </a:lnTo>
                  <a:lnTo>
                    <a:pt x="1353" y="560"/>
                  </a:lnTo>
                  <a:lnTo>
                    <a:pt x="1349" y="556"/>
                  </a:lnTo>
                  <a:lnTo>
                    <a:pt x="1346" y="560"/>
                  </a:lnTo>
                  <a:lnTo>
                    <a:pt x="1349" y="560"/>
                  </a:lnTo>
                  <a:lnTo>
                    <a:pt x="1346" y="560"/>
                  </a:lnTo>
                  <a:lnTo>
                    <a:pt x="1346" y="564"/>
                  </a:lnTo>
                  <a:lnTo>
                    <a:pt x="1346" y="560"/>
                  </a:lnTo>
                  <a:lnTo>
                    <a:pt x="1342" y="560"/>
                  </a:lnTo>
                  <a:lnTo>
                    <a:pt x="1338" y="560"/>
                  </a:lnTo>
                  <a:lnTo>
                    <a:pt x="1334" y="560"/>
                  </a:lnTo>
                  <a:lnTo>
                    <a:pt x="1338" y="560"/>
                  </a:lnTo>
                  <a:lnTo>
                    <a:pt x="1342" y="560"/>
                  </a:lnTo>
                  <a:lnTo>
                    <a:pt x="1346" y="556"/>
                  </a:lnTo>
                  <a:lnTo>
                    <a:pt x="1342" y="556"/>
                  </a:lnTo>
                  <a:lnTo>
                    <a:pt x="1342" y="560"/>
                  </a:lnTo>
                  <a:lnTo>
                    <a:pt x="1342" y="556"/>
                  </a:lnTo>
                  <a:lnTo>
                    <a:pt x="1342" y="552"/>
                  </a:lnTo>
                  <a:lnTo>
                    <a:pt x="1342" y="556"/>
                  </a:lnTo>
                  <a:lnTo>
                    <a:pt x="1338" y="556"/>
                  </a:lnTo>
                  <a:lnTo>
                    <a:pt x="1334" y="556"/>
                  </a:lnTo>
                  <a:lnTo>
                    <a:pt x="1334" y="560"/>
                  </a:lnTo>
                  <a:lnTo>
                    <a:pt x="1331" y="560"/>
                  </a:lnTo>
                  <a:lnTo>
                    <a:pt x="1327" y="560"/>
                  </a:lnTo>
                  <a:lnTo>
                    <a:pt x="1323" y="560"/>
                  </a:lnTo>
                  <a:lnTo>
                    <a:pt x="1319" y="560"/>
                  </a:lnTo>
                  <a:lnTo>
                    <a:pt x="1316" y="560"/>
                  </a:lnTo>
                  <a:lnTo>
                    <a:pt x="1312" y="560"/>
                  </a:lnTo>
                  <a:lnTo>
                    <a:pt x="1308" y="556"/>
                  </a:lnTo>
                  <a:lnTo>
                    <a:pt x="1301" y="560"/>
                  </a:lnTo>
                  <a:lnTo>
                    <a:pt x="1297" y="560"/>
                  </a:lnTo>
                  <a:lnTo>
                    <a:pt x="1293" y="560"/>
                  </a:lnTo>
                  <a:lnTo>
                    <a:pt x="1289" y="560"/>
                  </a:lnTo>
                  <a:close/>
                  <a:moveTo>
                    <a:pt x="282" y="188"/>
                  </a:moveTo>
                  <a:lnTo>
                    <a:pt x="278" y="188"/>
                  </a:lnTo>
                  <a:lnTo>
                    <a:pt x="278" y="184"/>
                  </a:lnTo>
                  <a:lnTo>
                    <a:pt x="275" y="184"/>
                  </a:lnTo>
                  <a:lnTo>
                    <a:pt x="271" y="180"/>
                  </a:lnTo>
                  <a:lnTo>
                    <a:pt x="267" y="180"/>
                  </a:lnTo>
                  <a:lnTo>
                    <a:pt x="263" y="180"/>
                  </a:lnTo>
                  <a:lnTo>
                    <a:pt x="260" y="176"/>
                  </a:lnTo>
                  <a:lnTo>
                    <a:pt x="256" y="176"/>
                  </a:lnTo>
                  <a:lnTo>
                    <a:pt x="252" y="176"/>
                  </a:lnTo>
                  <a:lnTo>
                    <a:pt x="248" y="176"/>
                  </a:lnTo>
                  <a:lnTo>
                    <a:pt x="252" y="176"/>
                  </a:lnTo>
                  <a:lnTo>
                    <a:pt x="256" y="176"/>
                  </a:lnTo>
                  <a:lnTo>
                    <a:pt x="252" y="176"/>
                  </a:lnTo>
                  <a:lnTo>
                    <a:pt x="248" y="176"/>
                  </a:lnTo>
                  <a:lnTo>
                    <a:pt x="245" y="176"/>
                  </a:lnTo>
                  <a:lnTo>
                    <a:pt x="241" y="176"/>
                  </a:lnTo>
                  <a:lnTo>
                    <a:pt x="237" y="176"/>
                  </a:lnTo>
                  <a:lnTo>
                    <a:pt x="241" y="176"/>
                  </a:lnTo>
                  <a:lnTo>
                    <a:pt x="241" y="173"/>
                  </a:lnTo>
                  <a:lnTo>
                    <a:pt x="245" y="173"/>
                  </a:lnTo>
                  <a:lnTo>
                    <a:pt x="245" y="169"/>
                  </a:lnTo>
                  <a:lnTo>
                    <a:pt x="248" y="169"/>
                  </a:lnTo>
                  <a:lnTo>
                    <a:pt x="252" y="165"/>
                  </a:lnTo>
                  <a:lnTo>
                    <a:pt x="256" y="165"/>
                  </a:lnTo>
                  <a:lnTo>
                    <a:pt x="256" y="161"/>
                  </a:lnTo>
                  <a:lnTo>
                    <a:pt x="252" y="161"/>
                  </a:lnTo>
                  <a:lnTo>
                    <a:pt x="256" y="161"/>
                  </a:lnTo>
                  <a:lnTo>
                    <a:pt x="260" y="161"/>
                  </a:lnTo>
                  <a:lnTo>
                    <a:pt x="263" y="161"/>
                  </a:lnTo>
                  <a:lnTo>
                    <a:pt x="260" y="158"/>
                  </a:lnTo>
                  <a:lnTo>
                    <a:pt x="256" y="158"/>
                  </a:lnTo>
                  <a:lnTo>
                    <a:pt x="260" y="158"/>
                  </a:lnTo>
                  <a:lnTo>
                    <a:pt x="260" y="154"/>
                  </a:lnTo>
                  <a:lnTo>
                    <a:pt x="263" y="154"/>
                  </a:lnTo>
                  <a:lnTo>
                    <a:pt x="263" y="150"/>
                  </a:lnTo>
                  <a:lnTo>
                    <a:pt x="267" y="150"/>
                  </a:lnTo>
                  <a:lnTo>
                    <a:pt x="271" y="150"/>
                  </a:lnTo>
                  <a:lnTo>
                    <a:pt x="271" y="146"/>
                  </a:lnTo>
                  <a:lnTo>
                    <a:pt x="275" y="146"/>
                  </a:lnTo>
                  <a:lnTo>
                    <a:pt x="271" y="146"/>
                  </a:lnTo>
                  <a:lnTo>
                    <a:pt x="267" y="146"/>
                  </a:lnTo>
                  <a:lnTo>
                    <a:pt x="263" y="143"/>
                  </a:lnTo>
                  <a:lnTo>
                    <a:pt x="260" y="139"/>
                  </a:lnTo>
                  <a:lnTo>
                    <a:pt x="256" y="139"/>
                  </a:lnTo>
                  <a:lnTo>
                    <a:pt x="260" y="139"/>
                  </a:lnTo>
                  <a:lnTo>
                    <a:pt x="263" y="139"/>
                  </a:lnTo>
                  <a:lnTo>
                    <a:pt x="267" y="139"/>
                  </a:lnTo>
                  <a:lnTo>
                    <a:pt x="271" y="139"/>
                  </a:lnTo>
                  <a:lnTo>
                    <a:pt x="275" y="135"/>
                  </a:lnTo>
                  <a:lnTo>
                    <a:pt x="278" y="135"/>
                  </a:lnTo>
                  <a:lnTo>
                    <a:pt x="282" y="135"/>
                  </a:lnTo>
                  <a:lnTo>
                    <a:pt x="286" y="135"/>
                  </a:lnTo>
                  <a:lnTo>
                    <a:pt x="290" y="135"/>
                  </a:lnTo>
                  <a:lnTo>
                    <a:pt x="293" y="135"/>
                  </a:lnTo>
                  <a:lnTo>
                    <a:pt x="297" y="135"/>
                  </a:lnTo>
                  <a:lnTo>
                    <a:pt x="301" y="135"/>
                  </a:lnTo>
                  <a:lnTo>
                    <a:pt x="305" y="135"/>
                  </a:lnTo>
                  <a:lnTo>
                    <a:pt x="308" y="135"/>
                  </a:lnTo>
                  <a:lnTo>
                    <a:pt x="312" y="135"/>
                  </a:lnTo>
                  <a:lnTo>
                    <a:pt x="316" y="135"/>
                  </a:lnTo>
                  <a:lnTo>
                    <a:pt x="320" y="139"/>
                  </a:lnTo>
                  <a:lnTo>
                    <a:pt x="324" y="139"/>
                  </a:lnTo>
                  <a:lnTo>
                    <a:pt x="327" y="139"/>
                  </a:lnTo>
                  <a:lnTo>
                    <a:pt x="331" y="139"/>
                  </a:lnTo>
                  <a:lnTo>
                    <a:pt x="335" y="139"/>
                  </a:lnTo>
                  <a:lnTo>
                    <a:pt x="339" y="139"/>
                  </a:lnTo>
                  <a:lnTo>
                    <a:pt x="339" y="143"/>
                  </a:lnTo>
                  <a:lnTo>
                    <a:pt x="335" y="143"/>
                  </a:lnTo>
                  <a:lnTo>
                    <a:pt x="339" y="143"/>
                  </a:lnTo>
                  <a:lnTo>
                    <a:pt x="335" y="143"/>
                  </a:lnTo>
                  <a:lnTo>
                    <a:pt x="339" y="143"/>
                  </a:lnTo>
                  <a:lnTo>
                    <a:pt x="339" y="139"/>
                  </a:lnTo>
                  <a:lnTo>
                    <a:pt x="342" y="139"/>
                  </a:lnTo>
                  <a:lnTo>
                    <a:pt x="346" y="139"/>
                  </a:lnTo>
                  <a:lnTo>
                    <a:pt x="346" y="143"/>
                  </a:lnTo>
                  <a:lnTo>
                    <a:pt x="350" y="143"/>
                  </a:lnTo>
                  <a:lnTo>
                    <a:pt x="350" y="139"/>
                  </a:lnTo>
                  <a:lnTo>
                    <a:pt x="354" y="139"/>
                  </a:lnTo>
                  <a:lnTo>
                    <a:pt x="357" y="139"/>
                  </a:lnTo>
                  <a:lnTo>
                    <a:pt x="361" y="139"/>
                  </a:lnTo>
                  <a:lnTo>
                    <a:pt x="365" y="139"/>
                  </a:lnTo>
                  <a:lnTo>
                    <a:pt x="369" y="139"/>
                  </a:lnTo>
                  <a:lnTo>
                    <a:pt x="372" y="139"/>
                  </a:lnTo>
                  <a:lnTo>
                    <a:pt x="376" y="139"/>
                  </a:lnTo>
                  <a:lnTo>
                    <a:pt x="376" y="143"/>
                  </a:lnTo>
                  <a:lnTo>
                    <a:pt x="384" y="143"/>
                  </a:lnTo>
                  <a:lnTo>
                    <a:pt x="387" y="143"/>
                  </a:lnTo>
                  <a:lnTo>
                    <a:pt x="387" y="146"/>
                  </a:lnTo>
                  <a:lnTo>
                    <a:pt x="391" y="146"/>
                  </a:lnTo>
                  <a:lnTo>
                    <a:pt x="395" y="146"/>
                  </a:lnTo>
                  <a:lnTo>
                    <a:pt x="399" y="146"/>
                  </a:lnTo>
                  <a:lnTo>
                    <a:pt x="399" y="150"/>
                  </a:lnTo>
                  <a:lnTo>
                    <a:pt x="402" y="150"/>
                  </a:lnTo>
                  <a:lnTo>
                    <a:pt x="406" y="150"/>
                  </a:lnTo>
                  <a:lnTo>
                    <a:pt x="402" y="154"/>
                  </a:lnTo>
                  <a:lnTo>
                    <a:pt x="399" y="154"/>
                  </a:lnTo>
                  <a:lnTo>
                    <a:pt x="391" y="154"/>
                  </a:lnTo>
                  <a:lnTo>
                    <a:pt x="387" y="154"/>
                  </a:lnTo>
                  <a:lnTo>
                    <a:pt x="384" y="158"/>
                  </a:lnTo>
                  <a:lnTo>
                    <a:pt x="380" y="158"/>
                  </a:lnTo>
                  <a:lnTo>
                    <a:pt x="376" y="158"/>
                  </a:lnTo>
                  <a:lnTo>
                    <a:pt x="372" y="158"/>
                  </a:lnTo>
                  <a:lnTo>
                    <a:pt x="369" y="161"/>
                  </a:lnTo>
                  <a:lnTo>
                    <a:pt x="365" y="161"/>
                  </a:lnTo>
                  <a:lnTo>
                    <a:pt x="361" y="161"/>
                  </a:lnTo>
                  <a:lnTo>
                    <a:pt x="357" y="161"/>
                  </a:lnTo>
                  <a:lnTo>
                    <a:pt x="354" y="161"/>
                  </a:lnTo>
                  <a:lnTo>
                    <a:pt x="354" y="165"/>
                  </a:lnTo>
                  <a:lnTo>
                    <a:pt x="350" y="165"/>
                  </a:lnTo>
                  <a:lnTo>
                    <a:pt x="346" y="165"/>
                  </a:lnTo>
                  <a:lnTo>
                    <a:pt x="342" y="169"/>
                  </a:lnTo>
                  <a:lnTo>
                    <a:pt x="339" y="169"/>
                  </a:lnTo>
                  <a:lnTo>
                    <a:pt x="339" y="173"/>
                  </a:lnTo>
                  <a:lnTo>
                    <a:pt x="335" y="173"/>
                  </a:lnTo>
                  <a:lnTo>
                    <a:pt x="331" y="173"/>
                  </a:lnTo>
                  <a:lnTo>
                    <a:pt x="331" y="169"/>
                  </a:lnTo>
                  <a:lnTo>
                    <a:pt x="327" y="173"/>
                  </a:lnTo>
                  <a:lnTo>
                    <a:pt x="331" y="173"/>
                  </a:lnTo>
                  <a:lnTo>
                    <a:pt x="327" y="176"/>
                  </a:lnTo>
                  <a:lnTo>
                    <a:pt x="324" y="176"/>
                  </a:lnTo>
                  <a:lnTo>
                    <a:pt x="327" y="176"/>
                  </a:lnTo>
                  <a:lnTo>
                    <a:pt x="327" y="180"/>
                  </a:lnTo>
                  <a:lnTo>
                    <a:pt x="324" y="180"/>
                  </a:lnTo>
                  <a:lnTo>
                    <a:pt x="324" y="184"/>
                  </a:lnTo>
                  <a:lnTo>
                    <a:pt x="320" y="184"/>
                  </a:lnTo>
                  <a:lnTo>
                    <a:pt x="316" y="184"/>
                  </a:lnTo>
                  <a:lnTo>
                    <a:pt x="312" y="184"/>
                  </a:lnTo>
                  <a:lnTo>
                    <a:pt x="308" y="184"/>
                  </a:lnTo>
                  <a:lnTo>
                    <a:pt x="305" y="184"/>
                  </a:lnTo>
                  <a:lnTo>
                    <a:pt x="301" y="184"/>
                  </a:lnTo>
                  <a:lnTo>
                    <a:pt x="301" y="188"/>
                  </a:lnTo>
                  <a:lnTo>
                    <a:pt x="297" y="188"/>
                  </a:lnTo>
                  <a:lnTo>
                    <a:pt x="293" y="188"/>
                  </a:lnTo>
                  <a:lnTo>
                    <a:pt x="290" y="188"/>
                  </a:lnTo>
                  <a:lnTo>
                    <a:pt x="286" y="188"/>
                  </a:lnTo>
                  <a:lnTo>
                    <a:pt x="282" y="188"/>
                  </a:lnTo>
                  <a:close/>
                  <a:moveTo>
                    <a:pt x="778" y="131"/>
                  </a:moveTo>
                  <a:lnTo>
                    <a:pt x="774" y="131"/>
                  </a:lnTo>
                  <a:lnTo>
                    <a:pt x="771" y="131"/>
                  </a:lnTo>
                  <a:lnTo>
                    <a:pt x="774" y="131"/>
                  </a:lnTo>
                  <a:lnTo>
                    <a:pt x="771" y="128"/>
                  </a:lnTo>
                  <a:lnTo>
                    <a:pt x="771" y="124"/>
                  </a:lnTo>
                  <a:lnTo>
                    <a:pt x="767" y="124"/>
                  </a:lnTo>
                  <a:lnTo>
                    <a:pt x="763" y="124"/>
                  </a:lnTo>
                  <a:lnTo>
                    <a:pt x="767" y="124"/>
                  </a:lnTo>
                  <a:lnTo>
                    <a:pt x="767" y="120"/>
                  </a:lnTo>
                  <a:lnTo>
                    <a:pt x="771" y="120"/>
                  </a:lnTo>
                  <a:lnTo>
                    <a:pt x="774" y="120"/>
                  </a:lnTo>
                  <a:lnTo>
                    <a:pt x="774" y="116"/>
                  </a:lnTo>
                  <a:lnTo>
                    <a:pt x="771" y="116"/>
                  </a:lnTo>
                  <a:lnTo>
                    <a:pt x="771" y="112"/>
                  </a:lnTo>
                  <a:lnTo>
                    <a:pt x="767" y="112"/>
                  </a:lnTo>
                  <a:lnTo>
                    <a:pt x="763" y="112"/>
                  </a:lnTo>
                  <a:lnTo>
                    <a:pt x="763" y="109"/>
                  </a:lnTo>
                  <a:lnTo>
                    <a:pt x="759" y="109"/>
                  </a:lnTo>
                  <a:lnTo>
                    <a:pt x="756" y="109"/>
                  </a:lnTo>
                  <a:lnTo>
                    <a:pt x="756" y="105"/>
                  </a:lnTo>
                  <a:lnTo>
                    <a:pt x="752" y="105"/>
                  </a:lnTo>
                  <a:lnTo>
                    <a:pt x="748" y="109"/>
                  </a:lnTo>
                  <a:lnTo>
                    <a:pt x="744" y="109"/>
                  </a:lnTo>
                  <a:lnTo>
                    <a:pt x="741" y="109"/>
                  </a:lnTo>
                  <a:lnTo>
                    <a:pt x="737" y="109"/>
                  </a:lnTo>
                  <a:lnTo>
                    <a:pt x="733" y="109"/>
                  </a:lnTo>
                  <a:lnTo>
                    <a:pt x="729" y="109"/>
                  </a:lnTo>
                  <a:lnTo>
                    <a:pt x="726" y="109"/>
                  </a:lnTo>
                  <a:lnTo>
                    <a:pt x="722" y="109"/>
                  </a:lnTo>
                  <a:lnTo>
                    <a:pt x="718" y="109"/>
                  </a:lnTo>
                  <a:lnTo>
                    <a:pt x="722" y="109"/>
                  </a:lnTo>
                  <a:lnTo>
                    <a:pt x="726" y="109"/>
                  </a:lnTo>
                  <a:lnTo>
                    <a:pt x="726" y="105"/>
                  </a:lnTo>
                  <a:lnTo>
                    <a:pt x="729" y="109"/>
                  </a:lnTo>
                  <a:lnTo>
                    <a:pt x="729" y="105"/>
                  </a:lnTo>
                  <a:lnTo>
                    <a:pt x="726" y="105"/>
                  </a:lnTo>
                  <a:lnTo>
                    <a:pt x="722" y="105"/>
                  </a:lnTo>
                  <a:lnTo>
                    <a:pt x="718" y="105"/>
                  </a:lnTo>
                  <a:lnTo>
                    <a:pt x="714" y="105"/>
                  </a:lnTo>
                  <a:lnTo>
                    <a:pt x="711" y="105"/>
                  </a:lnTo>
                  <a:lnTo>
                    <a:pt x="707" y="105"/>
                  </a:lnTo>
                  <a:lnTo>
                    <a:pt x="711" y="105"/>
                  </a:lnTo>
                  <a:lnTo>
                    <a:pt x="714" y="105"/>
                  </a:lnTo>
                  <a:lnTo>
                    <a:pt x="718" y="101"/>
                  </a:lnTo>
                  <a:lnTo>
                    <a:pt x="714" y="101"/>
                  </a:lnTo>
                  <a:lnTo>
                    <a:pt x="714" y="105"/>
                  </a:lnTo>
                  <a:lnTo>
                    <a:pt x="711" y="105"/>
                  </a:lnTo>
                  <a:lnTo>
                    <a:pt x="707" y="101"/>
                  </a:lnTo>
                  <a:lnTo>
                    <a:pt x="703" y="101"/>
                  </a:lnTo>
                  <a:lnTo>
                    <a:pt x="699" y="101"/>
                  </a:lnTo>
                  <a:lnTo>
                    <a:pt x="696" y="101"/>
                  </a:lnTo>
                  <a:lnTo>
                    <a:pt x="696" y="97"/>
                  </a:lnTo>
                  <a:lnTo>
                    <a:pt x="699" y="101"/>
                  </a:lnTo>
                  <a:lnTo>
                    <a:pt x="703" y="101"/>
                  </a:lnTo>
                  <a:lnTo>
                    <a:pt x="707" y="101"/>
                  </a:lnTo>
                  <a:lnTo>
                    <a:pt x="703" y="101"/>
                  </a:lnTo>
                  <a:lnTo>
                    <a:pt x="703" y="97"/>
                  </a:lnTo>
                  <a:lnTo>
                    <a:pt x="696" y="97"/>
                  </a:lnTo>
                  <a:lnTo>
                    <a:pt x="699" y="97"/>
                  </a:lnTo>
                  <a:lnTo>
                    <a:pt x="696" y="97"/>
                  </a:lnTo>
                  <a:lnTo>
                    <a:pt x="699" y="97"/>
                  </a:lnTo>
                  <a:lnTo>
                    <a:pt x="703" y="97"/>
                  </a:lnTo>
                  <a:lnTo>
                    <a:pt x="707" y="97"/>
                  </a:lnTo>
                  <a:lnTo>
                    <a:pt x="711" y="94"/>
                  </a:lnTo>
                  <a:lnTo>
                    <a:pt x="714" y="94"/>
                  </a:lnTo>
                  <a:lnTo>
                    <a:pt x="718" y="94"/>
                  </a:lnTo>
                  <a:lnTo>
                    <a:pt x="722" y="97"/>
                  </a:lnTo>
                  <a:lnTo>
                    <a:pt x="726" y="97"/>
                  </a:lnTo>
                  <a:lnTo>
                    <a:pt x="729" y="97"/>
                  </a:lnTo>
                  <a:lnTo>
                    <a:pt x="733" y="97"/>
                  </a:lnTo>
                  <a:lnTo>
                    <a:pt x="737" y="97"/>
                  </a:lnTo>
                  <a:lnTo>
                    <a:pt x="741" y="97"/>
                  </a:lnTo>
                  <a:lnTo>
                    <a:pt x="744" y="97"/>
                  </a:lnTo>
                  <a:lnTo>
                    <a:pt x="748" y="97"/>
                  </a:lnTo>
                  <a:lnTo>
                    <a:pt x="752" y="101"/>
                  </a:lnTo>
                  <a:lnTo>
                    <a:pt x="756" y="101"/>
                  </a:lnTo>
                  <a:lnTo>
                    <a:pt x="752" y="105"/>
                  </a:lnTo>
                  <a:lnTo>
                    <a:pt x="748" y="105"/>
                  </a:lnTo>
                  <a:lnTo>
                    <a:pt x="752" y="105"/>
                  </a:lnTo>
                  <a:lnTo>
                    <a:pt x="756" y="101"/>
                  </a:lnTo>
                  <a:lnTo>
                    <a:pt x="759" y="101"/>
                  </a:lnTo>
                  <a:lnTo>
                    <a:pt x="763" y="101"/>
                  </a:lnTo>
                  <a:lnTo>
                    <a:pt x="767" y="101"/>
                  </a:lnTo>
                  <a:lnTo>
                    <a:pt x="771" y="101"/>
                  </a:lnTo>
                  <a:lnTo>
                    <a:pt x="774" y="101"/>
                  </a:lnTo>
                  <a:lnTo>
                    <a:pt x="778" y="101"/>
                  </a:lnTo>
                  <a:lnTo>
                    <a:pt x="782" y="101"/>
                  </a:lnTo>
                  <a:lnTo>
                    <a:pt x="786" y="101"/>
                  </a:lnTo>
                  <a:lnTo>
                    <a:pt x="789" y="101"/>
                  </a:lnTo>
                  <a:lnTo>
                    <a:pt x="793" y="101"/>
                  </a:lnTo>
                  <a:lnTo>
                    <a:pt x="797" y="105"/>
                  </a:lnTo>
                  <a:lnTo>
                    <a:pt x="793" y="105"/>
                  </a:lnTo>
                  <a:lnTo>
                    <a:pt x="789" y="105"/>
                  </a:lnTo>
                  <a:lnTo>
                    <a:pt x="786" y="105"/>
                  </a:lnTo>
                  <a:lnTo>
                    <a:pt x="782" y="105"/>
                  </a:lnTo>
                  <a:lnTo>
                    <a:pt x="778" y="105"/>
                  </a:lnTo>
                  <a:lnTo>
                    <a:pt x="782" y="105"/>
                  </a:lnTo>
                  <a:lnTo>
                    <a:pt x="786" y="105"/>
                  </a:lnTo>
                  <a:lnTo>
                    <a:pt x="789" y="105"/>
                  </a:lnTo>
                  <a:lnTo>
                    <a:pt x="793" y="105"/>
                  </a:lnTo>
                  <a:lnTo>
                    <a:pt x="797" y="105"/>
                  </a:lnTo>
                  <a:lnTo>
                    <a:pt x="801" y="105"/>
                  </a:lnTo>
                  <a:lnTo>
                    <a:pt x="805" y="105"/>
                  </a:lnTo>
                  <a:lnTo>
                    <a:pt x="808" y="105"/>
                  </a:lnTo>
                  <a:lnTo>
                    <a:pt x="812" y="109"/>
                  </a:lnTo>
                  <a:lnTo>
                    <a:pt x="816" y="109"/>
                  </a:lnTo>
                  <a:lnTo>
                    <a:pt x="812" y="109"/>
                  </a:lnTo>
                  <a:lnTo>
                    <a:pt x="808" y="109"/>
                  </a:lnTo>
                  <a:lnTo>
                    <a:pt x="805" y="109"/>
                  </a:lnTo>
                  <a:lnTo>
                    <a:pt x="797" y="109"/>
                  </a:lnTo>
                  <a:lnTo>
                    <a:pt x="801" y="109"/>
                  </a:lnTo>
                  <a:lnTo>
                    <a:pt x="805" y="109"/>
                  </a:lnTo>
                  <a:lnTo>
                    <a:pt x="801" y="109"/>
                  </a:lnTo>
                  <a:lnTo>
                    <a:pt x="797" y="109"/>
                  </a:lnTo>
                  <a:lnTo>
                    <a:pt x="793" y="109"/>
                  </a:lnTo>
                  <a:lnTo>
                    <a:pt x="789" y="109"/>
                  </a:lnTo>
                  <a:lnTo>
                    <a:pt x="786" y="109"/>
                  </a:lnTo>
                  <a:lnTo>
                    <a:pt x="782" y="109"/>
                  </a:lnTo>
                  <a:lnTo>
                    <a:pt x="778" y="109"/>
                  </a:lnTo>
                  <a:lnTo>
                    <a:pt x="782" y="109"/>
                  </a:lnTo>
                  <a:lnTo>
                    <a:pt x="786" y="109"/>
                  </a:lnTo>
                  <a:lnTo>
                    <a:pt x="789" y="109"/>
                  </a:lnTo>
                  <a:lnTo>
                    <a:pt x="793" y="109"/>
                  </a:lnTo>
                  <a:lnTo>
                    <a:pt x="793" y="112"/>
                  </a:lnTo>
                  <a:lnTo>
                    <a:pt x="789" y="112"/>
                  </a:lnTo>
                  <a:lnTo>
                    <a:pt x="793" y="112"/>
                  </a:lnTo>
                  <a:lnTo>
                    <a:pt x="797" y="109"/>
                  </a:lnTo>
                  <a:lnTo>
                    <a:pt x="797" y="112"/>
                  </a:lnTo>
                  <a:lnTo>
                    <a:pt x="801" y="112"/>
                  </a:lnTo>
                  <a:lnTo>
                    <a:pt x="797" y="112"/>
                  </a:lnTo>
                  <a:lnTo>
                    <a:pt x="793" y="112"/>
                  </a:lnTo>
                  <a:lnTo>
                    <a:pt x="789" y="112"/>
                  </a:lnTo>
                  <a:lnTo>
                    <a:pt x="786" y="112"/>
                  </a:lnTo>
                  <a:lnTo>
                    <a:pt x="789" y="112"/>
                  </a:lnTo>
                  <a:lnTo>
                    <a:pt x="786" y="112"/>
                  </a:lnTo>
                  <a:lnTo>
                    <a:pt x="786" y="116"/>
                  </a:lnTo>
                  <a:lnTo>
                    <a:pt x="789" y="112"/>
                  </a:lnTo>
                  <a:lnTo>
                    <a:pt x="793" y="112"/>
                  </a:lnTo>
                  <a:lnTo>
                    <a:pt x="797" y="112"/>
                  </a:lnTo>
                  <a:lnTo>
                    <a:pt x="801" y="112"/>
                  </a:lnTo>
                  <a:lnTo>
                    <a:pt x="805" y="112"/>
                  </a:lnTo>
                  <a:lnTo>
                    <a:pt x="808" y="112"/>
                  </a:lnTo>
                  <a:lnTo>
                    <a:pt x="808" y="116"/>
                  </a:lnTo>
                  <a:lnTo>
                    <a:pt x="812" y="112"/>
                  </a:lnTo>
                  <a:lnTo>
                    <a:pt x="812" y="116"/>
                  </a:lnTo>
                  <a:lnTo>
                    <a:pt x="816" y="116"/>
                  </a:lnTo>
                  <a:lnTo>
                    <a:pt x="812" y="120"/>
                  </a:lnTo>
                  <a:lnTo>
                    <a:pt x="808" y="116"/>
                  </a:lnTo>
                  <a:lnTo>
                    <a:pt x="808" y="120"/>
                  </a:lnTo>
                  <a:lnTo>
                    <a:pt x="812" y="120"/>
                  </a:lnTo>
                  <a:lnTo>
                    <a:pt x="808" y="120"/>
                  </a:lnTo>
                  <a:lnTo>
                    <a:pt x="812" y="120"/>
                  </a:lnTo>
                  <a:lnTo>
                    <a:pt x="816" y="120"/>
                  </a:lnTo>
                  <a:lnTo>
                    <a:pt x="820" y="120"/>
                  </a:lnTo>
                  <a:lnTo>
                    <a:pt x="823" y="120"/>
                  </a:lnTo>
                  <a:lnTo>
                    <a:pt x="823" y="116"/>
                  </a:lnTo>
                  <a:lnTo>
                    <a:pt x="827" y="116"/>
                  </a:lnTo>
                  <a:lnTo>
                    <a:pt x="827" y="120"/>
                  </a:lnTo>
                  <a:lnTo>
                    <a:pt x="831" y="120"/>
                  </a:lnTo>
                  <a:lnTo>
                    <a:pt x="835" y="120"/>
                  </a:lnTo>
                  <a:lnTo>
                    <a:pt x="838" y="120"/>
                  </a:lnTo>
                  <a:lnTo>
                    <a:pt x="842" y="120"/>
                  </a:lnTo>
                  <a:lnTo>
                    <a:pt x="846" y="120"/>
                  </a:lnTo>
                  <a:lnTo>
                    <a:pt x="846" y="116"/>
                  </a:lnTo>
                  <a:lnTo>
                    <a:pt x="850" y="120"/>
                  </a:lnTo>
                  <a:lnTo>
                    <a:pt x="853" y="120"/>
                  </a:lnTo>
                  <a:lnTo>
                    <a:pt x="857" y="120"/>
                  </a:lnTo>
                  <a:lnTo>
                    <a:pt x="861" y="120"/>
                  </a:lnTo>
                  <a:lnTo>
                    <a:pt x="857" y="120"/>
                  </a:lnTo>
                  <a:lnTo>
                    <a:pt x="857" y="124"/>
                  </a:lnTo>
                  <a:lnTo>
                    <a:pt x="861" y="124"/>
                  </a:lnTo>
                  <a:lnTo>
                    <a:pt x="861" y="120"/>
                  </a:lnTo>
                  <a:lnTo>
                    <a:pt x="865" y="120"/>
                  </a:lnTo>
                  <a:lnTo>
                    <a:pt x="868" y="120"/>
                  </a:lnTo>
                  <a:lnTo>
                    <a:pt x="872" y="120"/>
                  </a:lnTo>
                  <a:lnTo>
                    <a:pt x="868" y="120"/>
                  </a:lnTo>
                  <a:lnTo>
                    <a:pt x="865" y="120"/>
                  </a:lnTo>
                  <a:lnTo>
                    <a:pt x="868" y="120"/>
                  </a:lnTo>
                  <a:lnTo>
                    <a:pt x="872" y="120"/>
                  </a:lnTo>
                  <a:lnTo>
                    <a:pt x="876" y="120"/>
                  </a:lnTo>
                  <a:lnTo>
                    <a:pt x="880" y="120"/>
                  </a:lnTo>
                  <a:lnTo>
                    <a:pt x="880" y="116"/>
                  </a:lnTo>
                  <a:lnTo>
                    <a:pt x="883" y="116"/>
                  </a:lnTo>
                  <a:lnTo>
                    <a:pt x="887" y="116"/>
                  </a:lnTo>
                  <a:lnTo>
                    <a:pt x="891" y="116"/>
                  </a:lnTo>
                  <a:lnTo>
                    <a:pt x="887" y="116"/>
                  </a:lnTo>
                  <a:lnTo>
                    <a:pt x="891" y="116"/>
                  </a:lnTo>
                  <a:lnTo>
                    <a:pt x="895" y="116"/>
                  </a:lnTo>
                  <a:lnTo>
                    <a:pt x="898" y="116"/>
                  </a:lnTo>
                  <a:lnTo>
                    <a:pt x="902" y="116"/>
                  </a:lnTo>
                  <a:lnTo>
                    <a:pt x="906" y="116"/>
                  </a:lnTo>
                  <a:lnTo>
                    <a:pt x="910" y="116"/>
                  </a:lnTo>
                  <a:lnTo>
                    <a:pt x="914" y="116"/>
                  </a:lnTo>
                  <a:lnTo>
                    <a:pt x="917" y="116"/>
                  </a:lnTo>
                  <a:lnTo>
                    <a:pt x="921" y="116"/>
                  </a:lnTo>
                  <a:lnTo>
                    <a:pt x="925" y="116"/>
                  </a:lnTo>
                  <a:lnTo>
                    <a:pt x="929" y="116"/>
                  </a:lnTo>
                  <a:lnTo>
                    <a:pt x="932" y="116"/>
                  </a:lnTo>
                  <a:lnTo>
                    <a:pt x="936" y="116"/>
                  </a:lnTo>
                  <a:lnTo>
                    <a:pt x="940" y="116"/>
                  </a:lnTo>
                  <a:lnTo>
                    <a:pt x="944" y="116"/>
                  </a:lnTo>
                  <a:lnTo>
                    <a:pt x="940" y="116"/>
                  </a:lnTo>
                  <a:lnTo>
                    <a:pt x="947" y="116"/>
                  </a:lnTo>
                  <a:lnTo>
                    <a:pt x="951" y="116"/>
                  </a:lnTo>
                  <a:lnTo>
                    <a:pt x="955" y="116"/>
                  </a:lnTo>
                  <a:lnTo>
                    <a:pt x="959" y="116"/>
                  </a:lnTo>
                  <a:lnTo>
                    <a:pt x="959" y="120"/>
                  </a:lnTo>
                  <a:lnTo>
                    <a:pt x="962" y="120"/>
                  </a:lnTo>
                  <a:lnTo>
                    <a:pt x="959" y="120"/>
                  </a:lnTo>
                  <a:lnTo>
                    <a:pt x="955" y="120"/>
                  </a:lnTo>
                  <a:lnTo>
                    <a:pt x="959" y="120"/>
                  </a:lnTo>
                  <a:lnTo>
                    <a:pt x="962" y="120"/>
                  </a:lnTo>
                  <a:lnTo>
                    <a:pt x="966" y="120"/>
                  </a:lnTo>
                  <a:lnTo>
                    <a:pt x="970" y="120"/>
                  </a:lnTo>
                  <a:lnTo>
                    <a:pt x="966" y="120"/>
                  </a:lnTo>
                  <a:lnTo>
                    <a:pt x="970" y="120"/>
                  </a:lnTo>
                  <a:lnTo>
                    <a:pt x="970" y="124"/>
                  </a:lnTo>
                  <a:lnTo>
                    <a:pt x="966" y="124"/>
                  </a:lnTo>
                  <a:lnTo>
                    <a:pt x="970" y="124"/>
                  </a:lnTo>
                  <a:lnTo>
                    <a:pt x="966" y="124"/>
                  </a:lnTo>
                  <a:lnTo>
                    <a:pt x="962" y="124"/>
                  </a:lnTo>
                  <a:lnTo>
                    <a:pt x="962" y="128"/>
                  </a:lnTo>
                  <a:lnTo>
                    <a:pt x="959" y="128"/>
                  </a:lnTo>
                  <a:lnTo>
                    <a:pt x="955" y="128"/>
                  </a:lnTo>
                  <a:lnTo>
                    <a:pt x="959" y="128"/>
                  </a:lnTo>
                  <a:lnTo>
                    <a:pt x="962" y="128"/>
                  </a:lnTo>
                  <a:lnTo>
                    <a:pt x="966" y="128"/>
                  </a:lnTo>
                  <a:lnTo>
                    <a:pt x="970" y="128"/>
                  </a:lnTo>
                  <a:lnTo>
                    <a:pt x="974" y="128"/>
                  </a:lnTo>
                  <a:lnTo>
                    <a:pt x="970" y="131"/>
                  </a:lnTo>
                  <a:lnTo>
                    <a:pt x="966" y="131"/>
                  </a:lnTo>
                  <a:lnTo>
                    <a:pt x="962" y="131"/>
                  </a:lnTo>
                  <a:lnTo>
                    <a:pt x="959" y="131"/>
                  </a:lnTo>
                  <a:lnTo>
                    <a:pt x="959" y="128"/>
                  </a:lnTo>
                  <a:lnTo>
                    <a:pt x="955" y="128"/>
                  </a:lnTo>
                  <a:lnTo>
                    <a:pt x="955" y="131"/>
                  </a:lnTo>
                  <a:lnTo>
                    <a:pt x="959" y="131"/>
                  </a:lnTo>
                  <a:lnTo>
                    <a:pt x="959" y="135"/>
                  </a:lnTo>
                  <a:lnTo>
                    <a:pt x="955" y="135"/>
                  </a:lnTo>
                  <a:lnTo>
                    <a:pt x="951" y="135"/>
                  </a:lnTo>
                  <a:lnTo>
                    <a:pt x="947" y="135"/>
                  </a:lnTo>
                  <a:lnTo>
                    <a:pt x="944" y="135"/>
                  </a:lnTo>
                  <a:lnTo>
                    <a:pt x="940" y="135"/>
                  </a:lnTo>
                  <a:lnTo>
                    <a:pt x="936" y="135"/>
                  </a:lnTo>
                  <a:lnTo>
                    <a:pt x="932" y="135"/>
                  </a:lnTo>
                  <a:lnTo>
                    <a:pt x="929" y="135"/>
                  </a:lnTo>
                  <a:lnTo>
                    <a:pt x="925" y="135"/>
                  </a:lnTo>
                  <a:lnTo>
                    <a:pt x="921" y="135"/>
                  </a:lnTo>
                  <a:lnTo>
                    <a:pt x="917" y="135"/>
                  </a:lnTo>
                  <a:lnTo>
                    <a:pt x="914" y="135"/>
                  </a:lnTo>
                  <a:lnTo>
                    <a:pt x="914" y="131"/>
                  </a:lnTo>
                  <a:lnTo>
                    <a:pt x="910" y="131"/>
                  </a:lnTo>
                  <a:lnTo>
                    <a:pt x="906" y="128"/>
                  </a:lnTo>
                  <a:lnTo>
                    <a:pt x="906" y="131"/>
                  </a:lnTo>
                  <a:lnTo>
                    <a:pt x="910" y="131"/>
                  </a:lnTo>
                  <a:lnTo>
                    <a:pt x="906" y="135"/>
                  </a:lnTo>
                  <a:lnTo>
                    <a:pt x="902" y="135"/>
                  </a:lnTo>
                  <a:lnTo>
                    <a:pt x="898" y="135"/>
                  </a:lnTo>
                  <a:lnTo>
                    <a:pt x="895" y="135"/>
                  </a:lnTo>
                  <a:lnTo>
                    <a:pt x="891" y="135"/>
                  </a:lnTo>
                  <a:lnTo>
                    <a:pt x="887" y="135"/>
                  </a:lnTo>
                  <a:lnTo>
                    <a:pt x="883" y="135"/>
                  </a:lnTo>
                  <a:lnTo>
                    <a:pt x="883" y="131"/>
                  </a:lnTo>
                  <a:lnTo>
                    <a:pt x="883" y="135"/>
                  </a:lnTo>
                  <a:lnTo>
                    <a:pt x="880" y="135"/>
                  </a:lnTo>
                  <a:lnTo>
                    <a:pt x="876" y="135"/>
                  </a:lnTo>
                  <a:lnTo>
                    <a:pt x="876" y="131"/>
                  </a:lnTo>
                  <a:lnTo>
                    <a:pt x="876" y="135"/>
                  </a:lnTo>
                  <a:lnTo>
                    <a:pt x="872" y="135"/>
                  </a:lnTo>
                  <a:lnTo>
                    <a:pt x="868" y="135"/>
                  </a:lnTo>
                  <a:lnTo>
                    <a:pt x="865" y="135"/>
                  </a:lnTo>
                  <a:lnTo>
                    <a:pt x="861" y="135"/>
                  </a:lnTo>
                  <a:lnTo>
                    <a:pt x="857" y="135"/>
                  </a:lnTo>
                  <a:lnTo>
                    <a:pt x="853" y="135"/>
                  </a:lnTo>
                  <a:lnTo>
                    <a:pt x="857" y="135"/>
                  </a:lnTo>
                  <a:lnTo>
                    <a:pt x="853" y="135"/>
                  </a:lnTo>
                  <a:lnTo>
                    <a:pt x="850" y="135"/>
                  </a:lnTo>
                  <a:lnTo>
                    <a:pt x="846" y="135"/>
                  </a:lnTo>
                  <a:lnTo>
                    <a:pt x="842" y="135"/>
                  </a:lnTo>
                  <a:lnTo>
                    <a:pt x="838" y="135"/>
                  </a:lnTo>
                  <a:lnTo>
                    <a:pt x="835" y="135"/>
                  </a:lnTo>
                  <a:lnTo>
                    <a:pt x="831" y="135"/>
                  </a:lnTo>
                  <a:lnTo>
                    <a:pt x="827" y="135"/>
                  </a:lnTo>
                  <a:lnTo>
                    <a:pt x="831" y="131"/>
                  </a:lnTo>
                  <a:lnTo>
                    <a:pt x="827" y="131"/>
                  </a:lnTo>
                  <a:lnTo>
                    <a:pt x="827" y="128"/>
                  </a:lnTo>
                  <a:lnTo>
                    <a:pt x="823" y="131"/>
                  </a:lnTo>
                  <a:lnTo>
                    <a:pt x="820" y="131"/>
                  </a:lnTo>
                  <a:lnTo>
                    <a:pt x="816" y="131"/>
                  </a:lnTo>
                  <a:lnTo>
                    <a:pt x="820" y="131"/>
                  </a:lnTo>
                  <a:lnTo>
                    <a:pt x="820" y="135"/>
                  </a:lnTo>
                  <a:lnTo>
                    <a:pt x="816" y="135"/>
                  </a:lnTo>
                  <a:lnTo>
                    <a:pt x="812" y="135"/>
                  </a:lnTo>
                  <a:lnTo>
                    <a:pt x="805" y="135"/>
                  </a:lnTo>
                  <a:lnTo>
                    <a:pt x="801" y="135"/>
                  </a:lnTo>
                  <a:lnTo>
                    <a:pt x="797" y="135"/>
                  </a:lnTo>
                  <a:lnTo>
                    <a:pt x="793" y="135"/>
                  </a:lnTo>
                  <a:lnTo>
                    <a:pt x="793" y="131"/>
                  </a:lnTo>
                  <a:lnTo>
                    <a:pt x="789" y="131"/>
                  </a:lnTo>
                  <a:lnTo>
                    <a:pt x="793" y="131"/>
                  </a:lnTo>
                  <a:lnTo>
                    <a:pt x="789" y="131"/>
                  </a:lnTo>
                  <a:lnTo>
                    <a:pt x="786" y="131"/>
                  </a:lnTo>
                  <a:lnTo>
                    <a:pt x="786" y="135"/>
                  </a:lnTo>
                  <a:lnTo>
                    <a:pt x="782" y="135"/>
                  </a:lnTo>
                  <a:lnTo>
                    <a:pt x="778" y="135"/>
                  </a:lnTo>
                  <a:lnTo>
                    <a:pt x="778" y="131"/>
                  </a:lnTo>
                  <a:close/>
                  <a:moveTo>
                    <a:pt x="718" y="56"/>
                  </a:moveTo>
                  <a:lnTo>
                    <a:pt x="714" y="56"/>
                  </a:lnTo>
                  <a:lnTo>
                    <a:pt x="711" y="56"/>
                  </a:lnTo>
                  <a:lnTo>
                    <a:pt x="711" y="52"/>
                  </a:lnTo>
                  <a:lnTo>
                    <a:pt x="707" y="52"/>
                  </a:lnTo>
                  <a:lnTo>
                    <a:pt x="703" y="52"/>
                  </a:lnTo>
                  <a:lnTo>
                    <a:pt x="699" y="52"/>
                  </a:lnTo>
                  <a:lnTo>
                    <a:pt x="703" y="49"/>
                  </a:lnTo>
                  <a:lnTo>
                    <a:pt x="703" y="52"/>
                  </a:lnTo>
                  <a:lnTo>
                    <a:pt x="707" y="52"/>
                  </a:lnTo>
                  <a:lnTo>
                    <a:pt x="707" y="49"/>
                  </a:lnTo>
                  <a:lnTo>
                    <a:pt x="703" y="49"/>
                  </a:lnTo>
                  <a:lnTo>
                    <a:pt x="699" y="49"/>
                  </a:lnTo>
                  <a:lnTo>
                    <a:pt x="703" y="49"/>
                  </a:lnTo>
                  <a:lnTo>
                    <a:pt x="699" y="49"/>
                  </a:lnTo>
                  <a:lnTo>
                    <a:pt x="696" y="49"/>
                  </a:lnTo>
                  <a:lnTo>
                    <a:pt x="699" y="49"/>
                  </a:lnTo>
                  <a:lnTo>
                    <a:pt x="703" y="49"/>
                  </a:lnTo>
                  <a:lnTo>
                    <a:pt x="707" y="49"/>
                  </a:lnTo>
                  <a:lnTo>
                    <a:pt x="711" y="49"/>
                  </a:lnTo>
                  <a:lnTo>
                    <a:pt x="718" y="49"/>
                  </a:lnTo>
                  <a:lnTo>
                    <a:pt x="722" y="49"/>
                  </a:lnTo>
                  <a:lnTo>
                    <a:pt x="726" y="49"/>
                  </a:lnTo>
                  <a:lnTo>
                    <a:pt x="729" y="49"/>
                  </a:lnTo>
                  <a:lnTo>
                    <a:pt x="733" y="49"/>
                  </a:lnTo>
                  <a:lnTo>
                    <a:pt x="737" y="49"/>
                  </a:lnTo>
                  <a:lnTo>
                    <a:pt x="733" y="49"/>
                  </a:lnTo>
                  <a:lnTo>
                    <a:pt x="729" y="49"/>
                  </a:lnTo>
                  <a:lnTo>
                    <a:pt x="733" y="49"/>
                  </a:lnTo>
                  <a:lnTo>
                    <a:pt x="733" y="45"/>
                  </a:lnTo>
                  <a:lnTo>
                    <a:pt x="737" y="45"/>
                  </a:lnTo>
                  <a:lnTo>
                    <a:pt x="741" y="45"/>
                  </a:lnTo>
                  <a:lnTo>
                    <a:pt x="737" y="45"/>
                  </a:lnTo>
                  <a:lnTo>
                    <a:pt x="733" y="45"/>
                  </a:lnTo>
                  <a:lnTo>
                    <a:pt x="729" y="45"/>
                  </a:lnTo>
                  <a:lnTo>
                    <a:pt x="726" y="49"/>
                  </a:lnTo>
                  <a:lnTo>
                    <a:pt x="722" y="49"/>
                  </a:lnTo>
                  <a:lnTo>
                    <a:pt x="718" y="49"/>
                  </a:lnTo>
                  <a:lnTo>
                    <a:pt x="714" y="45"/>
                  </a:lnTo>
                  <a:lnTo>
                    <a:pt x="718" y="45"/>
                  </a:lnTo>
                  <a:lnTo>
                    <a:pt x="722" y="45"/>
                  </a:lnTo>
                  <a:lnTo>
                    <a:pt x="718" y="45"/>
                  </a:lnTo>
                  <a:lnTo>
                    <a:pt x="714" y="45"/>
                  </a:lnTo>
                  <a:lnTo>
                    <a:pt x="711" y="45"/>
                  </a:lnTo>
                  <a:lnTo>
                    <a:pt x="707" y="45"/>
                  </a:lnTo>
                  <a:lnTo>
                    <a:pt x="703" y="45"/>
                  </a:lnTo>
                  <a:lnTo>
                    <a:pt x="699" y="45"/>
                  </a:lnTo>
                  <a:lnTo>
                    <a:pt x="703" y="45"/>
                  </a:lnTo>
                  <a:lnTo>
                    <a:pt x="707" y="45"/>
                  </a:lnTo>
                  <a:lnTo>
                    <a:pt x="711" y="45"/>
                  </a:lnTo>
                  <a:lnTo>
                    <a:pt x="714" y="45"/>
                  </a:lnTo>
                  <a:lnTo>
                    <a:pt x="718" y="45"/>
                  </a:lnTo>
                  <a:lnTo>
                    <a:pt x="714" y="41"/>
                  </a:lnTo>
                  <a:lnTo>
                    <a:pt x="711" y="41"/>
                  </a:lnTo>
                  <a:lnTo>
                    <a:pt x="714" y="41"/>
                  </a:lnTo>
                  <a:lnTo>
                    <a:pt x="718" y="41"/>
                  </a:lnTo>
                  <a:lnTo>
                    <a:pt x="722" y="41"/>
                  </a:lnTo>
                  <a:lnTo>
                    <a:pt x="726" y="41"/>
                  </a:lnTo>
                  <a:lnTo>
                    <a:pt x="729" y="41"/>
                  </a:lnTo>
                  <a:lnTo>
                    <a:pt x="733" y="41"/>
                  </a:lnTo>
                  <a:lnTo>
                    <a:pt x="737" y="41"/>
                  </a:lnTo>
                  <a:lnTo>
                    <a:pt x="741" y="41"/>
                  </a:lnTo>
                  <a:lnTo>
                    <a:pt x="744" y="41"/>
                  </a:lnTo>
                  <a:lnTo>
                    <a:pt x="741" y="41"/>
                  </a:lnTo>
                  <a:lnTo>
                    <a:pt x="737" y="41"/>
                  </a:lnTo>
                  <a:lnTo>
                    <a:pt x="733" y="41"/>
                  </a:lnTo>
                  <a:lnTo>
                    <a:pt x="729" y="37"/>
                  </a:lnTo>
                  <a:lnTo>
                    <a:pt x="733" y="37"/>
                  </a:lnTo>
                  <a:lnTo>
                    <a:pt x="737" y="37"/>
                  </a:lnTo>
                  <a:lnTo>
                    <a:pt x="741" y="37"/>
                  </a:lnTo>
                  <a:lnTo>
                    <a:pt x="737" y="37"/>
                  </a:lnTo>
                  <a:lnTo>
                    <a:pt x="733" y="37"/>
                  </a:lnTo>
                  <a:lnTo>
                    <a:pt x="729" y="37"/>
                  </a:lnTo>
                  <a:lnTo>
                    <a:pt x="726" y="37"/>
                  </a:lnTo>
                  <a:lnTo>
                    <a:pt x="722" y="37"/>
                  </a:lnTo>
                  <a:lnTo>
                    <a:pt x="718" y="37"/>
                  </a:lnTo>
                  <a:lnTo>
                    <a:pt x="722" y="37"/>
                  </a:lnTo>
                  <a:lnTo>
                    <a:pt x="722" y="34"/>
                  </a:lnTo>
                  <a:lnTo>
                    <a:pt x="718" y="34"/>
                  </a:lnTo>
                  <a:lnTo>
                    <a:pt x="722" y="34"/>
                  </a:lnTo>
                  <a:lnTo>
                    <a:pt x="726" y="34"/>
                  </a:lnTo>
                  <a:lnTo>
                    <a:pt x="729" y="34"/>
                  </a:lnTo>
                  <a:lnTo>
                    <a:pt x="733" y="34"/>
                  </a:lnTo>
                  <a:lnTo>
                    <a:pt x="737" y="34"/>
                  </a:lnTo>
                  <a:lnTo>
                    <a:pt x="741" y="34"/>
                  </a:lnTo>
                  <a:lnTo>
                    <a:pt x="744" y="34"/>
                  </a:lnTo>
                  <a:lnTo>
                    <a:pt x="741" y="34"/>
                  </a:lnTo>
                  <a:lnTo>
                    <a:pt x="737" y="34"/>
                  </a:lnTo>
                  <a:lnTo>
                    <a:pt x="737" y="30"/>
                  </a:lnTo>
                  <a:lnTo>
                    <a:pt x="737" y="34"/>
                  </a:lnTo>
                  <a:lnTo>
                    <a:pt x="741" y="34"/>
                  </a:lnTo>
                  <a:lnTo>
                    <a:pt x="744" y="34"/>
                  </a:lnTo>
                  <a:lnTo>
                    <a:pt x="748" y="34"/>
                  </a:lnTo>
                  <a:lnTo>
                    <a:pt x="752" y="34"/>
                  </a:lnTo>
                  <a:lnTo>
                    <a:pt x="756" y="34"/>
                  </a:lnTo>
                  <a:lnTo>
                    <a:pt x="756" y="30"/>
                  </a:lnTo>
                  <a:lnTo>
                    <a:pt x="752" y="30"/>
                  </a:lnTo>
                  <a:lnTo>
                    <a:pt x="748" y="30"/>
                  </a:lnTo>
                  <a:lnTo>
                    <a:pt x="744" y="30"/>
                  </a:lnTo>
                  <a:lnTo>
                    <a:pt x="741" y="30"/>
                  </a:lnTo>
                  <a:lnTo>
                    <a:pt x="737" y="30"/>
                  </a:lnTo>
                  <a:lnTo>
                    <a:pt x="737" y="26"/>
                  </a:lnTo>
                  <a:lnTo>
                    <a:pt x="741" y="26"/>
                  </a:lnTo>
                  <a:lnTo>
                    <a:pt x="744" y="26"/>
                  </a:lnTo>
                  <a:lnTo>
                    <a:pt x="744" y="30"/>
                  </a:lnTo>
                  <a:lnTo>
                    <a:pt x="748" y="30"/>
                  </a:lnTo>
                  <a:lnTo>
                    <a:pt x="748" y="26"/>
                  </a:lnTo>
                  <a:lnTo>
                    <a:pt x="752" y="26"/>
                  </a:lnTo>
                  <a:lnTo>
                    <a:pt x="756" y="26"/>
                  </a:lnTo>
                  <a:lnTo>
                    <a:pt x="756" y="30"/>
                  </a:lnTo>
                  <a:lnTo>
                    <a:pt x="759" y="30"/>
                  </a:lnTo>
                  <a:lnTo>
                    <a:pt x="763" y="30"/>
                  </a:lnTo>
                  <a:lnTo>
                    <a:pt x="771" y="30"/>
                  </a:lnTo>
                  <a:lnTo>
                    <a:pt x="774" y="30"/>
                  </a:lnTo>
                  <a:lnTo>
                    <a:pt x="774" y="34"/>
                  </a:lnTo>
                  <a:lnTo>
                    <a:pt x="778" y="34"/>
                  </a:lnTo>
                  <a:lnTo>
                    <a:pt x="782" y="34"/>
                  </a:lnTo>
                  <a:lnTo>
                    <a:pt x="786" y="37"/>
                  </a:lnTo>
                  <a:lnTo>
                    <a:pt x="789" y="37"/>
                  </a:lnTo>
                  <a:lnTo>
                    <a:pt x="793" y="37"/>
                  </a:lnTo>
                  <a:lnTo>
                    <a:pt x="793" y="41"/>
                  </a:lnTo>
                  <a:lnTo>
                    <a:pt x="797" y="41"/>
                  </a:lnTo>
                  <a:lnTo>
                    <a:pt x="801" y="41"/>
                  </a:lnTo>
                  <a:lnTo>
                    <a:pt x="805" y="41"/>
                  </a:lnTo>
                  <a:lnTo>
                    <a:pt x="808" y="41"/>
                  </a:lnTo>
                  <a:lnTo>
                    <a:pt x="812" y="41"/>
                  </a:lnTo>
                  <a:lnTo>
                    <a:pt x="816" y="41"/>
                  </a:lnTo>
                  <a:lnTo>
                    <a:pt x="820" y="41"/>
                  </a:lnTo>
                  <a:lnTo>
                    <a:pt x="816" y="41"/>
                  </a:lnTo>
                  <a:lnTo>
                    <a:pt x="816" y="45"/>
                  </a:lnTo>
                  <a:lnTo>
                    <a:pt x="816" y="41"/>
                  </a:lnTo>
                  <a:lnTo>
                    <a:pt x="820" y="41"/>
                  </a:lnTo>
                  <a:lnTo>
                    <a:pt x="820" y="45"/>
                  </a:lnTo>
                  <a:lnTo>
                    <a:pt x="816" y="45"/>
                  </a:lnTo>
                  <a:lnTo>
                    <a:pt x="820" y="45"/>
                  </a:lnTo>
                  <a:lnTo>
                    <a:pt x="823" y="49"/>
                  </a:lnTo>
                  <a:lnTo>
                    <a:pt x="827" y="49"/>
                  </a:lnTo>
                  <a:lnTo>
                    <a:pt x="831" y="49"/>
                  </a:lnTo>
                  <a:lnTo>
                    <a:pt x="835" y="49"/>
                  </a:lnTo>
                  <a:lnTo>
                    <a:pt x="831" y="45"/>
                  </a:lnTo>
                  <a:lnTo>
                    <a:pt x="827" y="45"/>
                  </a:lnTo>
                  <a:lnTo>
                    <a:pt x="823" y="45"/>
                  </a:lnTo>
                  <a:lnTo>
                    <a:pt x="827" y="41"/>
                  </a:lnTo>
                  <a:lnTo>
                    <a:pt x="831" y="41"/>
                  </a:lnTo>
                  <a:lnTo>
                    <a:pt x="835" y="41"/>
                  </a:lnTo>
                  <a:lnTo>
                    <a:pt x="838" y="41"/>
                  </a:lnTo>
                  <a:lnTo>
                    <a:pt x="842" y="41"/>
                  </a:lnTo>
                  <a:lnTo>
                    <a:pt x="842" y="45"/>
                  </a:lnTo>
                  <a:lnTo>
                    <a:pt x="838" y="45"/>
                  </a:lnTo>
                  <a:lnTo>
                    <a:pt x="838" y="49"/>
                  </a:lnTo>
                  <a:lnTo>
                    <a:pt x="835" y="49"/>
                  </a:lnTo>
                  <a:lnTo>
                    <a:pt x="838" y="49"/>
                  </a:lnTo>
                  <a:lnTo>
                    <a:pt x="842" y="49"/>
                  </a:lnTo>
                  <a:lnTo>
                    <a:pt x="846" y="49"/>
                  </a:lnTo>
                  <a:lnTo>
                    <a:pt x="850" y="49"/>
                  </a:lnTo>
                  <a:lnTo>
                    <a:pt x="846" y="52"/>
                  </a:lnTo>
                  <a:lnTo>
                    <a:pt x="842" y="52"/>
                  </a:lnTo>
                  <a:lnTo>
                    <a:pt x="846" y="52"/>
                  </a:lnTo>
                  <a:lnTo>
                    <a:pt x="850" y="52"/>
                  </a:lnTo>
                  <a:lnTo>
                    <a:pt x="850" y="49"/>
                  </a:lnTo>
                  <a:lnTo>
                    <a:pt x="853" y="52"/>
                  </a:lnTo>
                  <a:lnTo>
                    <a:pt x="850" y="52"/>
                  </a:lnTo>
                  <a:lnTo>
                    <a:pt x="850" y="56"/>
                  </a:lnTo>
                  <a:lnTo>
                    <a:pt x="846" y="56"/>
                  </a:lnTo>
                  <a:lnTo>
                    <a:pt x="850" y="56"/>
                  </a:lnTo>
                  <a:lnTo>
                    <a:pt x="853" y="56"/>
                  </a:lnTo>
                  <a:lnTo>
                    <a:pt x="857" y="56"/>
                  </a:lnTo>
                  <a:lnTo>
                    <a:pt x="853" y="56"/>
                  </a:lnTo>
                  <a:lnTo>
                    <a:pt x="857" y="56"/>
                  </a:lnTo>
                  <a:lnTo>
                    <a:pt x="861" y="56"/>
                  </a:lnTo>
                  <a:lnTo>
                    <a:pt x="865" y="56"/>
                  </a:lnTo>
                  <a:lnTo>
                    <a:pt x="868" y="56"/>
                  </a:lnTo>
                  <a:lnTo>
                    <a:pt x="865" y="56"/>
                  </a:lnTo>
                  <a:lnTo>
                    <a:pt x="865" y="60"/>
                  </a:lnTo>
                  <a:lnTo>
                    <a:pt x="868" y="56"/>
                  </a:lnTo>
                  <a:lnTo>
                    <a:pt x="872" y="56"/>
                  </a:lnTo>
                  <a:lnTo>
                    <a:pt x="876" y="56"/>
                  </a:lnTo>
                  <a:lnTo>
                    <a:pt x="880" y="60"/>
                  </a:lnTo>
                  <a:lnTo>
                    <a:pt x="883" y="60"/>
                  </a:lnTo>
                  <a:lnTo>
                    <a:pt x="880" y="60"/>
                  </a:lnTo>
                  <a:lnTo>
                    <a:pt x="880" y="64"/>
                  </a:lnTo>
                  <a:lnTo>
                    <a:pt x="872" y="64"/>
                  </a:lnTo>
                  <a:lnTo>
                    <a:pt x="868" y="64"/>
                  </a:lnTo>
                  <a:lnTo>
                    <a:pt x="865" y="64"/>
                  </a:lnTo>
                  <a:lnTo>
                    <a:pt x="861" y="64"/>
                  </a:lnTo>
                  <a:lnTo>
                    <a:pt x="857" y="64"/>
                  </a:lnTo>
                  <a:lnTo>
                    <a:pt x="857" y="67"/>
                  </a:lnTo>
                  <a:lnTo>
                    <a:pt x="853" y="67"/>
                  </a:lnTo>
                  <a:lnTo>
                    <a:pt x="853" y="64"/>
                  </a:lnTo>
                  <a:lnTo>
                    <a:pt x="850" y="64"/>
                  </a:lnTo>
                  <a:lnTo>
                    <a:pt x="853" y="67"/>
                  </a:lnTo>
                  <a:lnTo>
                    <a:pt x="850" y="67"/>
                  </a:lnTo>
                  <a:lnTo>
                    <a:pt x="846" y="67"/>
                  </a:lnTo>
                  <a:lnTo>
                    <a:pt x="842" y="71"/>
                  </a:lnTo>
                  <a:lnTo>
                    <a:pt x="838" y="71"/>
                  </a:lnTo>
                  <a:lnTo>
                    <a:pt x="835" y="67"/>
                  </a:lnTo>
                  <a:lnTo>
                    <a:pt x="835" y="64"/>
                  </a:lnTo>
                  <a:lnTo>
                    <a:pt x="838" y="64"/>
                  </a:lnTo>
                  <a:lnTo>
                    <a:pt x="835" y="64"/>
                  </a:lnTo>
                  <a:lnTo>
                    <a:pt x="831" y="64"/>
                  </a:lnTo>
                  <a:lnTo>
                    <a:pt x="831" y="67"/>
                  </a:lnTo>
                  <a:lnTo>
                    <a:pt x="835" y="71"/>
                  </a:lnTo>
                  <a:lnTo>
                    <a:pt x="838" y="71"/>
                  </a:lnTo>
                  <a:lnTo>
                    <a:pt x="835" y="71"/>
                  </a:lnTo>
                  <a:lnTo>
                    <a:pt x="835" y="75"/>
                  </a:lnTo>
                  <a:lnTo>
                    <a:pt x="831" y="75"/>
                  </a:lnTo>
                  <a:lnTo>
                    <a:pt x="831" y="71"/>
                  </a:lnTo>
                  <a:lnTo>
                    <a:pt x="827" y="71"/>
                  </a:lnTo>
                  <a:lnTo>
                    <a:pt x="823" y="71"/>
                  </a:lnTo>
                  <a:lnTo>
                    <a:pt x="827" y="71"/>
                  </a:lnTo>
                  <a:lnTo>
                    <a:pt x="827" y="75"/>
                  </a:lnTo>
                  <a:lnTo>
                    <a:pt x="823" y="75"/>
                  </a:lnTo>
                  <a:lnTo>
                    <a:pt x="823" y="79"/>
                  </a:lnTo>
                  <a:lnTo>
                    <a:pt x="820" y="79"/>
                  </a:lnTo>
                  <a:lnTo>
                    <a:pt x="816" y="75"/>
                  </a:lnTo>
                  <a:lnTo>
                    <a:pt x="812" y="75"/>
                  </a:lnTo>
                  <a:lnTo>
                    <a:pt x="808" y="75"/>
                  </a:lnTo>
                  <a:lnTo>
                    <a:pt x="808" y="71"/>
                  </a:lnTo>
                  <a:lnTo>
                    <a:pt x="805" y="71"/>
                  </a:lnTo>
                  <a:lnTo>
                    <a:pt x="801" y="71"/>
                  </a:lnTo>
                  <a:lnTo>
                    <a:pt x="805" y="71"/>
                  </a:lnTo>
                  <a:lnTo>
                    <a:pt x="805" y="75"/>
                  </a:lnTo>
                  <a:lnTo>
                    <a:pt x="808" y="75"/>
                  </a:lnTo>
                  <a:lnTo>
                    <a:pt x="812" y="75"/>
                  </a:lnTo>
                  <a:lnTo>
                    <a:pt x="812" y="79"/>
                  </a:lnTo>
                  <a:lnTo>
                    <a:pt x="808" y="79"/>
                  </a:lnTo>
                  <a:lnTo>
                    <a:pt x="805" y="79"/>
                  </a:lnTo>
                  <a:lnTo>
                    <a:pt x="805" y="75"/>
                  </a:lnTo>
                  <a:lnTo>
                    <a:pt x="801" y="75"/>
                  </a:lnTo>
                  <a:lnTo>
                    <a:pt x="797" y="75"/>
                  </a:lnTo>
                  <a:lnTo>
                    <a:pt x="793" y="75"/>
                  </a:lnTo>
                  <a:lnTo>
                    <a:pt x="797" y="75"/>
                  </a:lnTo>
                  <a:lnTo>
                    <a:pt x="801" y="79"/>
                  </a:lnTo>
                  <a:lnTo>
                    <a:pt x="797" y="79"/>
                  </a:lnTo>
                  <a:lnTo>
                    <a:pt x="793" y="79"/>
                  </a:lnTo>
                  <a:lnTo>
                    <a:pt x="789" y="79"/>
                  </a:lnTo>
                  <a:lnTo>
                    <a:pt x="786" y="79"/>
                  </a:lnTo>
                  <a:lnTo>
                    <a:pt x="782" y="79"/>
                  </a:lnTo>
                  <a:lnTo>
                    <a:pt x="778" y="79"/>
                  </a:lnTo>
                  <a:lnTo>
                    <a:pt x="774" y="79"/>
                  </a:lnTo>
                  <a:lnTo>
                    <a:pt x="771" y="79"/>
                  </a:lnTo>
                  <a:lnTo>
                    <a:pt x="767" y="75"/>
                  </a:lnTo>
                  <a:lnTo>
                    <a:pt x="763" y="75"/>
                  </a:lnTo>
                  <a:lnTo>
                    <a:pt x="759" y="75"/>
                  </a:lnTo>
                  <a:lnTo>
                    <a:pt x="756" y="75"/>
                  </a:lnTo>
                  <a:lnTo>
                    <a:pt x="756" y="71"/>
                  </a:lnTo>
                  <a:lnTo>
                    <a:pt x="759" y="71"/>
                  </a:lnTo>
                  <a:lnTo>
                    <a:pt x="763" y="71"/>
                  </a:lnTo>
                  <a:lnTo>
                    <a:pt x="771" y="71"/>
                  </a:lnTo>
                  <a:lnTo>
                    <a:pt x="774" y="71"/>
                  </a:lnTo>
                  <a:lnTo>
                    <a:pt x="778" y="71"/>
                  </a:lnTo>
                  <a:lnTo>
                    <a:pt x="774" y="71"/>
                  </a:lnTo>
                  <a:lnTo>
                    <a:pt x="771" y="71"/>
                  </a:lnTo>
                  <a:lnTo>
                    <a:pt x="767" y="71"/>
                  </a:lnTo>
                  <a:lnTo>
                    <a:pt x="763" y="71"/>
                  </a:lnTo>
                  <a:lnTo>
                    <a:pt x="759" y="71"/>
                  </a:lnTo>
                  <a:lnTo>
                    <a:pt x="756" y="71"/>
                  </a:lnTo>
                  <a:lnTo>
                    <a:pt x="752" y="71"/>
                  </a:lnTo>
                  <a:lnTo>
                    <a:pt x="744" y="67"/>
                  </a:lnTo>
                  <a:lnTo>
                    <a:pt x="748" y="67"/>
                  </a:lnTo>
                  <a:lnTo>
                    <a:pt x="752" y="67"/>
                  </a:lnTo>
                  <a:lnTo>
                    <a:pt x="756" y="67"/>
                  </a:lnTo>
                  <a:lnTo>
                    <a:pt x="752" y="67"/>
                  </a:lnTo>
                  <a:lnTo>
                    <a:pt x="748" y="67"/>
                  </a:lnTo>
                  <a:lnTo>
                    <a:pt x="744" y="67"/>
                  </a:lnTo>
                  <a:lnTo>
                    <a:pt x="741" y="67"/>
                  </a:lnTo>
                  <a:lnTo>
                    <a:pt x="737" y="67"/>
                  </a:lnTo>
                  <a:lnTo>
                    <a:pt x="737" y="64"/>
                  </a:lnTo>
                  <a:lnTo>
                    <a:pt x="741" y="64"/>
                  </a:lnTo>
                  <a:lnTo>
                    <a:pt x="744" y="64"/>
                  </a:lnTo>
                  <a:lnTo>
                    <a:pt x="748" y="64"/>
                  </a:lnTo>
                  <a:lnTo>
                    <a:pt x="752" y="64"/>
                  </a:lnTo>
                  <a:lnTo>
                    <a:pt x="756" y="64"/>
                  </a:lnTo>
                  <a:lnTo>
                    <a:pt x="759" y="64"/>
                  </a:lnTo>
                  <a:lnTo>
                    <a:pt x="763" y="64"/>
                  </a:lnTo>
                  <a:lnTo>
                    <a:pt x="767" y="64"/>
                  </a:lnTo>
                  <a:lnTo>
                    <a:pt x="771" y="64"/>
                  </a:lnTo>
                  <a:lnTo>
                    <a:pt x="774" y="64"/>
                  </a:lnTo>
                  <a:lnTo>
                    <a:pt x="778" y="64"/>
                  </a:lnTo>
                  <a:lnTo>
                    <a:pt x="782" y="64"/>
                  </a:lnTo>
                  <a:lnTo>
                    <a:pt x="786" y="64"/>
                  </a:lnTo>
                  <a:lnTo>
                    <a:pt x="789" y="60"/>
                  </a:lnTo>
                  <a:lnTo>
                    <a:pt x="793" y="60"/>
                  </a:lnTo>
                  <a:lnTo>
                    <a:pt x="797" y="60"/>
                  </a:lnTo>
                  <a:lnTo>
                    <a:pt x="793" y="60"/>
                  </a:lnTo>
                  <a:lnTo>
                    <a:pt x="789" y="60"/>
                  </a:lnTo>
                  <a:lnTo>
                    <a:pt x="786" y="60"/>
                  </a:lnTo>
                  <a:lnTo>
                    <a:pt x="782" y="60"/>
                  </a:lnTo>
                  <a:lnTo>
                    <a:pt x="774" y="60"/>
                  </a:lnTo>
                  <a:lnTo>
                    <a:pt x="771" y="60"/>
                  </a:lnTo>
                  <a:lnTo>
                    <a:pt x="763" y="60"/>
                  </a:lnTo>
                  <a:lnTo>
                    <a:pt x="767" y="60"/>
                  </a:lnTo>
                  <a:lnTo>
                    <a:pt x="771" y="60"/>
                  </a:lnTo>
                  <a:lnTo>
                    <a:pt x="774" y="60"/>
                  </a:lnTo>
                  <a:lnTo>
                    <a:pt x="778" y="60"/>
                  </a:lnTo>
                  <a:lnTo>
                    <a:pt x="782" y="60"/>
                  </a:lnTo>
                  <a:lnTo>
                    <a:pt x="786" y="60"/>
                  </a:lnTo>
                  <a:lnTo>
                    <a:pt x="782" y="60"/>
                  </a:lnTo>
                  <a:lnTo>
                    <a:pt x="778" y="60"/>
                  </a:lnTo>
                  <a:lnTo>
                    <a:pt x="774" y="60"/>
                  </a:lnTo>
                  <a:lnTo>
                    <a:pt x="771" y="60"/>
                  </a:lnTo>
                  <a:lnTo>
                    <a:pt x="767" y="60"/>
                  </a:lnTo>
                  <a:lnTo>
                    <a:pt x="763" y="60"/>
                  </a:lnTo>
                  <a:lnTo>
                    <a:pt x="767" y="60"/>
                  </a:lnTo>
                  <a:lnTo>
                    <a:pt x="771" y="56"/>
                  </a:lnTo>
                  <a:lnTo>
                    <a:pt x="767" y="56"/>
                  </a:lnTo>
                  <a:lnTo>
                    <a:pt x="763" y="56"/>
                  </a:lnTo>
                  <a:lnTo>
                    <a:pt x="759" y="60"/>
                  </a:lnTo>
                  <a:lnTo>
                    <a:pt x="756" y="60"/>
                  </a:lnTo>
                  <a:lnTo>
                    <a:pt x="756" y="56"/>
                  </a:lnTo>
                  <a:lnTo>
                    <a:pt x="756" y="60"/>
                  </a:lnTo>
                  <a:lnTo>
                    <a:pt x="752" y="60"/>
                  </a:lnTo>
                  <a:lnTo>
                    <a:pt x="752" y="56"/>
                  </a:lnTo>
                  <a:lnTo>
                    <a:pt x="752" y="60"/>
                  </a:lnTo>
                  <a:lnTo>
                    <a:pt x="748" y="60"/>
                  </a:lnTo>
                  <a:lnTo>
                    <a:pt x="744" y="60"/>
                  </a:lnTo>
                  <a:lnTo>
                    <a:pt x="741" y="60"/>
                  </a:lnTo>
                  <a:lnTo>
                    <a:pt x="737" y="60"/>
                  </a:lnTo>
                  <a:lnTo>
                    <a:pt x="741" y="60"/>
                  </a:lnTo>
                  <a:lnTo>
                    <a:pt x="737" y="60"/>
                  </a:lnTo>
                  <a:lnTo>
                    <a:pt x="733" y="60"/>
                  </a:lnTo>
                  <a:lnTo>
                    <a:pt x="737" y="60"/>
                  </a:lnTo>
                  <a:lnTo>
                    <a:pt x="733" y="60"/>
                  </a:lnTo>
                  <a:lnTo>
                    <a:pt x="729" y="60"/>
                  </a:lnTo>
                  <a:lnTo>
                    <a:pt x="726" y="60"/>
                  </a:lnTo>
                  <a:lnTo>
                    <a:pt x="722" y="60"/>
                  </a:lnTo>
                  <a:lnTo>
                    <a:pt x="718" y="60"/>
                  </a:lnTo>
                  <a:lnTo>
                    <a:pt x="714" y="60"/>
                  </a:lnTo>
                  <a:lnTo>
                    <a:pt x="714" y="56"/>
                  </a:lnTo>
                  <a:lnTo>
                    <a:pt x="718" y="56"/>
                  </a:lnTo>
                  <a:lnTo>
                    <a:pt x="722" y="56"/>
                  </a:lnTo>
                  <a:lnTo>
                    <a:pt x="726" y="56"/>
                  </a:lnTo>
                  <a:lnTo>
                    <a:pt x="729" y="56"/>
                  </a:lnTo>
                  <a:lnTo>
                    <a:pt x="733" y="56"/>
                  </a:lnTo>
                  <a:lnTo>
                    <a:pt x="737" y="52"/>
                  </a:lnTo>
                  <a:lnTo>
                    <a:pt x="733" y="52"/>
                  </a:lnTo>
                  <a:lnTo>
                    <a:pt x="729" y="52"/>
                  </a:lnTo>
                  <a:lnTo>
                    <a:pt x="729" y="56"/>
                  </a:lnTo>
                  <a:lnTo>
                    <a:pt x="726" y="56"/>
                  </a:lnTo>
                  <a:lnTo>
                    <a:pt x="722" y="56"/>
                  </a:lnTo>
                  <a:lnTo>
                    <a:pt x="718" y="56"/>
                  </a:lnTo>
                  <a:close/>
                  <a:moveTo>
                    <a:pt x="384" y="128"/>
                  </a:moveTo>
                  <a:lnTo>
                    <a:pt x="376" y="124"/>
                  </a:lnTo>
                  <a:lnTo>
                    <a:pt x="372" y="124"/>
                  </a:lnTo>
                  <a:lnTo>
                    <a:pt x="369" y="124"/>
                  </a:lnTo>
                  <a:lnTo>
                    <a:pt x="372" y="124"/>
                  </a:lnTo>
                  <a:lnTo>
                    <a:pt x="372" y="120"/>
                  </a:lnTo>
                  <a:lnTo>
                    <a:pt x="376" y="120"/>
                  </a:lnTo>
                  <a:lnTo>
                    <a:pt x="380" y="120"/>
                  </a:lnTo>
                  <a:lnTo>
                    <a:pt x="384" y="120"/>
                  </a:lnTo>
                  <a:lnTo>
                    <a:pt x="395" y="120"/>
                  </a:lnTo>
                  <a:lnTo>
                    <a:pt x="399" y="120"/>
                  </a:lnTo>
                  <a:lnTo>
                    <a:pt x="402" y="120"/>
                  </a:lnTo>
                  <a:lnTo>
                    <a:pt x="406" y="120"/>
                  </a:lnTo>
                  <a:lnTo>
                    <a:pt x="406" y="116"/>
                  </a:lnTo>
                  <a:lnTo>
                    <a:pt x="410" y="116"/>
                  </a:lnTo>
                  <a:lnTo>
                    <a:pt x="406" y="116"/>
                  </a:lnTo>
                  <a:lnTo>
                    <a:pt x="402" y="116"/>
                  </a:lnTo>
                  <a:lnTo>
                    <a:pt x="399" y="116"/>
                  </a:lnTo>
                  <a:lnTo>
                    <a:pt x="395" y="120"/>
                  </a:lnTo>
                  <a:lnTo>
                    <a:pt x="391" y="120"/>
                  </a:lnTo>
                  <a:lnTo>
                    <a:pt x="387" y="120"/>
                  </a:lnTo>
                  <a:lnTo>
                    <a:pt x="384" y="120"/>
                  </a:lnTo>
                  <a:lnTo>
                    <a:pt x="376" y="120"/>
                  </a:lnTo>
                  <a:lnTo>
                    <a:pt x="376" y="116"/>
                  </a:lnTo>
                  <a:lnTo>
                    <a:pt x="380" y="116"/>
                  </a:lnTo>
                  <a:lnTo>
                    <a:pt x="384" y="116"/>
                  </a:lnTo>
                  <a:lnTo>
                    <a:pt x="387" y="116"/>
                  </a:lnTo>
                  <a:lnTo>
                    <a:pt x="391" y="116"/>
                  </a:lnTo>
                  <a:lnTo>
                    <a:pt x="395" y="116"/>
                  </a:lnTo>
                  <a:lnTo>
                    <a:pt x="399" y="116"/>
                  </a:lnTo>
                  <a:lnTo>
                    <a:pt x="399" y="112"/>
                  </a:lnTo>
                  <a:lnTo>
                    <a:pt x="399" y="116"/>
                  </a:lnTo>
                  <a:lnTo>
                    <a:pt x="402" y="116"/>
                  </a:lnTo>
                  <a:lnTo>
                    <a:pt x="406" y="116"/>
                  </a:lnTo>
                  <a:lnTo>
                    <a:pt x="406" y="112"/>
                  </a:lnTo>
                  <a:lnTo>
                    <a:pt x="410" y="112"/>
                  </a:lnTo>
                  <a:lnTo>
                    <a:pt x="414" y="112"/>
                  </a:lnTo>
                  <a:lnTo>
                    <a:pt x="410" y="112"/>
                  </a:lnTo>
                  <a:lnTo>
                    <a:pt x="406" y="112"/>
                  </a:lnTo>
                  <a:lnTo>
                    <a:pt x="402" y="112"/>
                  </a:lnTo>
                  <a:lnTo>
                    <a:pt x="399" y="112"/>
                  </a:lnTo>
                  <a:lnTo>
                    <a:pt x="395" y="112"/>
                  </a:lnTo>
                  <a:lnTo>
                    <a:pt x="387" y="112"/>
                  </a:lnTo>
                  <a:lnTo>
                    <a:pt x="384" y="112"/>
                  </a:lnTo>
                  <a:lnTo>
                    <a:pt x="387" y="112"/>
                  </a:lnTo>
                  <a:lnTo>
                    <a:pt x="384" y="112"/>
                  </a:lnTo>
                  <a:lnTo>
                    <a:pt x="384" y="109"/>
                  </a:lnTo>
                  <a:lnTo>
                    <a:pt x="387" y="109"/>
                  </a:lnTo>
                  <a:lnTo>
                    <a:pt x="391" y="109"/>
                  </a:lnTo>
                  <a:lnTo>
                    <a:pt x="395" y="109"/>
                  </a:lnTo>
                  <a:lnTo>
                    <a:pt x="399" y="109"/>
                  </a:lnTo>
                  <a:lnTo>
                    <a:pt x="402" y="109"/>
                  </a:lnTo>
                  <a:lnTo>
                    <a:pt x="406" y="109"/>
                  </a:lnTo>
                  <a:lnTo>
                    <a:pt x="410" y="109"/>
                  </a:lnTo>
                  <a:lnTo>
                    <a:pt x="414" y="109"/>
                  </a:lnTo>
                  <a:lnTo>
                    <a:pt x="417" y="109"/>
                  </a:lnTo>
                  <a:lnTo>
                    <a:pt x="414" y="109"/>
                  </a:lnTo>
                  <a:lnTo>
                    <a:pt x="410" y="109"/>
                  </a:lnTo>
                  <a:lnTo>
                    <a:pt x="406" y="109"/>
                  </a:lnTo>
                  <a:lnTo>
                    <a:pt x="402" y="109"/>
                  </a:lnTo>
                  <a:lnTo>
                    <a:pt x="399" y="109"/>
                  </a:lnTo>
                  <a:lnTo>
                    <a:pt x="395" y="109"/>
                  </a:lnTo>
                  <a:lnTo>
                    <a:pt x="399" y="105"/>
                  </a:lnTo>
                  <a:lnTo>
                    <a:pt x="402" y="105"/>
                  </a:lnTo>
                  <a:lnTo>
                    <a:pt x="406" y="105"/>
                  </a:lnTo>
                  <a:lnTo>
                    <a:pt x="410" y="105"/>
                  </a:lnTo>
                  <a:lnTo>
                    <a:pt x="414" y="105"/>
                  </a:lnTo>
                  <a:lnTo>
                    <a:pt x="417" y="105"/>
                  </a:lnTo>
                  <a:lnTo>
                    <a:pt x="414" y="105"/>
                  </a:lnTo>
                  <a:lnTo>
                    <a:pt x="417" y="105"/>
                  </a:lnTo>
                  <a:lnTo>
                    <a:pt x="421" y="105"/>
                  </a:lnTo>
                  <a:lnTo>
                    <a:pt x="425" y="105"/>
                  </a:lnTo>
                  <a:lnTo>
                    <a:pt x="425" y="109"/>
                  </a:lnTo>
                  <a:lnTo>
                    <a:pt x="429" y="109"/>
                  </a:lnTo>
                  <a:lnTo>
                    <a:pt x="433" y="109"/>
                  </a:lnTo>
                  <a:lnTo>
                    <a:pt x="436" y="109"/>
                  </a:lnTo>
                  <a:lnTo>
                    <a:pt x="440" y="109"/>
                  </a:lnTo>
                  <a:lnTo>
                    <a:pt x="444" y="109"/>
                  </a:lnTo>
                  <a:lnTo>
                    <a:pt x="448" y="109"/>
                  </a:lnTo>
                  <a:lnTo>
                    <a:pt x="451" y="109"/>
                  </a:lnTo>
                  <a:lnTo>
                    <a:pt x="451" y="112"/>
                  </a:lnTo>
                  <a:lnTo>
                    <a:pt x="455" y="112"/>
                  </a:lnTo>
                  <a:lnTo>
                    <a:pt x="459" y="112"/>
                  </a:lnTo>
                  <a:lnTo>
                    <a:pt x="463" y="112"/>
                  </a:lnTo>
                  <a:lnTo>
                    <a:pt x="459" y="112"/>
                  </a:lnTo>
                  <a:lnTo>
                    <a:pt x="455" y="116"/>
                  </a:lnTo>
                  <a:lnTo>
                    <a:pt x="459" y="116"/>
                  </a:lnTo>
                  <a:lnTo>
                    <a:pt x="463" y="116"/>
                  </a:lnTo>
                  <a:lnTo>
                    <a:pt x="466" y="116"/>
                  </a:lnTo>
                  <a:lnTo>
                    <a:pt x="470" y="116"/>
                  </a:lnTo>
                  <a:lnTo>
                    <a:pt x="466" y="116"/>
                  </a:lnTo>
                  <a:lnTo>
                    <a:pt x="470" y="120"/>
                  </a:lnTo>
                  <a:lnTo>
                    <a:pt x="474" y="120"/>
                  </a:lnTo>
                  <a:lnTo>
                    <a:pt x="478" y="120"/>
                  </a:lnTo>
                  <a:lnTo>
                    <a:pt x="481" y="120"/>
                  </a:lnTo>
                  <a:lnTo>
                    <a:pt x="485" y="120"/>
                  </a:lnTo>
                  <a:lnTo>
                    <a:pt x="489" y="120"/>
                  </a:lnTo>
                  <a:lnTo>
                    <a:pt x="493" y="120"/>
                  </a:lnTo>
                  <a:lnTo>
                    <a:pt x="496" y="120"/>
                  </a:lnTo>
                  <a:lnTo>
                    <a:pt x="500" y="120"/>
                  </a:lnTo>
                  <a:lnTo>
                    <a:pt x="504" y="120"/>
                  </a:lnTo>
                  <a:lnTo>
                    <a:pt x="508" y="120"/>
                  </a:lnTo>
                  <a:lnTo>
                    <a:pt x="508" y="116"/>
                  </a:lnTo>
                  <a:lnTo>
                    <a:pt x="504" y="116"/>
                  </a:lnTo>
                  <a:lnTo>
                    <a:pt x="500" y="116"/>
                  </a:lnTo>
                  <a:lnTo>
                    <a:pt x="496" y="116"/>
                  </a:lnTo>
                  <a:lnTo>
                    <a:pt x="496" y="112"/>
                  </a:lnTo>
                  <a:lnTo>
                    <a:pt x="493" y="112"/>
                  </a:lnTo>
                  <a:lnTo>
                    <a:pt x="493" y="116"/>
                  </a:lnTo>
                  <a:lnTo>
                    <a:pt x="489" y="112"/>
                  </a:lnTo>
                  <a:lnTo>
                    <a:pt x="493" y="112"/>
                  </a:lnTo>
                  <a:lnTo>
                    <a:pt x="496" y="112"/>
                  </a:lnTo>
                  <a:lnTo>
                    <a:pt x="500" y="112"/>
                  </a:lnTo>
                  <a:lnTo>
                    <a:pt x="500" y="109"/>
                  </a:lnTo>
                  <a:lnTo>
                    <a:pt x="493" y="109"/>
                  </a:lnTo>
                  <a:lnTo>
                    <a:pt x="489" y="109"/>
                  </a:lnTo>
                  <a:lnTo>
                    <a:pt x="485" y="109"/>
                  </a:lnTo>
                  <a:lnTo>
                    <a:pt x="485" y="105"/>
                  </a:lnTo>
                  <a:lnTo>
                    <a:pt x="489" y="105"/>
                  </a:lnTo>
                  <a:lnTo>
                    <a:pt x="493" y="105"/>
                  </a:lnTo>
                  <a:lnTo>
                    <a:pt x="493" y="101"/>
                  </a:lnTo>
                  <a:lnTo>
                    <a:pt x="496" y="101"/>
                  </a:lnTo>
                  <a:lnTo>
                    <a:pt x="500" y="101"/>
                  </a:lnTo>
                  <a:lnTo>
                    <a:pt x="500" y="97"/>
                  </a:lnTo>
                  <a:lnTo>
                    <a:pt x="504" y="97"/>
                  </a:lnTo>
                  <a:lnTo>
                    <a:pt x="508" y="97"/>
                  </a:lnTo>
                  <a:lnTo>
                    <a:pt x="511" y="97"/>
                  </a:lnTo>
                  <a:lnTo>
                    <a:pt x="511" y="101"/>
                  </a:lnTo>
                  <a:lnTo>
                    <a:pt x="515" y="101"/>
                  </a:lnTo>
                  <a:lnTo>
                    <a:pt x="511" y="101"/>
                  </a:lnTo>
                  <a:lnTo>
                    <a:pt x="511" y="105"/>
                  </a:lnTo>
                  <a:lnTo>
                    <a:pt x="515" y="105"/>
                  </a:lnTo>
                  <a:lnTo>
                    <a:pt x="519" y="109"/>
                  </a:lnTo>
                  <a:lnTo>
                    <a:pt x="515" y="109"/>
                  </a:lnTo>
                  <a:lnTo>
                    <a:pt x="515" y="112"/>
                  </a:lnTo>
                  <a:lnTo>
                    <a:pt x="519" y="112"/>
                  </a:lnTo>
                  <a:lnTo>
                    <a:pt x="523" y="112"/>
                  </a:lnTo>
                  <a:lnTo>
                    <a:pt x="526" y="112"/>
                  </a:lnTo>
                  <a:lnTo>
                    <a:pt x="523" y="112"/>
                  </a:lnTo>
                  <a:lnTo>
                    <a:pt x="519" y="116"/>
                  </a:lnTo>
                  <a:lnTo>
                    <a:pt x="523" y="116"/>
                  </a:lnTo>
                  <a:lnTo>
                    <a:pt x="526" y="112"/>
                  </a:lnTo>
                  <a:lnTo>
                    <a:pt x="530" y="112"/>
                  </a:lnTo>
                  <a:lnTo>
                    <a:pt x="534" y="112"/>
                  </a:lnTo>
                  <a:lnTo>
                    <a:pt x="534" y="116"/>
                  </a:lnTo>
                  <a:lnTo>
                    <a:pt x="538" y="116"/>
                  </a:lnTo>
                  <a:lnTo>
                    <a:pt x="541" y="116"/>
                  </a:lnTo>
                  <a:lnTo>
                    <a:pt x="538" y="116"/>
                  </a:lnTo>
                  <a:lnTo>
                    <a:pt x="538" y="112"/>
                  </a:lnTo>
                  <a:lnTo>
                    <a:pt x="541" y="112"/>
                  </a:lnTo>
                  <a:lnTo>
                    <a:pt x="545" y="112"/>
                  </a:lnTo>
                  <a:lnTo>
                    <a:pt x="549" y="112"/>
                  </a:lnTo>
                  <a:lnTo>
                    <a:pt x="553" y="112"/>
                  </a:lnTo>
                  <a:lnTo>
                    <a:pt x="557" y="112"/>
                  </a:lnTo>
                  <a:lnTo>
                    <a:pt x="560" y="112"/>
                  </a:lnTo>
                  <a:lnTo>
                    <a:pt x="560" y="116"/>
                  </a:lnTo>
                  <a:lnTo>
                    <a:pt x="564" y="116"/>
                  </a:lnTo>
                  <a:lnTo>
                    <a:pt x="560" y="120"/>
                  </a:lnTo>
                  <a:lnTo>
                    <a:pt x="557" y="120"/>
                  </a:lnTo>
                  <a:lnTo>
                    <a:pt x="560" y="120"/>
                  </a:lnTo>
                  <a:lnTo>
                    <a:pt x="557" y="124"/>
                  </a:lnTo>
                  <a:lnTo>
                    <a:pt x="553" y="124"/>
                  </a:lnTo>
                  <a:lnTo>
                    <a:pt x="553" y="128"/>
                  </a:lnTo>
                  <a:lnTo>
                    <a:pt x="549" y="128"/>
                  </a:lnTo>
                  <a:lnTo>
                    <a:pt x="545" y="128"/>
                  </a:lnTo>
                  <a:lnTo>
                    <a:pt x="541" y="128"/>
                  </a:lnTo>
                  <a:lnTo>
                    <a:pt x="538" y="128"/>
                  </a:lnTo>
                  <a:lnTo>
                    <a:pt x="534" y="128"/>
                  </a:lnTo>
                  <a:lnTo>
                    <a:pt x="530" y="128"/>
                  </a:lnTo>
                  <a:lnTo>
                    <a:pt x="526" y="128"/>
                  </a:lnTo>
                  <a:lnTo>
                    <a:pt x="523" y="128"/>
                  </a:lnTo>
                  <a:lnTo>
                    <a:pt x="519" y="128"/>
                  </a:lnTo>
                  <a:lnTo>
                    <a:pt x="515" y="128"/>
                  </a:lnTo>
                  <a:lnTo>
                    <a:pt x="511" y="128"/>
                  </a:lnTo>
                  <a:lnTo>
                    <a:pt x="508" y="128"/>
                  </a:lnTo>
                  <a:lnTo>
                    <a:pt x="511" y="128"/>
                  </a:lnTo>
                  <a:lnTo>
                    <a:pt x="508" y="128"/>
                  </a:lnTo>
                  <a:lnTo>
                    <a:pt x="504" y="128"/>
                  </a:lnTo>
                  <a:lnTo>
                    <a:pt x="500" y="128"/>
                  </a:lnTo>
                  <a:lnTo>
                    <a:pt x="500" y="131"/>
                  </a:lnTo>
                  <a:lnTo>
                    <a:pt x="496" y="131"/>
                  </a:lnTo>
                  <a:lnTo>
                    <a:pt x="493" y="131"/>
                  </a:lnTo>
                  <a:lnTo>
                    <a:pt x="489" y="131"/>
                  </a:lnTo>
                  <a:lnTo>
                    <a:pt x="485" y="131"/>
                  </a:lnTo>
                  <a:lnTo>
                    <a:pt x="481" y="131"/>
                  </a:lnTo>
                  <a:lnTo>
                    <a:pt x="478" y="131"/>
                  </a:lnTo>
                  <a:lnTo>
                    <a:pt x="478" y="135"/>
                  </a:lnTo>
                  <a:lnTo>
                    <a:pt x="474" y="135"/>
                  </a:lnTo>
                  <a:lnTo>
                    <a:pt x="470" y="135"/>
                  </a:lnTo>
                  <a:lnTo>
                    <a:pt x="466" y="135"/>
                  </a:lnTo>
                  <a:lnTo>
                    <a:pt x="463" y="135"/>
                  </a:lnTo>
                  <a:lnTo>
                    <a:pt x="459" y="135"/>
                  </a:lnTo>
                  <a:lnTo>
                    <a:pt x="455" y="135"/>
                  </a:lnTo>
                  <a:lnTo>
                    <a:pt x="451" y="135"/>
                  </a:lnTo>
                  <a:lnTo>
                    <a:pt x="451" y="139"/>
                  </a:lnTo>
                  <a:lnTo>
                    <a:pt x="448" y="139"/>
                  </a:lnTo>
                  <a:lnTo>
                    <a:pt x="444" y="139"/>
                  </a:lnTo>
                  <a:lnTo>
                    <a:pt x="440" y="139"/>
                  </a:lnTo>
                  <a:lnTo>
                    <a:pt x="436" y="139"/>
                  </a:lnTo>
                  <a:lnTo>
                    <a:pt x="436" y="135"/>
                  </a:lnTo>
                  <a:lnTo>
                    <a:pt x="433" y="135"/>
                  </a:lnTo>
                  <a:lnTo>
                    <a:pt x="429" y="135"/>
                  </a:lnTo>
                  <a:lnTo>
                    <a:pt x="425" y="135"/>
                  </a:lnTo>
                  <a:lnTo>
                    <a:pt x="421" y="135"/>
                  </a:lnTo>
                  <a:lnTo>
                    <a:pt x="421" y="131"/>
                  </a:lnTo>
                  <a:lnTo>
                    <a:pt x="425" y="131"/>
                  </a:lnTo>
                  <a:lnTo>
                    <a:pt x="433" y="131"/>
                  </a:lnTo>
                  <a:lnTo>
                    <a:pt x="436" y="131"/>
                  </a:lnTo>
                  <a:lnTo>
                    <a:pt x="440" y="131"/>
                  </a:lnTo>
                  <a:lnTo>
                    <a:pt x="440" y="128"/>
                  </a:lnTo>
                  <a:lnTo>
                    <a:pt x="444" y="128"/>
                  </a:lnTo>
                  <a:lnTo>
                    <a:pt x="448" y="128"/>
                  </a:lnTo>
                  <a:lnTo>
                    <a:pt x="451" y="128"/>
                  </a:lnTo>
                  <a:lnTo>
                    <a:pt x="459" y="128"/>
                  </a:lnTo>
                  <a:lnTo>
                    <a:pt x="463" y="128"/>
                  </a:lnTo>
                  <a:lnTo>
                    <a:pt x="466" y="128"/>
                  </a:lnTo>
                  <a:lnTo>
                    <a:pt x="470" y="128"/>
                  </a:lnTo>
                  <a:lnTo>
                    <a:pt x="474" y="124"/>
                  </a:lnTo>
                  <a:lnTo>
                    <a:pt x="470" y="124"/>
                  </a:lnTo>
                  <a:lnTo>
                    <a:pt x="466" y="124"/>
                  </a:lnTo>
                  <a:lnTo>
                    <a:pt x="463" y="124"/>
                  </a:lnTo>
                  <a:lnTo>
                    <a:pt x="459" y="124"/>
                  </a:lnTo>
                  <a:lnTo>
                    <a:pt x="455" y="128"/>
                  </a:lnTo>
                  <a:lnTo>
                    <a:pt x="451" y="128"/>
                  </a:lnTo>
                  <a:lnTo>
                    <a:pt x="451" y="124"/>
                  </a:lnTo>
                  <a:lnTo>
                    <a:pt x="455" y="124"/>
                  </a:lnTo>
                  <a:lnTo>
                    <a:pt x="451" y="124"/>
                  </a:lnTo>
                  <a:lnTo>
                    <a:pt x="448" y="124"/>
                  </a:lnTo>
                  <a:lnTo>
                    <a:pt x="444" y="128"/>
                  </a:lnTo>
                  <a:lnTo>
                    <a:pt x="440" y="128"/>
                  </a:lnTo>
                  <a:lnTo>
                    <a:pt x="436" y="128"/>
                  </a:lnTo>
                  <a:lnTo>
                    <a:pt x="433" y="128"/>
                  </a:lnTo>
                  <a:lnTo>
                    <a:pt x="429" y="128"/>
                  </a:lnTo>
                  <a:lnTo>
                    <a:pt x="429" y="124"/>
                  </a:lnTo>
                  <a:lnTo>
                    <a:pt x="433" y="124"/>
                  </a:lnTo>
                  <a:lnTo>
                    <a:pt x="436" y="120"/>
                  </a:lnTo>
                  <a:lnTo>
                    <a:pt x="433" y="120"/>
                  </a:lnTo>
                  <a:lnTo>
                    <a:pt x="429" y="120"/>
                  </a:lnTo>
                  <a:lnTo>
                    <a:pt x="425" y="120"/>
                  </a:lnTo>
                  <a:lnTo>
                    <a:pt x="425" y="124"/>
                  </a:lnTo>
                  <a:lnTo>
                    <a:pt x="421" y="124"/>
                  </a:lnTo>
                  <a:lnTo>
                    <a:pt x="417" y="124"/>
                  </a:lnTo>
                  <a:lnTo>
                    <a:pt x="421" y="124"/>
                  </a:lnTo>
                  <a:lnTo>
                    <a:pt x="421" y="128"/>
                  </a:lnTo>
                  <a:lnTo>
                    <a:pt x="417" y="128"/>
                  </a:lnTo>
                  <a:lnTo>
                    <a:pt x="414" y="128"/>
                  </a:lnTo>
                  <a:lnTo>
                    <a:pt x="410" y="128"/>
                  </a:lnTo>
                  <a:lnTo>
                    <a:pt x="406" y="128"/>
                  </a:lnTo>
                  <a:lnTo>
                    <a:pt x="410" y="128"/>
                  </a:lnTo>
                  <a:lnTo>
                    <a:pt x="406" y="124"/>
                  </a:lnTo>
                  <a:lnTo>
                    <a:pt x="406" y="128"/>
                  </a:lnTo>
                  <a:lnTo>
                    <a:pt x="402" y="128"/>
                  </a:lnTo>
                  <a:lnTo>
                    <a:pt x="399" y="128"/>
                  </a:lnTo>
                  <a:lnTo>
                    <a:pt x="391" y="128"/>
                  </a:lnTo>
                  <a:lnTo>
                    <a:pt x="391" y="124"/>
                  </a:lnTo>
                  <a:lnTo>
                    <a:pt x="387" y="124"/>
                  </a:lnTo>
                  <a:lnTo>
                    <a:pt x="384" y="128"/>
                  </a:lnTo>
                  <a:close/>
                  <a:moveTo>
                    <a:pt x="876" y="316"/>
                  </a:moveTo>
                  <a:lnTo>
                    <a:pt x="872" y="316"/>
                  </a:lnTo>
                  <a:lnTo>
                    <a:pt x="872" y="312"/>
                  </a:lnTo>
                  <a:lnTo>
                    <a:pt x="872" y="308"/>
                  </a:lnTo>
                  <a:lnTo>
                    <a:pt x="872" y="304"/>
                  </a:lnTo>
                  <a:lnTo>
                    <a:pt x="868" y="304"/>
                  </a:lnTo>
                  <a:lnTo>
                    <a:pt x="865" y="308"/>
                  </a:lnTo>
                  <a:lnTo>
                    <a:pt x="861" y="308"/>
                  </a:lnTo>
                  <a:lnTo>
                    <a:pt x="857" y="304"/>
                  </a:lnTo>
                  <a:lnTo>
                    <a:pt x="857" y="308"/>
                  </a:lnTo>
                  <a:lnTo>
                    <a:pt x="853" y="308"/>
                  </a:lnTo>
                  <a:lnTo>
                    <a:pt x="850" y="308"/>
                  </a:lnTo>
                  <a:lnTo>
                    <a:pt x="850" y="304"/>
                  </a:lnTo>
                  <a:lnTo>
                    <a:pt x="853" y="300"/>
                  </a:lnTo>
                  <a:lnTo>
                    <a:pt x="857" y="300"/>
                  </a:lnTo>
                  <a:lnTo>
                    <a:pt x="861" y="300"/>
                  </a:lnTo>
                  <a:lnTo>
                    <a:pt x="865" y="300"/>
                  </a:lnTo>
                  <a:lnTo>
                    <a:pt x="865" y="297"/>
                  </a:lnTo>
                  <a:lnTo>
                    <a:pt x="861" y="297"/>
                  </a:lnTo>
                  <a:lnTo>
                    <a:pt x="861" y="293"/>
                  </a:lnTo>
                  <a:lnTo>
                    <a:pt x="861" y="289"/>
                  </a:lnTo>
                  <a:lnTo>
                    <a:pt x="865" y="289"/>
                  </a:lnTo>
                  <a:lnTo>
                    <a:pt x="865" y="285"/>
                  </a:lnTo>
                  <a:lnTo>
                    <a:pt x="865" y="282"/>
                  </a:lnTo>
                  <a:lnTo>
                    <a:pt x="865" y="278"/>
                  </a:lnTo>
                  <a:lnTo>
                    <a:pt x="868" y="274"/>
                  </a:lnTo>
                  <a:lnTo>
                    <a:pt x="868" y="270"/>
                  </a:lnTo>
                  <a:lnTo>
                    <a:pt x="872" y="270"/>
                  </a:lnTo>
                  <a:lnTo>
                    <a:pt x="876" y="270"/>
                  </a:lnTo>
                  <a:lnTo>
                    <a:pt x="876" y="274"/>
                  </a:lnTo>
                  <a:lnTo>
                    <a:pt x="876" y="270"/>
                  </a:lnTo>
                  <a:lnTo>
                    <a:pt x="880" y="270"/>
                  </a:lnTo>
                  <a:lnTo>
                    <a:pt x="880" y="274"/>
                  </a:lnTo>
                  <a:lnTo>
                    <a:pt x="883" y="274"/>
                  </a:lnTo>
                  <a:lnTo>
                    <a:pt x="880" y="274"/>
                  </a:lnTo>
                  <a:lnTo>
                    <a:pt x="880" y="278"/>
                  </a:lnTo>
                  <a:lnTo>
                    <a:pt x="883" y="278"/>
                  </a:lnTo>
                  <a:lnTo>
                    <a:pt x="883" y="282"/>
                  </a:lnTo>
                  <a:lnTo>
                    <a:pt x="887" y="282"/>
                  </a:lnTo>
                  <a:lnTo>
                    <a:pt x="887" y="278"/>
                  </a:lnTo>
                  <a:lnTo>
                    <a:pt x="891" y="278"/>
                  </a:lnTo>
                  <a:lnTo>
                    <a:pt x="895" y="278"/>
                  </a:lnTo>
                  <a:lnTo>
                    <a:pt x="895" y="282"/>
                  </a:lnTo>
                  <a:lnTo>
                    <a:pt x="898" y="282"/>
                  </a:lnTo>
                  <a:lnTo>
                    <a:pt x="902" y="282"/>
                  </a:lnTo>
                  <a:lnTo>
                    <a:pt x="906" y="282"/>
                  </a:lnTo>
                  <a:lnTo>
                    <a:pt x="910" y="282"/>
                  </a:lnTo>
                  <a:lnTo>
                    <a:pt x="910" y="285"/>
                  </a:lnTo>
                  <a:lnTo>
                    <a:pt x="914" y="285"/>
                  </a:lnTo>
                  <a:lnTo>
                    <a:pt x="917" y="285"/>
                  </a:lnTo>
                  <a:lnTo>
                    <a:pt x="917" y="289"/>
                  </a:lnTo>
                  <a:lnTo>
                    <a:pt x="921" y="289"/>
                  </a:lnTo>
                  <a:lnTo>
                    <a:pt x="925" y="289"/>
                  </a:lnTo>
                  <a:lnTo>
                    <a:pt x="929" y="289"/>
                  </a:lnTo>
                  <a:lnTo>
                    <a:pt x="925" y="289"/>
                  </a:lnTo>
                  <a:lnTo>
                    <a:pt x="929" y="289"/>
                  </a:lnTo>
                  <a:lnTo>
                    <a:pt x="932" y="293"/>
                  </a:lnTo>
                  <a:lnTo>
                    <a:pt x="932" y="297"/>
                  </a:lnTo>
                  <a:lnTo>
                    <a:pt x="936" y="297"/>
                  </a:lnTo>
                  <a:lnTo>
                    <a:pt x="936" y="300"/>
                  </a:lnTo>
                  <a:lnTo>
                    <a:pt x="932" y="300"/>
                  </a:lnTo>
                  <a:lnTo>
                    <a:pt x="929" y="300"/>
                  </a:lnTo>
                  <a:lnTo>
                    <a:pt x="932" y="300"/>
                  </a:lnTo>
                  <a:lnTo>
                    <a:pt x="936" y="300"/>
                  </a:lnTo>
                  <a:lnTo>
                    <a:pt x="940" y="300"/>
                  </a:lnTo>
                  <a:lnTo>
                    <a:pt x="947" y="300"/>
                  </a:lnTo>
                  <a:lnTo>
                    <a:pt x="951" y="300"/>
                  </a:lnTo>
                  <a:lnTo>
                    <a:pt x="955" y="300"/>
                  </a:lnTo>
                  <a:lnTo>
                    <a:pt x="951" y="304"/>
                  </a:lnTo>
                  <a:lnTo>
                    <a:pt x="955" y="304"/>
                  </a:lnTo>
                  <a:lnTo>
                    <a:pt x="959" y="304"/>
                  </a:lnTo>
                  <a:lnTo>
                    <a:pt x="955" y="304"/>
                  </a:lnTo>
                  <a:lnTo>
                    <a:pt x="951" y="308"/>
                  </a:lnTo>
                  <a:lnTo>
                    <a:pt x="947" y="308"/>
                  </a:lnTo>
                  <a:lnTo>
                    <a:pt x="944" y="308"/>
                  </a:lnTo>
                  <a:lnTo>
                    <a:pt x="940" y="308"/>
                  </a:lnTo>
                  <a:lnTo>
                    <a:pt x="936" y="308"/>
                  </a:lnTo>
                  <a:lnTo>
                    <a:pt x="932" y="308"/>
                  </a:lnTo>
                  <a:lnTo>
                    <a:pt x="929" y="308"/>
                  </a:lnTo>
                  <a:lnTo>
                    <a:pt x="929" y="304"/>
                  </a:lnTo>
                  <a:lnTo>
                    <a:pt x="925" y="304"/>
                  </a:lnTo>
                  <a:lnTo>
                    <a:pt x="925" y="308"/>
                  </a:lnTo>
                  <a:lnTo>
                    <a:pt x="921" y="304"/>
                  </a:lnTo>
                  <a:lnTo>
                    <a:pt x="925" y="304"/>
                  </a:lnTo>
                  <a:lnTo>
                    <a:pt x="925" y="300"/>
                  </a:lnTo>
                  <a:lnTo>
                    <a:pt x="921" y="300"/>
                  </a:lnTo>
                  <a:lnTo>
                    <a:pt x="917" y="300"/>
                  </a:lnTo>
                  <a:lnTo>
                    <a:pt x="914" y="300"/>
                  </a:lnTo>
                  <a:lnTo>
                    <a:pt x="914" y="297"/>
                  </a:lnTo>
                  <a:lnTo>
                    <a:pt x="910" y="300"/>
                  </a:lnTo>
                  <a:lnTo>
                    <a:pt x="906" y="300"/>
                  </a:lnTo>
                  <a:lnTo>
                    <a:pt x="902" y="300"/>
                  </a:lnTo>
                  <a:lnTo>
                    <a:pt x="906" y="300"/>
                  </a:lnTo>
                  <a:lnTo>
                    <a:pt x="906" y="304"/>
                  </a:lnTo>
                  <a:lnTo>
                    <a:pt x="902" y="304"/>
                  </a:lnTo>
                  <a:lnTo>
                    <a:pt x="898" y="304"/>
                  </a:lnTo>
                  <a:lnTo>
                    <a:pt x="898" y="308"/>
                  </a:lnTo>
                  <a:lnTo>
                    <a:pt x="895" y="308"/>
                  </a:lnTo>
                  <a:lnTo>
                    <a:pt x="891" y="308"/>
                  </a:lnTo>
                  <a:lnTo>
                    <a:pt x="891" y="312"/>
                  </a:lnTo>
                  <a:lnTo>
                    <a:pt x="887" y="312"/>
                  </a:lnTo>
                  <a:lnTo>
                    <a:pt x="883" y="312"/>
                  </a:lnTo>
                  <a:lnTo>
                    <a:pt x="880" y="316"/>
                  </a:lnTo>
                  <a:lnTo>
                    <a:pt x="876" y="316"/>
                  </a:lnTo>
                  <a:close/>
                  <a:moveTo>
                    <a:pt x="665" y="188"/>
                  </a:moveTo>
                  <a:lnTo>
                    <a:pt x="665" y="184"/>
                  </a:lnTo>
                  <a:lnTo>
                    <a:pt x="662" y="184"/>
                  </a:lnTo>
                  <a:lnTo>
                    <a:pt x="658" y="184"/>
                  </a:lnTo>
                  <a:lnTo>
                    <a:pt x="654" y="180"/>
                  </a:lnTo>
                  <a:lnTo>
                    <a:pt x="650" y="180"/>
                  </a:lnTo>
                  <a:lnTo>
                    <a:pt x="650" y="176"/>
                  </a:lnTo>
                  <a:lnTo>
                    <a:pt x="647" y="176"/>
                  </a:lnTo>
                  <a:lnTo>
                    <a:pt x="643" y="176"/>
                  </a:lnTo>
                  <a:lnTo>
                    <a:pt x="639" y="173"/>
                  </a:lnTo>
                  <a:lnTo>
                    <a:pt x="635" y="173"/>
                  </a:lnTo>
                  <a:lnTo>
                    <a:pt x="632" y="173"/>
                  </a:lnTo>
                  <a:lnTo>
                    <a:pt x="628" y="169"/>
                  </a:lnTo>
                  <a:lnTo>
                    <a:pt x="624" y="169"/>
                  </a:lnTo>
                  <a:lnTo>
                    <a:pt x="624" y="173"/>
                  </a:lnTo>
                  <a:lnTo>
                    <a:pt x="624" y="169"/>
                  </a:lnTo>
                  <a:lnTo>
                    <a:pt x="620" y="169"/>
                  </a:lnTo>
                  <a:lnTo>
                    <a:pt x="617" y="169"/>
                  </a:lnTo>
                  <a:lnTo>
                    <a:pt x="613" y="165"/>
                  </a:lnTo>
                  <a:lnTo>
                    <a:pt x="609" y="165"/>
                  </a:lnTo>
                  <a:lnTo>
                    <a:pt x="605" y="165"/>
                  </a:lnTo>
                  <a:lnTo>
                    <a:pt x="605" y="161"/>
                  </a:lnTo>
                  <a:lnTo>
                    <a:pt x="605" y="158"/>
                  </a:lnTo>
                  <a:lnTo>
                    <a:pt x="609" y="158"/>
                  </a:lnTo>
                  <a:lnTo>
                    <a:pt x="613" y="158"/>
                  </a:lnTo>
                  <a:lnTo>
                    <a:pt x="617" y="158"/>
                  </a:lnTo>
                  <a:lnTo>
                    <a:pt x="617" y="161"/>
                  </a:lnTo>
                  <a:lnTo>
                    <a:pt x="620" y="161"/>
                  </a:lnTo>
                  <a:lnTo>
                    <a:pt x="624" y="161"/>
                  </a:lnTo>
                  <a:lnTo>
                    <a:pt x="624" y="165"/>
                  </a:lnTo>
                  <a:lnTo>
                    <a:pt x="628" y="165"/>
                  </a:lnTo>
                  <a:lnTo>
                    <a:pt x="632" y="165"/>
                  </a:lnTo>
                  <a:lnTo>
                    <a:pt x="635" y="165"/>
                  </a:lnTo>
                  <a:lnTo>
                    <a:pt x="635" y="161"/>
                  </a:lnTo>
                  <a:lnTo>
                    <a:pt x="639" y="161"/>
                  </a:lnTo>
                  <a:lnTo>
                    <a:pt x="639" y="165"/>
                  </a:lnTo>
                  <a:lnTo>
                    <a:pt x="643" y="161"/>
                  </a:lnTo>
                  <a:lnTo>
                    <a:pt x="639" y="161"/>
                  </a:lnTo>
                  <a:lnTo>
                    <a:pt x="639" y="158"/>
                  </a:lnTo>
                  <a:lnTo>
                    <a:pt x="643" y="158"/>
                  </a:lnTo>
                  <a:lnTo>
                    <a:pt x="639" y="161"/>
                  </a:lnTo>
                  <a:lnTo>
                    <a:pt x="643" y="161"/>
                  </a:lnTo>
                  <a:lnTo>
                    <a:pt x="647" y="161"/>
                  </a:lnTo>
                  <a:lnTo>
                    <a:pt x="647" y="158"/>
                  </a:lnTo>
                  <a:lnTo>
                    <a:pt x="643" y="158"/>
                  </a:lnTo>
                  <a:lnTo>
                    <a:pt x="639" y="158"/>
                  </a:lnTo>
                  <a:lnTo>
                    <a:pt x="639" y="154"/>
                  </a:lnTo>
                  <a:lnTo>
                    <a:pt x="643" y="154"/>
                  </a:lnTo>
                  <a:lnTo>
                    <a:pt x="647" y="158"/>
                  </a:lnTo>
                  <a:lnTo>
                    <a:pt x="650" y="158"/>
                  </a:lnTo>
                  <a:lnTo>
                    <a:pt x="647" y="158"/>
                  </a:lnTo>
                  <a:lnTo>
                    <a:pt x="647" y="154"/>
                  </a:lnTo>
                  <a:lnTo>
                    <a:pt x="643" y="154"/>
                  </a:lnTo>
                  <a:lnTo>
                    <a:pt x="639" y="154"/>
                  </a:lnTo>
                  <a:lnTo>
                    <a:pt x="635" y="154"/>
                  </a:lnTo>
                  <a:lnTo>
                    <a:pt x="632" y="154"/>
                  </a:lnTo>
                  <a:lnTo>
                    <a:pt x="628" y="154"/>
                  </a:lnTo>
                  <a:lnTo>
                    <a:pt x="624" y="154"/>
                  </a:lnTo>
                  <a:lnTo>
                    <a:pt x="620" y="154"/>
                  </a:lnTo>
                  <a:lnTo>
                    <a:pt x="620" y="150"/>
                  </a:lnTo>
                  <a:lnTo>
                    <a:pt x="624" y="150"/>
                  </a:lnTo>
                  <a:lnTo>
                    <a:pt x="628" y="150"/>
                  </a:lnTo>
                  <a:lnTo>
                    <a:pt x="632" y="150"/>
                  </a:lnTo>
                  <a:lnTo>
                    <a:pt x="635" y="150"/>
                  </a:lnTo>
                  <a:lnTo>
                    <a:pt x="639" y="154"/>
                  </a:lnTo>
                  <a:lnTo>
                    <a:pt x="639" y="150"/>
                  </a:lnTo>
                  <a:lnTo>
                    <a:pt x="635" y="150"/>
                  </a:lnTo>
                  <a:lnTo>
                    <a:pt x="632" y="150"/>
                  </a:lnTo>
                  <a:lnTo>
                    <a:pt x="628" y="146"/>
                  </a:lnTo>
                  <a:lnTo>
                    <a:pt x="632" y="146"/>
                  </a:lnTo>
                  <a:lnTo>
                    <a:pt x="635" y="146"/>
                  </a:lnTo>
                  <a:lnTo>
                    <a:pt x="639" y="146"/>
                  </a:lnTo>
                  <a:lnTo>
                    <a:pt x="643" y="146"/>
                  </a:lnTo>
                  <a:lnTo>
                    <a:pt x="647" y="146"/>
                  </a:lnTo>
                  <a:lnTo>
                    <a:pt x="650" y="146"/>
                  </a:lnTo>
                  <a:lnTo>
                    <a:pt x="647" y="146"/>
                  </a:lnTo>
                  <a:lnTo>
                    <a:pt x="643" y="146"/>
                  </a:lnTo>
                  <a:lnTo>
                    <a:pt x="647" y="146"/>
                  </a:lnTo>
                  <a:lnTo>
                    <a:pt x="647" y="143"/>
                  </a:lnTo>
                  <a:lnTo>
                    <a:pt x="650" y="143"/>
                  </a:lnTo>
                  <a:lnTo>
                    <a:pt x="650" y="146"/>
                  </a:lnTo>
                  <a:lnTo>
                    <a:pt x="654" y="146"/>
                  </a:lnTo>
                  <a:lnTo>
                    <a:pt x="658" y="146"/>
                  </a:lnTo>
                  <a:lnTo>
                    <a:pt x="662" y="146"/>
                  </a:lnTo>
                  <a:lnTo>
                    <a:pt x="665" y="146"/>
                  </a:lnTo>
                  <a:lnTo>
                    <a:pt x="669" y="146"/>
                  </a:lnTo>
                  <a:lnTo>
                    <a:pt x="673" y="146"/>
                  </a:lnTo>
                  <a:lnTo>
                    <a:pt x="677" y="146"/>
                  </a:lnTo>
                  <a:lnTo>
                    <a:pt x="681" y="146"/>
                  </a:lnTo>
                  <a:lnTo>
                    <a:pt x="684" y="146"/>
                  </a:lnTo>
                  <a:lnTo>
                    <a:pt x="688" y="146"/>
                  </a:lnTo>
                  <a:lnTo>
                    <a:pt x="692" y="146"/>
                  </a:lnTo>
                  <a:lnTo>
                    <a:pt x="696" y="146"/>
                  </a:lnTo>
                  <a:lnTo>
                    <a:pt x="696" y="150"/>
                  </a:lnTo>
                  <a:lnTo>
                    <a:pt x="692" y="150"/>
                  </a:lnTo>
                  <a:lnTo>
                    <a:pt x="688" y="150"/>
                  </a:lnTo>
                  <a:lnTo>
                    <a:pt x="684" y="150"/>
                  </a:lnTo>
                  <a:lnTo>
                    <a:pt x="684" y="154"/>
                  </a:lnTo>
                  <a:lnTo>
                    <a:pt x="684" y="150"/>
                  </a:lnTo>
                  <a:lnTo>
                    <a:pt x="688" y="150"/>
                  </a:lnTo>
                  <a:lnTo>
                    <a:pt x="692" y="150"/>
                  </a:lnTo>
                  <a:lnTo>
                    <a:pt x="692" y="154"/>
                  </a:lnTo>
                  <a:lnTo>
                    <a:pt x="688" y="154"/>
                  </a:lnTo>
                  <a:lnTo>
                    <a:pt x="684" y="154"/>
                  </a:lnTo>
                  <a:lnTo>
                    <a:pt x="681" y="154"/>
                  </a:lnTo>
                  <a:lnTo>
                    <a:pt x="681" y="158"/>
                  </a:lnTo>
                  <a:lnTo>
                    <a:pt x="677" y="158"/>
                  </a:lnTo>
                  <a:lnTo>
                    <a:pt x="673" y="158"/>
                  </a:lnTo>
                  <a:lnTo>
                    <a:pt x="673" y="161"/>
                  </a:lnTo>
                  <a:lnTo>
                    <a:pt x="673" y="158"/>
                  </a:lnTo>
                  <a:lnTo>
                    <a:pt x="677" y="158"/>
                  </a:lnTo>
                  <a:lnTo>
                    <a:pt x="681" y="158"/>
                  </a:lnTo>
                  <a:lnTo>
                    <a:pt x="684" y="158"/>
                  </a:lnTo>
                  <a:lnTo>
                    <a:pt x="688" y="158"/>
                  </a:lnTo>
                  <a:lnTo>
                    <a:pt x="688" y="161"/>
                  </a:lnTo>
                  <a:lnTo>
                    <a:pt x="692" y="161"/>
                  </a:lnTo>
                  <a:lnTo>
                    <a:pt x="696" y="165"/>
                  </a:lnTo>
                  <a:lnTo>
                    <a:pt x="692" y="165"/>
                  </a:lnTo>
                  <a:lnTo>
                    <a:pt x="696" y="165"/>
                  </a:lnTo>
                  <a:lnTo>
                    <a:pt x="699" y="161"/>
                  </a:lnTo>
                  <a:lnTo>
                    <a:pt x="703" y="165"/>
                  </a:lnTo>
                  <a:lnTo>
                    <a:pt x="703" y="169"/>
                  </a:lnTo>
                  <a:lnTo>
                    <a:pt x="707" y="169"/>
                  </a:lnTo>
                  <a:lnTo>
                    <a:pt x="703" y="169"/>
                  </a:lnTo>
                  <a:lnTo>
                    <a:pt x="699" y="169"/>
                  </a:lnTo>
                  <a:lnTo>
                    <a:pt x="696" y="169"/>
                  </a:lnTo>
                  <a:lnTo>
                    <a:pt x="699" y="169"/>
                  </a:lnTo>
                  <a:lnTo>
                    <a:pt x="703" y="173"/>
                  </a:lnTo>
                  <a:lnTo>
                    <a:pt x="699" y="173"/>
                  </a:lnTo>
                  <a:lnTo>
                    <a:pt x="696" y="173"/>
                  </a:lnTo>
                  <a:lnTo>
                    <a:pt x="699" y="176"/>
                  </a:lnTo>
                  <a:lnTo>
                    <a:pt x="699" y="173"/>
                  </a:lnTo>
                  <a:lnTo>
                    <a:pt x="703" y="173"/>
                  </a:lnTo>
                  <a:lnTo>
                    <a:pt x="703" y="176"/>
                  </a:lnTo>
                  <a:lnTo>
                    <a:pt x="699" y="176"/>
                  </a:lnTo>
                  <a:lnTo>
                    <a:pt x="703" y="176"/>
                  </a:lnTo>
                  <a:lnTo>
                    <a:pt x="699" y="176"/>
                  </a:lnTo>
                  <a:lnTo>
                    <a:pt x="696" y="176"/>
                  </a:lnTo>
                  <a:lnTo>
                    <a:pt x="696" y="180"/>
                  </a:lnTo>
                  <a:lnTo>
                    <a:pt x="692" y="180"/>
                  </a:lnTo>
                  <a:lnTo>
                    <a:pt x="688" y="180"/>
                  </a:lnTo>
                  <a:lnTo>
                    <a:pt x="684" y="180"/>
                  </a:lnTo>
                  <a:lnTo>
                    <a:pt x="681" y="180"/>
                  </a:lnTo>
                  <a:lnTo>
                    <a:pt x="677" y="180"/>
                  </a:lnTo>
                  <a:lnTo>
                    <a:pt x="673" y="180"/>
                  </a:lnTo>
                  <a:lnTo>
                    <a:pt x="673" y="176"/>
                  </a:lnTo>
                  <a:lnTo>
                    <a:pt x="677" y="176"/>
                  </a:lnTo>
                  <a:lnTo>
                    <a:pt x="673" y="176"/>
                  </a:lnTo>
                  <a:lnTo>
                    <a:pt x="669" y="180"/>
                  </a:lnTo>
                  <a:lnTo>
                    <a:pt x="673" y="180"/>
                  </a:lnTo>
                  <a:lnTo>
                    <a:pt x="677" y="180"/>
                  </a:lnTo>
                  <a:lnTo>
                    <a:pt x="677" y="184"/>
                  </a:lnTo>
                  <a:lnTo>
                    <a:pt x="669" y="184"/>
                  </a:lnTo>
                  <a:lnTo>
                    <a:pt x="669" y="188"/>
                  </a:lnTo>
                  <a:lnTo>
                    <a:pt x="665" y="188"/>
                  </a:lnTo>
                  <a:close/>
                  <a:moveTo>
                    <a:pt x="722" y="176"/>
                  </a:moveTo>
                  <a:lnTo>
                    <a:pt x="722" y="173"/>
                  </a:lnTo>
                  <a:lnTo>
                    <a:pt x="726" y="173"/>
                  </a:lnTo>
                  <a:lnTo>
                    <a:pt x="729" y="173"/>
                  </a:lnTo>
                  <a:lnTo>
                    <a:pt x="726" y="173"/>
                  </a:lnTo>
                  <a:lnTo>
                    <a:pt x="722" y="173"/>
                  </a:lnTo>
                  <a:lnTo>
                    <a:pt x="722" y="169"/>
                  </a:lnTo>
                  <a:lnTo>
                    <a:pt x="722" y="165"/>
                  </a:lnTo>
                  <a:lnTo>
                    <a:pt x="718" y="165"/>
                  </a:lnTo>
                  <a:lnTo>
                    <a:pt x="714" y="165"/>
                  </a:lnTo>
                  <a:lnTo>
                    <a:pt x="714" y="161"/>
                  </a:lnTo>
                  <a:lnTo>
                    <a:pt x="714" y="158"/>
                  </a:lnTo>
                  <a:lnTo>
                    <a:pt x="718" y="158"/>
                  </a:lnTo>
                  <a:lnTo>
                    <a:pt x="714" y="154"/>
                  </a:lnTo>
                  <a:lnTo>
                    <a:pt x="714" y="150"/>
                  </a:lnTo>
                  <a:lnTo>
                    <a:pt x="714" y="146"/>
                  </a:lnTo>
                  <a:lnTo>
                    <a:pt x="718" y="146"/>
                  </a:lnTo>
                  <a:lnTo>
                    <a:pt x="722" y="146"/>
                  </a:lnTo>
                  <a:lnTo>
                    <a:pt x="726" y="150"/>
                  </a:lnTo>
                  <a:lnTo>
                    <a:pt x="729" y="150"/>
                  </a:lnTo>
                  <a:lnTo>
                    <a:pt x="733" y="150"/>
                  </a:lnTo>
                  <a:lnTo>
                    <a:pt x="729" y="150"/>
                  </a:lnTo>
                  <a:lnTo>
                    <a:pt x="726" y="146"/>
                  </a:lnTo>
                  <a:lnTo>
                    <a:pt x="722" y="146"/>
                  </a:lnTo>
                  <a:lnTo>
                    <a:pt x="722" y="143"/>
                  </a:lnTo>
                  <a:lnTo>
                    <a:pt x="726" y="143"/>
                  </a:lnTo>
                  <a:lnTo>
                    <a:pt x="729" y="143"/>
                  </a:lnTo>
                  <a:lnTo>
                    <a:pt x="733" y="143"/>
                  </a:lnTo>
                  <a:lnTo>
                    <a:pt x="737" y="143"/>
                  </a:lnTo>
                  <a:lnTo>
                    <a:pt x="741" y="143"/>
                  </a:lnTo>
                  <a:lnTo>
                    <a:pt x="744" y="143"/>
                  </a:lnTo>
                  <a:lnTo>
                    <a:pt x="748" y="143"/>
                  </a:lnTo>
                  <a:lnTo>
                    <a:pt x="752" y="143"/>
                  </a:lnTo>
                  <a:lnTo>
                    <a:pt x="756" y="143"/>
                  </a:lnTo>
                  <a:lnTo>
                    <a:pt x="759" y="143"/>
                  </a:lnTo>
                  <a:lnTo>
                    <a:pt x="763" y="143"/>
                  </a:lnTo>
                  <a:lnTo>
                    <a:pt x="767" y="143"/>
                  </a:lnTo>
                  <a:lnTo>
                    <a:pt x="771" y="143"/>
                  </a:lnTo>
                  <a:lnTo>
                    <a:pt x="774" y="143"/>
                  </a:lnTo>
                  <a:lnTo>
                    <a:pt x="778" y="143"/>
                  </a:lnTo>
                  <a:lnTo>
                    <a:pt x="782" y="143"/>
                  </a:lnTo>
                  <a:lnTo>
                    <a:pt x="786" y="143"/>
                  </a:lnTo>
                  <a:lnTo>
                    <a:pt x="793" y="143"/>
                  </a:lnTo>
                  <a:lnTo>
                    <a:pt x="797" y="146"/>
                  </a:lnTo>
                  <a:lnTo>
                    <a:pt x="801" y="146"/>
                  </a:lnTo>
                  <a:lnTo>
                    <a:pt x="797" y="146"/>
                  </a:lnTo>
                  <a:lnTo>
                    <a:pt x="793" y="150"/>
                  </a:lnTo>
                  <a:lnTo>
                    <a:pt x="789" y="150"/>
                  </a:lnTo>
                  <a:lnTo>
                    <a:pt x="786" y="154"/>
                  </a:lnTo>
                  <a:lnTo>
                    <a:pt x="782" y="158"/>
                  </a:lnTo>
                  <a:lnTo>
                    <a:pt x="778" y="158"/>
                  </a:lnTo>
                  <a:lnTo>
                    <a:pt x="774" y="161"/>
                  </a:lnTo>
                  <a:lnTo>
                    <a:pt x="771" y="161"/>
                  </a:lnTo>
                  <a:lnTo>
                    <a:pt x="771" y="165"/>
                  </a:lnTo>
                  <a:lnTo>
                    <a:pt x="767" y="165"/>
                  </a:lnTo>
                  <a:lnTo>
                    <a:pt x="763" y="165"/>
                  </a:lnTo>
                  <a:lnTo>
                    <a:pt x="759" y="165"/>
                  </a:lnTo>
                  <a:lnTo>
                    <a:pt x="759" y="161"/>
                  </a:lnTo>
                  <a:lnTo>
                    <a:pt x="756" y="161"/>
                  </a:lnTo>
                  <a:lnTo>
                    <a:pt x="752" y="161"/>
                  </a:lnTo>
                  <a:lnTo>
                    <a:pt x="748" y="161"/>
                  </a:lnTo>
                  <a:lnTo>
                    <a:pt x="744" y="161"/>
                  </a:lnTo>
                  <a:lnTo>
                    <a:pt x="741" y="161"/>
                  </a:lnTo>
                  <a:lnTo>
                    <a:pt x="737" y="161"/>
                  </a:lnTo>
                  <a:lnTo>
                    <a:pt x="737" y="165"/>
                  </a:lnTo>
                  <a:lnTo>
                    <a:pt x="741" y="165"/>
                  </a:lnTo>
                  <a:lnTo>
                    <a:pt x="744" y="165"/>
                  </a:lnTo>
                  <a:lnTo>
                    <a:pt x="748" y="165"/>
                  </a:lnTo>
                  <a:lnTo>
                    <a:pt x="748" y="169"/>
                  </a:lnTo>
                  <a:lnTo>
                    <a:pt x="744" y="169"/>
                  </a:lnTo>
                  <a:lnTo>
                    <a:pt x="744" y="173"/>
                  </a:lnTo>
                  <a:lnTo>
                    <a:pt x="741" y="173"/>
                  </a:lnTo>
                  <a:lnTo>
                    <a:pt x="737" y="173"/>
                  </a:lnTo>
                  <a:lnTo>
                    <a:pt x="741" y="173"/>
                  </a:lnTo>
                  <a:lnTo>
                    <a:pt x="741" y="176"/>
                  </a:lnTo>
                  <a:lnTo>
                    <a:pt x="737" y="176"/>
                  </a:lnTo>
                  <a:lnTo>
                    <a:pt x="733" y="176"/>
                  </a:lnTo>
                  <a:lnTo>
                    <a:pt x="729" y="176"/>
                  </a:lnTo>
                  <a:lnTo>
                    <a:pt x="726" y="176"/>
                  </a:lnTo>
                  <a:lnTo>
                    <a:pt x="722" y="176"/>
                  </a:lnTo>
                  <a:close/>
                  <a:moveTo>
                    <a:pt x="275" y="549"/>
                  </a:moveTo>
                  <a:lnTo>
                    <a:pt x="271" y="549"/>
                  </a:lnTo>
                  <a:lnTo>
                    <a:pt x="271" y="545"/>
                  </a:lnTo>
                  <a:lnTo>
                    <a:pt x="267" y="545"/>
                  </a:lnTo>
                  <a:lnTo>
                    <a:pt x="263" y="545"/>
                  </a:lnTo>
                  <a:lnTo>
                    <a:pt x="260" y="545"/>
                  </a:lnTo>
                  <a:lnTo>
                    <a:pt x="256" y="541"/>
                  </a:lnTo>
                  <a:lnTo>
                    <a:pt x="252" y="541"/>
                  </a:lnTo>
                  <a:lnTo>
                    <a:pt x="252" y="537"/>
                  </a:lnTo>
                  <a:lnTo>
                    <a:pt x="256" y="537"/>
                  </a:lnTo>
                  <a:lnTo>
                    <a:pt x="256" y="534"/>
                  </a:lnTo>
                  <a:lnTo>
                    <a:pt x="256" y="537"/>
                  </a:lnTo>
                  <a:lnTo>
                    <a:pt x="252" y="537"/>
                  </a:lnTo>
                  <a:lnTo>
                    <a:pt x="248" y="537"/>
                  </a:lnTo>
                  <a:lnTo>
                    <a:pt x="245" y="537"/>
                  </a:lnTo>
                  <a:lnTo>
                    <a:pt x="241" y="537"/>
                  </a:lnTo>
                  <a:lnTo>
                    <a:pt x="241" y="534"/>
                  </a:lnTo>
                  <a:lnTo>
                    <a:pt x="245" y="534"/>
                  </a:lnTo>
                  <a:lnTo>
                    <a:pt x="241" y="534"/>
                  </a:lnTo>
                  <a:lnTo>
                    <a:pt x="237" y="534"/>
                  </a:lnTo>
                  <a:lnTo>
                    <a:pt x="241" y="530"/>
                  </a:lnTo>
                  <a:lnTo>
                    <a:pt x="237" y="530"/>
                  </a:lnTo>
                  <a:lnTo>
                    <a:pt x="237" y="534"/>
                  </a:lnTo>
                  <a:lnTo>
                    <a:pt x="237" y="530"/>
                  </a:lnTo>
                  <a:lnTo>
                    <a:pt x="233" y="530"/>
                  </a:lnTo>
                  <a:lnTo>
                    <a:pt x="230" y="530"/>
                  </a:lnTo>
                  <a:lnTo>
                    <a:pt x="230" y="526"/>
                  </a:lnTo>
                  <a:lnTo>
                    <a:pt x="233" y="526"/>
                  </a:lnTo>
                  <a:lnTo>
                    <a:pt x="237" y="526"/>
                  </a:lnTo>
                  <a:lnTo>
                    <a:pt x="233" y="526"/>
                  </a:lnTo>
                  <a:lnTo>
                    <a:pt x="230" y="526"/>
                  </a:lnTo>
                  <a:lnTo>
                    <a:pt x="226" y="522"/>
                  </a:lnTo>
                  <a:lnTo>
                    <a:pt x="222" y="522"/>
                  </a:lnTo>
                  <a:lnTo>
                    <a:pt x="218" y="522"/>
                  </a:lnTo>
                  <a:lnTo>
                    <a:pt x="218" y="519"/>
                  </a:lnTo>
                  <a:lnTo>
                    <a:pt x="222" y="519"/>
                  </a:lnTo>
                  <a:lnTo>
                    <a:pt x="218" y="519"/>
                  </a:lnTo>
                  <a:lnTo>
                    <a:pt x="218" y="522"/>
                  </a:lnTo>
                  <a:lnTo>
                    <a:pt x="215" y="522"/>
                  </a:lnTo>
                  <a:lnTo>
                    <a:pt x="215" y="519"/>
                  </a:lnTo>
                  <a:lnTo>
                    <a:pt x="211" y="519"/>
                  </a:lnTo>
                  <a:lnTo>
                    <a:pt x="207" y="519"/>
                  </a:lnTo>
                  <a:lnTo>
                    <a:pt x="211" y="519"/>
                  </a:lnTo>
                  <a:lnTo>
                    <a:pt x="211" y="515"/>
                  </a:lnTo>
                  <a:lnTo>
                    <a:pt x="207" y="515"/>
                  </a:lnTo>
                  <a:lnTo>
                    <a:pt x="211" y="515"/>
                  </a:lnTo>
                  <a:lnTo>
                    <a:pt x="215" y="515"/>
                  </a:lnTo>
                  <a:lnTo>
                    <a:pt x="215" y="511"/>
                  </a:lnTo>
                  <a:lnTo>
                    <a:pt x="211" y="511"/>
                  </a:lnTo>
                  <a:lnTo>
                    <a:pt x="207" y="511"/>
                  </a:lnTo>
                  <a:lnTo>
                    <a:pt x="211" y="511"/>
                  </a:lnTo>
                  <a:lnTo>
                    <a:pt x="215" y="511"/>
                  </a:lnTo>
                  <a:lnTo>
                    <a:pt x="207" y="515"/>
                  </a:lnTo>
                  <a:lnTo>
                    <a:pt x="203" y="515"/>
                  </a:lnTo>
                  <a:lnTo>
                    <a:pt x="203" y="511"/>
                  </a:lnTo>
                  <a:lnTo>
                    <a:pt x="200" y="511"/>
                  </a:lnTo>
                  <a:lnTo>
                    <a:pt x="200" y="507"/>
                  </a:lnTo>
                  <a:lnTo>
                    <a:pt x="203" y="507"/>
                  </a:lnTo>
                  <a:lnTo>
                    <a:pt x="207" y="507"/>
                  </a:lnTo>
                  <a:lnTo>
                    <a:pt x="211" y="507"/>
                  </a:lnTo>
                  <a:lnTo>
                    <a:pt x="215" y="507"/>
                  </a:lnTo>
                  <a:lnTo>
                    <a:pt x="215" y="511"/>
                  </a:lnTo>
                  <a:lnTo>
                    <a:pt x="218" y="511"/>
                  </a:lnTo>
                  <a:lnTo>
                    <a:pt x="222" y="511"/>
                  </a:lnTo>
                  <a:lnTo>
                    <a:pt x="226" y="511"/>
                  </a:lnTo>
                  <a:lnTo>
                    <a:pt x="230" y="515"/>
                  </a:lnTo>
                  <a:lnTo>
                    <a:pt x="233" y="515"/>
                  </a:lnTo>
                  <a:lnTo>
                    <a:pt x="237" y="515"/>
                  </a:lnTo>
                  <a:lnTo>
                    <a:pt x="241" y="515"/>
                  </a:lnTo>
                  <a:lnTo>
                    <a:pt x="245" y="515"/>
                  </a:lnTo>
                  <a:lnTo>
                    <a:pt x="248" y="515"/>
                  </a:lnTo>
                  <a:lnTo>
                    <a:pt x="248" y="519"/>
                  </a:lnTo>
                  <a:lnTo>
                    <a:pt x="252" y="522"/>
                  </a:lnTo>
                  <a:lnTo>
                    <a:pt x="252" y="526"/>
                  </a:lnTo>
                  <a:lnTo>
                    <a:pt x="256" y="526"/>
                  </a:lnTo>
                  <a:lnTo>
                    <a:pt x="256" y="530"/>
                  </a:lnTo>
                  <a:lnTo>
                    <a:pt x="260" y="530"/>
                  </a:lnTo>
                  <a:lnTo>
                    <a:pt x="267" y="534"/>
                  </a:lnTo>
                  <a:lnTo>
                    <a:pt x="271" y="534"/>
                  </a:lnTo>
                  <a:lnTo>
                    <a:pt x="275" y="537"/>
                  </a:lnTo>
                  <a:lnTo>
                    <a:pt x="275" y="541"/>
                  </a:lnTo>
                  <a:lnTo>
                    <a:pt x="278" y="545"/>
                  </a:lnTo>
                  <a:lnTo>
                    <a:pt x="278" y="541"/>
                  </a:lnTo>
                  <a:lnTo>
                    <a:pt x="278" y="545"/>
                  </a:lnTo>
                  <a:lnTo>
                    <a:pt x="282" y="545"/>
                  </a:lnTo>
                  <a:lnTo>
                    <a:pt x="278" y="545"/>
                  </a:lnTo>
                  <a:lnTo>
                    <a:pt x="278" y="549"/>
                  </a:lnTo>
                  <a:lnTo>
                    <a:pt x="275" y="549"/>
                  </a:lnTo>
                  <a:close/>
                  <a:moveTo>
                    <a:pt x="327" y="116"/>
                  </a:moveTo>
                  <a:lnTo>
                    <a:pt x="324" y="116"/>
                  </a:lnTo>
                  <a:lnTo>
                    <a:pt x="324" y="112"/>
                  </a:lnTo>
                  <a:lnTo>
                    <a:pt x="327" y="112"/>
                  </a:lnTo>
                  <a:lnTo>
                    <a:pt x="324" y="112"/>
                  </a:lnTo>
                  <a:lnTo>
                    <a:pt x="320" y="112"/>
                  </a:lnTo>
                  <a:lnTo>
                    <a:pt x="320" y="109"/>
                  </a:lnTo>
                  <a:lnTo>
                    <a:pt x="316" y="109"/>
                  </a:lnTo>
                  <a:lnTo>
                    <a:pt x="316" y="112"/>
                  </a:lnTo>
                  <a:lnTo>
                    <a:pt x="312" y="112"/>
                  </a:lnTo>
                  <a:lnTo>
                    <a:pt x="308" y="112"/>
                  </a:lnTo>
                  <a:lnTo>
                    <a:pt x="305" y="112"/>
                  </a:lnTo>
                  <a:lnTo>
                    <a:pt x="297" y="112"/>
                  </a:lnTo>
                  <a:lnTo>
                    <a:pt x="293" y="112"/>
                  </a:lnTo>
                  <a:lnTo>
                    <a:pt x="290" y="112"/>
                  </a:lnTo>
                  <a:lnTo>
                    <a:pt x="293" y="112"/>
                  </a:lnTo>
                  <a:lnTo>
                    <a:pt x="293" y="109"/>
                  </a:lnTo>
                  <a:lnTo>
                    <a:pt x="290" y="109"/>
                  </a:lnTo>
                  <a:lnTo>
                    <a:pt x="293" y="109"/>
                  </a:lnTo>
                  <a:lnTo>
                    <a:pt x="290" y="109"/>
                  </a:lnTo>
                  <a:lnTo>
                    <a:pt x="286" y="109"/>
                  </a:lnTo>
                  <a:lnTo>
                    <a:pt x="286" y="112"/>
                  </a:lnTo>
                  <a:lnTo>
                    <a:pt x="286" y="109"/>
                  </a:lnTo>
                  <a:lnTo>
                    <a:pt x="290" y="109"/>
                  </a:lnTo>
                  <a:lnTo>
                    <a:pt x="290" y="105"/>
                  </a:lnTo>
                  <a:lnTo>
                    <a:pt x="293" y="105"/>
                  </a:lnTo>
                  <a:lnTo>
                    <a:pt x="297" y="105"/>
                  </a:lnTo>
                  <a:lnTo>
                    <a:pt x="301" y="105"/>
                  </a:lnTo>
                  <a:lnTo>
                    <a:pt x="305" y="105"/>
                  </a:lnTo>
                  <a:lnTo>
                    <a:pt x="308" y="105"/>
                  </a:lnTo>
                  <a:lnTo>
                    <a:pt x="312" y="101"/>
                  </a:lnTo>
                  <a:lnTo>
                    <a:pt x="316" y="101"/>
                  </a:lnTo>
                  <a:lnTo>
                    <a:pt x="320" y="101"/>
                  </a:lnTo>
                  <a:lnTo>
                    <a:pt x="324" y="101"/>
                  </a:lnTo>
                  <a:lnTo>
                    <a:pt x="327" y="101"/>
                  </a:lnTo>
                  <a:lnTo>
                    <a:pt x="327" y="97"/>
                  </a:lnTo>
                  <a:lnTo>
                    <a:pt x="331" y="97"/>
                  </a:lnTo>
                  <a:lnTo>
                    <a:pt x="335" y="97"/>
                  </a:lnTo>
                  <a:lnTo>
                    <a:pt x="335" y="94"/>
                  </a:lnTo>
                  <a:lnTo>
                    <a:pt x="339" y="94"/>
                  </a:lnTo>
                  <a:lnTo>
                    <a:pt x="342" y="94"/>
                  </a:lnTo>
                  <a:lnTo>
                    <a:pt x="342" y="90"/>
                  </a:lnTo>
                  <a:lnTo>
                    <a:pt x="346" y="90"/>
                  </a:lnTo>
                  <a:lnTo>
                    <a:pt x="350" y="90"/>
                  </a:lnTo>
                  <a:lnTo>
                    <a:pt x="354" y="90"/>
                  </a:lnTo>
                  <a:lnTo>
                    <a:pt x="357" y="90"/>
                  </a:lnTo>
                  <a:lnTo>
                    <a:pt x="361" y="90"/>
                  </a:lnTo>
                  <a:lnTo>
                    <a:pt x="365" y="90"/>
                  </a:lnTo>
                  <a:lnTo>
                    <a:pt x="369" y="90"/>
                  </a:lnTo>
                  <a:lnTo>
                    <a:pt x="372" y="90"/>
                  </a:lnTo>
                  <a:lnTo>
                    <a:pt x="376" y="90"/>
                  </a:lnTo>
                  <a:lnTo>
                    <a:pt x="380" y="90"/>
                  </a:lnTo>
                  <a:lnTo>
                    <a:pt x="376" y="90"/>
                  </a:lnTo>
                  <a:lnTo>
                    <a:pt x="380" y="90"/>
                  </a:lnTo>
                  <a:lnTo>
                    <a:pt x="384" y="90"/>
                  </a:lnTo>
                  <a:lnTo>
                    <a:pt x="380" y="90"/>
                  </a:lnTo>
                  <a:lnTo>
                    <a:pt x="376" y="90"/>
                  </a:lnTo>
                  <a:lnTo>
                    <a:pt x="380" y="90"/>
                  </a:lnTo>
                  <a:lnTo>
                    <a:pt x="384" y="90"/>
                  </a:lnTo>
                  <a:lnTo>
                    <a:pt x="380" y="90"/>
                  </a:lnTo>
                  <a:lnTo>
                    <a:pt x="380" y="86"/>
                  </a:lnTo>
                  <a:lnTo>
                    <a:pt x="384" y="86"/>
                  </a:lnTo>
                  <a:lnTo>
                    <a:pt x="387" y="86"/>
                  </a:lnTo>
                  <a:lnTo>
                    <a:pt x="391" y="86"/>
                  </a:lnTo>
                  <a:lnTo>
                    <a:pt x="391" y="90"/>
                  </a:lnTo>
                  <a:lnTo>
                    <a:pt x="395" y="90"/>
                  </a:lnTo>
                  <a:lnTo>
                    <a:pt x="399" y="90"/>
                  </a:lnTo>
                  <a:lnTo>
                    <a:pt x="402" y="90"/>
                  </a:lnTo>
                  <a:lnTo>
                    <a:pt x="406" y="90"/>
                  </a:lnTo>
                  <a:lnTo>
                    <a:pt x="402" y="94"/>
                  </a:lnTo>
                  <a:lnTo>
                    <a:pt x="399" y="94"/>
                  </a:lnTo>
                  <a:lnTo>
                    <a:pt x="395" y="94"/>
                  </a:lnTo>
                  <a:lnTo>
                    <a:pt x="391" y="94"/>
                  </a:lnTo>
                  <a:lnTo>
                    <a:pt x="391" y="97"/>
                  </a:lnTo>
                  <a:lnTo>
                    <a:pt x="395" y="97"/>
                  </a:lnTo>
                  <a:lnTo>
                    <a:pt x="399" y="97"/>
                  </a:lnTo>
                  <a:lnTo>
                    <a:pt x="395" y="97"/>
                  </a:lnTo>
                  <a:lnTo>
                    <a:pt x="391" y="97"/>
                  </a:lnTo>
                  <a:lnTo>
                    <a:pt x="395" y="97"/>
                  </a:lnTo>
                  <a:lnTo>
                    <a:pt x="399" y="101"/>
                  </a:lnTo>
                  <a:lnTo>
                    <a:pt x="395" y="101"/>
                  </a:lnTo>
                  <a:lnTo>
                    <a:pt x="391" y="101"/>
                  </a:lnTo>
                  <a:lnTo>
                    <a:pt x="384" y="101"/>
                  </a:lnTo>
                  <a:lnTo>
                    <a:pt x="380" y="105"/>
                  </a:lnTo>
                  <a:lnTo>
                    <a:pt x="380" y="109"/>
                  </a:lnTo>
                  <a:lnTo>
                    <a:pt x="376" y="109"/>
                  </a:lnTo>
                  <a:lnTo>
                    <a:pt x="372" y="109"/>
                  </a:lnTo>
                  <a:lnTo>
                    <a:pt x="369" y="109"/>
                  </a:lnTo>
                  <a:lnTo>
                    <a:pt x="365" y="105"/>
                  </a:lnTo>
                  <a:lnTo>
                    <a:pt x="365" y="101"/>
                  </a:lnTo>
                  <a:lnTo>
                    <a:pt x="369" y="101"/>
                  </a:lnTo>
                  <a:lnTo>
                    <a:pt x="369" y="97"/>
                  </a:lnTo>
                  <a:lnTo>
                    <a:pt x="365" y="97"/>
                  </a:lnTo>
                  <a:lnTo>
                    <a:pt x="365" y="101"/>
                  </a:lnTo>
                  <a:lnTo>
                    <a:pt x="361" y="101"/>
                  </a:lnTo>
                  <a:lnTo>
                    <a:pt x="357" y="101"/>
                  </a:lnTo>
                  <a:lnTo>
                    <a:pt x="357" y="105"/>
                  </a:lnTo>
                  <a:lnTo>
                    <a:pt x="354" y="105"/>
                  </a:lnTo>
                  <a:lnTo>
                    <a:pt x="350" y="105"/>
                  </a:lnTo>
                  <a:lnTo>
                    <a:pt x="354" y="105"/>
                  </a:lnTo>
                  <a:lnTo>
                    <a:pt x="354" y="109"/>
                  </a:lnTo>
                  <a:lnTo>
                    <a:pt x="350" y="109"/>
                  </a:lnTo>
                  <a:lnTo>
                    <a:pt x="346" y="112"/>
                  </a:lnTo>
                  <a:lnTo>
                    <a:pt x="346" y="109"/>
                  </a:lnTo>
                  <a:lnTo>
                    <a:pt x="342" y="109"/>
                  </a:lnTo>
                  <a:lnTo>
                    <a:pt x="339" y="109"/>
                  </a:lnTo>
                  <a:lnTo>
                    <a:pt x="335" y="109"/>
                  </a:lnTo>
                  <a:lnTo>
                    <a:pt x="339" y="112"/>
                  </a:lnTo>
                  <a:lnTo>
                    <a:pt x="342" y="112"/>
                  </a:lnTo>
                  <a:lnTo>
                    <a:pt x="339" y="112"/>
                  </a:lnTo>
                  <a:lnTo>
                    <a:pt x="335" y="112"/>
                  </a:lnTo>
                  <a:lnTo>
                    <a:pt x="335" y="116"/>
                  </a:lnTo>
                  <a:lnTo>
                    <a:pt x="331" y="116"/>
                  </a:lnTo>
                  <a:lnTo>
                    <a:pt x="331" y="112"/>
                  </a:lnTo>
                  <a:lnTo>
                    <a:pt x="327" y="116"/>
                  </a:lnTo>
                  <a:close/>
                  <a:moveTo>
                    <a:pt x="643" y="128"/>
                  </a:moveTo>
                  <a:lnTo>
                    <a:pt x="639" y="128"/>
                  </a:lnTo>
                  <a:lnTo>
                    <a:pt x="639" y="124"/>
                  </a:lnTo>
                  <a:lnTo>
                    <a:pt x="643" y="124"/>
                  </a:lnTo>
                  <a:lnTo>
                    <a:pt x="647" y="124"/>
                  </a:lnTo>
                  <a:lnTo>
                    <a:pt x="643" y="124"/>
                  </a:lnTo>
                  <a:lnTo>
                    <a:pt x="639" y="124"/>
                  </a:lnTo>
                  <a:lnTo>
                    <a:pt x="643" y="124"/>
                  </a:lnTo>
                  <a:lnTo>
                    <a:pt x="639" y="124"/>
                  </a:lnTo>
                  <a:lnTo>
                    <a:pt x="635" y="124"/>
                  </a:lnTo>
                  <a:lnTo>
                    <a:pt x="635" y="120"/>
                  </a:lnTo>
                  <a:lnTo>
                    <a:pt x="635" y="124"/>
                  </a:lnTo>
                  <a:lnTo>
                    <a:pt x="639" y="124"/>
                  </a:lnTo>
                  <a:lnTo>
                    <a:pt x="639" y="120"/>
                  </a:lnTo>
                  <a:lnTo>
                    <a:pt x="635" y="120"/>
                  </a:lnTo>
                  <a:lnTo>
                    <a:pt x="639" y="120"/>
                  </a:lnTo>
                  <a:lnTo>
                    <a:pt x="643" y="120"/>
                  </a:lnTo>
                  <a:lnTo>
                    <a:pt x="647" y="120"/>
                  </a:lnTo>
                  <a:lnTo>
                    <a:pt x="643" y="120"/>
                  </a:lnTo>
                  <a:lnTo>
                    <a:pt x="647" y="120"/>
                  </a:lnTo>
                  <a:lnTo>
                    <a:pt x="650" y="120"/>
                  </a:lnTo>
                  <a:lnTo>
                    <a:pt x="647" y="120"/>
                  </a:lnTo>
                  <a:lnTo>
                    <a:pt x="650" y="120"/>
                  </a:lnTo>
                  <a:lnTo>
                    <a:pt x="650" y="116"/>
                  </a:lnTo>
                  <a:lnTo>
                    <a:pt x="654" y="116"/>
                  </a:lnTo>
                  <a:lnTo>
                    <a:pt x="658" y="116"/>
                  </a:lnTo>
                  <a:lnTo>
                    <a:pt x="662" y="116"/>
                  </a:lnTo>
                  <a:lnTo>
                    <a:pt x="665" y="116"/>
                  </a:lnTo>
                  <a:lnTo>
                    <a:pt x="662" y="116"/>
                  </a:lnTo>
                  <a:lnTo>
                    <a:pt x="658" y="116"/>
                  </a:lnTo>
                  <a:lnTo>
                    <a:pt x="654" y="116"/>
                  </a:lnTo>
                  <a:lnTo>
                    <a:pt x="650" y="116"/>
                  </a:lnTo>
                  <a:lnTo>
                    <a:pt x="647" y="116"/>
                  </a:lnTo>
                  <a:lnTo>
                    <a:pt x="643" y="116"/>
                  </a:lnTo>
                  <a:lnTo>
                    <a:pt x="639" y="116"/>
                  </a:lnTo>
                  <a:lnTo>
                    <a:pt x="635" y="116"/>
                  </a:lnTo>
                  <a:lnTo>
                    <a:pt x="628" y="120"/>
                  </a:lnTo>
                  <a:lnTo>
                    <a:pt x="624" y="120"/>
                  </a:lnTo>
                  <a:lnTo>
                    <a:pt x="620" y="120"/>
                  </a:lnTo>
                  <a:lnTo>
                    <a:pt x="617" y="120"/>
                  </a:lnTo>
                  <a:lnTo>
                    <a:pt x="613" y="120"/>
                  </a:lnTo>
                  <a:lnTo>
                    <a:pt x="609" y="120"/>
                  </a:lnTo>
                  <a:lnTo>
                    <a:pt x="605" y="120"/>
                  </a:lnTo>
                  <a:lnTo>
                    <a:pt x="602" y="116"/>
                  </a:lnTo>
                  <a:lnTo>
                    <a:pt x="605" y="116"/>
                  </a:lnTo>
                  <a:lnTo>
                    <a:pt x="609" y="116"/>
                  </a:lnTo>
                  <a:lnTo>
                    <a:pt x="613" y="116"/>
                  </a:lnTo>
                  <a:lnTo>
                    <a:pt x="617" y="116"/>
                  </a:lnTo>
                  <a:lnTo>
                    <a:pt x="613" y="116"/>
                  </a:lnTo>
                  <a:lnTo>
                    <a:pt x="609" y="116"/>
                  </a:lnTo>
                  <a:lnTo>
                    <a:pt x="609" y="112"/>
                  </a:lnTo>
                  <a:lnTo>
                    <a:pt x="613" y="112"/>
                  </a:lnTo>
                  <a:lnTo>
                    <a:pt x="617" y="112"/>
                  </a:lnTo>
                  <a:lnTo>
                    <a:pt x="620" y="112"/>
                  </a:lnTo>
                  <a:lnTo>
                    <a:pt x="624" y="116"/>
                  </a:lnTo>
                  <a:lnTo>
                    <a:pt x="628" y="116"/>
                  </a:lnTo>
                  <a:lnTo>
                    <a:pt x="624" y="116"/>
                  </a:lnTo>
                  <a:lnTo>
                    <a:pt x="628" y="116"/>
                  </a:lnTo>
                  <a:lnTo>
                    <a:pt x="624" y="116"/>
                  </a:lnTo>
                  <a:lnTo>
                    <a:pt x="624" y="112"/>
                  </a:lnTo>
                  <a:lnTo>
                    <a:pt x="620" y="112"/>
                  </a:lnTo>
                  <a:lnTo>
                    <a:pt x="624" y="112"/>
                  </a:lnTo>
                  <a:lnTo>
                    <a:pt x="628" y="112"/>
                  </a:lnTo>
                  <a:lnTo>
                    <a:pt x="624" y="112"/>
                  </a:lnTo>
                  <a:lnTo>
                    <a:pt x="620" y="112"/>
                  </a:lnTo>
                  <a:lnTo>
                    <a:pt x="617" y="112"/>
                  </a:lnTo>
                  <a:lnTo>
                    <a:pt x="617" y="109"/>
                  </a:lnTo>
                  <a:lnTo>
                    <a:pt x="620" y="109"/>
                  </a:lnTo>
                  <a:lnTo>
                    <a:pt x="624" y="109"/>
                  </a:lnTo>
                  <a:lnTo>
                    <a:pt x="620" y="109"/>
                  </a:lnTo>
                  <a:lnTo>
                    <a:pt x="613" y="109"/>
                  </a:lnTo>
                  <a:lnTo>
                    <a:pt x="617" y="105"/>
                  </a:lnTo>
                  <a:lnTo>
                    <a:pt x="613" y="105"/>
                  </a:lnTo>
                  <a:lnTo>
                    <a:pt x="617" y="105"/>
                  </a:lnTo>
                  <a:lnTo>
                    <a:pt x="620" y="105"/>
                  </a:lnTo>
                  <a:lnTo>
                    <a:pt x="624" y="105"/>
                  </a:lnTo>
                  <a:lnTo>
                    <a:pt x="628" y="105"/>
                  </a:lnTo>
                  <a:lnTo>
                    <a:pt x="632" y="105"/>
                  </a:lnTo>
                  <a:lnTo>
                    <a:pt x="628" y="109"/>
                  </a:lnTo>
                  <a:lnTo>
                    <a:pt x="632" y="109"/>
                  </a:lnTo>
                  <a:lnTo>
                    <a:pt x="635" y="109"/>
                  </a:lnTo>
                  <a:lnTo>
                    <a:pt x="639" y="109"/>
                  </a:lnTo>
                  <a:lnTo>
                    <a:pt x="643" y="112"/>
                  </a:lnTo>
                  <a:lnTo>
                    <a:pt x="647" y="112"/>
                  </a:lnTo>
                  <a:lnTo>
                    <a:pt x="650" y="112"/>
                  </a:lnTo>
                  <a:lnTo>
                    <a:pt x="654" y="112"/>
                  </a:lnTo>
                  <a:lnTo>
                    <a:pt x="650" y="112"/>
                  </a:lnTo>
                  <a:lnTo>
                    <a:pt x="647" y="112"/>
                  </a:lnTo>
                  <a:lnTo>
                    <a:pt x="643" y="109"/>
                  </a:lnTo>
                  <a:lnTo>
                    <a:pt x="647" y="109"/>
                  </a:lnTo>
                  <a:lnTo>
                    <a:pt x="650" y="109"/>
                  </a:lnTo>
                  <a:lnTo>
                    <a:pt x="654" y="109"/>
                  </a:lnTo>
                  <a:lnTo>
                    <a:pt x="650" y="109"/>
                  </a:lnTo>
                  <a:lnTo>
                    <a:pt x="647" y="109"/>
                  </a:lnTo>
                  <a:lnTo>
                    <a:pt x="643" y="109"/>
                  </a:lnTo>
                  <a:lnTo>
                    <a:pt x="639" y="109"/>
                  </a:lnTo>
                  <a:lnTo>
                    <a:pt x="643" y="109"/>
                  </a:lnTo>
                  <a:lnTo>
                    <a:pt x="647" y="109"/>
                  </a:lnTo>
                  <a:lnTo>
                    <a:pt x="650" y="109"/>
                  </a:lnTo>
                  <a:lnTo>
                    <a:pt x="647" y="109"/>
                  </a:lnTo>
                  <a:lnTo>
                    <a:pt x="643" y="105"/>
                  </a:lnTo>
                  <a:lnTo>
                    <a:pt x="639" y="105"/>
                  </a:lnTo>
                  <a:lnTo>
                    <a:pt x="635" y="105"/>
                  </a:lnTo>
                  <a:lnTo>
                    <a:pt x="632" y="105"/>
                  </a:lnTo>
                  <a:lnTo>
                    <a:pt x="635" y="105"/>
                  </a:lnTo>
                  <a:lnTo>
                    <a:pt x="635" y="101"/>
                  </a:lnTo>
                  <a:lnTo>
                    <a:pt x="639" y="101"/>
                  </a:lnTo>
                  <a:lnTo>
                    <a:pt x="643" y="101"/>
                  </a:lnTo>
                  <a:lnTo>
                    <a:pt x="647" y="101"/>
                  </a:lnTo>
                  <a:lnTo>
                    <a:pt x="650" y="101"/>
                  </a:lnTo>
                  <a:lnTo>
                    <a:pt x="654" y="101"/>
                  </a:lnTo>
                  <a:lnTo>
                    <a:pt x="658" y="105"/>
                  </a:lnTo>
                  <a:lnTo>
                    <a:pt x="662" y="105"/>
                  </a:lnTo>
                  <a:lnTo>
                    <a:pt x="665" y="105"/>
                  </a:lnTo>
                  <a:lnTo>
                    <a:pt x="662" y="105"/>
                  </a:lnTo>
                  <a:lnTo>
                    <a:pt x="662" y="101"/>
                  </a:lnTo>
                  <a:lnTo>
                    <a:pt x="665" y="101"/>
                  </a:lnTo>
                  <a:lnTo>
                    <a:pt x="669" y="101"/>
                  </a:lnTo>
                  <a:lnTo>
                    <a:pt x="665" y="101"/>
                  </a:lnTo>
                  <a:lnTo>
                    <a:pt x="669" y="101"/>
                  </a:lnTo>
                  <a:lnTo>
                    <a:pt x="673" y="101"/>
                  </a:lnTo>
                  <a:lnTo>
                    <a:pt x="677" y="101"/>
                  </a:lnTo>
                  <a:lnTo>
                    <a:pt x="673" y="101"/>
                  </a:lnTo>
                  <a:lnTo>
                    <a:pt x="673" y="105"/>
                  </a:lnTo>
                  <a:lnTo>
                    <a:pt x="677" y="105"/>
                  </a:lnTo>
                  <a:lnTo>
                    <a:pt x="681" y="105"/>
                  </a:lnTo>
                  <a:lnTo>
                    <a:pt x="684" y="105"/>
                  </a:lnTo>
                  <a:lnTo>
                    <a:pt x="681" y="105"/>
                  </a:lnTo>
                  <a:lnTo>
                    <a:pt x="684" y="109"/>
                  </a:lnTo>
                  <a:lnTo>
                    <a:pt x="688" y="109"/>
                  </a:lnTo>
                  <a:lnTo>
                    <a:pt x="684" y="109"/>
                  </a:lnTo>
                  <a:lnTo>
                    <a:pt x="684" y="112"/>
                  </a:lnTo>
                  <a:lnTo>
                    <a:pt x="684" y="116"/>
                  </a:lnTo>
                  <a:lnTo>
                    <a:pt x="681" y="116"/>
                  </a:lnTo>
                  <a:lnTo>
                    <a:pt x="684" y="116"/>
                  </a:lnTo>
                  <a:lnTo>
                    <a:pt x="688" y="116"/>
                  </a:lnTo>
                  <a:lnTo>
                    <a:pt x="688" y="120"/>
                  </a:lnTo>
                  <a:lnTo>
                    <a:pt x="684" y="120"/>
                  </a:lnTo>
                  <a:lnTo>
                    <a:pt x="681" y="120"/>
                  </a:lnTo>
                  <a:lnTo>
                    <a:pt x="677" y="120"/>
                  </a:lnTo>
                  <a:lnTo>
                    <a:pt x="681" y="120"/>
                  </a:lnTo>
                  <a:lnTo>
                    <a:pt x="677" y="120"/>
                  </a:lnTo>
                  <a:lnTo>
                    <a:pt x="681" y="120"/>
                  </a:lnTo>
                  <a:lnTo>
                    <a:pt x="681" y="124"/>
                  </a:lnTo>
                  <a:lnTo>
                    <a:pt x="677" y="124"/>
                  </a:lnTo>
                  <a:lnTo>
                    <a:pt x="681" y="124"/>
                  </a:lnTo>
                  <a:lnTo>
                    <a:pt x="684" y="124"/>
                  </a:lnTo>
                  <a:lnTo>
                    <a:pt x="681" y="124"/>
                  </a:lnTo>
                  <a:lnTo>
                    <a:pt x="684" y="124"/>
                  </a:lnTo>
                  <a:lnTo>
                    <a:pt x="684" y="128"/>
                  </a:lnTo>
                  <a:lnTo>
                    <a:pt x="681" y="128"/>
                  </a:lnTo>
                  <a:lnTo>
                    <a:pt x="677" y="124"/>
                  </a:lnTo>
                  <a:lnTo>
                    <a:pt x="677" y="128"/>
                  </a:lnTo>
                  <a:lnTo>
                    <a:pt x="681" y="128"/>
                  </a:lnTo>
                  <a:lnTo>
                    <a:pt x="677" y="128"/>
                  </a:lnTo>
                  <a:lnTo>
                    <a:pt x="673" y="128"/>
                  </a:lnTo>
                  <a:lnTo>
                    <a:pt x="669" y="128"/>
                  </a:lnTo>
                  <a:lnTo>
                    <a:pt x="665" y="128"/>
                  </a:lnTo>
                  <a:lnTo>
                    <a:pt x="662" y="128"/>
                  </a:lnTo>
                  <a:lnTo>
                    <a:pt x="658" y="128"/>
                  </a:lnTo>
                  <a:lnTo>
                    <a:pt x="654" y="128"/>
                  </a:lnTo>
                  <a:lnTo>
                    <a:pt x="650" y="128"/>
                  </a:lnTo>
                  <a:lnTo>
                    <a:pt x="647" y="128"/>
                  </a:lnTo>
                  <a:lnTo>
                    <a:pt x="643" y="128"/>
                  </a:lnTo>
                  <a:close/>
                  <a:moveTo>
                    <a:pt x="647" y="82"/>
                  </a:moveTo>
                  <a:lnTo>
                    <a:pt x="643" y="82"/>
                  </a:lnTo>
                  <a:lnTo>
                    <a:pt x="639" y="82"/>
                  </a:lnTo>
                  <a:lnTo>
                    <a:pt x="635" y="82"/>
                  </a:lnTo>
                  <a:lnTo>
                    <a:pt x="635" y="79"/>
                  </a:lnTo>
                  <a:lnTo>
                    <a:pt x="632" y="79"/>
                  </a:lnTo>
                  <a:lnTo>
                    <a:pt x="628" y="79"/>
                  </a:lnTo>
                  <a:lnTo>
                    <a:pt x="624" y="79"/>
                  </a:lnTo>
                  <a:lnTo>
                    <a:pt x="617" y="75"/>
                  </a:lnTo>
                  <a:lnTo>
                    <a:pt x="613" y="75"/>
                  </a:lnTo>
                  <a:lnTo>
                    <a:pt x="609" y="75"/>
                  </a:lnTo>
                  <a:lnTo>
                    <a:pt x="605" y="75"/>
                  </a:lnTo>
                  <a:lnTo>
                    <a:pt x="605" y="79"/>
                  </a:lnTo>
                  <a:lnTo>
                    <a:pt x="605" y="75"/>
                  </a:lnTo>
                  <a:lnTo>
                    <a:pt x="602" y="75"/>
                  </a:lnTo>
                  <a:lnTo>
                    <a:pt x="605" y="75"/>
                  </a:lnTo>
                  <a:lnTo>
                    <a:pt x="602" y="75"/>
                  </a:lnTo>
                  <a:lnTo>
                    <a:pt x="598" y="75"/>
                  </a:lnTo>
                  <a:lnTo>
                    <a:pt x="594" y="75"/>
                  </a:lnTo>
                  <a:lnTo>
                    <a:pt x="590" y="75"/>
                  </a:lnTo>
                  <a:lnTo>
                    <a:pt x="587" y="75"/>
                  </a:lnTo>
                  <a:lnTo>
                    <a:pt x="587" y="79"/>
                  </a:lnTo>
                  <a:lnTo>
                    <a:pt x="583" y="79"/>
                  </a:lnTo>
                  <a:lnTo>
                    <a:pt x="583" y="75"/>
                  </a:lnTo>
                  <a:lnTo>
                    <a:pt x="579" y="75"/>
                  </a:lnTo>
                  <a:lnTo>
                    <a:pt x="575" y="75"/>
                  </a:lnTo>
                  <a:lnTo>
                    <a:pt x="572" y="75"/>
                  </a:lnTo>
                  <a:lnTo>
                    <a:pt x="568" y="75"/>
                  </a:lnTo>
                  <a:lnTo>
                    <a:pt x="568" y="71"/>
                  </a:lnTo>
                  <a:lnTo>
                    <a:pt x="572" y="71"/>
                  </a:lnTo>
                  <a:lnTo>
                    <a:pt x="575" y="71"/>
                  </a:lnTo>
                  <a:lnTo>
                    <a:pt x="579" y="71"/>
                  </a:lnTo>
                  <a:lnTo>
                    <a:pt x="583" y="71"/>
                  </a:lnTo>
                  <a:lnTo>
                    <a:pt x="587" y="71"/>
                  </a:lnTo>
                  <a:lnTo>
                    <a:pt x="590" y="71"/>
                  </a:lnTo>
                  <a:lnTo>
                    <a:pt x="594" y="71"/>
                  </a:lnTo>
                  <a:lnTo>
                    <a:pt x="590" y="71"/>
                  </a:lnTo>
                  <a:lnTo>
                    <a:pt x="587" y="71"/>
                  </a:lnTo>
                  <a:lnTo>
                    <a:pt x="583" y="71"/>
                  </a:lnTo>
                  <a:lnTo>
                    <a:pt x="587" y="71"/>
                  </a:lnTo>
                  <a:lnTo>
                    <a:pt x="590" y="71"/>
                  </a:lnTo>
                  <a:lnTo>
                    <a:pt x="594" y="67"/>
                  </a:lnTo>
                  <a:lnTo>
                    <a:pt x="594" y="71"/>
                  </a:lnTo>
                  <a:lnTo>
                    <a:pt x="594" y="67"/>
                  </a:lnTo>
                  <a:lnTo>
                    <a:pt x="590" y="67"/>
                  </a:lnTo>
                  <a:lnTo>
                    <a:pt x="587" y="67"/>
                  </a:lnTo>
                  <a:lnTo>
                    <a:pt x="590" y="67"/>
                  </a:lnTo>
                  <a:lnTo>
                    <a:pt x="587" y="67"/>
                  </a:lnTo>
                  <a:lnTo>
                    <a:pt x="583" y="67"/>
                  </a:lnTo>
                  <a:lnTo>
                    <a:pt x="579" y="67"/>
                  </a:lnTo>
                  <a:lnTo>
                    <a:pt x="583" y="67"/>
                  </a:lnTo>
                  <a:lnTo>
                    <a:pt x="587" y="67"/>
                  </a:lnTo>
                  <a:lnTo>
                    <a:pt x="583" y="67"/>
                  </a:lnTo>
                  <a:lnTo>
                    <a:pt x="583" y="64"/>
                  </a:lnTo>
                  <a:lnTo>
                    <a:pt x="579" y="64"/>
                  </a:lnTo>
                  <a:lnTo>
                    <a:pt x="575" y="67"/>
                  </a:lnTo>
                  <a:lnTo>
                    <a:pt x="572" y="67"/>
                  </a:lnTo>
                  <a:lnTo>
                    <a:pt x="568" y="67"/>
                  </a:lnTo>
                  <a:lnTo>
                    <a:pt x="572" y="67"/>
                  </a:lnTo>
                  <a:lnTo>
                    <a:pt x="572" y="64"/>
                  </a:lnTo>
                  <a:lnTo>
                    <a:pt x="568" y="64"/>
                  </a:lnTo>
                  <a:lnTo>
                    <a:pt x="564" y="64"/>
                  </a:lnTo>
                  <a:lnTo>
                    <a:pt x="560" y="64"/>
                  </a:lnTo>
                  <a:lnTo>
                    <a:pt x="560" y="60"/>
                  </a:lnTo>
                  <a:lnTo>
                    <a:pt x="564" y="60"/>
                  </a:lnTo>
                  <a:lnTo>
                    <a:pt x="568" y="60"/>
                  </a:lnTo>
                  <a:lnTo>
                    <a:pt x="572" y="60"/>
                  </a:lnTo>
                  <a:lnTo>
                    <a:pt x="575" y="60"/>
                  </a:lnTo>
                  <a:lnTo>
                    <a:pt x="583" y="60"/>
                  </a:lnTo>
                  <a:lnTo>
                    <a:pt x="587" y="60"/>
                  </a:lnTo>
                  <a:lnTo>
                    <a:pt x="590" y="60"/>
                  </a:lnTo>
                  <a:lnTo>
                    <a:pt x="594" y="60"/>
                  </a:lnTo>
                  <a:lnTo>
                    <a:pt x="598" y="60"/>
                  </a:lnTo>
                  <a:lnTo>
                    <a:pt x="602" y="60"/>
                  </a:lnTo>
                  <a:lnTo>
                    <a:pt x="602" y="64"/>
                  </a:lnTo>
                  <a:lnTo>
                    <a:pt x="605" y="64"/>
                  </a:lnTo>
                  <a:lnTo>
                    <a:pt x="605" y="67"/>
                  </a:lnTo>
                  <a:lnTo>
                    <a:pt x="609" y="67"/>
                  </a:lnTo>
                  <a:lnTo>
                    <a:pt x="609" y="64"/>
                  </a:lnTo>
                  <a:lnTo>
                    <a:pt x="613" y="64"/>
                  </a:lnTo>
                  <a:lnTo>
                    <a:pt x="617" y="64"/>
                  </a:lnTo>
                  <a:lnTo>
                    <a:pt x="620" y="64"/>
                  </a:lnTo>
                  <a:lnTo>
                    <a:pt x="624" y="64"/>
                  </a:lnTo>
                  <a:lnTo>
                    <a:pt x="628" y="64"/>
                  </a:lnTo>
                  <a:lnTo>
                    <a:pt x="628" y="67"/>
                  </a:lnTo>
                  <a:lnTo>
                    <a:pt x="628" y="64"/>
                  </a:lnTo>
                  <a:lnTo>
                    <a:pt x="632" y="67"/>
                  </a:lnTo>
                  <a:lnTo>
                    <a:pt x="628" y="67"/>
                  </a:lnTo>
                  <a:lnTo>
                    <a:pt x="632" y="67"/>
                  </a:lnTo>
                  <a:lnTo>
                    <a:pt x="635" y="67"/>
                  </a:lnTo>
                  <a:lnTo>
                    <a:pt x="639" y="67"/>
                  </a:lnTo>
                  <a:lnTo>
                    <a:pt x="643" y="67"/>
                  </a:lnTo>
                  <a:lnTo>
                    <a:pt x="647" y="67"/>
                  </a:lnTo>
                  <a:lnTo>
                    <a:pt x="650" y="71"/>
                  </a:lnTo>
                  <a:lnTo>
                    <a:pt x="647" y="71"/>
                  </a:lnTo>
                  <a:lnTo>
                    <a:pt x="650" y="71"/>
                  </a:lnTo>
                  <a:lnTo>
                    <a:pt x="654" y="71"/>
                  </a:lnTo>
                  <a:lnTo>
                    <a:pt x="650" y="71"/>
                  </a:lnTo>
                  <a:lnTo>
                    <a:pt x="650" y="75"/>
                  </a:lnTo>
                  <a:lnTo>
                    <a:pt x="654" y="75"/>
                  </a:lnTo>
                  <a:lnTo>
                    <a:pt x="654" y="79"/>
                  </a:lnTo>
                  <a:lnTo>
                    <a:pt x="658" y="79"/>
                  </a:lnTo>
                  <a:lnTo>
                    <a:pt x="662" y="79"/>
                  </a:lnTo>
                  <a:lnTo>
                    <a:pt x="662" y="82"/>
                  </a:lnTo>
                  <a:lnTo>
                    <a:pt x="658" y="82"/>
                  </a:lnTo>
                  <a:lnTo>
                    <a:pt x="654" y="82"/>
                  </a:lnTo>
                  <a:lnTo>
                    <a:pt x="650" y="82"/>
                  </a:lnTo>
                  <a:lnTo>
                    <a:pt x="647" y="82"/>
                  </a:lnTo>
                  <a:close/>
                  <a:moveTo>
                    <a:pt x="703" y="229"/>
                  </a:moveTo>
                  <a:lnTo>
                    <a:pt x="699" y="229"/>
                  </a:lnTo>
                  <a:lnTo>
                    <a:pt x="696" y="229"/>
                  </a:lnTo>
                  <a:lnTo>
                    <a:pt x="692" y="229"/>
                  </a:lnTo>
                  <a:lnTo>
                    <a:pt x="688" y="229"/>
                  </a:lnTo>
                  <a:lnTo>
                    <a:pt x="684" y="229"/>
                  </a:lnTo>
                  <a:lnTo>
                    <a:pt x="681" y="229"/>
                  </a:lnTo>
                  <a:lnTo>
                    <a:pt x="677" y="225"/>
                  </a:lnTo>
                  <a:lnTo>
                    <a:pt x="677" y="229"/>
                  </a:lnTo>
                  <a:lnTo>
                    <a:pt x="673" y="225"/>
                  </a:lnTo>
                  <a:lnTo>
                    <a:pt x="669" y="225"/>
                  </a:lnTo>
                  <a:lnTo>
                    <a:pt x="665" y="225"/>
                  </a:lnTo>
                  <a:lnTo>
                    <a:pt x="665" y="222"/>
                  </a:lnTo>
                  <a:lnTo>
                    <a:pt x="662" y="222"/>
                  </a:lnTo>
                  <a:lnTo>
                    <a:pt x="662" y="225"/>
                  </a:lnTo>
                  <a:lnTo>
                    <a:pt x="658" y="225"/>
                  </a:lnTo>
                  <a:lnTo>
                    <a:pt x="654" y="225"/>
                  </a:lnTo>
                  <a:lnTo>
                    <a:pt x="654" y="222"/>
                  </a:lnTo>
                  <a:lnTo>
                    <a:pt x="658" y="222"/>
                  </a:lnTo>
                  <a:lnTo>
                    <a:pt x="662" y="222"/>
                  </a:lnTo>
                  <a:lnTo>
                    <a:pt x="665" y="218"/>
                  </a:lnTo>
                  <a:lnTo>
                    <a:pt x="669" y="218"/>
                  </a:lnTo>
                  <a:lnTo>
                    <a:pt x="673" y="218"/>
                  </a:lnTo>
                  <a:lnTo>
                    <a:pt x="669" y="218"/>
                  </a:lnTo>
                  <a:lnTo>
                    <a:pt x="669" y="214"/>
                  </a:lnTo>
                  <a:lnTo>
                    <a:pt x="673" y="214"/>
                  </a:lnTo>
                  <a:lnTo>
                    <a:pt x="669" y="214"/>
                  </a:lnTo>
                  <a:lnTo>
                    <a:pt x="673" y="214"/>
                  </a:lnTo>
                  <a:lnTo>
                    <a:pt x="677" y="214"/>
                  </a:lnTo>
                  <a:lnTo>
                    <a:pt x="673" y="214"/>
                  </a:lnTo>
                  <a:lnTo>
                    <a:pt x="673" y="210"/>
                  </a:lnTo>
                  <a:lnTo>
                    <a:pt x="677" y="210"/>
                  </a:lnTo>
                  <a:lnTo>
                    <a:pt x="677" y="206"/>
                  </a:lnTo>
                  <a:lnTo>
                    <a:pt x="681" y="206"/>
                  </a:lnTo>
                  <a:lnTo>
                    <a:pt x="681" y="210"/>
                  </a:lnTo>
                  <a:lnTo>
                    <a:pt x="684" y="210"/>
                  </a:lnTo>
                  <a:lnTo>
                    <a:pt x="688" y="210"/>
                  </a:lnTo>
                  <a:lnTo>
                    <a:pt x="688" y="214"/>
                  </a:lnTo>
                  <a:lnTo>
                    <a:pt x="688" y="210"/>
                  </a:lnTo>
                  <a:lnTo>
                    <a:pt x="692" y="210"/>
                  </a:lnTo>
                  <a:lnTo>
                    <a:pt x="692" y="214"/>
                  </a:lnTo>
                  <a:lnTo>
                    <a:pt x="696" y="214"/>
                  </a:lnTo>
                  <a:lnTo>
                    <a:pt x="699" y="214"/>
                  </a:lnTo>
                  <a:lnTo>
                    <a:pt x="703" y="214"/>
                  </a:lnTo>
                  <a:lnTo>
                    <a:pt x="703" y="218"/>
                  </a:lnTo>
                  <a:lnTo>
                    <a:pt x="707" y="218"/>
                  </a:lnTo>
                  <a:lnTo>
                    <a:pt x="707" y="222"/>
                  </a:lnTo>
                  <a:lnTo>
                    <a:pt x="707" y="218"/>
                  </a:lnTo>
                  <a:lnTo>
                    <a:pt x="711" y="218"/>
                  </a:lnTo>
                  <a:lnTo>
                    <a:pt x="711" y="222"/>
                  </a:lnTo>
                  <a:lnTo>
                    <a:pt x="714" y="225"/>
                  </a:lnTo>
                  <a:lnTo>
                    <a:pt x="718" y="225"/>
                  </a:lnTo>
                  <a:lnTo>
                    <a:pt x="722" y="225"/>
                  </a:lnTo>
                  <a:lnTo>
                    <a:pt x="718" y="225"/>
                  </a:lnTo>
                  <a:lnTo>
                    <a:pt x="714" y="225"/>
                  </a:lnTo>
                  <a:lnTo>
                    <a:pt x="711" y="229"/>
                  </a:lnTo>
                  <a:lnTo>
                    <a:pt x="707" y="229"/>
                  </a:lnTo>
                  <a:lnTo>
                    <a:pt x="703" y="229"/>
                  </a:lnTo>
                  <a:close/>
                  <a:moveTo>
                    <a:pt x="970" y="165"/>
                  </a:moveTo>
                  <a:lnTo>
                    <a:pt x="970" y="161"/>
                  </a:lnTo>
                  <a:lnTo>
                    <a:pt x="966" y="161"/>
                  </a:lnTo>
                  <a:lnTo>
                    <a:pt x="962" y="161"/>
                  </a:lnTo>
                  <a:lnTo>
                    <a:pt x="959" y="161"/>
                  </a:lnTo>
                  <a:lnTo>
                    <a:pt x="959" y="158"/>
                  </a:lnTo>
                  <a:lnTo>
                    <a:pt x="959" y="154"/>
                  </a:lnTo>
                  <a:lnTo>
                    <a:pt x="955" y="154"/>
                  </a:lnTo>
                  <a:lnTo>
                    <a:pt x="951" y="154"/>
                  </a:lnTo>
                  <a:lnTo>
                    <a:pt x="947" y="154"/>
                  </a:lnTo>
                  <a:lnTo>
                    <a:pt x="947" y="150"/>
                  </a:lnTo>
                  <a:lnTo>
                    <a:pt x="947" y="146"/>
                  </a:lnTo>
                  <a:lnTo>
                    <a:pt x="951" y="146"/>
                  </a:lnTo>
                  <a:lnTo>
                    <a:pt x="955" y="146"/>
                  </a:lnTo>
                  <a:lnTo>
                    <a:pt x="959" y="146"/>
                  </a:lnTo>
                  <a:lnTo>
                    <a:pt x="959" y="150"/>
                  </a:lnTo>
                  <a:lnTo>
                    <a:pt x="962" y="150"/>
                  </a:lnTo>
                  <a:lnTo>
                    <a:pt x="966" y="150"/>
                  </a:lnTo>
                  <a:lnTo>
                    <a:pt x="970" y="150"/>
                  </a:lnTo>
                  <a:lnTo>
                    <a:pt x="977" y="150"/>
                  </a:lnTo>
                  <a:lnTo>
                    <a:pt x="981" y="150"/>
                  </a:lnTo>
                  <a:lnTo>
                    <a:pt x="985" y="150"/>
                  </a:lnTo>
                  <a:lnTo>
                    <a:pt x="989" y="150"/>
                  </a:lnTo>
                  <a:lnTo>
                    <a:pt x="992" y="150"/>
                  </a:lnTo>
                  <a:lnTo>
                    <a:pt x="996" y="150"/>
                  </a:lnTo>
                  <a:lnTo>
                    <a:pt x="1000" y="150"/>
                  </a:lnTo>
                  <a:lnTo>
                    <a:pt x="1004" y="150"/>
                  </a:lnTo>
                  <a:lnTo>
                    <a:pt x="1007" y="150"/>
                  </a:lnTo>
                  <a:lnTo>
                    <a:pt x="1007" y="154"/>
                  </a:lnTo>
                  <a:lnTo>
                    <a:pt x="1011" y="154"/>
                  </a:lnTo>
                  <a:lnTo>
                    <a:pt x="1015" y="158"/>
                  </a:lnTo>
                  <a:lnTo>
                    <a:pt x="1019" y="158"/>
                  </a:lnTo>
                  <a:lnTo>
                    <a:pt x="1019" y="161"/>
                  </a:lnTo>
                  <a:lnTo>
                    <a:pt x="1022" y="161"/>
                  </a:lnTo>
                  <a:lnTo>
                    <a:pt x="1019" y="161"/>
                  </a:lnTo>
                  <a:lnTo>
                    <a:pt x="1015" y="161"/>
                  </a:lnTo>
                  <a:lnTo>
                    <a:pt x="1011" y="161"/>
                  </a:lnTo>
                  <a:lnTo>
                    <a:pt x="1007" y="161"/>
                  </a:lnTo>
                  <a:lnTo>
                    <a:pt x="1004" y="161"/>
                  </a:lnTo>
                  <a:lnTo>
                    <a:pt x="1000" y="161"/>
                  </a:lnTo>
                  <a:lnTo>
                    <a:pt x="996" y="161"/>
                  </a:lnTo>
                  <a:lnTo>
                    <a:pt x="992" y="161"/>
                  </a:lnTo>
                  <a:lnTo>
                    <a:pt x="989" y="161"/>
                  </a:lnTo>
                  <a:lnTo>
                    <a:pt x="985" y="161"/>
                  </a:lnTo>
                  <a:lnTo>
                    <a:pt x="977" y="161"/>
                  </a:lnTo>
                  <a:lnTo>
                    <a:pt x="974" y="161"/>
                  </a:lnTo>
                  <a:lnTo>
                    <a:pt x="974" y="165"/>
                  </a:lnTo>
                  <a:lnTo>
                    <a:pt x="970" y="165"/>
                  </a:lnTo>
                  <a:close/>
                  <a:moveTo>
                    <a:pt x="1015" y="252"/>
                  </a:moveTo>
                  <a:lnTo>
                    <a:pt x="1007" y="252"/>
                  </a:lnTo>
                  <a:lnTo>
                    <a:pt x="1007" y="248"/>
                  </a:lnTo>
                  <a:lnTo>
                    <a:pt x="1004" y="248"/>
                  </a:lnTo>
                  <a:lnTo>
                    <a:pt x="1004" y="244"/>
                  </a:lnTo>
                  <a:lnTo>
                    <a:pt x="1004" y="240"/>
                  </a:lnTo>
                  <a:lnTo>
                    <a:pt x="1011" y="237"/>
                  </a:lnTo>
                  <a:lnTo>
                    <a:pt x="1011" y="233"/>
                  </a:lnTo>
                  <a:lnTo>
                    <a:pt x="1015" y="233"/>
                  </a:lnTo>
                  <a:lnTo>
                    <a:pt x="1019" y="233"/>
                  </a:lnTo>
                  <a:lnTo>
                    <a:pt x="1022" y="233"/>
                  </a:lnTo>
                  <a:lnTo>
                    <a:pt x="1026" y="233"/>
                  </a:lnTo>
                  <a:lnTo>
                    <a:pt x="1030" y="233"/>
                  </a:lnTo>
                  <a:lnTo>
                    <a:pt x="1034" y="233"/>
                  </a:lnTo>
                  <a:lnTo>
                    <a:pt x="1038" y="233"/>
                  </a:lnTo>
                  <a:lnTo>
                    <a:pt x="1041" y="237"/>
                  </a:lnTo>
                  <a:lnTo>
                    <a:pt x="1038" y="237"/>
                  </a:lnTo>
                  <a:lnTo>
                    <a:pt x="1038" y="240"/>
                  </a:lnTo>
                  <a:lnTo>
                    <a:pt x="1041" y="244"/>
                  </a:lnTo>
                  <a:lnTo>
                    <a:pt x="1038" y="244"/>
                  </a:lnTo>
                  <a:lnTo>
                    <a:pt x="1038" y="248"/>
                  </a:lnTo>
                  <a:lnTo>
                    <a:pt x="1034" y="248"/>
                  </a:lnTo>
                  <a:lnTo>
                    <a:pt x="1030" y="248"/>
                  </a:lnTo>
                  <a:lnTo>
                    <a:pt x="1026" y="248"/>
                  </a:lnTo>
                  <a:lnTo>
                    <a:pt x="1022" y="248"/>
                  </a:lnTo>
                  <a:lnTo>
                    <a:pt x="1019" y="248"/>
                  </a:lnTo>
                  <a:lnTo>
                    <a:pt x="1015" y="252"/>
                  </a:lnTo>
                  <a:close/>
                  <a:moveTo>
                    <a:pt x="733" y="135"/>
                  </a:moveTo>
                  <a:lnTo>
                    <a:pt x="729" y="135"/>
                  </a:lnTo>
                  <a:lnTo>
                    <a:pt x="726" y="131"/>
                  </a:lnTo>
                  <a:lnTo>
                    <a:pt x="722" y="131"/>
                  </a:lnTo>
                  <a:lnTo>
                    <a:pt x="718" y="131"/>
                  </a:lnTo>
                  <a:lnTo>
                    <a:pt x="714" y="131"/>
                  </a:lnTo>
                  <a:lnTo>
                    <a:pt x="711" y="131"/>
                  </a:lnTo>
                  <a:lnTo>
                    <a:pt x="707" y="128"/>
                  </a:lnTo>
                  <a:lnTo>
                    <a:pt x="711" y="128"/>
                  </a:lnTo>
                  <a:lnTo>
                    <a:pt x="707" y="128"/>
                  </a:lnTo>
                  <a:lnTo>
                    <a:pt x="703" y="128"/>
                  </a:lnTo>
                  <a:lnTo>
                    <a:pt x="699" y="128"/>
                  </a:lnTo>
                  <a:lnTo>
                    <a:pt x="703" y="124"/>
                  </a:lnTo>
                  <a:lnTo>
                    <a:pt x="707" y="124"/>
                  </a:lnTo>
                  <a:lnTo>
                    <a:pt x="711" y="124"/>
                  </a:lnTo>
                  <a:lnTo>
                    <a:pt x="711" y="120"/>
                  </a:lnTo>
                  <a:lnTo>
                    <a:pt x="707" y="120"/>
                  </a:lnTo>
                  <a:lnTo>
                    <a:pt x="711" y="120"/>
                  </a:lnTo>
                  <a:lnTo>
                    <a:pt x="714" y="120"/>
                  </a:lnTo>
                  <a:lnTo>
                    <a:pt x="718" y="120"/>
                  </a:lnTo>
                  <a:lnTo>
                    <a:pt x="722" y="120"/>
                  </a:lnTo>
                  <a:lnTo>
                    <a:pt x="726" y="120"/>
                  </a:lnTo>
                  <a:lnTo>
                    <a:pt x="726" y="116"/>
                  </a:lnTo>
                  <a:lnTo>
                    <a:pt x="729" y="116"/>
                  </a:lnTo>
                  <a:lnTo>
                    <a:pt x="733" y="116"/>
                  </a:lnTo>
                  <a:lnTo>
                    <a:pt x="733" y="120"/>
                  </a:lnTo>
                  <a:lnTo>
                    <a:pt x="737" y="120"/>
                  </a:lnTo>
                  <a:lnTo>
                    <a:pt x="741" y="120"/>
                  </a:lnTo>
                  <a:lnTo>
                    <a:pt x="744" y="120"/>
                  </a:lnTo>
                  <a:lnTo>
                    <a:pt x="744" y="124"/>
                  </a:lnTo>
                  <a:lnTo>
                    <a:pt x="748" y="124"/>
                  </a:lnTo>
                  <a:lnTo>
                    <a:pt x="748" y="128"/>
                  </a:lnTo>
                  <a:lnTo>
                    <a:pt x="752" y="128"/>
                  </a:lnTo>
                  <a:lnTo>
                    <a:pt x="752" y="131"/>
                  </a:lnTo>
                  <a:lnTo>
                    <a:pt x="748" y="131"/>
                  </a:lnTo>
                  <a:lnTo>
                    <a:pt x="744" y="135"/>
                  </a:lnTo>
                  <a:lnTo>
                    <a:pt x="741" y="135"/>
                  </a:lnTo>
                  <a:lnTo>
                    <a:pt x="737" y="135"/>
                  </a:lnTo>
                  <a:lnTo>
                    <a:pt x="733" y="135"/>
                  </a:lnTo>
                  <a:close/>
                  <a:moveTo>
                    <a:pt x="1259" y="590"/>
                  </a:moveTo>
                  <a:lnTo>
                    <a:pt x="1255" y="590"/>
                  </a:lnTo>
                  <a:lnTo>
                    <a:pt x="1252" y="590"/>
                  </a:lnTo>
                  <a:lnTo>
                    <a:pt x="1252" y="586"/>
                  </a:lnTo>
                  <a:lnTo>
                    <a:pt x="1252" y="582"/>
                  </a:lnTo>
                  <a:lnTo>
                    <a:pt x="1255" y="582"/>
                  </a:lnTo>
                  <a:lnTo>
                    <a:pt x="1255" y="579"/>
                  </a:lnTo>
                  <a:lnTo>
                    <a:pt x="1259" y="579"/>
                  </a:lnTo>
                  <a:lnTo>
                    <a:pt x="1259" y="575"/>
                  </a:lnTo>
                  <a:lnTo>
                    <a:pt x="1263" y="571"/>
                  </a:lnTo>
                  <a:lnTo>
                    <a:pt x="1267" y="571"/>
                  </a:lnTo>
                  <a:lnTo>
                    <a:pt x="1267" y="567"/>
                  </a:lnTo>
                  <a:lnTo>
                    <a:pt x="1270" y="567"/>
                  </a:lnTo>
                  <a:lnTo>
                    <a:pt x="1267" y="571"/>
                  </a:lnTo>
                  <a:lnTo>
                    <a:pt x="1270" y="571"/>
                  </a:lnTo>
                  <a:lnTo>
                    <a:pt x="1267" y="579"/>
                  </a:lnTo>
                  <a:lnTo>
                    <a:pt x="1267" y="582"/>
                  </a:lnTo>
                  <a:lnTo>
                    <a:pt x="1267" y="579"/>
                  </a:lnTo>
                  <a:lnTo>
                    <a:pt x="1270" y="579"/>
                  </a:lnTo>
                  <a:lnTo>
                    <a:pt x="1267" y="582"/>
                  </a:lnTo>
                  <a:lnTo>
                    <a:pt x="1263" y="582"/>
                  </a:lnTo>
                  <a:lnTo>
                    <a:pt x="1259" y="582"/>
                  </a:lnTo>
                  <a:lnTo>
                    <a:pt x="1259" y="586"/>
                  </a:lnTo>
                  <a:lnTo>
                    <a:pt x="1259" y="582"/>
                  </a:lnTo>
                  <a:lnTo>
                    <a:pt x="1263" y="582"/>
                  </a:lnTo>
                  <a:lnTo>
                    <a:pt x="1263" y="586"/>
                  </a:lnTo>
                  <a:lnTo>
                    <a:pt x="1259" y="586"/>
                  </a:lnTo>
                  <a:lnTo>
                    <a:pt x="1263" y="586"/>
                  </a:lnTo>
                  <a:lnTo>
                    <a:pt x="1259" y="586"/>
                  </a:lnTo>
                  <a:lnTo>
                    <a:pt x="1259" y="590"/>
                  </a:lnTo>
                  <a:lnTo>
                    <a:pt x="1259" y="586"/>
                  </a:lnTo>
                  <a:lnTo>
                    <a:pt x="1263" y="586"/>
                  </a:lnTo>
                  <a:lnTo>
                    <a:pt x="1263" y="590"/>
                  </a:lnTo>
                  <a:lnTo>
                    <a:pt x="1263" y="586"/>
                  </a:lnTo>
                  <a:lnTo>
                    <a:pt x="1267" y="586"/>
                  </a:lnTo>
                  <a:lnTo>
                    <a:pt x="1270" y="582"/>
                  </a:lnTo>
                  <a:lnTo>
                    <a:pt x="1267" y="586"/>
                  </a:lnTo>
                  <a:lnTo>
                    <a:pt x="1263" y="586"/>
                  </a:lnTo>
                  <a:lnTo>
                    <a:pt x="1267" y="582"/>
                  </a:lnTo>
                  <a:lnTo>
                    <a:pt x="1270" y="582"/>
                  </a:lnTo>
                  <a:lnTo>
                    <a:pt x="1270" y="579"/>
                  </a:lnTo>
                  <a:lnTo>
                    <a:pt x="1270" y="582"/>
                  </a:lnTo>
                  <a:lnTo>
                    <a:pt x="1267" y="582"/>
                  </a:lnTo>
                  <a:lnTo>
                    <a:pt x="1270" y="579"/>
                  </a:lnTo>
                  <a:lnTo>
                    <a:pt x="1274" y="579"/>
                  </a:lnTo>
                  <a:lnTo>
                    <a:pt x="1278" y="582"/>
                  </a:lnTo>
                  <a:lnTo>
                    <a:pt x="1278" y="586"/>
                  </a:lnTo>
                  <a:lnTo>
                    <a:pt x="1274" y="586"/>
                  </a:lnTo>
                  <a:lnTo>
                    <a:pt x="1270" y="590"/>
                  </a:lnTo>
                  <a:lnTo>
                    <a:pt x="1267" y="590"/>
                  </a:lnTo>
                  <a:lnTo>
                    <a:pt x="1263" y="590"/>
                  </a:lnTo>
                  <a:lnTo>
                    <a:pt x="1259" y="590"/>
                  </a:lnTo>
                  <a:close/>
                  <a:moveTo>
                    <a:pt x="696" y="82"/>
                  </a:moveTo>
                  <a:lnTo>
                    <a:pt x="692" y="82"/>
                  </a:lnTo>
                  <a:lnTo>
                    <a:pt x="696" y="82"/>
                  </a:lnTo>
                  <a:lnTo>
                    <a:pt x="692" y="82"/>
                  </a:lnTo>
                  <a:lnTo>
                    <a:pt x="688" y="82"/>
                  </a:lnTo>
                  <a:lnTo>
                    <a:pt x="688" y="79"/>
                  </a:lnTo>
                  <a:lnTo>
                    <a:pt x="684" y="79"/>
                  </a:lnTo>
                  <a:lnTo>
                    <a:pt x="681" y="79"/>
                  </a:lnTo>
                  <a:lnTo>
                    <a:pt x="684" y="79"/>
                  </a:lnTo>
                  <a:lnTo>
                    <a:pt x="688" y="79"/>
                  </a:lnTo>
                  <a:lnTo>
                    <a:pt x="696" y="79"/>
                  </a:lnTo>
                  <a:lnTo>
                    <a:pt x="692" y="79"/>
                  </a:lnTo>
                  <a:lnTo>
                    <a:pt x="688" y="79"/>
                  </a:lnTo>
                  <a:lnTo>
                    <a:pt x="684" y="79"/>
                  </a:lnTo>
                  <a:lnTo>
                    <a:pt x="681" y="79"/>
                  </a:lnTo>
                  <a:lnTo>
                    <a:pt x="681" y="75"/>
                  </a:lnTo>
                  <a:lnTo>
                    <a:pt x="677" y="75"/>
                  </a:lnTo>
                  <a:lnTo>
                    <a:pt x="673" y="75"/>
                  </a:lnTo>
                  <a:lnTo>
                    <a:pt x="673" y="71"/>
                  </a:lnTo>
                  <a:lnTo>
                    <a:pt x="677" y="71"/>
                  </a:lnTo>
                  <a:lnTo>
                    <a:pt x="673" y="71"/>
                  </a:lnTo>
                  <a:lnTo>
                    <a:pt x="673" y="67"/>
                  </a:lnTo>
                  <a:lnTo>
                    <a:pt x="677" y="67"/>
                  </a:lnTo>
                  <a:lnTo>
                    <a:pt x="681" y="67"/>
                  </a:lnTo>
                  <a:lnTo>
                    <a:pt x="684" y="67"/>
                  </a:lnTo>
                  <a:lnTo>
                    <a:pt x="688" y="67"/>
                  </a:lnTo>
                  <a:lnTo>
                    <a:pt x="692" y="67"/>
                  </a:lnTo>
                  <a:lnTo>
                    <a:pt x="696" y="67"/>
                  </a:lnTo>
                  <a:lnTo>
                    <a:pt x="696" y="71"/>
                  </a:lnTo>
                  <a:lnTo>
                    <a:pt x="699" y="71"/>
                  </a:lnTo>
                  <a:lnTo>
                    <a:pt x="703" y="71"/>
                  </a:lnTo>
                  <a:lnTo>
                    <a:pt x="707" y="71"/>
                  </a:lnTo>
                  <a:lnTo>
                    <a:pt x="711" y="71"/>
                  </a:lnTo>
                  <a:lnTo>
                    <a:pt x="714" y="71"/>
                  </a:lnTo>
                  <a:lnTo>
                    <a:pt x="718" y="71"/>
                  </a:lnTo>
                  <a:lnTo>
                    <a:pt x="722" y="75"/>
                  </a:lnTo>
                  <a:lnTo>
                    <a:pt x="726" y="75"/>
                  </a:lnTo>
                  <a:lnTo>
                    <a:pt x="729" y="75"/>
                  </a:lnTo>
                  <a:lnTo>
                    <a:pt x="726" y="75"/>
                  </a:lnTo>
                  <a:lnTo>
                    <a:pt x="718" y="75"/>
                  </a:lnTo>
                  <a:lnTo>
                    <a:pt x="718" y="79"/>
                  </a:lnTo>
                  <a:lnTo>
                    <a:pt x="722" y="79"/>
                  </a:lnTo>
                  <a:lnTo>
                    <a:pt x="726" y="79"/>
                  </a:lnTo>
                  <a:lnTo>
                    <a:pt x="726" y="82"/>
                  </a:lnTo>
                  <a:lnTo>
                    <a:pt x="722" y="82"/>
                  </a:lnTo>
                  <a:lnTo>
                    <a:pt x="718" y="82"/>
                  </a:lnTo>
                  <a:lnTo>
                    <a:pt x="714" y="82"/>
                  </a:lnTo>
                  <a:lnTo>
                    <a:pt x="711" y="82"/>
                  </a:lnTo>
                  <a:lnTo>
                    <a:pt x="707" y="82"/>
                  </a:lnTo>
                  <a:lnTo>
                    <a:pt x="703" y="82"/>
                  </a:lnTo>
                  <a:lnTo>
                    <a:pt x="699" y="82"/>
                  </a:lnTo>
                  <a:lnTo>
                    <a:pt x="703" y="82"/>
                  </a:lnTo>
                  <a:lnTo>
                    <a:pt x="699" y="82"/>
                  </a:lnTo>
                  <a:lnTo>
                    <a:pt x="696" y="82"/>
                  </a:lnTo>
                  <a:close/>
                  <a:moveTo>
                    <a:pt x="459" y="90"/>
                  </a:moveTo>
                  <a:lnTo>
                    <a:pt x="455" y="90"/>
                  </a:lnTo>
                  <a:lnTo>
                    <a:pt x="451" y="90"/>
                  </a:lnTo>
                  <a:lnTo>
                    <a:pt x="448" y="90"/>
                  </a:lnTo>
                  <a:lnTo>
                    <a:pt x="444" y="90"/>
                  </a:lnTo>
                  <a:lnTo>
                    <a:pt x="440" y="90"/>
                  </a:lnTo>
                  <a:lnTo>
                    <a:pt x="440" y="86"/>
                  </a:lnTo>
                  <a:lnTo>
                    <a:pt x="436" y="82"/>
                  </a:lnTo>
                  <a:lnTo>
                    <a:pt x="440" y="82"/>
                  </a:lnTo>
                  <a:lnTo>
                    <a:pt x="444" y="82"/>
                  </a:lnTo>
                  <a:lnTo>
                    <a:pt x="448" y="82"/>
                  </a:lnTo>
                  <a:lnTo>
                    <a:pt x="451" y="82"/>
                  </a:lnTo>
                  <a:lnTo>
                    <a:pt x="455" y="79"/>
                  </a:lnTo>
                  <a:lnTo>
                    <a:pt x="459" y="79"/>
                  </a:lnTo>
                  <a:lnTo>
                    <a:pt x="463" y="79"/>
                  </a:lnTo>
                  <a:lnTo>
                    <a:pt x="470" y="79"/>
                  </a:lnTo>
                  <a:lnTo>
                    <a:pt x="474" y="79"/>
                  </a:lnTo>
                  <a:lnTo>
                    <a:pt x="478" y="79"/>
                  </a:lnTo>
                  <a:lnTo>
                    <a:pt x="481" y="79"/>
                  </a:lnTo>
                  <a:lnTo>
                    <a:pt x="485" y="79"/>
                  </a:lnTo>
                  <a:lnTo>
                    <a:pt x="489" y="79"/>
                  </a:lnTo>
                  <a:lnTo>
                    <a:pt x="493" y="79"/>
                  </a:lnTo>
                  <a:lnTo>
                    <a:pt x="496" y="79"/>
                  </a:lnTo>
                  <a:lnTo>
                    <a:pt x="496" y="82"/>
                  </a:lnTo>
                  <a:lnTo>
                    <a:pt x="493" y="82"/>
                  </a:lnTo>
                  <a:lnTo>
                    <a:pt x="489" y="82"/>
                  </a:lnTo>
                  <a:lnTo>
                    <a:pt x="485" y="82"/>
                  </a:lnTo>
                  <a:lnTo>
                    <a:pt x="481" y="82"/>
                  </a:lnTo>
                  <a:lnTo>
                    <a:pt x="478" y="82"/>
                  </a:lnTo>
                  <a:lnTo>
                    <a:pt x="474" y="82"/>
                  </a:lnTo>
                  <a:lnTo>
                    <a:pt x="478" y="82"/>
                  </a:lnTo>
                  <a:lnTo>
                    <a:pt x="478" y="86"/>
                  </a:lnTo>
                  <a:lnTo>
                    <a:pt x="481" y="86"/>
                  </a:lnTo>
                  <a:lnTo>
                    <a:pt x="481" y="82"/>
                  </a:lnTo>
                  <a:lnTo>
                    <a:pt x="485" y="82"/>
                  </a:lnTo>
                  <a:lnTo>
                    <a:pt x="489" y="82"/>
                  </a:lnTo>
                  <a:lnTo>
                    <a:pt x="489" y="86"/>
                  </a:lnTo>
                  <a:lnTo>
                    <a:pt x="485" y="90"/>
                  </a:lnTo>
                  <a:lnTo>
                    <a:pt x="481" y="90"/>
                  </a:lnTo>
                  <a:lnTo>
                    <a:pt x="478" y="90"/>
                  </a:lnTo>
                  <a:lnTo>
                    <a:pt x="474" y="90"/>
                  </a:lnTo>
                  <a:lnTo>
                    <a:pt x="470" y="90"/>
                  </a:lnTo>
                  <a:lnTo>
                    <a:pt x="466" y="90"/>
                  </a:lnTo>
                  <a:lnTo>
                    <a:pt x="463" y="90"/>
                  </a:lnTo>
                  <a:lnTo>
                    <a:pt x="459" y="90"/>
                  </a:lnTo>
                  <a:close/>
                  <a:moveTo>
                    <a:pt x="1244" y="537"/>
                  </a:moveTo>
                  <a:lnTo>
                    <a:pt x="1240" y="537"/>
                  </a:lnTo>
                  <a:lnTo>
                    <a:pt x="1240" y="534"/>
                  </a:lnTo>
                  <a:lnTo>
                    <a:pt x="1233" y="534"/>
                  </a:lnTo>
                  <a:lnTo>
                    <a:pt x="1229" y="534"/>
                  </a:lnTo>
                  <a:lnTo>
                    <a:pt x="1225" y="534"/>
                  </a:lnTo>
                  <a:lnTo>
                    <a:pt x="1222" y="530"/>
                  </a:lnTo>
                  <a:lnTo>
                    <a:pt x="1218" y="530"/>
                  </a:lnTo>
                  <a:lnTo>
                    <a:pt x="1218" y="526"/>
                  </a:lnTo>
                  <a:lnTo>
                    <a:pt x="1214" y="526"/>
                  </a:lnTo>
                  <a:lnTo>
                    <a:pt x="1207" y="526"/>
                  </a:lnTo>
                  <a:lnTo>
                    <a:pt x="1207" y="522"/>
                  </a:lnTo>
                  <a:lnTo>
                    <a:pt x="1210" y="522"/>
                  </a:lnTo>
                  <a:lnTo>
                    <a:pt x="1214" y="522"/>
                  </a:lnTo>
                  <a:lnTo>
                    <a:pt x="1218" y="522"/>
                  </a:lnTo>
                  <a:lnTo>
                    <a:pt x="1222" y="522"/>
                  </a:lnTo>
                  <a:lnTo>
                    <a:pt x="1225" y="522"/>
                  </a:lnTo>
                  <a:lnTo>
                    <a:pt x="1225" y="526"/>
                  </a:lnTo>
                  <a:lnTo>
                    <a:pt x="1229" y="526"/>
                  </a:lnTo>
                  <a:lnTo>
                    <a:pt x="1233" y="526"/>
                  </a:lnTo>
                  <a:lnTo>
                    <a:pt x="1237" y="526"/>
                  </a:lnTo>
                  <a:lnTo>
                    <a:pt x="1237" y="530"/>
                  </a:lnTo>
                  <a:lnTo>
                    <a:pt x="1240" y="530"/>
                  </a:lnTo>
                  <a:lnTo>
                    <a:pt x="1244" y="530"/>
                  </a:lnTo>
                  <a:lnTo>
                    <a:pt x="1248" y="530"/>
                  </a:lnTo>
                  <a:lnTo>
                    <a:pt x="1248" y="534"/>
                  </a:lnTo>
                  <a:lnTo>
                    <a:pt x="1248" y="537"/>
                  </a:lnTo>
                  <a:lnTo>
                    <a:pt x="1244" y="537"/>
                  </a:lnTo>
                  <a:close/>
                  <a:moveTo>
                    <a:pt x="136" y="473"/>
                  </a:moveTo>
                  <a:lnTo>
                    <a:pt x="136" y="470"/>
                  </a:lnTo>
                  <a:lnTo>
                    <a:pt x="132" y="470"/>
                  </a:lnTo>
                  <a:lnTo>
                    <a:pt x="136" y="470"/>
                  </a:lnTo>
                  <a:lnTo>
                    <a:pt x="132" y="470"/>
                  </a:lnTo>
                  <a:lnTo>
                    <a:pt x="136" y="470"/>
                  </a:lnTo>
                  <a:lnTo>
                    <a:pt x="136" y="466"/>
                  </a:lnTo>
                  <a:lnTo>
                    <a:pt x="132" y="466"/>
                  </a:lnTo>
                  <a:lnTo>
                    <a:pt x="128" y="466"/>
                  </a:lnTo>
                  <a:lnTo>
                    <a:pt x="128" y="462"/>
                  </a:lnTo>
                  <a:lnTo>
                    <a:pt x="124" y="458"/>
                  </a:lnTo>
                  <a:lnTo>
                    <a:pt x="128" y="458"/>
                  </a:lnTo>
                  <a:lnTo>
                    <a:pt x="128" y="455"/>
                  </a:lnTo>
                  <a:lnTo>
                    <a:pt x="132" y="455"/>
                  </a:lnTo>
                  <a:lnTo>
                    <a:pt x="136" y="455"/>
                  </a:lnTo>
                  <a:lnTo>
                    <a:pt x="136" y="458"/>
                  </a:lnTo>
                  <a:lnTo>
                    <a:pt x="132" y="458"/>
                  </a:lnTo>
                  <a:lnTo>
                    <a:pt x="136" y="458"/>
                  </a:lnTo>
                  <a:lnTo>
                    <a:pt x="139" y="455"/>
                  </a:lnTo>
                  <a:lnTo>
                    <a:pt x="139" y="458"/>
                  </a:lnTo>
                  <a:lnTo>
                    <a:pt x="143" y="458"/>
                  </a:lnTo>
                  <a:lnTo>
                    <a:pt x="143" y="462"/>
                  </a:lnTo>
                  <a:lnTo>
                    <a:pt x="139" y="462"/>
                  </a:lnTo>
                  <a:lnTo>
                    <a:pt x="136" y="462"/>
                  </a:lnTo>
                  <a:lnTo>
                    <a:pt x="132" y="462"/>
                  </a:lnTo>
                  <a:lnTo>
                    <a:pt x="136" y="466"/>
                  </a:lnTo>
                  <a:lnTo>
                    <a:pt x="139" y="462"/>
                  </a:lnTo>
                  <a:lnTo>
                    <a:pt x="143" y="462"/>
                  </a:lnTo>
                  <a:lnTo>
                    <a:pt x="143" y="458"/>
                  </a:lnTo>
                  <a:lnTo>
                    <a:pt x="147" y="458"/>
                  </a:lnTo>
                  <a:lnTo>
                    <a:pt x="147" y="455"/>
                  </a:lnTo>
                  <a:lnTo>
                    <a:pt x="151" y="455"/>
                  </a:lnTo>
                  <a:lnTo>
                    <a:pt x="151" y="458"/>
                  </a:lnTo>
                  <a:lnTo>
                    <a:pt x="147" y="458"/>
                  </a:lnTo>
                  <a:lnTo>
                    <a:pt x="147" y="462"/>
                  </a:lnTo>
                  <a:lnTo>
                    <a:pt x="143" y="466"/>
                  </a:lnTo>
                  <a:lnTo>
                    <a:pt x="147" y="466"/>
                  </a:lnTo>
                  <a:lnTo>
                    <a:pt x="147" y="470"/>
                  </a:lnTo>
                  <a:lnTo>
                    <a:pt x="143" y="470"/>
                  </a:lnTo>
                  <a:lnTo>
                    <a:pt x="139" y="470"/>
                  </a:lnTo>
                  <a:lnTo>
                    <a:pt x="143" y="470"/>
                  </a:lnTo>
                  <a:lnTo>
                    <a:pt x="139" y="470"/>
                  </a:lnTo>
                  <a:lnTo>
                    <a:pt x="136" y="473"/>
                  </a:lnTo>
                  <a:close/>
                  <a:moveTo>
                    <a:pt x="902" y="331"/>
                  </a:moveTo>
                  <a:lnTo>
                    <a:pt x="902" y="327"/>
                  </a:lnTo>
                  <a:lnTo>
                    <a:pt x="898" y="327"/>
                  </a:lnTo>
                  <a:lnTo>
                    <a:pt x="898" y="323"/>
                  </a:lnTo>
                  <a:lnTo>
                    <a:pt x="902" y="323"/>
                  </a:lnTo>
                  <a:lnTo>
                    <a:pt x="906" y="323"/>
                  </a:lnTo>
                  <a:lnTo>
                    <a:pt x="906" y="319"/>
                  </a:lnTo>
                  <a:lnTo>
                    <a:pt x="910" y="319"/>
                  </a:lnTo>
                  <a:lnTo>
                    <a:pt x="914" y="319"/>
                  </a:lnTo>
                  <a:lnTo>
                    <a:pt x="917" y="319"/>
                  </a:lnTo>
                  <a:lnTo>
                    <a:pt x="921" y="319"/>
                  </a:lnTo>
                  <a:lnTo>
                    <a:pt x="921" y="316"/>
                  </a:lnTo>
                  <a:lnTo>
                    <a:pt x="921" y="319"/>
                  </a:lnTo>
                  <a:lnTo>
                    <a:pt x="925" y="319"/>
                  </a:lnTo>
                  <a:lnTo>
                    <a:pt x="925" y="316"/>
                  </a:lnTo>
                  <a:lnTo>
                    <a:pt x="929" y="316"/>
                  </a:lnTo>
                  <a:lnTo>
                    <a:pt x="932" y="316"/>
                  </a:lnTo>
                  <a:lnTo>
                    <a:pt x="932" y="319"/>
                  </a:lnTo>
                  <a:lnTo>
                    <a:pt x="932" y="323"/>
                  </a:lnTo>
                  <a:lnTo>
                    <a:pt x="929" y="323"/>
                  </a:lnTo>
                  <a:lnTo>
                    <a:pt x="925" y="323"/>
                  </a:lnTo>
                  <a:lnTo>
                    <a:pt x="925" y="327"/>
                  </a:lnTo>
                  <a:lnTo>
                    <a:pt x="921" y="327"/>
                  </a:lnTo>
                  <a:lnTo>
                    <a:pt x="917" y="327"/>
                  </a:lnTo>
                  <a:lnTo>
                    <a:pt x="914" y="331"/>
                  </a:lnTo>
                  <a:lnTo>
                    <a:pt x="910" y="331"/>
                  </a:lnTo>
                  <a:lnTo>
                    <a:pt x="910" y="327"/>
                  </a:lnTo>
                  <a:lnTo>
                    <a:pt x="906" y="331"/>
                  </a:lnTo>
                  <a:lnTo>
                    <a:pt x="902" y="331"/>
                  </a:lnTo>
                  <a:close/>
                  <a:moveTo>
                    <a:pt x="564" y="161"/>
                  </a:moveTo>
                  <a:lnTo>
                    <a:pt x="560" y="161"/>
                  </a:lnTo>
                  <a:lnTo>
                    <a:pt x="560" y="158"/>
                  </a:lnTo>
                  <a:lnTo>
                    <a:pt x="557" y="158"/>
                  </a:lnTo>
                  <a:lnTo>
                    <a:pt x="553" y="158"/>
                  </a:lnTo>
                  <a:lnTo>
                    <a:pt x="553" y="154"/>
                  </a:lnTo>
                  <a:lnTo>
                    <a:pt x="549" y="154"/>
                  </a:lnTo>
                  <a:lnTo>
                    <a:pt x="545" y="154"/>
                  </a:lnTo>
                  <a:lnTo>
                    <a:pt x="541" y="154"/>
                  </a:lnTo>
                  <a:lnTo>
                    <a:pt x="538" y="150"/>
                  </a:lnTo>
                  <a:lnTo>
                    <a:pt x="541" y="150"/>
                  </a:lnTo>
                  <a:lnTo>
                    <a:pt x="541" y="146"/>
                  </a:lnTo>
                  <a:lnTo>
                    <a:pt x="545" y="146"/>
                  </a:lnTo>
                  <a:lnTo>
                    <a:pt x="549" y="146"/>
                  </a:lnTo>
                  <a:lnTo>
                    <a:pt x="553" y="146"/>
                  </a:lnTo>
                  <a:lnTo>
                    <a:pt x="557" y="146"/>
                  </a:lnTo>
                  <a:lnTo>
                    <a:pt x="560" y="146"/>
                  </a:lnTo>
                  <a:lnTo>
                    <a:pt x="564" y="146"/>
                  </a:lnTo>
                  <a:lnTo>
                    <a:pt x="568" y="146"/>
                  </a:lnTo>
                  <a:lnTo>
                    <a:pt x="568" y="150"/>
                  </a:lnTo>
                  <a:lnTo>
                    <a:pt x="572" y="150"/>
                  </a:lnTo>
                  <a:lnTo>
                    <a:pt x="575" y="150"/>
                  </a:lnTo>
                  <a:lnTo>
                    <a:pt x="575" y="154"/>
                  </a:lnTo>
                  <a:lnTo>
                    <a:pt x="572" y="154"/>
                  </a:lnTo>
                  <a:lnTo>
                    <a:pt x="572" y="158"/>
                  </a:lnTo>
                  <a:lnTo>
                    <a:pt x="568" y="158"/>
                  </a:lnTo>
                  <a:lnTo>
                    <a:pt x="568" y="161"/>
                  </a:lnTo>
                  <a:lnTo>
                    <a:pt x="564" y="161"/>
                  </a:lnTo>
                  <a:close/>
                  <a:moveTo>
                    <a:pt x="1233" y="586"/>
                  </a:moveTo>
                  <a:lnTo>
                    <a:pt x="1229" y="582"/>
                  </a:lnTo>
                  <a:lnTo>
                    <a:pt x="1225" y="582"/>
                  </a:lnTo>
                  <a:lnTo>
                    <a:pt x="1229" y="579"/>
                  </a:lnTo>
                  <a:lnTo>
                    <a:pt x="1225" y="582"/>
                  </a:lnTo>
                  <a:lnTo>
                    <a:pt x="1222" y="582"/>
                  </a:lnTo>
                  <a:lnTo>
                    <a:pt x="1218" y="582"/>
                  </a:lnTo>
                  <a:lnTo>
                    <a:pt x="1218" y="579"/>
                  </a:lnTo>
                  <a:lnTo>
                    <a:pt x="1214" y="579"/>
                  </a:lnTo>
                  <a:lnTo>
                    <a:pt x="1218" y="579"/>
                  </a:lnTo>
                  <a:lnTo>
                    <a:pt x="1214" y="579"/>
                  </a:lnTo>
                  <a:lnTo>
                    <a:pt x="1210" y="579"/>
                  </a:lnTo>
                  <a:lnTo>
                    <a:pt x="1210" y="575"/>
                  </a:lnTo>
                  <a:lnTo>
                    <a:pt x="1207" y="575"/>
                  </a:lnTo>
                  <a:lnTo>
                    <a:pt x="1207" y="571"/>
                  </a:lnTo>
                  <a:lnTo>
                    <a:pt x="1210" y="571"/>
                  </a:lnTo>
                  <a:lnTo>
                    <a:pt x="1210" y="567"/>
                  </a:lnTo>
                  <a:lnTo>
                    <a:pt x="1214" y="567"/>
                  </a:lnTo>
                  <a:lnTo>
                    <a:pt x="1214" y="571"/>
                  </a:lnTo>
                  <a:lnTo>
                    <a:pt x="1210" y="571"/>
                  </a:lnTo>
                  <a:lnTo>
                    <a:pt x="1214" y="571"/>
                  </a:lnTo>
                  <a:lnTo>
                    <a:pt x="1214" y="575"/>
                  </a:lnTo>
                  <a:lnTo>
                    <a:pt x="1218" y="579"/>
                  </a:lnTo>
                  <a:lnTo>
                    <a:pt x="1218" y="575"/>
                  </a:lnTo>
                  <a:lnTo>
                    <a:pt x="1222" y="575"/>
                  </a:lnTo>
                  <a:lnTo>
                    <a:pt x="1225" y="575"/>
                  </a:lnTo>
                  <a:lnTo>
                    <a:pt x="1225" y="579"/>
                  </a:lnTo>
                  <a:lnTo>
                    <a:pt x="1229" y="579"/>
                  </a:lnTo>
                  <a:lnTo>
                    <a:pt x="1233" y="579"/>
                  </a:lnTo>
                  <a:lnTo>
                    <a:pt x="1233" y="575"/>
                  </a:lnTo>
                  <a:lnTo>
                    <a:pt x="1237" y="575"/>
                  </a:lnTo>
                  <a:lnTo>
                    <a:pt x="1240" y="575"/>
                  </a:lnTo>
                  <a:lnTo>
                    <a:pt x="1244" y="575"/>
                  </a:lnTo>
                  <a:lnTo>
                    <a:pt x="1244" y="579"/>
                  </a:lnTo>
                  <a:lnTo>
                    <a:pt x="1240" y="579"/>
                  </a:lnTo>
                  <a:lnTo>
                    <a:pt x="1237" y="579"/>
                  </a:lnTo>
                  <a:lnTo>
                    <a:pt x="1237" y="582"/>
                  </a:lnTo>
                  <a:lnTo>
                    <a:pt x="1237" y="586"/>
                  </a:lnTo>
                  <a:lnTo>
                    <a:pt x="1233" y="586"/>
                  </a:lnTo>
                  <a:close/>
                  <a:moveTo>
                    <a:pt x="109" y="225"/>
                  </a:moveTo>
                  <a:lnTo>
                    <a:pt x="106" y="225"/>
                  </a:lnTo>
                  <a:lnTo>
                    <a:pt x="102" y="225"/>
                  </a:lnTo>
                  <a:lnTo>
                    <a:pt x="102" y="222"/>
                  </a:lnTo>
                  <a:lnTo>
                    <a:pt x="98" y="222"/>
                  </a:lnTo>
                  <a:lnTo>
                    <a:pt x="98" y="225"/>
                  </a:lnTo>
                  <a:lnTo>
                    <a:pt x="94" y="225"/>
                  </a:lnTo>
                  <a:lnTo>
                    <a:pt x="94" y="222"/>
                  </a:lnTo>
                  <a:lnTo>
                    <a:pt x="91" y="222"/>
                  </a:lnTo>
                  <a:lnTo>
                    <a:pt x="83" y="225"/>
                  </a:lnTo>
                  <a:lnTo>
                    <a:pt x="83" y="222"/>
                  </a:lnTo>
                  <a:lnTo>
                    <a:pt x="79" y="222"/>
                  </a:lnTo>
                  <a:lnTo>
                    <a:pt x="83" y="222"/>
                  </a:lnTo>
                  <a:lnTo>
                    <a:pt x="87" y="222"/>
                  </a:lnTo>
                  <a:lnTo>
                    <a:pt x="83" y="222"/>
                  </a:lnTo>
                  <a:lnTo>
                    <a:pt x="83" y="218"/>
                  </a:lnTo>
                  <a:lnTo>
                    <a:pt x="87" y="222"/>
                  </a:lnTo>
                  <a:lnTo>
                    <a:pt x="91" y="222"/>
                  </a:lnTo>
                  <a:lnTo>
                    <a:pt x="87" y="222"/>
                  </a:lnTo>
                  <a:lnTo>
                    <a:pt x="83" y="218"/>
                  </a:lnTo>
                  <a:lnTo>
                    <a:pt x="87" y="218"/>
                  </a:lnTo>
                  <a:lnTo>
                    <a:pt x="91" y="218"/>
                  </a:lnTo>
                  <a:lnTo>
                    <a:pt x="94" y="218"/>
                  </a:lnTo>
                  <a:lnTo>
                    <a:pt x="91" y="214"/>
                  </a:lnTo>
                  <a:lnTo>
                    <a:pt x="94" y="214"/>
                  </a:lnTo>
                  <a:lnTo>
                    <a:pt x="98" y="214"/>
                  </a:lnTo>
                  <a:lnTo>
                    <a:pt x="102" y="214"/>
                  </a:lnTo>
                  <a:lnTo>
                    <a:pt x="106" y="214"/>
                  </a:lnTo>
                  <a:lnTo>
                    <a:pt x="106" y="210"/>
                  </a:lnTo>
                  <a:lnTo>
                    <a:pt x="109" y="210"/>
                  </a:lnTo>
                  <a:lnTo>
                    <a:pt x="109" y="214"/>
                  </a:lnTo>
                  <a:lnTo>
                    <a:pt x="113" y="214"/>
                  </a:lnTo>
                  <a:lnTo>
                    <a:pt x="117" y="214"/>
                  </a:lnTo>
                  <a:lnTo>
                    <a:pt x="113" y="214"/>
                  </a:lnTo>
                  <a:lnTo>
                    <a:pt x="109" y="218"/>
                  </a:lnTo>
                  <a:lnTo>
                    <a:pt x="106" y="222"/>
                  </a:lnTo>
                  <a:lnTo>
                    <a:pt x="102" y="222"/>
                  </a:lnTo>
                  <a:lnTo>
                    <a:pt x="106" y="225"/>
                  </a:lnTo>
                  <a:lnTo>
                    <a:pt x="109" y="225"/>
                  </a:lnTo>
                  <a:close/>
                  <a:moveTo>
                    <a:pt x="466" y="75"/>
                  </a:moveTo>
                  <a:lnTo>
                    <a:pt x="463" y="75"/>
                  </a:lnTo>
                  <a:lnTo>
                    <a:pt x="459" y="75"/>
                  </a:lnTo>
                  <a:lnTo>
                    <a:pt x="455" y="75"/>
                  </a:lnTo>
                  <a:lnTo>
                    <a:pt x="451" y="75"/>
                  </a:lnTo>
                  <a:lnTo>
                    <a:pt x="448" y="75"/>
                  </a:lnTo>
                  <a:lnTo>
                    <a:pt x="444" y="75"/>
                  </a:lnTo>
                  <a:lnTo>
                    <a:pt x="440" y="75"/>
                  </a:lnTo>
                  <a:lnTo>
                    <a:pt x="436" y="75"/>
                  </a:lnTo>
                  <a:lnTo>
                    <a:pt x="440" y="75"/>
                  </a:lnTo>
                  <a:lnTo>
                    <a:pt x="444" y="75"/>
                  </a:lnTo>
                  <a:lnTo>
                    <a:pt x="448" y="71"/>
                  </a:lnTo>
                  <a:lnTo>
                    <a:pt x="451" y="71"/>
                  </a:lnTo>
                  <a:lnTo>
                    <a:pt x="455" y="71"/>
                  </a:lnTo>
                  <a:lnTo>
                    <a:pt x="459" y="71"/>
                  </a:lnTo>
                  <a:lnTo>
                    <a:pt x="463" y="71"/>
                  </a:lnTo>
                  <a:lnTo>
                    <a:pt x="466" y="71"/>
                  </a:lnTo>
                  <a:lnTo>
                    <a:pt x="470" y="71"/>
                  </a:lnTo>
                  <a:lnTo>
                    <a:pt x="474" y="71"/>
                  </a:lnTo>
                  <a:lnTo>
                    <a:pt x="478" y="67"/>
                  </a:lnTo>
                  <a:lnTo>
                    <a:pt x="481" y="67"/>
                  </a:lnTo>
                  <a:lnTo>
                    <a:pt x="485" y="67"/>
                  </a:lnTo>
                  <a:lnTo>
                    <a:pt x="489" y="71"/>
                  </a:lnTo>
                  <a:lnTo>
                    <a:pt x="493" y="71"/>
                  </a:lnTo>
                  <a:lnTo>
                    <a:pt x="496" y="71"/>
                  </a:lnTo>
                  <a:lnTo>
                    <a:pt x="500" y="71"/>
                  </a:lnTo>
                  <a:lnTo>
                    <a:pt x="500" y="75"/>
                  </a:lnTo>
                  <a:lnTo>
                    <a:pt x="496" y="75"/>
                  </a:lnTo>
                  <a:lnTo>
                    <a:pt x="493" y="75"/>
                  </a:lnTo>
                  <a:lnTo>
                    <a:pt x="489" y="75"/>
                  </a:lnTo>
                  <a:lnTo>
                    <a:pt x="485" y="75"/>
                  </a:lnTo>
                  <a:lnTo>
                    <a:pt x="481" y="75"/>
                  </a:lnTo>
                  <a:lnTo>
                    <a:pt x="478" y="75"/>
                  </a:lnTo>
                  <a:lnTo>
                    <a:pt x="474" y="75"/>
                  </a:lnTo>
                  <a:lnTo>
                    <a:pt x="470" y="75"/>
                  </a:lnTo>
                  <a:lnTo>
                    <a:pt x="466" y="75"/>
                  </a:lnTo>
                  <a:close/>
                  <a:moveTo>
                    <a:pt x="966" y="338"/>
                  </a:moveTo>
                  <a:lnTo>
                    <a:pt x="962" y="338"/>
                  </a:lnTo>
                  <a:lnTo>
                    <a:pt x="959" y="338"/>
                  </a:lnTo>
                  <a:lnTo>
                    <a:pt x="959" y="334"/>
                  </a:lnTo>
                  <a:lnTo>
                    <a:pt x="959" y="331"/>
                  </a:lnTo>
                  <a:lnTo>
                    <a:pt x="962" y="327"/>
                  </a:lnTo>
                  <a:lnTo>
                    <a:pt x="966" y="327"/>
                  </a:lnTo>
                  <a:lnTo>
                    <a:pt x="970" y="327"/>
                  </a:lnTo>
                  <a:lnTo>
                    <a:pt x="974" y="327"/>
                  </a:lnTo>
                  <a:lnTo>
                    <a:pt x="974" y="331"/>
                  </a:lnTo>
                  <a:lnTo>
                    <a:pt x="970" y="331"/>
                  </a:lnTo>
                  <a:lnTo>
                    <a:pt x="970" y="334"/>
                  </a:lnTo>
                  <a:lnTo>
                    <a:pt x="966" y="334"/>
                  </a:lnTo>
                  <a:lnTo>
                    <a:pt x="966" y="338"/>
                  </a:lnTo>
                  <a:close/>
                  <a:moveTo>
                    <a:pt x="744" y="90"/>
                  </a:moveTo>
                  <a:lnTo>
                    <a:pt x="741" y="90"/>
                  </a:lnTo>
                  <a:lnTo>
                    <a:pt x="737" y="90"/>
                  </a:lnTo>
                  <a:lnTo>
                    <a:pt x="733" y="90"/>
                  </a:lnTo>
                  <a:lnTo>
                    <a:pt x="729" y="90"/>
                  </a:lnTo>
                  <a:lnTo>
                    <a:pt x="726" y="90"/>
                  </a:lnTo>
                  <a:lnTo>
                    <a:pt x="722" y="90"/>
                  </a:lnTo>
                  <a:lnTo>
                    <a:pt x="718" y="90"/>
                  </a:lnTo>
                  <a:lnTo>
                    <a:pt x="714" y="90"/>
                  </a:lnTo>
                  <a:lnTo>
                    <a:pt x="711" y="90"/>
                  </a:lnTo>
                  <a:lnTo>
                    <a:pt x="707" y="90"/>
                  </a:lnTo>
                  <a:lnTo>
                    <a:pt x="707" y="86"/>
                  </a:lnTo>
                  <a:lnTo>
                    <a:pt x="703" y="86"/>
                  </a:lnTo>
                  <a:lnTo>
                    <a:pt x="707" y="86"/>
                  </a:lnTo>
                  <a:lnTo>
                    <a:pt x="711" y="86"/>
                  </a:lnTo>
                  <a:lnTo>
                    <a:pt x="714" y="86"/>
                  </a:lnTo>
                  <a:lnTo>
                    <a:pt x="714" y="82"/>
                  </a:lnTo>
                  <a:lnTo>
                    <a:pt x="718" y="82"/>
                  </a:lnTo>
                  <a:lnTo>
                    <a:pt x="718" y="86"/>
                  </a:lnTo>
                  <a:lnTo>
                    <a:pt x="722" y="86"/>
                  </a:lnTo>
                  <a:lnTo>
                    <a:pt x="726" y="86"/>
                  </a:lnTo>
                  <a:lnTo>
                    <a:pt x="726" y="82"/>
                  </a:lnTo>
                  <a:lnTo>
                    <a:pt x="729" y="82"/>
                  </a:lnTo>
                  <a:lnTo>
                    <a:pt x="733" y="82"/>
                  </a:lnTo>
                  <a:lnTo>
                    <a:pt x="737" y="82"/>
                  </a:lnTo>
                  <a:lnTo>
                    <a:pt x="741" y="82"/>
                  </a:lnTo>
                  <a:lnTo>
                    <a:pt x="741" y="86"/>
                  </a:lnTo>
                  <a:lnTo>
                    <a:pt x="744" y="86"/>
                  </a:lnTo>
                  <a:lnTo>
                    <a:pt x="744" y="82"/>
                  </a:lnTo>
                  <a:lnTo>
                    <a:pt x="748" y="82"/>
                  </a:lnTo>
                  <a:lnTo>
                    <a:pt x="752" y="86"/>
                  </a:lnTo>
                  <a:lnTo>
                    <a:pt x="756" y="86"/>
                  </a:lnTo>
                  <a:lnTo>
                    <a:pt x="752" y="86"/>
                  </a:lnTo>
                  <a:lnTo>
                    <a:pt x="748" y="86"/>
                  </a:lnTo>
                  <a:lnTo>
                    <a:pt x="748" y="90"/>
                  </a:lnTo>
                  <a:lnTo>
                    <a:pt x="744" y="90"/>
                  </a:lnTo>
                  <a:close/>
                  <a:moveTo>
                    <a:pt x="154" y="488"/>
                  </a:moveTo>
                  <a:lnTo>
                    <a:pt x="154" y="485"/>
                  </a:lnTo>
                  <a:lnTo>
                    <a:pt x="151" y="485"/>
                  </a:lnTo>
                  <a:lnTo>
                    <a:pt x="151" y="481"/>
                  </a:lnTo>
                  <a:lnTo>
                    <a:pt x="147" y="481"/>
                  </a:lnTo>
                  <a:lnTo>
                    <a:pt x="143" y="477"/>
                  </a:lnTo>
                  <a:lnTo>
                    <a:pt x="139" y="477"/>
                  </a:lnTo>
                  <a:lnTo>
                    <a:pt x="139" y="473"/>
                  </a:lnTo>
                  <a:lnTo>
                    <a:pt x="143" y="473"/>
                  </a:lnTo>
                  <a:lnTo>
                    <a:pt x="139" y="473"/>
                  </a:lnTo>
                  <a:lnTo>
                    <a:pt x="136" y="473"/>
                  </a:lnTo>
                  <a:lnTo>
                    <a:pt x="139" y="473"/>
                  </a:lnTo>
                  <a:lnTo>
                    <a:pt x="143" y="470"/>
                  </a:lnTo>
                  <a:lnTo>
                    <a:pt x="147" y="470"/>
                  </a:lnTo>
                  <a:lnTo>
                    <a:pt x="151" y="473"/>
                  </a:lnTo>
                  <a:lnTo>
                    <a:pt x="147" y="473"/>
                  </a:lnTo>
                  <a:lnTo>
                    <a:pt x="143" y="473"/>
                  </a:lnTo>
                  <a:lnTo>
                    <a:pt x="147" y="473"/>
                  </a:lnTo>
                  <a:lnTo>
                    <a:pt x="151" y="473"/>
                  </a:lnTo>
                  <a:lnTo>
                    <a:pt x="151" y="477"/>
                  </a:lnTo>
                  <a:lnTo>
                    <a:pt x="147" y="477"/>
                  </a:lnTo>
                  <a:lnTo>
                    <a:pt x="147" y="473"/>
                  </a:lnTo>
                  <a:lnTo>
                    <a:pt x="143" y="473"/>
                  </a:lnTo>
                  <a:lnTo>
                    <a:pt x="143" y="477"/>
                  </a:lnTo>
                  <a:lnTo>
                    <a:pt x="147" y="477"/>
                  </a:lnTo>
                  <a:lnTo>
                    <a:pt x="147" y="481"/>
                  </a:lnTo>
                  <a:lnTo>
                    <a:pt x="151" y="481"/>
                  </a:lnTo>
                  <a:lnTo>
                    <a:pt x="154" y="481"/>
                  </a:lnTo>
                  <a:lnTo>
                    <a:pt x="154" y="485"/>
                  </a:lnTo>
                  <a:lnTo>
                    <a:pt x="154" y="481"/>
                  </a:lnTo>
                  <a:lnTo>
                    <a:pt x="154" y="485"/>
                  </a:lnTo>
                  <a:lnTo>
                    <a:pt x="158" y="485"/>
                  </a:lnTo>
                  <a:lnTo>
                    <a:pt x="158" y="488"/>
                  </a:lnTo>
                  <a:lnTo>
                    <a:pt x="154" y="488"/>
                  </a:lnTo>
                  <a:close/>
                  <a:moveTo>
                    <a:pt x="951" y="477"/>
                  </a:moveTo>
                  <a:lnTo>
                    <a:pt x="947" y="477"/>
                  </a:lnTo>
                  <a:lnTo>
                    <a:pt x="944" y="477"/>
                  </a:lnTo>
                  <a:lnTo>
                    <a:pt x="940" y="477"/>
                  </a:lnTo>
                  <a:lnTo>
                    <a:pt x="936" y="477"/>
                  </a:lnTo>
                  <a:lnTo>
                    <a:pt x="932" y="473"/>
                  </a:lnTo>
                  <a:lnTo>
                    <a:pt x="929" y="473"/>
                  </a:lnTo>
                  <a:lnTo>
                    <a:pt x="932" y="473"/>
                  </a:lnTo>
                  <a:lnTo>
                    <a:pt x="932" y="470"/>
                  </a:lnTo>
                  <a:lnTo>
                    <a:pt x="936" y="470"/>
                  </a:lnTo>
                  <a:lnTo>
                    <a:pt x="940" y="470"/>
                  </a:lnTo>
                  <a:lnTo>
                    <a:pt x="944" y="470"/>
                  </a:lnTo>
                  <a:lnTo>
                    <a:pt x="947" y="473"/>
                  </a:lnTo>
                  <a:lnTo>
                    <a:pt x="951" y="473"/>
                  </a:lnTo>
                  <a:lnTo>
                    <a:pt x="951" y="477"/>
                  </a:lnTo>
                  <a:close/>
                  <a:moveTo>
                    <a:pt x="354" y="120"/>
                  </a:moveTo>
                  <a:lnTo>
                    <a:pt x="350" y="120"/>
                  </a:lnTo>
                  <a:lnTo>
                    <a:pt x="346" y="120"/>
                  </a:lnTo>
                  <a:lnTo>
                    <a:pt x="342" y="120"/>
                  </a:lnTo>
                  <a:lnTo>
                    <a:pt x="342" y="116"/>
                  </a:lnTo>
                  <a:lnTo>
                    <a:pt x="346" y="116"/>
                  </a:lnTo>
                  <a:lnTo>
                    <a:pt x="350" y="116"/>
                  </a:lnTo>
                  <a:lnTo>
                    <a:pt x="354" y="112"/>
                  </a:lnTo>
                  <a:lnTo>
                    <a:pt x="357" y="112"/>
                  </a:lnTo>
                  <a:lnTo>
                    <a:pt x="361" y="112"/>
                  </a:lnTo>
                  <a:lnTo>
                    <a:pt x="365" y="112"/>
                  </a:lnTo>
                  <a:lnTo>
                    <a:pt x="369" y="109"/>
                  </a:lnTo>
                  <a:lnTo>
                    <a:pt x="372" y="109"/>
                  </a:lnTo>
                  <a:lnTo>
                    <a:pt x="372" y="112"/>
                  </a:lnTo>
                  <a:lnTo>
                    <a:pt x="369" y="112"/>
                  </a:lnTo>
                  <a:lnTo>
                    <a:pt x="365" y="112"/>
                  </a:lnTo>
                  <a:lnTo>
                    <a:pt x="365" y="116"/>
                  </a:lnTo>
                  <a:lnTo>
                    <a:pt x="361" y="116"/>
                  </a:lnTo>
                  <a:lnTo>
                    <a:pt x="361" y="120"/>
                  </a:lnTo>
                  <a:lnTo>
                    <a:pt x="357" y="120"/>
                  </a:lnTo>
                  <a:lnTo>
                    <a:pt x="354" y="120"/>
                  </a:lnTo>
                  <a:close/>
                  <a:moveTo>
                    <a:pt x="797" y="94"/>
                  </a:moveTo>
                  <a:lnTo>
                    <a:pt x="793" y="94"/>
                  </a:lnTo>
                  <a:lnTo>
                    <a:pt x="789" y="90"/>
                  </a:lnTo>
                  <a:lnTo>
                    <a:pt x="786" y="90"/>
                  </a:lnTo>
                  <a:lnTo>
                    <a:pt x="786" y="86"/>
                  </a:lnTo>
                  <a:lnTo>
                    <a:pt x="789" y="86"/>
                  </a:lnTo>
                  <a:lnTo>
                    <a:pt x="793" y="86"/>
                  </a:lnTo>
                  <a:lnTo>
                    <a:pt x="797" y="86"/>
                  </a:lnTo>
                  <a:lnTo>
                    <a:pt x="801" y="86"/>
                  </a:lnTo>
                  <a:lnTo>
                    <a:pt x="805" y="86"/>
                  </a:lnTo>
                  <a:lnTo>
                    <a:pt x="808" y="90"/>
                  </a:lnTo>
                  <a:lnTo>
                    <a:pt x="808" y="94"/>
                  </a:lnTo>
                  <a:lnTo>
                    <a:pt x="805" y="94"/>
                  </a:lnTo>
                  <a:lnTo>
                    <a:pt x="801" y="94"/>
                  </a:lnTo>
                  <a:lnTo>
                    <a:pt x="797" y="94"/>
                  </a:lnTo>
                  <a:close/>
                  <a:moveTo>
                    <a:pt x="196" y="481"/>
                  </a:moveTo>
                  <a:lnTo>
                    <a:pt x="196" y="477"/>
                  </a:lnTo>
                  <a:lnTo>
                    <a:pt x="196" y="473"/>
                  </a:lnTo>
                  <a:lnTo>
                    <a:pt x="196" y="477"/>
                  </a:lnTo>
                  <a:lnTo>
                    <a:pt x="196" y="481"/>
                  </a:lnTo>
                  <a:lnTo>
                    <a:pt x="192" y="481"/>
                  </a:lnTo>
                  <a:lnTo>
                    <a:pt x="192" y="477"/>
                  </a:lnTo>
                  <a:lnTo>
                    <a:pt x="188" y="477"/>
                  </a:lnTo>
                  <a:lnTo>
                    <a:pt x="192" y="477"/>
                  </a:lnTo>
                  <a:lnTo>
                    <a:pt x="192" y="473"/>
                  </a:lnTo>
                  <a:lnTo>
                    <a:pt x="188" y="473"/>
                  </a:lnTo>
                  <a:lnTo>
                    <a:pt x="188" y="477"/>
                  </a:lnTo>
                  <a:lnTo>
                    <a:pt x="188" y="473"/>
                  </a:lnTo>
                  <a:lnTo>
                    <a:pt x="188" y="470"/>
                  </a:lnTo>
                  <a:lnTo>
                    <a:pt x="192" y="470"/>
                  </a:lnTo>
                  <a:lnTo>
                    <a:pt x="196" y="470"/>
                  </a:lnTo>
                  <a:lnTo>
                    <a:pt x="196" y="473"/>
                  </a:lnTo>
                  <a:lnTo>
                    <a:pt x="200" y="473"/>
                  </a:lnTo>
                  <a:lnTo>
                    <a:pt x="200" y="477"/>
                  </a:lnTo>
                  <a:lnTo>
                    <a:pt x="196" y="481"/>
                  </a:lnTo>
                  <a:close/>
                  <a:moveTo>
                    <a:pt x="1064" y="240"/>
                  </a:moveTo>
                  <a:lnTo>
                    <a:pt x="1060" y="240"/>
                  </a:lnTo>
                  <a:lnTo>
                    <a:pt x="1056" y="240"/>
                  </a:lnTo>
                  <a:lnTo>
                    <a:pt x="1053" y="240"/>
                  </a:lnTo>
                  <a:lnTo>
                    <a:pt x="1049" y="240"/>
                  </a:lnTo>
                  <a:lnTo>
                    <a:pt x="1045" y="240"/>
                  </a:lnTo>
                  <a:lnTo>
                    <a:pt x="1045" y="237"/>
                  </a:lnTo>
                  <a:lnTo>
                    <a:pt x="1049" y="237"/>
                  </a:lnTo>
                  <a:lnTo>
                    <a:pt x="1053" y="237"/>
                  </a:lnTo>
                  <a:lnTo>
                    <a:pt x="1056" y="237"/>
                  </a:lnTo>
                  <a:lnTo>
                    <a:pt x="1060" y="237"/>
                  </a:lnTo>
                  <a:lnTo>
                    <a:pt x="1064" y="237"/>
                  </a:lnTo>
                  <a:lnTo>
                    <a:pt x="1068" y="240"/>
                  </a:lnTo>
                  <a:lnTo>
                    <a:pt x="1064" y="240"/>
                  </a:lnTo>
                  <a:close/>
                  <a:moveTo>
                    <a:pt x="572" y="94"/>
                  </a:moveTo>
                  <a:lnTo>
                    <a:pt x="568" y="94"/>
                  </a:lnTo>
                  <a:lnTo>
                    <a:pt x="564" y="94"/>
                  </a:lnTo>
                  <a:lnTo>
                    <a:pt x="560" y="94"/>
                  </a:lnTo>
                  <a:lnTo>
                    <a:pt x="560" y="90"/>
                  </a:lnTo>
                  <a:lnTo>
                    <a:pt x="557" y="90"/>
                  </a:lnTo>
                  <a:lnTo>
                    <a:pt x="557" y="86"/>
                  </a:lnTo>
                  <a:lnTo>
                    <a:pt x="553" y="86"/>
                  </a:lnTo>
                  <a:lnTo>
                    <a:pt x="557" y="86"/>
                  </a:lnTo>
                  <a:lnTo>
                    <a:pt x="560" y="86"/>
                  </a:lnTo>
                  <a:lnTo>
                    <a:pt x="564" y="86"/>
                  </a:lnTo>
                  <a:lnTo>
                    <a:pt x="568" y="86"/>
                  </a:lnTo>
                  <a:lnTo>
                    <a:pt x="568" y="90"/>
                  </a:lnTo>
                  <a:lnTo>
                    <a:pt x="572" y="90"/>
                  </a:lnTo>
                  <a:lnTo>
                    <a:pt x="575" y="90"/>
                  </a:lnTo>
                  <a:lnTo>
                    <a:pt x="579" y="94"/>
                  </a:lnTo>
                  <a:lnTo>
                    <a:pt x="575" y="94"/>
                  </a:lnTo>
                  <a:lnTo>
                    <a:pt x="572" y="94"/>
                  </a:lnTo>
                  <a:close/>
                  <a:moveTo>
                    <a:pt x="966" y="428"/>
                  </a:moveTo>
                  <a:lnTo>
                    <a:pt x="970" y="425"/>
                  </a:lnTo>
                  <a:lnTo>
                    <a:pt x="966" y="425"/>
                  </a:lnTo>
                  <a:lnTo>
                    <a:pt x="966" y="428"/>
                  </a:lnTo>
                  <a:lnTo>
                    <a:pt x="962" y="428"/>
                  </a:lnTo>
                  <a:lnTo>
                    <a:pt x="966" y="425"/>
                  </a:lnTo>
                  <a:lnTo>
                    <a:pt x="970" y="421"/>
                  </a:lnTo>
                  <a:lnTo>
                    <a:pt x="970" y="417"/>
                  </a:lnTo>
                  <a:lnTo>
                    <a:pt x="970" y="421"/>
                  </a:lnTo>
                  <a:lnTo>
                    <a:pt x="970" y="425"/>
                  </a:lnTo>
                  <a:lnTo>
                    <a:pt x="974" y="421"/>
                  </a:lnTo>
                  <a:lnTo>
                    <a:pt x="974" y="417"/>
                  </a:lnTo>
                  <a:lnTo>
                    <a:pt x="974" y="421"/>
                  </a:lnTo>
                  <a:lnTo>
                    <a:pt x="977" y="421"/>
                  </a:lnTo>
                  <a:lnTo>
                    <a:pt x="977" y="425"/>
                  </a:lnTo>
                  <a:lnTo>
                    <a:pt x="974" y="428"/>
                  </a:lnTo>
                  <a:lnTo>
                    <a:pt x="974" y="425"/>
                  </a:lnTo>
                  <a:lnTo>
                    <a:pt x="977" y="425"/>
                  </a:lnTo>
                  <a:lnTo>
                    <a:pt x="977" y="421"/>
                  </a:lnTo>
                  <a:lnTo>
                    <a:pt x="977" y="425"/>
                  </a:lnTo>
                  <a:lnTo>
                    <a:pt x="974" y="428"/>
                  </a:lnTo>
                  <a:lnTo>
                    <a:pt x="974" y="425"/>
                  </a:lnTo>
                  <a:lnTo>
                    <a:pt x="970" y="428"/>
                  </a:lnTo>
                  <a:lnTo>
                    <a:pt x="966" y="428"/>
                  </a:lnTo>
                  <a:close/>
                  <a:moveTo>
                    <a:pt x="579" y="128"/>
                  </a:moveTo>
                  <a:lnTo>
                    <a:pt x="575" y="128"/>
                  </a:lnTo>
                  <a:lnTo>
                    <a:pt x="572" y="128"/>
                  </a:lnTo>
                  <a:lnTo>
                    <a:pt x="572" y="124"/>
                  </a:lnTo>
                  <a:lnTo>
                    <a:pt x="575" y="120"/>
                  </a:lnTo>
                  <a:lnTo>
                    <a:pt x="579" y="120"/>
                  </a:lnTo>
                  <a:lnTo>
                    <a:pt x="583" y="120"/>
                  </a:lnTo>
                  <a:lnTo>
                    <a:pt x="587" y="120"/>
                  </a:lnTo>
                  <a:lnTo>
                    <a:pt x="587" y="124"/>
                  </a:lnTo>
                  <a:lnTo>
                    <a:pt x="590" y="124"/>
                  </a:lnTo>
                  <a:lnTo>
                    <a:pt x="587" y="128"/>
                  </a:lnTo>
                  <a:lnTo>
                    <a:pt x="579" y="128"/>
                  </a:lnTo>
                  <a:close/>
                  <a:moveTo>
                    <a:pt x="587" y="112"/>
                  </a:moveTo>
                  <a:lnTo>
                    <a:pt x="583" y="112"/>
                  </a:lnTo>
                  <a:lnTo>
                    <a:pt x="587" y="112"/>
                  </a:lnTo>
                  <a:lnTo>
                    <a:pt x="583" y="112"/>
                  </a:lnTo>
                  <a:lnTo>
                    <a:pt x="579" y="112"/>
                  </a:lnTo>
                  <a:lnTo>
                    <a:pt x="575" y="109"/>
                  </a:lnTo>
                  <a:lnTo>
                    <a:pt x="579" y="109"/>
                  </a:lnTo>
                  <a:lnTo>
                    <a:pt x="583" y="109"/>
                  </a:lnTo>
                  <a:lnTo>
                    <a:pt x="587" y="109"/>
                  </a:lnTo>
                  <a:lnTo>
                    <a:pt x="590" y="109"/>
                  </a:lnTo>
                  <a:lnTo>
                    <a:pt x="594" y="109"/>
                  </a:lnTo>
                  <a:lnTo>
                    <a:pt x="598" y="109"/>
                  </a:lnTo>
                  <a:lnTo>
                    <a:pt x="602" y="109"/>
                  </a:lnTo>
                  <a:lnTo>
                    <a:pt x="605" y="109"/>
                  </a:lnTo>
                  <a:lnTo>
                    <a:pt x="602" y="109"/>
                  </a:lnTo>
                  <a:lnTo>
                    <a:pt x="602" y="112"/>
                  </a:lnTo>
                  <a:lnTo>
                    <a:pt x="594" y="112"/>
                  </a:lnTo>
                  <a:lnTo>
                    <a:pt x="590" y="112"/>
                  </a:lnTo>
                  <a:lnTo>
                    <a:pt x="587" y="112"/>
                  </a:lnTo>
                  <a:close/>
                  <a:moveTo>
                    <a:pt x="665" y="56"/>
                  </a:moveTo>
                  <a:lnTo>
                    <a:pt x="665" y="52"/>
                  </a:lnTo>
                  <a:lnTo>
                    <a:pt x="662" y="52"/>
                  </a:lnTo>
                  <a:lnTo>
                    <a:pt x="658" y="52"/>
                  </a:lnTo>
                  <a:lnTo>
                    <a:pt x="654" y="52"/>
                  </a:lnTo>
                  <a:lnTo>
                    <a:pt x="650" y="52"/>
                  </a:lnTo>
                  <a:lnTo>
                    <a:pt x="647" y="52"/>
                  </a:lnTo>
                  <a:lnTo>
                    <a:pt x="643" y="52"/>
                  </a:lnTo>
                  <a:lnTo>
                    <a:pt x="643" y="49"/>
                  </a:lnTo>
                  <a:lnTo>
                    <a:pt x="647" y="49"/>
                  </a:lnTo>
                  <a:lnTo>
                    <a:pt x="650" y="49"/>
                  </a:lnTo>
                  <a:lnTo>
                    <a:pt x="654" y="49"/>
                  </a:lnTo>
                  <a:lnTo>
                    <a:pt x="658" y="49"/>
                  </a:lnTo>
                  <a:lnTo>
                    <a:pt x="662" y="49"/>
                  </a:lnTo>
                  <a:lnTo>
                    <a:pt x="665" y="49"/>
                  </a:lnTo>
                  <a:lnTo>
                    <a:pt x="669" y="52"/>
                  </a:lnTo>
                  <a:lnTo>
                    <a:pt x="665" y="52"/>
                  </a:lnTo>
                  <a:lnTo>
                    <a:pt x="665" y="56"/>
                  </a:lnTo>
                  <a:close/>
                  <a:moveTo>
                    <a:pt x="992" y="316"/>
                  </a:moveTo>
                  <a:lnTo>
                    <a:pt x="989" y="312"/>
                  </a:lnTo>
                  <a:lnTo>
                    <a:pt x="985" y="312"/>
                  </a:lnTo>
                  <a:lnTo>
                    <a:pt x="985" y="308"/>
                  </a:lnTo>
                  <a:lnTo>
                    <a:pt x="989" y="308"/>
                  </a:lnTo>
                  <a:lnTo>
                    <a:pt x="992" y="308"/>
                  </a:lnTo>
                  <a:lnTo>
                    <a:pt x="996" y="308"/>
                  </a:lnTo>
                  <a:lnTo>
                    <a:pt x="1000" y="312"/>
                  </a:lnTo>
                  <a:lnTo>
                    <a:pt x="1000" y="316"/>
                  </a:lnTo>
                  <a:lnTo>
                    <a:pt x="996" y="316"/>
                  </a:lnTo>
                  <a:lnTo>
                    <a:pt x="992" y="316"/>
                  </a:lnTo>
                  <a:close/>
                  <a:moveTo>
                    <a:pt x="587" y="109"/>
                  </a:moveTo>
                  <a:lnTo>
                    <a:pt x="583" y="109"/>
                  </a:lnTo>
                  <a:lnTo>
                    <a:pt x="579" y="109"/>
                  </a:lnTo>
                  <a:lnTo>
                    <a:pt x="579" y="105"/>
                  </a:lnTo>
                  <a:lnTo>
                    <a:pt x="575" y="105"/>
                  </a:lnTo>
                  <a:lnTo>
                    <a:pt x="575" y="101"/>
                  </a:lnTo>
                  <a:lnTo>
                    <a:pt x="579" y="101"/>
                  </a:lnTo>
                  <a:lnTo>
                    <a:pt x="583" y="101"/>
                  </a:lnTo>
                  <a:lnTo>
                    <a:pt x="587" y="101"/>
                  </a:lnTo>
                  <a:lnTo>
                    <a:pt x="583" y="101"/>
                  </a:lnTo>
                  <a:lnTo>
                    <a:pt x="583" y="105"/>
                  </a:lnTo>
                  <a:lnTo>
                    <a:pt x="587" y="101"/>
                  </a:lnTo>
                  <a:lnTo>
                    <a:pt x="590" y="105"/>
                  </a:lnTo>
                  <a:lnTo>
                    <a:pt x="594" y="105"/>
                  </a:lnTo>
                  <a:lnTo>
                    <a:pt x="598" y="105"/>
                  </a:lnTo>
                  <a:lnTo>
                    <a:pt x="594" y="105"/>
                  </a:lnTo>
                  <a:lnTo>
                    <a:pt x="594" y="109"/>
                  </a:lnTo>
                  <a:lnTo>
                    <a:pt x="590" y="109"/>
                  </a:lnTo>
                  <a:lnTo>
                    <a:pt x="587" y="109"/>
                  </a:lnTo>
                  <a:close/>
                  <a:moveTo>
                    <a:pt x="662" y="146"/>
                  </a:moveTo>
                  <a:lnTo>
                    <a:pt x="658" y="146"/>
                  </a:lnTo>
                  <a:lnTo>
                    <a:pt x="654" y="146"/>
                  </a:lnTo>
                  <a:lnTo>
                    <a:pt x="658" y="146"/>
                  </a:lnTo>
                  <a:lnTo>
                    <a:pt x="658" y="143"/>
                  </a:lnTo>
                  <a:lnTo>
                    <a:pt x="662" y="143"/>
                  </a:lnTo>
                  <a:lnTo>
                    <a:pt x="665" y="143"/>
                  </a:lnTo>
                  <a:lnTo>
                    <a:pt x="669" y="143"/>
                  </a:lnTo>
                  <a:lnTo>
                    <a:pt x="673" y="143"/>
                  </a:lnTo>
                  <a:lnTo>
                    <a:pt x="677" y="143"/>
                  </a:lnTo>
                  <a:lnTo>
                    <a:pt x="681" y="143"/>
                  </a:lnTo>
                  <a:lnTo>
                    <a:pt x="684" y="143"/>
                  </a:lnTo>
                  <a:lnTo>
                    <a:pt x="681" y="143"/>
                  </a:lnTo>
                  <a:lnTo>
                    <a:pt x="677" y="146"/>
                  </a:lnTo>
                  <a:lnTo>
                    <a:pt x="673" y="146"/>
                  </a:lnTo>
                  <a:lnTo>
                    <a:pt x="669" y="146"/>
                  </a:lnTo>
                  <a:lnTo>
                    <a:pt x="665" y="146"/>
                  </a:lnTo>
                  <a:lnTo>
                    <a:pt x="662" y="146"/>
                  </a:lnTo>
                  <a:close/>
                  <a:moveTo>
                    <a:pt x="857" y="240"/>
                  </a:moveTo>
                  <a:lnTo>
                    <a:pt x="853" y="240"/>
                  </a:lnTo>
                  <a:lnTo>
                    <a:pt x="853" y="237"/>
                  </a:lnTo>
                  <a:lnTo>
                    <a:pt x="857" y="233"/>
                  </a:lnTo>
                  <a:lnTo>
                    <a:pt x="861" y="233"/>
                  </a:lnTo>
                  <a:lnTo>
                    <a:pt x="861" y="237"/>
                  </a:lnTo>
                  <a:lnTo>
                    <a:pt x="861" y="240"/>
                  </a:lnTo>
                  <a:lnTo>
                    <a:pt x="857" y="240"/>
                  </a:lnTo>
                  <a:close/>
                  <a:moveTo>
                    <a:pt x="974" y="225"/>
                  </a:moveTo>
                  <a:lnTo>
                    <a:pt x="970" y="225"/>
                  </a:lnTo>
                  <a:lnTo>
                    <a:pt x="970" y="222"/>
                  </a:lnTo>
                  <a:lnTo>
                    <a:pt x="974" y="222"/>
                  </a:lnTo>
                  <a:lnTo>
                    <a:pt x="977" y="222"/>
                  </a:lnTo>
                  <a:lnTo>
                    <a:pt x="981" y="222"/>
                  </a:lnTo>
                  <a:lnTo>
                    <a:pt x="981" y="218"/>
                  </a:lnTo>
                  <a:lnTo>
                    <a:pt x="985" y="218"/>
                  </a:lnTo>
                  <a:lnTo>
                    <a:pt x="989" y="218"/>
                  </a:lnTo>
                  <a:lnTo>
                    <a:pt x="985" y="218"/>
                  </a:lnTo>
                  <a:lnTo>
                    <a:pt x="985" y="222"/>
                  </a:lnTo>
                  <a:lnTo>
                    <a:pt x="981" y="222"/>
                  </a:lnTo>
                  <a:lnTo>
                    <a:pt x="981" y="225"/>
                  </a:lnTo>
                  <a:lnTo>
                    <a:pt x="977" y="225"/>
                  </a:lnTo>
                  <a:lnTo>
                    <a:pt x="974" y="225"/>
                  </a:lnTo>
                  <a:close/>
                  <a:moveTo>
                    <a:pt x="181" y="470"/>
                  </a:moveTo>
                  <a:lnTo>
                    <a:pt x="177" y="470"/>
                  </a:lnTo>
                  <a:lnTo>
                    <a:pt x="177" y="466"/>
                  </a:lnTo>
                  <a:lnTo>
                    <a:pt x="173" y="466"/>
                  </a:lnTo>
                  <a:lnTo>
                    <a:pt x="177" y="462"/>
                  </a:lnTo>
                  <a:lnTo>
                    <a:pt x="173" y="462"/>
                  </a:lnTo>
                  <a:lnTo>
                    <a:pt x="169" y="462"/>
                  </a:lnTo>
                  <a:lnTo>
                    <a:pt x="169" y="458"/>
                  </a:lnTo>
                  <a:lnTo>
                    <a:pt x="173" y="458"/>
                  </a:lnTo>
                  <a:lnTo>
                    <a:pt x="177" y="462"/>
                  </a:lnTo>
                  <a:lnTo>
                    <a:pt x="181" y="466"/>
                  </a:lnTo>
                  <a:lnTo>
                    <a:pt x="184" y="466"/>
                  </a:lnTo>
                  <a:lnTo>
                    <a:pt x="184" y="470"/>
                  </a:lnTo>
                  <a:lnTo>
                    <a:pt x="181" y="470"/>
                  </a:lnTo>
                  <a:close/>
                  <a:moveTo>
                    <a:pt x="425" y="86"/>
                  </a:moveTo>
                  <a:lnTo>
                    <a:pt x="421" y="86"/>
                  </a:lnTo>
                  <a:lnTo>
                    <a:pt x="417" y="82"/>
                  </a:lnTo>
                  <a:lnTo>
                    <a:pt x="414" y="82"/>
                  </a:lnTo>
                  <a:lnTo>
                    <a:pt x="410" y="82"/>
                  </a:lnTo>
                  <a:lnTo>
                    <a:pt x="414" y="82"/>
                  </a:lnTo>
                  <a:lnTo>
                    <a:pt x="417" y="79"/>
                  </a:lnTo>
                  <a:lnTo>
                    <a:pt x="421" y="79"/>
                  </a:lnTo>
                  <a:lnTo>
                    <a:pt x="425" y="82"/>
                  </a:lnTo>
                  <a:lnTo>
                    <a:pt x="429" y="82"/>
                  </a:lnTo>
                  <a:lnTo>
                    <a:pt x="433" y="82"/>
                  </a:lnTo>
                  <a:lnTo>
                    <a:pt x="429" y="86"/>
                  </a:lnTo>
                  <a:lnTo>
                    <a:pt x="425" y="86"/>
                  </a:lnTo>
                  <a:close/>
                  <a:moveTo>
                    <a:pt x="910" y="274"/>
                  </a:moveTo>
                  <a:lnTo>
                    <a:pt x="906" y="274"/>
                  </a:lnTo>
                  <a:lnTo>
                    <a:pt x="902" y="274"/>
                  </a:lnTo>
                  <a:lnTo>
                    <a:pt x="898" y="274"/>
                  </a:lnTo>
                  <a:lnTo>
                    <a:pt x="895" y="274"/>
                  </a:lnTo>
                  <a:lnTo>
                    <a:pt x="898" y="274"/>
                  </a:lnTo>
                  <a:lnTo>
                    <a:pt x="898" y="270"/>
                  </a:lnTo>
                  <a:lnTo>
                    <a:pt x="895" y="270"/>
                  </a:lnTo>
                  <a:lnTo>
                    <a:pt x="891" y="270"/>
                  </a:lnTo>
                  <a:lnTo>
                    <a:pt x="891" y="267"/>
                  </a:lnTo>
                  <a:lnTo>
                    <a:pt x="895" y="267"/>
                  </a:lnTo>
                  <a:lnTo>
                    <a:pt x="898" y="267"/>
                  </a:lnTo>
                  <a:lnTo>
                    <a:pt x="898" y="270"/>
                  </a:lnTo>
                  <a:lnTo>
                    <a:pt x="902" y="270"/>
                  </a:lnTo>
                  <a:lnTo>
                    <a:pt x="902" y="274"/>
                  </a:lnTo>
                  <a:lnTo>
                    <a:pt x="906" y="274"/>
                  </a:lnTo>
                  <a:lnTo>
                    <a:pt x="910" y="274"/>
                  </a:lnTo>
                  <a:close/>
                  <a:moveTo>
                    <a:pt x="1199" y="342"/>
                  </a:moveTo>
                  <a:lnTo>
                    <a:pt x="1195" y="342"/>
                  </a:lnTo>
                  <a:lnTo>
                    <a:pt x="1192" y="338"/>
                  </a:lnTo>
                  <a:lnTo>
                    <a:pt x="1188" y="338"/>
                  </a:lnTo>
                  <a:lnTo>
                    <a:pt x="1192" y="338"/>
                  </a:lnTo>
                  <a:lnTo>
                    <a:pt x="1195" y="338"/>
                  </a:lnTo>
                  <a:lnTo>
                    <a:pt x="1199" y="338"/>
                  </a:lnTo>
                  <a:lnTo>
                    <a:pt x="1203" y="338"/>
                  </a:lnTo>
                  <a:lnTo>
                    <a:pt x="1203" y="342"/>
                  </a:lnTo>
                  <a:lnTo>
                    <a:pt x="1199" y="342"/>
                  </a:lnTo>
                  <a:close/>
                  <a:moveTo>
                    <a:pt x="962" y="214"/>
                  </a:moveTo>
                  <a:lnTo>
                    <a:pt x="959" y="214"/>
                  </a:lnTo>
                  <a:lnTo>
                    <a:pt x="955" y="214"/>
                  </a:lnTo>
                  <a:lnTo>
                    <a:pt x="955" y="210"/>
                  </a:lnTo>
                  <a:lnTo>
                    <a:pt x="951" y="210"/>
                  </a:lnTo>
                  <a:lnTo>
                    <a:pt x="947" y="210"/>
                  </a:lnTo>
                  <a:lnTo>
                    <a:pt x="951" y="210"/>
                  </a:lnTo>
                  <a:lnTo>
                    <a:pt x="955" y="210"/>
                  </a:lnTo>
                  <a:lnTo>
                    <a:pt x="959" y="210"/>
                  </a:lnTo>
                  <a:lnTo>
                    <a:pt x="962" y="210"/>
                  </a:lnTo>
                  <a:lnTo>
                    <a:pt x="966" y="210"/>
                  </a:lnTo>
                  <a:lnTo>
                    <a:pt x="970" y="210"/>
                  </a:lnTo>
                  <a:lnTo>
                    <a:pt x="974" y="210"/>
                  </a:lnTo>
                  <a:lnTo>
                    <a:pt x="970" y="210"/>
                  </a:lnTo>
                  <a:lnTo>
                    <a:pt x="970" y="214"/>
                  </a:lnTo>
                  <a:lnTo>
                    <a:pt x="966" y="214"/>
                  </a:lnTo>
                  <a:lnTo>
                    <a:pt x="962" y="214"/>
                  </a:lnTo>
                  <a:lnTo>
                    <a:pt x="962" y="210"/>
                  </a:lnTo>
                  <a:lnTo>
                    <a:pt x="959" y="210"/>
                  </a:lnTo>
                  <a:lnTo>
                    <a:pt x="959" y="214"/>
                  </a:lnTo>
                  <a:lnTo>
                    <a:pt x="962" y="214"/>
                  </a:lnTo>
                  <a:close/>
                  <a:moveTo>
                    <a:pt x="617" y="86"/>
                  </a:moveTo>
                  <a:lnTo>
                    <a:pt x="613" y="86"/>
                  </a:lnTo>
                  <a:lnTo>
                    <a:pt x="609" y="86"/>
                  </a:lnTo>
                  <a:lnTo>
                    <a:pt x="609" y="82"/>
                  </a:lnTo>
                  <a:lnTo>
                    <a:pt x="605" y="82"/>
                  </a:lnTo>
                  <a:lnTo>
                    <a:pt x="609" y="82"/>
                  </a:lnTo>
                  <a:lnTo>
                    <a:pt x="613" y="82"/>
                  </a:lnTo>
                  <a:lnTo>
                    <a:pt x="617" y="82"/>
                  </a:lnTo>
                  <a:lnTo>
                    <a:pt x="620" y="82"/>
                  </a:lnTo>
                  <a:lnTo>
                    <a:pt x="624" y="82"/>
                  </a:lnTo>
                  <a:lnTo>
                    <a:pt x="628" y="82"/>
                  </a:lnTo>
                  <a:lnTo>
                    <a:pt x="632" y="86"/>
                  </a:lnTo>
                  <a:lnTo>
                    <a:pt x="628" y="86"/>
                  </a:lnTo>
                  <a:lnTo>
                    <a:pt x="624" y="86"/>
                  </a:lnTo>
                  <a:lnTo>
                    <a:pt x="620" y="86"/>
                  </a:lnTo>
                  <a:lnTo>
                    <a:pt x="617" y="86"/>
                  </a:lnTo>
                  <a:close/>
                  <a:moveTo>
                    <a:pt x="177" y="470"/>
                  </a:moveTo>
                  <a:lnTo>
                    <a:pt x="173" y="470"/>
                  </a:lnTo>
                  <a:lnTo>
                    <a:pt x="169" y="470"/>
                  </a:lnTo>
                  <a:lnTo>
                    <a:pt x="169" y="466"/>
                  </a:lnTo>
                  <a:lnTo>
                    <a:pt x="166" y="466"/>
                  </a:lnTo>
                  <a:lnTo>
                    <a:pt x="166" y="462"/>
                  </a:lnTo>
                  <a:lnTo>
                    <a:pt x="169" y="462"/>
                  </a:lnTo>
                  <a:lnTo>
                    <a:pt x="169" y="466"/>
                  </a:lnTo>
                  <a:lnTo>
                    <a:pt x="173" y="466"/>
                  </a:lnTo>
                  <a:lnTo>
                    <a:pt x="177" y="466"/>
                  </a:lnTo>
                  <a:lnTo>
                    <a:pt x="181" y="470"/>
                  </a:lnTo>
                  <a:lnTo>
                    <a:pt x="177" y="470"/>
                  </a:lnTo>
                  <a:close/>
                  <a:moveTo>
                    <a:pt x="805" y="105"/>
                  </a:moveTo>
                  <a:lnTo>
                    <a:pt x="801" y="105"/>
                  </a:lnTo>
                  <a:lnTo>
                    <a:pt x="797" y="101"/>
                  </a:lnTo>
                  <a:lnTo>
                    <a:pt x="793" y="101"/>
                  </a:lnTo>
                  <a:lnTo>
                    <a:pt x="797" y="101"/>
                  </a:lnTo>
                  <a:lnTo>
                    <a:pt x="801" y="97"/>
                  </a:lnTo>
                  <a:lnTo>
                    <a:pt x="805" y="97"/>
                  </a:lnTo>
                  <a:lnTo>
                    <a:pt x="808" y="101"/>
                  </a:lnTo>
                  <a:lnTo>
                    <a:pt x="805" y="101"/>
                  </a:lnTo>
                  <a:lnTo>
                    <a:pt x="808" y="101"/>
                  </a:lnTo>
                  <a:lnTo>
                    <a:pt x="808" y="105"/>
                  </a:lnTo>
                  <a:lnTo>
                    <a:pt x="805" y="105"/>
                  </a:lnTo>
                  <a:close/>
                  <a:moveTo>
                    <a:pt x="1113" y="323"/>
                  </a:moveTo>
                  <a:lnTo>
                    <a:pt x="1109" y="323"/>
                  </a:lnTo>
                  <a:lnTo>
                    <a:pt x="1105" y="323"/>
                  </a:lnTo>
                  <a:lnTo>
                    <a:pt x="1105" y="319"/>
                  </a:lnTo>
                  <a:lnTo>
                    <a:pt x="1101" y="319"/>
                  </a:lnTo>
                  <a:lnTo>
                    <a:pt x="1098" y="319"/>
                  </a:lnTo>
                  <a:lnTo>
                    <a:pt x="1101" y="319"/>
                  </a:lnTo>
                  <a:lnTo>
                    <a:pt x="1105" y="319"/>
                  </a:lnTo>
                  <a:lnTo>
                    <a:pt x="1109" y="319"/>
                  </a:lnTo>
                  <a:lnTo>
                    <a:pt x="1113" y="319"/>
                  </a:lnTo>
                  <a:lnTo>
                    <a:pt x="1116" y="323"/>
                  </a:lnTo>
                  <a:lnTo>
                    <a:pt x="1113" y="323"/>
                  </a:lnTo>
                  <a:close/>
                  <a:moveTo>
                    <a:pt x="1015" y="312"/>
                  </a:moveTo>
                  <a:lnTo>
                    <a:pt x="1011" y="312"/>
                  </a:lnTo>
                  <a:lnTo>
                    <a:pt x="1007" y="312"/>
                  </a:lnTo>
                  <a:lnTo>
                    <a:pt x="1007" y="308"/>
                  </a:lnTo>
                  <a:lnTo>
                    <a:pt x="1004" y="308"/>
                  </a:lnTo>
                  <a:lnTo>
                    <a:pt x="1000" y="308"/>
                  </a:lnTo>
                  <a:lnTo>
                    <a:pt x="1000" y="304"/>
                  </a:lnTo>
                  <a:lnTo>
                    <a:pt x="1004" y="304"/>
                  </a:lnTo>
                  <a:lnTo>
                    <a:pt x="1007" y="304"/>
                  </a:lnTo>
                  <a:lnTo>
                    <a:pt x="1011" y="308"/>
                  </a:lnTo>
                  <a:lnTo>
                    <a:pt x="1015" y="308"/>
                  </a:lnTo>
                  <a:lnTo>
                    <a:pt x="1015" y="312"/>
                  </a:lnTo>
                  <a:close/>
                  <a:moveTo>
                    <a:pt x="887" y="278"/>
                  </a:moveTo>
                  <a:lnTo>
                    <a:pt x="887" y="274"/>
                  </a:lnTo>
                  <a:lnTo>
                    <a:pt x="883" y="274"/>
                  </a:lnTo>
                  <a:lnTo>
                    <a:pt x="880" y="274"/>
                  </a:lnTo>
                  <a:lnTo>
                    <a:pt x="880" y="270"/>
                  </a:lnTo>
                  <a:lnTo>
                    <a:pt x="883" y="270"/>
                  </a:lnTo>
                  <a:lnTo>
                    <a:pt x="887" y="270"/>
                  </a:lnTo>
                  <a:lnTo>
                    <a:pt x="887" y="274"/>
                  </a:lnTo>
                  <a:lnTo>
                    <a:pt x="891" y="274"/>
                  </a:lnTo>
                  <a:lnTo>
                    <a:pt x="887" y="278"/>
                  </a:lnTo>
                  <a:close/>
                  <a:moveTo>
                    <a:pt x="1007" y="222"/>
                  </a:moveTo>
                  <a:lnTo>
                    <a:pt x="1004" y="222"/>
                  </a:lnTo>
                  <a:lnTo>
                    <a:pt x="1004" y="218"/>
                  </a:lnTo>
                  <a:lnTo>
                    <a:pt x="1004" y="214"/>
                  </a:lnTo>
                  <a:lnTo>
                    <a:pt x="1007" y="214"/>
                  </a:lnTo>
                  <a:lnTo>
                    <a:pt x="1011" y="218"/>
                  </a:lnTo>
                  <a:lnTo>
                    <a:pt x="1011" y="214"/>
                  </a:lnTo>
                  <a:lnTo>
                    <a:pt x="1015" y="214"/>
                  </a:lnTo>
                  <a:lnTo>
                    <a:pt x="1015" y="218"/>
                  </a:lnTo>
                  <a:lnTo>
                    <a:pt x="1011" y="218"/>
                  </a:lnTo>
                  <a:lnTo>
                    <a:pt x="1007" y="222"/>
                  </a:lnTo>
                  <a:close/>
                  <a:moveTo>
                    <a:pt x="425" y="101"/>
                  </a:moveTo>
                  <a:lnTo>
                    <a:pt x="417" y="101"/>
                  </a:lnTo>
                  <a:lnTo>
                    <a:pt x="414" y="101"/>
                  </a:lnTo>
                  <a:lnTo>
                    <a:pt x="414" y="97"/>
                  </a:lnTo>
                  <a:lnTo>
                    <a:pt x="417" y="97"/>
                  </a:lnTo>
                  <a:lnTo>
                    <a:pt x="421" y="97"/>
                  </a:lnTo>
                  <a:lnTo>
                    <a:pt x="425" y="97"/>
                  </a:lnTo>
                  <a:lnTo>
                    <a:pt x="429" y="97"/>
                  </a:lnTo>
                  <a:lnTo>
                    <a:pt x="433" y="97"/>
                  </a:lnTo>
                  <a:lnTo>
                    <a:pt x="436" y="97"/>
                  </a:lnTo>
                  <a:lnTo>
                    <a:pt x="436" y="101"/>
                  </a:lnTo>
                  <a:lnTo>
                    <a:pt x="433" y="101"/>
                  </a:lnTo>
                  <a:lnTo>
                    <a:pt x="429" y="101"/>
                  </a:lnTo>
                  <a:lnTo>
                    <a:pt x="425" y="101"/>
                  </a:lnTo>
                  <a:close/>
                  <a:moveTo>
                    <a:pt x="1041" y="233"/>
                  </a:moveTo>
                  <a:lnTo>
                    <a:pt x="1038" y="233"/>
                  </a:lnTo>
                  <a:lnTo>
                    <a:pt x="1038" y="229"/>
                  </a:lnTo>
                  <a:lnTo>
                    <a:pt x="1034" y="229"/>
                  </a:lnTo>
                  <a:lnTo>
                    <a:pt x="1034" y="225"/>
                  </a:lnTo>
                  <a:lnTo>
                    <a:pt x="1038" y="225"/>
                  </a:lnTo>
                  <a:lnTo>
                    <a:pt x="1041" y="229"/>
                  </a:lnTo>
                  <a:lnTo>
                    <a:pt x="1045" y="229"/>
                  </a:lnTo>
                  <a:lnTo>
                    <a:pt x="1045" y="233"/>
                  </a:lnTo>
                  <a:lnTo>
                    <a:pt x="1041" y="233"/>
                  </a:lnTo>
                  <a:close/>
                  <a:moveTo>
                    <a:pt x="1146" y="361"/>
                  </a:moveTo>
                  <a:lnTo>
                    <a:pt x="1143" y="361"/>
                  </a:lnTo>
                  <a:lnTo>
                    <a:pt x="1146" y="357"/>
                  </a:lnTo>
                  <a:lnTo>
                    <a:pt x="1146" y="353"/>
                  </a:lnTo>
                  <a:lnTo>
                    <a:pt x="1150" y="353"/>
                  </a:lnTo>
                  <a:lnTo>
                    <a:pt x="1154" y="357"/>
                  </a:lnTo>
                  <a:lnTo>
                    <a:pt x="1150" y="357"/>
                  </a:lnTo>
                  <a:lnTo>
                    <a:pt x="1150" y="361"/>
                  </a:lnTo>
                  <a:lnTo>
                    <a:pt x="1146" y="361"/>
                  </a:lnTo>
                  <a:close/>
                  <a:moveTo>
                    <a:pt x="207" y="492"/>
                  </a:moveTo>
                  <a:lnTo>
                    <a:pt x="207" y="488"/>
                  </a:lnTo>
                  <a:lnTo>
                    <a:pt x="211" y="488"/>
                  </a:lnTo>
                  <a:lnTo>
                    <a:pt x="211" y="485"/>
                  </a:lnTo>
                  <a:lnTo>
                    <a:pt x="215" y="485"/>
                  </a:lnTo>
                  <a:lnTo>
                    <a:pt x="218" y="485"/>
                  </a:lnTo>
                  <a:lnTo>
                    <a:pt x="218" y="481"/>
                  </a:lnTo>
                  <a:lnTo>
                    <a:pt x="218" y="485"/>
                  </a:lnTo>
                  <a:lnTo>
                    <a:pt x="215" y="485"/>
                  </a:lnTo>
                  <a:lnTo>
                    <a:pt x="215" y="488"/>
                  </a:lnTo>
                  <a:lnTo>
                    <a:pt x="211" y="488"/>
                  </a:lnTo>
                  <a:lnTo>
                    <a:pt x="207" y="492"/>
                  </a:lnTo>
                  <a:close/>
                  <a:moveTo>
                    <a:pt x="598" y="116"/>
                  </a:moveTo>
                  <a:lnTo>
                    <a:pt x="594" y="116"/>
                  </a:lnTo>
                  <a:lnTo>
                    <a:pt x="598" y="112"/>
                  </a:lnTo>
                  <a:lnTo>
                    <a:pt x="602" y="112"/>
                  </a:lnTo>
                  <a:lnTo>
                    <a:pt x="605" y="112"/>
                  </a:lnTo>
                  <a:lnTo>
                    <a:pt x="609" y="112"/>
                  </a:lnTo>
                  <a:lnTo>
                    <a:pt x="613" y="112"/>
                  </a:lnTo>
                  <a:lnTo>
                    <a:pt x="617" y="112"/>
                  </a:lnTo>
                  <a:lnTo>
                    <a:pt x="613" y="112"/>
                  </a:lnTo>
                  <a:lnTo>
                    <a:pt x="609" y="112"/>
                  </a:lnTo>
                  <a:lnTo>
                    <a:pt x="609" y="116"/>
                  </a:lnTo>
                  <a:lnTo>
                    <a:pt x="605" y="116"/>
                  </a:lnTo>
                  <a:lnTo>
                    <a:pt x="602" y="116"/>
                  </a:lnTo>
                  <a:lnTo>
                    <a:pt x="598" y="116"/>
                  </a:lnTo>
                  <a:close/>
                  <a:moveTo>
                    <a:pt x="714" y="218"/>
                  </a:moveTo>
                  <a:lnTo>
                    <a:pt x="714" y="214"/>
                  </a:lnTo>
                  <a:lnTo>
                    <a:pt x="711" y="218"/>
                  </a:lnTo>
                  <a:lnTo>
                    <a:pt x="711" y="214"/>
                  </a:lnTo>
                  <a:lnTo>
                    <a:pt x="714" y="214"/>
                  </a:lnTo>
                  <a:lnTo>
                    <a:pt x="718" y="214"/>
                  </a:lnTo>
                  <a:lnTo>
                    <a:pt x="718" y="218"/>
                  </a:lnTo>
                  <a:lnTo>
                    <a:pt x="714" y="218"/>
                  </a:lnTo>
                  <a:close/>
                  <a:moveTo>
                    <a:pt x="1086" y="195"/>
                  </a:moveTo>
                  <a:lnTo>
                    <a:pt x="1083" y="191"/>
                  </a:lnTo>
                  <a:lnTo>
                    <a:pt x="1086" y="191"/>
                  </a:lnTo>
                  <a:lnTo>
                    <a:pt x="1090" y="191"/>
                  </a:lnTo>
                  <a:lnTo>
                    <a:pt x="1090" y="188"/>
                  </a:lnTo>
                  <a:lnTo>
                    <a:pt x="1090" y="191"/>
                  </a:lnTo>
                  <a:lnTo>
                    <a:pt x="1094" y="191"/>
                  </a:lnTo>
                  <a:lnTo>
                    <a:pt x="1098" y="191"/>
                  </a:lnTo>
                  <a:lnTo>
                    <a:pt x="1094" y="191"/>
                  </a:lnTo>
                  <a:lnTo>
                    <a:pt x="1090" y="191"/>
                  </a:lnTo>
                  <a:lnTo>
                    <a:pt x="1086" y="195"/>
                  </a:lnTo>
                  <a:close/>
                  <a:moveTo>
                    <a:pt x="696" y="124"/>
                  </a:moveTo>
                  <a:lnTo>
                    <a:pt x="696" y="120"/>
                  </a:lnTo>
                  <a:lnTo>
                    <a:pt x="692" y="120"/>
                  </a:lnTo>
                  <a:lnTo>
                    <a:pt x="696" y="120"/>
                  </a:lnTo>
                  <a:lnTo>
                    <a:pt x="699" y="120"/>
                  </a:lnTo>
                  <a:lnTo>
                    <a:pt x="703" y="120"/>
                  </a:lnTo>
                  <a:lnTo>
                    <a:pt x="703" y="116"/>
                  </a:lnTo>
                  <a:lnTo>
                    <a:pt x="707" y="116"/>
                  </a:lnTo>
                  <a:lnTo>
                    <a:pt x="707" y="120"/>
                  </a:lnTo>
                  <a:lnTo>
                    <a:pt x="711" y="120"/>
                  </a:lnTo>
                  <a:lnTo>
                    <a:pt x="707" y="120"/>
                  </a:lnTo>
                  <a:lnTo>
                    <a:pt x="703" y="120"/>
                  </a:lnTo>
                  <a:lnTo>
                    <a:pt x="699" y="120"/>
                  </a:lnTo>
                  <a:lnTo>
                    <a:pt x="703" y="120"/>
                  </a:lnTo>
                  <a:lnTo>
                    <a:pt x="699" y="120"/>
                  </a:lnTo>
                  <a:lnTo>
                    <a:pt x="696" y="124"/>
                  </a:lnTo>
                  <a:close/>
                  <a:moveTo>
                    <a:pt x="590" y="112"/>
                  </a:moveTo>
                  <a:lnTo>
                    <a:pt x="587" y="112"/>
                  </a:lnTo>
                  <a:lnTo>
                    <a:pt x="583" y="112"/>
                  </a:lnTo>
                  <a:lnTo>
                    <a:pt x="587" y="112"/>
                  </a:lnTo>
                  <a:lnTo>
                    <a:pt x="590" y="112"/>
                  </a:lnTo>
                  <a:lnTo>
                    <a:pt x="594" y="112"/>
                  </a:lnTo>
                  <a:lnTo>
                    <a:pt x="598" y="112"/>
                  </a:lnTo>
                  <a:lnTo>
                    <a:pt x="602" y="112"/>
                  </a:lnTo>
                  <a:lnTo>
                    <a:pt x="605" y="112"/>
                  </a:lnTo>
                  <a:lnTo>
                    <a:pt x="609" y="109"/>
                  </a:lnTo>
                  <a:lnTo>
                    <a:pt x="609" y="112"/>
                  </a:lnTo>
                  <a:lnTo>
                    <a:pt x="605" y="112"/>
                  </a:lnTo>
                  <a:lnTo>
                    <a:pt x="602" y="112"/>
                  </a:lnTo>
                  <a:lnTo>
                    <a:pt x="598" y="112"/>
                  </a:lnTo>
                  <a:lnTo>
                    <a:pt x="594" y="112"/>
                  </a:lnTo>
                  <a:lnTo>
                    <a:pt x="590" y="112"/>
                  </a:lnTo>
                  <a:close/>
                  <a:moveTo>
                    <a:pt x="639" y="225"/>
                  </a:moveTo>
                  <a:lnTo>
                    <a:pt x="635" y="225"/>
                  </a:lnTo>
                  <a:lnTo>
                    <a:pt x="639" y="222"/>
                  </a:lnTo>
                  <a:lnTo>
                    <a:pt x="643" y="222"/>
                  </a:lnTo>
                  <a:lnTo>
                    <a:pt x="643" y="225"/>
                  </a:lnTo>
                  <a:lnTo>
                    <a:pt x="647" y="225"/>
                  </a:lnTo>
                  <a:lnTo>
                    <a:pt x="643" y="225"/>
                  </a:lnTo>
                  <a:lnTo>
                    <a:pt x="639" y="225"/>
                  </a:lnTo>
                  <a:close/>
                  <a:moveTo>
                    <a:pt x="696" y="161"/>
                  </a:moveTo>
                  <a:lnTo>
                    <a:pt x="692" y="161"/>
                  </a:lnTo>
                  <a:lnTo>
                    <a:pt x="692" y="158"/>
                  </a:lnTo>
                  <a:lnTo>
                    <a:pt x="696" y="158"/>
                  </a:lnTo>
                  <a:lnTo>
                    <a:pt x="699" y="158"/>
                  </a:lnTo>
                  <a:lnTo>
                    <a:pt x="699" y="161"/>
                  </a:lnTo>
                  <a:lnTo>
                    <a:pt x="696" y="161"/>
                  </a:lnTo>
                  <a:close/>
                  <a:moveTo>
                    <a:pt x="981" y="214"/>
                  </a:moveTo>
                  <a:lnTo>
                    <a:pt x="977" y="214"/>
                  </a:lnTo>
                  <a:lnTo>
                    <a:pt x="981" y="214"/>
                  </a:lnTo>
                  <a:lnTo>
                    <a:pt x="985" y="214"/>
                  </a:lnTo>
                  <a:lnTo>
                    <a:pt x="985" y="210"/>
                  </a:lnTo>
                  <a:lnTo>
                    <a:pt x="989" y="210"/>
                  </a:lnTo>
                  <a:lnTo>
                    <a:pt x="992" y="210"/>
                  </a:lnTo>
                  <a:lnTo>
                    <a:pt x="992" y="214"/>
                  </a:lnTo>
                  <a:lnTo>
                    <a:pt x="989" y="214"/>
                  </a:lnTo>
                  <a:lnTo>
                    <a:pt x="985" y="214"/>
                  </a:lnTo>
                  <a:lnTo>
                    <a:pt x="981" y="214"/>
                  </a:lnTo>
                  <a:close/>
                  <a:moveTo>
                    <a:pt x="226" y="526"/>
                  </a:moveTo>
                  <a:lnTo>
                    <a:pt x="222" y="526"/>
                  </a:lnTo>
                  <a:lnTo>
                    <a:pt x="222" y="522"/>
                  </a:lnTo>
                  <a:lnTo>
                    <a:pt x="226" y="522"/>
                  </a:lnTo>
                  <a:lnTo>
                    <a:pt x="230" y="526"/>
                  </a:lnTo>
                  <a:lnTo>
                    <a:pt x="226" y="526"/>
                  </a:lnTo>
                  <a:close/>
                  <a:moveTo>
                    <a:pt x="617" y="229"/>
                  </a:moveTo>
                  <a:lnTo>
                    <a:pt x="613" y="229"/>
                  </a:lnTo>
                  <a:lnTo>
                    <a:pt x="609" y="229"/>
                  </a:lnTo>
                  <a:lnTo>
                    <a:pt x="609" y="225"/>
                  </a:lnTo>
                  <a:lnTo>
                    <a:pt x="613" y="225"/>
                  </a:lnTo>
                  <a:lnTo>
                    <a:pt x="617" y="225"/>
                  </a:lnTo>
                  <a:lnTo>
                    <a:pt x="620" y="225"/>
                  </a:lnTo>
                  <a:lnTo>
                    <a:pt x="620" y="229"/>
                  </a:lnTo>
                  <a:lnTo>
                    <a:pt x="617" y="229"/>
                  </a:lnTo>
                  <a:close/>
                  <a:moveTo>
                    <a:pt x="861" y="67"/>
                  </a:moveTo>
                  <a:lnTo>
                    <a:pt x="861" y="64"/>
                  </a:lnTo>
                  <a:lnTo>
                    <a:pt x="865" y="64"/>
                  </a:lnTo>
                  <a:lnTo>
                    <a:pt x="868" y="64"/>
                  </a:lnTo>
                  <a:lnTo>
                    <a:pt x="872" y="64"/>
                  </a:lnTo>
                  <a:lnTo>
                    <a:pt x="876" y="64"/>
                  </a:lnTo>
                  <a:lnTo>
                    <a:pt x="880" y="64"/>
                  </a:lnTo>
                  <a:lnTo>
                    <a:pt x="876" y="64"/>
                  </a:lnTo>
                  <a:lnTo>
                    <a:pt x="876" y="67"/>
                  </a:lnTo>
                  <a:lnTo>
                    <a:pt x="872" y="67"/>
                  </a:lnTo>
                  <a:lnTo>
                    <a:pt x="868" y="67"/>
                  </a:lnTo>
                  <a:lnTo>
                    <a:pt x="865" y="67"/>
                  </a:lnTo>
                  <a:lnTo>
                    <a:pt x="861" y="67"/>
                  </a:lnTo>
                  <a:close/>
                  <a:moveTo>
                    <a:pt x="1203" y="327"/>
                  </a:moveTo>
                  <a:lnTo>
                    <a:pt x="1199" y="327"/>
                  </a:lnTo>
                  <a:lnTo>
                    <a:pt x="1199" y="323"/>
                  </a:lnTo>
                  <a:lnTo>
                    <a:pt x="1203" y="323"/>
                  </a:lnTo>
                  <a:lnTo>
                    <a:pt x="1207" y="323"/>
                  </a:lnTo>
                  <a:lnTo>
                    <a:pt x="1207" y="327"/>
                  </a:lnTo>
                  <a:lnTo>
                    <a:pt x="1203" y="327"/>
                  </a:lnTo>
                  <a:close/>
                  <a:moveTo>
                    <a:pt x="857" y="206"/>
                  </a:moveTo>
                  <a:lnTo>
                    <a:pt x="853" y="206"/>
                  </a:lnTo>
                  <a:lnTo>
                    <a:pt x="850" y="206"/>
                  </a:lnTo>
                  <a:lnTo>
                    <a:pt x="846" y="206"/>
                  </a:lnTo>
                  <a:lnTo>
                    <a:pt x="850" y="206"/>
                  </a:lnTo>
                  <a:lnTo>
                    <a:pt x="850" y="203"/>
                  </a:lnTo>
                  <a:lnTo>
                    <a:pt x="850" y="206"/>
                  </a:lnTo>
                  <a:lnTo>
                    <a:pt x="853" y="206"/>
                  </a:lnTo>
                  <a:lnTo>
                    <a:pt x="857" y="203"/>
                  </a:lnTo>
                  <a:lnTo>
                    <a:pt x="857" y="206"/>
                  </a:lnTo>
                  <a:lnTo>
                    <a:pt x="861" y="206"/>
                  </a:lnTo>
                  <a:lnTo>
                    <a:pt x="857" y="206"/>
                  </a:lnTo>
                  <a:close/>
                  <a:moveTo>
                    <a:pt x="970" y="116"/>
                  </a:moveTo>
                  <a:lnTo>
                    <a:pt x="966" y="112"/>
                  </a:lnTo>
                  <a:lnTo>
                    <a:pt x="970" y="112"/>
                  </a:lnTo>
                  <a:lnTo>
                    <a:pt x="974" y="112"/>
                  </a:lnTo>
                  <a:lnTo>
                    <a:pt x="974" y="109"/>
                  </a:lnTo>
                  <a:lnTo>
                    <a:pt x="977" y="109"/>
                  </a:lnTo>
                  <a:lnTo>
                    <a:pt x="981" y="109"/>
                  </a:lnTo>
                  <a:lnTo>
                    <a:pt x="981" y="112"/>
                  </a:lnTo>
                  <a:lnTo>
                    <a:pt x="977" y="112"/>
                  </a:lnTo>
                  <a:lnTo>
                    <a:pt x="974" y="112"/>
                  </a:lnTo>
                  <a:lnTo>
                    <a:pt x="977" y="112"/>
                  </a:lnTo>
                  <a:lnTo>
                    <a:pt x="977" y="116"/>
                  </a:lnTo>
                  <a:lnTo>
                    <a:pt x="977" y="112"/>
                  </a:lnTo>
                  <a:lnTo>
                    <a:pt x="974" y="112"/>
                  </a:lnTo>
                  <a:lnTo>
                    <a:pt x="970" y="112"/>
                  </a:lnTo>
                  <a:lnTo>
                    <a:pt x="970" y="116"/>
                  </a:lnTo>
                  <a:close/>
                  <a:moveTo>
                    <a:pt x="624" y="105"/>
                  </a:moveTo>
                  <a:lnTo>
                    <a:pt x="620" y="101"/>
                  </a:lnTo>
                  <a:lnTo>
                    <a:pt x="624" y="101"/>
                  </a:lnTo>
                  <a:lnTo>
                    <a:pt x="628" y="101"/>
                  </a:lnTo>
                  <a:lnTo>
                    <a:pt x="632" y="101"/>
                  </a:lnTo>
                  <a:lnTo>
                    <a:pt x="635" y="101"/>
                  </a:lnTo>
                  <a:lnTo>
                    <a:pt x="639" y="101"/>
                  </a:lnTo>
                  <a:lnTo>
                    <a:pt x="643" y="101"/>
                  </a:lnTo>
                  <a:lnTo>
                    <a:pt x="639" y="101"/>
                  </a:lnTo>
                  <a:lnTo>
                    <a:pt x="635" y="101"/>
                  </a:lnTo>
                  <a:lnTo>
                    <a:pt x="632" y="101"/>
                  </a:lnTo>
                  <a:lnTo>
                    <a:pt x="628" y="101"/>
                  </a:lnTo>
                  <a:lnTo>
                    <a:pt x="628" y="105"/>
                  </a:lnTo>
                  <a:lnTo>
                    <a:pt x="624" y="105"/>
                  </a:lnTo>
                  <a:close/>
                  <a:moveTo>
                    <a:pt x="203" y="492"/>
                  </a:moveTo>
                  <a:lnTo>
                    <a:pt x="203" y="488"/>
                  </a:lnTo>
                  <a:lnTo>
                    <a:pt x="207" y="488"/>
                  </a:lnTo>
                  <a:lnTo>
                    <a:pt x="207" y="492"/>
                  </a:lnTo>
                  <a:lnTo>
                    <a:pt x="203" y="492"/>
                  </a:lnTo>
                  <a:close/>
                  <a:moveTo>
                    <a:pt x="169" y="462"/>
                  </a:moveTo>
                  <a:lnTo>
                    <a:pt x="169" y="458"/>
                  </a:lnTo>
                  <a:lnTo>
                    <a:pt x="166" y="458"/>
                  </a:lnTo>
                  <a:lnTo>
                    <a:pt x="166" y="462"/>
                  </a:lnTo>
                  <a:lnTo>
                    <a:pt x="166" y="458"/>
                  </a:lnTo>
                  <a:lnTo>
                    <a:pt x="169" y="458"/>
                  </a:lnTo>
                  <a:lnTo>
                    <a:pt x="173" y="458"/>
                  </a:lnTo>
                  <a:lnTo>
                    <a:pt x="169" y="462"/>
                  </a:lnTo>
                  <a:close/>
                  <a:moveTo>
                    <a:pt x="733" y="116"/>
                  </a:moveTo>
                  <a:lnTo>
                    <a:pt x="729" y="116"/>
                  </a:lnTo>
                  <a:lnTo>
                    <a:pt x="726" y="112"/>
                  </a:lnTo>
                  <a:lnTo>
                    <a:pt x="729" y="112"/>
                  </a:lnTo>
                  <a:lnTo>
                    <a:pt x="733" y="112"/>
                  </a:lnTo>
                  <a:lnTo>
                    <a:pt x="737" y="116"/>
                  </a:lnTo>
                  <a:lnTo>
                    <a:pt x="733" y="116"/>
                  </a:lnTo>
                  <a:close/>
                  <a:moveTo>
                    <a:pt x="575" y="233"/>
                  </a:moveTo>
                  <a:lnTo>
                    <a:pt x="572" y="233"/>
                  </a:lnTo>
                  <a:lnTo>
                    <a:pt x="572" y="229"/>
                  </a:lnTo>
                  <a:lnTo>
                    <a:pt x="568" y="229"/>
                  </a:lnTo>
                  <a:lnTo>
                    <a:pt x="572" y="229"/>
                  </a:lnTo>
                  <a:lnTo>
                    <a:pt x="575" y="229"/>
                  </a:lnTo>
                  <a:lnTo>
                    <a:pt x="579" y="229"/>
                  </a:lnTo>
                  <a:lnTo>
                    <a:pt x="579" y="233"/>
                  </a:lnTo>
                  <a:lnTo>
                    <a:pt x="575" y="233"/>
                  </a:lnTo>
                  <a:close/>
                  <a:moveTo>
                    <a:pt x="192" y="481"/>
                  </a:moveTo>
                  <a:lnTo>
                    <a:pt x="188" y="481"/>
                  </a:lnTo>
                  <a:lnTo>
                    <a:pt x="188" y="477"/>
                  </a:lnTo>
                  <a:lnTo>
                    <a:pt x="184" y="477"/>
                  </a:lnTo>
                  <a:lnTo>
                    <a:pt x="188" y="477"/>
                  </a:lnTo>
                  <a:lnTo>
                    <a:pt x="192" y="481"/>
                  </a:lnTo>
                  <a:close/>
                  <a:moveTo>
                    <a:pt x="1255" y="417"/>
                  </a:moveTo>
                  <a:lnTo>
                    <a:pt x="1252" y="417"/>
                  </a:lnTo>
                  <a:lnTo>
                    <a:pt x="1252" y="413"/>
                  </a:lnTo>
                  <a:lnTo>
                    <a:pt x="1255" y="413"/>
                  </a:lnTo>
                  <a:lnTo>
                    <a:pt x="1252" y="413"/>
                  </a:lnTo>
                  <a:lnTo>
                    <a:pt x="1255" y="413"/>
                  </a:lnTo>
                  <a:lnTo>
                    <a:pt x="1255" y="417"/>
                  </a:lnTo>
                  <a:close/>
                  <a:moveTo>
                    <a:pt x="707" y="218"/>
                  </a:moveTo>
                  <a:lnTo>
                    <a:pt x="703" y="214"/>
                  </a:lnTo>
                  <a:lnTo>
                    <a:pt x="699" y="214"/>
                  </a:lnTo>
                  <a:lnTo>
                    <a:pt x="703" y="214"/>
                  </a:lnTo>
                  <a:lnTo>
                    <a:pt x="707" y="214"/>
                  </a:lnTo>
                  <a:lnTo>
                    <a:pt x="707" y="218"/>
                  </a:lnTo>
                  <a:close/>
                  <a:moveTo>
                    <a:pt x="207" y="500"/>
                  </a:moveTo>
                  <a:lnTo>
                    <a:pt x="203" y="496"/>
                  </a:lnTo>
                  <a:lnTo>
                    <a:pt x="207" y="492"/>
                  </a:lnTo>
                  <a:lnTo>
                    <a:pt x="207" y="496"/>
                  </a:lnTo>
                  <a:lnTo>
                    <a:pt x="207" y="500"/>
                  </a:lnTo>
                  <a:close/>
                  <a:moveTo>
                    <a:pt x="1071" y="188"/>
                  </a:moveTo>
                  <a:lnTo>
                    <a:pt x="1071" y="184"/>
                  </a:lnTo>
                  <a:lnTo>
                    <a:pt x="1068" y="184"/>
                  </a:lnTo>
                  <a:lnTo>
                    <a:pt x="1064" y="184"/>
                  </a:lnTo>
                  <a:lnTo>
                    <a:pt x="1068" y="184"/>
                  </a:lnTo>
                  <a:lnTo>
                    <a:pt x="1068" y="180"/>
                  </a:lnTo>
                  <a:lnTo>
                    <a:pt x="1071" y="184"/>
                  </a:lnTo>
                  <a:lnTo>
                    <a:pt x="1075" y="184"/>
                  </a:lnTo>
                  <a:lnTo>
                    <a:pt x="1071" y="184"/>
                  </a:lnTo>
                  <a:lnTo>
                    <a:pt x="1071" y="188"/>
                  </a:lnTo>
                  <a:close/>
                  <a:moveTo>
                    <a:pt x="200" y="485"/>
                  </a:moveTo>
                  <a:lnTo>
                    <a:pt x="200" y="481"/>
                  </a:lnTo>
                  <a:lnTo>
                    <a:pt x="200" y="477"/>
                  </a:lnTo>
                  <a:lnTo>
                    <a:pt x="203" y="481"/>
                  </a:lnTo>
                  <a:lnTo>
                    <a:pt x="203" y="485"/>
                  </a:lnTo>
                  <a:lnTo>
                    <a:pt x="200" y="485"/>
                  </a:lnTo>
                  <a:close/>
                  <a:moveTo>
                    <a:pt x="230" y="511"/>
                  </a:moveTo>
                  <a:lnTo>
                    <a:pt x="230" y="507"/>
                  </a:lnTo>
                  <a:lnTo>
                    <a:pt x="233" y="507"/>
                  </a:lnTo>
                  <a:lnTo>
                    <a:pt x="237" y="511"/>
                  </a:lnTo>
                  <a:lnTo>
                    <a:pt x="233" y="511"/>
                  </a:lnTo>
                  <a:lnTo>
                    <a:pt x="230" y="511"/>
                  </a:lnTo>
                  <a:close/>
                  <a:moveTo>
                    <a:pt x="1207" y="304"/>
                  </a:moveTo>
                  <a:lnTo>
                    <a:pt x="1203" y="304"/>
                  </a:lnTo>
                  <a:lnTo>
                    <a:pt x="1199" y="304"/>
                  </a:lnTo>
                  <a:lnTo>
                    <a:pt x="1203" y="300"/>
                  </a:lnTo>
                  <a:lnTo>
                    <a:pt x="1203" y="304"/>
                  </a:lnTo>
                  <a:lnTo>
                    <a:pt x="1207" y="304"/>
                  </a:lnTo>
                  <a:close/>
                  <a:moveTo>
                    <a:pt x="977" y="425"/>
                  </a:moveTo>
                  <a:lnTo>
                    <a:pt x="981" y="425"/>
                  </a:lnTo>
                  <a:lnTo>
                    <a:pt x="981" y="421"/>
                  </a:lnTo>
                  <a:lnTo>
                    <a:pt x="981" y="425"/>
                  </a:lnTo>
                  <a:lnTo>
                    <a:pt x="977" y="425"/>
                  </a:lnTo>
                  <a:close/>
                  <a:moveTo>
                    <a:pt x="1199" y="338"/>
                  </a:moveTo>
                  <a:lnTo>
                    <a:pt x="1195" y="334"/>
                  </a:lnTo>
                  <a:lnTo>
                    <a:pt x="1192" y="334"/>
                  </a:lnTo>
                  <a:lnTo>
                    <a:pt x="1195" y="334"/>
                  </a:lnTo>
                  <a:lnTo>
                    <a:pt x="1199" y="334"/>
                  </a:lnTo>
                  <a:lnTo>
                    <a:pt x="1199" y="338"/>
                  </a:lnTo>
                  <a:close/>
                  <a:moveTo>
                    <a:pt x="643" y="199"/>
                  </a:moveTo>
                  <a:lnTo>
                    <a:pt x="639" y="199"/>
                  </a:lnTo>
                  <a:lnTo>
                    <a:pt x="635" y="199"/>
                  </a:lnTo>
                  <a:lnTo>
                    <a:pt x="635" y="195"/>
                  </a:lnTo>
                  <a:lnTo>
                    <a:pt x="639" y="195"/>
                  </a:lnTo>
                  <a:lnTo>
                    <a:pt x="643" y="195"/>
                  </a:lnTo>
                  <a:lnTo>
                    <a:pt x="643" y="199"/>
                  </a:lnTo>
                  <a:close/>
                  <a:moveTo>
                    <a:pt x="959" y="425"/>
                  </a:moveTo>
                  <a:lnTo>
                    <a:pt x="962" y="421"/>
                  </a:lnTo>
                  <a:lnTo>
                    <a:pt x="966" y="421"/>
                  </a:lnTo>
                  <a:lnTo>
                    <a:pt x="966" y="417"/>
                  </a:lnTo>
                  <a:lnTo>
                    <a:pt x="970" y="417"/>
                  </a:lnTo>
                  <a:lnTo>
                    <a:pt x="966" y="421"/>
                  </a:lnTo>
                  <a:lnTo>
                    <a:pt x="962" y="425"/>
                  </a:lnTo>
                  <a:lnTo>
                    <a:pt x="959" y="425"/>
                  </a:lnTo>
                  <a:close/>
                  <a:moveTo>
                    <a:pt x="1210" y="312"/>
                  </a:moveTo>
                  <a:lnTo>
                    <a:pt x="1207" y="312"/>
                  </a:lnTo>
                  <a:lnTo>
                    <a:pt x="1207" y="308"/>
                  </a:lnTo>
                  <a:lnTo>
                    <a:pt x="1207" y="304"/>
                  </a:lnTo>
                  <a:lnTo>
                    <a:pt x="1207" y="308"/>
                  </a:lnTo>
                  <a:lnTo>
                    <a:pt x="1210" y="312"/>
                  </a:lnTo>
                  <a:close/>
                  <a:moveTo>
                    <a:pt x="267" y="530"/>
                  </a:moveTo>
                  <a:lnTo>
                    <a:pt x="263" y="530"/>
                  </a:lnTo>
                  <a:lnTo>
                    <a:pt x="263" y="526"/>
                  </a:lnTo>
                  <a:lnTo>
                    <a:pt x="260" y="526"/>
                  </a:lnTo>
                  <a:lnTo>
                    <a:pt x="263" y="526"/>
                  </a:lnTo>
                  <a:lnTo>
                    <a:pt x="267" y="530"/>
                  </a:lnTo>
                  <a:close/>
                  <a:moveTo>
                    <a:pt x="1188" y="293"/>
                  </a:moveTo>
                  <a:lnTo>
                    <a:pt x="1188" y="289"/>
                  </a:lnTo>
                  <a:lnTo>
                    <a:pt x="1192" y="289"/>
                  </a:lnTo>
                  <a:lnTo>
                    <a:pt x="1195" y="289"/>
                  </a:lnTo>
                  <a:lnTo>
                    <a:pt x="1192" y="293"/>
                  </a:lnTo>
                  <a:lnTo>
                    <a:pt x="1188" y="293"/>
                  </a:lnTo>
                  <a:close/>
                  <a:moveTo>
                    <a:pt x="173" y="466"/>
                  </a:moveTo>
                  <a:lnTo>
                    <a:pt x="169" y="466"/>
                  </a:lnTo>
                  <a:lnTo>
                    <a:pt x="169" y="462"/>
                  </a:lnTo>
                  <a:lnTo>
                    <a:pt x="173" y="462"/>
                  </a:lnTo>
                  <a:lnTo>
                    <a:pt x="173" y="466"/>
                  </a:lnTo>
                  <a:close/>
                  <a:moveTo>
                    <a:pt x="188" y="466"/>
                  </a:moveTo>
                  <a:lnTo>
                    <a:pt x="188" y="462"/>
                  </a:lnTo>
                  <a:lnTo>
                    <a:pt x="192" y="462"/>
                  </a:lnTo>
                  <a:lnTo>
                    <a:pt x="192" y="466"/>
                  </a:lnTo>
                  <a:lnTo>
                    <a:pt x="188" y="466"/>
                  </a:lnTo>
                  <a:close/>
                  <a:moveTo>
                    <a:pt x="1207" y="361"/>
                  </a:moveTo>
                  <a:lnTo>
                    <a:pt x="1203" y="357"/>
                  </a:lnTo>
                  <a:lnTo>
                    <a:pt x="1199" y="357"/>
                  </a:lnTo>
                  <a:lnTo>
                    <a:pt x="1203" y="357"/>
                  </a:lnTo>
                  <a:lnTo>
                    <a:pt x="1207" y="357"/>
                  </a:lnTo>
                  <a:lnTo>
                    <a:pt x="1207" y="361"/>
                  </a:lnTo>
                  <a:close/>
                  <a:moveTo>
                    <a:pt x="966" y="492"/>
                  </a:moveTo>
                  <a:lnTo>
                    <a:pt x="966" y="488"/>
                  </a:lnTo>
                  <a:lnTo>
                    <a:pt x="970" y="488"/>
                  </a:lnTo>
                  <a:lnTo>
                    <a:pt x="974" y="488"/>
                  </a:lnTo>
                  <a:lnTo>
                    <a:pt x="970" y="492"/>
                  </a:lnTo>
                  <a:lnTo>
                    <a:pt x="966" y="492"/>
                  </a:lnTo>
                  <a:close/>
                  <a:moveTo>
                    <a:pt x="981" y="233"/>
                  </a:moveTo>
                  <a:lnTo>
                    <a:pt x="981" y="229"/>
                  </a:lnTo>
                  <a:lnTo>
                    <a:pt x="977" y="229"/>
                  </a:lnTo>
                  <a:lnTo>
                    <a:pt x="981" y="229"/>
                  </a:lnTo>
                  <a:lnTo>
                    <a:pt x="977" y="229"/>
                  </a:lnTo>
                  <a:lnTo>
                    <a:pt x="981" y="229"/>
                  </a:lnTo>
                  <a:lnTo>
                    <a:pt x="985" y="229"/>
                  </a:lnTo>
                  <a:lnTo>
                    <a:pt x="981" y="229"/>
                  </a:lnTo>
                  <a:lnTo>
                    <a:pt x="985" y="229"/>
                  </a:lnTo>
                  <a:lnTo>
                    <a:pt x="981" y="229"/>
                  </a:lnTo>
                  <a:lnTo>
                    <a:pt x="981" y="233"/>
                  </a:lnTo>
                  <a:close/>
                  <a:moveTo>
                    <a:pt x="977" y="237"/>
                  </a:moveTo>
                  <a:lnTo>
                    <a:pt x="974" y="233"/>
                  </a:lnTo>
                  <a:lnTo>
                    <a:pt x="977" y="233"/>
                  </a:lnTo>
                  <a:lnTo>
                    <a:pt x="981" y="233"/>
                  </a:lnTo>
                  <a:lnTo>
                    <a:pt x="977" y="237"/>
                  </a:lnTo>
                  <a:close/>
                  <a:moveTo>
                    <a:pt x="1150" y="214"/>
                  </a:moveTo>
                  <a:lnTo>
                    <a:pt x="1146" y="214"/>
                  </a:lnTo>
                  <a:lnTo>
                    <a:pt x="1150" y="210"/>
                  </a:lnTo>
                  <a:lnTo>
                    <a:pt x="1154" y="210"/>
                  </a:lnTo>
                  <a:lnTo>
                    <a:pt x="1154" y="214"/>
                  </a:lnTo>
                  <a:lnTo>
                    <a:pt x="1150" y="214"/>
                  </a:lnTo>
                  <a:close/>
                  <a:moveTo>
                    <a:pt x="200" y="481"/>
                  </a:moveTo>
                  <a:lnTo>
                    <a:pt x="196" y="481"/>
                  </a:lnTo>
                  <a:lnTo>
                    <a:pt x="200" y="481"/>
                  </a:lnTo>
                  <a:close/>
                  <a:moveTo>
                    <a:pt x="252" y="519"/>
                  </a:moveTo>
                  <a:lnTo>
                    <a:pt x="252" y="515"/>
                  </a:lnTo>
                  <a:lnTo>
                    <a:pt x="248" y="515"/>
                  </a:lnTo>
                  <a:lnTo>
                    <a:pt x="252" y="515"/>
                  </a:lnTo>
                  <a:lnTo>
                    <a:pt x="252" y="519"/>
                  </a:lnTo>
                  <a:close/>
                  <a:moveTo>
                    <a:pt x="1364" y="526"/>
                  </a:moveTo>
                  <a:lnTo>
                    <a:pt x="1368" y="526"/>
                  </a:lnTo>
                  <a:lnTo>
                    <a:pt x="1372" y="526"/>
                  </a:lnTo>
                  <a:lnTo>
                    <a:pt x="1364" y="526"/>
                  </a:lnTo>
                  <a:close/>
                  <a:moveTo>
                    <a:pt x="1053" y="323"/>
                  </a:moveTo>
                  <a:lnTo>
                    <a:pt x="1049" y="323"/>
                  </a:lnTo>
                  <a:lnTo>
                    <a:pt x="1045" y="323"/>
                  </a:lnTo>
                  <a:lnTo>
                    <a:pt x="1045" y="319"/>
                  </a:lnTo>
                  <a:lnTo>
                    <a:pt x="1049" y="319"/>
                  </a:lnTo>
                  <a:lnTo>
                    <a:pt x="1049" y="323"/>
                  </a:lnTo>
                  <a:lnTo>
                    <a:pt x="1053" y="323"/>
                  </a:lnTo>
                  <a:lnTo>
                    <a:pt x="1056" y="323"/>
                  </a:lnTo>
                  <a:lnTo>
                    <a:pt x="1053" y="323"/>
                  </a:lnTo>
                  <a:close/>
                  <a:moveTo>
                    <a:pt x="188" y="473"/>
                  </a:moveTo>
                  <a:lnTo>
                    <a:pt x="184" y="473"/>
                  </a:lnTo>
                  <a:lnTo>
                    <a:pt x="184" y="470"/>
                  </a:lnTo>
                  <a:lnTo>
                    <a:pt x="188" y="470"/>
                  </a:lnTo>
                  <a:lnTo>
                    <a:pt x="188" y="473"/>
                  </a:lnTo>
                  <a:close/>
                  <a:moveTo>
                    <a:pt x="722" y="135"/>
                  </a:moveTo>
                  <a:lnTo>
                    <a:pt x="718" y="135"/>
                  </a:lnTo>
                  <a:lnTo>
                    <a:pt x="714" y="135"/>
                  </a:lnTo>
                  <a:lnTo>
                    <a:pt x="711" y="135"/>
                  </a:lnTo>
                  <a:lnTo>
                    <a:pt x="714" y="135"/>
                  </a:lnTo>
                  <a:lnTo>
                    <a:pt x="718" y="135"/>
                  </a:lnTo>
                  <a:lnTo>
                    <a:pt x="722" y="135"/>
                  </a:lnTo>
                  <a:close/>
                  <a:moveTo>
                    <a:pt x="797" y="218"/>
                  </a:moveTo>
                  <a:lnTo>
                    <a:pt x="801" y="214"/>
                  </a:lnTo>
                  <a:lnTo>
                    <a:pt x="801" y="218"/>
                  </a:lnTo>
                  <a:lnTo>
                    <a:pt x="797" y="218"/>
                  </a:lnTo>
                  <a:close/>
                  <a:moveTo>
                    <a:pt x="1376" y="552"/>
                  </a:moveTo>
                  <a:lnTo>
                    <a:pt x="1372" y="552"/>
                  </a:lnTo>
                  <a:lnTo>
                    <a:pt x="1372" y="549"/>
                  </a:lnTo>
                  <a:lnTo>
                    <a:pt x="1376" y="549"/>
                  </a:lnTo>
                  <a:lnTo>
                    <a:pt x="1379" y="549"/>
                  </a:lnTo>
                  <a:lnTo>
                    <a:pt x="1376" y="552"/>
                  </a:lnTo>
                  <a:close/>
                  <a:moveTo>
                    <a:pt x="1308" y="447"/>
                  </a:moveTo>
                  <a:lnTo>
                    <a:pt x="1304" y="447"/>
                  </a:lnTo>
                  <a:lnTo>
                    <a:pt x="1304" y="443"/>
                  </a:lnTo>
                  <a:lnTo>
                    <a:pt x="1308" y="443"/>
                  </a:lnTo>
                  <a:lnTo>
                    <a:pt x="1308" y="447"/>
                  </a:lnTo>
                  <a:lnTo>
                    <a:pt x="1308" y="443"/>
                  </a:lnTo>
                  <a:lnTo>
                    <a:pt x="1308" y="447"/>
                  </a:lnTo>
                  <a:close/>
                  <a:moveTo>
                    <a:pt x="1244" y="564"/>
                  </a:moveTo>
                  <a:lnTo>
                    <a:pt x="1244" y="560"/>
                  </a:lnTo>
                  <a:lnTo>
                    <a:pt x="1248" y="560"/>
                  </a:lnTo>
                  <a:lnTo>
                    <a:pt x="1252" y="560"/>
                  </a:lnTo>
                  <a:lnTo>
                    <a:pt x="1255" y="560"/>
                  </a:lnTo>
                  <a:lnTo>
                    <a:pt x="1252" y="560"/>
                  </a:lnTo>
                  <a:lnTo>
                    <a:pt x="1248" y="560"/>
                  </a:lnTo>
                  <a:lnTo>
                    <a:pt x="1248" y="564"/>
                  </a:lnTo>
                  <a:lnTo>
                    <a:pt x="1248" y="560"/>
                  </a:lnTo>
                  <a:lnTo>
                    <a:pt x="1248" y="564"/>
                  </a:lnTo>
                  <a:lnTo>
                    <a:pt x="1244" y="564"/>
                  </a:lnTo>
                  <a:lnTo>
                    <a:pt x="1248" y="564"/>
                  </a:lnTo>
                  <a:lnTo>
                    <a:pt x="1244" y="564"/>
                  </a:lnTo>
                  <a:close/>
                  <a:moveTo>
                    <a:pt x="1255" y="421"/>
                  </a:moveTo>
                  <a:lnTo>
                    <a:pt x="1252" y="421"/>
                  </a:lnTo>
                  <a:lnTo>
                    <a:pt x="1252" y="417"/>
                  </a:lnTo>
                  <a:lnTo>
                    <a:pt x="1259" y="421"/>
                  </a:lnTo>
                  <a:lnTo>
                    <a:pt x="1255" y="421"/>
                  </a:lnTo>
                  <a:close/>
                  <a:moveTo>
                    <a:pt x="252" y="522"/>
                  </a:moveTo>
                  <a:lnTo>
                    <a:pt x="252" y="519"/>
                  </a:lnTo>
                  <a:lnTo>
                    <a:pt x="248" y="519"/>
                  </a:lnTo>
                  <a:lnTo>
                    <a:pt x="248" y="515"/>
                  </a:lnTo>
                  <a:lnTo>
                    <a:pt x="252" y="519"/>
                  </a:lnTo>
                  <a:lnTo>
                    <a:pt x="252" y="522"/>
                  </a:lnTo>
                  <a:close/>
                  <a:moveTo>
                    <a:pt x="188" y="470"/>
                  </a:moveTo>
                  <a:lnTo>
                    <a:pt x="188" y="466"/>
                  </a:lnTo>
                  <a:lnTo>
                    <a:pt x="192" y="466"/>
                  </a:lnTo>
                  <a:lnTo>
                    <a:pt x="192" y="470"/>
                  </a:lnTo>
                  <a:lnTo>
                    <a:pt x="188" y="470"/>
                  </a:lnTo>
                  <a:close/>
                  <a:moveTo>
                    <a:pt x="684" y="135"/>
                  </a:moveTo>
                  <a:lnTo>
                    <a:pt x="681" y="135"/>
                  </a:lnTo>
                  <a:lnTo>
                    <a:pt x="684" y="135"/>
                  </a:lnTo>
                  <a:lnTo>
                    <a:pt x="688" y="135"/>
                  </a:lnTo>
                  <a:lnTo>
                    <a:pt x="692" y="135"/>
                  </a:lnTo>
                  <a:lnTo>
                    <a:pt x="688" y="135"/>
                  </a:lnTo>
                  <a:lnTo>
                    <a:pt x="684" y="135"/>
                  </a:lnTo>
                  <a:close/>
                  <a:moveTo>
                    <a:pt x="1259" y="428"/>
                  </a:moveTo>
                  <a:lnTo>
                    <a:pt x="1259" y="425"/>
                  </a:lnTo>
                  <a:lnTo>
                    <a:pt x="1255" y="425"/>
                  </a:lnTo>
                  <a:lnTo>
                    <a:pt x="1259" y="425"/>
                  </a:lnTo>
                  <a:lnTo>
                    <a:pt x="1263" y="428"/>
                  </a:lnTo>
                  <a:lnTo>
                    <a:pt x="1259" y="428"/>
                  </a:lnTo>
                  <a:close/>
                  <a:moveTo>
                    <a:pt x="789" y="94"/>
                  </a:moveTo>
                  <a:lnTo>
                    <a:pt x="786" y="94"/>
                  </a:lnTo>
                  <a:lnTo>
                    <a:pt x="782" y="94"/>
                  </a:lnTo>
                  <a:lnTo>
                    <a:pt x="786" y="94"/>
                  </a:lnTo>
                  <a:lnTo>
                    <a:pt x="789" y="94"/>
                  </a:lnTo>
                  <a:lnTo>
                    <a:pt x="793" y="94"/>
                  </a:lnTo>
                  <a:lnTo>
                    <a:pt x="789" y="94"/>
                  </a:lnTo>
                  <a:close/>
                  <a:moveTo>
                    <a:pt x="722" y="41"/>
                  </a:moveTo>
                  <a:lnTo>
                    <a:pt x="718" y="41"/>
                  </a:lnTo>
                  <a:lnTo>
                    <a:pt x="714" y="37"/>
                  </a:lnTo>
                  <a:lnTo>
                    <a:pt x="711" y="37"/>
                  </a:lnTo>
                  <a:lnTo>
                    <a:pt x="707" y="37"/>
                  </a:lnTo>
                  <a:lnTo>
                    <a:pt x="711" y="37"/>
                  </a:lnTo>
                  <a:lnTo>
                    <a:pt x="718" y="37"/>
                  </a:lnTo>
                  <a:lnTo>
                    <a:pt x="722" y="37"/>
                  </a:lnTo>
                  <a:lnTo>
                    <a:pt x="726" y="37"/>
                  </a:lnTo>
                  <a:lnTo>
                    <a:pt x="726" y="41"/>
                  </a:lnTo>
                  <a:lnTo>
                    <a:pt x="722" y="41"/>
                  </a:lnTo>
                  <a:close/>
                  <a:moveTo>
                    <a:pt x="1053" y="233"/>
                  </a:moveTo>
                  <a:lnTo>
                    <a:pt x="1049" y="233"/>
                  </a:lnTo>
                  <a:lnTo>
                    <a:pt x="1049" y="229"/>
                  </a:lnTo>
                  <a:lnTo>
                    <a:pt x="1053" y="229"/>
                  </a:lnTo>
                  <a:lnTo>
                    <a:pt x="1053" y="233"/>
                  </a:lnTo>
                  <a:lnTo>
                    <a:pt x="1056" y="233"/>
                  </a:lnTo>
                  <a:lnTo>
                    <a:pt x="1053" y="233"/>
                  </a:lnTo>
                  <a:close/>
                  <a:moveTo>
                    <a:pt x="169" y="447"/>
                  </a:moveTo>
                  <a:lnTo>
                    <a:pt x="169" y="443"/>
                  </a:lnTo>
                  <a:lnTo>
                    <a:pt x="173" y="443"/>
                  </a:lnTo>
                  <a:lnTo>
                    <a:pt x="169" y="443"/>
                  </a:lnTo>
                  <a:lnTo>
                    <a:pt x="169" y="447"/>
                  </a:lnTo>
                  <a:close/>
                  <a:moveTo>
                    <a:pt x="1064" y="297"/>
                  </a:moveTo>
                  <a:lnTo>
                    <a:pt x="1060" y="297"/>
                  </a:lnTo>
                  <a:lnTo>
                    <a:pt x="1060" y="293"/>
                  </a:lnTo>
                  <a:lnTo>
                    <a:pt x="1064" y="293"/>
                  </a:lnTo>
                  <a:lnTo>
                    <a:pt x="1064" y="297"/>
                  </a:lnTo>
                  <a:close/>
                  <a:moveTo>
                    <a:pt x="278" y="541"/>
                  </a:moveTo>
                  <a:lnTo>
                    <a:pt x="275" y="537"/>
                  </a:lnTo>
                  <a:lnTo>
                    <a:pt x="278" y="537"/>
                  </a:lnTo>
                  <a:lnTo>
                    <a:pt x="278" y="541"/>
                  </a:lnTo>
                  <a:close/>
                  <a:moveTo>
                    <a:pt x="797" y="218"/>
                  </a:moveTo>
                  <a:lnTo>
                    <a:pt x="793" y="218"/>
                  </a:lnTo>
                  <a:lnTo>
                    <a:pt x="797" y="218"/>
                  </a:lnTo>
                  <a:close/>
                  <a:moveTo>
                    <a:pt x="699" y="165"/>
                  </a:moveTo>
                  <a:lnTo>
                    <a:pt x="696" y="165"/>
                  </a:lnTo>
                  <a:lnTo>
                    <a:pt x="696" y="161"/>
                  </a:lnTo>
                  <a:lnTo>
                    <a:pt x="699" y="161"/>
                  </a:lnTo>
                  <a:lnTo>
                    <a:pt x="699" y="165"/>
                  </a:lnTo>
                  <a:close/>
                  <a:moveTo>
                    <a:pt x="628" y="218"/>
                  </a:moveTo>
                  <a:lnTo>
                    <a:pt x="628" y="214"/>
                  </a:lnTo>
                  <a:lnTo>
                    <a:pt x="624" y="214"/>
                  </a:lnTo>
                  <a:lnTo>
                    <a:pt x="628" y="214"/>
                  </a:lnTo>
                  <a:lnTo>
                    <a:pt x="632" y="214"/>
                  </a:lnTo>
                  <a:lnTo>
                    <a:pt x="628" y="214"/>
                  </a:lnTo>
                  <a:lnTo>
                    <a:pt x="628" y="218"/>
                  </a:lnTo>
                  <a:close/>
                  <a:moveTo>
                    <a:pt x="151" y="481"/>
                  </a:moveTo>
                  <a:lnTo>
                    <a:pt x="147" y="477"/>
                  </a:lnTo>
                  <a:lnTo>
                    <a:pt x="151" y="477"/>
                  </a:lnTo>
                  <a:lnTo>
                    <a:pt x="154" y="477"/>
                  </a:lnTo>
                  <a:lnTo>
                    <a:pt x="151" y="481"/>
                  </a:lnTo>
                  <a:close/>
                  <a:moveTo>
                    <a:pt x="598" y="79"/>
                  </a:moveTo>
                  <a:lnTo>
                    <a:pt x="594" y="79"/>
                  </a:lnTo>
                  <a:lnTo>
                    <a:pt x="598" y="79"/>
                  </a:lnTo>
                  <a:lnTo>
                    <a:pt x="598" y="75"/>
                  </a:lnTo>
                  <a:lnTo>
                    <a:pt x="602" y="75"/>
                  </a:lnTo>
                  <a:lnTo>
                    <a:pt x="602" y="79"/>
                  </a:lnTo>
                  <a:lnTo>
                    <a:pt x="598" y="79"/>
                  </a:lnTo>
                  <a:close/>
                  <a:moveTo>
                    <a:pt x="647" y="222"/>
                  </a:moveTo>
                  <a:lnTo>
                    <a:pt x="643" y="222"/>
                  </a:lnTo>
                  <a:lnTo>
                    <a:pt x="647" y="222"/>
                  </a:lnTo>
                  <a:close/>
                  <a:moveTo>
                    <a:pt x="880" y="90"/>
                  </a:moveTo>
                  <a:lnTo>
                    <a:pt x="880" y="86"/>
                  </a:lnTo>
                  <a:lnTo>
                    <a:pt x="876" y="86"/>
                  </a:lnTo>
                  <a:lnTo>
                    <a:pt x="880" y="86"/>
                  </a:lnTo>
                  <a:lnTo>
                    <a:pt x="883" y="86"/>
                  </a:lnTo>
                  <a:lnTo>
                    <a:pt x="887" y="90"/>
                  </a:lnTo>
                  <a:lnTo>
                    <a:pt x="883" y="90"/>
                  </a:lnTo>
                  <a:lnTo>
                    <a:pt x="880" y="90"/>
                  </a:lnTo>
                  <a:close/>
                  <a:moveTo>
                    <a:pt x="1233" y="252"/>
                  </a:moveTo>
                  <a:lnTo>
                    <a:pt x="1229" y="252"/>
                  </a:lnTo>
                  <a:lnTo>
                    <a:pt x="1233" y="252"/>
                  </a:lnTo>
                  <a:lnTo>
                    <a:pt x="1237" y="252"/>
                  </a:lnTo>
                  <a:lnTo>
                    <a:pt x="1233" y="252"/>
                  </a:lnTo>
                  <a:close/>
                  <a:moveTo>
                    <a:pt x="1075" y="184"/>
                  </a:moveTo>
                  <a:lnTo>
                    <a:pt x="1071" y="184"/>
                  </a:lnTo>
                  <a:lnTo>
                    <a:pt x="1071" y="180"/>
                  </a:lnTo>
                  <a:lnTo>
                    <a:pt x="1075" y="180"/>
                  </a:lnTo>
                  <a:lnTo>
                    <a:pt x="1075" y="184"/>
                  </a:lnTo>
                  <a:close/>
                  <a:moveTo>
                    <a:pt x="1240" y="274"/>
                  </a:moveTo>
                  <a:lnTo>
                    <a:pt x="1237" y="274"/>
                  </a:lnTo>
                  <a:lnTo>
                    <a:pt x="1240" y="274"/>
                  </a:lnTo>
                  <a:lnTo>
                    <a:pt x="1244" y="274"/>
                  </a:lnTo>
                  <a:lnTo>
                    <a:pt x="1240" y="274"/>
                  </a:lnTo>
                  <a:close/>
                  <a:moveTo>
                    <a:pt x="1357" y="530"/>
                  </a:moveTo>
                  <a:lnTo>
                    <a:pt x="1357" y="526"/>
                  </a:lnTo>
                  <a:lnTo>
                    <a:pt x="1357" y="530"/>
                  </a:lnTo>
                  <a:lnTo>
                    <a:pt x="1361" y="530"/>
                  </a:lnTo>
                  <a:lnTo>
                    <a:pt x="1361" y="526"/>
                  </a:lnTo>
                  <a:lnTo>
                    <a:pt x="1361" y="530"/>
                  </a:lnTo>
                  <a:lnTo>
                    <a:pt x="1357" y="530"/>
                  </a:lnTo>
                  <a:close/>
                  <a:moveTo>
                    <a:pt x="519" y="248"/>
                  </a:moveTo>
                  <a:lnTo>
                    <a:pt x="519" y="244"/>
                  </a:lnTo>
                  <a:lnTo>
                    <a:pt x="523" y="244"/>
                  </a:lnTo>
                  <a:lnTo>
                    <a:pt x="519" y="248"/>
                  </a:lnTo>
                  <a:close/>
                  <a:moveTo>
                    <a:pt x="162" y="451"/>
                  </a:moveTo>
                  <a:lnTo>
                    <a:pt x="158" y="451"/>
                  </a:lnTo>
                  <a:lnTo>
                    <a:pt x="162" y="451"/>
                  </a:lnTo>
                  <a:lnTo>
                    <a:pt x="162" y="447"/>
                  </a:lnTo>
                  <a:lnTo>
                    <a:pt x="162" y="451"/>
                  </a:lnTo>
                  <a:close/>
                  <a:moveTo>
                    <a:pt x="1248" y="406"/>
                  </a:moveTo>
                  <a:lnTo>
                    <a:pt x="1244" y="406"/>
                  </a:lnTo>
                  <a:lnTo>
                    <a:pt x="1248" y="402"/>
                  </a:lnTo>
                  <a:lnTo>
                    <a:pt x="1252" y="402"/>
                  </a:lnTo>
                  <a:lnTo>
                    <a:pt x="1252" y="406"/>
                  </a:lnTo>
                  <a:lnTo>
                    <a:pt x="1248" y="406"/>
                  </a:lnTo>
                  <a:close/>
                  <a:moveTo>
                    <a:pt x="996" y="300"/>
                  </a:moveTo>
                  <a:lnTo>
                    <a:pt x="992" y="300"/>
                  </a:lnTo>
                  <a:lnTo>
                    <a:pt x="996" y="300"/>
                  </a:lnTo>
                  <a:lnTo>
                    <a:pt x="1000" y="300"/>
                  </a:lnTo>
                  <a:lnTo>
                    <a:pt x="996" y="300"/>
                  </a:lnTo>
                  <a:close/>
                  <a:moveTo>
                    <a:pt x="1128" y="379"/>
                  </a:moveTo>
                  <a:lnTo>
                    <a:pt x="1128" y="376"/>
                  </a:lnTo>
                  <a:lnTo>
                    <a:pt x="1131" y="376"/>
                  </a:lnTo>
                  <a:lnTo>
                    <a:pt x="1131" y="379"/>
                  </a:lnTo>
                  <a:lnTo>
                    <a:pt x="1128" y="379"/>
                  </a:lnTo>
                  <a:close/>
                  <a:moveTo>
                    <a:pt x="981" y="353"/>
                  </a:moveTo>
                  <a:lnTo>
                    <a:pt x="985" y="353"/>
                  </a:lnTo>
                  <a:lnTo>
                    <a:pt x="985" y="349"/>
                  </a:lnTo>
                  <a:lnTo>
                    <a:pt x="989" y="349"/>
                  </a:lnTo>
                  <a:lnTo>
                    <a:pt x="989" y="353"/>
                  </a:lnTo>
                  <a:lnTo>
                    <a:pt x="985" y="353"/>
                  </a:lnTo>
                  <a:lnTo>
                    <a:pt x="981" y="353"/>
                  </a:lnTo>
                  <a:close/>
                  <a:moveTo>
                    <a:pt x="1101" y="571"/>
                  </a:moveTo>
                  <a:lnTo>
                    <a:pt x="1105" y="567"/>
                  </a:lnTo>
                  <a:lnTo>
                    <a:pt x="1105" y="571"/>
                  </a:lnTo>
                  <a:lnTo>
                    <a:pt x="1101" y="571"/>
                  </a:lnTo>
                  <a:close/>
                  <a:moveTo>
                    <a:pt x="196" y="485"/>
                  </a:moveTo>
                  <a:lnTo>
                    <a:pt x="196" y="481"/>
                  </a:lnTo>
                  <a:lnTo>
                    <a:pt x="196" y="485"/>
                  </a:lnTo>
                  <a:close/>
                  <a:moveTo>
                    <a:pt x="1203" y="556"/>
                  </a:moveTo>
                  <a:lnTo>
                    <a:pt x="1207" y="552"/>
                  </a:lnTo>
                  <a:lnTo>
                    <a:pt x="1207" y="556"/>
                  </a:lnTo>
                  <a:lnTo>
                    <a:pt x="1203" y="556"/>
                  </a:lnTo>
                  <a:close/>
                  <a:moveTo>
                    <a:pt x="831" y="79"/>
                  </a:moveTo>
                  <a:lnTo>
                    <a:pt x="831" y="75"/>
                  </a:lnTo>
                  <a:lnTo>
                    <a:pt x="835" y="75"/>
                  </a:lnTo>
                  <a:lnTo>
                    <a:pt x="831" y="75"/>
                  </a:lnTo>
                  <a:lnTo>
                    <a:pt x="831" y="79"/>
                  </a:lnTo>
                  <a:close/>
                  <a:moveTo>
                    <a:pt x="207" y="488"/>
                  </a:moveTo>
                  <a:lnTo>
                    <a:pt x="207" y="485"/>
                  </a:lnTo>
                  <a:lnTo>
                    <a:pt x="203" y="485"/>
                  </a:lnTo>
                  <a:lnTo>
                    <a:pt x="207" y="485"/>
                  </a:lnTo>
                  <a:lnTo>
                    <a:pt x="207" y="488"/>
                  </a:lnTo>
                  <a:close/>
                  <a:moveTo>
                    <a:pt x="1045" y="229"/>
                  </a:moveTo>
                  <a:lnTo>
                    <a:pt x="1041" y="229"/>
                  </a:lnTo>
                  <a:lnTo>
                    <a:pt x="1045" y="229"/>
                  </a:lnTo>
                  <a:lnTo>
                    <a:pt x="1049" y="229"/>
                  </a:lnTo>
                  <a:lnTo>
                    <a:pt x="1045" y="229"/>
                  </a:lnTo>
                  <a:close/>
                  <a:moveTo>
                    <a:pt x="966" y="447"/>
                  </a:moveTo>
                  <a:lnTo>
                    <a:pt x="966" y="443"/>
                  </a:lnTo>
                  <a:lnTo>
                    <a:pt x="970" y="443"/>
                  </a:lnTo>
                  <a:lnTo>
                    <a:pt x="974" y="443"/>
                  </a:lnTo>
                  <a:lnTo>
                    <a:pt x="977" y="443"/>
                  </a:lnTo>
                  <a:lnTo>
                    <a:pt x="974" y="443"/>
                  </a:lnTo>
                  <a:lnTo>
                    <a:pt x="970" y="443"/>
                  </a:lnTo>
                  <a:lnTo>
                    <a:pt x="966" y="447"/>
                  </a:lnTo>
                  <a:close/>
                  <a:moveTo>
                    <a:pt x="1244" y="402"/>
                  </a:moveTo>
                  <a:lnTo>
                    <a:pt x="1248" y="402"/>
                  </a:lnTo>
                  <a:lnTo>
                    <a:pt x="1244" y="402"/>
                  </a:lnTo>
                  <a:close/>
                  <a:moveTo>
                    <a:pt x="316" y="116"/>
                  </a:moveTo>
                  <a:lnTo>
                    <a:pt x="312" y="116"/>
                  </a:lnTo>
                  <a:lnTo>
                    <a:pt x="316" y="116"/>
                  </a:lnTo>
                  <a:lnTo>
                    <a:pt x="316" y="112"/>
                  </a:lnTo>
                  <a:lnTo>
                    <a:pt x="320" y="112"/>
                  </a:lnTo>
                  <a:lnTo>
                    <a:pt x="320" y="116"/>
                  </a:lnTo>
                  <a:lnTo>
                    <a:pt x="316" y="116"/>
                  </a:lnTo>
                  <a:close/>
                  <a:moveTo>
                    <a:pt x="1252" y="421"/>
                  </a:moveTo>
                  <a:lnTo>
                    <a:pt x="1248" y="421"/>
                  </a:lnTo>
                  <a:lnTo>
                    <a:pt x="1252" y="421"/>
                  </a:lnTo>
                  <a:lnTo>
                    <a:pt x="1255" y="421"/>
                  </a:lnTo>
                  <a:lnTo>
                    <a:pt x="1252" y="421"/>
                  </a:lnTo>
                  <a:close/>
                  <a:moveTo>
                    <a:pt x="1222" y="248"/>
                  </a:moveTo>
                  <a:lnTo>
                    <a:pt x="1218" y="248"/>
                  </a:lnTo>
                  <a:lnTo>
                    <a:pt x="1214" y="248"/>
                  </a:lnTo>
                  <a:lnTo>
                    <a:pt x="1218" y="248"/>
                  </a:lnTo>
                  <a:lnTo>
                    <a:pt x="1222" y="248"/>
                  </a:lnTo>
                  <a:close/>
                  <a:moveTo>
                    <a:pt x="237" y="534"/>
                  </a:moveTo>
                  <a:lnTo>
                    <a:pt x="233" y="534"/>
                  </a:lnTo>
                  <a:lnTo>
                    <a:pt x="233" y="530"/>
                  </a:lnTo>
                  <a:lnTo>
                    <a:pt x="237" y="530"/>
                  </a:lnTo>
                  <a:lnTo>
                    <a:pt x="237" y="534"/>
                  </a:lnTo>
                  <a:close/>
                  <a:moveTo>
                    <a:pt x="1177" y="237"/>
                  </a:moveTo>
                  <a:lnTo>
                    <a:pt x="1173" y="237"/>
                  </a:lnTo>
                  <a:lnTo>
                    <a:pt x="1173" y="233"/>
                  </a:lnTo>
                  <a:lnTo>
                    <a:pt x="1177" y="233"/>
                  </a:lnTo>
                  <a:lnTo>
                    <a:pt x="1177" y="237"/>
                  </a:lnTo>
                  <a:close/>
                  <a:moveTo>
                    <a:pt x="523" y="150"/>
                  </a:moveTo>
                  <a:lnTo>
                    <a:pt x="519" y="150"/>
                  </a:lnTo>
                  <a:lnTo>
                    <a:pt x="523" y="150"/>
                  </a:lnTo>
                  <a:lnTo>
                    <a:pt x="526" y="150"/>
                  </a:lnTo>
                  <a:lnTo>
                    <a:pt x="523" y="150"/>
                  </a:lnTo>
                  <a:close/>
                  <a:moveTo>
                    <a:pt x="30" y="214"/>
                  </a:moveTo>
                  <a:lnTo>
                    <a:pt x="27" y="214"/>
                  </a:lnTo>
                  <a:lnTo>
                    <a:pt x="30" y="214"/>
                  </a:lnTo>
                  <a:lnTo>
                    <a:pt x="30" y="210"/>
                  </a:lnTo>
                  <a:lnTo>
                    <a:pt x="34" y="214"/>
                  </a:lnTo>
                  <a:lnTo>
                    <a:pt x="30" y="214"/>
                  </a:lnTo>
                  <a:close/>
                  <a:moveTo>
                    <a:pt x="256" y="519"/>
                  </a:moveTo>
                  <a:lnTo>
                    <a:pt x="256" y="515"/>
                  </a:lnTo>
                  <a:lnTo>
                    <a:pt x="256" y="519"/>
                  </a:lnTo>
                  <a:close/>
                  <a:moveTo>
                    <a:pt x="959" y="368"/>
                  </a:moveTo>
                  <a:lnTo>
                    <a:pt x="959" y="364"/>
                  </a:lnTo>
                  <a:lnTo>
                    <a:pt x="962" y="364"/>
                  </a:lnTo>
                  <a:lnTo>
                    <a:pt x="962" y="368"/>
                  </a:lnTo>
                  <a:lnTo>
                    <a:pt x="959" y="368"/>
                  </a:lnTo>
                  <a:close/>
                  <a:moveTo>
                    <a:pt x="1248" y="398"/>
                  </a:moveTo>
                  <a:lnTo>
                    <a:pt x="1252" y="398"/>
                  </a:lnTo>
                  <a:lnTo>
                    <a:pt x="1248" y="398"/>
                  </a:lnTo>
                  <a:close/>
                  <a:moveTo>
                    <a:pt x="1210" y="368"/>
                  </a:moveTo>
                  <a:lnTo>
                    <a:pt x="1210" y="364"/>
                  </a:lnTo>
                  <a:lnTo>
                    <a:pt x="1214" y="364"/>
                  </a:lnTo>
                  <a:lnTo>
                    <a:pt x="1210" y="368"/>
                  </a:lnTo>
                  <a:lnTo>
                    <a:pt x="1214" y="368"/>
                  </a:lnTo>
                  <a:lnTo>
                    <a:pt x="1210" y="368"/>
                  </a:lnTo>
                  <a:close/>
                  <a:moveTo>
                    <a:pt x="805" y="229"/>
                  </a:moveTo>
                  <a:lnTo>
                    <a:pt x="805" y="225"/>
                  </a:lnTo>
                  <a:lnTo>
                    <a:pt x="808" y="225"/>
                  </a:lnTo>
                  <a:lnTo>
                    <a:pt x="805" y="225"/>
                  </a:lnTo>
                  <a:lnTo>
                    <a:pt x="805" y="229"/>
                  </a:lnTo>
                  <a:close/>
                  <a:moveTo>
                    <a:pt x="184" y="473"/>
                  </a:moveTo>
                  <a:lnTo>
                    <a:pt x="181" y="473"/>
                  </a:lnTo>
                  <a:lnTo>
                    <a:pt x="181" y="470"/>
                  </a:lnTo>
                  <a:lnTo>
                    <a:pt x="184" y="470"/>
                  </a:lnTo>
                  <a:lnTo>
                    <a:pt x="184" y="473"/>
                  </a:lnTo>
                  <a:lnTo>
                    <a:pt x="188" y="473"/>
                  </a:lnTo>
                  <a:lnTo>
                    <a:pt x="184" y="473"/>
                  </a:lnTo>
                  <a:close/>
                  <a:moveTo>
                    <a:pt x="914" y="267"/>
                  </a:moveTo>
                  <a:lnTo>
                    <a:pt x="910" y="267"/>
                  </a:lnTo>
                  <a:lnTo>
                    <a:pt x="910" y="263"/>
                  </a:lnTo>
                  <a:lnTo>
                    <a:pt x="910" y="267"/>
                  </a:lnTo>
                  <a:lnTo>
                    <a:pt x="914" y="267"/>
                  </a:lnTo>
                  <a:lnTo>
                    <a:pt x="917" y="267"/>
                  </a:lnTo>
                  <a:lnTo>
                    <a:pt x="914" y="267"/>
                  </a:lnTo>
                  <a:close/>
                  <a:moveTo>
                    <a:pt x="639" y="120"/>
                  </a:moveTo>
                  <a:lnTo>
                    <a:pt x="643" y="120"/>
                  </a:lnTo>
                  <a:lnTo>
                    <a:pt x="639" y="120"/>
                  </a:lnTo>
                  <a:lnTo>
                    <a:pt x="635" y="120"/>
                  </a:lnTo>
                  <a:lnTo>
                    <a:pt x="632" y="120"/>
                  </a:lnTo>
                  <a:lnTo>
                    <a:pt x="635" y="120"/>
                  </a:lnTo>
                  <a:lnTo>
                    <a:pt x="639" y="120"/>
                  </a:lnTo>
                  <a:lnTo>
                    <a:pt x="639" y="116"/>
                  </a:lnTo>
                  <a:lnTo>
                    <a:pt x="643" y="116"/>
                  </a:lnTo>
                  <a:lnTo>
                    <a:pt x="643" y="120"/>
                  </a:lnTo>
                  <a:lnTo>
                    <a:pt x="639" y="120"/>
                  </a:lnTo>
                  <a:close/>
                  <a:moveTo>
                    <a:pt x="1364" y="564"/>
                  </a:moveTo>
                  <a:lnTo>
                    <a:pt x="1364" y="560"/>
                  </a:lnTo>
                  <a:lnTo>
                    <a:pt x="1368" y="560"/>
                  </a:lnTo>
                  <a:lnTo>
                    <a:pt x="1368" y="556"/>
                  </a:lnTo>
                  <a:lnTo>
                    <a:pt x="1368" y="560"/>
                  </a:lnTo>
                  <a:lnTo>
                    <a:pt x="1368" y="564"/>
                  </a:lnTo>
                  <a:lnTo>
                    <a:pt x="1364" y="564"/>
                  </a:lnTo>
                  <a:close/>
                  <a:moveTo>
                    <a:pt x="1169" y="605"/>
                  </a:moveTo>
                  <a:lnTo>
                    <a:pt x="1169" y="601"/>
                  </a:lnTo>
                  <a:lnTo>
                    <a:pt x="1169" y="605"/>
                  </a:lnTo>
                  <a:close/>
                  <a:moveTo>
                    <a:pt x="1049" y="71"/>
                  </a:moveTo>
                  <a:lnTo>
                    <a:pt x="1045" y="71"/>
                  </a:lnTo>
                  <a:lnTo>
                    <a:pt x="1045" y="67"/>
                  </a:lnTo>
                  <a:lnTo>
                    <a:pt x="1049" y="67"/>
                  </a:lnTo>
                  <a:lnTo>
                    <a:pt x="1053" y="67"/>
                  </a:lnTo>
                  <a:lnTo>
                    <a:pt x="1053" y="71"/>
                  </a:lnTo>
                  <a:lnTo>
                    <a:pt x="1049" y="71"/>
                  </a:lnTo>
                  <a:close/>
                  <a:moveTo>
                    <a:pt x="523" y="248"/>
                  </a:moveTo>
                  <a:lnTo>
                    <a:pt x="519" y="248"/>
                  </a:lnTo>
                  <a:lnTo>
                    <a:pt x="523" y="248"/>
                  </a:lnTo>
                  <a:lnTo>
                    <a:pt x="523" y="244"/>
                  </a:lnTo>
                  <a:lnTo>
                    <a:pt x="523" y="248"/>
                  </a:lnTo>
                  <a:close/>
                  <a:moveTo>
                    <a:pt x="778" y="210"/>
                  </a:moveTo>
                  <a:lnTo>
                    <a:pt x="782" y="210"/>
                  </a:lnTo>
                  <a:lnTo>
                    <a:pt x="782" y="206"/>
                  </a:lnTo>
                  <a:lnTo>
                    <a:pt x="782" y="210"/>
                  </a:lnTo>
                  <a:lnTo>
                    <a:pt x="778" y="210"/>
                  </a:lnTo>
                  <a:close/>
                  <a:moveTo>
                    <a:pt x="1214" y="244"/>
                  </a:moveTo>
                  <a:lnTo>
                    <a:pt x="1218" y="244"/>
                  </a:lnTo>
                  <a:lnTo>
                    <a:pt x="1214" y="244"/>
                  </a:lnTo>
                  <a:close/>
                  <a:moveTo>
                    <a:pt x="1244" y="398"/>
                  </a:moveTo>
                  <a:lnTo>
                    <a:pt x="1248" y="398"/>
                  </a:lnTo>
                  <a:lnTo>
                    <a:pt x="1244" y="398"/>
                  </a:lnTo>
                  <a:close/>
                  <a:moveTo>
                    <a:pt x="158" y="492"/>
                  </a:moveTo>
                  <a:lnTo>
                    <a:pt x="158" y="488"/>
                  </a:lnTo>
                  <a:lnTo>
                    <a:pt x="158" y="492"/>
                  </a:lnTo>
                  <a:close/>
                  <a:moveTo>
                    <a:pt x="203" y="488"/>
                  </a:moveTo>
                  <a:lnTo>
                    <a:pt x="203" y="485"/>
                  </a:lnTo>
                  <a:lnTo>
                    <a:pt x="203" y="488"/>
                  </a:lnTo>
                  <a:close/>
                  <a:moveTo>
                    <a:pt x="1154" y="225"/>
                  </a:moveTo>
                  <a:lnTo>
                    <a:pt x="1150" y="225"/>
                  </a:lnTo>
                  <a:lnTo>
                    <a:pt x="1146" y="225"/>
                  </a:lnTo>
                  <a:lnTo>
                    <a:pt x="1143" y="225"/>
                  </a:lnTo>
                  <a:lnTo>
                    <a:pt x="1146" y="225"/>
                  </a:lnTo>
                  <a:lnTo>
                    <a:pt x="1150" y="225"/>
                  </a:lnTo>
                  <a:lnTo>
                    <a:pt x="1154" y="225"/>
                  </a:lnTo>
                  <a:close/>
                  <a:moveTo>
                    <a:pt x="921" y="210"/>
                  </a:moveTo>
                  <a:lnTo>
                    <a:pt x="917" y="210"/>
                  </a:lnTo>
                  <a:lnTo>
                    <a:pt x="921" y="210"/>
                  </a:lnTo>
                  <a:close/>
                  <a:moveTo>
                    <a:pt x="1199" y="297"/>
                  </a:moveTo>
                  <a:lnTo>
                    <a:pt x="1195" y="297"/>
                  </a:lnTo>
                  <a:lnTo>
                    <a:pt x="1199" y="297"/>
                  </a:lnTo>
                  <a:close/>
                  <a:moveTo>
                    <a:pt x="207" y="488"/>
                  </a:moveTo>
                  <a:lnTo>
                    <a:pt x="203" y="488"/>
                  </a:lnTo>
                  <a:lnTo>
                    <a:pt x="207" y="488"/>
                  </a:lnTo>
                  <a:close/>
                  <a:moveTo>
                    <a:pt x="203" y="481"/>
                  </a:moveTo>
                  <a:lnTo>
                    <a:pt x="203" y="477"/>
                  </a:lnTo>
                  <a:lnTo>
                    <a:pt x="203" y="481"/>
                  </a:lnTo>
                  <a:close/>
                  <a:moveTo>
                    <a:pt x="226" y="507"/>
                  </a:moveTo>
                  <a:lnTo>
                    <a:pt x="222" y="507"/>
                  </a:lnTo>
                  <a:lnTo>
                    <a:pt x="226" y="507"/>
                  </a:lnTo>
                  <a:lnTo>
                    <a:pt x="230" y="507"/>
                  </a:lnTo>
                  <a:lnTo>
                    <a:pt x="226" y="507"/>
                  </a:lnTo>
                  <a:close/>
                  <a:moveTo>
                    <a:pt x="579" y="94"/>
                  </a:moveTo>
                  <a:lnTo>
                    <a:pt x="583" y="94"/>
                  </a:lnTo>
                  <a:lnTo>
                    <a:pt x="579" y="94"/>
                  </a:lnTo>
                  <a:close/>
                  <a:moveTo>
                    <a:pt x="620" y="222"/>
                  </a:moveTo>
                  <a:lnTo>
                    <a:pt x="620" y="218"/>
                  </a:lnTo>
                  <a:lnTo>
                    <a:pt x="624" y="218"/>
                  </a:lnTo>
                  <a:lnTo>
                    <a:pt x="624" y="222"/>
                  </a:lnTo>
                  <a:lnTo>
                    <a:pt x="620" y="222"/>
                  </a:lnTo>
                  <a:close/>
                  <a:moveTo>
                    <a:pt x="230" y="515"/>
                  </a:moveTo>
                  <a:lnTo>
                    <a:pt x="230" y="511"/>
                  </a:lnTo>
                  <a:lnTo>
                    <a:pt x="233" y="511"/>
                  </a:lnTo>
                  <a:lnTo>
                    <a:pt x="230" y="515"/>
                  </a:lnTo>
                  <a:close/>
                  <a:moveTo>
                    <a:pt x="1188" y="334"/>
                  </a:moveTo>
                  <a:lnTo>
                    <a:pt x="1184" y="334"/>
                  </a:lnTo>
                  <a:lnTo>
                    <a:pt x="1188" y="334"/>
                  </a:lnTo>
                  <a:close/>
                  <a:moveTo>
                    <a:pt x="508" y="240"/>
                  </a:moveTo>
                  <a:lnTo>
                    <a:pt x="504" y="240"/>
                  </a:lnTo>
                  <a:lnTo>
                    <a:pt x="504" y="237"/>
                  </a:lnTo>
                  <a:lnTo>
                    <a:pt x="504" y="240"/>
                  </a:lnTo>
                  <a:lnTo>
                    <a:pt x="504" y="237"/>
                  </a:lnTo>
                  <a:lnTo>
                    <a:pt x="508" y="237"/>
                  </a:lnTo>
                  <a:lnTo>
                    <a:pt x="508" y="240"/>
                  </a:lnTo>
                  <a:close/>
                  <a:moveTo>
                    <a:pt x="256" y="522"/>
                  </a:moveTo>
                  <a:lnTo>
                    <a:pt x="252" y="519"/>
                  </a:lnTo>
                  <a:lnTo>
                    <a:pt x="256" y="519"/>
                  </a:lnTo>
                  <a:lnTo>
                    <a:pt x="256" y="522"/>
                  </a:lnTo>
                  <a:close/>
                  <a:moveTo>
                    <a:pt x="966" y="406"/>
                  </a:moveTo>
                  <a:lnTo>
                    <a:pt x="962" y="402"/>
                  </a:lnTo>
                  <a:lnTo>
                    <a:pt x="966" y="402"/>
                  </a:lnTo>
                  <a:lnTo>
                    <a:pt x="966" y="406"/>
                  </a:lnTo>
                  <a:close/>
                  <a:moveTo>
                    <a:pt x="902" y="210"/>
                  </a:moveTo>
                  <a:lnTo>
                    <a:pt x="898" y="210"/>
                  </a:lnTo>
                  <a:lnTo>
                    <a:pt x="902" y="210"/>
                  </a:lnTo>
                  <a:lnTo>
                    <a:pt x="906" y="210"/>
                  </a:lnTo>
                  <a:lnTo>
                    <a:pt x="902" y="210"/>
                  </a:lnTo>
                  <a:close/>
                  <a:moveTo>
                    <a:pt x="1259" y="594"/>
                  </a:moveTo>
                  <a:lnTo>
                    <a:pt x="1259" y="590"/>
                  </a:lnTo>
                  <a:lnTo>
                    <a:pt x="1263" y="590"/>
                  </a:lnTo>
                  <a:lnTo>
                    <a:pt x="1259" y="590"/>
                  </a:lnTo>
                  <a:lnTo>
                    <a:pt x="1259" y="594"/>
                  </a:lnTo>
                  <a:close/>
                  <a:moveTo>
                    <a:pt x="737" y="79"/>
                  </a:moveTo>
                  <a:lnTo>
                    <a:pt x="733" y="79"/>
                  </a:lnTo>
                  <a:lnTo>
                    <a:pt x="729" y="75"/>
                  </a:lnTo>
                  <a:lnTo>
                    <a:pt x="733" y="75"/>
                  </a:lnTo>
                  <a:lnTo>
                    <a:pt x="737" y="79"/>
                  </a:lnTo>
                  <a:close/>
                  <a:moveTo>
                    <a:pt x="1158" y="214"/>
                  </a:moveTo>
                  <a:lnTo>
                    <a:pt x="1154" y="214"/>
                  </a:lnTo>
                  <a:lnTo>
                    <a:pt x="1158" y="214"/>
                  </a:lnTo>
                  <a:lnTo>
                    <a:pt x="1162" y="214"/>
                  </a:lnTo>
                  <a:lnTo>
                    <a:pt x="1158" y="214"/>
                  </a:lnTo>
                  <a:close/>
                  <a:moveTo>
                    <a:pt x="654" y="101"/>
                  </a:moveTo>
                  <a:lnTo>
                    <a:pt x="650" y="101"/>
                  </a:lnTo>
                  <a:lnTo>
                    <a:pt x="647" y="101"/>
                  </a:lnTo>
                  <a:lnTo>
                    <a:pt x="650" y="101"/>
                  </a:lnTo>
                  <a:lnTo>
                    <a:pt x="654" y="101"/>
                  </a:lnTo>
                  <a:close/>
                  <a:moveTo>
                    <a:pt x="970" y="417"/>
                  </a:moveTo>
                  <a:lnTo>
                    <a:pt x="966" y="417"/>
                  </a:lnTo>
                  <a:lnTo>
                    <a:pt x="966" y="413"/>
                  </a:lnTo>
                  <a:lnTo>
                    <a:pt x="970" y="413"/>
                  </a:lnTo>
                  <a:lnTo>
                    <a:pt x="970" y="417"/>
                  </a:lnTo>
                  <a:close/>
                  <a:moveTo>
                    <a:pt x="459" y="203"/>
                  </a:moveTo>
                  <a:lnTo>
                    <a:pt x="455" y="203"/>
                  </a:lnTo>
                  <a:lnTo>
                    <a:pt x="455" y="199"/>
                  </a:lnTo>
                  <a:lnTo>
                    <a:pt x="455" y="203"/>
                  </a:lnTo>
                  <a:lnTo>
                    <a:pt x="459" y="203"/>
                  </a:lnTo>
                  <a:lnTo>
                    <a:pt x="463" y="203"/>
                  </a:lnTo>
                  <a:lnTo>
                    <a:pt x="459" y="203"/>
                  </a:lnTo>
                  <a:close/>
                  <a:moveTo>
                    <a:pt x="1342" y="466"/>
                  </a:moveTo>
                  <a:lnTo>
                    <a:pt x="1338" y="466"/>
                  </a:lnTo>
                  <a:lnTo>
                    <a:pt x="1342" y="466"/>
                  </a:lnTo>
                  <a:close/>
                  <a:moveTo>
                    <a:pt x="977" y="169"/>
                  </a:moveTo>
                  <a:lnTo>
                    <a:pt x="981" y="169"/>
                  </a:lnTo>
                  <a:lnTo>
                    <a:pt x="977" y="169"/>
                  </a:lnTo>
                  <a:close/>
                  <a:moveTo>
                    <a:pt x="805" y="143"/>
                  </a:moveTo>
                  <a:lnTo>
                    <a:pt x="801" y="143"/>
                  </a:lnTo>
                  <a:lnTo>
                    <a:pt x="805" y="143"/>
                  </a:lnTo>
                  <a:close/>
                  <a:moveTo>
                    <a:pt x="474" y="229"/>
                  </a:moveTo>
                  <a:lnTo>
                    <a:pt x="478" y="229"/>
                  </a:lnTo>
                  <a:lnTo>
                    <a:pt x="474" y="229"/>
                  </a:lnTo>
                  <a:close/>
                  <a:moveTo>
                    <a:pt x="1199" y="312"/>
                  </a:moveTo>
                  <a:lnTo>
                    <a:pt x="1199" y="308"/>
                  </a:lnTo>
                  <a:lnTo>
                    <a:pt x="1195" y="308"/>
                  </a:lnTo>
                  <a:lnTo>
                    <a:pt x="1199" y="308"/>
                  </a:lnTo>
                  <a:lnTo>
                    <a:pt x="1199" y="312"/>
                  </a:lnTo>
                  <a:close/>
                  <a:moveTo>
                    <a:pt x="996" y="82"/>
                  </a:moveTo>
                  <a:lnTo>
                    <a:pt x="992" y="82"/>
                  </a:lnTo>
                  <a:lnTo>
                    <a:pt x="996" y="82"/>
                  </a:lnTo>
                  <a:lnTo>
                    <a:pt x="1000" y="82"/>
                  </a:lnTo>
                  <a:lnTo>
                    <a:pt x="996" y="82"/>
                  </a:lnTo>
                  <a:close/>
                  <a:moveTo>
                    <a:pt x="756" y="334"/>
                  </a:moveTo>
                  <a:lnTo>
                    <a:pt x="752" y="334"/>
                  </a:lnTo>
                  <a:lnTo>
                    <a:pt x="756" y="334"/>
                  </a:lnTo>
                  <a:lnTo>
                    <a:pt x="759" y="334"/>
                  </a:lnTo>
                  <a:lnTo>
                    <a:pt x="756" y="334"/>
                  </a:lnTo>
                  <a:close/>
                  <a:moveTo>
                    <a:pt x="1346" y="511"/>
                  </a:moveTo>
                  <a:lnTo>
                    <a:pt x="1346" y="507"/>
                  </a:lnTo>
                  <a:lnTo>
                    <a:pt x="1346" y="511"/>
                  </a:lnTo>
                  <a:close/>
                  <a:moveTo>
                    <a:pt x="718" y="180"/>
                  </a:moveTo>
                  <a:lnTo>
                    <a:pt x="718" y="176"/>
                  </a:lnTo>
                  <a:lnTo>
                    <a:pt x="722" y="176"/>
                  </a:lnTo>
                  <a:lnTo>
                    <a:pt x="722" y="180"/>
                  </a:lnTo>
                  <a:lnTo>
                    <a:pt x="718" y="180"/>
                  </a:lnTo>
                  <a:close/>
                  <a:moveTo>
                    <a:pt x="684" y="244"/>
                  </a:moveTo>
                  <a:lnTo>
                    <a:pt x="688" y="240"/>
                  </a:lnTo>
                  <a:lnTo>
                    <a:pt x="688" y="244"/>
                  </a:lnTo>
                  <a:lnTo>
                    <a:pt x="684" y="244"/>
                  </a:lnTo>
                  <a:close/>
                  <a:moveTo>
                    <a:pt x="278" y="537"/>
                  </a:moveTo>
                  <a:lnTo>
                    <a:pt x="275" y="537"/>
                  </a:lnTo>
                  <a:lnTo>
                    <a:pt x="275" y="534"/>
                  </a:lnTo>
                  <a:lnTo>
                    <a:pt x="275" y="537"/>
                  </a:lnTo>
                  <a:lnTo>
                    <a:pt x="278" y="537"/>
                  </a:lnTo>
                  <a:lnTo>
                    <a:pt x="282" y="537"/>
                  </a:lnTo>
                  <a:lnTo>
                    <a:pt x="278" y="537"/>
                  </a:lnTo>
                  <a:close/>
                  <a:moveTo>
                    <a:pt x="515" y="248"/>
                  </a:moveTo>
                  <a:lnTo>
                    <a:pt x="515" y="244"/>
                  </a:lnTo>
                  <a:lnTo>
                    <a:pt x="515" y="248"/>
                  </a:lnTo>
                  <a:close/>
                  <a:moveTo>
                    <a:pt x="260" y="519"/>
                  </a:moveTo>
                  <a:lnTo>
                    <a:pt x="256" y="519"/>
                  </a:lnTo>
                  <a:lnTo>
                    <a:pt x="260" y="515"/>
                  </a:lnTo>
                  <a:lnTo>
                    <a:pt x="260" y="519"/>
                  </a:lnTo>
                  <a:close/>
                  <a:moveTo>
                    <a:pt x="966" y="413"/>
                  </a:moveTo>
                  <a:lnTo>
                    <a:pt x="962" y="413"/>
                  </a:lnTo>
                  <a:lnTo>
                    <a:pt x="966" y="413"/>
                  </a:lnTo>
                  <a:close/>
                  <a:moveTo>
                    <a:pt x="248" y="515"/>
                  </a:moveTo>
                  <a:lnTo>
                    <a:pt x="245" y="515"/>
                  </a:lnTo>
                  <a:lnTo>
                    <a:pt x="248" y="515"/>
                  </a:lnTo>
                  <a:close/>
                  <a:moveTo>
                    <a:pt x="200" y="481"/>
                  </a:moveTo>
                  <a:lnTo>
                    <a:pt x="200" y="477"/>
                  </a:lnTo>
                  <a:lnTo>
                    <a:pt x="200" y="481"/>
                  </a:lnTo>
                  <a:close/>
                  <a:moveTo>
                    <a:pt x="962" y="470"/>
                  </a:moveTo>
                  <a:lnTo>
                    <a:pt x="959" y="470"/>
                  </a:lnTo>
                  <a:lnTo>
                    <a:pt x="962" y="470"/>
                  </a:lnTo>
                  <a:close/>
                  <a:moveTo>
                    <a:pt x="1338" y="560"/>
                  </a:moveTo>
                  <a:lnTo>
                    <a:pt x="1338" y="556"/>
                  </a:lnTo>
                  <a:lnTo>
                    <a:pt x="1338" y="560"/>
                  </a:lnTo>
                  <a:lnTo>
                    <a:pt x="1342" y="560"/>
                  </a:lnTo>
                  <a:lnTo>
                    <a:pt x="1338" y="560"/>
                  </a:lnTo>
                  <a:close/>
                  <a:moveTo>
                    <a:pt x="974" y="428"/>
                  </a:moveTo>
                  <a:lnTo>
                    <a:pt x="977" y="428"/>
                  </a:lnTo>
                  <a:lnTo>
                    <a:pt x="977" y="425"/>
                  </a:lnTo>
                  <a:lnTo>
                    <a:pt x="977" y="428"/>
                  </a:lnTo>
                  <a:lnTo>
                    <a:pt x="974" y="428"/>
                  </a:lnTo>
                  <a:close/>
                  <a:moveTo>
                    <a:pt x="1195" y="323"/>
                  </a:moveTo>
                  <a:lnTo>
                    <a:pt x="1199" y="323"/>
                  </a:lnTo>
                  <a:lnTo>
                    <a:pt x="1195" y="323"/>
                  </a:lnTo>
                  <a:close/>
                  <a:moveTo>
                    <a:pt x="970" y="169"/>
                  </a:moveTo>
                  <a:lnTo>
                    <a:pt x="966" y="169"/>
                  </a:lnTo>
                  <a:lnTo>
                    <a:pt x="970" y="169"/>
                  </a:lnTo>
                  <a:close/>
                  <a:moveTo>
                    <a:pt x="1173" y="267"/>
                  </a:moveTo>
                  <a:lnTo>
                    <a:pt x="1169" y="267"/>
                  </a:lnTo>
                  <a:lnTo>
                    <a:pt x="1169" y="263"/>
                  </a:lnTo>
                  <a:lnTo>
                    <a:pt x="1165" y="263"/>
                  </a:lnTo>
                  <a:lnTo>
                    <a:pt x="1169" y="263"/>
                  </a:lnTo>
                  <a:lnTo>
                    <a:pt x="1173" y="263"/>
                  </a:lnTo>
                  <a:lnTo>
                    <a:pt x="1173" y="267"/>
                  </a:lnTo>
                  <a:close/>
                  <a:moveTo>
                    <a:pt x="722" y="94"/>
                  </a:moveTo>
                  <a:lnTo>
                    <a:pt x="718" y="94"/>
                  </a:lnTo>
                  <a:lnTo>
                    <a:pt x="714" y="94"/>
                  </a:lnTo>
                  <a:lnTo>
                    <a:pt x="718" y="94"/>
                  </a:lnTo>
                  <a:lnTo>
                    <a:pt x="722" y="94"/>
                  </a:lnTo>
                  <a:close/>
                  <a:moveTo>
                    <a:pt x="519" y="240"/>
                  </a:moveTo>
                  <a:lnTo>
                    <a:pt x="519" y="237"/>
                  </a:lnTo>
                  <a:lnTo>
                    <a:pt x="519" y="240"/>
                  </a:lnTo>
                  <a:close/>
                  <a:moveTo>
                    <a:pt x="929" y="233"/>
                  </a:moveTo>
                  <a:lnTo>
                    <a:pt x="925" y="233"/>
                  </a:lnTo>
                  <a:lnTo>
                    <a:pt x="929" y="233"/>
                  </a:lnTo>
                  <a:close/>
                  <a:moveTo>
                    <a:pt x="590" y="116"/>
                  </a:moveTo>
                  <a:lnTo>
                    <a:pt x="587" y="116"/>
                  </a:lnTo>
                  <a:lnTo>
                    <a:pt x="587" y="112"/>
                  </a:lnTo>
                  <a:lnTo>
                    <a:pt x="590" y="112"/>
                  </a:lnTo>
                  <a:lnTo>
                    <a:pt x="594" y="112"/>
                  </a:lnTo>
                  <a:lnTo>
                    <a:pt x="590" y="116"/>
                  </a:lnTo>
                  <a:close/>
                  <a:moveTo>
                    <a:pt x="203" y="485"/>
                  </a:moveTo>
                  <a:lnTo>
                    <a:pt x="207" y="485"/>
                  </a:lnTo>
                  <a:lnTo>
                    <a:pt x="203" y="485"/>
                  </a:lnTo>
                  <a:close/>
                  <a:moveTo>
                    <a:pt x="1263" y="428"/>
                  </a:moveTo>
                  <a:lnTo>
                    <a:pt x="1267" y="428"/>
                  </a:lnTo>
                  <a:lnTo>
                    <a:pt x="1263" y="428"/>
                  </a:lnTo>
                  <a:close/>
                  <a:moveTo>
                    <a:pt x="962" y="413"/>
                  </a:moveTo>
                  <a:lnTo>
                    <a:pt x="966" y="413"/>
                  </a:lnTo>
                  <a:lnTo>
                    <a:pt x="962" y="413"/>
                  </a:lnTo>
                  <a:close/>
                  <a:moveTo>
                    <a:pt x="166" y="447"/>
                  </a:moveTo>
                  <a:lnTo>
                    <a:pt x="169" y="447"/>
                  </a:lnTo>
                  <a:lnTo>
                    <a:pt x="166" y="447"/>
                  </a:lnTo>
                  <a:close/>
                  <a:moveTo>
                    <a:pt x="500" y="237"/>
                  </a:moveTo>
                  <a:lnTo>
                    <a:pt x="496" y="237"/>
                  </a:lnTo>
                  <a:lnTo>
                    <a:pt x="500" y="237"/>
                  </a:lnTo>
                  <a:close/>
                  <a:moveTo>
                    <a:pt x="200" y="199"/>
                  </a:moveTo>
                  <a:lnTo>
                    <a:pt x="203" y="195"/>
                  </a:lnTo>
                  <a:lnTo>
                    <a:pt x="207" y="195"/>
                  </a:lnTo>
                  <a:lnTo>
                    <a:pt x="203" y="195"/>
                  </a:lnTo>
                  <a:lnTo>
                    <a:pt x="203" y="199"/>
                  </a:lnTo>
                  <a:lnTo>
                    <a:pt x="200" y="199"/>
                  </a:lnTo>
                  <a:close/>
                  <a:moveTo>
                    <a:pt x="222" y="511"/>
                  </a:moveTo>
                  <a:lnTo>
                    <a:pt x="218" y="511"/>
                  </a:lnTo>
                  <a:lnTo>
                    <a:pt x="222" y="511"/>
                  </a:lnTo>
                  <a:lnTo>
                    <a:pt x="226" y="511"/>
                  </a:lnTo>
                  <a:lnTo>
                    <a:pt x="222" y="511"/>
                  </a:lnTo>
                  <a:close/>
                  <a:moveTo>
                    <a:pt x="530" y="252"/>
                  </a:moveTo>
                  <a:lnTo>
                    <a:pt x="526" y="252"/>
                  </a:lnTo>
                  <a:lnTo>
                    <a:pt x="530" y="252"/>
                  </a:lnTo>
                  <a:close/>
                  <a:moveTo>
                    <a:pt x="1064" y="180"/>
                  </a:moveTo>
                  <a:lnTo>
                    <a:pt x="1068" y="180"/>
                  </a:lnTo>
                  <a:lnTo>
                    <a:pt x="1064" y="180"/>
                  </a:lnTo>
                  <a:close/>
                  <a:moveTo>
                    <a:pt x="1255" y="417"/>
                  </a:moveTo>
                  <a:lnTo>
                    <a:pt x="1259" y="417"/>
                  </a:lnTo>
                  <a:lnTo>
                    <a:pt x="1255" y="417"/>
                  </a:lnTo>
                  <a:close/>
                  <a:moveTo>
                    <a:pt x="485" y="237"/>
                  </a:moveTo>
                  <a:lnTo>
                    <a:pt x="493" y="237"/>
                  </a:lnTo>
                  <a:lnTo>
                    <a:pt x="489" y="237"/>
                  </a:lnTo>
                  <a:lnTo>
                    <a:pt x="485" y="237"/>
                  </a:lnTo>
                  <a:close/>
                  <a:moveTo>
                    <a:pt x="203" y="488"/>
                  </a:moveTo>
                  <a:lnTo>
                    <a:pt x="200" y="488"/>
                  </a:lnTo>
                  <a:lnTo>
                    <a:pt x="200" y="485"/>
                  </a:lnTo>
                  <a:lnTo>
                    <a:pt x="203" y="485"/>
                  </a:lnTo>
                  <a:lnTo>
                    <a:pt x="203" y="488"/>
                  </a:lnTo>
                  <a:close/>
                  <a:moveTo>
                    <a:pt x="267" y="526"/>
                  </a:moveTo>
                  <a:lnTo>
                    <a:pt x="271" y="526"/>
                  </a:lnTo>
                  <a:lnTo>
                    <a:pt x="267" y="526"/>
                  </a:lnTo>
                  <a:close/>
                  <a:moveTo>
                    <a:pt x="688" y="97"/>
                  </a:moveTo>
                  <a:lnTo>
                    <a:pt x="692" y="97"/>
                  </a:lnTo>
                  <a:lnTo>
                    <a:pt x="688" y="97"/>
                  </a:lnTo>
                  <a:close/>
                  <a:moveTo>
                    <a:pt x="1210" y="304"/>
                  </a:moveTo>
                  <a:lnTo>
                    <a:pt x="1207" y="304"/>
                  </a:lnTo>
                  <a:lnTo>
                    <a:pt x="1210" y="304"/>
                  </a:lnTo>
                  <a:close/>
                  <a:moveTo>
                    <a:pt x="726" y="112"/>
                  </a:moveTo>
                  <a:lnTo>
                    <a:pt x="722" y="109"/>
                  </a:lnTo>
                  <a:lnTo>
                    <a:pt x="726" y="109"/>
                  </a:lnTo>
                  <a:lnTo>
                    <a:pt x="729" y="109"/>
                  </a:lnTo>
                  <a:lnTo>
                    <a:pt x="729" y="112"/>
                  </a:lnTo>
                  <a:lnTo>
                    <a:pt x="726" y="112"/>
                  </a:lnTo>
                  <a:close/>
                  <a:moveTo>
                    <a:pt x="868" y="173"/>
                  </a:moveTo>
                  <a:lnTo>
                    <a:pt x="865" y="173"/>
                  </a:lnTo>
                  <a:lnTo>
                    <a:pt x="865" y="169"/>
                  </a:lnTo>
                  <a:lnTo>
                    <a:pt x="868" y="169"/>
                  </a:lnTo>
                  <a:lnTo>
                    <a:pt x="868" y="173"/>
                  </a:lnTo>
                  <a:close/>
                  <a:moveTo>
                    <a:pt x="962" y="473"/>
                  </a:moveTo>
                  <a:lnTo>
                    <a:pt x="962" y="470"/>
                  </a:lnTo>
                  <a:lnTo>
                    <a:pt x="966" y="473"/>
                  </a:lnTo>
                  <a:lnTo>
                    <a:pt x="962" y="473"/>
                  </a:lnTo>
                  <a:close/>
                  <a:moveTo>
                    <a:pt x="91" y="218"/>
                  </a:moveTo>
                  <a:lnTo>
                    <a:pt x="87" y="218"/>
                  </a:lnTo>
                  <a:lnTo>
                    <a:pt x="87" y="214"/>
                  </a:lnTo>
                  <a:lnTo>
                    <a:pt x="91" y="218"/>
                  </a:lnTo>
                  <a:close/>
                  <a:moveTo>
                    <a:pt x="1053" y="293"/>
                  </a:moveTo>
                  <a:lnTo>
                    <a:pt x="1049" y="293"/>
                  </a:lnTo>
                  <a:lnTo>
                    <a:pt x="1053" y="293"/>
                  </a:lnTo>
                  <a:close/>
                  <a:moveTo>
                    <a:pt x="376" y="199"/>
                  </a:moveTo>
                  <a:lnTo>
                    <a:pt x="380" y="199"/>
                  </a:lnTo>
                  <a:lnTo>
                    <a:pt x="376" y="199"/>
                  </a:lnTo>
                  <a:close/>
                  <a:moveTo>
                    <a:pt x="1079" y="308"/>
                  </a:moveTo>
                  <a:lnTo>
                    <a:pt x="1075" y="308"/>
                  </a:lnTo>
                  <a:lnTo>
                    <a:pt x="1075" y="304"/>
                  </a:lnTo>
                  <a:lnTo>
                    <a:pt x="1079" y="304"/>
                  </a:lnTo>
                  <a:lnTo>
                    <a:pt x="1079" y="308"/>
                  </a:lnTo>
                  <a:close/>
                  <a:moveTo>
                    <a:pt x="906" y="274"/>
                  </a:moveTo>
                  <a:lnTo>
                    <a:pt x="906" y="270"/>
                  </a:lnTo>
                  <a:lnTo>
                    <a:pt x="910" y="270"/>
                  </a:lnTo>
                  <a:lnTo>
                    <a:pt x="906" y="270"/>
                  </a:lnTo>
                  <a:lnTo>
                    <a:pt x="906" y="274"/>
                  </a:lnTo>
                  <a:close/>
                  <a:moveTo>
                    <a:pt x="575" y="237"/>
                  </a:moveTo>
                  <a:lnTo>
                    <a:pt x="579" y="237"/>
                  </a:lnTo>
                  <a:lnTo>
                    <a:pt x="579" y="233"/>
                  </a:lnTo>
                  <a:lnTo>
                    <a:pt x="579" y="237"/>
                  </a:lnTo>
                  <a:lnTo>
                    <a:pt x="575" y="237"/>
                  </a:lnTo>
                  <a:close/>
                  <a:moveTo>
                    <a:pt x="996" y="323"/>
                  </a:moveTo>
                  <a:lnTo>
                    <a:pt x="992" y="323"/>
                  </a:lnTo>
                  <a:lnTo>
                    <a:pt x="996" y="323"/>
                  </a:lnTo>
                  <a:close/>
                  <a:moveTo>
                    <a:pt x="688" y="210"/>
                  </a:moveTo>
                  <a:lnTo>
                    <a:pt x="688" y="206"/>
                  </a:lnTo>
                  <a:lnTo>
                    <a:pt x="692" y="206"/>
                  </a:lnTo>
                  <a:lnTo>
                    <a:pt x="692" y="210"/>
                  </a:lnTo>
                  <a:lnTo>
                    <a:pt x="688" y="210"/>
                  </a:lnTo>
                  <a:close/>
                  <a:moveTo>
                    <a:pt x="1188" y="237"/>
                  </a:moveTo>
                  <a:lnTo>
                    <a:pt x="1184" y="237"/>
                  </a:lnTo>
                  <a:lnTo>
                    <a:pt x="1188" y="237"/>
                  </a:lnTo>
                  <a:close/>
                  <a:moveTo>
                    <a:pt x="293" y="112"/>
                  </a:moveTo>
                  <a:lnTo>
                    <a:pt x="290" y="112"/>
                  </a:lnTo>
                  <a:lnTo>
                    <a:pt x="293" y="112"/>
                  </a:lnTo>
                  <a:lnTo>
                    <a:pt x="297" y="112"/>
                  </a:lnTo>
                  <a:lnTo>
                    <a:pt x="293" y="112"/>
                  </a:lnTo>
                  <a:close/>
                  <a:moveTo>
                    <a:pt x="1060" y="297"/>
                  </a:moveTo>
                  <a:lnTo>
                    <a:pt x="1060" y="293"/>
                  </a:lnTo>
                  <a:lnTo>
                    <a:pt x="1060" y="297"/>
                  </a:lnTo>
                  <a:close/>
                  <a:moveTo>
                    <a:pt x="925" y="210"/>
                  </a:moveTo>
                  <a:lnTo>
                    <a:pt x="921" y="210"/>
                  </a:lnTo>
                  <a:lnTo>
                    <a:pt x="921" y="206"/>
                  </a:lnTo>
                  <a:lnTo>
                    <a:pt x="921" y="210"/>
                  </a:lnTo>
                  <a:lnTo>
                    <a:pt x="925" y="210"/>
                  </a:lnTo>
                  <a:close/>
                  <a:moveTo>
                    <a:pt x="463" y="233"/>
                  </a:moveTo>
                  <a:lnTo>
                    <a:pt x="466" y="233"/>
                  </a:lnTo>
                  <a:lnTo>
                    <a:pt x="463" y="233"/>
                  </a:lnTo>
                  <a:close/>
                  <a:moveTo>
                    <a:pt x="620" y="79"/>
                  </a:moveTo>
                  <a:lnTo>
                    <a:pt x="617" y="79"/>
                  </a:lnTo>
                  <a:lnTo>
                    <a:pt x="620" y="79"/>
                  </a:lnTo>
                  <a:close/>
                  <a:moveTo>
                    <a:pt x="699" y="116"/>
                  </a:moveTo>
                  <a:lnTo>
                    <a:pt x="703" y="116"/>
                  </a:lnTo>
                  <a:lnTo>
                    <a:pt x="699" y="116"/>
                  </a:lnTo>
                  <a:close/>
                  <a:moveTo>
                    <a:pt x="955" y="368"/>
                  </a:moveTo>
                  <a:lnTo>
                    <a:pt x="959" y="368"/>
                  </a:lnTo>
                  <a:lnTo>
                    <a:pt x="955" y="368"/>
                  </a:lnTo>
                  <a:close/>
                  <a:moveTo>
                    <a:pt x="1210" y="304"/>
                  </a:moveTo>
                  <a:lnTo>
                    <a:pt x="1214" y="304"/>
                  </a:lnTo>
                  <a:lnTo>
                    <a:pt x="1210" y="304"/>
                  </a:lnTo>
                  <a:close/>
                  <a:moveTo>
                    <a:pt x="1199" y="297"/>
                  </a:moveTo>
                  <a:lnTo>
                    <a:pt x="1199" y="293"/>
                  </a:lnTo>
                  <a:lnTo>
                    <a:pt x="1199" y="297"/>
                  </a:lnTo>
                  <a:close/>
                  <a:moveTo>
                    <a:pt x="793" y="308"/>
                  </a:moveTo>
                  <a:lnTo>
                    <a:pt x="789" y="308"/>
                  </a:lnTo>
                  <a:lnTo>
                    <a:pt x="793" y="308"/>
                  </a:lnTo>
                  <a:close/>
                  <a:moveTo>
                    <a:pt x="1252" y="406"/>
                  </a:moveTo>
                  <a:lnTo>
                    <a:pt x="1248" y="406"/>
                  </a:lnTo>
                  <a:lnTo>
                    <a:pt x="1252" y="406"/>
                  </a:lnTo>
                  <a:close/>
                  <a:moveTo>
                    <a:pt x="519" y="248"/>
                  </a:moveTo>
                  <a:lnTo>
                    <a:pt x="515" y="248"/>
                  </a:lnTo>
                  <a:lnTo>
                    <a:pt x="519" y="244"/>
                  </a:lnTo>
                  <a:lnTo>
                    <a:pt x="519" y="248"/>
                  </a:lnTo>
                  <a:close/>
                  <a:moveTo>
                    <a:pt x="767" y="327"/>
                  </a:moveTo>
                  <a:lnTo>
                    <a:pt x="771" y="327"/>
                  </a:lnTo>
                  <a:lnTo>
                    <a:pt x="767" y="327"/>
                  </a:lnTo>
                  <a:close/>
                  <a:moveTo>
                    <a:pt x="962" y="169"/>
                  </a:moveTo>
                  <a:lnTo>
                    <a:pt x="959" y="165"/>
                  </a:lnTo>
                  <a:lnTo>
                    <a:pt x="962" y="165"/>
                  </a:lnTo>
                  <a:lnTo>
                    <a:pt x="962" y="169"/>
                  </a:lnTo>
                  <a:close/>
                  <a:moveTo>
                    <a:pt x="511" y="240"/>
                  </a:moveTo>
                  <a:lnTo>
                    <a:pt x="515" y="240"/>
                  </a:lnTo>
                  <a:lnTo>
                    <a:pt x="511" y="240"/>
                  </a:lnTo>
                  <a:close/>
                  <a:moveTo>
                    <a:pt x="493" y="237"/>
                  </a:moveTo>
                  <a:lnTo>
                    <a:pt x="496" y="233"/>
                  </a:lnTo>
                  <a:lnTo>
                    <a:pt x="496" y="237"/>
                  </a:lnTo>
                  <a:lnTo>
                    <a:pt x="493" y="237"/>
                  </a:lnTo>
                  <a:close/>
                  <a:moveTo>
                    <a:pt x="263" y="150"/>
                  </a:moveTo>
                  <a:lnTo>
                    <a:pt x="267" y="150"/>
                  </a:lnTo>
                  <a:lnTo>
                    <a:pt x="263" y="150"/>
                  </a:lnTo>
                  <a:close/>
                  <a:moveTo>
                    <a:pt x="1240" y="267"/>
                  </a:moveTo>
                  <a:lnTo>
                    <a:pt x="1237" y="267"/>
                  </a:lnTo>
                  <a:lnTo>
                    <a:pt x="1240" y="267"/>
                  </a:lnTo>
                  <a:close/>
                  <a:moveTo>
                    <a:pt x="703" y="188"/>
                  </a:moveTo>
                  <a:lnTo>
                    <a:pt x="699" y="188"/>
                  </a:lnTo>
                  <a:lnTo>
                    <a:pt x="703" y="188"/>
                  </a:lnTo>
                  <a:close/>
                  <a:moveTo>
                    <a:pt x="523" y="255"/>
                  </a:moveTo>
                  <a:lnTo>
                    <a:pt x="523" y="252"/>
                  </a:lnTo>
                  <a:lnTo>
                    <a:pt x="523" y="255"/>
                  </a:lnTo>
                  <a:close/>
                  <a:moveTo>
                    <a:pt x="805" y="225"/>
                  </a:moveTo>
                  <a:lnTo>
                    <a:pt x="805" y="222"/>
                  </a:lnTo>
                  <a:lnTo>
                    <a:pt x="805" y="225"/>
                  </a:lnTo>
                  <a:close/>
                  <a:moveTo>
                    <a:pt x="718" y="252"/>
                  </a:moveTo>
                  <a:lnTo>
                    <a:pt x="718" y="248"/>
                  </a:lnTo>
                  <a:lnTo>
                    <a:pt x="722" y="248"/>
                  </a:lnTo>
                  <a:lnTo>
                    <a:pt x="722" y="252"/>
                  </a:lnTo>
                  <a:lnTo>
                    <a:pt x="718" y="252"/>
                  </a:lnTo>
                  <a:close/>
                  <a:moveTo>
                    <a:pt x="1229" y="255"/>
                  </a:moveTo>
                  <a:lnTo>
                    <a:pt x="1229" y="252"/>
                  </a:lnTo>
                  <a:lnTo>
                    <a:pt x="1225" y="252"/>
                  </a:lnTo>
                  <a:lnTo>
                    <a:pt x="1229" y="252"/>
                  </a:lnTo>
                  <a:lnTo>
                    <a:pt x="1229" y="255"/>
                  </a:lnTo>
                  <a:close/>
                  <a:moveTo>
                    <a:pt x="898" y="105"/>
                  </a:moveTo>
                  <a:lnTo>
                    <a:pt x="895" y="105"/>
                  </a:lnTo>
                  <a:lnTo>
                    <a:pt x="898" y="105"/>
                  </a:lnTo>
                  <a:close/>
                  <a:moveTo>
                    <a:pt x="474" y="240"/>
                  </a:moveTo>
                  <a:lnTo>
                    <a:pt x="478" y="240"/>
                  </a:lnTo>
                  <a:lnTo>
                    <a:pt x="474" y="240"/>
                  </a:lnTo>
                  <a:close/>
                  <a:moveTo>
                    <a:pt x="1098" y="191"/>
                  </a:moveTo>
                  <a:lnTo>
                    <a:pt x="1098" y="188"/>
                  </a:lnTo>
                  <a:lnTo>
                    <a:pt x="1101" y="188"/>
                  </a:lnTo>
                  <a:lnTo>
                    <a:pt x="1098" y="191"/>
                  </a:lnTo>
                  <a:close/>
                  <a:moveTo>
                    <a:pt x="1041" y="173"/>
                  </a:moveTo>
                  <a:lnTo>
                    <a:pt x="1045" y="173"/>
                  </a:lnTo>
                  <a:lnTo>
                    <a:pt x="1041" y="173"/>
                  </a:lnTo>
                  <a:close/>
                  <a:moveTo>
                    <a:pt x="387" y="199"/>
                  </a:moveTo>
                  <a:lnTo>
                    <a:pt x="391" y="199"/>
                  </a:lnTo>
                  <a:lnTo>
                    <a:pt x="395" y="199"/>
                  </a:lnTo>
                  <a:lnTo>
                    <a:pt x="391" y="199"/>
                  </a:lnTo>
                  <a:lnTo>
                    <a:pt x="387" y="199"/>
                  </a:lnTo>
                  <a:close/>
                  <a:moveTo>
                    <a:pt x="665" y="139"/>
                  </a:moveTo>
                  <a:lnTo>
                    <a:pt x="669" y="139"/>
                  </a:lnTo>
                  <a:lnTo>
                    <a:pt x="665" y="139"/>
                  </a:lnTo>
                  <a:close/>
                  <a:moveTo>
                    <a:pt x="778" y="26"/>
                  </a:moveTo>
                  <a:lnTo>
                    <a:pt x="774" y="26"/>
                  </a:lnTo>
                  <a:lnTo>
                    <a:pt x="774" y="22"/>
                  </a:lnTo>
                  <a:lnTo>
                    <a:pt x="778" y="22"/>
                  </a:lnTo>
                  <a:lnTo>
                    <a:pt x="778" y="26"/>
                  </a:lnTo>
                  <a:close/>
                  <a:moveTo>
                    <a:pt x="989" y="3"/>
                  </a:moveTo>
                  <a:lnTo>
                    <a:pt x="985" y="3"/>
                  </a:lnTo>
                  <a:lnTo>
                    <a:pt x="989" y="3"/>
                  </a:lnTo>
                  <a:lnTo>
                    <a:pt x="992" y="3"/>
                  </a:lnTo>
                  <a:lnTo>
                    <a:pt x="989" y="3"/>
                  </a:lnTo>
                  <a:close/>
                  <a:moveTo>
                    <a:pt x="429" y="94"/>
                  </a:moveTo>
                  <a:lnTo>
                    <a:pt x="433" y="94"/>
                  </a:lnTo>
                  <a:lnTo>
                    <a:pt x="429" y="94"/>
                  </a:lnTo>
                  <a:close/>
                  <a:moveTo>
                    <a:pt x="1173" y="26"/>
                  </a:moveTo>
                  <a:lnTo>
                    <a:pt x="1169" y="26"/>
                  </a:lnTo>
                  <a:lnTo>
                    <a:pt x="1165" y="26"/>
                  </a:lnTo>
                  <a:lnTo>
                    <a:pt x="1169" y="22"/>
                  </a:lnTo>
                  <a:lnTo>
                    <a:pt x="1173" y="22"/>
                  </a:lnTo>
                  <a:lnTo>
                    <a:pt x="1177" y="22"/>
                  </a:lnTo>
                  <a:lnTo>
                    <a:pt x="1177" y="26"/>
                  </a:lnTo>
                  <a:lnTo>
                    <a:pt x="1173" y="26"/>
                  </a:lnTo>
                  <a:close/>
                </a:path>
              </a:pathLst>
            </a:custGeom>
            <a:noFill/>
            <a:ln>
              <a:noFill/>
            </a:ln>
            <a:extLst>
              <a:ext uri="{909E8E84-426E-40DD-AFC4-6F175D3DCCD1}">
                <a14:hiddenFill xmlns:a14="http://schemas.microsoft.com/office/drawing/2010/main">
                  <a:solidFill>
                    <a:srgbClr val="339933"/>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51" name="Freeform 2541"/>
            <p:cNvSpPr>
              <a:spLocks/>
            </p:cNvSpPr>
            <p:nvPr/>
          </p:nvSpPr>
          <p:spPr bwMode="auto">
            <a:xfrm>
              <a:off x="4667250" y="1638300"/>
              <a:ext cx="865188" cy="531813"/>
            </a:xfrm>
            <a:custGeom>
              <a:avLst/>
              <a:gdLst>
                <a:gd name="T0" fmla="*/ 47625 w 545"/>
                <a:gd name="T1" fmla="*/ 19050 h 335"/>
                <a:gd name="T2" fmla="*/ 77788 w 545"/>
                <a:gd name="T3" fmla="*/ 42863 h 335"/>
                <a:gd name="T4" fmla="*/ 60325 w 545"/>
                <a:gd name="T5" fmla="*/ 53975 h 335"/>
                <a:gd name="T6" fmla="*/ 95250 w 545"/>
                <a:gd name="T7" fmla="*/ 66675 h 335"/>
                <a:gd name="T8" fmla="*/ 125413 w 545"/>
                <a:gd name="T9" fmla="*/ 73025 h 335"/>
                <a:gd name="T10" fmla="*/ 168275 w 545"/>
                <a:gd name="T11" fmla="*/ 107950 h 335"/>
                <a:gd name="T12" fmla="*/ 215900 w 545"/>
                <a:gd name="T13" fmla="*/ 96838 h 335"/>
                <a:gd name="T14" fmla="*/ 244475 w 545"/>
                <a:gd name="T15" fmla="*/ 73025 h 335"/>
                <a:gd name="T16" fmla="*/ 257175 w 545"/>
                <a:gd name="T17" fmla="*/ 53975 h 335"/>
                <a:gd name="T18" fmla="*/ 304800 w 545"/>
                <a:gd name="T19" fmla="*/ 60325 h 335"/>
                <a:gd name="T20" fmla="*/ 328613 w 545"/>
                <a:gd name="T21" fmla="*/ 84138 h 335"/>
                <a:gd name="T22" fmla="*/ 317500 w 545"/>
                <a:gd name="T23" fmla="*/ 101600 h 335"/>
                <a:gd name="T24" fmla="*/ 287338 w 545"/>
                <a:gd name="T25" fmla="*/ 138113 h 335"/>
                <a:gd name="T26" fmla="*/ 250825 w 545"/>
                <a:gd name="T27" fmla="*/ 125413 h 335"/>
                <a:gd name="T28" fmla="*/ 263525 w 545"/>
                <a:gd name="T29" fmla="*/ 138113 h 335"/>
                <a:gd name="T30" fmla="*/ 203200 w 545"/>
                <a:gd name="T31" fmla="*/ 138113 h 335"/>
                <a:gd name="T32" fmla="*/ 168275 w 545"/>
                <a:gd name="T33" fmla="*/ 161925 h 335"/>
                <a:gd name="T34" fmla="*/ 107950 w 545"/>
                <a:gd name="T35" fmla="*/ 149225 h 335"/>
                <a:gd name="T36" fmla="*/ 149225 w 545"/>
                <a:gd name="T37" fmla="*/ 168275 h 335"/>
                <a:gd name="T38" fmla="*/ 168275 w 545"/>
                <a:gd name="T39" fmla="*/ 196850 h 335"/>
                <a:gd name="T40" fmla="*/ 120650 w 545"/>
                <a:gd name="T41" fmla="*/ 196850 h 335"/>
                <a:gd name="T42" fmla="*/ 66675 w 545"/>
                <a:gd name="T43" fmla="*/ 203200 h 335"/>
                <a:gd name="T44" fmla="*/ 66675 w 545"/>
                <a:gd name="T45" fmla="*/ 203200 h 335"/>
                <a:gd name="T46" fmla="*/ 95250 w 545"/>
                <a:gd name="T47" fmla="*/ 222250 h 335"/>
                <a:gd name="T48" fmla="*/ 60325 w 545"/>
                <a:gd name="T49" fmla="*/ 246063 h 335"/>
                <a:gd name="T50" fmla="*/ 19050 w 545"/>
                <a:gd name="T51" fmla="*/ 263525 h 335"/>
                <a:gd name="T52" fmla="*/ 12700 w 545"/>
                <a:gd name="T53" fmla="*/ 334963 h 335"/>
                <a:gd name="T54" fmla="*/ 53975 w 545"/>
                <a:gd name="T55" fmla="*/ 376238 h 335"/>
                <a:gd name="T56" fmla="*/ 120650 w 545"/>
                <a:gd name="T57" fmla="*/ 369888 h 335"/>
                <a:gd name="T58" fmla="*/ 209550 w 545"/>
                <a:gd name="T59" fmla="*/ 400050 h 335"/>
                <a:gd name="T60" fmla="*/ 268288 w 545"/>
                <a:gd name="T61" fmla="*/ 412750 h 335"/>
                <a:gd name="T62" fmla="*/ 311150 w 545"/>
                <a:gd name="T63" fmla="*/ 460375 h 335"/>
                <a:gd name="T64" fmla="*/ 346075 w 545"/>
                <a:gd name="T65" fmla="*/ 495300 h 335"/>
                <a:gd name="T66" fmla="*/ 382588 w 545"/>
                <a:gd name="T67" fmla="*/ 525463 h 335"/>
                <a:gd name="T68" fmla="*/ 400050 w 545"/>
                <a:gd name="T69" fmla="*/ 501650 h 335"/>
                <a:gd name="T70" fmla="*/ 388938 w 545"/>
                <a:gd name="T71" fmla="*/ 454025 h 335"/>
                <a:gd name="T72" fmla="*/ 412750 w 545"/>
                <a:gd name="T73" fmla="*/ 419100 h 335"/>
                <a:gd name="T74" fmla="*/ 447675 w 545"/>
                <a:gd name="T75" fmla="*/ 358775 h 335"/>
                <a:gd name="T76" fmla="*/ 417513 w 545"/>
                <a:gd name="T77" fmla="*/ 317500 h 335"/>
                <a:gd name="T78" fmla="*/ 430213 w 545"/>
                <a:gd name="T79" fmla="*/ 298450 h 335"/>
                <a:gd name="T80" fmla="*/ 412750 w 545"/>
                <a:gd name="T81" fmla="*/ 280988 h 335"/>
                <a:gd name="T82" fmla="*/ 441325 w 545"/>
                <a:gd name="T83" fmla="*/ 233363 h 335"/>
                <a:gd name="T84" fmla="*/ 508000 w 545"/>
                <a:gd name="T85" fmla="*/ 239713 h 335"/>
                <a:gd name="T86" fmla="*/ 566738 w 545"/>
                <a:gd name="T87" fmla="*/ 257175 h 335"/>
                <a:gd name="T88" fmla="*/ 627063 w 545"/>
                <a:gd name="T89" fmla="*/ 274638 h 335"/>
                <a:gd name="T90" fmla="*/ 609600 w 545"/>
                <a:gd name="T91" fmla="*/ 298450 h 335"/>
                <a:gd name="T92" fmla="*/ 620713 w 545"/>
                <a:gd name="T93" fmla="*/ 322263 h 335"/>
                <a:gd name="T94" fmla="*/ 638175 w 545"/>
                <a:gd name="T95" fmla="*/ 352425 h 335"/>
                <a:gd name="T96" fmla="*/ 674688 w 545"/>
                <a:gd name="T97" fmla="*/ 341313 h 335"/>
                <a:gd name="T98" fmla="*/ 715963 w 545"/>
                <a:gd name="T99" fmla="*/ 341313 h 335"/>
                <a:gd name="T100" fmla="*/ 735013 w 545"/>
                <a:gd name="T101" fmla="*/ 317500 h 335"/>
                <a:gd name="T102" fmla="*/ 752475 w 545"/>
                <a:gd name="T103" fmla="*/ 287338 h 335"/>
                <a:gd name="T104" fmla="*/ 776288 w 545"/>
                <a:gd name="T105" fmla="*/ 311150 h 335"/>
                <a:gd name="T106" fmla="*/ 793750 w 545"/>
                <a:gd name="T107" fmla="*/ 328613 h 335"/>
                <a:gd name="T108" fmla="*/ 787400 w 545"/>
                <a:gd name="T109" fmla="*/ 346075 h 335"/>
                <a:gd name="T110" fmla="*/ 823913 w 545"/>
                <a:gd name="T111" fmla="*/ 358775 h 335"/>
                <a:gd name="T112" fmla="*/ 823913 w 545"/>
                <a:gd name="T113" fmla="*/ 376238 h 335"/>
                <a:gd name="T114" fmla="*/ 823913 w 545"/>
                <a:gd name="T115" fmla="*/ 382588 h 335"/>
                <a:gd name="T116" fmla="*/ 835025 w 545"/>
                <a:gd name="T117" fmla="*/ 400050 h 335"/>
                <a:gd name="T118" fmla="*/ 865188 w 545"/>
                <a:gd name="T119" fmla="*/ 412750 h 335"/>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545" h="335">
                  <a:moveTo>
                    <a:pt x="8" y="0"/>
                  </a:moveTo>
                  <a:lnTo>
                    <a:pt x="4" y="0"/>
                  </a:lnTo>
                  <a:lnTo>
                    <a:pt x="0" y="0"/>
                  </a:lnTo>
                  <a:lnTo>
                    <a:pt x="4" y="4"/>
                  </a:lnTo>
                  <a:lnTo>
                    <a:pt x="4" y="0"/>
                  </a:lnTo>
                  <a:lnTo>
                    <a:pt x="8" y="0"/>
                  </a:lnTo>
                  <a:lnTo>
                    <a:pt x="8" y="4"/>
                  </a:lnTo>
                  <a:lnTo>
                    <a:pt x="4" y="4"/>
                  </a:lnTo>
                  <a:lnTo>
                    <a:pt x="8" y="4"/>
                  </a:lnTo>
                  <a:lnTo>
                    <a:pt x="8" y="0"/>
                  </a:lnTo>
                  <a:lnTo>
                    <a:pt x="12" y="4"/>
                  </a:lnTo>
                  <a:lnTo>
                    <a:pt x="15" y="4"/>
                  </a:lnTo>
                  <a:lnTo>
                    <a:pt x="19" y="4"/>
                  </a:lnTo>
                  <a:lnTo>
                    <a:pt x="19" y="8"/>
                  </a:lnTo>
                  <a:lnTo>
                    <a:pt x="23" y="8"/>
                  </a:lnTo>
                  <a:lnTo>
                    <a:pt x="27" y="8"/>
                  </a:lnTo>
                  <a:lnTo>
                    <a:pt x="30" y="12"/>
                  </a:lnTo>
                  <a:lnTo>
                    <a:pt x="30" y="15"/>
                  </a:lnTo>
                  <a:lnTo>
                    <a:pt x="27" y="15"/>
                  </a:lnTo>
                  <a:lnTo>
                    <a:pt x="27" y="19"/>
                  </a:lnTo>
                  <a:lnTo>
                    <a:pt x="30" y="19"/>
                  </a:lnTo>
                  <a:lnTo>
                    <a:pt x="34" y="19"/>
                  </a:lnTo>
                  <a:lnTo>
                    <a:pt x="38" y="19"/>
                  </a:lnTo>
                  <a:lnTo>
                    <a:pt x="42" y="19"/>
                  </a:lnTo>
                  <a:lnTo>
                    <a:pt x="42" y="23"/>
                  </a:lnTo>
                  <a:lnTo>
                    <a:pt x="38" y="23"/>
                  </a:lnTo>
                  <a:lnTo>
                    <a:pt x="42" y="23"/>
                  </a:lnTo>
                  <a:lnTo>
                    <a:pt x="45" y="23"/>
                  </a:lnTo>
                  <a:lnTo>
                    <a:pt x="45" y="27"/>
                  </a:lnTo>
                  <a:lnTo>
                    <a:pt x="45" y="23"/>
                  </a:lnTo>
                  <a:lnTo>
                    <a:pt x="49" y="23"/>
                  </a:lnTo>
                  <a:lnTo>
                    <a:pt x="49" y="27"/>
                  </a:lnTo>
                  <a:lnTo>
                    <a:pt x="53" y="27"/>
                  </a:lnTo>
                  <a:lnTo>
                    <a:pt x="49" y="27"/>
                  </a:lnTo>
                  <a:lnTo>
                    <a:pt x="45" y="27"/>
                  </a:lnTo>
                  <a:lnTo>
                    <a:pt x="42" y="27"/>
                  </a:lnTo>
                  <a:lnTo>
                    <a:pt x="38" y="27"/>
                  </a:lnTo>
                  <a:lnTo>
                    <a:pt x="38" y="30"/>
                  </a:lnTo>
                  <a:lnTo>
                    <a:pt x="42" y="30"/>
                  </a:lnTo>
                  <a:lnTo>
                    <a:pt x="45" y="30"/>
                  </a:lnTo>
                  <a:lnTo>
                    <a:pt x="42" y="30"/>
                  </a:lnTo>
                  <a:lnTo>
                    <a:pt x="38" y="34"/>
                  </a:lnTo>
                  <a:lnTo>
                    <a:pt x="34" y="34"/>
                  </a:lnTo>
                  <a:lnTo>
                    <a:pt x="30" y="34"/>
                  </a:lnTo>
                  <a:lnTo>
                    <a:pt x="34" y="34"/>
                  </a:lnTo>
                  <a:lnTo>
                    <a:pt x="30" y="34"/>
                  </a:lnTo>
                  <a:lnTo>
                    <a:pt x="34" y="34"/>
                  </a:lnTo>
                  <a:lnTo>
                    <a:pt x="38" y="34"/>
                  </a:lnTo>
                  <a:lnTo>
                    <a:pt x="42" y="34"/>
                  </a:lnTo>
                  <a:lnTo>
                    <a:pt x="42" y="38"/>
                  </a:lnTo>
                  <a:lnTo>
                    <a:pt x="38" y="34"/>
                  </a:lnTo>
                  <a:lnTo>
                    <a:pt x="42" y="38"/>
                  </a:lnTo>
                  <a:lnTo>
                    <a:pt x="45" y="38"/>
                  </a:lnTo>
                  <a:lnTo>
                    <a:pt x="53" y="34"/>
                  </a:lnTo>
                  <a:lnTo>
                    <a:pt x="57" y="34"/>
                  </a:lnTo>
                  <a:lnTo>
                    <a:pt x="57" y="38"/>
                  </a:lnTo>
                  <a:lnTo>
                    <a:pt x="53" y="38"/>
                  </a:lnTo>
                  <a:lnTo>
                    <a:pt x="49" y="38"/>
                  </a:lnTo>
                  <a:lnTo>
                    <a:pt x="53" y="38"/>
                  </a:lnTo>
                  <a:lnTo>
                    <a:pt x="57" y="38"/>
                  </a:lnTo>
                  <a:lnTo>
                    <a:pt x="60" y="38"/>
                  </a:lnTo>
                  <a:lnTo>
                    <a:pt x="64" y="38"/>
                  </a:lnTo>
                  <a:lnTo>
                    <a:pt x="68" y="38"/>
                  </a:lnTo>
                  <a:lnTo>
                    <a:pt x="72" y="38"/>
                  </a:lnTo>
                  <a:lnTo>
                    <a:pt x="68" y="38"/>
                  </a:lnTo>
                  <a:lnTo>
                    <a:pt x="64" y="38"/>
                  </a:lnTo>
                  <a:lnTo>
                    <a:pt x="64" y="42"/>
                  </a:lnTo>
                  <a:lnTo>
                    <a:pt x="60" y="42"/>
                  </a:lnTo>
                  <a:lnTo>
                    <a:pt x="57" y="42"/>
                  </a:lnTo>
                  <a:lnTo>
                    <a:pt x="53" y="42"/>
                  </a:lnTo>
                  <a:lnTo>
                    <a:pt x="57" y="42"/>
                  </a:lnTo>
                  <a:lnTo>
                    <a:pt x="60" y="42"/>
                  </a:lnTo>
                  <a:lnTo>
                    <a:pt x="60" y="46"/>
                  </a:lnTo>
                  <a:lnTo>
                    <a:pt x="64" y="46"/>
                  </a:lnTo>
                  <a:lnTo>
                    <a:pt x="68" y="49"/>
                  </a:lnTo>
                  <a:lnTo>
                    <a:pt x="68" y="53"/>
                  </a:lnTo>
                  <a:lnTo>
                    <a:pt x="64" y="53"/>
                  </a:lnTo>
                  <a:lnTo>
                    <a:pt x="68" y="57"/>
                  </a:lnTo>
                  <a:lnTo>
                    <a:pt x="72" y="57"/>
                  </a:lnTo>
                  <a:lnTo>
                    <a:pt x="68" y="57"/>
                  </a:lnTo>
                  <a:lnTo>
                    <a:pt x="72" y="57"/>
                  </a:lnTo>
                  <a:lnTo>
                    <a:pt x="76" y="57"/>
                  </a:lnTo>
                  <a:lnTo>
                    <a:pt x="76" y="53"/>
                  </a:lnTo>
                  <a:lnTo>
                    <a:pt x="79" y="49"/>
                  </a:lnTo>
                  <a:lnTo>
                    <a:pt x="79" y="46"/>
                  </a:lnTo>
                  <a:lnTo>
                    <a:pt x="83" y="46"/>
                  </a:lnTo>
                  <a:lnTo>
                    <a:pt x="83" y="42"/>
                  </a:lnTo>
                  <a:lnTo>
                    <a:pt x="87" y="42"/>
                  </a:lnTo>
                  <a:lnTo>
                    <a:pt x="91" y="42"/>
                  </a:lnTo>
                  <a:lnTo>
                    <a:pt x="94" y="46"/>
                  </a:lnTo>
                  <a:lnTo>
                    <a:pt x="98" y="46"/>
                  </a:lnTo>
                  <a:lnTo>
                    <a:pt x="102" y="46"/>
                  </a:lnTo>
                  <a:lnTo>
                    <a:pt x="102" y="49"/>
                  </a:lnTo>
                  <a:lnTo>
                    <a:pt x="106" y="49"/>
                  </a:lnTo>
                  <a:lnTo>
                    <a:pt x="109" y="53"/>
                  </a:lnTo>
                  <a:lnTo>
                    <a:pt x="109" y="57"/>
                  </a:lnTo>
                  <a:lnTo>
                    <a:pt x="109" y="61"/>
                  </a:lnTo>
                  <a:lnTo>
                    <a:pt x="106" y="57"/>
                  </a:lnTo>
                  <a:lnTo>
                    <a:pt x="102" y="57"/>
                  </a:lnTo>
                  <a:lnTo>
                    <a:pt x="102" y="61"/>
                  </a:lnTo>
                  <a:lnTo>
                    <a:pt x="102" y="64"/>
                  </a:lnTo>
                  <a:lnTo>
                    <a:pt x="106" y="68"/>
                  </a:lnTo>
                  <a:lnTo>
                    <a:pt x="109" y="68"/>
                  </a:lnTo>
                  <a:lnTo>
                    <a:pt x="113" y="72"/>
                  </a:lnTo>
                  <a:lnTo>
                    <a:pt x="117" y="72"/>
                  </a:lnTo>
                  <a:lnTo>
                    <a:pt x="117" y="76"/>
                  </a:lnTo>
                  <a:lnTo>
                    <a:pt x="113" y="76"/>
                  </a:lnTo>
                  <a:lnTo>
                    <a:pt x="117" y="76"/>
                  </a:lnTo>
                  <a:lnTo>
                    <a:pt x="121" y="76"/>
                  </a:lnTo>
                  <a:lnTo>
                    <a:pt x="124" y="72"/>
                  </a:lnTo>
                  <a:lnTo>
                    <a:pt x="121" y="72"/>
                  </a:lnTo>
                  <a:lnTo>
                    <a:pt x="124" y="72"/>
                  </a:lnTo>
                  <a:lnTo>
                    <a:pt x="128" y="72"/>
                  </a:lnTo>
                  <a:lnTo>
                    <a:pt x="132" y="72"/>
                  </a:lnTo>
                  <a:lnTo>
                    <a:pt x="132" y="68"/>
                  </a:lnTo>
                  <a:lnTo>
                    <a:pt x="128" y="68"/>
                  </a:lnTo>
                  <a:lnTo>
                    <a:pt x="132" y="68"/>
                  </a:lnTo>
                  <a:lnTo>
                    <a:pt x="132" y="64"/>
                  </a:lnTo>
                  <a:lnTo>
                    <a:pt x="136" y="61"/>
                  </a:lnTo>
                  <a:lnTo>
                    <a:pt x="139" y="61"/>
                  </a:lnTo>
                  <a:lnTo>
                    <a:pt x="139" y="57"/>
                  </a:lnTo>
                  <a:lnTo>
                    <a:pt x="143" y="57"/>
                  </a:lnTo>
                  <a:lnTo>
                    <a:pt x="143" y="53"/>
                  </a:lnTo>
                  <a:lnTo>
                    <a:pt x="143" y="49"/>
                  </a:lnTo>
                  <a:lnTo>
                    <a:pt x="147" y="49"/>
                  </a:lnTo>
                  <a:lnTo>
                    <a:pt x="151" y="49"/>
                  </a:lnTo>
                  <a:lnTo>
                    <a:pt x="154" y="49"/>
                  </a:lnTo>
                  <a:lnTo>
                    <a:pt x="158" y="49"/>
                  </a:lnTo>
                  <a:lnTo>
                    <a:pt x="154" y="49"/>
                  </a:lnTo>
                  <a:lnTo>
                    <a:pt x="151" y="49"/>
                  </a:lnTo>
                  <a:lnTo>
                    <a:pt x="154" y="49"/>
                  </a:lnTo>
                  <a:lnTo>
                    <a:pt x="154" y="46"/>
                  </a:lnTo>
                  <a:lnTo>
                    <a:pt x="151" y="46"/>
                  </a:lnTo>
                  <a:lnTo>
                    <a:pt x="154" y="46"/>
                  </a:lnTo>
                  <a:lnTo>
                    <a:pt x="158" y="46"/>
                  </a:lnTo>
                  <a:lnTo>
                    <a:pt x="154" y="46"/>
                  </a:lnTo>
                  <a:lnTo>
                    <a:pt x="158" y="46"/>
                  </a:lnTo>
                  <a:lnTo>
                    <a:pt x="162" y="46"/>
                  </a:lnTo>
                  <a:lnTo>
                    <a:pt x="158" y="46"/>
                  </a:lnTo>
                  <a:lnTo>
                    <a:pt x="154" y="46"/>
                  </a:lnTo>
                  <a:lnTo>
                    <a:pt x="151" y="46"/>
                  </a:lnTo>
                  <a:lnTo>
                    <a:pt x="154" y="42"/>
                  </a:lnTo>
                  <a:lnTo>
                    <a:pt x="151" y="42"/>
                  </a:lnTo>
                  <a:lnTo>
                    <a:pt x="151" y="46"/>
                  </a:lnTo>
                  <a:lnTo>
                    <a:pt x="151" y="42"/>
                  </a:lnTo>
                  <a:lnTo>
                    <a:pt x="147" y="42"/>
                  </a:lnTo>
                  <a:lnTo>
                    <a:pt x="147" y="38"/>
                  </a:lnTo>
                  <a:lnTo>
                    <a:pt x="147" y="34"/>
                  </a:lnTo>
                  <a:lnTo>
                    <a:pt x="143" y="34"/>
                  </a:lnTo>
                  <a:lnTo>
                    <a:pt x="147" y="34"/>
                  </a:lnTo>
                  <a:lnTo>
                    <a:pt x="151" y="34"/>
                  </a:lnTo>
                  <a:lnTo>
                    <a:pt x="154" y="34"/>
                  </a:lnTo>
                  <a:lnTo>
                    <a:pt x="162" y="34"/>
                  </a:lnTo>
                  <a:lnTo>
                    <a:pt x="166" y="34"/>
                  </a:lnTo>
                  <a:lnTo>
                    <a:pt x="169" y="34"/>
                  </a:lnTo>
                  <a:lnTo>
                    <a:pt x="173" y="34"/>
                  </a:lnTo>
                  <a:lnTo>
                    <a:pt x="177" y="34"/>
                  </a:lnTo>
                  <a:lnTo>
                    <a:pt x="181" y="34"/>
                  </a:lnTo>
                  <a:lnTo>
                    <a:pt x="185" y="34"/>
                  </a:lnTo>
                  <a:lnTo>
                    <a:pt x="188" y="34"/>
                  </a:lnTo>
                  <a:lnTo>
                    <a:pt x="192" y="34"/>
                  </a:lnTo>
                  <a:lnTo>
                    <a:pt x="196" y="34"/>
                  </a:lnTo>
                  <a:lnTo>
                    <a:pt x="196" y="38"/>
                  </a:lnTo>
                  <a:lnTo>
                    <a:pt x="192" y="38"/>
                  </a:lnTo>
                  <a:lnTo>
                    <a:pt x="188" y="38"/>
                  </a:lnTo>
                  <a:lnTo>
                    <a:pt x="185" y="38"/>
                  </a:lnTo>
                  <a:lnTo>
                    <a:pt x="181" y="38"/>
                  </a:lnTo>
                  <a:lnTo>
                    <a:pt x="185" y="38"/>
                  </a:lnTo>
                  <a:lnTo>
                    <a:pt x="188" y="38"/>
                  </a:lnTo>
                  <a:lnTo>
                    <a:pt x="192" y="38"/>
                  </a:lnTo>
                  <a:lnTo>
                    <a:pt x="196" y="38"/>
                  </a:lnTo>
                  <a:lnTo>
                    <a:pt x="196" y="42"/>
                  </a:lnTo>
                  <a:lnTo>
                    <a:pt x="200" y="42"/>
                  </a:lnTo>
                  <a:lnTo>
                    <a:pt x="203" y="42"/>
                  </a:lnTo>
                  <a:lnTo>
                    <a:pt x="207" y="42"/>
                  </a:lnTo>
                  <a:lnTo>
                    <a:pt x="211" y="42"/>
                  </a:lnTo>
                  <a:lnTo>
                    <a:pt x="211" y="46"/>
                  </a:lnTo>
                  <a:lnTo>
                    <a:pt x="207" y="46"/>
                  </a:lnTo>
                  <a:lnTo>
                    <a:pt x="203" y="46"/>
                  </a:lnTo>
                  <a:lnTo>
                    <a:pt x="203" y="49"/>
                  </a:lnTo>
                  <a:lnTo>
                    <a:pt x="200" y="49"/>
                  </a:lnTo>
                  <a:lnTo>
                    <a:pt x="203" y="49"/>
                  </a:lnTo>
                  <a:lnTo>
                    <a:pt x="207" y="49"/>
                  </a:lnTo>
                  <a:lnTo>
                    <a:pt x="211" y="49"/>
                  </a:lnTo>
                  <a:lnTo>
                    <a:pt x="215" y="49"/>
                  </a:lnTo>
                  <a:lnTo>
                    <a:pt x="211" y="53"/>
                  </a:lnTo>
                  <a:lnTo>
                    <a:pt x="207" y="53"/>
                  </a:lnTo>
                  <a:lnTo>
                    <a:pt x="203" y="53"/>
                  </a:lnTo>
                  <a:lnTo>
                    <a:pt x="203" y="57"/>
                  </a:lnTo>
                  <a:lnTo>
                    <a:pt x="200" y="57"/>
                  </a:lnTo>
                  <a:lnTo>
                    <a:pt x="200" y="53"/>
                  </a:lnTo>
                  <a:lnTo>
                    <a:pt x="196" y="53"/>
                  </a:lnTo>
                  <a:lnTo>
                    <a:pt x="200" y="53"/>
                  </a:lnTo>
                  <a:lnTo>
                    <a:pt x="196" y="53"/>
                  </a:lnTo>
                  <a:lnTo>
                    <a:pt x="192" y="53"/>
                  </a:lnTo>
                  <a:lnTo>
                    <a:pt x="192" y="57"/>
                  </a:lnTo>
                  <a:lnTo>
                    <a:pt x="196" y="57"/>
                  </a:lnTo>
                  <a:lnTo>
                    <a:pt x="192" y="57"/>
                  </a:lnTo>
                  <a:lnTo>
                    <a:pt x="196" y="57"/>
                  </a:lnTo>
                  <a:lnTo>
                    <a:pt x="196" y="61"/>
                  </a:lnTo>
                  <a:lnTo>
                    <a:pt x="200" y="61"/>
                  </a:lnTo>
                  <a:lnTo>
                    <a:pt x="200" y="57"/>
                  </a:lnTo>
                  <a:lnTo>
                    <a:pt x="200" y="61"/>
                  </a:lnTo>
                  <a:lnTo>
                    <a:pt x="200" y="64"/>
                  </a:lnTo>
                  <a:lnTo>
                    <a:pt x="203" y="64"/>
                  </a:lnTo>
                  <a:lnTo>
                    <a:pt x="207" y="64"/>
                  </a:lnTo>
                  <a:lnTo>
                    <a:pt x="207" y="68"/>
                  </a:lnTo>
                  <a:lnTo>
                    <a:pt x="211" y="68"/>
                  </a:lnTo>
                  <a:lnTo>
                    <a:pt x="215" y="72"/>
                  </a:lnTo>
                  <a:lnTo>
                    <a:pt x="211" y="72"/>
                  </a:lnTo>
                  <a:lnTo>
                    <a:pt x="211" y="76"/>
                  </a:lnTo>
                  <a:lnTo>
                    <a:pt x="207" y="79"/>
                  </a:lnTo>
                  <a:lnTo>
                    <a:pt x="203" y="79"/>
                  </a:lnTo>
                  <a:lnTo>
                    <a:pt x="200" y="79"/>
                  </a:lnTo>
                  <a:lnTo>
                    <a:pt x="200" y="83"/>
                  </a:lnTo>
                  <a:lnTo>
                    <a:pt x="196" y="83"/>
                  </a:lnTo>
                  <a:lnTo>
                    <a:pt x="192" y="83"/>
                  </a:lnTo>
                  <a:lnTo>
                    <a:pt x="188" y="83"/>
                  </a:lnTo>
                  <a:lnTo>
                    <a:pt x="185" y="83"/>
                  </a:lnTo>
                  <a:lnTo>
                    <a:pt x="185" y="87"/>
                  </a:lnTo>
                  <a:lnTo>
                    <a:pt x="181" y="87"/>
                  </a:lnTo>
                  <a:lnTo>
                    <a:pt x="177" y="87"/>
                  </a:lnTo>
                  <a:lnTo>
                    <a:pt x="173" y="87"/>
                  </a:lnTo>
                  <a:lnTo>
                    <a:pt x="177" y="87"/>
                  </a:lnTo>
                  <a:lnTo>
                    <a:pt x="173" y="87"/>
                  </a:lnTo>
                  <a:lnTo>
                    <a:pt x="173" y="83"/>
                  </a:lnTo>
                  <a:lnTo>
                    <a:pt x="169" y="83"/>
                  </a:lnTo>
                  <a:lnTo>
                    <a:pt x="169" y="79"/>
                  </a:lnTo>
                  <a:lnTo>
                    <a:pt x="173" y="79"/>
                  </a:lnTo>
                  <a:lnTo>
                    <a:pt x="169" y="79"/>
                  </a:lnTo>
                  <a:lnTo>
                    <a:pt x="169" y="83"/>
                  </a:lnTo>
                  <a:lnTo>
                    <a:pt x="166" y="83"/>
                  </a:lnTo>
                  <a:lnTo>
                    <a:pt x="162" y="79"/>
                  </a:lnTo>
                  <a:lnTo>
                    <a:pt x="158" y="79"/>
                  </a:lnTo>
                  <a:lnTo>
                    <a:pt x="158" y="76"/>
                  </a:lnTo>
                  <a:lnTo>
                    <a:pt x="154" y="76"/>
                  </a:lnTo>
                  <a:lnTo>
                    <a:pt x="154" y="79"/>
                  </a:lnTo>
                  <a:lnTo>
                    <a:pt x="158" y="79"/>
                  </a:lnTo>
                  <a:lnTo>
                    <a:pt x="154" y="79"/>
                  </a:lnTo>
                  <a:lnTo>
                    <a:pt x="151" y="79"/>
                  </a:lnTo>
                  <a:lnTo>
                    <a:pt x="154" y="79"/>
                  </a:lnTo>
                  <a:lnTo>
                    <a:pt x="158" y="79"/>
                  </a:lnTo>
                  <a:lnTo>
                    <a:pt x="162" y="79"/>
                  </a:lnTo>
                  <a:lnTo>
                    <a:pt x="158" y="79"/>
                  </a:lnTo>
                  <a:lnTo>
                    <a:pt x="162" y="79"/>
                  </a:lnTo>
                  <a:lnTo>
                    <a:pt x="158" y="79"/>
                  </a:lnTo>
                  <a:lnTo>
                    <a:pt x="162" y="79"/>
                  </a:lnTo>
                  <a:lnTo>
                    <a:pt x="162" y="83"/>
                  </a:lnTo>
                  <a:lnTo>
                    <a:pt x="166" y="83"/>
                  </a:lnTo>
                  <a:lnTo>
                    <a:pt x="169" y="87"/>
                  </a:lnTo>
                  <a:lnTo>
                    <a:pt x="173" y="87"/>
                  </a:lnTo>
                  <a:lnTo>
                    <a:pt x="173" y="91"/>
                  </a:lnTo>
                  <a:lnTo>
                    <a:pt x="169" y="91"/>
                  </a:lnTo>
                  <a:lnTo>
                    <a:pt x="166" y="91"/>
                  </a:lnTo>
                  <a:lnTo>
                    <a:pt x="166" y="87"/>
                  </a:lnTo>
                  <a:lnTo>
                    <a:pt x="162" y="87"/>
                  </a:lnTo>
                  <a:lnTo>
                    <a:pt x="158" y="87"/>
                  </a:lnTo>
                  <a:lnTo>
                    <a:pt x="162" y="91"/>
                  </a:lnTo>
                  <a:lnTo>
                    <a:pt x="158" y="91"/>
                  </a:lnTo>
                  <a:lnTo>
                    <a:pt x="154" y="91"/>
                  </a:lnTo>
                  <a:lnTo>
                    <a:pt x="151" y="87"/>
                  </a:lnTo>
                  <a:lnTo>
                    <a:pt x="151" y="91"/>
                  </a:lnTo>
                  <a:lnTo>
                    <a:pt x="151" y="87"/>
                  </a:lnTo>
                  <a:lnTo>
                    <a:pt x="147" y="87"/>
                  </a:lnTo>
                  <a:lnTo>
                    <a:pt x="147" y="83"/>
                  </a:lnTo>
                  <a:lnTo>
                    <a:pt x="143" y="83"/>
                  </a:lnTo>
                  <a:lnTo>
                    <a:pt x="139" y="87"/>
                  </a:lnTo>
                  <a:lnTo>
                    <a:pt x="136" y="87"/>
                  </a:lnTo>
                  <a:lnTo>
                    <a:pt x="132" y="87"/>
                  </a:lnTo>
                  <a:lnTo>
                    <a:pt x="128" y="87"/>
                  </a:lnTo>
                  <a:lnTo>
                    <a:pt x="124" y="87"/>
                  </a:lnTo>
                  <a:lnTo>
                    <a:pt x="128" y="87"/>
                  </a:lnTo>
                  <a:lnTo>
                    <a:pt x="124" y="87"/>
                  </a:lnTo>
                  <a:lnTo>
                    <a:pt x="128" y="87"/>
                  </a:lnTo>
                  <a:lnTo>
                    <a:pt x="132" y="87"/>
                  </a:lnTo>
                  <a:lnTo>
                    <a:pt x="132" y="91"/>
                  </a:lnTo>
                  <a:lnTo>
                    <a:pt x="136" y="91"/>
                  </a:lnTo>
                  <a:lnTo>
                    <a:pt x="139" y="91"/>
                  </a:lnTo>
                  <a:lnTo>
                    <a:pt x="139" y="94"/>
                  </a:lnTo>
                  <a:lnTo>
                    <a:pt x="136" y="94"/>
                  </a:lnTo>
                  <a:lnTo>
                    <a:pt x="132" y="94"/>
                  </a:lnTo>
                  <a:lnTo>
                    <a:pt x="132" y="98"/>
                  </a:lnTo>
                  <a:lnTo>
                    <a:pt x="128" y="98"/>
                  </a:lnTo>
                  <a:lnTo>
                    <a:pt x="124" y="102"/>
                  </a:lnTo>
                  <a:lnTo>
                    <a:pt x="121" y="102"/>
                  </a:lnTo>
                  <a:lnTo>
                    <a:pt x="117" y="106"/>
                  </a:lnTo>
                  <a:lnTo>
                    <a:pt x="109" y="106"/>
                  </a:lnTo>
                  <a:lnTo>
                    <a:pt x="106" y="106"/>
                  </a:lnTo>
                  <a:lnTo>
                    <a:pt x="106" y="102"/>
                  </a:lnTo>
                  <a:lnTo>
                    <a:pt x="102" y="102"/>
                  </a:lnTo>
                  <a:lnTo>
                    <a:pt x="98" y="98"/>
                  </a:lnTo>
                  <a:lnTo>
                    <a:pt x="94" y="98"/>
                  </a:lnTo>
                  <a:lnTo>
                    <a:pt x="98" y="98"/>
                  </a:lnTo>
                  <a:lnTo>
                    <a:pt x="94" y="98"/>
                  </a:lnTo>
                  <a:lnTo>
                    <a:pt x="91" y="98"/>
                  </a:lnTo>
                  <a:lnTo>
                    <a:pt x="87" y="98"/>
                  </a:lnTo>
                  <a:lnTo>
                    <a:pt x="87" y="94"/>
                  </a:lnTo>
                  <a:lnTo>
                    <a:pt x="83" y="94"/>
                  </a:lnTo>
                  <a:lnTo>
                    <a:pt x="79" y="94"/>
                  </a:lnTo>
                  <a:lnTo>
                    <a:pt x="76" y="94"/>
                  </a:lnTo>
                  <a:lnTo>
                    <a:pt x="79" y="94"/>
                  </a:lnTo>
                  <a:lnTo>
                    <a:pt x="76" y="94"/>
                  </a:lnTo>
                  <a:lnTo>
                    <a:pt x="72" y="94"/>
                  </a:lnTo>
                  <a:lnTo>
                    <a:pt x="68" y="94"/>
                  </a:lnTo>
                  <a:lnTo>
                    <a:pt x="72" y="94"/>
                  </a:lnTo>
                  <a:lnTo>
                    <a:pt x="68" y="94"/>
                  </a:lnTo>
                  <a:lnTo>
                    <a:pt x="64" y="94"/>
                  </a:lnTo>
                  <a:lnTo>
                    <a:pt x="60" y="94"/>
                  </a:lnTo>
                  <a:lnTo>
                    <a:pt x="57" y="94"/>
                  </a:lnTo>
                  <a:lnTo>
                    <a:pt x="53" y="94"/>
                  </a:lnTo>
                  <a:lnTo>
                    <a:pt x="57" y="94"/>
                  </a:lnTo>
                  <a:lnTo>
                    <a:pt x="57" y="98"/>
                  </a:lnTo>
                  <a:lnTo>
                    <a:pt x="60" y="98"/>
                  </a:lnTo>
                  <a:lnTo>
                    <a:pt x="57" y="94"/>
                  </a:lnTo>
                  <a:lnTo>
                    <a:pt x="60" y="94"/>
                  </a:lnTo>
                  <a:lnTo>
                    <a:pt x="64" y="94"/>
                  </a:lnTo>
                  <a:lnTo>
                    <a:pt x="68" y="94"/>
                  </a:lnTo>
                  <a:lnTo>
                    <a:pt x="76" y="98"/>
                  </a:lnTo>
                  <a:lnTo>
                    <a:pt x="79" y="98"/>
                  </a:lnTo>
                  <a:lnTo>
                    <a:pt x="83" y="102"/>
                  </a:lnTo>
                  <a:lnTo>
                    <a:pt x="87" y="102"/>
                  </a:lnTo>
                  <a:lnTo>
                    <a:pt x="91" y="106"/>
                  </a:lnTo>
                  <a:lnTo>
                    <a:pt x="94" y="106"/>
                  </a:lnTo>
                  <a:lnTo>
                    <a:pt x="98" y="106"/>
                  </a:lnTo>
                  <a:lnTo>
                    <a:pt x="102" y="106"/>
                  </a:lnTo>
                  <a:lnTo>
                    <a:pt x="106" y="106"/>
                  </a:lnTo>
                  <a:lnTo>
                    <a:pt x="109" y="106"/>
                  </a:lnTo>
                  <a:lnTo>
                    <a:pt x="113" y="106"/>
                  </a:lnTo>
                  <a:lnTo>
                    <a:pt x="117" y="106"/>
                  </a:lnTo>
                  <a:lnTo>
                    <a:pt x="121" y="106"/>
                  </a:lnTo>
                  <a:lnTo>
                    <a:pt x="124" y="106"/>
                  </a:lnTo>
                  <a:lnTo>
                    <a:pt x="124" y="109"/>
                  </a:lnTo>
                  <a:lnTo>
                    <a:pt x="121" y="109"/>
                  </a:lnTo>
                  <a:lnTo>
                    <a:pt x="117" y="113"/>
                  </a:lnTo>
                  <a:lnTo>
                    <a:pt x="113" y="113"/>
                  </a:lnTo>
                  <a:lnTo>
                    <a:pt x="113" y="117"/>
                  </a:lnTo>
                  <a:lnTo>
                    <a:pt x="109" y="117"/>
                  </a:lnTo>
                  <a:lnTo>
                    <a:pt x="109" y="121"/>
                  </a:lnTo>
                  <a:lnTo>
                    <a:pt x="106" y="121"/>
                  </a:lnTo>
                  <a:lnTo>
                    <a:pt x="106" y="124"/>
                  </a:lnTo>
                  <a:lnTo>
                    <a:pt x="102" y="124"/>
                  </a:lnTo>
                  <a:lnTo>
                    <a:pt x="98" y="124"/>
                  </a:lnTo>
                  <a:lnTo>
                    <a:pt x="94" y="124"/>
                  </a:lnTo>
                  <a:lnTo>
                    <a:pt x="91" y="124"/>
                  </a:lnTo>
                  <a:lnTo>
                    <a:pt x="87" y="124"/>
                  </a:lnTo>
                  <a:lnTo>
                    <a:pt x="87" y="121"/>
                  </a:lnTo>
                  <a:lnTo>
                    <a:pt x="87" y="124"/>
                  </a:lnTo>
                  <a:lnTo>
                    <a:pt x="91" y="124"/>
                  </a:lnTo>
                  <a:lnTo>
                    <a:pt x="87" y="124"/>
                  </a:lnTo>
                  <a:lnTo>
                    <a:pt x="83" y="124"/>
                  </a:lnTo>
                  <a:lnTo>
                    <a:pt x="79" y="124"/>
                  </a:lnTo>
                  <a:lnTo>
                    <a:pt x="79" y="121"/>
                  </a:lnTo>
                  <a:lnTo>
                    <a:pt x="76" y="121"/>
                  </a:lnTo>
                  <a:lnTo>
                    <a:pt x="72" y="124"/>
                  </a:lnTo>
                  <a:lnTo>
                    <a:pt x="76" y="124"/>
                  </a:lnTo>
                  <a:lnTo>
                    <a:pt x="79" y="124"/>
                  </a:lnTo>
                  <a:lnTo>
                    <a:pt x="76" y="124"/>
                  </a:lnTo>
                  <a:lnTo>
                    <a:pt x="72" y="124"/>
                  </a:lnTo>
                  <a:lnTo>
                    <a:pt x="76" y="128"/>
                  </a:lnTo>
                  <a:lnTo>
                    <a:pt x="72" y="132"/>
                  </a:lnTo>
                  <a:lnTo>
                    <a:pt x="68" y="132"/>
                  </a:lnTo>
                  <a:lnTo>
                    <a:pt x="68" y="128"/>
                  </a:lnTo>
                  <a:lnTo>
                    <a:pt x="64" y="128"/>
                  </a:lnTo>
                  <a:lnTo>
                    <a:pt x="64" y="132"/>
                  </a:lnTo>
                  <a:lnTo>
                    <a:pt x="64" y="128"/>
                  </a:lnTo>
                  <a:lnTo>
                    <a:pt x="68" y="132"/>
                  </a:lnTo>
                  <a:lnTo>
                    <a:pt x="64" y="132"/>
                  </a:lnTo>
                  <a:lnTo>
                    <a:pt x="60" y="132"/>
                  </a:lnTo>
                  <a:lnTo>
                    <a:pt x="57" y="132"/>
                  </a:lnTo>
                  <a:lnTo>
                    <a:pt x="53" y="132"/>
                  </a:lnTo>
                  <a:lnTo>
                    <a:pt x="53" y="128"/>
                  </a:lnTo>
                  <a:lnTo>
                    <a:pt x="49" y="128"/>
                  </a:lnTo>
                  <a:lnTo>
                    <a:pt x="45" y="128"/>
                  </a:lnTo>
                  <a:lnTo>
                    <a:pt x="42" y="128"/>
                  </a:lnTo>
                  <a:lnTo>
                    <a:pt x="38" y="128"/>
                  </a:lnTo>
                  <a:lnTo>
                    <a:pt x="34" y="128"/>
                  </a:lnTo>
                  <a:lnTo>
                    <a:pt x="30" y="124"/>
                  </a:lnTo>
                  <a:lnTo>
                    <a:pt x="23" y="124"/>
                  </a:lnTo>
                  <a:lnTo>
                    <a:pt x="19" y="124"/>
                  </a:lnTo>
                  <a:lnTo>
                    <a:pt x="15" y="121"/>
                  </a:lnTo>
                  <a:lnTo>
                    <a:pt x="19" y="124"/>
                  </a:lnTo>
                  <a:lnTo>
                    <a:pt x="15" y="124"/>
                  </a:lnTo>
                  <a:lnTo>
                    <a:pt x="19" y="128"/>
                  </a:lnTo>
                  <a:lnTo>
                    <a:pt x="23" y="128"/>
                  </a:lnTo>
                  <a:lnTo>
                    <a:pt x="19" y="124"/>
                  </a:lnTo>
                  <a:lnTo>
                    <a:pt x="23" y="124"/>
                  </a:lnTo>
                  <a:lnTo>
                    <a:pt x="27" y="128"/>
                  </a:lnTo>
                  <a:lnTo>
                    <a:pt x="30" y="128"/>
                  </a:lnTo>
                  <a:lnTo>
                    <a:pt x="34" y="128"/>
                  </a:lnTo>
                  <a:lnTo>
                    <a:pt x="38" y="128"/>
                  </a:lnTo>
                  <a:lnTo>
                    <a:pt x="42" y="128"/>
                  </a:lnTo>
                  <a:lnTo>
                    <a:pt x="42" y="132"/>
                  </a:lnTo>
                  <a:lnTo>
                    <a:pt x="38" y="132"/>
                  </a:lnTo>
                  <a:lnTo>
                    <a:pt x="34" y="132"/>
                  </a:lnTo>
                  <a:lnTo>
                    <a:pt x="38" y="132"/>
                  </a:lnTo>
                  <a:lnTo>
                    <a:pt x="42" y="132"/>
                  </a:lnTo>
                  <a:lnTo>
                    <a:pt x="45" y="128"/>
                  </a:lnTo>
                  <a:lnTo>
                    <a:pt x="49" y="128"/>
                  </a:lnTo>
                  <a:lnTo>
                    <a:pt x="49" y="132"/>
                  </a:lnTo>
                  <a:lnTo>
                    <a:pt x="53" y="132"/>
                  </a:lnTo>
                  <a:lnTo>
                    <a:pt x="57" y="132"/>
                  </a:lnTo>
                  <a:lnTo>
                    <a:pt x="60" y="132"/>
                  </a:lnTo>
                  <a:lnTo>
                    <a:pt x="60" y="136"/>
                  </a:lnTo>
                  <a:lnTo>
                    <a:pt x="64" y="136"/>
                  </a:lnTo>
                  <a:lnTo>
                    <a:pt x="64" y="140"/>
                  </a:lnTo>
                  <a:lnTo>
                    <a:pt x="64" y="143"/>
                  </a:lnTo>
                  <a:lnTo>
                    <a:pt x="60" y="143"/>
                  </a:lnTo>
                  <a:lnTo>
                    <a:pt x="60" y="140"/>
                  </a:lnTo>
                  <a:lnTo>
                    <a:pt x="60" y="143"/>
                  </a:lnTo>
                  <a:lnTo>
                    <a:pt x="57" y="143"/>
                  </a:lnTo>
                  <a:lnTo>
                    <a:pt x="53" y="143"/>
                  </a:lnTo>
                  <a:lnTo>
                    <a:pt x="49" y="143"/>
                  </a:lnTo>
                  <a:lnTo>
                    <a:pt x="45" y="143"/>
                  </a:lnTo>
                  <a:lnTo>
                    <a:pt x="42" y="143"/>
                  </a:lnTo>
                  <a:lnTo>
                    <a:pt x="38" y="143"/>
                  </a:lnTo>
                  <a:lnTo>
                    <a:pt x="42" y="147"/>
                  </a:lnTo>
                  <a:lnTo>
                    <a:pt x="45" y="147"/>
                  </a:lnTo>
                  <a:lnTo>
                    <a:pt x="42" y="147"/>
                  </a:lnTo>
                  <a:lnTo>
                    <a:pt x="38" y="147"/>
                  </a:lnTo>
                  <a:lnTo>
                    <a:pt x="34" y="147"/>
                  </a:lnTo>
                  <a:lnTo>
                    <a:pt x="34" y="151"/>
                  </a:lnTo>
                  <a:lnTo>
                    <a:pt x="30" y="151"/>
                  </a:lnTo>
                  <a:lnTo>
                    <a:pt x="34" y="151"/>
                  </a:lnTo>
                  <a:lnTo>
                    <a:pt x="34" y="155"/>
                  </a:lnTo>
                  <a:lnTo>
                    <a:pt x="38" y="155"/>
                  </a:lnTo>
                  <a:lnTo>
                    <a:pt x="34" y="155"/>
                  </a:lnTo>
                  <a:lnTo>
                    <a:pt x="34" y="151"/>
                  </a:lnTo>
                  <a:lnTo>
                    <a:pt x="30" y="151"/>
                  </a:lnTo>
                  <a:lnTo>
                    <a:pt x="27" y="151"/>
                  </a:lnTo>
                  <a:lnTo>
                    <a:pt x="30" y="151"/>
                  </a:lnTo>
                  <a:lnTo>
                    <a:pt x="30" y="155"/>
                  </a:lnTo>
                  <a:lnTo>
                    <a:pt x="27" y="155"/>
                  </a:lnTo>
                  <a:lnTo>
                    <a:pt x="30" y="155"/>
                  </a:lnTo>
                  <a:lnTo>
                    <a:pt x="27" y="155"/>
                  </a:lnTo>
                  <a:lnTo>
                    <a:pt x="23" y="155"/>
                  </a:lnTo>
                  <a:lnTo>
                    <a:pt x="23" y="158"/>
                  </a:lnTo>
                  <a:lnTo>
                    <a:pt x="19" y="158"/>
                  </a:lnTo>
                  <a:lnTo>
                    <a:pt x="23" y="158"/>
                  </a:lnTo>
                  <a:lnTo>
                    <a:pt x="23" y="162"/>
                  </a:lnTo>
                  <a:lnTo>
                    <a:pt x="19" y="162"/>
                  </a:lnTo>
                  <a:lnTo>
                    <a:pt x="15" y="162"/>
                  </a:lnTo>
                  <a:lnTo>
                    <a:pt x="12" y="166"/>
                  </a:lnTo>
                  <a:lnTo>
                    <a:pt x="15" y="166"/>
                  </a:lnTo>
                  <a:lnTo>
                    <a:pt x="12" y="166"/>
                  </a:lnTo>
                  <a:lnTo>
                    <a:pt x="12" y="170"/>
                  </a:lnTo>
                  <a:lnTo>
                    <a:pt x="8" y="173"/>
                  </a:lnTo>
                  <a:lnTo>
                    <a:pt x="4" y="177"/>
                  </a:lnTo>
                  <a:lnTo>
                    <a:pt x="4" y="181"/>
                  </a:lnTo>
                  <a:lnTo>
                    <a:pt x="0" y="181"/>
                  </a:lnTo>
                  <a:lnTo>
                    <a:pt x="4" y="181"/>
                  </a:lnTo>
                  <a:lnTo>
                    <a:pt x="0" y="185"/>
                  </a:lnTo>
                  <a:lnTo>
                    <a:pt x="0" y="188"/>
                  </a:lnTo>
                  <a:lnTo>
                    <a:pt x="0" y="192"/>
                  </a:lnTo>
                  <a:lnTo>
                    <a:pt x="0" y="196"/>
                  </a:lnTo>
                  <a:lnTo>
                    <a:pt x="0" y="200"/>
                  </a:lnTo>
                  <a:lnTo>
                    <a:pt x="0" y="203"/>
                  </a:lnTo>
                  <a:lnTo>
                    <a:pt x="4" y="207"/>
                  </a:lnTo>
                  <a:lnTo>
                    <a:pt x="8" y="207"/>
                  </a:lnTo>
                  <a:lnTo>
                    <a:pt x="8" y="211"/>
                  </a:lnTo>
                  <a:lnTo>
                    <a:pt x="8" y="215"/>
                  </a:lnTo>
                  <a:lnTo>
                    <a:pt x="8" y="211"/>
                  </a:lnTo>
                  <a:lnTo>
                    <a:pt x="12" y="207"/>
                  </a:lnTo>
                  <a:lnTo>
                    <a:pt x="15" y="207"/>
                  </a:lnTo>
                  <a:lnTo>
                    <a:pt x="19" y="207"/>
                  </a:lnTo>
                  <a:lnTo>
                    <a:pt x="23" y="207"/>
                  </a:lnTo>
                  <a:lnTo>
                    <a:pt x="27" y="207"/>
                  </a:lnTo>
                  <a:lnTo>
                    <a:pt x="27" y="211"/>
                  </a:lnTo>
                  <a:lnTo>
                    <a:pt x="27" y="215"/>
                  </a:lnTo>
                  <a:lnTo>
                    <a:pt x="30" y="215"/>
                  </a:lnTo>
                  <a:lnTo>
                    <a:pt x="30" y="218"/>
                  </a:lnTo>
                  <a:lnTo>
                    <a:pt x="30" y="222"/>
                  </a:lnTo>
                  <a:lnTo>
                    <a:pt x="34" y="222"/>
                  </a:lnTo>
                  <a:lnTo>
                    <a:pt x="34" y="226"/>
                  </a:lnTo>
                  <a:lnTo>
                    <a:pt x="38" y="230"/>
                  </a:lnTo>
                  <a:lnTo>
                    <a:pt x="34" y="233"/>
                  </a:lnTo>
                  <a:lnTo>
                    <a:pt x="34" y="237"/>
                  </a:lnTo>
                  <a:lnTo>
                    <a:pt x="30" y="237"/>
                  </a:lnTo>
                  <a:lnTo>
                    <a:pt x="34" y="237"/>
                  </a:lnTo>
                  <a:lnTo>
                    <a:pt x="34" y="233"/>
                  </a:lnTo>
                  <a:lnTo>
                    <a:pt x="38" y="233"/>
                  </a:lnTo>
                  <a:lnTo>
                    <a:pt x="42" y="233"/>
                  </a:lnTo>
                  <a:lnTo>
                    <a:pt x="38" y="233"/>
                  </a:lnTo>
                  <a:lnTo>
                    <a:pt x="38" y="237"/>
                  </a:lnTo>
                  <a:lnTo>
                    <a:pt x="38" y="233"/>
                  </a:lnTo>
                  <a:lnTo>
                    <a:pt x="42" y="233"/>
                  </a:lnTo>
                  <a:lnTo>
                    <a:pt x="45" y="233"/>
                  </a:lnTo>
                  <a:lnTo>
                    <a:pt x="57" y="230"/>
                  </a:lnTo>
                  <a:lnTo>
                    <a:pt x="60" y="230"/>
                  </a:lnTo>
                  <a:lnTo>
                    <a:pt x="64" y="230"/>
                  </a:lnTo>
                  <a:lnTo>
                    <a:pt x="68" y="230"/>
                  </a:lnTo>
                  <a:lnTo>
                    <a:pt x="68" y="233"/>
                  </a:lnTo>
                  <a:lnTo>
                    <a:pt x="72" y="233"/>
                  </a:lnTo>
                  <a:lnTo>
                    <a:pt x="76" y="233"/>
                  </a:lnTo>
                  <a:lnTo>
                    <a:pt x="79" y="233"/>
                  </a:lnTo>
                  <a:lnTo>
                    <a:pt x="79" y="237"/>
                  </a:lnTo>
                  <a:lnTo>
                    <a:pt x="83" y="237"/>
                  </a:lnTo>
                  <a:lnTo>
                    <a:pt x="91" y="237"/>
                  </a:lnTo>
                  <a:lnTo>
                    <a:pt x="94" y="237"/>
                  </a:lnTo>
                  <a:lnTo>
                    <a:pt x="94" y="241"/>
                  </a:lnTo>
                  <a:lnTo>
                    <a:pt x="98" y="241"/>
                  </a:lnTo>
                  <a:lnTo>
                    <a:pt x="102" y="241"/>
                  </a:lnTo>
                  <a:lnTo>
                    <a:pt x="106" y="245"/>
                  </a:lnTo>
                  <a:lnTo>
                    <a:pt x="109" y="245"/>
                  </a:lnTo>
                  <a:lnTo>
                    <a:pt x="109" y="249"/>
                  </a:lnTo>
                  <a:lnTo>
                    <a:pt x="113" y="249"/>
                  </a:lnTo>
                  <a:lnTo>
                    <a:pt x="117" y="252"/>
                  </a:lnTo>
                  <a:lnTo>
                    <a:pt x="121" y="252"/>
                  </a:lnTo>
                  <a:lnTo>
                    <a:pt x="124" y="252"/>
                  </a:lnTo>
                  <a:lnTo>
                    <a:pt x="128" y="252"/>
                  </a:lnTo>
                  <a:lnTo>
                    <a:pt x="132" y="252"/>
                  </a:lnTo>
                  <a:lnTo>
                    <a:pt x="132" y="256"/>
                  </a:lnTo>
                  <a:lnTo>
                    <a:pt x="136" y="256"/>
                  </a:lnTo>
                  <a:lnTo>
                    <a:pt x="139" y="256"/>
                  </a:lnTo>
                  <a:lnTo>
                    <a:pt x="143" y="256"/>
                  </a:lnTo>
                  <a:lnTo>
                    <a:pt x="147" y="260"/>
                  </a:lnTo>
                  <a:lnTo>
                    <a:pt x="151" y="260"/>
                  </a:lnTo>
                  <a:lnTo>
                    <a:pt x="151" y="264"/>
                  </a:lnTo>
                  <a:lnTo>
                    <a:pt x="147" y="264"/>
                  </a:lnTo>
                  <a:lnTo>
                    <a:pt x="147" y="267"/>
                  </a:lnTo>
                  <a:lnTo>
                    <a:pt x="147" y="264"/>
                  </a:lnTo>
                  <a:lnTo>
                    <a:pt x="151" y="264"/>
                  </a:lnTo>
                  <a:lnTo>
                    <a:pt x="154" y="264"/>
                  </a:lnTo>
                  <a:lnTo>
                    <a:pt x="158" y="264"/>
                  </a:lnTo>
                  <a:lnTo>
                    <a:pt x="162" y="264"/>
                  </a:lnTo>
                  <a:lnTo>
                    <a:pt x="166" y="264"/>
                  </a:lnTo>
                  <a:lnTo>
                    <a:pt x="169" y="264"/>
                  </a:lnTo>
                  <a:lnTo>
                    <a:pt x="169" y="260"/>
                  </a:lnTo>
                  <a:lnTo>
                    <a:pt x="173" y="264"/>
                  </a:lnTo>
                  <a:lnTo>
                    <a:pt x="177" y="264"/>
                  </a:lnTo>
                  <a:lnTo>
                    <a:pt x="173" y="264"/>
                  </a:lnTo>
                  <a:lnTo>
                    <a:pt x="177" y="264"/>
                  </a:lnTo>
                  <a:lnTo>
                    <a:pt x="181" y="264"/>
                  </a:lnTo>
                  <a:lnTo>
                    <a:pt x="185" y="264"/>
                  </a:lnTo>
                  <a:lnTo>
                    <a:pt x="188" y="264"/>
                  </a:lnTo>
                  <a:lnTo>
                    <a:pt x="192" y="264"/>
                  </a:lnTo>
                  <a:lnTo>
                    <a:pt x="196" y="264"/>
                  </a:lnTo>
                  <a:lnTo>
                    <a:pt x="196" y="267"/>
                  </a:lnTo>
                  <a:lnTo>
                    <a:pt x="196" y="271"/>
                  </a:lnTo>
                  <a:lnTo>
                    <a:pt x="196" y="275"/>
                  </a:lnTo>
                  <a:lnTo>
                    <a:pt x="196" y="279"/>
                  </a:lnTo>
                  <a:lnTo>
                    <a:pt x="196" y="282"/>
                  </a:lnTo>
                  <a:lnTo>
                    <a:pt x="200" y="282"/>
                  </a:lnTo>
                  <a:lnTo>
                    <a:pt x="200" y="286"/>
                  </a:lnTo>
                  <a:lnTo>
                    <a:pt x="196" y="290"/>
                  </a:lnTo>
                  <a:lnTo>
                    <a:pt x="200" y="290"/>
                  </a:lnTo>
                  <a:lnTo>
                    <a:pt x="200" y="294"/>
                  </a:lnTo>
                  <a:lnTo>
                    <a:pt x="196" y="294"/>
                  </a:lnTo>
                  <a:lnTo>
                    <a:pt x="196" y="297"/>
                  </a:lnTo>
                  <a:lnTo>
                    <a:pt x="200" y="297"/>
                  </a:lnTo>
                  <a:lnTo>
                    <a:pt x="200" y="301"/>
                  </a:lnTo>
                  <a:lnTo>
                    <a:pt x="203" y="301"/>
                  </a:lnTo>
                  <a:lnTo>
                    <a:pt x="207" y="305"/>
                  </a:lnTo>
                  <a:lnTo>
                    <a:pt x="207" y="309"/>
                  </a:lnTo>
                  <a:lnTo>
                    <a:pt x="203" y="309"/>
                  </a:lnTo>
                  <a:lnTo>
                    <a:pt x="203" y="312"/>
                  </a:lnTo>
                  <a:lnTo>
                    <a:pt x="203" y="309"/>
                  </a:lnTo>
                  <a:lnTo>
                    <a:pt x="207" y="309"/>
                  </a:lnTo>
                  <a:lnTo>
                    <a:pt x="211" y="309"/>
                  </a:lnTo>
                  <a:lnTo>
                    <a:pt x="211" y="312"/>
                  </a:lnTo>
                  <a:lnTo>
                    <a:pt x="215" y="312"/>
                  </a:lnTo>
                  <a:lnTo>
                    <a:pt x="218" y="312"/>
                  </a:lnTo>
                  <a:lnTo>
                    <a:pt x="218" y="316"/>
                  </a:lnTo>
                  <a:lnTo>
                    <a:pt x="222" y="316"/>
                  </a:lnTo>
                  <a:lnTo>
                    <a:pt x="222" y="320"/>
                  </a:lnTo>
                  <a:lnTo>
                    <a:pt x="226" y="320"/>
                  </a:lnTo>
                  <a:lnTo>
                    <a:pt x="226" y="324"/>
                  </a:lnTo>
                  <a:lnTo>
                    <a:pt x="222" y="324"/>
                  </a:lnTo>
                  <a:lnTo>
                    <a:pt x="218" y="327"/>
                  </a:lnTo>
                  <a:lnTo>
                    <a:pt x="222" y="327"/>
                  </a:lnTo>
                  <a:lnTo>
                    <a:pt x="222" y="324"/>
                  </a:lnTo>
                  <a:lnTo>
                    <a:pt x="226" y="324"/>
                  </a:lnTo>
                  <a:lnTo>
                    <a:pt x="230" y="324"/>
                  </a:lnTo>
                  <a:lnTo>
                    <a:pt x="233" y="324"/>
                  </a:lnTo>
                  <a:lnTo>
                    <a:pt x="237" y="327"/>
                  </a:lnTo>
                  <a:lnTo>
                    <a:pt x="241" y="331"/>
                  </a:lnTo>
                  <a:lnTo>
                    <a:pt x="241" y="335"/>
                  </a:lnTo>
                  <a:lnTo>
                    <a:pt x="245" y="331"/>
                  </a:lnTo>
                  <a:lnTo>
                    <a:pt x="241" y="331"/>
                  </a:lnTo>
                  <a:lnTo>
                    <a:pt x="241" y="327"/>
                  </a:lnTo>
                  <a:lnTo>
                    <a:pt x="237" y="327"/>
                  </a:lnTo>
                  <a:lnTo>
                    <a:pt x="237" y="324"/>
                  </a:lnTo>
                  <a:lnTo>
                    <a:pt x="241" y="324"/>
                  </a:lnTo>
                  <a:lnTo>
                    <a:pt x="241" y="320"/>
                  </a:lnTo>
                  <a:lnTo>
                    <a:pt x="245" y="320"/>
                  </a:lnTo>
                  <a:lnTo>
                    <a:pt x="248" y="320"/>
                  </a:lnTo>
                  <a:lnTo>
                    <a:pt x="248" y="324"/>
                  </a:lnTo>
                  <a:lnTo>
                    <a:pt x="248" y="327"/>
                  </a:lnTo>
                  <a:lnTo>
                    <a:pt x="252" y="327"/>
                  </a:lnTo>
                  <a:lnTo>
                    <a:pt x="248" y="327"/>
                  </a:lnTo>
                  <a:lnTo>
                    <a:pt x="248" y="324"/>
                  </a:lnTo>
                  <a:lnTo>
                    <a:pt x="252" y="324"/>
                  </a:lnTo>
                  <a:lnTo>
                    <a:pt x="252" y="320"/>
                  </a:lnTo>
                  <a:lnTo>
                    <a:pt x="248" y="320"/>
                  </a:lnTo>
                  <a:lnTo>
                    <a:pt x="248" y="316"/>
                  </a:lnTo>
                  <a:lnTo>
                    <a:pt x="252" y="316"/>
                  </a:lnTo>
                  <a:lnTo>
                    <a:pt x="248" y="316"/>
                  </a:lnTo>
                  <a:lnTo>
                    <a:pt x="252" y="316"/>
                  </a:lnTo>
                  <a:lnTo>
                    <a:pt x="252" y="312"/>
                  </a:lnTo>
                  <a:lnTo>
                    <a:pt x="256" y="312"/>
                  </a:lnTo>
                  <a:lnTo>
                    <a:pt x="256" y="309"/>
                  </a:lnTo>
                  <a:lnTo>
                    <a:pt x="256" y="305"/>
                  </a:lnTo>
                  <a:lnTo>
                    <a:pt x="252" y="305"/>
                  </a:lnTo>
                  <a:lnTo>
                    <a:pt x="252" y="301"/>
                  </a:lnTo>
                  <a:lnTo>
                    <a:pt x="248" y="301"/>
                  </a:lnTo>
                  <a:lnTo>
                    <a:pt x="252" y="297"/>
                  </a:lnTo>
                  <a:lnTo>
                    <a:pt x="248" y="297"/>
                  </a:lnTo>
                  <a:lnTo>
                    <a:pt x="248" y="294"/>
                  </a:lnTo>
                  <a:lnTo>
                    <a:pt x="248" y="290"/>
                  </a:lnTo>
                  <a:lnTo>
                    <a:pt x="245" y="290"/>
                  </a:lnTo>
                  <a:lnTo>
                    <a:pt x="248" y="290"/>
                  </a:lnTo>
                  <a:lnTo>
                    <a:pt x="248" y="286"/>
                  </a:lnTo>
                  <a:lnTo>
                    <a:pt x="245" y="286"/>
                  </a:lnTo>
                  <a:lnTo>
                    <a:pt x="248" y="286"/>
                  </a:lnTo>
                  <a:lnTo>
                    <a:pt x="248" y="282"/>
                  </a:lnTo>
                  <a:lnTo>
                    <a:pt x="245" y="282"/>
                  </a:lnTo>
                  <a:lnTo>
                    <a:pt x="245" y="279"/>
                  </a:lnTo>
                  <a:lnTo>
                    <a:pt x="248" y="279"/>
                  </a:lnTo>
                  <a:lnTo>
                    <a:pt x="245" y="279"/>
                  </a:lnTo>
                  <a:lnTo>
                    <a:pt x="241" y="279"/>
                  </a:lnTo>
                  <a:lnTo>
                    <a:pt x="241" y="275"/>
                  </a:lnTo>
                  <a:lnTo>
                    <a:pt x="241" y="271"/>
                  </a:lnTo>
                  <a:lnTo>
                    <a:pt x="237" y="271"/>
                  </a:lnTo>
                  <a:lnTo>
                    <a:pt x="241" y="271"/>
                  </a:lnTo>
                  <a:lnTo>
                    <a:pt x="245" y="271"/>
                  </a:lnTo>
                  <a:lnTo>
                    <a:pt x="248" y="267"/>
                  </a:lnTo>
                  <a:lnTo>
                    <a:pt x="252" y="267"/>
                  </a:lnTo>
                  <a:lnTo>
                    <a:pt x="256" y="267"/>
                  </a:lnTo>
                  <a:lnTo>
                    <a:pt x="260" y="267"/>
                  </a:lnTo>
                  <a:lnTo>
                    <a:pt x="260" y="264"/>
                  </a:lnTo>
                  <a:lnTo>
                    <a:pt x="263" y="264"/>
                  </a:lnTo>
                  <a:lnTo>
                    <a:pt x="267" y="264"/>
                  </a:lnTo>
                  <a:lnTo>
                    <a:pt x="267" y="260"/>
                  </a:lnTo>
                  <a:lnTo>
                    <a:pt x="271" y="260"/>
                  </a:lnTo>
                  <a:lnTo>
                    <a:pt x="275" y="260"/>
                  </a:lnTo>
                  <a:lnTo>
                    <a:pt x="275" y="256"/>
                  </a:lnTo>
                  <a:lnTo>
                    <a:pt x="278" y="256"/>
                  </a:lnTo>
                  <a:lnTo>
                    <a:pt x="278" y="252"/>
                  </a:lnTo>
                  <a:lnTo>
                    <a:pt x="282" y="252"/>
                  </a:lnTo>
                  <a:lnTo>
                    <a:pt x="286" y="252"/>
                  </a:lnTo>
                  <a:lnTo>
                    <a:pt x="286" y="249"/>
                  </a:lnTo>
                  <a:lnTo>
                    <a:pt x="286" y="245"/>
                  </a:lnTo>
                  <a:lnTo>
                    <a:pt x="286" y="241"/>
                  </a:lnTo>
                  <a:lnTo>
                    <a:pt x="286" y="237"/>
                  </a:lnTo>
                  <a:lnTo>
                    <a:pt x="286" y="233"/>
                  </a:lnTo>
                  <a:lnTo>
                    <a:pt x="286" y="230"/>
                  </a:lnTo>
                  <a:lnTo>
                    <a:pt x="282" y="226"/>
                  </a:lnTo>
                  <a:lnTo>
                    <a:pt x="282" y="222"/>
                  </a:lnTo>
                  <a:lnTo>
                    <a:pt x="278" y="218"/>
                  </a:lnTo>
                  <a:lnTo>
                    <a:pt x="275" y="218"/>
                  </a:lnTo>
                  <a:lnTo>
                    <a:pt x="271" y="218"/>
                  </a:lnTo>
                  <a:lnTo>
                    <a:pt x="271" y="215"/>
                  </a:lnTo>
                  <a:lnTo>
                    <a:pt x="267" y="215"/>
                  </a:lnTo>
                  <a:lnTo>
                    <a:pt x="263" y="215"/>
                  </a:lnTo>
                  <a:lnTo>
                    <a:pt x="263" y="211"/>
                  </a:lnTo>
                  <a:lnTo>
                    <a:pt x="260" y="211"/>
                  </a:lnTo>
                  <a:lnTo>
                    <a:pt x="256" y="211"/>
                  </a:lnTo>
                  <a:lnTo>
                    <a:pt x="260" y="211"/>
                  </a:lnTo>
                  <a:lnTo>
                    <a:pt x="256" y="211"/>
                  </a:lnTo>
                  <a:lnTo>
                    <a:pt x="256" y="207"/>
                  </a:lnTo>
                  <a:lnTo>
                    <a:pt x="256" y="203"/>
                  </a:lnTo>
                  <a:lnTo>
                    <a:pt x="260" y="203"/>
                  </a:lnTo>
                  <a:lnTo>
                    <a:pt x="263" y="203"/>
                  </a:lnTo>
                  <a:lnTo>
                    <a:pt x="263" y="200"/>
                  </a:lnTo>
                  <a:lnTo>
                    <a:pt x="267" y="200"/>
                  </a:lnTo>
                  <a:lnTo>
                    <a:pt x="267" y="196"/>
                  </a:lnTo>
                  <a:lnTo>
                    <a:pt x="263" y="196"/>
                  </a:lnTo>
                  <a:lnTo>
                    <a:pt x="267" y="196"/>
                  </a:lnTo>
                  <a:lnTo>
                    <a:pt x="267" y="192"/>
                  </a:lnTo>
                  <a:lnTo>
                    <a:pt x="271" y="192"/>
                  </a:lnTo>
                  <a:lnTo>
                    <a:pt x="271" y="196"/>
                  </a:lnTo>
                  <a:lnTo>
                    <a:pt x="275" y="196"/>
                  </a:lnTo>
                  <a:lnTo>
                    <a:pt x="271" y="192"/>
                  </a:lnTo>
                  <a:lnTo>
                    <a:pt x="275" y="192"/>
                  </a:lnTo>
                  <a:lnTo>
                    <a:pt x="275" y="188"/>
                  </a:lnTo>
                  <a:lnTo>
                    <a:pt x="278" y="188"/>
                  </a:lnTo>
                  <a:lnTo>
                    <a:pt x="282" y="185"/>
                  </a:lnTo>
                  <a:lnTo>
                    <a:pt x="278" y="185"/>
                  </a:lnTo>
                  <a:lnTo>
                    <a:pt x="275" y="185"/>
                  </a:lnTo>
                  <a:lnTo>
                    <a:pt x="275" y="188"/>
                  </a:lnTo>
                  <a:lnTo>
                    <a:pt x="271" y="188"/>
                  </a:lnTo>
                  <a:lnTo>
                    <a:pt x="271" y="185"/>
                  </a:lnTo>
                  <a:lnTo>
                    <a:pt x="271" y="181"/>
                  </a:lnTo>
                  <a:lnTo>
                    <a:pt x="267" y="181"/>
                  </a:lnTo>
                  <a:lnTo>
                    <a:pt x="271" y="181"/>
                  </a:lnTo>
                  <a:lnTo>
                    <a:pt x="275" y="181"/>
                  </a:lnTo>
                  <a:lnTo>
                    <a:pt x="271" y="177"/>
                  </a:lnTo>
                  <a:lnTo>
                    <a:pt x="271" y="181"/>
                  </a:lnTo>
                  <a:lnTo>
                    <a:pt x="267" y="181"/>
                  </a:lnTo>
                  <a:lnTo>
                    <a:pt x="267" y="177"/>
                  </a:lnTo>
                  <a:lnTo>
                    <a:pt x="271" y="177"/>
                  </a:lnTo>
                  <a:lnTo>
                    <a:pt x="271" y="173"/>
                  </a:lnTo>
                  <a:lnTo>
                    <a:pt x="267" y="173"/>
                  </a:lnTo>
                  <a:lnTo>
                    <a:pt x="267" y="177"/>
                  </a:lnTo>
                  <a:lnTo>
                    <a:pt x="263" y="177"/>
                  </a:lnTo>
                  <a:lnTo>
                    <a:pt x="267" y="173"/>
                  </a:lnTo>
                  <a:lnTo>
                    <a:pt x="263" y="173"/>
                  </a:lnTo>
                  <a:lnTo>
                    <a:pt x="260" y="177"/>
                  </a:lnTo>
                  <a:lnTo>
                    <a:pt x="260" y="173"/>
                  </a:lnTo>
                  <a:lnTo>
                    <a:pt x="263" y="173"/>
                  </a:lnTo>
                  <a:lnTo>
                    <a:pt x="267" y="170"/>
                  </a:lnTo>
                  <a:lnTo>
                    <a:pt x="267" y="166"/>
                  </a:lnTo>
                  <a:lnTo>
                    <a:pt x="271" y="166"/>
                  </a:lnTo>
                  <a:lnTo>
                    <a:pt x="271" y="162"/>
                  </a:lnTo>
                  <a:lnTo>
                    <a:pt x="267" y="162"/>
                  </a:lnTo>
                  <a:lnTo>
                    <a:pt x="263" y="162"/>
                  </a:lnTo>
                  <a:lnTo>
                    <a:pt x="263" y="158"/>
                  </a:lnTo>
                  <a:lnTo>
                    <a:pt x="263" y="155"/>
                  </a:lnTo>
                  <a:lnTo>
                    <a:pt x="260" y="155"/>
                  </a:lnTo>
                  <a:lnTo>
                    <a:pt x="260" y="151"/>
                  </a:lnTo>
                  <a:lnTo>
                    <a:pt x="263" y="151"/>
                  </a:lnTo>
                  <a:lnTo>
                    <a:pt x="267" y="147"/>
                  </a:lnTo>
                  <a:lnTo>
                    <a:pt x="271" y="147"/>
                  </a:lnTo>
                  <a:lnTo>
                    <a:pt x="275" y="147"/>
                  </a:lnTo>
                  <a:lnTo>
                    <a:pt x="278" y="147"/>
                  </a:lnTo>
                  <a:lnTo>
                    <a:pt x="282" y="147"/>
                  </a:lnTo>
                  <a:lnTo>
                    <a:pt x="286" y="147"/>
                  </a:lnTo>
                  <a:lnTo>
                    <a:pt x="286" y="151"/>
                  </a:lnTo>
                  <a:lnTo>
                    <a:pt x="290" y="151"/>
                  </a:lnTo>
                  <a:lnTo>
                    <a:pt x="293" y="151"/>
                  </a:lnTo>
                  <a:lnTo>
                    <a:pt x="301" y="151"/>
                  </a:lnTo>
                  <a:lnTo>
                    <a:pt x="297" y="155"/>
                  </a:lnTo>
                  <a:lnTo>
                    <a:pt x="301" y="155"/>
                  </a:lnTo>
                  <a:lnTo>
                    <a:pt x="301" y="151"/>
                  </a:lnTo>
                  <a:lnTo>
                    <a:pt x="305" y="151"/>
                  </a:lnTo>
                  <a:lnTo>
                    <a:pt x="309" y="151"/>
                  </a:lnTo>
                  <a:lnTo>
                    <a:pt x="312" y="151"/>
                  </a:lnTo>
                  <a:lnTo>
                    <a:pt x="316" y="155"/>
                  </a:lnTo>
                  <a:lnTo>
                    <a:pt x="320" y="155"/>
                  </a:lnTo>
                  <a:lnTo>
                    <a:pt x="316" y="155"/>
                  </a:lnTo>
                  <a:lnTo>
                    <a:pt x="316" y="151"/>
                  </a:lnTo>
                  <a:lnTo>
                    <a:pt x="320" y="151"/>
                  </a:lnTo>
                  <a:lnTo>
                    <a:pt x="324" y="151"/>
                  </a:lnTo>
                  <a:lnTo>
                    <a:pt x="327" y="151"/>
                  </a:lnTo>
                  <a:lnTo>
                    <a:pt x="331" y="151"/>
                  </a:lnTo>
                  <a:lnTo>
                    <a:pt x="331" y="147"/>
                  </a:lnTo>
                  <a:lnTo>
                    <a:pt x="335" y="151"/>
                  </a:lnTo>
                  <a:lnTo>
                    <a:pt x="339" y="151"/>
                  </a:lnTo>
                  <a:lnTo>
                    <a:pt x="339" y="155"/>
                  </a:lnTo>
                  <a:lnTo>
                    <a:pt x="342" y="155"/>
                  </a:lnTo>
                  <a:lnTo>
                    <a:pt x="346" y="155"/>
                  </a:lnTo>
                  <a:lnTo>
                    <a:pt x="350" y="155"/>
                  </a:lnTo>
                  <a:lnTo>
                    <a:pt x="350" y="158"/>
                  </a:lnTo>
                  <a:lnTo>
                    <a:pt x="346" y="158"/>
                  </a:lnTo>
                  <a:lnTo>
                    <a:pt x="350" y="158"/>
                  </a:lnTo>
                  <a:lnTo>
                    <a:pt x="354" y="158"/>
                  </a:lnTo>
                  <a:lnTo>
                    <a:pt x="357" y="162"/>
                  </a:lnTo>
                  <a:lnTo>
                    <a:pt x="354" y="162"/>
                  </a:lnTo>
                  <a:lnTo>
                    <a:pt x="357" y="162"/>
                  </a:lnTo>
                  <a:lnTo>
                    <a:pt x="361" y="162"/>
                  </a:lnTo>
                  <a:lnTo>
                    <a:pt x="365" y="162"/>
                  </a:lnTo>
                  <a:lnTo>
                    <a:pt x="361" y="162"/>
                  </a:lnTo>
                  <a:lnTo>
                    <a:pt x="361" y="166"/>
                  </a:lnTo>
                  <a:lnTo>
                    <a:pt x="365" y="166"/>
                  </a:lnTo>
                  <a:lnTo>
                    <a:pt x="365" y="170"/>
                  </a:lnTo>
                  <a:lnTo>
                    <a:pt x="369" y="170"/>
                  </a:lnTo>
                  <a:lnTo>
                    <a:pt x="372" y="170"/>
                  </a:lnTo>
                  <a:lnTo>
                    <a:pt x="376" y="170"/>
                  </a:lnTo>
                  <a:lnTo>
                    <a:pt x="380" y="170"/>
                  </a:lnTo>
                  <a:lnTo>
                    <a:pt x="380" y="173"/>
                  </a:lnTo>
                  <a:lnTo>
                    <a:pt x="380" y="170"/>
                  </a:lnTo>
                  <a:lnTo>
                    <a:pt x="384" y="170"/>
                  </a:lnTo>
                  <a:lnTo>
                    <a:pt x="387" y="170"/>
                  </a:lnTo>
                  <a:lnTo>
                    <a:pt x="387" y="173"/>
                  </a:lnTo>
                  <a:lnTo>
                    <a:pt x="391" y="173"/>
                  </a:lnTo>
                  <a:lnTo>
                    <a:pt x="395" y="173"/>
                  </a:lnTo>
                  <a:lnTo>
                    <a:pt x="395" y="170"/>
                  </a:lnTo>
                  <a:lnTo>
                    <a:pt x="399" y="170"/>
                  </a:lnTo>
                  <a:lnTo>
                    <a:pt x="399" y="173"/>
                  </a:lnTo>
                  <a:lnTo>
                    <a:pt x="399" y="177"/>
                  </a:lnTo>
                  <a:lnTo>
                    <a:pt x="395" y="177"/>
                  </a:lnTo>
                  <a:lnTo>
                    <a:pt x="395" y="181"/>
                  </a:lnTo>
                  <a:lnTo>
                    <a:pt x="391" y="181"/>
                  </a:lnTo>
                  <a:lnTo>
                    <a:pt x="395" y="181"/>
                  </a:lnTo>
                  <a:lnTo>
                    <a:pt x="395" y="185"/>
                  </a:lnTo>
                  <a:lnTo>
                    <a:pt x="395" y="188"/>
                  </a:lnTo>
                  <a:lnTo>
                    <a:pt x="391" y="188"/>
                  </a:lnTo>
                  <a:lnTo>
                    <a:pt x="387" y="188"/>
                  </a:lnTo>
                  <a:lnTo>
                    <a:pt x="384" y="188"/>
                  </a:lnTo>
                  <a:lnTo>
                    <a:pt x="380" y="188"/>
                  </a:lnTo>
                  <a:lnTo>
                    <a:pt x="376" y="188"/>
                  </a:lnTo>
                  <a:lnTo>
                    <a:pt x="380" y="188"/>
                  </a:lnTo>
                  <a:lnTo>
                    <a:pt x="384" y="188"/>
                  </a:lnTo>
                  <a:lnTo>
                    <a:pt x="387" y="188"/>
                  </a:lnTo>
                  <a:lnTo>
                    <a:pt x="391" y="188"/>
                  </a:lnTo>
                  <a:lnTo>
                    <a:pt x="395" y="188"/>
                  </a:lnTo>
                  <a:lnTo>
                    <a:pt x="395" y="192"/>
                  </a:lnTo>
                  <a:lnTo>
                    <a:pt x="399" y="192"/>
                  </a:lnTo>
                  <a:lnTo>
                    <a:pt x="395" y="196"/>
                  </a:lnTo>
                  <a:lnTo>
                    <a:pt x="395" y="200"/>
                  </a:lnTo>
                  <a:lnTo>
                    <a:pt x="399" y="200"/>
                  </a:lnTo>
                  <a:lnTo>
                    <a:pt x="402" y="200"/>
                  </a:lnTo>
                  <a:lnTo>
                    <a:pt x="399" y="200"/>
                  </a:lnTo>
                  <a:lnTo>
                    <a:pt x="399" y="203"/>
                  </a:lnTo>
                  <a:lnTo>
                    <a:pt x="399" y="200"/>
                  </a:lnTo>
                  <a:lnTo>
                    <a:pt x="399" y="203"/>
                  </a:lnTo>
                  <a:lnTo>
                    <a:pt x="399" y="207"/>
                  </a:lnTo>
                  <a:lnTo>
                    <a:pt x="395" y="207"/>
                  </a:lnTo>
                  <a:lnTo>
                    <a:pt x="395" y="203"/>
                  </a:lnTo>
                  <a:lnTo>
                    <a:pt x="391" y="203"/>
                  </a:lnTo>
                  <a:lnTo>
                    <a:pt x="391" y="207"/>
                  </a:lnTo>
                  <a:lnTo>
                    <a:pt x="387" y="207"/>
                  </a:lnTo>
                  <a:lnTo>
                    <a:pt x="391" y="207"/>
                  </a:lnTo>
                  <a:lnTo>
                    <a:pt x="391" y="211"/>
                  </a:lnTo>
                  <a:lnTo>
                    <a:pt x="395" y="207"/>
                  </a:lnTo>
                  <a:lnTo>
                    <a:pt x="399" y="207"/>
                  </a:lnTo>
                  <a:lnTo>
                    <a:pt x="402" y="203"/>
                  </a:lnTo>
                  <a:lnTo>
                    <a:pt x="406" y="203"/>
                  </a:lnTo>
                  <a:lnTo>
                    <a:pt x="410" y="203"/>
                  </a:lnTo>
                  <a:lnTo>
                    <a:pt x="414" y="207"/>
                  </a:lnTo>
                  <a:lnTo>
                    <a:pt x="417" y="211"/>
                  </a:lnTo>
                  <a:lnTo>
                    <a:pt x="417" y="215"/>
                  </a:lnTo>
                  <a:lnTo>
                    <a:pt x="417" y="218"/>
                  </a:lnTo>
                  <a:lnTo>
                    <a:pt x="414" y="218"/>
                  </a:lnTo>
                  <a:lnTo>
                    <a:pt x="410" y="218"/>
                  </a:lnTo>
                  <a:lnTo>
                    <a:pt x="406" y="218"/>
                  </a:lnTo>
                  <a:lnTo>
                    <a:pt x="402" y="222"/>
                  </a:lnTo>
                  <a:lnTo>
                    <a:pt x="399" y="222"/>
                  </a:lnTo>
                  <a:lnTo>
                    <a:pt x="402" y="222"/>
                  </a:lnTo>
                  <a:lnTo>
                    <a:pt x="406" y="218"/>
                  </a:lnTo>
                  <a:lnTo>
                    <a:pt x="410" y="218"/>
                  </a:lnTo>
                  <a:lnTo>
                    <a:pt x="414" y="218"/>
                  </a:lnTo>
                  <a:lnTo>
                    <a:pt x="417" y="218"/>
                  </a:lnTo>
                  <a:lnTo>
                    <a:pt x="417" y="215"/>
                  </a:lnTo>
                  <a:lnTo>
                    <a:pt x="417" y="211"/>
                  </a:lnTo>
                  <a:lnTo>
                    <a:pt x="421" y="211"/>
                  </a:lnTo>
                  <a:lnTo>
                    <a:pt x="421" y="215"/>
                  </a:lnTo>
                  <a:lnTo>
                    <a:pt x="425" y="215"/>
                  </a:lnTo>
                  <a:lnTo>
                    <a:pt x="421" y="215"/>
                  </a:lnTo>
                  <a:lnTo>
                    <a:pt x="421" y="218"/>
                  </a:lnTo>
                  <a:lnTo>
                    <a:pt x="417" y="218"/>
                  </a:lnTo>
                  <a:lnTo>
                    <a:pt x="421" y="218"/>
                  </a:lnTo>
                  <a:lnTo>
                    <a:pt x="421" y="215"/>
                  </a:lnTo>
                  <a:lnTo>
                    <a:pt x="425" y="215"/>
                  </a:lnTo>
                  <a:lnTo>
                    <a:pt x="425" y="211"/>
                  </a:lnTo>
                  <a:lnTo>
                    <a:pt x="425" y="215"/>
                  </a:lnTo>
                  <a:lnTo>
                    <a:pt x="425" y="218"/>
                  </a:lnTo>
                  <a:lnTo>
                    <a:pt x="425" y="222"/>
                  </a:lnTo>
                  <a:lnTo>
                    <a:pt x="425" y="218"/>
                  </a:lnTo>
                  <a:lnTo>
                    <a:pt x="429" y="215"/>
                  </a:lnTo>
                  <a:lnTo>
                    <a:pt x="433" y="215"/>
                  </a:lnTo>
                  <a:lnTo>
                    <a:pt x="436" y="215"/>
                  </a:lnTo>
                  <a:lnTo>
                    <a:pt x="436" y="211"/>
                  </a:lnTo>
                  <a:lnTo>
                    <a:pt x="440" y="211"/>
                  </a:lnTo>
                  <a:lnTo>
                    <a:pt x="444" y="211"/>
                  </a:lnTo>
                  <a:lnTo>
                    <a:pt x="444" y="207"/>
                  </a:lnTo>
                  <a:lnTo>
                    <a:pt x="448" y="207"/>
                  </a:lnTo>
                  <a:lnTo>
                    <a:pt x="451" y="207"/>
                  </a:lnTo>
                  <a:lnTo>
                    <a:pt x="455" y="211"/>
                  </a:lnTo>
                  <a:lnTo>
                    <a:pt x="451" y="211"/>
                  </a:lnTo>
                  <a:lnTo>
                    <a:pt x="451" y="215"/>
                  </a:lnTo>
                  <a:lnTo>
                    <a:pt x="455" y="211"/>
                  </a:lnTo>
                  <a:lnTo>
                    <a:pt x="451" y="211"/>
                  </a:lnTo>
                  <a:lnTo>
                    <a:pt x="455" y="211"/>
                  </a:lnTo>
                  <a:lnTo>
                    <a:pt x="455" y="207"/>
                  </a:lnTo>
                  <a:lnTo>
                    <a:pt x="451" y="207"/>
                  </a:lnTo>
                  <a:lnTo>
                    <a:pt x="455" y="207"/>
                  </a:lnTo>
                  <a:lnTo>
                    <a:pt x="451" y="203"/>
                  </a:lnTo>
                  <a:lnTo>
                    <a:pt x="455" y="203"/>
                  </a:lnTo>
                  <a:lnTo>
                    <a:pt x="459" y="203"/>
                  </a:lnTo>
                  <a:lnTo>
                    <a:pt x="463" y="203"/>
                  </a:lnTo>
                  <a:lnTo>
                    <a:pt x="459" y="203"/>
                  </a:lnTo>
                  <a:lnTo>
                    <a:pt x="459" y="200"/>
                  </a:lnTo>
                  <a:lnTo>
                    <a:pt x="455" y="200"/>
                  </a:lnTo>
                  <a:lnTo>
                    <a:pt x="459" y="200"/>
                  </a:lnTo>
                  <a:lnTo>
                    <a:pt x="459" y="196"/>
                  </a:lnTo>
                  <a:lnTo>
                    <a:pt x="459" y="200"/>
                  </a:lnTo>
                  <a:lnTo>
                    <a:pt x="463" y="200"/>
                  </a:lnTo>
                  <a:lnTo>
                    <a:pt x="463" y="196"/>
                  </a:lnTo>
                  <a:lnTo>
                    <a:pt x="459" y="196"/>
                  </a:lnTo>
                  <a:lnTo>
                    <a:pt x="463" y="196"/>
                  </a:lnTo>
                  <a:lnTo>
                    <a:pt x="466" y="196"/>
                  </a:lnTo>
                  <a:lnTo>
                    <a:pt x="470" y="196"/>
                  </a:lnTo>
                  <a:lnTo>
                    <a:pt x="466" y="196"/>
                  </a:lnTo>
                  <a:lnTo>
                    <a:pt x="463" y="196"/>
                  </a:lnTo>
                  <a:lnTo>
                    <a:pt x="459" y="192"/>
                  </a:lnTo>
                  <a:lnTo>
                    <a:pt x="463" y="192"/>
                  </a:lnTo>
                  <a:lnTo>
                    <a:pt x="463" y="188"/>
                  </a:lnTo>
                  <a:lnTo>
                    <a:pt x="466" y="192"/>
                  </a:lnTo>
                  <a:lnTo>
                    <a:pt x="470" y="192"/>
                  </a:lnTo>
                  <a:lnTo>
                    <a:pt x="466" y="192"/>
                  </a:lnTo>
                  <a:lnTo>
                    <a:pt x="466" y="188"/>
                  </a:lnTo>
                  <a:lnTo>
                    <a:pt x="470" y="185"/>
                  </a:lnTo>
                  <a:lnTo>
                    <a:pt x="470" y="181"/>
                  </a:lnTo>
                  <a:lnTo>
                    <a:pt x="474" y="181"/>
                  </a:lnTo>
                  <a:lnTo>
                    <a:pt x="474" y="185"/>
                  </a:lnTo>
                  <a:lnTo>
                    <a:pt x="478" y="185"/>
                  </a:lnTo>
                  <a:lnTo>
                    <a:pt x="474" y="185"/>
                  </a:lnTo>
                  <a:lnTo>
                    <a:pt x="478" y="185"/>
                  </a:lnTo>
                  <a:lnTo>
                    <a:pt x="478" y="188"/>
                  </a:lnTo>
                  <a:lnTo>
                    <a:pt x="474" y="188"/>
                  </a:lnTo>
                  <a:lnTo>
                    <a:pt x="470" y="188"/>
                  </a:lnTo>
                  <a:lnTo>
                    <a:pt x="474" y="188"/>
                  </a:lnTo>
                  <a:lnTo>
                    <a:pt x="478" y="188"/>
                  </a:lnTo>
                  <a:lnTo>
                    <a:pt x="478" y="185"/>
                  </a:lnTo>
                  <a:lnTo>
                    <a:pt x="478" y="188"/>
                  </a:lnTo>
                  <a:lnTo>
                    <a:pt x="481" y="188"/>
                  </a:lnTo>
                  <a:lnTo>
                    <a:pt x="481" y="192"/>
                  </a:lnTo>
                  <a:lnTo>
                    <a:pt x="481" y="196"/>
                  </a:lnTo>
                  <a:lnTo>
                    <a:pt x="485" y="196"/>
                  </a:lnTo>
                  <a:lnTo>
                    <a:pt x="485" y="192"/>
                  </a:lnTo>
                  <a:lnTo>
                    <a:pt x="489" y="196"/>
                  </a:lnTo>
                  <a:lnTo>
                    <a:pt x="485" y="196"/>
                  </a:lnTo>
                  <a:lnTo>
                    <a:pt x="481" y="196"/>
                  </a:lnTo>
                  <a:lnTo>
                    <a:pt x="489" y="196"/>
                  </a:lnTo>
                  <a:lnTo>
                    <a:pt x="489" y="200"/>
                  </a:lnTo>
                  <a:lnTo>
                    <a:pt x="485" y="200"/>
                  </a:lnTo>
                  <a:lnTo>
                    <a:pt x="489" y="200"/>
                  </a:lnTo>
                  <a:lnTo>
                    <a:pt x="493" y="200"/>
                  </a:lnTo>
                  <a:lnTo>
                    <a:pt x="493" y="203"/>
                  </a:lnTo>
                  <a:lnTo>
                    <a:pt x="489" y="203"/>
                  </a:lnTo>
                  <a:lnTo>
                    <a:pt x="485" y="203"/>
                  </a:lnTo>
                  <a:lnTo>
                    <a:pt x="489" y="203"/>
                  </a:lnTo>
                  <a:lnTo>
                    <a:pt x="493" y="203"/>
                  </a:lnTo>
                  <a:lnTo>
                    <a:pt x="496" y="203"/>
                  </a:lnTo>
                  <a:lnTo>
                    <a:pt x="493" y="203"/>
                  </a:lnTo>
                  <a:lnTo>
                    <a:pt x="496" y="203"/>
                  </a:lnTo>
                  <a:lnTo>
                    <a:pt x="496" y="207"/>
                  </a:lnTo>
                  <a:lnTo>
                    <a:pt x="500" y="207"/>
                  </a:lnTo>
                  <a:lnTo>
                    <a:pt x="504" y="207"/>
                  </a:lnTo>
                  <a:lnTo>
                    <a:pt x="500" y="211"/>
                  </a:lnTo>
                  <a:lnTo>
                    <a:pt x="496" y="211"/>
                  </a:lnTo>
                  <a:lnTo>
                    <a:pt x="493" y="211"/>
                  </a:lnTo>
                  <a:lnTo>
                    <a:pt x="493" y="215"/>
                  </a:lnTo>
                  <a:lnTo>
                    <a:pt x="489" y="215"/>
                  </a:lnTo>
                  <a:lnTo>
                    <a:pt x="493" y="215"/>
                  </a:lnTo>
                  <a:lnTo>
                    <a:pt x="493" y="211"/>
                  </a:lnTo>
                  <a:lnTo>
                    <a:pt x="496" y="211"/>
                  </a:lnTo>
                  <a:lnTo>
                    <a:pt x="500" y="211"/>
                  </a:lnTo>
                  <a:lnTo>
                    <a:pt x="504" y="211"/>
                  </a:lnTo>
                  <a:lnTo>
                    <a:pt x="508" y="211"/>
                  </a:lnTo>
                  <a:lnTo>
                    <a:pt x="504" y="215"/>
                  </a:lnTo>
                  <a:lnTo>
                    <a:pt x="508" y="215"/>
                  </a:lnTo>
                  <a:lnTo>
                    <a:pt x="504" y="215"/>
                  </a:lnTo>
                  <a:lnTo>
                    <a:pt x="500" y="218"/>
                  </a:lnTo>
                  <a:lnTo>
                    <a:pt x="496" y="218"/>
                  </a:lnTo>
                  <a:lnTo>
                    <a:pt x="493" y="218"/>
                  </a:lnTo>
                  <a:lnTo>
                    <a:pt x="496" y="218"/>
                  </a:lnTo>
                  <a:lnTo>
                    <a:pt x="500" y="218"/>
                  </a:lnTo>
                  <a:lnTo>
                    <a:pt x="504" y="218"/>
                  </a:lnTo>
                  <a:lnTo>
                    <a:pt x="508" y="218"/>
                  </a:lnTo>
                  <a:lnTo>
                    <a:pt x="508" y="215"/>
                  </a:lnTo>
                  <a:lnTo>
                    <a:pt x="508" y="218"/>
                  </a:lnTo>
                  <a:lnTo>
                    <a:pt x="511" y="218"/>
                  </a:lnTo>
                  <a:lnTo>
                    <a:pt x="508" y="218"/>
                  </a:lnTo>
                  <a:lnTo>
                    <a:pt x="504" y="218"/>
                  </a:lnTo>
                  <a:lnTo>
                    <a:pt x="508" y="218"/>
                  </a:lnTo>
                  <a:lnTo>
                    <a:pt x="511" y="218"/>
                  </a:lnTo>
                  <a:lnTo>
                    <a:pt x="515" y="218"/>
                  </a:lnTo>
                  <a:lnTo>
                    <a:pt x="515" y="222"/>
                  </a:lnTo>
                  <a:lnTo>
                    <a:pt x="511" y="222"/>
                  </a:lnTo>
                  <a:lnTo>
                    <a:pt x="515" y="222"/>
                  </a:lnTo>
                  <a:lnTo>
                    <a:pt x="519" y="226"/>
                  </a:lnTo>
                  <a:lnTo>
                    <a:pt x="515" y="226"/>
                  </a:lnTo>
                  <a:lnTo>
                    <a:pt x="511" y="226"/>
                  </a:lnTo>
                  <a:lnTo>
                    <a:pt x="508" y="226"/>
                  </a:lnTo>
                  <a:lnTo>
                    <a:pt x="511" y="230"/>
                  </a:lnTo>
                  <a:lnTo>
                    <a:pt x="511" y="226"/>
                  </a:lnTo>
                  <a:lnTo>
                    <a:pt x="515" y="226"/>
                  </a:lnTo>
                  <a:lnTo>
                    <a:pt x="519" y="230"/>
                  </a:lnTo>
                  <a:lnTo>
                    <a:pt x="515" y="230"/>
                  </a:lnTo>
                  <a:lnTo>
                    <a:pt x="519" y="233"/>
                  </a:lnTo>
                  <a:lnTo>
                    <a:pt x="523" y="233"/>
                  </a:lnTo>
                  <a:lnTo>
                    <a:pt x="526" y="233"/>
                  </a:lnTo>
                  <a:lnTo>
                    <a:pt x="523" y="233"/>
                  </a:lnTo>
                  <a:lnTo>
                    <a:pt x="523" y="237"/>
                  </a:lnTo>
                  <a:lnTo>
                    <a:pt x="519" y="237"/>
                  </a:lnTo>
                  <a:lnTo>
                    <a:pt x="515" y="237"/>
                  </a:lnTo>
                  <a:lnTo>
                    <a:pt x="519" y="241"/>
                  </a:lnTo>
                  <a:lnTo>
                    <a:pt x="519" y="237"/>
                  </a:lnTo>
                  <a:lnTo>
                    <a:pt x="519" y="241"/>
                  </a:lnTo>
                  <a:lnTo>
                    <a:pt x="523" y="241"/>
                  </a:lnTo>
                  <a:lnTo>
                    <a:pt x="519" y="241"/>
                  </a:lnTo>
                  <a:lnTo>
                    <a:pt x="515" y="241"/>
                  </a:lnTo>
                  <a:lnTo>
                    <a:pt x="511" y="237"/>
                  </a:lnTo>
                  <a:lnTo>
                    <a:pt x="508" y="237"/>
                  </a:lnTo>
                  <a:lnTo>
                    <a:pt x="511" y="237"/>
                  </a:lnTo>
                  <a:lnTo>
                    <a:pt x="515" y="237"/>
                  </a:lnTo>
                  <a:lnTo>
                    <a:pt x="511" y="237"/>
                  </a:lnTo>
                  <a:lnTo>
                    <a:pt x="508" y="237"/>
                  </a:lnTo>
                  <a:lnTo>
                    <a:pt x="511" y="241"/>
                  </a:lnTo>
                  <a:lnTo>
                    <a:pt x="515" y="241"/>
                  </a:lnTo>
                  <a:lnTo>
                    <a:pt x="511" y="241"/>
                  </a:lnTo>
                  <a:lnTo>
                    <a:pt x="515" y="241"/>
                  </a:lnTo>
                  <a:lnTo>
                    <a:pt x="519" y="241"/>
                  </a:lnTo>
                  <a:lnTo>
                    <a:pt x="523" y="241"/>
                  </a:lnTo>
                  <a:lnTo>
                    <a:pt x="519" y="241"/>
                  </a:lnTo>
                  <a:lnTo>
                    <a:pt x="519" y="245"/>
                  </a:lnTo>
                  <a:lnTo>
                    <a:pt x="519" y="241"/>
                  </a:lnTo>
                  <a:lnTo>
                    <a:pt x="515" y="241"/>
                  </a:lnTo>
                  <a:lnTo>
                    <a:pt x="515" y="245"/>
                  </a:lnTo>
                  <a:lnTo>
                    <a:pt x="511" y="245"/>
                  </a:lnTo>
                  <a:lnTo>
                    <a:pt x="515" y="245"/>
                  </a:lnTo>
                  <a:lnTo>
                    <a:pt x="519" y="245"/>
                  </a:lnTo>
                  <a:lnTo>
                    <a:pt x="515" y="245"/>
                  </a:lnTo>
                  <a:lnTo>
                    <a:pt x="515" y="249"/>
                  </a:lnTo>
                  <a:lnTo>
                    <a:pt x="519" y="249"/>
                  </a:lnTo>
                  <a:lnTo>
                    <a:pt x="523" y="249"/>
                  </a:lnTo>
                  <a:lnTo>
                    <a:pt x="526" y="249"/>
                  </a:lnTo>
                  <a:lnTo>
                    <a:pt x="523" y="249"/>
                  </a:lnTo>
                  <a:lnTo>
                    <a:pt x="526" y="249"/>
                  </a:lnTo>
                  <a:lnTo>
                    <a:pt x="523" y="249"/>
                  </a:lnTo>
                  <a:lnTo>
                    <a:pt x="523" y="252"/>
                  </a:lnTo>
                  <a:lnTo>
                    <a:pt x="526" y="252"/>
                  </a:lnTo>
                  <a:lnTo>
                    <a:pt x="530" y="252"/>
                  </a:lnTo>
                  <a:lnTo>
                    <a:pt x="526" y="252"/>
                  </a:lnTo>
                  <a:lnTo>
                    <a:pt x="530" y="252"/>
                  </a:lnTo>
                  <a:lnTo>
                    <a:pt x="534" y="252"/>
                  </a:lnTo>
                  <a:lnTo>
                    <a:pt x="534" y="256"/>
                  </a:lnTo>
                  <a:lnTo>
                    <a:pt x="538" y="256"/>
                  </a:lnTo>
                  <a:lnTo>
                    <a:pt x="538" y="252"/>
                  </a:lnTo>
                  <a:lnTo>
                    <a:pt x="538" y="256"/>
                  </a:lnTo>
                  <a:lnTo>
                    <a:pt x="538" y="252"/>
                  </a:lnTo>
                  <a:lnTo>
                    <a:pt x="541" y="252"/>
                  </a:lnTo>
                  <a:lnTo>
                    <a:pt x="541" y="256"/>
                  </a:lnTo>
                  <a:lnTo>
                    <a:pt x="538" y="256"/>
                  </a:lnTo>
                  <a:lnTo>
                    <a:pt x="541" y="256"/>
                  </a:lnTo>
                  <a:lnTo>
                    <a:pt x="541" y="260"/>
                  </a:lnTo>
                  <a:lnTo>
                    <a:pt x="538" y="260"/>
                  </a:lnTo>
                  <a:lnTo>
                    <a:pt x="541" y="260"/>
                  </a:lnTo>
                  <a:lnTo>
                    <a:pt x="545" y="260"/>
                  </a:lnTo>
                  <a:lnTo>
                    <a:pt x="541" y="260"/>
                  </a:lnTo>
                  <a:lnTo>
                    <a:pt x="538" y="264"/>
                  </a:lnTo>
                  <a:lnTo>
                    <a:pt x="541" y="264"/>
                  </a:lnTo>
                  <a:lnTo>
                    <a:pt x="538" y="26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052" name="Freeform 2542"/>
            <p:cNvSpPr>
              <a:spLocks/>
            </p:cNvSpPr>
            <p:nvPr/>
          </p:nvSpPr>
          <p:spPr bwMode="auto">
            <a:xfrm>
              <a:off x="3509963" y="1692275"/>
              <a:ext cx="2136775" cy="704850"/>
            </a:xfrm>
            <a:custGeom>
              <a:avLst/>
              <a:gdLst>
                <a:gd name="T0" fmla="*/ 2028825 w 1346"/>
                <a:gd name="T1" fmla="*/ 369888 h 444"/>
                <a:gd name="T2" fmla="*/ 2089150 w 1346"/>
                <a:gd name="T3" fmla="*/ 382588 h 444"/>
                <a:gd name="T4" fmla="*/ 2058988 w 1346"/>
                <a:gd name="T5" fmla="*/ 388938 h 444"/>
                <a:gd name="T6" fmla="*/ 2016125 w 1346"/>
                <a:gd name="T7" fmla="*/ 400050 h 444"/>
                <a:gd name="T8" fmla="*/ 2076450 w 1346"/>
                <a:gd name="T9" fmla="*/ 393700 h 444"/>
                <a:gd name="T10" fmla="*/ 2100263 w 1346"/>
                <a:gd name="T11" fmla="*/ 400050 h 444"/>
                <a:gd name="T12" fmla="*/ 2130425 w 1346"/>
                <a:gd name="T13" fmla="*/ 417513 h 444"/>
                <a:gd name="T14" fmla="*/ 2124075 w 1346"/>
                <a:gd name="T15" fmla="*/ 436563 h 444"/>
                <a:gd name="T16" fmla="*/ 2065338 w 1346"/>
                <a:gd name="T17" fmla="*/ 460375 h 444"/>
                <a:gd name="T18" fmla="*/ 2005013 w 1346"/>
                <a:gd name="T19" fmla="*/ 490538 h 444"/>
                <a:gd name="T20" fmla="*/ 1933575 w 1346"/>
                <a:gd name="T21" fmla="*/ 484188 h 444"/>
                <a:gd name="T22" fmla="*/ 1862138 w 1346"/>
                <a:gd name="T23" fmla="*/ 490538 h 444"/>
                <a:gd name="T24" fmla="*/ 1795463 w 1346"/>
                <a:gd name="T25" fmla="*/ 525463 h 444"/>
                <a:gd name="T26" fmla="*/ 1778000 w 1346"/>
                <a:gd name="T27" fmla="*/ 542925 h 444"/>
                <a:gd name="T28" fmla="*/ 1778000 w 1346"/>
                <a:gd name="T29" fmla="*/ 555625 h 444"/>
                <a:gd name="T30" fmla="*/ 1868488 w 1346"/>
                <a:gd name="T31" fmla="*/ 514350 h 444"/>
                <a:gd name="T32" fmla="*/ 1909763 w 1346"/>
                <a:gd name="T33" fmla="*/ 531813 h 444"/>
                <a:gd name="T34" fmla="*/ 1879600 w 1346"/>
                <a:gd name="T35" fmla="*/ 549275 h 444"/>
                <a:gd name="T36" fmla="*/ 1909763 w 1346"/>
                <a:gd name="T37" fmla="*/ 585788 h 444"/>
                <a:gd name="T38" fmla="*/ 1957388 w 1346"/>
                <a:gd name="T39" fmla="*/ 596900 h 444"/>
                <a:gd name="T40" fmla="*/ 1968500 w 1346"/>
                <a:gd name="T41" fmla="*/ 620713 h 444"/>
                <a:gd name="T42" fmla="*/ 1920875 w 1346"/>
                <a:gd name="T43" fmla="*/ 627063 h 444"/>
                <a:gd name="T44" fmla="*/ 1873250 w 1346"/>
                <a:gd name="T45" fmla="*/ 639763 h 444"/>
                <a:gd name="T46" fmla="*/ 1920875 w 1346"/>
                <a:gd name="T47" fmla="*/ 614363 h 444"/>
                <a:gd name="T48" fmla="*/ 1916113 w 1346"/>
                <a:gd name="T49" fmla="*/ 596900 h 444"/>
                <a:gd name="T50" fmla="*/ 1849438 w 1346"/>
                <a:gd name="T51" fmla="*/ 614363 h 444"/>
                <a:gd name="T52" fmla="*/ 1795463 w 1346"/>
                <a:gd name="T53" fmla="*/ 555625 h 444"/>
                <a:gd name="T54" fmla="*/ 1747838 w 1346"/>
                <a:gd name="T55" fmla="*/ 609600 h 444"/>
                <a:gd name="T56" fmla="*/ 1647825 w 1346"/>
                <a:gd name="T57" fmla="*/ 620713 h 444"/>
                <a:gd name="T58" fmla="*/ 1550988 w 1346"/>
                <a:gd name="T59" fmla="*/ 663575 h 444"/>
                <a:gd name="T60" fmla="*/ 1450975 w 1346"/>
                <a:gd name="T61" fmla="*/ 698500 h 444"/>
                <a:gd name="T62" fmla="*/ 1444625 w 1346"/>
                <a:gd name="T63" fmla="*/ 603250 h 444"/>
                <a:gd name="T64" fmla="*/ 1373188 w 1346"/>
                <a:gd name="T65" fmla="*/ 561975 h 444"/>
                <a:gd name="T66" fmla="*/ 1247775 w 1346"/>
                <a:gd name="T67" fmla="*/ 538163 h 444"/>
                <a:gd name="T68" fmla="*/ 1163638 w 1346"/>
                <a:gd name="T69" fmla="*/ 525463 h 444"/>
                <a:gd name="T70" fmla="*/ 1027113 w 1346"/>
                <a:gd name="T71" fmla="*/ 519113 h 444"/>
                <a:gd name="T72" fmla="*/ 895350 w 1346"/>
                <a:gd name="T73" fmla="*/ 519113 h 444"/>
                <a:gd name="T74" fmla="*/ 769938 w 1346"/>
                <a:gd name="T75" fmla="*/ 519113 h 444"/>
                <a:gd name="T76" fmla="*/ 650875 w 1346"/>
                <a:gd name="T77" fmla="*/ 519113 h 444"/>
                <a:gd name="T78" fmla="*/ 514350 w 1346"/>
                <a:gd name="T79" fmla="*/ 519113 h 444"/>
                <a:gd name="T80" fmla="*/ 436563 w 1346"/>
                <a:gd name="T81" fmla="*/ 508000 h 444"/>
                <a:gd name="T82" fmla="*/ 412750 w 1346"/>
                <a:gd name="T83" fmla="*/ 495300 h 444"/>
                <a:gd name="T84" fmla="*/ 393700 w 1346"/>
                <a:gd name="T85" fmla="*/ 484188 h 444"/>
                <a:gd name="T86" fmla="*/ 376238 w 1346"/>
                <a:gd name="T87" fmla="*/ 477838 h 444"/>
                <a:gd name="T88" fmla="*/ 352425 w 1346"/>
                <a:gd name="T89" fmla="*/ 465138 h 444"/>
                <a:gd name="T90" fmla="*/ 346075 w 1346"/>
                <a:gd name="T91" fmla="*/ 454025 h 444"/>
                <a:gd name="T92" fmla="*/ 334963 w 1346"/>
                <a:gd name="T93" fmla="*/ 454025 h 444"/>
                <a:gd name="T94" fmla="*/ 346075 w 1346"/>
                <a:gd name="T95" fmla="*/ 430213 h 444"/>
                <a:gd name="T96" fmla="*/ 304800 w 1346"/>
                <a:gd name="T97" fmla="*/ 406400 h 444"/>
                <a:gd name="T98" fmla="*/ 298450 w 1346"/>
                <a:gd name="T99" fmla="*/ 412750 h 444"/>
                <a:gd name="T100" fmla="*/ 268288 w 1346"/>
                <a:gd name="T101" fmla="*/ 376238 h 444"/>
                <a:gd name="T102" fmla="*/ 287338 w 1346"/>
                <a:gd name="T103" fmla="*/ 358775 h 444"/>
                <a:gd name="T104" fmla="*/ 257175 w 1346"/>
                <a:gd name="T105" fmla="*/ 334963 h 444"/>
                <a:gd name="T106" fmla="*/ 196850 w 1346"/>
                <a:gd name="T107" fmla="*/ 287338 h 444"/>
                <a:gd name="T108" fmla="*/ 120650 w 1346"/>
                <a:gd name="T109" fmla="*/ 257175 h 444"/>
                <a:gd name="T110" fmla="*/ 53975 w 1346"/>
                <a:gd name="T111" fmla="*/ 233363 h 444"/>
                <a:gd name="T112" fmla="*/ 0 w 1346"/>
                <a:gd name="T113" fmla="*/ 90488 h 444"/>
                <a:gd name="T114" fmla="*/ 12700 w 1346"/>
                <a:gd name="T115" fmla="*/ 6350 h 444"/>
                <a:gd name="T116" fmla="*/ 101600 w 1346"/>
                <a:gd name="T117" fmla="*/ 19050 h 444"/>
                <a:gd name="T118" fmla="*/ 155575 w 1346"/>
                <a:gd name="T119" fmla="*/ 19050 h 444"/>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346" h="444">
                  <a:moveTo>
                    <a:pt x="1267" y="230"/>
                  </a:moveTo>
                  <a:lnTo>
                    <a:pt x="1267" y="233"/>
                  </a:lnTo>
                  <a:lnTo>
                    <a:pt x="1267" y="230"/>
                  </a:lnTo>
                  <a:lnTo>
                    <a:pt x="1270" y="230"/>
                  </a:lnTo>
                  <a:lnTo>
                    <a:pt x="1274" y="230"/>
                  </a:lnTo>
                  <a:lnTo>
                    <a:pt x="1270" y="233"/>
                  </a:lnTo>
                  <a:lnTo>
                    <a:pt x="1274" y="230"/>
                  </a:lnTo>
                  <a:lnTo>
                    <a:pt x="1278" y="230"/>
                  </a:lnTo>
                  <a:lnTo>
                    <a:pt x="1278" y="226"/>
                  </a:lnTo>
                  <a:lnTo>
                    <a:pt x="1282" y="230"/>
                  </a:lnTo>
                  <a:lnTo>
                    <a:pt x="1278" y="230"/>
                  </a:lnTo>
                  <a:lnTo>
                    <a:pt x="1282" y="230"/>
                  </a:lnTo>
                  <a:lnTo>
                    <a:pt x="1286" y="230"/>
                  </a:lnTo>
                  <a:lnTo>
                    <a:pt x="1282" y="233"/>
                  </a:lnTo>
                  <a:lnTo>
                    <a:pt x="1278" y="233"/>
                  </a:lnTo>
                  <a:lnTo>
                    <a:pt x="1278" y="237"/>
                  </a:lnTo>
                  <a:lnTo>
                    <a:pt x="1278" y="233"/>
                  </a:lnTo>
                  <a:lnTo>
                    <a:pt x="1282" y="233"/>
                  </a:lnTo>
                  <a:lnTo>
                    <a:pt x="1286" y="233"/>
                  </a:lnTo>
                  <a:lnTo>
                    <a:pt x="1286" y="230"/>
                  </a:lnTo>
                  <a:lnTo>
                    <a:pt x="1289" y="230"/>
                  </a:lnTo>
                  <a:lnTo>
                    <a:pt x="1286" y="233"/>
                  </a:lnTo>
                  <a:lnTo>
                    <a:pt x="1289" y="233"/>
                  </a:lnTo>
                  <a:lnTo>
                    <a:pt x="1289" y="230"/>
                  </a:lnTo>
                  <a:lnTo>
                    <a:pt x="1293" y="230"/>
                  </a:lnTo>
                  <a:lnTo>
                    <a:pt x="1293" y="233"/>
                  </a:lnTo>
                  <a:lnTo>
                    <a:pt x="1297" y="237"/>
                  </a:lnTo>
                  <a:lnTo>
                    <a:pt x="1301" y="237"/>
                  </a:lnTo>
                  <a:lnTo>
                    <a:pt x="1304" y="237"/>
                  </a:lnTo>
                  <a:lnTo>
                    <a:pt x="1308" y="237"/>
                  </a:lnTo>
                  <a:lnTo>
                    <a:pt x="1312" y="237"/>
                  </a:lnTo>
                  <a:lnTo>
                    <a:pt x="1316" y="237"/>
                  </a:lnTo>
                  <a:lnTo>
                    <a:pt x="1319" y="241"/>
                  </a:lnTo>
                  <a:lnTo>
                    <a:pt x="1316" y="241"/>
                  </a:lnTo>
                  <a:lnTo>
                    <a:pt x="1312" y="241"/>
                  </a:lnTo>
                  <a:lnTo>
                    <a:pt x="1316" y="241"/>
                  </a:lnTo>
                  <a:lnTo>
                    <a:pt x="1312" y="241"/>
                  </a:lnTo>
                  <a:lnTo>
                    <a:pt x="1308" y="241"/>
                  </a:lnTo>
                  <a:lnTo>
                    <a:pt x="1304" y="241"/>
                  </a:lnTo>
                  <a:lnTo>
                    <a:pt x="1304" y="245"/>
                  </a:lnTo>
                  <a:lnTo>
                    <a:pt x="1301" y="245"/>
                  </a:lnTo>
                  <a:lnTo>
                    <a:pt x="1297" y="245"/>
                  </a:lnTo>
                  <a:lnTo>
                    <a:pt x="1293" y="245"/>
                  </a:lnTo>
                  <a:lnTo>
                    <a:pt x="1289" y="245"/>
                  </a:lnTo>
                  <a:lnTo>
                    <a:pt x="1289" y="248"/>
                  </a:lnTo>
                  <a:lnTo>
                    <a:pt x="1286" y="248"/>
                  </a:lnTo>
                  <a:lnTo>
                    <a:pt x="1282" y="248"/>
                  </a:lnTo>
                  <a:lnTo>
                    <a:pt x="1286" y="248"/>
                  </a:lnTo>
                  <a:lnTo>
                    <a:pt x="1289" y="248"/>
                  </a:lnTo>
                  <a:lnTo>
                    <a:pt x="1293" y="248"/>
                  </a:lnTo>
                  <a:lnTo>
                    <a:pt x="1297" y="245"/>
                  </a:lnTo>
                  <a:lnTo>
                    <a:pt x="1301" y="245"/>
                  </a:lnTo>
                  <a:lnTo>
                    <a:pt x="1297" y="248"/>
                  </a:lnTo>
                  <a:lnTo>
                    <a:pt x="1293" y="248"/>
                  </a:lnTo>
                  <a:lnTo>
                    <a:pt x="1289" y="248"/>
                  </a:lnTo>
                  <a:lnTo>
                    <a:pt x="1293" y="248"/>
                  </a:lnTo>
                  <a:lnTo>
                    <a:pt x="1289" y="248"/>
                  </a:lnTo>
                  <a:lnTo>
                    <a:pt x="1286" y="248"/>
                  </a:lnTo>
                  <a:lnTo>
                    <a:pt x="1286" y="252"/>
                  </a:lnTo>
                  <a:lnTo>
                    <a:pt x="1282" y="252"/>
                  </a:lnTo>
                  <a:lnTo>
                    <a:pt x="1278" y="252"/>
                  </a:lnTo>
                  <a:lnTo>
                    <a:pt x="1274" y="252"/>
                  </a:lnTo>
                  <a:lnTo>
                    <a:pt x="1274" y="256"/>
                  </a:lnTo>
                  <a:lnTo>
                    <a:pt x="1270" y="252"/>
                  </a:lnTo>
                  <a:lnTo>
                    <a:pt x="1267" y="252"/>
                  </a:lnTo>
                  <a:lnTo>
                    <a:pt x="1263" y="252"/>
                  </a:lnTo>
                  <a:lnTo>
                    <a:pt x="1267" y="252"/>
                  </a:lnTo>
                  <a:lnTo>
                    <a:pt x="1270" y="252"/>
                  </a:lnTo>
                  <a:lnTo>
                    <a:pt x="1270" y="256"/>
                  </a:lnTo>
                  <a:lnTo>
                    <a:pt x="1274" y="256"/>
                  </a:lnTo>
                  <a:lnTo>
                    <a:pt x="1270" y="260"/>
                  </a:lnTo>
                  <a:lnTo>
                    <a:pt x="1274" y="260"/>
                  </a:lnTo>
                  <a:lnTo>
                    <a:pt x="1270" y="260"/>
                  </a:lnTo>
                  <a:lnTo>
                    <a:pt x="1274" y="260"/>
                  </a:lnTo>
                  <a:lnTo>
                    <a:pt x="1278" y="256"/>
                  </a:lnTo>
                  <a:lnTo>
                    <a:pt x="1282" y="256"/>
                  </a:lnTo>
                  <a:lnTo>
                    <a:pt x="1286" y="256"/>
                  </a:lnTo>
                  <a:lnTo>
                    <a:pt x="1286" y="252"/>
                  </a:lnTo>
                  <a:lnTo>
                    <a:pt x="1289" y="252"/>
                  </a:lnTo>
                  <a:lnTo>
                    <a:pt x="1293" y="252"/>
                  </a:lnTo>
                  <a:lnTo>
                    <a:pt x="1289" y="252"/>
                  </a:lnTo>
                  <a:lnTo>
                    <a:pt x="1293" y="248"/>
                  </a:lnTo>
                  <a:lnTo>
                    <a:pt x="1301" y="248"/>
                  </a:lnTo>
                  <a:lnTo>
                    <a:pt x="1304" y="248"/>
                  </a:lnTo>
                  <a:lnTo>
                    <a:pt x="1308" y="248"/>
                  </a:lnTo>
                  <a:lnTo>
                    <a:pt x="1312" y="248"/>
                  </a:lnTo>
                  <a:lnTo>
                    <a:pt x="1308" y="248"/>
                  </a:lnTo>
                  <a:lnTo>
                    <a:pt x="1304" y="245"/>
                  </a:lnTo>
                  <a:lnTo>
                    <a:pt x="1304" y="248"/>
                  </a:lnTo>
                  <a:lnTo>
                    <a:pt x="1301" y="245"/>
                  </a:lnTo>
                  <a:lnTo>
                    <a:pt x="1304" y="245"/>
                  </a:lnTo>
                  <a:lnTo>
                    <a:pt x="1308" y="245"/>
                  </a:lnTo>
                  <a:lnTo>
                    <a:pt x="1312" y="245"/>
                  </a:lnTo>
                  <a:lnTo>
                    <a:pt x="1316" y="245"/>
                  </a:lnTo>
                  <a:lnTo>
                    <a:pt x="1319" y="248"/>
                  </a:lnTo>
                  <a:lnTo>
                    <a:pt x="1323" y="252"/>
                  </a:lnTo>
                  <a:lnTo>
                    <a:pt x="1319" y="252"/>
                  </a:lnTo>
                  <a:lnTo>
                    <a:pt x="1316" y="252"/>
                  </a:lnTo>
                  <a:lnTo>
                    <a:pt x="1316" y="256"/>
                  </a:lnTo>
                  <a:lnTo>
                    <a:pt x="1319" y="256"/>
                  </a:lnTo>
                  <a:lnTo>
                    <a:pt x="1323" y="256"/>
                  </a:lnTo>
                  <a:lnTo>
                    <a:pt x="1323" y="252"/>
                  </a:lnTo>
                  <a:lnTo>
                    <a:pt x="1327" y="252"/>
                  </a:lnTo>
                  <a:lnTo>
                    <a:pt x="1331" y="252"/>
                  </a:lnTo>
                  <a:lnTo>
                    <a:pt x="1327" y="252"/>
                  </a:lnTo>
                  <a:lnTo>
                    <a:pt x="1331" y="252"/>
                  </a:lnTo>
                  <a:lnTo>
                    <a:pt x="1334" y="256"/>
                  </a:lnTo>
                  <a:lnTo>
                    <a:pt x="1338" y="256"/>
                  </a:lnTo>
                  <a:lnTo>
                    <a:pt x="1334" y="256"/>
                  </a:lnTo>
                  <a:lnTo>
                    <a:pt x="1338" y="256"/>
                  </a:lnTo>
                  <a:lnTo>
                    <a:pt x="1338" y="260"/>
                  </a:lnTo>
                  <a:lnTo>
                    <a:pt x="1338" y="256"/>
                  </a:lnTo>
                  <a:lnTo>
                    <a:pt x="1342" y="256"/>
                  </a:lnTo>
                  <a:lnTo>
                    <a:pt x="1342" y="260"/>
                  </a:lnTo>
                  <a:lnTo>
                    <a:pt x="1342" y="263"/>
                  </a:lnTo>
                  <a:lnTo>
                    <a:pt x="1338" y="263"/>
                  </a:lnTo>
                  <a:lnTo>
                    <a:pt x="1334" y="263"/>
                  </a:lnTo>
                  <a:lnTo>
                    <a:pt x="1338" y="263"/>
                  </a:lnTo>
                  <a:lnTo>
                    <a:pt x="1342" y="263"/>
                  </a:lnTo>
                  <a:lnTo>
                    <a:pt x="1342" y="267"/>
                  </a:lnTo>
                  <a:lnTo>
                    <a:pt x="1338" y="267"/>
                  </a:lnTo>
                  <a:lnTo>
                    <a:pt x="1342" y="267"/>
                  </a:lnTo>
                  <a:lnTo>
                    <a:pt x="1342" y="271"/>
                  </a:lnTo>
                  <a:lnTo>
                    <a:pt x="1338" y="271"/>
                  </a:lnTo>
                  <a:lnTo>
                    <a:pt x="1334" y="271"/>
                  </a:lnTo>
                  <a:lnTo>
                    <a:pt x="1331" y="271"/>
                  </a:lnTo>
                  <a:lnTo>
                    <a:pt x="1334" y="271"/>
                  </a:lnTo>
                  <a:lnTo>
                    <a:pt x="1338" y="271"/>
                  </a:lnTo>
                  <a:lnTo>
                    <a:pt x="1342" y="271"/>
                  </a:lnTo>
                  <a:lnTo>
                    <a:pt x="1346" y="271"/>
                  </a:lnTo>
                  <a:lnTo>
                    <a:pt x="1346" y="275"/>
                  </a:lnTo>
                  <a:lnTo>
                    <a:pt x="1342" y="275"/>
                  </a:lnTo>
                  <a:lnTo>
                    <a:pt x="1338" y="275"/>
                  </a:lnTo>
                  <a:lnTo>
                    <a:pt x="1334" y="271"/>
                  </a:lnTo>
                  <a:lnTo>
                    <a:pt x="1334" y="275"/>
                  </a:lnTo>
                  <a:lnTo>
                    <a:pt x="1338" y="275"/>
                  </a:lnTo>
                  <a:lnTo>
                    <a:pt x="1342" y="275"/>
                  </a:lnTo>
                  <a:lnTo>
                    <a:pt x="1346" y="275"/>
                  </a:lnTo>
                  <a:lnTo>
                    <a:pt x="1342" y="278"/>
                  </a:lnTo>
                  <a:lnTo>
                    <a:pt x="1342" y="282"/>
                  </a:lnTo>
                  <a:lnTo>
                    <a:pt x="1338" y="282"/>
                  </a:lnTo>
                  <a:lnTo>
                    <a:pt x="1334" y="282"/>
                  </a:lnTo>
                  <a:lnTo>
                    <a:pt x="1331" y="286"/>
                  </a:lnTo>
                  <a:lnTo>
                    <a:pt x="1327" y="286"/>
                  </a:lnTo>
                  <a:lnTo>
                    <a:pt x="1323" y="290"/>
                  </a:lnTo>
                  <a:lnTo>
                    <a:pt x="1319" y="290"/>
                  </a:lnTo>
                  <a:lnTo>
                    <a:pt x="1319" y="286"/>
                  </a:lnTo>
                  <a:lnTo>
                    <a:pt x="1316" y="286"/>
                  </a:lnTo>
                  <a:lnTo>
                    <a:pt x="1316" y="290"/>
                  </a:lnTo>
                  <a:lnTo>
                    <a:pt x="1312" y="290"/>
                  </a:lnTo>
                  <a:lnTo>
                    <a:pt x="1308" y="290"/>
                  </a:lnTo>
                  <a:lnTo>
                    <a:pt x="1304" y="290"/>
                  </a:lnTo>
                  <a:lnTo>
                    <a:pt x="1301" y="290"/>
                  </a:lnTo>
                  <a:lnTo>
                    <a:pt x="1297" y="290"/>
                  </a:lnTo>
                  <a:lnTo>
                    <a:pt x="1297" y="293"/>
                  </a:lnTo>
                  <a:lnTo>
                    <a:pt x="1293" y="293"/>
                  </a:lnTo>
                  <a:lnTo>
                    <a:pt x="1293" y="297"/>
                  </a:lnTo>
                  <a:lnTo>
                    <a:pt x="1293" y="301"/>
                  </a:lnTo>
                  <a:lnTo>
                    <a:pt x="1289" y="301"/>
                  </a:lnTo>
                  <a:lnTo>
                    <a:pt x="1289" y="297"/>
                  </a:lnTo>
                  <a:lnTo>
                    <a:pt x="1289" y="301"/>
                  </a:lnTo>
                  <a:lnTo>
                    <a:pt x="1286" y="301"/>
                  </a:lnTo>
                  <a:lnTo>
                    <a:pt x="1282" y="301"/>
                  </a:lnTo>
                  <a:lnTo>
                    <a:pt x="1282" y="305"/>
                  </a:lnTo>
                  <a:lnTo>
                    <a:pt x="1278" y="305"/>
                  </a:lnTo>
                  <a:lnTo>
                    <a:pt x="1274" y="309"/>
                  </a:lnTo>
                  <a:lnTo>
                    <a:pt x="1274" y="305"/>
                  </a:lnTo>
                  <a:lnTo>
                    <a:pt x="1270" y="309"/>
                  </a:lnTo>
                  <a:lnTo>
                    <a:pt x="1267" y="309"/>
                  </a:lnTo>
                  <a:lnTo>
                    <a:pt x="1263" y="309"/>
                  </a:lnTo>
                  <a:lnTo>
                    <a:pt x="1259" y="309"/>
                  </a:lnTo>
                  <a:lnTo>
                    <a:pt x="1255" y="309"/>
                  </a:lnTo>
                  <a:lnTo>
                    <a:pt x="1252" y="309"/>
                  </a:lnTo>
                  <a:lnTo>
                    <a:pt x="1248" y="309"/>
                  </a:lnTo>
                  <a:lnTo>
                    <a:pt x="1252" y="309"/>
                  </a:lnTo>
                  <a:lnTo>
                    <a:pt x="1248" y="309"/>
                  </a:lnTo>
                  <a:lnTo>
                    <a:pt x="1244" y="309"/>
                  </a:lnTo>
                  <a:lnTo>
                    <a:pt x="1240" y="309"/>
                  </a:lnTo>
                  <a:lnTo>
                    <a:pt x="1240" y="305"/>
                  </a:lnTo>
                  <a:lnTo>
                    <a:pt x="1237" y="305"/>
                  </a:lnTo>
                  <a:lnTo>
                    <a:pt x="1237" y="309"/>
                  </a:lnTo>
                  <a:lnTo>
                    <a:pt x="1233" y="305"/>
                  </a:lnTo>
                  <a:lnTo>
                    <a:pt x="1225" y="305"/>
                  </a:lnTo>
                  <a:lnTo>
                    <a:pt x="1225" y="309"/>
                  </a:lnTo>
                  <a:lnTo>
                    <a:pt x="1222" y="309"/>
                  </a:lnTo>
                  <a:lnTo>
                    <a:pt x="1218" y="309"/>
                  </a:lnTo>
                  <a:lnTo>
                    <a:pt x="1218" y="305"/>
                  </a:lnTo>
                  <a:lnTo>
                    <a:pt x="1214" y="305"/>
                  </a:lnTo>
                  <a:lnTo>
                    <a:pt x="1210" y="305"/>
                  </a:lnTo>
                  <a:lnTo>
                    <a:pt x="1210" y="309"/>
                  </a:lnTo>
                  <a:lnTo>
                    <a:pt x="1207" y="305"/>
                  </a:lnTo>
                  <a:lnTo>
                    <a:pt x="1203" y="305"/>
                  </a:lnTo>
                  <a:lnTo>
                    <a:pt x="1203" y="309"/>
                  </a:lnTo>
                  <a:lnTo>
                    <a:pt x="1199" y="309"/>
                  </a:lnTo>
                  <a:lnTo>
                    <a:pt x="1195" y="305"/>
                  </a:lnTo>
                  <a:lnTo>
                    <a:pt x="1192" y="305"/>
                  </a:lnTo>
                  <a:lnTo>
                    <a:pt x="1188" y="305"/>
                  </a:lnTo>
                  <a:lnTo>
                    <a:pt x="1188" y="309"/>
                  </a:lnTo>
                  <a:lnTo>
                    <a:pt x="1184" y="309"/>
                  </a:lnTo>
                  <a:lnTo>
                    <a:pt x="1184" y="305"/>
                  </a:lnTo>
                  <a:lnTo>
                    <a:pt x="1180" y="305"/>
                  </a:lnTo>
                  <a:lnTo>
                    <a:pt x="1180" y="309"/>
                  </a:lnTo>
                  <a:lnTo>
                    <a:pt x="1177" y="309"/>
                  </a:lnTo>
                  <a:lnTo>
                    <a:pt x="1173" y="309"/>
                  </a:lnTo>
                  <a:lnTo>
                    <a:pt x="1169" y="309"/>
                  </a:lnTo>
                  <a:lnTo>
                    <a:pt x="1169" y="312"/>
                  </a:lnTo>
                  <a:lnTo>
                    <a:pt x="1165" y="312"/>
                  </a:lnTo>
                  <a:lnTo>
                    <a:pt x="1162" y="316"/>
                  </a:lnTo>
                  <a:lnTo>
                    <a:pt x="1162" y="320"/>
                  </a:lnTo>
                  <a:lnTo>
                    <a:pt x="1158" y="324"/>
                  </a:lnTo>
                  <a:lnTo>
                    <a:pt x="1158" y="320"/>
                  </a:lnTo>
                  <a:lnTo>
                    <a:pt x="1154" y="324"/>
                  </a:lnTo>
                  <a:lnTo>
                    <a:pt x="1150" y="324"/>
                  </a:lnTo>
                  <a:lnTo>
                    <a:pt x="1146" y="324"/>
                  </a:lnTo>
                  <a:lnTo>
                    <a:pt x="1143" y="327"/>
                  </a:lnTo>
                  <a:lnTo>
                    <a:pt x="1143" y="324"/>
                  </a:lnTo>
                  <a:lnTo>
                    <a:pt x="1143" y="327"/>
                  </a:lnTo>
                  <a:lnTo>
                    <a:pt x="1139" y="327"/>
                  </a:lnTo>
                  <a:lnTo>
                    <a:pt x="1135" y="327"/>
                  </a:lnTo>
                  <a:lnTo>
                    <a:pt x="1135" y="331"/>
                  </a:lnTo>
                  <a:lnTo>
                    <a:pt x="1131" y="331"/>
                  </a:lnTo>
                  <a:lnTo>
                    <a:pt x="1131" y="335"/>
                  </a:lnTo>
                  <a:lnTo>
                    <a:pt x="1128" y="339"/>
                  </a:lnTo>
                  <a:lnTo>
                    <a:pt x="1124" y="339"/>
                  </a:lnTo>
                  <a:lnTo>
                    <a:pt x="1120" y="339"/>
                  </a:lnTo>
                  <a:lnTo>
                    <a:pt x="1116" y="339"/>
                  </a:lnTo>
                  <a:lnTo>
                    <a:pt x="1113" y="339"/>
                  </a:lnTo>
                  <a:lnTo>
                    <a:pt x="1109" y="335"/>
                  </a:lnTo>
                  <a:lnTo>
                    <a:pt x="1105" y="335"/>
                  </a:lnTo>
                  <a:lnTo>
                    <a:pt x="1101" y="335"/>
                  </a:lnTo>
                  <a:lnTo>
                    <a:pt x="1105" y="335"/>
                  </a:lnTo>
                  <a:lnTo>
                    <a:pt x="1105" y="339"/>
                  </a:lnTo>
                  <a:lnTo>
                    <a:pt x="1109" y="339"/>
                  </a:lnTo>
                  <a:lnTo>
                    <a:pt x="1113" y="339"/>
                  </a:lnTo>
                  <a:lnTo>
                    <a:pt x="1116" y="339"/>
                  </a:lnTo>
                  <a:lnTo>
                    <a:pt x="1120" y="339"/>
                  </a:lnTo>
                  <a:lnTo>
                    <a:pt x="1124" y="342"/>
                  </a:lnTo>
                  <a:lnTo>
                    <a:pt x="1120" y="342"/>
                  </a:lnTo>
                  <a:lnTo>
                    <a:pt x="1120" y="346"/>
                  </a:lnTo>
                  <a:lnTo>
                    <a:pt x="1116" y="346"/>
                  </a:lnTo>
                  <a:lnTo>
                    <a:pt x="1116" y="350"/>
                  </a:lnTo>
                  <a:lnTo>
                    <a:pt x="1113" y="350"/>
                  </a:lnTo>
                  <a:lnTo>
                    <a:pt x="1109" y="354"/>
                  </a:lnTo>
                  <a:lnTo>
                    <a:pt x="1109" y="357"/>
                  </a:lnTo>
                  <a:lnTo>
                    <a:pt x="1105" y="357"/>
                  </a:lnTo>
                  <a:lnTo>
                    <a:pt x="1101" y="361"/>
                  </a:lnTo>
                  <a:lnTo>
                    <a:pt x="1098" y="361"/>
                  </a:lnTo>
                  <a:lnTo>
                    <a:pt x="1101" y="361"/>
                  </a:lnTo>
                  <a:lnTo>
                    <a:pt x="1105" y="361"/>
                  </a:lnTo>
                  <a:lnTo>
                    <a:pt x="1105" y="357"/>
                  </a:lnTo>
                  <a:lnTo>
                    <a:pt x="1109" y="357"/>
                  </a:lnTo>
                  <a:lnTo>
                    <a:pt x="1113" y="357"/>
                  </a:lnTo>
                  <a:lnTo>
                    <a:pt x="1113" y="354"/>
                  </a:lnTo>
                  <a:lnTo>
                    <a:pt x="1116" y="354"/>
                  </a:lnTo>
                  <a:lnTo>
                    <a:pt x="1120" y="350"/>
                  </a:lnTo>
                  <a:lnTo>
                    <a:pt x="1124" y="346"/>
                  </a:lnTo>
                  <a:lnTo>
                    <a:pt x="1128" y="346"/>
                  </a:lnTo>
                  <a:lnTo>
                    <a:pt x="1128" y="342"/>
                  </a:lnTo>
                  <a:lnTo>
                    <a:pt x="1131" y="342"/>
                  </a:lnTo>
                  <a:lnTo>
                    <a:pt x="1131" y="339"/>
                  </a:lnTo>
                  <a:lnTo>
                    <a:pt x="1135" y="339"/>
                  </a:lnTo>
                  <a:lnTo>
                    <a:pt x="1139" y="335"/>
                  </a:lnTo>
                  <a:lnTo>
                    <a:pt x="1143" y="335"/>
                  </a:lnTo>
                  <a:lnTo>
                    <a:pt x="1146" y="335"/>
                  </a:lnTo>
                  <a:lnTo>
                    <a:pt x="1146" y="331"/>
                  </a:lnTo>
                  <a:lnTo>
                    <a:pt x="1150" y="331"/>
                  </a:lnTo>
                  <a:lnTo>
                    <a:pt x="1154" y="331"/>
                  </a:lnTo>
                  <a:lnTo>
                    <a:pt x="1158" y="327"/>
                  </a:lnTo>
                  <a:lnTo>
                    <a:pt x="1162" y="327"/>
                  </a:lnTo>
                  <a:lnTo>
                    <a:pt x="1165" y="327"/>
                  </a:lnTo>
                  <a:lnTo>
                    <a:pt x="1169" y="324"/>
                  </a:lnTo>
                  <a:lnTo>
                    <a:pt x="1177" y="324"/>
                  </a:lnTo>
                  <a:lnTo>
                    <a:pt x="1180" y="324"/>
                  </a:lnTo>
                  <a:lnTo>
                    <a:pt x="1184" y="324"/>
                  </a:lnTo>
                  <a:lnTo>
                    <a:pt x="1188" y="324"/>
                  </a:lnTo>
                  <a:lnTo>
                    <a:pt x="1192" y="324"/>
                  </a:lnTo>
                  <a:lnTo>
                    <a:pt x="1199" y="324"/>
                  </a:lnTo>
                  <a:lnTo>
                    <a:pt x="1203" y="324"/>
                  </a:lnTo>
                  <a:lnTo>
                    <a:pt x="1207" y="327"/>
                  </a:lnTo>
                  <a:lnTo>
                    <a:pt x="1210" y="327"/>
                  </a:lnTo>
                  <a:lnTo>
                    <a:pt x="1210" y="331"/>
                  </a:lnTo>
                  <a:lnTo>
                    <a:pt x="1207" y="331"/>
                  </a:lnTo>
                  <a:lnTo>
                    <a:pt x="1207" y="327"/>
                  </a:lnTo>
                  <a:lnTo>
                    <a:pt x="1203" y="327"/>
                  </a:lnTo>
                  <a:lnTo>
                    <a:pt x="1207" y="331"/>
                  </a:lnTo>
                  <a:lnTo>
                    <a:pt x="1210" y="331"/>
                  </a:lnTo>
                  <a:lnTo>
                    <a:pt x="1210" y="335"/>
                  </a:lnTo>
                  <a:lnTo>
                    <a:pt x="1207" y="335"/>
                  </a:lnTo>
                  <a:lnTo>
                    <a:pt x="1203" y="335"/>
                  </a:lnTo>
                  <a:lnTo>
                    <a:pt x="1203" y="339"/>
                  </a:lnTo>
                  <a:lnTo>
                    <a:pt x="1199" y="339"/>
                  </a:lnTo>
                  <a:lnTo>
                    <a:pt x="1195" y="342"/>
                  </a:lnTo>
                  <a:lnTo>
                    <a:pt x="1192" y="342"/>
                  </a:lnTo>
                  <a:lnTo>
                    <a:pt x="1188" y="342"/>
                  </a:lnTo>
                  <a:lnTo>
                    <a:pt x="1184" y="342"/>
                  </a:lnTo>
                  <a:lnTo>
                    <a:pt x="1184" y="339"/>
                  </a:lnTo>
                  <a:lnTo>
                    <a:pt x="1180" y="339"/>
                  </a:lnTo>
                  <a:lnTo>
                    <a:pt x="1180" y="342"/>
                  </a:lnTo>
                  <a:lnTo>
                    <a:pt x="1177" y="342"/>
                  </a:lnTo>
                  <a:lnTo>
                    <a:pt x="1173" y="342"/>
                  </a:lnTo>
                  <a:lnTo>
                    <a:pt x="1169" y="342"/>
                  </a:lnTo>
                  <a:lnTo>
                    <a:pt x="1173" y="342"/>
                  </a:lnTo>
                  <a:lnTo>
                    <a:pt x="1177" y="342"/>
                  </a:lnTo>
                  <a:lnTo>
                    <a:pt x="1180" y="342"/>
                  </a:lnTo>
                  <a:lnTo>
                    <a:pt x="1184" y="342"/>
                  </a:lnTo>
                  <a:lnTo>
                    <a:pt x="1184" y="346"/>
                  </a:lnTo>
                  <a:lnTo>
                    <a:pt x="1188" y="346"/>
                  </a:lnTo>
                  <a:lnTo>
                    <a:pt x="1188" y="350"/>
                  </a:lnTo>
                  <a:lnTo>
                    <a:pt x="1192" y="346"/>
                  </a:lnTo>
                  <a:lnTo>
                    <a:pt x="1195" y="346"/>
                  </a:lnTo>
                  <a:lnTo>
                    <a:pt x="1199" y="346"/>
                  </a:lnTo>
                  <a:lnTo>
                    <a:pt x="1203" y="346"/>
                  </a:lnTo>
                  <a:lnTo>
                    <a:pt x="1199" y="350"/>
                  </a:lnTo>
                  <a:lnTo>
                    <a:pt x="1199" y="354"/>
                  </a:lnTo>
                  <a:lnTo>
                    <a:pt x="1195" y="354"/>
                  </a:lnTo>
                  <a:lnTo>
                    <a:pt x="1195" y="357"/>
                  </a:lnTo>
                  <a:lnTo>
                    <a:pt x="1192" y="357"/>
                  </a:lnTo>
                  <a:lnTo>
                    <a:pt x="1195" y="357"/>
                  </a:lnTo>
                  <a:lnTo>
                    <a:pt x="1199" y="357"/>
                  </a:lnTo>
                  <a:lnTo>
                    <a:pt x="1199" y="361"/>
                  </a:lnTo>
                  <a:lnTo>
                    <a:pt x="1203" y="361"/>
                  </a:lnTo>
                  <a:lnTo>
                    <a:pt x="1203" y="365"/>
                  </a:lnTo>
                  <a:lnTo>
                    <a:pt x="1203" y="369"/>
                  </a:lnTo>
                  <a:lnTo>
                    <a:pt x="1207" y="369"/>
                  </a:lnTo>
                  <a:lnTo>
                    <a:pt x="1210" y="369"/>
                  </a:lnTo>
                  <a:lnTo>
                    <a:pt x="1210" y="372"/>
                  </a:lnTo>
                  <a:lnTo>
                    <a:pt x="1214" y="372"/>
                  </a:lnTo>
                  <a:lnTo>
                    <a:pt x="1218" y="372"/>
                  </a:lnTo>
                  <a:lnTo>
                    <a:pt x="1214" y="372"/>
                  </a:lnTo>
                  <a:lnTo>
                    <a:pt x="1210" y="372"/>
                  </a:lnTo>
                  <a:lnTo>
                    <a:pt x="1214" y="372"/>
                  </a:lnTo>
                  <a:lnTo>
                    <a:pt x="1214" y="376"/>
                  </a:lnTo>
                  <a:lnTo>
                    <a:pt x="1218" y="376"/>
                  </a:lnTo>
                  <a:lnTo>
                    <a:pt x="1222" y="376"/>
                  </a:lnTo>
                  <a:lnTo>
                    <a:pt x="1225" y="376"/>
                  </a:lnTo>
                  <a:lnTo>
                    <a:pt x="1222" y="376"/>
                  </a:lnTo>
                  <a:lnTo>
                    <a:pt x="1225" y="380"/>
                  </a:lnTo>
                  <a:lnTo>
                    <a:pt x="1225" y="376"/>
                  </a:lnTo>
                  <a:lnTo>
                    <a:pt x="1229" y="376"/>
                  </a:lnTo>
                  <a:lnTo>
                    <a:pt x="1233" y="376"/>
                  </a:lnTo>
                  <a:lnTo>
                    <a:pt x="1237" y="380"/>
                  </a:lnTo>
                  <a:lnTo>
                    <a:pt x="1240" y="380"/>
                  </a:lnTo>
                  <a:lnTo>
                    <a:pt x="1244" y="376"/>
                  </a:lnTo>
                  <a:lnTo>
                    <a:pt x="1248" y="380"/>
                  </a:lnTo>
                  <a:lnTo>
                    <a:pt x="1252" y="380"/>
                  </a:lnTo>
                  <a:lnTo>
                    <a:pt x="1255" y="380"/>
                  </a:lnTo>
                  <a:lnTo>
                    <a:pt x="1255" y="384"/>
                  </a:lnTo>
                  <a:lnTo>
                    <a:pt x="1252" y="384"/>
                  </a:lnTo>
                  <a:lnTo>
                    <a:pt x="1255" y="384"/>
                  </a:lnTo>
                  <a:lnTo>
                    <a:pt x="1259" y="384"/>
                  </a:lnTo>
                  <a:lnTo>
                    <a:pt x="1259" y="387"/>
                  </a:lnTo>
                  <a:lnTo>
                    <a:pt x="1255" y="387"/>
                  </a:lnTo>
                  <a:lnTo>
                    <a:pt x="1252" y="387"/>
                  </a:lnTo>
                  <a:lnTo>
                    <a:pt x="1248" y="387"/>
                  </a:lnTo>
                  <a:lnTo>
                    <a:pt x="1244" y="387"/>
                  </a:lnTo>
                  <a:lnTo>
                    <a:pt x="1244" y="391"/>
                  </a:lnTo>
                  <a:lnTo>
                    <a:pt x="1240" y="391"/>
                  </a:lnTo>
                  <a:lnTo>
                    <a:pt x="1237" y="391"/>
                  </a:lnTo>
                  <a:lnTo>
                    <a:pt x="1233" y="391"/>
                  </a:lnTo>
                  <a:lnTo>
                    <a:pt x="1233" y="395"/>
                  </a:lnTo>
                  <a:lnTo>
                    <a:pt x="1229" y="395"/>
                  </a:lnTo>
                  <a:lnTo>
                    <a:pt x="1225" y="395"/>
                  </a:lnTo>
                  <a:lnTo>
                    <a:pt x="1222" y="395"/>
                  </a:lnTo>
                  <a:lnTo>
                    <a:pt x="1218" y="395"/>
                  </a:lnTo>
                  <a:lnTo>
                    <a:pt x="1222" y="395"/>
                  </a:lnTo>
                  <a:lnTo>
                    <a:pt x="1222" y="399"/>
                  </a:lnTo>
                  <a:lnTo>
                    <a:pt x="1218" y="399"/>
                  </a:lnTo>
                  <a:lnTo>
                    <a:pt x="1214" y="399"/>
                  </a:lnTo>
                  <a:lnTo>
                    <a:pt x="1214" y="395"/>
                  </a:lnTo>
                  <a:lnTo>
                    <a:pt x="1210" y="395"/>
                  </a:lnTo>
                  <a:lnTo>
                    <a:pt x="1214" y="395"/>
                  </a:lnTo>
                  <a:lnTo>
                    <a:pt x="1214" y="399"/>
                  </a:lnTo>
                  <a:lnTo>
                    <a:pt x="1210" y="399"/>
                  </a:lnTo>
                  <a:lnTo>
                    <a:pt x="1210" y="395"/>
                  </a:lnTo>
                  <a:lnTo>
                    <a:pt x="1207" y="399"/>
                  </a:lnTo>
                  <a:lnTo>
                    <a:pt x="1210" y="399"/>
                  </a:lnTo>
                  <a:lnTo>
                    <a:pt x="1210" y="403"/>
                  </a:lnTo>
                  <a:lnTo>
                    <a:pt x="1207" y="403"/>
                  </a:lnTo>
                  <a:lnTo>
                    <a:pt x="1203" y="403"/>
                  </a:lnTo>
                  <a:lnTo>
                    <a:pt x="1203" y="406"/>
                  </a:lnTo>
                  <a:lnTo>
                    <a:pt x="1199" y="406"/>
                  </a:lnTo>
                  <a:lnTo>
                    <a:pt x="1199" y="410"/>
                  </a:lnTo>
                  <a:lnTo>
                    <a:pt x="1195" y="410"/>
                  </a:lnTo>
                  <a:lnTo>
                    <a:pt x="1192" y="410"/>
                  </a:lnTo>
                  <a:lnTo>
                    <a:pt x="1192" y="414"/>
                  </a:lnTo>
                  <a:lnTo>
                    <a:pt x="1188" y="414"/>
                  </a:lnTo>
                  <a:lnTo>
                    <a:pt x="1184" y="414"/>
                  </a:lnTo>
                  <a:lnTo>
                    <a:pt x="1184" y="410"/>
                  </a:lnTo>
                  <a:lnTo>
                    <a:pt x="1180" y="410"/>
                  </a:lnTo>
                  <a:lnTo>
                    <a:pt x="1180" y="406"/>
                  </a:lnTo>
                  <a:lnTo>
                    <a:pt x="1180" y="403"/>
                  </a:lnTo>
                  <a:lnTo>
                    <a:pt x="1177" y="403"/>
                  </a:lnTo>
                  <a:lnTo>
                    <a:pt x="1180" y="403"/>
                  </a:lnTo>
                  <a:lnTo>
                    <a:pt x="1180" y="399"/>
                  </a:lnTo>
                  <a:lnTo>
                    <a:pt x="1184" y="399"/>
                  </a:lnTo>
                  <a:lnTo>
                    <a:pt x="1184" y="395"/>
                  </a:lnTo>
                  <a:lnTo>
                    <a:pt x="1180" y="399"/>
                  </a:lnTo>
                  <a:lnTo>
                    <a:pt x="1180" y="395"/>
                  </a:lnTo>
                  <a:lnTo>
                    <a:pt x="1184" y="395"/>
                  </a:lnTo>
                  <a:lnTo>
                    <a:pt x="1188" y="395"/>
                  </a:lnTo>
                  <a:lnTo>
                    <a:pt x="1192" y="391"/>
                  </a:lnTo>
                  <a:lnTo>
                    <a:pt x="1195" y="391"/>
                  </a:lnTo>
                  <a:lnTo>
                    <a:pt x="1199" y="387"/>
                  </a:lnTo>
                  <a:lnTo>
                    <a:pt x="1203" y="387"/>
                  </a:lnTo>
                  <a:lnTo>
                    <a:pt x="1207" y="387"/>
                  </a:lnTo>
                  <a:lnTo>
                    <a:pt x="1207" y="384"/>
                  </a:lnTo>
                  <a:lnTo>
                    <a:pt x="1207" y="387"/>
                  </a:lnTo>
                  <a:lnTo>
                    <a:pt x="1210" y="387"/>
                  </a:lnTo>
                  <a:lnTo>
                    <a:pt x="1210" y="391"/>
                  </a:lnTo>
                  <a:lnTo>
                    <a:pt x="1210" y="387"/>
                  </a:lnTo>
                  <a:lnTo>
                    <a:pt x="1214" y="387"/>
                  </a:lnTo>
                  <a:lnTo>
                    <a:pt x="1218" y="384"/>
                  </a:lnTo>
                  <a:lnTo>
                    <a:pt x="1222" y="384"/>
                  </a:lnTo>
                  <a:lnTo>
                    <a:pt x="1218" y="384"/>
                  </a:lnTo>
                  <a:lnTo>
                    <a:pt x="1214" y="384"/>
                  </a:lnTo>
                  <a:lnTo>
                    <a:pt x="1210" y="384"/>
                  </a:lnTo>
                  <a:lnTo>
                    <a:pt x="1207" y="384"/>
                  </a:lnTo>
                  <a:lnTo>
                    <a:pt x="1203" y="384"/>
                  </a:lnTo>
                  <a:lnTo>
                    <a:pt x="1199" y="384"/>
                  </a:lnTo>
                  <a:lnTo>
                    <a:pt x="1199" y="380"/>
                  </a:lnTo>
                  <a:lnTo>
                    <a:pt x="1203" y="380"/>
                  </a:lnTo>
                  <a:lnTo>
                    <a:pt x="1207" y="380"/>
                  </a:lnTo>
                  <a:lnTo>
                    <a:pt x="1207" y="376"/>
                  </a:lnTo>
                  <a:lnTo>
                    <a:pt x="1210" y="376"/>
                  </a:lnTo>
                  <a:lnTo>
                    <a:pt x="1207" y="376"/>
                  </a:lnTo>
                  <a:lnTo>
                    <a:pt x="1203" y="376"/>
                  </a:lnTo>
                  <a:lnTo>
                    <a:pt x="1203" y="372"/>
                  </a:lnTo>
                  <a:lnTo>
                    <a:pt x="1203" y="376"/>
                  </a:lnTo>
                  <a:lnTo>
                    <a:pt x="1203" y="380"/>
                  </a:lnTo>
                  <a:lnTo>
                    <a:pt x="1199" y="380"/>
                  </a:lnTo>
                  <a:lnTo>
                    <a:pt x="1195" y="380"/>
                  </a:lnTo>
                  <a:lnTo>
                    <a:pt x="1195" y="384"/>
                  </a:lnTo>
                  <a:lnTo>
                    <a:pt x="1192" y="384"/>
                  </a:lnTo>
                  <a:lnTo>
                    <a:pt x="1188" y="384"/>
                  </a:lnTo>
                  <a:lnTo>
                    <a:pt x="1184" y="387"/>
                  </a:lnTo>
                  <a:lnTo>
                    <a:pt x="1180" y="387"/>
                  </a:lnTo>
                  <a:lnTo>
                    <a:pt x="1180" y="384"/>
                  </a:lnTo>
                  <a:lnTo>
                    <a:pt x="1180" y="387"/>
                  </a:lnTo>
                  <a:lnTo>
                    <a:pt x="1177" y="387"/>
                  </a:lnTo>
                  <a:lnTo>
                    <a:pt x="1173" y="387"/>
                  </a:lnTo>
                  <a:lnTo>
                    <a:pt x="1169" y="387"/>
                  </a:lnTo>
                  <a:lnTo>
                    <a:pt x="1165" y="387"/>
                  </a:lnTo>
                  <a:lnTo>
                    <a:pt x="1162" y="387"/>
                  </a:lnTo>
                  <a:lnTo>
                    <a:pt x="1158" y="387"/>
                  </a:lnTo>
                  <a:lnTo>
                    <a:pt x="1158" y="384"/>
                  </a:lnTo>
                  <a:lnTo>
                    <a:pt x="1158" y="380"/>
                  </a:lnTo>
                  <a:lnTo>
                    <a:pt x="1154" y="380"/>
                  </a:lnTo>
                  <a:lnTo>
                    <a:pt x="1154" y="376"/>
                  </a:lnTo>
                  <a:lnTo>
                    <a:pt x="1154" y="369"/>
                  </a:lnTo>
                  <a:lnTo>
                    <a:pt x="1154" y="361"/>
                  </a:lnTo>
                  <a:lnTo>
                    <a:pt x="1154" y="357"/>
                  </a:lnTo>
                  <a:lnTo>
                    <a:pt x="1150" y="357"/>
                  </a:lnTo>
                  <a:lnTo>
                    <a:pt x="1150" y="354"/>
                  </a:lnTo>
                  <a:lnTo>
                    <a:pt x="1146" y="354"/>
                  </a:lnTo>
                  <a:lnTo>
                    <a:pt x="1143" y="354"/>
                  </a:lnTo>
                  <a:lnTo>
                    <a:pt x="1139" y="354"/>
                  </a:lnTo>
                  <a:lnTo>
                    <a:pt x="1135" y="354"/>
                  </a:lnTo>
                  <a:lnTo>
                    <a:pt x="1135" y="350"/>
                  </a:lnTo>
                  <a:lnTo>
                    <a:pt x="1131" y="350"/>
                  </a:lnTo>
                  <a:lnTo>
                    <a:pt x="1131" y="354"/>
                  </a:lnTo>
                  <a:lnTo>
                    <a:pt x="1128" y="354"/>
                  </a:lnTo>
                  <a:lnTo>
                    <a:pt x="1124" y="357"/>
                  </a:lnTo>
                  <a:lnTo>
                    <a:pt x="1120" y="361"/>
                  </a:lnTo>
                  <a:lnTo>
                    <a:pt x="1116" y="365"/>
                  </a:lnTo>
                  <a:lnTo>
                    <a:pt x="1116" y="369"/>
                  </a:lnTo>
                  <a:lnTo>
                    <a:pt x="1113" y="372"/>
                  </a:lnTo>
                  <a:lnTo>
                    <a:pt x="1113" y="376"/>
                  </a:lnTo>
                  <a:lnTo>
                    <a:pt x="1116" y="376"/>
                  </a:lnTo>
                  <a:lnTo>
                    <a:pt x="1113" y="376"/>
                  </a:lnTo>
                  <a:lnTo>
                    <a:pt x="1113" y="380"/>
                  </a:lnTo>
                  <a:lnTo>
                    <a:pt x="1109" y="380"/>
                  </a:lnTo>
                  <a:lnTo>
                    <a:pt x="1109" y="384"/>
                  </a:lnTo>
                  <a:lnTo>
                    <a:pt x="1105" y="387"/>
                  </a:lnTo>
                  <a:lnTo>
                    <a:pt x="1101" y="384"/>
                  </a:lnTo>
                  <a:lnTo>
                    <a:pt x="1101" y="387"/>
                  </a:lnTo>
                  <a:lnTo>
                    <a:pt x="1101" y="384"/>
                  </a:lnTo>
                  <a:lnTo>
                    <a:pt x="1098" y="384"/>
                  </a:lnTo>
                  <a:lnTo>
                    <a:pt x="1098" y="387"/>
                  </a:lnTo>
                  <a:lnTo>
                    <a:pt x="1094" y="387"/>
                  </a:lnTo>
                  <a:lnTo>
                    <a:pt x="1094" y="391"/>
                  </a:lnTo>
                  <a:lnTo>
                    <a:pt x="1090" y="391"/>
                  </a:lnTo>
                  <a:lnTo>
                    <a:pt x="1086" y="391"/>
                  </a:lnTo>
                  <a:lnTo>
                    <a:pt x="1083" y="391"/>
                  </a:lnTo>
                  <a:lnTo>
                    <a:pt x="1079" y="391"/>
                  </a:lnTo>
                  <a:lnTo>
                    <a:pt x="1075" y="391"/>
                  </a:lnTo>
                  <a:lnTo>
                    <a:pt x="1071" y="391"/>
                  </a:lnTo>
                  <a:lnTo>
                    <a:pt x="1068" y="391"/>
                  </a:lnTo>
                  <a:lnTo>
                    <a:pt x="1060" y="391"/>
                  </a:lnTo>
                  <a:lnTo>
                    <a:pt x="1056" y="391"/>
                  </a:lnTo>
                  <a:lnTo>
                    <a:pt x="1053" y="391"/>
                  </a:lnTo>
                  <a:lnTo>
                    <a:pt x="1045" y="391"/>
                  </a:lnTo>
                  <a:lnTo>
                    <a:pt x="1041" y="391"/>
                  </a:lnTo>
                  <a:lnTo>
                    <a:pt x="1038" y="391"/>
                  </a:lnTo>
                  <a:lnTo>
                    <a:pt x="1034" y="391"/>
                  </a:lnTo>
                  <a:lnTo>
                    <a:pt x="1030" y="395"/>
                  </a:lnTo>
                  <a:lnTo>
                    <a:pt x="1026" y="399"/>
                  </a:lnTo>
                  <a:lnTo>
                    <a:pt x="1022" y="399"/>
                  </a:lnTo>
                  <a:lnTo>
                    <a:pt x="1019" y="403"/>
                  </a:lnTo>
                  <a:lnTo>
                    <a:pt x="1015" y="406"/>
                  </a:lnTo>
                  <a:lnTo>
                    <a:pt x="1015" y="410"/>
                  </a:lnTo>
                  <a:lnTo>
                    <a:pt x="1011" y="410"/>
                  </a:lnTo>
                  <a:lnTo>
                    <a:pt x="1007" y="410"/>
                  </a:lnTo>
                  <a:lnTo>
                    <a:pt x="1004" y="410"/>
                  </a:lnTo>
                  <a:lnTo>
                    <a:pt x="1000" y="410"/>
                  </a:lnTo>
                  <a:lnTo>
                    <a:pt x="996" y="410"/>
                  </a:lnTo>
                  <a:lnTo>
                    <a:pt x="985" y="410"/>
                  </a:lnTo>
                  <a:lnTo>
                    <a:pt x="981" y="410"/>
                  </a:lnTo>
                  <a:lnTo>
                    <a:pt x="977" y="414"/>
                  </a:lnTo>
                  <a:lnTo>
                    <a:pt x="974" y="414"/>
                  </a:lnTo>
                  <a:lnTo>
                    <a:pt x="977" y="418"/>
                  </a:lnTo>
                  <a:lnTo>
                    <a:pt x="977" y="421"/>
                  </a:lnTo>
                  <a:lnTo>
                    <a:pt x="977" y="425"/>
                  </a:lnTo>
                  <a:lnTo>
                    <a:pt x="974" y="425"/>
                  </a:lnTo>
                  <a:lnTo>
                    <a:pt x="970" y="429"/>
                  </a:lnTo>
                  <a:lnTo>
                    <a:pt x="966" y="429"/>
                  </a:lnTo>
                  <a:lnTo>
                    <a:pt x="959" y="429"/>
                  </a:lnTo>
                  <a:lnTo>
                    <a:pt x="955" y="433"/>
                  </a:lnTo>
                  <a:lnTo>
                    <a:pt x="947" y="433"/>
                  </a:lnTo>
                  <a:lnTo>
                    <a:pt x="944" y="433"/>
                  </a:lnTo>
                  <a:lnTo>
                    <a:pt x="940" y="436"/>
                  </a:lnTo>
                  <a:lnTo>
                    <a:pt x="936" y="436"/>
                  </a:lnTo>
                  <a:lnTo>
                    <a:pt x="932" y="436"/>
                  </a:lnTo>
                  <a:lnTo>
                    <a:pt x="925" y="440"/>
                  </a:lnTo>
                  <a:lnTo>
                    <a:pt x="925" y="444"/>
                  </a:lnTo>
                  <a:lnTo>
                    <a:pt x="921" y="440"/>
                  </a:lnTo>
                  <a:lnTo>
                    <a:pt x="917" y="440"/>
                  </a:lnTo>
                  <a:lnTo>
                    <a:pt x="914" y="440"/>
                  </a:lnTo>
                  <a:lnTo>
                    <a:pt x="914" y="436"/>
                  </a:lnTo>
                  <a:lnTo>
                    <a:pt x="910" y="436"/>
                  </a:lnTo>
                  <a:lnTo>
                    <a:pt x="914" y="433"/>
                  </a:lnTo>
                  <a:lnTo>
                    <a:pt x="917" y="429"/>
                  </a:lnTo>
                  <a:lnTo>
                    <a:pt x="921" y="429"/>
                  </a:lnTo>
                  <a:lnTo>
                    <a:pt x="921" y="425"/>
                  </a:lnTo>
                  <a:lnTo>
                    <a:pt x="921" y="421"/>
                  </a:lnTo>
                  <a:lnTo>
                    <a:pt x="925" y="421"/>
                  </a:lnTo>
                  <a:lnTo>
                    <a:pt x="925" y="418"/>
                  </a:lnTo>
                  <a:lnTo>
                    <a:pt x="925" y="414"/>
                  </a:lnTo>
                  <a:lnTo>
                    <a:pt x="929" y="414"/>
                  </a:lnTo>
                  <a:lnTo>
                    <a:pt x="925" y="406"/>
                  </a:lnTo>
                  <a:lnTo>
                    <a:pt x="925" y="399"/>
                  </a:lnTo>
                  <a:lnTo>
                    <a:pt x="925" y="391"/>
                  </a:lnTo>
                  <a:lnTo>
                    <a:pt x="921" y="384"/>
                  </a:lnTo>
                  <a:lnTo>
                    <a:pt x="914" y="380"/>
                  </a:lnTo>
                  <a:lnTo>
                    <a:pt x="910" y="380"/>
                  </a:lnTo>
                  <a:lnTo>
                    <a:pt x="906" y="376"/>
                  </a:lnTo>
                  <a:lnTo>
                    <a:pt x="906" y="372"/>
                  </a:lnTo>
                  <a:lnTo>
                    <a:pt x="902" y="372"/>
                  </a:lnTo>
                  <a:lnTo>
                    <a:pt x="898" y="372"/>
                  </a:lnTo>
                  <a:lnTo>
                    <a:pt x="898" y="369"/>
                  </a:lnTo>
                  <a:lnTo>
                    <a:pt x="895" y="369"/>
                  </a:lnTo>
                  <a:lnTo>
                    <a:pt x="895" y="365"/>
                  </a:lnTo>
                  <a:lnTo>
                    <a:pt x="898" y="365"/>
                  </a:lnTo>
                  <a:lnTo>
                    <a:pt x="895" y="365"/>
                  </a:lnTo>
                  <a:lnTo>
                    <a:pt x="891" y="365"/>
                  </a:lnTo>
                  <a:lnTo>
                    <a:pt x="887" y="365"/>
                  </a:lnTo>
                  <a:lnTo>
                    <a:pt x="887" y="361"/>
                  </a:lnTo>
                  <a:lnTo>
                    <a:pt x="883" y="361"/>
                  </a:lnTo>
                  <a:lnTo>
                    <a:pt x="876" y="357"/>
                  </a:lnTo>
                  <a:lnTo>
                    <a:pt x="872" y="354"/>
                  </a:lnTo>
                  <a:lnTo>
                    <a:pt x="868" y="354"/>
                  </a:lnTo>
                  <a:lnTo>
                    <a:pt x="865" y="354"/>
                  </a:lnTo>
                  <a:lnTo>
                    <a:pt x="861" y="350"/>
                  </a:lnTo>
                  <a:lnTo>
                    <a:pt x="857" y="350"/>
                  </a:lnTo>
                  <a:lnTo>
                    <a:pt x="853" y="346"/>
                  </a:lnTo>
                  <a:lnTo>
                    <a:pt x="850" y="346"/>
                  </a:lnTo>
                  <a:lnTo>
                    <a:pt x="846" y="342"/>
                  </a:lnTo>
                  <a:lnTo>
                    <a:pt x="831" y="339"/>
                  </a:lnTo>
                  <a:lnTo>
                    <a:pt x="827" y="339"/>
                  </a:lnTo>
                  <a:lnTo>
                    <a:pt x="823" y="339"/>
                  </a:lnTo>
                  <a:lnTo>
                    <a:pt x="820" y="339"/>
                  </a:lnTo>
                  <a:lnTo>
                    <a:pt x="816" y="342"/>
                  </a:lnTo>
                  <a:lnTo>
                    <a:pt x="812" y="342"/>
                  </a:lnTo>
                  <a:lnTo>
                    <a:pt x="808" y="342"/>
                  </a:lnTo>
                  <a:lnTo>
                    <a:pt x="805" y="342"/>
                  </a:lnTo>
                  <a:lnTo>
                    <a:pt x="801" y="342"/>
                  </a:lnTo>
                  <a:lnTo>
                    <a:pt x="793" y="342"/>
                  </a:lnTo>
                  <a:lnTo>
                    <a:pt x="789" y="339"/>
                  </a:lnTo>
                  <a:lnTo>
                    <a:pt x="786" y="339"/>
                  </a:lnTo>
                  <a:lnTo>
                    <a:pt x="786" y="342"/>
                  </a:lnTo>
                  <a:lnTo>
                    <a:pt x="782" y="342"/>
                  </a:lnTo>
                  <a:lnTo>
                    <a:pt x="778" y="342"/>
                  </a:lnTo>
                  <a:lnTo>
                    <a:pt x="778" y="339"/>
                  </a:lnTo>
                  <a:lnTo>
                    <a:pt x="774" y="339"/>
                  </a:lnTo>
                  <a:lnTo>
                    <a:pt x="771" y="339"/>
                  </a:lnTo>
                  <a:lnTo>
                    <a:pt x="767" y="339"/>
                  </a:lnTo>
                  <a:lnTo>
                    <a:pt x="767" y="335"/>
                  </a:lnTo>
                  <a:lnTo>
                    <a:pt x="763" y="335"/>
                  </a:lnTo>
                  <a:lnTo>
                    <a:pt x="759" y="331"/>
                  </a:lnTo>
                  <a:lnTo>
                    <a:pt x="752" y="331"/>
                  </a:lnTo>
                  <a:lnTo>
                    <a:pt x="748" y="335"/>
                  </a:lnTo>
                  <a:lnTo>
                    <a:pt x="744" y="335"/>
                  </a:lnTo>
                  <a:lnTo>
                    <a:pt x="744" y="331"/>
                  </a:lnTo>
                  <a:lnTo>
                    <a:pt x="741" y="331"/>
                  </a:lnTo>
                  <a:lnTo>
                    <a:pt x="737" y="331"/>
                  </a:lnTo>
                  <a:lnTo>
                    <a:pt x="733" y="331"/>
                  </a:lnTo>
                  <a:lnTo>
                    <a:pt x="729" y="331"/>
                  </a:lnTo>
                  <a:lnTo>
                    <a:pt x="729" y="327"/>
                  </a:lnTo>
                  <a:lnTo>
                    <a:pt x="729" y="324"/>
                  </a:lnTo>
                  <a:lnTo>
                    <a:pt x="726" y="320"/>
                  </a:lnTo>
                  <a:lnTo>
                    <a:pt x="722" y="320"/>
                  </a:lnTo>
                  <a:lnTo>
                    <a:pt x="722" y="324"/>
                  </a:lnTo>
                  <a:lnTo>
                    <a:pt x="722" y="327"/>
                  </a:lnTo>
                  <a:lnTo>
                    <a:pt x="692" y="327"/>
                  </a:lnTo>
                  <a:lnTo>
                    <a:pt x="688" y="327"/>
                  </a:lnTo>
                  <a:lnTo>
                    <a:pt x="684" y="327"/>
                  </a:lnTo>
                  <a:lnTo>
                    <a:pt x="681" y="327"/>
                  </a:lnTo>
                  <a:lnTo>
                    <a:pt x="673" y="327"/>
                  </a:lnTo>
                  <a:lnTo>
                    <a:pt x="669" y="327"/>
                  </a:lnTo>
                  <a:lnTo>
                    <a:pt x="665" y="327"/>
                  </a:lnTo>
                  <a:lnTo>
                    <a:pt x="658" y="327"/>
                  </a:lnTo>
                  <a:lnTo>
                    <a:pt x="650" y="327"/>
                  </a:lnTo>
                  <a:lnTo>
                    <a:pt x="647" y="327"/>
                  </a:lnTo>
                  <a:lnTo>
                    <a:pt x="639" y="327"/>
                  </a:lnTo>
                  <a:lnTo>
                    <a:pt x="632" y="327"/>
                  </a:lnTo>
                  <a:lnTo>
                    <a:pt x="628" y="327"/>
                  </a:lnTo>
                  <a:lnTo>
                    <a:pt x="624" y="327"/>
                  </a:lnTo>
                  <a:lnTo>
                    <a:pt x="613" y="327"/>
                  </a:lnTo>
                  <a:lnTo>
                    <a:pt x="609" y="327"/>
                  </a:lnTo>
                  <a:lnTo>
                    <a:pt x="605" y="327"/>
                  </a:lnTo>
                  <a:lnTo>
                    <a:pt x="602" y="327"/>
                  </a:lnTo>
                  <a:lnTo>
                    <a:pt x="598" y="327"/>
                  </a:lnTo>
                  <a:lnTo>
                    <a:pt x="594" y="327"/>
                  </a:lnTo>
                  <a:lnTo>
                    <a:pt x="590" y="327"/>
                  </a:lnTo>
                  <a:lnTo>
                    <a:pt x="587" y="327"/>
                  </a:lnTo>
                  <a:lnTo>
                    <a:pt x="583" y="327"/>
                  </a:lnTo>
                  <a:lnTo>
                    <a:pt x="579" y="327"/>
                  </a:lnTo>
                  <a:lnTo>
                    <a:pt x="572" y="327"/>
                  </a:lnTo>
                  <a:lnTo>
                    <a:pt x="568" y="327"/>
                  </a:lnTo>
                  <a:lnTo>
                    <a:pt x="564" y="327"/>
                  </a:lnTo>
                  <a:lnTo>
                    <a:pt x="557" y="327"/>
                  </a:lnTo>
                  <a:lnTo>
                    <a:pt x="553" y="327"/>
                  </a:lnTo>
                  <a:lnTo>
                    <a:pt x="549" y="327"/>
                  </a:lnTo>
                  <a:lnTo>
                    <a:pt x="545" y="327"/>
                  </a:lnTo>
                  <a:lnTo>
                    <a:pt x="541" y="327"/>
                  </a:lnTo>
                  <a:lnTo>
                    <a:pt x="530" y="327"/>
                  </a:lnTo>
                  <a:lnTo>
                    <a:pt x="526" y="327"/>
                  </a:lnTo>
                  <a:lnTo>
                    <a:pt x="523" y="327"/>
                  </a:lnTo>
                  <a:lnTo>
                    <a:pt x="519" y="327"/>
                  </a:lnTo>
                  <a:lnTo>
                    <a:pt x="515" y="327"/>
                  </a:lnTo>
                  <a:lnTo>
                    <a:pt x="511" y="327"/>
                  </a:lnTo>
                  <a:lnTo>
                    <a:pt x="508" y="327"/>
                  </a:lnTo>
                  <a:lnTo>
                    <a:pt x="500" y="327"/>
                  </a:lnTo>
                  <a:lnTo>
                    <a:pt x="496" y="327"/>
                  </a:lnTo>
                  <a:lnTo>
                    <a:pt x="493" y="327"/>
                  </a:lnTo>
                  <a:lnTo>
                    <a:pt x="489" y="327"/>
                  </a:lnTo>
                  <a:lnTo>
                    <a:pt x="485" y="327"/>
                  </a:lnTo>
                  <a:lnTo>
                    <a:pt x="481" y="327"/>
                  </a:lnTo>
                  <a:lnTo>
                    <a:pt x="478" y="327"/>
                  </a:lnTo>
                  <a:lnTo>
                    <a:pt x="466" y="327"/>
                  </a:lnTo>
                  <a:lnTo>
                    <a:pt x="463" y="327"/>
                  </a:lnTo>
                  <a:lnTo>
                    <a:pt x="459" y="327"/>
                  </a:lnTo>
                  <a:lnTo>
                    <a:pt x="455" y="327"/>
                  </a:lnTo>
                  <a:lnTo>
                    <a:pt x="451" y="327"/>
                  </a:lnTo>
                  <a:lnTo>
                    <a:pt x="448" y="327"/>
                  </a:lnTo>
                  <a:lnTo>
                    <a:pt x="444" y="327"/>
                  </a:lnTo>
                  <a:lnTo>
                    <a:pt x="440" y="327"/>
                  </a:lnTo>
                  <a:lnTo>
                    <a:pt x="436" y="327"/>
                  </a:lnTo>
                  <a:lnTo>
                    <a:pt x="433" y="327"/>
                  </a:lnTo>
                  <a:lnTo>
                    <a:pt x="425" y="327"/>
                  </a:lnTo>
                  <a:lnTo>
                    <a:pt x="421" y="327"/>
                  </a:lnTo>
                  <a:lnTo>
                    <a:pt x="417" y="327"/>
                  </a:lnTo>
                  <a:lnTo>
                    <a:pt x="414" y="327"/>
                  </a:lnTo>
                  <a:lnTo>
                    <a:pt x="410" y="327"/>
                  </a:lnTo>
                  <a:lnTo>
                    <a:pt x="406" y="327"/>
                  </a:lnTo>
                  <a:lnTo>
                    <a:pt x="402" y="327"/>
                  </a:lnTo>
                  <a:lnTo>
                    <a:pt x="399" y="327"/>
                  </a:lnTo>
                  <a:lnTo>
                    <a:pt x="395" y="327"/>
                  </a:lnTo>
                  <a:lnTo>
                    <a:pt x="380" y="327"/>
                  </a:lnTo>
                  <a:lnTo>
                    <a:pt x="376" y="327"/>
                  </a:lnTo>
                  <a:lnTo>
                    <a:pt x="372" y="327"/>
                  </a:lnTo>
                  <a:lnTo>
                    <a:pt x="365" y="327"/>
                  </a:lnTo>
                  <a:lnTo>
                    <a:pt x="361" y="327"/>
                  </a:lnTo>
                  <a:lnTo>
                    <a:pt x="357" y="327"/>
                  </a:lnTo>
                  <a:lnTo>
                    <a:pt x="354" y="327"/>
                  </a:lnTo>
                  <a:lnTo>
                    <a:pt x="350" y="327"/>
                  </a:lnTo>
                  <a:lnTo>
                    <a:pt x="346" y="327"/>
                  </a:lnTo>
                  <a:lnTo>
                    <a:pt x="342" y="327"/>
                  </a:lnTo>
                  <a:lnTo>
                    <a:pt x="335" y="327"/>
                  </a:lnTo>
                  <a:lnTo>
                    <a:pt x="331" y="327"/>
                  </a:lnTo>
                  <a:lnTo>
                    <a:pt x="324" y="327"/>
                  </a:lnTo>
                  <a:lnTo>
                    <a:pt x="316" y="327"/>
                  </a:lnTo>
                  <a:lnTo>
                    <a:pt x="301" y="327"/>
                  </a:lnTo>
                  <a:lnTo>
                    <a:pt x="297" y="327"/>
                  </a:lnTo>
                  <a:lnTo>
                    <a:pt x="293" y="327"/>
                  </a:lnTo>
                  <a:lnTo>
                    <a:pt x="290" y="327"/>
                  </a:lnTo>
                  <a:lnTo>
                    <a:pt x="286" y="327"/>
                  </a:lnTo>
                  <a:lnTo>
                    <a:pt x="286" y="324"/>
                  </a:lnTo>
                  <a:lnTo>
                    <a:pt x="286" y="327"/>
                  </a:lnTo>
                  <a:lnTo>
                    <a:pt x="282" y="327"/>
                  </a:lnTo>
                  <a:lnTo>
                    <a:pt x="282" y="324"/>
                  </a:lnTo>
                  <a:lnTo>
                    <a:pt x="286" y="324"/>
                  </a:lnTo>
                  <a:lnTo>
                    <a:pt x="286" y="320"/>
                  </a:lnTo>
                  <a:lnTo>
                    <a:pt x="286" y="324"/>
                  </a:lnTo>
                  <a:lnTo>
                    <a:pt x="282" y="320"/>
                  </a:lnTo>
                  <a:lnTo>
                    <a:pt x="282" y="316"/>
                  </a:lnTo>
                  <a:lnTo>
                    <a:pt x="278" y="320"/>
                  </a:lnTo>
                  <a:lnTo>
                    <a:pt x="275" y="320"/>
                  </a:lnTo>
                  <a:lnTo>
                    <a:pt x="271" y="320"/>
                  </a:lnTo>
                  <a:lnTo>
                    <a:pt x="267" y="316"/>
                  </a:lnTo>
                  <a:lnTo>
                    <a:pt x="271" y="316"/>
                  </a:lnTo>
                  <a:lnTo>
                    <a:pt x="275" y="320"/>
                  </a:lnTo>
                  <a:lnTo>
                    <a:pt x="275" y="316"/>
                  </a:lnTo>
                  <a:lnTo>
                    <a:pt x="278" y="316"/>
                  </a:lnTo>
                  <a:lnTo>
                    <a:pt x="275" y="316"/>
                  </a:lnTo>
                  <a:lnTo>
                    <a:pt x="271" y="316"/>
                  </a:lnTo>
                  <a:lnTo>
                    <a:pt x="271" y="312"/>
                  </a:lnTo>
                  <a:lnTo>
                    <a:pt x="271" y="309"/>
                  </a:lnTo>
                  <a:lnTo>
                    <a:pt x="275" y="309"/>
                  </a:lnTo>
                  <a:lnTo>
                    <a:pt x="271" y="309"/>
                  </a:lnTo>
                  <a:lnTo>
                    <a:pt x="271" y="312"/>
                  </a:lnTo>
                  <a:lnTo>
                    <a:pt x="267" y="312"/>
                  </a:lnTo>
                  <a:lnTo>
                    <a:pt x="267" y="316"/>
                  </a:lnTo>
                  <a:lnTo>
                    <a:pt x="263" y="316"/>
                  </a:lnTo>
                  <a:lnTo>
                    <a:pt x="260" y="312"/>
                  </a:lnTo>
                  <a:lnTo>
                    <a:pt x="256" y="312"/>
                  </a:lnTo>
                  <a:lnTo>
                    <a:pt x="256" y="309"/>
                  </a:lnTo>
                  <a:lnTo>
                    <a:pt x="256" y="312"/>
                  </a:lnTo>
                  <a:lnTo>
                    <a:pt x="260" y="312"/>
                  </a:lnTo>
                  <a:lnTo>
                    <a:pt x="260" y="309"/>
                  </a:lnTo>
                  <a:lnTo>
                    <a:pt x="260" y="305"/>
                  </a:lnTo>
                  <a:lnTo>
                    <a:pt x="263" y="305"/>
                  </a:lnTo>
                  <a:lnTo>
                    <a:pt x="260" y="305"/>
                  </a:lnTo>
                  <a:lnTo>
                    <a:pt x="256" y="305"/>
                  </a:lnTo>
                  <a:lnTo>
                    <a:pt x="252" y="305"/>
                  </a:lnTo>
                  <a:lnTo>
                    <a:pt x="256" y="305"/>
                  </a:lnTo>
                  <a:lnTo>
                    <a:pt x="256" y="301"/>
                  </a:lnTo>
                  <a:lnTo>
                    <a:pt x="256" y="297"/>
                  </a:lnTo>
                  <a:lnTo>
                    <a:pt x="256" y="301"/>
                  </a:lnTo>
                  <a:lnTo>
                    <a:pt x="252" y="301"/>
                  </a:lnTo>
                  <a:lnTo>
                    <a:pt x="252" y="305"/>
                  </a:lnTo>
                  <a:lnTo>
                    <a:pt x="248" y="305"/>
                  </a:lnTo>
                  <a:lnTo>
                    <a:pt x="245" y="305"/>
                  </a:lnTo>
                  <a:lnTo>
                    <a:pt x="245" y="301"/>
                  </a:lnTo>
                  <a:lnTo>
                    <a:pt x="248" y="301"/>
                  </a:lnTo>
                  <a:lnTo>
                    <a:pt x="245" y="301"/>
                  </a:lnTo>
                  <a:lnTo>
                    <a:pt x="245" y="305"/>
                  </a:lnTo>
                  <a:lnTo>
                    <a:pt x="241" y="305"/>
                  </a:lnTo>
                  <a:lnTo>
                    <a:pt x="237" y="305"/>
                  </a:lnTo>
                  <a:lnTo>
                    <a:pt x="233" y="305"/>
                  </a:lnTo>
                  <a:lnTo>
                    <a:pt x="233" y="301"/>
                  </a:lnTo>
                  <a:lnTo>
                    <a:pt x="237" y="301"/>
                  </a:lnTo>
                  <a:lnTo>
                    <a:pt x="241" y="301"/>
                  </a:lnTo>
                  <a:lnTo>
                    <a:pt x="245" y="301"/>
                  </a:lnTo>
                  <a:lnTo>
                    <a:pt x="245" y="297"/>
                  </a:lnTo>
                  <a:lnTo>
                    <a:pt x="245" y="293"/>
                  </a:lnTo>
                  <a:lnTo>
                    <a:pt x="245" y="297"/>
                  </a:lnTo>
                  <a:lnTo>
                    <a:pt x="241" y="301"/>
                  </a:lnTo>
                  <a:lnTo>
                    <a:pt x="237" y="301"/>
                  </a:lnTo>
                  <a:lnTo>
                    <a:pt x="233" y="301"/>
                  </a:lnTo>
                  <a:lnTo>
                    <a:pt x="237" y="301"/>
                  </a:lnTo>
                  <a:lnTo>
                    <a:pt x="233" y="297"/>
                  </a:lnTo>
                  <a:lnTo>
                    <a:pt x="230" y="297"/>
                  </a:lnTo>
                  <a:lnTo>
                    <a:pt x="233" y="297"/>
                  </a:lnTo>
                  <a:lnTo>
                    <a:pt x="237" y="297"/>
                  </a:lnTo>
                  <a:lnTo>
                    <a:pt x="233" y="297"/>
                  </a:lnTo>
                  <a:lnTo>
                    <a:pt x="230" y="297"/>
                  </a:lnTo>
                  <a:lnTo>
                    <a:pt x="226" y="297"/>
                  </a:lnTo>
                  <a:lnTo>
                    <a:pt x="222" y="297"/>
                  </a:lnTo>
                  <a:lnTo>
                    <a:pt x="218" y="297"/>
                  </a:lnTo>
                  <a:lnTo>
                    <a:pt x="222" y="297"/>
                  </a:lnTo>
                  <a:lnTo>
                    <a:pt x="218" y="297"/>
                  </a:lnTo>
                  <a:lnTo>
                    <a:pt x="215" y="297"/>
                  </a:lnTo>
                  <a:lnTo>
                    <a:pt x="215" y="293"/>
                  </a:lnTo>
                  <a:lnTo>
                    <a:pt x="218" y="293"/>
                  </a:lnTo>
                  <a:lnTo>
                    <a:pt x="222" y="293"/>
                  </a:lnTo>
                  <a:lnTo>
                    <a:pt x="226" y="293"/>
                  </a:lnTo>
                  <a:lnTo>
                    <a:pt x="230" y="293"/>
                  </a:lnTo>
                  <a:lnTo>
                    <a:pt x="226" y="293"/>
                  </a:lnTo>
                  <a:lnTo>
                    <a:pt x="222" y="293"/>
                  </a:lnTo>
                  <a:lnTo>
                    <a:pt x="218" y="293"/>
                  </a:lnTo>
                  <a:lnTo>
                    <a:pt x="215" y="293"/>
                  </a:lnTo>
                  <a:lnTo>
                    <a:pt x="211" y="293"/>
                  </a:lnTo>
                  <a:lnTo>
                    <a:pt x="211" y="290"/>
                  </a:lnTo>
                  <a:lnTo>
                    <a:pt x="215" y="290"/>
                  </a:lnTo>
                  <a:lnTo>
                    <a:pt x="218" y="290"/>
                  </a:lnTo>
                  <a:lnTo>
                    <a:pt x="222" y="290"/>
                  </a:lnTo>
                  <a:lnTo>
                    <a:pt x="218" y="290"/>
                  </a:lnTo>
                  <a:lnTo>
                    <a:pt x="215" y="290"/>
                  </a:lnTo>
                  <a:lnTo>
                    <a:pt x="211" y="290"/>
                  </a:lnTo>
                  <a:lnTo>
                    <a:pt x="215" y="290"/>
                  </a:lnTo>
                  <a:lnTo>
                    <a:pt x="215" y="286"/>
                  </a:lnTo>
                  <a:lnTo>
                    <a:pt x="218" y="286"/>
                  </a:lnTo>
                  <a:lnTo>
                    <a:pt x="222" y="286"/>
                  </a:lnTo>
                  <a:lnTo>
                    <a:pt x="226" y="286"/>
                  </a:lnTo>
                  <a:lnTo>
                    <a:pt x="230" y="286"/>
                  </a:lnTo>
                  <a:lnTo>
                    <a:pt x="230" y="282"/>
                  </a:lnTo>
                  <a:lnTo>
                    <a:pt x="226" y="282"/>
                  </a:lnTo>
                  <a:lnTo>
                    <a:pt x="230" y="282"/>
                  </a:lnTo>
                  <a:lnTo>
                    <a:pt x="230" y="286"/>
                  </a:lnTo>
                  <a:lnTo>
                    <a:pt x="226" y="286"/>
                  </a:lnTo>
                  <a:lnTo>
                    <a:pt x="222" y="286"/>
                  </a:lnTo>
                  <a:lnTo>
                    <a:pt x="218" y="286"/>
                  </a:lnTo>
                  <a:lnTo>
                    <a:pt x="215" y="286"/>
                  </a:lnTo>
                  <a:lnTo>
                    <a:pt x="215" y="282"/>
                  </a:lnTo>
                  <a:lnTo>
                    <a:pt x="218" y="282"/>
                  </a:lnTo>
                  <a:lnTo>
                    <a:pt x="215" y="282"/>
                  </a:lnTo>
                  <a:lnTo>
                    <a:pt x="215" y="286"/>
                  </a:lnTo>
                  <a:lnTo>
                    <a:pt x="211" y="290"/>
                  </a:lnTo>
                  <a:lnTo>
                    <a:pt x="211" y="286"/>
                  </a:lnTo>
                  <a:lnTo>
                    <a:pt x="207" y="286"/>
                  </a:lnTo>
                  <a:lnTo>
                    <a:pt x="207" y="282"/>
                  </a:lnTo>
                  <a:lnTo>
                    <a:pt x="211" y="282"/>
                  </a:lnTo>
                  <a:lnTo>
                    <a:pt x="211" y="278"/>
                  </a:lnTo>
                  <a:lnTo>
                    <a:pt x="215" y="278"/>
                  </a:lnTo>
                  <a:lnTo>
                    <a:pt x="218" y="275"/>
                  </a:lnTo>
                  <a:lnTo>
                    <a:pt x="222" y="275"/>
                  </a:lnTo>
                  <a:lnTo>
                    <a:pt x="226" y="278"/>
                  </a:lnTo>
                  <a:lnTo>
                    <a:pt x="222" y="275"/>
                  </a:lnTo>
                  <a:lnTo>
                    <a:pt x="226" y="275"/>
                  </a:lnTo>
                  <a:lnTo>
                    <a:pt x="222" y="275"/>
                  </a:lnTo>
                  <a:lnTo>
                    <a:pt x="218" y="275"/>
                  </a:lnTo>
                  <a:lnTo>
                    <a:pt x="218" y="271"/>
                  </a:lnTo>
                  <a:lnTo>
                    <a:pt x="222" y="271"/>
                  </a:lnTo>
                  <a:lnTo>
                    <a:pt x="222" y="267"/>
                  </a:lnTo>
                  <a:lnTo>
                    <a:pt x="222" y="271"/>
                  </a:lnTo>
                  <a:lnTo>
                    <a:pt x="218" y="271"/>
                  </a:lnTo>
                  <a:lnTo>
                    <a:pt x="215" y="275"/>
                  </a:lnTo>
                  <a:lnTo>
                    <a:pt x="211" y="275"/>
                  </a:lnTo>
                  <a:lnTo>
                    <a:pt x="207" y="275"/>
                  </a:lnTo>
                  <a:lnTo>
                    <a:pt x="207" y="271"/>
                  </a:lnTo>
                  <a:lnTo>
                    <a:pt x="207" y="275"/>
                  </a:lnTo>
                  <a:lnTo>
                    <a:pt x="207" y="271"/>
                  </a:lnTo>
                  <a:lnTo>
                    <a:pt x="203" y="271"/>
                  </a:lnTo>
                  <a:lnTo>
                    <a:pt x="203" y="275"/>
                  </a:lnTo>
                  <a:lnTo>
                    <a:pt x="200" y="275"/>
                  </a:lnTo>
                  <a:lnTo>
                    <a:pt x="203" y="275"/>
                  </a:lnTo>
                  <a:lnTo>
                    <a:pt x="203" y="271"/>
                  </a:lnTo>
                  <a:lnTo>
                    <a:pt x="203" y="267"/>
                  </a:lnTo>
                  <a:lnTo>
                    <a:pt x="200" y="267"/>
                  </a:lnTo>
                  <a:lnTo>
                    <a:pt x="200" y="263"/>
                  </a:lnTo>
                  <a:lnTo>
                    <a:pt x="196" y="260"/>
                  </a:lnTo>
                  <a:lnTo>
                    <a:pt x="192" y="260"/>
                  </a:lnTo>
                  <a:lnTo>
                    <a:pt x="192" y="256"/>
                  </a:lnTo>
                  <a:lnTo>
                    <a:pt x="196" y="256"/>
                  </a:lnTo>
                  <a:lnTo>
                    <a:pt x="200" y="256"/>
                  </a:lnTo>
                  <a:lnTo>
                    <a:pt x="203" y="256"/>
                  </a:lnTo>
                  <a:lnTo>
                    <a:pt x="207" y="256"/>
                  </a:lnTo>
                  <a:lnTo>
                    <a:pt x="207" y="260"/>
                  </a:lnTo>
                  <a:lnTo>
                    <a:pt x="207" y="256"/>
                  </a:lnTo>
                  <a:lnTo>
                    <a:pt x="203" y="256"/>
                  </a:lnTo>
                  <a:lnTo>
                    <a:pt x="200" y="256"/>
                  </a:lnTo>
                  <a:lnTo>
                    <a:pt x="192" y="256"/>
                  </a:lnTo>
                  <a:lnTo>
                    <a:pt x="192" y="252"/>
                  </a:lnTo>
                  <a:lnTo>
                    <a:pt x="196" y="252"/>
                  </a:lnTo>
                  <a:lnTo>
                    <a:pt x="200" y="252"/>
                  </a:lnTo>
                  <a:lnTo>
                    <a:pt x="196" y="248"/>
                  </a:lnTo>
                  <a:lnTo>
                    <a:pt x="192" y="252"/>
                  </a:lnTo>
                  <a:lnTo>
                    <a:pt x="188" y="252"/>
                  </a:lnTo>
                  <a:lnTo>
                    <a:pt x="188" y="256"/>
                  </a:lnTo>
                  <a:lnTo>
                    <a:pt x="188" y="260"/>
                  </a:lnTo>
                  <a:lnTo>
                    <a:pt x="184" y="260"/>
                  </a:lnTo>
                  <a:lnTo>
                    <a:pt x="184" y="256"/>
                  </a:lnTo>
                  <a:lnTo>
                    <a:pt x="181" y="256"/>
                  </a:lnTo>
                  <a:lnTo>
                    <a:pt x="181" y="252"/>
                  </a:lnTo>
                  <a:lnTo>
                    <a:pt x="177" y="252"/>
                  </a:lnTo>
                  <a:lnTo>
                    <a:pt x="173" y="248"/>
                  </a:lnTo>
                  <a:lnTo>
                    <a:pt x="173" y="245"/>
                  </a:lnTo>
                  <a:lnTo>
                    <a:pt x="177" y="245"/>
                  </a:lnTo>
                  <a:lnTo>
                    <a:pt x="181" y="245"/>
                  </a:lnTo>
                  <a:lnTo>
                    <a:pt x="184" y="245"/>
                  </a:lnTo>
                  <a:lnTo>
                    <a:pt x="181" y="245"/>
                  </a:lnTo>
                  <a:lnTo>
                    <a:pt x="177" y="245"/>
                  </a:lnTo>
                  <a:lnTo>
                    <a:pt x="173" y="245"/>
                  </a:lnTo>
                  <a:lnTo>
                    <a:pt x="169" y="241"/>
                  </a:lnTo>
                  <a:lnTo>
                    <a:pt x="169" y="245"/>
                  </a:lnTo>
                  <a:lnTo>
                    <a:pt x="169" y="241"/>
                  </a:lnTo>
                  <a:lnTo>
                    <a:pt x="169" y="237"/>
                  </a:lnTo>
                  <a:lnTo>
                    <a:pt x="169" y="241"/>
                  </a:lnTo>
                  <a:lnTo>
                    <a:pt x="173" y="241"/>
                  </a:lnTo>
                  <a:lnTo>
                    <a:pt x="173" y="245"/>
                  </a:lnTo>
                  <a:lnTo>
                    <a:pt x="177" y="245"/>
                  </a:lnTo>
                  <a:lnTo>
                    <a:pt x="173" y="241"/>
                  </a:lnTo>
                  <a:lnTo>
                    <a:pt x="169" y="237"/>
                  </a:lnTo>
                  <a:lnTo>
                    <a:pt x="173" y="237"/>
                  </a:lnTo>
                  <a:lnTo>
                    <a:pt x="177" y="237"/>
                  </a:lnTo>
                  <a:lnTo>
                    <a:pt x="173" y="237"/>
                  </a:lnTo>
                  <a:lnTo>
                    <a:pt x="173" y="233"/>
                  </a:lnTo>
                  <a:lnTo>
                    <a:pt x="177" y="233"/>
                  </a:lnTo>
                  <a:lnTo>
                    <a:pt x="181" y="233"/>
                  </a:lnTo>
                  <a:lnTo>
                    <a:pt x="177" y="233"/>
                  </a:lnTo>
                  <a:lnTo>
                    <a:pt x="177" y="230"/>
                  </a:lnTo>
                  <a:lnTo>
                    <a:pt x="181" y="226"/>
                  </a:lnTo>
                  <a:lnTo>
                    <a:pt x="184" y="226"/>
                  </a:lnTo>
                  <a:lnTo>
                    <a:pt x="181" y="226"/>
                  </a:lnTo>
                  <a:lnTo>
                    <a:pt x="177" y="222"/>
                  </a:lnTo>
                  <a:lnTo>
                    <a:pt x="177" y="226"/>
                  </a:lnTo>
                  <a:lnTo>
                    <a:pt x="177" y="230"/>
                  </a:lnTo>
                  <a:lnTo>
                    <a:pt x="173" y="233"/>
                  </a:lnTo>
                  <a:lnTo>
                    <a:pt x="173" y="230"/>
                  </a:lnTo>
                  <a:lnTo>
                    <a:pt x="177" y="230"/>
                  </a:lnTo>
                  <a:lnTo>
                    <a:pt x="177" y="226"/>
                  </a:lnTo>
                  <a:lnTo>
                    <a:pt x="173" y="226"/>
                  </a:lnTo>
                  <a:lnTo>
                    <a:pt x="173" y="222"/>
                  </a:lnTo>
                  <a:lnTo>
                    <a:pt x="173" y="218"/>
                  </a:lnTo>
                  <a:lnTo>
                    <a:pt x="177" y="218"/>
                  </a:lnTo>
                  <a:lnTo>
                    <a:pt x="173" y="218"/>
                  </a:lnTo>
                  <a:lnTo>
                    <a:pt x="173" y="215"/>
                  </a:lnTo>
                  <a:lnTo>
                    <a:pt x="169" y="215"/>
                  </a:lnTo>
                  <a:lnTo>
                    <a:pt x="166" y="215"/>
                  </a:lnTo>
                  <a:lnTo>
                    <a:pt x="166" y="211"/>
                  </a:lnTo>
                  <a:lnTo>
                    <a:pt x="162" y="211"/>
                  </a:lnTo>
                  <a:lnTo>
                    <a:pt x="158" y="211"/>
                  </a:lnTo>
                  <a:lnTo>
                    <a:pt x="154" y="211"/>
                  </a:lnTo>
                  <a:lnTo>
                    <a:pt x="154" y="207"/>
                  </a:lnTo>
                  <a:lnTo>
                    <a:pt x="151" y="207"/>
                  </a:lnTo>
                  <a:lnTo>
                    <a:pt x="147" y="207"/>
                  </a:lnTo>
                  <a:lnTo>
                    <a:pt x="147" y="203"/>
                  </a:lnTo>
                  <a:lnTo>
                    <a:pt x="143" y="203"/>
                  </a:lnTo>
                  <a:lnTo>
                    <a:pt x="143" y="199"/>
                  </a:lnTo>
                  <a:lnTo>
                    <a:pt x="139" y="199"/>
                  </a:lnTo>
                  <a:lnTo>
                    <a:pt x="139" y="196"/>
                  </a:lnTo>
                  <a:lnTo>
                    <a:pt x="136" y="196"/>
                  </a:lnTo>
                  <a:lnTo>
                    <a:pt x="136" y="192"/>
                  </a:lnTo>
                  <a:lnTo>
                    <a:pt x="132" y="188"/>
                  </a:lnTo>
                  <a:lnTo>
                    <a:pt x="128" y="188"/>
                  </a:lnTo>
                  <a:lnTo>
                    <a:pt x="128" y="184"/>
                  </a:lnTo>
                  <a:lnTo>
                    <a:pt x="124" y="184"/>
                  </a:lnTo>
                  <a:lnTo>
                    <a:pt x="124" y="181"/>
                  </a:lnTo>
                  <a:lnTo>
                    <a:pt x="121" y="181"/>
                  </a:lnTo>
                  <a:lnTo>
                    <a:pt x="121" y="177"/>
                  </a:lnTo>
                  <a:lnTo>
                    <a:pt x="117" y="173"/>
                  </a:lnTo>
                  <a:lnTo>
                    <a:pt x="109" y="173"/>
                  </a:lnTo>
                  <a:lnTo>
                    <a:pt x="106" y="169"/>
                  </a:lnTo>
                  <a:lnTo>
                    <a:pt x="106" y="166"/>
                  </a:lnTo>
                  <a:lnTo>
                    <a:pt x="102" y="166"/>
                  </a:lnTo>
                  <a:lnTo>
                    <a:pt x="98" y="166"/>
                  </a:lnTo>
                  <a:lnTo>
                    <a:pt x="94" y="162"/>
                  </a:lnTo>
                  <a:lnTo>
                    <a:pt x="98" y="162"/>
                  </a:lnTo>
                  <a:lnTo>
                    <a:pt x="94" y="158"/>
                  </a:lnTo>
                  <a:lnTo>
                    <a:pt x="91" y="158"/>
                  </a:lnTo>
                  <a:lnTo>
                    <a:pt x="87" y="158"/>
                  </a:lnTo>
                  <a:lnTo>
                    <a:pt x="83" y="158"/>
                  </a:lnTo>
                  <a:lnTo>
                    <a:pt x="79" y="158"/>
                  </a:lnTo>
                  <a:lnTo>
                    <a:pt x="76" y="158"/>
                  </a:lnTo>
                  <a:lnTo>
                    <a:pt x="76" y="162"/>
                  </a:lnTo>
                  <a:lnTo>
                    <a:pt x="72" y="162"/>
                  </a:lnTo>
                  <a:lnTo>
                    <a:pt x="72" y="166"/>
                  </a:lnTo>
                  <a:lnTo>
                    <a:pt x="68" y="166"/>
                  </a:lnTo>
                  <a:lnTo>
                    <a:pt x="64" y="169"/>
                  </a:lnTo>
                  <a:lnTo>
                    <a:pt x="60" y="169"/>
                  </a:lnTo>
                  <a:lnTo>
                    <a:pt x="57" y="169"/>
                  </a:lnTo>
                  <a:lnTo>
                    <a:pt x="57" y="166"/>
                  </a:lnTo>
                  <a:lnTo>
                    <a:pt x="49" y="162"/>
                  </a:lnTo>
                  <a:lnTo>
                    <a:pt x="45" y="158"/>
                  </a:lnTo>
                  <a:lnTo>
                    <a:pt x="42" y="158"/>
                  </a:lnTo>
                  <a:lnTo>
                    <a:pt x="38" y="158"/>
                  </a:lnTo>
                  <a:lnTo>
                    <a:pt x="38" y="154"/>
                  </a:lnTo>
                  <a:lnTo>
                    <a:pt x="34" y="154"/>
                  </a:lnTo>
                  <a:lnTo>
                    <a:pt x="30" y="154"/>
                  </a:lnTo>
                  <a:lnTo>
                    <a:pt x="30" y="151"/>
                  </a:lnTo>
                  <a:lnTo>
                    <a:pt x="34" y="151"/>
                  </a:lnTo>
                  <a:lnTo>
                    <a:pt x="34" y="147"/>
                  </a:lnTo>
                  <a:lnTo>
                    <a:pt x="27" y="147"/>
                  </a:lnTo>
                  <a:lnTo>
                    <a:pt x="23" y="147"/>
                  </a:lnTo>
                  <a:lnTo>
                    <a:pt x="23" y="151"/>
                  </a:lnTo>
                  <a:lnTo>
                    <a:pt x="19" y="151"/>
                  </a:lnTo>
                  <a:lnTo>
                    <a:pt x="12" y="151"/>
                  </a:lnTo>
                  <a:lnTo>
                    <a:pt x="4" y="151"/>
                  </a:lnTo>
                  <a:lnTo>
                    <a:pt x="4" y="147"/>
                  </a:lnTo>
                  <a:lnTo>
                    <a:pt x="4" y="139"/>
                  </a:lnTo>
                  <a:lnTo>
                    <a:pt x="4" y="109"/>
                  </a:lnTo>
                  <a:lnTo>
                    <a:pt x="4" y="106"/>
                  </a:lnTo>
                  <a:lnTo>
                    <a:pt x="0" y="94"/>
                  </a:lnTo>
                  <a:lnTo>
                    <a:pt x="4" y="90"/>
                  </a:lnTo>
                  <a:lnTo>
                    <a:pt x="4" y="87"/>
                  </a:lnTo>
                  <a:lnTo>
                    <a:pt x="0" y="72"/>
                  </a:lnTo>
                  <a:lnTo>
                    <a:pt x="4" y="72"/>
                  </a:lnTo>
                  <a:lnTo>
                    <a:pt x="0" y="64"/>
                  </a:lnTo>
                  <a:lnTo>
                    <a:pt x="0" y="57"/>
                  </a:lnTo>
                  <a:lnTo>
                    <a:pt x="4" y="53"/>
                  </a:lnTo>
                  <a:lnTo>
                    <a:pt x="4" y="49"/>
                  </a:lnTo>
                  <a:lnTo>
                    <a:pt x="4" y="45"/>
                  </a:lnTo>
                  <a:lnTo>
                    <a:pt x="4" y="42"/>
                  </a:lnTo>
                  <a:lnTo>
                    <a:pt x="0" y="38"/>
                  </a:lnTo>
                  <a:lnTo>
                    <a:pt x="4" y="34"/>
                  </a:lnTo>
                  <a:lnTo>
                    <a:pt x="4" y="30"/>
                  </a:lnTo>
                  <a:lnTo>
                    <a:pt x="0" y="30"/>
                  </a:lnTo>
                  <a:lnTo>
                    <a:pt x="0" y="27"/>
                  </a:lnTo>
                  <a:lnTo>
                    <a:pt x="0" y="23"/>
                  </a:lnTo>
                  <a:lnTo>
                    <a:pt x="4" y="19"/>
                  </a:lnTo>
                  <a:lnTo>
                    <a:pt x="4" y="12"/>
                  </a:lnTo>
                  <a:lnTo>
                    <a:pt x="4" y="4"/>
                  </a:lnTo>
                  <a:lnTo>
                    <a:pt x="0" y="0"/>
                  </a:lnTo>
                  <a:lnTo>
                    <a:pt x="4" y="0"/>
                  </a:lnTo>
                  <a:lnTo>
                    <a:pt x="4" y="4"/>
                  </a:lnTo>
                  <a:lnTo>
                    <a:pt x="8" y="4"/>
                  </a:lnTo>
                  <a:lnTo>
                    <a:pt x="12" y="4"/>
                  </a:lnTo>
                  <a:lnTo>
                    <a:pt x="15" y="4"/>
                  </a:lnTo>
                  <a:lnTo>
                    <a:pt x="19" y="4"/>
                  </a:lnTo>
                  <a:lnTo>
                    <a:pt x="23" y="4"/>
                  </a:lnTo>
                  <a:lnTo>
                    <a:pt x="27" y="4"/>
                  </a:lnTo>
                  <a:lnTo>
                    <a:pt x="30" y="4"/>
                  </a:lnTo>
                  <a:lnTo>
                    <a:pt x="34" y="4"/>
                  </a:lnTo>
                  <a:lnTo>
                    <a:pt x="34" y="8"/>
                  </a:lnTo>
                  <a:lnTo>
                    <a:pt x="38" y="8"/>
                  </a:lnTo>
                  <a:lnTo>
                    <a:pt x="42" y="8"/>
                  </a:lnTo>
                  <a:lnTo>
                    <a:pt x="45" y="8"/>
                  </a:lnTo>
                  <a:lnTo>
                    <a:pt x="45" y="12"/>
                  </a:lnTo>
                  <a:lnTo>
                    <a:pt x="49" y="12"/>
                  </a:lnTo>
                  <a:lnTo>
                    <a:pt x="53" y="12"/>
                  </a:lnTo>
                  <a:lnTo>
                    <a:pt x="57" y="12"/>
                  </a:lnTo>
                  <a:lnTo>
                    <a:pt x="60" y="12"/>
                  </a:lnTo>
                  <a:lnTo>
                    <a:pt x="64" y="12"/>
                  </a:lnTo>
                  <a:lnTo>
                    <a:pt x="68" y="15"/>
                  </a:lnTo>
                  <a:lnTo>
                    <a:pt x="72" y="15"/>
                  </a:lnTo>
                  <a:lnTo>
                    <a:pt x="76" y="15"/>
                  </a:lnTo>
                  <a:lnTo>
                    <a:pt x="79" y="15"/>
                  </a:lnTo>
                  <a:lnTo>
                    <a:pt x="83" y="15"/>
                  </a:lnTo>
                  <a:lnTo>
                    <a:pt x="87" y="15"/>
                  </a:lnTo>
                  <a:lnTo>
                    <a:pt x="91" y="15"/>
                  </a:lnTo>
                  <a:lnTo>
                    <a:pt x="91" y="19"/>
                  </a:lnTo>
                  <a:lnTo>
                    <a:pt x="94" y="19"/>
                  </a:lnTo>
                  <a:lnTo>
                    <a:pt x="94" y="15"/>
                  </a:lnTo>
                  <a:lnTo>
                    <a:pt x="91" y="15"/>
                  </a:lnTo>
                  <a:lnTo>
                    <a:pt x="87" y="15"/>
                  </a:lnTo>
                  <a:lnTo>
                    <a:pt x="91" y="15"/>
                  </a:lnTo>
                  <a:lnTo>
                    <a:pt x="94" y="12"/>
                  </a:lnTo>
                  <a:lnTo>
                    <a:pt x="94" y="15"/>
                  </a:lnTo>
                  <a:lnTo>
                    <a:pt x="98" y="15"/>
                  </a:lnTo>
                  <a:lnTo>
                    <a:pt x="98" y="12"/>
                  </a:lnTo>
                  <a:lnTo>
                    <a:pt x="102" y="15"/>
                  </a:lnTo>
                  <a:lnTo>
                    <a:pt x="106" y="15"/>
                  </a:lnTo>
                  <a:lnTo>
                    <a:pt x="106" y="19"/>
                  </a:lnTo>
                  <a:lnTo>
                    <a:pt x="109" y="19"/>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053" name="Freeform 2543"/>
            <p:cNvSpPr>
              <a:spLocks/>
            </p:cNvSpPr>
            <p:nvPr/>
          </p:nvSpPr>
          <p:spPr bwMode="auto">
            <a:xfrm>
              <a:off x="3671888" y="1638300"/>
              <a:ext cx="1031875" cy="138113"/>
            </a:xfrm>
            <a:custGeom>
              <a:avLst/>
              <a:gdLst>
                <a:gd name="T0" fmla="*/ 34925 w 650"/>
                <a:gd name="T1" fmla="*/ 60325 h 87"/>
                <a:gd name="T2" fmla="*/ 58738 w 650"/>
                <a:gd name="T3" fmla="*/ 53975 h 87"/>
                <a:gd name="T4" fmla="*/ 101600 w 650"/>
                <a:gd name="T5" fmla="*/ 47625 h 87"/>
                <a:gd name="T6" fmla="*/ 125413 w 650"/>
                <a:gd name="T7" fmla="*/ 42863 h 87"/>
                <a:gd name="T8" fmla="*/ 88900 w 650"/>
                <a:gd name="T9" fmla="*/ 53975 h 87"/>
                <a:gd name="T10" fmla="*/ 41275 w 650"/>
                <a:gd name="T11" fmla="*/ 73025 h 87"/>
                <a:gd name="T12" fmla="*/ 47625 w 650"/>
                <a:gd name="T13" fmla="*/ 77788 h 87"/>
                <a:gd name="T14" fmla="*/ 58738 w 650"/>
                <a:gd name="T15" fmla="*/ 66675 h 87"/>
                <a:gd name="T16" fmla="*/ 82550 w 650"/>
                <a:gd name="T17" fmla="*/ 66675 h 87"/>
                <a:gd name="T18" fmla="*/ 88900 w 650"/>
                <a:gd name="T19" fmla="*/ 60325 h 87"/>
                <a:gd name="T20" fmla="*/ 95250 w 650"/>
                <a:gd name="T21" fmla="*/ 60325 h 87"/>
                <a:gd name="T22" fmla="*/ 136525 w 650"/>
                <a:gd name="T23" fmla="*/ 53975 h 87"/>
                <a:gd name="T24" fmla="*/ 179388 w 650"/>
                <a:gd name="T25" fmla="*/ 42863 h 87"/>
                <a:gd name="T26" fmla="*/ 196850 w 650"/>
                <a:gd name="T27" fmla="*/ 47625 h 87"/>
                <a:gd name="T28" fmla="*/ 238125 w 650"/>
                <a:gd name="T29" fmla="*/ 60325 h 87"/>
                <a:gd name="T30" fmla="*/ 231775 w 650"/>
                <a:gd name="T31" fmla="*/ 53975 h 87"/>
                <a:gd name="T32" fmla="*/ 250825 w 650"/>
                <a:gd name="T33" fmla="*/ 42863 h 87"/>
                <a:gd name="T34" fmla="*/ 268288 w 650"/>
                <a:gd name="T35" fmla="*/ 66675 h 87"/>
                <a:gd name="T36" fmla="*/ 315913 w 650"/>
                <a:gd name="T37" fmla="*/ 53975 h 87"/>
                <a:gd name="T38" fmla="*/ 363538 w 650"/>
                <a:gd name="T39" fmla="*/ 66675 h 87"/>
                <a:gd name="T40" fmla="*/ 423863 w 650"/>
                <a:gd name="T41" fmla="*/ 73025 h 87"/>
                <a:gd name="T42" fmla="*/ 471488 w 650"/>
                <a:gd name="T43" fmla="*/ 73025 h 87"/>
                <a:gd name="T44" fmla="*/ 500063 w 650"/>
                <a:gd name="T45" fmla="*/ 90488 h 87"/>
                <a:gd name="T46" fmla="*/ 495300 w 650"/>
                <a:gd name="T47" fmla="*/ 101600 h 87"/>
                <a:gd name="T48" fmla="*/ 554038 w 650"/>
                <a:gd name="T49" fmla="*/ 107950 h 87"/>
                <a:gd name="T50" fmla="*/ 614363 w 650"/>
                <a:gd name="T51" fmla="*/ 96838 h 87"/>
                <a:gd name="T52" fmla="*/ 644525 w 650"/>
                <a:gd name="T53" fmla="*/ 107950 h 87"/>
                <a:gd name="T54" fmla="*/ 668338 w 650"/>
                <a:gd name="T55" fmla="*/ 120650 h 87"/>
                <a:gd name="T56" fmla="*/ 673100 w 650"/>
                <a:gd name="T57" fmla="*/ 138113 h 87"/>
                <a:gd name="T58" fmla="*/ 679450 w 650"/>
                <a:gd name="T59" fmla="*/ 125413 h 87"/>
                <a:gd name="T60" fmla="*/ 673100 w 650"/>
                <a:gd name="T61" fmla="*/ 96838 h 87"/>
                <a:gd name="T62" fmla="*/ 722313 w 650"/>
                <a:gd name="T63" fmla="*/ 90488 h 87"/>
                <a:gd name="T64" fmla="*/ 685800 w 650"/>
                <a:gd name="T65" fmla="*/ 90488 h 87"/>
                <a:gd name="T66" fmla="*/ 649288 w 650"/>
                <a:gd name="T67" fmla="*/ 90488 h 87"/>
                <a:gd name="T68" fmla="*/ 692150 w 650"/>
                <a:gd name="T69" fmla="*/ 77788 h 87"/>
                <a:gd name="T70" fmla="*/ 727075 w 650"/>
                <a:gd name="T71" fmla="*/ 90488 h 87"/>
                <a:gd name="T72" fmla="*/ 769938 w 650"/>
                <a:gd name="T73" fmla="*/ 96838 h 87"/>
                <a:gd name="T74" fmla="*/ 828675 w 650"/>
                <a:gd name="T75" fmla="*/ 107950 h 87"/>
                <a:gd name="T76" fmla="*/ 882650 w 650"/>
                <a:gd name="T77" fmla="*/ 101600 h 87"/>
                <a:gd name="T78" fmla="*/ 906463 w 650"/>
                <a:gd name="T79" fmla="*/ 101600 h 87"/>
                <a:gd name="T80" fmla="*/ 919163 w 650"/>
                <a:gd name="T81" fmla="*/ 101600 h 87"/>
                <a:gd name="T82" fmla="*/ 906463 w 650"/>
                <a:gd name="T83" fmla="*/ 90488 h 87"/>
                <a:gd name="T84" fmla="*/ 936625 w 650"/>
                <a:gd name="T85" fmla="*/ 84138 h 87"/>
                <a:gd name="T86" fmla="*/ 960438 w 650"/>
                <a:gd name="T87" fmla="*/ 96838 h 87"/>
                <a:gd name="T88" fmla="*/ 954088 w 650"/>
                <a:gd name="T89" fmla="*/ 114300 h 87"/>
                <a:gd name="T90" fmla="*/ 977900 w 650"/>
                <a:gd name="T91" fmla="*/ 120650 h 87"/>
                <a:gd name="T92" fmla="*/ 954088 w 650"/>
                <a:gd name="T93" fmla="*/ 120650 h 87"/>
                <a:gd name="T94" fmla="*/ 984250 w 650"/>
                <a:gd name="T95" fmla="*/ 125413 h 87"/>
                <a:gd name="T96" fmla="*/ 984250 w 650"/>
                <a:gd name="T97" fmla="*/ 96838 h 87"/>
                <a:gd name="T98" fmla="*/ 1019175 w 650"/>
                <a:gd name="T99" fmla="*/ 77788 h 87"/>
                <a:gd name="T100" fmla="*/ 1001713 w 650"/>
                <a:gd name="T101" fmla="*/ 73025 h 87"/>
                <a:gd name="T102" fmla="*/ 1031875 w 650"/>
                <a:gd name="T103" fmla="*/ 66675 h 87"/>
                <a:gd name="T104" fmla="*/ 995363 w 650"/>
                <a:gd name="T105" fmla="*/ 53975 h 87"/>
                <a:gd name="T106" fmla="*/ 954088 w 650"/>
                <a:gd name="T107" fmla="*/ 42863 h 87"/>
                <a:gd name="T108" fmla="*/ 960438 w 650"/>
                <a:gd name="T109" fmla="*/ 30163 h 87"/>
                <a:gd name="T110" fmla="*/ 971550 w 650"/>
                <a:gd name="T111" fmla="*/ 12700 h 87"/>
                <a:gd name="T112" fmla="*/ 990600 w 650"/>
                <a:gd name="T113" fmla="*/ 0 h 87"/>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650" h="87">
                  <a:moveTo>
                    <a:pt x="7" y="53"/>
                  </a:moveTo>
                  <a:lnTo>
                    <a:pt x="7" y="49"/>
                  </a:lnTo>
                  <a:lnTo>
                    <a:pt x="4" y="49"/>
                  </a:lnTo>
                  <a:lnTo>
                    <a:pt x="0" y="46"/>
                  </a:lnTo>
                  <a:lnTo>
                    <a:pt x="4" y="46"/>
                  </a:lnTo>
                  <a:lnTo>
                    <a:pt x="7" y="42"/>
                  </a:lnTo>
                  <a:lnTo>
                    <a:pt x="11" y="42"/>
                  </a:lnTo>
                  <a:lnTo>
                    <a:pt x="15" y="42"/>
                  </a:lnTo>
                  <a:lnTo>
                    <a:pt x="19" y="38"/>
                  </a:lnTo>
                  <a:lnTo>
                    <a:pt x="22" y="38"/>
                  </a:lnTo>
                  <a:lnTo>
                    <a:pt x="22" y="42"/>
                  </a:lnTo>
                  <a:lnTo>
                    <a:pt x="22" y="38"/>
                  </a:lnTo>
                  <a:lnTo>
                    <a:pt x="26" y="38"/>
                  </a:lnTo>
                  <a:lnTo>
                    <a:pt x="26" y="34"/>
                  </a:lnTo>
                  <a:lnTo>
                    <a:pt x="30" y="34"/>
                  </a:lnTo>
                  <a:lnTo>
                    <a:pt x="34" y="34"/>
                  </a:lnTo>
                  <a:lnTo>
                    <a:pt x="34" y="38"/>
                  </a:lnTo>
                  <a:lnTo>
                    <a:pt x="37" y="34"/>
                  </a:lnTo>
                  <a:lnTo>
                    <a:pt x="34" y="34"/>
                  </a:lnTo>
                  <a:lnTo>
                    <a:pt x="37" y="34"/>
                  </a:lnTo>
                  <a:lnTo>
                    <a:pt x="41" y="34"/>
                  </a:lnTo>
                  <a:lnTo>
                    <a:pt x="45" y="34"/>
                  </a:lnTo>
                  <a:lnTo>
                    <a:pt x="49" y="34"/>
                  </a:lnTo>
                  <a:lnTo>
                    <a:pt x="49" y="30"/>
                  </a:lnTo>
                  <a:lnTo>
                    <a:pt x="52" y="30"/>
                  </a:lnTo>
                  <a:lnTo>
                    <a:pt x="52" y="34"/>
                  </a:lnTo>
                  <a:lnTo>
                    <a:pt x="56" y="34"/>
                  </a:lnTo>
                  <a:lnTo>
                    <a:pt x="56" y="30"/>
                  </a:lnTo>
                  <a:lnTo>
                    <a:pt x="60" y="30"/>
                  </a:lnTo>
                  <a:lnTo>
                    <a:pt x="64" y="30"/>
                  </a:lnTo>
                  <a:lnTo>
                    <a:pt x="64" y="27"/>
                  </a:lnTo>
                  <a:lnTo>
                    <a:pt x="67" y="27"/>
                  </a:lnTo>
                  <a:lnTo>
                    <a:pt x="64" y="27"/>
                  </a:lnTo>
                  <a:lnTo>
                    <a:pt x="64" y="30"/>
                  </a:lnTo>
                  <a:lnTo>
                    <a:pt x="67" y="27"/>
                  </a:lnTo>
                  <a:lnTo>
                    <a:pt x="67" y="30"/>
                  </a:lnTo>
                  <a:lnTo>
                    <a:pt x="71" y="30"/>
                  </a:lnTo>
                  <a:lnTo>
                    <a:pt x="75" y="30"/>
                  </a:lnTo>
                  <a:lnTo>
                    <a:pt x="75" y="27"/>
                  </a:lnTo>
                  <a:lnTo>
                    <a:pt x="79" y="27"/>
                  </a:lnTo>
                  <a:lnTo>
                    <a:pt x="82" y="27"/>
                  </a:lnTo>
                  <a:lnTo>
                    <a:pt x="82" y="30"/>
                  </a:lnTo>
                  <a:lnTo>
                    <a:pt x="79" y="30"/>
                  </a:lnTo>
                  <a:lnTo>
                    <a:pt x="75" y="30"/>
                  </a:lnTo>
                  <a:lnTo>
                    <a:pt x="71" y="34"/>
                  </a:lnTo>
                  <a:lnTo>
                    <a:pt x="64" y="34"/>
                  </a:lnTo>
                  <a:lnTo>
                    <a:pt x="60" y="34"/>
                  </a:lnTo>
                  <a:lnTo>
                    <a:pt x="60" y="38"/>
                  </a:lnTo>
                  <a:lnTo>
                    <a:pt x="56" y="38"/>
                  </a:lnTo>
                  <a:lnTo>
                    <a:pt x="56" y="34"/>
                  </a:lnTo>
                  <a:lnTo>
                    <a:pt x="56" y="38"/>
                  </a:lnTo>
                  <a:lnTo>
                    <a:pt x="52" y="38"/>
                  </a:lnTo>
                  <a:lnTo>
                    <a:pt x="49" y="38"/>
                  </a:lnTo>
                  <a:lnTo>
                    <a:pt x="45" y="38"/>
                  </a:lnTo>
                  <a:lnTo>
                    <a:pt x="41" y="38"/>
                  </a:lnTo>
                  <a:lnTo>
                    <a:pt x="41" y="42"/>
                  </a:lnTo>
                  <a:lnTo>
                    <a:pt x="37" y="42"/>
                  </a:lnTo>
                  <a:lnTo>
                    <a:pt x="34" y="42"/>
                  </a:lnTo>
                  <a:lnTo>
                    <a:pt x="30" y="42"/>
                  </a:lnTo>
                  <a:lnTo>
                    <a:pt x="26" y="46"/>
                  </a:lnTo>
                  <a:lnTo>
                    <a:pt x="22" y="46"/>
                  </a:lnTo>
                  <a:lnTo>
                    <a:pt x="22" y="49"/>
                  </a:lnTo>
                  <a:lnTo>
                    <a:pt x="19" y="49"/>
                  </a:lnTo>
                  <a:lnTo>
                    <a:pt x="22" y="49"/>
                  </a:lnTo>
                  <a:lnTo>
                    <a:pt x="26" y="49"/>
                  </a:lnTo>
                  <a:lnTo>
                    <a:pt x="22" y="49"/>
                  </a:lnTo>
                  <a:lnTo>
                    <a:pt x="19" y="49"/>
                  </a:lnTo>
                  <a:lnTo>
                    <a:pt x="22" y="49"/>
                  </a:lnTo>
                  <a:lnTo>
                    <a:pt x="26" y="49"/>
                  </a:lnTo>
                  <a:lnTo>
                    <a:pt x="30" y="49"/>
                  </a:lnTo>
                  <a:lnTo>
                    <a:pt x="34" y="49"/>
                  </a:lnTo>
                  <a:lnTo>
                    <a:pt x="37" y="49"/>
                  </a:lnTo>
                  <a:lnTo>
                    <a:pt x="34" y="49"/>
                  </a:lnTo>
                  <a:lnTo>
                    <a:pt x="30" y="49"/>
                  </a:lnTo>
                  <a:lnTo>
                    <a:pt x="30" y="46"/>
                  </a:lnTo>
                  <a:lnTo>
                    <a:pt x="34" y="46"/>
                  </a:lnTo>
                  <a:lnTo>
                    <a:pt x="37" y="46"/>
                  </a:lnTo>
                  <a:lnTo>
                    <a:pt x="37" y="42"/>
                  </a:lnTo>
                  <a:lnTo>
                    <a:pt x="37" y="46"/>
                  </a:lnTo>
                  <a:lnTo>
                    <a:pt x="37" y="42"/>
                  </a:lnTo>
                  <a:lnTo>
                    <a:pt x="41" y="42"/>
                  </a:lnTo>
                  <a:lnTo>
                    <a:pt x="45" y="42"/>
                  </a:lnTo>
                  <a:lnTo>
                    <a:pt x="45" y="38"/>
                  </a:lnTo>
                  <a:lnTo>
                    <a:pt x="45" y="42"/>
                  </a:lnTo>
                  <a:lnTo>
                    <a:pt x="41" y="38"/>
                  </a:lnTo>
                  <a:lnTo>
                    <a:pt x="49" y="38"/>
                  </a:lnTo>
                  <a:lnTo>
                    <a:pt x="52" y="38"/>
                  </a:lnTo>
                  <a:lnTo>
                    <a:pt x="49" y="38"/>
                  </a:lnTo>
                  <a:lnTo>
                    <a:pt x="49" y="42"/>
                  </a:lnTo>
                  <a:lnTo>
                    <a:pt x="52" y="42"/>
                  </a:lnTo>
                  <a:lnTo>
                    <a:pt x="52" y="38"/>
                  </a:lnTo>
                  <a:lnTo>
                    <a:pt x="52" y="42"/>
                  </a:lnTo>
                  <a:lnTo>
                    <a:pt x="56" y="42"/>
                  </a:lnTo>
                  <a:lnTo>
                    <a:pt x="56" y="38"/>
                  </a:lnTo>
                  <a:lnTo>
                    <a:pt x="52" y="38"/>
                  </a:lnTo>
                  <a:lnTo>
                    <a:pt x="56" y="38"/>
                  </a:lnTo>
                  <a:lnTo>
                    <a:pt x="56" y="42"/>
                  </a:lnTo>
                  <a:lnTo>
                    <a:pt x="56" y="38"/>
                  </a:lnTo>
                  <a:lnTo>
                    <a:pt x="56" y="42"/>
                  </a:lnTo>
                  <a:lnTo>
                    <a:pt x="56" y="38"/>
                  </a:lnTo>
                  <a:lnTo>
                    <a:pt x="60" y="38"/>
                  </a:lnTo>
                  <a:lnTo>
                    <a:pt x="56" y="42"/>
                  </a:lnTo>
                  <a:lnTo>
                    <a:pt x="60" y="42"/>
                  </a:lnTo>
                  <a:lnTo>
                    <a:pt x="56" y="42"/>
                  </a:lnTo>
                  <a:lnTo>
                    <a:pt x="56" y="46"/>
                  </a:lnTo>
                  <a:lnTo>
                    <a:pt x="60" y="46"/>
                  </a:lnTo>
                  <a:lnTo>
                    <a:pt x="60" y="42"/>
                  </a:lnTo>
                  <a:lnTo>
                    <a:pt x="60" y="38"/>
                  </a:lnTo>
                  <a:lnTo>
                    <a:pt x="64" y="38"/>
                  </a:lnTo>
                  <a:lnTo>
                    <a:pt x="60" y="38"/>
                  </a:lnTo>
                  <a:lnTo>
                    <a:pt x="64" y="38"/>
                  </a:lnTo>
                  <a:lnTo>
                    <a:pt x="67" y="38"/>
                  </a:lnTo>
                  <a:lnTo>
                    <a:pt x="67" y="34"/>
                  </a:lnTo>
                  <a:lnTo>
                    <a:pt x="71" y="34"/>
                  </a:lnTo>
                  <a:lnTo>
                    <a:pt x="79" y="34"/>
                  </a:lnTo>
                  <a:lnTo>
                    <a:pt x="82" y="34"/>
                  </a:lnTo>
                  <a:lnTo>
                    <a:pt x="86" y="34"/>
                  </a:lnTo>
                  <a:lnTo>
                    <a:pt x="90" y="30"/>
                  </a:lnTo>
                  <a:lnTo>
                    <a:pt x="90" y="34"/>
                  </a:lnTo>
                  <a:lnTo>
                    <a:pt x="86" y="34"/>
                  </a:lnTo>
                  <a:lnTo>
                    <a:pt x="90" y="34"/>
                  </a:lnTo>
                  <a:lnTo>
                    <a:pt x="94" y="34"/>
                  </a:lnTo>
                  <a:lnTo>
                    <a:pt x="98" y="30"/>
                  </a:lnTo>
                  <a:lnTo>
                    <a:pt x="101" y="30"/>
                  </a:lnTo>
                  <a:lnTo>
                    <a:pt x="98" y="30"/>
                  </a:lnTo>
                  <a:lnTo>
                    <a:pt x="98" y="27"/>
                  </a:lnTo>
                  <a:lnTo>
                    <a:pt x="101" y="27"/>
                  </a:lnTo>
                  <a:lnTo>
                    <a:pt x="105" y="27"/>
                  </a:lnTo>
                  <a:lnTo>
                    <a:pt x="109" y="27"/>
                  </a:lnTo>
                  <a:lnTo>
                    <a:pt x="113" y="27"/>
                  </a:lnTo>
                  <a:lnTo>
                    <a:pt x="109" y="27"/>
                  </a:lnTo>
                  <a:lnTo>
                    <a:pt x="105" y="27"/>
                  </a:lnTo>
                  <a:lnTo>
                    <a:pt x="105" y="23"/>
                  </a:lnTo>
                  <a:lnTo>
                    <a:pt x="101" y="23"/>
                  </a:lnTo>
                  <a:lnTo>
                    <a:pt x="105" y="23"/>
                  </a:lnTo>
                  <a:lnTo>
                    <a:pt x="109" y="23"/>
                  </a:lnTo>
                  <a:lnTo>
                    <a:pt x="113" y="23"/>
                  </a:lnTo>
                  <a:lnTo>
                    <a:pt x="116" y="27"/>
                  </a:lnTo>
                  <a:lnTo>
                    <a:pt x="120" y="27"/>
                  </a:lnTo>
                  <a:lnTo>
                    <a:pt x="124" y="30"/>
                  </a:lnTo>
                  <a:lnTo>
                    <a:pt x="124" y="34"/>
                  </a:lnTo>
                  <a:lnTo>
                    <a:pt x="128" y="34"/>
                  </a:lnTo>
                  <a:lnTo>
                    <a:pt x="131" y="38"/>
                  </a:lnTo>
                  <a:lnTo>
                    <a:pt x="135" y="38"/>
                  </a:lnTo>
                  <a:lnTo>
                    <a:pt x="139" y="38"/>
                  </a:lnTo>
                  <a:lnTo>
                    <a:pt x="139" y="42"/>
                  </a:lnTo>
                  <a:lnTo>
                    <a:pt x="143" y="42"/>
                  </a:lnTo>
                  <a:lnTo>
                    <a:pt x="146" y="42"/>
                  </a:lnTo>
                  <a:lnTo>
                    <a:pt x="150" y="42"/>
                  </a:lnTo>
                  <a:lnTo>
                    <a:pt x="150" y="38"/>
                  </a:lnTo>
                  <a:lnTo>
                    <a:pt x="146" y="38"/>
                  </a:lnTo>
                  <a:lnTo>
                    <a:pt x="143" y="38"/>
                  </a:lnTo>
                  <a:lnTo>
                    <a:pt x="146" y="38"/>
                  </a:lnTo>
                  <a:lnTo>
                    <a:pt x="150" y="38"/>
                  </a:lnTo>
                  <a:lnTo>
                    <a:pt x="146" y="38"/>
                  </a:lnTo>
                  <a:lnTo>
                    <a:pt x="146" y="34"/>
                  </a:lnTo>
                  <a:lnTo>
                    <a:pt x="150" y="34"/>
                  </a:lnTo>
                  <a:lnTo>
                    <a:pt x="154" y="34"/>
                  </a:lnTo>
                  <a:lnTo>
                    <a:pt x="150" y="34"/>
                  </a:lnTo>
                  <a:lnTo>
                    <a:pt x="146" y="34"/>
                  </a:lnTo>
                  <a:lnTo>
                    <a:pt x="150" y="34"/>
                  </a:lnTo>
                  <a:lnTo>
                    <a:pt x="154" y="30"/>
                  </a:lnTo>
                  <a:lnTo>
                    <a:pt x="150" y="30"/>
                  </a:lnTo>
                  <a:lnTo>
                    <a:pt x="154" y="30"/>
                  </a:lnTo>
                  <a:lnTo>
                    <a:pt x="150" y="30"/>
                  </a:lnTo>
                  <a:lnTo>
                    <a:pt x="154" y="30"/>
                  </a:lnTo>
                  <a:lnTo>
                    <a:pt x="158" y="30"/>
                  </a:lnTo>
                  <a:lnTo>
                    <a:pt x="161" y="30"/>
                  </a:lnTo>
                  <a:lnTo>
                    <a:pt x="158" y="30"/>
                  </a:lnTo>
                  <a:lnTo>
                    <a:pt x="158" y="27"/>
                  </a:lnTo>
                  <a:lnTo>
                    <a:pt x="161" y="27"/>
                  </a:lnTo>
                  <a:lnTo>
                    <a:pt x="161" y="30"/>
                  </a:lnTo>
                  <a:lnTo>
                    <a:pt x="161" y="34"/>
                  </a:lnTo>
                  <a:lnTo>
                    <a:pt x="165" y="34"/>
                  </a:lnTo>
                  <a:lnTo>
                    <a:pt x="165" y="38"/>
                  </a:lnTo>
                  <a:lnTo>
                    <a:pt x="161" y="38"/>
                  </a:lnTo>
                  <a:lnTo>
                    <a:pt x="158" y="38"/>
                  </a:lnTo>
                  <a:lnTo>
                    <a:pt x="161" y="42"/>
                  </a:lnTo>
                  <a:lnTo>
                    <a:pt x="165" y="42"/>
                  </a:lnTo>
                  <a:lnTo>
                    <a:pt x="169" y="42"/>
                  </a:lnTo>
                  <a:lnTo>
                    <a:pt x="173" y="42"/>
                  </a:lnTo>
                  <a:lnTo>
                    <a:pt x="176" y="42"/>
                  </a:lnTo>
                  <a:lnTo>
                    <a:pt x="176" y="38"/>
                  </a:lnTo>
                  <a:lnTo>
                    <a:pt x="180" y="38"/>
                  </a:lnTo>
                  <a:lnTo>
                    <a:pt x="180" y="34"/>
                  </a:lnTo>
                  <a:lnTo>
                    <a:pt x="184" y="34"/>
                  </a:lnTo>
                  <a:lnTo>
                    <a:pt x="188" y="34"/>
                  </a:lnTo>
                  <a:lnTo>
                    <a:pt x="191" y="34"/>
                  </a:lnTo>
                  <a:lnTo>
                    <a:pt x="195" y="34"/>
                  </a:lnTo>
                  <a:lnTo>
                    <a:pt x="199" y="34"/>
                  </a:lnTo>
                  <a:lnTo>
                    <a:pt x="203" y="34"/>
                  </a:lnTo>
                  <a:lnTo>
                    <a:pt x="206" y="34"/>
                  </a:lnTo>
                  <a:lnTo>
                    <a:pt x="210" y="34"/>
                  </a:lnTo>
                  <a:lnTo>
                    <a:pt x="214" y="34"/>
                  </a:lnTo>
                  <a:lnTo>
                    <a:pt x="218" y="34"/>
                  </a:lnTo>
                  <a:lnTo>
                    <a:pt x="218" y="38"/>
                  </a:lnTo>
                  <a:lnTo>
                    <a:pt x="222" y="38"/>
                  </a:lnTo>
                  <a:lnTo>
                    <a:pt x="225" y="38"/>
                  </a:lnTo>
                  <a:lnTo>
                    <a:pt x="225" y="42"/>
                  </a:lnTo>
                  <a:lnTo>
                    <a:pt x="229" y="42"/>
                  </a:lnTo>
                  <a:lnTo>
                    <a:pt x="233" y="42"/>
                  </a:lnTo>
                  <a:lnTo>
                    <a:pt x="237" y="42"/>
                  </a:lnTo>
                  <a:lnTo>
                    <a:pt x="240" y="42"/>
                  </a:lnTo>
                  <a:lnTo>
                    <a:pt x="244" y="42"/>
                  </a:lnTo>
                  <a:lnTo>
                    <a:pt x="248" y="42"/>
                  </a:lnTo>
                  <a:lnTo>
                    <a:pt x="252" y="42"/>
                  </a:lnTo>
                  <a:lnTo>
                    <a:pt x="255" y="46"/>
                  </a:lnTo>
                  <a:lnTo>
                    <a:pt x="259" y="46"/>
                  </a:lnTo>
                  <a:lnTo>
                    <a:pt x="263" y="46"/>
                  </a:lnTo>
                  <a:lnTo>
                    <a:pt x="267" y="46"/>
                  </a:lnTo>
                  <a:lnTo>
                    <a:pt x="270" y="46"/>
                  </a:lnTo>
                  <a:lnTo>
                    <a:pt x="274" y="49"/>
                  </a:lnTo>
                  <a:lnTo>
                    <a:pt x="278" y="49"/>
                  </a:lnTo>
                  <a:lnTo>
                    <a:pt x="282" y="49"/>
                  </a:lnTo>
                  <a:lnTo>
                    <a:pt x="285" y="49"/>
                  </a:lnTo>
                  <a:lnTo>
                    <a:pt x="289" y="49"/>
                  </a:lnTo>
                  <a:lnTo>
                    <a:pt x="293" y="49"/>
                  </a:lnTo>
                  <a:lnTo>
                    <a:pt x="289" y="46"/>
                  </a:lnTo>
                  <a:lnTo>
                    <a:pt x="293" y="46"/>
                  </a:lnTo>
                  <a:lnTo>
                    <a:pt x="297" y="46"/>
                  </a:lnTo>
                  <a:lnTo>
                    <a:pt x="300" y="46"/>
                  </a:lnTo>
                  <a:lnTo>
                    <a:pt x="308" y="49"/>
                  </a:lnTo>
                  <a:lnTo>
                    <a:pt x="312" y="49"/>
                  </a:lnTo>
                  <a:lnTo>
                    <a:pt x="315" y="49"/>
                  </a:lnTo>
                  <a:lnTo>
                    <a:pt x="319" y="49"/>
                  </a:lnTo>
                  <a:lnTo>
                    <a:pt x="319" y="53"/>
                  </a:lnTo>
                  <a:lnTo>
                    <a:pt x="323" y="53"/>
                  </a:lnTo>
                  <a:lnTo>
                    <a:pt x="323" y="57"/>
                  </a:lnTo>
                  <a:lnTo>
                    <a:pt x="319" y="57"/>
                  </a:lnTo>
                  <a:lnTo>
                    <a:pt x="315" y="57"/>
                  </a:lnTo>
                  <a:lnTo>
                    <a:pt x="312" y="61"/>
                  </a:lnTo>
                  <a:lnTo>
                    <a:pt x="308" y="61"/>
                  </a:lnTo>
                  <a:lnTo>
                    <a:pt x="304" y="61"/>
                  </a:lnTo>
                  <a:lnTo>
                    <a:pt x="308" y="61"/>
                  </a:lnTo>
                  <a:lnTo>
                    <a:pt x="304" y="61"/>
                  </a:lnTo>
                  <a:lnTo>
                    <a:pt x="304" y="64"/>
                  </a:lnTo>
                  <a:lnTo>
                    <a:pt x="300" y="64"/>
                  </a:lnTo>
                  <a:lnTo>
                    <a:pt x="304" y="64"/>
                  </a:lnTo>
                  <a:lnTo>
                    <a:pt x="308" y="64"/>
                  </a:lnTo>
                  <a:lnTo>
                    <a:pt x="312" y="64"/>
                  </a:lnTo>
                  <a:lnTo>
                    <a:pt x="315" y="64"/>
                  </a:lnTo>
                  <a:lnTo>
                    <a:pt x="319" y="68"/>
                  </a:lnTo>
                  <a:lnTo>
                    <a:pt x="319" y="64"/>
                  </a:lnTo>
                  <a:lnTo>
                    <a:pt x="323" y="64"/>
                  </a:lnTo>
                  <a:lnTo>
                    <a:pt x="327" y="68"/>
                  </a:lnTo>
                  <a:lnTo>
                    <a:pt x="331" y="68"/>
                  </a:lnTo>
                  <a:lnTo>
                    <a:pt x="338" y="68"/>
                  </a:lnTo>
                  <a:lnTo>
                    <a:pt x="342" y="68"/>
                  </a:lnTo>
                  <a:lnTo>
                    <a:pt x="346" y="68"/>
                  </a:lnTo>
                  <a:lnTo>
                    <a:pt x="349" y="68"/>
                  </a:lnTo>
                  <a:lnTo>
                    <a:pt x="353" y="64"/>
                  </a:lnTo>
                  <a:lnTo>
                    <a:pt x="357" y="64"/>
                  </a:lnTo>
                  <a:lnTo>
                    <a:pt x="361" y="64"/>
                  </a:lnTo>
                  <a:lnTo>
                    <a:pt x="364" y="64"/>
                  </a:lnTo>
                  <a:lnTo>
                    <a:pt x="368" y="64"/>
                  </a:lnTo>
                  <a:lnTo>
                    <a:pt x="372" y="64"/>
                  </a:lnTo>
                  <a:lnTo>
                    <a:pt x="376" y="64"/>
                  </a:lnTo>
                  <a:lnTo>
                    <a:pt x="379" y="64"/>
                  </a:lnTo>
                  <a:lnTo>
                    <a:pt x="383" y="61"/>
                  </a:lnTo>
                  <a:lnTo>
                    <a:pt x="387" y="61"/>
                  </a:lnTo>
                  <a:lnTo>
                    <a:pt x="387" y="64"/>
                  </a:lnTo>
                  <a:lnTo>
                    <a:pt x="391" y="64"/>
                  </a:lnTo>
                  <a:lnTo>
                    <a:pt x="387" y="64"/>
                  </a:lnTo>
                  <a:lnTo>
                    <a:pt x="391" y="64"/>
                  </a:lnTo>
                  <a:lnTo>
                    <a:pt x="391" y="68"/>
                  </a:lnTo>
                  <a:lnTo>
                    <a:pt x="394" y="68"/>
                  </a:lnTo>
                  <a:lnTo>
                    <a:pt x="398" y="64"/>
                  </a:lnTo>
                  <a:lnTo>
                    <a:pt x="402" y="64"/>
                  </a:lnTo>
                  <a:lnTo>
                    <a:pt x="402" y="68"/>
                  </a:lnTo>
                  <a:lnTo>
                    <a:pt x="406" y="68"/>
                  </a:lnTo>
                  <a:lnTo>
                    <a:pt x="402" y="68"/>
                  </a:lnTo>
                  <a:lnTo>
                    <a:pt x="402" y="72"/>
                  </a:lnTo>
                  <a:lnTo>
                    <a:pt x="406" y="72"/>
                  </a:lnTo>
                  <a:lnTo>
                    <a:pt x="409" y="72"/>
                  </a:lnTo>
                  <a:lnTo>
                    <a:pt x="409" y="68"/>
                  </a:lnTo>
                  <a:lnTo>
                    <a:pt x="409" y="72"/>
                  </a:lnTo>
                  <a:lnTo>
                    <a:pt x="413" y="72"/>
                  </a:lnTo>
                  <a:lnTo>
                    <a:pt x="417" y="72"/>
                  </a:lnTo>
                  <a:lnTo>
                    <a:pt x="421" y="72"/>
                  </a:lnTo>
                  <a:lnTo>
                    <a:pt x="421" y="76"/>
                  </a:lnTo>
                  <a:lnTo>
                    <a:pt x="417" y="76"/>
                  </a:lnTo>
                  <a:lnTo>
                    <a:pt x="413" y="76"/>
                  </a:lnTo>
                  <a:lnTo>
                    <a:pt x="409" y="76"/>
                  </a:lnTo>
                  <a:lnTo>
                    <a:pt x="413" y="76"/>
                  </a:lnTo>
                  <a:lnTo>
                    <a:pt x="413" y="79"/>
                  </a:lnTo>
                  <a:lnTo>
                    <a:pt x="417" y="79"/>
                  </a:lnTo>
                  <a:lnTo>
                    <a:pt x="421" y="79"/>
                  </a:lnTo>
                  <a:lnTo>
                    <a:pt x="421" y="83"/>
                  </a:lnTo>
                  <a:lnTo>
                    <a:pt x="424" y="83"/>
                  </a:lnTo>
                  <a:lnTo>
                    <a:pt x="424" y="87"/>
                  </a:lnTo>
                  <a:lnTo>
                    <a:pt x="428" y="87"/>
                  </a:lnTo>
                  <a:lnTo>
                    <a:pt x="432" y="87"/>
                  </a:lnTo>
                  <a:lnTo>
                    <a:pt x="428" y="87"/>
                  </a:lnTo>
                  <a:lnTo>
                    <a:pt x="424" y="83"/>
                  </a:lnTo>
                  <a:lnTo>
                    <a:pt x="424" y="79"/>
                  </a:lnTo>
                  <a:lnTo>
                    <a:pt x="424" y="76"/>
                  </a:lnTo>
                  <a:lnTo>
                    <a:pt x="428" y="76"/>
                  </a:lnTo>
                  <a:lnTo>
                    <a:pt x="428" y="79"/>
                  </a:lnTo>
                  <a:lnTo>
                    <a:pt x="424" y="79"/>
                  </a:lnTo>
                  <a:lnTo>
                    <a:pt x="428" y="79"/>
                  </a:lnTo>
                  <a:lnTo>
                    <a:pt x="432" y="79"/>
                  </a:lnTo>
                  <a:lnTo>
                    <a:pt x="428" y="76"/>
                  </a:lnTo>
                  <a:lnTo>
                    <a:pt x="424" y="72"/>
                  </a:lnTo>
                  <a:lnTo>
                    <a:pt x="424" y="68"/>
                  </a:lnTo>
                  <a:lnTo>
                    <a:pt x="421" y="68"/>
                  </a:lnTo>
                  <a:lnTo>
                    <a:pt x="421" y="64"/>
                  </a:lnTo>
                  <a:lnTo>
                    <a:pt x="424" y="64"/>
                  </a:lnTo>
                  <a:lnTo>
                    <a:pt x="424" y="61"/>
                  </a:lnTo>
                  <a:lnTo>
                    <a:pt x="421" y="61"/>
                  </a:lnTo>
                  <a:lnTo>
                    <a:pt x="424" y="61"/>
                  </a:lnTo>
                  <a:lnTo>
                    <a:pt x="421" y="61"/>
                  </a:lnTo>
                  <a:lnTo>
                    <a:pt x="424" y="61"/>
                  </a:lnTo>
                  <a:lnTo>
                    <a:pt x="428" y="61"/>
                  </a:lnTo>
                  <a:lnTo>
                    <a:pt x="432" y="61"/>
                  </a:lnTo>
                  <a:lnTo>
                    <a:pt x="436" y="61"/>
                  </a:lnTo>
                  <a:lnTo>
                    <a:pt x="439" y="57"/>
                  </a:lnTo>
                  <a:lnTo>
                    <a:pt x="443" y="61"/>
                  </a:lnTo>
                  <a:lnTo>
                    <a:pt x="443" y="57"/>
                  </a:lnTo>
                  <a:lnTo>
                    <a:pt x="447" y="57"/>
                  </a:lnTo>
                  <a:lnTo>
                    <a:pt x="455" y="57"/>
                  </a:lnTo>
                  <a:lnTo>
                    <a:pt x="455" y="53"/>
                  </a:lnTo>
                  <a:lnTo>
                    <a:pt x="451" y="53"/>
                  </a:lnTo>
                  <a:lnTo>
                    <a:pt x="447" y="53"/>
                  </a:lnTo>
                  <a:lnTo>
                    <a:pt x="443" y="53"/>
                  </a:lnTo>
                  <a:lnTo>
                    <a:pt x="439" y="53"/>
                  </a:lnTo>
                  <a:lnTo>
                    <a:pt x="439" y="57"/>
                  </a:lnTo>
                  <a:lnTo>
                    <a:pt x="443" y="57"/>
                  </a:lnTo>
                  <a:lnTo>
                    <a:pt x="439" y="57"/>
                  </a:lnTo>
                  <a:lnTo>
                    <a:pt x="436" y="57"/>
                  </a:lnTo>
                  <a:lnTo>
                    <a:pt x="432" y="57"/>
                  </a:lnTo>
                  <a:lnTo>
                    <a:pt x="428" y="57"/>
                  </a:lnTo>
                  <a:lnTo>
                    <a:pt x="424" y="57"/>
                  </a:lnTo>
                  <a:lnTo>
                    <a:pt x="421" y="57"/>
                  </a:lnTo>
                  <a:lnTo>
                    <a:pt x="424" y="57"/>
                  </a:lnTo>
                  <a:lnTo>
                    <a:pt x="424" y="61"/>
                  </a:lnTo>
                  <a:lnTo>
                    <a:pt x="421" y="61"/>
                  </a:lnTo>
                  <a:lnTo>
                    <a:pt x="417" y="61"/>
                  </a:lnTo>
                  <a:lnTo>
                    <a:pt x="413" y="61"/>
                  </a:lnTo>
                  <a:lnTo>
                    <a:pt x="413" y="57"/>
                  </a:lnTo>
                  <a:lnTo>
                    <a:pt x="409" y="57"/>
                  </a:lnTo>
                  <a:lnTo>
                    <a:pt x="406" y="57"/>
                  </a:lnTo>
                  <a:lnTo>
                    <a:pt x="409" y="57"/>
                  </a:lnTo>
                  <a:lnTo>
                    <a:pt x="409" y="53"/>
                  </a:lnTo>
                  <a:lnTo>
                    <a:pt x="413" y="53"/>
                  </a:lnTo>
                  <a:lnTo>
                    <a:pt x="417" y="53"/>
                  </a:lnTo>
                  <a:lnTo>
                    <a:pt x="421" y="53"/>
                  </a:lnTo>
                  <a:lnTo>
                    <a:pt x="424" y="53"/>
                  </a:lnTo>
                  <a:lnTo>
                    <a:pt x="428" y="49"/>
                  </a:lnTo>
                  <a:lnTo>
                    <a:pt x="432" y="49"/>
                  </a:lnTo>
                  <a:lnTo>
                    <a:pt x="436" y="49"/>
                  </a:lnTo>
                  <a:lnTo>
                    <a:pt x="439" y="49"/>
                  </a:lnTo>
                  <a:lnTo>
                    <a:pt x="447" y="49"/>
                  </a:lnTo>
                  <a:lnTo>
                    <a:pt x="447" y="46"/>
                  </a:lnTo>
                  <a:lnTo>
                    <a:pt x="451" y="49"/>
                  </a:lnTo>
                  <a:lnTo>
                    <a:pt x="455" y="49"/>
                  </a:lnTo>
                  <a:lnTo>
                    <a:pt x="458" y="49"/>
                  </a:lnTo>
                  <a:lnTo>
                    <a:pt x="458" y="53"/>
                  </a:lnTo>
                  <a:lnTo>
                    <a:pt x="462" y="53"/>
                  </a:lnTo>
                  <a:lnTo>
                    <a:pt x="458" y="53"/>
                  </a:lnTo>
                  <a:lnTo>
                    <a:pt x="458" y="57"/>
                  </a:lnTo>
                  <a:lnTo>
                    <a:pt x="462" y="57"/>
                  </a:lnTo>
                  <a:lnTo>
                    <a:pt x="466" y="57"/>
                  </a:lnTo>
                  <a:lnTo>
                    <a:pt x="470" y="57"/>
                  </a:lnTo>
                  <a:lnTo>
                    <a:pt x="466" y="57"/>
                  </a:lnTo>
                  <a:lnTo>
                    <a:pt x="470" y="57"/>
                  </a:lnTo>
                  <a:lnTo>
                    <a:pt x="473" y="57"/>
                  </a:lnTo>
                  <a:lnTo>
                    <a:pt x="473" y="61"/>
                  </a:lnTo>
                  <a:lnTo>
                    <a:pt x="477" y="61"/>
                  </a:lnTo>
                  <a:lnTo>
                    <a:pt x="481" y="61"/>
                  </a:lnTo>
                  <a:lnTo>
                    <a:pt x="485" y="61"/>
                  </a:lnTo>
                  <a:lnTo>
                    <a:pt x="488" y="61"/>
                  </a:lnTo>
                  <a:lnTo>
                    <a:pt x="492" y="61"/>
                  </a:lnTo>
                  <a:lnTo>
                    <a:pt x="496" y="64"/>
                  </a:lnTo>
                  <a:lnTo>
                    <a:pt x="500" y="64"/>
                  </a:lnTo>
                  <a:lnTo>
                    <a:pt x="503" y="64"/>
                  </a:lnTo>
                  <a:lnTo>
                    <a:pt x="507" y="64"/>
                  </a:lnTo>
                  <a:lnTo>
                    <a:pt x="511" y="64"/>
                  </a:lnTo>
                  <a:lnTo>
                    <a:pt x="515" y="64"/>
                  </a:lnTo>
                  <a:lnTo>
                    <a:pt x="518" y="68"/>
                  </a:lnTo>
                  <a:lnTo>
                    <a:pt x="522" y="68"/>
                  </a:lnTo>
                  <a:lnTo>
                    <a:pt x="522" y="64"/>
                  </a:lnTo>
                  <a:lnTo>
                    <a:pt x="526" y="64"/>
                  </a:lnTo>
                  <a:lnTo>
                    <a:pt x="530" y="64"/>
                  </a:lnTo>
                  <a:lnTo>
                    <a:pt x="533" y="64"/>
                  </a:lnTo>
                  <a:lnTo>
                    <a:pt x="537" y="64"/>
                  </a:lnTo>
                  <a:lnTo>
                    <a:pt x="541" y="64"/>
                  </a:lnTo>
                  <a:lnTo>
                    <a:pt x="545" y="64"/>
                  </a:lnTo>
                  <a:lnTo>
                    <a:pt x="548" y="64"/>
                  </a:lnTo>
                  <a:lnTo>
                    <a:pt x="552" y="64"/>
                  </a:lnTo>
                  <a:lnTo>
                    <a:pt x="556" y="64"/>
                  </a:lnTo>
                  <a:lnTo>
                    <a:pt x="556" y="68"/>
                  </a:lnTo>
                  <a:lnTo>
                    <a:pt x="560" y="68"/>
                  </a:lnTo>
                  <a:lnTo>
                    <a:pt x="563" y="64"/>
                  </a:lnTo>
                  <a:lnTo>
                    <a:pt x="567" y="64"/>
                  </a:lnTo>
                  <a:lnTo>
                    <a:pt x="571" y="64"/>
                  </a:lnTo>
                  <a:lnTo>
                    <a:pt x="567" y="64"/>
                  </a:lnTo>
                  <a:lnTo>
                    <a:pt x="563" y="64"/>
                  </a:lnTo>
                  <a:lnTo>
                    <a:pt x="563" y="61"/>
                  </a:lnTo>
                  <a:lnTo>
                    <a:pt x="567" y="61"/>
                  </a:lnTo>
                  <a:lnTo>
                    <a:pt x="571" y="64"/>
                  </a:lnTo>
                  <a:lnTo>
                    <a:pt x="575" y="64"/>
                  </a:lnTo>
                  <a:lnTo>
                    <a:pt x="579" y="64"/>
                  </a:lnTo>
                  <a:lnTo>
                    <a:pt x="579" y="68"/>
                  </a:lnTo>
                  <a:lnTo>
                    <a:pt x="582" y="68"/>
                  </a:lnTo>
                  <a:lnTo>
                    <a:pt x="586" y="68"/>
                  </a:lnTo>
                  <a:lnTo>
                    <a:pt x="590" y="68"/>
                  </a:lnTo>
                  <a:lnTo>
                    <a:pt x="590" y="64"/>
                  </a:lnTo>
                  <a:lnTo>
                    <a:pt x="586" y="64"/>
                  </a:lnTo>
                  <a:lnTo>
                    <a:pt x="582" y="61"/>
                  </a:lnTo>
                  <a:lnTo>
                    <a:pt x="579" y="64"/>
                  </a:lnTo>
                  <a:lnTo>
                    <a:pt x="575" y="64"/>
                  </a:lnTo>
                  <a:lnTo>
                    <a:pt x="571" y="64"/>
                  </a:lnTo>
                  <a:lnTo>
                    <a:pt x="571" y="61"/>
                  </a:lnTo>
                  <a:lnTo>
                    <a:pt x="567" y="61"/>
                  </a:lnTo>
                  <a:lnTo>
                    <a:pt x="571" y="61"/>
                  </a:lnTo>
                  <a:lnTo>
                    <a:pt x="567" y="61"/>
                  </a:lnTo>
                  <a:lnTo>
                    <a:pt x="567" y="57"/>
                  </a:lnTo>
                  <a:lnTo>
                    <a:pt x="563" y="57"/>
                  </a:lnTo>
                  <a:lnTo>
                    <a:pt x="567" y="57"/>
                  </a:lnTo>
                  <a:lnTo>
                    <a:pt x="571" y="57"/>
                  </a:lnTo>
                  <a:lnTo>
                    <a:pt x="575" y="57"/>
                  </a:lnTo>
                  <a:lnTo>
                    <a:pt x="579" y="57"/>
                  </a:lnTo>
                  <a:lnTo>
                    <a:pt x="575" y="53"/>
                  </a:lnTo>
                  <a:lnTo>
                    <a:pt x="579" y="53"/>
                  </a:lnTo>
                  <a:lnTo>
                    <a:pt x="582" y="53"/>
                  </a:lnTo>
                  <a:lnTo>
                    <a:pt x="582" y="57"/>
                  </a:lnTo>
                  <a:lnTo>
                    <a:pt x="586" y="57"/>
                  </a:lnTo>
                  <a:lnTo>
                    <a:pt x="582" y="53"/>
                  </a:lnTo>
                  <a:lnTo>
                    <a:pt x="586" y="53"/>
                  </a:lnTo>
                  <a:lnTo>
                    <a:pt x="590" y="53"/>
                  </a:lnTo>
                  <a:lnTo>
                    <a:pt x="590" y="57"/>
                  </a:lnTo>
                  <a:lnTo>
                    <a:pt x="594" y="57"/>
                  </a:lnTo>
                  <a:lnTo>
                    <a:pt x="597" y="57"/>
                  </a:lnTo>
                  <a:lnTo>
                    <a:pt x="601" y="57"/>
                  </a:lnTo>
                  <a:lnTo>
                    <a:pt x="601" y="61"/>
                  </a:lnTo>
                  <a:lnTo>
                    <a:pt x="597" y="61"/>
                  </a:lnTo>
                  <a:lnTo>
                    <a:pt x="594" y="61"/>
                  </a:lnTo>
                  <a:lnTo>
                    <a:pt x="597" y="61"/>
                  </a:lnTo>
                  <a:lnTo>
                    <a:pt x="601" y="61"/>
                  </a:lnTo>
                  <a:lnTo>
                    <a:pt x="605" y="61"/>
                  </a:lnTo>
                  <a:lnTo>
                    <a:pt x="605" y="57"/>
                  </a:lnTo>
                  <a:lnTo>
                    <a:pt x="609" y="57"/>
                  </a:lnTo>
                  <a:lnTo>
                    <a:pt x="609" y="61"/>
                  </a:lnTo>
                  <a:lnTo>
                    <a:pt x="605" y="61"/>
                  </a:lnTo>
                  <a:lnTo>
                    <a:pt x="609" y="61"/>
                  </a:lnTo>
                  <a:lnTo>
                    <a:pt x="605" y="61"/>
                  </a:lnTo>
                  <a:lnTo>
                    <a:pt x="605" y="64"/>
                  </a:lnTo>
                  <a:lnTo>
                    <a:pt x="605" y="68"/>
                  </a:lnTo>
                  <a:lnTo>
                    <a:pt x="601" y="68"/>
                  </a:lnTo>
                  <a:lnTo>
                    <a:pt x="601" y="72"/>
                  </a:lnTo>
                  <a:lnTo>
                    <a:pt x="605" y="72"/>
                  </a:lnTo>
                  <a:lnTo>
                    <a:pt x="609" y="72"/>
                  </a:lnTo>
                  <a:lnTo>
                    <a:pt x="605" y="72"/>
                  </a:lnTo>
                  <a:lnTo>
                    <a:pt x="605" y="76"/>
                  </a:lnTo>
                  <a:lnTo>
                    <a:pt x="609" y="72"/>
                  </a:lnTo>
                  <a:lnTo>
                    <a:pt x="612" y="72"/>
                  </a:lnTo>
                  <a:lnTo>
                    <a:pt x="616" y="72"/>
                  </a:lnTo>
                  <a:lnTo>
                    <a:pt x="612" y="72"/>
                  </a:lnTo>
                  <a:lnTo>
                    <a:pt x="612" y="76"/>
                  </a:lnTo>
                  <a:lnTo>
                    <a:pt x="616" y="76"/>
                  </a:lnTo>
                  <a:lnTo>
                    <a:pt x="620" y="76"/>
                  </a:lnTo>
                  <a:lnTo>
                    <a:pt x="620" y="79"/>
                  </a:lnTo>
                  <a:lnTo>
                    <a:pt x="616" y="79"/>
                  </a:lnTo>
                  <a:lnTo>
                    <a:pt x="612" y="79"/>
                  </a:lnTo>
                  <a:lnTo>
                    <a:pt x="609" y="79"/>
                  </a:lnTo>
                  <a:lnTo>
                    <a:pt x="609" y="76"/>
                  </a:lnTo>
                  <a:lnTo>
                    <a:pt x="609" y="79"/>
                  </a:lnTo>
                  <a:lnTo>
                    <a:pt x="605" y="79"/>
                  </a:lnTo>
                  <a:lnTo>
                    <a:pt x="605" y="76"/>
                  </a:lnTo>
                  <a:lnTo>
                    <a:pt x="601" y="76"/>
                  </a:lnTo>
                  <a:lnTo>
                    <a:pt x="605" y="79"/>
                  </a:lnTo>
                  <a:lnTo>
                    <a:pt x="609" y="79"/>
                  </a:lnTo>
                  <a:lnTo>
                    <a:pt x="609" y="83"/>
                  </a:lnTo>
                  <a:lnTo>
                    <a:pt x="612" y="83"/>
                  </a:lnTo>
                  <a:lnTo>
                    <a:pt x="609" y="79"/>
                  </a:lnTo>
                  <a:lnTo>
                    <a:pt x="605" y="79"/>
                  </a:lnTo>
                  <a:lnTo>
                    <a:pt x="609" y="79"/>
                  </a:lnTo>
                  <a:lnTo>
                    <a:pt x="612" y="79"/>
                  </a:lnTo>
                  <a:lnTo>
                    <a:pt x="616" y="79"/>
                  </a:lnTo>
                  <a:lnTo>
                    <a:pt x="620" y="79"/>
                  </a:lnTo>
                  <a:lnTo>
                    <a:pt x="620" y="76"/>
                  </a:lnTo>
                  <a:lnTo>
                    <a:pt x="620" y="72"/>
                  </a:lnTo>
                  <a:lnTo>
                    <a:pt x="616" y="72"/>
                  </a:lnTo>
                  <a:lnTo>
                    <a:pt x="620" y="68"/>
                  </a:lnTo>
                  <a:lnTo>
                    <a:pt x="616" y="68"/>
                  </a:lnTo>
                  <a:lnTo>
                    <a:pt x="612" y="68"/>
                  </a:lnTo>
                  <a:lnTo>
                    <a:pt x="612" y="64"/>
                  </a:lnTo>
                  <a:lnTo>
                    <a:pt x="616" y="64"/>
                  </a:lnTo>
                  <a:lnTo>
                    <a:pt x="616" y="61"/>
                  </a:lnTo>
                  <a:lnTo>
                    <a:pt x="620" y="61"/>
                  </a:lnTo>
                  <a:lnTo>
                    <a:pt x="624" y="61"/>
                  </a:lnTo>
                  <a:lnTo>
                    <a:pt x="627" y="61"/>
                  </a:lnTo>
                  <a:lnTo>
                    <a:pt x="631" y="61"/>
                  </a:lnTo>
                  <a:lnTo>
                    <a:pt x="635" y="57"/>
                  </a:lnTo>
                  <a:lnTo>
                    <a:pt x="639" y="57"/>
                  </a:lnTo>
                  <a:lnTo>
                    <a:pt x="639" y="53"/>
                  </a:lnTo>
                  <a:lnTo>
                    <a:pt x="642" y="53"/>
                  </a:lnTo>
                  <a:lnTo>
                    <a:pt x="646" y="53"/>
                  </a:lnTo>
                  <a:lnTo>
                    <a:pt x="642" y="53"/>
                  </a:lnTo>
                  <a:lnTo>
                    <a:pt x="642" y="49"/>
                  </a:lnTo>
                  <a:lnTo>
                    <a:pt x="646" y="49"/>
                  </a:lnTo>
                  <a:lnTo>
                    <a:pt x="646" y="46"/>
                  </a:lnTo>
                  <a:lnTo>
                    <a:pt x="642" y="46"/>
                  </a:lnTo>
                  <a:lnTo>
                    <a:pt x="639" y="46"/>
                  </a:lnTo>
                  <a:lnTo>
                    <a:pt x="639" y="49"/>
                  </a:lnTo>
                  <a:lnTo>
                    <a:pt x="642" y="49"/>
                  </a:lnTo>
                  <a:lnTo>
                    <a:pt x="639" y="49"/>
                  </a:lnTo>
                  <a:lnTo>
                    <a:pt x="635" y="49"/>
                  </a:lnTo>
                  <a:lnTo>
                    <a:pt x="631" y="49"/>
                  </a:lnTo>
                  <a:lnTo>
                    <a:pt x="631" y="46"/>
                  </a:lnTo>
                  <a:lnTo>
                    <a:pt x="635" y="46"/>
                  </a:lnTo>
                  <a:lnTo>
                    <a:pt x="639" y="46"/>
                  </a:lnTo>
                  <a:lnTo>
                    <a:pt x="635" y="46"/>
                  </a:lnTo>
                  <a:lnTo>
                    <a:pt x="635" y="42"/>
                  </a:lnTo>
                  <a:lnTo>
                    <a:pt x="639" y="42"/>
                  </a:lnTo>
                  <a:lnTo>
                    <a:pt x="642" y="38"/>
                  </a:lnTo>
                  <a:lnTo>
                    <a:pt x="646" y="38"/>
                  </a:lnTo>
                  <a:lnTo>
                    <a:pt x="642" y="42"/>
                  </a:lnTo>
                  <a:lnTo>
                    <a:pt x="646" y="42"/>
                  </a:lnTo>
                  <a:lnTo>
                    <a:pt x="650" y="42"/>
                  </a:lnTo>
                  <a:lnTo>
                    <a:pt x="646" y="42"/>
                  </a:lnTo>
                  <a:lnTo>
                    <a:pt x="646" y="38"/>
                  </a:lnTo>
                  <a:lnTo>
                    <a:pt x="650" y="38"/>
                  </a:lnTo>
                  <a:lnTo>
                    <a:pt x="646" y="38"/>
                  </a:lnTo>
                  <a:lnTo>
                    <a:pt x="642" y="38"/>
                  </a:lnTo>
                  <a:lnTo>
                    <a:pt x="639" y="38"/>
                  </a:lnTo>
                  <a:lnTo>
                    <a:pt x="635" y="38"/>
                  </a:lnTo>
                  <a:lnTo>
                    <a:pt x="631" y="38"/>
                  </a:lnTo>
                  <a:lnTo>
                    <a:pt x="631" y="34"/>
                  </a:lnTo>
                  <a:lnTo>
                    <a:pt x="627" y="34"/>
                  </a:lnTo>
                  <a:lnTo>
                    <a:pt x="627" y="38"/>
                  </a:lnTo>
                  <a:lnTo>
                    <a:pt x="624" y="38"/>
                  </a:lnTo>
                  <a:lnTo>
                    <a:pt x="620" y="38"/>
                  </a:lnTo>
                  <a:lnTo>
                    <a:pt x="616" y="34"/>
                  </a:lnTo>
                  <a:lnTo>
                    <a:pt x="612" y="34"/>
                  </a:lnTo>
                  <a:lnTo>
                    <a:pt x="609" y="34"/>
                  </a:lnTo>
                  <a:lnTo>
                    <a:pt x="605" y="34"/>
                  </a:lnTo>
                  <a:lnTo>
                    <a:pt x="605" y="30"/>
                  </a:lnTo>
                  <a:lnTo>
                    <a:pt x="601" y="30"/>
                  </a:lnTo>
                  <a:lnTo>
                    <a:pt x="601" y="27"/>
                  </a:lnTo>
                  <a:lnTo>
                    <a:pt x="597" y="27"/>
                  </a:lnTo>
                  <a:lnTo>
                    <a:pt x="601" y="27"/>
                  </a:lnTo>
                  <a:lnTo>
                    <a:pt x="605" y="23"/>
                  </a:lnTo>
                  <a:lnTo>
                    <a:pt x="609" y="23"/>
                  </a:lnTo>
                  <a:lnTo>
                    <a:pt x="612" y="23"/>
                  </a:lnTo>
                  <a:lnTo>
                    <a:pt x="609" y="23"/>
                  </a:lnTo>
                  <a:lnTo>
                    <a:pt x="609" y="19"/>
                  </a:lnTo>
                  <a:lnTo>
                    <a:pt x="612" y="19"/>
                  </a:lnTo>
                  <a:lnTo>
                    <a:pt x="609" y="19"/>
                  </a:lnTo>
                  <a:lnTo>
                    <a:pt x="605" y="19"/>
                  </a:lnTo>
                  <a:lnTo>
                    <a:pt x="601" y="19"/>
                  </a:lnTo>
                  <a:lnTo>
                    <a:pt x="597" y="19"/>
                  </a:lnTo>
                  <a:lnTo>
                    <a:pt x="597" y="15"/>
                  </a:lnTo>
                  <a:lnTo>
                    <a:pt x="601" y="15"/>
                  </a:lnTo>
                  <a:lnTo>
                    <a:pt x="601" y="12"/>
                  </a:lnTo>
                  <a:lnTo>
                    <a:pt x="597" y="12"/>
                  </a:lnTo>
                  <a:lnTo>
                    <a:pt x="601" y="12"/>
                  </a:lnTo>
                  <a:lnTo>
                    <a:pt x="605" y="8"/>
                  </a:lnTo>
                  <a:lnTo>
                    <a:pt x="609" y="8"/>
                  </a:lnTo>
                  <a:lnTo>
                    <a:pt x="612" y="8"/>
                  </a:lnTo>
                  <a:lnTo>
                    <a:pt x="612" y="12"/>
                  </a:lnTo>
                  <a:lnTo>
                    <a:pt x="616" y="12"/>
                  </a:lnTo>
                  <a:lnTo>
                    <a:pt x="616" y="8"/>
                  </a:lnTo>
                  <a:lnTo>
                    <a:pt x="612" y="8"/>
                  </a:lnTo>
                  <a:lnTo>
                    <a:pt x="609" y="4"/>
                  </a:lnTo>
                  <a:lnTo>
                    <a:pt x="612" y="4"/>
                  </a:lnTo>
                  <a:lnTo>
                    <a:pt x="616" y="4"/>
                  </a:lnTo>
                  <a:lnTo>
                    <a:pt x="620" y="4"/>
                  </a:lnTo>
                  <a:lnTo>
                    <a:pt x="620" y="0"/>
                  </a:lnTo>
                  <a:lnTo>
                    <a:pt x="624" y="0"/>
                  </a:lnTo>
                  <a:lnTo>
                    <a:pt x="627" y="0"/>
                  </a:lnTo>
                  <a:lnTo>
                    <a:pt x="631" y="0"/>
                  </a:lnTo>
                  <a:lnTo>
                    <a:pt x="627" y="0"/>
                  </a:lnTo>
                  <a:lnTo>
                    <a:pt x="624" y="0"/>
                  </a:lnTo>
                  <a:lnTo>
                    <a:pt x="620" y="0"/>
                  </a:lnTo>
                  <a:lnTo>
                    <a:pt x="624" y="0"/>
                  </a:lnTo>
                  <a:lnTo>
                    <a:pt x="627" y="0"/>
                  </a:lnTo>
                  <a:lnTo>
                    <a:pt x="631" y="0"/>
                  </a:lnTo>
                  <a:lnTo>
                    <a:pt x="635"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054" name="Freeform 2544"/>
            <p:cNvSpPr>
              <a:spLocks/>
            </p:cNvSpPr>
            <p:nvPr/>
          </p:nvSpPr>
          <p:spPr bwMode="auto">
            <a:xfrm>
              <a:off x="4864100" y="1590675"/>
              <a:ext cx="638175" cy="298450"/>
            </a:xfrm>
            <a:custGeom>
              <a:avLst/>
              <a:gdLst>
                <a:gd name="T0" fmla="*/ 12700 w 402"/>
                <a:gd name="T1" fmla="*/ 36513 h 188"/>
                <a:gd name="T2" fmla="*/ 19050 w 402"/>
                <a:gd name="T3" fmla="*/ 66675 h 188"/>
                <a:gd name="T4" fmla="*/ 53975 w 402"/>
                <a:gd name="T5" fmla="*/ 66675 h 188"/>
                <a:gd name="T6" fmla="*/ 53975 w 402"/>
                <a:gd name="T7" fmla="*/ 42863 h 188"/>
                <a:gd name="T8" fmla="*/ 30163 w 402"/>
                <a:gd name="T9" fmla="*/ 23813 h 188"/>
                <a:gd name="T10" fmla="*/ 53975 w 402"/>
                <a:gd name="T11" fmla="*/ 19050 h 188"/>
                <a:gd name="T12" fmla="*/ 66675 w 402"/>
                <a:gd name="T13" fmla="*/ 12700 h 188"/>
                <a:gd name="T14" fmla="*/ 114300 w 402"/>
                <a:gd name="T15" fmla="*/ 0 h 188"/>
                <a:gd name="T16" fmla="*/ 138113 w 402"/>
                <a:gd name="T17" fmla="*/ 42863 h 188"/>
                <a:gd name="T18" fmla="*/ 161925 w 402"/>
                <a:gd name="T19" fmla="*/ 47625 h 188"/>
                <a:gd name="T20" fmla="*/ 192088 w 402"/>
                <a:gd name="T21" fmla="*/ 47625 h 188"/>
                <a:gd name="T22" fmla="*/ 220663 w 402"/>
                <a:gd name="T23" fmla="*/ 47625 h 188"/>
                <a:gd name="T24" fmla="*/ 239713 w 402"/>
                <a:gd name="T25" fmla="*/ 42863 h 188"/>
                <a:gd name="T26" fmla="*/ 250825 w 402"/>
                <a:gd name="T27" fmla="*/ 30163 h 188"/>
                <a:gd name="T28" fmla="*/ 268288 w 402"/>
                <a:gd name="T29" fmla="*/ 47625 h 188"/>
                <a:gd name="T30" fmla="*/ 293688 w 402"/>
                <a:gd name="T31" fmla="*/ 42863 h 188"/>
                <a:gd name="T32" fmla="*/ 298450 w 402"/>
                <a:gd name="T33" fmla="*/ 53975 h 188"/>
                <a:gd name="T34" fmla="*/ 334963 w 402"/>
                <a:gd name="T35" fmla="*/ 53975 h 188"/>
                <a:gd name="T36" fmla="*/ 328613 w 402"/>
                <a:gd name="T37" fmla="*/ 71438 h 188"/>
                <a:gd name="T38" fmla="*/ 382588 w 402"/>
                <a:gd name="T39" fmla="*/ 60325 h 188"/>
                <a:gd name="T40" fmla="*/ 358775 w 402"/>
                <a:gd name="T41" fmla="*/ 77788 h 188"/>
                <a:gd name="T42" fmla="*/ 376238 w 402"/>
                <a:gd name="T43" fmla="*/ 84138 h 188"/>
                <a:gd name="T44" fmla="*/ 417513 w 402"/>
                <a:gd name="T45" fmla="*/ 77788 h 188"/>
                <a:gd name="T46" fmla="*/ 465138 w 402"/>
                <a:gd name="T47" fmla="*/ 84138 h 188"/>
                <a:gd name="T48" fmla="*/ 430213 w 402"/>
                <a:gd name="T49" fmla="*/ 95250 h 188"/>
                <a:gd name="T50" fmla="*/ 430213 w 402"/>
                <a:gd name="T51" fmla="*/ 101600 h 188"/>
                <a:gd name="T52" fmla="*/ 477838 w 402"/>
                <a:gd name="T53" fmla="*/ 101600 h 188"/>
                <a:gd name="T54" fmla="*/ 454025 w 402"/>
                <a:gd name="T55" fmla="*/ 107950 h 188"/>
                <a:gd name="T56" fmla="*/ 465138 w 402"/>
                <a:gd name="T57" fmla="*/ 114300 h 188"/>
                <a:gd name="T58" fmla="*/ 447675 w 402"/>
                <a:gd name="T59" fmla="*/ 120650 h 188"/>
                <a:gd name="T60" fmla="*/ 471488 w 402"/>
                <a:gd name="T61" fmla="*/ 125413 h 188"/>
                <a:gd name="T62" fmla="*/ 454025 w 402"/>
                <a:gd name="T63" fmla="*/ 131763 h 188"/>
                <a:gd name="T64" fmla="*/ 501650 w 402"/>
                <a:gd name="T65" fmla="*/ 138113 h 188"/>
                <a:gd name="T66" fmla="*/ 501650 w 402"/>
                <a:gd name="T67" fmla="*/ 144463 h 188"/>
                <a:gd name="T68" fmla="*/ 525463 w 402"/>
                <a:gd name="T69" fmla="*/ 144463 h 188"/>
                <a:gd name="T70" fmla="*/ 549275 w 402"/>
                <a:gd name="T71" fmla="*/ 144463 h 188"/>
                <a:gd name="T72" fmla="*/ 561975 w 402"/>
                <a:gd name="T73" fmla="*/ 161925 h 188"/>
                <a:gd name="T74" fmla="*/ 561975 w 402"/>
                <a:gd name="T75" fmla="*/ 168275 h 188"/>
                <a:gd name="T76" fmla="*/ 579438 w 402"/>
                <a:gd name="T77" fmla="*/ 168275 h 188"/>
                <a:gd name="T78" fmla="*/ 603250 w 402"/>
                <a:gd name="T79" fmla="*/ 173038 h 188"/>
                <a:gd name="T80" fmla="*/ 627063 w 402"/>
                <a:gd name="T81" fmla="*/ 185738 h 188"/>
                <a:gd name="T82" fmla="*/ 609600 w 402"/>
                <a:gd name="T83" fmla="*/ 192088 h 188"/>
                <a:gd name="T84" fmla="*/ 603250 w 402"/>
                <a:gd name="T85" fmla="*/ 203200 h 188"/>
                <a:gd name="T86" fmla="*/ 590550 w 402"/>
                <a:gd name="T87" fmla="*/ 209550 h 188"/>
                <a:gd name="T88" fmla="*/ 555625 w 402"/>
                <a:gd name="T89" fmla="*/ 220663 h 188"/>
                <a:gd name="T90" fmla="*/ 538163 w 402"/>
                <a:gd name="T91" fmla="*/ 203200 h 188"/>
                <a:gd name="T92" fmla="*/ 525463 w 402"/>
                <a:gd name="T93" fmla="*/ 196850 h 188"/>
                <a:gd name="T94" fmla="*/ 501650 w 402"/>
                <a:gd name="T95" fmla="*/ 179388 h 188"/>
                <a:gd name="T96" fmla="*/ 477838 w 402"/>
                <a:gd name="T97" fmla="*/ 185738 h 188"/>
                <a:gd name="T98" fmla="*/ 465138 w 402"/>
                <a:gd name="T99" fmla="*/ 192088 h 188"/>
                <a:gd name="T100" fmla="*/ 490538 w 402"/>
                <a:gd name="T101" fmla="*/ 215900 h 188"/>
                <a:gd name="T102" fmla="*/ 525463 w 402"/>
                <a:gd name="T103" fmla="*/ 220663 h 188"/>
                <a:gd name="T104" fmla="*/ 549275 w 402"/>
                <a:gd name="T105" fmla="*/ 244475 h 188"/>
                <a:gd name="T106" fmla="*/ 542925 w 402"/>
                <a:gd name="T107" fmla="*/ 263525 h 188"/>
                <a:gd name="T108" fmla="*/ 538163 w 402"/>
                <a:gd name="T109" fmla="*/ 280988 h 188"/>
                <a:gd name="T110" fmla="*/ 501650 w 402"/>
                <a:gd name="T111" fmla="*/ 263525 h 188"/>
                <a:gd name="T112" fmla="*/ 454025 w 402"/>
                <a:gd name="T113" fmla="*/ 257175 h 188"/>
                <a:gd name="T114" fmla="*/ 508000 w 402"/>
                <a:gd name="T115" fmla="*/ 280988 h 188"/>
                <a:gd name="T116" fmla="*/ 495300 w 402"/>
                <a:gd name="T117" fmla="*/ 293688 h 188"/>
                <a:gd name="T118" fmla="*/ 423863 w 402"/>
                <a:gd name="T119" fmla="*/ 274638 h 18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402" h="188">
                  <a:moveTo>
                    <a:pt x="12" y="0"/>
                  </a:moveTo>
                  <a:lnTo>
                    <a:pt x="19" y="0"/>
                  </a:lnTo>
                  <a:lnTo>
                    <a:pt x="23" y="0"/>
                  </a:lnTo>
                  <a:lnTo>
                    <a:pt x="27" y="0"/>
                  </a:lnTo>
                  <a:lnTo>
                    <a:pt x="30" y="0"/>
                  </a:lnTo>
                  <a:lnTo>
                    <a:pt x="30" y="4"/>
                  </a:lnTo>
                  <a:lnTo>
                    <a:pt x="23" y="4"/>
                  </a:lnTo>
                  <a:lnTo>
                    <a:pt x="19" y="4"/>
                  </a:lnTo>
                  <a:lnTo>
                    <a:pt x="19" y="8"/>
                  </a:lnTo>
                  <a:lnTo>
                    <a:pt x="15" y="8"/>
                  </a:lnTo>
                  <a:lnTo>
                    <a:pt x="12" y="8"/>
                  </a:lnTo>
                  <a:lnTo>
                    <a:pt x="8" y="12"/>
                  </a:lnTo>
                  <a:lnTo>
                    <a:pt x="8" y="15"/>
                  </a:lnTo>
                  <a:lnTo>
                    <a:pt x="4" y="15"/>
                  </a:lnTo>
                  <a:lnTo>
                    <a:pt x="4" y="19"/>
                  </a:lnTo>
                  <a:lnTo>
                    <a:pt x="8" y="19"/>
                  </a:lnTo>
                  <a:lnTo>
                    <a:pt x="8" y="23"/>
                  </a:lnTo>
                  <a:lnTo>
                    <a:pt x="12" y="23"/>
                  </a:lnTo>
                  <a:lnTo>
                    <a:pt x="8" y="23"/>
                  </a:lnTo>
                  <a:lnTo>
                    <a:pt x="8" y="27"/>
                  </a:lnTo>
                  <a:lnTo>
                    <a:pt x="8" y="30"/>
                  </a:lnTo>
                  <a:lnTo>
                    <a:pt x="12" y="30"/>
                  </a:lnTo>
                  <a:lnTo>
                    <a:pt x="12" y="34"/>
                  </a:lnTo>
                  <a:lnTo>
                    <a:pt x="15" y="34"/>
                  </a:lnTo>
                  <a:lnTo>
                    <a:pt x="23" y="38"/>
                  </a:lnTo>
                  <a:lnTo>
                    <a:pt x="27" y="38"/>
                  </a:lnTo>
                  <a:lnTo>
                    <a:pt x="30" y="38"/>
                  </a:lnTo>
                  <a:lnTo>
                    <a:pt x="34" y="42"/>
                  </a:lnTo>
                  <a:lnTo>
                    <a:pt x="30" y="42"/>
                  </a:lnTo>
                  <a:lnTo>
                    <a:pt x="27" y="42"/>
                  </a:lnTo>
                  <a:lnTo>
                    <a:pt x="23" y="42"/>
                  </a:lnTo>
                  <a:lnTo>
                    <a:pt x="19" y="42"/>
                  </a:lnTo>
                  <a:lnTo>
                    <a:pt x="15" y="42"/>
                  </a:lnTo>
                  <a:lnTo>
                    <a:pt x="12" y="42"/>
                  </a:lnTo>
                  <a:lnTo>
                    <a:pt x="12" y="45"/>
                  </a:lnTo>
                  <a:lnTo>
                    <a:pt x="8" y="45"/>
                  </a:lnTo>
                  <a:lnTo>
                    <a:pt x="4" y="45"/>
                  </a:lnTo>
                  <a:lnTo>
                    <a:pt x="0" y="45"/>
                  </a:lnTo>
                  <a:lnTo>
                    <a:pt x="4" y="45"/>
                  </a:lnTo>
                  <a:lnTo>
                    <a:pt x="8" y="45"/>
                  </a:lnTo>
                  <a:lnTo>
                    <a:pt x="12" y="45"/>
                  </a:lnTo>
                  <a:lnTo>
                    <a:pt x="15" y="42"/>
                  </a:lnTo>
                  <a:lnTo>
                    <a:pt x="19" y="42"/>
                  </a:lnTo>
                  <a:lnTo>
                    <a:pt x="23" y="42"/>
                  </a:lnTo>
                  <a:lnTo>
                    <a:pt x="27" y="42"/>
                  </a:lnTo>
                  <a:lnTo>
                    <a:pt x="30" y="42"/>
                  </a:lnTo>
                  <a:lnTo>
                    <a:pt x="27" y="42"/>
                  </a:lnTo>
                  <a:lnTo>
                    <a:pt x="30" y="42"/>
                  </a:lnTo>
                  <a:lnTo>
                    <a:pt x="30" y="45"/>
                  </a:lnTo>
                  <a:lnTo>
                    <a:pt x="34" y="45"/>
                  </a:lnTo>
                  <a:lnTo>
                    <a:pt x="34" y="42"/>
                  </a:lnTo>
                  <a:lnTo>
                    <a:pt x="34" y="38"/>
                  </a:lnTo>
                  <a:lnTo>
                    <a:pt x="38" y="38"/>
                  </a:lnTo>
                  <a:lnTo>
                    <a:pt x="38" y="34"/>
                  </a:lnTo>
                  <a:lnTo>
                    <a:pt x="34" y="34"/>
                  </a:lnTo>
                  <a:lnTo>
                    <a:pt x="30" y="34"/>
                  </a:lnTo>
                  <a:lnTo>
                    <a:pt x="27" y="34"/>
                  </a:lnTo>
                  <a:lnTo>
                    <a:pt x="19" y="34"/>
                  </a:lnTo>
                  <a:lnTo>
                    <a:pt x="23" y="30"/>
                  </a:lnTo>
                  <a:lnTo>
                    <a:pt x="19" y="30"/>
                  </a:lnTo>
                  <a:lnTo>
                    <a:pt x="15" y="30"/>
                  </a:lnTo>
                  <a:lnTo>
                    <a:pt x="12" y="30"/>
                  </a:lnTo>
                  <a:lnTo>
                    <a:pt x="15" y="27"/>
                  </a:lnTo>
                  <a:lnTo>
                    <a:pt x="19" y="30"/>
                  </a:lnTo>
                  <a:lnTo>
                    <a:pt x="23" y="27"/>
                  </a:lnTo>
                  <a:lnTo>
                    <a:pt x="27" y="27"/>
                  </a:lnTo>
                  <a:lnTo>
                    <a:pt x="30" y="27"/>
                  </a:lnTo>
                  <a:lnTo>
                    <a:pt x="34" y="27"/>
                  </a:lnTo>
                  <a:lnTo>
                    <a:pt x="38" y="27"/>
                  </a:lnTo>
                  <a:lnTo>
                    <a:pt x="42" y="30"/>
                  </a:lnTo>
                  <a:lnTo>
                    <a:pt x="42" y="27"/>
                  </a:lnTo>
                  <a:lnTo>
                    <a:pt x="38" y="27"/>
                  </a:lnTo>
                  <a:lnTo>
                    <a:pt x="34" y="27"/>
                  </a:lnTo>
                  <a:lnTo>
                    <a:pt x="30" y="23"/>
                  </a:lnTo>
                  <a:lnTo>
                    <a:pt x="34" y="23"/>
                  </a:lnTo>
                  <a:lnTo>
                    <a:pt x="38" y="23"/>
                  </a:lnTo>
                  <a:lnTo>
                    <a:pt x="30" y="23"/>
                  </a:lnTo>
                  <a:lnTo>
                    <a:pt x="34" y="23"/>
                  </a:lnTo>
                  <a:lnTo>
                    <a:pt x="30" y="23"/>
                  </a:lnTo>
                  <a:lnTo>
                    <a:pt x="27" y="23"/>
                  </a:lnTo>
                  <a:lnTo>
                    <a:pt x="23" y="23"/>
                  </a:lnTo>
                  <a:lnTo>
                    <a:pt x="19" y="19"/>
                  </a:lnTo>
                  <a:lnTo>
                    <a:pt x="23" y="19"/>
                  </a:lnTo>
                  <a:lnTo>
                    <a:pt x="19" y="19"/>
                  </a:lnTo>
                  <a:lnTo>
                    <a:pt x="19" y="15"/>
                  </a:lnTo>
                  <a:lnTo>
                    <a:pt x="23" y="15"/>
                  </a:lnTo>
                  <a:lnTo>
                    <a:pt x="27" y="15"/>
                  </a:lnTo>
                  <a:lnTo>
                    <a:pt x="30" y="15"/>
                  </a:lnTo>
                  <a:lnTo>
                    <a:pt x="34" y="15"/>
                  </a:lnTo>
                  <a:lnTo>
                    <a:pt x="38" y="15"/>
                  </a:lnTo>
                  <a:lnTo>
                    <a:pt x="42" y="15"/>
                  </a:lnTo>
                  <a:lnTo>
                    <a:pt x="45" y="15"/>
                  </a:lnTo>
                  <a:lnTo>
                    <a:pt x="42" y="15"/>
                  </a:lnTo>
                  <a:lnTo>
                    <a:pt x="38" y="15"/>
                  </a:lnTo>
                  <a:lnTo>
                    <a:pt x="34" y="15"/>
                  </a:lnTo>
                  <a:lnTo>
                    <a:pt x="30" y="15"/>
                  </a:lnTo>
                  <a:lnTo>
                    <a:pt x="30" y="12"/>
                  </a:lnTo>
                  <a:lnTo>
                    <a:pt x="27" y="12"/>
                  </a:lnTo>
                  <a:lnTo>
                    <a:pt x="23" y="12"/>
                  </a:lnTo>
                  <a:lnTo>
                    <a:pt x="27" y="12"/>
                  </a:lnTo>
                  <a:lnTo>
                    <a:pt x="30" y="12"/>
                  </a:lnTo>
                  <a:lnTo>
                    <a:pt x="34" y="12"/>
                  </a:lnTo>
                  <a:lnTo>
                    <a:pt x="38" y="12"/>
                  </a:lnTo>
                  <a:lnTo>
                    <a:pt x="42" y="12"/>
                  </a:lnTo>
                  <a:lnTo>
                    <a:pt x="45" y="12"/>
                  </a:lnTo>
                  <a:lnTo>
                    <a:pt x="49" y="12"/>
                  </a:lnTo>
                  <a:lnTo>
                    <a:pt x="53" y="12"/>
                  </a:lnTo>
                  <a:lnTo>
                    <a:pt x="49" y="12"/>
                  </a:lnTo>
                  <a:lnTo>
                    <a:pt x="45" y="12"/>
                  </a:lnTo>
                  <a:lnTo>
                    <a:pt x="42" y="12"/>
                  </a:lnTo>
                  <a:lnTo>
                    <a:pt x="38" y="12"/>
                  </a:lnTo>
                  <a:lnTo>
                    <a:pt x="34" y="12"/>
                  </a:lnTo>
                  <a:lnTo>
                    <a:pt x="30" y="12"/>
                  </a:lnTo>
                  <a:lnTo>
                    <a:pt x="27" y="12"/>
                  </a:lnTo>
                  <a:lnTo>
                    <a:pt x="27" y="8"/>
                  </a:lnTo>
                  <a:lnTo>
                    <a:pt x="30" y="8"/>
                  </a:lnTo>
                  <a:lnTo>
                    <a:pt x="34" y="8"/>
                  </a:lnTo>
                  <a:lnTo>
                    <a:pt x="38" y="8"/>
                  </a:lnTo>
                  <a:lnTo>
                    <a:pt x="42" y="8"/>
                  </a:lnTo>
                  <a:lnTo>
                    <a:pt x="38" y="8"/>
                  </a:lnTo>
                  <a:lnTo>
                    <a:pt x="34" y="8"/>
                  </a:lnTo>
                  <a:lnTo>
                    <a:pt x="38" y="8"/>
                  </a:lnTo>
                  <a:lnTo>
                    <a:pt x="42" y="4"/>
                  </a:lnTo>
                  <a:lnTo>
                    <a:pt x="45" y="4"/>
                  </a:lnTo>
                  <a:lnTo>
                    <a:pt x="49" y="8"/>
                  </a:lnTo>
                  <a:lnTo>
                    <a:pt x="53" y="8"/>
                  </a:lnTo>
                  <a:lnTo>
                    <a:pt x="49" y="8"/>
                  </a:lnTo>
                  <a:lnTo>
                    <a:pt x="49" y="4"/>
                  </a:lnTo>
                  <a:lnTo>
                    <a:pt x="45" y="4"/>
                  </a:lnTo>
                  <a:lnTo>
                    <a:pt x="49" y="4"/>
                  </a:lnTo>
                  <a:lnTo>
                    <a:pt x="53" y="4"/>
                  </a:lnTo>
                  <a:lnTo>
                    <a:pt x="57" y="4"/>
                  </a:lnTo>
                  <a:lnTo>
                    <a:pt x="61" y="4"/>
                  </a:lnTo>
                  <a:lnTo>
                    <a:pt x="64" y="0"/>
                  </a:lnTo>
                  <a:lnTo>
                    <a:pt x="68" y="0"/>
                  </a:lnTo>
                  <a:lnTo>
                    <a:pt x="72" y="0"/>
                  </a:lnTo>
                  <a:lnTo>
                    <a:pt x="76" y="0"/>
                  </a:lnTo>
                  <a:lnTo>
                    <a:pt x="83" y="0"/>
                  </a:lnTo>
                  <a:lnTo>
                    <a:pt x="87" y="4"/>
                  </a:lnTo>
                  <a:lnTo>
                    <a:pt x="91" y="4"/>
                  </a:lnTo>
                  <a:lnTo>
                    <a:pt x="91" y="8"/>
                  </a:lnTo>
                  <a:lnTo>
                    <a:pt x="94" y="12"/>
                  </a:lnTo>
                  <a:lnTo>
                    <a:pt x="98" y="12"/>
                  </a:lnTo>
                  <a:lnTo>
                    <a:pt x="98" y="15"/>
                  </a:lnTo>
                  <a:lnTo>
                    <a:pt x="102" y="15"/>
                  </a:lnTo>
                  <a:lnTo>
                    <a:pt x="106" y="15"/>
                  </a:lnTo>
                  <a:lnTo>
                    <a:pt x="106" y="19"/>
                  </a:lnTo>
                  <a:lnTo>
                    <a:pt x="102" y="19"/>
                  </a:lnTo>
                  <a:lnTo>
                    <a:pt x="98" y="19"/>
                  </a:lnTo>
                  <a:lnTo>
                    <a:pt x="94" y="23"/>
                  </a:lnTo>
                  <a:lnTo>
                    <a:pt x="91" y="23"/>
                  </a:lnTo>
                  <a:lnTo>
                    <a:pt x="87" y="23"/>
                  </a:lnTo>
                  <a:lnTo>
                    <a:pt x="87" y="27"/>
                  </a:lnTo>
                  <a:lnTo>
                    <a:pt x="91" y="27"/>
                  </a:lnTo>
                  <a:lnTo>
                    <a:pt x="91" y="23"/>
                  </a:lnTo>
                  <a:lnTo>
                    <a:pt x="94" y="23"/>
                  </a:lnTo>
                  <a:lnTo>
                    <a:pt x="98" y="23"/>
                  </a:lnTo>
                  <a:lnTo>
                    <a:pt x="98" y="19"/>
                  </a:lnTo>
                  <a:lnTo>
                    <a:pt x="102" y="19"/>
                  </a:lnTo>
                  <a:lnTo>
                    <a:pt x="102" y="23"/>
                  </a:lnTo>
                  <a:lnTo>
                    <a:pt x="98" y="23"/>
                  </a:lnTo>
                  <a:lnTo>
                    <a:pt x="94" y="23"/>
                  </a:lnTo>
                  <a:lnTo>
                    <a:pt x="94" y="27"/>
                  </a:lnTo>
                  <a:lnTo>
                    <a:pt x="98" y="27"/>
                  </a:lnTo>
                  <a:lnTo>
                    <a:pt x="94" y="27"/>
                  </a:lnTo>
                  <a:lnTo>
                    <a:pt x="91" y="27"/>
                  </a:lnTo>
                  <a:lnTo>
                    <a:pt x="94" y="27"/>
                  </a:lnTo>
                  <a:lnTo>
                    <a:pt x="94" y="30"/>
                  </a:lnTo>
                  <a:lnTo>
                    <a:pt x="98" y="30"/>
                  </a:lnTo>
                  <a:lnTo>
                    <a:pt x="102" y="30"/>
                  </a:lnTo>
                  <a:lnTo>
                    <a:pt x="102" y="27"/>
                  </a:lnTo>
                  <a:lnTo>
                    <a:pt x="106" y="27"/>
                  </a:lnTo>
                  <a:lnTo>
                    <a:pt x="102" y="27"/>
                  </a:lnTo>
                  <a:lnTo>
                    <a:pt x="106" y="23"/>
                  </a:lnTo>
                  <a:lnTo>
                    <a:pt x="106" y="27"/>
                  </a:lnTo>
                  <a:lnTo>
                    <a:pt x="109" y="27"/>
                  </a:lnTo>
                  <a:lnTo>
                    <a:pt x="113" y="27"/>
                  </a:lnTo>
                  <a:lnTo>
                    <a:pt x="109" y="27"/>
                  </a:lnTo>
                  <a:lnTo>
                    <a:pt x="106" y="23"/>
                  </a:lnTo>
                  <a:lnTo>
                    <a:pt x="109" y="23"/>
                  </a:lnTo>
                  <a:lnTo>
                    <a:pt x="113" y="23"/>
                  </a:lnTo>
                  <a:lnTo>
                    <a:pt x="113" y="27"/>
                  </a:lnTo>
                  <a:lnTo>
                    <a:pt x="117" y="23"/>
                  </a:lnTo>
                  <a:lnTo>
                    <a:pt x="121" y="23"/>
                  </a:lnTo>
                  <a:lnTo>
                    <a:pt x="124" y="23"/>
                  </a:lnTo>
                  <a:lnTo>
                    <a:pt x="124" y="27"/>
                  </a:lnTo>
                  <a:lnTo>
                    <a:pt x="121" y="30"/>
                  </a:lnTo>
                  <a:lnTo>
                    <a:pt x="124" y="30"/>
                  </a:lnTo>
                  <a:lnTo>
                    <a:pt x="128" y="30"/>
                  </a:lnTo>
                  <a:lnTo>
                    <a:pt x="132" y="30"/>
                  </a:lnTo>
                  <a:lnTo>
                    <a:pt x="128" y="30"/>
                  </a:lnTo>
                  <a:lnTo>
                    <a:pt x="124" y="30"/>
                  </a:lnTo>
                  <a:lnTo>
                    <a:pt x="124" y="27"/>
                  </a:lnTo>
                  <a:lnTo>
                    <a:pt x="128" y="27"/>
                  </a:lnTo>
                  <a:lnTo>
                    <a:pt x="132" y="27"/>
                  </a:lnTo>
                  <a:lnTo>
                    <a:pt x="132" y="30"/>
                  </a:lnTo>
                  <a:lnTo>
                    <a:pt x="136" y="30"/>
                  </a:lnTo>
                  <a:lnTo>
                    <a:pt x="139" y="30"/>
                  </a:lnTo>
                  <a:lnTo>
                    <a:pt x="139" y="34"/>
                  </a:lnTo>
                  <a:lnTo>
                    <a:pt x="143" y="34"/>
                  </a:lnTo>
                  <a:lnTo>
                    <a:pt x="139" y="34"/>
                  </a:lnTo>
                  <a:lnTo>
                    <a:pt x="139" y="30"/>
                  </a:lnTo>
                  <a:lnTo>
                    <a:pt x="136" y="30"/>
                  </a:lnTo>
                  <a:lnTo>
                    <a:pt x="139" y="30"/>
                  </a:lnTo>
                  <a:lnTo>
                    <a:pt x="143" y="34"/>
                  </a:lnTo>
                  <a:lnTo>
                    <a:pt x="143" y="30"/>
                  </a:lnTo>
                  <a:lnTo>
                    <a:pt x="139" y="30"/>
                  </a:lnTo>
                  <a:lnTo>
                    <a:pt x="136" y="30"/>
                  </a:lnTo>
                  <a:lnTo>
                    <a:pt x="136" y="27"/>
                  </a:lnTo>
                  <a:lnTo>
                    <a:pt x="132" y="27"/>
                  </a:lnTo>
                  <a:lnTo>
                    <a:pt x="128" y="27"/>
                  </a:lnTo>
                  <a:lnTo>
                    <a:pt x="124" y="27"/>
                  </a:lnTo>
                  <a:lnTo>
                    <a:pt x="128" y="23"/>
                  </a:lnTo>
                  <a:lnTo>
                    <a:pt x="132" y="23"/>
                  </a:lnTo>
                  <a:lnTo>
                    <a:pt x="132" y="27"/>
                  </a:lnTo>
                  <a:lnTo>
                    <a:pt x="132" y="23"/>
                  </a:lnTo>
                  <a:lnTo>
                    <a:pt x="136" y="23"/>
                  </a:lnTo>
                  <a:lnTo>
                    <a:pt x="139" y="23"/>
                  </a:lnTo>
                  <a:lnTo>
                    <a:pt x="143" y="27"/>
                  </a:lnTo>
                  <a:lnTo>
                    <a:pt x="147" y="27"/>
                  </a:lnTo>
                  <a:lnTo>
                    <a:pt x="151" y="27"/>
                  </a:lnTo>
                  <a:lnTo>
                    <a:pt x="154" y="27"/>
                  </a:lnTo>
                  <a:lnTo>
                    <a:pt x="151" y="27"/>
                  </a:lnTo>
                  <a:lnTo>
                    <a:pt x="147" y="27"/>
                  </a:lnTo>
                  <a:lnTo>
                    <a:pt x="143" y="27"/>
                  </a:lnTo>
                  <a:lnTo>
                    <a:pt x="143" y="23"/>
                  </a:lnTo>
                  <a:lnTo>
                    <a:pt x="139" y="23"/>
                  </a:lnTo>
                  <a:lnTo>
                    <a:pt x="136" y="23"/>
                  </a:lnTo>
                  <a:lnTo>
                    <a:pt x="132" y="23"/>
                  </a:lnTo>
                  <a:lnTo>
                    <a:pt x="132" y="19"/>
                  </a:lnTo>
                  <a:lnTo>
                    <a:pt x="136" y="19"/>
                  </a:lnTo>
                  <a:lnTo>
                    <a:pt x="139" y="19"/>
                  </a:lnTo>
                  <a:lnTo>
                    <a:pt x="143" y="19"/>
                  </a:lnTo>
                  <a:lnTo>
                    <a:pt x="147" y="19"/>
                  </a:lnTo>
                  <a:lnTo>
                    <a:pt x="147" y="15"/>
                  </a:lnTo>
                  <a:lnTo>
                    <a:pt x="151" y="15"/>
                  </a:lnTo>
                  <a:lnTo>
                    <a:pt x="154" y="15"/>
                  </a:lnTo>
                  <a:lnTo>
                    <a:pt x="158" y="19"/>
                  </a:lnTo>
                  <a:lnTo>
                    <a:pt x="162" y="19"/>
                  </a:lnTo>
                  <a:lnTo>
                    <a:pt x="166" y="19"/>
                  </a:lnTo>
                  <a:lnTo>
                    <a:pt x="169" y="19"/>
                  </a:lnTo>
                  <a:lnTo>
                    <a:pt x="169" y="23"/>
                  </a:lnTo>
                  <a:lnTo>
                    <a:pt x="169" y="19"/>
                  </a:lnTo>
                  <a:lnTo>
                    <a:pt x="173" y="19"/>
                  </a:lnTo>
                  <a:lnTo>
                    <a:pt x="177" y="19"/>
                  </a:lnTo>
                  <a:lnTo>
                    <a:pt x="181" y="19"/>
                  </a:lnTo>
                  <a:lnTo>
                    <a:pt x="185" y="23"/>
                  </a:lnTo>
                  <a:lnTo>
                    <a:pt x="188" y="23"/>
                  </a:lnTo>
                  <a:lnTo>
                    <a:pt x="188" y="27"/>
                  </a:lnTo>
                  <a:lnTo>
                    <a:pt x="185" y="27"/>
                  </a:lnTo>
                  <a:lnTo>
                    <a:pt x="181" y="27"/>
                  </a:lnTo>
                  <a:lnTo>
                    <a:pt x="177" y="27"/>
                  </a:lnTo>
                  <a:lnTo>
                    <a:pt x="173" y="27"/>
                  </a:lnTo>
                  <a:lnTo>
                    <a:pt x="169" y="27"/>
                  </a:lnTo>
                  <a:lnTo>
                    <a:pt x="169" y="30"/>
                  </a:lnTo>
                  <a:lnTo>
                    <a:pt x="166" y="30"/>
                  </a:lnTo>
                  <a:lnTo>
                    <a:pt x="169" y="30"/>
                  </a:lnTo>
                  <a:lnTo>
                    <a:pt x="169" y="27"/>
                  </a:lnTo>
                  <a:lnTo>
                    <a:pt x="173" y="27"/>
                  </a:lnTo>
                  <a:lnTo>
                    <a:pt x="177" y="27"/>
                  </a:lnTo>
                  <a:lnTo>
                    <a:pt x="181" y="27"/>
                  </a:lnTo>
                  <a:lnTo>
                    <a:pt x="185" y="27"/>
                  </a:lnTo>
                  <a:lnTo>
                    <a:pt x="181" y="27"/>
                  </a:lnTo>
                  <a:lnTo>
                    <a:pt x="181" y="30"/>
                  </a:lnTo>
                  <a:lnTo>
                    <a:pt x="177" y="30"/>
                  </a:lnTo>
                  <a:lnTo>
                    <a:pt x="173" y="34"/>
                  </a:lnTo>
                  <a:lnTo>
                    <a:pt x="169" y="34"/>
                  </a:lnTo>
                  <a:lnTo>
                    <a:pt x="173" y="34"/>
                  </a:lnTo>
                  <a:lnTo>
                    <a:pt x="177" y="30"/>
                  </a:lnTo>
                  <a:lnTo>
                    <a:pt x="181" y="30"/>
                  </a:lnTo>
                  <a:lnTo>
                    <a:pt x="185" y="30"/>
                  </a:lnTo>
                  <a:lnTo>
                    <a:pt x="185" y="27"/>
                  </a:lnTo>
                  <a:lnTo>
                    <a:pt x="188" y="27"/>
                  </a:lnTo>
                  <a:lnTo>
                    <a:pt x="192" y="27"/>
                  </a:lnTo>
                  <a:lnTo>
                    <a:pt x="196" y="27"/>
                  </a:lnTo>
                  <a:lnTo>
                    <a:pt x="200" y="27"/>
                  </a:lnTo>
                  <a:lnTo>
                    <a:pt x="200" y="30"/>
                  </a:lnTo>
                  <a:lnTo>
                    <a:pt x="196" y="30"/>
                  </a:lnTo>
                  <a:lnTo>
                    <a:pt x="192" y="30"/>
                  </a:lnTo>
                  <a:lnTo>
                    <a:pt x="192" y="34"/>
                  </a:lnTo>
                  <a:lnTo>
                    <a:pt x="188" y="34"/>
                  </a:lnTo>
                  <a:lnTo>
                    <a:pt x="185" y="34"/>
                  </a:lnTo>
                  <a:lnTo>
                    <a:pt x="181" y="34"/>
                  </a:lnTo>
                  <a:lnTo>
                    <a:pt x="185" y="34"/>
                  </a:lnTo>
                  <a:lnTo>
                    <a:pt x="188" y="34"/>
                  </a:lnTo>
                  <a:lnTo>
                    <a:pt x="185" y="34"/>
                  </a:lnTo>
                  <a:lnTo>
                    <a:pt x="181" y="38"/>
                  </a:lnTo>
                  <a:lnTo>
                    <a:pt x="185" y="38"/>
                  </a:lnTo>
                  <a:lnTo>
                    <a:pt x="188" y="34"/>
                  </a:lnTo>
                  <a:lnTo>
                    <a:pt x="192" y="34"/>
                  </a:lnTo>
                  <a:lnTo>
                    <a:pt x="188" y="38"/>
                  </a:lnTo>
                  <a:lnTo>
                    <a:pt x="185" y="38"/>
                  </a:lnTo>
                  <a:lnTo>
                    <a:pt x="188" y="38"/>
                  </a:lnTo>
                  <a:lnTo>
                    <a:pt x="192" y="38"/>
                  </a:lnTo>
                  <a:lnTo>
                    <a:pt x="188" y="42"/>
                  </a:lnTo>
                  <a:lnTo>
                    <a:pt x="185" y="42"/>
                  </a:lnTo>
                  <a:lnTo>
                    <a:pt x="188" y="42"/>
                  </a:lnTo>
                  <a:lnTo>
                    <a:pt x="192" y="38"/>
                  </a:lnTo>
                  <a:lnTo>
                    <a:pt x="192" y="34"/>
                  </a:lnTo>
                  <a:lnTo>
                    <a:pt x="196" y="34"/>
                  </a:lnTo>
                  <a:lnTo>
                    <a:pt x="200" y="34"/>
                  </a:lnTo>
                  <a:lnTo>
                    <a:pt x="200" y="38"/>
                  </a:lnTo>
                  <a:lnTo>
                    <a:pt x="200" y="34"/>
                  </a:lnTo>
                  <a:lnTo>
                    <a:pt x="203" y="34"/>
                  </a:lnTo>
                  <a:lnTo>
                    <a:pt x="207" y="34"/>
                  </a:lnTo>
                  <a:lnTo>
                    <a:pt x="211" y="34"/>
                  </a:lnTo>
                  <a:lnTo>
                    <a:pt x="207" y="34"/>
                  </a:lnTo>
                  <a:lnTo>
                    <a:pt x="203" y="34"/>
                  </a:lnTo>
                  <a:lnTo>
                    <a:pt x="203" y="38"/>
                  </a:lnTo>
                  <a:lnTo>
                    <a:pt x="200" y="38"/>
                  </a:lnTo>
                  <a:lnTo>
                    <a:pt x="203" y="38"/>
                  </a:lnTo>
                  <a:lnTo>
                    <a:pt x="200" y="42"/>
                  </a:lnTo>
                  <a:lnTo>
                    <a:pt x="203" y="42"/>
                  </a:lnTo>
                  <a:lnTo>
                    <a:pt x="203" y="38"/>
                  </a:lnTo>
                  <a:lnTo>
                    <a:pt x="207" y="34"/>
                  </a:lnTo>
                  <a:lnTo>
                    <a:pt x="211" y="34"/>
                  </a:lnTo>
                  <a:lnTo>
                    <a:pt x="211" y="38"/>
                  </a:lnTo>
                  <a:lnTo>
                    <a:pt x="207" y="38"/>
                  </a:lnTo>
                  <a:lnTo>
                    <a:pt x="211" y="38"/>
                  </a:lnTo>
                  <a:lnTo>
                    <a:pt x="211" y="42"/>
                  </a:lnTo>
                  <a:lnTo>
                    <a:pt x="207" y="42"/>
                  </a:lnTo>
                  <a:lnTo>
                    <a:pt x="203" y="45"/>
                  </a:lnTo>
                  <a:lnTo>
                    <a:pt x="207" y="45"/>
                  </a:lnTo>
                  <a:lnTo>
                    <a:pt x="207" y="42"/>
                  </a:lnTo>
                  <a:lnTo>
                    <a:pt x="211" y="42"/>
                  </a:lnTo>
                  <a:lnTo>
                    <a:pt x="211" y="38"/>
                  </a:lnTo>
                  <a:lnTo>
                    <a:pt x="215" y="38"/>
                  </a:lnTo>
                  <a:lnTo>
                    <a:pt x="218" y="42"/>
                  </a:lnTo>
                  <a:lnTo>
                    <a:pt x="215" y="42"/>
                  </a:lnTo>
                  <a:lnTo>
                    <a:pt x="211" y="45"/>
                  </a:lnTo>
                  <a:lnTo>
                    <a:pt x="215" y="42"/>
                  </a:lnTo>
                  <a:lnTo>
                    <a:pt x="218" y="42"/>
                  </a:lnTo>
                  <a:lnTo>
                    <a:pt x="218" y="38"/>
                  </a:lnTo>
                  <a:lnTo>
                    <a:pt x="222" y="38"/>
                  </a:lnTo>
                  <a:lnTo>
                    <a:pt x="226" y="38"/>
                  </a:lnTo>
                  <a:lnTo>
                    <a:pt x="226" y="34"/>
                  </a:lnTo>
                  <a:lnTo>
                    <a:pt x="230" y="34"/>
                  </a:lnTo>
                  <a:lnTo>
                    <a:pt x="233" y="34"/>
                  </a:lnTo>
                  <a:lnTo>
                    <a:pt x="237" y="38"/>
                  </a:lnTo>
                  <a:lnTo>
                    <a:pt x="241" y="38"/>
                  </a:lnTo>
                  <a:lnTo>
                    <a:pt x="245" y="38"/>
                  </a:lnTo>
                  <a:lnTo>
                    <a:pt x="248" y="42"/>
                  </a:lnTo>
                  <a:lnTo>
                    <a:pt x="245" y="42"/>
                  </a:lnTo>
                  <a:lnTo>
                    <a:pt x="241" y="45"/>
                  </a:lnTo>
                  <a:lnTo>
                    <a:pt x="241" y="42"/>
                  </a:lnTo>
                  <a:lnTo>
                    <a:pt x="237" y="42"/>
                  </a:lnTo>
                  <a:lnTo>
                    <a:pt x="233" y="42"/>
                  </a:lnTo>
                  <a:lnTo>
                    <a:pt x="233" y="45"/>
                  </a:lnTo>
                  <a:lnTo>
                    <a:pt x="230" y="45"/>
                  </a:lnTo>
                  <a:lnTo>
                    <a:pt x="226" y="45"/>
                  </a:lnTo>
                  <a:lnTo>
                    <a:pt x="222" y="49"/>
                  </a:lnTo>
                  <a:lnTo>
                    <a:pt x="226" y="49"/>
                  </a:lnTo>
                  <a:lnTo>
                    <a:pt x="226" y="45"/>
                  </a:lnTo>
                  <a:lnTo>
                    <a:pt x="230" y="45"/>
                  </a:lnTo>
                  <a:lnTo>
                    <a:pt x="233" y="45"/>
                  </a:lnTo>
                  <a:lnTo>
                    <a:pt x="230" y="49"/>
                  </a:lnTo>
                  <a:lnTo>
                    <a:pt x="226" y="49"/>
                  </a:lnTo>
                  <a:lnTo>
                    <a:pt x="230" y="49"/>
                  </a:lnTo>
                  <a:lnTo>
                    <a:pt x="233" y="49"/>
                  </a:lnTo>
                  <a:lnTo>
                    <a:pt x="237" y="49"/>
                  </a:lnTo>
                  <a:lnTo>
                    <a:pt x="241" y="45"/>
                  </a:lnTo>
                  <a:lnTo>
                    <a:pt x="245" y="45"/>
                  </a:lnTo>
                  <a:lnTo>
                    <a:pt x="248" y="45"/>
                  </a:lnTo>
                  <a:lnTo>
                    <a:pt x="252" y="42"/>
                  </a:lnTo>
                  <a:lnTo>
                    <a:pt x="256" y="42"/>
                  </a:lnTo>
                  <a:lnTo>
                    <a:pt x="256" y="45"/>
                  </a:lnTo>
                  <a:lnTo>
                    <a:pt x="252" y="49"/>
                  </a:lnTo>
                  <a:lnTo>
                    <a:pt x="248" y="49"/>
                  </a:lnTo>
                  <a:lnTo>
                    <a:pt x="248" y="53"/>
                  </a:lnTo>
                  <a:lnTo>
                    <a:pt x="245" y="53"/>
                  </a:lnTo>
                  <a:lnTo>
                    <a:pt x="245" y="49"/>
                  </a:lnTo>
                  <a:lnTo>
                    <a:pt x="241" y="49"/>
                  </a:lnTo>
                  <a:lnTo>
                    <a:pt x="241" y="53"/>
                  </a:lnTo>
                  <a:lnTo>
                    <a:pt x="237" y="53"/>
                  </a:lnTo>
                  <a:lnTo>
                    <a:pt x="237" y="57"/>
                  </a:lnTo>
                  <a:lnTo>
                    <a:pt x="241" y="53"/>
                  </a:lnTo>
                  <a:lnTo>
                    <a:pt x="245" y="53"/>
                  </a:lnTo>
                  <a:lnTo>
                    <a:pt x="248" y="53"/>
                  </a:lnTo>
                  <a:lnTo>
                    <a:pt x="245" y="53"/>
                  </a:lnTo>
                  <a:lnTo>
                    <a:pt x="245" y="57"/>
                  </a:lnTo>
                  <a:lnTo>
                    <a:pt x="241" y="60"/>
                  </a:lnTo>
                  <a:lnTo>
                    <a:pt x="245" y="60"/>
                  </a:lnTo>
                  <a:lnTo>
                    <a:pt x="245" y="57"/>
                  </a:lnTo>
                  <a:lnTo>
                    <a:pt x="248" y="57"/>
                  </a:lnTo>
                  <a:lnTo>
                    <a:pt x="245" y="57"/>
                  </a:lnTo>
                  <a:lnTo>
                    <a:pt x="248" y="53"/>
                  </a:lnTo>
                  <a:lnTo>
                    <a:pt x="248" y="49"/>
                  </a:lnTo>
                  <a:lnTo>
                    <a:pt x="252" y="49"/>
                  </a:lnTo>
                  <a:lnTo>
                    <a:pt x="256" y="49"/>
                  </a:lnTo>
                  <a:lnTo>
                    <a:pt x="260" y="49"/>
                  </a:lnTo>
                  <a:lnTo>
                    <a:pt x="263" y="49"/>
                  </a:lnTo>
                  <a:lnTo>
                    <a:pt x="267" y="45"/>
                  </a:lnTo>
                  <a:lnTo>
                    <a:pt x="271" y="45"/>
                  </a:lnTo>
                  <a:lnTo>
                    <a:pt x="267" y="49"/>
                  </a:lnTo>
                  <a:lnTo>
                    <a:pt x="263" y="49"/>
                  </a:lnTo>
                  <a:lnTo>
                    <a:pt x="260" y="49"/>
                  </a:lnTo>
                  <a:lnTo>
                    <a:pt x="260" y="53"/>
                  </a:lnTo>
                  <a:lnTo>
                    <a:pt x="260" y="49"/>
                  </a:lnTo>
                  <a:lnTo>
                    <a:pt x="263" y="49"/>
                  </a:lnTo>
                  <a:lnTo>
                    <a:pt x="267" y="49"/>
                  </a:lnTo>
                  <a:lnTo>
                    <a:pt x="271" y="49"/>
                  </a:lnTo>
                  <a:lnTo>
                    <a:pt x="275" y="49"/>
                  </a:lnTo>
                  <a:lnTo>
                    <a:pt x="278" y="49"/>
                  </a:lnTo>
                  <a:lnTo>
                    <a:pt x="282" y="49"/>
                  </a:lnTo>
                  <a:lnTo>
                    <a:pt x="286" y="49"/>
                  </a:lnTo>
                  <a:lnTo>
                    <a:pt x="290" y="49"/>
                  </a:lnTo>
                  <a:lnTo>
                    <a:pt x="290" y="53"/>
                  </a:lnTo>
                  <a:lnTo>
                    <a:pt x="293" y="53"/>
                  </a:lnTo>
                  <a:lnTo>
                    <a:pt x="290" y="53"/>
                  </a:lnTo>
                  <a:lnTo>
                    <a:pt x="286" y="53"/>
                  </a:lnTo>
                  <a:lnTo>
                    <a:pt x="286" y="57"/>
                  </a:lnTo>
                  <a:lnTo>
                    <a:pt x="282" y="57"/>
                  </a:lnTo>
                  <a:lnTo>
                    <a:pt x="278" y="57"/>
                  </a:lnTo>
                  <a:lnTo>
                    <a:pt x="275" y="57"/>
                  </a:lnTo>
                  <a:lnTo>
                    <a:pt x="271" y="57"/>
                  </a:lnTo>
                  <a:lnTo>
                    <a:pt x="267" y="57"/>
                  </a:lnTo>
                  <a:lnTo>
                    <a:pt x="267" y="60"/>
                  </a:lnTo>
                  <a:lnTo>
                    <a:pt x="263" y="60"/>
                  </a:lnTo>
                  <a:lnTo>
                    <a:pt x="267" y="60"/>
                  </a:lnTo>
                  <a:lnTo>
                    <a:pt x="263" y="60"/>
                  </a:lnTo>
                  <a:lnTo>
                    <a:pt x="260" y="60"/>
                  </a:lnTo>
                  <a:lnTo>
                    <a:pt x="260" y="64"/>
                  </a:lnTo>
                  <a:lnTo>
                    <a:pt x="263" y="60"/>
                  </a:lnTo>
                  <a:lnTo>
                    <a:pt x="267" y="60"/>
                  </a:lnTo>
                  <a:lnTo>
                    <a:pt x="271" y="60"/>
                  </a:lnTo>
                  <a:lnTo>
                    <a:pt x="267" y="60"/>
                  </a:lnTo>
                  <a:lnTo>
                    <a:pt x="271" y="60"/>
                  </a:lnTo>
                  <a:lnTo>
                    <a:pt x="271" y="57"/>
                  </a:lnTo>
                  <a:lnTo>
                    <a:pt x="275" y="57"/>
                  </a:lnTo>
                  <a:lnTo>
                    <a:pt x="278" y="57"/>
                  </a:lnTo>
                  <a:lnTo>
                    <a:pt x="282" y="57"/>
                  </a:lnTo>
                  <a:lnTo>
                    <a:pt x="286" y="57"/>
                  </a:lnTo>
                  <a:lnTo>
                    <a:pt x="286" y="60"/>
                  </a:lnTo>
                  <a:lnTo>
                    <a:pt x="282" y="60"/>
                  </a:lnTo>
                  <a:lnTo>
                    <a:pt x="278" y="60"/>
                  </a:lnTo>
                  <a:lnTo>
                    <a:pt x="275" y="60"/>
                  </a:lnTo>
                  <a:lnTo>
                    <a:pt x="275" y="64"/>
                  </a:lnTo>
                  <a:lnTo>
                    <a:pt x="271" y="64"/>
                  </a:lnTo>
                  <a:lnTo>
                    <a:pt x="267" y="64"/>
                  </a:lnTo>
                  <a:lnTo>
                    <a:pt x="267" y="68"/>
                  </a:lnTo>
                  <a:lnTo>
                    <a:pt x="267" y="64"/>
                  </a:lnTo>
                  <a:lnTo>
                    <a:pt x="271" y="64"/>
                  </a:lnTo>
                  <a:lnTo>
                    <a:pt x="275" y="64"/>
                  </a:lnTo>
                  <a:lnTo>
                    <a:pt x="278" y="64"/>
                  </a:lnTo>
                  <a:lnTo>
                    <a:pt x="278" y="60"/>
                  </a:lnTo>
                  <a:lnTo>
                    <a:pt x="282" y="60"/>
                  </a:lnTo>
                  <a:lnTo>
                    <a:pt x="286" y="60"/>
                  </a:lnTo>
                  <a:lnTo>
                    <a:pt x="290" y="60"/>
                  </a:lnTo>
                  <a:lnTo>
                    <a:pt x="293" y="60"/>
                  </a:lnTo>
                  <a:lnTo>
                    <a:pt x="293" y="57"/>
                  </a:lnTo>
                  <a:lnTo>
                    <a:pt x="297" y="57"/>
                  </a:lnTo>
                  <a:lnTo>
                    <a:pt x="301" y="57"/>
                  </a:lnTo>
                  <a:lnTo>
                    <a:pt x="305" y="57"/>
                  </a:lnTo>
                  <a:lnTo>
                    <a:pt x="305" y="60"/>
                  </a:lnTo>
                  <a:lnTo>
                    <a:pt x="309" y="60"/>
                  </a:lnTo>
                  <a:lnTo>
                    <a:pt x="312" y="64"/>
                  </a:lnTo>
                  <a:lnTo>
                    <a:pt x="309" y="64"/>
                  </a:lnTo>
                  <a:lnTo>
                    <a:pt x="305" y="64"/>
                  </a:lnTo>
                  <a:lnTo>
                    <a:pt x="301" y="64"/>
                  </a:lnTo>
                  <a:lnTo>
                    <a:pt x="297" y="64"/>
                  </a:lnTo>
                  <a:lnTo>
                    <a:pt x="293" y="64"/>
                  </a:lnTo>
                  <a:lnTo>
                    <a:pt x="293" y="68"/>
                  </a:lnTo>
                  <a:lnTo>
                    <a:pt x="290" y="68"/>
                  </a:lnTo>
                  <a:lnTo>
                    <a:pt x="286" y="64"/>
                  </a:lnTo>
                  <a:lnTo>
                    <a:pt x="282" y="68"/>
                  </a:lnTo>
                  <a:lnTo>
                    <a:pt x="278" y="68"/>
                  </a:lnTo>
                  <a:lnTo>
                    <a:pt x="275" y="68"/>
                  </a:lnTo>
                  <a:lnTo>
                    <a:pt x="271" y="68"/>
                  </a:lnTo>
                  <a:lnTo>
                    <a:pt x="267" y="68"/>
                  </a:lnTo>
                  <a:lnTo>
                    <a:pt x="263" y="68"/>
                  </a:lnTo>
                  <a:lnTo>
                    <a:pt x="267" y="68"/>
                  </a:lnTo>
                  <a:lnTo>
                    <a:pt x="271" y="68"/>
                  </a:lnTo>
                  <a:lnTo>
                    <a:pt x="275" y="68"/>
                  </a:lnTo>
                  <a:lnTo>
                    <a:pt x="278" y="68"/>
                  </a:lnTo>
                  <a:lnTo>
                    <a:pt x="282" y="68"/>
                  </a:lnTo>
                  <a:lnTo>
                    <a:pt x="286" y="68"/>
                  </a:lnTo>
                  <a:lnTo>
                    <a:pt x="290" y="68"/>
                  </a:lnTo>
                  <a:lnTo>
                    <a:pt x="293" y="68"/>
                  </a:lnTo>
                  <a:lnTo>
                    <a:pt x="297" y="68"/>
                  </a:lnTo>
                  <a:lnTo>
                    <a:pt x="301" y="68"/>
                  </a:lnTo>
                  <a:lnTo>
                    <a:pt x="305" y="68"/>
                  </a:lnTo>
                  <a:lnTo>
                    <a:pt x="309" y="68"/>
                  </a:lnTo>
                  <a:lnTo>
                    <a:pt x="312" y="72"/>
                  </a:lnTo>
                  <a:lnTo>
                    <a:pt x="316" y="72"/>
                  </a:lnTo>
                  <a:lnTo>
                    <a:pt x="320" y="72"/>
                  </a:lnTo>
                  <a:lnTo>
                    <a:pt x="316" y="72"/>
                  </a:lnTo>
                  <a:lnTo>
                    <a:pt x="316" y="76"/>
                  </a:lnTo>
                  <a:lnTo>
                    <a:pt x="312" y="72"/>
                  </a:lnTo>
                  <a:lnTo>
                    <a:pt x="309" y="72"/>
                  </a:lnTo>
                  <a:lnTo>
                    <a:pt x="305" y="72"/>
                  </a:lnTo>
                  <a:lnTo>
                    <a:pt x="305" y="76"/>
                  </a:lnTo>
                  <a:lnTo>
                    <a:pt x="301" y="72"/>
                  </a:lnTo>
                  <a:lnTo>
                    <a:pt x="293" y="72"/>
                  </a:lnTo>
                  <a:lnTo>
                    <a:pt x="290" y="72"/>
                  </a:lnTo>
                  <a:lnTo>
                    <a:pt x="286" y="72"/>
                  </a:lnTo>
                  <a:lnTo>
                    <a:pt x="282" y="72"/>
                  </a:lnTo>
                  <a:lnTo>
                    <a:pt x="278" y="72"/>
                  </a:lnTo>
                  <a:lnTo>
                    <a:pt x="282" y="72"/>
                  </a:lnTo>
                  <a:lnTo>
                    <a:pt x="286" y="72"/>
                  </a:lnTo>
                  <a:lnTo>
                    <a:pt x="290" y="72"/>
                  </a:lnTo>
                  <a:lnTo>
                    <a:pt x="293" y="72"/>
                  </a:lnTo>
                  <a:lnTo>
                    <a:pt x="297" y="72"/>
                  </a:lnTo>
                  <a:lnTo>
                    <a:pt x="293" y="72"/>
                  </a:lnTo>
                  <a:lnTo>
                    <a:pt x="290" y="72"/>
                  </a:lnTo>
                  <a:lnTo>
                    <a:pt x="286" y="72"/>
                  </a:lnTo>
                  <a:lnTo>
                    <a:pt x="282" y="72"/>
                  </a:lnTo>
                  <a:lnTo>
                    <a:pt x="286" y="72"/>
                  </a:lnTo>
                  <a:lnTo>
                    <a:pt x="290" y="72"/>
                  </a:lnTo>
                  <a:lnTo>
                    <a:pt x="286" y="76"/>
                  </a:lnTo>
                  <a:lnTo>
                    <a:pt x="282" y="76"/>
                  </a:lnTo>
                  <a:lnTo>
                    <a:pt x="286" y="76"/>
                  </a:lnTo>
                  <a:lnTo>
                    <a:pt x="290" y="72"/>
                  </a:lnTo>
                  <a:lnTo>
                    <a:pt x="293" y="76"/>
                  </a:lnTo>
                  <a:lnTo>
                    <a:pt x="297" y="76"/>
                  </a:lnTo>
                  <a:lnTo>
                    <a:pt x="301" y="76"/>
                  </a:lnTo>
                  <a:lnTo>
                    <a:pt x="297" y="76"/>
                  </a:lnTo>
                  <a:lnTo>
                    <a:pt x="293" y="76"/>
                  </a:lnTo>
                  <a:lnTo>
                    <a:pt x="290" y="76"/>
                  </a:lnTo>
                  <a:lnTo>
                    <a:pt x="293" y="76"/>
                  </a:lnTo>
                  <a:lnTo>
                    <a:pt x="297" y="76"/>
                  </a:lnTo>
                  <a:lnTo>
                    <a:pt x="297" y="79"/>
                  </a:lnTo>
                  <a:lnTo>
                    <a:pt x="293" y="79"/>
                  </a:lnTo>
                  <a:lnTo>
                    <a:pt x="290" y="79"/>
                  </a:lnTo>
                  <a:lnTo>
                    <a:pt x="293" y="79"/>
                  </a:lnTo>
                  <a:lnTo>
                    <a:pt x="297" y="79"/>
                  </a:lnTo>
                  <a:lnTo>
                    <a:pt x="301" y="79"/>
                  </a:lnTo>
                  <a:lnTo>
                    <a:pt x="297" y="79"/>
                  </a:lnTo>
                  <a:lnTo>
                    <a:pt x="293" y="79"/>
                  </a:lnTo>
                  <a:lnTo>
                    <a:pt x="290" y="79"/>
                  </a:lnTo>
                  <a:lnTo>
                    <a:pt x="286" y="79"/>
                  </a:lnTo>
                  <a:lnTo>
                    <a:pt x="290" y="79"/>
                  </a:lnTo>
                  <a:lnTo>
                    <a:pt x="286" y="79"/>
                  </a:lnTo>
                  <a:lnTo>
                    <a:pt x="282" y="79"/>
                  </a:lnTo>
                  <a:lnTo>
                    <a:pt x="278" y="79"/>
                  </a:lnTo>
                  <a:lnTo>
                    <a:pt x="275" y="79"/>
                  </a:lnTo>
                  <a:lnTo>
                    <a:pt x="278" y="79"/>
                  </a:lnTo>
                  <a:lnTo>
                    <a:pt x="275" y="79"/>
                  </a:lnTo>
                  <a:lnTo>
                    <a:pt x="278" y="79"/>
                  </a:lnTo>
                  <a:lnTo>
                    <a:pt x="282" y="79"/>
                  </a:lnTo>
                  <a:lnTo>
                    <a:pt x="293" y="79"/>
                  </a:lnTo>
                  <a:lnTo>
                    <a:pt x="297" y="83"/>
                  </a:lnTo>
                  <a:lnTo>
                    <a:pt x="293" y="83"/>
                  </a:lnTo>
                  <a:lnTo>
                    <a:pt x="290" y="83"/>
                  </a:lnTo>
                  <a:lnTo>
                    <a:pt x="286" y="83"/>
                  </a:lnTo>
                  <a:lnTo>
                    <a:pt x="282" y="83"/>
                  </a:lnTo>
                  <a:lnTo>
                    <a:pt x="286" y="83"/>
                  </a:lnTo>
                  <a:lnTo>
                    <a:pt x="290" y="83"/>
                  </a:lnTo>
                  <a:lnTo>
                    <a:pt x="286" y="83"/>
                  </a:lnTo>
                  <a:lnTo>
                    <a:pt x="290" y="83"/>
                  </a:lnTo>
                  <a:lnTo>
                    <a:pt x="293" y="83"/>
                  </a:lnTo>
                  <a:lnTo>
                    <a:pt x="297" y="83"/>
                  </a:lnTo>
                  <a:lnTo>
                    <a:pt x="301" y="83"/>
                  </a:lnTo>
                  <a:lnTo>
                    <a:pt x="305" y="83"/>
                  </a:lnTo>
                  <a:lnTo>
                    <a:pt x="305" y="87"/>
                  </a:lnTo>
                  <a:lnTo>
                    <a:pt x="305" y="83"/>
                  </a:lnTo>
                  <a:lnTo>
                    <a:pt x="309" y="83"/>
                  </a:lnTo>
                  <a:lnTo>
                    <a:pt x="309" y="87"/>
                  </a:lnTo>
                  <a:lnTo>
                    <a:pt x="312" y="87"/>
                  </a:lnTo>
                  <a:lnTo>
                    <a:pt x="312" y="83"/>
                  </a:lnTo>
                  <a:lnTo>
                    <a:pt x="316" y="83"/>
                  </a:lnTo>
                  <a:lnTo>
                    <a:pt x="316" y="87"/>
                  </a:lnTo>
                  <a:lnTo>
                    <a:pt x="312" y="87"/>
                  </a:lnTo>
                  <a:lnTo>
                    <a:pt x="309" y="87"/>
                  </a:lnTo>
                  <a:lnTo>
                    <a:pt x="305" y="87"/>
                  </a:lnTo>
                  <a:lnTo>
                    <a:pt x="301" y="87"/>
                  </a:lnTo>
                  <a:lnTo>
                    <a:pt x="305" y="87"/>
                  </a:lnTo>
                  <a:lnTo>
                    <a:pt x="301" y="87"/>
                  </a:lnTo>
                  <a:lnTo>
                    <a:pt x="305" y="87"/>
                  </a:lnTo>
                  <a:lnTo>
                    <a:pt x="309" y="87"/>
                  </a:lnTo>
                  <a:lnTo>
                    <a:pt x="312" y="87"/>
                  </a:lnTo>
                  <a:lnTo>
                    <a:pt x="309" y="87"/>
                  </a:lnTo>
                  <a:lnTo>
                    <a:pt x="309" y="91"/>
                  </a:lnTo>
                  <a:lnTo>
                    <a:pt x="305" y="91"/>
                  </a:lnTo>
                  <a:lnTo>
                    <a:pt x="309" y="91"/>
                  </a:lnTo>
                  <a:lnTo>
                    <a:pt x="309" y="87"/>
                  </a:lnTo>
                  <a:lnTo>
                    <a:pt x="312" y="87"/>
                  </a:lnTo>
                  <a:lnTo>
                    <a:pt x="316" y="87"/>
                  </a:lnTo>
                  <a:lnTo>
                    <a:pt x="316" y="91"/>
                  </a:lnTo>
                  <a:lnTo>
                    <a:pt x="312" y="91"/>
                  </a:lnTo>
                  <a:lnTo>
                    <a:pt x="316" y="91"/>
                  </a:lnTo>
                  <a:lnTo>
                    <a:pt x="320" y="91"/>
                  </a:lnTo>
                  <a:lnTo>
                    <a:pt x="316" y="91"/>
                  </a:lnTo>
                  <a:lnTo>
                    <a:pt x="320" y="91"/>
                  </a:lnTo>
                  <a:lnTo>
                    <a:pt x="324" y="91"/>
                  </a:lnTo>
                  <a:lnTo>
                    <a:pt x="320" y="91"/>
                  </a:lnTo>
                  <a:lnTo>
                    <a:pt x="324" y="91"/>
                  </a:lnTo>
                  <a:lnTo>
                    <a:pt x="327" y="91"/>
                  </a:lnTo>
                  <a:lnTo>
                    <a:pt x="324" y="91"/>
                  </a:lnTo>
                  <a:lnTo>
                    <a:pt x="324" y="94"/>
                  </a:lnTo>
                  <a:lnTo>
                    <a:pt x="320" y="94"/>
                  </a:lnTo>
                  <a:lnTo>
                    <a:pt x="316" y="94"/>
                  </a:lnTo>
                  <a:lnTo>
                    <a:pt x="320" y="94"/>
                  </a:lnTo>
                  <a:lnTo>
                    <a:pt x="324" y="94"/>
                  </a:lnTo>
                  <a:lnTo>
                    <a:pt x="327" y="91"/>
                  </a:lnTo>
                  <a:lnTo>
                    <a:pt x="331" y="91"/>
                  </a:lnTo>
                  <a:lnTo>
                    <a:pt x="327" y="91"/>
                  </a:lnTo>
                  <a:lnTo>
                    <a:pt x="327" y="94"/>
                  </a:lnTo>
                  <a:lnTo>
                    <a:pt x="327" y="98"/>
                  </a:lnTo>
                  <a:lnTo>
                    <a:pt x="331" y="98"/>
                  </a:lnTo>
                  <a:lnTo>
                    <a:pt x="331" y="94"/>
                  </a:lnTo>
                  <a:lnTo>
                    <a:pt x="331" y="91"/>
                  </a:lnTo>
                  <a:lnTo>
                    <a:pt x="335" y="91"/>
                  </a:lnTo>
                  <a:lnTo>
                    <a:pt x="339" y="91"/>
                  </a:lnTo>
                  <a:lnTo>
                    <a:pt x="339" y="94"/>
                  </a:lnTo>
                  <a:lnTo>
                    <a:pt x="335" y="94"/>
                  </a:lnTo>
                  <a:lnTo>
                    <a:pt x="339" y="98"/>
                  </a:lnTo>
                  <a:lnTo>
                    <a:pt x="339" y="94"/>
                  </a:lnTo>
                  <a:lnTo>
                    <a:pt x="335" y="94"/>
                  </a:lnTo>
                  <a:lnTo>
                    <a:pt x="339" y="94"/>
                  </a:lnTo>
                  <a:lnTo>
                    <a:pt x="342" y="94"/>
                  </a:lnTo>
                  <a:lnTo>
                    <a:pt x="342" y="91"/>
                  </a:lnTo>
                  <a:lnTo>
                    <a:pt x="346" y="91"/>
                  </a:lnTo>
                  <a:lnTo>
                    <a:pt x="350" y="91"/>
                  </a:lnTo>
                  <a:lnTo>
                    <a:pt x="346" y="94"/>
                  </a:lnTo>
                  <a:lnTo>
                    <a:pt x="342" y="94"/>
                  </a:lnTo>
                  <a:lnTo>
                    <a:pt x="342" y="98"/>
                  </a:lnTo>
                  <a:lnTo>
                    <a:pt x="346" y="94"/>
                  </a:lnTo>
                  <a:lnTo>
                    <a:pt x="346" y="98"/>
                  </a:lnTo>
                  <a:lnTo>
                    <a:pt x="350" y="94"/>
                  </a:lnTo>
                  <a:lnTo>
                    <a:pt x="354" y="94"/>
                  </a:lnTo>
                  <a:lnTo>
                    <a:pt x="354" y="98"/>
                  </a:lnTo>
                  <a:lnTo>
                    <a:pt x="350" y="98"/>
                  </a:lnTo>
                  <a:lnTo>
                    <a:pt x="354" y="98"/>
                  </a:lnTo>
                  <a:lnTo>
                    <a:pt x="354" y="94"/>
                  </a:lnTo>
                  <a:lnTo>
                    <a:pt x="357" y="98"/>
                  </a:lnTo>
                  <a:lnTo>
                    <a:pt x="361" y="98"/>
                  </a:lnTo>
                  <a:lnTo>
                    <a:pt x="357" y="98"/>
                  </a:lnTo>
                  <a:lnTo>
                    <a:pt x="357" y="102"/>
                  </a:lnTo>
                  <a:lnTo>
                    <a:pt x="354" y="102"/>
                  </a:lnTo>
                  <a:lnTo>
                    <a:pt x="357" y="102"/>
                  </a:lnTo>
                  <a:lnTo>
                    <a:pt x="361" y="102"/>
                  </a:lnTo>
                  <a:lnTo>
                    <a:pt x="357" y="102"/>
                  </a:lnTo>
                  <a:lnTo>
                    <a:pt x="354" y="102"/>
                  </a:lnTo>
                  <a:lnTo>
                    <a:pt x="350" y="102"/>
                  </a:lnTo>
                  <a:lnTo>
                    <a:pt x="346" y="102"/>
                  </a:lnTo>
                  <a:lnTo>
                    <a:pt x="350" y="102"/>
                  </a:lnTo>
                  <a:lnTo>
                    <a:pt x="354" y="102"/>
                  </a:lnTo>
                  <a:lnTo>
                    <a:pt x="357" y="102"/>
                  </a:lnTo>
                  <a:lnTo>
                    <a:pt x="354" y="102"/>
                  </a:lnTo>
                  <a:lnTo>
                    <a:pt x="354" y="106"/>
                  </a:lnTo>
                  <a:lnTo>
                    <a:pt x="354" y="102"/>
                  </a:lnTo>
                  <a:lnTo>
                    <a:pt x="350" y="102"/>
                  </a:lnTo>
                  <a:lnTo>
                    <a:pt x="350" y="106"/>
                  </a:lnTo>
                  <a:lnTo>
                    <a:pt x="346" y="106"/>
                  </a:lnTo>
                  <a:lnTo>
                    <a:pt x="350" y="106"/>
                  </a:lnTo>
                  <a:lnTo>
                    <a:pt x="354" y="106"/>
                  </a:lnTo>
                  <a:lnTo>
                    <a:pt x="357" y="106"/>
                  </a:lnTo>
                  <a:lnTo>
                    <a:pt x="357" y="102"/>
                  </a:lnTo>
                  <a:lnTo>
                    <a:pt x="361" y="102"/>
                  </a:lnTo>
                  <a:lnTo>
                    <a:pt x="361" y="106"/>
                  </a:lnTo>
                  <a:lnTo>
                    <a:pt x="357" y="106"/>
                  </a:lnTo>
                  <a:lnTo>
                    <a:pt x="354" y="106"/>
                  </a:lnTo>
                  <a:lnTo>
                    <a:pt x="350" y="106"/>
                  </a:lnTo>
                  <a:lnTo>
                    <a:pt x="350" y="109"/>
                  </a:lnTo>
                  <a:lnTo>
                    <a:pt x="350" y="106"/>
                  </a:lnTo>
                  <a:lnTo>
                    <a:pt x="354" y="106"/>
                  </a:lnTo>
                  <a:lnTo>
                    <a:pt x="357" y="106"/>
                  </a:lnTo>
                  <a:lnTo>
                    <a:pt x="361" y="106"/>
                  </a:lnTo>
                  <a:lnTo>
                    <a:pt x="365" y="106"/>
                  </a:lnTo>
                  <a:lnTo>
                    <a:pt x="369" y="106"/>
                  </a:lnTo>
                  <a:lnTo>
                    <a:pt x="365" y="106"/>
                  </a:lnTo>
                  <a:lnTo>
                    <a:pt x="365" y="109"/>
                  </a:lnTo>
                  <a:lnTo>
                    <a:pt x="365" y="106"/>
                  </a:lnTo>
                  <a:lnTo>
                    <a:pt x="369" y="106"/>
                  </a:lnTo>
                  <a:lnTo>
                    <a:pt x="369" y="102"/>
                  </a:lnTo>
                  <a:lnTo>
                    <a:pt x="372" y="102"/>
                  </a:lnTo>
                  <a:lnTo>
                    <a:pt x="376" y="102"/>
                  </a:lnTo>
                  <a:lnTo>
                    <a:pt x="376" y="106"/>
                  </a:lnTo>
                  <a:lnTo>
                    <a:pt x="372" y="106"/>
                  </a:lnTo>
                  <a:lnTo>
                    <a:pt x="372" y="109"/>
                  </a:lnTo>
                  <a:lnTo>
                    <a:pt x="369" y="109"/>
                  </a:lnTo>
                  <a:lnTo>
                    <a:pt x="365" y="109"/>
                  </a:lnTo>
                  <a:lnTo>
                    <a:pt x="369" y="109"/>
                  </a:lnTo>
                  <a:lnTo>
                    <a:pt x="369" y="113"/>
                  </a:lnTo>
                  <a:lnTo>
                    <a:pt x="372" y="109"/>
                  </a:lnTo>
                  <a:lnTo>
                    <a:pt x="376" y="109"/>
                  </a:lnTo>
                  <a:lnTo>
                    <a:pt x="380" y="109"/>
                  </a:lnTo>
                  <a:lnTo>
                    <a:pt x="376" y="113"/>
                  </a:lnTo>
                  <a:lnTo>
                    <a:pt x="380" y="113"/>
                  </a:lnTo>
                  <a:lnTo>
                    <a:pt x="380" y="109"/>
                  </a:lnTo>
                  <a:lnTo>
                    <a:pt x="384" y="109"/>
                  </a:lnTo>
                  <a:lnTo>
                    <a:pt x="387" y="113"/>
                  </a:lnTo>
                  <a:lnTo>
                    <a:pt x="387" y="109"/>
                  </a:lnTo>
                  <a:lnTo>
                    <a:pt x="384" y="109"/>
                  </a:lnTo>
                  <a:lnTo>
                    <a:pt x="387" y="109"/>
                  </a:lnTo>
                  <a:lnTo>
                    <a:pt x="387" y="106"/>
                  </a:lnTo>
                  <a:lnTo>
                    <a:pt x="391" y="106"/>
                  </a:lnTo>
                  <a:lnTo>
                    <a:pt x="391" y="109"/>
                  </a:lnTo>
                  <a:lnTo>
                    <a:pt x="395" y="109"/>
                  </a:lnTo>
                  <a:lnTo>
                    <a:pt x="399" y="109"/>
                  </a:lnTo>
                  <a:lnTo>
                    <a:pt x="402" y="113"/>
                  </a:lnTo>
                  <a:lnTo>
                    <a:pt x="399" y="113"/>
                  </a:lnTo>
                  <a:lnTo>
                    <a:pt x="395" y="113"/>
                  </a:lnTo>
                  <a:lnTo>
                    <a:pt x="391" y="113"/>
                  </a:lnTo>
                  <a:lnTo>
                    <a:pt x="395" y="113"/>
                  </a:lnTo>
                  <a:lnTo>
                    <a:pt x="399" y="117"/>
                  </a:lnTo>
                  <a:lnTo>
                    <a:pt x="395" y="117"/>
                  </a:lnTo>
                  <a:lnTo>
                    <a:pt x="391" y="117"/>
                  </a:lnTo>
                  <a:lnTo>
                    <a:pt x="395" y="117"/>
                  </a:lnTo>
                  <a:lnTo>
                    <a:pt x="399" y="117"/>
                  </a:lnTo>
                  <a:lnTo>
                    <a:pt x="395" y="117"/>
                  </a:lnTo>
                  <a:lnTo>
                    <a:pt x="395" y="121"/>
                  </a:lnTo>
                  <a:lnTo>
                    <a:pt x="391" y="121"/>
                  </a:lnTo>
                  <a:lnTo>
                    <a:pt x="387" y="117"/>
                  </a:lnTo>
                  <a:lnTo>
                    <a:pt x="384" y="117"/>
                  </a:lnTo>
                  <a:lnTo>
                    <a:pt x="380" y="117"/>
                  </a:lnTo>
                  <a:lnTo>
                    <a:pt x="384" y="117"/>
                  </a:lnTo>
                  <a:lnTo>
                    <a:pt x="387" y="117"/>
                  </a:lnTo>
                  <a:lnTo>
                    <a:pt x="384" y="121"/>
                  </a:lnTo>
                  <a:lnTo>
                    <a:pt x="380" y="121"/>
                  </a:lnTo>
                  <a:lnTo>
                    <a:pt x="380" y="117"/>
                  </a:lnTo>
                  <a:lnTo>
                    <a:pt x="376" y="117"/>
                  </a:lnTo>
                  <a:lnTo>
                    <a:pt x="380" y="121"/>
                  </a:lnTo>
                  <a:lnTo>
                    <a:pt x="384" y="121"/>
                  </a:lnTo>
                  <a:lnTo>
                    <a:pt x="387" y="121"/>
                  </a:lnTo>
                  <a:lnTo>
                    <a:pt x="391" y="121"/>
                  </a:lnTo>
                  <a:lnTo>
                    <a:pt x="391" y="124"/>
                  </a:lnTo>
                  <a:lnTo>
                    <a:pt x="387" y="124"/>
                  </a:lnTo>
                  <a:lnTo>
                    <a:pt x="384" y="124"/>
                  </a:lnTo>
                  <a:lnTo>
                    <a:pt x="380" y="124"/>
                  </a:lnTo>
                  <a:lnTo>
                    <a:pt x="380" y="121"/>
                  </a:lnTo>
                  <a:lnTo>
                    <a:pt x="376" y="121"/>
                  </a:lnTo>
                  <a:lnTo>
                    <a:pt x="376" y="124"/>
                  </a:lnTo>
                  <a:lnTo>
                    <a:pt x="380" y="124"/>
                  </a:lnTo>
                  <a:lnTo>
                    <a:pt x="384" y="124"/>
                  </a:lnTo>
                  <a:lnTo>
                    <a:pt x="387" y="124"/>
                  </a:lnTo>
                  <a:lnTo>
                    <a:pt x="387" y="128"/>
                  </a:lnTo>
                  <a:lnTo>
                    <a:pt x="384" y="128"/>
                  </a:lnTo>
                  <a:lnTo>
                    <a:pt x="380" y="124"/>
                  </a:lnTo>
                  <a:lnTo>
                    <a:pt x="376" y="124"/>
                  </a:lnTo>
                  <a:lnTo>
                    <a:pt x="380" y="128"/>
                  </a:lnTo>
                  <a:lnTo>
                    <a:pt x="384" y="128"/>
                  </a:lnTo>
                  <a:lnTo>
                    <a:pt x="380" y="128"/>
                  </a:lnTo>
                  <a:lnTo>
                    <a:pt x="384" y="128"/>
                  </a:lnTo>
                  <a:lnTo>
                    <a:pt x="380" y="128"/>
                  </a:lnTo>
                  <a:lnTo>
                    <a:pt x="376" y="128"/>
                  </a:lnTo>
                  <a:lnTo>
                    <a:pt x="372" y="128"/>
                  </a:lnTo>
                  <a:lnTo>
                    <a:pt x="369" y="124"/>
                  </a:lnTo>
                  <a:lnTo>
                    <a:pt x="369" y="128"/>
                  </a:lnTo>
                  <a:lnTo>
                    <a:pt x="365" y="128"/>
                  </a:lnTo>
                  <a:lnTo>
                    <a:pt x="369" y="128"/>
                  </a:lnTo>
                  <a:lnTo>
                    <a:pt x="372" y="128"/>
                  </a:lnTo>
                  <a:lnTo>
                    <a:pt x="369" y="132"/>
                  </a:lnTo>
                  <a:lnTo>
                    <a:pt x="369" y="128"/>
                  </a:lnTo>
                  <a:lnTo>
                    <a:pt x="365" y="128"/>
                  </a:lnTo>
                  <a:lnTo>
                    <a:pt x="365" y="132"/>
                  </a:lnTo>
                  <a:lnTo>
                    <a:pt x="369" y="132"/>
                  </a:lnTo>
                  <a:lnTo>
                    <a:pt x="372" y="132"/>
                  </a:lnTo>
                  <a:lnTo>
                    <a:pt x="369" y="132"/>
                  </a:lnTo>
                  <a:lnTo>
                    <a:pt x="365" y="132"/>
                  </a:lnTo>
                  <a:lnTo>
                    <a:pt x="369" y="132"/>
                  </a:lnTo>
                  <a:lnTo>
                    <a:pt x="369" y="136"/>
                  </a:lnTo>
                  <a:lnTo>
                    <a:pt x="369" y="139"/>
                  </a:lnTo>
                  <a:lnTo>
                    <a:pt x="365" y="139"/>
                  </a:lnTo>
                  <a:lnTo>
                    <a:pt x="361" y="139"/>
                  </a:lnTo>
                  <a:lnTo>
                    <a:pt x="365" y="139"/>
                  </a:lnTo>
                  <a:lnTo>
                    <a:pt x="361" y="139"/>
                  </a:lnTo>
                  <a:lnTo>
                    <a:pt x="361" y="136"/>
                  </a:lnTo>
                  <a:lnTo>
                    <a:pt x="357" y="139"/>
                  </a:lnTo>
                  <a:lnTo>
                    <a:pt x="357" y="136"/>
                  </a:lnTo>
                  <a:lnTo>
                    <a:pt x="354" y="136"/>
                  </a:lnTo>
                  <a:lnTo>
                    <a:pt x="354" y="132"/>
                  </a:lnTo>
                  <a:lnTo>
                    <a:pt x="357" y="132"/>
                  </a:lnTo>
                  <a:lnTo>
                    <a:pt x="354" y="136"/>
                  </a:lnTo>
                  <a:lnTo>
                    <a:pt x="350" y="139"/>
                  </a:lnTo>
                  <a:lnTo>
                    <a:pt x="350" y="136"/>
                  </a:lnTo>
                  <a:lnTo>
                    <a:pt x="346" y="136"/>
                  </a:lnTo>
                  <a:lnTo>
                    <a:pt x="350" y="136"/>
                  </a:lnTo>
                  <a:lnTo>
                    <a:pt x="346" y="132"/>
                  </a:lnTo>
                  <a:lnTo>
                    <a:pt x="350" y="132"/>
                  </a:lnTo>
                  <a:lnTo>
                    <a:pt x="354" y="132"/>
                  </a:lnTo>
                  <a:lnTo>
                    <a:pt x="350" y="132"/>
                  </a:lnTo>
                  <a:lnTo>
                    <a:pt x="346" y="132"/>
                  </a:lnTo>
                  <a:lnTo>
                    <a:pt x="342" y="132"/>
                  </a:lnTo>
                  <a:lnTo>
                    <a:pt x="346" y="132"/>
                  </a:lnTo>
                  <a:lnTo>
                    <a:pt x="346" y="128"/>
                  </a:lnTo>
                  <a:lnTo>
                    <a:pt x="350" y="128"/>
                  </a:lnTo>
                  <a:lnTo>
                    <a:pt x="346" y="128"/>
                  </a:lnTo>
                  <a:lnTo>
                    <a:pt x="346" y="132"/>
                  </a:lnTo>
                  <a:lnTo>
                    <a:pt x="342" y="132"/>
                  </a:lnTo>
                  <a:lnTo>
                    <a:pt x="339" y="132"/>
                  </a:lnTo>
                  <a:lnTo>
                    <a:pt x="339" y="128"/>
                  </a:lnTo>
                  <a:lnTo>
                    <a:pt x="342" y="128"/>
                  </a:lnTo>
                  <a:lnTo>
                    <a:pt x="346" y="128"/>
                  </a:lnTo>
                  <a:lnTo>
                    <a:pt x="342" y="128"/>
                  </a:lnTo>
                  <a:lnTo>
                    <a:pt x="339" y="128"/>
                  </a:lnTo>
                  <a:lnTo>
                    <a:pt x="335" y="128"/>
                  </a:lnTo>
                  <a:lnTo>
                    <a:pt x="339" y="124"/>
                  </a:lnTo>
                  <a:lnTo>
                    <a:pt x="342" y="124"/>
                  </a:lnTo>
                  <a:lnTo>
                    <a:pt x="346" y="124"/>
                  </a:lnTo>
                  <a:lnTo>
                    <a:pt x="350" y="124"/>
                  </a:lnTo>
                  <a:lnTo>
                    <a:pt x="346" y="124"/>
                  </a:lnTo>
                  <a:lnTo>
                    <a:pt x="350" y="121"/>
                  </a:lnTo>
                  <a:lnTo>
                    <a:pt x="354" y="117"/>
                  </a:lnTo>
                  <a:lnTo>
                    <a:pt x="350" y="121"/>
                  </a:lnTo>
                  <a:lnTo>
                    <a:pt x="346" y="121"/>
                  </a:lnTo>
                  <a:lnTo>
                    <a:pt x="342" y="124"/>
                  </a:lnTo>
                  <a:lnTo>
                    <a:pt x="339" y="124"/>
                  </a:lnTo>
                  <a:lnTo>
                    <a:pt x="331" y="124"/>
                  </a:lnTo>
                  <a:lnTo>
                    <a:pt x="327" y="124"/>
                  </a:lnTo>
                  <a:lnTo>
                    <a:pt x="331" y="121"/>
                  </a:lnTo>
                  <a:lnTo>
                    <a:pt x="335" y="121"/>
                  </a:lnTo>
                  <a:lnTo>
                    <a:pt x="339" y="117"/>
                  </a:lnTo>
                  <a:lnTo>
                    <a:pt x="335" y="117"/>
                  </a:lnTo>
                  <a:lnTo>
                    <a:pt x="335" y="121"/>
                  </a:lnTo>
                  <a:lnTo>
                    <a:pt x="331" y="121"/>
                  </a:lnTo>
                  <a:lnTo>
                    <a:pt x="327" y="121"/>
                  </a:lnTo>
                  <a:lnTo>
                    <a:pt x="324" y="121"/>
                  </a:lnTo>
                  <a:lnTo>
                    <a:pt x="327" y="121"/>
                  </a:lnTo>
                  <a:lnTo>
                    <a:pt x="324" y="121"/>
                  </a:lnTo>
                  <a:lnTo>
                    <a:pt x="320" y="121"/>
                  </a:lnTo>
                  <a:lnTo>
                    <a:pt x="320" y="117"/>
                  </a:lnTo>
                  <a:lnTo>
                    <a:pt x="316" y="117"/>
                  </a:lnTo>
                  <a:lnTo>
                    <a:pt x="316" y="113"/>
                  </a:lnTo>
                  <a:lnTo>
                    <a:pt x="312" y="113"/>
                  </a:lnTo>
                  <a:lnTo>
                    <a:pt x="316" y="113"/>
                  </a:lnTo>
                  <a:lnTo>
                    <a:pt x="312" y="117"/>
                  </a:lnTo>
                  <a:lnTo>
                    <a:pt x="309" y="117"/>
                  </a:lnTo>
                  <a:lnTo>
                    <a:pt x="309" y="113"/>
                  </a:lnTo>
                  <a:lnTo>
                    <a:pt x="305" y="113"/>
                  </a:lnTo>
                  <a:lnTo>
                    <a:pt x="301" y="113"/>
                  </a:lnTo>
                  <a:lnTo>
                    <a:pt x="305" y="113"/>
                  </a:lnTo>
                  <a:lnTo>
                    <a:pt x="309" y="113"/>
                  </a:lnTo>
                  <a:lnTo>
                    <a:pt x="309" y="117"/>
                  </a:lnTo>
                  <a:lnTo>
                    <a:pt x="312" y="117"/>
                  </a:lnTo>
                  <a:lnTo>
                    <a:pt x="309" y="117"/>
                  </a:lnTo>
                  <a:lnTo>
                    <a:pt x="305" y="117"/>
                  </a:lnTo>
                  <a:lnTo>
                    <a:pt x="309" y="117"/>
                  </a:lnTo>
                  <a:lnTo>
                    <a:pt x="312" y="117"/>
                  </a:lnTo>
                  <a:lnTo>
                    <a:pt x="309" y="117"/>
                  </a:lnTo>
                  <a:lnTo>
                    <a:pt x="309" y="121"/>
                  </a:lnTo>
                  <a:lnTo>
                    <a:pt x="305" y="117"/>
                  </a:lnTo>
                  <a:lnTo>
                    <a:pt x="301" y="117"/>
                  </a:lnTo>
                  <a:lnTo>
                    <a:pt x="297" y="117"/>
                  </a:lnTo>
                  <a:lnTo>
                    <a:pt x="301" y="117"/>
                  </a:lnTo>
                  <a:lnTo>
                    <a:pt x="301" y="121"/>
                  </a:lnTo>
                  <a:lnTo>
                    <a:pt x="305" y="121"/>
                  </a:lnTo>
                  <a:lnTo>
                    <a:pt x="309" y="121"/>
                  </a:lnTo>
                  <a:lnTo>
                    <a:pt x="309" y="124"/>
                  </a:lnTo>
                  <a:lnTo>
                    <a:pt x="305" y="124"/>
                  </a:lnTo>
                  <a:lnTo>
                    <a:pt x="301" y="124"/>
                  </a:lnTo>
                  <a:lnTo>
                    <a:pt x="297" y="124"/>
                  </a:lnTo>
                  <a:lnTo>
                    <a:pt x="297" y="121"/>
                  </a:lnTo>
                  <a:lnTo>
                    <a:pt x="293" y="121"/>
                  </a:lnTo>
                  <a:lnTo>
                    <a:pt x="290" y="121"/>
                  </a:lnTo>
                  <a:lnTo>
                    <a:pt x="286" y="121"/>
                  </a:lnTo>
                  <a:lnTo>
                    <a:pt x="282" y="121"/>
                  </a:lnTo>
                  <a:lnTo>
                    <a:pt x="286" y="121"/>
                  </a:lnTo>
                  <a:lnTo>
                    <a:pt x="290" y="121"/>
                  </a:lnTo>
                  <a:lnTo>
                    <a:pt x="293" y="121"/>
                  </a:lnTo>
                  <a:lnTo>
                    <a:pt x="297" y="121"/>
                  </a:lnTo>
                  <a:lnTo>
                    <a:pt x="297" y="124"/>
                  </a:lnTo>
                  <a:lnTo>
                    <a:pt x="293" y="124"/>
                  </a:lnTo>
                  <a:lnTo>
                    <a:pt x="293" y="128"/>
                  </a:lnTo>
                  <a:lnTo>
                    <a:pt x="297" y="128"/>
                  </a:lnTo>
                  <a:lnTo>
                    <a:pt x="301" y="128"/>
                  </a:lnTo>
                  <a:lnTo>
                    <a:pt x="297" y="128"/>
                  </a:lnTo>
                  <a:lnTo>
                    <a:pt x="297" y="132"/>
                  </a:lnTo>
                  <a:lnTo>
                    <a:pt x="301" y="128"/>
                  </a:lnTo>
                  <a:lnTo>
                    <a:pt x="305" y="128"/>
                  </a:lnTo>
                  <a:lnTo>
                    <a:pt x="309" y="128"/>
                  </a:lnTo>
                  <a:lnTo>
                    <a:pt x="305" y="132"/>
                  </a:lnTo>
                  <a:lnTo>
                    <a:pt x="309" y="132"/>
                  </a:lnTo>
                  <a:lnTo>
                    <a:pt x="312" y="132"/>
                  </a:lnTo>
                  <a:lnTo>
                    <a:pt x="309" y="132"/>
                  </a:lnTo>
                  <a:lnTo>
                    <a:pt x="305" y="132"/>
                  </a:lnTo>
                  <a:lnTo>
                    <a:pt x="309" y="136"/>
                  </a:lnTo>
                  <a:lnTo>
                    <a:pt x="309" y="132"/>
                  </a:lnTo>
                  <a:lnTo>
                    <a:pt x="312" y="136"/>
                  </a:lnTo>
                  <a:lnTo>
                    <a:pt x="312" y="139"/>
                  </a:lnTo>
                  <a:lnTo>
                    <a:pt x="316" y="136"/>
                  </a:lnTo>
                  <a:lnTo>
                    <a:pt x="316" y="139"/>
                  </a:lnTo>
                  <a:lnTo>
                    <a:pt x="316" y="143"/>
                  </a:lnTo>
                  <a:lnTo>
                    <a:pt x="320" y="143"/>
                  </a:lnTo>
                  <a:lnTo>
                    <a:pt x="320" y="139"/>
                  </a:lnTo>
                  <a:lnTo>
                    <a:pt x="316" y="139"/>
                  </a:lnTo>
                  <a:lnTo>
                    <a:pt x="320" y="139"/>
                  </a:lnTo>
                  <a:lnTo>
                    <a:pt x="324" y="139"/>
                  </a:lnTo>
                  <a:lnTo>
                    <a:pt x="327" y="139"/>
                  </a:lnTo>
                  <a:lnTo>
                    <a:pt x="327" y="143"/>
                  </a:lnTo>
                  <a:lnTo>
                    <a:pt x="324" y="143"/>
                  </a:lnTo>
                  <a:lnTo>
                    <a:pt x="327" y="143"/>
                  </a:lnTo>
                  <a:lnTo>
                    <a:pt x="331" y="143"/>
                  </a:lnTo>
                  <a:lnTo>
                    <a:pt x="331" y="139"/>
                  </a:lnTo>
                  <a:lnTo>
                    <a:pt x="331" y="143"/>
                  </a:lnTo>
                  <a:lnTo>
                    <a:pt x="335" y="143"/>
                  </a:lnTo>
                  <a:lnTo>
                    <a:pt x="331" y="143"/>
                  </a:lnTo>
                  <a:lnTo>
                    <a:pt x="335" y="143"/>
                  </a:lnTo>
                  <a:lnTo>
                    <a:pt x="335" y="147"/>
                  </a:lnTo>
                  <a:lnTo>
                    <a:pt x="331" y="147"/>
                  </a:lnTo>
                  <a:lnTo>
                    <a:pt x="335" y="147"/>
                  </a:lnTo>
                  <a:lnTo>
                    <a:pt x="339" y="147"/>
                  </a:lnTo>
                  <a:lnTo>
                    <a:pt x="342" y="147"/>
                  </a:lnTo>
                  <a:lnTo>
                    <a:pt x="342" y="151"/>
                  </a:lnTo>
                  <a:lnTo>
                    <a:pt x="339" y="151"/>
                  </a:lnTo>
                  <a:lnTo>
                    <a:pt x="335" y="151"/>
                  </a:lnTo>
                  <a:lnTo>
                    <a:pt x="339" y="151"/>
                  </a:lnTo>
                  <a:lnTo>
                    <a:pt x="342" y="154"/>
                  </a:lnTo>
                  <a:lnTo>
                    <a:pt x="346" y="154"/>
                  </a:lnTo>
                  <a:lnTo>
                    <a:pt x="350" y="154"/>
                  </a:lnTo>
                  <a:lnTo>
                    <a:pt x="346" y="154"/>
                  </a:lnTo>
                  <a:lnTo>
                    <a:pt x="346" y="158"/>
                  </a:lnTo>
                  <a:lnTo>
                    <a:pt x="350" y="158"/>
                  </a:lnTo>
                  <a:lnTo>
                    <a:pt x="354" y="162"/>
                  </a:lnTo>
                  <a:lnTo>
                    <a:pt x="350" y="162"/>
                  </a:lnTo>
                  <a:lnTo>
                    <a:pt x="354" y="162"/>
                  </a:lnTo>
                  <a:lnTo>
                    <a:pt x="354" y="166"/>
                  </a:lnTo>
                  <a:lnTo>
                    <a:pt x="350" y="166"/>
                  </a:lnTo>
                  <a:lnTo>
                    <a:pt x="354" y="166"/>
                  </a:lnTo>
                  <a:lnTo>
                    <a:pt x="350" y="166"/>
                  </a:lnTo>
                  <a:lnTo>
                    <a:pt x="346" y="166"/>
                  </a:lnTo>
                  <a:lnTo>
                    <a:pt x="346" y="162"/>
                  </a:lnTo>
                  <a:lnTo>
                    <a:pt x="342" y="162"/>
                  </a:lnTo>
                  <a:lnTo>
                    <a:pt x="342" y="158"/>
                  </a:lnTo>
                  <a:lnTo>
                    <a:pt x="339" y="158"/>
                  </a:lnTo>
                  <a:lnTo>
                    <a:pt x="342" y="158"/>
                  </a:lnTo>
                  <a:lnTo>
                    <a:pt x="342" y="162"/>
                  </a:lnTo>
                  <a:lnTo>
                    <a:pt x="342" y="166"/>
                  </a:lnTo>
                  <a:lnTo>
                    <a:pt x="346" y="166"/>
                  </a:lnTo>
                  <a:lnTo>
                    <a:pt x="342" y="166"/>
                  </a:lnTo>
                  <a:lnTo>
                    <a:pt x="342" y="170"/>
                  </a:lnTo>
                  <a:lnTo>
                    <a:pt x="346" y="170"/>
                  </a:lnTo>
                  <a:lnTo>
                    <a:pt x="350" y="170"/>
                  </a:lnTo>
                  <a:lnTo>
                    <a:pt x="346" y="170"/>
                  </a:lnTo>
                  <a:lnTo>
                    <a:pt x="350" y="170"/>
                  </a:lnTo>
                  <a:lnTo>
                    <a:pt x="350" y="173"/>
                  </a:lnTo>
                  <a:lnTo>
                    <a:pt x="346" y="173"/>
                  </a:lnTo>
                  <a:lnTo>
                    <a:pt x="342" y="173"/>
                  </a:lnTo>
                  <a:lnTo>
                    <a:pt x="342" y="170"/>
                  </a:lnTo>
                  <a:lnTo>
                    <a:pt x="339" y="170"/>
                  </a:lnTo>
                  <a:lnTo>
                    <a:pt x="342" y="173"/>
                  </a:lnTo>
                  <a:lnTo>
                    <a:pt x="346" y="173"/>
                  </a:lnTo>
                  <a:lnTo>
                    <a:pt x="346" y="177"/>
                  </a:lnTo>
                  <a:lnTo>
                    <a:pt x="342" y="177"/>
                  </a:lnTo>
                  <a:lnTo>
                    <a:pt x="339" y="177"/>
                  </a:lnTo>
                  <a:lnTo>
                    <a:pt x="339" y="173"/>
                  </a:lnTo>
                  <a:lnTo>
                    <a:pt x="335" y="173"/>
                  </a:lnTo>
                  <a:lnTo>
                    <a:pt x="331" y="173"/>
                  </a:lnTo>
                  <a:lnTo>
                    <a:pt x="331" y="170"/>
                  </a:lnTo>
                  <a:lnTo>
                    <a:pt x="327" y="170"/>
                  </a:lnTo>
                  <a:lnTo>
                    <a:pt x="324" y="170"/>
                  </a:lnTo>
                  <a:lnTo>
                    <a:pt x="327" y="170"/>
                  </a:lnTo>
                  <a:lnTo>
                    <a:pt x="327" y="173"/>
                  </a:lnTo>
                  <a:lnTo>
                    <a:pt x="327" y="170"/>
                  </a:lnTo>
                  <a:lnTo>
                    <a:pt x="324" y="170"/>
                  </a:lnTo>
                  <a:lnTo>
                    <a:pt x="320" y="170"/>
                  </a:lnTo>
                  <a:lnTo>
                    <a:pt x="320" y="166"/>
                  </a:lnTo>
                  <a:lnTo>
                    <a:pt x="316" y="166"/>
                  </a:lnTo>
                  <a:lnTo>
                    <a:pt x="320" y="166"/>
                  </a:lnTo>
                  <a:lnTo>
                    <a:pt x="320" y="170"/>
                  </a:lnTo>
                  <a:lnTo>
                    <a:pt x="316" y="170"/>
                  </a:lnTo>
                  <a:lnTo>
                    <a:pt x="316" y="166"/>
                  </a:lnTo>
                  <a:lnTo>
                    <a:pt x="316" y="170"/>
                  </a:lnTo>
                  <a:lnTo>
                    <a:pt x="312" y="166"/>
                  </a:lnTo>
                  <a:lnTo>
                    <a:pt x="309" y="166"/>
                  </a:lnTo>
                  <a:lnTo>
                    <a:pt x="305" y="166"/>
                  </a:lnTo>
                  <a:lnTo>
                    <a:pt x="305" y="162"/>
                  </a:lnTo>
                  <a:lnTo>
                    <a:pt x="301" y="162"/>
                  </a:lnTo>
                  <a:lnTo>
                    <a:pt x="301" y="158"/>
                  </a:lnTo>
                  <a:lnTo>
                    <a:pt x="297" y="158"/>
                  </a:lnTo>
                  <a:lnTo>
                    <a:pt x="301" y="162"/>
                  </a:lnTo>
                  <a:lnTo>
                    <a:pt x="301" y="166"/>
                  </a:lnTo>
                  <a:lnTo>
                    <a:pt x="301" y="162"/>
                  </a:lnTo>
                  <a:lnTo>
                    <a:pt x="297" y="162"/>
                  </a:lnTo>
                  <a:lnTo>
                    <a:pt x="290" y="162"/>
                  </a:lnTo>
                  <a:lnTo>
                    <a:pt x="290" y="158"/>
                  </a:lnTo>
                  <a:lnTo>
                    <a:pt x="286" y="158"/>
                  </a:lnTo>
                  <a:lnTo>
                    <a:pt x="282" y="158"/>
                  </a:lnTo>
                  <a:lnTo>
                    <a:pt x="286" y="162"/>
                  </a:lnTo>
                  <a:lnTo>
                    <a:pt x="290" y="162"/>
                  </a:lnTo>
                  <a:lnTo>
                    <a:pt x="290" y="166"/>
                  </a:lnTo>
                  <a:lnTo>
                    <a:pt x="293" y="166"/>
                  </a:lnTo>
                  <a:lnTo>
                    <a:pt x="293" y="170"/>
                  </a:lnTo>
                  <a:lnTo>
                    <a:pt x="297" y="170"/>
                  </a:lnTo>
                  <a:lnTo>
                    <a:pt x="301" y="170"/>
                  </a:lnTo>
                  <a:lnTo>
                    <a:pt x="305" y="170"/>
                  </a:lnTo>
                  <a:lnTo>
                    <a:pt x="301" y="170"/>
                  </a:lnTo>
                  <a:lnTo>
                    <a:pt x="305" y="170"/>
                  </a:lnTo>
                  <a:lnTo>
                    <a:pt x="301" y="170"/>
                  </a:lnTo>
                  <a:lnTo>
                    <a:pt x="301" y="173"/>
                  </a:lnTo>
                  <a:lnTo>
                    <a:pt x="305" y="170"/>
                  </a:lnTo>
                  <a:lnTo>
                    <a:pt x="309" y="173"/>
                  </a:lnTo>
                  <a:lnTo>
                    <a:pt x="312" y="173"/>
                  </a:lnTo>
                  <a:lnTo>
                    <a:pt x="312" y="177"/>
                  </a:lnTo>
                  <a:lnTo>
                    <a:pt x="316" y="177"/>
                  </a:lnTo>
                  <a:lnTo>
                    <a:pt x="320" y="177"/>
                  </a:lnTo>
                  <a:lnTo>
                    <a:pt x="324" y="181"/>
                  </a:lnTo>
                  <a:lnTo>
                    <a:pt x="320" y="181"/>
                  </a:lnTo>
                  <a:lnTo>
                    <a:pt x="324" y="181"/>
                  </a:lnTo>
                  <a:lnTo>
                    <a:pt x="327" y="181"/>
                  </a:lnTo>
                  <a:lnTo>
                    <a:pt x="324" y="181"/>
                  </a:lnTo>
                  <a:lnTo>
                    <a:pt x="327" y="181"/>
                  </a:lnTo>
                  <a:lnTo>
                    <a:pt x="327" y="185"/>
                  </a:lnTo>
                  <a:lnTo>
                    <a:pt x="327" y="181"/>
                  </a:lnTo>
                  <a:lnTo>
                    <a:pt x="331" y="185"/>
                  </a:lnTo>
                  <a:lnTo>
                    <a:pt x="327" y="185"/>
                  </a:lnTo>
                  <a:lnTo>
                    <a:pt x="327" y="188"/>
                  </a:lnTo>
                  <a:lnTo>
                    <a:pt x="331" y="188"/>
                  </a:lnTo>
                  <a:lnTo>
                    <a:pt x="327" y="188"/>
                  </a:lnTo>
                  <a:lnTo>
                    <a:pt x="324" y="188"/>
                  </a:lnTo>
                  <a:lnTo>
                    <a:pt x="320" y="188"/>
                  </a:lnTo>
                  <a:lnTo>
                    <a:pt x="316" y="185"/>
                  </a:lnTo>
                  <a:lnTo>
                    <a:pt x="312" y="185"/>
                  </a:lnTo>
                  <a:lnTo>
                    <a:pt x="309" y="185"/>
                  </a:lnTo>
                  <a:lnTo>
                    <a:pt x="305" y="185"/>
                  </a:lnTo>
                  <a:lnTo>
                    <a:pt x="301" y="185"/>
                  </a:lnTo>
                  <a:lnTo>
                    <a:pt x="297" y="185"/>
                  </a:lnTo>
                  <a:lnTo>
                    <a:pt x="293" y="185"/>
                  </a:lnTo>
                  <a:lnTo>
                    <a:pt x="293" y="181"/>
                  </a:lnTo>
                  <a:lnTo>
                    <a:pt x="290" y="181"/>
                  </a:lnTo>
                  <a:lnTo>
                    <a:pt x="286" y="181"/>
                  </a:lnTo>
                  <a:lnTo>
                    <a:pt x="282" y="181"/>
                  </a:lnTo>
                  <a:lnTo>
                    <a:pt x="278" y="181"/>
                  </a:lnTo>
                  <a:lnTo>
                    <a:pt x="278" y="177"/>
                  </a:lnTo>
                  <a:lnTo>
                    <a:pt x="275" y="177"/>
                  </a:lnTo>
                  <a:lnTo>
                    <a:pt x="271" y="177"/>
                  </a:lnTo>
                  <a:lnTo>
                    <a:pt x="271" y="173"/>
                  </a:lnTo>
                  <a:lnTo>
                    <a:pt x="275" y="173"/>
                  </a:lnTo>
                  <a:lnTo>
                    <a:pt x="271" y="173"/>
                  </a:lnTo>
                  <a:lnTo>
                    <a:pt x="267" y="173"/>
                  </a:lnTo>
                  <a:lnTo>
                    <a:pt x="263" y="173"/>
                  </a:lnTo>
                  <a:lnTo>
                    <a:pt x="260" y="173"/>
                  </a:lnTo>
                  <a:lnTo>
                    <a:pt x="256" y="173"/>
                  </a:lnTo>
                  <a:lnTo>
                    <a:pt x="252" y="173"/>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055" name="Freeform 2545"/>
            <p:cNvSpPr>
              <a:spLocks/>
            </p:cNvSpPr>
            <p:nvPr/>
          </p:nvSpPr>
          <p:spPr bwMode="auto">
            <a:xfrm>
              <a:off x="4787900" y="1590675"/>
              <a:ext cx="476250" cy="274638"/>
            </a:xfrm>
            <a:custGeom>
              <a:avLst/>
              <a:gdLst>
                <a:gd name="T0" fmla="*/ 458788 w 300"/>
                <a:gd name="T1" fmla="*/ 269875 h 173"/>
                <a:gd name="T2" fmla="*/ 458788 w 300"/>
                <a:gd name="T3" fmla="*/ 263525 h 173"/>
                <a:gd name="T4" fmla="*/ 452438 w 300"/>
                <a:gd name="T5" fmla="*/ 250825 h 173"/>
                <a:gd name="T6" fmla="*/ 434975 w 300"/>
                <a:gd name="T7" fmla="*/ 250825 h 173"/>
                <a:gd name="T8" fmla="*/ 411163 w 300"/>
                <a:gd name="T9" fmla="*/ 239713 h 173"/>
                <a:gd name="T10" fmla="*/ 404813 w 300"/>
                <a:gd name="T11" fmla="*/ 227013 h 173"/>
                <a:gd name="T12" fmla="*/ 393700 w 300"/>
                <a:gd name="T13" fmla="*/ 233363 h 173"/>
                <a:gd name="T14" fmla="*/ 381000 w 300"/>
                <a:gd name="T15" fmla="*/ 227013 h 173"/>
                <a:gd name="T16" fmla="*/ 387350 w 300"/>
                <a:gd name="T17" fmla="*/ 233363 h 173"/>
                <a:gd name="T18" fmla="*/ 357188 w 300"/>
                <a:gd name="T19" fmla="*/ 233363 h 173"/>
                <a:gd name="T20" fmla="*/ 344488 w 300"/>
                <a:gd name="T21" fmla="*/ 239713 h 173"/>
                <a:gd name="T22" fmla="*/ 327025 w 300"/>
                <a:gd name="T23" fmla="*/ 239713 h 173"/>
                <a:gd name="T24" fmla="*/ 296863 w 300"/>
                <a:gd name="T25" fmla="*/ 233363 h 173"/>
                <a:gd name="T26" fmla="*/ 315913 w 300"/>
                <a:gd name="T27" fmla="*/ 215900 h 173"/>
                <a:gd name="T28" fmla="*/ 339725 w 300"/>
                <a:gd name="T29" fmla="*/ 209550 h 173"/>
                <a:gd name="T30" fmla="*/ 363538 w 300"/>
                <a:gd name="T31" fmla="*/ 227013 h 173"/>
                <a:gd name="T32" fmla="*/ 363538 w 300"/>
                <a:gd name="T33" fmla="*/ 220663 h 173"/>
                <a:gd name="T34" fmla="*/ 369888 w 300"/>
                <a:gd name="T35" fmla="*/ 209550 h 173"/>
                <a:gd name="T36" fmla="*/ 404813 w 300"/>
                <a:gd name="T37" fmla="*/ 209550 h 173"/>
                <a:gd name="T38" fmla="*/ 387350 w 300"/>
                <a:gd name="T39" fmla="*/ 192088 h 173"/>
                <a:gd name="T40" fmla="*/ 422275 w 300"/>
                <a:gd name="T41" fmla="*/ 179388 h 173"/>
                <a:gd name="T42" fmla="*/ 434975 w 300"/>
                <a:gd name="T43" fmla="*/ 161925 h 173"/>
                <a:gd name="T44" fmla="*/ 422275 w 300"/>
                <a:gd name="T45" fmla="*/ 138113 h 173"/>
                <a:gd name="T46" fmla="*/ 398463 w 300"/>
                <a:gd name="T47" fmla="*/ 131763 h 173"/>
                <a:gd name="T48" fmla="*/ 387350 w 300"/>
                <a:gd name="T49" fmla="*/ 131763 h 173"/>
                <a:gd name="T50" fmla="*/ 374650 w 300"/>
                <a:gd name="T51" fmla="*/ 120650 h 173"/>
                <a:gd name="T52" fmla="*/ 357188 w 300"/>
                <a:gd name="T53" fmla="*/ 120650 h 173"/>
                <a:gd name="T54" fmla="*/ 333375 w 300"/>
                <a:gd name="T55" fmla="*/ 131763 h 173"/>
                <a:gd name="T56" fmla="*/ 357188 w 300"/>
                <a:gd name="T57" fmla="*/ 114300 h 173"/>
                <a:gd name="T58" fmla="*/ 339725 w 300"/>
                <a:gd name="T59" fmla="*/ 107950 h 173"/>
                <a:gd name="T60" fmla="*/ 320675 w 300"/>
                <a:gd name="T61" fmla="*/ 101600 h 173"/>
                <a:gd name="T62" fmla="*/ 309563 w 300"/>
                <a:gd name="T63" fmla="*/ 101600 h 173"/>
                <a:gd name="T64" fmla="*/ 285750 w 300"/>
                <a:gd name="T65" fmla="*/ 84138 h 173"/>
                <a:gd name="T66" fmla="*/ 279400 w 300"/>
                <a:gd name="T67" fmla="*/ 77788 h 173"/>
                <a:gd name="T68" fmla="*/ 261938 w 300"/>
                <a:gd name="T69" fmla="*/ 84138 h 173"/>
                <a:gd name="T70" fmla="*/ 268288 w 300"/>
                <a:gd name="T71" fmla="*/ 95250 h 173"/>
                <a:gd name="T72" fmla="*/ 238125 w 300"/>
                <a:gd name="T73" fmla="*/ 95250 h 173"/>
                <a:gd name="T74" fmla="*/ 201613 w 300"/>
                <a:gd name="T75" fmla="*/ 90488 h 173"/>
                <a:gd name="T76" fmla="*/ 231775 w 300"/>
                <a:gd name="T77" fmla="*/ 101600 h 173"/>
                <a:gd name="T78" fmla="*/ 190500 w 300"/>
                <a:gd name="T79" fmla="*/ 90488 h 173"/>
                <a:gd name="T80" fmla="*/ 196850 w 300"/>
                <a:gd name="T81" fmla="*/ 95250 h 173"/>
                <a:gd name="T82" fmla="*/ 184150 w 300"/>
                <a:gd name="T83" fmla="*/ 95250 h 173"/>
                <a:gd name="T84" fmla="*/ 142875 w 300"/>
                <a:gd name="T85" fmla="*/ 95250 h 173"/>
                <a:gd name="T86" fmla="*/ 106363 w 300"/>
                <a:gd name="T87" fmla="*/ 95250 h 173"/>
                <a:gd name="T88" fmla="*/ 88900 w 300"/>
                <a:gd name="T89" fmla="*/ 90488 h 173"/>
                <a:gd name="T90" fmla="*/ 76200 w 300"/>
                <a:gd name="T91" fmla="*/ 84138 h 173"/>
                <a:gd name="T92" fmla="*/ 52388 w 300"/>
                <a:gd name="T93" fmla="*/ 90488 h 173"/>
                <a:gd name="T94" fmla="*/ 34925 w 300"/>
                <a:gd name="T95" fmla="*/ 84138 h 173"/>
                <a:gd name="T96" fmla="*/ 11113 w 300"/>
                <a:gd name="T97" fmla="*/ 71438 h 173"/>
                <a:gd name="T98" fmla="*/ 47625 w 300"/>
                <a:gd name="T99" fmla="*/ 71438 h 173"/>
                <a:gd name="T100" fmla="*/ 52388 w 300"/>
                <a:gd name="T101" fmla="*/ 66675 h 173"/>
                <a:gd name="T102" fmla="*/ 11113 w 300"/>
                <a:gd name="T103" fmla="*/ 66675 h 173"/>
                <a:gd name="T104" fmla="*/ 4763 w 300"/>
                <a:gd name="T105" fmla="*/ 42863 h 173"/>
                <a:gd name="T106" fmla="*/ 11113 w 300"/>
                <a:gd name="T107" fmla="*/ 30163 h 173"/>
                <a:gd name="T108" fmla="*/ 41275 w 300"/>
                <a:gd name="T109" fmla="*/ 6350 h 173"/>
                <a:gd name="T110" fmla="*/ 82550 w 300"/>
                <a:gd name="T111" fmla="*/ 0 h 17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300" h="173">
                  <a:moveTo>
                    <a:pt x="300" y="173"/>
                  </a:moveTo>
                  <a:lnTo>
                    <a:pt x="300" y="170"/>
                  </a:lnTo>
                  <a:lnTo>
                    <a:pt x="296" y="170"/>
                  </a:lnTo>
                  <a:lnTo>
                    <a:pt x="300" y="170"/>
                  </a:lnTo>
                  <a:lnTo>
                    <a:pt x="296" y="170"/>
                  </a:lnTo>
                  <a:lnTo>
                    <a:pt x="293" y="170"/>
                  </a:lnTo>
                  <a:lnTo>
                    <a:pt x="289" y="170"/>
                  </a:lnTo>
                  <a:lnTo>
                    <a:pt x="285" y="170"/>
                  </a:lnTo>
                  <a:lnTo>
                    <a:pt x="285" y="166"/>
                  </a:lnTo>
                  <a:lnTo>
                    <a:pt x="281" y="166"/>
                  </a:lnTo>
                  <a:lnTo>
                    <a:pt x="281" y="162"/>
                  </a:lnTo>
                  <a:lnTo>
                    <a:pt x="285" y="162"/>
                  </a:lnTo>
                  <a:lnTo>
                    <a:pt x="285" y="166"/>
                  </a:lnTo>
                  <a:lnTo>
                    <a:pt x="289" y="166"/>
                  </a:lnTo>
                  <a:lnTo>
                    <a:pt x="289" y="162"/>
                  </a:lnTo>
                  <a:lnTo>
                    <a:pt x="293" y="162"/>
                  </a:lnTo>
                  <a:lnTo>
                    <a:pt x="289" y="162"/>
                  </a:lnTo>
                  <a:lnTo>
                    <a:pt x="289" y="158"/>
                  </a:lnTo>
                  <a:lnTo>
                    <a:pt x="285" y="158"/>
                  </a:lnTo>
                  <a:lnTo>
                    <a:pt x="281" y="158"/>
                  </a:lnTo>
                  <a:lnTo>
                    <a:pt x="285" y="158"/>
                  </a:lnTo>
                  <a:lnTo>
                    <a:pt x="285" y="162"/>
                  </a:lnTo>
                  <a:lnTo>
                    <a:pt x="281" y="162"/>
                  </a:lnTo>
                  <a:lnTo>
                    <a:pt x="281" y="158"/>
                  </a:lnTo>
                  <a:lnTo>
                    <a:pt x="278" y="158"/>
                  </a:lnTo>
                  <a:lnTo>
                    <a:pt x="278" y="154"/>
                  </a:lnTo>
                  <a:lnTo>
                    <a:pt x="278" y="158"/>
                  </a:lnTo>
                  <a:lnTo>
                    <a:pt x="274" y="158"/>
                  </a:lnTo>
                  <a:lnTo>
                    <a:pt x="274" y="154"/>
                  </a:lnTo>
                  <a:lnTo>
                    <a:pt x="270" y="154"/>
                  </a:lnTo>
                  <a:lnTo>
                    <a:pt x="266" y="154"/>
                  </a:lnTo>
                  <a:lnTo>
                    <a:pt x="270" y="154"/>
                  </a:lnTo>
                  <a:lnTo>
                    <a:pt x="266" y="151"/>
                  </a:lnTo>
                  <a:lnTo>
                    <a:pt x="263" y="151"/>
                  </a:lnTo>
                  <a:lnTo>
                    <a:pt x="259" y="151"/>
                  </a:lnTo>
                  <a:lnTo>
                    <a:pt x="259" y="147"/>
                  </a:lnTo>
                  <a:lnTo>
                    <a:pt x="263" y="147"/>
                  </a:lnTo>
                  <a:lnTo>
                    <a:pt x="263" y="143"/>
                  </a:lnTo>
                  <a:lnTo>
                    <a:pt x="263" y="147"/>
                  </a:lnTo>
                  <a:lnTo>
                    <a:pt x="259" y="147"/>
                  </a:lnTo>
                  <a:lnTo>
                    <a:pt x="259" y="143"/>
                  </a:lnTo>
                  <a:lnTo>
                    <a:pt x="255" y="143"/>
                  </a:lnTo>
                  <a:lnTo>
                    <a:pt x="255" y="147"/>
                  </a:lnTo>
                  <a:lnTo>
                    <a:pt x="251" y="147"/>
                  </a:lnTo>
                  <a:lnTo>
                    <a:pt x="255" y="147"/>
                  </a:lnTo>
                  <a:lnTo>
                    <a:pt x="251" y="147"/>
                  </a:lnTo>
                  <a:lnTo>
                    <a:pt x="251" y="151"/>
                  </a:lnTo>
                  <a:lnTo>
                    <a:pt x="248" y="151"/>
                  </a:lnTo>
                  <a:lnTo>
                    <a:pt x="248" y="147"/>
                  </a:lnTo>
                  <a:lnTo>
                    <a:pt x="251" y="147"/>
                  </a:lnTo>
                  <a:lnTo>
                    <a:pt x="251" y="143"/>
                  </a:lnTo>
                  <a:lnTo>
                    <a:pt x="248" y="143"/>
                  </a:lnTo>
                  <a:lnTo>
                    <a:pt x="248" y="147"/>
                  </a:lnTo>
                  <a:lnTo>
                    <a:pt x="244" y="147"/>
                  </a:lnTo>
                  <a:lnTo>
                    <a:pt x="244" y="143"/>
                  </a:lnTo>
                  <a:lnTo>
                    <a:pt x="240" y="143"/>
                  </a:lnTo>
                  <a:lnTo>
                    <a:pt x="244" y="143"/>
                  </a:lnTo>
                  <a:lnTo>
                    <a:pt x="244" y="139"/>
                  </a:lnTo>
                  <a:lnTo>
                    <a:pt x="240" y="139"/>
                  </a:lnTo>
                  <a:lnTo>
                    <a:pt x="240" y="143"/>
                  </a:lnTo>
                  <a:lnTo>
                    <a:pt x="236" y="143"/>
                  </a:lnTo>
                  <a:lnTo>
                    <a:pt x="240" y="143"/>
                  </a:lnTo>
                  <a:lnTo>
                    <a:pt x="244" y="147"/>
                  </a:lnTo>
                  <a:lnTo>
                    <a:pt x="240" y="147"/>
                  </a:lnTo>
                  <a:lnTo>
                    <a:pt x="240" y="151"/>
                  </a:lnTo>
                  <a:lnTo>
                    <a:pt x="240" y="147"/>
                  </a:lnTo>
                  <a:lnTo>
                    <a:pt x="236" y="147"/>
                  </a:lnTo>
                  <a:lnTo>
                    <a:pt x="233" y="147"/>
                  </a:lnTo>
                  <a:lnTo>
                    <a:pt x="229" y="147"/>
                  </a:lnTo>
                  <a:lnTo>
                    <a:pt x="225" y="147"/>
                  </a:lnTo>
                  <a:lnTo>
                    <a:pt x="221" y="147"/>
                  </a:lnTo>
                  <a:lnTo>
                    <a:pt x="225" y="147"/>
                  </a:lnTo>
                  <a:lnTo>
                    <a:pt x="221" y="147"/>
                  </a:lnTo>
                  <a:lnTo>
                    <a:pt x="225" y="151"/>
                  </a:lnTo>
                  <a:lnTo>
                    <a:pt x="221" y="151"/>
                  </a:lnTo>
                  <a:lnTo>
                    <a:pt x="221" y="147"/>
                  </a:lnTo>
                  <a:lnTo>
                    <a:pt x="217" y="151"/>
                  </a:lnTo>
                  <a:lnTo>
                    <a:pt x="214" y="151"/>
                  </a:lnTo>
                  <a:lnTo>
                    <a:pt x="217" y="151"/>
                  </a:lnTo>
                  <a:lnTo>
                    <a:pt x="214" y="151"/>
                  </a:lnTo>
                  <a:lnTo>
                    <a:pt x="210" y="151"/>
                  </a:lnTo>
                  <a:lnTo>
                    <a:pt x="206" y="151"/>
                  </a:lnTo>
                  <a:lnTo>
                    <a:pt x="210" y="151"/>
                  </a:lnTo>
                  <a:lnTo>
                    <a:pt x="206" y="151"/>
                  </a:lnTo>
                  <a:lnTo>
                    <a:pt x="202" y="151"/>
                  </a:lnTo>
                  <a:lnTo>
                    <a:pt x="199" y="151"/>
                  </a:lnTo>
                  <a:lnTo>
                    <a:pt x="195" y="151"/>
                  </a:lnTo>
                  <a:lnTo>
                    <a:pt x="195" y="147"/>
                  </a:lnTo>
                  <a:lnTo>
                    <a:pt x="191" y="151"/>
                  </a:lnTo>
                  <a:lnTo>
                    <a:pt x="191" y="147"/>
                  </a:lnTo>
                  <a:lnTo>
                    <a:pt x="187" y="147"/>
                  </a:lnTo>
                  <a:lnTo>
                    <a:pt x="184" y="147"/>
                  </a:lnTo>
                  <a:lnTo>
                    <a:pt x="184" y="143"/>
                  </a:lnTo>
                  <a:lnTo>
                    <a:pt x="187" y="143"/>
                  </a:lnTo>
                  <a:lnTo>
                    <a:pt x="187" y="139"/>
                  </a:lnTo>
                  <a:lnTo>
                    <a:pt x="191" y="136"/>
                  </a:lnTo>
                  <a:lnTo>
                    <a:pt x="195" y="136"/>
                  </a:lnTo>
                  <a:lnTo>
                    <a:pt x="199" y="136"/>
                  </a:lnTo>
                  <a:lnTo>
                    <a:pt x="195" y="136"/>
                  </a:lnTo>
                  <a:lnTo>
                    <a:pt x="195" y="132"/>
                  </a:lnTo>
                  <a:lnTo>
                    <a:pt x="199" y="132"/>
                  </a:lnTo>
                  <a:lnTo>
                    <a:pt x="202" y="132"/>
                  </a:lnTo>
                  <a:lnTo>
                    <a:pt x="206" y="132"/>
                  </a:lnTo>
                  <a:lnTo>
                    <a:pt x="210" y="132"/>
                  </a:lnTo>
                  <a:lnTo>
                    <a:pt x="214" y="132"/>
                  </a:lnTo>
                  <a:lnTo>
                    <a:pt x="217" y="136"/>
                  </a:lnTo>
                  <a:lnTo>
                    <a:pt x="221" y="136"/>
                  </a:lnTo>
                  <a:lnTo>
                    <a:pt x="225" y="136"/>
                  </a:lnTo>
                  <a:lnTo>
                    <a:pt x="229" y="139"/>
                  </a:lnTo>
                  <a:lnTo>
                    <a:pt x="225" y="139"/>
                  </a:lnTo>
                  <a:lnTo>
                    <a:pt x="225" y="143"/>
                  </a:lnTo>
                  <a:lnTo>
                    <a:pt x="229" y="143"/>
                  </a:lnTo>
                  <a:lnTo>
                    <a:pt x="229" y="139"/>
                  </a:lnTo>
                  <a:lnTo>
                    <a:pt x="225" y="139"/>
                  </a:lnTo>
                  <a:lnTo>
                    <a:pt x="229" y="139"/>
                  </a:lnTo>
                  <a:lnTo>
                    <a:pt x="233" y="139"/>
                  </a:lnTo>
                  <a:lnTo>
                    <a:pt x="233" y="136"/>
                  </a:lnTo>
                  <a:lnTo>
                    <a:pt x="233" y="139"/>
                  </a:lnTo>
                  <a:lnTo>
                    <a:pt x="229" y="139"/>
                  </a:lnTo>
                  <a:lnTo>
                    <a:pt x="229" y="136"/>
                  </a:lnTo>
                  <a:lnTo>
                    <a:pt x="225" y="136"/>
                  </a:lnTo>
                  <a:lnTo>
                    <a:pt x="221" y="136"/>
                  </a:lnTo>
                  <a:lnTo>
                    <a:pt x="225" y="136"/>
                  </a:lnTo>
                  <a:lnTo>
                    <a:pt x="229" y="136"/>
                  </a:lnTo>
                  <a:lnTo>
                    <a:pt x="233" y="136"/>
                  </a:lnTo>
                  <a:lnTo>
                    <a:pt x="233" y="132"/>
                  </a:lnTo>
                  <a:lnTo>
                    <a:pt x="236" y="132"/>
                  </a:lnTo>
                  <a:lnTo>
                    <a:pt x="240" y="132"/>
                  </a:lnTo>
                  <a:lnTo>
                    <a:pt x="240" y="136"/>
                  </a:lnTo>
                  <a:lnTo>
                    <a:pt x="244" y="136"/>
                  </a:lnTo>
                  <a:lnTo>
                    <a:pt x="244" y="132"/>
                  </a:lnTo>
                  <a:lnTo>
                    <a:pt x="248" y="132"/>
                  </a:lnTo>
                  <a:lnTo>
                    <a:pt x="255" y="132"/>
                  </a:lnTo>
                  <a:lnTo>
                    <a:pt x="259" y="132"/>
                  </a:lnTo>
                  <a:lnTo>
                    <a:pt x="255" y="128"/>
                  </a:lnTo>
                  <a:lnTo>
                    <a:pt x="255" y="124"/>
                  </a:lnTo>
                  <a:lnTo>
                    <a:pt x="251" y="124"/>
                  </a:lnTo>
                  <a:lnTo>
                    <a:pt x="248" y="124"/>
                  </a:lnTo>
                  <a:lnTo>
                    <a:pt x="244" y="124"/>
                  </a:lnTo>
                  <a:lnTo>
                    <a:pt x="244" y="121"/>
                  </a:lnTo>
                  <a:lnTo>
                    <a:pt x="248" y="121"/>
                  </a:lnTo>
                  <a:lnTo>
                    <a:pt x="251" y="117"/>
                  </a:lnTo>
                  <a:lnTo>
                    <a:pt x="255" y="117"/>
                  </a:lnTo>
                  <a:lnTo>
                    <a:pt x="259" y="117"/>
                  </a:lnTo>
                  <a:lnTo>
                    <a:pt x="259" y="113"/>
                  </a:lnTo>
                  <a:lnTo>
                    <a:pt x="263" y="113"/>
                  </a:lnTo>
                  <a:lnTo>
                    <a:pt x="266" y="113"/>
                  </a:lnTo>
                  <a:lnTo>
                    <a:pt x="266" y="109"/>
                  </a:lnTo>
                  <a:lnTo>
                    <a:pt x="270" y="109"/>
                  </a:lnTo>
                  <a:lnTo>
                    <a:pt x="270" y="106"/>
                  </a:lnTo>
                  <a:lnTo>
                    <a:pt x="274" y="106"/>
                  </a:lnTo>
                  <a:lnTo>
                    <a:pt x="278" y="106"/>
                  </a:lnTo>
                  <a:lnTo>
                    <a:pt x="278" y="102"/>
                  </a:lnTo>
                  <a:lnTo>
                    <a:pt x="274" y="102"/>
                  </a:lnTo>
                  <a:lnTo>
                    <a:pt x="274" y="98"/>
                  </a:lnTo>
                  <a:lnTo>
                    <a:pt x="270" y="98"/>
                  </a:lnTo>
                  <a:lnTo>
                    <a:pt x="274" y="94"/>
                  </a:lnTo>
                  <a:lnTo>
                    <a:pt x="270" y="94"/>
                  </a:lnTo>
                  <a:lnTo>
                    <a:pt x="266" y="94"/>
                  </a:lnTo>
                  <a:lnTo>
                    <a:pt x="266" y="91"/>
                  </a:lnTo>
                  <a:lnTo>
                    <a:pt x="266" y="87"/>
                  </a:lnTo>
                  <a:lnTo>
                    <a:pt x="263" y="87"/>
                  </a:lnTo>
                  <a:lnTo>
                    <a:pt x="259" y="87"/>
                  </a:lnTo>
                  <a:lnTo>
                    <a:pt x="263" y="87"/>
                  </a:lnTo>
                  <a:lnTo>
                    <a:pt x="259" y="87"/>
                  </a:lnTo>
                  <a:lnTo>
                    <a:pt x="255" y="87"/>
                  </a:lnTo>
                  <a:lnTo>
                    <a:pt x="251" y="87"/>
                  </a:lnTo>
                  <a:lnTo>
                    <a:pt x="251" y="83"/>
                  </a:lnTo>
                  <a:lnTo>
                    <a:pt x="255" y="83"/>
                  </a:lnTo>
                  <a:lnTo>
                    <a:pt x="255" y="79"/>
                  </a:lnTo>
                  <a:lnTo>
                    <a:pt x="251" y="79"/>
                  </a:lnTo>
                  <a:lnTo>
                    <a:pt x="248" y="79"/>
                  </a:lnTo>
                  <a:lnTo>
                    <a:pt x="251" y="83"/>
                  </a:lnTo>
                  <a:lnTo>
                    <a:pt x="248" y="83"/>
                  </a:lnTo>
                  <a:lnTo>
                    <a:pt x="244" y="83"/>
                  </a:lnTo>
                  <a:lnTo>
                    <a:pt x="240" y="79"/>
                  </a:lnTo>
                  <a:lnTo>
                    <a:pt x="244" y="79"/>
                  </a:lnTo>
                  <a:lnTo>
                    <a:pt x="240" y="79"/>
                  </a:lnTo>
                  <a:lnTo>
                    <a:pt x="236" y="79"/>
                  </a:lnTo>
                  <a:lnTo>
                    <a:pt x="240" y="79"/>
                  </a:lnTo>
                  <a:lnTo>
                    <a:pt x="240" y="76"/>
                  </a:lnTo>
                  <a:lnTo>
                    <a:pt x="236" y="76"/>
                  </a:lnTo>
                  <a:lnTo>
                    <a:pt x="240" y="76"/>
                  </a:lnTo>
                  <a:lnTo>
                    <a:pt x="236" y="76"/>
                  </a:lnTo>
                  <a:lnTo>
                    <a:pt x="233" y="76"/>
                  </a:lnTo>
                  <a:lnTo>
                    <a:pt x="236" y="76"/>
                  </a:lnTo>
                  <a:lnTo>
                    <a:pt x="233" y="79"/>
                  </a:lnTo>
                  <a:lnTo>
                    <a:pt x="229" y="76"/>
                  </a:lnTo>
                  <a:lnTo>
                    <a:pt x="225" y="76"/>
                  </a:lnTo>
                  <a:lnTo>
                    <a:pt x="229" y="76"/>
                  </a:lnTo>
                  <a:lnTo>
                    <a:pt x="225" y="79"/>
                  </a:lnTo>
                  <a:lnTo>
                    <a:pt x="221" y="79"/>
                  </a:lnTo>
                  <a:lnTo>
                    <a:pt x="217" y="79"/>
                  </a:lnTo>
                  <a:lnTo>
                    <a:pt x="214" y="79"/>
                  </a:lnTo>
                  <a:lnTo>
                    <a:pt x="214" y="83"/>
                  </a:lnTo>
                  <a:lnTo>
                    <a:pt x="210" y="83"/>
                  </a:lnTo>
                  <a:lnTo>
                    <a:pt x="210" y="79"/>
                  </a:lnTo>
                  <a:lnTo>
                    <a:pt x="210" y="76"/>
                  </a:lnTo>
                  <a:lnTo>
                    <a:pt x="214" y="76"/>
                  </a:lnTo>
                  <a:lnTo>
                    <a:pt x="217" y="76"/>
                  </a:lnTo>
                  <a:lnTo>
                    <a:pt x="221" y="76"/>
                  </a:lnTo>
                  <a:lnTo>
                    <a:pt x="225" y="76"/>
                  </a:lnTo>
                  <a:lnTo>
                    <a:pt x="225" y="72"/>
                  </a:lnTo>
                  <a:lnTo>
                    <a:pt x="221" y="72"/>
                  </a:lnTo>
                  <a:lnTo>
                    <a:pt x="217" y="68"/>
                  </a:lnTo>
                  <a:lnTo>
                    <a:pt x="214" y="68"/>
                  </a:lnTo>
                  <a:lnTo>
                    <a:pt x="210" y="68"/>
                  </a:lnTo>
                  <a:lnTo>
                    <a:pt x="210" y="64"/>
                  </a:lnTo>
                  <a:lnTo>
                    <a:pt x="214" y="64"/>
                  </a:lnTo>
                  <a:lnTo>
                    <a:pt x="214" y="68"/>
                  </a:lnTo>
                  <a:lnTo>
                    <a:pt x="217" y="64"/>
                  </a:lnTo>
                  <a:lnTo>
                    <a:pt x="214" y="64"/>
                  </a:lnTo>
                  <a:lnTo>
                    <a:pt x="210" y="64"/>
                  </a:lnTo>
                  <a:lnTo>
                    <a:pt x="210" y="68"/>
                  </a:lnTo>
                  <a:lnTo>
                    <a:pt x="206" y="68"/>
                  </a:lnTo>
                  <a:lnTo>
                    <a:pt x="202" y="68"/>
                  </a:lnTo>
                  <a:lnTo>
                    <a:pt x="202" y="64"/>
                  </a:lnTo>
                  <a:lnTo>
                    <a:pt x="206" y="64"/>
                  </a:lnTo>
                  <a:lnTo>
                    <a:pt x="202" y="64"/>
                  </a:lnTo>
                  <a:lnTo>
                    <a:pt x="199" y="64"/>
                  </a:lnTo>
                  <a:lnTo>
                    <a:pt x="199" y="60"/>
                  </a:lnTo>
                  <a:lnTo>
                    <a:pt x="202" y="60"/>
                  </a:lnTo>
                  <a:lnTo>
                    <a:pt x="199" y="60"/>
                  </a:lnTo>
                  <a:lnTo>
                    <a:pt x="195" y="64"/>
                  </a:lnTo>
                  <a:lnTo>
                    <a:pt x="191" y="60"/>
                  </a:lnTo>
                  <a:lnTo>
                    <a:pt x="195" y="60"/>
                  </a:lnTo>
                  <a:lnTo>
                    <a:pt x="191" y="57"/>
                  </a:lnTo>
                  <a:lnTo>
                    <a:pt x="187" y="57"/>
                  </a:lnTo>
                  <a:lnTo>
                    <a:pt x="184" y="57"/>
                  </a:lnTo>
                  <a:lnTo>
                    <a:pt x="180" y="57"/>
                  </a:lnTo>
                  <a:lnTo>
                    <a:pt x="180" y="53"/>
                  </a:lnTo>
                  <a:lnTo>
                    <a:pt x="180" y="57"/>
                  </a:lnTo>
                  <a:lnTo>
                    <a:pt x="176" y="57"/>
                  </a:lnTo>
                  <a:lnTo>
                    <a:pt x="176" y="53"/>
                  </a:lnTo>
                  <a:lnTo>
                    <a:pt x="172" y="53"/>
                  </a:lnTo>
                  <a:lnTo>
                    <a:pt x="172" y="49"/>
                  </a:lnTo>
                  <a:lnTo>
                    <a:pt x="176" y="53"/>
                  </a:lnTo>
                  <a:lnTo>
                    <a:pt x="176" y="49"/>
                  </a:lnTo>
                  <a:lnTo>
                    <a:pt x="172" y="49"/>
                  </a:lnTo>
                  <a:lnTo>
                    <a:pt x="169" y="49"/>
                  </a:lnTo>
                  <a:lnTo>
                    <a:pt x="172" y="49"/>
                  </a:lnTo>
                  <a:lnTo>
                    <a:pt x="169" y="53"/>
                  </a:lnTo>
                  <a:lnTo>
                    <a:pt x="165" y="53"/>
                  </a:lnTo>
                  <a:lnTo>
                    <a:pt x="161" y="53"/>
                  </a:lnTo>
                  <a:lnTo>
                    <a:pt x="165" y="53"/>
                  </a:lnTo>
                  <a:lnTo>
                    <a:pt x="169" y="53"/>
                  </a:lnTo>
                  <a:lnTo>
                    <a:pt x="169" y="57"/>
                  </a:lnTo>
                  <a:lnTo>
                    <a:pt x="172" y="57"/>
                  </a:lnTo>
                  <a:lnTo>
                    <a:pt x="176" y="57"/>
                  </a:lnTo>
                  <a:lnTo>
                    <a:pt x="176" y="60"/>
                  </a:lnTo>
                  <a:lnTo>
                    <a:pt x="172" y="60"/>
                  </a:lnTo>
                  <a:lnTo>
                    <a:pt x="169" y="60"/>
                  </a:lnTo>
                  <a:lnTo>
                    <a:pt x="165" y="60"/>
                  </a:lnTo>
                  <a:lnTo>
                    <a:pt x="165" y="64"/>
                  </a:lnTo>
                  <a:lnTo>
                    <a:pt x="161" y="64"/>
                  </a:lnTo>
                  <a:lnTo>
                    <a:pt x="161" y="60"/>
                  </a:lnTo>
                  <a:lnTo>
                    <a:pt x="157" y="60"/>
                  </a:lnTo>
                  <a:lnTo>
                    <a:pt x="154" y="60"/>
                  </a:lnTo>
                  <a:lnTo>
                    <a:pt x="150" y="60"/>
                  </a:lnTo>
                  <a:lnTo>
                    <a:pt x="146" y="60"/>
                  </a:lnTo>
                  <a:lnTo>
                    <a:pt x="142" y="60"/>
                  </a:lnTo>
                  <a:lnTo>
                    <a:pt x="139" y="60"/>
                  </a:lnTo>
                  <a:lnTo>
                    <a:pt x="135" y="60"/>
                  </a:lnTo>
                  <a:lnTo>
                    <a:pt x="131" y="60"/>
                  </a:lnTo>
                  <a:lnTo>
                    <a:pt x="131" y="57"/>
                  </a:lnTo>
                  <a:lnTo>
                    <a:pt x="127" y="57"/>
                  </a:lnTo>
                  <a:lnTo>
                    <a:pt x="127" y="60"/>
                  </a:lnTo>
                  <a:lnTo>
                    <a:pt x="131" y="60"/>
                  </a:lnTo>
                  <a:lnTo>
                    <a:pt x="135" y="60"/>
                  </a:lnTo>
                  <a:lnTo>
                    <a:pt x="139" y="60"/>
                  </a:lnTo>
                  <a:lnTo>
                    <a:pt x="142" y="60"/>
                  </a:lnTo>
                  <a:lnTo>
                    <a:pt x="142" y="64"/>
                  </a:lnTo>
                  <a:lnTo>
                    <a:pt x="146" y="64"/>
                  </a:lnTo>
                  <a:lnTo>
                    <a:pt x="142" y="64"/>
                  </a:lnTo>
                  <a:lnTo>
                    <a:pt x="139" y="64"/>
                  </a:lnTo>
                  <a:lnTo>
                    <a:pt x="135" y="60"/>
                  </a:lnTo>
                  <a:lnTo>
                    <a:pt x="131" y="60"/>
                  </a:lnTo>
                  <a:lnTo>
                    <a:pt x="127" y="60"/>
                  </a:lnTo>
                  <a:lnTo>
                    <a:pt x="124" y="60"/>
                  </a:lnTo>
                  <a:lnTo>
                    <a:pt x="120" y="57"/>
                  </a:lnTo>
                  <a:lnTo>
                    <a:pt x="116" y="57"/>
                  </a:lnTo>
                  <a:lnTo>
                    <a:pt x="112" y="57"/>
                  </a:lnTo>
                  <a:lnTo>
                    <a:pt x="109" y="57"/>
                  </a:lnTo>
                  <a:lnTo>
                    <a:pt x="112" y="57"/>
                  </a:lnTo>
                  <a:lnTo>
                    <a:pt x="116" y="57"/>
                  </a:lnTo>
                  <a:lnTo>
                    <a:pt x="120" y="57"/>
                  </a:lnTo>
                  <a:lnTo>
                    <a:pt x="124" y="60"/>
                  </a:lnTo>
                  <a:lnTo>
                    <a:pt x="127" y="60"/>
                  </a:lnTo>
                  <a:lnTo>
                    <a:pt x="131" y="60"/>
                  </a:lnTo>
                  <a:lnTo>
                    <a:pt x="127" y="64"/>
                  </a:lnTo>
                  <a:lnTo>
                    <a:pt x="124" y="64"/>
                  </a:lnTo>
                  <a:lnTo>
                    <a:pt x="120" y="64"/>
                  </a:lnTo>
                  <a:lnTo>
                    <a:pt x="116" y="64"/>
                  </a:lnTo>
                  <a:lnTo>
                    <a:pt x="116" y="60"/>
                  </a:lnTo>
                  <a:lnTo>
                    <a:pt x="112" y="60"/>
                  </a:lnTo>
                  <a:lnTo>
                    <a:pt x="109" y="60"/>
                  </a:lnTo>
                  <a:lnTo>
                    <a:pt x="105" y="60"/>
                  </a:lnTo>
                  <a:lnTo>
                    <a:pt x="101" y="60"/>
                  </a:lnTo>
                  <a:lnTo>
                    <a:pt x="97" y="60"/>
                  </a:lnTo>
                  <a:lnTo>
                    <a:pt x="93" y="60"/>
                  </a:lnTo>
                  <a:lnTo>
                    <a:pt x="90" y="60"/>
                  </a:lnTo>
                  <a:lnTo>
                    <a:pt x="86" y="60"/>
                  </a:lnTo>
                  <a:lnTo>
                    <a:pt x="82" y="60"/>
                  </a:lnTo>
                  <a:lnTo>
                    <a:pt x="75" y="60"/>
                  </a:lnTo>
                  <a:lnTo>
                    <a:pt x="71" y="60"/>
                  </a:lnTo>
                  <a:lnTo>
                    <a:pt x="67" y="60"/>
                  </a:lnTo>
                  <a:lnTo>
                    <a:pt x="63" y="60"/>
                  </a:lnTo>
                  <a:lnTo>
                    <a:pt x="67" y="60"/>
                  </a:lnTo>
                  <a:lnTo>
                    <a:pt x="71" y="60"/>
                  </a:lnTo>
                  <a:lnTo>
                    <a:pt x="75" y="60"/>
                  </a:lnTo>
                  <a:lnTo>
                    <a:pt x="71" y="60"/>
                  </a:lnTo>
                  <a:lnTo>
                    <a:pt x="67" y="60"/>
                  </a:lnTo>
                  <a:lnTo>
                    <a:pt x="63" y="60"/>
                  </a:lnTo>
                  <a:lnTo>
                    <a:pt x="60" y="60"/>
                  </a:lnTo>
                  <a:lnTo>
                    <a:pt x="56" y="57"/>
                  </a:lnTo>
                  <a:lnTo>
                    <a:pt x="52" y="57"/>
                  </a:lnTo>
                  <a:lnTo>
                    <a:pt x="52" y="53"/>
                  </a:lnTo>
                  <a:lnTo>
                    <a:pt x="56" y="53"/>
                  </a:lnTo>
                  <a:lnTo>
                    <a:pt x="52" y="53"/>
                  </a:lnTo>
                  <a:lnTo>
                    <a:pt x="52" y="57"/>
                  </a:lnTo>
                  <a:lnTo>
                    <a:pt x="48" y="57"/>
                  </a:lnTo>
                  <a:lnTo>
                    <a:pt x="48" y="53"/>
                  </a:lnTo>
                  <a:lnTo>
                    <a:pt x="45" y="53"/>
                  </a:lnTo>
                  <a:lnTo>
                    <a:pt x="48" y="53"/>
                  </a:lnTo>
                  <a:lnTo>
                    <a:pt x="48" y="57"/>
                  </a:lnTo>
                  <a:lnTo>
                    <a:pt x="45" y="57"/>
                  </a:lnTo>
                  <a:lnTo>
                    <a:pt x="41" y="57"/>
                  </a:lnTo>
                  <a:lnTo>
                    <a:pt x="37" y="57"/>
                  </a:lnTo>
                  <a:lnTo>
                    <a:pt x="33" y="57"/>
                  </a:lnTo>
                  <a:lnTo>
                    <a:pt x="30" y="57"/>
                  </a:lnTo>
                  <a:lnTo>
                    <a:pt x="26" y="57"/>
                  </a:lnTo>
                  <a:lnTo>
                    <a:pt x="30" y="57"/>
                  </a:lnTo>
                  <a:lnTo>
                    <a:pt x="33" y="57"/>
                  </a:lnTo>
                  <a:lnTo>
                    <a:pt x="30" y="53"/>
                  </a:lnTo>
                  <a:lnTo>
                    <a:pt x="26" y="53"/>
                  </a:lnTo>
                  <a:lnTo>
                    <a:pt x="22" y="53"/>
                  </a:lnTo>
                  <a:lnTo>
                    <a:pt x="18" y="53"/>
                  </a:lnTo>
                  <a:lnTo>
                    <a:pt x="15" y="53"/>
                  </a:lnTo>
                  <a:lnTo>
                    <a:pt x="15" y="49"/>
                  </a:lnTo>
                  <a:lnTo>
                    <a:pt x="11" y="49"/>
                  </a:lnTo>
                  <a:lnTo>
                    <a:pt x="7" y="45"/>
                  </a:lnTo>
                  <a:lnTo>
                    <a:pt x="11" y="45"/>
                  </a:lnTo>
                  <a:lnTo>
                    <a:pt x="7" y="45"/>
                  </a:lnTo>
                  <a:lnTo>
                    <a:pt x="7" y="42"/>
                  </a:lnTo>
                  <a:lnTo>
                    <a:pt x="11" y="45"/>
                  </a:lnTo>
                  <a:lnTo>
                    <a:pt x="15" y="45"/>
                  </a:lnTo>
                  <a:lnTo>
                    <a:pt x="18" y="45"/>
                  </a:lnTo>
                  <a:lnTo>
                    <a:pt x="22" y="45"/>
                  </a:lnTo>
                  <a:lnTo>
                    <a:pt x="26" y="45"/>
                  </a:lnTo>
                  <a:lnTo>
                    <a:pt x="30" y="45"/>
                  </a:lnTo>
                  <a:lnTo>
                    <a:pt x="33" y="45"/>
                  </a:lnTo>
                  <a:lnTo>
                    <a:pt x="37" y="45"/>
                  </a:lnTo>
                  <a:lnTo>
                    <a:pt x="41" y="45"/>
                  </a:lnTo>
                  <a:lnTo>
                    <a:pt x="45" y="45"/>
                  </a:lnTo>
                  <a:lnTo>
                    <a:pt x="41" y="45"/>
                  </a:lnTo>
                  <a:lnTo>
                    <a:pt x="37" y="42"/>
                  </a:lnTo>
                  <a:lnTo>
                    <a:pt x="33" y="42"/>
                  </a:lnTo>
                  <a:lnTo>
                    <a:pt x="30" y="42"/>
                  </a:lnTo>
                  <a:lnTo>
                    <a:pt x="26" y="42"/>
                  </a:lnTo>
                  <a:lnTo>
                    <a:pt x="22" y="42"/>
                  </a:lnTo>
                  <a:lnTo>
                    <a:pt x="18" y="42"/>
                  </a:lnTo>
                  <a:lnTo>
                    <a:pt x="15" y="42"/>
                  </a:lnTo>
                  <a:lnTo>
                    <a:pt x="11" y="42"/>
                  </a:lnTo>
                  <a:lnTo>
                    <a:pt x="7" y="42"/>
                  </a:lnTo>
                  <a:lnTo>
                    <a:pt x="3" y="38"/>
                  </a:lnTo>
                  <a:lnTo>
                    <a:pt x="0" y="38"/>
                  </a:lnTo>
                  <a:lnTo>
                    <a:pt x="0" y="34"/>
                  </a:lnTo>
                  <a:lnTo>
                    <a:pt x="3" y="34"/>
                  </a:lnTo>
                  <a:lnTo>
                    <a:pt x="0" y="30"/>
                  </a:lnTo>
                  <a:lnTo>
                    <a:pt x="0" y="27"/>
                  </a:lnTo>
                  <a:lnTo>
                    <a:pt x="3" y="27"/>
                  </a:lnTo>
                  <a:lnTo>
                    <a:pt x="7" y="27"/>
                  </a:lnTo>
                  <a:lnTo>
                    <a:pt x="3" y="27"/>
                  </a:lnTo>
                  <a:lnTo>
                    <a:pt x="0" y="27"/>
                  </a:lnTo>
                  <a:lnTo>
                    <a:pt x="0" y="23"/>
                  </a:lnTo>
                  <a:lnTo>
                    <a:pt x="3" y="23"/>
                  </a:lnTo>
                  <a:lnTo>
                    <a:pt x="3" y="19"/>
                  </a:lnTo>
                  <a:lnTo>
                    <a:pt x="7" y="19"/>
                  </a:lnTo>
                  <a:lnTo>
                    <a:pt x="7" y="15"/>
                  </a:lnTo>
                  <a:lnTo>
                    <a:pt x="11" y="15"/>
                  </a:lnTo>
                  <a:lnTo>
                    <a:pt x="11" y="12"/>
                  </a:lnTo>
                  <a:lnTo>
                    <a:pt x="15" y="8"/>
                  </a:lnTo>
                  <a:lnTo>
                    <a:pt x="18" y="8"/>
                  </a:lnTo>
                  <a:lnTo>
                    <a:pt x="22" y="4"/>
                  </a:lnTo>
                  <a:lnTo>
                    <a:pt x="26" y="4"/>
                  </a:lnTo>
                  <a:lnTo>
                    <a:pt x="30" y="4"/>
                  </a:lnTo>
                  <a:lnTo>
                    <a:pt x="33" y="4"/>
                  </a:lnTo>
                  <a:lnTo>
                    <a:pt x="33" y="0"/>
                  </a:lnTo>
                  <a:lnTo>
                    <a:pt x="37" y="0"/>
                  </a:lnTo>
                  <a:lnTo>
                    <a:pt x="41" y="0"/>
                  </a:lnTo>
                  <a:lnTo>
                    <a:pt x="45" y="0"/>
                  </a:lnTo>
                  <a:lnTo>
                    <a:pt x="52" y="0"/>
                  </a:lnTo>
                  <a:lnTo>
                    <a:pt x="56" y="0"/>
                  </a:lnTo>
                  <a:lnTo>
                    <a:pt x="60"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056" name="Freeform 2546"/>
            <p:cNvSpPr>
              <a:spLocks/>
            </p:cNvSpPr>
            <p:nvPr/>
          </p:nvSpPr>
          <p:spPr bwMode="auto">
            <a:xfrm>
              <a:off x="4792663" y="1358900"/>
              <a:ext cx="715962" cy="173038"/>
            </a:xfrm>
            <a:custGeom>
              <a:avLst/>
              <a:gdLst>
                <a:gd name="T0" fmla="*/ 185737 w 451"/>
                <a:gd name="T1" fmla="*/ 17463 h 109"/>
                <a:gd name="T2" fmla="*/ 203200 w 451"/>
                <a:gd name="T3" fmla="*/ 4763 h 109"/>
                <a:gd name="T4" fmla="*/ 263525 w 451"/>
                <a:gd name="T5" fmla="*/ 11113 h 109"/>
                <a:gd name="T6" fmla="*/ 287337 w 451"/>
                <a:gd name="T7" fmla="*/ 4763 h 109"/>
                <a:gd name="T8" fmla="*/ 346075 w 451"/>
                <a:gd name="T9" fmla="*/ 17463 h 109"/>
                <a:gd name="T10" fmla="*/ 315912 w 451"/>
                <a:gd name="T11" fmla="*/ 0 h 109"/>
                <a:gd name="T12" fmla="*/ 412750 w 451"/>
                <a:gd name="T13" fmla="*/ 11113 h 109"/>
                <a:gd name="T14" fmla="*/ 447675 w 451"/>
                <a:gd name="T15" fmla="*/ 0 h 109"/>
                <a:gd name="T16" fmla="*/ 508000 w 451"/>
                <a:gd name="T17" fmla="*/ 0 h 109"/>
                <a:gd name="T18" fmla="*/ 585787 w 451"/>
                <a:gd name="T19" fmla="*/ 4763 h 109"/>
                <a:gd name="T20" fmla="*/ 573087 w 451"/>
                <a:gd name="T21" fmla="*/ 11113 h 109"/>
                <a:gd name="T22" fmla="*/ 633412 w 451"/>
                <a:gd name="T23" fmla="*/ 11113 h 109"/>
                <a:gd name="T24" fmla="*/ 657225 w 451"/>
                <a:gd name="T25" fmla="*/ 17463 h 109"/>
                <a:gd name="T26" fmla="*/ 681037 w 451"/>
                <a:gd name="T27" fmla="*/ 30163 h 109"/>
                <a:gd name="T28" fmla="*/ 590550 w 451"/>
                <a:gd name="T29" fmla="*/ 34925 h 109"/>
                <a:gd name="T30" fmla="*/ 519112 w 451"/>
                <a:gd name="T31" fmla="*/ 34925 h 109"/>
                <a:gd name="T32" fmla="*/ 566737 w 451"/>
                <a:gd name="T33" fmla="*/ 41275 h 109"/>
                <a:gd name="T34" fmla="*/ 501650 w 451"/>
                <a:gd name="T35" fmla="*/ 47625 h 109"/>
                <a:gd name="T36" fmla="*/ 620712 w 451"/>
                <a:gd name="T37" fmla="*/ 41275 h 109"/>
                <a:gd name="T38" fmla="*/ 549275 w 451"/>
                <a:gd name="T39" fmla="*/ 58738 h 109"/>
                <a:gd name="T40" fmla="*/ 471487 w 451"/>
                <a:gd name="T41" fmla="*/ 65088 h 109"/>
                <a:gd name="T42" fmla="*/ 436562 w 451"/>
                <a:gd name="T43" fmla="*/ 71438 h 109"/>
                <a:gd name="T44" fmla="*/ 471487 w 451"/>
                <a:gd name="T45" fmla="*/ 77788 h 109"/>
                <a:gd name="T46" fmla="*/ 412750 w 451"/>
                <a:gd name="T47" fmla="*/ 82550 h 109"/>
                <a:gd name="T48" fmla="*/ 412750 w 451"/>
                <a:gd name="T49" fmla="*/ 88900 h 109"/>
                <a:gd name="T50" fmla="*/ 328612 w 451"/>
                <a:gd name="T51" fmla="*/ 88900 h 109"/>
                <a:gd name="T52" fmla="*/ 311150 w 451"/>
                <a:gd name="T53" fmla="*/ 95250 h 109"/>
                <a:gd name="T54" fmla="*/ 369887 w 451"/>
                <a:gd name="T55" fmla="*/ 95250 h 109"/>
                <a:gd name="T56" fmla="*/ 315912 w 451"/>
                <a:gd name="T57" fmla="*/ 101600 h 109"/>
                <a:gd name="T58" fmla="*/ 328612 w 451"/>
                <a:gd name="T59" fmla="*/ 101600 h 109"/>
                <a:gd name="T60" fmla="*/ 287337 w 451"/>
                <a:gd name="T61" fmla="*/ 106363 h 109"/>
                <a:gd name="T62" fmla="*/ 358775 w 451"/>
                <a:gd name="T63" fmla="*/ 106363 h 109"/>
                <a:gd name="T64" fmla="*/ 346075 w 451"/>
                <a:gd name="T65" fmla="*/ 119063 h 109"/>
                <a:gd name="T66" fmla="*/ 339725 w 451"/>
                <a:gd name="T67" fmla="*/ 125413 h 109"/>
                <a:gd name="T68" fmla="*/ 292100 w 451"/>
                <a:gd name="T69" fmla="*/ 130175 h 109"/>
                <a:gd name="T70" fmla="*/ 209550 w 451"/>
                <a:gd name="T71" fmla="*/ 142875 h 109"/>
                <a:gd name="T72" fmla="*/ 209550 w 451"/>
                <a:gd name="T73" fmla="*/ 149225 h 109"/>
                <a:gd name="T74" fmla="*/ 268287 w 451"/>
                <a:gd name="T75" fmla="*/ 153988 h 109"/>
                <a:gd name="T76" fmla="*/ 244475 w 451"/>
                <a:gd name="T77" fmla="*/ 173038 h 109"/>
                <a:gd name="T78" fmla="*/ 192087 w 451"/>
                <a:gd name="T79" fmla="*/ 160338 h 109"/>
                <a:gd name="T80" fmla="*/ 155575 w 451"/>
                <a:gd name="T81" fmla="*/ 160338 h 109"/>
                <a:gd name="T82" fmla="*/ 125412 w 451"/>
                <a:gd name="T83" fmla="*/ 173038 h 109"/>
                <a:gd name="T84" fmla="*/ 60325 w 451"/>
                <a:gd name="T85" fmla="*/ 160338 h 109"/>
                <a:gd name="T86" fmla="*/ 30162 w 451"/>
                <a:gd name="T87" fmla="*/ 160338 h 109"/>
                <a:gd name="T88" fmla="*/ 66675 w 451"/>
                <a:gd name="T89" fmla="*/ 149225 h 109"/>
                <a:gd name="T90" fmla="*/ 47625 w 451"/>
                <a:gd name="T91" fmla="*/ 136525 h 109"/>
                <a:gd name="T92" fmla="*/ 119062 w 451"/>
                <a:gd name="T93" fmla="*/ 142875 h 109"/>
                <a:gd name="T94" fmla="*/ 185737 w 451"/>
                <a:gd name="T95" fmla="*/ 125413 h 109"/>
                <a:gd name="T96" fmla="*/ 131762 w 451"/>
                <a:gd name="T97" fmla="*/ 136525 h 109"/>
                <a:gd name="T98" fmla="*/ 114300 w 451"/>
                <a:gd name="T99" fmla="*/ 130175 h 109"/>
                <a:gd name="T100" fmla="*/ 131762 w 451"/>
                <a:gd name="T101" fmla="*/ 125413 h 109"/>
                <a:gd name="T102" fmla="*/ 95250 w 451"/>
                <a:gd name="T103" fmla="*/ 125413 h 109"/>
                <a:gd name="T104" fmla="*/ 71437 w 451"/>
                <a:gd name="T105" fmla="*/ 112713 h 109"/>
                <a:gd name="T106" fmla="*/ 168275 w 451"/>
                <a:gd name="T107" fmla="*/ 112713 h 109"/>
                <a:gd name="T108" fmla="*/ 192087 w 451"/>
                <a:gd name="T109" fmla="*/ 106363 h 109"/>
                <a:gd name="T110" fmla="*/ 142875 w 451"/>
                <a:gd name="T111" fmla="*/ 106363 h 109"/>
                <a:gd name="T112" fmla="*/ 138112 w 451"/>
                <a:gd name="T113" fmla="*/ 95250 h 109"/>
                <a:gd name="T114" fmla="*/ 114300 w 451"/>
                <a:gd name="T115" fmla="*/ 77788 h 109"/>
                <a:gd name="T116" fmla="*/ 142875 w 451"/>
                <a:gd name="T117" fmla="*/ 71438 h 109"/>
                <a:gd name="T118" fmla="*/ 220662 w 451"/>
                <a:gd name="T119" fmla="*/ 88900 h 109"/>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451" h="109">
                  <a:moveTo>
                    <a:pt x="166" y="22"/>
                  </a:moveTo>
                  <a:lnTo>
                    <a:pt x="162" y="19"/>
                  </a:lnTo>
                  <a:lnTo>
                    <a:pt x="158" y="19"/>
                  </a:lnTo>
                  <a:lnTo>
                    <a:pt x="154" y="19"/>
                  </a:lnTo>
                  <a:lnTo>
                    <a:pt x="151" y="19"/>
                  </a:lnTo>
                  <a:lnTo>
                    <a:pt x="147" y="19"/>
                  </a:lnTo>
                  <a:lnTo>
                    <a:pt x="143" y="19"/>
                  </a:lnTo>
                  <a:lnTo>
                    <a:pt x="143" y="15"/>
                  </a:lnTo>
                  <a:lnTo>
                    <a:pt x="139" y="15"/>
                  </a:lnTo>
                  <a:lnTo>
                    <a:pt x="136" y="15"/>
                  </a:lnTo>
                  <a:lnTo>
                    <a:pt x="132" y="15"/>
                  </a:lnTo>
                  <a:lnTo>
                    <a:pt x="124" y="15"/>
                  </a:lnTo>
                  <a:lnTo>
                    <a:pt x="121" y="15"/>
                  </a:lnTo>
                  <a:lnTo>
                    <a:pt x="113" y="11"/>
                  </a:lnTo>
                  <a:lnTo>
                    <a:pt x="109" y="11"/>
                  </a:lnTo>
                  <a:lnTo>
                    <a:pt x="113" y="11"/>
                  </a:lnTo>
                  <a:lnTo>
                    <a:pt x="117" y="11"/>
                  </a:lnTo>
                  <a:lnTo>
                    <a:pt x="121" y="11"/>
                  </a:lnTo>
                  <a:lnTo>
                    <a:pt x="128" y="11"/>
                  </a:lnTo>
                  <a:lnTo>
                    <a:pt x="124" y="11"/>
                  </a:lnTo>
                  <a:lnTo>
                    <a:pt x="117" y="7"/>
                  </a:lnTo>
                  <a:lnTo>
                    <a:pt x="121" y="7"/>
                  </a:lnTo>
                  <a:lnTo>
                    <a:pt x="124" y="7"/>
                  </a:lnTo>
                  <a:lnTo>
                    <a:pt x="128" y="7"/>
                  </a:lnTo>
                  <a:lnTo>
                    <a:pt x="132" y="7"/>
                  </a:lnTo>
                  <a:lnTo>
                    <a:pt x="136" y="7"/>
                  </a:lnTo>
                  <a:lnTo>
                    <a:pt x="139" y="7"/>
                  </a:lnTo>
                  <a:lnTo>
                    <a:pt x="139" y="11"/>
                  </a:lnTo>
                  <a:lnTo>
                    <a:pt x="143" y="7"/>
                  </a:lnTo>
                  <a:lnTo>
                    <a:pt x="139" y="7"/>
                  </a:lnTo>
                  <a:lnTo>
                    <a:pt x="136" y="7"/>
                  </a:lnTo>
                  <a:lnTo>
                    <a:pt x="132" y="7"/>
                  </a:lnTo>
                  <a:lnTo>
                    <a:pt x="128" y="7"/>
                  </a:lnTo>
                  <a:lnTo>
                    <a:pt x="128" y="3"/>
                  </a:lnTo>
                  <a:lnTo>
                    <a:pt x="132" y="3"/>
                  </a:lnTo>
                  <a:lnTo>
                    <a:pt x="136" y="3"/>
                  </a:lnTo>
                  <a:lnTo>
                    <a:pt x="139" y="3"/>
                  </a:lnTo>
                  <a:lnTo>
                    <a:pt x="147" y="3"/>
                  </a:lnTo>
                  <a:lnTo>
                    <a:pt x="147" y="7"/>
                  </a:lnTo>
                  <a:lnTo>
                    <a:pt x="151" y="7"/>
                  </a:lnTo>
                  <a:lnTo>
                    <a:pt x="154" y="7"/>
                  </a:lnTo>
                  <a:lnTo>
                    <a:pt x="158" y="7"/>
                  </a:lnTo>
                  <a:lnTo>
                    <a:pt x="154" y="7"/>
                  </a:lnTo>
                  <a:lnTo>
                    <a:pt x="158" y="7"/>
                  </a:lnTo>
                  <a:lnTo>
                    <a:pt x="162" y="7"/>
                  </a:lnTo>
                  <a:lnTo>
                    <a:pt x="166" y="7"/>
                  </a:lnTo>
                  <a:lnTo>
                    <a:pt x="173" y="7"/>
                  </a:lnTo>
                  <a:lnTo>
                    <a:pt x="177" y="7"/>
                  </a:lnTo>
                  <a:lnTo>
                    <a:pt x="173" y="7"/>
                  </a:lnTo>
                  <a:lnTo>
                    <a:pt x="169" y="7"/>
                  </a:lnTo>
                  <a:lnTo>
                    <a:pt x="166" y="7"/>
                  </a:lnTo>
                  <a:lnTo>
                    <a:pt x="162" y="7"/>
                  </a:lnTo>
                  <a:lnTo>
                    <a:pt x="158" y="7"/>
                  </a:lnTo>
                  <a:lnTo>
                    <a:pt x="154" y="7"/>
                  </a:lnTo>
                  <a:lnTo>
                    <a:pt x="154" y="3"/>
                  </a:lnTo>
                  <a:lnTo>
                    <a:pt x="158" y="3"/>
                  </a:lnTo>
                  <a:lnTo>
                    <a:pt x="154" y="3"/>
                  </a:lnTo>
                  <a:lnTo>
                    <a:pt x="151" y="3"/>
                  </a:lnTo>
                  <a:lnTo>
                    <a:pt x="147" y="3"/>
                  </a:lnTo>
                  <a:lnTo>
                    <a:pt x="151" y="3"/>
                  </a:lnTo>
                  <a:lnTo>
                    <a:pt x="154" y="3"/>
                  </a:lnTo>
                  <a:lnTo>
                    <a:pt x="158" y="3"/>
                  </a:lnTo>
                  <a:lnTo>
                    <a:pt x="162" y="3"/>
                  </a:lnTo>
                  <a:lnTo>
                    <a:pt x="166" y="3"/>
                  </a:lnTo>
                  <a:lnTo>
                    <a:pt x="169" y="3"/>
                  </a:lnTo>
                  <a:lnTo>
                    <a:pt x="173" y="3"/>
                  </a:lnTo>
                  <a:lnTo>
                    <a:pt x="177" y="3"/>
                  </a:lnTo>
                  <a:lnTo>
                    <a:pt x="181" y="3"/>
                  </a:lnTo>
                  <a:lnTo>
                    <a:pt x="184" y="3"/>
                  </a:lnTo>
                  <a:lnTo>
                    <a:pt x="181" y="3"/>
                  </a:lnTo>
                  <a:lnTo>
                    <a:pt x="184" y="3"/>
                  </a:lnTo>
                  <a:lnTo>
                    <a:pt x="188" y="3"/>
                  </a:lnTo>
                  <a:lnTo>
                    <a:pt x="192" y="3"/>
                  </a:lnTo>
                  <a:lnTo>
                    <a:pt x="196" y="3"/>
                  </a:lnTo>
                  <a:lnTo>
                    <a:pt x="199" y="3"/>
                  </a:lnTo>
                  <a:lnTo>
                    <a:pt x="203" y="7"/>
                  </a:lnTo>
                  <a:lnTo>
                    <a:pt x="207" y="7"/>
                  </a:lnTo>
                  <a:lnTo>
                    <a:pt x="211" y="7"/>
                  </a:lnTo>
                  <a:lnTo>
                    <a:pt x="214" y="7"/>
                  </a:lnTo>
                  <a:lnTo>
                    <a:pt x="218" y="7"/>
                  </a:lnTo>
                  <a:lnTo>
                    <a:pt x="214" y="7"/>
                  </a:lnTo>
                  <a:lnTo>
                    <a:pt x="214" y="11"/>
                  </a:lnTo>
                  <a:lnTo>
                    <a:pt x="211" y="11"/>
                  </a:lnTo>
                  <a:lnTo>
                    <a:pt x="214" y="11"/>
                  </a:lnTo>
                  <a:lnTo>
                    <a:pt x="218" y="11"/>
                  </a:lnTo>
                  <a:lnTo>
                    <a:pt x="218" y="7"/>
                  </a:lnTo>
                  <a:lnTo>
                    <a:pt x="222" y="7"/>
                  </a:lnTo>
                  <a:lnTo>
                    <a:pt x="226" y="7"/>
                  </a:lnTo>
                  <a:lnTo>
                    <a:pt x="222" y="7"/>
                  </a:lnTo>
                  <a:lnTo>
                    <a:pt x="218" y="7"/>
                  </a:lnTo>
                  <a:lnTo>
                    <a:pt x="214" y="7"/>
                  </a:lnTo>
                  <a:lnTo>
                    <a:pt x="211" y="7"/>
                  </a:lnTo>
                  <a:lnTo>
                    <a:pt x="214" y="7"/>
                  </a:lnTo>
                  <a:lnTo>
                    <a:pt x="218" y="3"/>
                  </a:lnTo>
                  <a:lnTo>
                    <a:pt x="214" y="3"/>
                  </a:lnTo>
                  <a:lnTo>
                    <a:pt x="211" y="3"/>
                  </a:lnTo>
                  <a:lnTo>
                    <a:pt x="207" y="3"/>
                  </a:lnTo>
                  <a:lnTo>
                    <a:pt x="203" y="3"/>
                  </a:lnTo>
                  <a:lnTo>
                    <a:pt x="199" y="3"/>
                  </a:lnTo>
                  <a:lnTo>
                    <a:pt x="196" y="3"/>
                  </a:lnTo>
                  <a:lnTo>
                    <a:pt x="196" y="0"/>
                  </a:lnTo>
                  <a:lnTo>
                    <a:pt x="199" y="0"/>
                  </a:lnTo>
                  <a:lnTo>
                    <a:pt x="199" y="3"/>
                  </a:lnTo>
                  <a:lnTo>
                    <a:pt x="203" y="3"/>
                  </a:lnTo>
                  <a:lnTo>
                    <a:pt x="207" y="3"/>
                  </a:lnTo>
                  <a:lnTo>
                    <a:pt x="211" y="0"/>
                  </a:lnTo>
                  <a:lnTo>
                    <a:pt x="214" y="0"/>
                  </a:lnTo>
                  <a:lnTo>
                    <a:pt x="218" y="0"/>
                  </a:lnTo>
                  <a:lnTo>
                    <a:pt x="222" y="0"/>
                  </a:lnTo>
                  <a:lnTo>
                    <a:pt x="226" y="0"/>
                  </a:lnTo>
                  <a:lnTo>
                    <a:pt x="230" y="0"/>
                  </a:lnTo>
                  <a:lnTo>
                    <a:pt x="233" y="0"/>
                  </a:lnTo>
                  <a:lnTo>
                    <a:pt x="237" y="0"/>
                  </a:lnTo>
                  <a:lnTo>
                    <a:pt x="241" y="0"/>
                  </a:lnTo>
                  <a:lnTo>
                    <a:pt x="245" y="3"/>
                  </a:lnTo>
                  <a:lnTo>
                    <a:pt x="248" y="3"/>
                  </a:lnTo>
                  <a:lnTo>
                    <a:pt x="252" y="3"/>
                  </a:lnTo>
                  <a:lnTo>
                    <a:pt x="256" y="3"/>
                  </a:lnTo>
                  <a:lnTo>
                    <a:pt x="260" y="7"/>
                  </a:lnTo>
                  <a:lnTo>
                    <a:pt x="263" y="7"/>
                  </a:lnTo>
                  <a:lnTo>
                    <a:pt x="267" y="7"/>
                  </a:lnTo>
                  <a:lnTo>
                    <a:pt x="271" y="7"/>
                  </a:lnTo>
                  <a:lnTo>
                    <a:pt x="267" y="7"/>
                  </a:lnTo>
                  <a:lnTo>
                    <a:pt x="263" y="7"/>
                  </a:lnTo>
                  <a:lnTo>
                    <a:pt x="263" y="3"/>
                  </a:lnTo>
                  <a:lnTo>
                    <a:pt x="260" y="3"/>
                  </a:lnTo>
                  <a:lnTo>
                    <a:pt x="256" y="3"/>
                  </a:lnTo>
                  <a:lnTo>
                    <a:pt x="252" y="3"/>
                  </a:lnTo>
                  <a:lnTo>
                    <a:pt x="260" y="3"/>
                  </a:lnTo>
                  <a:lnTo>
                    <a:pt x="263" y="0"/>
                  </a:lnTo>
                  <a:lnTo>
                    <a:pt x="271" y="0"/>
                  </a:lnTo>
                  <a:lnTo>
                    <a:pt x="275" y="0"/>
                  </a:lnTo>
                  <a:lnTo>
                    <a:pt x="278" y="0"/>
                  </a:lnTo>
                  <a:lnTo>
                    <a:pt x="282" y="0"/>
                  </a:lnTo>
                  <a:lnTo>
                    <a:pt x="286" y="0"/>
                  </a:lnTo>
                  <a:lnTo>
                    <a:pt x="282" y="0"/>
                  </a:lnTo>
                  <a:lnTo>
                    <a:pt x="282" y="3"/>
                  </a:lnTo>
                  <a:lnTo>
                    <a:pt x="286" y="3"/>
                  </a:lnTo>
                  <a:lnTo>
                    <a:pt x="290" y="3"/>
                  </a:lnTo>
                  <a:lnTo>
                    <a:pt x="293" y="3"/>
                  </a:lnTo>
                  <a:lnTo>
                    <a:pt x="297" y="3"/>
                  </a:lnTo>
                  <a:lnTo>
                    <a:pt x="293" y="3"/>
                  </a:lnTo>
                  <a:lnTo>
                    <a:pt x="290" y="3"/>
                  </a:lnTo>
                  <a:lnTo>
                    <a:pt x="286" y="3"/>
                  </a:lnTo>
                  <a:lnTo>
                    <a:pt x="290" y="0"/>
                  </a:lnTo>
                  <a:lnTo>
                    <a:pt x="293" y="0"/>
                  </a:lnTo>
                  <a:lnTo>
                    <a:pt x="297" y="0"/>
                  </a:lnTo>
                  <a:lnTo>
                    <a:pt x="301" y="0"/>
                  </a:lnTo>
                  <a:lnTo>
                    <a:pt x="305" y="0"/>
                  </a:lnTo>
                  <a:lnTo>
                    <a:pt x="308" y="0"/>
                  </a:lnTo>
                  <a:lnTo>
                    <a:pt x="312" y="0"/>
                  </a:lnTo>
                  <a:lnTo>
                    <a:pt x="316" y="0"/>
                  </a:lnTo>
                  <a:lnTo>
                    <a:pt x="320" y="0"/>
                  </a:lnTo>
                  <a:lnTo>
                    <a:pt x="320" y="3"/>
                  </a:lnTo>
                  <a:lnTo>
                    <a:pt x="316" y="3"/>
                  </a:lnTo>
                  <a:lnTo>
                    <a:pt x="323" y="3"/>
                  </a:lnTo>
                  <a:lnTo>
                    <a:pt x="323" y="0"/>
                  </a:lnTo>
                  <a:lnTo>
                    <a:pt x="327" y="0"/>
                  </a:lnTo>
                  <a:lnTo>
                    <a:pt x="327" y="3"/>
                  </a:lnTo>
                  <a:lnTo>
                    <a:pt x="331" y="3"/>
                  </a:lnTo>
                  <a:lnTo>
                    <a:pt x="335" y="3"/>
                  </a:lnTo>
                  <a:lnTo>
                    <a:pt x="338" y="3"/>
                  </a:lnTo>
                  <a:lnTo>
                    <a:pt x="342" y="3"/>
                  </a:lnTo>
                  <a:lnTo>
                    <a:pt x="346" y="3"/>
                  </a:lnTo>
                  <a:lnTo>
                    <a:pt x="350" y="3"/>
                  </a:lnTo>
                  <a:lnTo>
                    <a:pt x="354" y="3"/>
                  </a:lnTo>
                  <a:lnTo>
                    <a:pt x="357" y="3"/>
                  </a:lnTo>
                  <a:lnTo>
                    <a:pt x="361" y="3"/>
                  </a:lnTo>
                  <a:lnTo>
                    <a:pt x="365" y="3"/>
                  </a:lnTo>
                  <a:lnTo>
                    <a:pt x="369" y="3"/>
                  </a:lnTo>
                  <a:lnTo>
                    <a:pt x="361" y="3"/>
                  </a:lnTo>
                  <a:lnTo>
                    <a:pt x="357" y="3"/>
                  </a:lnTo>
                  <a:lnTo>
                    <a:pt x="354" y="7"/>
                  </a:lnTo>
                  <a:lnTo>
                    <a:pt x="350" y="7"/>
                  </a:lnTo>
                  <a:lnTo>
                    <a:pt x="346" y="7"/>
                  </a:lnTo>
                  <a:lnTo>
                    <a:pt x="342" y="7"/>
                  </a:lnTo>
                  <a:lnTo>
                    <a:pt x="338" y="7"/>
                  </a:lnTo>
                  <a:lnTo>
                    <a:pt x="335" y="7"/>
                  </a:lnTo>
                  <a:lnTo>
                    <a:pt x="331" y="7"/>
                  </a:lnTo>
                  <a:lnTo>
                    <a:pt x="335" y="7"/>
                  </a:lnTo>
                  <a:lnTo>
                    <a:pt x="338" y="7"/>
                  </a:lnTo>
                  <a:lnTo>
                    <a:pt x="342" y="7"/>
                  </a:lnTo>
                  <a:lnTo>
                    <a:pt x="346" y="7"/>
                  </a:lnTo>
                  <a:lnTo>
                    <a:pt x="350" y="7"/>
                  </a:lnTo>
                  <a:lnTo>
                    <a:pt x="354" y="7"/>
                  </a:lnTo>
                  <a:lnTo>
                    <a:pt x="357" y="7"/>
                  </a:lnTo>
                  <a:lnTo>
                    <a:pt x="361" y="7"/>
                  </a:lnTo>
                  <a:lnTo>
                    <a:pt x="365" y="7"/>
                  </a:lnTo>
                  <a:lnTo>
                    <a:pt x="372" y="3"/>
                  </a:lnTo>
                  <a:lnTo>
                    <a:pt x="376" y="3"/>
                  </a:lnTo>
                  <a:lnTo>
                    <a:pt x="380" y="3"/>
                  </a:lnTo>
                  <a:lnTo>
                    <a:pt x="384" y="3"/>
                  </a:lnTo>
                  <a:lnTo>
                    <a:pt x="380" y="3"/>
                  </a:lnTo>
                  <a:lnTo>
                    <a:pt x="384" y="7"/>
                  </a:lnTo>
                  <a:lnTo>
                    <a:pt x="387" y="7"/>
                  </a:lnTo>
                  <a:lnTo>
                    <a:pt x="384" y="3"/>
                  </a:lnTo>
                  <a:lnTo>
                    <a:pt x="387" y="3"/>
                  </a:lnTo>
                  <a:lnTo>
                    <a:pt x="384" y="3"/>
                  </a:lnTo>
                  <a:lnTo>
                    <a:pt x="387" y="3"/>
                  </a:lnTo>
                  <a:lnTo>
                    <a:pt x="391" y="3"/>
                  </a:lnTo>
                  <a:lnTo>
                    <a:pt x="395" y="3"/>
                  </a:lnTo>
                  <a:lnTo>
                    <a:pt x="391" y="3"/>
                  </a:lnTo>
                  <a:lnTo>
                    <a:pt x="395" y="3"/>
                  </a:lnTo>
                  <a:lnTo>
                    <a:pt x="399" y="7"/>
                  </a:lnTo>
                  <a:lnTo>
                    <a:pt x="399" y="3"/>
                  </a:lnTo>
                  <a:lnTo>
                    <a:pt x="402" y="3"/>
                  </a:lnTo>
                  <a:lnTo>
                    <a:pt x="406" y="3"/>
                  </a:lnTo>
                  <a:lnTo>
                    <a:pt x="410" y="3"/>
                  </a:lnTo>
                  <a:lnTo>
                    <a:pt x="414" y="3"/>
                  </a:lnTo>
                  <a:lnTo>
                    <a:pt x="414" y="7"/>
                  </a:lnTo>
                  <a:lnTo>
                    <a:pt x="410" y="7"/>
                  </a:lnTo>
                  <a:lnTo>
                    <a:pt x="406" y="7"/>
                  </a:lnTo>
                  <a:lnTo>
                    <a:pt x="410" y="7"/>
                  </a:lnTo>
                  <a:lnTo>
                    <a:pt x="414" y="7"/>
                  </a:lnTo>
                  <a:lnTo>
                    <a:pt x="417" y="7"/>
                  </a:lnTo>
                  <a:lnTo>
                    <a:pt x="414" y="7"/>
                  </a:lnTo>
                  <a:lnTo>
                    <a:pt x="417" y="7"/>
                  </a:lnTo>
                  <a:lnTo>
                    <a:pt x="421" y="7"/>
                  </a:lnTo>
                  <a:lnTo>
                    <a:pt x="421" y="11"/>
                  </a:lnTo>
                  <a:lnTo>
                    <a:pt x="417" y="11"/>
                  </a:lnTo>
                  <a:lnTo>
                    <a:pt x="414" y="11"/>
                  </a:lnTo>
                  <a:lnTo>
                    <a:pt x="417" y="11"/>
                  </a:lnTo>
                  <a:lnTo>
                    <a:pt x="421" y="11"/>
                  </a:lnTo>
                  <a:lnTo>
                    <a:pt x="425" y="11"/>
                  </a:lnTo>
                  <a:lnTo>
                    <a:pt x="429" y="11"/>
                  </a:lnTo>
                  <a:lnTo>
                    <a:pt x="432" y="11"/>
                  </a:lnTo>
                  <a:lnTo>
                    <a:pt x="436" y="11"/>
                  </a:lnTo>
                  <a:lnTo>
                    <a:pt x="440" y="11"/>
                  </a:lnTo>
                  <a:lnTo>
                    <a:pt x="444" y="11"/>
                  </a:lnTo>
                  <a:lnTo>
                    <a:pt x="447" y="11"/>
                  </a:lnTo>
                  <a:lnTo>
                    <a:pt x="451" y="11"/>
                  </a:lnTo>
                  <a:lnTo>
                    <a:pt x="451" y="15"/>
                  </a:lnTo>
                  <a:lnTo>
                    <a:pt x="447" y="15"/>
                  </a:lnTo>
                  <a:lnTo>
                    <a:pt x="444" y="15"/>
                  </a:lnTo>
                  <a:lnTo>
                    <a:pt x="440" y="15"/>
                  </a:lnTo>
                  <a:lnTo>
                    <a:pt x="436" y="19"/>
                  </a:lnTo>
                  <a:lnTo>
                    <a:pt x="432" y="19"/>
                  </a:lnTo>
                  <a:lnTo>
                    <a:pt x="429" y="19"/>
                  </a:lnTo>
                  <a:lnTo>
                    <a:pt x="421" y="19"/>
                  </a:lnTo>
                  <a:lnTo>
                    <a:pt x="417" y="19"/>
                  </a:lnTo>
                  <a:lnTo>
                    <a:pt x="414" y="19"/>
                  </a:lnTo>
                  <a:lnTo>
                    <a:pt x="410" y="19"/>
                  </a:lnTo>
                  <a:lnTo>
                    <a:pt x="410" y="22"/>
                  </a:lnTo>
                  <a:lnTo>
                    <a:pt x="406" y="22"/>
                  </a:lnTo>
                  <a:lnTo>
                    <a:pt x="402" y="22"/>
                  </a:lnTo>
                  <a:lnTo>
                    <a:pt x="399" y="22"/>
                  </a:lnTo>
                  <a:lnTo>
                    <a:pt x="402" y="22"/>
                  </a:lnTo>
                  <a:lnTo>
                    <a:pt x="399" y="22"/>
                  </a:lnTo>
                  <a:lnTo>
                    <a:pt x="395" y="22"/>
                  </a:lnTo>
                  <a:lnTo>
                    <a:pt x="391" y="22"/>
                  </a:lnTo>
                  <a:lnTo>
                    <a:pt x="387" y="22"/>
                  </a:lnTo>
                  <a:lnTo>
                    <a:pt x="384" y="22"/>
                  </a:lnTo>
                  <a:lnTo>
                    <a:pt x="380" y="22"/>
                  </a:lnTo>
                  <a:lnTo>
                    <a:pt x="376" y="22"/>
                  </a:lnTo>
                  <a:lnTo>
                    <a:pt x="372" y="22"/>
                  </a:lnTo>
                  <a:lnTo>
                    <a:pt x="376" y="22"/>
                  </a:lnTo>
                  <a:lnTo>
                    <a:pt x="380" y="22"/>
                  </a:lnTo>
                  <a:lnTo>
                    <a:pt x="384" y="22"/>
                  </a:lnTo>
                  <a:lnTo>
                    <a:pt x="380" y="22"/>
                  </a:lnTo>
                  <a:lnTo>
                    <a:pt x="376" y="22"/>
                  </a:lnTo>
                  <a:lnTo>
                    <a:pt x="372" y="22"/>
                  </a:lnTo>
                  <a:lnTo>
                    <a:pt x="369" y="22"/>
                  </a:lnTo>
                  <a:lnTo>
                    <a:pt x="365" y="22"/>
                  </a:lnTo>
                  <a:lnTo>
                    <a:pt x="361" y="22"/>
                  </a:lnTo>
                  <a:lnTo>
                    <a:pt x="354" y="22"/>
                  </a:lnTo>
                  <a:lnTo>
                    <a:pt x="350" y="22"/>
                  </a:lnTo>
                  <a:lnTo>
                    <a:pt x="346" y="22"/>
                  </a:lnTo>
                  <a:lnTo>
                    <a:pt x="338" y="26"/>
                  </a:lnTo>
                  <a:lnTo>
                    <a:pt x="335" y="26"/>
                  </a:lnTo>
                  <a:lnTo>
                    <a:pt x="335" y="22"/>
                  </a:lnTo>
                  <a:lnTo>
                    <a:pt x="331" y="22"/>
                  </a:lnTo>
                  <a:lnTo>
                    <a:pt x="327" y="22"/>
                  </a:lnTo>
                  <a:lnTo>
                    <a:pt x="323" y="22"/>
                  </a:lnTo>
                  <a:lnTo>
                    <a:pt x="327" y="22"/>
                  </a:lnTo>
                  <a:lnTo>
                    <a:pt x="331" y="22"/>
                  </a:lnTo>
                  <a:lnTo>
                    <a:pt x="335" y="26"/>
                  </a:lnTo>
                  <a:lnTo>
                    <a:pt x="331" y="26"/>
                  </a:lnTo>
                  <a:lnTo>
                    <a:pt x="327" y="26"/>
                  </a:lnTo>
                  <a:lnTo>
                    <a:pt x="331" y="26"/>
                  </a:lnTo>
                  <a:lnTo>
                    <a:pt x="335" y="26"/>
                  </a:lnTo>
                  <a:lnTo>
                    <a:pt x="338" y="26"/>
                  </a:lnTo>
                  <a:lnTo>
                    <a:pt x="342" y="26"/>
                  </a:lnTo>
                  <a:lnTo>
                    <a:pt x="346" y="26"/>
                  </a:lnTo>
                  <a:lnTo>
                    <a:pt x="354" y="26"/>
                  </a:lnTo>
                  <a:lnTo>
                    <a:pt x="357" y="26"/>
                  </a:lnTo>
                  <a:lnTo>
                    <a:pt x="361" y="26"/>
                  </a:lnTo>
                  <a:lnTo>
                    <a:pt x="365" y="26"/>
                  </a:lnTo>
                  <a:lnTo>
                    <a:pt x="361" y="26"/>
                  </a:lnTo>
                  <a:lnTo>
                    <a:pt x="357" y="26"/>
                  </a:lnTo>
                  <a:lnTo>
                    <a:pt x="354" y="26"/>
                  </a:lnTo>
                  <a:lnTo>
                    <a:pt x="350" y="26"/>
                  </a:lnTo>
                  <a:lnTo>
                    <a:pt x="346" y="26"/>
                  </a:lnTo>
                  <a:lnTo>
                    <a:pt x="342" y="26"/>
                  </a:lnTo>
                  <a:lnTo>
                    <a:pt x="338" y="30"/>
                  </a:lnTo>
                  <a:lnTo>
                    <a:pt x="335" y="30"/>
                  </a:lnTo>
                  <a:lnTo>
                    <a:pt x="331" y="30"/>
                  </a:lnTo>
                  <a:lnTo>
                    <a:pt x="327" y="30"/>
                  </a:lnTo>
                  <a:lnTo>
                    <a:pt x="320" y="30"/>
                  </a:lnTo>
                  <a:lnTo>
                    <a:pt x="312" y="30"/>
                  </a:lnTo>
                  <a:lnTo>
                    <a:pt x="308" y="30"/>
                  </a:lnTo>
                  <a:lnTo>
                    <a:pt x="312" y="30"/>
                  </a:lnTo>
                  <a:lnTo>
                    <a:pt x="316" y="30"/>
                  </a:lnTo>
                  <a:lnTo>
                    <a:pt x="312" y="30"/>
                  </a:lnTo>
                  <a:lnTo>
                    <a:pt x="312" y="34"/>
                  </a:lnTo>
                  <a:lnTo>
                    <a:pt x="312" y="30"/>
                  </a:lnTo>
                  <a:lnTo>
                    <a:pt x="316" y="30"/>
                  </a:lnTo>
                  <a:lnTo>
                    <a:pt x="320" y="30"/>
                  </a:lnTo>
                  <a:lnTo>
                    <a:pt x="327" y="30"/>
                  </a:lnTo>
                  <a:lnTo>
                    <a:pt x="331" y="30"/>
                  </a:lnTo>
                  <a:lnTo>
                    <a:pt x="335" y="30"/>
                  </a:lnTo>
                  <a:lnTo>
                    <a:pt x="338" y="30"/>
                  </a:lnTo>
                  <a:lnTo>
                    <a:pt x="342" y="30"/>
                  </a:lnTo>
                  <a:lnTo>
                    <a:pt x="346" y="30"/>
                  </a:lnTo>
                  <a:lnTo>
                    <a:pt x="350" y="30"/>
                  </a:lnTo>
                  <a:lnTo>
                    <a:pt x="354" y="26"/>
                  </a:lnTo>
                  <a:lnTo>
                    <a:pt x="357" y="26"/>
                  </a:lnTo>
                  <a:lnTo>
                    <a:pt x="365" y="26"/>
                  </a:lnTo>
                  <a:lnTo>
                    <a:pt x="369" y="26"/>
                  </a:lnTo>
                  <a:lnTo>
                    <a:pt x="372" y="26"/>
                  </a:lnTo>
                  <a:lnTo>
                    <a:pt x="376" y="26"/>
                  </a:lnTo>
                  <a:lnTo>
                    <a:pt x="380" y="26"/>
                  </a:lnTo>
                  <a:lnTo>
                    <a:pt x="384" y="26"/>
                  </a:lnTo>
                  <a:lnTo>
                    <a:pt x="391" y="26"/>
                  </a:lnTo>
                  <a:lnTo>
                    <a:pt x="395" y="26"/>
                  </a:lnTo>
                  <a:lnTo>
                    <a:pt x="399" y="26"/>
                  </a:lnTo>
                  <a:lnTo>
                    <a:pt x="395" y="26"/>
                  </a:lnTo>
                  <a:lnTo>
                    <a:pt x="391" y="26"/>
                  </a:lnTo>
                  <a:lnTo>
                    <a:pt x="391" y="30"/>
                  </a:lnTo>
                  <a:lnTo>
                    <a:pt x="387" y="30"/>
                  </a:lnTo>
                  <a:lnTo>
                    <a:pt x="384" y="30"/>
                  </a:lnTo>
                  <a:lnTo>
                    <a:pt x="380" y="30"/>
                  </a:lnTo>
                  <a:lnTo>
                    <a:pt x="376" y="30"/>
                  </a:lnTo>
                  <a:lnTo>
                    <a:pt x="372" y="30"/>
                  </a:lnTo>
                  <a:lnTo>
                    <a:pt x="369" y="30"/>
                  </a:lnTo>
                  <a:lnTo>
                    <a:pt x="365" y="34"/>
                  </a:lnTo>
                  <a:lnTo>
                    <a:pt x="361" y="34"/>
                  </a:lnTo>
                  <a:lnTo>
                    <a:pt x="357" y="34"/>
                  </a:lnTo>
                  <a:lnTo>
                    <a:pt x="354" y="34"/>
                  </a:lnTo>
                  <a:lnTo>
                    <a:pt x="350" y="34"/>
                  </a:lnTo>
                  <a:lnTo>
                    <a:pt x="346" y="37"/>
                  </a:lnTo>
                  <a:lnTo>
                    <a:pt x="342" y="37"/>
                  </a:lnTo>
                  <a:lnTo>
                    <a:pt x="338" y="37"/>
                  </a:lnTo>
                  <a:lnTo>
                    <a:pt x="331" y="37"/>
                  </a:lnTo>
                  <a:lnTo>
                    <a:pt x="331" y="41"/>
                  </a:lnTo>
                  <a:lnTo>
                    <a:pt x="327" y="41"/>
                  </a:lnTo>
                  <a:lnTo>
                    <a:pt x="323" y="41"/>
                  </a:lnTo>
                  <a:lnTo>
                    <a:pt x="320" y="41"/>
                  </a:lnTo>
                  <a:lnTo>
                    <a:pt x="320" y="45"/>
                  </a:lnTo>
                  <a:lnTo>
                    <a:pt x="316" y="45"/>
                  </a:lnTo>
                  <a:lnTo>
                    <a:pt x="312" y="45"/>
                  </a:lnTo>
                  <a:lnTo>
                    <a:pt x="308" y="45"/>
                  </a:lnTo>
                  <a:lnTo>
                    <a:pt x="305" y="45"/>
                  </a:lnTo>
                  <a:lnTo>
                    <a:pt x="308" y="45"/>
                  </a:lnTo>
                  <a:lnTo>
                    <a:pt x="308" y="41"/>
                  </a:lnTo>
                  <a:lnTo>
                    <a:pt x="305" y="41"/>
                  </a:lnTo>
                  <a:lnTo>
                    <a:pt x="301" y="41"/>
                  </a:lnTo>
                  <a:lnTo>
                    <a:pt x="297" y="41"/>
                  </a:lnTo>
                  <a:lnTo>
                    <a:pt x="301" y="41"/>
                  </a:lnTo>
                  <a:lnTo>
                    <a:pt x="305" y="41"/>
                  </a:lnTo>
                  <a:lnTo>
                    <a:pt x="305" y="45"/>
                  </a:lnTo>
                  <a:lnTo>
                    <a:pt x="308" y="45"/>
                  </a:lnTo>
                  <a:lnTo>
                    <a:pt x="312" y="45"/>
                  </a:lnTo>
                  <a:lnTo>
                    <a:pt x="308" y="45"/>
                  </a:lnTo>
                  <a:lnTo>
                    <a:pt x="305" y="45"/>
                  </a:lnTo>
                  <a:lnTo>
                    <a:pt x="301" y="45"/>
                  </a:lnTo>
                  <a:lnTo>
                    <a:pt x="297" y="45"/>
                  </a:lnTo>
                  <a:lnTo>
                    <a:pt x="293" y="45"/>
                  </a:lnTo>
                  <a:lnTo>
                    <a:pt x="290" y="45"/>
                  </a:lnTo>
                  <a:lnTo>
                    <a:pt x="290" y="49"/>
                  </a:lnTo>
                  <a:lnTo>
                    <a:pt x="286" y="49"/>
                  </a:lnTo>
                  <a:lnTo>
                    <a:pt x="282" y="49"/>
                  </a:lnTo>
                  <a:lnTo>
                    <a:pt x="282" y="45"/>
                  </a:lnTo>
                  <a:lnTo>
                    <a:pt x="278" y="45"/>
                  </a:lnTo>
                  <a:lnTo>
                    <a:pt x="275" y="45"/>
                  </a:lnTo>
                  <a:lnTo>
                    <a:pt x="271" y="45"/>
                  </a:lnTo>
                  <a:lnTo>
                    <a:pt x="275" y="45"/>
                  </a:lnTo>
                  <a:lnTo>
                    <a:pt x="278" y="45"/>
                  </a:lnTo>
                  <a:lnTo>
                    <a:pt x="278" y="49"/>
                  </a:lnTo>
                  <a:lnTo>
                    <a:pt x="282" y="49"/>
                  </a:lnTo>
                  <a:lnTo>
                    <a:pt x="278" y="49"/>
                  </a:lnTo>
                  <a:lnTo>
                    <a:pt x="275" y="49"/>
                  </a:lnTo>
                  <a:lnTo>
                    <a:pt x="278" y="49"/>
                  </a:lnTo>
                  <a:lnTo>
                    <a:pt x="282" y="49"/>
                  </a:lnTo>
                  <a:lnTo>
                    <a:pt x="286" y="49"/>
                  </a:lnTo>
                  <a:lnTo>
                    <a:pt x="290" y="49"/>
                  </a:lnTo>
                  <a:lnTo>
                    <a:pt x="293" y="49"/>
                  </a:lnTo>
                  <a:lnTo>
                    <a:pt x="297" y="49"/>
                  </a:lnTo>
                  <a:lnTo>
                    <a:pt x="301" y="49"/>
                  </a:lnTo>
                  <a:lnTo>
                    <a:pt x="305" y="49"/>
                  </a:lnTo>
                  <a:lnTo>
                    <a:pt x="301" y="49"/>
                  </a:lnTo>
                  <a:lnTo>
                    <a:pt x="297" y="49"/>
                  </a:lnTo>
                  <a:lnTo>
                    <a:pt x="293" y="49"/>
                  </a:lnTo>
                  <a:lnTo>
                    <a:pt x="290" y="49"/>
                  </a:lnTo>
                  <a:lnTo>
                    <a:pt x="290" y="52"/>
                  </a:lnTo>
                  <a:lnTo>
                    <a:pt x="293" y="49"/>
                  </a:lnTo>
                  <a:lnTo>
                    <a:pt x="293" y="52"/>
                  </a:lnTo>
                  <a:lnTo>
                    <a:pt x="297" y="52"/>
                  </a:lnTo>
                  <a:lnTo>
                    <a:pt x="293" y="52"/>
                  </a:lnTo>
                  <a:lnTo>
                    <a:pt x="290" y="52"/>
                  </a:lnTo>
                  <a:lnTo>
                    <a:pt x="286" y="52"/>
                  </a:lnTo>
                  <a:lnTo>
                    <a:pt x="282" y="52"/>
                  </a:lnTo>
                  <a:lnTo>
                    <a:pt x="278" y="52"/>
                  </a:lnTo>
                  <a:lnTo>
                    <a:pt x="275" y="56"/>
                  </a:lnTo>
                  <a:lnTo>
                    <a:pt x="275" y="52"/>
                  </a:lnTo>
                  <a:lnTo>
                    <a:pt x="271" y="52"/>
                  </a:lnTo>
                  <a:lnTo>
                    <a:pt x="267" y="52"/>
                  </a:lnTo>
                  <a:lnTo>
                    <a:pt x="263" y="52"/>
                  </a:lnTo>
                  <a:lnTo>
                    <a:pt x="260" y="52"/>
                  </a:lnTo>
                  <a:lnTo>
                    <a:pt x="256" y="52"/>
                  </a:lnTo>
                  <a:lnTo>
                    <a:pt x="252" y="52"/>
                  </a:lnTo>
                  <a:lnTo>
                    <a:pt x="248" y="52"/>
                  </a:lnTo>
                  <a:lnTo>
                    <a:pt x="252" y="52"/>
                  </a:lnTo>
                  <a:lnTo>
                    <a:pt x="248" y="52"/>
                  </a:lnTo>
                  <a:lnTo>
                    <a:pt x="245" y="52"/>
                  </a:lnTo>
                  <a:lnTo>
                    <a:pt x="241" y="52"/>
                  </a:lnTo>
                  <a:lnTo>
                    <a:pt x="237" y="52"/>
                  </a:lnTo>
                  <a:lnTo>
                    <a:pt x="233" y="52"/>
                  </a:lnTo>
                  <a:lnTo>
                    <a:pt x="237" y="52"/>
                  </a:lnTo>
                  <a:lnTo>
                    <a:pt x="241" y="52"/>
                  </a:lnTo>
                  <a:lnTo>
                    <a:pt x="245" y="52"/>
                  </a:lnTo>
                  <a:lnTo>
                    <a:pt x="248" y="52"/>
                  </a:lnTo>
                  <a:lnTo>
                    <a:pt x="252" y="52"/>
                  </a:lnTo>
                  <a:lnTo>
                    <a:pt x="256" y="52"/>
                  </a:lnTo>
                  <a:lnTo>
                    <a:pt x="260" y="52"/>
                  </a:lnTo>
                  <a:lnTo>
                    <a:pt x="260" y="56"/>
                  </a:lnTo>
                  <a:lnTo>
                    <a:pt x="256" y="56"/>
                  </a:lnTo>
                  <a:lnTo>
                    <a:pt x="252" y="56"/>
                  </a:lnTo>
                  <a:lnTo>
                    <a:pt x="248" y="56"/>
                  </a:lnTo>
                  <a:lnTo>
                    <a:pt x="245" y="56"/>
                  </a:lnTo>
                  <a:lnTo>
                    <a:pt x="241" y="56"/>
                  </a:lnTo>
                  <a:lnTo>
                    <a:pt x="237" y="56"/>
                  </a:lnTo>
                  <a:lnTo>
                    <a:pt x="233" y="56"/>
                  </a:lnTo>
                  <a:lnTo>
                    <a:pt x="230" y="56"/>
                  </a:lnTo>
                  <a:lnTo>
                    <a:pt x="233" y="56"/>
                  </a:lnTo>
                  <a:lnTo>
                    <a:pt x="233" y="60"/>
                  </a:lnTo>
                  <a:lnTo>
                    <a:pt x="230" y="60"/>
                  </a:lnTo>
                  <a:lnTo>
                    <a:pt x="226" y="60"/>
                  </a:lnTo>
                  <a:lnTo>
                    <a:pt x="222" y="60"/>
                  </a:lnTo>
                  <a:lnTo>
                    <a:pt x="218" y="60"/>
                  </a:lnTo>
                  <a:lnTo>
                    <a:pt x="214" y="56"/>
                  </a:lnTo>
                  <a:lnTo>
                    <a:pt x="211" y="56"/>
                  </a:lnTo>
                  <a:lnTo>
                    <a:pt x="207" y="56"/>
                  </a:lnTo>
                  <a:lnTo>
                    <a:pt x="203" y="56"/>
                  </a:lnTo>
                  <a:lnTo>
                    <a:pt x="199" y="56"/>
                  </a:lnTo>
                  <a:lnTo>
                    <a:pt x="203" y="56"/>
                  </a:lnTo>
                  <a:lnTo>
                    <a:pt x="207" y="56"/>
                  </a:lnTo>
                  <a:lnTo>
                    <a:pt x="211" y="56"/>
                  </a:lnTo>
                  <a:lnTo>
                    <a:pt x="214" y="56"/>
                  </a:lnTo>
                  <a:lnTo>
                    <a:pt x="214" y="60"/>
                  </a:lnTo>
                  <a:lnTo>
                    <a:pt x="218" y="60"/>
                  </a:lnTo>
                  <a:lnTo>
                    <a:pt x="214" y="60"/>
                  </a:lnTo>
                  <a:lnTo>
                    <a:pt x="211" y="60"/>
                  </a:lnTo>
                  <a:lnTo>
                    <a:pt x="207" y="60"/>
                  </a:lnTo>
                  <a:lnTo>
                    <a:pt x="203" y="60"/>
                  </a:lnTo>
                  <a:lnTo>
                    <a:pt x="199" y="60"/>
                  </a:lnTo>
                  <a:lnTo>
                    <a:pt x="196" y="56"/>
                  </a:lnTo>
                  <a:lnTo>
                    <a:pt x="196" y="60"/>
                  </a:lnTo>
                  <a:lnTo>
                    <a:pt x="199" y="60"/>
                  </a:lnTo>
                  <a:lnTo>
                    <a:pt x="196" y="60"/>
                  </a:lnTo>
                  <a:lnTo>
                    <a:pt x="192" y="60"/>
                  </a:lnTo>
                  <a:lnTo>
                    <a:pt x="188" y="60"/>
                  </a:lnTo>
                  <a:lnTo>
                    <a:pt x="184" y="60"/>
                  </a:lnTo>
                  <a:lnTo>
                    <a:pt x="188" y="60"/>
                  </a:lnTo>
                  <a:lnTo>
                    <a:pt x="192" y="60"/>
                  </a:lnTo>
                  <a:lnTo>
                    <a:pt x="196" y="60"/>
                  </a:lnTo>
                  <a:lnTo>
                    <a:pt x="192" y="60"/>
                  </a:lnTo>
                  <a:lnTo>
                    <a:pt x="196" y="60"/>
                  </a:lnTo>
                  <a:lnTo>
                    <a:pt x="199" y="60"/>
                  </a:lnTo>
                  <a:lnTo>
                    <a:pt x="207" y="60"/>
                  </a:lnTo>
                  <a:lnTo>
                    <a:pt x="211" y="60"/>
                  </a:lnTo>
                  <a:lnTo>
                    <a:pt x="214" y="60"/>
                  </a:lnTo>
                  <a:lnTo>
                    <a:pt x="218" y="60"/>
                  </a:lnTo>
                  <a:lnTo>
                    <a:pt x="222" y="60"/>
                  </a:lnTo>
                  <a:lnTo>
                    <a:pt x="226" y="60"/>
                  </a:lnTo>
                  <a:lnTo>
                    <a:pt x="230" y="60"/>
                  </a:lnTo>
                  <a:lnTo>
                    <a:pt x="233" y="60"/>
                  </a:lnTo>
                  <a:lnTo>
                    <a:pt x="237" y="60"/>
                  </a:lnTo>
                  <a:lnTo>
                    <a:pt x="241" y="60"/>
                  </a:lnTo>
                  <a:lnTo>
                    <a:pt x="237" y="64"/>
                  </a:lnTo>
                  <a:lnTo>
                    <a:pt x="233" y="64"/>
                  </a:lnTo>
                  <a:lnTo>
                    <a:pt x="237" y="64"/>
                  </a:lnTo>
                  <a:lnTo>
                    <a:pt x="241" y="64"/>
                  </a:lnTo>
                  <a:lnTo>
                    <a:pt x="237" y="64"/>
                  </a:lnTo>
                  <a:lnTo>
                    <a:pt x="233" y="64"/>
                  </a:lnTo>
                  <a:lnTo>
                    <a:pt x="230" y="64"/>
                  </a:lnTo>
                  <a:lnTo>
                    <a:pt x="222" y="64"/>
                  </a:lnTo>
                  <a:lnTo>
                    <a:pt x="218" y="64"/>
                  </a:lnTo>
                  <a:lnTo>
                    <a:pt x="214" y="64"/>
                  </a:lnTo>
                  <a:lnTo>
                    <a:pt x="214" y="60"/>
                  </a:lnTo>
                  <a:lnTo>
                    <a:pt x="211" y="64"/>
                  </a:lnTo>
                  <a:lnTo>
                    <a:pt x="207" y="64"/>
                  </a:lnTo>
                  <a:lnTo>
                    <a:pt x="203" y="64"/>
                  </a:lnTo>
                  <a:lnTo>
                    <a:pt x="199" y="64"/>
                  </a:lnTo>
                  <a:lnTo>
                    <a:pt x="196" y="64"/>
                  </a:lnTo>
                  <a:lnTo>
                    <a:pt x="196" y="60"/>
                  </a:lnTo>
                  <a:lnTo>
                    <a:pt x="192" y="64"/>
                  </a:lnTo>
                  <a:lnTo>
                    <a:pt x="192" y="60"/>
                  </a:lnTo>
                  <a:lnTo>
                    <a:pt x="188" y="60"/>
                  </a:lnTo>
                  <a:lnTo>
                    <a:pt x="181" y="64"/>
                  </a:lnTo>
                  <a:lnTo>
                    <a:pt x="184" y="64"/>
                  </a:lnTo>
                  <a:lnTo>
                    <a:pt x="188" y="64"/>
                  </a:lnTo>
                  <a:lnTo>
                    <a:pt x="192" y="64"/>
                  </a:lnTo>
                  <a:lnTo>
                    <a:pt x="196" y="64"/>
                  </a:lnTo>
                  <a:lnTo>
                    <a:pt x="199" y="64"/>
                  </a:lnTo>
                  <a:lnTo>
                    <a:pt x="203" y="64"/>
                  </a:lnTo>
                  <a:lnTo>
                    <a:pt x="207" y="64"/>
                  </a:lnTo>
                  <a:lnTo>
                    <a:pt x="211" y="64"/>
                  </a:lnTo>
                  <a:lnTo>
                    <a:pt x="214" y="64"/>
                  </a:lnTo>
                  <a:lnTo>
                    <a:pt x="211" y="64"/>
                  </a:lnTo>
                  <a:lnTo>
                    <a:pt x="207" y="64"/>
                  </a:lnTo>
                  <a:lnTo>
                    <a:pt x="203" y="64"/>
                  </a:lnTo>
                  <a:lnTo>
                    <a:pt x="199" y="64"/>
                  </a:lnTo>
                  <a:lnTo>
                    <a:pt x="196" y="64"/>
                  </a:lnTo>
                  <a:lnTo>
                    <a:pt x="192" y="64"/>
                  </a:lnTo>
                  <a:lnTo>
                    <a:pt x="188" y="64"/>
                  </a:lnTo>
                  <a:lnTo>
                    <a:pt x="184" y="64"/>
                  </a:lnTo>
                  <a:lnTo>
                    <a:pt x="181" y="64"/>
                  </a:lnTo>
                  <a:lnTo>
                    <a:pt x="177" y="64"/>
                  </a:lnTo>
                  <a:lnTo>
                    <a:pt x="173" y="64"/>
                  </a:lnTo>
                  <a:lnTo>
                    <a:pt x="169" y="64"/>
                  </a:lnTo>
                  <a:lnTo>
                    <a:pt x="173" y="64"/>
                  </a:lnTo>
                  <a:lnTo>
                    <a:pt x="177" y="64"/>
                  </a:lnTo>
                  <a:lnTo>
                    <a:pt x="181" y="64"/>
                  </a:lnTo>
                  <a:lnTo>
                    <a:pt x="184" y="64"/>
                  </a:lnTo>
                  <a:lnTo>
                    <a:pt x="188" y="64"/>
                  </a:lnTo>
                  <a:lnTo>
                    <a:pt x="184" y="67"/>
                  </a:lnTo>
                  <a:lnTo>
                    <a:pt x="181" y="67"/>
                  </a:lnTo>
                  <a:lnTo>
                    <a:pt x="184" y="67"/>
                  </a:lnTo>
                  <a:lnTo>
                    <a:pt x="188" y="67"/>
                  </a:lnTo>
                  <a:lnTo>
                    <a:pt x="188" y="64"/>
                  </a:lnTo>
                  <a:lnTo>
                    <a:pt x="192" y="64"/>
                  </a:lnTo>
                  <a:lnTo>
                    <a:pt x="196" y="64"/>
                  </a:lnTo>
                  <a:lnTo>
                    <a:pt x="199" y="64"/>
                  </a:lnTo>
                  <a:lnTo>
                    <a:pt x="203" y="64"/>
                  </a:lnTo>
                  <a:lnTo>
                    <a:pt x="207" y="64"/>
                  </a:lnTo>
                  <a:lnTo>
                    <a:pt x="211" y="64"/>
                  </a:lnTo>
                  <a:lnTo>
                    <a:pt x="218" y="64"/>
                  </a:lnTo>
                  <a:lnTo>
                    <a:pt x="222" y="64"/>
                  </a:lnTo>
                  <a:lnTo>
                    <a:pt x="218" y="67"/>
                  </a:lnTo>
                  <a:lnTo>
                    <a:pt x="214" y="67"/>
                  </a:lnTo>
                  <a:lnTo>
                    <a:pt x="211" y="67"/>
                  </a:lnTo>
                  <a:lnTo>
                    <a:pt x="214" y="67"/>
                  </a:lnTo>
                  <a:lnTo>
                    <a:pt x="218" y="67"/>
                  </a:lnTo>
                  <a:lnTo>
                    <a:pt x="226" y="67"/>
                  </a:lnTo>
                  <a:lnTo>
                    <a:pt x="230" y="67"/>
                  </a:lnTo>
                  <a:lnTo>
                    <a:pt x="233" y="67"/>
                  </a:lnTo>
                  <a:lnTo>
                    <a:pt x="237" y="67"/>
                  </a:lnTo>
                  <a:lnTo>
                    <a:pt x="237" y="71"/>
                  </a:lnTo>
                  <a:lnTo>
                    <a:pt x="233" y="71"/>
                  </a:lnTo>
                  <a:lnTo>
                    <a:pt x="237" y="71"/>
                  </a:lnTo>
                  <a:lnTo>
                    <a:pt x="233" y="71"/>
                  </a:lnTo>
                  <a:lnTo>
                    <a:pt x="230" y="71"/>
                  </a:lnTo>
                  <a:lnTo>
                    <a:pt x="226" y="71"/>
                  </a:lnTo>
                  <a:lnTo>
                    <a:pt x="218" y="71"/>
                  </a:lnTo>
                  <a:lnTo>
                    <a:pt x="214" y="71"/>
                  </a:lnTo>
                  <a:lnTo>
                    <a:pt x="211" y="71"/>
                  </a:lnTo>
                  <a:lnTo>
                    <a:pt x="207" y="71"/>
                  </a:lnTo>
                  <a:lnTo>
                    <a:pt x="211" y="71"/>
                  </a:lnTo>
                  <a:lnTo>
                    <a:pt x="214" y="71"/>
                  </a:lnTo>
                  <a:lnTo>
                    <a:pt x="214" y="75"/>
                  </a:lnTo>
                  <a:lnTo>
                    <a:pt x="218" y="75"/>
                  </a:lnTo>
                  <a:lnTo>
                    <a:pt x="222" y="75"/>
                  </a:lnTo>
                  <a:lnTo>
                    <a:pt x="226" y="75"/>
                  </a:lnTo>
                  <a:lnTo>
                    <a:pt x="230" y="75"/>
                  </a:lnTo>
                  <a:lnTo>
                    <a:pt x="233" y="75"/>
                  </a:lnTo>
                  <a:lnTo>
                    <a:pt x="230" y="75"/>
                  </a:lnTo>
                  <a:lnTo>
                    <a:pt x="226" y="75"/>
                  </a:lnTo>
                  <a:lnTo>
                    <a:pt x="226" y="79"/>
                  </a:lnTo>
                  <a:lnTo>
                    <a:pt x="222" y="79"/>
                  </a:lnTo>
                  <a:lnTo>
                    <a:pt x="218" y="79"/>
                  </a:lnTo>
                  <a:lnTo>
                    <a:pt x="214" y="79"/>
                  </a:lnTo>
                  <a:lnTo>
                    <a:pt x="214" y="75"/>
                  </a:lnTo>
                  <a:lnTo>
                    <a:pt x="214" y="79"/>
                  </a:lnTo>
                  <a:lnTo>
                    <a:pt x="211" y="79"/>
                  </a:lnTo>
                  <a:lnTo>
                    <a:pt x="207" y="75"/>
                  </a:lnTo>
                  <a:lnTo>
                    <a:pt x="203" y="79"/>
                  </a:lnTo>
                  <a:lnTo>
                    <a:pt x="207" y="79"/>
                  </a:lnTo>
                  <a:lnTo>
                    <a:pt x="214" y="79"/>
                  </a:lnTo>
                  <a:lnTo>
                    <a:pt x="218" y="79"/>
                  </a:lnTo>
                  <a:lnTo>
                    <a:pt x="222" y="79"/>
                  </a:lnTo>
                  <a:lnTo>
                    <a:pt x="218" y="79"/>
                  </a:lnTo>
                  <a:lnTo>
                    <a:pt x="218" y="82"/>
                  </a:lnTo>
                  <a:lnTo>
                    <a:pt x="214" y="79"/>
                  </a:lnTo>
                  <a:lnTo>
                    <a:pt x="211" y="79"/>
                  </a:lnTo>
                  <a:lnTo>
                    <a:pt x="211" y="82"/>
                  </a:lnTo>
                  <a:lnTo>
                    <a:pt x="207" y="82"/>
                  </a:lnTo>
                  <a:lnTo>
                    <a:pt x="203" y="82"/>
                  </a:lnTo>
                  <a:lnTo>
                    <a:pt x="199" y="82"/>
                  </a:lnTo>
                  <a:lnTo>
                    <a:pt x="196" y="82"/>
                  </a:lnTo>
                  <a:lnTo>
                    <a:pt x="188" y="82"/>
                  </a:lnTo>
                  <a:lnTo>
                    <a:pt x="184" y="82"/>
                  </a:lnTo>
                  <a:lnTo>
                    <a:pt x="181" y="82"/>
                  </a:lnTo>
                  <a:lnTo>
                    <a:pt x="177" y="82"/>
                  </a:lnTo>
                  <a:lnTo>
                    <a:pt x="181" y="82"/>
                  </a:lnTo>
                  <a:lnTo>
                    <a:pt x="184" y="82"/>
                  </a:lnTo>
                  <a:lnTo>
                    <a:pt x="184" y="86"/>
                  </a:lnTo>
                  <a:lnTo>
                    <a:pt x="188" y="86"/>
                  </a:lnTo>
                  <a:lnTo>
                    <a:pt x="184" y="86"/>
                  </a:lnTo>
                  <a:lnTo>
                    <a:pt x="184" y="90"/>
                  </a:lnTo>
                  <a:lnTo>
                    <a:pt x="181" y="90"/>
                  </a:lnTo>
                  <a:lnTo>
                    <a:pt x="173" y="90"/>
                  </a:lnTo>
                  <a:lnTo>
                    <a:pt x="169" y="90"/>
                  </a:lnTo>
                  <a:lnTo>
                    <a:pt x="166" y="90"/>
                  </a:lnTo>
                  <a:lnTo>
                    <a:pt x="162" y="90"/>
                  </a:lnTo>
                  <a:lnTo>
                    <a:pt x="158" y="90"/>
                  </a:lnTo>
                  <a:lnTo>
                    <a:pt x="154" y="90"/>
                  </a:lnTo>
                  <a:lnTo>
                    <a:pt x="154" y="94"/>
                  </a:lnTo>
                  <a:lnTo>
                    <a:pt x="147" y="90"/>
                  </a:lnTo>
                  <a:lnTo>
                    <a:pt x="143" y="90"/>
                  </a:lnTo>
                  <a:lnTo>
                    <a:pt x="139" y="90"/>
                  </a:lnTo>
                  <a:lnTo>
                    <a:pt x="136" y="90"/>
                  </a:lnTo>
                  <a:lnTo>
                    <a:pt x="132" y="90"/>
                  </a:lnTo>
                  <a:lnTo>
                    <a:pt x="128" y="90"/>
                  </a:lnTo>
                  <a:lnTo>
                    <a:pt x="128" y="86"/>
                  </a:lnTo>
                  <a:lnTo>
                    <a:pt x="124" y="86"/>
                  </a:lnTo>
                  <a:lnTo>
                    <a:pt x="128" y="86"/>
                  </a:lnTo>
                  <a:lnTo>
                    <a:pt x="128" y="90"/>
                  </a:lnTo>
                  <a:lnTo>
                    <a:pt x="124" y="90"/>
                  </a:lnTo>
                  <a:lnTo>
                    <a:pt x="128" y="90"/>
                  </a:lnTo>
                  <a:lnTo>
                    <a:pt x="132" y="90"/>
                  </a:lnTo>
                  <a:lnTo>
                    <a:pt x="136" y="90"/>
                  </a:lnTo>
                  <a:lnTo>
                    <a:pt x="132" y="90"/>
                  </a:lnTo>
                  <a:lnTo>
                    <a:pt x="128" y="90"/>
                  </a:lnTo>
                  <a:lnTo>
                    <a:pt x="124" y="90"/>
                  </a:lnTo>
                  <a:lnTo>
                    <a:pt x="121" y="90"/>
                  </a:lnTo>
                  <a:lnTo>
                    <a:pt x="121" y="94"/>
                  </a:lnTo>
                  <a:lnTo>
                    <a:pt x="124" y="94"/>
                  </a:lnTo>
                  <a:lnTo>
                    <a:pt x="128" y="94"/>
                  </a:lnTo>
                  <a:lnTo>
                    <a:pt x="132" y="94"/>
                  </a:lnTo>
                  <a:lnTo>
                    <a:pt x="136" y="94"/>
                  </a:lnTo>
                  <a:lnTo>
                    <a:pt x="139" y="94"/>
                  </a:lnTo>
                  <a:lnTo>
                    <a:pt x="143" y="94"/>
                  </a:lnTo>
                  <a:lnTo>
                    <a:pt x="147" y="94"/>
                  </a:lnTo>
                  <a:lnTo>
                    <a:pt x="151" y="94"/>
                  </a:lnTo>
                  <a:lnTo>
                    <a:pt x="147" y="94"/>
                  </a:lnTo>
                  <a:lnTo>
                    <a:pt x="151" y="94"/>
                  </a:lnTo>
                  <a:lnTo>
                    <a:pt x="154" y="94"/>
                  </a:lnTo>
                  <a:lnTo>
                    <a:pt x="158" y="94"/>
                  </a:lnTo>
                  <a:lnTo>
                    <a:pt x="162" y="94"/>
                  </a:lnTo>
                  <a:lnTo>
                    <a:pt x="166" y="94"/>
                  </a:lnTo>
                  <a:lnTo>
                    <a:pt x="169" y="94"/>
                  </a:lnTo>
                  <a:lnTo>
                    <a:pt x="166" y="94"/>
                  </a:lnTo>
                  <a:lnTo>
                    <a:pt x="166" y="97"/>
                  </a:lnTo>
                  <a:lnTo>
                    <a:pt x="162" y="97"/>
                  </a:lnTo>
                  <a:lnTo>
                    <a:pt x="166" y="97"/>
                  </a:lnTo>
                  <a:lnTo>
                    <a:pt x="169" y="97"/>
                  </a:lnTo>
                  <a:lnTo>
                    <a:pt x="173" y="97"/>
                  </a:lnTo>
                  <a:lnTo>
                    <a:pt x="177" y="97"/>
                  </a:lnTo>
                  <a:lnTo>
                    <a:pt x="181" y="97"/>
                  </a:lnTo>
                  <a:lnTo>
                    <a:pt x="184" y="97"/>
                  </a:lnTo>
                  <a:lnTo>
                    <a:pt x="188" y="97"/>
                  </a:lnTo>
                  <a:lnTo>
                    <a:pt x="188" y="101"/>
                  </a:lnTo>
                  <a:lnTo>
                    <a:pt x="184" y="101"/>
                  </a:lnTo>
                  <a:lnTo>
                    <a:pt x="181" y="105"/>
                  </a:lnTo>
                  <a:lnTo>
                    <a:pt x="177" y="105"/>
                  </a:lnTo>
                  <a:lnTo>
                    <a:pt x="173" y="105"/>
                  </a:lnTo>
                  <a:lnTo>
                    <a:pt x="173" y="101"/>
                  </a:lnTo>
                  <a:lnTo>
                    <a:pt x="169" y="105"/>
                  </a:lnTo>
                  <a:lnTo>
                    <a:pt x="166" y="105"/>
                  </a:lnTo>
                  <a:lnTo>
                    <a:pt x="166" y="109"/>
                  </a:lnTo>
                  <a:lnTo>
                    <a:pt x="162" y="109"/>
                  </a:lnTo>
                  <a:lnTo>
                    <a:pt x="158" y="109"/>
                  </a:lnTo>
                  <a:lnTo>
                    <a:pt x="154" y="109"/>
                  </a:lnTo>
                  <a:lnTo>
                    <a:pt x="151" y="109"/>
                  </a:lnTo>
                  <a:lnTo>
                    <a:pt x="147" y="109"/>
                  </a:lnTo>
                  <a:lnTo>
                    <a:pt x="143" y="109"/>
                  </a:lnTo>
                  <a:lnTo>
                    <a:pt x="139" y="109"/>
                  </a:lnTo>
                  <a:lnTo>
                    <a:pt x="136" y="109"/>
                  </a:lnTo>
                  <a:lnTo>
                    <a:pt x="139" y="109"/>
                  </a:lnTo>
                  <a:lnTo>
                    <a:pt x="139" y="105"/>
                  </a:lnTo>
                  <a:lnTo>
                    <a:pt x="143" y="105"/>
                  </a:lnTo>
                  <a:lnTo>
                    <a:pt x="139" y="105"/>
                  </a:lnTo>
                  <a:lnTo>
                    <a:pt x="136" y="105"/>
                  </a:lnTo>
                  <a:lnTo>
                    <a:pt x="132" y="105"/>
                  </a:lnTo>
                  <a:lnTo>
                    <a:pt x="128" y="105"/>
                  </a:lnTo>
                  <a:lnTo>
                    <a:pt x="124" y="105"/>
                  </a:lnTo>
                  <a:lnTo>
                    <a:pt x="121" y="105"/>
                  </a:lnTo>
                  <a:lnTo>
                    <a:pt x="121" y="101"/>
                  </a:lnTo>
                  <a:lnTo>
                    <a:pt x="124" y="101"/>
                  </a:lnTo>
                  <a:lnTo>
                    <a:pt x="121" y="101"/>
                  </a:lnTo>
                  <a:lnTo>
                    <a:pt x="117" y="101"/>
                  </a:lnTo>
                  <a:lnTo>
                    <a:pt x="113" y="101"/>
                  </a:lnTo>
                  <a:lnTo>
                    <a:pt x="109" y="97"/>
                  </a:lnTo>
                  <a:lnTo>
                    <a:pt x="109" y="101"/>
                  </a:lnTo>
                  <a:lnTo>
                    <a:pt x="113" y="101"/>
                  </a:lnTo>
                  <a:lnTo>
                    <a:pt x="117" y="101"/>
                  </a:lnTo>
                  <a:lnTo>
                    <a:pt x="121" y="101"/>
                  </a:lnTo>
                  <a:lnTo>
                    <a:pt x="121" y="105"/>
                  </a:lnTo>
                  <a:lnTo>
                    <a:pt x="117" y="105"/>
                  </a:lnTo>
                  <a:lnTo>
                    <a:pt x="121" y="105"/>
                  </a:lnTo>
                  <a:lnTo>
                    <a:pt x="117" y="105"/>
                  </a:lnTo>
                  <a:lnTo>
                    <a:pt x="113" y="105"/>
                  </a:lnTo>
                  <a:lnTo>
                    <a:pt x="109" y="105"/>
                  </a:lnTo>
                  <a:lnTo>
                    <a:pt x="106" y="105"/>
                  </a:lnTo>
                  <a:lnTo>
                    <a:pt x="106" y="101"/>
                  </a:lnTo>
                  <a:lnTo>
                    <a:pt x="102" y="101"/>
                  </a:lnTo>
                  <a:lnTo>
                    <a:pt x="98" y="101"/>
                  </a:lnTo>
                  <a:lnTo>
                    <a:pt x="102" y="101"/>
                  </a:lnTo>
                  <a:lnTo>
                    <a:pt x="102" y="105"/>
                  </a:lnTo>
                  <a:lnTo>
                    <a:pt x="98" y="105"/>
                  </a:lnTo>
                  <a:lnTo>
                    <a:pt x="94" y="105"/>
                  </a:lnTo>
                  <a:lnTo>
                    <a:pt x="90" y="105"/>
                  </a:lnTo>
                  <a:lnTo>
                    <a:pt x="90" y="101"/>
                  </a:lnTo>
                  <a:lnTo>
                    <a:pt x="87" y="101"/>
                  </a:lnTo>
                  <a:lnTo>
                    <a:pt x="87" y="105"/>
                  </a:lnTo>
                  <a:lnTo>
                    <a:pt x="83" y="105"/>
                  </a:lnTo>
                  <a:lnTo>
                    <a:pt x="79" y="105"/>
                  </a:lnTo>
                  <a:lnTo>
                    <a:pt x="75" y="105"/>
                  </a:lnTo>
                  <a:lnTo>
                    <a:pt x="75" y="101"/>
                  </a:lnTo>
                  <a:lnTo>
                    <a:pt x="75" y="105"/>
                  </a:lnTo>
                  <a:lnTo>
                    <a:pt x="79" y="105"/>
                  </a:lnTo>
                  <a:lnTo>
                    <a:pt x="83" y="105"/>
                  </a:lnTo>
                  <a:lnTo>
                    <a:pt x="83" y="109"/>
                  </a:lnTo>
                  <a:lnTo>
                    <a:pt x="79" y="109"/>
                  </a:lnTo>
                  <a:lnTo>
                    <a:pt x="75" y="109"/>
                  </a:lnTo>
                  <a:lnTo>
                    <a:pt x="72" y="109"/>
                  </a:lnTo>
                  <a:lnTo>
                    <a:pt x="68" y="109"/>
                  </a:lnTo>
                  <a:lnTo>
                    <a:pt x="68" y="105"/>
                  </a:lnTo>
                  <a:lnTo>
                    <a:pt x="64" y="105"/>
                  </a:lnTo>
                  <a:lnTo>
                    <a:pt x="60" y="105"/>
                  </a:lnTo>
                  <a:lnTo>
                    <a:pt x="57" y="105"/>
                  </a:lnTo>
                  <a:lnTo>
                    <a:pt x="53" y="105"/>
                  </a:lnTo>
                  <a:lnTo>
                    <a:pt x="57" y="105"/>
                  </a:lnTo>
                  <a:lnTo>
                    <a:pt x="49" y="101"/>
                  </a:lnTo>
                  <a:lnTo>
                    <a:pt x="53" y="101"/>
                  </a:lnTo>
                  <a:lnTo>
                    <a:pt x="53" y="105"/>
                  </a:lnTo>
                  <a:lnTo>
                    <a:pt x="49" y="105"/>
                  </a:lnTo>
                  <a:lnTo>
                    <a:pt x="45" y="105"/>
                  </a:lnTo>
                  <a:lnTo>
                    <a:pt x="42" y="105"/>
                  </a:lnTo>
                  <a:lnTo>
                    <a:pt x="38" y="105"/>
                  </a:lnTo>
                  <a:lnTo>
                    <a:pt x="38" y="101"/>
                  </a:lnTo>
                  <a:lnTo>
                    <a:pt x="34" y="101"/>
                  </a:lnTo>
                  <a:lnTo>
                    <a:pt x="34" y="105"/>
                  </a:lnTo>
                  <a:lnTo>
                    <a:pt x="38" y="105"/>
                  </a:lnTo>
                  <a:lnTo>
                    <a:pt x="34" y="105"/>
                  </a:lnTo>
                  <a:lnTo>
                    <a:pt x="30" y="105"/>
                  </a:lnTo>
                  <a:lnTo>
                    <a:pt x="27" y="105"/>
                  </a:lnTo>
                  <a:lnTo>
                    <a:pt x="23" y="105"/>
                  </a:lnTo>
                  <a:lnTo>
                    <a:pt x="19" y="105"/>
                  </a:lnTo>
                  <a:lnTo>
                    <a:pt x="23" y="105"/>
                  </a:lnTo>
                  <a:lnTo>
                    <a:pt x="19" y="101"/>
                  </a:lnTo>
                  <a:lnTo>
                    <a:pt x="19" y="97"/>
                  </a:lnTo>
                  <a:lnTo>
                    <a:pt x="15" y="101"/>
                  </a:lnTo>
                  <a:lnTo>
                    <a:pt x="19" y="101"/>
                  </a:lnTo>
                  <a:lnTo>
                    <a:pt x="19" y="105"/>
                  </a:lnTo>
                  <a:lnTo>
                    <a:pt x="15" y="105"/>
                  </a:lnTo>
                  <a:lnTo>
                    <a:pt x="19" y="105"/>
                  </a:lnTo>
                  <a:lnTo>
                    <a:pt x="19" y="101"/>
                  </a:lnTo>
                  <a:lnTo>
                    <a:pt x="15" y="101"/>
                  </a:lnTo>
                  <a:lnTo>
                    <a:pt x="15" y="105"/>
                  </a:lnTo>
                  <a:lnTo>
                    <a:pt x="12" y="105"/>
                  </a:lnTo>
                  <a:lnTo>
                    <a:pt x="8" y="105"/>
                  </a:lnTo>
                  <a:lnTo>
                    <a:pt x="4" y="105"/>
                  </a:lnTo>
                  <a:lnTo>
                    <a:pt x="0" y="105"/>
                  </a:lnTo>
                  <a:lnTo>
                    <a:pt x="4" y="101"/>
                  </a:lnTo>
                  <a:lnTo>
                    <a:pt x="4" y="97"/>
                  </a:lnTo>
                  <a:lnTo>
                    <a:pt x="8" y="97"/>
                  </a:lnTo>
                  <a:lnTo>
                    <a:pt x="12" y="97"/>
                  </a:lnTo>
                  <a:lnTo>
                    <a:pt x="15" y="97"/>
                  </a:lnTo>
                  <a:lnTo>
                    <a:pt x="19" y="94"/>
                  </a:lnTo>
                  <a:lnTo>
                    <a:pt x="23" y="94"/>
                  </a:lnTo>
                  <a:lnTo>
                    <a:pt x="27" y="94"/>
                  </a:lnTo>
                  <a:lnTo>
                    <a:pt x="34" y="94"/>
                  </a:lnTo>
                  <a:lnTo>
                    <a:pt x="38" y="94"/>
                  </a:lnTo>
                  <a:lnTo>
                    <a:pt x="42" y="94"/>
                  </a:lnTo>
                  <a:lnTo>
                    <a:pt x="45" y="94"/>
                  </a:lnTo>
                  <a:lnTo>
                    <a:pt x="49" y="94"/>
                  </a:lnTo>
                  <a:lnTo>
                    <a:pt x="45" y="94"/>
                  </a:lnTo>
                  <a:lnTo>
                    <a:pt x="42" y="94"/>
                  </a:lnTo>
                  <a:lnTo>
                    <a:pt x="45" y="94"/>
                  </a:lnTo>
                  <a:lnTo>
                    <a:pt x="42" y="94"/>
                  </a:lnTo>
                  <a:lnTo>
                    <a:pt x="42" y="90"/>
                  </a:lnTo>
                  <a:lnTo>
                    <a:pt x="38" y="90"/>
                  </a:lnTo>
                  <a:lnTo>
                    <a:pt x="42" y="90"/>
                  </a:lnTo>
                  <a:lnTo>
                    <a:pt x="45" y="90"/>
                  </a:lnTo>
                  <a:lnTo>
                    <a:pt x="42" y="90"/>
                  </a:lnTo>
                  <a:lnTo>
                    <a:pt x="38" y="90"/>
                  </a:lnTo>
                  <a:lnTo>
                    <a:pt x="34" y="90"/>
                  </a:lnTo>
                  <a:lnTo>
                    <a:pt x="30" y="90"/>
                  </a:lnTo>
                  <a:lnTo>
                    <a:pt x="34" y="90"/>
                  </a:lnTo>
                  <a:lnTo>
                    <a:pt x="34" y="86"/>
                  </a:lnTo>
                  <a:lnTo>
                    <a:pt x="30" y="86"/>
                  </a:lnTo>
                  <a:lnTo>
                    <a:pt x="27" y="86"/>
                  </a:lnTo>
                  <a:lnTo>
                    <a:pt x="23" y="86"/>
                  </a:lnTo>
                  <a:lnTo>
                    <a:pt x="27" y="86"/>
                  </a:lnTo>
                  <a:lnTo>
                    <a:pt x="27" y="82"/>
                  </a:lnTo>
                  <a:lnTo>
                    <a:pt x="30" y="82"/>
                  </a:lnTo>
                  <a:lnTo>
                    <a:pt x="34" y="82"/>
                  </a:lnTo>
                  <a:lnTo>
                    <a:pt x="38" y="82"/>
                  </a:lnTo>
                  <a:lnTo>
                    <a:pt x="42" y="82"/>
                  </a:lnTo>
                  <a:lnTo>
                    <a:pt x="45" y="82"/>
                  </a:lnTo>
                  <a:lnTo>
                    <a:pt x="49" y="82"/>
                  </a:lnTo>
                  <a:lnTo>
                    <a:pt x="53" y="82"/>
                  </a:lnTo>
                  <a:lnTo>
                    <a:pt x="57" y="82"/>
                  </a:lnTo>
                  <a:lnTo>
                    <a:pt x="60" y="86"/>
                  </a:lnTo>
                  <a:lnTo>
                    <a:pt x="64" y="90"/>
                  </a:lnTo>
                  <a:lnTo>
                    <a:pt x="68" y="90"/>
                  </a:lnTo>
                  <a:lnTo>
                    <a:pt x="72" y="90"/>
                  </a:lnTo>
                  <a:lnTo>
                    <a:pt x="75" y="90"/>
                  </a:lnTo>
                  <a:lnTo>
                    <a:pt x="79" y="90"/>
                  </a:lnTo>
                  <a:lnTo>
                    <a:pt x="83" y="90"/>
                  </a:lnTo>
                  <a:lnTo>
                    <a:pt x="79" y="90"/>
                  </a:lnTo>
                  <a:lnTo>
                    <a:pt x="83" y="90"/>
                  </a:lnTo>
                  <a:lnTo>
                    <a:pt x="87" y="90"/>
                  </a:lnTo>
                  <a:lnTo>
                    <a:pt x="90" y="90"/>
                  </a:lnTo>
                  <a:lnTo>
                    <a:pt x="94" y="90"/>
                  </a:lnTo>
                  <a:lnTo>
                    <a:pt x="98" y="90"/>
                  </a:lnTo>
                  <a:lnTo>
                    <a:pt x="94" y="90"/>
                  </a:lnTo>
                  <a:lnTo>
                    <a:pt x="98" y="90"/>
                  </a:lnTo>
                  <a:lnTo>
                    <a:pt x="102" y="90"/>
                  </a:lnTo>
                  <a:lnTo>
                    <a:pt x="102" y="86"/>
                  </a:lnTo>
                  <a:lnTo>
                    <a:pt x="106" y="86"/>
                  </a:lnTo>
                  <a:lnTo>
                    <a:pt x="109" y="86"/>
                  </a:lnTo>
                  <a:lnTo>
                    <a:pt x="113" y="82"/>
                  </a:lnTo>
                  <a:lnTo>
                    <a:pt x="113" y="79"/>
                  </a:lnTo>
                  <a:lnTo>
                    <a:pt x="117" y="79"/>
                  </a:lnTo>
                  <a:lnTo>
                    <a:pt x="113" y="79"/>
                  </a:lnTo>
                  <a:lnTo>
                    <a:pt x="109" y="79"/>
                  </a:lnTo>
                  <a:lnTo>
                    <a:pt x="109" y="82"/>
                  </a:lnTo>
                  <a:lnTo>
                    <a:pt x="106" y="82"/>
                  </a:lnTo>
                  <a:lnTo>
                    <a:pt x="106" y="86"/>
                  </a:lnTo>
                  <a:lnTo>
                    <a:pt x="102" y="86"/>
                  </a:lnTo>
                  <a:lnTo>
                    <a:pt x="98" y="86"/>
                  </a:lnTo>
                  <a:lnTo>
                    <a:pt x="94" y="86"/>
                  </a:lnTo>
                  <a:lnTo>
                    <a:pt x="94" y="90"/>
                  </a:lnTo>
                  <a:lnTo>
                    <a:pt x="90" y="90"/>
                  </a:lnTo>
                  <a:lnTo>
                    <a:pt x="87" y="90"/>
                  </a:lnTo>
                  <a:lnTo>
                    <a:pt x="83" y="86"/>
                  </a:lnTo>
                  <a:lnTo>
                    <a:pt x="83" y="90"/>
                  </a:lnTo>
                  <a:lnTo>
                    <a:pt x="79" y="90"/>
                  </a:lnTo>
                  <a:lnTo>
                    <a:pt x="75" y="86"/>
                  </a:lnTo>
                  <a:lnTo>
                    <a:pt x="79" y="86"/>
                  </a:lnTo>
                  <a:lnTo>
                    <a:pt x="83" y="86"/>
                  </a:lnTo>
                  <a:lnTo>
                    <a:pt x="79" y="86"/>
                  </a:lnTo>
                  <a:lnTo>
                    <a:pt x="75" y="86"/>
                  </a:lnTo>
                  <a:lnTo>
                    <a:pt x="72" y="86"/>
                  </a:lnTo>
                  <a:lnTo>
                    <a:pt x="68" y="86"/>
                  </a:lnTo>
                  <a:lnTo>
                    <a:pt x="72" y="82"/>
                  </a:lnTo>
                  <a:lnTo>
                    <a:pt x="75" y="82"/>
                  </a:lnTo>
                  <a:lnTo>
                    <a:pt x="72" y="82"/>
                  </a:lnTo>
                  <a:lnTo>
                    <a:pt x="68" y="82"/>
                  </a:lnTo>
                  <a:lnTo>
                    <a:pt x="72" y="82"/>
                  </a:lnTo>
                  <a:lnTo>
                    <a:pt x="75" y="82"/>
                  </a:lnTo>
                  <a:lnTo>
                    <a:pt x="79" y="82"/>
                  </a:lnTo>
                  <a:lnTo>
                    <a:pt x="83" y="82"/>
                  </a:lnTo>
                  <a:lnTo>
                    <a:pt x="87" y="82"/>
                  </a:lnTo>
                  <a:lnTo>
                    <a:pt x="83" y="82"/>
                  </a:lnTo>
                  <a:lnTo>
                    <a:pt x="79" y="82"/>
                  </a:lnTo>
                  <a:lnTo>
                    <a:pt x="75" y="82"/>
                  </a:lnTo>
                  <a:lnTo>
                    <a:pt x="72" y="82"/>
                  </a:lnTo>
                  <a:lnTo>
                    <a:pt x="68" y="82"/>
                  </a:lnTo>
                  <a:lnTo>
                    <a:pt x="64" y="82"/>
                  </a:lnTo>
                  <a:lnTo>
                    <a:pt x="68" y="82"/>
                  </a:lnTo>
                  <a:lnTo>
                    <a:pt x="72" y="79"/>
                  </a:lnTo>
                  <a:lnTo>
                    <a:pt x="75" y="79"/>
                  </a:lnTo>
                  <a:lnTo>
                    <a:pt x="79" y="79"/>
                  </a:lnTo>
                  <a:lnTo>
                    <a:pt x="83" y="79"/>
                  </a:lnTo>
                  <a:lnTo>
                    <a:pt x="87" y="79"/>
                  </a:lnTo>
                  <a:lnTo>
                    <a:pt x="83" y="79"/>
                  </a:lnTo>
                  <a:lnTo>
                    <a:pt x="79" y="79"/>
                  </a:lnTo>
                  <a:lnTo>
                    <a:pt x="75" y="79"/>
                  </a:lnTo>
                  <a:lnTo>
                    <a:pt x="72" y="79"/>
                  </a:lnTo>
                  <a:lnTo>
                    <a:pt x="75" y="79"/>
                  </a:lnTo>
                  <a:lnTo>
                    <a:pt x="79" y="79"/>
                  </a:lnTo>
                  <a:lnTo>
                    <a:pt x="83" y="79"/>
                  </a:lnTo>
                  <a:lnTo>
                    <a:pt x="87" y="79"/>
                  </a:lnTo>
                  <a:lnTo>
                    <a:pt x="83" y="79"/>
                  </a:lnTo>
                  <a:lnTo>
                    <a:pt x="79" y="79"/>
                  </a:lnTo>
                  <a:lnTo>
                    <a:pt x="75" y="79"/>
                  </a:lnTo>
                  <a:lnTo>
                    <a:pt x="79" y="75"/>
                  </a:lnTo>
                  <a:lnTo>
                    <a:pt x="83" y="75"/>
                  </a:lnTo>
                  <a:lnTo>
                    <a:pt x="79" y="75"/>
                  </a:lnTo>
                  <a:lnTo>
                    <a:pt x="75" y="75"/>
                  </a:lnTo>
                  <a:lnTo>
                    <a:pt x="79" y="71"/>
                  </a:lnTo>
                  <a:lnTo>
                    <a:pt x="75" y="71"/>
                  </a:lnTo>
                  <a:lnTo>
                    <a:pt x="75" y="75"/>
                  </a:lnTo>
                  <a:lnTo>
                    <a:pt x="72" y="79"/>
                  </a:lnTo>
                  <a:lnTo>
                    <a:pt x="68" y="79"/>
                  </a:lnTo>
                  <a:lnTo>
                    <a:pt x="64" y="79"/>
                  </a:lnTo>
                  <a:lnTo>
                    <a:pt x="60" y="79"/>
                  </a:lnTo>
                  <a:lnTo>
                    <a:pt x="57" y="79"/>
                  </a:lnTo>
                  <a:lnTo>
                    <a:pt x="53" y="79"/>
                  </a:lnTo>
                  <a:lnTo>
                    <a:pt x="57" y="79"/>
                  </a:lnTo>
                  <a:lnTo>
                    <a:pt x="60" y="79"/>
                  </a:lnTo>
                  <a:lnTo>
                    <a:pt x="60" y="75"/>
                  </a:lnTo>
                  <a:lnTo>
                    <a:pt x="57" y="75"/>
                  </a:lnTo>
                  <a:lnTo>
                    <a:pt x="57" y="79"/>
                  </a:lnTo>
                  <a:lnTo>
                    <a:pt x="53" y="79"/>
                  </a:lnTo>
                  <a:lnTo>
                    <a:pt x="49" y="79"/>
                  </a:lnTo>
                  <a:lnTo>
                    <a:pt x="45" y="79"/>
                  </a:lnTo>
                  <a:lnTo>
                    <a:pt x="42" y="79"/>
                  </a:lnTo>
                  <a:lnTo>
                    <a:pt x="38" y="79"/>
                  </a:lnTo>
                  <a:lnTo>
                    <a:pt x="34" y="79"/>
                  </a:lnTo>
                  <a:lnTo>
                    <a:pt x="38" y="79"/>
                  </a:lnTo>
                  <a:lnTo>
                    <a:pt x="42" y="79"/>
                  </a:lnTo>
                  <a:lnTo>
                    <a:pt x="38" y="79"/>
                  </a:lnTo>
                  <a:lnTo>
                    <a:pt x="34" y="79"/>
                  </a:lnTo>
                  <a:lnTo>
                    <a:pt x="34" y="75"/>
                  </a:lnTo>
                  <a:lnTo>
                    <a:pt x="38" y="71"/>
                  </a:lnTo>
                  <a:lnTo>
                    <a:pt x="42" y="71"/>
                  </a:lnTo>
                  <a:lnTo>
                    <a:pt x="45" y="71"/>
                  </a:lnTo>
                  <a:lnTo>
                    <a:pt x="42" y="71"/>
                  </a:lnTo>
                  <a:lnTo>
                    <a:pt x="45" y="71"/>
                  </a:lnTo>
                  <a:lnTo>
                    <a:pt x="45" y="67"/>
                  </a:lnTo>
                  <a:lnTo>
                    <a:pt x="49" y="67"/>
                  </a:lnTo>
                  <a:lnTo>
                    <a:pt x="53" y="67"/>
                  </a:lnTo>
                  <a:lnTo>
                    <a:pt x="57" y="67"/>
                  </a:lnTo>
                  <a:lnTo>
                    <a:pt x="64" y="67"/>
                  </a:lnTo>
                  <a:lnTo>
                    <a:pt x="68" y="67"/>
                  </a:lnTo>
                  <a:lnTo>
                    <a:pt x="72" y="67"/>
                  </a:lnTo>
                  <a:lnTo>
                    <a:pt x="75" y="67"/>
                  </a:lnTo>
                  <a:lnTo>
                    <a:pt x="79" y="67"/>
                  </a:lnTo>
                  <a:lnTo>
                    <a:pt x="83" y="67"/>
                  </a:lnTo>
                  <a:lnTo>
                    <a:pt x="87" y="67"/>
                  </a:lnTo>
                  <a:lnTo>
                    <a:pt x="94" y="67"/>
                  </a:lnTo>
                  <a:lnTo>
                    <a:pt x="98" y="67"/>
                  </a:lnTo>
                  <a:lnTo>
                    <a:pt x="102" y="67"/>
                  </a:lnTo>
                  <a:lnTo>
                    <a:pt x="106" y="71"/>
                  </a:lnTo>
                  <a:lnTo>
                    <a:pt x="109" y="71"/>
                  </a:lnTo>
                  <a:lnTo>
                    <a:pt x="113" y="71"/>
                  </a:lnTo>
                  <a:lnTo>
                    <a:pt x="117" y="71"/>
                  </a:lnTo>
                  <a:lnTo>
                    <a:pt x="113" y="71"/>
                  </a:lnTo>
                  <a:lnTo>
                    <a:pt x="113" y="67"/>
                  </a:lnTo>
                  <a:lnTo>
                    <a:pt x="117" y="67"/>
                  </a:lnTo>
                  <a:lnTo>
                    <a:pt x="117" y="71"/>
                  </a:lnTo>
                  <a:lnTo>
                    <a:pt x="117" y="67"/>
                  </a:lnTo>
                  <a:lnTo>
                    <a:pt x="113" y="67"/>
                  </a:lnTo>
                  <a:lnTo>
                    <a:pt x="109" y="67"/>
                  </a:lnTo>
                  <a:lnTo>
                    <a:pt x="106" y="67"/>
                  </a:lnTo>
                  <a:lnTo>
                    <a:pt x="102" y="67"/>
                  </a:lnTo>
                  <a:lnTo>
                    <a:pt x="106" y="67"/>
                  </a:lnTo>
                  <a:lnTo>
                    <a:pt x="109" y="67"/>
                  </a:lnTo>
                  <a:lnTo>
                    <a:pt x="113" y="67"/>
                  </a:lnTo>
                  <a:lnTo>
                    <a:pt x="117" y="67"/>
                  </a:lnTo>
                  <a:lnTo>
                    <a:pt x="121" y="67"/>
                  </a:lnTo>
                  <a:lnTo>
                    <a:pt x="124" y="67"/>
                  </a:lnTo>
                  <a:lnTo>
                    <a:pt x="128" y="67"/>
                  </a:lnTo>
                  <a:lnTo>
                    <a:pt x="124" y="67"/>
                  </a:lnTo>
                  <a:lnTo>
                    <a:pt x="128" y="64"/>
                  </a:lnTo>
                  <a:lnTo>
                    <a:pt x="132" y="64"/>
                  </a:lnTo>
                  <a:lnTo>
                    <a:pt x="128" y="64"/>
                  </a:lnTo>
                  <a:lnTo>
                    <a:pt x="124" y="64"/>
                  </a:lnTo>
                  <a:lnTo>
                    <a:pt x="121" y="64"/>
                  </a:lnTo>
                  <a:lnTo>
                    <a:pt x="121" y="67"/>
                  </a:lnTo>
                  <a:lnTo>
                    <a:pt x="117" y="67"/>
                  </a:lnTo>
                  <a:lnTo>
                    <a:pt x="113" y="67"/>
                  </a:lnTo>
                  <a:lnTo>
                    <a:pt x="109" y="67"/>
                  </a:lnTo>
                  <a:lnTo>
                    <a:pt x="106" y="67"/>
                  </a:lnTo>
                  <a:lnTo>
                    <a:pt x="102" y="67"/>
                  </a:lnTo>
                  <a:lnTo>
                    <a:pt x="98" y="67"/>
                  </a:lnTo>
                  <a:lnTo>
                    <a:pt x="94" y="67"/>
                  </a:lnTo>
                  <a:lnTo>
                    <a:pt x="90" y="67"/>
                  </a:lnTo>
                  <a:lnTo>
                    <a:pt x="87" y="67"/>
                  </a:lnTo>
                  <a:lnTo>
                    <a:pt x="87" y="64"/>
                  </a:lnTo>
                  <a:lnTo>
                    <a:pt x="83" y="64"/>
                  </a:lnTo>
                  <a:lnTo>
                    <a:pt x="79" y="64"/>
                  </a:lnTo>
                  <a:lnTo>
                    <a:pt x="83" y="64"/>
                  </a:lnTo>
                  <a:lnTo>
                    <a:pt x="87" y="64"/>
                  </a:lnTo>
                  <a:lnTo>
                    <a:pt x="90" y="64"/>
                  </a:lnTo>
                  <a:lnTo>
                    <a:pt x="94" y="64"/>
                  </a:lnTo>
                  <a:lnTo>
                    <a:pt x="98" y="64"/>
                  </a:lnTo>
                  <a:lnTo>
                    <a:pt x="102" y="64"/>
                  </a:lnTo>
                  <a:lnTo>
                    <a:pt x="98" y="64"/>
                  </a:lnTo>
                  <a:lnTo>
                    <a:pt x="94" y="64"/>
                  </a:lnTo>
                  <a:lnTo>
                    <a:pt x="90" y="64"/>
                  </a:lnTo>
                  <a:lnTo>
                    <a:pt x="90" y="60"/>
                  </a:lnTo>
                  <a:lnTo>
                    <a:pt x="90" y="64"/>
                  </a:lnTo>
                  <a:lnTo>
                    <a:pt x="87" y="64"/>
                  </a:lnTo>
                  <a:lnTo>
                    <a:pt x="87" y="60"/>
                  </a:lnTo>
                  <a:lnTo>
                    <a:pt x="83" y="60"/>
                  </a:lnTo>
                  <a:lnTo>
                    <a:pt x="79" y="56"/>
                  </a:lnTo>
                  <a:lnTo>
                    <a:pt x="75" y="56"/>
                  </a:lnTo>
                  <a:lnTo>
                    <a:pt x="72" y="56"/>
                  </a:lnTo>
                  <a:lnTo>
                    <a:pt x="68" y="52"/>
                  </a:lnTo>
                  <a:lnTo>
                    <a:pt x="64" y="52"/>
                  </a:lnTo>
                  <a:lnTo>
                    <a:pt x="60" y="52"/>
                  </a:lnTo>
                  <a:lnTo>
                    <a:pt x="57" y="52"/>
                  </a:lnTo>
                  <a:lnTo>
                    <a:pt x="53" y="52"/>
                  </a:lnTo>
                  <a:lnTo>
                    <a:pt x="53" y="49"/>
                  </a:lnTo>
                  <a:lnTo>
                    <a:pt x="57" y="49"/>
                  </a:lnTo>
                  <a:lnTo>
                    <a:pt x="60" y="49"/>
                  </a:lnTo>
                  <a:lnTo>
                    <a:pt x="64" y="49"/>
                  </a:lnTo>
                  <a:lnTo>
                    <a:pt x="68" y="49"/>
                  </a:lnTo>
                  <a:lnTo>
                    <a:pt x="68" y="52"/>
                  </a:lnTo>
                  <a:lnTo>
                    <a:pt x="72" y="52"/>
                  </a:lnTo>
                  <a:lnTo>
                    <a:pt x="72" y="49"/>
                  </a:lnTo>
                  <a:lnTo>
                    <a:pt x="68" y="49"/>
                  </a:lnTo>
                  <a:lnTo>
                    <a:pt x="64" y="49"/>
                  </a:lnTo>
                  <a:lnTo>
                    <a:pt x="57" y="49"/>
                  </a:lnTo>
                  <a:lnTo>
                    <a:pt x="53" y="49"/>
                  </a:lnTo>
                  <a:lnTo>
                    <a:pt x="49" y="49"/>
                  </a:lnTo>
                  <a:lnTo>
                    <a:pt x="49" y="45"/>
                  </a:lnTo>
                  <a:lnTo>
                    <a:pt x="53" y="45"/>
                  </a:lnTo>
                  <a:lnTo>
                    <a:pt x="57" y="45"/>
                  </a:lnTo>
                  <a:lnTo>
                    <a:pt x="60" y="45"/>
                  </a:lnTo>
                  <a:lnTo>
                    <a:pt x="64" y="45"/>
                  </a:lnTo>
                  <a:lnTo>
                    <a:pt x="68" y="45"/>
                  </a:lnTo>
                  <a:lnTo>
                    <a:pt x="72" y="45"/>
                  </a:lnTo>
                  <a:lnTo>
                    <a:pt x="75" y="45"/>
                  </a:lnTo>
                  <a:lnTo>
                    <a:pt x="79" y="45"/>
                  </a:lnTo>
                  <a:lnTo>
                    <a:pt x="83" y="45"/>
                  </a:lnTo>
                  <a:lnTo>
                    <a:pt x="87" y="45"/>
                  </a:lnTo>
                  <a:lnTo>
                    <a:pt x="90" y="45"/>
                  </a:lnTo>
                  <a:lnTo>
                    <a:pt x="94" y="45"/>
                  </a:lnTo>
                  <a:lnTo>
                    <a:pt x="98" y="45"/>
                  </a:lnTo>
                  <a:lnTo>
                    <a:pt x="98" y="49"/>
                  </a:lnTo>
                  <a:lnTo>
                    <a:pt x="102" y="49"/>
                  </a:lnTo>
                  <a:lnTo>
                    <a:pt x="106" y="49"/>
                  </a:lnTo>
                  <a:lnTo>
                    <a:pt x="109" y="49"/>
                  </a:lnTo>
                  <a:lnTo>
                    <a:pt x="113" y="49"/>
                  </a:lnTo>
                  <a:lnTo>
                    <a:pt x="117" y="52"/>
                  </a:lnTo>
                  <a:lnTo>
                    <a:pt x="121" y="52"/>
                  </a:lnTo>
                  <a:lnTo>
                    <a:pt x="124" y="52"/>
                  </a:lnTo>
                  <a:lnTo>
                    <a:pt x="128" y="52"/>
                  </a:lnTo>
                  <a:lnTo>
                    <a:pt x="128" y="56"/>
                  </a:lnTo>
                  <a:lnTo>
                    <a:pt x="124" y="56"/>
                  </a:lnTo>
                  <a:lnTo>
                    <a:pt x="128" y="56"/>
                  </a:lnTo>
                  <a:lnTo>
                    <a:pt x="132" y="56"/>
                  </a:lnTo>
                  <a:lnTo>
                    <a:pt x="136" y="56"/>
                  </a:lnTo>
                  <a:lnTo>
                    <a:pt x="139" y="56"/>
                  </a:lnTo>
                  <a:lnTo>
                    <a:pt x="143" y="56"/>
                  </a:lnTo>
                  <a:lnTo>
                    <a:pt x="147" y="56"/>
                  </a:lnTo>
                  <a:lnTo>
                    <a:pt x="151" y="56"/>
                  </a:lnTo>
                  <a:lnTo>
                    <a:pt x="154" y="56"/>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057" name="Freeform 2547"/>
            <p:cNvSpPr>
              <a:spLocks/>
            </p:cNvSpPr>
            <p:nvPr/>
          </p:nvSpPr>
          <p:spPr bwMode="auto">
            <a:xfrm>
              <a:off x="4738688" y="1376363"/>
              <a:ext cx="382587" cy="71437"/>
            </a:xfrm>
            <a:custGeom>
              <a:avLst/>
              <a:gdLst>
                <a:gd name="T0" fmla="*/ 274637 w 241"/>
                <a:gd name="T1" fmla="*/ 71437 h 45"/>
                <a:gd name="T2" fmla="*/ 250825 w 241"/>
                <a:gd name="T3" fmla="*/ 60325 h 45"/>
                <a:gd name="T4" fmla="*/ 227012 w 241"/>
                <a:gd name="T5" fmla="*/ 53975 h 45"/>
                <a:gd name="T6" fmla="*/ 269875 w 241"/>
                <a:gd name="T7" fmla="*/ 47625 h 45"/>
                <a:gd name="T8" fmla="*/ 317500 w 241"/>
                <a:gd name="T9" fmla="*/ 47625 h 45"/>
                <a:gd name="T10" fmla="*/ 328612 w 241"/>
                <a:gd name="T11" fmla="*/ 47625 h 45"/>
                <a:gd name="T12" fmla="*/ 311150 w 241"/>
                <a:gd name="T13" fmla="*/ 41275 h 45"/>
                <a:gd name="T14" fmla="*/ 358775 w 241"/>
                <a:gd name="T15" fmla="*/ 41275 h 45"/>
                <a:gd name="T16" fmla="*/ 365125 w 241"/>
                <a:gd name="T17" fmla="*/ 36512 h 45"/>
                <a:gd name="T18" fmla="*/ 322262 w 241"/>
                <a:gd name="T19" fmla="*/ 36512 h 45"/>
                <a:gd name="T20" fmla="*/ 358775 w 241"/>
                <a:gd name="T21" fmla="*/ 30162 h 45"/>
                <a:gd name="T22" fmla="*/ 358775 w 241"/>
                <a:gd name="T23" fmla="*/ 23812 h 45"/>
                <a:gd name="T24" fmla="*/ 322262 w 241"/>
                <a:gd name="T25" fmla="*/ 30162 h 45"/>
                <a:gd name="T26" fmla="*/ 304800 w 241"/>
                <a:gd name="T27" fmla="*/ 41275 h 45"/>
                <a:gd name="T28" fmla="*/ 257175 w 241"/>
                <a:gd name="T29" fmla="*/ 47625 h 45"/>
                <a:gd name="T30" fmla="*/ 222250 w 241"/>
                <a:gd name="T31" fmla="*/ 41275 h 45"/>
                <a:gd name="T32" fmla="*/ 239712 w 241"/>
                <a:gd name="T33" fmla="*/ 41275 h 45"/>
                <a:gd name="T34" fmla="*/ 215900 w 241"/>
                <a:gd name="T35" fmla="*/ 41275 h 45"/>
                <a:gd name="T36" fmla="*/ 179387 w 241"/>
                <a:gd name="T37" fmla="*/ 47625 h 45"/>
                <a:gd name="T38" fmla="*/ 149225 w 241"/>
                <a:gd name="T39" fmla="*/ 47625 h 45"/>
                <a:gd name="T40" fmla="*/ 149225 w 241"/>
                <a:gd name="T41" fmla="*/ 36512 h 45"/>
                <a:gd name="T42" fmla="*/ 196850 w 241"/>
                <a:gd name="T43" fmla="*/ 36512 h 45"/>
                <a:gd name="T44" fmla="*/ 239712 w 241"/>
                <a:gd name="T45" fmla="*/ 30162 h 45"/>
                <a:gd name="T46" fmla="*/ 185737 w 241"/>
                <a:gd name="T47" fmla="*/ 36512 h 45"/>
                <a:gd name="T48" fmla="*/ 144462 w 241"/>
                <a:gd name="T49" fmla="*/ 36512 h 45"/>
                <a:gd name="T50" fmla="*/ 101600 w 241"/>
                <a:gd name="T51" fmla="*/ 41275 h 45"/>
                <a:gd name="T52" fmla="*/ 60325 w 241"/>
                <a:gd name="T53" fmla="*/ 36512 h 45"/>
                <a:gd name="T54" fmla="*/ 101600 w 241"/>
                <a:gd name="T55" fmla="*/ 36512 h 45"/>
                <a:gd name="T56" fmla="*/ 144462 w 241"/>
                <a:gd name="T57" fmla="*/ 36512 h 45"/>
                <a:gd name="T58" fmla="*/ 173037 w 241"/>
                <a:gd name="T59" fmla="*/ 30162 h 45"/>
                <a:gd name="T60" fmla="*/ 131762 w 241"/>
                <a:gd name="T61" fmla="*/ 30162 h 45"/>
                <a:gd name="T62" fmla="*/ 90487 w 241"/>
                <a:gd name="T63" fmla="*/ 36512 h 45"/>
                <a:gd name="T64" fmla="*/ 42862 w 241"/>
                <a:gd name="T65" fmla="*/ 36512 h 45"/>
                <a:gd name="T66" fmla="*/ 73025 w 241"/>
                <a:gd name="T67" fmla="*/ 30162 h 45"/>
                <a:gd name="T68" fmla="*/ 73025 w 241"/>
                <a:gd name="T69" fmla="*/ 23812 h 45"/>
                <a:gd name="T70" fmla="*/ 114300 w 241"/>
                <a:gd name="T71" fmla="*/ 23812 h 45"/>
                <a:gd name="T72" fmla="*/ 66675 w 241"/>
                <a:gd name="T73" fmla="*/ 23812 h 45"/>
                <a:gd name="T74" fmla="*/ 30162 w 241"/>
                <a:gd name="T75" fmla="*/ 23812 h 45"/>
                <a:gd name="T76" fmla="*/ 49212 w 241"/>
                <a:gd name="T77" fmla="*/ 17462 h 45"/>
                <a:gd name="T78" fmla="*/ 12700 w 241"/>
                <a:gd name="T79" fmla="*/ 23812 h 45"/>
                <a:gd name="T80" fmla="*/ 23812 w 241"/>
                <a:gd name="T81" fmla="*/ 17462 h 45"/>
                <a:gd name="T82" fmla="*/ 53975 w 241"/>
                <a:gd name="T83" fmla="*/ 12700 h 45"/>
                <a:gd name="T84" fmla="*/ 77787 w 241"/>
                <a:gd name="T85" fmla="*/ 12700 h 45"/>
                <a:gd name="T86" fmla="*/ 114300 w 241"/>
                <a:gd name="T87" fmla="*/ 6350 h 45"/>
                <a:gd name="T88" fmla="*/ 125412 w 241"/>
                <a:gd name="T89" fmla="*/ 12700 h 45"/>
                <a:gd name="T90" fmla="*/ 155575 w 241"/>
                <a:gd name="T91" fmla="*/ 12700 h 45"/>
                <a:gd name="T92" fmla="*/ 179387 w 241"/>
                <a:gd name="T93" fmla="*/ 12700 h 45"/>
                <a:gd name="T94" fmla="*/ 138112 w 241"/>
                <a:gd name="T95" fmla="*/ 6350 h 45"/>
                <a:gd name="T96" fmla="*/ 155575 w 241"/>
                <a:gd name="T97" fmla="*/ 6350 h 45"/>
                <a:gd name="T98" fmla="*/ 168275 w 241"/>
                <a:gd name="T99" fmla="*/ 0 h 45"/>
                <a:gd name="T100" fmla="*/ 196850 w 241"/>
                <a:gd name="T101" fmla="*/ 0 h 45"/>
                <a:gd name="T102" fmla="*/ 227012 w 241"/>
                <a:gd name="T103" fmla="*/ 6350 h 45"/>
                <a:gd name="T104" fmla="*/ 239712 w 241"/>
                <a:gd name="T105" fmla="*/ 6350 h 45"/>
                <a:gd name="T106" fmla="*/ 246062 w 241"/>
                <a:gd name="T107" fmla="*/ 6350 h 45"/>
                <a:gd name="T108" fmla="*/ 280987 w 241"/>
                <a:gd name="T109" fmla="*/ 12700 h 45"/>
                <a:gd name="T110" fmla="*/ 317500 w 241"/>
                <a:gd name="T111" fmla="*/ 17462 h 4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241" h="45">
                  <a:moveTo>
                    <a:pt x="188" y="45"/>
                  </a:moveTo>
                  <a:lnTo>
                    <a:pt x="192" y="41"/>
                  </a:lnTo>
                  <a:lnTo>
                    <a:pt x="188" y="41"/>
                  </a:lnTo>
                  <a:lnTo>
                    <a:pt x="181" y="41"/>
                  </a:lnTo>
                  <a:lnTo>
                    <a:pt x="181" y="45"/>
                  </a:lnTo>
                  <a:lnTo>
                    <a:pt x="177" y="45"/>
                  </a:lnTo>
                  <a:lnTo>
                    <a:pt x="173" y="45"/>
                  </a:lnTo>
                  <a:lnTo>
                    <a:pt x="170" y="41"/>
                  </a:lnTo>
                  <a:lnTo>
                    <a:pt x="166" y="41"/>
                  </a:lnTo>
                  <a:lnTo>
                    <a:pt x="162" y="41"/>
                  </a:lnTo>
                  <a:lnTo>
                    <a:pt x="162" y="38"/>
                  </a:lnTo>
                  <a:lnTo>
                    <a:pt x="166" y="38"/>
                  </a:lnTo>
                  <a:lnTo>
                    <a:pt x="162" y="38"/>
                  </a:lnTo>
                  <a:lnTo>
                    <a:pt x="158" y="38"/>
                  </a:lnTo>
                  <a:lnTo>
                    <a:pt x="155" y="38"/>
                  </a:lnTo>
                  <a:lnTo>
                    <a:pt x="151" y="38"/>
                  </a:lnTo>
                  <a:lnTo>
                    <a:pt x="147" y="38"/>
                  </a:lnTo>
                  <a:lnTo>
                    <a:pt x="140" y="34"/>
                  </a:lnTo>
                  <a:lnTo>
                    <a:pt x="136" y="34"/>
                  </a:lnTo>
                  <a:lnTo>
                    <a:pt x="140" y="34"/>
                  </a:lnTo>
                  <a:lnTo>
                    <a:pt x="143" y="34"/>
                  </a:lnTo>
                  <a:lnTo>
                    <a:pt x="147" y="34"/>
                  </a:lnTo>
                  <a:lnTo>
                    <a:pt x="151" y="34"/>
                  </a:lnTo>
                  <a:lnTo>
                    <a:pt x="155" y="30"/>
                  </a:lnTo>
                  <a:lnTo>
                    <a:pt x="158" y="30"/>
                  </a:lnTo>
                  <a:lnTo>
                    <a:pt x="162" y="30"/>
                  </a:lnTo>
                  <a:lnTo>
                    <a:pt x="166" y="30"/>
                  </a:lnTo>
                  <a:lnTo>
                    <a:pt x="170" y="30"/>
                  </a:lnTo>
                  <a:lnTo>
                    <a:pt x="173" y="30"/>
                  </a:lnTo>
                  <a:lnTo>
                    <a:pt x="177" y="30"/>
                  </a:lnTo>
                  <a:lnTo>
                    <a:pt x="181" y="30"/>
                  </a:lnTo>
                  <a:lnTo>
                    <a:pt x="185" y="30"/>
                  </a:lnTo>
                  <a:lnTo>
                    <a:pt x="188" y="30"/>
                  </a:lnTo>
                  <a:lnTo>
                    <a:pt x="196" y="30"/>
                  </a:lnTo>
                  <a:lnTo>
                    <a:pt x="200" y="30"/>
                  </a:lnTo>
                  <a:lnTo>
                    <a:pt x="203" y="30"/>
                  </a:lnTo>
                  <a:lnTo>
                    <a:pt x="207" y="30"/>
                  </a:lnTo>
                  <a:lnTo>
                    <a:pt x="211" y="30"/>
                  </a:lnTo>
                  <a:lnTo>
                    <a:pt x="215" y="30"/>
                  </a:lnTo>
                  <a:lnTo>
                    <a:pt x="218" y="30"/>
                  </a:lnTo>
                  <a:lnTo>
                    <a:pt x="215" y="30"/>
                  </a:lnTo>
                  <a:lnTo>
                    <a:pt x="207" y="30"/>
                  </a:lnTo>
                  <a:lnTo>
                    <a:pt x="203" y="30"/>
                  </a:lnTo>
                  <a:lnTo>
                    <a:pt x="200" y="30"/>
                  </a:lnTo>
                  <a:lnTo>
                    <a:pt x="196" y="30"/>
                  </a:lnTo>
                  <a:lnTo>
                    <a:pt x="192" y="30"/>
                  </a:lnTo>
                  <a:lnTo>
                    <a:pt x="188" y="30"/>
                  </a:lnTo>
                  <a:lnTo>
                    <a:pt x="188" y="26"/>
                  </a:lnTo>
                  <a:lnTo>
                    <a:pt x="196" y="26"/>
                  </a:lnTo>
                  <a:lnTo>
                    <a:pt x="200" y="26"/>
                  </a:lnTo>
                  <a:lnTo>
                    <a:pt x="203" y="26"/>
                  </a:lnTo>
                  <a:lnTo>
                    <a:pt x="207" y="26"/>
                  </a:lnTo>
                  <a:lnTo>
                    <a:pt x="211" y="26"/>
                  </a:lnTo>
                  <a:lnTo>
                    <a:pt x="215" y="26"/>
                  </a:lnTo>
                  <a:lnTo>
                    <a:pt x="222" y="26"/>
                  </a:lnTo>
                  <a:lnTo>
                    <a:pt x="226" y="26"/>
                  </a:lnTo>
                  <a:lnTo>
                    <a:pt x="230" y="26"/>
                  </a:lnTo>
                  <a:lnTo>
                    <a:pt x="237" y="26"/>
                  </a:lnTo>
                  <a:lnTo>
                    <a:pt x="241" y="26"/>
                  </a:lnTo>
                  <a:lnTo>
                    <a:pt x="241" y="23"/>
                  </a:lnTo>
                  <a:lnTo>
                    <a:pt x="237" y="23"/>
                  </a:lnTo>
                  <a:lnTo>
                    <a:pt x="233" y="23"/>
                  </a:lnTo>
                  <a:lnTo>
                    <a:pt x="230" y="23"/>
                  </a:lnTo>
                  <a:lnTo>
                    <a:pt x="226" y="23"/>
                  </a:lnTo>
                  <a:lnTo>
                    <a:pt x="222" y="23"/>
                  </a:lnTo>
                  <a:lnTo>
                    <a:pt x="218" y="23"/>
                  </a:lnTo>
                  <a:lnTo>
                    <a:pt x="211" y="23"/>
                  </a:lnTo>
                  <a:lnTo>
                    <a:pt x="207" y="26"/>
                  </a:lnTo>
                  <a:lnTo>
                    <a:pt x="203" y="26"/>
                  </a:lnTo>
                  <a:lnTo>
                    <a:pt x="203" y="23"/>
                  </a:lnTo>
                  <a:lnTo>
                    <a:pt x="207" y="23"/>
                  </a:lnTo>
                  <a:lnTo>
                    <a:pt x="211" y="23"/>
                  </a:lnTo>
                  <a:lnTo>
                    <a:pt x="211" y="19"/>
                  </a:lnTo>
                  <a:lnTo>
                    <a:pt x="215" y="19"/>
                  </a:lnTo>
                  <a:lnTo>
                    <a:pt x="218" y="19"/>
                  </a:lnTo>
                  <a:lnTo>
                    <a:pt x="222" y="19"/>
                  </a:lnTo>
                  <a:lnTo>
                    <a:pt x="226" y="19"/>
                  </a:lnTo>
                  <a:lnTo>
                    <a:pt x="230" y="19"/>
                  </a:lnTo>
                  <a:lnTo>
                    <a:pt x="230" y="15"/>
                  </a:lnTo>
                  <a:lnTo>
                    <a:pt x="233" y="15"/>
                  </a:lnTo>
                  <a:lnTo>
                    <a:pt x="237" y="15"/>
                  </a:lnTo>
                  <a:lnTo>
                    <a:pt x="233" y="15"/>
                  </a:lnTo>
                  <a:lnTo>
                    <a:pt x="230" y="15"/>
                  </a:lnTo>
                  <a:lnTo>
                    <a:pt x="226" y="15"/>
                  </a:lnTo>
                  <a:lnTo>
                    <a:pt x="222" y="19"/>
                  </a:lnTo>
                  <a:lnTo>
                    <a:pt x="215" y="19"/>
                  </a:lnTo>
                  <a:lnTo>
                    <a:pt x="211" y="19"/>
                  </a:lnTo>
                  <a:lnTo>
                    <a:pt x="207" y="19"/>
                  </a:lnTo>
                  <a:lnTo>
                    <a:pt x="207" y="23"/>
                  </a:lnTo>
                  <a:lnTo>
                    <a:pt x="203" y="23"/>
                  </a:lnTo>
                  <a:lnTo>
                    <a:pt x="203" y="19"/>
                  </a:lnTo>
                  <a:lnTo>
                    <a:pt x="200" y="19"/>
                  </a:lnTo>
                  <a:lnTo>
                    <a:pt x="196" y="19"/>
                  </a:lnTo>
                  <a:lnTo>
                    <a:pt x="200" y="19"/>
                  </a:lnTo>
                  <a:lnTo>
                    <a:pt x="200" y="23"/>
                  </a:lnTo>
                  <a:lnTo>
                    <a:pt x="203" y="23"/>
                  </a:lnTo>
                  <a:lnTo>
                    <a:pt x="200" y="23"/>
                  </a:lnTo>
                  <a:lnTo>
                    <a:pt x="192" y="26"/>
                  </a:lnTo>
                  <a:lnTo>
                    <a:pt x="188" y="26"/>
                  </a:lnTo>
                  <a:lnTo>
                    <a:pt x="185" y="26"/>
                  </a:lnTo>
                  <a:lnTo>
                    <a:pt x="181" y="26"/>
                  </a:lnTo>
                  <a:lnTo>
                    <a:pt x="177" y="26"/>
                  </a:lnTo>
                  <a:lnTo>
                    <a:pt x="173" y="26"/>
                  </a:lnTo>
                  <a:lnTo>
                    <a:pt x="166" y="30"/>
                  </a:lnTo>
                  <a:lnTo>
                    <a:pt x="162" y="30"/>
                  </a:lnTo>
                  <a:lnTo>
                    <a:pt x="158" y="30"/>
                  </a:lnTo>
                  <a:lnTo>
                    <a:pt x="151" y="30"/>
                  </a:lnTo>
                  <a:lnTo>
                    <a:pt x="143" y="30"/>
                  </a:lnTo>
                  <a:lnTo>
                    <a:pt x="140" y="30"/>
                  </a:lnTo>
                  <a:lnTo>
                    <a:pt x="136" y="30"/>
                  </a:lnTo>
                  <a:lnTo>
                    <a:pt x="140" y="30"/>
                  </a:lnTo>
                  <a:lnTo>
                    <a:pt x="140" y="26"/>
                  </a:lnTo>
                  <a:lnTo>
                    <a:pt x="143" y="26"/>
                  </a:lnTo>
                  <a:lnTo>
                    <a:pt x="147" y="26"/>
                  </a:lnTo>
                  <a:lnTo>
                    <a:pt x="151" y="26"/>
                  </a:lnTo>
                  <a:lnTo>
                    <a:pt x="155" y="26"/>
                  </a:lnTo>
                  <a:lnTo>
                    <a:pt x="158" y="26"/>
                  </a:lnTo>
                  <a:lnTo>
                    <a:pt x="155" y="26"/>
                  </a:lnTo>
                  <a:lnTo>
                    <a:pt x="151" y="26"/>
                  </a:lnTo>
                  <a:lnTo>
                    <a:pt x="147" y="26"/>
                  </a:lnTo>
                  <a:lnTo>
                    <a:pt x="140" y="26"/>
                  </a:lnTo>
                  <a:lnTo>
                    <a:pt x="136" y="26"/>
                  </a:lnTo>
                  <a:lnTo>
                    <a:pt x="132" y="26"/>
                  </a:lnTo>
                  <a:lnTo>
                    <a:pt x="136" y="26"/>
                  </a:lnTo>
                  <a:lnTo>
                    <a:pt x="140" y="26"/>
                  </a:lnTo>
                  <a:lnTo>
                    <a:pt x="136" y="26"/>
                  </a:lnTo>
                  <a:lnTo>
                    <a:pt x="132" y="26"/>
                  </a:lnTo>
                  <a:lnTo>
                    <a:pt x="128" y="26"/>
                  </a:lnTo>
                  <a:lnTo>
                    <a:pt x="128" y="30"/>
                  </a:lnTo>
                  <a:lnTo>
                    <a:pt x="124" y="30"/>
                  </a:lnTo>
                  <a:lnTo>
                    <a:pt x="121" y="30"/>
                  </a:lnTo>
                  <a:lnTo>
                    <a:pt x="117" y="30"/>
                  </a:lnTo>
                  <a:lnTo>
                    <a:pt x="113" y="30"/>
                  </a:lnTo>
                  <a:lnTo>
                    <a:pt x="109" y="30"/>
                  </a:lnTo>
                  <a:lnTo>
                    <a:pt x="106" y="30"/>
                  </a:lnTo>
                  <a:lnTo>
                    <a:pt x="102" y="30"/>
                  </a:lnTo>
                  <a:lnTo>
                    <a:pt x="98" y="30"/>
                  </a:lnTo>
                  <a:lnTo>
                    <a:pt x="94" y="30"/>
                  </a:lnTo>
                  <a:lnTo>
                    <a:pt x="98" y="30"/>
                  </a:lnTo>
                  <a:lnTo>
                    <a:pt x="94" y="30"/>
                  </a:lnTo>
                  <a:lnTo>
                    <a:pt x="91" y="30"/>
                  </a:lnTo>
                  <a:lnTo>
                    <a:pt x="87" y="30"/>
                  </a:lnTo>
                  <a:lnTo>
                    <a:pt x="83" y="30"/>
                  </a:lnTo>
                  <a:lnTo>
                    <a:pt x="83" y="26"/>
                  </a:lnTo>
                  <a:lnTo>
                    <a:pt x="87" y="26"/>
                  </a:lnTo>
                  <a:lnTo>
                    <a:pt x="91" y="26"/>
                  </a:lnTo>
                  <a:lnTo>
                    <a:pt x="94" y="23"/>
                  </a:lnTo>
                  <a:lnTo>
                    <a:pt x="98" y="23"/>
                  </a:lnTo>
                  <a:lnTo>
                    <a:pt x="102" y="23"/>
                  </a:lnTo>
                  <a:lnTo>
                    <a:pt x="109" y="23"/>
                  </a:lnTo>
                  <a:lnTo>
                    <a:pt x="113" y="23"/>
                  </a:lnTo>
                  <a:lnTo>
                    <a:pt x="117" y="23"/>
                  </a:lnTo>
                  <a:lnTo>
                    <a:pt x="121" y="23"/>
                  </a:lnTo>
                  <a:lnTo>
                    <a:pt x="124" y="23"/>
                  </a:lnTo>
                  <a:lnTo>
                    <a:pt x="128" y="23"/>
                  </a:lnTo>
                  <a:lnTo>
                    <a:pt x="132" y="23"/>
                  </a:lnTo>
                  <a:lnTo>
                    <a:pt x="136" y="23"/>
                  </a:lnTo>
                  <a:lnTo>
                    <a:pt x="140" y="19"/>
                  </a:lnTo>
                  <a:lnTo>
                    <a:pt x="143" y="19"/>
                  </a:lnTo>
                  <a:lnTo>
                    <a:pt x="147" y="19"/>
                  </a:lnTo>
                  <a:lnTo>
                    <a:pt x="151" y="19"/>
                  </a:lnTo>
                  <a:lnTo>
                    <a:pt x="147" y="19"/>
                  </a:lnTo>
                  <a:lnTo>
                    <a:pt x="143" y="19"/>
                  </a:lnTo>
                  <a:lnTo>
                    <a:pt x="140" y="19"/>
                  </a:lnTo>
                  <a:lnTo>
                    <a:pt x="132" y="19"/>
                  </a:lnTo>
                  <a:lnTo>
                    <a:pt x="128" y="19"/>
                  </a:lnTo>
                  <a:lnTo>
                    <a:pt x="124" y="23"/>
                  </a:lnTo>
                  <a:lnTo>
                    <a:pt x="117" y="23"/>
                  </a:lnTo>
                  <a:lnTo>
                    <a:pt x="113" y="23"/>
                  </a:lnTo>
                  <a:lnTo>
                    <a:pt x="109" y="23"/>
                  </a:lnTo>
                  <a:lnTo>
                    <a:pt x="106" y="23"/>
                  </a:lnTo>
                  <a:lnTo>
                    <a:pt x="102" y="23"/>
                  </a:lnTo>
                  <a:lnTo>
                    <a:pt x="98" y="23"/>
                  </a:lnTo>
                  <a:lnTo>
                    <a:pt x="94" y="23"/>
                  </a:lnTo>
                  <a:lnTo>
                    <a:pt x="91" y="23"/>
                  </a:lnTo>
                  <a:lnTo>
                    <a:pt x="87" y="23"/>
                  </a:lnTo>
                  <a:lnTo>
                    <a:pt x="76" y="26"/>
                  </a:lnTo>
                  <a:lnTo>
                    <a:pt x="72" y="26"/>
                  </a:lnTo>
                  <a:lnTo>
                    <a:pt x="72" y="30"/>
                  </a:lnTo>
                  <a:lnTo>
                    <a:pt x="68" y="30"/>
                  </a:lnTo>
                  <a:lnTo>
                    <a:pt x="68" y="26"/>
                  </a:lnTo>
                  <a:lnTo>
                    <a:pt x="64" y="26"/>
                  </a:lnTo>
                  <a:lnTo>
                    <a:pt x="61" y="26"/>
                  </a:lnTo>
                  <a:lnTo>
                    <a:pt x="57" y="26"/>
                  </a:lnTo>
                  <a:lnTo>
                    <a:pt x="53" y="26"/>
                  </a:lnTo>
                  <a:lnTo>
                    <a:pt x="49" y="26"/>
                  </a:lnTo>
                  <a:lnTo>
                    <a:pt x="46" y="26"/>
                  </a:lnTo>
                  <a:lnTo>
                    <a:pt x="42" y="26"/>
                  </a:lnTo>
                  <a:lnTo>
                    <a:pt x="38" y="23"/>
                  </a:lnTo>
                  <a:lnTo>
                    <a:pt x="42" y="23"/>
                  </a:lnTo>
                  <a:lnTo>
                    <a:pt x="46" y="23"/>
                  </a:lnTo>
                  <a:lnTo>
                    <a:pt x="49" y="23"/>
                  </a:lnTo>
                  <a:lnTo>
                    <a:pt x="53" y="23"/>
                  </a:lnTo>
                  <a:lnTo>
                    <a:pt x="57" y="23"/>
                  </a:lnTo>
                  <a:lnTo>
                    <a:pt x="61" y="23"/>
                  </a:lnTo>
                  <a:lnTo>
                    <a:pt x="64" y="23"/>
                  </a:lnTo>
                  <a:lnTo>
                    <a:pt x="68" y="23"/>
                  </a:lnTo>
                  <a:lnTo>
                    <a:pt x="72" y="23"/>
                  </a:lnTo>
                  <a:lnTo>
                    <a:pt x="76" y="23"/>
                  </a:lnTo>
                  <a:lnTo>
                    <a:pt x="79" y="23"/>
                  </a:lnTo>
                  <a:lnTo>
                    <a:pt x="83" y="23"/>
                  </a:lnTo>
                  <a:lnTo>
                    <a:pt x="87" y="23"/>
                  </a:lnTo>
                  <a:lnTo>
                    <a:pt x="91" y="23"/>
                  </a:lnTo>
                  <a:lnTo>
                    <a:pt x="94" y="19"/>
                  </a:lnTo>
                  <a:lnTo>
                    <a:pt x="98" y="19"/>
                  </a:lnTo>
                  <a:lnTo>
                    <a:pt x="102" y="19"/>
                  </a:lnTo>
                  <a:lnTo>
                    <a:pt x="106" y="19"/>
                  </a:lnTo>
                  <a:lnTo>
                    <a:pt x="109" y="19"/>
                  </a:lnTo>
                  <a:lnTo>
                    <a:pt x="113" y="19"/>
                  </a:lnTo>
                  <a:lnTo>
                    <a:pt x="109" y="19"/>
                  </a:lnTo>
                  <a:lnTo>
                    <a:pt x="106" y="19"/>
                  </a:lnTo>
                  <a:lnTo>
                    <a:pt x="102" y="19"/>
                  </a:lnTo>
                  <a:lnTo>
                    <a:pt x="98" y="19"/>
                  </a:lnTo>
                  <a:lnTo>
                    <a:pt x="94" y="19"/>
                  </a:lnTo>
                  <a:lnTo>
                    <a:pt x="91" y="19"/>
                  </a:lnTo>
                  <a:lnTo>
                    <a:pt x="87" y="19"/>
                  </a:lnTo>
                  <a:lnTo>
                    <a:pt x="83" y="19"/>
                  </a:lnTo>
                  <a:lnTo>
                    <a:pt x="79" y="23"/>
                  </a:lnTo>
                  <a:lnTo>
                    <a:pt x="76" y="23"/>
                  </a:lnTo>
                  <a:lnTo>
                    <a:pt x="72" y="23"/>
                  </a:lnTo>
                  <a:lnTo>
                    <a:pt x="68" y="23"/>
                  </a:lnTo>
                  <a:lnTo>
                    <a:pt x="64" y="23"/>
                  </a:lnTo>
                  <a:lnTo>
                    <a:pt x="61" y="23"/>
                  </a:lnTo>
                  <a:lnTo>
                    <a:pt x="57" y="23"/>
                  </a:lnTo>
                  <a:lnTo>
                    <a:pt x="53" y="23"/>
                  </a:lnTo>
                  <a:lnTo>
                    <a:pt x="49" y="23"/>
                  </a:lnTo>
                  <a:lnTo>
                    <a:pt x="46" y="23"/>
                  </a:lnTo>
                  <a:lnTo>
                    <a:pt x="42" y="23"/>
                  </a:lnTo>
                  <a:lnTo>
                    <a:pt x="34" y="23"/>
                  </a:lnTo>
                  <a:lnTo>
                    <a:pt x="31" y="23"/>
                  </a:lnTo>
                  <a:lnTo>
                    <a:pt x="27" y="23"/>
                  </a:lnTo>
                  <a:lnTo>
                    <a:pt x="23" y="19"/>
                  </a:lnTo>
                  <a:lnTo>
                    <a:pt x="27" y="19"/>
                  </a:lnTo>
                  <a:lnTo>
                    <a:pt x="31" y="19"/>
                  </a:lnTo>
                  <a:lnTo>
                    <a:pt x="34" y="19"/>
                  </a:lnTo>
                  <a:lnTo>
                    <a:pt x="38" y="19"/>
                  </a:lnTo>
                  <a:lnTo>
                    <a:pt x="42" y="19"/>
                  </a:lnTo>
                  <a:lnTo>
                    <a:pt x="46" y="19"/>
                  </a:lnTo>
                  <a:lnTo>
                    <a:pt x="42" y="19"/>
                  </a:lnTo>
                  <a:lnTo>
                    <a:pt x="38" y="19"/>
                  </a:lnTo>
                  <a:lnTo>
                    <a:pt x="34" y="19"/>
                  </a:lnTo>
                  <a:lnTo>
                    <a:pt x="31" y="19"/>
                  </a:lnTo>
                  <a:lnTo>
                    <a:pt x="34" y="15"/>
                  </a:lnTo>
                  <a:lnTo>
                    <a:pt x="42" y="15"/>
                  </a:lnTo>
                  <a:lnTo>
                    <a:pt x="46" y="15"/>
                  </a:lnTo>
                  <a:lnTo>
                    <a:pt x="49" y="15"/>
                  </a:lnTo>
                  <a:lnTo>
                    <a:pt x="53" y="15"/>
                  </a:lnTo>
                  <a:lnTo>
                    <a:pt x="57" y="15"/>
                  </a:lnTo>
                  <a:lnTo>
                    <a:pt x="61" y="15"/>
                  </a:lnTo>
                  <a:lnTo>
                    <a:pt x="64" y="15"/>
                  </a:lnTo>
                  <a:lnTo>
                    <a:pt x="68" y="15"/>
                  </a:lnTo>
                  <a:lnTo>
                    <a:pt x="72" y="15"/>
                  </a:lnTo>
                  <a:lnTo>
                    <a:pt x="68" y="15"/>
                  </a:lnTo>
                  <a:lnTo>
                    <a:pt x="64" y="15"/>
                  </a:lnTo>
                  <a:lnTo>
                    <a:pt x="57" y="15"/>
                  </a:lnTo>
                  <a:lnTo>
                    <a:pt x="53" y="15"/>
                  </a:lnTo>
                  <a:lnTo>
                    <a:pt x="49" y="15"/>
                  </a:lnTo>
                  <a:lnTo>
                    <a:pt x="46" y="15"/>
                  </a:lnTo>
                  <a:lnTo>
                    <a:pt x="42" y="15"/>
                  </a:lnTo>
                  <a:lnTo>
                    <a:pt x="38" y="15"/>
                  </a:lnTo>
                  <a:lnTo>
                    <a:pt x="34" y="15"/>
                  </a:lnTo>
                  <a:lnTo>
                    <a:pt x="31" y="15"/>
                  </a:lnTo>
                  <a:lnTo>
                    <a:pt x="23" y="15"/>
                  </a:lnTo>
                  <a:lnTo>
                    <a:pt x="19" y="15"/>
                  </a:lnTo>
                  <a:lnTo>
                    <a:pt x="15" y="15"/>
                  </a:lnTo>
                  <a:lnTo>
                    <a:pt x="19" y="15"/>
                  </a:lnTo>
                  <a:lnTo>
                    <a:pt x="23" y="15"/>
                  </a:lnTo>
                  <a:lnTo>
                    <a:pt x="27" y="15"/>
                  </a:lnTo>
                  <a:lnTo>
                    <a:pt x="31" y="11"/>
                  </a:lnTo>
                  <a:lnTo>
                    <a:pt x="34" y="11"/>
                  </a:lnTo>
                  <a:lnTo>
                    <a:pt x="38" y="11"/>
                  </a:lnTo>
                  <a:lnTo>
                    <a:pt x="34" y="11"/>
                  </a:lnTo>
                  <a:lnTo>
                    <a:pt x="31" y="11"/>
                  </a:lnTo>
                  <a:lnTo>
                    <a:pt x="27" y="11"/>
                  </a:lnTo>
                  <a:lnTo>
                    <a:pt x="23" y="11"/>
                  </a:lnTo>
                  <a:lnTo>
                    <a:pt x="19" y="11"/>
                  </a:lnTo>
                  <a:lnTo>
                    <a:pt x="15" y="11"/>
                  </a:lnTo>
                  <a:lnTo>
                    <a:pt x="15" y="15"/>
                  </a:lnTo>
                  <a:lnTo>
                    <a:pt x="12" y="15"/>
                  </a:lnTo>
                  <a:lnTo>
                    <a:pt x="8" y="15"/>
                  </a:lnTo>
                  <a:lnTo>
                    <a:pt x="8" y="11"/>
                  </a:lnTo>
                  <a:lnTo>
                    <a:pt x="4" y="11"/>
                  </a:lnTo>
                  <a:lnTo>
                    <a:pt x="0" y="11"/>
                  </a:lnTo>
                  <a:lnTo>
                    <a:pt x="4" y="11"/>
                  </a:lnTo>
                  <a:lnTo>
                    <a:pt x="8" y="11"/>
                  </a:lnTo>
                  <a:lnTo>
                    <a:pt x="12" y="11"/>
                  </a:lnTo>
                  <a:lnTo>
                    <a:pt x="15" y="11"/>
                  </a:lnTo>
                  <a:lnTo>
                    <a:pt x="12" y="11"/>
                  </a:lnTo>
                  <a:lnTo>
                    <a:pt x="15" y="8"/>
                  </a:lnTo>
                  <a:lnTo>
                    <a:pt x="19" y="8"/>
                  </a:lnTo>
                  <a:lnTo>
                    <a:pt x="23" y="8"/>
                  </a:lnTo>
                  <a:lnTo>
                    <a:pt x="27" y="8"/>
                  </a:lnTo>
                  <a:lnTo>
                    <a:pt x="31" y="8"/>
                  </a:lnTo>
                  <a:lnTo>
                    <a:pt x="34" y="8"/>
                  </a:lnTo>
                  <a:lnTo>
                    <a:pt x="38" y="11"/>
                  </a:lnTo>
                  <a:lnTo>
                    <a:pt x="42" y="11"/>
                  </a:lnTo>
                  <a:lnTo>
                    <a:pt x="42" y="8"/>
                  </a:lnTo>
                  <a:lnTo>
                    <a:pt x="38" y="8"/>
                  </a:lnTo>
                  <a:lnTo>
                    <a:pt x="42" y="8"/>
                  </a:lnTo>
                  <a:lnTo>
                    <a:pt x="46" y="8"/>
                  </a:lnTo>
                  <a:lnTo>
                    <a:pt x="49" y="8"/>
                  </a:lnTo>
                  <a:lnTo>
                    <a:pt x="53" y="8"/>
                  </a:lnTo>
                  <a:lnTo>
                    <a:pt x="53" y="4"/>
                  </a:lnTo>
                  <a:lnTo>
                    <a:pt x="57" y="4"/>
                  </a:lnTo>
                  <a:lnTo>
                    <a:pt x="61" y="4"/>
                  </a:lnTo>
                  <a:lnTo>
                    <a:pt x="64" y="4"/>
                  </a:lnTo>
                  <a:lnTo>
                    <a:pt x="68" y="4"/>
                  </a:lnTo>
                  <a:lnTo>
                    <a:pt x="72" y="4"/>
                  </a:lnTo>
                  <a:lnTo>
                    <a:pt x="72" y="8"/>
                  </a:lnTo>
                  <a:lnTo>
                    <a:pt x="76" y="8"/>
                  </a:lnTo>
                  <a:lnTo>
                    <a:pt x="72" y="8"/>
                  </a:lnTo>
                  <a:lnTo>
                    <a:pt x="76" y="8"/>
                  </a:lnTo>
                  <a:lnTo>
                    <a:pt x="79" y="8"/>
                  </a:lnTo>
                  <a:lnTo>
                    <a:pt x="83" y="8"/>
                  </a:lnTo>
                  <a:lnTo>
                    <a:pt x="79" y="8"/>
                  </a:lnTo>
                  <a:lnTo>
                    <a:pt x="76" y="8"/>
                  </a:lnTo>
                  <a:lnTo>
                    <a:pt x="79" y="8"/>
                  </a:lnTo>
                  <a:lnTo>
                    <a:pt x="83" y="8"/>
                  </a:lnTo>
                  <a:lnTo>
                    <a:pt x="87" y="8"/>
                  </a:lnTo>
                  <a:lnTo>
                    <a:pt x="91" y="8"/>
                  </a:lnTo>
                  <a:lnTo>
                    <a:pt x="94" y="8"/>
                  </a:lnTo>
                  <a:lnTo>
                    <a:pt x="98" y="8"/>
                  </a:lnTo>
                  <a:lnTo>
                    <a:pt x="102" y="8"/>
                  </a:lnTo>
                  <a:lnTo>
                    <a:pt x="98" y="8"/>
                  </a:lnTo>
                  <a:lnTo>
                    <a:pt x="106" y="8"/>
                  </a:lnTo>
                  <a:lnTo>
                    <a:pt x="109" y="8"/>
                  </a:lnTo>
                  <a:lnTo>
                    <a:pt x="113" y="8"/>
                  </a:lnTo>
                  <a:lnTo>
                    <a:pt x="109" y="8"/>
                  </a:lnTo>
                  <a:lnTo>
                    <a:pt x="113" y="8"/>
                  </a:lnTo>
                  <a:lnTo>
                    <a:pt x="109" y="8"/>
                  </a:lnTo>
                  <a:lnTo>
                    <a:pt x="106" y="8"/>
                  </a:lnTo>
                  <a:lnTo>
                    <a:pt x="102" y="8"/>
                  </a:lnTo>
                  <a:lnTo>
                    <a:pt x="98" y="8"/>
                  </a:lnTo>
                  <a:lnTo>
                    <a:pt x="94" y="4"/>
                  </a:lnTo>
                  <a:lnTo>
                    <a:pt x="91" y="4"/>
                  </a:lnTo>
                  <a:lnTo>
                    <a:pt x="87" y="4"/>
                  </a:lnTo>
                  <a:lnTo>
                    <a:pt x="83" y="4"/>
                  </a:lnTo>
                  <a:lnTo>
                    <a:pt x="79" y="4"/>
                  </a:lnTo>
                  <a:lnTo>
                    <a:pt x="83" y="4"/>
                  </a:lnTo>
                  <a:lnTo>
                    <a:pt x="87" y="4"/>
                  </a:lnTo>
                  <a:lnTo>
                    <a:pt x="91" y="4"/>
                  </a:lnTo>
                  <a:lnTo>
                    <a:pt x="94" y="4"/>
                  </a:lnTo>
                  <a:lnTo>
                    <a:pt x="98" y="4"/>
                  </a:lnTo>
                  <a:lnTo>
                    <a:pt x="102" y="4"/>
                  </a:lnTo>
                  <a:lnTo>
                    <a:pt x="102" y="0"/>
                  </a:lnTo>
                  <a:lnTo>
                    <a:pt x="98" y="0"/>
                  </a:lnTo>
                  <a:lnTo>
                    <a:pt x="94" y="0"/>
                  </a:lnTo>
                  <a:lnTo>
                    <a:pt x="98" y="0"/>
                  </a:lnTo>
                  <a:lnTo>
                    <a:pt x="102" y="0"/>
                  </a:lnTo>
                  <a:lnTo>
                    <a:pt x="106" y="0"/>
                  </a:lnTo>
                  <a:lnTo>
                    <a:pt x="109" y="0"/>
                  </a:lnTo>
                  <a:lnTo>
                    <a:pt x="113" y="0"/>
                  </a:lnTo>
                  <a:lnTo>
                    <a:pt x="109" y="0"/>
                  </a:lnTo>
                  <a:lnTo>
                    <a:pt x="113" y="0"/>
                  </a:lnTo>
                  <a:lnTo>
                    <a:pt x="117" y="0"/>
                  </a:lnTo>
                  <a:lnTo>
                    <a:pt x="121" y="0"/>
                  </a:lnTo>
                  <a:lnTo>
                    <a:pt x="124" y="0"/>
                  </a:lnTo>
                  <a:lnTo>
                    <a:pt x="128" y="0"/>
                  </a:lnTo>
                  <a:lnTo>
                    <a:pt x="132" y="0"/>
                  </a:lnTo>
                  <a:lnTo>
                    <a:pt x="136" y="4"/>
                  </a:lnTo>
                  <a:lnTo>
                    <a:pt x="140" y="4"/>
                  </a:lnTo>
                  <a:lnTo>
                    <a:pt x="140" y="8"/>
                  </a:lnTo>
                  <a:lnTo>
                    <a:pt x="140" y="4"/>
                  </a:lnTo>
                  <a:lnTo>
                    <a:pt x="143" y="4"/>
                  </a:lnTo>
                  <a:lnTo>
                    <a:pt x="147" y="4"/>
                  </a:lnTo>
                  <a:lnTo>
                    <a:pt x="151" y="4"/>
                  </a:lnTo>
                  <a:lnTo>
                    <a:pt x="155" y="8"/>
                  </a:lnTo>
                  <a:lnTo>
                    <a:pt x="158" y="8"/>
                  </a:lnTo>
                  <a:lnTo>
                    <a:pt x="158" y="4"/>
                  </a:lnTo>
                  <a:lnTo>
                    <a:pt x="155" y="4"/>
                  </a:lnTo>
                  <a:lnTo>
                    <a:pt x="151" y="4"/>
                  </a:lnTo>
                  <a:lnTo>
                    <a:pt x="147" y="4"/>
                  </a:lnTo>
                  <a:lnTo>
                    <a:pt x="143" y="4"/>
                  </a:lnTo>
                  <a:lnTo>
                    <a:pt x="140" y="4"/>
                  </a:lnTo>
                  <a:lnTo>
                    <a:pt x="143" y="4"/>
                  </a:lnTo>
                  <a:lnTo>
                    <a:pt x="147" y="4"/>
                  </a:lnTo>
                  <a:lnTo>
                    <a:pt x="151" y="4"/>
                  </a:lnTo>
                  <a:lnTo>
                    <a:pt x="155" y="4"/>
                  </a:lnTo>
                  <a:lnTo>
                    <a:pt x="158" y="4"/>
                  </a:lnTo>
                  <a:lnTo>
                    <a:pt x="162" y="4"/>
                  </a:lnTo>
                  <a:lnTo>
                    <a:pt x="166" y="4"/>
                  </a:lnTo>
                  <a:lnTo>
                    <a:pt x="170" y="4"/>
                  </a:lnTo>
                  <a:lnTo>
                    <a:pt x="170" y="8"/>
                  </a:lnTo>
                  <a:lnTo>
                    <a:pt x="173" y="8"/>
                  </a:lnTo>
                  <a:lnTo>
                    <a:pt x="177" y="8"/>
                  </a:lnTo>
                  <a:lnTo>
                    <a:pt x="181" y="8"/>
                  </a:lnTo>
                  <a:lnTo>
                    <a:pt x="185" y="8"/>
                  </a:lnTo>
                  <a:lnTo>
                    <a:pt x="188" y="8"/>
                  </a:lnTo>
                  <a:lnTo>
                    <a:pt x="192" y="8"/>
                  </a:lnTo>
                  <a:lnTo>
                    <a:pt x="196" y="8"/>
                  </a:lnTo>
                  <a:lnTo>
                    <a:pt x="196" y="11"/>
                  </a:lnTo>
                  <a:lnTo>
                    <a:pt x="200" y="11"/>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058" name="Freeform 2548"/>
            <p:cNvSpPr>
              <a:spLocks/>
            </p:cNvSpPr>
            <p:nvPr/>
          </p:nvSpPr>
          <p:spPr bwMode="auto">
            <a:xfrm>
              <a:off x="4059238" y="1603375"/>
              <a:ext cx="454025" cy="119063"/>
            </a:xfrm>
            <a:custGeom>
              <a:avLst/>
              <a:gdLst>
                <a:gd name="T0" fmla="*/ 65088 w 286"/>
                <a:gd name="T1" fmla="*/ 47625 h 75"/>
                <a:gd name="T2" fmla="*/ 95250 w 286"/>
                <a:gd name="T3" fmla="*/ 47625 h 75"/>
                <a:gd name="T4" fmla="*/ 77788 w 286"/>
                <a:gd name="T5" fmla="*/ 47625 h 75"/>
                <a:gd name="T6" fmla="*/ 36513 w 286"/>
                <a:gd name="T7" fmla="*/ 47625 h 75"/>
                <a:gd name="T8" fmla="*/ 30163 w 286"/>
                <a:gd name="T9" fmla="*/ 47625 h 75"/>
                <a:gd name="T10" fmla="*/ 17463 w 286"/>
                <a:gd name="T11" fmla="*/ 41275 h 75"/>
                <a:gd name="T12" fmla="*/ 12700 w 286"/>
                <a:gd name="T13" fmla="*/ 30163 h 75"/>
                <a:gd name="T14" fmla="*/ 23813 w 286"/>
                <a:gd name="T15" fmla="*/ 17463 h 75"/>
                <a:gd name="T16" fmla="*/ 60325 w 286"/>
                <a:gd name="T17" fmla="*/ 6350 h 75"/>
                <a:gd name="T18" fmla="*/ 101600 w 286"/>
                <a:gd name="T19" fmla="*/ 0 h 75"/>
                <a:gd name="T20" fmla="*/ 125413 w 286"/>
                <a:gd name="T21" fmla="*/ 6350 h 75"/>
                <a:gd name="T22" fmla="*/ 125413 w 286"/>
                <a:gd name="T23" fmla="*/ 17463 h 75"/>
                <a:gd name="T24" fmla="*/ 142875 w 286"/>
                <a:gd name="T25" fmla="*/ 11113 h 75"/>
                <a:gd name="T26" fmla="*/ 179388 w 286"/>
                <a:gd name="T27" fmla="*/ 11113 h 75"/>
                <a:gd name="T28" fmla="*/ 185738 w 286"/>
                <a:gd name="T29" fmla="*/ 23813 h 75"/>
                <a:gd name="T30" fmla="*/ 209550 w 286"/>
                <a:gd name="T31" fmla="*/ 17463 h 75"/>
                <a:gd name="T32" fmla="*/ 233363 w 286"/>
                <a:gd name="T33" fmla="*/ 23813 h 75"/>
                <a:gd name="T34" fmla="*/ 227013 w 286"/>
                <a:gd name="T35" fmla="*/ 17463 h 75"/>
                <a:gd name="T36" fmla="*/ 209550 w 286"/>
                <a:gd name="T37" fmla="*/ 6350 h 75"/>
                <a:gd name="T38" fmla="*/ 233363 w 286"/>
                <a:gd name="T39" fmla="*/ 11113 h 75"/>
                <a:gd name="T40" fmla="*/ 261938 w 286"/>
                <a:gd name="T41" fmla="*/ 30163 h 75"/>
                <a:gd name="T42" fmla="*/ 285750 w 286"/>
                <a:gd name="T43" fmla="*/ 41275 h 75"/>
                <a:gd name="T44" fmla="*/ 285750 w 286"/>
                <a:gd name="T45" fmla="*/ 34925 h 75"/>
                <a:gd name="T46" fmla="*/ 274638 w 286"/>
                <a:gd name="T47" fmla="*/ 11113 h 75"/>
                <a:gd name="T48" fmla="*/ 280988 w 286"/>
                <a:gd name="T49" fmla="*/ 0 h 75"/>
                <a:gd name="T50" fmla="*/ 309563 w 286"/>
                <a:gd name="T51" fmla="*/ 0 h 75"/>
                <a:gd name="T52" fmla="*/ 339725 w 286"/>
                <a:gd name="T53" fmla="*/ 11113 h 75"/>
                <a:gd name="T54" fmla="*/ 352425 w 286"/>
                <a:gd name="T55" fmla="*/ 23813 h 75"/>
                <a:gd name="T56" fmla="*/ 363538 w 286"/>
                <a:gd name="T57" fmla="*/ 47625 h 75"/>
                <a:gd name="T58" fmla="*/ 387350 w 286"/>
                <a:gd name="T59" fmla="*/ 65088 h 75"/>
                <a:gd name="T60" fmla="*/ 400050 w 286"/>
                <a:gd name="T61" fmla="*/ 71438 h 75"/>
                <a:gd name="T62" fmla="*/ 423863 w 286"/>
                <a:gd name="T63" fmla="*/ 77788 h 75"/>
                <a:gd name="T64" fmla="*/ 454025 w 286"/>
                <a:gd name="T65" fmla="*/ 82550 h 75"/>
                <a:gd name="T66" fmla="*/ 430213 w 286"/>
                <a:gd name="T67" fmla="*/ 88900 h 75"/>
                <a:gd name="T68" fmla="*/ 411163 w 286"/>
                <a:gd name="T69" fmla="*/ 95250 h 75"/>
                <a:gd name="T70" fmla="*/ 393700 w 286"/>
                <a:gd name="T71" fmla="*/ 95250 h 75"/>
                <a:gd name="T72" fmla="*/ 411163 w 286"/>
                <a:gd name="T73" fmla="*/ 101600 h 75"/>
                <a:gd name="T74" fmla="*/ 434975 w 286"/>
                <a:gd name="T75" fmla="*/ 101600 h 75"/>
                <a:gd name="T76" fmla="*/ 400050 w 286"/>
                <a:gd name="T77" fmla="*/ 112713 h 75"/>
                <a:gd name="T78" fmla="*/ 363538 w 286"/>
                <a:gd name="T79" fmla="*/ 107950 h 75"/>
                <a:gd name="T80" fmla="*/ 346075 w 286"/>
                <a:gd name="T81" fmla="*/ 107950 h 75"/>
                <a:gd name="T82" fmla="*/ 322263 w 286"/>
                <a:gd name="T83" fmla="*/ 101600 h 75"/>
                <a:gd name="T84" fmla="*/ 292100 w 286"/>
                <a:gd name="T85" fmla="*/ 107950 h 75"/>
                <a:gd name="T86" fmla="*/ 257175 w 286"/>
                <a:gd name="T87" fmla="*/ 112713 h 75"/>
                <a:gd name="T88" fmla="*/ 214313 w 286"/>
                <a:gd name="T89" fmla="*/ 119063 h 75"/>
                <a:gd name="T90" fmla="*/ 196850 w 286"/>
                <a:gd name="T91" fmla="*/ 119063 h 75"/>
                <a:gd name="T92" fmla="*/ 149225 w 286"/>
                <a:gd name="T93" fmla="*/ 119063 h 75"/>
                <a:gd name="T94" fmla="*/ 142875 w 286"/>
                <a:gd name="T95" fmla="*/ 101600 h 75"/>
                <a:gd name="T96" fmla="*/ 95250 w 286"/>
                <a:gd name="T97" fmla="*/ 101600 h 75"/>
                <a:gd name="T98" fmla="*/ 65088 w 286"/>
                <a:gd name="T99" fmla="*/ 95250 h 75"/>
                <a:gd name="T100" fmla="*/ 41275 w 286"/>
                <a:gd name="T101" fmla="*/ 82550 h 75"/>
                <a:gd name="T102" fmla="*/ 84138 w 286"/>
                <a:gd name="T103" fmla="*/ 77788 h 75"/>
                <a:gd name="T104" fmla="*/ 125413 w 286"/>
                <a:gd name="T105" fmla="*/ 77788 h 75"/>
                <a:gd name="T106" fmla="*/ 161925 w 286"/>
                <a:gd name="T107" fmla="*/ 77788 h 75"/>
                <a:gd name="T108" fmla="*/ 185738 w 286"/>
                <a:gd name="T109" fmla="*/ 77788 h 75"/>
                <a:gd name="T110" fmla="*/ 142875 w 286"/>
                <a:gd name="T111" fmla="*/ 65088 h 75"/>
                <a:gd name="T112" fmla="*/ 95250 w 286"/>
                <a:gd name="T113" fmla="*/ 65088 h 75"/>
                <a:gd name="T114" fmla="*/ 53975 w 286"/>
                <a:gd name="T115" fmla="*/ 65088 h 75"/>
                <a:gd name="T116" fmla="*/ 23813 w 286"/>
                <a:gd name="T117" fmla="*/ 58738 h 75"/>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286" h="75">
                  <a:moveTo>
                    <a:pt x="19" y="34"/>
                  </a:moveTo>
                  <a:lnTo>
                    <a:pt x="23" y="34"/>
                  </a:lnTo>
                  <a:lnTo>
                    <a:pt x="26" y="34"/>
                  </a:lnTo>
                  <a:lnTo>
                    <a:pt x="30" y="34"/>
                  </a:lnTo>
                  <a:lnTo>
                    <a:pt x="34" y="34"/>
                  </a:lnTo>
                  <a:lnTo>
                    <a:pt x="38" y="34"/>
                  </a:lnTo>
                  <a:lnTo>
                    <a:pt x="41" y="30"/>
                  </a:lnTo>
                  <a:lnTo>
                    <a:pt x="45" y="30"/>
                  </a:lnTo>
                  <a:lnTo>
                    <a:pt x="49" y="30"/>
                  </a:lnTo>
                  <a:lnTo>
                    <a:pt x="53" y="30"/>
                  </a:lnTo>
                  <a:lnTo>
                    <a:pt x="49" y="30"/>
                  </a:lnTo>
                  <a:lnTo>
                    <a:pt x="53" y="30"/>
                  </a:lnTo>
                  <a:lnTo>
                    <a:pt x="56" y="30"/>
                  </a:lnTo>
                  <a:lnTo>
                    <a:pt x="60" y="30"/>
                  </a:lnTo>
                  <a:lnTo>
                    <a:pt x="64" y="30"/>
                  </a:lnTo>
                  <a:lnTo>
                    <a:pt x="60" y="30"/>
                  </a:lnTo>
                  <a:lnTo>
                    <a:pt x="56" y="30"/>
                  </a:lnTo>
                  <a:lnTo>
                    <a:pt x="56" y="26"/>
                  </a:lnTo>
                  <a:lnTo>
                    <a:pt x="53" y="26"/>
                  </a:lnTo>
                  <a:lnTo>
                    <a:pt x="53" y="30"/>
                  </a:lnTo>
                  <a:lnTo>
                    <a:pt x="49" y="30"/>
                  </a:lnTo>
                  <a:lnTo>
                    <a:pt x="45" y="30"/>
                  </a:lnTo>
                  <a:lnTo>
                    <a:pt x="41" y="30"/>
                  </a:lnTo>
                  <a:lnTo>
                    <a:pt x="38" y="30"/>
                  </a:lnTo>
                  <a:lnTo>
                    <a:pt x="34" y="30"/>
                  </a:lnTo>
                  <a:lnTo>
                    <a:pt x="30" y="30"/>
                  </a:lnTo>
                  <a:lnTo>
                    <a:pt x="26" y="30"/>
                  </a:lnTo>
                  <a:lnTo>
                    <a:pt x="23" y="30"/>
                  </a:lnTo>
                  <a:lnTo>
                    <a:pt x="26" y="30"/>
                  </a:lnTo>
                  <a:lnTo>
                    <a:pt x="23" y="30"/>
                  </a:lnTo>
                  <a:lnTo>
                    <a:pt x="19" y="30"/>
                  </a:lnTo>
                  <a:lnTo>
                    <a:pt x="15" y="30"/>
                  </a:lnTo>
                  <a:lnTo>
                    <a:pt x="11" y="30"/>
                  </a:lnTo>
                  <a:lnTo>
                    <a:pt x="15" y="30"/>
                  </a:lnTo>
                  <a:lnTo>
                    <a:pt x="19" y="30"/>
                  </a:lnTo>
                  <a:lnTo>
                    <a:pt x="19" y="26"/>
                  </a:lnTo>
                  <a:lnTo>
                    <a:pt x="23" y="26"/>
                  </a:lnTo>
                  <a:lnTo>
                    <a:pt x="19" y="26"/>
                  </a:lnTo>
                  <a:lnTo>
                    <a:pt x="23" y="26"/>
                  </a:lnTo>
                  <a:lnTo>
                    <a:pt x="19" y="26"/>
                  </a:lnTo>
                  <a:lnTo>
                    <a:pt x="15" y="26"/>
                  </a:lnTo>
                  <a:lnTo>
                    <a:pt x="11" y="26"/>
                  </a:lnTo>
                  <a:lnTo>
                    <a:pt x="8" y="26"/>
                  </a:lnTo>
                  <a:lnTo>
                    <a:pt x="4" y="26"/>
                  </a:lnTo>
                  <a:lnTo>
                    <a:pt x="0" y="26"/>
                  </a:lnTo>
                  <a:lnTo>
                    <a:pt x="0" y="22"/>
                  </a:lnTo>
                  <a:lnTo>
                    <a:pt x="4" y="22"/>
                  </a:lnTo>
                  <a:lnTo>
                    <a:pt x="4" y="19"/>
                  </a:lnTo>
                  <a:lnTo>
                    <a:pt x="8" y="19"/>
                  </a:lnTo>
                  <a:lnTo>
                    <a:pt x="11" y="19"/>
                  </a:lnTo>
                  <a:lnTo>
                    <a:pt x="15" y="19"/>
                  </a:lnTo>
                  <a:lnTo>
                    <a:pt x="15" y="15"/>
                  </a:lnTo>
                  <a:lnTo>
                    <a:pt x="11" y="15"/>
                  </a:lnTo>
                  <a:lnTo>
                    <a:pt x="8" y="15"/>
                  </a:lnTo>
                  <a:lnTo>
                    <a:pt x="11" y="15"/>
                  </a:lnTo>
                  <a:lnTo>
                    <a:pt x="15" y="11"/>
                  </a:lnTo>
                  <a:lnTo>
                    <a:pt x="19" y="11"/>
                  </a:lnTo>
                  <a:lnTo>
                    <a:pt x="23" y="7"/>
                  </a:lnTo>
                  <a:lnTo>
                    <a:pt x="26" y="7"/>
                  </a:lnTo>
                  <a:lnTo>
                    <a:pt x="30" y="7"/>
                  </a:lnTo>
                  <a:lnTo>
                    <a:pt x="34" y="7"/>
                  </a:lnTo>
                  <a:lnTo>
                    <a:pt x="38" y="7"/>
                  </a:lnTo>
                  <a:lnTo>
                    <a:pt x="38" y="4"/>
                  </a:lnTo>
                  <a:lnTo>
                    <a:pt x="41" y="4"/>
                  </a:lnTo>
                  <a:lnTo>
                    <a:pt x="45" y="4"/>
                  </a:lnTo>
                  <a:lnTo>
                    <a:pt x="53" y="4"/>
                  </a:lnTo>
                  <a:lnTo>
                    <a:pt x="56" y="4"/>
                  </a:lnTo>
                  <a:lnTo>
                    <a:pt x="56" y="0"/>
                  </a:lnTo>
                  <a:lnTo>
                    <a:pt x="60" y="0"/>
                  </a:lnTo>
                  <a:lnTo>
                    <a:pt x="64" y="0"/>
                  </a:lnTo>
                  <a:lnTo>
                    <a:pt x="68" y="0"/>
                  </a:lnTo>
                  <a:lnTo>
                    <a:pt x="71" y="0"/>
                  </a:lnTo>
                  <a:lnTo>
                    <a:pt x="75" y="0"/>
                  </a:lnTo>
                  <a:lnTo>
                    <a:pt x="79" y="0"/>
                  </a:lnTo>
                  <a:lnTo>
                    <a:pt x="79" y="4"/>
                  </a:lnTo>
                  <a:lnTo>
                    <a:pt x="83" y="4"/>
                  </a:lnTo>
                  <a:lnTo>
                    <a:pt x="79" y="4"/>
                  </a:lnTo>
                  <a:lnTo>
                    <a:pt x="79" y="7"/>
                  </a:lnTo>
                  <a:lnTo>
                    <a:pt x="83" y="7"/>
                  </a:lnTo>
                  <a:lnTo>
                    <a:pt x="79" y="7"/>
                  </a:lnTo>
                  <a:lnTo>
                    <a:pt x="75" y="11"/>
                  </a:lnTo>
                  <a:lnTo>
                    <a:pt x="71" y="11"/>
                  </a:lnTo>
                  <a:lnTo>
                    <a:pt x="75" y="11"/>
                  </a:lnTo>
                  <a:lnTo>
                    <a:pt x="79" y="11"/>
                  </a:lnTo>
                  <a:lnTo>
                    <a:pt x="83" y="11"/>
                  </a:lnTo>
                  <a:lnTo>
                    <a:pt x="87" y="11"/>
                  </a:lnTo>
                  <a:lnTo>
                    <a:pt x="90" y="11"/>
                  </a:lnTo>
                  <a:lnTo>
                    <a:pt x="87" y="11"/>
                  </a:lnTo>
                  <a:lnTo>
                    <a:pt x="90" y="11"/>
                  </a:lnTo>
                  <a:lnTo>
                    <a:pt x="87" y="7"/>
                  </a:lnTo>
                  <a:lnTo>
                    <a:pt x="90" y="7"/>
                  </a:lnTo>
                  <a:lnTo>
                    <a:pt x="94" y="7"/>
                  </a:lnTo>
                  <a:lnTo>
                    <a:pt x="94" y="4"/>
                  </a:lnTo>
                  <a:lnTo>
                    <a:pt x="98" y="4"/>
                  </a:lnTo>
                  <a:lnTo>
                    <a:pt x="102" y="7"/>
                  </a:lnTo>
                  <a:lnTo>
                    <a:pt x="105" y="7"/>
                  </a:lnTo>
                  <a:lnTo>
                    <a:pt x="109" y="7"/>
                  </a:lnTo>
                  <a:lnTo>
                    <a:pt x="113" y="7"/>
                  </a:lnTo>
                  <a:lnTo>
                    <a:pt x="117" y="7"/>
                  </a:lnTo>
                  <a:lnTo>
                    <a:pt x="120" y="7"/>
                  </a:lnTo>
                  <a:lnTo>
                    <a:pt x="124" y="11"/>
                  </a:lnTo>
                  <a:lnTo>
                    <a:pt x="120" y="15"/>
                  </a:lnTo>
                  <a:lnTo>
                    <a:pt x="117" y="15"/>
                  </a:lnTo>
                  <a:lnTo>
                    <a:pt x="113" y="15"/>
                  </a:lnTo>
                  <a:lnTo>
                    <a:pt x="117" y="15"/>
                  </a:lnTo>
                  <a:lnTo>
                    <a:pt x="120" y="15"/>
                  </a:lnTo>
                  <a:lnTo>
                    <a:pt x="117" y="15"/>
                  </a:lnTo>
                  <a:lnTo>
                    <a:pt x="120" y="15"/>
                  </a:lnTo>
                  <a:lnTo>
                    <a:pt x="124" y="15"/>
                  </a:lnTo>
                  <a:lnTo>
                    <a:pt x="128" y="15"/>
                  </a:lnTo>
                  <a:lnTo>
                    <a:pt x="132" y="15"/>
                  </a:lnTo>
                  <a:lnTo>
                    <a:pt x="132" y="11"/>
                  </a:lnTo>
                  <a:lnTo>
                    <a:pt x="135" y="11"/>
                  </a:lnTo>
                  <a:lnTo>
                    <a:pt x="135" y="15"/>
                  </a:lnTo>
                  <a:lnTo>
                    <a:pt x="139" y="15"/>
                  </a:lnTo>
                  <a:lnTo>
                    <a:pt x="135" y="15"/>
                  </a:lnTo>
                  <a:lnTo>
                    <a:pt x="139" y="11"/>
                  </a:lnTo>
                  <a:lnTo>
                    <a:pt x="143" y="15"/>
                  </a:lnTo>
                  <a:lnTo>
                    <a:pt x="147" y="15"/>
                  </a:lnTo>
                  <a:lnTo>
                    <a:pt x="143" y="15"/>
                  </a:lnTo>
                  <a:lnTo>
                    <a:pt x="139" y="11"/>
                  </a:lnTo>
                  <a:lnTo>
                    <a:pt x="143" y="11"/>
                  </a:lnTo>
                  <a:lnTo>
                    <a:pt x="147" y="15"/>
                  </a:lnTo>
                  <a:lnTo>
                    <a:pt x="143" y="11"/>
                  </a:lnTo>
                  <a:lnTo>
                    <a:pt x="139" y="11"/>
                  </a:lnTo>
                  <a:lnTo>
                    <a:pt x="143" y="11"/>
                  </a:lnTo>
                  <a:lnTo>
                    <a:pt x="147" y="11"/>
                  </a:lnTo>
                  <a:lnTo>
                    <a:pt x="143" y="11"/>
                  </a:lnTo>
                  <a:lnTo>
                    <a:pt x="143" y="7"/>
                  </a:lnTo>
                  <a:lnTo>
                    <a:pt x="139" y="7"/>
                  </a:lnTo>
                  <a:lnTo>
                    <a:pt x="135" y="7"/>
                  </a:lnTo>
                  <a:lnTo>
                    <a:pt x="132" y="7"/>
                  </a:lnTo>
                  <a:lnTo>
                    <a:pt x="132" y="4"/>
                  </a:lnTo>
                  <a:lnTo>
                    <a:pt x="135" y="4"/>
                  </a:lnTo>
                  <a:lnTo>
                    <a:pt x="139" y="4"/>
                  </a:lnTo>
                  <a:lnTo>
                    <a:pt x="143" y="4"/>
                  </a:lnTo>
                  <a:lnTo>
                    <a:pt x="143" y="7"/>
                  </a:lnTo>
                  <a:lnTo>
                    <a:pt x="147" y="7"/>
                  </a:lnTo>
                  <a:lnTo>
                    <a:pt x="150" y="7"/>
                  </a:lnTo>
                  <a:lnTo>
                    <a:pt x="147" y="7"/>
                  </a:lnTo>
                  <a:lnTo>
                    <a:pt x="150" y="7"/>
                  </a:lnTo>
                  <a:lnTo>
                    <a:pt x="154" y="7"/>
                  </a:lnTo>
                  <a:lnTo>
                    <a:pt x="158" y="11"/>
                  </a:lnTo>
                  <a:lnTo>
                    <a:pt x="162" y="11"/>
                  </a:lnTo>
                  <a:lnTo>
                    <a:pt x="165" y="11"/>
                  </a:lnTo>
                  <a:lnTo>
                    <a:pt x="165" y="15"/>
                  </a:lnTo>
                  <a:lnTo>
                    <a:pt x="165" y="19"/>
                  </a:lnTo>
                  <a:lnTo>
                    <a:pt x="169" y="19"/>
                  </a:lnTo>
                  <a:lnTo>
                    <a:pt x="169" y="22"/>
                  </a:lnTo>
                  <a:lnTo>
                    <a:pt x="173" y="22"/>
                  </a:lnTo>
                  <a:lnTo>
                    <a:pt x="169" y="22"/>
                  </a:lnTo>
                  <a:lnTo>
                    <a:pt x="173" y="26"/>
                  </a:lnTo>
                  <a:lnTo>
                    <a:pt x="177" y="26"/>
                  </a:lnTo>
                  <a:lnTo>
                    <a:pt x="180" y="26"/>
                  </a:lnTo>
                  <a:lnTo>
                    <a:pt x="177" y="26"/>
                  </a:lnTo>
                  <a:lnTo>
                    <a:pt x="180" y="26"/>
                  </a:lnTo>
                  <a:lnTo>
                    <a:pt x="184" y="26"/>
                  </a:lnTo>
                  <a:lnTo>
                    <a:pt x="184" y="22"/>
                  </a:lnTo>
                  <a:lnTo>
                    <a:pt x="188" y="22"/>
                  </a:lnTo>
                  <a:lnTo>
                    <a:pt x="184" y="22"/>
                  </a:lnTo>
                  <a:lnTo>
                    <a:pt x="180" y="22"/>
                  </a:lnTo>
                  <a:lnTo>
                    <a:pt x="180" y="19"/>
                  </a:lnTo>
                  <a:lnTo>
                    <a:pt x="177" y="19"/>
                  </a:lnTo>
                  <a:lnTo>
                    <a:pt x="180" y="19"/>
                  </a:lnTo>
                  <a:lnTo>
                    <a:pt x="177" y="15"/>
                  </a:lnTo>
                  <a:lnTo>
                    <a:pt x="177" y="11"/>
                  </a:lnTo>
                  <a:lnTo>
                    <a:pt x="173" y="11"/>
                  </a:lnTo>
                  <a:lnTo>
                    <a:pt x="173" y="7"/>
                  </a:lnTo>
                  <a:lnTo>
                    <a:pt x="173" y="4"/>
                  </a:lnTo>
                  <a:lnTo>
                    <a:pt x="169" y="4"/>
                  </a:lnTo>
                  <a:lnTo>
                    <a:pt x="173" y="4"/>
                  </a:lnTo>
                  <a:lnTo>
                    <a:pt x="177" y="4"/>
                  </a:lnTo>
                  <a:lnTo>
                    <a:pt x="177" y="0"/>
                  </a:lnTo>
                  <a:lnTo>
                    <a:pt x="173" y="0"/>
                  </a:lnTo>
                  <a:lnTo>
                    <a:pt x="177" y="0"/>
                  </a:lnTo>
                  <a:lnTo>
                    <a:pt x="180" y="0"/>
                  </a:lnTo>
                  <a:lnTo>
                    <a:pt x="184" y="0"/>
                  </a:lnTo>
                  <a:lnTo>
                    <a:pt x="188" y="4"/>
                  </a:lnTo>
                  <a:lnTo>
                    <a:pt x="192" y="4"/>
                  </a:lnTo>
                  <a:lnTo>
                    <a:pt x="188" y="0"/>
                  </a:lnTo>
                  <a:lnTo>
                    <a:pt x="192" y="0"/>
                  </a:lnTo>
                  <a:lnTo>
                    <a:pt x="195" y="0"/>
                  </a:lnTo>
                  <a:lnTo>
                    <a:pt x="195" y="4"/>
                  </a:lnTo>
                  <a:lnTo>
                    <a:pt x="199" y="4"/>
                  </a:lnTo>
                  <a:lnTo>
                    <a:pt x="203" y="4"/>
                  </a:lnTo>
                  <a:lnTo>
                    <a:pt x="207" y="4"/>
                  </a:lnTo>
                  <a:lnTo>
                    <a:pt x="211" y="4"/>
                  </a:lnTo>
                  <a:lnTo>
                    <a:pt x="211" y="7"/>
                  </a:lnTo>
                  <a:lnTo>
                    <a:pt x="214" y="7"/>
                  </a:lnTo>
                  <a:lnTo>
                    <a:pt x="218" y="11"/>
                  </a:lnTo>
                  <a:lnTo>
                    <a:pt x="214" y="11"/>
                  </a:lnTo>
                  <a:lnTo>
                    <a:pt x="214" y="7"/>
                  </a:lnTo>
                  <a:lnTo>
                    <a:pt x="214" y="11"/>
                  </a:lnTo>
                  <a:lnTo>
                    <a:pt x="218" y="11"/>
                  </a:lnTo>
                  <a:lnTo>
                    <a:pt x="218" y="15"/>
                  </a:lnTo>
                  <a:lnTo>
                    <a:pt x="222" y="15"/>
                  </a:lnTo>
                  <a:lnTo>
                    <a:pt x="222" y="19"/>
                  </a:lnTo>
                  <a:lnTo>
                    <a:pt x="226" y="22"/>
                  </a:lnTo>
                  <a:lnTo>
                    <a:pt x="229" y="22"/>
                  </a:lnTo>
                  <a:lnTo>
                    <a:pt x="229" y="26"/>
                  </a:lnTo>
                  <a:lnTo>
                    <a:pt x="233" y="26"/>
                  </a:lnTo>
                  <a:lnTo>
                    <a:pt x="233" y="30"/>
                  </a:lnTo>
                  <a:lnTo>
                    <a:pt x="229" y="30"/>
                  </a:lnTo>
                  <a:lnTo>
                    <a:pt x="229" y="34"/>
                  </a:lnTo>
                  <a:lnTo>
                    <a:pt x="229" y="37"/>
                  </a:lnTo>
                  <a:lnTo>
                    <a:pt x="233" y="37"/>
                  </a:lnTo>
                  <a:lnTo>
                    <a:pt x="237" y="37"/>
                  </a:lnTo>
                  <a:lnTo>
                    <a:pt x="237" y="41"/>
                  </a:lnTo>
                  <a:lnTo>
                    <a:pt x="241" y="41"/>
                  </a:lnTo>
                  <a:lnTo>
                    <a:pt x="244" y="41"/>
                  </a:lnTo>
                  <a:lnTo>
                    <a:pt x="244" y="45"/>
                  </a:lnTo>
                  <a:lnTo>
                    <a:pt x="248" y="45"/>
                  </a:lnTo>
                  <a:lnTo>
                    <a:pt x="248" y="41"/>
                  </a:lnTo>
                  <a:lnTo>
                    <a:pt x="248" y="45"/>
                  </a:lnTo>
                  <a:lnTo>
                    <a:pt x="252" y="45"/>
                  </a:lnTo>
                  <a:lnTo>
                    <a:pt x="256" y="45"/>
                  </a:lnTo>
                  <a:lnTo>
                    <a:pt x="252" y="45"/>
                  </a:lnTo>
                  <a:lnTo>
                    <a:pt x="252" y="41"/>
                  </a:lnTo>
                  <a:lnTo>
                    <a:pt x="256" y="41"/>
                  </a:lnTo>
                  <a:lnTo>
                    <a:pt x="256" y="45"/>
                  </a:lnTo>
                  <a:lnTo>
                    <a:pt x="259" y="45"/>
                  </a:lnTo>
                  <a:lnTo>
                    <a:pt x="263" y="45"/>
                  </a:lnTo>
                  <a:lnTo>
                    <a:pt x="267" y="45"/>
                  </a:lnTo>
                  <a:lnTo>
                    <a:pt x="267" y="49"/>
                  </a:lnTo>
                  <a:lnTo>
                    <a:pt x="271" y="49"/>
                  </a:lnTo>
                  <a:lnTo>
                    <a:pt x="274" y="49"/>
                  </a:lnTo>
                  <a:lnTo>
                    <a:pt x="278" y="52"/>
                  </a:lnTo>
                  <a:lnTo>
                    <a:pt x="278" y="49"/>
                  </a:lnTo>
                  <a:lnTo>
                    <a:pt x="282" y="49"/>
                  </a:lnTo>
                  <a:lnTo>
                    <a:pt x="286" y="49"/>
                  </a:lnTo>
                  <a:lnTo>
                    <a:pt x="286" y="52"/>
                  </a:lnTo>
                  <a:lnTo>
                    <a:pt x="286" y="56"/>
                  </a:lnTo>
                  <a:lnTo>
                    <a:pt x="282" y="56"/>
                  </a:lnTo>
                  <a:lnTo>
                    <a:pt x="278" y="56"/>
                  </a:lnTo>
                  <a:lnTo>
                    <a:pt x="278" y="52"/>
                  </a:lnTo>
                  <a:lnTo>
                    <a:pt x="278" y="56"/>
                  </a:lnTo>
                  <a:lnTo>
                    <a:pt x="274" y="56"/>
                  </a:lnTo>
                  <a:lnTo>
                    <a:pt x="271" y="56"/>
                  </a:lnTo>
                  <a:lnTo>
                    <a:pt x="267" y="56"/>
                  </a:lnTo>
                  <a:lnTo>
                    <a:pt x="267" y="52"/>
                  </a:lnTo>
                  <a:lnTo>
                    <a:pt x="263" y="56"/>
                  </a:lnTo>
                  <a:lnTo>
                    <a:pt x="259" y="56"/>
                  </a:lnTo>
                  <a:lnTo>
                    <a:pt x="263" y="56"/>
                  </a:lnTo>
                  <a:lnTo>
                    <a:pt x="263" y="60"/>
                  </a:lnTo>
                  <a:lnTo>
                    <a:pt x="259" y="60"/>
                  </a:lnTo>
                  <a:lnTo>
                    <a:pt x="256" y="60"/>
                  </a:lnTo>
                  <a:lnTo>
                    <a:pt x="252" y="60"/>
                  </a:lnTo>
                  <a:lnTo>
                    <a:pt x="252" y="56"/>
                  </a:lnTo>
                  <a:lnTo>
                    <a:pt x="248" y="56"/>
                  </a:lnTo>
                  <a:lnTo>
                    <a:pt x="244" y="56"/>
                  </a:lnTo>
                  <a:lnTo>
                    <a:pt x="244" y="60"/>
                  </a:lnTo>
                  <a:lnTo>
                    <a:pt x="248" y="60"/>
                  </a:lnTo>
                  <a:lnTo>
                    <a:pt x="252" y="60"/>
                  </a:lnTo>
                  <a:lnTo>
                    <a:pt x="256" y="60"/>
                  </a:lnTo>
                  <a:lnTo>
                    <a:pt x="252" y="64"/>
                  </a:lnTo>
                  <a:lnTo>
                    <a:pt x="252" y="68"/>
                  </a:lnTo>
                  <a:lnTo>
                    <a:pt x="252" y="64"/>
                  </a:lnTo>
                  <a:lnTo>
                    <a:pt x="256" y="64"/>
                  </a:lnTo>
                  <a:lnTo>
                    <a:pt x="259" y="64"/>
                  </a:lnTo>
                  <a:lnTo>
                    <a:pt x="263" y="60"/>
                  </a:lnTo>
                  <a:lnTo>
                    <a:pt x="267" y="60"/>
                  </a:lnTo>
                  <a:lnTo>
                    <a:pt x="271" y="60"/>
                  </a:lnTo>
                  <a:lnTo>
                    <a:pt x="271" y="64"/>
                  </a:lnTo>
                  <a:lnTo>
                    <a:pt x="267" y="64"/>
                  </a:lnTo>
                  <a:lnTo>
                    <a:pt x="271" y="64"/>
                  </a:lnTo>
                  <a:lnTo>
                    <a:pt x="274" y="64"/>
                  </a:lnTo>
                  <a:lnTo>
                    <a:pt x="271" y="68"/>
                  </a:lnTo>
                  <a:lnTo>
                    <a:pt x="267" y="68"/>
                  </a:lnTo>
                  <a:lnTo>
                    <a:pt x="263" y="68"/>
                  </a:lnTo>
                  <a:lnTo>
                    <a:pt x="263" y="71"/>
                  </a:lnTo>
                  <a:lnTo>
                    <a:pt x="259" y="71"/>
                  </a:lnTo>
                  <a:lnTo>
                    <a:pt x="256" y="71"/>
                  </a:lnTo>
                  <a:lnTo>
                    <a:pt x="252" y="71"/>
                  </a:lnTo>
                  <a:lnTo>
                    <a:pt x="248" y="71"/>
                  </a:lnTo>
                  <a:lnTo>
                    <a:pt x="244" y="71"/>
                  </a:lnTo>
                  <a:lnTo>
                    <a:pt x="241" y="71"/>
                  </a:lnTo>
                  <a:lnTo>
                    <a:pt x="237" y="71"/>
                  </a:lnTo>
                  <a:lnTo>
                    <a:pt x="233" y="71"/>
                  </a:lnTo>
                  <a:lnTo>
                    <a:pt x="233" y="68"/>
                  </a:lnTo>
                  <a:lnTo>
                    <a:pt x="229" y="68"/>
                  </a:lnTo>
                  <a:lnTo>
                    <a:pt x="229" y="71"/>
                  </a:lnTo>
                  <a:lnTo>
                    <a:pt x="226" y="71"/>
                  </a:lnTo>
                  <a:lnTo>
                    <a:pt x="222" y="71"/>
                  </a:lnTo>
                  <a:lnTo>
                    <a:pt x="218" y="71"/>
                  </a:lnTo>
                  <a:lnTo>
                    <a:pt x="218" y="68"/>
                  </a:lnTo>
                  <a:lnTo>
                    <a:pt x="222" y="68"/>
                  </a:lnTo>
                  <a:lnTo>
                    <a:pt x="218" y="68"/>
                  </a:lnTo>
                  <a:lnTo>
                    <a:pt x="214" y="68"/>
                  </a:lnTo>
                  <a:lnTo>
                    <a:pt x="214" y="64"/>
                  </a:lnTo>
                  <a:lnTo>
                    <a:pt x="211" y="64"/>
                  </a:lnTo>
                  <a:lnTo>
                    <a:pt x="207" y="64"/>
                  </a:lnTo>
                  <a:lnTo>
                    <a:pt x="207" y="68"/>
                  </a:lnTo>
                  <a:lnTo>
                    <a:pt x="203" y="68"/>
                  </a:lnTo>
                  <a:lnTo>
                    <a:pt x="203" y="64"/>
                  </a:lnTo>
                  <a:lnTo>
                    <a:pt x="199" y="64"/>
                  </a:lnTo>
                  <a:lnTo>
                    <a:pt x="203" y="64"/>
                  </a:lnTo>
                  <a:lnTo>
                    <a:pt x="199" y="60"/>
                  </a:lnTo>
                  <a:lnTo>
                    <a:pt x="195" y="60"/>
                  </a:lnTo>
                  <a:lnTo>
                    <a:pt x="192" y="64"/>
                  </a:lnTo>
                  <a:lnTo>
                    <a:pt x="188" y="68"/>
                  </a:lnTo>
                  <a:lnTo>
                    <a:pt x="184" y="68"/>
                  </a:lnTo>
                  <a:lnTo>
                    <a:pt x="180" y="68"/>
                  </a:lnTo>
                  <a:lnTo>
                    <a:pt x="177" y="68"/>
                  </a:lnTo>
                  <a:lnTo>
                    <a:pt x="173" y="68"/>
                  </a:lnTo>
                  <a:lnTo>
                    <a:pt x="169" y="68"/>
                  </a:lnTo>
                  <a:lnTo>
                    <a:pt x="165" y="68"/>
                  </a:lnTo>
                  <a:lnTo>
                    <a:pt x="165" y="71"/>
                  </a:lnTo>
                  <a:lnTo>
                    <a:pt x="162" y="71"/>
                  </a:lnTo>
                  <a:lnTo>
                    <a:pt x="158" y="71"/>
                  </a:lnTo>
                  <a:lnTo>
                    <a:pt x="154" y="71"/>
                  </a:lnTo>
                  <a:lnTo>
                    <a:pt x="150" y="75"/>
                  </a:lnTo>
                  <a:lnTo>
                    <a:pt x="147" y="75"/>
                  </a:lnTo>
                  <a:lnTo>
                    <a:pt x="143" y="75"/>
                  </a:lnTo>
                  <a:lnTo>
                    <a:pt x="139" y="75"/>
                  </a:lnTo>
                  <a:lnTo>
                    <a:pt x="135" y="75"/>
                  </a:lnTo>
                  <a:lnTo>
                    <a:pt x="132" y="75"/>
                  </a:lnTo>
                  <a:lnTo>
                    <a:pt x="128" y="75"/>
                  </a:lnTo>
                  <a:lnTo>
                    <a:pt x="132" y="75"/>
                  </a:lnTo>
                  <a:lnTo>
                    <a:pt x="128" y="75"/>
                  </a:lnTo>
                  <a:lnTo>
                    <a:pt x="124" y="75"/>
                  </a:lnTo>
                  <a:lnTo>
                    <a:pt x="120" y="75"/>
                  </a:lnTo>
                  <a:lnTo>
                    <a:pt x="124" y="75"/>
                  </a:lnTo>
                  <a:lnTo>
                    <a:pt x="120" y="75"/>
                  </a:lnTo>
                  <a:lnTo>
                    <a:pt x="113" y="75"/>
                  </a:lnTo>
                  <a:lnTo>
                    <a:pt x="109" y="75"/>
                  </a:lnTo>
                  <a:lnTo>
                    <a:pt x="105" y="75"/>
                  </a:lnTo>
                  <a:lnTo>
                    <a:pt x="102" y="75"/>
                  </a:lnTo>
                  <a:lnTo>
                    <a:pt x="98" y="75"/>
                  </a:lnTo>
                  <a:lnTo>
                    <a:pt x="94" y="75"/>
                  </a:lnTo>
                  <a:lnTo>
                    <a:pt x="90" y="75"/>
                  </a:lnTo>
                  <a:lnTo>
                    <a:pt x="94" y="75"/>
                  </a:lnTo>
                  <a:lnTo>
                    <a:pt x="90" y="75"/>
                  </a:lnTo>
                  <a:lnTo>
                    <a:pt x="87" y="71"/>
                  </a:lnTo>
                  <a:lnTo>
                    <a:pt x="87" y="68"/>
                  </a:lnTo>
                  <a:lnTo>
                    <a:pt x="87" y="64"/>
                  </a:lnTo>
                  <a:lnTo>
                    <a:pt x="90" y="64"/>
                  </a:lnTo>
                  <a:lnTo>
                    <a:pt x="87" y="64"/>
                  </a:lnTo>
                  <a:lnTo>
                    <a:pt x="83" y="64"/>
                  </a:lnTo>
                  <a:lnTo>
                    <a:pt x="75" y="64"/>
                  </a:lnTo>
                  <a:lnTo>
                    <a:pt x="71" y="64"/>
                  </a:lnTo>
                  <a:lnTo>
                    <a:pt x="68" y="64"/>
                  </a:lnTo>
                  <a:lnTo>
                    <a:pt x="64" y="64"/>
                  </a:lnTo>
                  <a:lnTo>
                    <a:pt x="60" y="64"/>
                  </a:lnTo>
                  <a:lnTo>
                    <a:pt x="56" y="64"/>
                  </a:lnTo>
                  <a:lnTo>
                    <a:pt x="53" y="64"/>
                  </a:lnTo>
                  <a:lnTo>
                    <a:pt x="49" y="64"/>
                  </a:lnTo>
                  <a:lnTo>
                    <a:pt x="45" y="64"/>
                  </a:lnTo>
                  <a:lnTo>
                    <a:pt x="41" y="60"/>
                  </a:lnTo>
                  <a:lnTo>
                    <a:pt x="38" y="60"/>
                  </a:lnTo>
                  <a:lnTo>
                    <a:pt x="41" y="60"/>
                  </a:lnTo>
                  <a:lnTo>
                    <a:pt x="38" y="60"/>
                  </a:lnTo>
                  <a:lnTo>
                    <a:pt x="34" y="60"/>
                  </a:lnTo>
                  <a:lnTo>
                    <a:pt x="38" y="60"/>
                  </a:lnTo>
                  <a:lnTo>
                    <a:pt x="38" y="56"/>
                  </a:lnTo>
                  <a:lnTo>
                    <a:pt x="34" y="56"/>
                  </a:lnTo>
                  <a:lnTo>
                    <a:pt x="30" y="56"/>
                  </a:lnTo>
                  <a:lnTo>
                    <a:pt x="26" y="52"/>
                  </a:lnTo>
                  <a:lnTo>
                    <a:pt x="30" y="52"/>
                  </a:lnTo>
                  <a:lnTo>
                    <a:pt x="34" y="52"/>
                  </a:lnTo>
                  <a:lnTo>
                    <a:pt x="34" y="49"/>
                  </a:lnTo>
                  <a:lnTo>
                    <a:pt x="41" y="49"/>
                  </a:lnTo>
                  <a:lnTo>
                    <a:pt x="45" y="49"/>
                  </a:lnTo>
                  <a:lnTo>
                    <a:pt x="49" y="49"/>
                  </a:lnTo>
                  <a:lnTo>
                    <a:pt x="53" y="49"/>
                  </a:lnTo>
                  <a:lnTo>
                    <a:pt x="56" y="49"/>
                  </a:lnTo>
                  <a:lnTo>
                    <a:pt x="60" y="49"/>
                  </a:lnTo>
                  <a:lnTo>
                    <a:pt x="64" y="49"/>
                  </a:lnTo>
                  <a:lnTo>
                    <a:pt x="68" y="49"/>
                  </a:lnTo>
                  <a:lnTo>
                    <a:pt x="71" y="49"/>
                  </a:lnTo>
                  <a:lnTo>
                    <a:pt x="75" y="49"/>
                  </a:lnTo>
                  <a:lnTo>
                    <a:pt x="79" y="49"/>
                  </a:lnTo>
                  <a:lnTo>
                    <a:pt x="83" y="49"/>
                  </a:lnTo>
                  <a:lnTo>
                    <a:pt x="87" y="49"/>
                  </a:lnTo>
                  <a:lnTo>
                    <a:pt x="90" y="49"/>
                  </a:lnTo>
                  <a:lnTo>
                    <a:pt x="94" y="49"/>
                  </a:lnTo>
                  <a:lnTo>
                    <a:pt x="102" y="49"/>
                  </a:lnTo>
                  <a:lnTo>
                    <a:pt x="105" y="49"/>
                  </a:lnTo>
                  <a:lnTo>
                    <a:pt x="102" y="49"/>
                  </a:lnTo>
                  <a:lnTo>
                    <a:pt x="105" y="49"/>
                  </a:lnTo>
                  <a:lnTo>
                    <a:pt x="109" y="49"/>
                  </a:lnTo>
                  <a:lnTo>
                    <a:pt x="113" y="49"/>
                  </a:lnTo>
                  <a:lnTo>
                    <a:pt x="117" y="49"/>
                  </a:lnTo>
                  <a:lnTo>
                    <a:pt x="120" y="49"/>
                  </a:lnTo>
                  <a:lnTo>
                    <a:pt x="117" y="45"/>
                  </a:lnTo>
                  <a:lnTo>
                    <a:pt x="117" y="49"/>
                  </a:lnTo>
                  <a:lnTo>
                    <a:pt x="113" y="45"/>
                  </a:lnTo>
                  <a:lnTo>
                    <a:pt x="109" y="45"/>
                  </a:lnTo>
                  <a:lnTo>
                    <a:pt x="105" y="45"/>
                  </a:lnTo>
                  <a:lnTo>
                    <a:pt x="102" y="45"/>
                  </a:lnTo>
                  <a:lnTo>
                    <a:pt x="98" y="45"/>
                  </a:lnTo>
                  <a:lnTo>
                    <a:pt x="94" y="41"/>
                  </a:lnTo>
                  <a:lnTo>
                    <a:pt x="90" y="41"/>
                  </a:lnTo>
                  <a:lnTo>
                    <a:pt x="87" y="41"/>
                  </a:lnTo>
                  <a:lnTo>
                    <a:pt x="83" y="41"/>
                  </a:lnTo>
                  <a:lnTo>
                    <a:pt x="79" y="41"/>
                  </a:lnTo>
                  <a:lnTo>
                    <a:pt x="75" y="41"/>
                  </a:lnTo>
                  <a:lnTo>
                    <a:pt x="71" y="41"/>
                  </a:lnTo>
                  <a:lnTo>
                    <a:pt x="64" y="41"/>
                  </a:lnTo>
                  <a:lnTo>
                    <a:pt x="60" y="41"/>
                  </a:lnTo>
                  <a:lnTo>
                    <a:pt x="53" y="41"/>
                  </a:lnTo>
                  <a:lnTo>
                    <a:pt x="49" y="41"/>
                  </a:lnTo>
                  <a:lnTo>
                    <a:pt x="49" y="45"/>
                  </a:lnTo>
                  <a:lnTo>
                    <a:pt x="45" y="41"/>
                  </a:lnTo>
                  <a:lnTo>
                    <a:pt x="41" y="41"/>
                  </a:lnTo>
                  <a:lnTo>
                    <a:pt x="38" y="41"/>
                  </a:lnTo>
                  <a:lnTo>
                    <a:pt x="34" y="41"/>
                  </a:lnTo>
                  <a:lnTo>
                    <a:pt x="26" y="41"/>
                  </a:lnTo>
                  <a:lnTo>
                    <a:pt x="23" y="41"/>
                  </a:lnTo>
                  <a:lnTo>
                    <a:pt x="19" y="41"/>
                  </a:lnTo>
                  <a:lnTo>
                    <a:pt x="15" y="41"/>
                  </a:lnTo>
                  <a:lnTo>
                    <a:pt x="15" y="37"/>
                  </a:lnTo>
                  <a:lnTo>
                    <a:pt x="11" y="37"/>
                  </a:lnTo>
                  <a:lnTo>
                    <a:pt x="15" y="37"/>
                  </a:lnTo>
                  <a:lnTo>
                    <a:pt x="19" y="3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059" name="Freeform 2549"/>
            <p:cNvSpPr>
              <a:spLocks/>
            </p:cNvSpPr>
            <p:nvPr/>
          </p:nvSpPr>
          <p:spPr bwMode="auto">
            <a:xfrm>
              <a:off x="5551488" y="2146300"/>
              <a:ext cx="166687" cy="125413"/>
            </a:xfrm>
            <a:custGeom>
              <a:avLst/>
              <a:gdLst>
                <a:gd name="T0" fmla="*/ 0 w 105"/>
                <a:gd name="T1" fmla="*/ 88900 h 79"/>
                <a:gd name="T2" fmla="*/ 17462 w 105"/>
                <a:gd name="T3" fmla="*/ 84138 h 79"/>
                <a:gd name="T4" fmla="*/ 23812 w 105"/>
                <a:gd name="T5" fmla="*/ 77788 h 79"/>
                <a:gd name="T6" fmla="*/ 4762 w 105"/>
                <a:gd name="T7" fmla="*/ 71438 h 79"/>
                <a:gd name="T8" fmla="*/ 11112 w 105"/>
                <a:gd name="T9" fmla="*/ 77788 h 79"/>
                <a:gd name="T10" fmla="*/ 23812 w 105"/>
                <a:gd name="T11" fmla="*/ 60325 h 79"/>
                <a:gd name="T12" fmla="*/ 28575 w 105"/>
                <a:gd name="T13" fmla="*/ 65088 h 79"/>
                <a:gd name="T14" fmla="*/ 34925 w 105"/>
                <a:gd name="T15" fmla="*/ 60325 h 79"/>
                <a:gd name="T16" fmla="*/ 41275 w 105"/>
                <a:gd name="T17" fmla="*/ 53975 h 79"/>
                <a:gd name="T18" fmla="*/ 41275 w 105"/>
                <a:gd name="T19" fmla="*/ 36513 h 79"/>
                <a:gd name="T20" fmla="*/ 47625 w 105"/>
                <a:gd name="T21" fmla="*/ 23813 h 79"/>
                <a:gd name="T22" fmla="*/ 65087 w 105"/>
                <a:gd name="T23" fmla="*/ 11113 h 79"/>
                <a:gd name="T24" fmla="*/ 82550 w 105"/>
                <a:gd name="T25" fmla="*/ 0 h 79"/>
                <a:gd name="T26" fmla="*/ 95250 w 105"/>
                <a:gd name="T27" fmla="*/ 0 h 79"/>
                <a:gd name="T28" fmla="*/ 82550 w 105"/>
                <a:gd name="T29" fmla="*/ 6350 h 79"/>
                <a:gd name="T30" fmla="*/ 82550 w 105"/>
                <a:gd name="T31" fmla="*/ 17463 h 79"/>
                <a:gd name="T32" fmla="*/ 82550 w 105"/>
                <a:gd name="T33" fmla="*/ 23813 h 79"/>
                <a:gd name="T34" fmla="*/ 71437 w 105"/>
                <a:gd name="T35" fmla="*/ 36513 h 79"/>
                <a:gd name="T36" fmla="*/ 65087 w 105"/>
                <a:gd name="T37" fmla="*/ 47625 h 79"/>
                <a:gd name="T38" fmla="*/ 76200 w 105"/>
                <a:gd name="T39" fmla="*/ 41275 h 79"/>
                <a:gd name="T40" fmla="*/ 88900 w 105"/>
                <a:gd name="T41" fmla="*/ 41275 h 79"/>
                <a:gd name="T42" fmla="*/ 88900 w 105"/>
                <a:gd name="T43" fmla="*/ 47625 h 79"/>
                <a:gd name="T44" fmla="*/ 100012 w 105"/>
                <a:gd name="T45" fmla="*/ 53975 h 79"/>
                <a:gd name="T46" fmla="*/ 100012 w 105"/>
                <a:gd name="T47" fmla="*/ 60325 h 79"/>
                <a:gd name="T48" fmla="*/ 106362 w 105"/>
                <a:gd name="T49" fmla="*/ 53975 h 79"/>
                <a:gd name="T50" fmla="*/ 123825 w 105"/>
                <a:gd name="T51" fmla="*/ 53975 h 79"/>
                <a:gd name="T52" fmla="*/ 136525 w 105"/>
                <a:gd name="T53" fmla="*/ 53975 h 79"/>
                <a:gd name="T54" fmla="*/ 136525 w 105"/>
                <a:gd name="T55" fmla="*/ 65088 h 79"/>
                <a:gd name="T56" fmla="*/ 136525 w 105"/>
                <a:gd name="T57" fmla="*/ 71438 h 79"/>
                <a:gd name="T58" fmla="*/ 142875 w 105"/>
                <a:gd name="T59" fmla="*/ 77788 h 79"/>
                <a:gd name="T60" fmla="*/ 153987 w 105"/>
                <a:gd name="T61" fmla="*/ 77788 h 79"/>
                <a:gd name="T62" fmla="*/ 153987 w 105"/>
                <a:gd name="T63" fmla="*/ 77788 h 79"/>
                <a:gd name="T64" fmla="*/ 142875 w 105"/>
                <a:gd name="T65" fmla="*/ 84138 h 79"/>
                <a:gd name="T66" fmla="*/ 136525 w 105"/>
                <a:gd name="T67" fmla="*/ 88900 h 79"/>
                <a:gd name="T68" fmla="*/ 142875 w 105"/>
                <a:gd name="T69" fmla="*/ 101600 h 79"/>
                <a:gd name="T70" fmla="*/ 160337 w 105"/>
                <a:gd name="T71" fmla="*/ 88900 h 79"/>
                <a:gd name="T72" fmla="*/ 153987 w 105"/>
                <a:gd name="T73" fmla="*/ 95250 h 79"/>
                <a:gd name="T74" fmla="*/ 166687 w 105"/>
                <a:gd name="T75" fmla="*/ 95250 h 79"/>
                <a:gd name="T76" fmla="*/ 160337 w 105"/>
                <a:gd name="T77" fmla="*/ 112713 h 79"/>
                <a:gd name="T78" fmla="*/ 147637 w 105"/>
                <a:gd name="T79" fmla="*/ 125413 h 79"/>
                <a:gd name="T80" fmla="*/ 136525 w 105"/>
                <a:gd name="T81" fmla="*/ 112713 h 79"/>
                <a:gd name="T82" fmla="*/ 136525 w 105"/>
                <a:gd name="T83" fmla="*/ 107950 h 79"/>
                <a:gd name="T84" fmla="*/ 123825 w 105"/>
                <a:gd name="T85" fmla="*/ 95250 h 79"/>
                <a:gd name="T86" fmla="*/ 119062 w 105"/>
                <a:gd name="T87" fmla="*/ 101600 h 79"/>
                <a:gd name="T88" fmla="*/ 112712 w 105"/>
                <a:gd name="T89" fmla="*/ 107950 h 79"/>
                <a:gd name="T90" fmla="*/ 106362 w 105"/>
                <a:gd name="T91" fmla="*/ 112713 h 79"/>
                <a:gd name="T92" fmla="*/ 82550 w 105"/>
                <a:gd name="T93" fmla="*/ 119063 h 79"/>
                <a:gd name="T94" fmla="*/ 100012 w 105"/>
                <a:gd name="T95" fmla="*/ 107950 h 79"/>
                <a:gd name="T96" fmla="*/ 106362 w 105"/>
                <a:gd name="T97" fmla="*/ 95250 h 79"/>
                <a:gd name="T98" fmla="*/ 100012 w 105"/>
                <a:gd name="T99" fmla="*/ 95250 h 79"/>
                <a:gd name="T100" fmla="*/ 95250 w 105"/>
                <a:gd name="T101" fmla="*/ 107950 h 79"/>
                <a:gd name="T102" fmla="*/ 76200 w 105"/>
                <a:gd name="T103" fmla="*/ 101600 h 79"/>
                <a:gd name="T104" fmla="*/ 88900 w 105"/>
                <a:gd name="T105" fmla="*/ 95250 h 79"/>
                <a:gd name="T106" fmla="*/ 88900 w 105"/>
                <a:gd name="T107" fmla="*/ 95250 h 79"/>
                <a:gd name="T108" fmla="*/ 71437 w 105"/>
                <a:gd name="T109" fmla="*/ 101600 h 79"/>
                <a:gd name="T110" fmla="*/ 47625 w 105"/>
                <a:gd name="T111" fmla="*/ 101600 h 79"/>
                <a:gd name="T112" fmla="*/ 17462 w 105"/>
                <a:gd name="T113" fmla="*/ 101600 h 7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105" h="79">
                  <a:moveTo>
                    <a:pt x="3" y="64"/>
                  </a:moveTo>
                  <a:lnTo>
                    <a:pt x="0" y="64"/>
                  </a:lnTo>
                  <a:lnTo>
                    <a:pt x="0" y="60"/>
                  </a:lnTo>
                  <a:lnTo>
                    <a:pt x="0" y="56"/>
                  </a:lnTo>
                  <a:lnTo>
                    <a:pt x="3" y="56"/>
                  </a:lnTo>
                  <a:lnTo>
                    <a:pt x="7" y="56"/>
                  </a:lnTo>
                  <a:lnTo>
                    <a:pt x="7" y="53"/>
                  </a:lnTo>
                  <a:lnTo>
                    <a:pt x="11" y="53"/>
                  </a:lnTo>
                  <a:lnTo>
                    <a:pt x="11" y="49"/>
                  </a:lnTo>
                  <a:lnTo>
                    <a:pt x="15" y="49"/>
                  </a:lnTo>
                  <a:lnTo>
                    <a:pt x="11" y="49"/>
                  </a:lnTo>
                  <a:lnTo>
                    <a:pt x="15" y="49"/>
                  </a:lnTo>
                  <a:lnTo>
                    <a:pt x="11" y="49"/>
                  </a:lnTo>
                  <a:lnTo>
                    <a:pt x="7" y="49"/>
                  </a:lnTo>
                  <a:lnTo>
                    <a:pt x="3" y="49"/>
                  </a:lnTo>
                  <a:lnTo>
                    <a:pt x="3" y="45"/>
                  </a:lnTo>
                  <a:lnTo>
                    <a:pt x="7" y="45"/>
                  </a:lnTo>
                  <a:lnTo>
                    <a:pt x="11" y="45"/>
                  </a:lnTo>
                  <a:lnTo>
                    <a:pt x="7" y="45"/>
                  </a:lnTo>
                  <a:lnTo>
                    <a:pt x="7" y="49"/>
                  </a:lnTo>
                  <a:lnTo>
                    <a:pt x="11" y="49"/>
                  </a:lnTo>
                  <a:lnTo>
                    <a:pt x="11" y="45"/>
                  </a:lnTo>
                  <a:lnTo>
                    <a:pt x="15" y="41"/>
                  </a:lnTo>
                  <a:lnTo>
                    <a:pt x="15" y="38"/>
                  </a:lnTo>
                  <a:lnTo>
                    <a:pt x="15" y="41"/>
                  </a:lnTo>
                  <a:lnTo>
                    <a:pt x="18" y="41"/>
                  </a:lnTo>
                  <a:lnTo>
                    <a:pt x="22" y="41"/>
                  </a:lnTo>
                  <a:lnTo>
                    <a:pt x="18" y="41"/>
                  </a:lnTo>
                  <a:lnTo>
                    <a:pt x="18" y="38"/>
                  </a:lnTo>
                  <a:lnTo>
                    <a:pt x="22" y="38"/>
                  </a:lnTo>
                  <a:lnTo>
                    <a:pt x="18" y="38"/>
                  </a:lnTo>
                  <a:lnTo>
                    <a:pt x="22" y="38"/>
                  </a:lnTo>
                  <a:lnTo>
                    <a:pt x="18" y="38"/>
                  </a:lnTo>
                  <a:lnTo>
                    <a:pt x="18" y="34"/>
                  </a:lnTo>
                  <a:lnTo>
                    <a:pt x="22" y="34"/>
                  </a:lnTo>
                  <a:lnTo>
                    <a:pt x="26" y="34"/>
                  </a:lnTo>
                  <a:lnTo>
                    <a:pt x="22" y="34"/>
                  </a:lnTo>
                  <a:lnTo>
                    <a:pt x="22" y="30"/>
                  </a:lnTo>
                  <a:lnTo>
                    <a:pt x="26" y="26"/>
                  </a:lnTo>
                  <a:lnTo>
                    <a:pt x="26" y="23"/>
                  </a:lnTo>
                  <a:lnTo>
                    <a:pt x="30" y="19"/>
                  </a:lnTo>
                  <a:lnTo>
                    <a:pt x="30" y="15"/>
                  </a:lnTo>
                  <a:lnTo>
                    <a:pt x="33" y="15"/>
                  </a:lnTo>
                  <a:lnTo>
                    <a:pt x="30" y="15"/>
                  </a:lnTo>
                  <a:lnTo>
                    <a:pt x="33" y="15"/>
                  </a:lnTo>
                  <a:lnTo>
                    <a:pt x="37" y="11"/>
                  </a:lnTo>
                  <a:lnTo>
                    <a:pt x="37" y="7"/>
                  </a:lnTo>
                  <a:lnTo>
                    <a:pt x="41" y="7"/>
                  </a:lnTo>
                  <a:lnTo>
                    <a:pt x="41" y="4"/>
                  </a:lnTo>
                  <a:lnTo>
                    <a:pt x="45" y="4"/>
                  </a:lnTo>
                  <a:lnTo>
                    <a:pt x="48" y="4"/>
                  </a:lnTo>
                  <a:lnTo>
                    <a:pt x="52" y="0"/>
                  </a:lnTo>
                  <a:lnTo>
                    <a:pt x="56" y="0"/>
                  </a:lnTo>
                  <a:lnTo>
                    <a:pt x="60" y="0"/>
                  </a:lnTo>
                  <a:lnTo>
                    <a:pt x="56" y="0"/>
                  </a:lnTo>
                  <a:lnTo>
                    <a:pt x="60" y="0"/>
                  </a:lnTo>
                  <a:lnTo>
                    <a:pt x="63" y="0"/>
                  </a:lnTo>
                  <a:lnTo>
                    <a:pt x="60" y="4"/>
                  </a:lnTo>
                  <a:lnTo>
                    <a:pt x="56" y="4"/>
                  </a:lnTo>
                  <a:lnTo>
                    <a:pt x="52" y="4"/>
                  </a:lnTo>
                  <a:lnTo>
                    <a:pt x="52" y="7"/>
                  </a:lnTo>
                  <a:lnTo>
                    <a:pt x="56" y="7"/>
                  </a:lnTo>
                  <a:lnTo>
                    <a:pt x="56" y="11"/>
                  </a:lnTo>
                  <a:lnTo>
                    <a:pt x="52" y="11"/>
                  </a:lnTo>
                  <a:lnTo>
                    <a:pt x="52" y="15"/>
                  </a:lnTo>
                  <a:lnTo>
                    <a:pt x="52" y="11"/>
                  </a:lnTo>
                  <a:lnTo>
                    <a:pt x="48" y="11"/>
                  </a:lnTo>
                  <a:lnTo>
                    <a:pt x="52" y="15"/>
                  </a:lnTo>
                  <a:lnTo>
                    <a:pt x="48" y="15"/>
                  </a:lnTo>
                  <a:lnTo>
                    <a:pt x="48" y="19"/>
                  </a:lnTo>
                  <a:lnTo>
                    <a:pt x="45" y="19"/>
                  </a:lnTo>
                  <a:lnTo>
                    <a:pt x="45" y="23"/>
                  </a:lnTo>
                  <a:lnTo>
                    <a:pt x="41" y="26"/>
                  </a:lnTo>
                  <a:lnTo>
                    <a:pt x="41" y="30"/>
                  </a:lnTo>
                  <a:lnTo>
                    <a:pt x="37" y="30"/>
                  </a:lnTo>
                  <a:lnTo>
                    <a:pt x="41" y="30"/>
                  </a:lnTo>
                  <a:lnTo>
                    <a:pt x="41" y="34"/>
                  </a:lnTo>
                  <a:lnTo>
                    <a:pt x="41" y="30"/>
                  </a:lnTo>
                  <a:lnTo>
                    <a:pt x="45" y="26"/>
                  </a:lnTo>
                  <a:lnTo>
                    <a:pt x="48" y="26"/>
                  </a:lnTo>
                  <a:lnTo>
                    <a:pt x="48" y="23"/>
                  </a:lnTo>
                  <a:lnTo>
                    <a:pt x="52" y="23"/>
                  </a:lnTo>
                  <a:lnTo>
                    <a:pt x="52" y="26"/>
                  </a:lnTo>
                  <a:lnTo>
                    <a:pt x="56" y="26"/>
                  </a:lnTo>
                  <a:lnTo>
                    <a:pt x="60" y="26"/>
                  </a:lnTo>
                  <a:lnTo>
                    <a:pt x="56" y="30"/>
                  </a:lnTo>
                  <a:lnTo>
                    <a:pt x="52" y="30"/>
                  </a:lnTo>
                  <a:lnTo>
                    <a:pt x="56" y="30"/>
                  </a:lnTo>
                  <a:lnTo>
                    <a:pt x="52" y="34"/>
                  </a:lnTo>
                  <a:lnTo>
                    <a:pt x="56" y="34"/>
                  </a:lnTo>
                  <a:lnTo>
                    <a:pt x="60" y="34"/>
                  </a:lnTo>
                  <a:lnTo>
                    <a:pt x="63" y="34"/>
                  </a:lnTo>
                  <a:lnTo>
                    <a:pt x="63" y="38"/>
                  </a:lnTo>
                  <a:lnTo>
                    <a:pt x="63" y="34"/>
                  </a:lnTo>
                  <a:lnTo>
                    <a:pt x="67" y="34"/>
                  </a:lnTo>
                  <a:lnTo>
                    <a:pt x="63" y="38"/>
                  </a:lnTo>
                  <a:lnTo>
                    <a:pt x="63" y="41"/>
                  </a:lnTo>
                  <a:lnTo>
                    <a:pt x="63" y="38"/>
                  </a:lnTo>
                  <a:lnTo>
                    <a:pt x="67" y="38"/>
                  </a:lnTo>
                  <a:lnTo>
                    <a:pt x="67" y="34"/>
                  </a:lnTo>
                  <a:lnTo>
                    <a:pt x="67" y="38"/>
                  </a:lnTo>
                  <a:lnTo>
                    <a:pt x="71" y="38"/>
                  </a:lnTo>
                  <a:lnTo>
                    <a:pt x="75" y="34"/>
                  </a:lnTo>
                  <a:lnTo>
                    <a:pt x="78" y="34"/>
                  </a:lnTo>
                  <a:lnTo>
                    <a:pt x="78" y="38"/>
                  </a:lnTo>
                  <a:lnTo>
                    <a:pt x="78" y="34"/>
                  </a:lnTo>
                  <a:lnTo>
                    <a:pt x="82" y="34"/>
                  </a:lnTo>
                  <a:lnTo>
                    <a:pt x="86" y="34"/>
                  </a:lnTo>
                  <a:lnTo>
                    <a:pt x="90" y="34"/>
                  </a:lnTo>
                  <a:lnTo>
                    <a:pt x="93" y="38"/>
                  </a:lnTo>
                  <a:lnTo>
                    <a:pt x="90" y="41"/>
                  </a:lnTo>
                  <a:lnTo>
                    <a:pt x="86" y="41"/>
                  </a:lnTo>
                  <a:lnTo>
                    <a:pt x="90" y="41"/>
                  </a:lnTo>
                  <a:lnTo>
                    <a:pt x="86" y="41"/>
                  </a:lnTo>
                  <a:lnTo>
                    <a:pt x="82" y="45"/>
                  </a:lnTo>
                  <a:lnTo>
                    <a:pt x="86" y="45"/>
                  </a:lnTo>
                  <a:lnTo>
                    <a:pt x="90" y="45"/>
                  </a:lnTo>
                  <a:lnTo>
                    <a:pt x="86" y="45"/>
                  </a:lnTo>
                  <a:lnTo>
                    <a:pt x="86" y="49"/>
                  </a:lnTo>
                  <a:lnTo>
                    <a:pt x="90" y="49"/>
                  </a:lnTo>
                  <a:lnTo>
                    <a:pt x="93" y="49"/>
                  </a:lnTo>
                  <a:lnTo>
                    <a:pt x="93" y="45"/>
                  </a:lnTo>
                  <a:lnTo>
                    <a:pt x="93" y="49"/>
                  </a:lnTo>
                  <a:lnTo>
                    <a:pt x="97" y="49"/>
                  </a:lnTo>
                  <a:lnTo>
                    <a:pt x="97" y="45"/>
                  </a:lnTo>
                  <a:lnTo>
                    <a:pt x="101" y="45"/>
                  </a:lnTo>
                  <a:lnTo>
                    <a:pt x="101" y="49"/>
                  </a:lnTo>
                  <a:lnTo>
                    <a:pt x="97" y="49"/>
                  </a:lnTo>
                  <a:lnTo>
                    <a:pt x="97" y="53"/>
                  </a:lnTo>
                  <a:lnTo>
                    <a:pt x="97" y="49"/>
                  </a:lnTo>
                  <a:lnTo>
                    <a:pt x="93" y="53"/>
                  </a:lnTo>
                  <a:lnTo>
                    <a:pt x="90" y="53"/>
                  </a:lnTo>
                  <a:lnTo>
                    <a:pt x="86" y="53"/>
                  </a:lnTo>
                  <a:lnTo>
                    <a:pt x="86" y="56"/>
                  </a:lnTo>
                  <a:lnTo>
                    <a:pt x="90" y="56"/>
                  </a:lnTo>
                  <a:lnTo>
                    <a:pt x="86" y="56"/>
                  </a:lnTo>
                  <a:lnTo>
                    <a:pt x="90" y="56"/>
                  </a:lnTo>
                  <a:lnTo>
                    <a:pt x="90" y="60"/>
                  </a:lnTo>
                  <a:lnTo>
                    <a:pt x="86" y="60"/>
                  </a:lnTo>
                  <a:lnTo>
                    <a:pt x="90" y="64"/>
                  </a:lnTo>
                  <a:lnTo>
                    <a:pt x="93" y="60"/>
                  </a:lnTo>
                  <a:lnTo>
                    <a:pt x="93" y="56"/>
                  </a:lnTo>
                  <a:lnTo>
                    <a:pt x="97" y="56"/>
                  </a:lnTo>
                  <a:lnTo>
                    <a:pt x="101" y="56"/>
                  </a:lnTo>
                  <a:lnTo>
                    <a:pt x="101" y="53"/>
                  </a:lnTo>
                  <a:lnTo>
                    <a:pt x="101" y="56"/>
                  </a:lnTo>
                  <a:lnTo>
                    <a:pt x="97" y="56"/>
                  </a:lnTo>
                  <a:lnTo>
                    <a:pt x="97" y="60"/>
                  </a:lnTo>
                  <a:lnTo>
                    <a:pt x="97" y="64"/>
                  </a:lnTo>
                  <a:lnTo>
                    <a:pt x="101" y="64"/>
                  </a:lnTo>
                  <a:lnTo>
                    <a:pt x="101" y="60"/>
                  </a:lnTo>
                  <a:lnTo>
                    <a:pt x="105" y="60"/>
                  </a:lnTo>
                  <a:lnTo>
                    <a:pt x="105" y="64"/>
                  </a:lnTo>
                  <a:lnTo>
                    <a:pt x="105" y="68"/>
                  </a:lnTo>
                  <a:lnTo>
                    <a:pt x="101" y="68"/>
                  </a:lnTo>
                  <a:lnTo>
                    <a:pt x="101" y="71"/>
                  </a:lnTo>
                  <a:lnTo>
                    <a:pt x="101" y="75"/>
                  </a:lnTo>
                  <a:lnTo>
                    <a:pt x="97" y="79"/>
                  </a:lnTo>
                  <a:lnTo>
                    <a:pt x="93" y="75"/>
                  </a:lnTo>
                  <a:lnTo>
                    <a:pt x="93" y="79"/>
                  </a:lnTo>
                  <a:lnTo>
                    <a:pt x="90" y="79"/>
                  </a:lnTo>
                  <a:lnTo>
                    <a:pt x="90" y="75"/>
                  </a:lnTo>
                  <a:lnTo>
                    <a:pt x="90" y="71"/>
                  </a:lnTo>
                  <a:lnTo>
                    <a:pt x="86" y="71"/>
                  </a:lnTo>
                  <a:lnTo>
                    <a:pt x="86" y="75"/>
                  </a:lnTo>
                  <a:lnTo>
                    <a:pt x="82" y="75"/>
                  </a:lnTo>
                  <a:lnTo>
                    <a:pt x="82" y="71"/>
                  </a:lnTo>
                  <a:lnTo>
                    <a:pt x="86" y="68"/>
                  </a:lnTo>
                  <a:lnTo>
                    <a:pt x="86" y="64"/>
                  </a:lnTo>
                  <a:lnTo>
                    <a:pt x="86" y="60"/>
                  </a:lnTo>
                  <a:lnTo>
                    <a:pt x="82" y="60"/>
                  </a:lnTo>
                  <a:lnTo>
                    <a:pt x="78" y="60"/>
                  </a:lnTo>
                  <a:lnTo>
                    <a:pt x="78" y="64"/>
                  </a:lnTo>
                  <a:lnTo>
                    <a:pt x="78" y="68"/>
                  </a:lnTo>
                  <a:lnTo>
                    <a:pt x="75" y="68"/>
                  </a:lnTo>
                  <a:lnTo>
                    <a:pt x="75" y="64"/>
                  </a:lnTo>
                  <a:lnTo>
                    <a:pt x="78" y="64"/>
                  </a:lnTo>
                  <a:lnTo>
                    <a:pt x="75" y="64"/>
                  </a:lnTo>
                  <a:lnTo>
                    <a:pt x="75" y="68"/>
                  </a:lnTo>
                  <a:lnTo>
                    <a:pt x="71" y="68"/>
                  </a:lnTo>
                  <a:lnTo>
                    <a:pt x="71" y="64"/>
                  </a:lnTo>
                  <a:lnTo>
                    <a:pt x="71" y="68"/>
                  </a:lnTo>
                  <a:lnTo>
                    <a:pt x="67" y="68"/>
                  </a:lnTo>
                  <a:lnTo>
                    <a:pt x="67" y="71"/>
                  </a:lnTo>
                  <a:lnTo>
                    <a:pt x="63" y="75"/>
                  </a:lnTo>
                  <a:lnTo>
                    <a:pt x="60" y="75"/>
                  </a:lnTo>
                  <a:lnTo>
                    <a:pt x="56" y="75"/>
                  </a:lnTo>
                  <a:lnTo>
                    <a:pt x="52" y="75"/>
                  </a:lnTo>
                  <a:lnTo>
                    <a:pt x="52" y="71"/>
                  </a:lnTo>
                  <a:lnTo>
                    <a:pt x="56" y="71"/>
                  </a:lnTo>
                  <a:lnTo>
                    <a:pt x="60" y="71"/>
                  </a:lnTo>
                  <a:lnTo>
                    <a:pt x="63" y="68"/>
                  </a:lnTo>
                  <a:lnTo>
                    <a:pt x="67" y="64"/>
                  </a:lnTo>
                  <a:lnTo>
                    <a:pt x="71" y="64"/>
                  </a:lnTo>
                  <a:lnTo>
                    <a:pt x="67" y="64"/>
                  </a:lnTo>
                  <a:lnTo>
                    <a:pt x="67" y="60"/>
                  </a:lnTo>
                  <a:lnTo>
                    <a:pt x="71" y="60"/>
                  </a:lnTo>
                  <a:lnTo>
                    <a:pt x="67" y="60"/>
                  </a:lnTo>
                  <a:lnTo>
                    <a:pt x="67" y="64"/>
                  </a:lnTo>
                  <a:lnTo>
                    <a:pt x="63" y="60"/>
                  </a:lnTo>
                  <a:lnTo>
                    <a:pt x="60" y="64"/>
                  </a:lnTo>
                  <a:lnTo>
                    <a:pt x="63" y="64"/>
                  </a:lnTo>
                  <a:lnTo>
                    <a:pt x="60" y="64"/>
                  </a:lnTo>
                  <a:lnTo>
                    <a:pt x="60" y="68"/>
                  </a:lnTo>
                  <a:lnTo>
                    <a:pt x="60" y="64"/>
                  </a:lnTo>
                  <a:lnTo>
                    <a:pt x="56" y="64"/>
                  </a:lnTo>
                  <a:lnTo>
                    <a:pt x="52" y="64"/>
                  </a:lnTo>
                  <a:lnTo>
                    <a:pt x="48" y="64"/>
                  </a:lnTo>
                  <a:lnTo>
                    <a:pt x="52" y="64"/>
                  </a:lnTo>
                  <a:lnTo>
                    <a:pt x="56" y="64"/>
                  </a:lnTo>
                  <a:lnTo>
                    <a:pt x="60" y="60"/>
                  </a:lnTo>
                  <a:lnTo>
                    <a:pt x="56" y="60"/>
                  </a:lnTo>
                  <a:lnTo>
                    <a:pt x="56" y="64"/>
                  </a:lnTo>
                  <a:lnTo>
                    <a:pt x="56" y="60"/>
                  </a:lnTo>
                  <a:lnTo>
                    <a:pt x="56" y="56"/>
                  </a:lnTo>
                  <a:lnTo>
                    <a:pt x="56" y="60"/>
                  </a:lnTo>
                  <a:lnTo>
                    <a:pt x="52" y="60"/>
                  </a:lnTo>
                  <a:lnTo>
                    <a:pt x="48" y="60"/>
                  </a:lnTo>
                  <a:lnTo>
                    <a:pt x="48" y="64"/>
                  </a:lnTo>
                  <a:lnTo>
                    <a:pt x="45" y="64"/>
                  </a:lnTo>
                  <a:lnTo>
                    <a:pt x="41" y="64"/>
                  </a:lnTo>
                  <a:lnTo>
                    <a:pt x="37" y="64"/>
                  </a:lnTo>
                  <a:lnTo>
                    <a:pt x="33" y="64"/>
                  </a:lnTo>
                  <a:lnTo>
                    <a:pt x="30" y="64"/>
                  </a:lnTo>
                  <a:lnTo>
                    <a:pt x="26" y="64"/>
                  </a:lnTo>
                  <a:lnTo>
                    <a:pt x="22" y="60"/>
                  </a:lnTo>
                  <a:lnTo>
                    <a:pt x="15" y="64"/>
                  </a:lnTo>
                  <a:lnTo>
                    <a:pt x="11" y="64"/>
                  </a:lnTo>
                  <a:lnTo>
                    <a:pt x="7" y="64"/>
                  </a:lnTo>
                  <a:lnTo>
                    <a:pt x="3" y="6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060" name="Freeform 2550"/>
            <p:cNvSpPr>
              <a:spLocks/>
            </p:cNvSpPr>
            <p:nvPr/>
          </p:nvSpPr>
          <p:spPr bwMode="auto">
            <a:xfrm>
              <a:off x="3886200" y="1573213"/>
              <a:ext cx="268288" cy="84137"/>
            </a:xfrm>
            <a:custGeom>
              <a:avLst/>
              <a:gdLst>
                <a:gd name="T0" fmla="*/ 65088 w 169"/>
                <a:gd name="T1" fmla="*/ 77787 h 53"/>
                <a:gd name="T2" fmla="*/ 47625 w 169"/>
                <a:gd name="T3" fmla="*/ 71437 h 53"/>
                <a:gd name="T4" fmla="*/ 30163 w 169"/>
                <a:gd name="T5" fmla="*/ 65087 h 53"/>
                <a:gd name="T6" fmla="*/ 23813 w 169"/>
                <a:gd name="T7" fmla="*/ 65087 h 53"/>
                <a:gd name="T8" fmla="*/ 17463 w 169"/>
                <a:gd name="T9" fmla="*/ 65087 h 53"/>
                <a:gd name="T10" fmla="*/ 0 w 169"/>
                <a:gd name="T11" fmla="*/ 65087 h 53"/>
                <a:gd name="T12" fmla="*/ 12700 w 169"/>
                <a:gd name="T13" fmla="*/ 60325 h 53"/>
                <a:gd name="T14" fmla="*/ 23813 w 169"/>
                <a:gd name="T15" fmla="*/ 47625 h 53"/>
                <a:gd name="T16" fmla="*/ 23813 w 169"/>
                <a:gd name="T17" fmla="*/ 41275 h 53"/>
                <a:gd name="T18" fmla="*/ 41275 w 169"/>
                <a:gd name="T19" fmla="*/ 41275 h 53"/>
                <a:gd name="T20" fmla="*/ 36513 w 169"/>
                <a:gd name="T21" fmla="*/ 36512 h 53"/>
                <a:gd name="T22" fmla="*/ 41275 w 169"/>
                <a:gd name="T23" fmla="*/ 23812 h 53"/>
                <a:gd name="T24" fmla="*/ 53975 w 169"/>
                <a:gd name="T25" fmla="*/ 17462 h 53"/>
                <a:gd name="T26" fmla="*/ 47625 w 169"/>
                <a:gd name="T27" fmla="*/ 17462 h 53"/>
                <a:gd name="T28" fmla="*/ 30163 w 169"/>
                <a:gd name="T29" fmla="*/ 6350 h 53"/>
                <a:gd name="T30" fmla="*/ 47625 w 169"/>
                <a:gd name="T31" fmla="*/ 6350 h 53"/>
                <a:gd name="T32" fmla="*/ 65088 w 169"/>
                <a:gd name="T33" fmla="*/ 0 h 53"/>
                <a:gd name="T34" fmla="*/ 84138 w 169"/>
                <a:gd name="T35" fmla="*/ 0 h 53"/>
                <a:gd name="T36" fmla="*/ 101600 w 169"/>
                <a:gd name="T37" fmla="*/ 0 h 53"/>
                <a:gd name="T38" fmla="*/ 119063 w 169"/>
                <a:gd name="T39" fmla="*/ 0 h 53"/>
                <a:gd name="T40" fmla="*/ 138113 w 169"/>
                <a:gd name="T41" fmla="*/ 6350 h 53"/>
                <a:gd name="T42" fmla="*/ 155575 w 169"/>
                <a:gd name="T43" fmla="*/ 6350 h 53"/>
                <a:gd name="T44" fmla="*/ 155575 w 169"/>
                <a:gd name="T45" fmla="*/ 12700 h 53"/>
                <a:gd name="T46" fmla="*/ 161925 w 169"/>
                <a:gd name="T47" fmla="*/ 12700 h 53"/>
                <a:gd name="T48" fmla="*/ 173038 w 169"/>
                <a:gd name="T49" fmla="*/ 6350 h 53"/>
                <a:gd name="T50" fmla="*/ 179388 w 169"/>
                <a:gd name="T51" fmla="*/ 6350 h 53"/>
                <a:gd name="T52" fmla="*/ 196850 w 169"/>
                <a:gd name="T53" fmla="*/ 6350 h 53"/>
                <a:gd name="T54" fmla="*/ 214313 w 169"/>
                <a:gd name="T55" fmla="*/ 6350 h 53"/>
                <a:gd name="T56" fmla="*/ 233363 w 169"/>
                <a:gd name="T57" fmla="*/ 12700 h 53"/>
                <a:gd name="T58" fmla="*/ 244475 w 169"/>
                <a:gd name="T59" fmla="*/ 17462 h 53"/>
                <a:gd name="T60" fmla="*/ 257175 w 169"/>
                <a:gd name="T61" fmla="*/ 23812 h 53"/>
                <a:gd name="T62" fmla="*/ 261938 w 169"/>
                <a:gd name="T63" fmla="*/ 30162 h 53"/>
                <a:gd name="T64" fmla="*/ 238125 w 169"/>
                <a:gd name="T65" fmla="*/ 30162 h 53"/>
                <a:gd name="T66" fmla="*/ 220663 w 169"/>
                <a:gd name="T67" fmla="*/ 36512 h 53"/>
                <a:gd name="T68" fmla="*/ 203200 w 169"/>
                <a:gd name="T69" fmla="*/ 41275 h 53"/>
                <a:gd name="T70" fmla="*/ 185738 w 169"/>
                <a:gd name="T71" fmla="*/ 41275 h 53"/>
                <a:gd name="T72" fmla="*/ 173038 w 169"/>
                <a:gd name="T73" fmla="*/ 47625 h 53"/>
                <a:gd name="T74" fmla="*/ 161925 w 169"/>
                <a:gd name="T75" fmla="*/ 60325 h 53"/>
                <a:gd name="T76" fmla="*/ 149225 w 169"/>
                <a:gd name="T77" fmla="*/ 53975 h 53"/>
                <a:gd name="T78" fmla="*/ 142875 w 169"/>
                <a:gd name="T79" fmla="*/ 65087 h 53"/>
                <a:gd name="T80" fmla="*/ 142875 w 169"/>
                <a:gd name="T81" fmla="*/ 71437 h 53"/>
                <a:gd name="T82" fmla="*/ 131763 w 169"/>
                <a:gd name="T83" fmla="*/ 77787 h 53"/>
                <a:gd name="T84" fmla="*/ 112713 w 169"/>
                <a:gd name="T85" fmla="*/ 77787 h 53"/>
                <a:gd name="T86" fmla="*/ 101600 w 169"/>
                <a:gd name="T87" fmla="*/ 84137 h 53"/>
                <a:gd name="T88" fmla="*/ 84138 w 169"/>
                <a:gd name="T89" fmla="*/ 84137 h 5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69" h="53">
                  <a:moveTo>
                    <a:pt x="45" y="53"/>
                  </a:moveTo>
                  <a:lnTo>
                    <a:pt x="41" y="53"/>
                  </a:lnTo>
                  <a:lnTo>
                    <a:pt x="41" y="49"/>
                  </a:lnTo>
                  <a:lnTo>
                    <a:pt x="38" y="49"/>
                  </a:lnTo>
                  <a:lnTo>
                    <a:pt x="34" y="45"/>
                  </a:lnTo>
                  <a:lnTo>
                    <a:pt x="30" y="45"/>
                  </a:lnTo>
                  <a:lnTo>
                    <a:pt x="26" y="45"/>
                  </a:lnTo>
                  <a:lnTo>
                    <a:pt x="23" y="41"/>
                  </a:lnTo>
                  <a:lnTo>
                    <a:pt x="19" y="41"/>
                  </a:lnTo>
                  <a:lnTo>
                    <a:pt x="15" y="41"/>
                  </a:lnTo>
                  <a:lnTo>
                    <a:pt x="11" y="41"/>
                  </a:lnTo>
                  <a:lnTo>
                    <a:pt x="15" y="41"/>
                  </a:lnTo>
                  <a:lnTo>
                    <a:pt x="19" y="41"/>
                  </a:lnTo>
                  <a:lnTo>
                    <a:pt x="15" y="41"/>
                  </a:lnTo>
                  <a:lnTo>
                    <a:pt x="11" y="41"/>
                  </a:lnTo>
                  <a:lnTo>
                    <a:pt x="8" y="41"/>
                  </a:lnTo>
                  <a:lnTo>
                    <a:pt x="4" y="41"/>
                  </a:lnTo>
                  <a:lnTo>
                    <a:pt x="0" y="41"/>
                  </a:lnTo>
                  <a:lnTo>
                    <a:pt x="4" y="41"/>
                  </a:lnTo>
                  <a:lnTo>
                    <a:pt x="4" y="38"/>
                  </a:lnTo>
                  <a:lnTo>
                    <a:pt x="8" y="38"/>
                  </a:lnTo>
                  <a:lnTo>
                    <a:pt x="8" y="34"/>
                  </a:lnTo>
                  <a:lnTo>
                    <a:pt x="11" y="34"/>
                  </a:lnTo>
                  <a:lnTo>
                    <a:pt x="15" y="30"/>
                  </a:lnTo>
                  <a:lnTo>
                    <a:pt x="19" y="30"/>
                  </a:lnTo>
                  <a:lnTo>
                    <a:pt x="19" y="26"/>
                  </a:lnTo>
                  <a:lnTo>
                    <a:pt x="15" y="26"/>
                  </a:lnTo>
                  <a:lnTo>
                    <a:pt x="19" y="26"/>
                  </a:lnTo>
                  <a:lnTo>
                    <a:pt x="23" y="26"/>
                  </a:lnTo>
                  <a:lnTo>
                    <a:pt x="26" y="26"/>
                  </a:lnTo>
                  <a:lnTo>
                    <a:pt x="23" y="23"/>
                  </a:lnTo>
                  <a:lnTo>
                    <a:pt x="19" y="23"/>
                  </a:lnTo>
                  <a:lnTo>
                    <a:pt x="23" y="23"/>
                  </a:lnTo>
                  <a:lnTo>
                    <a:pt x="23" y="19"/>
                  </a:lnTo>
                  <a:lnTo>
                    <a:pt x="26" y="19"/>
                  </a:lnTo>
                  <a:lnTo>
                    <a:pt x="26" y="15"/>
                  </a:lnTo>
                  <a:lnTo>
                    <a:pt x="30" y="15"/>
                  </a:lnTo>
                  <a:lnTo>
                    <a:pt x="34" y="15"/>
                  </a:lnTo>
                  <a:lnTo>
                    <a:pt x="34" y="11"/>
                  </a:lnTo>
                  <a:lnTo>
                    <a:pt x="38" y="11"/>
                  </a:lnTo>
                  <a:lnTo>
                    <a:pt x="34" y="11"/>
                  </a:lnTo>
                  <a:lnTo>
                    <a:pt x="30" y="11"/>
                  </a:lnTo>
                  <a:lnTo>
                    <a:pt x="26" y="8"/>
                  </a:lnTo>
                  <a:lnTo>
                    <a:pt x="23" y="4"/>
                  </a:lnTo>
                  <a:lnTo>
                    <a:pt x="19" y="4"/>
                  </a:lnTo>
                  <a:lnTo>
                    <a:pt x="23" y="4"/>
                  </a:lnTo>
                  <a:lnTo>
                    <a:pt x="26" y="4"/>
                  </a:lnTo>
                  <a:lnTo>
                    <a:pt x="30" y="4"/>
                  </a:lnTo>
                  <a:lnTo>
                    <a:pt x="34" y="4"/>
                  </a:lnTo>
                  <a:lnTo>
                    <a:pt x="38" y="0"/>
                  </a:lnTo>
                  <a:lnTo>
                    <a:pt x="41" y="0"/>
                  </a:lnTo>
                  <a:lnTo>
                    <a:pt x="45" y="0"/>
                  </a:lnTo>
                  <a:lnTo>
                    <a:pt x="49" y="0"/>
                  </a:lnTo>
                  <a:lnTo>
                    <a:pt x="53" y="0"/>
                  </a:lnTo>
                  <a:lnTo>
                    <a:pt x="56" y="0"/>
                  </a:lnTo>
                  <a:lnTo>
                    <a:pt x="60" y="0"/>
                  </a:lnTo>
                  <a:lnTo>
                    <a:pt x="64" y="0"/>
                  </a:lnTo>
                  <a:lnTo>
                    <a:pt x="68" y="0"/>
                  </a:lnTo>
                  <a:lnTo>
                    <a:pt x="71" y="0"/>
                  </a:lnTo>
                  <a:lnTo>
                    <a:pt x="75" y="0"/>
                  </a:lnTo>
                  <a:lnTo>
                    <a:pt x="79" y="0"/>
                  </a:lnTo>
                  <a:lnTo>
                    <a:pt x="83" y="4"/>
                  </a:lnTo>
                  <a:lnTo>
                    <a:pt x="87" y="4"/>
                  </a:lnTo>
                  <a:lnTo>
                    <a:pt x="90" y="4"/>
                  </a:lnTo>
                  <a:lnTo>
                    <a:pt x="94" y="4"/>
                  </a:lnTo>
                  <a:lnTo>
                    <a:pt x="98" y="4"/>
                  </a:lnTo>
                  <a:lnTo>
                    <a:pt x="102" y="4"/>
                  </a:lnTo>
                  <a:lnTo>
                    <a:pt x="102" y="8"/>
                  </a:lnTo>
                  <a:lnTo>
                    <a:pt x="98" y="8"/>
                  </a:lnTo>
                  <a:lnTo>
                    <a:pt x="102" y="8"/>
                  </a:lnTo>
                  <a:lnTo>
                    <a:pt x="98" y="8"/>
                  </a:lnTo>
                  <a:lnTo>
                    <a:pt x="102" y="8"/>
                  </a:lnTo>
                  <a:lnTo>
                    <a:pt x="102" y="4"/>
                  </a:lnTo>
                  <a:lnTo>
                    <a:pt x="105" y="4"/>
                  </a:lnTo>
                  <a:lnTo>
                    <a:pt x="109" y="4"/>
                  </a:lnTo>
                  <a:lnTo>
                    <a:pt x="109" y="8"/>
                  </a:lnTo>
                  <a:lnTo>
                    <a:pt x="113" y="8"/>
                  </a:lnTo>
                  <a:lnTo>
                    <a:pt x="113" y="4"/>
                  </a:lnTo>
                  <a:lnTo>
                    <a:pt x="117" y="4"/>
                  </a:lnTo>
                  <a:lnTo>
                    <a:pt x="120" y="4"/>
                  </a:lnTo>
                  <a:lnTo>
                    <a:pt x="124" y="4"/>
                  </a:lnTo>
                  <a:lnTo>
                    <a:pt x="128" y="4"/>
                  </a:lnTo>
                  <a:lnTo>
                    <a:pt x="132" y="4"/>
                  </a:lnTo>
                  <a:lnTo>
                    <a:pt x="135" y="4"/>
                  </a:lnTo>
                  <a:lnTo>
                    <a:pt x="139" y="4"/>
                  </a:lnTo>
                  <a:lnTo>
                    <a:pt x="139" y="8"/>
                  </a:lnTo>
                  <a:lnTo>
                    <a:pt x="147" y="8"/>
                  </a:lnTo>
                  <a:lnTo>
                    <a:pt x="150" y="8"/>
                  </a:lnTo>
                  <a:lnTo>
                    <a:pt x="150" y="11"/>
                  </a:lnTo>
                  <a:lnTo>
                    <a:pt x="154" y="11"/>
                  </a:lnTo>
                  <a:lnTo>
                    <a:pt x="158" y="11"/>
                  </a:lnTo>
                  <a:lnTo>
                    <a:pt x="162" y="11"/>
                  </a:lnTo>
                  <a:lnTo>
                    <a:pt x="162" y="15"/>
                  </a:lnTo>
                  <a:lnTo>
                    <a:pt x="165" y="15"/>
                  </a:lnTo>
                  <a:lnTo>
                    <a:pt x="169" y="15"/>
                  </a:lnTo>
                  <a:lnTo>
                    <a:pt x="165" y="19"/>
                  </a:lnTo>
                  <a:lnTo>
                    <a:pt x="162" y="19"/>
                  </a:lnTo>
                  <a:lnTo>
                    <a:pt x="154" y="19"/>
                  </a:lnTo>
                  <a:lnTo>
                    <a:pt x="150" y="19"/>
                  </a:lnTo>
                  <a:lnTo>
                    <a:pt x="147" y="23"/>
                  </a:lnTo>
                  <a:lnTo>
                    <a:pt x="143" y="23"/>
                  </a:lnTo>
                  <a:lnTo>
                    <a:pt x="139" y="23"/>
                  </a:lnTo>
                  <a:lnTo>
                    <a:pt x="135" y="23"/>
                  </a:lnTo>
                  <a:lnTo>
                    <a:pt x="132" y="26"/>
                  </a:lnTo>
                  <a:lnTo>
                    <a:pt x="128" y="26"/>
                  </a:lnTo>
                  <a:lnTo>
                    <a:pt x="124" y="26"/>
                  </a:lnTo>
                  <a:lnTo>
                    <a:pt x="120" y="26"/>
                  </a:lnTo>
                  <a:lnTo>
                    <a:pt x="117" y="26"/>
                  </a:lnTo>
                  <a:lnTo>
                    <a:pt x="117" y="30"/>
                  </a:lnTo>
                  <a:lnTo>
                    <a:pt x="113" y="30"/>
                  </a:lnTo>
                  <a:lnTo>
                    <a:pt x="109" y="30"/>
                  </a:lnTo>
                  <a:lnTo>
                    <a:pt x="105" y="34"/>
                  </a:lnTo>
                  <a:lnTo>
                    <a:pt x="102" y="34"/>
                  </a:lnTo>
                  <a:lnTo>
                    <a:pt x="102" y="38"/>
                  </a:lnTo>
                  <a:lnTo>
                    <a:pt x="98" y="38"/>
                  </a:lnTo>
                  <a:lnTo>
                    <a:pt x="94" y="38"/>
                  </a:lnTo>
                  <a:lnTo>
                    <a:pt x="94" y="34"/>
                  </a:lnTo>
                  <a:lnTo>
                    <a:pt x="90" y="38"/>
                  </a:lnTo>
                  <a:lnTo>
                    <a:pt x="94" y="38"/>
                  </a:lnTo>
                  <a:lnTo>
                    <a:pt x="90" y="41"/>
                  </a:lnTo>
                  <a:lnTo>
                    <a:pt x="87" y="41"/>
                  </a:lnTo>
                  <a:lnTo>
                    <a:pt x="90" y="41"/>
                  </a:lnTo>
                  <a:lnTo>
                    <a:pt x="90" y="45"/>
                  </a:lnTo>
                  <a:lnTo>
                    <a:pt x="87" y="45"/>
                  </a:lnTo>
                  <a:lnTo>
                    <a:pt x="87" y="49"/>
                  </a:lnTo>
                  <a:lnTo>
                    <a:pt x="83" y="49"/>
                  </a:lnTo>
                  <a:lnTo>
                    <a:pt x="79" y="49"/>
                  </a:lnTo>
                  <a:lnTo>
                    <a:pt x="75" y="49"/>
                  </a:lnTo>
                  <a:lnTo>
                    <a:pt x="71" y="49"/>
                  </a:lnTo>
                  <a:lnTo>
                    <a:pt x="68" y="49"/>
                  </a:lnTo>
                  <a:lnTo>
                    <a:pt x="64" y="49"/>
                  </a:lnTo>
                  <a:lnTo>
                    <a:pt x="64" y="53"/>
                  </a:lnTo>
                  <a:lnTo>
                    <a:pt x="60" y="53"/>
                  </a:lnTo>
                  <a:lnTo>
                    <a:pt x="56" y="53"/>
                  </a:lnTo>
                  <a:lnTo>
                    <a:pt x="53" y="53"/>
                  </a:lnTo>
                  <a:lnTo>
                    <a:pt x="49" y="53"/>
                  </a:lnTo>
                  <a:lnTo>
                    <a:pt x="45" y="53"/>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061" name="Freeform 2551"/>
            <p:cNvSpPr>
              <a:spLocks/>
            </p:cNvSpPr>
            <p:nvPr/>
          </p:nvSpPr>
          <p:spPr bwMode="auto">
            <a:xfrm>
              <a:off x="4614863" y="1508125"/>
              <a:ext cx="441325" cy="65088"/>
            </a:xfrm>
            <a:custGeom>
              <a:avLst/>
              <a:gdLst>
                <a:gd name="T0" fmla="*/ 119063 w 278"/>
                <a:gd name="T1" fmla="*/ 53975 h 41"/>
                <a:gd name="T2" fmla="*/ 112713 w 278"/>
                <a:gd name="T3" fmla="*/ 41275 h 41"/>
                <a:gd name="T4" fmla="*/ 119063 w 278"/>
                <a:gd name="T5" fmla="*/ 28575 h 41"/>
                <a:gd name="T6" fmla="*/ 95250 w 278"/>
                <a:gd name="T7" fmla="*/ 23813 h 41"/>
                <a:gd name="T8" fmla="*/ 71438 w 278"/>
                <a:gd name="T9" fmla="*/ 23813 h 41"/>
                <a:gd name="T10" fmla="*/ 41275 w 278"/>
                <a:gd name="T11" fmla="*/ 23813 h 41"/>
                <a:gd name="T12" fmla="*/ 52388 w 278"/>
                <a:gd name="T13" fmla="*/ 23813 h 41"/>
                <a:gd name="T14" fmla="*/ 28575 w 278"/>
                <a:gd name="T15" fmla="*/ 17463 h 41"/>
                <a:gd name="T16" fmla="*/ 34925 w 278"/>
                <a:gd name="T17" fmla="*/ 11113 h 41"/>
                <a:gd name="T18" fmla="*/ 11113 w 278"/>
                <a:gd name="T19" fmla="*/ 11113 h 41"/>
                <a:gd name="T20" fmla="*/ 11113 w 278"/>
                <a:gd name="T21" fmla="*/ 11113 h 41"/>
                <a:gd name="T22" fmla="*/ 4763 w 278"/>
                <a:gd name="T23" fmla="*/ 4763 h 41"/>
                <a:gd name="T24" fmla="*/ 23813 w 278"/>
                <a:gd name="T25" fmla="*/ 0 h 41"/>
                <a:gd name="T26" fmla="*/ 52388 w 278"/>
                <a:gd name="T27" fmla="*/ 4763 h 41"/>
                <a:gd name="T28" fmla="*/ 82550 w 278"/>
                <a:gd name="T29" fmla="*/ 4763 h 41"/>
                <a:gd name="T30" fmla="*/ 88900 w 278"/>
                <a:gd name="T31" fmla="*/ 17463 h 41"/>
                <a:gd name="T32" fmla="*/ 119063 w 278"/>
                <a:gd name="T33" fmla="*/ 11113 h 41"/>
                <a:gd name="T34" fmla="*/ 147638 w 278"/>
                <a:gd name="T35" fmla="*/ 11113 h 41"/>
                <a:gd name="T36" fmla="*/ 142875 w 278"/>
                <a:gd name="T37" fmla="*/ 17463 h 41"/>
                <a:gd name="T38" fmla="*/ 147638 w 278"/>
                <a:gd name="T39" fmla="*/ 17463 h 41"/>
                <a:gd name="T40" fmla="*/ 177800 w 278"/>
                <a:gd name="T41" fmla="*/ 17463 h 41"/>
                <a:gd name="T42" fmla="*/ 173038 w 278"/>
                <a:gd name="T43" fmla="*/ 23813 h 41"/>
                <a:gd name="T44" fmla="*/ 160338 w 278"/>
                <a:gd name="T45" fmla="*/ 23813 h 41"/>
                <a:gd name="T46" fmla="*/ 130175 w 278"/>
                <a:gd name="T47" fmla="*/ 23813 h 41"/>
                <a:gd name="T48" fmla="*/ 153988 w 278"/>
                <a:gd name="T49" fmla="*/ 28575 h 41"/>
                <a:gd name="T50" fmla="*/ 166688 w 278"/>
                <a:gd name="T51" fmla="*/ 28575 h 41"/>
                <a:gd name="T52" fmla="*/ 147638 w 278"/>
                <a:gd name="T53" fmla="*/ 28575 h 41"/>
                <a:gd name="T54" fmla="*/ 160338 w 278"/>
                <a:gd name="T55" fmla="*/ 28575 h 41"/>
                <a:gd name="T56" fmla="*/ 184150 w 278"/>
                <a:gd name="T57" fmla="*/ 28575 h 41"/>
                <a:gd name="T58" fmla="*/ 177800 w 278"/>
                <a:gd name="T59" fmla="*/ 41275 h 41"/>
                <a:gd name="T60" fmla="*/ 196850 w 278"/>
                <a:gd name="T61" fmla="*/ 41275 h 41"/>
                <a:gd name="T62" fmla="*/ 214313 w 278"/>
                <a:gd name="T63" fmla="*/ 41275 h 41"/>
                <a:gd name="T64" fmla="*/ 238125 w 278"/>
                <a:gd name="T65" fmla="*/ 34925 h 41"/>
                <a:gd name="T66" fmla="*/ 255588 w 278"/>
                <a:gd name="T67" fmla="*/ 41275 h 41"/>
                <a:gd name="T68" fmla="*/ 273050 w 278"/>
                <a:gd name="T69" fmla="*/ 41275 h 41"/>
                <a:gd name="T70" fmla="*/ 279400 w 278"/>
                <a:gd name="T71" fmla="*/ 41275 h 41"/>
                <a:gd name="T72" fmla="*/ 303213 w 278"/>
                <a:gd name="T73" fmla="*/ 34925 h 41"/>
                <a:gd name="T74" fmla="*/ 320675 w 278"/>
                <a:gd name="T75" fmla="*/ 34925 h 41"/>
                <a:gd name="T76" fmla="*/ 350838 w 278"/>
                <a:gd name="T77" fmla="*/ 34925 h 41"/>
                <a:gd name="T78" fmla="*/ 381000 w 278"/>
                <a:gd name="T79" fmla="*/ 34925 h 41"/>
                <a:gd name="T80" fmla="*/ 404813 w 278"/>
                <a:gd name="T81" fmla="*/ 34925 h 41"/>
                <a:gd name="T82" fmla="*/ 417513 w 278"/>
                <a:gd name="T83" fmla="*/ 41275 h 41"/>
                <a:gd name="T84" fmla="*/ 434975 w 278"/>
                <a:gd name="T85" fmla="*/ 41275 h 41"/>
                <a:gd name="T86" fmla="*/ 434975 w 278"/>
                <a:gd name="T87" fmla="*/ 47625 h 41"/>
                <a:gd name="T88" fmla="*/ 411163 w 278"/>
                <a:gd name="T89" fmla="*/ 53975 h 41"/>
                <a:gd name="T90" fmla="*/ 441325 w 278"/>
                <a:gd name="T91" fmla="*/ 53975 h 41"/>
                <a:gd name="T92" fmla="*/ 417513 w 278"/>
                <a:gd name="T93" fmla="*/ 53975 h 41"/>
                <a:gd name="T94" fmla="*/ 411163 w 278"/>
                <a:gd name="T95" fmla="*/ 65088 h 41"/>
                <a:gd name="T96" fmla="*/ 381000 w 278"/>
                <a:gd name="T97" fmla="*/ 65088 h 41"/>
                <a:gd name="T98" fmla="*/ 350838 w 278"/>
                <a:gd name="T99" fmla="*/ 65088 h 41"/>
                <a:gd name="T100" fmla="*/ 333375 w 278"/>
                <a:gd name="T101" fmla="*/ 58738 h 41"/>
                <a:gd name="T102" fmla="*/ 315913 w 278"/>
                <a:gd name="T103" fmla="*/ 65088 h 41"/>
                <a:gd name="T104" fmla="*/ 296863 w 278"/>
                <a:gd name="T105" fmla="*/ 65088 h 41"/>
                <a:gd name="T106" fmla="*/ 279400 w 278"/>
                <a:gd name="T107" fmla="*/ 65088 h 41"/>
                <a:gd name="T108" fmla="*/ 249238 w 278"/>
                <a:gd name="T109" fmla="*/ 65088 h 41"/>
                <a:gd name="T110" fmla="*/ 231775 w 278"/>
                <a:gd name="T111" fmla="*/ 65088 h 41"/>
                <a:gd name="T112" fmla="*/ 214313 w 278"/>
                <a:gd name="T113" fmla="*/ 58738 h 41"/>
                <a:gd name="T114" fmla="*/ 190500 w 278"/>
                <a:gd name="T115" fmla="*/ 58738 h 41"/>
                <a:gd name="T116" fmla="*/ 173038 w 278"/>
                <a:gd name="T117" fmla="*/ 65088 h 41"/>
                <a:gd name="T118" fmla="*/ 147638 w 278"/>
                <a:gd name="T119" fmla="*/ 58738 h 41"/>
                <a:gd name="T120" fmla="*/ 136525 w 278"/>
                <a:gd name="T121" fmla="*/ 65088 h 4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278" h="41">
                  <a:moveTo>
                    <a:pt x="82" y="37"/>
                  </a:moveTo>
                  <a:lnTo>
                    <a:pt x="78" y="37"/>
                  </a:lnTo>
                  <a:lnTo>
                    <a:pt x="75" y="37"/>
                  </a:lnTo>
                  <a:lnTo>
                    <a:pt x="78" y="37"/>
                  </a:lnTo>
                  <a:lnTo>
                    <a:pt x="75" y="34"/>
                  </a:lnTo>
                  <a:lnTo>
                    <a:pt x="75" y="30"/>
                  </a:lnTo>
                  <a:lnTo>
                    <a:pt x="71" y="30"/>
                  </a:lnTo>
                  <a:lnTo>
                    <a:pt x="67" y="30"/>
                  </a:lnTo>
                  <a:lnTo>
                    <a:pt x="71" y="30"/>
                  </a:lnTo>
                  <a:lnTo>
                    <a:pt x="71" y="26"/>
                  </a:lnTo>
                  <a:lnTo>
                    <a:pt x="75" y="26"/>
                  </a:lnTo>
                  <a:lnTo>
                    <a:pt x="78" y="26"/>
                  </a:lnTo>
                  <a:lnTo>
                    <a:pt x="78" y="22"/>
                  </a:lnTo>
                  <a:lnTo>
                    <a:pt x="75" y="22"/>
                  </a:lnTo>
                  <a:lnTo>
                    <a:pt x="75" y="18"/>
                  </a:lnTo>
                  <a:lnTo>
                    <a:pt x="71" y="18"/>
                  </a:lnTo>
                  <a:lnTo>
                    <a:pt x="67" y="18"/>
                  </a:lnTo>
                  <a:lnTo>
                    <a:pt x="67" y="15"/>
                  </a:lnTo>
                  <a:lnTo>
                    <a:pt x="63" y="15"/>
                  </a:lnTo>
                  <a:lnTo>
                    <a:pt x="60" y="15"/>
                  </a:lnTo>
                  <a:lnTo>
                    <a:pt x="60" y="11"/>
                  </a:lnTo>
                  <a:lnTo>
                    <a:pt x="56" y="11"/>
                  </a:lnTo>
                  <a:lnTo>
                    <a:pt x="52" y="15"/>
                  </a:lnTo>
                  <a:lnTo>
                    <a:pt x="48" y="15"/>
                  </a:lnTo>
                  <a:lnTo>
                    <a:pt x="45" y="15"/>
                  </a:lnTo>
                  <a:lnTo>
                    <a:pt x="41" y="15"/>
                  </a:lnTo>
                  <a:lnTo>
                    <a:pt x="37" y="15"/>
                  </a:lnTo>
                  <a:lnTo>
                    <a:pt x="33" y="15"/>
                  </a:lnTo>
                  <a:lnTo>
                    <a:pt x="30" y="15"/>
                  </a:lnTo>
                  <a:lnTo>
                    <a:pt x="26" y="15"/>
                  </a:lnTo>
                  <a:lnTo>
                    <a:pt x="22" y="15"/>
                  </a:lnTo>
                  <a:lnTo>
                    <a:pt x="26" y="15"/>
                  </a:lnTo>
                  <a:lnTo>
                    <a:pt x="30" y="15"/>
                  </a:lnTo>
                  <a:lnTo>
                    <a:pt x="30" y="11"/>
                  </a:lnTo>
                  <a:lnTo>
                    <a:pt x="33" y="15"/>
                  </a:lnTo>
                  <a:lnTo>
                    <a:pt x="33" y="11"/>
                  </a:lnTo>
                  <a:lnTo>
                    <a:pt x="30" y="11"/>
                  </a:lnTo>
                  <a:lnTo>
                    <a:pt x="26" y="11"/>
                  </a:lnTo>
                  <a:lnTo>
                    <a:pt x="22" y="11"/>
                  </a:lnTo>
                  <a:lnTo>
                    <a:pt x="18" y="11"/>
                  </a:lnTo>
                  <a:lnTo>
                    <a:pt x="15" y="11"/>
                  </a:lnTo>
                  <a:lnTo>
                    <a:pt x="11" y="11"/>
                  </a:lnTo>
                  <a:lnTo>
                    <a:pt x="15" y="11"/>
                  </a:lnTo>
                  <a:lnTo>
                    <a:pt x="18" y="11"/>
                  </a:lnTo>
                  <a:lnTo>
                    <a:pt x="22" y="7"/>
                  </a:lnTo>
                  <a:lnTo>
                    <a:pt x="18" y="7"/>
                  </a:lnTo>
                  <a:lnTo>
                    <a:pt x="18" y="11"/>
                  </a:lnTo>
                  <a:lnTo>
                    <a:pt x="15" y="11"/>
                  </a:lnTo>
                  <a:lnTo>
                    <a:pt x="11" y="7"/>
                  </a:lnTo>
                  <a:lnTo>
                    <a:pt x="7" y="7"/>
                  </a:lnTo>
                  <a:lnTo>
                    <a:pt x="3" y="7"/>
                  </a:lnTo>
                  <a:lnTo>
                    <a:pt x="0" y="7"/>
                  </a:lnTo>
                  <a:lnTo>
                    <a:pt x="0" y="3"/>
                  </a:lnTo>
                  <a:lnTo>
                    <a:pt x="3" y="7"/>
                  </a:lnTo>
                  <a:lnTo>
                    <a:pt x="7" y="7"/>
                  </a:lnTo>
                  <a:lnTo>
                    <a:pt x="11" y="7"/>
                  </a:lnTo>
                  <a:lnTo>
                    <a:pt x="7" y="7"/>
                  </a:lnTo>
                  <a:lnTo>
                    <a:pt x="7" y="3"/>
                  </a:lnTo>
                  <a:lnTo>
                    <a:pt x="0" y="3"/>
                  </a:lnTo>
                  <a:lnTo>
                    <a:pt x="3" y="3"/>
                  </a:lnTo>
                  <a:lnTo>
                    <a:pt x="0" y="3"/>
                  </a:lnTo>
                  <a:lnTo>
                    <a:pt x="3" y="3"/>
                  </a:lnTo>
                  <a:lnTo>
                    <a:pt x="7" y="3"/>
                  </a:lnTo>
                  <a:lnTo>
                    <a:pt x="11" y="3"/>
                  </a:lnTo>
                  <a:lnTo>
                    <a:pt x="15" y="0"/>
                  </a:lnTo>
                  <a:lnTo>
                    <a:pt x="18" y="0"/>
                  </a:lnTo>
                  <a:lnTo>
                    <a:pt x="22" y="0"/>
                  </a:lnTo>
                  <a:lnTo>
                    <a:pt x="26" y="3"/>
                  </a:lnTo>
                  <a:lnTo>
                    <a:pt x="30" y="3"/>
                  </a:lnTo>
                  <a:lnTo>
                    <a:pt x="33" y="3"/>
                  </a:lnTo>
                  <a:lnTo>
                    <a:pt x="37" y="3"/>
                  </a:lnTo>
                  <a:lnTo>
                    <a:pt x="41" y="3"/>
                  </a:lnTo>
                  <a:lnTo>
                    <a:pt x="45" y="3"/>
                  </a:lnTo>
                  <a:lnTo>
                    <a:pt x="48" y="3"/>
                  </a:lnTo>
                  <a:lnTo>
                    <a:pt x="52" y="3"/>
                  </a:lnTo>
                  <a:lnTo>
                    <a:pt x="56" y="7"/>
                  </a:lnTo>
                  <a:lnTo>
                    <a:pt x="60" y="7"/>
                  </a:lnTo>
                  <a:lnTo>
                    <a:pt x="56" y="11"/>
                  </a:lnTo>
                  <a:lnTo>
                    <a:pt x="52" y="11"/>
                  </a:lnTo>
                  <a:lnTo>
                    <a:pt x="56" y="11"/>
                  </a:lnTo>
                  <a:lnTo>
                    <a:pt x="60" y="7"/>
                  </a:lnTo>
                  <a:lnTo>
                    <a:pt x="63" y="7"/>
                  </a:lnTo>
                  <a:lnTo>
                    <a:pt x="67" y="7"/>
                  </a:lnTo>
                  <a:lnTo>
                    <a:pt x="71" y="7"/>
                  </a:lnTo>
                  <a:lnTo>
                    <a:pt x="75" y="7"/>
                  </a:lnTo>
                  <a:lnTo>
                    <a:pt x="78" y="7"/>
                  </a:lnTo>
                  <a:lnTo>
                    <a:pt x="82" y="7"/>
                  </a:lnTo>
                  <a:lnTo>
                    <a:pt x="86" y="7"/>
                  </a:lnTo>
                  <a:lnTo>
                    <a:pt x="90" y="7"/>
                  </a:lnTo>
                  <a:lnTo>
                    <a:pt x="93" y="7"/>
                  </a:lnTo>
                  <a:lnTo>
                    <a:pt x="97" y="7"/>
                  </a:lnTo>
                  <a:lnTo>
                    <a:pt x="101" y="11"/>
                  </a:lnTo>
                  <a:lnTo>
                    <a:pt x="97" y="11"/>
                  </a:lnTo>
                  <a:lnTo>
                    <a:pt x="93" y="11"/>
                  </a:lnTo>
                  <a:lnTo>
                    <a:pt x="90" y="11"/>
                  </a:lnTo>
                  <a:lnTo>
                    <a:pt x="86" y="11"/>
                  </a:lnTo>
                  <a:lnTo>
                    <a:pt x="82" y="11"/>
                  </a:lnTo>
                  <a:lnTo>
                    <a:pt x="86" y="11"/>
                  </a:lnTo>
                  <a:lnTo>
                    <a:pt x="90" y="11"/>
                  </a:lnTo>
                  <a:lnTo>
                    <a:pt x="93" y="11"/>
                  </a:lnTo>
                  <a:lnTo>
                    <a:pt x="97" y="11"/>
                  </a:lnTo>
                  <a:lnTo>
                    <a:pt x="101" y="11"/>
                  </a:lnTo>
                  <a:lnTo>
                    <a:pt x="105" y="11"/>
                  </a:lnTo>
                  <a:lnTo>
                    <a:pt x="109" y="11"/>
                  </a:lnTo>
                  <a:lnTo>
                    <a:pt x="112" y="11"/>
                  </a:lnTo>
                  <a:lnTo>
                    <a:pt x="116" y="15"/>
                  </a:lnTo>
                  <a:lnTo>
                    <a:pt x="120" y="15"/>
                  </a:lnTo>
                  <a:lnTo>
                    <a:pt x="116" y="15"/>
                  </a:lnTo>
                  <a:lnTo>
                    <a:pt x="112" y="15"/>
                  </a:lnTo>
                  <a:lnTo>
                    <a:pt x="109" y="15"/>
                  </a:lnTo>
                  <a:lnTo>
                    <a:pt x="101" y="15"/>
                  </a:lnTo>
                  <a:lnTo>
                    <a:pt x="105" y="15"/>
                  </a:lnTo>
                  <a:lnTo>
                    <a:pt x="109" y="15"/>
                  </a:lnTo>
                  <a:lnTo>
                    <a:pt x="105" y="15"/>
                  </a:lnTo>
                  <a:lnTo>
                    <a:pt x="101" y="15"/>
                  </a:lnTo>
                  <a:lnTo>
                    <a:pt x="97" y="15"/>
                  </a:lnTo>
                  <a:lnTo>
                    <a:pt x="93" y="15"/>
                  </a:lnTo>
                  <a:lnTo>
                    <a:pt x="90" y="15"/>
                  </a:lnTo>
                  <a:lnTo>
                    <a:pt x="86" y="15"/>
                  </a:lnTo>
                  <a:lnTo>
                    <a:pt x="82" y="15"/>
                  </a:lnTo>
                  <a:lnTo>
                    <a:pt x="86" y="15"/>
                  </a:lnTo>
                  <a:lnTo>
                    <a:pt x="90" y="15"/>
                  </a:lnTo>
                  <a:lnTo>
                    <a:pt x="93" y="15"/>
                  </a:lnTo>
                  <a:lnTo>
                    <a:pt x="97" y="15"/>
                  </a:lnTo>
                  <a:lnTo>
                    <a:pt x="97" y="18"/>
                  </a:lnTo>
                  <a:lnTo>
                    <a:pt x="93" y="18"/>
                  </a:lnTo>
                  <a:lnTo>
                    <a:pt x="97" y="18"/>
                  </a:lnTo>
                  <a:lnTo>
                    <a:pt x="101" y="15"/>
                  </a:lnTo>
                  <a:lnTo>
                    <a:pt x="101" y="18"/>
                  </a:lnTo>
                  <a:lnTo>
                    <a:pt x="105" y="18"/>
                  </a:lnTo>
                  <a:lnTo>
                    <a:pt x="101" y="18"/>
                  </a:lnTo>
                  <a:lnTo>
                    <a:pt x="97" y="18"/>
                  </a:lnTo>
                  <a:lnTo>
                    <a:pt x="93" y="18"/>
                  </a:lnTo>
                  <a:lnTo>
                    <a:pt x="90" y="18"/>
                  </a:lnTo>
                  <a:lnTo>
                    <a:pt x="93" y="18"/>
                  </a:lnTo>
                  <a:lnTo>
                    <a:pt x="90" y="18"/>
                  </a:lnTo>
                  <a:lnTo>
                    <a:pt x="90" y="22"/>
                  </a:lnTo>
                  <a:lnTo>
                    <a:pt x="93" y="18"/>
                  </a:lnTo>
                  <a:lnTo>
                    <a:pt x="97" y="18"/>
                  </a:lnTo>
                  <a:lnTo>
                    <a:pt x="101" y="18"/>
                  </a:lnTo>
                  <a:lnTo>
                    <a:pt x="105" y="18"/>
                  </a:lnTo>
                  <a:lnTo>
                    <a:pt x="109" y="18"/>
                  </a:lnTo>
                  <a:lnTo>
                    <a:pt x="112" y="18"/>
                  </a:lnTo>
                  <a:lnTo>
                    <a:pt x="112" y="22"/>
                  </a:lnTo>
                  <a:lnTo>
                    <a:pt x="116" y="18"/>
                  </a:lnTo>
                  <a:lnTo>
                    <a:pt x="116" y="22"/>
                  </a:lnTo>
                  <a:lnTo>
                    <a:pt x="120" y="22"/>
                  </a:lnTo>
                  <a:lnTo>
                    <a:pt x="116" y="26"/>
                  </a:lnTo>
                  <a:lnTo>
                    <a:pt x="112" y="22"/>
                  </a:lnTo>
                  <a:lnTo>
                    <a:pt x="112" y="26"/>
                  </a:lnTo>
                  <a:lnTo>
                    <a:pt x="116" y="26"/>
                  </a:lnTo>
                  <a:lnTo>
                    <a:pt x="112" y="26"/>
                  </a:lnTo>
                  <a:lnTo>
                    <a:pt x="116" y="26"/>
                  </a:lnTo>
                  <a:lnTo>
                    <a:pt x="120" y="26"/>
                  </a:lnTo>
                  <a:lnTo>
                    <a:pt x="124" y="26"/>
                  </a:lnTo>
                  <a:lnTo>
                    <a:pt x="127" y="26"/>
                  </a:lnTo>
                  <a:lnTo>
                    <a:pt x="127" y="22"/>
                  </a:lnTo>
                  <a:lnTo>
                    <a:pt x="131" y="22"/>
                  </a:lnTo>
                  <a:lnTo>
                    <a:pt x="131" y="26"/>
                  </a:lnTo>
                  <a:lnTo>
                    <a:pt x="135" y="26"/>
                  </a:lnTo>
                  <a:lnTo>
                    <a:pt x="139" y="26"/>
                  </a:lnTo>
                  <a:lnTo>
                    <a:pt x="142" y="26"/>
                  </a:lnTo>
                  <a:lnTo>
                    <a:pt x="146" y="26"/>
                  </a:lnTo>
                  <a:lnTo>
                    <a:pt x="150" y="26"/>
                  </a:lnTo>
                  <a:lnTo>
                    <a:pt x="150" y="22"/>
                  </a:lnTo>
                  <a:lnTo>
                    <a:pt x="154" y="26"/>
                  </a:lnTo>
                  <a:lnTo>
                    <a:pt x="157" y="26"/>
                  </a:lnTo>
                  <a:lnTo>
                    <a:pt x="161" y="26"/>
                  </a:lnTo>
                  <a:lnTo>
                    <a:pt x="165" y="26"/>
                  </a:lnTo>
                  <a:lnTo>
                    <a:pt x="161" y="26"/>
                  </a:lnTo>
                  <a:lnTo>
                    <a:pt x="161" y="30"/>
                  </a:lnTo>
                  <a:lnTo>
                    <a:pt x="165" y="30"/>
                  </a:lnTo>
                  <a:lnTo>
                    <a:pt x="165" y="26"/>
                  </a:lnTo>
                  <a:lnTo>
                    <a:pt x="169" y="26"/>
                  </a:lnTo>
                  <a:lnTo>
                    <a:pt x="172" y="26"/>
                  </a:lnTo>
                  <a:lnTo>
                    <a:pt x="176" y="26"/>
                  </a:lnTo>
                  <a:lnTo>
                    <a:pt x="172" y="26"/>
                  </a:lnTo>
                  <a:lnTo>
                    <a:pt x="169" y="26"/>
                  </a:lnTo>
                  <a:lnTo>
                    <a:pt x="172" y="26"/>
                  </a:lnTo>
                  <a:lnTo>
                    <a:pt x="176" y="26"/>
                  </a:lnTo>
                  <a:lnTo>
                    <a:pt x="180" y="26"/>
                  </a:lnTo>
                  <a:lnTo>
                    <a:pt x="184" y="26"/>
                  </a:lnTo>
                  <a:lnTo>
                    <a:pt x="184" y="22"/>
                  </a:lnTo>
                  <a:lnTo>
                    <a:pt x="187" y="22"/>
                  </a:lnTo>
                  <a:lnTo>
                    <a:pt x="191" y="22"/>
                  </a:lnTo>
                  <a:lnTo>
                    <a:pt x="195" y="22"/>
                  </a:lnTo>
                  <a:lnTo>
                    <a:pt x="191" y="22"/>
                  </a:lnTo>
                  <a:lnTo>
                    <a:pt x="195" y="22"/>
                  </a:lnTo>
                  <a:lnTo>
                    <a:pt x="199" y="22"/>
                  </a:lnTo>
                  <a:lnTo>
                    <a:pt x="202" y="22"/>
                  </a:lnTo>
                  <a:lnTo>
                    <a:pt x="206" y="22"/>
                  </a:lnTo>
                  <a:lnTo>
                    <a:pt x="210" y="22"/>
                  </a:lnTo>
                  <a:lnTo>
                    <a:pt x="214" y="22"/>
                  </a:lnTo>
                  <a:lnTo>
                    <a:pt x="218" y="22"/>
                  </a:lnTo>
                  <a:lnTo>
                    <a:pt x="221" y="22"/>
                  </a:lnTo>
                  <a:lnTo>
                    <a:pt x="225" y="22"/>
                  </a:lnTo>
                  <a:lnTo>
                    <a:pt x="229" y="22"/>
                  </a:lnTo>
                  <a:lnTo>
                    <a:pt x="233" y="22"/>
                  </a:lnTo>
                  <a:lnTo>
                    <a:pt x="236" y="22"/>
                  </a:lnTo>
                  <a:lnTo>
                    <a:pt x="240" y="22"/>
                  </a:lnTo>
                  <a:lnTo>
                    <a:pt x="244" y="22"/>
                  </a:lnTo>
                  <a:lnTo>
                    <a:pt x="248" y="22"/>
                  </a:lnTo>
                  <a:lnTo>
                    <a:pt x="244" y="22"/>
                  </a:lnTo>
                  <a:lnTo>
                    <a:pt x="251" y="22"/>
                  </a:lnTo>
                  <a:lnTo>
                    <a:pt x="255" y="22"/>
                  </a:lnTo>
                  <a:lnTo>
                    <a:pt x="259" y="22"/>
                  </a:lnTo>
                  <a:lnTo>
                    <a:pt x="263" y="22"/>
                  </a:lnTo>
                  <a:lnTo>
                    <a:pt x="263" y="26"/>
                  </a:lnTo>
                  <a:lnTo>
                    <a:pt x="266" y="26"/>
                  </a:lnTo>
                  <a:lnTo>
                    <a:pt x="263" y="26"/>
                  </a:lnTo>
                  <a:lnTo>
                    <a:pt x="259" y="26"/>
                  </a:lnTo>
                  <a:lnTo>
                    <a:pt x="263" y="26"/>
                  </a:lnTo>
                  <a:lnTo>
                    <a:pt x="266" y="26"/>
                  </a:lnTo>
                  <a:lnTo>
                    <a:pt x="270" y="26"/>
                  </a:lnTo>
                  <a:lnTo>
                    <a:pt x="274" y="26"/>
                  </a:lnTo>
                  <a:lnTo>
                    <a:pt x="270" y="26"/>
                  </a:lnTo>
                  <a:lnTo>
                    <a:pt x="274" y="26"/>
                  </a:lnTo>
                  <a:lnTo>
                    <a:pt x="274" y="30"/>
                  </a:lnTo>
                  <a:lnTo>
                    <a:pt x="270" y="30"/>
                  </a:lnTo>
                  <a:lnTo>
                    <a:pt x="274" y="30"/>
                  </a:lnTo>
                  <a:lnTo>
                    <a:pt x="270" y="30"/>
                  </a:lnTo>
                  <a:lnTo>
                    <a:pt x="266" y="30"/>
                  </a:lnTo>
                  <a:lnTo>
                    <a:pt x="266" y="34"/>
                  </a:lnTo>
                  <a:lnTo>
                    <a:pt x="263" y="34"/>
                  </a:lnTo>
                  <a:lnTo>
                    <a:pt x="259" y="34"/>
                  </a:lnTo>
                  <a:lnTo>
                    <a:pt x="263" y="34"/>
                  </a:lnTo>
                  <a:lnTo>
                    <a:pt x="266" y="34"/>
                  </a:lnTo>
                  <a:lnTo>
                    <a:pt x="270" y="34"/>
                  </a:lnTo>
                  <a:lnTo>
                    <a:pt x="274" y="34"/>
                  </a:lnTo>
                  <a:lnTo>
                    <a:pt x="278" y="34"/>
                  </a:lnTo>
                  <a:lnTo>
                    <a:pt x="274" y="37"/>
                  </a:lnTo>
                  <a:lnTo>
                    <a:pt x="270" y="37"/>
                  </a:lnTo>
                  <a:lnTo>
                    <a:pt x="266" y="37"/>
                  </a:lnTo>
                  <a:lnTo>
                    <a:pt x="263" y="37"/>
                  </a:lnTo>
                  <a:lnTo>
                    <a:pt x="263" y="34"/>
                  </a:lnTo>
                  <a:lnTo>
                    <a:pt x="259" y="34"/>
                  </a:lnTo>
                  <a:lnTo>
                    <a:pt x="259" y="37"/>
                  </a:lnTo>
                  <a:lnTo>
                    <a:pt x="263" y="37"/>
                  </a:lnTo>
                  <a:lnTo>
                    <a:pt x="263" y="41"/>
                  </a:lnTo>
                  <a:lnTo>
                    <a:pt x="259" y="41"/>
                  </a:lnTo>
                  <a:lnTo>
                    <a:pt x="255" y="41"/>
                  </a:lnTo>
                  <a:lnTo>
                    <a:pt x="251" y="41"/>
                  </a:lnTo>
                  <a:lnTo>
                    <a:pt x="248" y="41"/>
                  </a:lnTo>
                  <a:lnTo>
                    <a:pt x="244" y="41"/>
                  </a:lnTo>
                  <a:lnTo>
                    <a:pt x="240" y="41"/>
                  </a:lnTo>
                  <a:lnTo>
                    <a:pt x="236" y="41"/>
                  </a:lnTo>
                  <a:lnTo>
                    <a:pt x="233" y="41"/>
                  </a:lnTo>
                  <a:lnTo>
                    <a:pt x="229" y="41"/>
                  </a:lnTo>
                  <a:lnTo>
                    <a:pt x="225" y="41"/>
                  </a:lnTo>
                  <a:lnTo>
                    <a:pt x="221" y="41"/>
                  </a:lnTo>
                  <a:lnTo>
                    <a:pt x="218" y="41"/>
                  </a:lnTo>
                  <a:lnTo>
                    <a:pt x="218" y="37"/>
                  </a:lnTo>
                  <a:lnTo>
                    <a:pt x="214" y="37"/>
                  </a:lnTo>
                  <a:lnTo>
                    <a:pt x="210" y="34"/>
                  </a:lnTo>
                  <a:lnTo>
                    <a:pt x="210" y="37"/>
                  </a:lnTo>
                  <a:lnTo>
                    <a:pt x="214" y="37"/>
                  </a:lnTo>
                  <a:lnTo>
                    <a:pt x="210" y="41"/>
                  </a:lnTo>
                  <a:lnTo>
                    <a:pt x="206" y="41"/>
                  </a:lnTo>
                  <a:lnTo>
                    <a:pt x="202" y="41"/>
                  </a:lnTo>
                  <a:lnTo>
                    <a:pt x="199" y="41"/>
                  </a:lnTo>
                  <a:lnTo>
                    <a:pt x="195" y="41"/>
                  </a:lnTo>
                  <a:lnTo>
                    <a:pt x="191" y="41"/>
                  </a:lnTo>
                  <a:lnTo>
                    <a:pt x="187" y="41"/>
                  </a:lnTo>
                  <a:lnTo>
                    <a:pt x="187" y="37"/>
                  </a:lnTo>
                  <a:lnTo>
                    <a:pt x="187" y="41"/>
                  </a:lnTo>
                  <a:lnTo>
                    <a:pt x="184" y="41"/>
                  </a:lnTo>
                  <a:lnTo>
                    <a:pt x="180" y="41"/>
                  </a:lnTo>
                  <a:lnTo>
                    <a:pt x="180" y="37"/>
                  </a:lnTo>
                  <a:lnTo>
                    <a:pt x="180" y="41"/>
                  </a:lnTo>
                  <a:lnTo>
                    <a:pt x="176" y="41"/>
                  </a:lnTo>
                  <a:lnTo>
                    <a:pt x="172" y="41"/>
                  </a:lnTo>
                  <a:lnTo>
                    <a:pt x="169" y="41"/>
                  </a:lnTo>
                  <a:lnTo>
                    <a:pt x="165" y="41"/>
                  </a:lnTo>
                  <a:lnTo>
                    <a:pt x="161" y="41"/>
                  </a:lnTo>
                  <a:lnTo>
                    <a:pt x="157" y="41"/>
                  </a:lnTo>
                  <a:lnTo>
                    <a:pt x="161" y="41"/>
                  </a:lnTo>
                  <a:lnTo>
                    <a:pt x="157" y="41"/>
                  </a:lnTo>
                  <a:lnTo>
                    <a:pt x="154" y="41"/>
                  </a:lnTo>
                  <a:lnTo>
                    <a:pt x="150" y="41"/>
                  </a:lnTo>
                  <a:lnTo>
                    <a:pt x="146" y="41"/>
                  </a:lnTo>
                  <a:lnTo>
                    <a:pt x="142" y="41"/>
                  </a:lnTo>
                  <a:lnTo>
                    <a:pt x="139" y="41"/>
                  </a:lnTo>
                  <a:lnTo>
                    <a:pt x="135" y="41"/>
                  </a:lnTo>
                  <a:lnTo>
                    <a:pt x="131" y="41"/>
                  </a:lnTo>
                  <a:lnTo>
                    <a:pt x="135" y="37"/>
                  </a:lnTo>
                  <a:lnTo>
                    <a:pt x="131" y="37"/>
                  </a:lnTo>
                  <a:lnTo>
                    <a:pt x="131" y="34"/>
                  </a:lnTo>
                  <a:lnTo>
                    <a:pt x="127" y="37"/>
                  </a:lnTo>
                  <a:lnTo>
                    <a:pt x="124" y="37"/>
                  </a:lnTo>
                  <a:lnTo>
                    <a:pt x="120" y="37"/>
                  </a:lnTo>
                  <a:lnTo>
                    <a:pt x="124" y="37"/>
                  </a:lnTo>
                  <a:lnTo>
                    <a:pt x="124" y="41"/>
                  </a:lnTo>
                  <a:lnTo>
                    <a:pt x="120" y="41"/>
                  </a:lnTo>
                  <a:lnTo>
                    <a:pt x="116" y="41"/>
                  </a:lnTo>
                  <a:lnTo>
                    <a:pt x="109" y="41"/>
                  </a:lnTo>
                  <a:lnTo>
                    <a:pt x="105" y="41"/>
                  </a:lnTo>
                  <a:lnTo>
                    <a:pt x="101" y="41"/>
                  </a:lnTo>
                  <a:lnTo>
                    <a:pt x="97" y="41"/>
                  </a:lnTo>
                  <a:lnTo>
                    <a:pt x="97" y="37"/>
                  </a:lnTo>
                  <a:lnTo>
                    <a:pt x="93" y="37"/>
                  </a:lnTo>
                  <a:lnTo>
                    <a:pt x="97" y="37"/>
                  </a:lnTo>
                  <a:lnTo>
                    <a:pt x="93" y="37"/>
                  </a:lnTo>
                  <a:lnTo>
                    <a:pt x="90" y="37"/>
                  </a:lnTo>
                  <a:lnTo>
                    <a:pt x="90" y="41"/>
                  </a:lnTo>
                  <a:lnTo>
                    <a:pt x="86" y="41"/>
                  </a:lnTo>
                  <a:lnTo>
                    <a:pt x="82" y="41"/>
                  </a:lnTo>
                  <a:lnTo>
                    <a:pt x="82" y="37"/>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062" name="Freeform 2552"/>
            <p:cNvSpPr>
              <a:spLocks/>
            </p:cNvSpPr>
            <p:nvPr/>
          </p:nvSpPr>
          <p:spPr bwMode="auto">
            <a:xfrm>
              <a:off x="4614863" y="1400175"/>
              <a:ext cx="296862" cy="84138"/>
            </a:xfrm>
            <a:custGeom>
              <a:avLst/>
              <a:gdLst>
                <a:gd name="T0" fmla="*/ 11112 w 187"/>
                <a:gd name="T1" fmla="*/ 41275 h 53"/>
                <a:gd name="T2" fmla="*/ 11112 w 187"/>
                <a:gd name="T3" fmla="*/ 36513 h 53"/>
                <a:gd name="T4" fmla="*/ 11112 w 187"/>
                <a:gd name="T5" fmla="*/ 36513 h 53"/>
                <a:gd name="T6" fmla="*/ 52387 w 187"/>
                <a:gd name="T7" fmla="*/ 36513 h 53"/>
                <a:gd name="T8" fmla="*/ 58737 w 187"/>
                <a:gd name="T9" fmla="*/ 30163 h 53"/>
                <a:gd name="T10" fmla="*/ 47625 w 187"/>
                <a:gd name="T11" fmla="*/ 36513 h 53"/>
                <a:gd name="T12" fmla="*/ 34925 w 187"/>
                <a:gd name="T13" fmla="*/ 30163 h 53"/>
                <a:gd name="T14" fmla="*/ 11112 w 187"/>
                <a:gd name="T15" fmla="*/ 30163 h 53"/>
                <a:gd name="T16" fmla="*/ 23812 w 187"/>
                <a:gd name="T17" fmla="*/ 23813 h 53"/>
                <a:gd name="T18" fmla="*/ 58737 w 187"/>
                <a:gd name="T19" fmla="*/ 23813 h 53"/>
                <a:gd name="T20" fmla="*/ 58737 w 187"/>
                <a:gd name="T21" fmla="*/ 23813 h 53"/>
                <a:gd name="T22" fmla="*/ 58737 w 187"/>
                <a:gd name="T23" fmla="*/ 17463 h 53"/>
                <a:gd name="T24" fmla="*/ 41275 w 187"/>
                <a:gd name="T25" fmla="*/ 12700 h 53"/>
                <a:gd name="T26" fmla="*/ 65087 w 187"/>
                <a:gd name="T27" fmla="*/ 12700 h 53"/>
                <a:gd name="T28" fmla="*/ 65087 w 187"/>
                <a:gd name="T29" fmla="*/ 12700 h 53"/>
                <a:gd name="T30" fmla="*/ 95250 w 187"/>
                <a:gd name="T31" fmla="*/ 6350 h 53"/>
                <a:gd name="T32" fmla="*/ 65087 w 187"/>
                <a:gd name="T33" fmla="*/ 0 h 53"/>
                <a:gd name="T34" fmla="*/ 88900 w 187"/>
                <a:gd name="T35" fmla="*/ 0 h 53"/>
                <a:gd name="T36" fmla="*/ 123825 w 187"/>
                <a:gd name="T37" fmla="*/ 6350 h 53"/>
                <a:gd name="T38" fmla="*/ 153987 w 187"/>
                <a:gd name="T39" fmla="*/ 17463 h 53"/>
                <a:gd name="T40" fmla="*/ 184150 w 187"/>
                <a:gd name="T41" fmla="*/ 23813 h 53"/>
                <a:gd name="T42" fmla="*/ 196850 w 187"/>
                <a:gd name="T43" fmla="*/ 23813 h 53"/>
                <a:gd name="T44" fmla="*/ 214312 w 187"/>
                <a:gd name="T45" fmla="*/ 36513 h 53"/>
                <a:gd name="T46" fmla="*/ 214312 w 187"/>
                <a:gd name="T47" fmla="*/ 23813 h 53"/>
                <a:gd name="T48" fmla="*/ 225425 w 187"/>
                <a:gd name="T49" fmla="*/ 36513 h 53"/>
                <a:gd name="T50" fmla="*/ 238125 w 187"/>
                <a:gd name="T51" fmla="*/ 41275 h 53"/>
                <a:gd name="T52" fmla="*/ 244475 w 187"/>
                <a:gd name="T53" fmla="*/ 41275 h 53"/>
                <a:gd name="T54" fmla="*/ 249237 w 187"/>
                <a:gd name="T55" fmla="*/ 47625 h 53"/>
                <a:gd name="T56" fmla="*/ 268287 w 187"/>
                <a:gd name="T57" fmla="*/ 53975 h 53"/>
                <a:gd name="T58" fmla="*/ 292100 w 187"/>
                <a:gd name="T59" fmla="*/ 53975 h 53"/>
                <a:gd name="T60" fmla="*/ 255587 w 187"/>
                <a:gd name="T61" fmla="*/ 60325 h 53"/>
                <a:gd name="T62" fmla="*/ 244475 w 187"/>
                <a:gd name="T63" fmla="*/ 65088 h 53"/>
                <a:gd name="T64" fmla="*/ 225425 w 187"/>
                <a:gd name="T65" fmla="*/ 60325 h 53"/>
                <a:gd name="T66" fmla="*/ 220662 w 187"/>
                <a:gd name="T67" fmla="*/ 71438 h 53"/>
                <a:gd name="T68" fmla="*/ 207962 w 187"/>
                <a:gd name="T69" fmla="*/ 71438 h 53"/>
                <a:gd name="T70" fmla="*/ 184150 w 187"/>
                <a:gd name="T71" fmla="*/ 77788 h 53"/>
                <a:gd name="T72" fmla="*/ 173037 w 187"/>
                <a:gd name="T73" fmla="*/ 77788 h 53"/>
                <a:gd name="T74" fmla="*/ 173037 w 187"/>
                <a:gd name="T75" fmla="*/ 77788 h 53"/>
                <a:gd name="T76" fmla="*/ 160337 w 187"/>
                <a:gd name="T77" fmla="*/ 84138 h 53"/>
                <a:gd name="T78" fmla="*/ 123825 w 187"/>
                <a:gd name="T79" fmla="*/ 84138 h 53"/>
                <a:gd name="T80" fmla="*/ 95250 w 187"/>
                <a:gd name="T81" fmla="*/ 71438 h 53"/>
                <a:gd name="T82" fmla="*/ 123825 w 187"/>
                <a:gd name="T83" fmla="*/ 71438 h 53"/>
                <a:gd name="T84" fmla="*/ 88900 w 187"/>
                <a:gd name="T85" fmla="*/ 71438 h 53"/>
                <a:gd name="T86" fmla="*/ 82550 w 187"/>
                <a:gd name="T87" fmla="*/ 65088 h 53"/>
                <a:gd name="T88" fmla="*/ 76200 w 187"/>
                <a:gd name="T89" fmla="*/ 60325 h 53"/>
                <a:gd name="T90" fmla="*/ 112712 w 187"/>
                <a:gd name="T91" fmla="*/ 60325 h 53"/>
                <a:gd name="T92" fmla="*/ 147637 w 187"/>
                <a:gd name="T93" fmla="*/ 53975 h 53"/>
                <a:gd name="T94" fmla="*/ 136525 w 187"/>
                <a:gd name="T95" fmla="*/ 53975 h 53"/>
                <a:gd name="T96" fmla="*/ 123825 w 187"/>
                <a:gd name="T97" fmla="*/ 53975 h 53"/>
                <a:gd name="T98" fmla="*/ 123825 w 187"/>
                <a:gd name="T99" fmla="*/ 53975 h 53"/>
                <a:gd name="T100" fmla="*/ 112712 w 187"/>
                <a:gd name="T101" fmla="*/ 47625 h 53"/>
                <a:gd name="T102" fmla="*/ 88900 w 187"/>
                <a:gd name="T103" fmla="*/ 53975 h 53"/>
                <a:gd name="T104" fmla="*/ 65087 w 187"/>
                <a:gd name="T105" fmla="*/ 53975 h 53"/>
                <a:gd name="T106" fmla="*/ 52387 w 187"/>
                <a:gd name="T107" fmla="*/ 53975 h 53"/>
                <a:gd name="T108" fmla="*/ 34925 w 187"/>
                <a:gd name="T109" fmla="*/ 47625 h 53"/>
                <a:gd name="T110" fmla="*/ 58737 w 187"/>
                <a:gd name="T111" fmla="*/ 41275 h 5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187" h="53">
                  <a:moveTo>
                    <a:pt x="22" y="30"/>
                  </a:moveTo>
                  <a:lnTo>
                    <a:pt x="18" y="30"/>
                  </a:lnTo>
                  <a:lnTo>
                    <a:pt x="15" y="30"/>
                  </a:lnTo>
                  <a:lnTo>
                    <a:pt x="15" y="26"/>
                  </a:lnTo>
                  <a:lnTo>
                    <a:pt x="11" y="26"/>
                  </a:lnTo>
                  <a:lnTo>
                    <a:pt x="7" y="26"/>
                  </a:lnTo>
                  <a:lnTo>
                    <a:pt x="3" y="26"/>
                  </a:lnTo>
                  <a:lnTo>
                    <a:pt x="7" y="23"/>
                  </a:lnTo>
                  <a:lnTo>
                    <a:pt x="7" y="26"/>
                  </a:lnTo>
                  <a:lnTo>
                    <a:pt x="11" y="26"/>
                  </a:lnTo>
                  <a:lnTo>
                    <a:pt x="11" y="23"/>
                  </a:lnTo>
                  <a:lnTo>
                    <a:pt x="7" y="23"/>
                  </a:lnTo>
                  <a:lnTo>
                    <a:pt x="3" y="23"/>
                  </a:lnTo>
                  <a:lnTo>
                    <a:pt x="7" y="23"/>
                  </a:lnTo>
                  <a:lnTo>
                    <a:pt x="3" y="23"/>
                  </a:lnTo>
                  <a:lnTo>
                    <a:pt x="0" y="23"/>
                  </a:lnTo>
                  <a:lnTo>
                    <a:pt x="3" y="23"/>
                  </a:lnTo>
                  <a:lnTo>
                    <a:pt x="7" y="23"/>
                  </a:lnTo>
                  <a:lnTo>
                    <a:pt x="11" y="23"/>
                  </a:lnTo>
                  <a:lnTo>
                    <a:pt x="15" y="23"/>
                  </a:lnTo>
                  <a:lnTo>
                    <a:pt x="22" y="23"/>
                  </a:lnTo>
                  <a:lnTo>
                    <a:pt x="26" y="23"/>
                  </a:lnTo>
                  <a:lnTo>
                    <a:pt x="30" y="23"/>
                  </a:lnTo>
                  <a:lnTo>
                    <a:pt x="33" y="23"/>
                  </a:lnTo>
                  <a:lnTo>
                    <a:pt x="37" y="23"/>
                  </a:lnTo>
                  <a:lnTo>
                    <a:pt x="41" y="23"/>
                  </a:lnTo>
                  <a:lnTo>
                    <a:pt x="37" y="23"/>
                  </a:lnTo>
                  <a:lnTo>
                    <a:pt x="33" y="23"/>
                  </a:lnTo>
                  <a:lnTo>
                    <a:pt x="37" y="23"/>
                  </a:lnTo>
                  <a:lnTo>
                    <a:pt x="37" y="19"/>
                  </a:lnTo>
                  <a:lnTo>
                    <a:pt x="41" y="19"/>
                  </a:lnTo>
                  <a:lnTo>
                    <a:pt x="45" y="19"/>
                  </a:lnTo>
                  <a:lnTo>
                    <a:pt x="41" y="19"/>
                  </a:lnTo>
                  <a:lnTo>
                    <a:pt x="37" y="19"/>
                  </a:lnTo>
                  <a:lnTo>
                    <a:pt x="33" y="19"/>
                  </a:lnTo>
                  <a:lnTo>
                    <a:pt x="30" y="23"/>
                  </a:lnTo>
                  <a:lnTo>
                    <a:pt x="26" y="23"/>
                  </a:lnTo>
                  <a:lnTo>
                    <a:pt x="22" y="23"/>
                  </a:lnTo>
                  <a:lnTo>
                    <a:pt x="18" y="19"/>
                  </a:lnTo>
                  <a:lnTo>
                    <a:pt x="22" y="19"/>
                  </a:lnTo>
                  <a:lnTo>
                    <a:pt x="26" y="19"/>
                  </a:lnTo>
                  <a:lnTo>
                    <a:pt x="22" y="19"/>
                  </a:lnTo>
                  <a:lnTo>
                    <a:pt x="18" y="19"/>
                  </a:lnTo>
                  <a:lnTo>
                    <a:pt x="15" y="19"/>
                  </a:lnTo>
                  <a:lnTo>
                    <a:pt x="11" y="19"/>
                  </a:lnTo>
                  <a:lnTo>
                    <a:pt x="7" y="19"/>
                  </a:lnTo>
                  <a:lnTo>
                    <a:pt x="3" y="19"/>
                  </a:lnTo>
                  <a:lnTo>
                    <a:pt x="7" y="19"/>
                  </a:lnTo>
                  <a:lnTo>
                    <a:pt x="11" y="19"/>
                  </a:lnTo>
                  <a:lnTo>
                    <a:pt x="15" y="19"/>
                  </a:lnTo>
                  <a:lnTo>
                    <a:pt x="18" y="19"/>
                  </a:lnTo>
                  <a:lnTo>
                    <a:pt x="22" y="19"/>
                  </a:lnTo>
                  <a:lnTo>
                    <a:pt x="18" y="15"/>
                  </a:lnTo>
                  <a:lnTo>
                    <a:pt x="15" y="15"/>
                  </a:lnTo>
                  <a:lnTo>
                    <a:pt x="18" y="15"/>
                  </a:lnTo>
                  <a:lnTo>
                    <a:pt x="22" y="15"/>
                  </a:lnTo>
                  <a:lnTo>
                    <a:pt x="26" y="15"/>
                  </a:lnTo>
                  <a:lnTo>
                    <a:pt x="30" y="15"/>
                  </a:lnTo>
                  <a:lnTo>
                    <a:pt x="33" y="15"/>
                  </a:lnTo>
                  <a:lnTo>
                    <a:pt x="37" y="15"/>
                  </a:lnTo>
                  <a:lnTo>
                    <a:pt x="41" y="15"/>
                  </a:lnTo>
                  <a:lnTo>
                    <a:pt x="45" y="15"/>
                  </a:lnTo>
                  <a:lnTo>
                    <a:pt x="48" y="15"/>
                  </a:lnTo>
                  <a:lnTo>
                    <a:pt x="45" y="15"/>
                  </a:lnTo>
                  <a:lnTo>
                    <a:pt x="41" y="15"/>
                  </a:lnTo>
                  <a:lnTo>
                    <a:pt x="37" y="15"/>
                  </a:lnTo>
                  <a:lnTo>
                    <a:pt x="33" y="11"/>
                  </a:lnTo>
                  <a:lnTo>
                    <a:pt x="37" y="11"/>
                  </a:lnTo>
                  <a:lnTo>
                    <a:pt x="41" y="11"/>
                  </a:lnTo>
                  <a:lnTo>
                    <a:pt x="45" y="11"/>
                  </a:lnTo>
                  <a:lnTo>
                    <a:pt x="41" y="11"/>
                  </a:lnTo>
                  <a:lnTo>
                    <a:pt x="37" y="11"/>
                  </a:lnTo>
                  <a:lnTo>
                    <a:pt x="33" y="11"/>
                  </a:lnTo>
                  <a:lnTo>
                    <a:pt x="30" y="11"/>
                  </a:lnTo>
                  <a:lnTo>
                    <a:pt x="26" y="11"/>
                  </a:lnTo>
                  <a:lnTo>
                    <a:pt x="22" y="11"/>
                  </a:lnTo>
                  <a:lnTo>
                    <a:pt x="26" y="11"/>
                  </a:lnTo>
                  <a:lnTo>
                    <a:pt x="26" y="8"/>
                  </a:lnTo>
                  <a:lnTo>
                    <a:pt x="22" y="8"/>
                  </a:lnTo>
                  <a:lnTo>
                    <a:pt x="26" y="8"/>
                  </a:lnTo>
                  <a:lnTo>
                    <a:pt x="30" y="8"/>
                  </a:lnTo>
                  <a:lnTo>
                    <a:pt x="33" y="8"/>
                  </a:lnTo>
                  <a:lnTo>
                    <a:pt x="37" y="8"/>
                  </a:lnTo>
                  <a:lnTo>
                    <a:pt x="41" y="8"/>
                  </a:lnTo>
                  <a:lnTo>
                    <a:pt x="45" y="8"/>
                  </a:lnTo>
                  <a:lnTo>
                    <a:pt x="48" y="8"/>
                  </a:lnTo>
                  <a:lnTo>
                    <a:pt x="45" y="8"/>
                  </a:lnTo>
                  <a:lnTo>
                    <a:pt x="41" y="8"/>
                  </a:lnTo>
                  <a:lnTo>
                    <a:pt x="41" y="4"/>
                  </a:lnTo>
                  <a:lnTo>
                    <a:pt x="41" y="8"/>
                  </a:lnTo>
                  <a:lnTo>
                    <a:pt x="45" y="8"/>
                  </a:lnTo>
                  <a:lnTo>
                    <a:pt x="48" y="8"/>
                  </a:lnTo>
                  <a:lnTo>
                    <a:pt x="52" y="8"/>
                  </a:lnTo>
                  <a:lnTo>
                    <a:pt x="56" y="8"/>
                  </a:lnTo>
                  <a:lnTo>
                    <a:pt x="60" y="8"/>
                  </a:lnTo>
                  <a:lnTo>
                    <a:pt x="60" y="4"/>
                  </a:lnTo>
                  <a:lnTo>
                    <a:pt x="56" y="4"/>
                  </a:lnTo>
                  <a:lnTo>
                    <a:pt x="52" y="4"/>
                  </a:lnTo>
                  <a:lnTo>
                    <a:pt x="48" y="4"/>
                  </a:lnTo>
                  <a:lnTo>
                    <a:pt x="45" y="4"/>
                  </a:lnTo>
                  <a:lnTo>
                    <a:pt x="41" y="4"/>
                  </a:lnTo>
                  <a:lnTo>
                    <a:pt x="41" y="0"/>
                  </a:lnTo>
                  <a:lnTo>
                    <a:pt x="45" y="0"/>
                  </a:lnTo>
                  <a:lnTo>
                    <a:pt x="48" y="0"/>
                  </a:lnTo>
                  <a:lnTo>
                    <a:pt x="48" y="4"/>
                  </a:lnTo>
                  <a:lnTo>
                    <a:pt x="52" y="4"/>
                  </a:lnTo>
                  <a:lnTo>
                    <a:pt x="52" y="0"/>
                  </a:lnTo>
                  <a:lnTo>
                    <a:pt x="56" y="0"/>
                  </a:lnTo>
                  <a:lnTo>
                    <a:pt x="60" y="0"/>
                  </a:lnTo>
                  <a:lnTo>
                    <a:pt x="60" y="4"/>
                  </a:lnTo>
                  <a:lnTo>
                    <a:pt x="63" y="4"/>
                  </a:lnTo>
                  <a:lnTo>
                    <a:pt x="67" y="4"/>
                  </a:lnTo>
                  <a:lnTo>
                    <a:pt x="75" y="4"/>
                  </a:lnTo>
                  <a:lnTo>
                    <a:pt x="78" y="4"/>
                  </a:lnTo>
                  <a:lnTo>
                    <a:pt x="78" y="8"/>
                  </a:lnTo>
                  <a:lnTo>
                    <a:pt x="82" y="8"/>
                  </a:lnTo>
                  <a:lnTo>
                    <a:pt x="86" y="8"/>
                  </a:lnTo>
                  <a:lnTo>
                    <a:pt x="90" y="11"/>
                  </a:lnTo>
                  <a:lnTo>
                    <a:pt x="93" y="11"/>
                  </a:lnTo>
                  <a:lnTo>
                    <a:pt x="97" y="11"/>
                  </a:lnTo>
                  <a:lnTo>
                    <a:pt x="97" y="15"/>
                  </a:lnTo>
                  <a:lnTo>
                    <a:pt x="101" y="15"/>
                  </a:lnTo>
                  <a:lnTo>
                    <a:pt x="105" y="15"/>
                  </a:lnTo>
                  <a:lnTo>
                    <a:pt x="109" y="15"/>
                  </a:lnTo>
                  <a:lnTo>
                    <a:pt x="112" y="15"/>
                  </a:lnTo>
                  <a:lnTo>
                    <a:pt x="116" y="15"/>
                  </a:lnTo>
                  <a:lnTo>
                    <a:pt x="120" y="15"/>
                  </a:lnTo>
                  <a:lnTo>
                    <a:pt x="124" y="15"/>
                  </a:lnTo>
                  <a:lnTo>
                    <a:pt x="120" y="15"/>
                  </a:lnTo>
                  <a:lnTo>
                    <a:pt x="120" y="19"/>
                  </a:lnTo>
                  <a:lnTo>
                    <a:pt x="120" y="15"/>
                  </a:lnTo>
                  <a:lnTo>
                    <a:pt x="124" y="15"/>
                  </a:lnTo>
                  <a:lnTo>
                    <a:pt x="124" y="19"/>
                  </a:lnTo>
                  <a:lnTo>
                    <a:pt x="120" y="19"/>
                  </a:lnTo>
                  <a:lnTo>
                    <a:pt x="124" y="19"/>
                  </a:lnTo>
                  <a:lnTo>
                    <a:pt x="127" y="23"/>
                  </a:lnTo>
                  <a:lnTo>
                    <a:pt x="131" y="23"/>
                  </a:lnTo>
                  <a:lnTo>
                    <a:pt x="135" y="23"/>
                  </a:lnTo>
                  <a:lnTo>
                    <a:pt x="139" y="23"/>
                  </a:lnTo>
                  <a:lnTo>
                    <a:pt x="135" y="19"/>
                  </a:lnTo>
                  <a:lnTo>
                    <a:pt x="131" y="19"/>
                  </a:lnTo>
                  <a:lnTo>
                    <a:pt x="127" y="19"/>
                  </a:lnTo>
                  <a:lnTo>
                    <a:pt x="131" y="15"/>
                  </a:lnTo>
                  <a:lnTo>
                    <a:pt x="135" y="15"/>
                  </a:lnTo>
                  <a:lnTo>
                    <a:pt x="139" y="15"/>
                  </a:lnTo>
                  <a:lnTo>
                    <a:pt x="142" y="15"/>
                  </a:lnTo>
                  <a:lnTo>
                    <a:pt x="146" y="15"/>
                  </a:lnTo>
                  <a:lnTo>
                    <a:pt x="146" y="19"/>
                  </a:lnTo>
                  <a:lnTo>
                    <a:pt x="142" y="19"/>
                  </a:lnTo>
                  <a:lnTo>
                    <a:pt x="142" y="23"/>
                  </a:lnTo>
                  <a:lnTo>
                    <a:pt x="139" y="23"/>
                  </a:lnTo>
                  <a:lnTo>
                    <a:pt x="142" y="23"/>
                  </a:lnTo>
                  <a:lnTo>
                    <a:pt x="146" y="23"/>
                  </a:lnTo>
                  <a:lnTo>
                    <a:pt x="150" y="23"/>
                  </a:lnTo>
                  <a:lnTo>
                    <a:pt x="154" y="23"/>
                  </a:lnTo>
                  <a:lnTo>
                    <a:pt x="150" y="26"/>
                  </a:lnTo>
                  <a:lnTo>
                    <a:pt x="146" y="26"/>
                  </a:lnTo>
                  <a:lnTo>
                    <a:pt x="150" y="26"/>
                  </a:lnTo>
                  <a:lnTo>
                    <a:pt x="154" y="26"/>
                  </a:lnTo>
                  <a:lnTo>
                    <a:pt x="154" y="23"/>
                  </a:lnTo>
                  <a:lnTo>
                    <a:pt x="157" y="26"/>
                  </a:lnTo>
                  <a:lnTo>
                    <a:pt x="154" y="26"/>
                  </a:lnTo>
                  <a:lnTo>
                    <a:pt x="154" y="30"/>
                  </a:lnTo>
                  <a:lnTo>
                    <a:pt x="150" y="30"/>
                  </a:lnTo>
                  <a:lnTo>
                    <a:pt x="154" y="30"/>
                  </a:lnTo>
                  <a:lnTo>
                    <a:pt x="157" y="30"/>
                  </a:lnTo>
                  <a:lnTo>
                    <a:pt x="161" y="30"/>
                  </a:lnTo>
                  <a:lnTo>
                    <a:pt x="157" y="30"/>
                  </a:lnTo>
                  <a:lnTo>
                    <a:pt x="161" y="30"/>
                  </a:lnTo>
                  <a:lnTo>
                    <a:pt x="165" y="30"/>
                  </a:lnTo>
                  <a:lnTo>
                    <a:pt x="169" y="30"/>
                  </a:lnTo>
                  <a:lnTo>
                    <a:pt x="172" y="30"/>
                  </a:lnTo>
                  <a:lnTo>
                    <a:pt x="169" y="30"/>
                  </a:lnTo>
                  <a:lnTo>
                    <a:pt x="169" y="34"/>
                  </a:lnTo>
                  <a:lnTo>
                    <a:pt x="172" y="30"/>
                  </a:lnTo>
                  <a:lnTo>
                    <a:pt x="176" y="30"/>
                  </a:lnTo>
                  <a:lnTo>
                    <a:pt x="180" y="30"/>
                  </a:lnTo>
                  <a:lnTo>
                    <a:pt x="184" y="34"/>
                  </a:lnTo>
                  <a:lnTo>
                    <a:pt x="187" y="34"/>
                  </a:lnTo>
                  <a:lnTo>
                    <a:pt x="184" y="34"/>
                  </a:lnTo>
                  <a:lnTo>
                    <a:pt x="184" y="38"/>
                  </a:lnTo>
                  <a:lnTo>
                    <a:pt x="176" y="38"/>
                  </a:lnTo>
                  <a:lnTo>
                    <a:pt x="172" y="38"/>
                  </a:lnTo>
                  <a:lnTo>
                    <a:pt x="169" y="38"/>
                  </a:lnTo>
                  <a:lnTo>
                    <a:pt x="165" y="38"/>
                  </a:lnTo>
                  <a:lnTo>
                    <a:pt x="161" y="38"/>
                  </a:lnTo>
                  <a:lnTo>
                    <a:pt x="161" y="41"/>
                  </a:lnTo>
                  <a:lnTo>
                    <a:pt x="157" y="41"/>
                  </a:lnTo>
                  <a:lnTo>
                    <a:pt x="157" y="38"/>
                  </a:lnTo>
                  <a:lnTo>
                    <a:pt x="154" y="38"/>
                  </a:lnTo>
                  <a:lnTo>
                    <a:pt x="157" y="41"/>
                  </a:lnTo>
                  <a:lnTo>
                    <a:pt x="154" y="41"/>
                  </a:lnTo>
                  <a:lnTo>
                    <a:pt x="150" y="41"/>
                  </a:lnTo>
                  <a:lnTo>
                    <a:pt x="146" y="45"/>
                  </a:lnTo>
                  <a:lnTo>
                    <a:pt x="142" y="45"/>
                  </a:lnTo>
                  <a:lnTo>
                    <a:pt x="139" y="41"/>
                  </a:lnTo>
                  <a:lnTo>
                    <a:pt x="139" y="38"/>
                  </a:lnTo>
                  <a:lnTo>
                    <a:pt x="142" y="38"/>
                  </a:lnTo>
                  <a:lnTo>
                    <a:pt x="139" y="38"/>
                  </a:lnTo>
                  <a:lnTo>
                    <a:pt x="135" y="38"/>
                  </a:lnTo>
                  <a:lnTo>
                    <a:pt x="135" y="41"/>
                  </a:lnTo>
                  <a:lnTo>
                    <a:pt x="139" y="45"/>
                  </a:lnTo>
                  <a:lnTo>
                    <a:pt x="142" y="45"/>
                  </a:lnTo>
                  <a:lnTo>
                    <a:pt x="139" y="45"/>
                  </a:lnTo>
                  <a:lnTo>
                    <a:pt x="139" y="49"/>
                  </a:lnTo>
                  <a:lnTo>
                    <a:pt x="135" y="49"/>
                  </a:lnTo>
                  <a:lnTo>
                    <a:pt x="135" y="45"/>
                  </a:lnTo>
                  <a:lnTo>
                    <a:pt x="131" y="45"/>
                  </a:lnTo>
                  <a:lnTo>
                    <a:pt x="127" y="45"/>
                  </a:lnTo>
                  <a:lnTo>
                    <a:pt x="131" y="45"/>
                  </a:lnTo>
                  <a:lnTo>
                    <a:pt x="131" y="49"/>
                  </a:lnTo>
                  <a:lnTo>
                    <a:pt x="127" y="49"/>
                  </a:lnTo>
                  <a:lnTo>
                    <a:pt x="127" y="53"/>
                  </a:lnTo>
                  <a:lnTo>
                    <a:pt x="124" y="53"/>
                  </a:lnTo>
                  <a:lnTo>
                    <a:pt x="120" y="49"/>
                  </a:lnTo>
                  <a:lnTo>
                    <a:pt x="116" y="49"/>
                  </a:lnTo>
                  <a:lnTo>
                    <a:pt x="112" y="49"/>
                  </a:lnTo>
                  <a:lnTo>
                    <a:pt x="112" y="45"/>
                  </a:lnTo>
                  <a:lnTo>
                    <a:pt x="109" y="45"/>
                  </a:lnTo>
                  <a:lnTo>
                    <a:pt x="105" y="45"/>
                  </a:lnTo>
                  <a:lnTo>
                    <a:pt x="109" y="45"/>
                  </a:lnTo>
                  <a:lnTo>
                    <a:pt x="109" y="49"/>
                  </a:lnTo>
                  <a:lnTo>
                    <a:pt x="112" y="49"/>
                  </a:lnTo>
                  <a:lnTo>
                    <a:pt x="116" y="49"/>
                  </a:lnTo>
                  <a:lnTo>
                    <a:pt x="116" y="53"/>
                  </a:lnTo>
                  <a:lnTo>
                    <a:pt x="112" y="53"/>
                  </a:lnTo>
                  <a:lnTo>
                    <a:pt x="109" y="53"/>
                  </a:lnTo>
                  <a:lnTo>
                    <a:pt x="109" y="49"/>
                  </a:lnTo>
                  <a:lnTo>
                    <a:pt x="105" y="49"/>
                  </a:lnTo>
                  <a:lnTo>
                    <a:pt x="101" y="49"/>
                  </a:lnTo>
                  <a:lnTo>
                    <a:pt x="97" y="49"/>
                  </a:lnTo>
                  <a:lnTo>
                    <a:pt x="101" y="49"/>
                  </a:lnTo>
                  <a:lnTo>
                    <a:pt x="105" y="53"/>
                  </a:lnTo>
                  <a:lnTo>
                    <a:pt x="101" y="53"/>
                  </a:lnTo>
                  <a:lnTo>
                    <a:pt x="97" y="53"/>
                  </a:lnTo>
                  <a:lnTo>
                    <a:pt x="93" y="53"/>
                  </a:lnTo>
                  <a:lnTo>
                    <a:pt x="90" y="53"/>
                  </a:lnTo>
                  <a:lnTo>
                    <a:pt x="86" y="53"/>
                  </a:lnTo>
                  <a:lnTo>
                    <a:pt x="82" y="53"/>
                  </a:lnTo>
                  <a:lnTo>
                    <a:pt x="78" y="53"/>
                  </a:lnTo>
                  <a:lnTo>
                    <a:pt x="75" y="53"/>
                  </a:lnTo>
                  <a:lnTo>
                    <a:pt x="71" y="49"/>
                  </a:lnTo>
                  <a:lnTo>
                    <a:pt x="67" y="49"/>
                  </a:lnTo>
                  <a:lnTo>
                    <a:pt x="63" y="49"/>
                  </a:lnTo>
                  <a:lnTo>
                    <a:pt x="60" y="49"/>
                  </a:lnTo>
                  <a:lnTo>
                    <a:pt x="60" y="45"/>
                  </a:lnTo>
                  <a:lnTo>
                    <a:pt x="63" y="45"/>
                  </a:lnTo>
                  <a:lnTo>
                    <a:pt x="67" y="45"/>
                  </a:lnTo>
                  <a:lnTo>
                    <a:pt x="75" y="45"/>
                  </a:lnTo>
                  <a:lnTo>
                    <a:pt x="78" y="45"/>
                  </a:lnTo>
                  <a:lnTo>
                    <a:pt x="82" y="45"/>
                  </a:lnTo>
                  <a:lnTo>
                    <a:pt x="78" y="45"/>
                  </a:lnTo>
                  <a:lnTo>
                    <a:pt x="75" y="45"/>
                  </a:lnTo>
                  <a:lnTo>
                    <a:pt x="71" y="45"/>
                  </a:lnTo>
                  <a:lnTo>
                    <a:pt x="67" y="45"/>
                  </a:lnTo>
                  <a:lnTo>
                    <a:pt x="63" y="45"/>
                  </a:lnTo>
                  <a:lnTo>
                    <a:pt x="60" y="45"/>
                  </a:lnTo>
                  <a:lnTo>
                    <a:pt x="56" y="45"/>
                  </a:lnTo>
                  <a:lnTo>
                    <a:pt x="48" y="41"/>
                  </a:lnTo>
                  <a:lnTo>
                    <a:pt x="52" y="41"/>
                  </a:lnTo>
                  <a:lnTo>
                    <a:pt x="56" y="41"/>
                  </a:lnTo>
                  <a:lnTo>
                    <a:pt x="60" y="41"/>
                  </a:lnTo>
                  <a:lnTo>
                    <a:pt x="56" y="41"/>
                  </a:lnTo>
                  <a:lnTo>
                    <a:pt x="52" y="41"/>
                  </a:lnTo>
                  <a:lnTo>
                    <a:pt x="48" y="41"/>
                  </a:lnTo>
                  <a:lnTo>
                    <a:pt x="45" y="41"/>
                  </a:lnTo>
                  <a:lnTo>
                    <a:pt x="41" y="41"/>
                  </a:lnTo>
                  <a:lnTo>
                    <a:pt x="41" y="38"/>
                  </a:lnTo>
                  <a:lnTo>
                    <a:pt x="45" y="38"/>
                  </a:lnTo>
                  <a:lnTo>
                    <a:pt x="48" y="38"/>
                  </a:lnTo>
                  <a:lnTo>
                    <a:pt x="52" y="38"/>
                  </a:lnTo>
                  <a:lnTo>
                    <a:pt x="56" y="38"/>
                  </a:lnTo>
                  <a:lnTo>
                    <a:pt x="60" y="38"/>
                  </a:lnTo>
                  <a:lnTo>
                    <a:pt x="63" y="38"/>
                  </a:lnTo>
                  <a:lnTo>
                    <a:pt x="67" y="38"/>
                  </a:lnTo>
                  <a:lnTo>
                    <a:pt x="71" y="38"/>
                  </a:lnTo>
                  <a:lnTo>
                    <a:pt x="75" y="38"/>
                  </a:lnTo>
                  <a:lnTo>
                    <a:pt x="78" y="38"/>
                  </a:lnTo>
                  <a:lnTo>
                    <a:pt x="82" y="38"/>
                  </a:lnTo>
                  <a:lnTo>
                    <a:pt x="86" y="38"/>
                  </a:lnTo>
                  <a:lnTo>
                    <a:pt x="90" y="38"/>
                  </a:lnTo>
                  <a:lnTo>
                    <a:pt x="93" y="34"/>
                  </a:lnTo>
                  <a:lnTo>
                    <a:pt x="97" y="34"/>
                  </a:lnTo>
                  <a:lnTo>
                    <a:pt x="101" y="34"/>
                  </a:lnTo>
                  <a:lnTo>
                    <a:pt x="97" y="34"/>
                  </a:lnTo>
                  <a:lnTo>
                    <a:pt x="93" y="34"/>
                  </a:lnTo>
                  <a:lnTo>
                    <a:pt x="90" y="34"/>
                  </a:lnTo>
                  <a:lnTo>
                    <a:pt x="86" y="34"/>
                  </a:lnTo>
                  <a:lnTo>
                    <a:pt x="78" y="34"/>
                  </a:lnTo>
                  <a:lnTo>
                    <a:pt x="75" y="34"/>
                  </a:lnTo>
                  <a:lnTo>
                    <a:pt x="67" y="34"/>
                  </a:lnTo>
                  <a:lnTo>
                    <a:pt x="71" y="34"/>
                  </a:lnTo>
                  <a:lnTo>
                    <a:pt x="75" y="34"/>
                  </a:lnTo>
                  <a:lnTo>
                    <a:pt x="78" y="34"/>
                  </a:lnTo>
                  <a:lnTo>
                    <a:pt x="82" y="34"/>
                  </a:lnTo>
                  <a:lnTo>
                    <a:pt x="86" y="34"/>
                  </a:lnTo>
                  <a:lnTo>
                    <a:pt x="90" y="34"/>
                  </a:lnTo>
                  <a:lnTo>
                    <a:pt x="86" y="34"/>
                  </a:lnTo>
                  <a:lnTo>
                    <a:pt x="82" y="34"/>
                  </a:lnTo>
                  <a:lnTo>
                    <a:pt x="78" y="34"/>
                  </a:lnTo>
                  <a:lnTo>
                    <a:pt x="75" y="34"/>
                  </a:lnTo>
                  <a:lnTo>
                    <a:pt x="71" y="34"/>
                  </a:lnTo>
                  <a:lnTo>
                    <a:pt x="67" y="34"/>
                  </a:lnTo>
                  <a:lnTo>
                    <a:pt x="71" y="34"/>
                  </a:lnTo>
                  <a:lnTo>
                    <a:pt x="75" y="30"/>
                  </a:lnTo>
                  <a:lnTo>
                    <a:pt x="71" y="30"/>
                  </a:lnTo>
                  <a:lnTo>
                    <a:pt x="67" y="30"/>
                  </a:lnTo>
                  <a:lnTo>
                    <a:pt x="63" y="34"/>
                  </a:lnTo>
                  <a:lnTo>
                    <a:pt x="60" y="34"/>
                  </a:lnTo>
                  <a:lnTo>
                    <a:pt x="60" y="30"/>
                  </a:lnTo>
                  <a:lnTo>
                    <a:pt x="60" y="34"/>
                  </a:lnTo>
                  <a:lnTo>
                    <a:pt x="56" y="34"/>
                  </a:lnTo>
                  <a:lnTo>
                    <a:pt x="56" y="30"/>
                  </a:lnTo>
                  <a:lnTo>
                    <a:pt x="56" y="34"/>
                  </a:lnTo>
                  <a:lnTo>
                    <a:pt x="52" y="34"/>
                  </a:lnTo>
                  <a:lnTo>
                    <a:pt x="48" y="34"/>
                  </a:lnTo>
                  <a:lnTo>
                    <a:pt x="45" y="34"/>
                  </a:lnTo>
                  <a:lnTo>
                    <a:pt x="41" y="34"/>
                  </a:lnTo>
                  <a:lnTo>
                    <a:pt x="45" y="34"/>
                  </a:lnTo>
                  <a:lnTo>
                    <a:pt x="41" y="34"/>
                  </a:lnTo>
                  <a:lnTo>
                    <a:pt x="37" y="34"/>
                  </a:lnTo>
                  <a:lnTo>
                    <a:pt x="41" y="34"/>
                  </a:lnTo>
                  <a:lnTo>
                    <a:pt x="37" y="34"/>
                  </a:lnTo>
                  <a:lnTo>
                    <a:pt x="33" y="34"/>
                  </a:lnTo>
                  <a:lnTo>
                    <a:pt x="30" y="34"/>
                  </a:lnTo>
                  <a:lnTo>
                    <a:pt x="26" y="34"/>
                  </a:lnTo>
                  <a:lnTo>
                    <a:pt x="22" y="34"/>
                  </a:lnTo>
                  <a:lnTo>
                    <a:pt x="18" y="34"/>
                  </a:lnTo>
                  <a:lnTo>
                    <a:pt x="18" y="30"/>
                  </a:lnTo>
                  <a:lnTo>
                    <a:pt x="22" y="30"/>
                  </a:lnTo>
                  <a:lnTo>
                    <a:pt x="26" y="30"/>
                  </a:lnTo>
                  <a:lnTo>
                    <a:pt x="30" y="30"/>
                  </a:lnTo>
                  <a:lnTo>
                    <a:pt x="33" y="30"/>
                  </a:lnTo>
                  <a:lnTo>
                    <a:pt x="37" y="30"/>
                  </a:lnTo>
                  <a:lnTo>
                    <a:pt x="41" y="26"/>
                  </a:lnTo>
                  <a:lnTo>
                    <a:pt x="37" y="26"/>
                  </a:lnTo>
                  <a:lnTo>
                    <a:pt x="33" y="26"/>
                  </a:lnTo>
                  <a:lnTo>
                    <a:pt x="33" y="30"/>
                  </a:lnTo>
                  <a:lnTo>
                    <a:pt x="30" y="30"/>
                  </a:lnTo>
                  <a:lnTo>
                    <a:pt x="26" y="30"/>
                  </a:lnTo>
                  <a:lnTo>
                    <a:pt x="22" y="3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063" name="Freeform 2553"/>
            <p:cNvSpPr>
              <a:spLocks/>
            </p:cNvSpPr>
            <p:nvPr/>
          </p:nvSpPr>
          <p:spPr bwMode="auto">
            <a:xfrm>
              <a:off x="4095750" y="1512888"/>
              <a:ext cx="309563" cy="66675"/>
            </a:xfrm>
            <a:custGeom>
              <a:avLst/>
              <a:gdLst>
                <a:gd name="T0" fmla="*/ 4763 w 195"/>
                <a:gd name="T1" fmla="*/ 42863 h 42"/>
                <a:gd name="T2" fmla="*/ 41275 w 195"/>
                <a:gd name="T3" fmla="*/ 36513 h 42"/>
                <a:gd name="T4" fmla="*/ 65088 w 195"/>
                <a:gd name="T5" fmla="*/ 30163 h 42"/>
                <a:gd name="T6" fmla="*/ 34925 w 195"/>
                <a:gd name="T7" fmla="*/ 36513 h 42"/>
                <a:gd name="T8" fmla="*/ 17463 w 195"/>
                <a:gd name="T9" fmla="*/ 30163 h 42"/>
                <a:gd name="T10" fmla="*/ 47625 w 195"/>
                <a:gd name="T11" fmla="*/ 30163 h 42"/>
                <a:gd name="T12" fmla="*/ 58738 w 195"/>
                <a:gd name="T13" fmla="*/ 23813 h 42"/>
                <a:gd name="T14" fmla="*/ 52388 w 195"/>
                <a:gd name="T15" fmla="*/ 23813 h 42"/>
                <a:gd name="T16" fmla="*/ 28575 w 195"/>
                <a:gd name="T17" fmla="*/ 23813 h 42"/>
                <a:gd name="T18" fmla="*/ 41275 w 195"/>
                <a:gd name="T19" fmla="*/ 19050 h 42"/>
                <a:gd name="T20" fmla="*/ 71438 w 195"/>
                <a:gd name="T21" fmla="*/ 19050 h 42"/>
                <a:gd name="T22" fmla="*/ 52388 w 195"/>
                <a:gd name="T23" fmla="*/ 19050 h 42"/>
                <a:gd name="T24" fmla="*/ 58738 w 195"/>
                <a:gd name="T25" fmla="*/ 12700 h 42"/>
                <a:gd name="T26" fmla="*/ 76200 w 195"/>
                <a:gd name="T27" fmla="*/ 12700 h 42"/>
                <a:gd name="T28" fmla="*/ 101600 w 195"/>
                <a:gd name="T29" fmla="*/ 19050 h 42"/>
                <a:gd name="T30" fmla="*/ 130175 w 195"/>
                <a:gd name="T31" fmla="*/ 19050 h 42"/>
                <a:gd name="T32" fmla="*/ 142875 w 195"/>
                <a:gd name="T33" fmla="*/ 23813 h 42"/>
                <a:gd name="T34" fmla="*/ 160338 w 195"/>
                <a:gd name="T35" fmla="*/ 30163 h 42"/>
                <a:gd name="T36" fmla="*/ 177800 w 195"/>
                <a:gd name="T37" fmla="*/ 36513 h 42"/>
                <a:gd name="T38" fmla="*/ 207963 w 195"/>
                <a:gd name="T39" fmla="*/ 36513 h 42"/>
                <a:gd name="T40" fmla="*/ 207963 w 195"/>
                <a:gd name="T41" fmla="*/ 30163 h 42"/>
                <a:gd name="T42" fmla="*/ 190500 w 195"/>
                <a:gd name="T43" fmla="*/ 23813 h 42"/>
                <a:gd name="T44" fmla="*/ 196850 w 195"/>
                <a:gd name="T45" fmla="*/ 19050 h 42"/>
                <a:gd name="T46" fmla="*/ 196850 w 195"/>
                <a:gd name="T47" fmla="*/ 12700 h 42"/>
                <a:gd name="T48" fmla="*/ 214313 w 195"/>
                <a:gd name="T49" fmla="*/ 0 h 42"/>
                <a:gd name="T50" fmla="*/ 225425 w 195"/>
                <a:gd name="T51" fmla="*/ 6350 h 42"/>
                <a:gd name="T52" fmla="*/ 231775 w 195"/>
                <a:gd name="T53" fmla="*/ 23813 h 42"/>
                <a:gd name="T54" fmla="*/ 238125 w 195"/>
                <a:gd name="T55" fmla="*/ 30163 h 42"/>
                <a:gd name="T56" fmla="*/ 261938 w 195"/>
                <a:gd name="T57" fmla="*/ 30163 h 42"/>
                <a:gd name="T58" fmla="*/ 273050 w 195"/>
                <a:gd name="T59" fmla="*/ 23813 h 42"/>
                <a:gd name="T60" fmla="*/ 303213 w 195"/>
                <a:gd name="T61" fmla="*/ 23813 h 42"/>
                <a:gd name="T62" fmla="*/ 303213 w 195"/>
                <a:gd name="T63" fmla="*/ 36513 h 42"/>
                <a:gd name="T64" fmla="*/ 279400 w 195"/>
                <a:gd name="T65" fmla="*/ 49213 h 42"/>
                <a:gd name="T66" fmla="*/ 249238 w 195"/>
                <a:gd name="T67" fmla="*/ 49213 h 42"/>
                <a:gd name="T68" fmla="*/ 220663 w 195"/>
                <a:gd name="T69" fmla="*/ 49213 h 42"/>
                <a:gd name="T70" fmla="*/ 207963 w 195"/>
                <a:gd name="T71" fmla="*/ 53975 h 42"/>
                <a:gd name="T72" fmla="*/ 177800 w 195"/>
                <a:gd name="T73" fmla="*/ 53975 h 42"/>
                <a:gd name="T74" fmla="*/ 153988 w 195"/>
                <a:gd name="T75" fmla="*/ 60325 h 42"/>
                <a:gd name="T76" fmla="*/ 130175 w 195"/>
                <a:gd name="T77" fmla="*/ 66675 h 42"/>
                <a:gd name="T78" fmla="*/ 106363 w 195"/>
                <a:gd name="T79" fmla="*/ 60325 h 42"/>
                <a:gd name="T80" fmla="*/ 82550 w 195"/>
                <a:gd name="T81" fmla="*/ 53975 h 42"/>
                <a:gd name="T82" fmla="*/ 112713 w 195"/>
                <a:gd name="T83" fmla="*/ 49213 h 42"/>
                <a:gd name="T84" fmla="*/ 149225 w 195"/>
                <a:gd name="T85" fmla="*/ 49213 h 42"/>
                <a:gd name="T86" fmla="*/ 153988 w 195"/>
                <a:gd name="T87" fmla="*/ 42863 h 42"/>
                <a:gd name="T88" fmla="*/ 130175 w 195"/>
                <a:gd name="T89" fmla="*/ 42863 h 42"/>
                <a:gd name="T90" fmla="*/ 112713 w 195"/>
                <a:gd name="T91" fmla="*/ 49213 h 42"/>
                <a:gd name="T92" fmla="*/ 101600 w 195"/>
                <a:gd name="T93" fmla="*/ 42863 h 42"/>
                <a:gd name="T94" fmla="*/ 88900 w 195"/>
                <a:gd name="T95" fmla="*/ 42863 h 42"/>
                <a:gd name="T96" fmla="*/ 76200 w 195"/>
                <a:gd name="T97" fmla="*/ 49213 h 42"/>
                <a:gd name="T98" fmla="*/ 58738 w 195"/>
                <a:gd name="T99" fmla="*/ 42863 h 42"/>
                <a:gd name="T100" fmla="*/ 34925 w 195"/>
                <a:gd name="T101" fmla="*/ 42863 h 42"/>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95" h="42">
                  <a:moveTo>
                    <a:pt x="15" y="31"/>
                  </a:moveTo>
                  <a:lnTo>
                    <a:pt x="7" y="27"/>
                  </a:lnTo>
                  <a:lnTo>
                    <a:pt x="3" y="27"/>
                  </a:lnTo>
                  <a:lnTo>
                    <a:pt x="0" y="27"/>
                  </a:lnTo>
                  <a:lnTo>
                    <a:pt x="3" y="27"/>
                  </a:lnTo>
                  <a:lnTo>
                    <a:pt x="3" y="23"/>
                  </a:lnTo>
                  <a:lnTo>
                    <a:pt x="7" y="23"/>
                  </a:lnTo>
                  <a:lnTo>
                    <a:pt x="11" y="23"/>
                  </a:lnTo>
                  <a:lnTo>
                    <a:pt x="15" y="23"/>
                  </a:lnTo>
                  <a:lnTo>
                    <a:pt x="26" y="23"/>
                  </a:lnTo>
                  <a:lnTo>
                    <a:pt x="30" y="23"/>
                  </a:lnTo>
                  <a:lnTo>
                    <a:pt x="33" y="23"/>
                  </a:lnTo>
                  <a:lnTo>
                    <a:pt x="37" y="23"/>
                  </a:lnTo>
                  <a:lnTo>
                    <a:pt x="37" y="19"/>
                  </a:lnTo>
                  <a:lnTo>
                    <a:pt x="41" y="19"/>
                  </a:lnTo>
                  <a:lnTo>
                    <a:pt x="37" y="19"/>
                  </a:lnTo>
                  <a:lnTo>
                    <a:pt x="33" y="19"/>
                  </a:lnTo>
                  <a:lnTo>
                    <a:pt x="30" y="19"/>
                  </a:lnTo>
                  <a:lnTo>
                    <a:pt x="26" y="23"/>
                  </a:lnTo>
                  <a:lnTo>
                    <a:pt x="22" y="23"/>
                  </a:lnTo>
                  <a:lnTo>
                    <a:pt x="18" y="23"/>
                  </a:lnTo>
                  <a:lnTo>
                    <a:pt x="15" y="23"/>
                  </a:lnTo>
                  <a:lnTo>
                    <a:pt x="7" y="23"/>
                  </a:lnTo>
                  <a:lnTo>
                    <a:pt x="7" y="19"/>
                  </a:lnTo>
                  <a:lnTo>
                    <a:pt x="11" y="19"/>
                  </a:lnTo>
                  <a:lnTo>
                    <a:pt x="15" y="19"/>
                  </a:lnTo>
                  <a:lnTo>
                    <a:pt x="18" y="19"/>
                  </a:lnTo>
                  <a:lnTo>
                    <a:pt x="22" y="19"/>
                  </a:lnTo>
                  <a:lnTo>
                    <a:pt x="26" y="19"/>
                  </a:lnTo>
                  <a:lnTo>
                    <a:pt x="30" y="19"/>
                  </a:lnTo>
                  <a:lnTo>
                    <a:pt x="30" y="15"/>
                  </a:lnTo>
                  <a:lnTo>
                    <a:pt x="30" y="19"/>
                  </a:lnTo>
                  <a:lnTo>
                    <a:pt x="33" y="19"/>
                  </a:lnTo>
                  <a:lnTo>
                    <a:pt x="37" y="19"/>
                  </a:lnTo>
                  <a:lnTo>
                    <a:pt x="37" y="15"/>
                  </a:lnTo>
                  <a:lnTo>
                    <a:pt x="41" y="15"/>
                  </a:lnTo>
                  <a:lnTo>
                    <a:pt x="45" y="15"/>
                  </a:lnTo>
                  <a:lnTo>
                    <a:pt x="41" y="15"/>
                  </a:lnTo>
                  <a:lnTo>
                    <a:pt x="37" y="15"/>
                  </a:lnTo>
                  <a:lnTo>
                    <a:pt x="33" y="15"/>
                  </a:lnTo>
                  <a:lnTo>
                    <a:pt x="30" y="15"/>
                  </a:lnTo>
                  <a:lnTo>
                    <a:pt x="26" y="15"/>
                  </a:lnTo>
                  <a:lnTo>
                    <a:pt x="18" y="15"/>
                  </a:lnTo>
                  <a:lnTo>
                    <a:pt x="15" y="15"/>
                  </a:lnTo>
                  <a:lnTo>
                    <a:pt x="18" y="15"/>
                  </a:lnTo>
                  <a:lnTo>
                    <a:pt x="15" y="15"/>
                  </a:lnTo>
                  <a:lnTo>
                    <a:pt x="15" y="12"/>
                  </a:lnTo>
                  <a:lnTo>
                    <a:pt x="18" y="12"/>
                  </a:lnTo>
                  <a:lnTo>
                    <a:pt x="22" y="12"/>
                  </a:lnTo>
                  <a:lnTo>
                    <a:pt x="26" y="12"/>
                  </a:lnTo>
                  <a:lnTo>
                    <a:pt x="30" y="12"/>
                  </a:lnTo>
                  <a:lnTo>
                    <a:pt x="33" y="12"/>
                  </a:lnTo>
                  <a:lnTo>
                    <a:pt x="37" y="12"/>
                  </a:lnTo>
                  <a:lnTo>
                    <a:pt x="41" y="12"/>
                  </a:lnTo>
                  <a:lnTo>
                    <a:pt x="45" y="12"/>
                  </a:lnTo>
                  <a:lnTo>
                    <a:pt x="48" y="12"/>
                  </a:lnTo>
                  <a:lnTo>
                    <a:pt x="45" y="12"/>
                  </a:lnTo>
                  <a:lnTo>
                    <a:pt x="41" y="12"/>
                  </a:lnTo>
                  <a:lnTo>
                    <a:pt x="37" y="12"/>
                  </a:lnTo>
                  <a:lnTo>
                    <a:pt x="33" y="12"/>
                  </a:lnTo>
                  <a:lnTo>
                    <a:pt x="30" y="12"/>
                  </a:lnTo>
                  <a:lnTo>
                    <a:pt x="26" y="12"/>
                  </a:lnTo>
                  <a:lnTo>
                    <a:pt x="30" y="8"/>
                  </a:lnTo>
                  <a:lnTo>
                    <a:pt x="33" y="8"/>
                  </a:lnTo>
                  <a:lnTo>
                    <a:pt x="37" y="8"/>
                  </a:lnTo>
                  <a:lnTo>
                    <a:pt x="41" y="8"/>
                  </a:lnTo>
                  <a:lnTo>
                    <a:pt x="45" y="8"/>
                  </a:lnTo>
                  <a:lnTo>
                    <a:pt x="48" y="8"/>
                  </a:lnTo>
                  <a:lnTo>
                    <a:pt x="45" y="8"/>
                  </a:lnTo>
                  <a:lnTo>
                    <a:pt x="48" y="8"/>
                  </a:lnTo>
                  <a:lnTo>
                    <a:pt x="52" y="8"/>
                  </a:lnTo>
                  <a:lnTo>
                    <a:pt x="56" y="8"/>
                  </a:lnTo>
                  <a:lnTo>
                    <a:pt x="56" y="12"/>
                  </a:lnTo>
                  <a:lnTo>
                    <a:pt x="60" y="12"/>
                  </a:lnTo>
                  <a:lnTo>
                    <a:pt x="64" y="12"/>
                  </a:lnTo>
                  <a:lnTo>
                    <a:pt x="67" y="12"/>
                  </a:lnTo>
                  <a:lnTo>
                    <a:pt x="71" y="12"/>
                  </a:lnTo>
                  <a:lnTo>
                    <a:pt x="75" y="12"/>
                  </a:lnTo>
                  <a:lnTo>
                    <a:pt x="79" y="12"/>
                  </a:lnTo>
                  <a:lnTo>
                    <a:pt x="82" y="12"/>
                  </a:lnTo>
                  <a:lnTo>
                    <a:pt x="82" y="15"/>
                  </a:lnTo>
                  <a:lnTo>
                    <a:pt x="86" y="15"/>
                  </a:lnTo>
                  <a:lnTo>
                    <a:pt x="90" y="15"/>
                  </a:lnTo>
                  <a:lnTo>
                    <a:pt x="94" y="15"/>
                  </a:lnTo>
                  <a:lnTo>
                    <a:pt x="90" y="15"/>
                  </a:lnTo>
                  <a:lnTo>
                    <a:pt x="86" y="19"/>
                  </a:lnTo>
                  <a:lnTo>
                    <a:pt x="90" y="19"/>
                  </a:lnTo>
                  <a:lnTo>
                    <a:pt x="94" y="19"/>
                  </a:lnTo>
                  <a:lnTo>
                    <a:pt x="97" y="19"/>
                  </a:lnTo>
                  <a:lnTo>
                    <a:pt x="101" y="19"/>
                  </a:lnTo>
                  <a:lnTo>
                    <a:pt x="97" y="19"/>
                  </a:lnTo>
                  <a:lnTo>
                    <a:pt x="101" y="23"/>
                  </a:lnTo>
                  <a:lnTo>
                    <a:pt x="105" y="23"/>
                  </a:lnTo>
                  <a:lnTo>
                    <a:pt x="109" y="23"/>
                  </a:lnTo>
                  <a:lnTo>
                    <a:pt x="112" y="23"/>
                  </a:lnTo>
                  <a:lnTo>
                    <a:pt x="116" y="23"/>
                  </a:lnTo>
                  <a:lnTo>
                    <a:pt x="120" y="23"/>
                  </a:lnTo>
                  <a:lnTo>
                    <a:pt x="124" y="23"/>
                  </a:lnTo>
                  <a:lnTo>
                    <a:pt x="127" y="23"/>
                  </a:lnTo>
                  <a:lnTo>
                    <a:pt x="131" y="23"/>
                  </a:lnTo>
                  <a:lnTo>
                    <a:pt x="135" y="23"/>
                  </a:lnTo>
                  <a:lnTo>
                    <a:pt x="139" y="23"/>
                  </a:lnTo>
                  <a:lnTo>
                    <a:pt x="139" y="19"/>
                  </a:lnTo>
                  <a:lnTo>
                    <a:pt x="135" y="19"/>
                  </a:lnTo>
                  <a:lnTo>
                    <a:pt x="131" y="19"/>
                  </a:lnTo>
                  <a:lnTo>
                    <a:pt x="127" y="19"/>
                  </a:lnTo>
                  <a:lnTo>
                    <a:pt x="127" y="15"/>
                  </a:lnTo>
                  <a:lnTo>
                    <a:pt x="124" y="15"/>
                  </a:lnTo>
                  <a:lnTo>
                    <a:pt x="124" y="19"/>
                  </a:lnTo>
                  <a:lnTo>
                    <a:pt x="120" y="15"/>
                  </a:lnTo>
                  <a:lnTo>
                    <a:pt x="124" y="15"/>
                  </a:lnTo>
                  <a:lnTo>
                    <a:pt x="127" y="15"/>
                  </a:lnTo>
                  <a:lnTo>
                    <a:pt x="131" y="15"/>
                  </a:lnTo>
                  <a:lnTo>
                    <a:pt x="131" y="12"/>
                  </a:lnTo>
                  <a:lnTo>
                    <a:pt x="124" y="12"/>
                  </a:lnTo>
                  <a:lnTo>
                    <a:pt x="120" y="12"/>
                  </a:lnTo>
                  <a:lnTo>
                    <a:pt x="116" y="12"/>
                  </a:lnTo>
                  <a:lnTo>
                    <a:pt x="116" y="8"/>
                  </a:lnTo>
                  <a:lnTo>
                    <a:pt x="120" y="8"/>
                  </a:lnTo>
                  <a:lnTo>
                    <a:pt x="124" y="8"/>
                  </a:lnTo>
                  <a:lnTo>
                    <a:pt x="124" y="4"/>
                  </a:lnTo>
                  <a:lnTo>
                    <a:pt x="127" y="4"/>
                  </a:lnTo>
                  <a:lnTo>
                    <a:pt x="131" y="4"/>
                  </a:lnTo>
                  <a:lnTo>
                    <a:pt x="131" y="0"/>
                  </a:lnTo>
                  <a:lnTo>
                    <a:pt x="135" y="0"/>
                  </a:lnTo>
                  <a:lnTo>
                    <a:pt x="139" y="0"/>
                  </a:lnTo>
                  <a:lnTo>
                    <a:pt x="142" y="0"/>
                  </a:lnTo>
                  <a:lnTo>
                    <a:pt x="142" y="4"/>
                  </a:lnTo>
                  <a:lnTo>
                    <a:pt x="146" y="4"/>
                  </a:lnTo>
                  <a:lnTo>
                    <a:pt x="142" y="4"/>
                  </a:lnTo>
                  <a:lnTo>
                    <a:pt x="142" y="8"/>
                  </a:lnTo>
                  <a:lnTo>
                    <a:pt x="146" y="8"/>
                  </a:lnTo>
                  <a:lnTo>
                    <a:pt x="150" y="12"/>
                  </a:lnTo>
                  <a:lnTo>
                    <a:pt x="146" y="12"/>
                  </a:lnTo>
                  <a:lnTo>
                    <a:pt x="146" y="15"/>
                  </a:lnTo>
                  <a:lnTo>
                    <a:pt x="150" y="15"/>
                  </a:lnTo>
                  <a:lnTo>
                    <a:pt x="154" y="15"/>
                  </a:lnTo>
                  <a:lnTo>
                    <a:pt x="157" y="15"/>
                  </a:lnTo>
                  <a:lnTo>
                    <a:pt x="154" y="15"/>
                  </a:lnTo>
                  <a:lnTo>
                    <a:pt x="150" y="19"/>
                  </a:lnTo>
                  <a:lnTo>
                    <a:pt x="154" y="19"/>
                  </a:lnTo>
                  <a:lnTo>
                    <a:pt x="157" y="15"/>
                  </a:lnTo>
                  <a:lnTo>
                    <a:pt x="161" y="15"/>
                  </a:lnTo>
                  <a:lnTo>
                    <a:pt x="165" y="15"/>
                  </a:lnTo>
                  <a:lnTo>
                    <a:pt x="165" y="19"/>
                  </a:lnTo>
                  <a:lnTo>
                    <a:pt x="169" y="19"/>
                  </a:lnTo>
                  <a:lnTo>
                    <a:pt x="172" y="19"/>
                  </a:lnTo>
                  <a:lnTo>
                    <a:pt x="169" y="19"/>
                  </a:lnTo>
                  <a:lnTo>
                    <a:pt x="169" y="15"/>
                  </a:lnTo>
                  <a:lnTo>
                    <a:pt x="172" y="15"/>
                  </a:lnTo>
                  <a:lnTo>
                    <a:pt x="176" y="15"/>
                  </a:lnTo>
                  <a:lnTo>
                    <a:pt x="180" y="15"/>
                  </a:lnTo>
                  <a:lnTo>
                    <a:pt x="184" y="15"/>
                  </a:lnTo>
                  <a:lnTo>
                    <a:pt x="188" y="15"/>
                  </a:lnTo>
                  <a:lnTo>
                    <a:pt x="191" y="15"/>
                  </a:lnTo>
                  <a:lnTo>
                    <a:pt x="191" y="19"/>
                  </a:lnTo>
                  <a:lnTo>
                    <a:pt x="195" y="19"/>
                  </a:lnTo>
                  <a:lnTo>
                    <a:pt x="191" y="23"/>
                  </a:lnTo>
                  <a:lnTo>
                    <a:pt x="188" y="23"/>
                  </a:lnTo>
                  <a:lnTo>
                    <a:pt x="191" y="23"/>
                  </a:lnTo>
                  <a:lnTo>
                    <a:pt x="188" y="27"/>
                  </a:lnTo>
                  <a:lnTo>
                    <a:pt x="184" y="27"/>
                  </a:lnTo>
                  <a:lnTo>
                    <a:pt x="184" y="31"/>
                  </a:lnTo>
                  <a:lnTo>
                    <a:pt x="180" y="31"/>
                  </a:lnTo>
                  <a:lnTo>
                    <a:pt x="176" y="31"/>
                  </a:lnTo>
                  <a:lnTo>
                    <a:pt x="172" y="31"/>
                  </a:lnTo>
                  <a:lnTo>
                    <a:pt x="169" y="31"/>
                  </a:lnTo>
                  <a:lnTo>
                    <a:pt x="165" y="31"/>
                  </a:lnTo>
                  <a:lnTo>
                    <a:pt x="161" y="31"/>
                  </a:lnTo>
                  <a:lnTo>
                    <a:pt x="157" y="31"/>
                  </a:lnTo>
                  <a:lnTo>
                    <a:pt x="154" y="31"/>
                  </a:lnTo>
                  <a:lnTo>
                    <a:pt x="150" y="31"/>
                  </a:lnTo>
                  <a:lnTo>
                    <a:pt x="146" y="31"/>
                  </a:lnTo>
                  <a:lnTo>
                    <a:pt x="142" y="31"/>
                  </a:lnTo>
                  <a:lnTo>
                    <a:pt x="139" y="31"/>
                  </a:lnTo>
                  <a:lnTo>
                    <a:pt x="142" y="31"/>
                  </a:lnTo>
                  <a:lnTo>
                    <a:pt x="139" y="31"/>
                  </a:lnTo>
                  <a:lnTo>
                    <a:pt x="135" y="31"/>
                  </a:lnTo>
                  <a:lnTo>
                    <a:pt x="131" y="31"/>
                  </a:lnTo>
                  <a:lnTo>
                    <a:pt x="131" y="34"/>
                  </a:lnTo>
                  <a:lnTo>
                    <a:pt x="127" y="34"/>
                  </a:lnTo>
                  <a:lnTo>
                    <a:pt x="124" y="34"/>
                  </a:lnTo>
                  <a:lnTo>
                    <a:pt x="120" y="34"/>
                  </a:lnTo>
                  <a:lnTo>
                    <a:pt x="116" y="34"/>
                  </a:lnTo>
                  <a:lnTo>
                    <a:pt x="112" y="34"/>
                  </a:lnTo>
                  <a:lnTo>
                    <a:pt x="109" y="34"/>
                  </a:lnTo>
                  <a:lnTo>
                    <a:pt x="109" y="38"/>
                  </a:lnTo>
                  <a:lnTo>
                    <a:pt x="105" y="38"/>
                  </a:lnTo>
                  <a:lnTo>
                    <a:pt x="101" y="38"/>
                  </a:lnTo>
                  <a:lnTo>
                    <a:pt x="97" y="38"/>
                  </a:lnTo>
                  <a:lnTo>
                    <a:pt x="94" y="38"/>
                  </a:lnTo>
                  <a:lnTo>
                    <a:pt x="90" y="38"/>
                  </a:lnTo>
                  <a:lnTo>
                    <a:pt x="86" y="38"/>
                  </a:lnTo>
                  <a:lnTo>
                    <a:pt x="82" y="38"/>
                  </a:lnTo>
                  <a:lnTo>
                    <a:pt x="82" y="42"/>
                  </a:lnTo>
                  <a:lnTo>
                    <a:pt x="79" y="42"/>
                  </a:lnTo>
                  <a:lnTo>
                    <a:pt x="75" y="42"/>
                  </a:lnTo>
                  <a:lnTo>
                    <a:pt x="71" y="42"/>
                  </a:lnTo>
                  <a:lnTo>
                    <a:pt x="67" y="42"/>
                  </a:lnTo>
                  <a:lnTo>
                    <a:pt x="67" y="38"/>
                  </a:lnTo>
                  <a:lnTo>
                    <a:pt x="64" y="38"/>
                  </a:lnTo>
                  <a:lnTo>
                    <a:pt x="60" y="38"/>
                  </a:lnTo>
                  <a:lnTo>
                    <a:pt x="56" y="38"/>
                  </a:lnTo>
                  <a:lnTo>
                    <a:pt x="52" y="38"/>
                  </a:lnTo>
                  <a:lnTo>
                    <a:pt x="52" y="34"/>
                  </a:lnTo>
                  <a:lnTo>
                    <a:pt x="56" y="34"/>
                  </a:lnTo>
                  <a:lnTo>
                    <a:pt x="64" y="34"/>
                  </a:lnTo>
                  <a:lnTo>
                    <a:pt x="67" y="34"/>
                  </a:lnTo>
                  <a:lnTo>
                    <a:pt x="71" y="34"/>
                  </a:lnTo>
                  <a:lnTo>
                    <a:pt x="71" y="31"/>
                  </a:lnTo>
                  <a:lnTo>
                    <a:pt x="75" y="31"/>
                  </a:lnTo>
                  <a:lnTo>
                    <a:pt x="79" y="31"/>
                  </a:lnTo>
                  <a:lnTo>
                    <a:pt x="82" y="31"/>
                  </a:lnTo>
                  <a:lnTo>
                    <a:pt x="90" y="31"/>
                  </a:lnTo>
                  <a:lnTo>
                    <a:pt x="94" y="31"/>
                  </a:lnTo>
                  <a:lnTo>
                    <a:pt x="97" y="31"/>
                  </a:lnTo>
                  <a:lnTo>
                    <a:pt x="101" y="31"/>
                  </a:lnTo>
                  <a:lnTo>
                    <a:pt x="105" y="27"/>
                  </a:lnTo>
                  <a:lnTo>
                    <a:pt x="101" y="27"/>
                  </a:lnTo>
                  <a:lnTo>
                    <a:pt x="97" y="27"/>
                  </a:lnTo>
                  <a:lnTo>
                    <a:pt x="94" y="27"/>
                  </a:lnTo>
                  <a:lnTo>
                    <a:pt x="90" y="27"/>
                  </a:lnTo>
                  <a:lnTo>
                    <a:pt x="86" y="31"/>
                  </a:lnTo>
                  <a:lnTo>
                    <a:pt x="82" y="31"/>
                  </a:lnTo>
                  <a:lnTo>
                    <a:pt x="82" y="27"/>
                  </a:lnTo>
                  <a:lnTo>
                    <a:pt x="86" y="27"/>
                  </a:lnTo>
                  <a:lnTo>
                    <a:pt x="82" y="27"/>
                  </a:lnTo>
                  <a:lnTo>
                    <a:pt x="79" y="27"/>
                  </a:lnTo>
                  <a:lnTo>
                    <a:pt x="75" y="31"/>
                  </a:lnTo>
                  <a:lnTo>
                    <a:pt x="71" y="31"/>
                  </a:lnTo>
                  <a:lnTo>
                    <a:pt x="67" y="31"/>
                  </a:lnTo>
                  <a:lnTo>
                    <a:pt x="64" y="31"/>
                  </a:lnTo>
                  <a:lnTo>
                    <a:pt x="60" y="31"/>
                  </a:lnTo>
                  <a:lnTo>
                    <a:pt x="60" y="27"/>
                  </a:lnTo>
                  <a:lnTo>
                    <a:pt x="64" y="27"/>
                  </a:lnTo>
                  <a:lnTo>
                    <a:pt x="67" y="23"/>
                  </a:lnTo>
                  <a:lnTo>
                    <a:pt x="64" y="23"/>
                  </a:lnTo>
                  <a:lnTo>
                    <a:pt x="60" y="23"/>
                  </a:lnTo>
                  <a:lnTo>
                    <a:pt x="56" y="23"/>
                  </a:lnTo>
                  <a:lnTo>
                    <a:pt x="56" y="27"/>
                  </a:lnTo>
                  <a:lnTo>
                    <a:pt x="52" y="27"/>
                  </a:lnTo>
                  <a:lnTo>
                    <a:pt x="48" y="27"/>
                  </a:lnTo>
                  <a:lnTo>
                    <a:pt x="52" y="27"/>
                  </a:lnTo>
                  <a:lnTo>
                    <a:pt x="52" y="31"/>
                  </a:lnTo>
                  <a:lnTo>
                    <a:pt x="48" y="31"/>
                  </a:lnTo>
                  <a:lnTo>
                    <a:pt x="45" y="31"/>
                  </a:lnTo>
                  <a:lnTo>
                    <a:pt x="41" y="31"/>
                  </a:lnTo>
                  <a:lnTo>
                    <a:pt x="37" y="31"/>
                  </a:lnTo>
                  <a:lnTo>
                    <a:pt x="41" y="31"/>
                  </a:lnTo>
                  <a:lnTo>
                    <a:pt x="37" y="27"/>
                  </a:lnTo>
                  <a:lnTo>
                    <a:pt x="37" y="31"/>
                  </a:lnTo>
                  <a:lnTo>
                    <a:pt x="33" y="31"/>
                  </a:lnTo>
                  <a:lnTo>
                    <a:pt x="30" y="31"/>
                  </a:lnTo>
                  <a:lnTo>
                    <a:pt x="22" y="31"/>
                  </a:lnTo>
                  <a:lnTo>
                    <a:pt x="22" y="27"/>
                  </a:lnTo>
                  <a:lnTo>
                    <a:pt x="18" y="27"/>
                  </a:lnTo>
                  <a:lnTo>
                    <a:pt x="15" y="31"/>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064" name="Freeform 2554"/>
            <p:cNvSpPr>
              <a:spLocks/>
            </p:cNvSpPr>
            <p:nvPr/>
          </p:nvSpPr>
          <p:spPr bwMode="auto">
            <a:xfrm>
              <a:off x="4859338" y="1787525"/>
              <a:ext cx="173037" cy="73025"/>
            </a:xfrm>
            <a:custGeom>
              <a:avLst/>
              <a:gdLst>
                <a:gd name="T0" fmla="*/ 34925 w 109"/>
                <a:gd name="T1" fmla="*/ 73025 h 46"/>
                <a:gd name="T2" fmla="*/ 34925 w 109"/>
                <a:gd name="T3" fmla="*/ 60325 h 46"/>
                <a:gd name="T4" fmla="*/ 28575 w 109"/>
                <a:gd name="T5" fmla="*/ 53975 h 46"/>
                <a:gd name="T6" fmla="*/ 17462 w 109"/>
                <a:gd name="T7" fmla="*/ 60325 h 46"/>
                <a:gd name="T8" fmla="*/ 11112 w 109"/>
                <a:gd name="T9" fmla="*/ 60325 h 46"/>
                <a:gd name="T10" fmla="*/ 0 w 109"/>
                <a:gd name="T11" fmla="*/ 60325 h 46"/>
                <a:gd name="T12" fmla="*/ 4762 w 109"/>
                <a:gd name="T13" fmla="*/ 47625 h 46"/>
                <a:gd name="T14" fmla="*/ 17462 w 109"/>
                <a:gd name="T15" fmla="*/ 47625 h 46"/>
                <a:gd name="T16" fmla="*/ 23812 w 109"/>
                <a:gd name="T17" fmla="*/ 42863 h 46"/>
                <a:gd name="T18" fmla="*/ 17462 w 109"/>
                <a:gd name="T19" fmla="*/ 36513 h 46"/>
                <a:gd name="T20" fmla="*/ 23812 w 109"/>
                <a:gd name="T21" fmla="*/ 30163 h 46"/>
                <a:gd name="T22" fmla="*/ 23812 w 109"/>
                <a:gd name="T23" fmla="*/ 19050 h 46"/>
                <a:gd name="T24" fmla="*/ 28575 w 109"/>
                <a:gd name="T25" fmla="*/ 6350 h 46"/>
                <a:gd name="T26" fmla="*/ 34925 w 109"/>
                <a:gd name="T27" fmla="*/ 0 h 46"/>
                <a:gd name="T28" fmla="*/ 41275 w 109"/>
                <a:gd name="T29" fmla="*/ 6350 h 46"/>
                <a:gd name="T30" fmla="*/ 47625 w 109"/>
                <a:gd name="T31" fmla="*/ 0 h 46"/>
                <a:gd name="T32" fmla="*/ 52387 w 109"/>
                <a:gd name="T33" fmla="*/ 6350 h 46"/>
                <a:gd name="T34" fmla="*/ 47625 w 109"/>
                <a:gd name="T35" fmla="*/ 12700 h 46"/>
                <a:gd name="T36" fmla="*/ 52387 w 109"/>
                <a:gd name="T37" fmla="*/ 19050 h 46"/>
                <a:gd name="T38" fmla="*/ 58737 w 109"/>
                <a:gd name="T39" fmla="*/ 12700 h 46"/>
                <a:gd name="T40" fmla="*/ 71437 w 109"/>
                <a:gd name="T41" fmla="*/ 12700 h 46"/>
                <a:gd name="T42" fmla="*/ 76200 w 109"/>
                <a:gd name="T43" fmla="*/ 19050 h 46"/>
                <a:gd name="T44" fmla="*/ 88900 w 109"/>
                <a:gd name="T45" fmla="*/ 19050 h 46"/>
                <a:gd name="T46" fmla="*/ 95250 w 109"/>
                <a:gd name="T47" fmla="*/ 23813 h 46"/>
                <a:gd name="T48" fmla="*/ 106362 w 109"/>
                <a:gd name="T49" fmla="*/ 23813 h 46"/>
                <a:gd name="T50" fmla="*/ 112712 w 109"/>
                <a:gd name="T51" fmla="*/ 30163 h 46"/>
                <a:gd name="T52" fmla="*/ 125412 w 109"/>
                <a:gd name="T53" fmla="*/ 30163 h 46"/>
                <a:gd name="T54" fmla="*/ 125412 w 109"/>
                <a:gd name="T55" fmla="*/ 30163 h 46"/>
                <a:gd name="T56" fmla="*/ 130175 w 109"/>
                <a:gd name="T57" fmla="*/ 42863 h 46"/>
                <a:gd name="T58" fmla="*/ 136525 w 109"/>
                <a:gd name="T59" fmla="*/ 47625 h 46"/>
                <a:gd name="T60" fmla="*/ 125412 w 109"/>
                <a:gd name="T61" fmla="*/ 47625 h 46"/>
                <a:gd name="T62" fmla="*/ 136525 w 109"/>
                <a:gd name="T63" fmla="*/ 47625 h 46"/>
                <a:gd name="T64" fmla="*/ 153987 w 109"/>
                <a:gd name="T65" fmla="*/ 47625 h 46"/>
                <a:gd name="T66" fmla="*/ 166687 w 109"/>
                <a:gd name="T67" fmla="*/ 47625 h 46"/>
                <a:gd name="T68" fmla="*/ 166687 w 109"/>
                <a:gd name="T69" fmla="*/ 53975 h 46"/>
                <a:gd name="T70" fmla="*/ 166687 w 109"/>
                <a:gd name="T71" fmla="*/ 53975 h 46"/>
                <a:gd name="T72" fmla="*/ 153987 w 109"/>
                <a:gd name="T73" fmla="*/ 60325 h 46"/>
                <a:gd name="T74" fmla="*/ 142875 w 109"/>
                <a:gd name="T75" fmla="*/ 60325 h 46"/>
                <a:gd name="T76" fmla="*/ 130175 w 109"/>
                <a:gd name="T77" fmla="*/ 60325 h 46"/>
                <a:gd name="T78" fmla="*/ 125412 w 109"/>
                <a:gd name="T79" fmla="*/ 53975 h 46"/>
                <a:gd name="T80" fmla="*/ 119062 w 109"/>
                <a:gd name="T81" fmla="*/ 60325 h 46"/>
                <a:gd name="T82" fmla="*/ 119062 w 109"/>
                <a:gd name="T83" fmla="*/ 53975 h 46"/>
                <a:gd name="T84" fmla="*/ 112712 w 109"/>
                <a:gd name="T85" fmla="*/ 47625 h 46"/>
                <a:gd name="T86" fmla="*/ 101600 w 109"/>
                <a:gd name="T87" fmla="*/ 47625 h 46"/>
                <a:gd name="T88" fmla="*/ 95250 w 109"/>
                <a:gd name="T89" fmla="*/ 47625 h 46"/>
                <a:gd name="T90" fmla="*/ 82550 w 109"/>
                <a:gd name="T91" fmla="*/ 47625 h 46"/>
                <a:gd name="T92" fmla="*/ 88900 w 109"/>
                <a:gd name="T93" fmla="*/ 53975 h 46"/>
                <a:gd name="T94" fmla="*/ 76200 w 109"/>
                <a:gd name="T95" fmla="*/ 53975 h 46"/>
                <a:gd name="T96" fmla="*/ 71437 w 109"/>
                <a:gd name="T97" fmla="*/ 60325 h 46"/>
                <a:gd name="T98" fmla="*/ 65087 w 109"/>
                <a:gd name="T99" fmla="*/ 66675 h 46"/>
                <a:gd name="T100" fmla="*/ 52387 w 109"/>
                <a:gd name="T101" fmla="*/ 66675 h 46"/>
                <a:gd name="T102" fmla="*/ 41275 w 109"/>
                <a:gd name="T103" fmla="*/ 73025 h 4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09" h="46">
                  <a:moveTo>
                    <a:pt x="26" y="46"/>
                  </a:moveTo>
                  <a:lnTo>
                    <a:pt x="22" y="46"/>
                  </a:lnTo>
                  <a:lnTo>
                    <a:pt x="22" y="42"/>
                  </a:lnTo>
                  <a:lnTo>
                    <a:pt x="22" y="38"/>
                  </a:lnTo>
                  <a:lnTo>
                    <a:pt x="22" y="34"/>
                  </a:lnTo>
                  <a:lnTo>
                    <a:pt x="18" y="34"/>
                  </a:lnTo>
                  <a:lnTo>
                    <a:pt x="15" y="38"/>
                  </a:lnTo>
                  <a:lnTo>
                    <a:pt x="11" y="38"/>
                  </a:lnTo>
                  <a:lnTo>
                    <a:pt x="7" y="34"/>
                  </a:lnTo>
                  <a:lnTo>
                    <a:pt x="7" y="38"/>
                  </a:lnTo>
                  <a:lnTo>
                    <a:pt x="3" y="38"/>
                  </a:lnTo>
                  <a:lnTo>
                    <a:pt x="0" y="38"/>
                  </a:lnTo>
                  <a:lnTo>
                    <a:pt x="0" y="34"/>
                  </a:lnTo>
                  <a:lnTo>
                    <a:pt x="3" y="30"/>
                  </a:lnTo>
                  <a:lnTo>
                    <a:pt x="7" y="30"/>
                  </a:lnTo>
                  <a:lnTo>
                    <a:pt x="11" y="30"/>
                  </a:lnTo>
                  <a:lnTo>
                    <a:pt x="15" y="30"/>
                  </a:lnTo>
                  <a:lnTo>
                    <a:pt x="15" y="27"/>
                  </a:lnTo>
                  <a:lnTo>
                    <a:pt x="11" y="27"/>
                  </a:lnTo>
                  <a:lnTo>
                    <a:pt x="11" y="23"/>
                  </a:lnTo>
                  <a:lnTo>
                    <a:pt x="11" y="19"/>
                  </a:lnTo>
                  <a:lnTo>
                    <a:pt x="15" y="19"/>
                  </a:lnTo>
                  <a:lnTo>
                    <a:pt x="15" y="15"/>
                  </a:lnTo>
                  <a:lnTo>
                    <a:pt x="15" y="12"/>
                  </a:lnTo>
                  <a:lnTo>
                    <a:pt x="15" y="8"/>
                  </a:lnTo>
                  <a:lnTo>
                    <a:pt x="18" y="4"/>
                  </a:lnTo>
                  <a:lnTo>
                    <a:pt x="18" y="0"/>
                  </a:lnTo>
                  <a:lnTo>
                    <a:pt x="22" y="0"/>
                  </a:lnTo>
                  <a:lnTo>
                    <a:pt x="26" y="0"/>
                  </a:lnTo>
                  <a:lnTo>
                    <a:pt x="26" y="4"/>
                  </a:lnTo>
                  <a:lnTo>
                    <a:pt x="26" y="0"/>
                  </a:lnTo>
                  <a:lnTo>
                    <a:pt x="30" y="0"/>
                  </a:lnTo>
                  <a:lnTo>
                    <a:pt x="30" y="4"/>
                  </a:lnTo>
                  <a:lnTo>
                    <a:pt x="33" y="4"/>
                  </a:lnTo>
                  <a:lnTo>
                    <a:pt x="30" y="4"/>
                  </a:lnTo>
                  <a:lnTo>
                    <a:pt x="30" y="8"/>
                  </a:lnTo>
                  <a:lnTo>
                    <a:pt x="33" y="8"/>
                  </a:lnTo>
                  <a:lnTo>
                    <a:pt x="33" y="12"/>
                  </a:lnTo>
                  <a:lnTo>
                    <a:pt x="37" y="12"/>
                  </a:lnTo>
                  <a:lnTo>
                    <a:pt x="37" y="8"/>
                  </a:lnTo>
                  <a:lnTo>
                    <a:pt x="41" y="8"/>
                  </a:lnTo>
                  <a:lnTo>
                    <a:pt x="45" y="8"/>
                  </a:lnTo>
                  <a:lnTo>
                    <a:pt x="45" y="12"/>
                  </a:lnTo>
                  <a:lnTo>
                    <a:pt x="48" y="12"/>
                  </a:lnTo>
                  <a:lnTo>
                    <a:pt x="52" y="12"/>
                  </a:lnTo>
                  <a:lnTo>
                    <a:pt x="56" y="12"/>
                  </a:lnTo>
                  <a:lnTo>
                    <a:pt x="60" y="12"/>
                  </a:lnTo>
                  <a:lnTo>
                    <a:pt x="60" y="15"/>
                  </a:lnTo>
                  <a:lnTo>
                    <a:pt x="64" y="15"/>
                  </a:lnTo>
                  <a:lnTo>
                    <a:pt x="67" y="15"/>
                  </a:lnTo>
                  <a:lnTo>
                    <a:pt x="67" y="19"/>
                  </a:lnTo>
                  <a:lnTo>
                    <a:pt x="71" y="19"/>
                  </a:lnTo>
                  <a:lnTo>
                    <a:pt x="75" y="19"/>
                  </a:lnTo>
                  <a:lnTo>
                    <a:pt x="79" y="19"/>
                  </a:lnTo>
                  <a:lnTo>
                    <a:pt x="75" y="19"/>
                  </a:lnTo>
                  <a:lnTo>
                    <a:pt x="79" y="19"/>
                  </a:lnTo>
                  <a:lnTo>
                    <a:pt x="82" y="23"/>
                  </a:lnTo>
                  <a:lnTo>
                    <a:pt x="82" y="27"/>
                  </a:lnTo>
                  <a:lnTo>
                    <a:pt x="86" y="27"/>
                  </a:lnTo>
                  <a:lnTo>
                    <a:pt x="86" y="30"/>
                  </a:lnTo>
                  <a:lnTo>
                    <a:pt x="82" y="30"/>
                  </a:lnTo>
                  <a:lnTo>
                    <a:pt x="79" y="30"/>
                  </a:lnTo>
                  <a:lnTo>
                    <a:pt x="82" y="30"/>
                  </a:lnTo>
                  <a:lnTo>
                    <a:pt x="86" y="30"/>
                  </a:lnTo>
                  <a:lnTo>
                    <a:pt x="90" y="30"/>
                  </a:lnTo>
                  <a:lnTo>
                    <a:pt x="97" y="30"/>
                  </a:lnTo>
                  <a:lnTo>
                    <a:pt x="101" y="30"/>
                  </a:lnTo>
                  <a:lnTo>
                    <a:pt x="105" y="30"/>
                  </a:lnTo>
                  <a:lnTo>
                    <a:pt x="101" y="34"/>
                  </a:lnTo>
                  <a:lnTo>
                    <a:pt x="105" y="34"/>
                  </a:lnTo>
                  <a:lnTo>
                    <a:pt x="109" y="34"/>
                  </a:lnTo>
                  <a:lnTo>
                    <a:pt x="105" y="34"/>
                  </a:lnTo>
                  <a:lnTo>
                    <a:pt x="101" y="38"/>
                  </a:lnTo>
                  <a:lnTo>
                    <a:pt x="97" y="38"/>
                  </a:lnTo>
                  <a:lnTo>
                    <a:pt x="94" y="38"/>
                  </a:lnTo>
                  <a:lnTo>
                    <a:pt x="90" y="38"/>
                  </a:lnTo>
                  <a:lnTo>
                    <a:pt x="86" y="38"/>
                  </a:lnTo>
                  <a:lnTo>
                    <a:pt x="82" y="38"/>
                  </a:lnTo>
                  <a:lnTo>
                    <a:pt x="79" y="38"/>
                  </a:lnTo>
                  <a:lnTo>
                    <a:pt x="79" y="34"/>
                  </a:lnTo>
                  <a:lnTo>
                    <a:pt x="75" y="34"/>
                  </a:lnTo>
                  <a:lnTo>
                    <a:pt x="75" y="38"/>
                  </a:lnTo>
                  <a:lnTo>
                    <a:pt x="71" y="34"/>
                  </a:lnTo>
                  <a:lnTo>
                    <a:pt x="75" y="34"/>
                  </a:lnTo>
                  <a:lnTo>
                    <a:pt x="75" y="30"/>
                  </a:lnTo>
                  <a:lnTo>
                    <a:pt x="71" y="30"/>
                  </a:lnTo>
                  <a:lnTo>
                    <a:pt x="67" y="30"/>
                  </a:lnTo>
                  <a:lnTo>
                    <a:pt x="64" y="30"/>
                  </a:lnTo>
                  <a:lnTo>
                    <a:pt x="64" y="27"/>
                  </a:lnTo>
                  <a:lnTo>
                    <a:pt x="60" y="30"/>
                  </a:lnTo>
                  <a:lnTo>
                    <a:pt x="56" y="30"/>
                  </a:lnTo>
                  <a:lnTo>
                    <a:pt x="52" y="30"/>
                  </a:lnTo>
                  <a:lnTo>
                    <a:pt x="56" y="30"/>
                  </a:lnTo>
                  <a:lnTo>
                    <a:pt x="56" y="34"/>
                  </a:lnTo>
                  <a:lnTo>
                    <a:pt x="52" y="34"/>
                  </a:lnTo>
                  <a:lnTo>
                    <a:pt x="48" y="34"/>
                  </a:lnTo>
                  <a:lnTo>
                    <a:pt x="48" y="38"/>
                  </a:lnTo>
                  <a:lnTo>
                    <a:pt x="45" y="38"/>
                  </a:lnTo>
                  <a:lnTo>
                    <a:pt x="41" y="38"/>
                  </a:lnTo>
                  <a:lnTo>
                    <a:pt x="41" y="42"/>
                  </a:lnTo>
                  <a:lnTo>
                    <a:pt x="37" y="42"/>
                  </a:lnTo>
                  <a:lnTo>
                    <a:pt x="33" y="42"/>
                  </a:lnTo>
                  <a:lnTo>
                    <a:pt x="30" y="46"/>
                  </a:lnTo>
                  <a:lnTo>
                    <a:pt x="26" y="46"/>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065" name="Freeform 2555"/>
            <p:cNvSpPr>
              <a:spLocks/>
            </p:cNvSpPr>
            <p:nvPr/>
          </p:nvSpPr>
          <p:spPr bwMode="auto">
            <a:xfrm>
              <a:off x="4470400" y="1585913"/>
              <a:ext cx="161925" cy="71437"/>
            </a:xfrm>
            <a:custGeom>
              <a:avLst/>
              <a:gdLst>
                <a:gd name="T0" fmla="*/ 90488 w 102"/>
                <a:gd name="T1" fmla="*/ 65087 h 45"/>
                <a:gd name="T2" fmla="*/ 71438 w 102"/>
                <a:gd name="T3" fmla="*/ 58737 h 45"/>
                <a:gd name="T4" fmla="*/ 60325 w 102"/>
                <a:gd name="T5" fmla="*/ 52387 h 45"/>
                <a:gd name="T6" fmla="*/ 42863 w 102"/>
                <a:gd name="T7" fmla="*/ 47625 h 45"/>
                <a:gd name="T8" fmla="*/ 30163 w 102"/>
                <a:gd name="T9" fmla="*/ 47625 h 45"/>
                <a:gd name="T10" fmla="*/ 19050 w 102"/>
                <a:gd name="T11" fmla="*/ 41275 h 45"/>
                <a:gd name="T12" fmla="*/ 0 w 102"/>
                <a:gd name="T13" fmla="*/ 34925 h 45"/>
                <a:gd name="T14" fmla="*/ 6350 w 102"/>
                <a:gd name="T15" fmla="*/ 23812 h 45"/>
                <a:gd name="T16" fmla="*/ 19050 w 102"/>
                <a:gd name="T17" fmla="*/ 28575 h 45"/>
                <a:gd name="T18" fmla="*/ 30163 w 102"/>
                <a:gd name="T19" fmla="*/ 34925 h 45"/>
                <a:gd name="T20" fmla="*/ 47625 w 102"/>
                <a:gd name="T21" fmla="*/ 34925 h 45"/>
                <a:gd name="T22" fmla="*/ 53975 w 102"/>
                <a:gd name="T23" fmla="*/ 34925 h 45"/>
                <a:gd name="T24" fmla="*/ 53975 w 102"/>
                <a:gd name="T25" fmla="*/ 23812 h 45"/>
                <a:gd name="T26" fmla="*/ 60325 w 102"/>
                <a:gd name="T27" fmla="*/ 28575 h 45"/>
                <a:gd name="T28" fmla="*/ 60325 w 102"/>
                <a:gd name="T29" fmla="*/ 23812 h 45"/>
                <a:gd name="T30" fmla="*/ 60325 w 102"/>
                <a:gd name="T31" fmla="*/ 17462 h 45"/>
                <a:gd name="T32" fmla="*/ 66675 w 102"/>
                <a:gd name="T33" fmla="*/ 23812 h 45"/>
                <a:gd name="T34" fmla="*/ 53975 w 102"/>
                <a:gd name="T35" fmla="*/ 17462 h 45"/>
                <a:gd name="T36" fmla="*/ 36513 w 102"/>
                <a:gd name="T37" fmla="*/ 17462 h 45"/>
                <a:gd name="T38" fmla="*/ 23813 w 102"/>
                <a:gd name="T39" fmla="*/ 11112 h 45"/>
                <a:gd name="T40" fmla="*/ 42863 w 102"/>
                <a:gd name="T41" fmla="*/ 11112 h 45"/>
                <a:gd name="T42" fmla="*/ 53975 w 102"/>
                <a:gd name="T43" fmla="*/ 11112 h 45"/>
                <a:gd name="T44" fmla="*/ 36513 w 102"/>
                <a:gd name="T45" fmla="*/ 4762 h 45"/>
                <a:gd name="T46" fmla="*/ 53975 w 102"/>
                <a:gd name="T47" fmla="*/ 4762 h 45"/>
                <a:gd name="T48" fmla="*/ 71438 w 102"/>
                <a:gd name="T49" fmla="*/ 4762 h 45"/>
                <a:gd name="T50" fmla="*/ 66675 w 102"/>
                <a:gd name="T51" fmla="*/ 4762 h 45"/>
                <a:gd name="T52" fmla="*/ 71438 w 102"/>
                <a:gd name="T53" fmla="*/ 4762 h 45"/>
                <a:gd name="T54" fmla="*/ 90488 w 102"/>
                <a:gd name="T55" fmla="*/ 4762 h 45"/>
                <a:gd name="T56" fmla="*/ 107950 w 102"/>
                <a:gd name="T57" fmla="*/ 4762 h 45"/>
                <a:gd name="T58" fmla="*/ 125413 w 102"/>
                <a:gd name="T59" fmla="*/ 4762 h 45"/>
                <a:gd name="T60" fmla="*/ 144463 w 102"/>
                <a:gd name="T61" fmla="*/ 4762 h 45"/>
                <a:gd name="T62" fmla="*/ 131763 w 102"/>
                <a:gd name="T63" fmla="*/ 11112 h 45"/>
                <a:gd name="T64" fmla="*/ 125413 w 102"/>
                <a:gd name="T65" fmla="*/ 11112 h 45"/>
                <a:gd name="T66" fmla="*/ 138113 w 102"/>
                <a:gd name="T67" fmla="*/ 17462 h 45"/>
                <a:gd name="T68" fmla="*/ 120650 w 102"/>
                <a:gd name="T69" fmla="*/ 17462 h 45"/>
                <a:gd name="T70" fmla="*/ 107950 w 102"/>
                <a:gd name="T71" fmla="*/ 23812 h 45"/>
                <a:gd name="T72" fmla="*/ 114300 w 102"/>
                <a:gd name="T73" fmla="*/ 23812 h 45"/>
                <a:gd name="T74" fmla="*/ 131763 w 102"/>
                <a:gd name="T75" fmla="*/ 23812 h 45"/>
                <a:gd name="T76" fmla="*/ 144463 w 102"/>
                <a:gd name="T77" fmla="*/ 34925 h 45"/>
                <a:gd name="T78" fmla="*/ 149225 w 102"/>
                <a:gd name="T79" fmla="*/ 28575 h 45"/>
                <a:gd name="T80" fmla="*/ 161925 w 102"/>
                <a:gd name="T81" fmla="*/ 41275 h 45"/>
                <a:gd name="T82" fmla="*/ 144463 w 102"/>
                <a:gd name="T83" fmla="*/ 41275 h 45"/>
                <a:gd name="T84" fmla="*/ 149225 w 102"/>
                <a:gd name="T85" fmla="*/ 47625 h 45"/>
                <a:gd name="T86" fmla="*/ 149225 w 102"/>
                <a:gd name="T87" fmla="*/ 47625 h 45"/>
                <a:gd name="T88" fmla="*/ 149225 w 102"/>
                <a:gd name="T89" fmla="*/ 52387 h 45"/>
                <a:gd name="T90" fmla="*/ 144463 w 102"/>
                <a:gd name="T91" fmla="*/ 52387 h 45"/>
                <a:gd name="T92" fmla="*/ 131763 w 102"/>
                <a:gd name="T93" fmla="*/ 58737 h 45"/>
                <a:gd name="T94" fmla="*/ 114300 w 102"/>
                <a:gd name="T95" fmla="*/ 58737 h 45"/>
                <a:gd name="T96" fmla="*/ 114300 w 102"/>
                <a:gd name="T97" fmla="*/ 52387 h 45"/>
                <a:gd name="T98" fmla="*/ 107950 w 102"/>
                <a:gd name="T99" fmla="*/ 58737 h 45"/>
                <a:gd name="T100" fmla="*/ 101600 w 102"/>
                <a:gd name="T101" fmla="*/ 65087 h 45"/>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02" h="45">
                  <a:moveTo>
                    <a:pt x="60" y="45"/>
                  </a:moveTo>
                  <a:lnTo>
                    <a:pt x="60" y="41"/>
                  </a:lnTo>
                  <a:lnTo>
                    <a:pt x="57" y="41"/>
                  </a:lnTo>
                  <a:lnTo>
                    <a:pt x="53" y="41"/>
                  </a:lnTo>
                  <a:lnTo>
                    <a:pt x="49" y="37"/>
                  </a:lnTo>
                  <a:lnTo>
                    <a:pt x="45" y="37"/>
                  </a:lnTo>
                  <a:lnTo>
                    <a:pt x="45" y="33"/>
                  </a:lnTo>
                  <a:lnTo>
                    <a:pt x="42" y="33"/>
                  </a:lnTo>
                  <a:lnTo>
                    <a:pt x="38" y="33"/>
                  </a:lnTo>
                  <a:lnTo>
                    <a:pt x="34" y="30"/>
                  </a:lnTo>
                  <a:lnTo>
                    <a:pt x="30" y="30"/>
                  </a:lnTo>
                  <a:lnTo>
                    <a:pt x="27" y="30"/>
                  </a:lnTo>
                  <a:lnTo>
                    <a:pt x="23" y="26"/>
                  </a:lnTo>
                  <a:lnTo>
                    <a:pt x="19" y="26"/>
                  </a:lnTo>
                  <a:lnTo>
                    <a:pt x="19" y="30"/>
                  </a:lnTo>
                  <a:lnTo>
                    <a:pt x="19" y="26"/>
                  </a:lnTo>
                  <a:lnTo>
                    <a:pt x="15" y="26"/>
                  </a:lnTo>
                  <a:lnTo>
                    <a:pt x="12" y="26"/>
                  </a:lnTo>
                  <a:lnTo>
                    <a:pt x="8" y="22"/>
                  </a:lnTo>
                  <a:lnTo>
                    <a:pt x="4" y="22"/>
                  </a:lnTo>
                  <a:lnTo>
                    <a:pt x="0" y="22"/>
                  </a:lnTo>
                  <a:lnTo>
                    <a:pt x="0" y="18"/>
                  </a:lnTo>
                  <a:lnTo>
                    <a:pt x="0" y="15"/>
                  </a:lnTo>
                  <a:lnTo>
                    <a:pt x="4" y="15"/>
                  </a:lnTo>
                  <a:lnTo>
                    <a:pt x="8" y="15"/>
                  </a:lnTo>
                  <a:lnTo>
                    <a:pt x="12" y="15"/>
                  </a:lnTo>
                  <a:lnTo>
                    <a:pt x="12" y="18"/>
                  </a:lnTo>
                  <a:lnTo>
                    <a:pt x="15" y="18"/>
                  </a:lnTo>
                  <a:lnTo>
                    <a:pt x="19" y="18"/>
                  </a:lnTo>
                  <a:lnTo>
                    <a:pt x="19" y="22"/>
                  </a:lnTo>
                  <a:lnTo>
                    <a:pt x="23" y="22"/>
                  </a:lnTo>
                  <a:lnTo>
                    <a:pt x="27" y="22"/>
                  </a:lnTo>
                  <a:lnTo>
                    <a:pt x="30" y="22"/>
                  </a:lnTo>
                  <a:lnTo>
                    <a:pt x="30" y="18"/>
                  </a:lnTo>
                  <a:lnTo>
                    <a:pt x="34" y="18"/>
                  </a:lnTo>
                  <a:lnTo>
                    <a:pt x="34" y="22"/>
                  </a:lnTo>
                  <a:lnTo>
                    <a:pt x="38" y="18"/>
                  </a:lnTo>
                  <a:lnTo>
                    <a:pt x="34" y="18"/>
                  </a:lnTo>
                  <a:lnTo>
                    <a:pt x="34" y="15"/>
                  </a:lnTo>
                  <a:lnTo>
                    <a:pt x="38" y="15"/>
                  </a:lnTo>
                  <a:lnTo>
                    <a:pt x="34" y="18"/>
                  </a:lnTo>
                  <a:lnTo>
                    <a:pt x="38" y="18"/>
                  </a:lnTo>
                  <a:lnTo>
                    <a:pt x="42" y="18"/>
                  </a:lnTo>
                  <a:lnTo>
                    <a:pt x="42" y="15"/>
                  </a:lnTo>
                  <a:lnTo>
                    <a:pt x="38" y="15"/>
                  </a:lnTo>
                  <a:lnTo>
                    <a:pt x="34" y="15"/>
                  </a:lnTo>
                  <a:lnTo>
                    <a:pt x="34" y="11"/>
                  </a:lnTo>
                  <a:lnTo>
                    <a:pt x="38" y="11"/>
                  </a:lnTo>
                  <a:lnTo>
                    <a:pt x="42" y="15"/>
                  </a:lnTo>
                  <a:lnTo>
                    <a:pt x="45" y="15"/>
                  </a:lnTo>
                  <a:lnTo>
                    <a:pt x="42" y="15"/>
                  </a:lnTo>
                  <a:lnTo>
                    <a:pt x="42" y="11"/>
                  </a:lnTo>
                  <a:lnTo>
                    <a:pt x="38" y="11"/>
                  </a:lnTo>
                  <a:lnTo>
                    <a:pt x="34" y="11"/>
                  </a:lnTo>
                  <a:lnTo>
                    <a:pt x="30" y="11"/>
                  </a:lnTo>
                  <a:lnTo>
                    <a:pt x="27" y="11"/>
                  </a:lnTo>
                  <a:lnTo>
                    <a:pt x="23" y="11"/>
                  </a:lnTo>
                  <a:lnTo>
                    <a:pt x="19" y="11"/>
                  </a:lnTo>
                  <a:lnTo>
                    <a:pt x="15" y="11"/>
                  </a:lnTo>
                  <a:lnTo>
                    <a:pt x="15" y="7"/>
                  </a:lnTo>
                  <a:lnTo>
                    <a:pt x="19" y="7"/>
                  </a:lnTo>
                  <a:lnTo>
                    <a:pt x="23" y="7"/>
                  </a:lnTo>
                  <a:lnTo>
                    <a:pt x="27" y="7"/>
                  </a:lnTo>
                  <a:lnTo>
                    <a:pt x="30" y="7"/>
                  </a:lnTo>
                  <a:lnTo>
                    <a:pt x="34" y="11"/>
                  </a:lnTo>
                  <a:lnTo>
                    <a:pt x="34" y="7"/>
                  </a:lnTo>
                  <a:lnTo>
                    <a:pt x="30" y="7"/>
                  </a:lnTo>
                  <a:lnTo>
                    <a:pt x="27" y="7"/>
                  </a:lnTo>
                  <a:lnTo>
                    <a:pt x="23" y="3"/>
                  </a:lnTo>
                  <a:lnTo>
                    <a:pt x="27" y="3"/>
                  </a:lnTo>
                  <a:lnTo>
                    <a:pt x="30" y="3"/>
                  </a:lnTo>
                  <a:lnTo>
                    <a:pt x="34" y="3"/>
                  </a:lnTo>
                  <a:lnTo>
                    <a:pt x="38" y="3"/>
                  </a:lnTo>
                  <a:lnTo>
                    <a:pt x="42" y="3"/>
                  </a:lnTo>
                  <a:lnTo>
                    <a:pt x="45" y="3"/>
                  </a:lnTo>
                  <a:lnTo>
                    <a:pt x="42" y="3"/>
                  </a:lnTo>
                  <a:lnTo>
                    <a:pt x="38" y="3"/>
                  </a:lnTo>
                  <a:lnTo>
                    <a:pt x="42" y="3"/>
                  </a:lnTo>
                  <a:lnTo>
                    <a:pt x="42" y="0"/>
                  </a:lnTo>
                  <a:lnTo>
                    <a:pt x="45" y="0"/>
                  </a:lnTo>
                  <a:lnTo>
                    <a:pt x="45" y="3"/>
                  </a:lnTo>
                  <a:lnTo>
                    <a:pt x="49" y="3"/>
                  </a:lnTo>
                  <a:lnTo>
                    <a:pt x="53" y="3"/>
                  </a:lnTo>
                  <a:lnTo>
                    <a:pt x="57" y="3"/>
                  </a:lnTo>
                  <a:lnTo>
                    <a:pt x="60" y="3"/>
                  </a:lnTo>
                  <a:lnTo>
                    <a:pt x="64" y="3"/>
                  </a:lnTo>
                  <a:lnTo>
                    <a:pt x="68" y="3"/>
                  </a:lnTo>
                  <a:lnTo>
                    <a:pt x="72" y="3"/>
                  </a:lnTo>
                  <a:lnTo>
                    <a:pt x="76" y="3"/>
                  </a:lnTo>
                  <a:lnTo>
                    <a:pt x="79" y="3"/>
                  </a:lnTo>
                  <a:lnTo>
                    <a:pt x="83" y="3"/>
                  </a:lnTo>
                  <a:lnTo>
                    <a:pt x="87" y="3"/>
                  </a:lnTo>
                  <a:lnTo>
                    <a:pt x="91" y="3"/>
                  </a:lnTo>
                  <a:lnTo>
                    <a:pt x="91" y="7"/>
                  </a:lnTo>
                  <a:lnTo>
                    <a:pt x="87" y="7"/>
                  </a:lnTo>
                  <a:lnTo>
                    <a:pt x="83" y="7"/>
                  </a:lnTo>
                  <a:lnTo>
                    <a:pt x="79" y="7"/>
                  </a:lnTo>
                  <a:lnTo>
                    <a:pt x="79" y="11"/>
                  </a:lnTo>
                  <a:lnTo>
                    <a:pt x="79" y="7"/>
                  </a:lnTo>
                  <a:lnTo>
                    <a:pt x="83" y="7"/>
                  </a:lnTo>
                  <a:lnTo>
                    <a:pt x="87" y="7"/>
                  </a:lnTo>
                  <a:lnTo>
                    <a:pt x="87" y="11"/>
                  </a:lnTo>
                  <a:lnTo>
                    <a:pt x="83" y="11"/>
                  </a:lnTo>
                  <a:lnTo>
                    <a:pt x="79" y="11"/>
                  </a:lnTo>
                  <a:lnTo>
                    <a:pt x="76" y="11"/>
                  </a:lnTo>
                  <a:lnTo>
                    <a:pt x="76" y="15"/>
                  </a:lnTo>
                  <a:lnTo>
                    <a:pt x="72" y="15"/>
                  </a:lnTo>
                  <a:lnTo>
                    <a:pt x="68" y="15"/>
                  </a:lnTo>
                  <a:lnTo>
                    <a:pt x="68" y="18"/>
                  </a:lnTo>
                  <a:lnTo>
                    <a:pt x="68" y="15"/>
                  </a:lnTo>
                  <a:lnTo>
                    <a:pt x="72" y="15"/>
                  </a:lnTo>
                  <a:lnTo>
                    <a:pt x="76" y="15"/>
                  </a:lnTo>
                  <a:lnTo>
                    <a:pt x="79" y="15"/>
                  </a:lnTo>
                  <a:lnTo>
                    <a:pt x="83" y="15"/>
                  </a:lnTo>
                  <a:lnTo>
                    <a:pt x="83" y="18"/>
                  </a:lnTo>
                  <a:lnTo>
                    <a:pt x="87" y="18"/>
                  </a:lnTo>
                  <a:lnTo>
                    <a:pt x="91" y="22"/>
                  </a:lnTo>
                  <a:lnTo>
                    <a:pt x="87" y="22"/>
                  </a:lnTo>
                  <a:lnTo>
                    <a:pt x="91" y="22"/>
                  </a:lnTo>
                  <a:lnTo>
                    <a:pt x="94" y="18"/>
                  </a:lnTo>
                  <a:lnTo>
                    <a:pt x="98" y="22"/>
                  </a:lnTo>
                  <a:lnTo>
                    <a:pt x="98" y="26"/>
                  </a:lnTo>
                  <a:lnTo>
                    <a:pt x="102" y="26"/>
                  </a:lnTo>
                  <a:lnTo>
                    <a:pt x="98" y="26"/>
                  </a:lnTo>
                  <a:lnTo>
                    <a:pt x="94" y="26"/>
                  </a:lnTo>
                  <a:lnTo>
                    <a:pt x="91" y="26"/>
                  </a:lnTo>
                  <a:lnTo>
                    <a:pt x="94" y="26"/>
                  </a:lnTo>
                  <a:lnTo>
                    <a:pt x="98" y="30"/>
                  </a:lnTo>
                  <a:lnTo>
                    <a:pt x="94" y="30"/>
                  </a:lnTo>
                  <a:lnTo>
                    <a:pt x="91" y="30"/>
                  </a:lnTo>
                  <a:lnTo>
                    <a:pt x="94" y="33"/>
                  </a:lnTo>
                  <a:lnTo>
                    <a:pt x="94" y="30"/>
                  </a:lnTo>
                  <a:lnTo>
                    <a:pt x="98" y="30"/>
                  </a:lnTo>
                  <a:lnTo>
                    <a:pt x="98" y="33"/>
                  </a:lnTo>
                  <a:lnTo>
                    <a:pt x="94" y="33"/>
                  </a:lnTo>
                  <a:lnTo>
                    <a:pt x="98" y="33"/>
                  </a:lnTo>
                  <a:lnTo>
                    <a:pt x="94" y="33"/>
                  </a:lnTo>
                  <a:lnTo>
                    <a:pt x="91" y="33"/>
                  </a:lnTo>
                  <a:lnTo>
                    <a:pt x="91" y="37"/>
                  </a:lnTo>
                  <a:lnTo>
                    <a:pt x="87" y="37"/>
                  </a:lnTo>
                  <a:lnTo>
                    <a:pt x="83" y="37"/>
                  </a:lnTo>
                  <a:lnTo>
                    <a:pt x="79" y="37"/>
                  </a:lnTo>
                  <a:lnTo>
                    <a:pt x="76" y="37"/>
                  </a:lnTo>
                  <a:lnTo>
                    <a:pt x="72" y="37"/>
                  </a:lnTo>
                  <a:lnTo>
                    <a:pt x="68" y="37"/>
                  </a:lnTo>
                  <a:lnTo>
                    <a:pt x="68" y="33"/>
                  </a:lnTo>
                  <a:lnTo>
                    <a:pt x="72" y="33"/>
                  </a:lnTo>
                  <a:lnTo>
                    <a:pt x="68" y="33"/>
                  </a:lnTo>
                  <a:lnTo>
                    <a:pt x="64" y="37"/>
                  </a:lnTo>
                  <a:lnTo>
                    <a:pt x="68" y="37"/>
                  </a:lnTo>
                  <a:lnTo>
                    <a:pt x="72" y="37"/>
                  </a:lnTo>
                  <a:lnTo>
                    <a:pt x="72" y="41"/>
                  </a:lnTo>
                  <a:lnTo>
                    <a:pt x="64" y="41"/>
                  </a:lnTo>
                  <a:lnTo>
                    <a:pt x="64" y="45"/>
                  </a:lnTo>
                  <a:lnTo>
                    <a:pt x="60" y="45"/>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066" name="Freeform 2556"/>
            <p:cNvSpPr>
              <a:spLocks/>
            </p:cNvSpPr>
            <p:nvPr/>
          </p:nvSpPr>
          <p:spPr bwMode="auto">
            <a:xfrm>
              <a:off x="4643438" y="1585913"/>
              <a:ext cx="138112" cy="52387"/>
            </a:xfrm>
            <a:custGeom>
              <a:avLst/>
              <a:gdLst>
                <a:gd name="T0" fmla="*/ 12700 w 87"/>
                <a:gd name="T1" fmla="*/ 47625 h 33"/>
                <a:gd name="T2" fmla="*/ 23812 w 87"/>
                <a:gd name="T3" fmla="*/ 47625 h 33"/>
                <a:gd name="T4" fmla="*/ 12700 w 87"/>
                <a:gd name="T5" fmla="*/ 47625 h 33"/>
                <a:gd name="T6" fmla="*/ 12700 w 87"/>
                <a:gd name="T7" fmla="*/ 34925 h 33"/>
                <a:gd name="T8" fmla="*/ 0 w 87"/>
                <a:gd name="T9" fmla="*/ 34925 h 33"/>
                <a:gd name="T10" fmla="*/ 0 w 87"/>
                <a:gd name="T11" fmla="*/ 23812 h 33"/>
                <a:gd name="T12" fmla="*/ 0 w 87"/>
                <a:gd name="T13" fmla="*/ 17462 h 33"/>
                <a:gd name="T14" fmla="*/ 0 w 87"/>
                <a:gd name="T15" fmla="*/ 4762 h 33"/>
                <a:gd name="T16" fmla="*/ 12700 w 87"/>
                <a:gd name="T17" fmla="*/ 4762 h 33"/>
                <a:gd name="T18" fmla="*/ 23812 w 87"/>
                <a:gd name="T19" fmla="*/ 11112 h 33"/>
                <a:gd name="T20" fmla="*/ 23812 w 87"/>
                <a:gd name="T21" fmla="*/ 11112 h 33"/>
                <a:gd name="T22" fmla="*/ 12700 w 87"/>
                <a:gd name="T23" fmla="*/ 4762 h 33"/>
                <a:gd name="T24" fmla="*/ 19050 w 87"/>
                <a:gd name="T25" fmla="*/ 0 h 33"/>
                <a:gd name="T26" fmla="*/ 30162 w 87"/>
                <a:gd name="T27" fmla="*/ 0 h 33"/>
                <a:gd name="T28" fmla="*/ 42862 w 87"/>
                <a:gd name="T29" fmla="*/ 0 h 33"/>
                <a:gd name="T30" fmla="*/ 53975 w 87"/>
                <a:gd name="T31" fmla="*/ 0 h 33"/>
                <a:gd name="T32" fmla="*/ 66675 w 87"/>
                <a:gd name="T33" fmla="*/ 0 h 33"/>
                <a:gd name="T34" fmla="*/ 77787 w 87"/>
                <a:gd name="T35" fmla="*/ 0 h 33"/>
                <a:gd name="T36" fmla="*/ 90487 w 87"/>
                <a:gd name="T37" fmla="*/ 0 h 33"/>
                <a:gd name="T38" fmla="*/ 101600 w 87"/>
                <a:gd name="T39" fmla="*/ 0 h 33"/>
                <a:gd name="T40" fmla="*/ 114300 w 87"/>
                <a:gd name="T41" fmla="*/ 0 h 33"/>
                <a:gd name="T42" fmla="*/ 131762 w 87"/>
                <a:gd name="T43" fmla="*/ 4762 h 33"/>
                <a:gd name="T44" fmla="*/ 131762 w 87"/>
                <a:gd name="T45" fmla="*/ 4762 h 33"/>
                <a:gd name="T46" fmla="*/ 119062 w 87"/>
                <a:gd name="T47" fmla="*/ 11112 h 33"/>
                <a:gd name="T48" fmla="*/ 107950 w 87"/>
                <a:gd name="T49" fmla="*/ 23812 h 33"/>
                <a:gd name="T50" fmla="*/ 95250 w 87"/>
                <a:gd name="T51" fmla="*/ 28575 h 33"/>
                <a:gd name="T52" fmla="*/ 90487 w 87"/>
                <a:gd name="T53" fmla="*/ 34925 h 33"/>
                <a:gd name="T54" fmla="*/ 77787 w 87"/>
                <a:gd name="T55" fmla="*/ 34925 h 33"/>
                <a:gd name="T56" fmla="*/ 71437 w 87"/>
                <a:gd name="T57" fmla="*/ 28575 h 33"/>
                <a:gd name="T58" fmla="*/ 60325 w 87"/>
                <a:gd name="T59" fmla="*/ 28575 h 33"/>
                <a:gd name="T60" fmla="*/ 47625 w 87"/>
                <a:gd name="T61" fmla="*/ 28575 h 33"/>
                <a:gd name="T62" fmla="*/ 36512 w 87"/>
                <a:gd name="T63" fmla="*/ 28575 h 33"/>
                <a:gd name="T64" fmla="*/ 42862 w 87"/>
                <a:gd name="T65" fmla="*/ 34925 h 33"/>
                <a:gd name="T66" fmla="*/ 53975 w 87"/>
                <a:gd name="T67" fmla="*/ 34925 h 33"/>
                <a:gd name="T68" fmla="*/ 47625 w 87"/>
                <a:gd name="T69" fmla="*/ 41275 h 33"/>
                <a:gd name="T70" fmla="*/ 42862 w 87"/>
                <a:gd name="T71" fmla="*/ 47625 h 33"/>
                <a:gd name="T72" fmla="*/ 42862 w 87"/>
                <a:gd name="T73" fmla="*/ 47625 h 33"/>
                <a:gd name="T74" fmla="*/ 36512 w 87"/>
                <a:gd name="T75" fmla="*/ 52387 h 33"/>
                <a:gd name="T76" fmla="*/ 23812 w 87"/>
                <a:gd name="T77" fmla="*/ 52387 h 33"/>
                <a:gd name="T78" fmla="*/ 12700 w 87"/>
                <a:gd name="T79" fmla="*/ 52387 h 33"/>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87" h="33">
                  <a:moveTo>
                    <a:pt x="8" y="33"/>
                  </a:moveTo>
                  <a:lnTo>
                    <a:pt x="8" y="30"/>
                  </a:lnTo>
                  <a:lnTo>
                    <a:pt x="12" y="30"/>
                  </a:lnTo>
                  <a:lnTo>
                    <a:pt x="15" y="30"/>
                  </a:lnTo>
                  <a:lnTo>
                    <a:pt x="12" y="30"/>
                  </a:lnTo>
                  <a:lnTo>
                    <a:pt x="8" y="30"/>
                  </a:lnTo>
                  <a:lnTo>
                    <a:pt x="8" y="26"/>
                  </a:lnTo>
                  <a:lnTo>
                    <a:pt x="8" y="22"/>
                  </a:lnTo>
                  <a:lnTo>
                    <a:pt x="4" y="22"/>
                  </a:lnTo>
                  <a:lnTo>
                    <a:pt x="0" y="22"/>
                  </a:lnTo>
                  <a:lnTo>
                    <a:pt x="0" y="18"/>
                  </a:lnTo>
                  <a:lnTo>
                    <a:pt x="0" y="15"/>
                  </a:lnTo>
                  <a:lnTo>
                    <a:pt x="4" y="15"/>
                  </a:lnTo>
                  <a:lnTo>
                    <a:pt x="0" y="11"/>
                  </a:lnTo>
                  <a:lnTo>
                    <a:pt x="0" y="7"/>
                  </a:lnTo>
                  <a:lnTo>
                    <a:pt x="0" y="3"/>
                  </a:lnTo>
                  <a:lnTo>
                    <a:pt x="4" y="3"/>
                  </a:lnTo>
                  <a:lnTo>
                    <a:pt x="8" y="3"/>
                  </a:lnTo>
                  <a:lnTo>
                    <a:pt x="12" y="7"/>
                  </a:lnTo>
                  <a:lnTo>
                    <a:pt x="15" y="7"/>
                  </a:lnTo>
                  <a:lnTo>
                    <a:pt x="19" y="7"/>
                  </a:lnTo>
                  <a:lnTo>
                    <a:pt x="15" y="7"/>
                  </a:lnTo>
                  <a:lnTo>
                    <a:pt x="12" y="3"/>
                  </a:lnTo>
                  <a:lnTo>
                    <a:pt x="8" y="3"/>
                  </a:lnTo>
                  <a:lnTo>
                    <a:pt x="8" y="0"/>
                  </a:lnTo>
                  <a:lnTo>
                    <a:pt x="12" y="0"/>
                  </a:lnTo>
                  <a:lnTo>
                    <a:pt x="15" y="0"/>
                  </a:lnTo>
                  <a:lnTo>
                    <a:pt x="19" y="0"/>
                  </a:lnTo>
                  <a:lnTo>
                    <a:pt x="23" y="0"/>
                  </a:lnTo>
                  <a:lnTo>
                    <a:pt x="27" y="0"/>
                  </a:lnTo>
                  <a:lnTo>
                    <a:pt x="30" y="0"/>
                  </a:lnTo>
                  <a:lnTo>
                    <a:pt x="34" y="0"/>
                  </a:lnTo>
                  <a:lnTo>
                    <a:pt x="38" y="0"/>
                  </a:lnTo>
                  <a:lnTo>
                    <a:pt x="42" y="0"/>
                  </a:lnTo>
                  <a:lnTo>
                    <a:pt x="45" y="0"/>
                  </a:lnTo>
                  <a:lnTo>
                    <a:pt x="49" y="0"/>
                  </a:lnTo>
                  <a:lnTo>
                    <a:pt x="53" y="0"/>
                  </a:lnTo>
                  <a:lnTo>
                    <a:pt x="57" y="0"/>
                  </a:lnTo>
                  <a:lnTo>
                    <a:pt x="60" y="0"/>
                  </a:lnTo>
                  <a:lnTo>
                    <a:pt x="64" y="0"/>
                  </a:lnTo>
                  <a:lnTo>
                    <a:pt x="68" y="0"/>
                  </a:lnTo>
                  <a:lnTo>
                    <a:pt x="72" y="0"/>
                  </a:lnTo>
                  <a:lnTo>
                    <a:pt x="79" y="0"/>
                  </a:lnTo>
                  <a:lnTo>
                    <a:pt x="83" y="3"/>
                  </a:lnTo>
                  <a:lnTo>
                    <a:pt x="87" y="3"/>
                  </a:lnTo>
                  <a:lnTo>
                    <a:pt x="83" y="3"/>
                  </a:lnTo>
                  <a:lnTo>
                    <a:pt x="79" y="7"/>
                  </a:lnTo>
                  <a:lnTo>
                    <a:pt x="75" y="7"/>
                  </a:lnTo>
                  <a:lnTo>
                    <a:pt x="72" y="11"/>
                  </a:lnTo>
                  <a:lnTo>
                    <a:pt x="68" y="15"/>
                  </a:lnTo>
                  <a:lnTo>
                    <a:pt x="64" y="15"/>
                  </a:lnTo>
                  <a:lnTo>
                    <a:pt x="60" y="18"/>
                  </a:lnTo>
                  <a:lnTo>
                    <a:pt x="57" y="18"/>
                  </a:lnTo>
                  <a:lnTo>
                    <a:pt x="57" y="22"/>
                  </a:lnTo>
                  <a:lnTo>
                    <a:pt x="53" y="22"/>
                  </a:lnTo>
                  <a:lnTo>
                    <a:pt x="49" y="22"/>
                  </a:lnTo>
                  <a:lnTo>
                    <a:pt x="45" y="22"/>
                  </a:lnTo>
                  <a:lnTo>
                    <a:pt x="45" y="18"/>
                  </a:lnTo>
                  <a:lnTo>
                    <a:pt x="42" y="18"/>
                  </a:lnTo>
                  <a:lnTo>
                    <a:pt x="38" y="18"/>
                  </a:lnTo>
                  <a:lnTo>
                    <a:pt x="34" y="18"/>
                  </a:lnTo>
                  <a:lnTo>
                    <a:pt x="30" y="18"/>
                  </a:lnTo>
                  <a:lnTo>
                    <a:pt x="27" y="18"/>
                  </a:lnTo>
                  <a:lnTo>
                    <a:pt x="23" y="18"/>
                  </a:lnTo>
                  <a:lnTo>
                    <a:pt x="23" y="22"/>
                  </a:lnTo>
                  <a:lnTo>
                    <a:pt x="27" y="22"/>
                  </a:lnTo>
                  <a:lnTo>
                    <a:pt x="30" y="22"/>
                  </a:lnTo>
                  <a:lnTo>
                    <a:pt x="34" y="22"/>
                  </a:lnTo>
                  <a:lnTo>
                    <a:pt x="34" y="26"/>
                  </a:lnTo>
                  <a:lnTo>
                    <a:pt x="30" y="26"/>
                  </a:lnTo>
                  <a:lnTo>
                    <a:pt x="30" y="30"/>
                  </a:lnTo>
                  <a:lnTo>
                    <a:pt x="27" y="30"/>
                  </a:lnTo>
                  <a:lnTo>
                    <a:pt x="23" y="30"/>
                  </a:lnTo>
                  <a:lnTo>
                    <a:pt x="27" y="30"/>
                  </a:lnTo>
                  <a:lnTo>
                    <a:pt x="27" y="33"/>
                  </a:lnTo>
                  <a:lnTo>
                    <a:pt x="23" y="33"/>
                  </a:lnTo>
                  <a:lnTo>
                    <a:pt x="19" y="33"/>
                  </a:lnTo>
                  <a:lnTo>
                    <a:pt x="15" y="33"/>
                  </a:lnTo>
                  <a:lnTo>
                    <a:pt x="12" y="33"/>
                  </a:lnTo>
                  <a:lnTo>
                    <a:pt x="8" y="33"/>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067" name="Freeform 2557"/>
            <p:cNvSpPr>
              <a:spLocks/>
            </p:cNvSpPr>
            <p:nvPr/>
          </p:nvSpPr>
          <p:spPr bwMode="auto">
            <a:xfrm>
              <a:off x="3827463" y="2163763"/>
              <a:ext cx="130175" cy="66675"/>
            </a:xfrm>
            <a:custGeom>
              <a:avLst/>
              <a:gdLst>
                <a:gd name="T0" fmla="*/ 112713 w 82"/>
                <a:gd name="T1" fmla="*/ 66675 h 42"/>
                <a:gd name="T2" fmla="*/ 106363 w 82"/>
                <a:gd name="T3" fmla="*/ 60325 h 42"/>
                <a:gd name="T4" fmla="*/ 95250 w 82"/>
                <a:gd name="T5" fmla="*/ 60325 h 42"/>
                <a:gd name="T6" fmla="*/ 82550 w 82"/>
                <a:gd name="T7" fmla="*/ 53975 h 42"/>
                <a:gd name="T8" fmla="*/ 88900 w 82"/>
                <a:gd name="T9" fmla="*/ 47625 h 42"/>
                <a:gd name="T10" fmla="*/ 88900 w 82"/>
                <a:gd name="T11" fmla="*/ 47625 h 42"/>
                <a:gd name="T12" fmla="*/ 76200 w 82"/>
                <a:gd name="T13" fmla="*/ 47625 h 42"/>
                <a:gd name="T14" fmla="*/ 65088 w 82"/>
                <a:gd name="T15" fmla="*/ 47625 h 42"/>
                <a:gd name="T16" fmla="*/ 71438 w 82"/>
                <a:gd name="T17" fmla="*/ 42863 h 42"/>
                <a:gd name="T18" fmla="*/ 58738 w 82"/>
                <a:gd name="T19" fmla="*/ 42863 h 42"/>
                <a:gd name="T20" fmla="*/ 58738 w 82"/>
                <a:gd name="T21" fmla="*/ 36513 h 42"/>
                <a:gd name="T22" fmla="*/ 58738 w 82"/>
                <a:gd name="T23" fmla="*/ 36513 h 42"/>
                <a:gd name="T24" fmla="*/ 47625 w 82"/>
                <a:gd name="T25" fmla="*/ 36513 h 42"/>
                <a:gd name="T26" fmla="*/ 52388 w 82"/>
                <a:gd name="T27" fmla="*/ 30163 h 42"/>
                <a:gd name="T28" fmla="*/ 52388 w 82"/>
                <a:gd name="T29" fmla="*/ 30163 h 42"/>
                <a:gd name="T30" fmla="*/ 41275 w 82"/>
                <a:gd name="T31" fmla="*/ 23813 h 42"/>
                <a:gd name="T32" fmla="*/ 28575 w 82"/>
                <a:gd name="T33" fmla="*/ 23813 h 42"/>
                <a:gd name="T34" fmla="*/ 34925 w 82"/>
                <a:gd name="T35" fmla="*/ 19050 h 42"/>
                <a:gd name="T36" fmla="*/ 28575 w 82"/>
                <a:gd name="T37" fmla="*/ 23813 h 42"/>
                <a:gd name="T38" fmla="*/ 23813 w 82"/>
                <a:gd name="T39" fmla="*/ 19050 h 42"/>
                <a:gd name="T40" fmla="*/ 11113 w 82"/>
                <a:gd name="T41" fmla="*/ 19050 h 42"/>
                <a:gd name="T42" fmla="*/ 17463 w 82"/>
                <a:gd name="T43" fmla="*/ 12700 h 42"/>
                <a:gd name="T44" fmla="*/ 17463 w 82"/>
                <a:gd name="T45" fmla="*/ 12700 h 42"/>
                <a:gd name="T46" fmla="*/ 23813 w 82"/>
                <a:gd name="T47" fmla="*/ 6350 h 42"/>
                <a:gd name="T48" fmla="*/ 11113 w 82"/>
                <a:gd name="T49" fmla="*/ 6350 h 42"/>
                <a:gd name="T50" fmla="*/ 23813 w 82"/>
                <a:gd name="T51" fmla="*/ 6350 h 42"/>
                <a:gd name="T52" fmla="*/ 4763 w 82"/>
                <a:gd name="T53" fmla="*/ 12700 h 42"/>
                <a:gd name="T54" fmla="*/ 0 w 82"/>
                <a:gd name="T55" fmla="*/ 6350 h 42"/>
                <a:gd name="T56" fmla="*/ 4763 w 82"/>
                <a:gd name="T57" fmla="*/ 0 h 42"/>
                <a:gd name="T58" fmla="*/ 17463 w 82"/>
                <a:gd name="T59" fmla="*/ 0 h 42"/>
                <a:gd name="T60" fmla="*/ 23813 w 82"/>
                <a:gd name="T61" fmla="*/ 6350 h 42"/>
                <a:gd name="T62" fmla="*/ 34925 w 82"/>
                <a:gd name="T63" fmla="*/ 6350 h 42"/>
                <a:gd name="T64" fmla="*/ 47625 w 82"/>
                <a:gd name="T65" fmla="*/ 12700 h 42"/>
                <a:gd name="T66" fmla="*/ 58738 w 82"/>
                <a:gd name="T67" fmla="*/ 12700 h 42"/>
                <a:gd name="T68" fmla="*/ 71438 w 82"/>
                <a:gd name="T69" fmla="*/ 12700 h 42"/>
                <a:gd name="T70" fmla="*/ 76200 w 82"/>
                <a:gd name="T71" fmla="*/ 19050 h 42"/>
                <a:gd name="T72" fmla="*/ 82550 w 82"/>
                <a:gd name="T73" fmla="*/ 30163 h 42"/>
                <a:gd name="T74" fmla="*/ 88900 w 82"/>
                <a:gd name="T75" fmla="*/ 36513 h 42"/>
                <a:gd name="T76" fmla="*/ 106363 w 82"/>
                <a:gd name="T77" fmla="*/ 42863 h 42"/>
                <a:gd name="T78" fmla="*/ 119063 w 82"/>
                <a:gd name="T79" fmla="*/ 47625 h 42"/>
                <a:gd name="T80" fmla="*/ 123825 w 82"/>
                <a:gd name="T81" fmla="*/ 60325 h 42"/>
                <a:gd name="T82" fmla="*/ 123825 w 82"/>
                <a:gd name="T83" fmla="*/ 60325 h 42"/>
                <a:gd name="T84" fmla="*/ 123825 w 82"/>
                <a:gd name="T85" fmla="*/ 60325 h 42"/>
                <a:gd name="T86" fmla="*/ 119063 w 82"/>
                <a:gd name="T87" fmla="*/ 66675 h 4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82" h="42">
                  <a:moveTo>
                    <a:pt x="75" y="42"/>
                  </a:moveTo>
                  <a:lnTo>
                    <a:pt x="71" y="42"/>
                  </a:lnTo>
                  <a:lnTo>
                    <a:pt x="71" y="38"/>
                  </a:lnTo>
                  <a:lnTo>
                    <a:pt x="67" y="38"/>
                  </a:lnTo>
                  <a:lnTo>
                    <a:pt x="63" y="38"/>
                  </a:lnTo>
                  <a:lnTo>
                    <a:pt x="60" y="38"/>
                  </a:lnTo>
                  <a:lnTo>
                    <a:pt x="56" y="34"/>
                  </a:lnTo>
                  <a:lnTo>
                    <a:pt x="52" y="34"/>
                  </a:lnTo>
                  <a:lnTo>
                    <a:pt x="52" y="30"/>
                  </a:lnTo>
                  <a:lnTo>
                    <a:pt x="56" y="30"/>
                  </a:lnTo>
                  <a:lnTo>
                    <a:pt x="56" y="27"/>
                  </a:lnTo>
                  <a:lnTo>
                    <a:pt x="56" y="30"/>
                  </a:lnTo>
                  <a:lnTo>
                    <a:pt x="52" y="30"/>
                  </a:lnTo>
                  <a:lnTo>
                    <a:pt x="48" y="30"/>
                  </a:lnTo>
                  <a:lnTo>
                    <a:pt x="45" y="30"/>
                  </a:lnTo>
                  <a:lnTo>
                    <a:pt x="41" y="30"/>
                  </a:lnTo>
                  <a:lnTo>
                    <a:pt x="41" y="27"/>
                  </a:lnTo>
                  <a:lnTo>
                    <a:pt x="45" y="27"/>
                  </a:lnTo>
                  <a:lnTo>
                    <a:pt x="41" y="27"/>
                  </a:lnTo>
                  <a:lnTo>
                    <a:pt x="37" y="27"/>
                  </a:lnTo>
                  <a:lnTo>
                    <a:pt x="41" y="23"/>
                  </a:lnTo>
                  <a:lnTo>
                    <a:pt x="37" y="23"/>
                  </a:lnTo>
                  <a:lnTo>
                    <a:pt x="37" y="27"/>
                  </a:lnTo>
                  <a:lnTo>
                    <a:pt x="37" y="23"/>
                  </a:lnTo>
                  <a:lnTo>
                    <a:pt x="33" y="23"/>
                  </a:lnTo>
                  <a:lnTo>
                    <a:pt x="30" y="23"/>
                  </a:lnTo>
                  <a:lnTo>
                    <a:pt x="30" y="19"/>
                  </a:lnTo>
                  <a:lnTo>
                    <a:pt x="33" y="19"/>
                  </a:lnTo>
                  <a:lnTo>
                    <a:pt x="37" y="19"/>
                  </a:lnTo>
                  <a:lnTo>
                    <a:pt x="33" y="19"/>
                  </a:lnTo>
                  <a:lnTo>
                    <a:pt x="30" y="19"/>
                  </a:lnTo>
                  <a:lnTo>
                    <a:pt x="26" y="15"/>
                  </a:lnTo>
                  <a:lnTo>
                    <a:pt x="22" y="15"/>
                  </a:lnTo>
                  <a:lnTo>
                    <a:pt x="18" y="15"/>
                  </a:lnTo>
                  <a:lnTo>
                    <a:pt x="18" y="12"/>
                  </a:lnTo>
                  <a:lnTo>
                    <a:pt x="22" y="12"/>
                  </a:lnTo>
                  <a:lnTo>
                    <a:pt x="18" y="12"/>
                  </a:lnTo>
                  <a:lnTo>
                    <a:pt x="18" y="15"/>
                  </a:lnTo>
                  <a:lnTo>
                    <a:pt x="15" y="15"/>
                  </a:lnTo>
                  <a:lnTo>
                    <a:pt x="15" y="12"/>
                  </a:lnTo>
                  <a:lnTo>
                    <a:pt x="11" y="12"/>
                  </a:lnTo>
                  <a:lnTo>
                    <a:pt x="7" y="12"/>
                  </a:lnTo>
                  <a:lnTo>
                    <a:pt x="11" y="12"/>
                  </a:lnTo>
                  <a:lnTo>
                    <a:pt x="11" y="8"/>
                  </a:lnTo>
                  <a:lnTo>
                    <a:pt x="7" y="8"/>
                  </a:lnTo>
                  <a:lnTo>
                    <a:pt x="11" y="8"/>
                  </a:lnTo>
                  <a:lnTo>
                    <a:pt x="15" y="8"/>
                  </a:lnTo>
                  <a:lnTo>
                    <a:pt x="15" y="4"/>
                  </a:lnTo>
                  <a:lnTo>
                    <a:pt x="11" y="4"/>
                  </a:lnTo>
                  <a:lnTo>
                    <a:pt x="7" y="4"/>
                  </a:lnTo>
                  <a:lnTo>
                    <a:pt x="11" y="4"/>
                  </a:lnTo>
                  <a:lnTo>
                    <a:pt x="15" y="4"/>
                  </a:lnTo>
                  <a:lnTo>
                    <a:pt x="7" y="8"/>
                  </a:lnTo>
                  <a:lnTo>
                    <a:pt x="3" y="8"/>
                  </a:lnTo>
                  <a:lnTo>
                    <a:pt x="3" y="4"/>
                  </a:lnTo>
                  <a:lnTo>
                    <a:pt x="0" y="4"/>
                  </a:lnTo>
                  <a:lnTo>
                    <a:pt x="0" y="0"/>
                  </a:lnTo>
                  <a:lnTo>
                    <a:pt x="3" y="0"/>
                  </a:lnTo>
                  <a:lnTo>
                    <a:pt x="7" y="0"/>
                  </a:lnTo>
                  <a:lnTo>
                    <a:pt x="11" y="0"/>
                  </a:lnTo>
                  <a:lnTo>
                    <a:pt x="15" y="0"/>
                  </a:lnTo>
                  <a:lnTo>
                    <a:pt x="15" y="4"/>
                  </a:lnTo>
                  <a:lnTo>
                    <a:pt x="18" y="4"/>
                  </a:lnTo>
                  <a:lnTo>
                    <a:pt x="22" y="4"/>
                  </a:lnTo>
                  <a:lnTo>
                    <a:pt x="26" y="4"/>
                  </a:lnTo>
                  <a:lnTo>
                    <a:pt x="30" y="8"/>
                  </a:lnTo>
                  <a:lnTo>
                    <a:pt x="33" y="8"/>
                  </a:lnTo>
                  <a:lnTo>
                    <a:pt x="37" y="8"/>
                  </a:lnTo>
                  <a:lnTo>
                    <a:pt x="41" y="8"/>
                  </a:lnTo>
                  <a:lnTo>
                    <a:pt x="45" y="8"/>
                  </a:lnTo>
                  <a:lnTo>
                    <a:pt x="48" y="8"/>
                  </a:lnTo>
                  <a:lnTo>
                    <a:pt x="48" y="12"/>
                  </a:lnTo>
                  <a:lnTo>
                    <a:pt x="52" y="15"/>
                  </a:lnTo>
                  <a:lnTo>
                    <a:pt x="52" y="19"/>
                  </a:lnTo>
                  <a:lnTo>
                    <a:pt x="56" y="19"/>
                  </a:lnTo>
                  <a:lnTo>
                    <a:pt x="56" y="23"/>
                  </a:lnTo>
                  <a:lnTo>
                    <a:pt x="60" y="23"/>
                  </a:lnTo>
                  <a:lnTo>
                    <a:pt x="67" y="27"/>
                  </a:lnTo>
                  <a:lnTo>
                    <a:pt x="71" y="27"/>
                  </a:lnTo>
                  <a:lnTo>
                    <a:pt x="75" y="30"/>
                  </a:lnTo>
                  <a:lnTo>
                    <a:pt x="75" y="34"/>
                  </a:lnTo>
                  <a:lnTo>
                    <a:pt x="78" y="38"/>
                  </a:lnTo>
                  <a:lnTo>
                    <a:pt x="78" y="34"/>
                  </a:lnTo>
                  <a:lnTo>
                    <a:pt x="78" y="38"/>
                  </a:lnTo>
                  <a:lnTo>
                    <a:pt x="82" y="38"/>
                  </a:lnTo>
                  <a:lnTo>
                    <a:pt x="78" y="38"/>
                  </a:lnTo>
                  <a:lnTo>
                    <a:pt x="78" y="42"/>
                  </a:lnTo>
                  <a:lnTo>
                    <a:pt x="75" y="42"/>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068" name="Freeform 2558"/>
            <p:cNvSpPr>
              <a:spLocks/>
            </p:cNvSpPr>
            <p:nvPr/>
          </p:nvSpPr>
          <p:spPr bwMode="auto">
            <a:xfrm>
              <a:off x="3963988" y="1495425"/>
              <a:ext cx="190500" cy="47625"/>
            </a:xfrm>
            <a:custGeom>
              <a:avLst/>
              <a:gdLst>
                <a:gd name="T0" fmla="*/ 60325 w 120"/>
                <a:gd name="T1" fmla="*/ 47625 h 30"/>
                <a:gd name="T2" fmla="*/ 65088 w 120"/>
                <a:gd name="T3" fmla="*/ 41275 h 30"/>
                <a:gd name="T4" fmla="*/ 53975 w 120"/>
                <a:gd name="T5" fmla="*/ 41275 h 30"/>
                <a:gd name="T6" fmla="*/ 47625 w 120"/>
                <a:gd name="T7" fmla="*/ 36513 h 30"/>
                <a:gd name="T8" fmla="*/ 41275 w 120"/>
                <a:gd name="T9" fmla="*/ 41275 h 30"/>
                <a:gd name="T10" fmla="*/ 30163 w 120"/>
                <a:gd name="T11" fmla="*/ 41275 h 30"/>
                <a:gd name="T12" fmla="*/ 11113 w 120"/>
                <a:gd name="T13" fmla="*/ 41275 h 30"/>
                <a:gd name="T14" fmla="*/ 11113 w 120"/>
                <a:gd name="T15" fmla="*/ 41275 h 30"/>
                <a:gd name="T16" fmla="*/ 6350 w 120"/>
                <a:gd name="T17" fmla="*/ 36513 h 30"/>
                <a:gd name="T18" fmla="*/ 6350 w 120"/>
                <a:gd name="T19" fmla="*/ 36513 h 30"/>
                <a:gd name="T20" fmla="*/ 0 w 120"/>
                <a:gd name="T21" fmla="*/ 41275 h 30"/>
                <a:gd name="T22" fmla="*/ 6350 w 120"/>
                <a:gd name="T23" fmla="*/ 36513 h 30"/>
                <a:gd name="T24" fmla="*/ 11113 w 120"/>
                <a:gd name="T25" fmla="*/ 30163 h 30"/>
                <a:gd name="T26" fmla="*/ 23813 w 120"/>
                <a:gd name="T27" fmla="*/ 30163 h 30"/>
                <a:gd name="T28" fmla="*/ 34925 w 120"/>
                <a:gd name="T29" fmla="*/ 30163 h 30"/>
                <a:gd name="T30" fmla="*/ 47625 w 120"/>
                <a:gd name="T31" fmla="*/ 23813 h 30"/>
                <a:gd name="T32" fmla="*/ 60325 w 120"/>
                <a:gd name="T33" fmla="*/ 23813 h 30"/>
                <a:gd name="T34" fmla="*/ 65088 w 120"/>
                <a:gd name="T35" fmla="*/ 17463 h 30"/>
                <a:gd name="T36" fmla="*/ 77788 w 120"/>
                <a:gd name="T37" fmla="*/ 17463 h 30"/>
                <a:gd name="T38" fmla="*/ 84138 w 120"/>
                <a:gd name="T39" fmla="*/ 12700 h 30"/>
                <a:gd name="T40" fmla="*/ 88900 w 120"/>
                <a:gd name="T41" fmla="*/ 6350 h 30"/>
                <a:gd name="T42" fmla="*/ 101600 w 120"/>
                <a:gd name="T43" fmla="*/ 6350 h 30"/>
                <a:gd name="T44" fmla="*/ 112713 w 120"/>
                <a:gd name="T45" fmla="*/ 6350 h 30"/>
                <a:gd name="T46" fmla="*/ 125413 w 120"/>
                <a:gd name="T47" fmla="*/ 6350 h 30"/>
                <a:gd name="T48" fmla="*/ 136525 w 120"/>
                <a:gd name="T49" fmla="*/ 6350 h 30"/>
                <a:gd name="T50" fmla="*/ 149225 w 120"/>
                <a:gd name="T51" fmla="*/ 6350 h 30"/>
                <a:gd name="T52" fmla="*/ 149225 w 120"/>
                <a:gd name="T53" fmla="*/ 6350 h 30"/>
                <a:gd name="T54" fmla="*/ 149225 w 120"/>
                <a:gd name="T55" fmla="*/ 6350 h 30"/>
                <a:gd name="T56" fmla="*/ 149225 w 120"/>
                <a:gd name="T57" fmla="*/ 6350 h 30"/>
                <a:gd name="T58" fmla="*/ 149225 w 120"/>
                <a:gd name="T59" fmla="*/ 6350 h 30"/>
                <a:gd name="T60" fmla="*/ 155575 w 120"/>
                <a:gd name="T61" fmla="*/ 0 h 30"/>
                <a:gd name="T62" fmla="*/ 166688 w 120"/>
                <a:gd name="T63" fmla="*/ 0 h 30"/>
                <a:gd name="T64" fmla="*/ 173038 w 120"/>
                <a:gd name="T65" fmla="*/ 6350 h 30"/>
                <a:gd name="T66" fmla="*/ 184150 w 120"/>
                <a:gd name="T67" fmla="*/ 6350 h 30"/>
                <a:gd name="T68" fmla="*/ 184150 w 120"/>
                <a:gd name="T69" fmla="*/ 12700 h 30"/>
                <a:gd name="T70" fmla="*/ 173038 w 120"/>
                <a:gd name="T71" fmla="*/ 12700 h 30"/>
                <a:gd name="T72" fmla="*/ 166688 w 120"/>
                <a:gd name="T73" fmla="*/ 17463 h 30"/>
                <a:gd name="T74" fmla="*/ 179388 w 120"/>
                <a:gd name="T75" fmla="*/ 17463 h 30"/>
                <a:gd name="T76" fmla="*/ 166688 w 120"/>
                <a:gd name="T77" fmla="*/ 17463 h 30"/>
                <a:gd name="T78" fmla="*/ 179388 w 120"/>
                <a:gd name="T79" fmla="*/ 23813 h 30"/>
                <a:gd name="T80" fmla="*/ 166688 w 120"/>
                <a:gd name="T81" fmla="*/ 23813 h 30"/>
                <a:gd name="T82" fmla="*/ 149225 w 120"/>
                <a:gd name="T83" fmla="*/ 30163 h 30"/>
                <a:gd name="T84" fmla="*/ 142875 w 120"/>
                <a:gd name="T85" fmla="*/ 36513 h 30"/>
                <a:gd name="T86" fmla="*/ 131763 w 120"/>
                <a:gd name="T87" fmla="*/ 36513 h 30"/>
                <a:gd name="T88" fmla="*/ 125413 w 120"/>
                <a:gd name="T89" fmla="*/ 23813 h 30"/>
                <a:gd name="T90" fmla="*/ 131763 w 120"/>
                <a:gd name="T91" fmla="*/ 17463 h 30"/>
                <a:gd name="T92" fmla="*/ 125413 w 120"/>
                <a:gd name="T93" fmla="*/ 23813 h 30"/>
                <a:gd name="T94" fmla="*/ 112713 w 120"/>
                <a:gd name="T95" fmla="*/ 23813 h 30"/>
                <a:gd name="T96" fmla="*/ 107950 w 120"/>
                <a:gd name="T97" fmla="*/ 30163 h 30"/>
                <a:gd name="T98" fmla="*/ 107950 w 120"/>
                <a:gd name="T99" fmla="*/ 30163 h 30"/>
                <a:gd name="T100" fmla="*/ 101600 w 120"/>
                <a:gd name="T101" fmla="*/ 36513 h 30"/>
                <a:gd name="T102" fmla="*/ 95250 w 120"/>
                <a:gd name="T103" fmla="*/ 36513 h 30"/>
                <a:gd name="T104" fmla="*/ 84138 w 120"/>
                <a:gd name="T105" fmla="*/ 36513 h 30"/>
                <a:gd name="T106" fmla="*/ 84138 w 120"/>
                <a:gd name="T107" fmla="*/ 41275 h 30"/>
                <a:gd name="T108" fmla="*/ 84138 w 120"/>
                <a:gd name="T109" fmla="*/ 41275 h 30"/>
                <a:gd name="T110" fmla="*/ 77788 w 120"/>
                <a:gd name="T111" fmla="*/ 47625 h 30"/>
                <a:gd name="T112" fmla="*/ 71438 w 120"/>
                <a:gd name="T113" fmla="*/ 41275 h 3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120" h="30">
                  <a:moveTo>
                    <a:pt x="41" y="30"/>
                  </a:moveTo>
                  <a:lnTo>
                    <a:pt x="38" y="30"/>
                  </a:lnTo>
                  <a:lnTo>
                    <a:pt x="38" y="26"/>
                  </a:lnTo>
                  <a:lnTo>
                    <a:pt x="41" y="26"/>
                  </a:lnTo>
                  <a:lnTo>
                    <a:pt x="38" y="26"/>
                  </a:lnTo>
                  <a:lnTo>
                    <a:pt x="34" y="26"/>
                  </a:lnTo>
                  <a:lnTo>
                    <a:pt x="34" y="23"/>
                  </a:lnTo>
                  <a:lnTo>
                    <a:pt x="30" y="23"/>
                  </a:lnTo>
                  <a:lnTo>
                    <a:pt x="30" y="26"/>
                  </a:lnTo>
                  <a:lnTo>
                    <a:pt x="26" y="26"/>
                  </a:lnTo>
                  <a:lnTo>
                    <a:pt x="22" y="26"/>
                  </a:lnTo>
                  <a:lnTo>
                    <a:pt x="19" y="26"/>
                  </a:lnTo>
                  <a:lnTo>
                    <a:pt x="11" y="26"/>
                  </a:lnTo>
                  <a:lnTo>
                    <a:pt x="7" y="26"/>
                  </a:lnTo>
                  <a:lnTo>
                    <a:pt x="4" y="26"/>
                  </a:lnTo>
                  <a:lnTo>
                    <a:pt x="7" y="26"/>
                  </a:lnTo>
                  <a:lnTo>
                    <a:pt x="7" y="23"/>
                  </a:lnTo>
                  <a:lnTo>
                    <a:pt x="4" y="23"/>
                  </a:lnTo>
                  <a:lnTo>
                    <a:pt x="7" y="23"/>
                  </a:lnTo>
                  <a:lnTo>
                    <a:pt x="4" y="23"/>
                  </a:lnTo>
                  <a:lnTo>
                    <a:pt x="0" y="23"/>
                  </a:lnTo>
                  <a:lnTo>
                    <a:pt x="0" y="26"/>
                  </a:lnTo>
                  <a:lnTo>
                    <a:pt x="0" y="23"/>
                  </a:lnTo>
                  <a:lnTo>
                    <a:pt x="4" y="23"/>
                  </a:lnTo>
                  <a:lnTo>
                    <a:pt x="4" y="19"/>
                  </a:lnTo>
                  <a:lnTo>
                    <a:pt x="7" y="19"/>
                  </a:lnTo>
                  <a:lnTo>
                    <a:pt x="11" y="19"/>
                  </a:lnTo>
                  <a:lnTo>
                    <a:pt x="15" y="19"/>
                  </a:lnTo>
                  <a:lnTo>
                    <a:pt x="19" y="19"/>
                  </a:lnTo>
                  <a:lnTo>
                    <a:pt x="22" y="19"/>
                  </a:lnTo>
                  <a:lnTo>
                    <a:pt x="26" y="15"/>
                  </a:lnTo>
                  <a:lnTo>
                    <a:pt x="30" y="15"/>
                  </a:lnTo>
                  <a:lnTo>
                    <a:pt x="34" y="15"/>
                  </a:lnTo>
                  <a:lnTo>
                    <a:pt x="38" y="15"/>
                  </a:lnTo>
                  <a:lnTo>
                    <a:pt x="41" y="15"/>
                  </a:lnTo>
                  <a:lnTo>
                    <a:pt x="41" y="11"/>
                  </a:lnTo>
                  <a:lnTo>
                    <a:pt x="45" y="11"/>
                  </a:lnTo>
                  <a:lnTo>
                    <a:pt x="49" y="11"/>
                  </a:lnTo>
                  <a:lnTo>
                    <a:pt x="49" y="8"/>
                  </a:lnTo>
                  <a:lnTo>
                    <a:pt x="53" y="8"/>
                  </a:lnTo>
                  <a:lnTo>
                    <a:pt x="56" y="8"/>
                  </a:lnTo>
                  <a:lnTo>
                    <a:pt x="56" y="4"/>
                  </a:lnTo>
                  <a:lnTo>
                    <a:pt x="60" y="4"/>
                  </a:lnTo>
                  <a:lnTo>
                    <a:pt x="64" y="4"/>
                  </a:lnTo>
                  <a:lnTo>
                    <a:pt x="68" y="4"/>
                  </a:lnTo>
                  <a:lnTo>
                    <a:pt x="71" y="4"/>
                  </a:lnTo>
                  <a:lnTo>
                    <a:pt x="75" y="4"/>
                  </a:lnTo>
                  <a:lnTo>
                    <a:pt x="79" y="4"/>
                  </a:lnTo>
                  <a:lnTo>
                    <a:pt x="83" y="4"/>
                  </a:lnTo>
                  <a:lnTo>
                    <a:pt x="86" y="4"/>
                  </a:lnTo>
                  <a:lnTo>
                    <a:pt x="90" y="4"/>
                  </a:lnTo>
                  <a:lnTo>
                    <a:pt x="94" y="4"/>
                  </a:lnTo>
                  <a:lnTo>
                    <a:pt x="90" y="4"/>
                  </a:lnTo>
                  <a:lnTo>
                    <a:pt x="94" y="4"/>
                  </a:lnTo>
                  <a:lnTo>
                    <a:pt x="98" y="4"/>
                  </a:lnTo>
                  <a:lnTo>
                    <a:pt x="94" y="4"/>
                  </a:lnTo>
                  <a:lnTo>
                    <a:pt x="90" y="4"/>
                  </a:lnTo>
                  <a:lnTo>
                    <a:pt x="94" y="4"/>
                  </a:lnTo>
                  <a:lnTo>
                    <a:pt x="98" y="4"/>
                  </a:lnTo>
                  <a:lnTo>
                    <a:pt x="94" y="4"/>
                  </a:lnTo>
                  <a:lnTo>
                    <a:pt x="94" y="0"/>
                  </a:lnTo>
                  <a:lnTo>
                    <a:pt x="98" y="0"/>
                  </a:lnTo>
                  <a:lnTo>
                    <a:pt x="101" y="0"/>
                  </a:lnTo>
                  <a:lnTo>
                    <a:pt x="105" y="0"/>
                  </a:lnTo>
                  <a:lnTo>
                    <a:pt x="105" y="4"/>
                  </a:lnTo>
                  <a:lnTo>
                    <a:pt x="109" y="4"/>
                  </a:lnTo>
                  <a:lnTo>
                    <a:pt x="113" y="4"/>
                  </a:lnTo>
                  <a:lnTo>
                    <a:pt x="116" y="4"/>
                  </a:lnTo>
                  <a:lnTo>
                    <a:pt x="120" y="4"/>
                  </a:lnTo>
                  <a:lnTo>
                    <a:pt x="116" y="8"/>
                  </a:lnTo>
                  <a:lnTo>
                    <a:pt x="113" y="8"/>
                  </a:lnTo>
                  <a:lnTo>
                    <a:pt x="109" y="8"/>
                  </a:lnTo>
                  <a:lnTo>
                    <a:pt x="105" y="8"/>
                  </a:lnTo>
                  <a:lnTo>
                    <a:pt x="105" y="11"/>
                  </a:lnTo>
                  <a:lnTo>
                    <a:pt x="109" y="11"/>
                  </a:lnTo>
                  <a:lnTo>
                    <a:pt x="113" y="11"/>
                  </a:lnTo>
                  <a:lnTo>
                    <a:pt x="109" y="11"/>
                  </a:lnTo>
                  <a:lnTo>
                    <a:pt x="105" y="11"/>
                  </a:lnTo>
                  <a:lnTo>
                    <a:pt x="109" y="11"/>
                  </a:lnTo>
                  <a:lnTo>
                    <a:pt x="113" y="15"/>
                  </a:lnTo>
                  <a:lnTo>
                    <a:pt x="109" y="15"/>
                  </a:lnTo>
                  <a:lnTo>
                    <a:pt x="105" y="15"/>
                  </a:lnTo>
                  <a:lnTo>
                    <a:pt x="98" y="15"/>
                  </a:lnTo>
                  <a:lnTo>
                    <a:pt x="94" y="19"/>
                  </a:lnTo>
                  <a:lnTo>
                    <a:pt x="94" y="23"/>
                  </a:lnTo>
                  <a:lnTo>
                    <a:pt x="90" y="23"/>
                  </a:lnTo>
                  <a:lnTo>
                    <a:pt x="86" y="23"/>
                  </a:lnTo>
                  <a:lnTo>
                    <a:pt x="83" y="23"/>
                  </a:lnTo>
                  <a:lnTo>
                    <a:pt x="79" y="19"/>
                  </a:lnTo>
                  <a:lnTo>
                    <a:pt x="79" y="15"/>
                  </a:lnTo>
                  <a:lnTo>
                    <a:pt x="83" y="15"/>
                  </a:lnTo>
                  <a:lnTo>
                    <a:pt x="83" y="11"/>
                  </a:lnTo>
                  <a:lnTo>
                    <a:pt x="79" y="11"/>
                  </a:lnTo>
                  <a:lnTo>
                    <a:pt x="79" y="15"/>
                  </a:lnTo>
                  <a:lnTo>
                    <a:pt x="75" y="15"/>
                  </a:lnTo>
                  <a:lnTo>
                    <a:pt x="71" y="15"/>
                  </a:lnTo>
                  <a:lnTo>
                    <a:pt x="71" y="19"/>
                  </a:lnTo>
                  <a:lnTo>
                    <a:pt x="68" y="19"/>
                  </a:lnTo>
                  <a:lnTo>
                    <a:pt x="64" y="19"/>
                  </a:lnTo>
                  <a:lnTo>
                    <a:pt x="68" y="19"/>
                  </a:lnTo>
                  <a:lnTo>
                    <a:pt x="68" y="23"/>
                  </a:lnTo>
                  <a:lnTo>
                    <a:pt x="64" y="23"/>
                  </a:lnTo>
                  <a:lnTo>
                    <a:pt x="60" y="26"/>
                  </a:lnTo>
                  <a:lnTo>
                    <a:pt x="60" y="23"/>
                  </a:lnTo>
                  <a:lnTo>
                    <a:pt x="56" y="23"/>
                  </a:lnTo>
                  <a:lnTo>
                    <a:pt x="53" y="23"/>
                  </a:lnTo>
                  <a:lnTo>
                    <a:pt x="49" y="23"/>
                  </a:lnTo>
                  <a:lnTo>
                    <a:pt x="53" y="26"/>
                  </a:lnTo>
                  <a:lnTo>
                    <a:pt x="56" y="26"/>
                  </a:lnTo>
                  <a:lnTo>
                    <a:pt x="53" y="26"/>
                  </a:lnTo>
                  <a:lnTo>
                    <a:pt x="49" y="26"/>
                  </a:lnTo>
                  <a:lnTo>
                    <a:pt x="49" y="30"/>
                  </a:lnTo>
                  <a:lnTo>
                    <a:pt x="45" y="30"/>
                  </a:lnTo>
                  <a:lnTo>
                    <a:pt x="45" y="26"/>
                  </a:lnTo>
                  <a:lnTo>
                    <a:pt x="41" y="3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069" name="Freeform 2559"/>
            <p:cNvSpPr>
              <a:spLocks/>
            </p:cNvSpPr>
            <p:nvPr/>
          </p:nvSpPr>
          <p:spPr bwMode="auto">
            <a:xfrm>
              <a:off x="4465638" y="1519238"/>
              <a:ext cx="136525" cy="42862"/>
            </a:xfrm>
            <a:custGeom>
              <a:avLst/>
              <a:gdLst>
                <a:gd name="T0" fmla="*/ 58738 w 86"/>
                <a:gd name="T1" fmla="*/ 36512 h 27"/>
                <a:gd name="T2" fmla="*/ 65088 w 86"/>
                <a:gd name="T3" fmla="*/ 36512 h 27"/>
                <a:gd name="T4" fmla="*/ 58738 w 86"/>
                <a:gd name="T5" fmla="*/ 36512 h 27"/>
                <a:gd name="T6" fmla="*/ 52388 w 86"/>
                <a:gd name="T7" fmla="*/ 36512 h 27"/>
                <a:gd name="T8" fmla="*/ 52388 w 86"/>
                <a:gd name="T9" fmla="*/ 30162 h 27"/>
                <a:gd name="T10" fmla="*/ 71438 w 86"/>
                <a:gd name="T11" fmla="*/ 30162 h 27"/>
                <a:gd name="T12" fmla="*/ 76200 w 86"/>
                <a:gd name="T13" fmla="*/ 30162 h 27"/>
                <a:gd name="T14" fmla="*/ 76200 w 86"/>
                <a:gd name="T15" fmla="*/ 23812 h 27"/>
                <a:gd name="T16" fmla="*/ 95250 w 86"/>
                <a:gd name="T17" fmla="*/ 23812 h 27"/>
                <a:gd name="T18" fmla="*/ 88900 w 86"/>
                <a:gd name="T19" fmla="*/ 23812 h 27"/>
                <a:gd name="T20" fmla="*/ 71438 w 86"/>
                <a:gd name="T21" fmla="*/ 23812 h 27"/>
                <a:gd name="T22" fmla="*/ 52388 w 86"/>
                <a:gd name="T23" fmla="*/ 23812 h 27"/>
                <a:gd name="T24" fmla="*/ 28575 w 86"/>
                <a:gd name="T25" fmla="*/ 30162 h 27"/>
                <a:gd name="T26" fmla="*/ 11113 w 86"/>
                <a:gd name="T27" fmla="*/ 30162 h 27"/>
                <a:gd name="T28" fmla="*/ 4763 w 86"/>
                <a:gd name="T29" fmla="*/ 23812 h 27"/>
                <a:gd name="T30" fmla="*/ 23813 w 86"/>
                <a:gd name="T31" fmla="*/ 23812 h 27"/>
                <a:gd name="T32" fmla="*/ 11113 w 86"/>
                <a:gd name="T33" fmla="*/ 17462 h 27"/>
                <a:gd name="T34" fmla="*/ 28575 w 86"/>
                <a:gd name="T35" fmla="*/ 17462 h 27"/>
                <a:gd name="T36" fmla="*/ 34925 w 86"/>
                <a:gd name="T37" fmla="*/ 23812 h 27"/>
                <a:gd name="T38" fmla="*/ 34925 w 86"/>
                <a:gd name="T39" fmla="*/ 17462 h 27"/>
                <a:gd name="T40" fmla="*/ 41275 w 86"/>
                <a:gd name="T41" fmla="*/ 17462 h 27"/>
                <a:gd name="T42" fmla="*/ 23813 w 86"/>
                <a:gd name="T43" fmla="*/ 17462 h 27"/>
                <a:gd name="T44" fmla="*/ 34925 w 86"/>
                <a:gd name="T45" fmla="*/ 12700 h 27"/>
                <a:gd name="T46" fmla="*/ 23813 w 86"/>
                <a:gd name="T47" fmla="*/ 6350 h 27"/>
                <a:gd name="T48" fmla="*/ 28575 w 86"/>
                <a:gd name="T49" fmla="*/ 6350 h 27"/>
                <a:gd name="T50" fmla="*/ 47625 w 86"/>
                <a:gd name="T51" fmla="*/ 6350 h 27"/>
                <a:gd name="T52" fmla="*/ 52388 w 86"/>
                <a:gd name="T53" fmla="*/ 12700 h 27"/>
                <a:gd name="T54" fmla="*/ 71438 w 86"/>
                <a:gd name="T55" fmla="*/ 17462 h 27"/>
                <a:gd name="T56" fmla="*/ 76200 w 86"/>
                <a:gd name="T57" fmla="*/ 17462 h 27"/>
                <a:gd name="T58" fmla="*/ 71438 w 86"/>
                <a:gd name="T59" fmla="*/ 12700 h 27"/>
                <a:gd name="T60" fmla="*/ 76200 w 86"/>
                <a:gd name="T61" fmla="*/ 12700 h 27"/>
                <a:gd name="T62" fmla="*/ 58738 w 86"/>
                <a:gd name="T63" fmla="*/ 12700 h 27"/>
                <a:gd name="T64" fmla="*/ 76200 w 86"/>
                <a:gd name="T65" fmla="*/ 12700 h 27"/>
                <a:gd name="T66" fmla="*/ 58738 w 86"/>
                <a:gd name="T67" fmla="*/ 6350 h 27"/>
                <a:gd name="T68" fmla="*/ 52388 w 86"/>
                <a:gd name="T69" fmla="*/ 6350 h 27"/>
                <a:gd name="T70" fmla="*/ 65088 w 86"/>
                <a:gd name="T71" fmla="*/ 0 h 27"/>
                <a:gd name="T72" fmla="*/ 82550 w 86"/>
                <a:gd name="T73" fmla="*/ 0 h 27"/>
                <a:gd name="T74" fmla="*/ 100013 w 86"/>
                <a:gd name="T75" fmla="*/ 6350 h 27"/>
                <a:gd name="T76" fmla="*/ 100013 w 86"/>
                <a:gd name="T77" fmla="*/ 0 h 27"/>
                <a:gd name="T78" fmla="*/ 106363 w 86"/>
                <a:gd name="T79" fmla="*/ 0 h 27"/>
                <a:gd name="T80" fmla="*/ 112713 w 86"/>
                <a:gd name="T81" fmla="*/ 0 h 27"/>
                <a:gd name="T82" fmla="*/ 125413 w 86"/>
                <a:gd name="T83" fmla="*/ 6350 h 27"/>
                <a:gd name="T84" fmla="*/ 130175 w 86"/>
                <a:gd name="T85" fmla="*/ 12700 h 27"/>
                <a:gd name="T86" fmla="*/ 130175 w 86"/>
                <a:gd name="T87" fmla="*/ 17462 h 27"/>
                <a:gd name="T88" fmla="*/ 130175 w 86"/>
                <a:gd name="T89" fmla="*/ 23812 h 27"/>
                <a:gd name="T90" fmla="*/ 130175 w 86"/>
                <a:gd name="T91" fmla="*/ 30162 h 27"/>
                <a:gd name="T92" fmla="*/ 125413 w 86"/>
                <a:gd name="T93" fmla="*/ 30162 h 27"/>
                <a:gd name="T94" fmla="*/ 125413 w 86"/>
                <a:gd name="T95" fmla="*/ 36512 h 27"/>
                <a:gd name="T96" fmla="*/ 130175 w 86"/>
                <a:gd name="T97" fmla="*/ 36512 h 27"/>
                <a:gd name="T98" fmla="*/ 130175 w 86"/>
                <a:gd name="T99" fmla="*/ 42862 h 27"/>
                <a:gd name="T100" fmla="*/ 119063 w 86"/>
                <a:gd name="T101" fmla="*/ 42862 h 27"/>
                <a:gd name="T102" fmla="*/ 112713 w 86"/>
                <a:gd name="T103" fmla="*/ 42862 h 27"/>
                <a:gd name="T104" fmla="*/ 95250 w 86"/>
                <a:gd name="T105" fmla="*/ 42862 h 27"/>
                <a:gd name="T106" fmla="*/ 76200 w 86"/>
                <a:gd name="T107" fmla="*/ 42862 h 27"/>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86" h="27">
                  <a:moveTo>
                    <a:pt x="41" y="27"/>
                  </a:moveTo>
                  <a:lnTo>
                    <a:pt x="37" y="27"/>
                  </a:lnTo>
                  <a:lnTo>
                    <a:pt x="37" y="23"/>
                  </a:lnTo>
                  <a:lnTo>
                    <a:pt x="41" y="23"/>
                  </a:lnTo>
                  <a:lnTo>
                    <a:pt x="45" y="23"/>
                  </a:lnTo>
                  <a:lnTo>
                    <a:pt x="41" y="23"/>
                  </a:lnTo>
                  <a:lnTo>
                    <a:pt x="37" y="23"/>
                  </a:lnTo>
                  <a:lnTo>
                    <a:pt x="41" y="23"/>
                  </a:lnTo>
                  <a:lnTo>
                    <a:pt x="37" y="23"/>
                  </a:lnTo>
                  <a:lnTo>
                    <a:pt x="33" y="23"/>
                  </a:lnTo>
                  <a:lnTo>
                    <a:pt x="33" y="19"/>
                  </a:lnTo>
                  <a:lnTo>
                    <a:pt x="33" y="23"/>
                  </a:lnTo>
                  <a:lnTo>
                    <a:pt x="37" y="23"/>
                  </a:lnTo>
                  <a:lnTo>
                    <a:pt x="37" y="19"/>
                  </a:lnTo>
                  <a:lnTo>
                    <a:pt x="33" y="19"/>
                  </a:lnTo>
                  <a:lnTo>
                    <a:pt x="37" y="19"/>
                  </a:lnTo>
                  <a:lnTo>
                    <a:pt x="41" y="19"/>
                  </a:lnTo>
                  <a:lnTo>
                    <a:pt x="45" y="19"/>
                  </a:lnTo>
                  <a:lnTo>
                    <a:pt x="41" y="19"/>
                  </a:lnTo>
                  <a:lnTo>
                    <a:pt x="45" y="19"/>
                  </a:lnTo>
                  <a:lnTo>
                    <a:pt x="48" y="19"/>
                  </a:lnTo>
                  <a:lnTo>
                    <a:pt x="45" y="19"/>
                  </a:lnTo>
                  <a:lnTo>
                    <a:pt x="48" y="19"/>
                  </a:lnTo>
                  <a:lnTo>
                    <a:pt x="48" y="15"/>
                  </a:lnTo>
                  <a:lnTo>
                    <a:pt x="52" y="15"/>
                  </a:lnTo>
                  <a:lnTo>
                    <a:pt x="56" y="15"/>
                  </a:lnTo>
                  <a:lnTo>
                    <a:pt x="60" y="15"/>
                  </a:lnTo>
                  <a:lnTo>
                    <a:pt x="63" y="15"/>
                  </a:lnTo>
                  <a:lnTo>
                    <a:pt x="60" y="15"/>
                  </a:lnTo>
                  <a:lnTo>
                    <a:pt x="56" y="15"/>
                  </a:lnTo>
                  <a:lnTo>
                    <a:pt x="52" y="15"/>
                  </a:lnTo>
                  <a:lnTo>
                    <a:pt x="48" y="15"/>
                  </a:lnTo>
                  <a:lnTo>
                    <a:pt x="45" y="15"/>
                  </a:lnTo>
                  <a:lnTo>
                    <a:pt x="41" y="15"/>
                  </a:lnTo>
                  <a:lnTo>
                    <a:pt x="37" y="15"/>
                  </a:lnTo>
                  <a:lnTo>
                    <a:pt x="33" y="15"/>
                  </a:lnTo>
                  <a:lnTo>
                    <a:pt x="26" y="19"/>
                  </a:lnTo>
                  <a:lnTo>
                    <a:pt x="22" y="19"/>
                  </a:lnTo>
                  <a:lnTo>
                    <a:pt x="18" y="19"/>
                  </a:lnTo>
                  <a:lnTo>
                    <a:pt x="15" y="19"/>
                  </a:lnTo>
                  <a:lnTo>
                    <a:pt x="11" y="19"/>
                  </a:lnTo>
                  <a:lnTo>
                    <a:pt x="7" y="19"/>
                  </a:lnTo>
                  <a:lnTo>
                    <a:pt x="3" y="19"/>
                  </a:lnTo>
                  <a:lnTo>
                    <a:pt x="0" y="15"/>
                  </a:lnTo>
                  <a:lnTo>
                    <a:pt x="3" y="15"/>
                  </a:lnTo>
                  <a:lnTo>
                    <a:pt x="7" y="15"/>
                  </a:lnTo>
                  <a:lnTo>
                    <a:pt x="11" y="15"/>
                  </a:lnTo>
                  <a:lnTo>
                    <a:pt x="15" y="15"/>
                  </a:lnTo>
                  <a:lnTo>
                    <a:pt x="11" y="15"/>
                  </a:lnTo>
                  <a:lnTo>
                    <a:pt x="7" y="15"/>
                  </a:lnTo>
                  <a:lnTo>
                    <a:pt x="7" y="11"/>
                  </a:lnTo>
                  <a:lnTo>
                    <a:pt x="11" y="11"/>
                  </a:lnTo>
                  <a:lnTo>
                    <a:pt x="15" y="11"/>
                  </a:lnTo>
                  <a:lnTo>
                    <a:pt x="18" y="11"/>
                  </a:lnTo>
                  <a:lnTo>
                    <a:pt x="22" y="15"/>
                  </a:lnTo>
                  <a:lnTo>
                    <a:pt x="26" y="15"/>
                  </a:lnTo>
                  <a:lnTo>
                    <a:pt x="22" y="15"/>
                  </a:lnTo>
                  <a:lnTo>
                    <a:pt x="26" y="15"/>
                  </a:lnTo>
                  <a:lnTo>
                    <a:pt x="22" y="15"/>
                  </a:lnTo>
                  <a:lnTo>
                    <a:pt x="22" y="11"/>
                  </a:lnTo>
                  <a:lnTo>
                    <a:pt x="18" y="11"/>
                  </a:lnTo>
                  <a:lnTo>
                    <a:pt x="22" y="11"/>
                  </a:lnTo>
                  <a:lnTo>
                    <a:pt x="26" y="11"/>
                  </a:lnTo>
                  <a:lnTo>
                    <a:pt x="22" y="11"/>
                  </a:lnTo>
                  <a:lnTo>
                    <a:pt x="18" y="11"/>
                  </a:lnTo>
                  <a:lnTo>
                    <a:pt x="15" y="11"/>
                  </a:lnTo>
                  <a:lnTo>
                    <a:pt x="15" y="8"/>
                  </a:lnTo>
                  <a:lnTo>
                    <a:pt x="18" y="8"/>
                  </a:lnTo>
                  <a:lnTo>
                    <a:pt x="22" y="8"/>
                  </a:lnTo>
                  <a:lnTo>
                    <a:pt x="18" y="8"/>
                  </a:lnTo>
                  <a:lnTo>
                    <a:pt x="11" y="8"/>
                  </a:lnTo>
                  <a:lnTo>
                    <a:pt x="15" y="4"/>
                  </a:lnTo>
                  <a:lnTo>
                    <a:pt x="11" y="4"/>
                  </a:lnTo>
                  <a:lnTo>
                    <a:pt x="15" y="4"/>
                  </a:lnTo>
                  <a:lnTo>
                    <a:pt x="18" y="4"/>
                  </a:lnTo>
                  <a:lnTo>
                    <a:pt x="22" y="4"/>
                  </a:lnTo>
                  <a:lnTo>
                    <a:pt x="26" y="4"/>
                  </a:lnTo>
                  <a:lnTo>
                    <a:pt x="30" y="4"/>
                  </a:lnTo>
                  <a:lnTo>
                    <a:pt x="26" y="8"/>
                  </a:lnTo>
                  <a:lnTo>
                    <a:pt x="30" y="8"/>
                  </a:lnTo>
                  <a:lnTo>
                    <a:pt x="33" y="8"/>
                  </a:lnTo>
                  <a:lnTo>
                    <a:pt x="37" y="8"/>
                  </a:lnTo>
                  <a:lnTo>
                    <a:pt x="41" y="11"/>
                  </a:lnTo>
                  <a:lnTo>
                    <a:pt x="45" y="11"/>
                  </a:lnTo>
                  <a:lnTo>
                    <a:pt x="48" y="11"/>
                  </a:lnTo>
                  <a:lnTo>
                    <a:pt x="52" y="11"/>
                  </a:lnTo>
                  <a:lnTo>
                    <a:pt x="48" y="11"/>
                  </a:lnTo>
                  <a:lnTo>
                    <a:pt x="45" y="11"/>
                  </a:lnTo>
                  <a:lnTo>
                    <a:pt x="41" y="8"/>
                  </a:lnTo>
                  <a:lnTo>
                    <a:pt x="45" y="8"/>
                  </a:lnTo>
                  <a:lnTo>
                    <a:pt x="48" y="8"/>
                  </a:lnTo>
                  <a:lnTo>
                    <a:pt x="52" y="8"/>
                  </a:lnTo>
                  <a:lnTo>
                    <a:pt x="48" y="8"/>
                  </a:lnTo>
                  <a:lnTo>
                    <a:pt x="45" y="8"/>
                  </a:lnTo>
                  <a:lnTo>
                    <a:pt x="41" y="8"/>
                  </a:lnTo>
                  <a:lnTo>
                    <a:pt x="37" y="8"/>
                  </a:lnTo>
                  <a:lnTo>
                    <a:pt x="41" y="8"/>
                  </a:lnTo>
                  <a:lnTo>
                    <a:pt x="45" y="8"/>
                  </a:lnTo>
                  <a:lnTo>
                    <a:pt x="48" y="8"/>
                  </a:lnTo>
                  <a:lnTo>
                    <a:pt x="45" y="8"/>
                  </a:lnTo>
                  <a:lnTo>
                    <a:pt x="41" y="4"/>
                  </a:lnTo>
                  <a:lnTo>
                    <a:pt x="37" y="4"/>
                  </a:lnTo>
                  <a:lnTo>
                    <a:pt x="33" y="4"/>
                  </a:lnTo>
                  <a:lnTo>
                    <a:pt x="30" y="4"/>
                  </a:lnTo>
                  <a:lnTo>
                    <a:pt x="33" y="4"/>
                  </a:lnTo>
                  <a:lnTo>
                    <a:pt x="33" y="0"/>
                  </a:lnTo>
                  <a:lnTo>
                    <a:pt x="37" y="0"/>
                  </a:lnTo>
                  <a:lnTo>
                    <a:pt x="41" y="0"/>
                  </a:lnTo>
                  <a:lnTo>
                    <a:pt x="45" y="0"/>
                  </a:lnTo>
                  <a:lnTo>
                    <a:pt x="48" y="0"/>
                  </a:lnTo>
                  <a:lnTo>
                    <a:pt x="52" y="0"/>
                  </a:lnTo>
                  <a:lnTo>
                    <a:pt x="56" y="4"/>
                  </a:lnTo>
                  <a:lnTo>
                    <a:pt x="60" y="4"/>
                  </a:lnTo>
                  <a:lnTo>
                    <a:pt x="63" y="4"/>
                  </a:lnTo>
                  <a:lnTo>
                    <a:pt x="60" y="4"/>
                  </a:lnTo>
                  <a:lnTo>
                    <a:pt x="60" y="0"/>
                  </a:lnTo>
                  <a:lnTo>
                    <a:pt x="63" y="0"/>
                  </a:lnTo>
                  <a:lnTo>
                    <a:pt x="67" y="0"/>
                  </a:lnTo>
                  <a:lnTo>
                    <a:pt x="63" y="0"/>
                  </a:lnTo>
                  <a:lnTo>
                    <a:pt x="67" y="0"/>
                  </a:lnTo>
                  <a:lnTo>
                    <a:pt x="71" y="0"/>
                  </a:lnTo>
                  <a:lnTo>
                    <a:pt x="75" y="0"/>
                  </a:lnTo>
                  <a:lnTo>
                    <a:pt x="71" y="0"/>
                  </a:lnTo>
                  <a:lnTo>
                    <a:pt x="71" y="4"/>
                  </a:lnTo>
                  <a:lnTo>
                    <a:pt x="75" y="4"/>
                  </a:lnTo>
                  <a:lnTo>
                    <a:pt x="79" y="4"/>
                  </a:lnTo>
                  <a:lnTo>
                    <a:pt x="82" y="4"/>
                  </a:lnTo>
                  <a:lnTo>
                    <a:pt x="79" y="4"/>
                  </a:lnTo>
                  <a:lnTo>
                    <a:pt x="82" y="8"/>
                  </a:lnTo>
                  <a:lnTo>
                    <a:pt x="86" y="8"/>
                  </a:lnTo>
                  <a:lnTo>
                    <a:pt x="82" y="8"/>
                  </a:lnTo>
                  <a:lnTo>
                    <a:pt x="82" y="11"/>
                  </a:lnTo>
                  <a:lnTo>
                    <a:pt x="82" y="15"/>
                  </a:lnTo>
                  <a:lnTo>
                    <a:pt x="79" y="15"/>
                  </a:lnTo>
                  <a:lnTo>
                    <a:pt x="82" y="15"/>
                  </a:lnTo>
                  <a:lnTo>
                    <a:pt x="86" y="15"/>
                  </a:lnTo>
                  <a:lnTo>
                    <a:pt x="86" y="19"/>
                  </a:lnTo>
                  <a:lnTo>
                    <a:pt x="82" y="19"/>
                  </a:lnTo>
                  <a:lnTo>
                    <a:pt x="79" y="19"/>
                  </a:lnTo>
                  <a:lnTo>
                    <a:pt x="75" y="19"/>
                  </a:lnTo>
                  <a:lnTo>
                    <a:pt x="79" y="19"/>
                  </a:lnTo>
                  <a:lnTo>
                    <a:pt x="75" y="19"/>
                  </a:lnTo>
                  <a:lnTo>
                    <a:pt x="79" y="19"/>
                  </a:lnTo>
                  <a:lnTo>
                    <a:pt x="79" y="23"/>
                  </a:lnTo>
                  <a:lnTo>
                    <a:pt x="75" y="23"/>
                  </a:lnTo>
                  <a:lnTo>
                    <a:pt x="79" y="23"/>
                  </a:lnTo>
                  <a:lnTo>
                    <a:pt x="82" y="23"/>
                  </a:lnTo>
                  <a:lnTo>
                    <a:pt x="79" y="23"/>
                  </a:lnTo>
                  <a:lnTo>
                    <a:pt x="82" y="23"/>
                  </a:lnTo>
                  <a:lnTo>
                    <a:pt x="82" y="27"/>
                  </a:lnTo>
                  <a:lnTo>
                    <a:pt x="79" y="27"/>
                  </a:lnTo>
                  <a:lnTo>
                    <a:pt x="75" y="23"/>
                  </a:lnTo>
                  <a:lnTo>
                    <a:pt x="75" y="27"/>
                  </a:lnTo>
                  <a:lnTo>
                    <a:pt x="79" y="27"/>
                  </a:lnTo>
                  <a:lnTo>
                    <a:pt x="75" y="27"/>
                  </a:lnTo>
                  <a:lnTo>
                    <a:pt x="71" y="27"/>
                  </a:lnTo>
                  <a:lnTo>
                    <a:pt x="67" y="27"/>
                  </a:lnTo>
                  <a:lnTo>
                    <a:pt x="63" y="27"/>
                  </a:lnTo>
                  <a:lnTo>
                    <a:pt x="60" y="27"/>
                  </a:lnTo>
                  <a:lnTo>
                    <a:pt x="56" y="27"/>
                  </a:lnTo>
                  <a:lnTo>
                    <a:pt x="52" y="27"/>
                  </a:lnTo>
                  <a:lnTo>
                    <a:pt x="48" y="27"/>
                  </a:lnTo>
                  <a:lnTo>
                    <a:pt x="45" y="27"/>
                  </a:lnTo>
                  <a:lnTo>
                    <a:pt x="41" y="27"/>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070" name="Freeform 2560"/>
            <p:cNvSpPr>
              <a:spLocks/>
            </p:cNvSpPr>
            <p:nvPr/>
          </p:nvSpPr>
          <p:spPr bwMode="auto">
            <a:xfrm>
              <a:off x="4398963" y="1454150"/>
              <a:ext cx="161925" cy="34925"/>
            </a:xfrm>
            <a:custGeom>
              <a:avLst/>
              <a:gdLst>
                <a:gd name="T0" fmla="*/ 131763 w 102"/>
                <a:gd name="T1" fmla="*/ 34925 h 22"/>
                <a:gd name="T2" fmla="*/ 119063 w 102"/>
                <a:gd name="T3" fmla="*/ 34925 h 22"/>
                <a:gd name="T4" fmla="*/ 114300 w 102"/>
                <a:gd name="T5" fmla="*/ 30163 h 22"/>
                <a:gd name="T6" fmla="*/ 101600 w 102"/>
                <a:gd name="T7" fmla="*/ 30163 h 22"/>
                <a:gd name="T8" fmla="*/ 84138 w 102"/>
                <a:gd name="T9" fmla="*/ 23813 h 22"/>
                <a:gd name="T10" fmla="*/ 71438 w 102"/>
                <a:gd name="T11" fmla="*/ 23813 h 22"/>
                <a:gd name="T12" fmla="*/ 71438 w 102"/>
                <a:gd name="T13" fmla="*/ 23813 h 22"/>
                <a:gd name="T14" fmla="*/ 71438 w 102"/>
                <a:gd name="T15" fmla="*/ 23813 h 22"/>
                <a:gd name="T16" fmla="*/ 60325 w 102"/>
                <a:gd name="T17" fmla="*/ 23813 h 22"/>
                <a:gd name="T18" fmla="*/ 47625 w 102"/>
                <a:gd name="T19" fmla="*/ 23813 h 22"/>
                <a:gd name="T20" fmla="*/ 42863 w 102"/>
                <a:gd name="T21" fmla="*/ 30163 h 22"/>
                <a:gd name="T22" fmla="*/ 36513 w 102"/>
                <a:gd name="T23" fmla="*/ 23813 h 22"/>
                <a:gd name="T24" fmla="*/ 23813 w 102"/>
                <a:gd name="T25" fmla="*/ 23813 h 22"/>
                <a:gd name="T26" fmla="*/ 12700 w 102"/>
                <a:gd name="T27" fmla="*/ 23813 h 22"/>
                <a:gd name="T28" fmla="*/ 19050 w 102"/>
                <a:gd name="T29" fmla="*/ 17463 h 22"/>
                <a:gd name="T30" fmla="*/ 30163 w 102"/>
                <a:gd name="T31" fmla="*/ 17463 h 22"/>
                <a:gd name="T32" fmla="*/ 42863 w 102"/>
                <a:gd name="T33" fmla="*/ 17463 h 22"/>
                <a:gd name="T34" fmla="*/ 53975 w 102"/>
                <a:gd name="T35" fmla="*/ 17463 h 22"/>
                <a:gd name="T36" fmla="*/ 42863 w 102"/>
                <a:gd name="T37" fmla="*/ 17463 h 22"/>
                <a:gd name="T38" fmla="*/ 42863 w 102"/>
                <a:gd name="T39" fmla="*/ 17463 h 22"/>
                <a:gd name="T40" fmla="*/ 53975 w 102"/>
                <a:gd name="T41" fmla="*/ 11113 h 22"/>
                <a:gd name="T42" fmla="*/ 53975 w 102"/>
                <a:gd name="T43" fmla="*/ 11113 h 22"/>
                <a:gd name="T44" fmla="*/ 42863 w 102"/>
                <a:gd name="T45" fmla="*/ 11113 h 22"/>
                <a:gd name="T46" fmla="*/ 42863 w 102"/>
                <a:gd name="T47" fmla="*/ 11113 h 22"/>
                <a:gd name="T48" fmla="*/ 30163 w 102"/>
                <a:gd name="T49" fmla="*/ 11113 h 22"/>
                <a:gd name="T50" fmla="*/ 42863 w 102"/>
                <a:gd name="T51" fmla="*/ 11113 h 22"/>
                <a:gd name="T52" fmla="*/ 36513 w 102"/>
                <a:gd name="T53" fmla="*/ 6350 h 22"/>
                <a:gd name="T54" fmla="*/ 23813 w 102"/>
                <a:gd name="T55" fmla="*/ 11113 h 22"/>
                <a:gd name="T56" fmla="*/ 12700 w 102"/>
                <a:gd name="T57" fmla="*/ 11113 h 22"/>
                <a:gd name="T58" fmla="*/ 19050 w 102"/>
                <a:gd name="T59" fmla="*/ 6350 h 22"/>
                <a:gd name="T60" fmla="*/ 6350 w 102"/>
                <a:gd name="T61" fmla="*/ 6350 h 22"/>
                <a:gd name="T62" fmla="*/ 0 w 102"/>
                <a:gd name="T63" fmla="*/ 0 h 22"/>
                <a:gd name="T64" fmla="*/ 12700 w 102"/>
                <a:gd name="T65" fmla="*/ 0 h 22"/>
                <a:gd name="T66" fmla="*/ 23813 w 102"/>
                <a:gd name="T67" fmla="*/ 0 h 22"/>
                <a:gd name="T68" fmla="*/ 42863 w 102"/>
                <a:gd name="T69" fmla="*/ 0 h 22"/>
                <a:gd name="T70" fmla="*/ 53975 w 102"/>
                <a:gd name="T71" fmla="*/ 0 h 22"/>
                <a:gd name="T72" fmla="*/ 66675 w 102"/>
                <a:gd name="T73" fmla="*/ 0 h 22"/>
                <a:gd name="T74" fmla="*/ 71438 w 102"/>
                <a:gd name="T75" fmla="*/ 6350 h 22"/>
                <a:gd name="T76" fmla="*/ 77788 w 102"/>
                <a:gd name="T77" fmla="*/ 11113 h 22"/>
                <a:gd name="T78" fmla="*/ 84138 w 102"/>
                <a:gd name="T79" fmla="*/ 6350 h 22"/>
                <a:gd name="T80" fmla="*/ 95250 w 102"/>
                <a:gd name="T81" fmla="*/ 6350 h 22"/>
                <a:gd name="T82" fmla="*/ 107950 w 102"/>
                <a:gd name="T83" fmla="*/ 6350 h 22"/>
                <a:gd name="T84" fmla="*/ 107950 w 102"/>
                <a:gd name="T85" fmla="*/ 6350 h 22"/>
                <a:gd name="T86" fmla="*/ 107950 w 102"/>
                <a:gd name="T87" fmla="*/ 11113 h 22"/>
                <a:gd name="T88" fmla="*/ 119063 w 102"/>
                <a:gd name="T89" fmla="*/ 11113 h 22"/>
                <a:gd name="T90" fmla="*/ 131763 w 102"/>
                <a:gd name="T91" fmla="*/ 11113 h 22"/>
                <a:gd name="T92" fmla="*/ 142875 w 102"/>
                <a:gd name="T93" fmla="*/ 17463 h 22"/>
                <a:gd name="T94" fmla="*/ 142875 w 102"/>
                <a:gd name="T95" fmla="*/ 17463 h 22"/>
                <a:gd name="T96" fmla="*/ 142875 w 102"/>
                <a:gd name="T97" fmla="*/ 17463 h 22"/>
                <a:gd name="T98" fmla="*/ 149225 w 102"/>
                <a:gd name="T99" fmla="*/ 23813 h 22"/>
                <a:gd name="T100" fmla="*/ 155575 w 102"/>
                <a:gd name="T101" fmla="*/ 30163 h 22"/>
                <a:gd name="T102" fmla="*/ 161925 w 102"/>
                <a:gd name="T103" fmla="*/ 34925 h 22"/>
                <a:gd name="T104" fmla="*/ 149225 w 102"/>
                <a:gd name="T105" fmla="*/ 34925 h 22"/>
                <a:gd name="T106" fmla="*/ 138113 w 102"/>
                <a:gd name="T107" fmla="*/ 34925 h 22"/>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102" h="22">
                  <a:moveTo>
                    <a:pt x="87" y="22"/>
                  </a:moveTo>
                  <a:lnTo>
                    <a:pt x="83" y="22"/>
                  </a:lnTo>
                  <a:lnTo>
                    <a:pt x="79" y="22"/>
                  </a:lnTo>
                  <a:lnTo>
                    <a:pt x="75" y="22"/>
                  </a:lnTo>
                  <a:lnTo>
                    <a:pt x="75" y="19"/>
                  </a:lnTo>
                  <a:lnTo>
                    <a:pt x="72" y="19"/>
                  </a:lnTo>
                  <a:lnTo>
                    <a:pt x="68" y="19"/>
                  </a:lnTo>
                  <a:lnTo>
                    <a:pt x="64" y="19"/>
                  </a:lnTo>
                  <a:lnTo>
                    <a:pt x="57" y="15"/>
                  </a:lnTo>
                  <a:lnTo>
                    <a:pt x="53" y="15"/>
                  </a:lnTo>
                  <a:lnTo>
                    <a:pt x="49" y="15"/>
                  </a:lnTo>
                  <a:lnTo>
                    <a:pt x="45" y="15"/>
                  </a:lnTo>
                  <a:lnTo>
                    <a:pt x="45" y="19"/>
                  </a:lnTo>
                  <a:lnTo>
                    <a:pt x="45" y="15"/>
                  </a:lnTo>
                  <a:lnTo>
                    <a:pt x="42" y="15"/>
                  </a:lnTo>
                  <a:lnTo>
                    <a:pt x="45" y="15"/>
                  </a:lnTo>
                  <a:lnTo>
                    <a:pt x="42" y="15"/>
                  </a:lnTo>
                  <a:lnTo>
                    <a:pt x="38" y="15"/>
                  </a:lnTo>
                  <a:lnTo>
                    <a:pt x="34" y="15"/>
                  </a:lnTo>
                  <a:lnTo>
                    <a:pt x="30" y="15"/>
                  </a:lnTo>
                  <a:lnTo>
                    <a:pt x="27" y="15"/>
                  </a:lnTo>
                  <a:lnTo>
                    <a:pt x="27" y="19"/>
                  </a:lnTo>
                  <a:lnTo>
                    <a:pt x="23" y="19"/>
                  </a:lnTo>
                  <a:lnTo>
                    <a:pt x="23" y="15"/>
                  </a:lnTo>
                  <a:lnTo>
                    <a:pt x="19" y="15"/>
                  </a:lnTo>
                  <a:lnTo>
                    <a:pt x="15" y="15"/>
                  </a:lnTo>
                  <a:lnTo>
                    <a:pt x="12" y="15"/>
                  </a:lnTo>
                  <a:lnTo>
                    <a:pt x="8" y="15"/>
                  </a:lnTo>
                  <a:lnTo>
                    <a:pt x="8" y="11"/>
                  </a:lnTo>
                  <a:lnTo>
                    <a:pt x="12" y="11"/>
                  </a:lnTo>
                  <a:lnTo>
                    <a:pt x="15" y="11"/>
                  </a:lnTo>
                  <a:lnTo>
                    <a:pt x="19" y="11"/>
                  </a:lnTo>
                  <a:lnTo>
                    <a:pt x="23" y="11"/>
                  </a:lnTo>
                  <a:lnTo>
                    <a:pt x="27" y="11"/>
                  </a:lnTo>
                  <a:lnTo>
                    <a:pt x="30" y="11"/>
                  </a:lnTo>
                  <a:lnTo>
                    <a:pt x="34" y="11"/>
                  </a:lnTo>
                  <a:lnTo>
                    <a:pt x="30" y="11"/>
                  </a:lnTo>
                  <a:lnTo>
                    <a:pt x="27" y="11"/>
                  </a:lnTo>
                  <a:lnTo>
                    <a:pt x="23" y="11"/>
                  </a:lnTo>
                  <a:lnTo>
                    <a:pt x="27" y="11"/>
                  </a:lnTo>
                  <a:lnTo>
                    <a:pt x="30" y="11"/>
                  </a:lnTo>
                  <a:lnTo>
                    <a:pt x="34" y="7"/>
                  </a:lnTo>
                  <a:lnTo>
                    <a:pt x="34" y="11"/>
                  </a:lnTo>
                  <a:lnTo>
                    <a:pt x="34" y="7"/>
                  </a:lnTo>
                  <a:lnTo>
                    <a:pt x="30" y="7"/>
                  </a:lnTo>
                  <a:lnTo>
                    <a:pt x="27" y="7"/>
                  </a:lnTo>
                  <a:lnTo>
                    <a:pt x="30" y="7"/>
                  </a:lnTo>
                  <a:lnTo>
                    <a:pt x="27" y="7"/>
                  </a:lnTo>
                  <a:lnTo>
                    <a:pt x="23" y="7"/>
                  </a:lnTo>
                  <a:lnTo>
                    <a:pt x="19" y="7"/>
                  </a:lnTo>
                  <a:lnTo>
                    <a:pt x="23" y="7"/>
                  </a:lnTo>
                  <a:lnTo>
                    <a:pt x="27" y="7"/>
                  </a:lnTo>
                  <a:lnTo>
                    <a:pt x="23" y="7"/>
                  </a:lnTo>
                  <a:lnTo>
                    <a:pt x="23" y="4"/>
                  </a:lnTo>
                  <a:lnTo>
                    <a:pt x="19" y="4"/>
                  </a:lnTo>
                  <a:lnTo>
                    <a:pt x="15" y="7"/>
                  </a:lnTo>
                  <a:lnTo>
                    <a:pt x="12" y="7"/>
                  </a:lnTo>
                  <a:lnTo>
                    <a:pt x="8" y="7"/>
                  </a:lnTo>
                  <a:lnTo>
                    <a:pt x="12" y="7"/>
                  </a:lnTo>
                  <a:lnTo>
                    <a:pt x="12" y="4"/>
                  </a:lnTo>
                  <a:lnTo>
                    <a:pt x="8" y="4"/>
                  </a:lnTo>
                  <a:lnTo>
                    <a:pt x="4" y="4"/>
                  </a:lnTo>
                  <a:lnTo>
                    <a:pt x="0" y="4"/>
                  </a:lnTo>
                  <a:lnTo>
                    <a:pt x="0" y="0"/>
                  </a:lnTo>
                  <a:lnTo>
                    <a:pt x="4" y="0"/>
                  </a:lnTo>
                  <a:lnTo>
                    <a:pt x="8" y="0"/>
                  </a:lnTo>
                  <a:lnTo>
                    <a:pt x="12" y="0"/>
                  </a:lnTo>
                  <a:lnTo>
                    <a:pt x="15" y="0"/>
                  </a:lnTo>
                  <a:lnTo>
                    <a:pt x="23" y="0"/>
                  </a:lnTo>
                  <a:lnTo>
                    <a:pt x="27" y="0"/>
                  </a:lnTo>
                  <a:lnTo>
                    <a:pt x="30" y="0"/>
                  </a:lnTo>
                  <a:lnTo>
                    <a:pt x="34" y="0"/>
                  </a:lnTo>
                  <a:lnTo>
                    <a:pt x="38" y="0"/>
                  </a:lnTo>
                  <a:lnTo>
                    <a:pt x="42" y="0"/>
                  </a:lnTo>
                  <a:lnTo>
                    <a:pt x="42" y="4"/>
                  </a:lnTo>
                  <a:lnTo>
                    <a:pt x="45" y="4"/>
                  </a:lnTo>
                  <a:lnTo>
                    <a:pt x="45" y="7"/>
                  </a:lnTo>
                  <a:lnTo>
                    <a:pt x="49" y="7"/>
                  </a:lnTo>
                  <a:lnTo>
                    <a:pt x="49" y="4"/>
                  </a:lnTo>
                  <a:lnTo>
                    <a:pt x="53" y="4"/>
                  </a:lnTo>
                  <a:lnTo>
                    <a:pt x="57" y="4"/>
                  </a:lnTo>
                  <a:lnTo>
                    <a:pt x="60" y="4"/>
                  </a:lnTo>
                  <a:lnTo>
                    <a:pt x="64" y="4"/>
                  </a:lnTo>
                  <a:lnTo>
                    <a:pt x="68" y="4"/>
                  </a:lnTo>
                  <a:lnTo>
                    <a:pt x="68" y="7"/>
                  </a:lnTo>
                  <a:lnTo>
                    <a:pt x="68" y="4"/>
                  </a:lnTo>
                  <a:lnTo>
                    <a:pt x="72" y="7"/>
                  </a:lnTo>
                  <a:lnTo>
                    <a:pt x="68" y="7"/>
                  </a:lnTo>
                  <a:lnTo>
                    <a:pt x="72" y="7"/>
                  </a:lnTo>
                  <a:lnTo>
                    <a:pt x="75" y="7"/>
                  </a:lnTo>
                  <a:lnTo>
                    <a:pt x="79" y="7"/>
                  </a:lnTo>
                  <a:lnTo>
                    <a:pt x="83" y="7"/>
                  </a:lnTo>
                  <a:lnTo>
                    <a:pt x="87" y="7"/>
                  </a:lnTo>
                  <a:lnTo>
                    <a:pt x="90" y="11"/>
                  </a:lnTo>
                  <a:lnTo>
                    <a:pt x="87" y="11"/>
                  </a:lnTo>
                  <a:lnTo>
                    <a:pt x="90" y="11"/>
                  </a:lnTo>
                  <a:lnTo>
                    <a:pt x="94" y="11"/>
                  </a:lnTo>
                  <a:lnTo>
                    <a:pt x="90" y="11"/>
                  </a:lnTo>
                  <a:lnTo>
                    <a:pt x="90" y="15"/>
                  </a:lnTo>
                  <a:lnTo>
                    <a:pt x="94" y="15"/>
                  </a:lnTo>
                  <a:lnTo>
                    <a:pt x="94" y="19"/>
                  </a:lnTo>
                  <a:lnTo>
                    <a:pt x="98" y="19"/>
                  </a:lnTo>
                  <a:lnTo>
                    <a:pt x="102" y="19"/>
                  </a:lnTo>
                  <a:lnTo>
                    <a:pt x="102" y="22"/>
                  </a:lnTo>
                  <a:lnTo>
                    <a:pt x="98" y="22"/>
                  </a:lnTo>
                  <a:lnTo>
                    <a:pt x="94" y="22"/>
                  </a:lnTo>
                  <a:lnTo>
                    <a:pt x="90" y="22"/>
                  </a:lnTo>
                  <a:lnTo>
                    <a:pt x="87" y="22"/>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071" name="Freeform 2561"/>
            <p:cNvSpPr>
              <a:spLocks/>
            </p:cNvSpPr>
            <p:nvPr/>
          </p:nvSpPr>
          <p:spPr bwMode="auto">
            <a:xfrm>
              <a:off x="4548188" y="1685925"/>
              <a:ext cx="107950" cy="36513"/>
            </a:xfrm>
            <a:custGeom>
              <a:avLst/>
              <a:gdLst>
                <a:gd name="T0" fmla="*/ 77788 w 68"/>
                <a:gd name="T1" fmla="*/ 36513 h 23"/>
                <a:gd name="T2" fmla="*/ 71438 w 68"/>
                <a:gd name="T3" fmla="*/ 36513 h 23"/>
                <a:gd name="T4" fmla="*/ 66675 w 68"/>
                <a:gd name="T5" fmla="*/ 36513 h 23"/>
                <a:gd name="T6" fmla="*/ 60325 w 68"/>
                <a:gd name="T7" fmla="*/ 36513 h 23"/>
                <a:gd name="T8" fmla="*/ 53975 w 68"/>
                <a:gd name="T9" fmla="*/ 36513 h 23"/>
                <a:gd name="T10" fmla="*/ 47625 w 68"/>
                <a:gd name="T11" fmla="*/ 36513 h 23"/>
                <a:gd name="T12" fmla="*/ 42863 w 68"/>
                <a:gd name="T13" fmla="*/ 36513 h 23"/>
                <a:gd name="T14" fmla="*/ 36513 w 68"/>
                <a:gd name="T15" fmla="*/ 30163 h 23"/>
                <a:gd name="T16" fmla="*/ 36513 w 68"/>
                <a:gd name="T17" fmla="*/ 36513 h 23"/>
                <a:gd name="T18" fmla="*/ 30163 w 68"/>
                <a:gd name="T19" fmla="*/ 30163 h 23"/>
                <a:gd name="T20" fmla="*/ 23813 w 68"/>
                <a:gd name="T21" fmla="*/ 30163 h 23"/>
                <a:gd name="T22" fmla="*/ 17463 w 68"/>
                <a:gd name="T23" fmla="*/ 30163 h 23"/>
                <a:gd name="T24" fmla="*/ 17463 w 68"/>
                <a:gd name="T25" fmla="*/ 25400 h 23"/>
                <a:gd name="T26" fmla="*/ 12700 w 68"/>
                <a:gd name="T27" fmla="*/ 25400 h 23"/>
                <a:gd name="T28" fmla="*/ 12700 w 68"/>
                <a:gd name="T29" fmla="*/ 30163 h 23"/>
                <a:gd name="T30" fmla="*/ 6350 w 68"/>
                <a:gd name="T31" fmla="*/ 30163 h 23"/>
                <a:gd name="T32" fmla="*/ 0 w 68"/>
                <a:gd name="T33" fmla="*/ 30163 h 23"/>
                <a:gd name="T34" fmla="*/ 0 w 68"/>
                <a:gd name="T35" fmla="*/ 25400 h 23"/>
                <a:gd name="T36" fmla="*/ 6350 w 68"/>
                <a:gd name="T37" fmla="*/ 25400 h 23"/>
                <a:gd name="T38" fmla="*/ 12700 w 68"/>
                <a:gd name="T39" fmla="*/ 25400 h 23"/>
                <a:gd name="T40" fmla="*/ 17463 w 68"/>
                <a:gd name="T41" fmla="*/ 19050 h 23"/>
                <a:gd name="T42" fmla="*/ 23813 w 68"/>
                <a:gd name="T43" fmla="*/ 19050 h 23"/>
                <a:gd name="T44" fmla="*/ 30163 w 68"/>
                <a:gd name="T45" fmla="*/ 19050 h 23"/>
                <a:gd name="T46" fmla="*/ 23813 w 68"/>
                <a:gd name="T47" fmla="*/ 19050 h 23"/>
                <a:gd name="T48" fmla="*/ 23813 w 68"/>
                <a:gd name="T49" fmla="*/ 12700 h 23"/>
                <a:gd name="T50" fmla="*/ 30163 w 68"/>
                <a:gd name="T51" fmla="*/ 12700 h 23"/>
                <a:gd name="T52" fmla="*/ 23813 w 68"/>
                <a:gd name="T53" fmla="*/ 12700 h 23"/>
                <a:gd name="T54" fmla="*/ 30163 w 68"/>
                <a:gd name="T55" fmla="*/ 12700 h 23"/>
                <a:gd name="T56" fmla="*/ 36513 w 68"/>
                <a:gd name="T57" fmla="*/ 12700 h 23"/>
                <a:gd name="T58" fmla="*/ 30163 w 68"/>
                <a:gd name="T59" fmla="*/ 12700 h 23"/>
                <a:gd name="T60" fmla="*/ 30163 w 68"/>
                <a:gd name="T61" fmla="*/ 6350 h 23"/>
                <a:gd name="T62" fmla="*/ 36513 w 68"/>
                <a:gd name="T63" fmla="*/ 6350 h 23"/>
                <a:gd name="T64" fmla="*/ 36513 w 68"/>
                <a:gd name="T65" fmla="*/ 0 h 23"/>
                <a:gd name="T66" fmla="*/ 42863 w 68"/>
                <a:gd name="T67" fmla="*/ 0 h 23"/>
                <a:gd name="T68" fmla="*/ 42863 w 68"/>
                <a:gd name="T69" fmla="*/ 6350 h 23"/>
                <a:gd name="T70" fmla="*/ 47625 w 68"/>
                <a:gd name="T71" fmla="*/ 6350 h 23"/>
                <a:gd name="T72" fmla="*/ 53975 w 68"/>
                <a:gd name="T73" fmla="*/ 6350 h 23"/>
                <a:gd name="T74" fmla="*/ 53975 w 68"/>
                <a:gd name="T75" fmla="*/ 12700 h 23"/>
                <a:gd name="T76" fmla="*/ 53975 w 68"/>
                <a:gd name="T77" fmla="*/ 6350 h 23"/>
                <a:gd name="T78" fmla="*/ 60325 w 68"/>
                <a:gd name="T79" fmla="*/ 6350 h 23"/>
                <a:gd name="T80" fmla="*/ 60325 w 68"/>
                <a:gd name="T81" fmla="*/ 12700 h 23"/>
                <a:gd name="T82" fmla="*/ 66675 w 68"/>
                <a:gd name="T83" fmla="*/ 12700 h 23"/>
                <a:gd name="T84" fmla="*/ 71438 w 68"/>
                <a:gd name="T85" fmla="*/ 12700 h 23"/>
                <a:gd name="T86" fmla="*/ 77788 w 68"/>
                <a:gd name="T87" fmla="*/ 12700 h 23"/>
                <a:gd name="T88" fmla="*/ 77788 w 68"/>
                <a:gd name="T89" fmla="*/ 19050 h 23"/>
                <a:gd name="T90" fmla="*/ 84138 w 68"/>
                <a:gd name="T91" fmla="*/ 19050 h 23"/>
                <a:gd name="T92" fmla="*/ 84138 w 68"/>
                <a:gd name="T93" fmla="*/ 25400 h 23"/>
                <a:gd name="T94" fmla="*/ 84138 w 68"/>
                <a:gd name="T95" fmla="*/ 19050 h 23"/>
                <a:gd name="T96" fmla="*/ 90488 w 68"/>
                <a:gd name="T97" fmla="*/ 19050 h 23"/>
                <a:gd name="T98" fmla="*/ 90488 w 68"/>
                <a:gd name="T99" fmla="*/ 25400 h 23"/>
                <a:gd name="T100" fmla="*/ 95250 w 68"/>
                <a:gd name="T101" fmla="*/ 30163 h 23"/>
                <a:gd name="T102" fmla="*/ 101600 w 68"/>
                <a:gd name="T103" fmla="*/ 30163 h 23"/>
                <a:gd name="T104" fmla="*/ 107950 w 68"/>
                <a:gd name="T105" fmla="*/ 30163 h 23"/>
                <a:gd name="T106" fmla="*/ 101600 w 68"/>
                <a:gd name="T107" fmla="*/ 30163 h 23"/>
                <a:gd name="T108" fmla="*/ 95250 w 68"/>
                <a:gd name="T109" fmla="*/ 30163 h 23"/>
                <a:gd name="T110" fmla="*/ 90488 w 68"/>
                <a:gd name="T111" fmla="*/ 36513 h 23"/>
                <a:gd name="T112" fmla="*/ 84138 w 68"/>
                <a:gd name="T113" fmla="*/ 36513 h 23"/>
                <a:gd name="T114" fmla="*/ 77788 w 68"/>
                <a:gd name="T115" fmla="*/ 36513 h 2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68" h="23">
                  <a:moveTo>
                    <a:pt x="49" y="23"/>
                  </a:moveTo>
                  <a:lnTo>
                    <a:pt x="45" y="23"/>
                  </a:lnTo>
                  <a:lnTo>
                    <a:pt x="42" y="23"/>
                  </a:lnTo>
                  <a:lnTo>
                    <a:pt x="38" y="23"/>
                  </a:lnTo>
                  <a:lnTo>
                    <a:pt x="34" y="23"/>
                  </a:lnTo>
                  <a:lnTo>
                    <a:pt x="30" y="23"/>
                  </a:lnTo>
                  <a:lnTo>
                    <a:pt x="27" y="23"/>
                  </a:lnTo>
                  <a:lnTo>
                    <a:pt x="23" y="19"/>
                  </a:lnTo>
                  <a:lnTo>
                    <a:pt x="23" y="23"/>
                  </a:lnTo>
                  <a:lnTo>
                    <a:pt x="19" y="19"/>
                  </a:lnTo>
                  <a:lnTo>
                    <a:pt x="15" y="19"/>
                  </a:lnTo>
                  <a:lnTo>
                    <a:pt x="11" y="19"/>
                  </a:lnTo>
                  <a:lnTo>
                    <a:pt x="11" y="16"/>
                  </a:lnTo>
                  <a:lnTo>
                    <a:pt x="8" y="16"/>
                  </a:lnTo>
                  <a:lnTo>
                    <a:pt x="8" y="19"/>
                  </a:lnTo>
                  <a:lnTo>
                    <a:pt x="4" y="19"/>
                  </a:lnTo>
                  <a:lnTo>
                    <a:pt x="0" y="19"/>
                  </a:lnTo>
                  <a:lnTo>
                    <a:pt x="0" y="16"/>
                  </a:lnTo>
                  <a:lnTo>
                    <a:pt x="4" y="16"/>
                  </a:lnTo>
                  <a:lnTo>
                    <a:pt x="8" y="16"/>
                  </a:lnTo>
                  <a:lnTo>
                    <a:pt x="11" y="12"/>
                  </a:lnTo>
                  <a:lnTo>
                    <a:pt x="15" y="12"/>
                  </a:lnTo>
                  <a:lnTo>
                    <a:pt x="19" y="12"/>
                  </a:lnTo>
                  <a:lnTo>
                    <a:pt x="15" y="12"/>
                  </a:lnTo>
                  <a:lnTo>
                    <a:pt x="15" y="8"/>
                  </a:lnTo>
                  <a:lnTo>
                    <a:pt x="19" y="8"/>
                  </a:lnTo>
                  <a:lnTo>
                    <a:pt x="15" y="8"/>
                  </a:lnTo>
                  <a:lnTo>
                    <a:pt x="19" y="8"/>
                  </a:lnTo>
                  <a:lnTo>
                    <a:pt x="23" y="8"/>
                  </a:lnTo>
                  <a:lnTo>
                    <a:pt x="19" y="8"/>
                  </a:lnTo>
                  <a:lnTo>
                    <a:pt x="19" y="4"/>
                  </a:lnTo>
                  <a:lnTo>
                    <a:pt x="23" y="4"/>
                  </a:lnTo>
                  <a:lnTo>
                    <a:pt x="23" y="0"/>
                  </a:lnTo>
                  <a:lnTo>
                    <a:pt x="27" y="0"/>
                  </a:lnTo>
                  <a:lnTo>
                    <a:pt x="27" y="4"/>
                  </a:lnTo>
                  <a:lnTo>
                    <a:pt x="30" y="4"/>
                  </a:lnTo>
                  <a:lnTo>
                    <a:pt x="34" y="4"/>
                  </a:lnTo>
                  <a:lnTo>
                    <a:pt x="34" y="8"/>
                  </a:lnTo>
                  <a:lnTo>
                    <a:pt x="34" y="4"/>
                  </a:lnTo>
                  <a:lnTo>
                    <a:pt x="38" y="4"/>
                  </a:lnTo>
                  <a:lnTo>
                    <a:pt x="38" y="8"/>
                  </a:lnTo>
                  <a:lnTo>
                    <a:pt x="42" y="8"/>
                  </a:lnTo>
                  <a:lnTo>
                    <a:pt x="45" y="8"/>
                  </a:lnTo>
                  <a:lnTo>
                    <a:pt x="49" y="8"/>
                  </a:lnTo>
                  <a:lnTo>
                    <a:pt x="49" y="12"/>
                  </a:lnTo>
                  <a:lnTo>
                    <a:pt x="53" y="12"/>
                  </a:lnTo>
                  <a:lnTo>
                    <a:pt x="53" y="16"/>
                  </a:lnTo>
                  <a:lnTo>
                    <a:pt x="53" y="12"/>
                  </a:lnTo>
                  <a:lnTo>
                    <a:pt x="57" y="12"/>
                  </a:lnTo>
                  <a:lnTo>
                    <a:pt x="57" y="16"/>
                  </a:lnTo>
                  <a:lnTo>
                    <a:pt x="60" y="19"/>
                  </a:lnTo>
                  <a:lnTo>
                    <a:pt x="64" y="19"/>
                  </a:lnTo>
                  <a:lnTo>
                    <a:pt x="68" y="19"/>
                  </a:lnTo>
                  <a:lnTo>
                    <a:pt x="64" y="19"/>
                  </a:lnTo>
                  <a:lnTo>
                    <a:pt x="60" y="19"/>
                  </a:lnTo>
                  <a:lnTo>
                    <a:pt x="57" y="23"/>
                  </a:lnTo>
                  <a:lnTo>
                    <a:pt x="53" y="23"/>
                  </a:lnTo>
                  <a:lnTo>
                    <a:pt x="49" y="23"/>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072" name="Freeform 2562"/>
            <p:cNvSpPr>
              <a:spLocks/>
            </p:cNvSpPr>
            <p:nvPr/>
          </p:nvSpPr>
          <p:spPr bwMode="auto">
            <a:xfrm>
              <a:off x="5013325" y="1590675"/>
              <a:ext cx="119063" cy="30163"/>
            </a:xfrm>
            <a:custGeom>
              <a:avLst/>
              <a:gdLst>
                <a:gd name="T0" fmla="*/ 36513 w 75"/>
                <a:gd name="T1" fmla="*/ 30163 h 19"/>
                <a:gd name="T2" fmla="*/ 36513 w 75"/>
                <a:gd name="T3" fmla="*/ 23813 h 19"/>
                <a:gd name="T4" fmla="*/ 30163 w 75"/>
                <a:gd name="T5" fmla="*/ 23813 h 19"/>
                <a:gd name="T6" fmla="*/ 23813 w 75"/>
                <a:gd name="T7" fmla="*/ 23813 h 19"/>
                <a:gd name="T8" fmla="*/ 19050 w 75"/>
                <a:gd name="T9" fmla="*/ 23813 h 19"/>
                <a:gd name="T10" fmla="*/ 19050 w 75"/>
                <a:gd name="T11" fmla="*/ 19050 h 19"/>
                <a:gd name="T12" fmla="*/ 19050 w 75"/>
                <a:gd name="T13" fmla="*/ 12700 h 19"/>
                <a:gd name="T14" fmla="*/ 12700 w 75"/>
                <a:gd name="T15" fmla="*/ 12700 h 19"/>
                <a:gd name="T16" fmla="*/ 6350 w 75"/>
                <a:gd name="T17" fmla="*/ 12700 h 19"/>
                <a:gd name="T18" fmla="*/ 0 w 75"/>
                <a:gd name="T19" fmla="*/ 12700 h 19"/>
                <a:gd name="T20" fmla="*/ 0 w 75"/>
                <a:gd name="T21" fmla="*/ 6350 h 19"/>
                <a:gd name="T22" fmla="*/ 0 w 75"/>
                <a:gd name="T23" fmla="*/ 0 h 19"/>
                <a:gd name="T24" fmla="*/ 6350 w 75"/>
                <a:gd name="T25" fmla="*/ 0 h 19"/>
                <a:gd name="T26" fmla="*/ 12700 w 75"/>
                <a:gd name="T27" fmla="*/ 0 h 19"/>
                <a:gd name="T28" fmla="*/ 19050 w 75"/>
                <a:gd name="T29" fmla="*/ 0 h 19"/>
                <a:gd name="T30" fmla="*/ 19050 w 75"/>
                <a:gd name="T31" fmla="*/ 6350 h 19"/>
                <a:gd name="T32" fmla="*/ 23813 w 75"/>
                <a:gd name="T33" fmla="*/ 6350 h 19"/>
                <a:gd name="T34" fmla="*/ 30163 w 75"/>
                <a:gd name="T35" fmla="*/ 6350 h 19"/>
                <a:gd name="T36" fmla="*/ 36513 w 75"/>
                <a:gd name="T37" fmla="*/ 6350 h 19"/>
                <a:gd name="T38" fmla="*/ 47625 w 75"/>
                <a:gd name="T39" fmla="*/ 6350 h 19"/>
                <a:gd name="T40" fmla="*/ 53975 w 75"/>
                <a:gd name="T41" fmla="*/ 6350 h 19"/>
                <a:gd name="T42" fmla="*/ 60325 w 75"/>
                <a:gd name="T43" fmla="*/ 6350 h 19"/>
                <a:gd name="T44" fmla="*/ 66675 w 75"/>
                <a:gd name="T45" fmla="*/ 6350 h 19"/>
                <a:gd name="T46" fmla="*/ 71438 w 75"/>
                <a:gd name="T47" fmla="*/ 6350 h 19"/>
                <a:gd name="T48" fmla="*/ 77788 w 75"/>
                <a:gd name="T49" fmla="*/ 6350 h 19"/>
                <a:gd name="T50" fmla="*/ 84138 w 75"/>
                <a:gd name="T51" fmla="*/ 6350 h 19"/>
                <a:gd name="T52" fmla="*/ 90488 w 75"/>
                <a:gd name="T53" fmla="*/ 6350 h 19"/>
                <a:gd name="T54" fmla="*/ 95250 w 75"/>
                <a:gd name="T55" fmla="*/ 6350 h 19"/>
                <a:gd name="T56" fmla="*/ 95250 w 75"/>
                <a:gd name="T57" fmla="*/ 12700 h 19"/>
                <a:gd name="T58" fmla="*/ 101600 w 75"/>
                <a:gd name="T59" fmla="*/ 12700 h 19"/>
                <a:gd name="T60" fmla="*/ 107950 w 75"/>
                <a:gd name="T61" fmla="*/ 19050 h 19"/>
                <a:gd name="T62" fmla="*/ 114300 w 75"/>
                <a:gd name="T63" fmla="*/ 19050 h 19"/>
                <a:gd name="T64" fmla="*/ 114300 w 75"/>
                <a:gd name="T65" fmla="*/ 23813 h 19"/>
                <a:gd name="T66" fmla="*/ 119063 w 75"/>
                <a:gd name="T67" fmla="*/ 23813 h 19"/>
                <a:gd name="T68" fmla="*/ 114300 w 75"/>
                <a:gd name="T69" fmla="*/ 23813 h 19"/>
                <a:gd name="T70" fmla="*/ 107950 w 75"/>
                <a:gd name="T71" fmla="*/ 23813 h 19"/>
                <a:gd name="T72" fmla="*/ 101600 w 75"/>
                <a:gd name="T73" fmla="*/ 23813 h 19"/>
                <a:gd name="T74" fmla="*/ 95250 w 75"/>
                <a:gd name="T75" fmla="*/ 23813 h 19"/>
                <a:gd name="T76" fmla="*/ 90488 w 75"/>
                <a:gd name="T77" fmla="*/ 23813 h 19"/>
                <a:gd name="T78" fmla="*/ 84138 w 75"/>
                <a:gd name="T79" fmla="*/ 23813 h 19"/>
                <a:gd name="T80" fmla="*/ 77788 w 75"/>
                <a:gd name="T81" fmla="*/ 23813 h 19"/>
                <a:gd name="T82" fmla="*/ 71438 w 75"/>
                <a:gd name="T83" fmla="*/ 23813 h 19"/>
                <a:gd name="T84" fmla="*/ 66675 w 75"/>
                <a:gd name="T85" fmla="*/ 23813 h 19"/>
                <a:gd name="T86" fmla="*/ 60325 w 75"/>
                <a:gd name="T87" fmla="*/ 23813 h 19"/>
                <a:gd name="T88" fmla="*/ 47625 w 75"/>
                <a:gd name="T89" fmla="*/ 23813 h 19"/>
                <a:gd name="T90" fmla="*/ 42863 w 75"/>
                <a:gd name="T91" fmla="*/ 23813 h 19"/>
                <a:gd name="T92" fmla="*/ 42863 w 75"/>
                <a:gd name="T93" fmla="*/ 30163 h 19"/>
                <a:gd name="T94" fmla="*/ 36513 w 75"/>
                <a:gd name="T95" fmla="*/ 30163 h 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75" h="19">
                  <a:moveTo>
                    <a:pt x="23" y="19"/>
                  </a:moveTo>
                  <a:lnTo>
                    <a:pt x="23" y="15"/>
                  </a:lnTo>
                  <a:lnTo>
                    <a:pt x="19" y="15"/>
                  </a:lnTo>
                  <a:lnTo>
                    <a:pt x="15" y="15"/>
                  </a:lnTo>
                  <a:lnTo>
                    <a:pt x="12" y="15"/>
                  </a:lnTo>
                  <a:lnTo>
                    <a:pt x="12" y="12"/>
                  </a:lnTo>
                  <a:lnTo>
                    <a:pt x="12" y="8"/>
                  </a:lnTo>
                  <a:lnTo>
                    <a:pt x="8" y="8"/>
                  </a:lnTo>
                  <a:lnTo>
                    <a:pt x="4" y="8"/>
                  </a:lnTo>
                  <a:lnTo>
                    <a:pt x="0" y="8"/>
                  </a:lnTo>
                  <a:lnTo>
                    <a:pt x="0" y="4"/>
                  </a:lnTo>
                  <a:lnTo>
                    <a:pt x="0" y="0"/>
                  </a:lnTo>
                  <a:lnTo>
                    <a:pt x="4" y="0"/>
                  </a:lnTo>
                  <a:lnTo>
                    <a:pt x="8" y="0"/>
                  </a:lnTo>
                  <a:lnTo>
                    <a:pt x="12" y="0"/>
                  </a:lnTo>
                  <a:lnTo>
                    <a:pt x="12" y="4"/>
                  </a:lnTo>
                  <a:lnTo>
                    <a:pt x="15" y="4"/>
                  </a:lnTo>
                  <a:lnTo>
                    <a:pt x="19" y="4"/>
                  </a:lnTo>
                  <a:lnTo>
                    <a:pt x="23" y="4"/>
                  </a:lnTo>
                  <a:lnTo>
                    <a:pt x="30" y="4"/>
                  </a:lnTo>
                  <a:lnTo>
                    <a:pt x="34" y="4"/>
                  </a:lnTo>
                  <a:lnTo>
                    <a:pt x="38" y="4"/>
                  </a:lnTo>
                  <a:lnTo>
                    <a:pt x="42" y="4"/>
                  </a:lnTo>
                  <a:lnTo>
                    <a:pt x="45" y="4"/>
                  </a:lnTo>
                  <a:lnTo>
                    <a:pt x="49" y="4"/>
                  </a:lnTo>
                  <a:lnTo>
                    <a:pt x="53" y="4"/>
                  </a:lnTo>
                  <a:lnTo>
                    <a:pt x="57" y="4"/>
                  </a:lnTo>
                  <a:lnTo>
                    <a:pt x="60" y="4"/>
                  </a:lnTo>
                  <a:lnTo>
                    <a:pt x="60" y="8"/>
                  </a:lnTo>
                  <a:lnTo>
                    <a:pt x="64" y="8"/>
                  </a:lnTo>
                  <a:lnTo>
                    <a:pt x="68" y="12"/>
                  </a:lnTo>
                  <a:lnTo>
                    <a:pt x="72" y="12"/>
                  </a:lnTo>
                  <a:lnTo>
                    <a:pt x="72" y="15"/>
                  </a:lnTo>
                  <a:lnTo>
                    <a:pt x="75" y="15"/>
                  </a:lnTo>
                  <a:lnTo>
                    <a:pt x="72" y="15"/>
                  </a:lnTo>
                  <a:lnTo>
                    <a:pt x="68" y="15"/>
                  </a:lnTo>
                  <a:lnTo>
                    <a:pt x="64" y="15"/>
                  </a:lnTo>
                  <a:lnTo>
                    <a:pt x="60" y="15"/>
                  </a:lnTo>
                  <a:lnTo>
                    <a:pt x="57" y="15"/>
                  </a:lnTo>
                  <a:lnTo>
                    <a:pt x="53" y="15"/>
                  </a:lnTo>
                  <a:lnTo>
                    <a:pt x="49" y="15"/>
                  </a:lnTo>
                  <a:lnTo>
                    <a:pt x="45" y="15"/>
                  </a:lnTo>
                  <a:lnTo>
                    <a:pt x="42" y="15"/>
                  </a:lnTo>
                  <a:lnTo>
                    <a:pt x="38" y="15"/>
                  </a:lnTo>
                  <a:lnTo>
                    <a:pt x="30" y="15"/>
                  </a:lnTo>
                  <a:lnTo>
                    <a:pt x="27" y="15"/>
                  </a:lnTo>
                  <a:lnTo>
                    <a:pt x="27" y="19"/>
                  </a:lnTo>
                  <a:lnTo>
                    <a:pt x="23" y="19"/>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073" name="Freeform 2563"/>
            <p:cNvSpPr>
              <a:spLocks/>
            </p:cNvSpPr>
            <p:nvPr/>
          </p:nvSpPr>
          <p:spPr bwMode="auto">
            <a:xfrm>
              <a:off x="5103813" y="1728788"/>
              <a:ext cx="58737" cy="30162"/>
            </a:xfrm>
            <a:custGeom>
              <a:avLst/>
              <a:gdLst>
                <a:gd name="T0" fmla="*/ 17462 w 37"/>
                <a:gd name="T1" fmla="*/ 30162 h 19"/>
                <a:gd name="T2" fmla="*/ 4762 w 37"/>
                <a:gd name="T3" fmla="*/ 30162 h 19"/>
                <a:gd name="T4" fmla="*/ 4762 w 37"/>
                <a:gd name="T5" fmla="*/ 23812 h 19"/>
                <a:gd name="T6" fmla="*/ 0 w 37"/>
                <a:gd name="T7" fmla="*/ 23812 h 19"/>
                <a:gd name="T8" fmla="*/ 0 w 37"/>
                <a:gd name="T9" fmla="*/ 17462 h 19"/>
                <a:gd name="T10" fmla="*/ 0 w 37"/>
                <a:gd name="T11" fmla="*/ 11112 h 19"/>
                <a:gd name="T12" fmla="*/ 11112 w 37"/>
                <a:gd name="T13" fmla="*/ 6350 h 19"/>
                <a:gd name="T14" fmla="*/ 11112 w 37"/>
                <a:gd name="T15" fmla="*/ 0 h 19"/>
                <a:gd name="T16" fmla="*/ 17462 w 37"/>
                <a:gd name="T17" fmla="*/ 0 h 19"/>
                <a:gd name="T18" fmla="*/ 23812 w 37"/>
                <a:gd name="T19" fmla="*/ 0 h 19"/>
                <a:gd name="T20" fmla="*/ 28575 w 37"/>
                <a:gd name="T21" fmla="*/ 0 h 19"/>
                <a:gd name="T22" fmla="*/ 34925 w 37"/>
                <a:gd name="T23" fmla="*/ 0 h 19"/>
                <a:gd name="T24" fmla="*/ 41275 w 37"/>
                <a:gd name="T25" fmla="*/ 0 h 19"/>
                <a:gd name="T26" fmla="*/ 47625 w 37"/>
                <a:gd name="T27" fmla="*/ 0 h 19"/>
                <a:gd name="T28" fmla="*/ 53975 w 37"/>
                <a:gd name="T29" fmla="*/ 0 h 19"/>
                <a:gd name="T30" fmla="*/ 58737 w 37"/>
                <a:gd name="T31" fmla="*/ 6350 h 19"/>
                <a:gd name="T32" fmla="*/ 53975 w 37"/>
                <a:gd name="T33" fmla="*/ 6350 h 19"/>
                <a:gd name="T34" fmla="*/ 53975 w 37"/>
                <a:gd name="T35" fmla="*/ 11112 h 19"/>
                <a:gd name="T36" fmla="*/ 58737 w 37"/>
                <a:gd name="T37" fmla="*/ 17462 h 19"/>
                <a:gd name="T38" fmla="*/ 53975 w 37"/>
                <a:gd name="T39" fmla="*/ 17462 h 19"/>
                <a:gd name="T40" fmla="*/ 53975 w 37"/>
                <a:gd name="T41" fmla="*/ 23812 h 19"/>
                <a:gd name="T42" fmla="*/ 47625 w 37"/>
                <a:gd name="T43" fmla="*/ 23812 h 19"/>
                <a:gd name="T44" fmla="*/ 41275 w 37"/>
                <a:gd name="T45" fmla="*/ 23812 h 19"/>
                <a:gd name="T46" fmla="*/ 34925 w 37"/>
                <a:gd name="T47" fmla="*/ 23812 h 19"/>
                <a:gd name="T48" fmla="*/ 28575 w 37"/>
                <a:gd name="T49" fmla="*/ 23812 h 19"/>
                <a:gd name="T50" fmla="*/ 23812 w 37"/>
                <a:gd name="T51" fmla="*/ 23812 h 19"/>
                <a:gd name="T52" fmla="*/ 17462 w 37"/>
                <a:gd name="T53" fmla="*/ 30162 h 19"/>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37" h="19">
                  <a:moveTo>
                    <a:pt x="11" y="19"/>
                  </a:moveTo>
                  <a:lnTo>
                    <a:pt x="3" y="19"/>
                  </a:lnTo>
                  <a:lnTo>
                    <a:pt x="3" y="15"/>
                  </a:lnTo>
                  <a:lnTo>
                    <a:pt x="0" y="15"/>
                  </a:lnTo>
                  <a:lnTo>
                    <a:pt x="0" y="11"/>
                  </a:lnTo>
                  <a:lnTo>
                    <a:pt x="0" y="7"/>
                  </a:lnTo>
                  <a:lnTo>
                    <a:pt x="7" y="4"/>
                  </a:lnTo>
                  <a:lnTo>
                    <a:pt x="7" y="0"/>
                  </a:lnTo>
                  <a:lnTo>
                    <a:pt x="11" y="0"/>
                  </a:lnTo>
                  <a:lnTo>
                    <a:pt x="15" y="0"/>
                  </a:lnTo>
                  <a:lnTo>
                    <a:pt x="18" y="0"/>
                  </a:lnTo>
                  <a:lnTo>
                    <a:pt x="22" y="0"/>
                  </a:lnTo>
                  <a:lnTo>
                    <a:pt x="26" y="0"/>
                  </a:lnTo>
                  <a:lnTo>
                    <a:pt x="30" y="0"/>
                  </a:lnTo>
                  <a:lnTo>
                    <a:pt x="34" y="0"/>
                  </a:lnTo>
                  <a:lnTo>
                    <a:pt x="37" y="4"/>
                  </a:lnTo>
                  <a:lnTo>
                    <a:pt x="34" y="4"/>
                  </a:lnTo>
                  <a:lnTo>
                    <a:pt x="34" y="7"/>
                  </a:lnTo>
                  <a:lnTo>
                    <a:pt x="37" y="11"/>
                  </a:lnTo>
                  <a:lnTo>
                    <a:pt x="34" y="11"/>
                  </a:lnTo>
                  <a:lnTo>
                    <a:pt x="34" y="15"/>
                  </a:lnTo>
                  <a:lnTo>
                    <a:pt x="30" y="15"/>
                  </a:lnTo>
                  <a:lnTo>
                    <a:pt x="26" y="15"/>
                  </a:lnTo>
                  <a:lnTo>
                    <a:pt x="22" y="15"/>
                  </a:lnTo>
                  <a:lnTo>
                    <a:pt x="18" y="15"/>
                  </a:lnTo>
                  <a:lnTo>
                    <a:pt x="15" y="15"/>
                  </a:lnTo>
                  <a:lnTo>
                    <a:pt x="11" y="19"/>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074" name="Freeform 2564"/>
            <p:cNvSpPr>
              <a:spLocks/>
            </p:cNvSpPr>
            <p:nvPr/>
          </p:nvSpPr>
          <p:spPr bwMode="auto">
            <a:xfrm>
              <a:off x="4619625" y="1543050"/>
              <a:ext cx="84138" cy="30163"/>
            </a:xfrm>
            <a:custGeom>
              <a:avLst/>
              <a:gdLst>
                <a:gd name="T0" fmla="*/ 53975 w 53"/>
                <a:gd name="T1" fmla="*/ 30163 h 19"/>
                <a:gd name="T2" fmla="*/ 47625 w 53"/>
                <a:gd name="T3" fmla="*/ 30163 h 19"/>
                <a:gd name="T4" fmla="*/ 42863 w 53"/>
                <a:gd name="T5" fmla="*/ 23813 h 19"/>
                <a:gd name="T6" fmla="*/ 36513 w 53"/>
                <a:gd name="T7" fmla="*/ 23813 h 19"/>
                <a:gd name="T8" fmla="*/ 30163 w 53"/>
                <a:gd name="T9" fmla="*/ 23813 h 19"/>
                <a:gd name="T10" fmla="*/ 23813 w 53"/>
                <a:gd name="T11" fmla="*/ 23813 h 19"/>
                <a:gd name="T12" fmla="*/ 19050 w 53"/>
                <a:gd name="T13" fmla="*/ 23813 h 19"/>
                <a:gd name="T14" fmla="*/ 12700 w 53"/>
                <a:gd name="T15" fmla="*/ 19050 h 19"/>
                <a:gd name="T16" fmla="*/ 19050 w 53"/>
                <a:gd name="T17" fmla="*/ 19050 h 19"/>
                <a:gd name="T18" fmla="*/ 12700 w 53"/>
                <a:gd name="T19" fmla="*/ 19050 h 19"/>
                <a:gd name="T20" fmla="*/ 6350 w 53"/>
                <a:gd name="T21" fmla="*/ 19050 h 19"/>
                <a:gd name="T22" fmla="*/ 0 w 53"/>
                <a:gd name="T23" fmla="*/ 19050 h 19"/>
                <a:gd name="T24" fmla="*/ 6350 w 53"/>
                <a:gd name="T25" fmla="*/ 12700 h 19"/>
                <a:gd name="T26" fmla="*/ 12700 w 53"/>
                <a:gd name="T27" fmla="*/ 12700 h 19"/>
                <a:gd name="T28" fmla="*/ 19050 w 53"/>
                <a:gd name="T29" fmla="*/ 12700 h 19"/>
                <a:gd name="T30" fmla="*/ 19050 w 53"/>
                <a:gd name="T31" fmla="*/ 6350 h 19"/>
                <a:gd name="T32" fmla="*/ 12700 w 53"/>
                <a:gd name="T33" fmla="*/ 6350 h 19"/>
                <a:gd name="T34" fmla="*/ 19050 w 53"/>
                <a:gd name="T35" fmla="*/ 6350 h 19"/>
                <a:gd name="T36" fmla="*/ 23813 w 53"/>
                <a:gd name="T37" fmla="*/ 6350 h 19"/>
                <a:gd name="T38" fmla="*/ 30163 w 53"/>
                <a:gd name="T39" fmla="*/ 6350 h 19"/>
                <a:gd name="T40" fmla="*/ 36513 w 53"/>
                <a:gd name="T41" fmla="*/ 6350 h 19"/>
                <a:gd name="T42" fmla="*/ 42863 w 53"/>
                <a:gd name="T43" fmla="*/ 6350 h 19"/>
                <a:gd name="T44" fmla="*/ 42863 w 53"/>
                <a:gd name="T45" fmla="*/ 0 h 19"/>
                <a:gd name="T46" fmla="*/ 47625 w 53"/>
                <a:gd name="T47" fmla="*/ 0 h 19"/>
                <a:gd name="T48" fmla="*/ 53975 w 53"/>
                <a:gd name="T49" fmla="*/ 0 h 19"/>
                <a:gd name="T50" fmla="*/ 53975 w 53"/>
                <a:gd name="T51" fmla="*/ 6350 h 19"/>
                <a:gd name="T52" fmla="*/ 60325 w 53"/>
                <a:gd name="T53" fmla="*/ 6350 h 19"/>
                <a:gd name="T54" fmla="*/ 66675 w 53"/>
                <a:gd name="T55" fmla="*/ 6350 h 19"/>
                <a:gd name="T56" fmla="*/ 71438 w 53"/>
                <a:gd name="T57" fmla="*/ 6350 h 19"/>
                <a:gd name="T58" fmla="*/ 71438 w 53"/>
                <a:gd name="T59" fmla="*/ 12700 h 19"/>
                <a:gd name="T60" fmla="*/ 77788 w 53"/>
                <a:gd name="T61" fmla="*/ 12700 h 19"/>
                <a:gd name="T62" fmla="*/ 77788 w 53"/>
                <a:gd name="T63" fmla="*/ 19050 h 19"/>
                <a:gd name="T64" fmla="*/ 84138 w 53"/>
                <a:gd name="T65" fmla="*/ 19050 h 19"/>
                <a:gd name="T66" fmla="*/ 84138 w 53"/>
                <a:gd name="T67" fmla="*/ 23813 h 19"/>
                <a:gd name="T68" fmla="*/ 77788 w 53"/>
                <a:gd name="T69" fmla="*/ 23813 h 19"/>
                <a:gd name="T70" fmla="*/ 71438 w 53"/>
                <a:gd name="T71" fmla="*/ 30163 h 19"/>
                <a:gd name="T72" fmla="*/ 66675 w 53"/>
                <a:gd name="T73" fmla="*/ 30163 h 19"/>
                <a:gd name="T74" fmla="*/ 60325 w 53"/>
                <a:gd name="T75" fmla="*/ 30163 h 19"/>
                <a:gd name="T76" fmla="*/ 53975 w 53"/>
                <a:gd name="T77" fmla="*/ 30163 h 19"/>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53" h="19">
                  <a:moveTo>
                    <a:pt x="34" y="19"/>
                  </a:moveTo>
                  <a:lnTo>
                    <a:pt x="30" y="19"/>
                  </a:lnTo>
                  <a:lnTo>
                    <a:pt x="27" y="15"/>
                  </a:lnTo>
                  <a:lnTo>
                    <a:pt x="23" y="15"/>
                  </a:lnTo>
                  <a:lnTo>
                    <a:pt x="19" y="15"/>
                  </a:lnTo>
                  <a:lnTo>
                    <a:pt x="15" y="15"/>
                  </a:lnTo>
                  <a:lnTo>
                    <a:pt x="12" y="15"/>
                  </a:lnTo>
                  <a:lnTo>
                    <a:pt x="8" y="12"/>
                  </a:lnTo>
                  <a:lnTo>
                    <a:pt x="12" y="12"/>
                  </a:lnTo>
                  <a:lnTo>
                    <a:pt x="8" y="12"/>
                  </a:lnTo>
                  <a:lnTo>
                    <a:pt x="4" y="12"/>
                  </a:lnTo>
                  <a:lnTo>
                    <a:pt x="0" y="12"/>
                  </a:lnTo>
                  <a:lnTo>
                    <a:pt x="4" y="8"/>
                  </a:lnTo>
                  <a:lnTo>
                    <a:pt x="8" y="8"/>
                  </a:lnTo>
                  <a:lnTo>
                    <a:pt x="12" y="8"/>
                  </a:lnTo>
                  <a:lnTo>
                    <a:pt x="12" y="4"/>
                  </a:lnTo>
                  <a:lnTo>
                    <a:pt x="8" y="4"/>
                  </a:lnTo>
                  <a:lnTo>
                    <a:pt x="12" y="4"/>
                  </a:lnTo>
                  <a:lnTo>
                    <a:pt x="15" y="4"/>
                  </a:lnTo>
                  <a:lnTo>
                    <a:pt x="19" y="4"/>
                  </a:lnTo>
                  <a:lnTo>
                    <a:pt x="23" y="4"/>
                  </a:lnTo>
                  <a:lnTo>
                    <a:pt x="27" y="4"/>
                  </a:lnTo>
                  <a:lnTo>
                    <a:pt x="27" y="0"/>
                  </a:lnTo>
                  <a:lnTo>
                    <a:pt x="30" y="0"/>
                  </a:lnTo>
                  <a:lnTo>
                    <a:pt x="34" y="0"/>
                  </a:lnTo>
                  <a:lnTo>
                    <a:pt x="34" y="4"/>
                  </a:lnTo>
                  <a:lnTo>
                    <a:pt x="38" y="4"/>
                  </a:lnTo>
                  <a:lnTo>
                    <a:pt x="42" y="4"/>
                  </a:lnTo>
                  <a:lnTo>
                    <a:pt x="45" y="4"/>
                  </a:lnTo>
                  <a:lnTo>
                    <a:pt x="45" y="8"/>
                  </a:lnTo>
                  <a:lnTo>
                    <a:pt x="49" y="8"/>
                  </a:lnTo>
                  <a:lnTo>
                    <a:pt x="49" y="12"/>
                  </a:lnTo>
                  <a:lnTo>
                    <a:pt x="53" y="12"/>
                  </a:lnTo>
                  <a:lnTo>
                    <a:pt x="53" y="15"/>
                  </a:lnTo>
                  <a:lnTo>
                    <a:pt x="49" y="15"/>
                  </a:lnTo>
                  <a:lnTo>
                    <a:pt x="45" y="19"/>
                  </a:lnTo>
                  <a:lnTo>
                    <a:pt x="42" y="19"/>
                  </a:lnTo>
                  <a:lnTo>
                    <a:pt x="38" y="19"/>
                  </a:lnTo>
                  <a:lnTo>
                    <a:pt x="34" y="19"/>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075" name="Freeform 2565"/>
            <p:cNvSpPr>
              <a:spLocks/>
            </p:cNvSpPr>
            <p:nvPr/>
          </p:nvSpPr>
          <p:spPr bwMode="auto">
            <a:xfrm>
              <a:off x="5497513" y="2259013"/>
              <a:ext cx="41275" cy="36512"/>
            </a:xfrm>
            <a:custGeom>
              <a:avLst/>
              <a:gdLst>
                <a:gd name="T0" fmla="*/ 11113 w 26"/>
                <a:gd name="T1" fmla="*/ 36512 h 23"/>
                <a:gd name="T2" fmla="*/ 4763 w 26"/>
                <a:gd name="T3" fmla="*/ 36512 h 23"/>
                <a:gd name="T4" fmla="*/ 0 w 26"/>
                <a:gd name="T5" fmla="*/ 36512 h 23"/>
                <a:gd name="T6" fmla="*/ 0 w 26"/>
                <a:gd name="T7" fmla="*/ 30162 h 23"/>
                <a:gd name="T8" fmla="*/ 0 w 26"/>
                <a:gd name="T9" fmla="*/ 23812 h 23"/>
                <a:gd name="T10" fmla="*/ 4763 w 26"/>
                <a:gd name="T11" fmla="*/ 23812 h 23"/>
                <a:gd name="T12" fmla="*/ 4763 w 26"/>
                <a:gd name="T13" fmla="*/ 19050 h 23"/>
                <a:gd name="T14" fmla="*/ 11113 w 26"/>
                <a:gd name="T15" fmla="*/ 19050 h 23"/>
                <a:gd name="T16" fmla="*/ 11113 w 26"/>
                <a:gd name="T17" fmla="*/ 12700 h 23"/>
                <a:gd name="T18" fmla="*/ 17463 w 26"/>
                <a:gd name="T19" fmla="*/ 6350 h 23"/>
                <a:gd name="T20" fmla="*/ 23813 w 26"/>
                <a:gd name="T21" fmla="*/ 6350 h 23"/>
                <a:gd name="T22" fmla="*/ 23813 w 26"/>
                <a:gd name="T23" fmla="*/ 0 h 23"/>
                <a:gd name="T24" fmla="*/ 28575 w 26"/>
                <a:gd name="T25" fmla="*/ 0 h 23"/>
                <a:gd name="T26" fmla="*/ 23813 w 26"/>
                <a:gd name="T27" fmla="*/ 6350 h 23"/>
                <a:gd name="T28" fmla="*/ 28575 w 26"/>
                <a:gd name="T29" fmla="*/ 6350 h 23"/>
                <a:gd name="T30" fmla="*/ 23813 w 26"/>
                <a:gd name="T31" fmla="*/ 19050 h 23"/>
                <a:gd name="T32" fmla="*/ 23813 w 26"/>
                <a:gd name="T33" fmla="*/ 23812 h 23"/>
                <a:gd name="T34" fmla="*/ 23813 w 26"/>
                <a:gd name="T35" fmla="*/ 19050 h 23"/>
                <a:gd name="T36" fmla="*/ 28575 w 26"/>
                <a:gd name="T37" fmla="*/ 19050 h 23"/>
                <a:gd name="T38" fmla="*/ 23813 w 26"/>
                <a:gd name="T39" fmla="*/ 23812 h 23"/>
                <a:gd name="T40" fmla="*/ 17463 w 26"/>
                <a:gd name="T41" fmla="*/ 23812 h 23"/>
                <a:gd name="T42" fmla="*/ 11113 w 26"/>
                <a:gd name="T43" fmla="*/ 23812 h 23"/>
                <a:gd name="T44" fmla="*/ 11113 w 26"/>
                <a:gd name="T45" fmla="*/ 30162 h 23"/>
                <a:gd name="T46" fmla="*/ 11113 w 26"/>
                <a:gd name="T47" fmla="*/ 23812 h 23"/>
                <a:gd name="T48" fmla="*/ 17463 w 26"/>
                <a:gd name="T49" fmla="*/ 23812 h 23"/>
                <a:gd name="T50" fmla="*/ 17463 w 26"/>
                <a:gd name="T51" fmla="*/ 30162 h 23"/>
                <a:gd name="T52" fmla="*/ 11113 w 26"/>
                <a:gd name="T53" fmla="*/ 30162 h 23"/>
                <a:gd name="T54" fmla="*/ 17463 w 26"/>
                <a:gd name="T55" fmla="*/ 30162 h 23"/>
                <a:gd name="T56" fmla="*/ 11113 w 26"/>
                <a:gd name="T57" fmla="*/ 30162 h 23"/>
                <a:gd name="T58" fmla="*/ 11113 w 26"/>
                <a:gd name="T59" fmla="*/ 36512 h 23"/>
                <a:gd name="T60" fmla="*/ 11113 w 26"/>
                <a:gd name="T61" fmla="*/ 30162 h 23"/>
                <a:gd name="T62" fmla="*/ 17463 w 26"/>
                <a:gd name="T63" fmla="*/ 30162 h 23"/>
                <a:gd name="T64" fmla="*/ 17463 w 26"/>
                <a:gd name="T65" fmla="*/ 36512 h 23"/>
                <a:gd name="T66" fmla="*/ 17463 w 26"/>
                <a:gd name="T67" fmla="*/ 30162 h 23"/>
                <a:gd name="T68" fmla="*/ 23813 w 26"/>
                <a:gd name="T69" fmla="*/ 30162 h 23"/>
                <a:gd name="T70" fmla="*/ 28575 w 26"/>
                <a:gd name="T71" fmla="*/ 23812 h 23"/>
                <a:gd name="T72" fmla="*/ 23813 w 26"/>
                <a:gd name="T73" fmla="*/ 30162 h 23"/>
                <a:gd name="T74" fmla="*/ 17463 w 26"/>
                <a:gd name="T75" fmla="*/ 30162 h 23"/>
                <a:gd name="T76" fmla="*/ 23813 w 26"/>
                <a:gd name="T77" fmla="*/ 23812 h 23"/>
                <a:gd name="T78" fmla="*/ 28575 w 26"/>
                <a:gd name="T79" fmla="*/ 23812 h 23"/>
                <a:gd name="T80" fmla="*/ 28575 w 26"/>
                <a:gd name="T81" fmla="*/ 19050 h 23"/>
                <a:gd name="T82" fmla="*/ 28575 w 26"/>
                <a:gd name="T83" fmla="*/ 23812 h 23"/>
                <a:gd name="T84" fmla="*/ 23813 w 26"/>
                <a:gd name="T85" fmla="*/ 23812 h 23"/>
                <a:gd name="T86" fmla="*/ 28575 w 26"/>
                <a:gd name="T87" fmla="*/ 19050 h 23"/>
                <a:gd name="T88" fmla="*/ 34925 w 26"/>
                <a:gd name="T89" fmla="*/ 19050 h 23"/>
                <a:gd name="T90" fmla="*/ 41275 w 26"/>
                <a:gd name="T91" fmla="*/ 23812 h 23"/>
                <a:gd name="T92" fmla="*/ 41275 w 26"/>
                <a:gd name="T93" fmla="*/ 30162 h 23"/>
                <a:gd name="T94" fmla="*/ 34925 w 26"/>
                <a:gd name="T95" fmla="*/ 30162 h 23"/>
                <a:gd name="T96" fmla="*/ 28575 w 26"/>
                <a:gd name="T97" fmla="*/ 36512 h 23"/>
                <a:gd name="T98" fmla="*/ 23813 w 26"/>
                <a:gd name="T99" fmla="*/ 36512 h 23"/>
                <a:gd name="T100" fmla="*/ 17463 w 26"/>
                <a:gd name="T101" fmla="*/ 36512 h 23"/>
                <a:gd name="T102" fmla="*/ 11113 w 26"/>
                <a:gd name="T103" fmla="*/ 36512 h 23"/>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26" h="23">
                  <a:moveTo>
                    <a:pt x="7" y="23"/>
                  </a:moveTo>
                  <a:lnTo>
                    <a:pt x="3" y="23"/>
                  </a:lnTo>
                  <a:lnTo>
                    <a:pt x="0" y="23"/>
                  </a:lnTo>
                  <a:lnTo>
                    <a:pt x="0" y="19"/>
                  </a:lnTo>
                  <a:lnTo>
                    <a:pt x="0" y="15"/>
                  </a:lnTo>
                  <a:lnTo>
                    <a:pt x="3" y="15"/>
                  </a:lnTo>
                  <a:lnTo>
                    <a:pt x="3" y="12"/>
                  </a:lnTo>
                  <a:lnTo>
                    <a:pt x="7" y="12"/>
                  </a:lnTo>
                  <a:lnTo>
                    <a:pt x="7" y="8"/>
                  </a:lnTo>
                  <a:lnTo>
                    <a:pt x="11" y="4"/>
                  </a:lnTo>
                  <a:lnTo>
                    <a:pt x="15" y="4"/>
                  </a:lnTo>
                  <a:lnTo>
                    <a:pt x="15" y="0"/>
                  </a:lnTo>
                  <a:lnTo>
                    <a:pt x="18" y="0"/>
                  </a:lnTo>
                  <a:lnTo>
                    <a:pt x="15" y="4"/>
                  </a:lnTo>
                  <a:lnTo>
                    <a:pt x="18" y="4"/>
                  </a:lnTo>
                  <a:lnTo>
                    <a:pt x="15" y="12"/>
                  </a:lnTo>
                  <a:lnTo>
                    <a:pt x="15" y="15"/>
                  </a:lnTo>
                  <a:lnTo>
                    <a:pt x="15" y="12"/>
                  </a:lnTo>
                  <a:lnTo>
                    <a:pt x="18" y="12"/>
                  </a:lnTo>
                  <a:lnTo>
                    <a:pt x="15" y="15"/>
                  </a:lnTo>
                  <a:lnTo>
                    <a:pt x="11" y="15"/>
                  </a:lnTo>
                  <a:lnTo>
                    <a:pt x="7" y="15"/>
                  </a:lnTo>
                  <a:lnTo>
                    <a:pt x="7" y="19"/>
                  </a:lnTo>
                  <a:lnTo>
                    <a:pt x="7" y="15"/>
                  </a:lnTo>
                  <a:lnTo>
                    <a:pt x="11" y="15"/>
                  </a:lnTo>
                  <a:lnTo>
                    <a:pt x="11" y="19"/>
                  </a:lnTo>
                  <a:lnTo>
                    <a:pt x="7" y="19"/>
                  </a:lnTo>
                  <a:lnTo>
                    <a:pt x="11" y="19"/>
                  </a:lnTo>
                  <a:lnTo>
                    <a:pt x="7" y="19"/>
                  </a:lnTo>
                  <a:lnTo>
                    <a:pt x="7" y="23"/>
                  </a:lnTo>
                  <a:lnTo>
                    <a:pt x="7" y="19"/>
                  </a:lnTo>
                  <a:lnTo>
                    <a:pt x="11" y="19"/>
                  </a:lnTo>
                  <a:lnTo>
                    <a:pt x="11" y="23"/>
                  </a:lnTo>
                  <a:lnTo>
                    <a:pt x="11" y="19"/>
                  </a:lnTo>
                  <a:lnTo>
                    <a:pt x="15" y="19"/>
                  </a:lnTo>
                  <a:lnTo>
                    <a:pt x="18" y="15"/>
                  </a:lnTo>
                  <a:lnTo>
                    <a:pt x="15" y="19"/>
                  </a:lnTo>
                  <a:lnTo>
                    <a:pt x="11" y="19"/>
                  </a:lnTo>
                  <a:lnTo>
                    <a:pt x="15" y="15"/>
                  </a:lnTo>
                  <a:lnTo>
                    <a:pt x="18" y="15"/>
                  </a:lnTo>
                  <a:lnTo>
                    <a:pt x="18" y="12"/>
                  </a:lnTo>
                  <a:lnTo>
                    <a:pt x="18" y="15"/>
                  </a:lnTo>
                  <a:lnTo>
                    <a:pt x="15" y="15"/>
                  </a:lnTo>
                  <a:lnTo>
                    <a:pt x="18" y="12"/>
                  </a:lnTo>
                  <a:lnTo>
                    <a:pt x="22" y="12"/>
                  </a:lnTo>
                  <a:lnTo>
                    <a:pt x="26" y="15"/>
                  </a:lnTo>
                  <a:lnTo>
                    <a:pt x="26" y="19"/>
                  </a:lnTo>
                  <a:lnTo>
                    <a:pt x="22" y="19"/>
                  </a:lnTo>
                  <a:lnTo>
                    <a:pt x="18" y="23"/>
                  </a:lnTo>
                  <a:lnTo>
                    <a:pt x="15" y="23"/>
                  </a:lnTo>
                  <a:lnTo>
                    <a:pt x="11" y="23"/>
                  </a:lnTo>
                  <a:lnTo>
                    <a:pt x="7" y="23"/>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076" name="Freeform 2566"/>
            <p:cNvSpPr>
              <a:spLocks/>
            </p:cNvSpPr>
            <p:nvPr/>
          </p:nvSpPr>
          <p:spPr bwMode="auto">
            <a:xfrm>
              <a:off x="4578350" y="1465263"/>
              <a:ext cx="88900" cy="23812"/>
            </a:xfrm>
            <a:custGeom>
              <a:avLst/>
              <a:gdLst>
                <a:gd name="T0" fmla="*/ 36513 w 56"/>
                <a:gd name="T1" fmla="*/ 23812 h 15"/>
                <a:gd name="T2" fmla="*/ 30163 w 56"/>
                <a:gd name="T3" fmla="*/ 23812 h 15"/>
                <a:gd name="T4" fmla="*/ 36513 w 56"/>
                <a:gd name="T5" fmla="*/ 23812 h 15"/>
                <a:gd name="T6" fmla="*/ 30163 w 56"/>
                <a:gd name="T7" fmla="*/ 23812 h 15"/>
                <a:gd name="T8" fmla="*/ 23813 w 56"/>
                <a:gd name="T9" fmla="*/ 23812 h 15"/>
                <a:gd name="T10" fmla="*/ 23813 w 56"/>
                <a:gd name="T11" fmla="*/ 19050 h 15"/>
                <a:gd name="T12" fmla="*/ 17463 w 56"/>
                <a:gd name="T13" fmla="*/ 19050 h 15"/>
                <a:gd name="T14" fmla="*/ 12700 w 56"/>
                <a:gd name="T15" fmla="*/ 19050 h 15"/>
                <a:gd name="T16" fmla="*/ 17463 w 56"/>
                <a:gd name="T17" fmla="*/ 19050 h 15"/>
                <a:gd name="T18" fmla="*/ 23813 w 56"/>
                <a:gd name="T19" fmla="*/ 19050 h 15"/>
                <a:gd name="T20" fmla="*/ 36513 w 56"/>
                <a:gd name="T21" fmla="*/ 19050 h 15"/>
                <a:gd name="T22" fmla="*/ 30163 w 56"/>
                <a:gd name="T23" fmla="*/ 19050 h 15"/>
                <a:gd name="T24" fmla="*/ 23813 w 56"/>
                <a:gd name="T25" fmla="*/ 19050 h 15"/>
                <a:gd name="T26" fmla="*/ 17463 w 56"/>
                <a:gd name="T27" fmla="*/ 19050 h 15"/>
                <a:gd name="T28" fmla="*/ 12700 w 56"/>
                <a:gd name="T29" fmla="*/ 19050 h 15"/>
                <a:gd name="T30" fmla="*/ 12700 w 56"/>
                <a:gd name="T31" fmla="*/ 12700 h 15"/>
                <a:gd name="T32" fmla="*/ 6350 w 56"/>
                <a:gd name="T33" fmla="*/ 12700 h 15"/>
                <a:gd name="T34" fmla="*/ 0 w 56"/>
                <a:gd name="T35" fmla="*/ 12700 h 15"/>
                <a:gd name="T36" fmla="*/ 0 w 56"/>
                <a:gd name="T37" fmla="*/ 6350 h 15"/>
                <a:gd name="T38" fmla="*/ 6350 w 56"/>
                <a:gd name="T39" fmla="*/ 6350 h 15"/>
                <a:gd name="T40" fmla="*/ 0 w 56"/>
                <a:gd name="T41" fmla="*/ 6350 h 15"/>
                <a:gd name="T42" fmla="*/ 0 w 56"/>
                <a:gd name="T43" fmla="*/ 0 h 15"/>
                <a:gd name="T44" fmla="*/ 6350 w 56"/>
                <a:gd name="T45" fmla="*/ 0 h 15"/>
                <a:gd name="T46" fmla="*/ 12700 w 56"/>
                <a:gd name="T47" fmla="*/ 0 h 15"/>
                <a:gd name="T48" fmla="*/ 17463 w 56"/>
                <a:gd name="T49" fmla="*/ 0 h 15"/>
                <a:gd name="T50" fmla="*/ 23813 w 56"/>
                <a:gd name="T51" fmla="*/ 0 h 15"/>
                <a:gd name="T52" fmla="*/ 30163 w 56"/>
                <a:gd name="T53" fmla="*/ 0 h 15"/>
                <a:gd name="T54" fmla="*/ 36513 w 56"/>
                <a:gd name="T55" fmla="*/ 0 h 15"/>
                <a:gd name="T56" fmla="*/ 36513 w 56"/>
                <a:gd name="T57" fmla="*/ 6350 h 15"/>
                <a:gd name="T58" fmla="*/ 41275 w 56"/>
                <a:gd name="T59" fmla="*/ 6350 h 15"/>
                <a:gd name="T60" fmla="*/ 47625 w 56"/>
                <a:gd name="T61" fmla="*/ 6350 h 15"/>
                <a:gd name="T62" fmla="*/ 53975 w 56"/>
                <a:gd name="T63" fmla="*/ 6350 h 15"/>
                <a:gd name="T64" fmla="*/ 60325 w 56"/>
                <a:gd name="T65" fmla="*/ 6350 h 15"/>
                <a:gd name="T66" fmla="*/ 65088 w 56"/>
                <a:gd name="T67" fmla="*/ 6350 h 15"/>
                <a:gd name="T68" fmla="*/ 71438 w 56"/>
                <a:gd name="T69" fmla="*/ 6350 h 15"/>
                <a:gd name="T70" fmla="*/ 77788 w 56"/>
                <a:gd name="T71" fmla="*/ 12700 h 15"/>
                <a:gd name="T72" fmla="*/ 84138 w 56"/>
                <a:gd name="T73" fmla="*/ 12700 h 15"/>
                <a:gd name="T74" fmla="*/ 88900 w 56"/>
                <a:gd name="T75" fmla="*/ 12700 h 15"/>
                <a:gd name="T76" fmla="*/ 84138 w 56"/>
                <a:gd name="T77" fmla="*/ 12700 h 15"/>
                <a:gd name="T78" fmla="*/ 71438 w 56"/>
                <a:gd name="T79" fmla="*/ 12700 h 15"/>
                <a:gd name="T80" fmla="*/ 71438 w 56"/>
                <a:gd name="T81" fmla="*/ 19050 h 15"/>
                <a:gd name="T82" fmla="*/ 77788 w 56"/>
                <a:gd name="T83" fmla="*/ 19050 h 15"/>
                <a:gd name="T84" fmla="*/ 84138 w 56"/>
                <a:gd name="T85" fmla="*/ 19050 h 15"/>
                <a:gd name="T86" fmla="*/ 84138 w 56"/>
                <a:gd name="T87" fmla="*/ 23812 h 15"/>
                <a:gd name="T88" fmla="*/ 77788 w 56"/>
                <a:gd name="T89" fmla="*/ 23812 h 15"/>
                <a:gd name="T90" fmla="*/ 71438 w 56"/>
                <a:gd name="T91" fmla="*/ 23812 h 15"/>
                <a:gd name="T92" fmla="*/ 65088 w 56"/>
                <a:gd name="T93" fmla="*/ 23812 h 15"/>
                <a:gd name="T94" fmla="*/ 60325 w 56"/>
                <a:gd name="T95" fmla="*/ 23812 h 15"/>
                <a:gd name="T96" fmla="*/ 53975 w 56"/>
                <a:gd name="T97" fmla="*/ 23812 h 15"/>
                <a:gd name="T98" fmla="*/ 47625 w 56"/>
                <a:gd name="T99" fmla="*/ 23812 h 15"/>
                <a:gd name="T100" fmla="*/ 41275 w 56"/>
                <a:gd name="T101" fmla="*/ 23812 h 15"/>
                <a:gd name="T102" fmla="*/ 47625 w 56"/>
                <a:gd name="T103" fmla="*/ 23812 h 15"/>
                <a:gd name="T104" fmla="*/ 41275 w 56"/>
                <a:gd name="T105" fmla="*/ 23812 h 15"/>
                <a:gd name="T106" fmla="*/ 36513 w 56"/>
                <a:gd name="T107" fmla="*/ 23812 h 15"/>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56" h="15">
                  <a:moveTo>
                    <a:pt x="23" y="15"/>
                  </a:moveTo>
                  <a:lnTo>
                    <a:pt x="19" y="15"/>
                  </a:lnTo>
                  <a:lnTo>
                    <a:pt x="23" y="15"/>
                  </a:lnTo>
                  <a:lnTo>
                    <a:pt x="19" y="15"/>
                  </a:lnTo>
                  <a:lnTo>
                    <a:pt x="15" y="15"/>
                  </a:lnTo>
                  <a:lnTo>
                    <a:pt x="15" y="12"/>
                  </a:lnTo>
                  <a:lnTo>
                    <a:pt x="11" y="12"/>
                  </a:lnTo>
                  <a:lnTo>
                    <a:pt x="8" y="12"/>
                  </a:lnTo>
                  <a:lnTo>
                    <a:pt x="11" y="12"/>
                  </a:lnTo>
                  <a:lnTo>
                    <a:pt x="15" y="12"/>
                  </a:lnTo>
                  <a:lnTo>
                    <a:pt x="23" y="12"/>
                  </a:lnTo>
                  <a:lnTo>
                    <a:pt x="19" y="12"/>
                  </a:lnTo>
                  <a:lnTo>
                    <a:pt x="15" y="12"/>
                  </a:lnTo>
                  <a:lnTo>
                    <a:pt x="11" y="12"/>
                  </a:lnTo>
                  <a:lnTo>
                    <a:pt x="8" y="12"/>
                  </a:lnTo>
                  <a:lnTo>
                    <a:pt x="8" y="8"/>
                  </a:lnTo>
                  <a:lnTo>
                    <a:pt x="4" y="8"/>
                  </a:lnTo>
                  <a:lnTo>
                    <a:pt x="0" y="8"/>
                  </a:lnTo>
                  <a:lnTo>
                    <a:pt x="0" y="4"/>
                  </a:lnTo>
                  <a:lnTo>
                    <a:pt x="4" y="4"/>
                  </a:lnTo>
                  <a:lnTo>
                    <a:pt x="0" y="4"/>
                  </a:lnTo>
                  <a:lnTo>
                    <a:pt x="0" y="0"/>
                  </a:lnTo>
                  <a:lnTo>
                    <a:pt x="4" y="0"/>
                  </a:lnTo>
                  <a:lnTo>
                    <a:pt x="8" y="0"/>
                  </a:lnTo>
                  <a:lnTo>
                    <a:pt x="11" y="0"/>
                  </a:lnTo>
                  <a:lnTo>
                    <a:pt x="15" y="0"/>
                  </a:lnTo>
                  <a:lnTo>
                    <a:pt x="19" y="0"/>
                  </a:lnTo>
                  <a:lnTo>
                    <a:pt x="23" y="0"/>
                  </a:lnTo>
                  <a:lnTo>
                    <a:pt x="23" y="4"/>
                  </a:lnTo>
                  <a:lnTo>
                    <a:pt x="26" y="4"/>
                  </a:lnTo>
                  <a:lnTo>
                    <a:pt x="30" y="4"/>
                  </a:lnTo>
                  <a:lnTo>
                    <a:pt x="34" y="4"/>
                  </a:lnTo>
                  <a:lnTo>
                    <a:pt x="38" y="4"/>
                  </a:lnTo>
                  <a:lnTo>
                    <a:pt x="41" y="4"/>
                  </a:lnTo>
                  <a:lnTo>
                    <a:pt x="45" y="4"/>
                  </a:lnTo>
                  <a:lnTo>
                    <a:pt x="49" y="8"/>
                  </a:lnTo>
                  <a:lnTo>
                    <a:pt x="53" y="8"/>
                  </a:lnTo>
                  <a:lnTo>
                    <a:pt x="56" y="8"/>
                  </a:lnTo>
                  <a:lnTo>
                    <a:pt x="53" y="8"/>
                  </a:lnTo>
                  <a:lnTo>
                    <a:pt x="45" y="8"/>
                  </a:lnTo>
                  <a:lnTo>
                    <a:pt x="45" y="12"/>
                  </a:lnTo>
                  <a:lnTo>
                    <a:pt x="49" y="12"/>
                  </a:lnTo>
                  <a:lnTo>
                    <a:pt x="53" y="12"/>
                  </a:lnTo>
                  <a:lnTo>
                    <a:pt x="53" y="15"/>
                  </a:lnTo>
                  <a:lnTo>
                    <a:pt x="49" y="15"/>
                  </a:lnTo>
                  <a:lnTo>
                    <a:pt x="45" y="15"/>
                  </a:lnTo>
                  <a:lnTo>
                    <a:pt x="41" y="15"/>
                  </a:lnTo>
                  <a:lnTo>
                    <a:pt x="38" y="15"/>
                  </a:lnTo>
                  <a:lnTo>
                    <a:pt x="34" y="15"/>
                  </a:lnTo>
                  <a:lnTo>
                    <a:pt x="30" y="15"/>
                  </a:lnTo>
                  <a:lnTo>
                    <a:pt x="26" y="15"/>
                  </a:lnTo>
                  <a:lnTo>
                    <a:pt x="30" y="15"/>
                  </a:lnTo>
                  <a:lnTo>
                    <a:pt x="26" y="15"/>
                  </a:lnTo>
                  <a:lnTo>
                    <a:pt x="23" y="15"/>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077" name="Freeform 2567"/>
            <p:cNvSpPr>
              <a:spLocks/>
            </p:cNvSpPr>
            <p:nvPr/>
          </p:nvSpPr>
          <p:spPr bwMode="auto">
            <a:xfrm>
              <a:off x="4202113" y="1484313"/>
              <a:ext cx="95250" cy="17462"/>
            </a:xfrm>
            <a:custGeom>
              <a:avLst/>
              <a:gdLst>
                <a:gd name="T0" fmla="*/ 36513 w 60"/>
                <a:gd name="T1" fmla="*/ 17462 h 11"/>
                <a:gd name="T2" fmla="*/ 30163 w 60"/>
                <a:gd name="T3" fmla="*/ 17462 h 11"/>
                <a:gd name="T4" fmla="*/ 23813 w 60"/>
                <a:gd name="T5" fmla="*/ 17462 h 11"/>
                <a:gd name="T6" fmla="*/ 19050 w 60"/>
                <a:gd name="T7" fmla="*/ 17462 h 11"/>
                <a:gd name="T8" fmla="*/ 12700 w 60"/>
                <a:gd name="T9" fmla="*/ 17462 h 11"/>
                <a:gd name="T10" fmla="*/ 6350 w 60"/>
                <a:gd name="T11" fmla="*/ 17462 h 11"/>
                <a:gd name="T12" fmla="*/ 6350 w 60"/>
                <a:gd name="T13" fmla="*/ 11112 h 11"/>
                <a:gd name="T14" fmla="*/ 0 w 60"/>
                <a:gd name="T15" fmla="*/ 4762 h 11"/>
                <a:gd name="T16" fmla="*/ 6350 w 60"/>
                <a:gd name="T17" fmla="*/ 4762 h 11"/>
                <a:gd name="T18" fmla="*/ 12700 w 60"/>
                <a:gd name="T19" fmla="*/ 4762 h 11"/>
                <a:gd name="T20" fmla="*/ 19050 w 60"/>
                <a:gd name="T21" fmla="*/ 4762 h 11"/>
                <a:gd name="T22" fmla="*/ 23813 w 60"/>
                <a:gd name="T23" fmla="*/ 4762 h 11"/>
                <a:gd name="T24" fmla="*/ 30163 w 60"/>
                <a:gd name="T25" fmla="*/ 0 h 11"/>
                <a:gd name="T26" fmla="*/ 36513 w 60"/>
                <a:gd name="T27" fmla="*/ 0 h 11"/>
                <a:gd name="T28" fmla="*/ 42863 w 60"/>
                <a:gd name="T29" fmla="*/ 0 h 11"/>
                <a:gd name="T30" fmla="*/ 53975 w 60"/>
                <a:gd name="T31" fmla="*/ 0 h 11"/>
                <a:gd name="T32" fmla="*/ 60325 w 60"/>
                <a:gd name="T33" fmla="*/ 0 h 11"/>
                <a:gd name="T34" fmla="*/ 66675 w 60"/>
                <a:gd name="T35" fmla="*/ 0 h 11"/>
                <a:gd name="T36" fmla="*/ 71438 w 60"/>
                <a:gd name="T37" fmla="*/ 0 h 11"/>
                <a:gd name="T38" fmla="*/ 77788 w 60"/>
                <a:gd name="T39" fmla="*/ 0 h 11"/>
                <a:gd name="T40" fmla="*/ 84138 w 60"/>
                <a:gd name="T41" fmla="*/ 0 h 11"/>
                <a:gd name="T42" fmla="*/ 90488 w 60"/>
                <a:gd name="T43" fmla="*/ 0 h 11"/>
                <a:gd name="T44" fmla="*/ 95250 w 60"/>
                <a:gd name="T45" fmla="*/ 0 h 11"/>
                <a:gd name="T46" fmla="*/ 95250 w 60"/>
                <a:gd name="T47" fmla="*/ 4762 h 11"/>
                <a:gd name="T48" fmla="*/ 90488 w 60"/>
                <a:gd name="T49" fmla="*/ 4762 h 11"/>
                <a:gd name="T50" fmla="*/ 84138 w 60"/>
                <a:gd name="T51" fmla="*/ 4762 h 11"/>
                <a:gd name="T52" fmla="*/ 77788 w 60"/>
                <a:gd name="T53" fmla="*/ 4762 h 11"/>
                <a:gd name="T54" fmla="*/ 71438 w 60"/>
                <a:gd name="T55" fmla="*/ 4762 h 11"/>
                <a:gd name="T56" fmla="*/ 66675 w 60"/>
                <a:gd name="T57" fmla="*/ 4762 h 11"/>
                <a:gd name="T58" fmla="*/ 60325 w 60"/>
                <a:gd name="T59" fmla="*/ 4762 h 11"/>
                <a:gd name="T60" fmla="*/ 66675 w 60"/>
                <a:gd name="T61" fmla="*/ 4762 h 11"/>
                <a:gd name="T62" fmla="*/ 66675 w 60"/>
                <a:gd name="T63" fmla="*/ 11112 h 11"/>
                <a:gd name="T64" fmla="*/ 71438 w 60"/>
                <a:gd name="T65" fmla="*/ 11112 h 11"/>
                <a:gd name="T66" fmla="*/ 71438 w 60"/>
                <a:gd name="T67" fmla="*/ 4762 h 11"/>
                <a:gd name="T68" fmla="*/ 77788 w 60"/>
                <a:gd name="T69" fmla="*/ 4762 h 11"/>
                <a:gd name="T70" fmla="*/ 84138 w 60"/>
                <a:gd name="T71" fmla="*/ 4762 h 11"/>
                <a:gd name="T72" fmla="*/ 84138 w 60"/>
                <a:gd name="T73" fmla="*/ 11112 h 11"/>
                <a:gd name="T74" fmla="*/ 77788 w 60"/>
                <a:gd name="T75" fmla="*/ 17462 h 11"/>
                <a:gd name="T76" fmla="*/ 71438 w 60"/>
                <a:gd name="T77" fmla="*/ 17462 h 11"/>
                <a:gd name="T78" fmla="*/ 66675 w 60"/>
                <a:gd name="T79" fmla="*/ 17462 h 11"/>
                <a:gd name="T80" fmla="*/ 60325 w 60"/>
                <a:gd name="T81" fmla="*/ 17462 h 11"/>
                <a:gd name="T82" fmla="*/ 53975 w 60"/>
                <a:gd name="T83" fmla="*/ 17462 h 11"/>
                <a:gd name="T84" fmla="*/ 47625 w 60"/>
                <a:gd name="T85" fmla="*/ 17462 h 11"/>
                <a:gd name="T86" fmla="*/ 42863 w 60"/>
                <a:gd name="T87" fmla="*/ 17462 h 11"/>
                <a:gd name="T88" fmla="*/ 36513 w 60"/>
                <a:gd name="T89" fmla="*/ 17462 h 11"/>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60" h="11">
                  <a:moveTo>
                    <a:pt x="23" y="11"/>
                  </a:moveTo>
                  <a:lnTo>
                    <a:pt x="19" y="11"/>
                  </a:lnTo>
                  <a:lnTo>
                    <a:pt x="15" y="11"/>
                  </a:lnTo>
                  <a:lnTo>
                    <a:pt x="12" y="11"/>
                  </a:lnTo>
                  <a:lnTo>
                    <a:pt x="8" y="11"/>
                  </a:lnTo>
                  <a:lnTo>
                    <a:pt x="4" y="11"/>
                  </a:lnTo>
                  <a:lnTo>
                    <a:pt x="4" y="7"/>
                  </a:lnTo>
                  <a:lnTo>
                    <a:pt x="0" y="3"/>
                  </a:lnTo>
                  <a:lnTo>
                    <a:pt x="4" y="3"/>
                  </a:lnTo>
                  <a:lnTo>
                    <a:pt x="8" y="3"/>
                  </a:lnTo>
                  <a:lnTo>
                    <a:pt x="12" y="3"/>
                  </a:lnTo>
                  <a:lnTo>
                    <a:pt x="15" y="3"/>
                  </a:lnTo>
                  <a:lnTo>
                    <a:pt x="19" y="0"/>
                  </a:lnTo>
                  <a:lnTo>
                    <a:pt x="23" y="0"/>
                  </a:lnTo>
                  <a:lnTo>
                    <a:pt x="27" y="0"/>
                  </a:lnTo>
                  <a:lnTo>
                    <a:pt x="34" y="0"/>
                  </a:lnTo>
                  <a:lnTo>
                    <a:pt x="38" y="0"/>
                  </a:lnTo>
                  <a:lnTo>
                    <a:pt x="42" y="0"/>
                  </a:lnTo>
                  <a:lnTo>
                    <a:pt x="45" y="0"/>
                  </a:lnTo>
                  <a:lnTo>
                    <a:pt x="49" y="0"/>
                  </a:lnTo>
                  <a:lnTo>
                    <a:pt x="53" y="0"/>
                  </a:lnTo>
                  <a:lnTo>
                    <a:pt x="57" y="0"/>
                  </a:lnTo>
                  <a:lnTo>
                    <a:pt x="60" y="0"/>
                  </a:lnTo>
                  <a:lnTo>
                    <a:pt x="60" y="3"/>
                  </a:lnTo>
                  <a:lnTo>
                    <a:pt x="57" y="3"/>
                  </a:lnTo>
                  <a:lnTo>
                    <a:pt x="53" y="3"/>
                  </a:lnTo>
                  <a:lnTo>
                    <a:pt x="49" y="3"/>
                  </a:lnTo>
                  <a:lnTo>
                    <a:pt x="45" y="3"/>
                  </a:lnTo>
                  <a:lnTo>
                    <a:pt x="42" y="3"/>
                  </a:lnTo>
                  <a:lnTo>
                    <a:pt x="38" y="3"/>
                  </a:lnTo>
                  <a:lnTo>
                    <a:pt x="42" y="3"/>
                  </a:lnTo>
                  <a:lnTo>
                    <a:pt x="42" y="7"/>
                  </a:lnTo>
                  <a:lnTo>
                    <a:pt x="45" y="7"/>
                  </a:lnTo>
                  <a:lnTo>
                    <a:pt x="45" y="3"/>
                  </a:lnTo>
                  <a:lnTo>
                    <a:pt x="49" y="3"/>
                  </a:lnTo>
                  <a:lnTo>
                    <a:pt x="53" y="3"/>
                  </a:lnTo>
                  <a:lnTo>
                    <a:pt x="53" y="7"/>
                  </a:lnTo>
                  <a:lnTo>
                    <a:pt x="49" y="11"/>
                  </a:lnTo>
                  <a:lnTo>
                    <a:pt x="45" y="11"/>
                  </a:lnTo>
                  <a:lnTo>
                    <a:pt x="42" y="11"/>
                  </a:lnTo>
                  <a:lnTo>
                    <a:pt x="38" y="11"/>
                  </a:lnTo>
                  <a:lnTo>
                    <a:pt x="34" y="11"/>
                  </a:lnTo>
                  <a:lnTo>
                    <a:pt x="30" y="11"/>
                  </a:lnTo>
                  <a:lnTo>
                    <a:pt x="27" y="11"/>
                  </a:lnTo>
                  <a:lnTo>
                    <a:pt x="23" y="11"/>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078" name="Freeform 2568"/>
            <p:cNvSpPr>
              <a:spLocks/>
            </p:cNvSpPr>
            <p:nvPr/>
          </p:nvSpPr>
          <p:spPr bwMode="auto">
            <a:xfrm>
              <a:off x="5426075" y="2187575"/>
              <a:ext cx="65088" cy="23813"/>
            </a:xfrm>
            <a:custGeom>
              <a:avLst/>
              <a:gdLst>
                <a:gd name="T0" fmla="*/ 58738 w 41"/>
                <a:gd name="T1" fmla="*/ 23813 h 15"/>
                <a:gd name="T2" fmla="*/ 52388 w 41"/>
                <a:gd name="T3" fmla="*/ 23813 h 15"/>
                <a:gd name="T4" fmla="*/ 52388 w 41"/>
                <a:gd name="T5" fmla="*/ 19050 h 15"/>
                <a:gd name="T6" fmla="*/ 41275 w 41"/>
                <a:gd name="T7" fmla="*/ 19050 h 15"/>
                <a:gd name="T8" fmla="*/ 34925 w 41"/>
                <a:gd name="T9" fmla="*/ 19050 h 15"/>
                <a:gd name="T10" fmla="*/ 28575 w 41"/>
                <a:gd name="T11" fmla="*/ 19050 h 15"/>
                <a:gd name="T12" fmla="*/ 23813 w 41"/>
                <a:gd name="T13" fmla="*/ 12700 h 15"/>
                <a:gd name="T14" fmla="*/ 17463 w 41"/>
                <a:gd name="T15" fmla="*/ 12700 h 15"/>
                <a:gd name="T16" fmla="*/ 17463 w 41"/>
                <a:gd name="T17" fmla="*/ 6350 h 15"/>
                <a:gd name="T18" fmla="*/ 11113 w 41"/>
                <a:gd name="T19" fmla="*/ 6350 h 15"/>
                <a:gd name="T20" fmla="*/ 0 w 41"/>
                <a:gd name="T21" fmla="*/ 6350 h 15"/>
                <a:gd name="T22" fmla="*/ 0 w 41"/>
                <a:gd name="T23" fmla="*/ 0 h 15"/>
                <a:gd name="T24" fmla="*/ 4763 w 41"/>
                <a:gd name="T25" fmla="*/ 0 h 15"/>
                <a:gd name="T26" fmla="*/ 11113 w 41"/>
                <a:gd name="T27" fmla="*/ 0 h 15"/>
                <a:gd name="T28" fmla="*/ 17463 w 41"/>
                <a:gd name="T29" fmla="*/ 0 h 15"/>
                <a:gd name="T30" fmla="*/ 23813 w 41"/>
                <a:gd name="T31" fmla="*/ 0 h 15"/>
                <a:gd name="T32" fmla="*/ 28575 w 41"/>
                <a:gd name="T33" fmla="*/ 0 h 15"/>
                <a:gd name="T34" fmla="*/ 28575 w 41"/>
                <a:gd name="T35" fmla="*/ 6350 h 15"/>
                <a:gd name="T36" fmla="*/ 34925 w 41"/>
                <a:gd name="T37" fmla="*/ 6350 h 15"/>
                <a:gd name="T38" fmla="*/ 41275 w 41"/>
                <a:gd name="T39" fmla="*/ 6350 h 15"/>
                <a:gd name="T40" fmla="*/ 47625 w 41"/>
                <a:gd name="T41" fmla="*/ 6350 h 15"/>
                <a:gd name="T42" fmla="*/ 47625 w 41"/>
                <a:gd name="T43" fmla="*/ 12700 h 15"/>
                <a:gd name="T44" fmla="*/ 52388 w 41"/>
                <a:gd name="T45" fmla="*/ 12700 h 15"/>
                <a:gd name="T46" fmla="*/ 58738 w 41"/>
                <a:gd name="T47" fmla="*/ 12700 h 15"/>
                <a:gd name="T48" fmla="*/ 65088 w 41"/>
                <a:gd name="T49" fmla="*/ 12700 h 15"/>
                <a:gd name="T50" fmla="*/ 65088 w 41"/>
                <a:gd name="T51" fmla="*/ 19050 h 15"/>
                <a:gd name="T52" fmla="*/ 65088 w 41"/>
                <a:gd name="T53" fmla="*/ 23813 h 15"/>
                <a:gd name="T54" fmla="*/ 58738 w 41"/>
                <a:gd name="T55" fmla="*/ 23813 h 1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41" h="15">
                  <a:moveTo>
                    <a:pt x="37" y="15"/>
                  </a:moveTo>
                  <a:lnTo>
                    <a:pt x="33" y="15"/>
                  </a:lnTo>
                  <a:lnTo>
                    <a:pt x="33" y="12"/>
                  </a:lnTo>
                  <a:lnTo>
                    <a:pt x="26" y="12"/>
                  </a:lnTo>
                  <a:lnTo>
                    <a:pt x="22" y="12"/>
                  </a:lnTo>
                  <a:lnTo>
                    <a:pt x="18" y="12"/>
                  </a:lnTo>
                  <a:lnTo>
                    <a:pt x="15" y="8"/>
                  </a:lnTo>
                  <a:lnTo>
                    <a:pt x="11" y="8"/>
                  </a:lnTo>
                  <a:lnTo>
                    <a:pt x="11" y="4"/>
                  </a:lnTo>
                  <a:lnTo>
                    <a:pt x="7" y="4"/>
                  </a:lnTo>
                  <a:lnTo>
                    <a:pt x="0" y="4"/>
                  </a:lnTo>
                  <a:lnTo>
                    <a:pt x="0" y="0"/>
                  </a:lnTo>
                  <a:lnTo>
                    <a:pt x="3" y="0"/>
                  </a:lnTo>
                  <a:lnTo>
                    <a:pt x="7" y="0"/>
                  </a:lnTo>
                  <a:lnTo>
                    <a:pt x="11" y="0"/>
                  </a:lnTo>
                  <a:lnTo>
                    <a:pt x="15" y="0"/>
                  </a:lnTo>
                  <a:lnTo>
                    <a:pt x="18" y="0"/>
                  </a:lnTo>
                  <a:lnTo>
                    <a:pt x="18" y="4"/>
                  </a:lnTo>
                  <a:lnTo>
                    <a:pt x="22" y="4"/>
                  </a:lnTo>
                  <a:lnTo>
                    <a:pt x="26" y="4"/>
                  </a:lnTo>
                  <a:lnTo>
                    <a:pt x="30" y="4"/>
                  </a:lnTo>
                  <a:lnTo>
                    <a:pt x="30" y="8"/>
                  </a:lnTo>
                  <a:lnTo>
                    <a:pt x="33" y="8"/>
                  </a:lnTo>
                  <a:lnTo>
                    <a:pt x="37" y="8"/>
                  </a:lnTo>
                  <a:lnTo>
                    <a:pt x="41" y="8"/>
                  </a:lnTo>
                  <a:lnTo>
                    <a:pt x="41" y="12"/>
                  </a:lnTo>
                  <a:lnTo>
                    <a:pt x="41" y="15"/>
                  </a:lnTo>
                  <a:lnTo>
                    <a:pt x="37" y="15"/>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079" name="Freeform 2569"/>
            <p:cNvSpPr>
              <a:spLocks/>
            </p:cNvSpPr>
            <p:nvPr/>
          </p:nvSpPr>
          <p:spPr bwMode="auto">
            <a:xfrm>
              <a:off x="3706813" y="2081213"/>
              <a:ext cx="42862" cy="28575"/>
            </a:xfrm>
            <a:custGeom>
              <a:avLst/>
              <a:gdLst>
                <a:gd name="T0" fmla="*/ 19050 w 27"/>
                <a:gd name="T1" fmla="*/ 28575 h 18"/>
                <a:gd name="T2" fmla="*/ 19050 w 27"/>
                <a:gd name="T3" fmla="*/ 23813 h 18"/>
                <a:gd name="T4" fmla="*/ 12700 w 27"/>
                <a:gd name="T5" fmla="*/ 23813 h 18"/>
                <a:gd name="T6" fmla="*/ 19050 w 27"/>
                <a:gd name="T7" fmla="*/ 23813 h 18"/>
                <a:gd name="T8" fmla="*/ 12700 w 27"/>
                <a:gd name="T9" fmla="*/ 23813 h 18"/>
                <a:gd name="T10" fmla="*/ 19050 w 27"/>
                <a:gd name="T11" fmla="*/ 23813 h 18"/>
                <a:gd name="T12" fmla="*/ 19050 w 27"/>
                <a:gd name="T13" fmla="*/ 17463 h 18"/>
                <a:gd name="T14" fmla="*/ 12700 w 27"/>
                <a:gd name="T15" fmla="*/ 17463 h 18"/>
                <a:gd name="T16" fmla="*/ 6350 w 27"/>
                <a:gd name="T17" fmla="*/ 17463 h 18"/>
                <a:gd name="T18" fmla="*/ 6350 w 27"/>
                <a:gd name="T19" fmla="*/ 11113 h 18"/>
                <a:gd name="T20" fmla="*/ 0 w 27"/>
                <a:gd name="T21" fmla="*/ 4763 h 18"/>
                <a:gd name="T22" fmla="*/ 6350 w 27"/>
                <a:gd name="T23" fmla="*/ 4763 h 18"/>
                <a:gd name="T24" fmla="*/ 6350 w 27"/>
                <a:gd name="T25" fmla="*/ 0 h 18"/>
                <a:gd name="T26" fmla="*/ 12700 w 27"/>
                <a:gd name="T27" fmla="*/ 0 h 18"/>
                <a:gd name="T28" fmla="*/ 19050 w 27"/>
                <a:gd name="T29" fmla="*/ 0 h 18"/>
                <a:gd name="T30" fmla="*/ 19050 w 27"/>
                <a:gd name="T31" fmla="*/ 4763 h 18"/>
                <a:gd name="T32" fmla="*/ 12700 w 27"/>
                <a:gd name="T33" fmla="*/ 4763 h 18"/>
                <a:gd name="T34" fmla="*/ 19050 w 27"/>
                <a:gd name="T35" fmla="*/ 4763 h 18"/>
                <a:gd name="T36" fmla="*/ 23812 w 27"/>
                <a:gd name="T37" fmla="*/ 0 h 18"/>
                <a:gd name="T38" fmla="*/ 23812 w 27"/>
                <a:gd name="T39" fmla="*/ 4763 h 18"/>
                <a:gd name="T40" fmla="*/ 30162 w 27"/>
                <a:gd name="T41" fmla="*/ 4763 h 18"/>
                <a:gd name="T42" fmla="*/ 30162 w 27"/>
                <a:gd name="T43" fmla="*/ 11113 h 18"/>
                <a:gd name="T44" fmla="*/ 23812 w 27"/>
                <a:gd name="T45" fmla="*/ 11113 h 18"/>
                <a:gd name="T46" fmla="*/ 19050 w 27"/>
                <a:gd name="T47" fmla="*/ 11113 h 18"/>
                <a:gd name="T48" fmla="*/ 12700 w 27"/>
                <a:gd name="T49" fmla="*/ 11113 h 18"/>
                <a:gd name="T50" fmla="*/ 19050 w 27"/>
                <a:gd name="T51" fmla="*/ 17463 h 18"/>
                <a:gd name="T52" fmla="*/ 23812 w 27"/>
                <a:gd name="T53" fmla="*/ 11113 h 18"/>
                <a:gd name="T54" fmla="*/ 30162 w 27"/>
                <a:gd name="T55" fmla="*/ 11113 h 18"/>
                <a:gd name="T56" fmla="*/ 30162 w 27"/>
                <a:gd name="T57" fmla="*/ 4763 h 18"/>
                <a:gd name="T58" fmla="*/ 36512 w 27"/>
                <a:gd name="T59" fmla="*/ 4763 h 18"/>
                <a:gd name="T60" fmla="*/ 36512 w 27"/>
                <a:gd name="T61" fmla="*/ 0 h 18"/>
                <a:gd name="T62" fmla="*/ 42862 w 27"/>
                <a:gd name="T63" fmla="*/ 0 h 18"/>
                <a:gd name="T64" fmla="*/ 42862 w 27"/>
                <a:gd name="T65" fmla="*/ 4763 h 18"/>
                <a:gd name="T66" fmla="*/ 36512 w 27"/>
                <a:gd name="T67" fmla="*/ 4763 h 18"/>
                <a:gd name="T68" fmla="*/ 36512 w 27"/>
                <a:gd name="T69" fmla="*/ 11113 h 18"/>
                <a:gd name="T70" fmla="*/ 30162 w 27"/>
                <a:gd name="T71" fmla="*/ 17463 h 18"/>
                <a:gd name="T72" fmla="*/ 36512 w 27"/>
                <a:gd name="T73" fmla="*/ 17463 h 18"/>
                <a:gd name="T74" fmla="*/ 36512 w 27"/>
                <a:gd name="T75" fmla="*/ 23813 h 18"/>
                <a:gd name="T76" fmla="*/ 30162 w 27"/>
                <a:gd name="T77" fmla="*/ 23813 h 18"/>
                <a:gd name="T78" fmla="*/ 23812 w 27"/>
                <a:gd name="T79" fmla="*/ 23813 h 18"/>
                <a:gd name="T80" fmla="*/ 30162 w 27"/>
                <a:gd name="T81" fmla="*/ 23813 h 18"/>
                <a:gd name="T82" fmla="*/ 23812 w 27"/>
                <a:gd name="T83" fmla="*/ 23813 h 18"/>
                <a:gd name="T84" fmla="*/ 19050 w 27"/>
                <a:gd name="T85" fmla="*/ 28575 h 1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27" h="18">
                  <a:moveTo>
                    <a:pt x="12" y="18"/>
                  </a:moveTo>
                  <a:lnTo>
                    <a:pt x="12" y="15"/>
                  </a:lnTo>
                  <a:lnTo>
                    <a:pt x="8" y="15"/>
                  </a:lnTo>
                  <a:lnTo>
                    <a:pt x="12" y="15"/>
                  </a:lnTo>
                  <a:lnTo>
                    <a:pt x="8" y="15"/>
                  </a:lnTo>
                  <a:lnTo>
                    <a:pt x="12" y="15"/>
                  </a:lnTo>
                  <a:lnTo>
                    <a:pt x="12" y="11"/>
                  </a:lnTo>
                  <a:lnTo>
                    <a:pt x="8" y="11"/>
                  </a:lnTo>
                  <a:lnTo>
                    <a:pt x="4" y="11"/>
                  </a:lnTo>
                  <a:lnTo>
                    <a:pt x="4" y="7"/>
                  </a:lnTo>
                  <a:lnTo>
                    <a:pt x="0" y="3"/>
                  </a:lnTo>
                  <a:lnTo>
                    <a:pt x="4" y="3"/>
                  </a:lnTo>
                  <a:lnTo>
                    <a:pt x="4" y="0"/>
                  </a:lnTo>
                  <a:lnTo>
                    <a:pt x="8" y="0"/>
                  </a:lnTo>
                  <a:lnTo>
                    <a:pt x="12" y="0"/>
                  </a:lnTo>
                  <a:lnTo>
                    <a:pt x="12" y="3"/>
                  </a:lnTo>
                  <a:lnTo>
                    <a:pt x="8" y="3"/>
                  </a:lnTo>
                  <a:lnTo>
                    <a:pt x="12" y="3"/>
                  </a:lnTo>
                  <a:lnTo>
                    <a:pt x="15" y="0"/>
                  </a:lnTo>
                  <a:lnTo>
                    <a:pt x="15" y="3"/>
                  </a:lnTo>
                  <a:lnTo>
                    <a:pt x="19" y="3"/>
                  </a:lnTo>
                  <a:lnTo>
                    <a:pt x="19" y="7"/>
                  </a:lnTo>
                  <a:lnTo>
                    <a:pt x="15" y="7"/>
                  </a:lnTo>
                  <a:lnTo>
                    <a:pt x="12" y="7"/>
                  </a:lnTo>
                  <a:lnTo>
                    <a:pt x="8" y="7"/>
                  </a:lnTo>
                  <a:lnTo>
                    <a:pt x="12" y="11"/>
                  </a:lnTo>
                  <a:lnTo>
                    <a:pt x="15" y="7"/>
                  </a:lnTo>
                  <a:lnTo>
                    <a:pt x="19" y="7"/>
                  </a:lnTo>
                  <a:lnTo>
                    <a:pt x="19" y="3"/>
                  </a:lnTo>
                  <a:lnTo>
                    <a:pt x="23" y="3"/>
                  </a:lnTo>
                  <a:lnTo>
                    <a:pt x="23" y="0"/>
                  </a:lnTo>
                  <a:lnTo>
                    <a:pt x="27" y="0"/>
                  </a:lnTo>
                  <a:lnTo>
                    <a:pt x="27" y="3"/>
                  </a:lnTo>
                  <a:lnTo>
                    <a:pt x="23" y="3"/>
                  </a:lnTo>
                  <a:lnTo>
                    <a:pt x="23" y="7"/>
                  </a:lnTo>
                  <a:lnTo>
                    <a:pt x="19" y="11"/>
                  </a:lnTo>
                  <a:lnTo>
                    <a:pt x="23" y="11"/>
                  </a:lnTo>
                  <a:lnTo>
                    <a:pt x="23" y="15"/>
                  </a:lnTo>
                  <a:lnTo>
                    <a:pt x="19" y="15"/>
                  </a:lnTo>
                  <a:lnTo>
                    <a:pt x="15" y="15"/>
                  </a:lnTo>
                  <a:lnTo>
                    <a:pt x="19" y="15"/>
                  </a:lnTo>
                  <a:lnTo>
                    <a:pt x="15" y="15"/>
                  </a:lnTo>
                  <a:lnTo>
                    <a:pt x="12" y="18"/>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080" name="Freeform 2570"/>
            <p:cNvSpPr>
              <a:spLocks/>
            </p:cNvSpPr>
            <p:nvPr/>
          </p:nvSpPr>
          <p:spPr bwMode="auto">
            <a:xfrm>
              <a:off x="4935538" y="1860550"/>
              <a:ext cx="53975" cy="23813"/>
            </a:xfrm>
            <a:custGeom>
              <a:avLst/>
              <a:gdLst>
                <a:gd name="T0" fmla="*/ 6350 w 34"/>
                <a:gd name="T1" fmla="*/ 23813 h 15"/>
                <a:gd name="T2" fmla="*/ 6350 w 34"/>
                <a:gd name="T3" fmla="*/ 17463 h 15"/>
                <a:gd name="T4" fmla="*/ 0 w 34"/>
                <a:gd name="T5" fmla="*/ 17463 h 15"/>
                <a:gd name="T6" fmla="*/ 0 w 34"/>
                <a:gd name="T7" fmla="*/ 11113 h 15"/>
                <a:gd name="T8" fmla="*/ 6350 w 34"/>
                <a:gd name="T9" fmla="*/ 11113 h 15"/>
                <a:gd name="T10" fmla="*/ 12700 w 34"/>
                <a:gd name="T11" fmla="*/ 11113 h 15"/>
                <a:gd name="T12" fmla="*/ 12700 w 34"/>
                <a:gd name="T13" fmla="*/ 4763 h 15"/>
                <a:gd name="T14" fmla="*/ 19050 w 34"/>
                <a:gd name="T15" fmla="*/ 4763 h 15"/>
                <a:gd name="T16" fmla="*/ 25400 w 34"/>
                <a:gd name="T17" fmla="*/ 4763 h 15"/>
                <a:gd name="T18" fmla="*/ 30163 w 34"/>
                <a:gd name="T19" fmla="*/ 4763 h 15"/>
                <a:gd name="T20" fmla="*/ 36513 w 34"/>
                <a:gd name="T21" fmla="*/ 4763 h 15"/>
                <a:gd name="T22" fmla="*/ 36513 w 34"/>
                <a:gd name="T23" fmla="*/ 0 h 15"/>
                <a:gd name="T24" fmla="*/ 36513 w 34"/>
                <a:gd name="T25" fmla="*/ 4763 h 15"/>
                <a:gd name="T26" fmla="*/ 42863 w 34"/>
                <a:gd name="T27" fmla="*/ 4763 h 15"/>
                <a:gd name="T28" fmla="*/ 42863 w 34"/>
                <a:gd name="T29" fmla="*/ 0 h 15"/>
                <a:gd name="T30" fmla="*/ 49213 w 34"/>
                <a:gd name="T31" fmla="*/ 0 h 15"/>
                <a:gd name="T32" fmla="*/ 53975 w 34"/>
                <a:gd name="T33" fmla="*/ 0 h 15"/>
                <a:gd name="T34" fmla="*/ 53975 w 34"/>
                <a:gd name="T35" fmla="*/ 4763 h 15"/>
                <a:gd name="T36" fmla="*/ 53975 w 34"/>
                <a:gd name="T37" fmla="*/ 11113 h 15"/>
                <a:gd name="T38" fmla="*/ 49213 w 34"/>
                <a:gd name="T39" fmla="*/ 11113 h 15"/>
                <a:gd name="T40" fmla="*/ 42863 w 34"/>
                <a:gd name="T41" fmla="*/ 11113 h 15"/>
                <a:gd name="T42" fmla="*/ 42863 w 34"/>
                <a:gd name="T43" fmla="*/ 17463 h 15"/>
                <a:gd name="T44" fmla="*/ 36513 w 34"/>
                <a:gd name="T45" fmla="*/ 17463 h 15"/>
                <a:gd name="T46" fmla="*/ 30163 w 34"/>
                <a:gd name="T47" fmla="*/ 17463 h 15"/>
                <a:gd name="T48" fmla="*/ 25400 w 34"/>
                <a:gd name="T49" fmla="*/ 23813 h 15"/>
                <a:gd name="T50" fmla="*/ 19050 w 34"/>
                <a:gd name="T51" fmla="*/ 23813 h 15"/>
                <a:gd name="T52" fmla="*/ 19050 w 34"/>
                <a:gd name="T53" fmla="*/ 17463 h 15"/>
                <a:gd name="T54" fmla="*/ 12700 w 34"/>
                <a:gd name="T55" fmla="*/ 23813 h 15"/>
                <a:gd name="T56" fmla="*/ 6350 w 34"/>
                <a:gd name="T57" fmla="*/ 23813 h 1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4" h="15">
                  <a:moveTo>
                    <a:pt x="4" y="15"/>
                  </a:moveTo>
                  <a:lnTo>
                    <a:pt x="4" y="11"/>
                  </a:lnTo>
                  <a:lnTo>
                    <a:pt x="0" y="11"/>
                  </a:lnTo>
                  <a:lnTo>
                    <a:pt x="0" y="7"/>
                  </a:lnTo>
                  <a:lnTo>
                    <a:pt x="4" y="7"/>
                  </a:lnTo>
                  <a:lnTo>
                    <a:pt x="8" y="7"/>
                  </a:lnTo>
                  <a:lnTo>
                    <a:pt x="8" y="3"/>
                  </a:lnTo>
                  <a:lnTo>
                    <a:pt x="12" y="3"/>
                  </a:lnTo>
                  <a:lnTo>
                    <a:pt x="16" y="3"/>
                  </a:lnTo>
                  <a:lnTo>
                    <a:pt x="19" y="3"/>
                  </a:lnTo>
                  <a:lnTo>
                    <a:pt x="23" y="3"/>
                  </a:lnTo>
                  <a:lnTo>
                    <a:pt x="23" y="0"/>
                  </a:lnTo>
                  <a:lnTo>
                    <a:pt x="23" y="3"/>
                  </a:lnTo>
                  <a:lnTo>
                    <a:pt x="27" y="3"/>
                  </a:lnTo>
                  <a:lnTo>
                    <a:pt x="27" y="0"/>
                  </a:lnTo>
                  <a:lnTo>
                    <a:pt x="31" y="0"/>
                  </a:lnTo>
                  <a:lnTo>
                    <a:pt x="34" y="0"/>
                  </a:lnTo>
                  <a:lnTo>
                    <a:pt x="34" y="3"/>
                  </a:lnTo>
                  <a:lnTo>
                    <a:pt x="34" y="7"/>
                  </a:lnTo>
                  <a:lnTo>
                    <a:pt x="31" y="7"/>
                  </a:lnTo>
                  <a:lnTo>
                    <a:pt x="27" y="7"/>
                  </a:lnTo>
                  <a:lnTo>
                    <a:pt x="27" y="11"/>
                  </a:lnTo>
                  <a:lnTo>
                    <a:pt x="23" y="11"/>
                  </a:lnTo>
                  <a:lnTo>
                    <a:pt x="19" y="11"/>
                  </a:lnTo>
                  <a:lnTo>
                    <a:pt x="16" y="15"/>
                  </a:lnTo>
                  <a:lnTo>
                    <a:pt x="12" y="15"/>
                  </a:lnTo>
                  <a:lnTo>
                    <a:pt x="12" y="11"/>
                  </a:lnTo>
                  <a:lnTo>
                    <a:pt x="8" y="15"/>
                  </a:lnTo>
                  <a:lnTo>
                    <a:pt x="4" y="15"/>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081" name="Freeform 2571"/>
            <p:cNvSpPr>
              <a:spLocks/>
            </p:cNvSpPr>
            <p:nvPr/>
          </p:nvSpPr>
          <p:spPr bwMode="auto">
            <a:xfrm>
              <a:off x="4364038" y="1590675"/>
              <a:ext cx="58737" cy="23813"/>
            </a:xfrm>
            <a:custGeom>
              <a:avLst/>
              <a:gdLst>
                <a:gd name="T0" fmla="*/ 41275 w 37"/>
                <a:gd name="T1" fmla="*/ 23813 h 15"/>
                <a:gd name="T2" fmla="*/ 34925 w 37"/>
                <a:gd name="T3" fmla="*/ 23813 h 15"/>
                <a:gd name="T4" fmla="*/ 34925 w 37"/>
                <a:gd name="T5" fmla="*/ 19050 h 15"/>
                <a:gd name="T6" fmla="*/ 30162 w 37"/>
                <a:gd name="T7" fmla="*/ 19050 h 15"/>
                <a:gd name="T8" fmla="*/ 23812 w 37"/>
                <a:gd name="T9" fmla="*/ 19050 h 15"/>
                <a:gd name="T10" fmla="*/ 23812 w 37"/>
                <a:gd name="T11" fmla="*/ 12700 h 15"/>
                <a:gd name="T12" fmla="*/ 17462 w 37"/>
                <a:gd name="T13" fmla="*/ 12700 h 15"/>
                <a:gd name="T14" fmla="*/ 11112 w 37"/>
                <a:gd name="T15" fmla="*/ 12700 h 15"/>
                <a:gd name="T16" fmla="*/ 4762 w 37"/>
                <a:gd name="T17" fmla="*/ 12700 h 15"/>
                <a:gd name="T18" fmla="*/ 0 w 37"/>
                <a:gd name="T19" fmla="*/ 6350 h 15"/>
                <a:gd name="T20" fmla="*/ 4762 w 37"/>
                <a:gd name="T21" fmla="*/ 6350 h 15"/>
                <a:gd name="T22" fmla="*/ 4762 w 37"/>
                <a:gd name="T23" fmla="*/ 0 h 15"/>
                <a:gd name="T24" fmla="*/ 11112 w 37"/>
                <a:gd name="T25" fmla="*/ 0 h 15"/>
                <a:gd name="T26" fmla="*/ 17462 w 37"/>
                <a:gd name="T27" fmla="*/ 0 h 15"/>
                <a:gd name="T28" fmla="*/ 23812 w 37"/>
                <a:gd name="T29" fmla="*/ 0 h 15"/>
                <a:gd name="T30" fmla="*/ 30162 w 37"/>
                <a:gd name="T31" fmla="*/ 0 h 15"/>
                <a:gd name="T32" fmla="*/ 34925 w 37"/>
                <a:gd name="T33" fmla="*/ 0 h 15"/>
                <a:gd name="T34" fmla="*/ 41275 w 37"/>
                <a:gd name="T35" fmla="*/ 0 h 15"/>
                <a:gd name="T36" fmla="*/ 47625 w 37"/>
                <a:gd name="T37" fmla="*/ 0 h 15"/>
                <a:gd name="T38" fmla="*/ 47625 w 37"/>
                <a:gd name="T39" fmla="*/ 6350 h 15"/>
                <a:gd name="T40" fmla="*/ 53975 w 37"/>
                <a:gd name="T41" fmla="*/ 6350 h 15"/>
                <a:gd name="T42" fmla="*/ 58737 w 37"/>
                <a:gd name="T43" fmla="*/ 6350 h 15"/>
                <a:gd name="T44" fmla="*/ 58737 w 37"/>
                <a:gd name="T45" fmla="*/ 12700 h 15"/>
                <a:gd name="T46" fmla="*/ 53975 w 37"/>
                <a:gd name="T47" fmla="*/ 12700 h 15"/>
                <a:gd name="T48" fmla="*/ 53975 w 37"/>
                <a:gd name="T49" fmla="*/ 19050 h 15"/>
                <a:gd name="T50" fmla="*/ 47625 w 37"/>
                <a:gd name="T51" fmla="*/ 19050 h 15"/>
                <a:gd name="T52" fmla="*/ 47625 w 37"/>
                <a:gd name="T53" fmla="*/ 23813 h 15"/>
                <a:gd name="T54" fmla="*/ 41275 w 37"/>
                <a:gd name="T55" fmla="*/ 23813 h 1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37" h="15">
                  <a:moveTo>
                    <a:pt x="26" y="15"/>
                  </a:moveTo>
                  <a:lnTo>
                    <a:pt x="22" y="15"/>
                  </a:lnTo>
                  <a:lnTo>
                    <a:pt x="22" y="12"/>
                  </a:lnTo>
                  <a:lnTo>
                    <a:pt x="19" y="12"/>
                  </a:lnTo>
                  <a:lnTo>
                    <a:pt x="15" y="12"/>
                  </a:lnTo>
                  <a:lnTo>
                    <a:pt x="15" y="8"/>
                  </a:lnTo>
                  <a:lnTo>
                    <a:pt x="11" y="8"/>
                  </a:lnTo>
                  <a:lnTo>
                    <a:pt x="7" y="8"/>
                  </a:lnTo>
                  <a:lnTo>
                    <a:pt x="3" y="8"/>
                  </a:lnTo>
                  <a:lnTo>
                    <a:pt x="0" y="4"/>
                  </a:lnTo>
                  <a:lnTo>
                    <a:pt x="3" y="4"/>
                  </a:lnTo>
                  <a:lnTo>
                    <a:pt x="3" y="0"/>
                  </a:lnTo>
                  <a:lnTo>
                    <a:pt x="7" y="0"/>
                  </a:lnTo>
                  <a:lnTo>
                    <a:pt x="11" y="0"/>
                  </a:lnTo>
                  <a:lnTo>
                    <a:pt x="15" y="0"/>
                  </a:lnTo>
                  <a:lnTo>
                    <a:pt x="19" y="0"/>
                  </a:lnTo>
                  <a:lnTo>
                    <a:pt x="22" y="0"/>
                  </a:lnTo>
                  <a:lnTo>
                    <a:pt x="26" y="0"/>
                  </a:lnTo>
                  <a:lnTo>
                    <a:pt x="30" y="0"/>
                  </a:lnTo>
                  <a:lnTo>
                    <a:pt x="30" y="4"/>
                  </a:lnTo>
                  <a:lnTo>
                    <a:pt x="34" y="4"/>
                  </a:lnTo>
                  <a:lnTo>
                    <a:pt x="37" y="4"/>
                  </a:lnTo>
                  <a:lnTo>
                    <a:pt x="37" y="8"/>
                  </a:lnTo>
                  <a:lnTo>
                    <a:pt x="34" y="8"/>
                  </a:lnTo>
                  <a:lnTo>
                    <a:pt x="34" y="12"/>
                  </a:lnTo>
                  <a:lnTo>
                    <a:pt x="30" y="12"/>
                  </a:lnTo>
                  <a:lnTo>
                    <a:pt x="30" y="15"/>
                  </a:lnTo>
                  <a:lnTo>
                    <a:pt x="26" y="15"/>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082" name="Freeform 2572"/>
            <p:cNvSpPr>
              <a:spLocks/>
            </p:cNvSpPr>
            <p:nvPr/>
          </p:nvSpPr>
          <p:spPr bwMode="auto">
            <a:xfrm>
              <a:off x="5426075" y="2259013"/>
              <a:ext cx="58738" cy="30162"/>
            </a:xfrm>
            <a:custGeom>
              <a:avLst/>
              <a:gdLst>
                <a:gd name="T0" fmla="*/ 41275 w 37"/>
                <a:gd name="T1" fmla="*/ 30162 h 19"/>
                <a:gd name="T2" fmla="*/ 34925 w 37"/>
                <a:gd name="T3" fmla="*/ 23812 h 19"/>
                <a:gd name="T4" fmla="*/ 28575 w 37"/>
                <a:gd name="T5" fmla="*/ 23812 h 19"/>
                <a:gd name="T6" fmla="*/ 34925 w 37"/>
                <a:gd name="T7" fmla="*/ 19050 h 19"/>
                <a:gd name="T8" fmla="*/ 28575 w 37"/>
                <a:gd name="T9" fmla="*/ 23812 h 19"/>
                <a:gd name="T10" fmla="*/ 23813 w 37"/>
                <a:gd name="T11" fmla="*/ 23812 h 19"/>
                <a:gd name="T12" fmla="*/ 17463 w 37"/>
                <a:gd name="T13" fmla="*/ 23812 h 19"/>
                <a:gd name="T14" fmla="*/ 17463 w 37"/>
                <a:gd name="T15" fmla="*/ 19050 h 19"/>
                <a:gd name="T16" fmla="*/ 11113 w 37"/>
                <a:gd name="T17" fmla="*/ 19050 h 19"/>
                <a:gd name="T18" fmla="*/ 17463 w 37"/>
                <a:gd name="T19" fmla="*/ 19050 h 19"/>
                <a:gd name="T20" fmla="*/ 11113 w 37"/>
                <a:gd name="T21" fmla="*/ 19050 h 19"/>
                <a:gd name="T22" fmla="*/ 4763 w 37"/>
                <a:gd name="T23" fmla="*/ 19050 h 19"/>
                <a:gd name="T24" fmla="*/ 4763 w 37"/>
                <a:gd name="T25" fmla="*/ 12700 h 19"/>
                <a:gd name="T26" fmla="*/ 0 w 37"/>
                <a:gd name="T27" fmla="*/ 12700 h 19"/>
                <a:gd name="T28" fmla="*/ 0 w 37"/>
                <a:gd name="T29" fmla="*/ 6350 h 19"/>
                <a:gd name="T30" fmla="*/ 4763 w 37"/>
                <a:gd name="T31" fmla="*/ 6350 h 19"/>
                <a:gd name="T32" fmla="*/ 4763 w 37"/>
                <a:gd name="T33" fmla="*/ 0 h 19"/>
                <a:gd name="T34" fmla="*/ 11113 w 37"/>
                <a:gd name="T35" fmla="*/ 0 h 19"/>
                <a:gd name="T36" fmla="*/ 11113 w 37"/>
                <a:gd name="T37" fmla="*/ 6350 h 19"/>
                <a:gd name="T38" fmla="*/ 4763 w 37"/>
                <a:gd name="T39" fmla="*/ 6350 h 19"/>
                <a:gd name="T40" fmla="*/ 11113 w 37"/>
                <a:gd name="T41" fmla="*/ 6350 h 19"/>
                <a:gd name="T42" fmla="*/ 11113 w 37"/>
                <a:gd name="T43" fmla="*/ 12700 h 19"/>
                <a:gd name="T44" fmla="*/ 17463 w 37"/>
                <a:gd name="T45" fmla="*/ 19050 h 19"/>
                <a:gd name="T46" fmla="*/ 17463 w 37"/>
                <a:gd name="T47" fmla="*/ 12700 h 19"/>
                <a:gd name="T48" fmla="*/ 23813 w 37"/>
                <a:gd name="T49" fmla="*/ 12700 h 19"/>
                <a:gd name="T50" fmla="*/ 28575 w 37"/>
                <a:gd name="T51" fmla="*/ 12700 h 19"/>
                <a:gd name="T52" fmla="*/ 28575 w 37"/>
                <a:gd name="T53" fmla="*/ 19050 h 19"/>
                <a:gd name="T54" fmla="*/ 34925 w 37"/>
                <a:gd name="T55" fmla="*/ 19050 h 19"/>
                <a:gd name="T56" fmla="*/ 41275 w 37"/>
                <a:gd name="T57" fmla="*/ 19050 h 19"/>
                <a:gd name="T58" fmla="*/ 41275 w 37"/>
                <a:gd name="T59" fmla="*/ 12700 h 19"/>
                <a:gd name="T60" fmla="*/ 47625 w 37"/>
                <a:gd name="T61" fmla="*/ 12700 h 19"/>
                <a:gd name="T62" fmla="*/ 52388 w 37"/>
                <a:gd name="T63" fmla="*/ 12700 h 19"/>
                <a:gd name="T64" fmla="*/ 58738 w 37"/>
                <a:gd name="T65" fmla="*/ 12700 h 19"/>
                <a:gd name="T66" fmla="*/ 58738 w 37"/>
                <a:gd name="T67" fmla="*/ 19050 h 19"/>
                <a:gd name="T68" fmla="*/ 52388 w 37"/>
                <a:gd name="T69" fmla="*/ 19050 h 19"/>
                <a:gd name="T70" fmla="*/ 47625 w 37"/>
                <a:gd name="T71" fmla="*/ 19050 h 19"/>
                <a:gd name="T72" fmla="*/ 47625 w 37"/>
                <a:gd name="T73" fmla="*/ 23812 h 19"/>
                <a:gd name="T74" fmla="*/ 47625 w 37"/>
                <a:gd name="T75" fmla="*/ 30162 h 19"/>
                <a:gd name="T76" fmla="*/ 41275 w 37"/>
                <a:gd name="T77" fmla="*/ 30162 h 19"/>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37" h="19">
                  <a:moveTo>
                    <a:pt x="26" y="19"/>
                  </a:moveTo>
                  <a:lnTo>
                    <a:pt x="22" y="15"/>
                  </a:lnTo>
                  <a:lnTo>
                    <a:pt x="18" y="15"/>
                  </a:lnTo>
                  <a:lnTo>
                    <a:pt x="22" y="12"/>
                  </a:lnTo>
                  <a:lnTo>
                    <a:pt x="18" y="15"/>
                  </a:lnTo>
                  <a:lnTo>
                    <a:pt x="15" y="15"/>
                  </a:lnTo>
                  <a:lnTo>
                    <a:pt x="11" y="15"/>
                  </a:lnTo>
                  <a:lnTo>
                    <a:pt x="11" y="12"/>
                  </a:lnTo>
                  <a:lnTo>
                    <a:pt x="7" y="12"/>
                  </a:lnTo>
                  <a:lnTo>
                    <a:pt x="11" y="12"/>
                  </a:lnTo>
                  <a:lnTo>
                    <a:pt x="7" y="12"/>
                  </a:lnTo>
                  <a:lnTo>
                    <a:pt x="3" y="12"/>
                  </a:lnTo>
                  <a:lnTo>
                    <a:pt x="3" y="8"/>
                  </a:lnTo>
                  <a:lnTo>
                    <a:pt x="0" y="8"/>
                  </a:lnTo>
                  <a:lnTo>
                    <a:pt x="0" y="4"/>
                  </a:lnTo>
                  <a:lnTo>
                    <a:pt x="3" y="4"/>
                  </a:lnTo>
                  <a:lnTo>
                    <a:pt x="3" y="0"/>
                  </a:lnTo>
                  <a:lnTo>
                    <a:pt x="7" y="0"/>
                  </a:lnTo>
                  <a:lnTo>
                    <a:pt x="7" y="4"/>
                  </a:lnTo>
                  <a:lnTo>
                    <a:pt x="3" y="4"/>
                  </a:lnTo>
                  <a:lnTo>
                    <a:pt x="7" y="4"/>
                  </a:lnTo>
                  <a:lnTo>
                    <a:pt x="7" y="8"/>
                  </a:lnTo>
                  <a:lnTo>
                    <a:pt x="11" y="12"/>
                  </a:lnTo>
                  <a:lnTo>
                    <a:pt x="11" y="8"/>
                  </a:lnTo>
                  <a:lnTo>
                    <a:pt x="15" y="8"/>
                  </a:lnTo>
                  <a:lnTo>
                    <a:pt x="18" y="8"/>
                  </a:lnTo>
                  <a:lnTo>
                    <a:pt x="18" y="12"/>
                  </a:lnTo>
                  <a:lnTo>
                    <a:pt x="22" y="12"/>
                  </a:lnTo>
                  <a:lnTo>
                    <a:pt x="26" y="12"/>
                  </a:lnTo>
                  <a:lnTo>
                    <a:pt x="26" y="8"/>
                  </a:lnTo>
                  <a:lnTo>
                    <a:pt x="30" y="8"/>
                  </a:lnTo>
                  <a:lnTo>
                    <a:pt x="33" y="8"/>
                  </a:lnTo>
                  <a:lnTo>
                    <a:pt x="37" y="8"/>
                  </a:lnTo>
                  <a:lnTo>
                    <a:pt x="37" y="12"/>
                  </a:lnTo>
                  <a:lnTo>
                    <a:pt x="33" y="12"/>
                  </a:lnTo>
                  <a:lnTo>
                    <a:pt x="30" y="12"/>
                  </a:lnTo>
                  <a:lnTo>
                    <a:pt x="30" y="15"/>
                  </a:lnTo>
                  <a:lnTo>
                    <a:pt x="30" y="19"/>
                  </a:lnTo>
                  <a:lnTo>
                    <a:pt x="26" y="19"/>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083" name="Freeform 2573"/>
            <p:cNvSpPr>
              <a:spLocks/>
            </p:cNvSpPr>
            <p:nvPr/>
          </p:nvSpPr>
          <p:spPr bwMode="auto">
            <a:xfrm>
              <a:off x="3635375" y="1692275"/>
              <a:ext cx="60325" cy="23813"/>
            </a:xfrm>
            <a:custGeom>
              <a:avLst/>
              <a:gdLst>
                <a:gd name="T0" fmla="*/ 47625 w 38"/>
                <a:gd name="T1" fmla="*/ 23813 h 15"/>
                <a:gd name="T2" fmla="*/ 42863 w 38"/>
                <a:gd name="T3" fmla="*/ 23813 h 15"/>
                <a:gd name="T4" fmla="*/ 36513 w 38"/>
                <a:gd name="T5" fmla="*/ 23813 h 15"/>
                <a:gd name="T6" fmla="*/ 36513 w 38"/>
                <a:gd name="T7" fmla="*/ 19050 h 15"/>
                <a:gd name="T8" fmla="*/ 30163 w 38"/>
                <a:gd name="T9" fmla="*/ 19050 h 15"/>
                <a:gd name="T10" fmla="*/ 30163 w 38"/>
                <a:gd name="T11" fmla="*/ 23813 h 15"/>
                <a:gd name="T12" fmla="*/ 23813 w 38"/>
                <a:gd name="T13" fmla="*/ 23813 h 15"/>
                <a:gd name="T14" fmla="*/ 23813 w 38"/>
                <a:gd name="T15" fmla="*/ 19050 h 15"/>
                <a:gd name="T16" fmla="*/ 19050 w 38"/>
                <a:gd name="T17" fmla="*/ 19050 h 15"/>
                <a:gd name="T18" fmla="*/ 6350 w 38"/>
                <a:gd name="T19" fmla="*/ 23813 h 15"/>
                <a:gd name="T20" fmla="*/ 6350 w 38"/>
                <a:gd name="T21" fmla="*/ 19050 h 15"/>
                <a:gd name="T22" fmla="*/ 0 w 38"/>
                <a:gd name="T23" fmla="*/ 19050 h 15"/>
                <a:gd name="T24" fmla="*/ 6350 w 38"/>
                <a:gd name="T25" fmla="*/ 19050 h 15"/>
                <a:gd name="T26" fmla="*/ 12700 w 38"/>
                <a:gd name="T27" fmla="*/ 19050 h 15"/>
                <a:gd name="T28" fmla="*/ 6350 w 38"/>
                <a:gd name="T29" fmla="*/ 19050 h 15"/>
                <a:gd name="T30" fmla="*/ 6350 w 38"/>
                <a:gd name="T31" fmla="*/ 12700 h 15"/>
                <a:gd name="T32" fmla="*/ 12700 w 38"/>
                <a:gd name="T33" fmla="*/ 19050 h 15"/>
                <a:gd name="T34" fmla="*/ 19050 w 38"/>
                <a:gd name="T35" fmla="*/ 19050 h 15"/>
                <a:gd name="T36" fmla="*/ 12700 w 38"/>
                <a:gd name="T37" fmla="*/ 19050 h 15"/>
                <a:gd name="T38" fmla="*/ 6350 w 38"/>
                <a:gd name="T39" fmla="*/ 12700 h 15"/>
                <a:gd name="T40" fmla="*/ 12700 w 38"/>
                <a:gd name="T41" fmla="*/ 12700 h 15"/>
                <a:gd name="T42" fmla="*/ 19050 w 38"/>
                <a:gd name="T43" fmla="*/ 12700 h 15"/>
                <a:gd name="T44" fmla="*/ 23813 w 38"/>
                <a:gd name="T45" fmla="*/ 12700 h 15"/>
                <a:gd name="T46" fmla="*/ 19050 w 38"/>
                <a:gd name="T47" fmla="*/ 6350 h 15"/>
                <a:gd name="T48" fmla="*/ 23813 w 38"/>
                <a:gd name="T49" fmla="*/ 6350 h 15"/>
                <a:gd name="T50" fmla="*/ 30163 w 38"/>
                <a:gd name="T51" fmla="*/ 6350 h 15"/>
                <a:gd name="T52" fmla="*/ 36513 w 38"/>
                <a:gd name="T53" fmla="*/ 6350 h 15"/>
                <a:gd name="T54" fmla="*/ 42863 w 38"/>
                <a:gd name="T55" fmla="*/ 6350 h 15"/>
                <a:gd name="T56" fmla="*/ 42863 w 38"/>
                <a:gd name="T57" fmla="*/ 0 h 15"/>
                <a:gd name="T58" fmla="*/ 47625 w 38"/>
                <a:gd name="T59" fmla="*/ 0 h 15"/>
                <a:gd name="T60" fmla="*/ 47625 w 38"/>
                <a:gd name="T61" fmla="*/ 6350 h 15"/>
                <a:gd name="T62" fmla="*/ 53975 w 38"/>
                <a:gd name="T63" fmla="*/ 6350 h 15"/>
                <a:gd name="T64" fmla="*/ 60325 w 38"/>
                <a:gd name="T65" fmla="*/ 6350 h 15"/>
                <a:gd name="T66" fmla="*/ 53975 w 38"/>
                <a:gd name="T67" fmla="*/ 6350 h 15"/>
                <a:gd name="T68" fmla="*/ 47625 w 38"/>
                <a:gd name="T69" fmla="*/ 12700 h 15"/>
                <a:gd name="T70" fmla="*/ 42863 w 38"/>
                <a:gd name="T71" fmla="*/ 19050 h 15"/>
                <a:gd name="T72" fmla="*/ 36513 w 38"/>
                <a:gd name="T73" fmla="*/ 19050 h 15"/>
                <a:gd name="T74" fmla="*/ 42863 w 38"/>
                <a:gd name="T75" fmla="*/ 23813 h 15"/>
                <a:gd name="T76" fmla="*/ 47625 w 38"/>
                <a:gd name="T77" fmla="*/ 23813 h 15"/>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38" h="15">
                  <a:moveTo>
                    <a:pt x="30" y="15"/>
                  </a:moveTo>
                  <a:lnTo>
                    <a:pt x="27" y="15"/>
                  </a:lnTo>
                  <a:lnTo>
                    <a:pt x="23" y="15"/>
                  </a:lnTo>
                  <a:lnTo>
                    <a:pt x="23" y="12"/>
                  </a:lnTo>
                  <a:lnTo>
                    <a:pt x="19" y="12"/>
                  </a:lnTo>
                  <a:lnTo>
                    <a:pt x="19" y="15"/>
                  </a:lnTo>
                  <a:lnTo>
                    <a:pt x="15" y="15"/>
                  </a:lnTo>
                  <a:lnTo>
                    <a:pt x="15" y="12"/>
                  </a:lnTo>
                  <a:lnTo>
                    <a:pt x="12" y="12"/>
                  </a:lnTo>
                  <a:lnTo>
                    <a:pt x="4" y="15"/>
                  </a:lnTo>
                  <a:lnTo>
                    <a:pt x="4" y="12"/>
                  </a:lnTo>
                  <a:lnTo>
                    <a:pt x="0" y="12"/>
                  </a:lnTo>
                  <a:lnTo>
                    <a:pt x="4" y="12"/>
                  </a:lnTo>
                  <a:lnTo>
                    <a:pt x="8" y="12"/>
                  </a:lnTo>
                  <a:lnTo>
                    <a:pt x="4" y="12"/>
                  </a:lnTo>
                  <a:lnTo>
                    <a:pt x="4" y="8"/>
                  </a:lnTo>
                  <a:lnTo>
                    <a:pt x="8" y="12"/>
                  </a:lnTo>
                  <a:lnTo>
                    <a:pt x="12" y="12"/>
                  </a:lnTo>
                  <a:lnTo>
                    <a:pt x="8" y="12"/>
                  </a:lnTo>
                  <a:lnTo>
                    <a:pt x="4" y="8"/>
                  </a:lnTo>
                  <a:lnTo>
                    <a:pt x="8" y="8"/>
                  </a:lnTo>
                  <a:lnTo>
                    <a:pt x="12" y="8"/>
                  </a:lnTo>
                  <a:lnTo>
                    <a:pt x="15" y="8"/>
                  </a:lnTo>
                  <a:lnTo>
                    <a:pt x="12" y="4"/>
                  </a:lnTo>
                  <a:lnTo>
                    <a:pt x="15" y="4"/>
                  </a:lnTo>
                  <a:lnTo>
                    <a:pt x="19" y="4"/>
                  </a:lnTo>
                  <a:lnTo>
                    <a:pt x="23" y="4"/>
                  </a:lnTo>
                  <a:lnTo>
                    <a:pt x="27" y="4"/>
                  </a:lnTo>
                  <a:lnTo>
                    <a:pt x="27" y="0"/>
                  </a:lnTo>
                  <a:lnTo>
                    <a:pt x="30" y="0"/>
                  </a:lnTo>
                  <a:lnTo>
                    <a:pt x="30" y="4"/>
                  </a:lnTo>
                  <a:lnTo>
                    <a:pt x="34" y="4"/>
                  </a:lnTo>
                  <a:lnTo>
                    <a:pt x="38" y="4"/>
                  </a:lnTo>
                  <a:lnTo>
                    <a:pt x="34" y="4"/>
                  </a:lnTo>
                  <a:lnTo>
                    <a:pt x="30" y="8"/>
                  </a:lnTo>
                  <a:lnTo>
                    <a:pt x="27" y="12"/>
                  </a:lnTo>
                  <a:lnTo>
                    <a:pt x="23" y="12"/>
                  </a:lnTo>
                  <a:lnTo>
                    <a:pt x="27" y="15"/>
                  </a:lnTo>
                  <a:lnTo>
                    <a:pt x="30" y="15"/>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084" name="Freeform 2574"/>
            <p:cNvSpPr>
              <a:spLocks/>
            </p:cNvSpPr>
            <p:nvPr/>
          </p:nvSpPr>
          <p:spPr bwMode="auto">
            <a:xfrm>
              <a:off x="4202113" y="1465263"/>
              <a:ext cx="101600" cy="12700"/>
            </a:xfrm>
            <a:custGeom>
              <a:avLst/>
              <a:gdLst>
                <a:gd name="T0" fmla="*/ 47625 w 64"/>
                <a:gd name="T1" fmla="*/ 12700 h 8"/>
                <a:gd name="T2" fmla="*/ 42863 w 64"/>
                <a:gd name="T3" fmla="*/ 12700 h 8"/>
                <a:gd name="T4" fmla="*/ 36513 w 64"/>
                <a:gd name="T5" fmla="*/ 12700 h 8"/>
                <a:gd name="T6" fmla="*/ 30163 w 64"/>
                <a:gd name="T7" fmla="*/ 12700 h 8"/>
                <a:gd name="T8" fmla="*/ 23813 w 64"/>
                <a:gd name="T9" fmla="*/ 12700 h 8"/>
                <a:gd name="T10" fmla="*/ 19050 w 64"/>
                <a:gd name="T11" fmla="*/ 12700 h 8"/>
                <a:gd name="T12" fmla="*/ 12700 w 64"/>
                <a:gd name="T13" fmla="*/ 12700 h 8"/>
                <a:gd name="T14" fmla="*/ 6350 w 64"/>
                <a:gd name="T15" fmla="*/ 12700 h 8"/>
                <a:gd name="T16" fmla="*/ 0 w 64"/>
                <a:gd name="T17" fmla="*/ 12700 h 8"/>
                <a:gd name="T18" fmla="*/ 6350 w 64"/>
                <a:gd name="T19" fmla="*/ 12700 h 8"/>
                <a:gd name="T20" fmla="*/ 12700 w 64"/>
                <a:gd name="T21" fmla="*/ 12700 h 8"/>
                <a:gd name="T22" fmla="*/ 19050 w 64"/>
                <a:gd name="T23" fmla="*/ 6350 h 8"/>
                <a:gd name="T24" fmla="*/ 23813 w 64"/>
                <a:gd name="T25" fmla="*/ 6350 h 8"/>
                <a:gd name="T26" fmla="*/ 30163 w 64"/>
                <a:gd name="T27" fmla="*/ 6350 h 8"/>
                <a:gd name="T28" fmla="*/ 36513 w 64"/>
                <a:gd name="T29" fmla="*/ 6350 h 8"/>
                <a:gd name="T30" fmla="*/ 42863 w 64"/>
                <a:gd name="T31" fmla="*/ 6350 h 8"/>
                <a:gd name="T32" fmla="*/ 47625 w 64"/>
                <a:gd name="T33" fmla="*/ 6350 h 8"/>
                <a:gd name="T34" fmla="*/ 53975 w 64"/>
                <a:gd name="T35" fmla="*/ 6350 h 8"/>
                <a:gd name="T36" fmla="*/ 60325 w 64"/>
                <a:gd name="T37" fmla="*/ 6350 h 8"/>
                <a:gd name="T38" fmla="*/ 66675 w 64"/>
                <a:gd name="T39" fmla="*/ 0 h 8"/>
                <a:gd name="T40" fmla="*/ 71438 w 64"/>
                <a:gd name="T41" fmla="*/ 0 h 8"/>
                <a:gd name="T42" fmla="*/ 77788 w 64"/>
                <a:gd name="T43" fmla="*/ 0 h 8"/>
                <a:gd name="T44" fmla="*/ 84138 w 64"/>
                <a:gd name="T45" fmla="*/ 6350 h 8"/>
                <a:gd name="T46" fmla="*/ 90488 w 64"/>
                <a:gd name="T47" fmla="*/ 6350 h 8"/>
                <a:gd name="T48" fmla="*/ 95250 w 64"/>
                <a:gd name="T49" fmla="*/ 6350 h 8"/>
                <a:gd name="T50" fmla="*/ 101600 w 64"/>
                <a:gd name="T51" fmla="*/ 6350 h 8"/>
                <a:gd name="T52" fmla="*/ 101600 w 64"/>
                <a:gd name="T53" fmla="*/ 12700 h 8"/>
                <a:gd name="T54" fmla="*/ 95250 w 64"/>
                <a:gd name="T55" fmla="*/ 12700 h 8"/>
                <a:gd name="T56" fmla="*/ 90488 w 64"/>
                <a:gd name="T57" fmla="*/ 12700 h 8"/>
                <a:gd name="T58" fmla="*/ 84138 w 64"/>
                <a:gd name="T59" fmla="*/ 12700 h 8"/>
                <a:gd name="T60" fmla="*/ 77788 w 64"/>
                <a:gd name="T61" fmla="*/ 12700 h 8"/>
                <a:gd name="T62" fmla="*/ 71438 w 64"/>
                <a:gd name="T63" fmla="*/ 12700 h 8"/>
                <a:gd name="T64" fmla="*/ 66675 w 64"/>
                <a:gd name="T65" fmla="*/ 12700 h 8"/>
                <a:gd name="T66" fmla="*/ 60325 w 64"/>
                <a:gd name="T67" fmla="*/ 12700 h 8"/>
                <a:gd name="T68" fmla="*/ 53975 w 64"/>
                <a:gd name="T69" fmla="*/ 12700 h 8"/>
                <a:gd name="T70" fmla="*/ 47625 w 64"/>
                <a:gd name="T71" fmla="*/ 12700 h 8"/>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64" h="8">
                  <a:moveTo>
                    <a:pt x="30" y="8"/>
                  </a:moveTo>
                  <a:lnTo>
                    <a:pt x="27" y="8"/>
                  </a:lnTo>
                  <a:lnTo>
                    <a:pt x="23" y="8"/>
                  </a:lnTo>
                  <a:lnTo>
                    <a:pt x="19" y="8"/>
                  </a:lnTo>
                  <a:lnTo>
                    <a:pt x="15" y="8"/>
                  </a:lnTo>
                  <a:lnTo>
                    <a:pt x="12" y="8"/>
                  </a:lnTo>
                  <a:lnTo>
                    <a:pt x="8" y="8"/>
                  </a:lnTo>
                  <a:lnTo>
                    <a:pt x="4" y="8"/>
                  </a:lnTo>
                  <a:lnTo>
                    <a:pt x="0" y="8"/>
                  </a:lnTo>
                  <a:lnTo>
                    <a:pt x="4" y="8"/>
                  </a:lnTo>
                  <a:lnTo>
                    <a:pt x="8" y="8"/>
                  </a:lnTo>
                  <a:lnTo>
                    <a:pt x="12" y="4"/>
                  </a:lnTo>
                  <a:lnTo>
                    <a:pt x="15" y="4"/>
                  </a:lnTo>
                  <a:lnTo>
                    <a:pt x="19" y="4"/>
                  </a:lnTo>
                  <a:lnTo>
                    <a:pt x="23" y="4"/>
                  </a:lnTo>
                  <a:lnTo>
                    <a:pt x="27" y="4"/>
                  </a:lnTo>
                  <a:lnTo>
                    <a:pt x="30" y="4"/>
                  </a:lnTo>
                  <a:lnTo>
                    <a:pt x="34" y="4"/>
                  </a:lnTo>
                  <a:lnTo>
                    <a:pt x="38" y="4"/>
                  </a:lnTo>
                  <a:lnTo>
                    <a:pt x="42" y="0"/>
                  </a:lnTo>
                  <a:lnTo>
                    <a:pt x="45" y="0"/>
                  </a:lnTo>
                  <a:lnTo>
                    <a:pt x="49" y="0"/>
                  </a:lnTo>
                  <a:lnTo>
                    <a:pt x="53" y="4"/>
                  </a:lnTo>
                  <a:lnTo>
                    <a:pt x="57" y="4"/>
                  </a:lnTo>
                  <a:lnTo>
                    <a:pt x="60" y="4"/>
                  </a:lnTo>
                  <a:lnTo>
                    <a:pt x="64" y="4"/>
                  </a:lnTo>
                  <a:lnTo>
                    <a:pt x="64" y="8"/>
                  </a:lnTo>
                  <a:lnTo>
                    <a:pt x="60" y="8"/>
                  </a:lnTo>
                  <a:lnTo>
                    <a:pt x="57" y="8"/>
                  </a:lnTo>
                  <a:lnTo>
                    <a:pt x="53" y="8"/>
                  </a:lnTo>
                  <a:lnTo>
                    <a:pt x="49" y="8"/>
                  </a:lnTo>
                  <a:lnTo>
                    <a:pt x="45" y="8"/>
                  </a:lnTo>
                  <a:lnTo>
                    <a:pt x="42" y="8"/>
                  </a:lnTo>
                  <a:lnTo>
                    <a:pt x="38" y="8"/>
                  </a:lnTo>
                  <a:lnTo>
                    <a:pt x="34" y="8"/>
                  </a:lnTo>
                  <a:lnTo>
                    <a:pt x="30" y="8"/>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085" name="Freeform 2575"/>
            <p:cNvSpPr>
              <a:spLocks/>
            </p:cNvSpPr>
            <p:nvPr/>
          </p:nvSpPr>
          <p:spPr bwMode="auto">
            <a:xfrm>
              <a:off x="5032375" y="1878013"/>
              <a:ext cx="23813" cy="17462"/>
            </a:xfrm>
            <a:custGeom>
              <a:avLst/>
              <a:gdLst>
                <a:gd name="T0" fmla="*/ 11113 w 15"/>
                <a:gd name="T1" fmla="*/ 17462 h 11"/>
                <a:gd name="T2" fmla="*/ 4763 w 15"/>
                <a:gd name="T3" fmla="*/ 17462 h 11"/>
                <a:gd name="T4" fmla="*/ 0 w 15"/>
                <a:gd name="T5" fmla="*/ 17462 h 11"/>
                <a:gd name="T6" fmla="*/ 0 w 15"/>
                <a:gd name="T7" fmla="*/ 11112 h 11"/>
                <a:gd name="T8" fmla="*/ 0 w 15"/>
                <a:gd name="T9" fmla="*/ 6350 h 11"/>
                <a:gd name="T10" fmla="*/ 4763 w 15"/>
                <a:gd name="T11" fmla="*/ 0 h 11"/>
                <a:gd name="T12" fmla="*/ 11113 w 15"/>
                <a:gd name="T13" fmla="*/ 0 h 11"/>
                <a:gd name="T14" fmla="*/ 17463 w 15"/>
                <a:gd name="T15" fmla="*/ 0 h 11"/>
                <a:gd name="T16" fmla="*/ 23813 w 15"/>
                <a:gd name="T17" fmla="*/ 0 h 11"/>
                <a:gd name="T18" fmla="*/ 23813 w 15"/>
                <a:gd name="T19" fmla="*/ 6350 h 11"/>
                <a:gd name="T20" fmla="*/ 17463 w 15"/>
                <a:gd name="T21" fmla="*/ 6350 h 11"/>
                <a:gd name="T22" fmla="*/ 17463 w 15"/>
                <a:gd name="T23" fmla="*/ 11112 h 11"/>
                <a:gd name="T24" fmla="*/ 11113 w 15"/>
                <a:gd name="T25" fmla="*/ 11112 h 11"/>
                <a:gd name="T26" fmla="*/ 11113 w 15"/>
                <a:gd name="T27" fmla="*/ 17462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5" h="11">
                  <a:moveTo>
                    <a:pt x="7" y="11"/>
                  </a:moveTo>
                  <a:lnTo>
                    <a:pt x="3" y="11"/>
                  </a:lnTo>
                  <a:lnTo>
                    <a:pt x="0" y="11"/>
                  </a:lnTo>
                  <a:lnTo>
                    <a:pt x="0" y="7"/>
                  </a:lnTo>
                  <a:lnTo>
                    <a:pt x="0" y="4"/>
                  </a:lnTo>
                  <a:lnTo>
                    <a:pt x="3" y="0"/>
                  </a:lnTo>
                  <a:lnTo>
                    <a:pt x="7" y="0"/>
                  </a:lnTo>
                  <a:lnTo>
                    <a:pt x="11" y="0"/>
                  </a:lnTo>
                  <a:lnTo>
                    <a:pt x="15" y="0"/>
                  </a:lnTo>
                  <a:lnTo>
                    <a:pt x="15" y="4"/>
                  </a:lnTo>
                  <a:lnTo>
                    <a:pt x="11" y="4"/>
                  </a:lnTo>
                  <a:lnTo>
                    <a:pt x="11" y="7"/>
                  </a:lnTo>
                  <a:lnTo>
                    <a:pt x="7" y="7"/>
                  </a:lnTo>
                  <a:lnTo>
                    <a:pt x="7" y="11"/>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086" name="Freeform 2576"/>
            <p:cNvSpPr>
              <a:spLocks/>
            </p:cNvSpPr>
            <p:nvPr/>
          </p:nvSpPr>
          <p:spPr bwMode="auto">
            <a:xfrm>
              <a:off x="4625975" y="1489075"/>
              <a:ext cx="84138" cy="12700"/>
            </a:xfrm>
            <a:custGeom>
              <a:avLst/>
              <a:gdLst>
                <a:gd name="T0" fmla="*/ 65088 w 53"/>
                <a:gd name="T1" fmla="*/ 12700 h 8"/>
                <a:gd name="T2" fmla="*/ 60325 w 53"/>
                <a:gd name="T3" fmla="*/ 12700 h 8"/>
                <a:gd name="T4" fmla="*/ 53975 w 53"/>
                <a:gd name="T5" fmla="*/ 12700 h 8"/>
                <a:gd name="T6" fmla="*/ 47625 w 53"/>
                <a:gd name="T7" fmla="*/ 12700 h 8"/>
                <a:gd name="T8" fmla="*/ 41275 w 53"/>
                <a:gd name="T9" fmla="*/ 12700 h 8"/>
                <a:gd name="T10" fmla="*/ 36513 w 53"/>
                <a:gd name="T11" fmla="*/ 12700 h 8"/>
                <a:gd name="T12" fmla="*/ 30163 w 53"/>
                <a:gd name="T13" fmla="*/ 12700 h 8"/>
                <a:gd name="T14" fmla="*/ 23813 w 53"/>
                <a:gd name="T15" fmla="*/ 12700 h 8"/>
                <a:gd name="T16" fmla="*/ 17463 w 53"/>
                <a:gd name="T17" fmla="*/ 12700 h 8"/>
                <a:gd name="T18" fmla="*/ 12700 w 53"/>
                <a:gd name="T19" fmla="*/ 12700 h 8"/>
                <a:gd name="T20" fmla="*/ 6350 w 53"/>
                <a:gd name="T21" fmla="*/ 12700 h 8"/>
                <a:gd name="T22" fmla="*/ 6350 w 53"/>
                <a:gd name="T23" fmla="*/ 6350 h 8"/>
                <a:gd name="T24" fmla="*/ 0 w 53"/>
                <a:gd name="T25" fmla="*/ 6350 h 8"/>
                <a:gd name="T26" fmla="*/ 6350 w 53"/>
                <a:gd name="T27" fmla="*/ 6350 h 8"/>
                <a:gd name="T28" fmla="*/ 12700 w 53"/>
                <a:gd name="T29" fmla="*/ 6350 h 8"/>
                <a:gd name="T30" fmla="*/ 17463 w 53"/>
                <a:gd name="T31" fmla="*/ 6350 h 8"/>
                <a:gd name="T32" fmla="*/ 17463 w 53"/>
                <a:gd name="T33" fmla="*/ 0 h 8"/>
                <a:gd name="T34" fmla="*/ 23813 w 53"/>
                <a:gd name="T35" fmla="*/ 0 h 8"/>
                <a:gd name="T36" fmla="*/ 23813 w 53"/>
                <a:gd name="T37" fmla="*/ 6350 h 8"/>
                <a:gd name="T38" fmla="*/ 30163 w 53"/>
                <a:gd name="T39" fmla="*/ 6350 h 8"/>
                <a:gd name="T40" fmla="*/ 36513 w 53"/>
                <a:gd name="T41" fmla="*/ 6350 h 8"/>
                <a:gd name="T42" fmla="*/ 36513 w 53"/>
                <a:gd name="T43" fmla="*/ 0 h 8"/>
                <a:gd name="T44" fmla="*/ 41275 w 53"/>
                <a:gd name="T45" fmla="*/ 0 h 8"/>
                <a:gd name="T46" fmla="*/ 47625 w 53"/>
                <a:gd name="T47" fmla="*/ 0 h 8"/>
                <a:gd name="T48" fmla="*/ 53975 w 53"/>
                <a:gd name="T49" fmla="*/ 0 h 8"/>
                <a:gd name="T50" fmla="*/ 60325 w 53"/>
                <a:gd name="T51" fmla="*/ 0 h 8"/>
                <a:gd name="T52" fmla="*/ 60325 w 53"/>
                <a:gd name="T53" fmla="*/ 6350 h 8"/>
                <a:gd name="T54" fmla="*/ 65088 w 53"/>
                <a:gd name="T55" fmla="*/ 6350 h 8"/>
                <a:gd name="T56" fmla="*/ 65088 w 53"/>
                <a:gd name="T57" fmla="*/ 0 h 8"/>
                <a:gd name="T58" fmla="*/ 71438 w 53"/>
                <a:gd name="T59" fmla="*/ 0 h 8"/>
                <a:gd name="T60" fmla="*/ 77788 w 53"/>
                <a:gd name="T61" fmla="*/ 6350 h 8"/>
                <a:gd name="T62" fmla="*/ 84138 w 53"/>
                <a:gd name="T63" fmla="*/ 6350 h 8"/>
                <a:gd name="T64" fmla="*/ 77788 w 53"/>
                <a:gd name="T65" fmla="*/ 6350 h 8"/>
                <a:gd name="T66" fmla="*/ 71438 w 53"/>
                <a:gd name="T67" fmla="*/ 6350 h 8"/>
                <a:gd name="T68" fmla="*/ 71438 w 53"/>
                <a:gd name="T69" fmla="*/ 12700 h 8"/>
                <a:gd name="T70" fmla="*/ 65088 w 53"/>
                <a:gd name="T71" fmla="*/ 12700 h 8"/>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53" h="8">
                  <a:moveTo>
                    <a:pt x="41" y="8"/>
                  </a:moveTo>
                  <a:lnTo>
                    <a:pt x="38" y="8"/>
                  </a:lnTo>
                  <a:lnTo>
                    <a:pt x="34" y="8"/>
                  </a:lnTo>
                  <a:lnTo>
                    <a:pt x="30" y="8"/>
                  </a:lnTo>
                  <a:lnTo>
                    <a:pt x="26" y="8"/>
                  </a:lnTo>
                  <a:lnTo>
                    <a:pt x="23" y="8"/>
                  </a:lnTo>
                  <a:lnTo>
                    <a:pt x="19" y="8"/>
                  </a:lnTo>
                  <a:lnTo>
                    <a:pt x="15" y="8"/>
                  </a:lnTo>
                  <a:lnTo>
                    <a:pt x="11" y="8"/>
                  </a:lnTo>
                  <a:lnTo>
                    <a:pt x="8" y="8"/>
                  </a:lnTo>
                  <a:lnTo>
                    <a:pt x="4" y="8"/>
                  </a:lnTo>
                  <a:lnTo>
                    <a:pt x="4" y="4"/>
                  </a:lnTo>
                  <a:lnTo>
                    <a:pt x="0" y="4"/>
                  </a:lnTo>
                  <a:lnTo>
                    <a:pt x="4" y="4"/>
                  </a:lnTo>
                  <a:lnTo>
                    <a:pt x="8" y="4"/>
                  </a:lnTo>
                  <a:lnTo>
                    <a:pt x="11" y="4"/>
                  </a:lnTo>
                  <a:lnTo>
                    <a:pt x="11" y="0"/>
                  </a:lnTo>
                  <a:lnTo>
                    <a:pt x="15" y="0"/>
                  </a:lnTo>
                  <a:lnTo>
                    <a:pt x="15" y="4"/>
                  </a:lnTo>
                  <a:lnTo>
                    <a:pt x="19" y="4"/>
                  </a:lnTo>
                  <a:lnTo>
                    <a:pt x="23" y="4"/>
                  </a:lnTo>
                  <a:lnTo>
                    <a:pt x="23" y="0"/>
                  </a:lnTo>
                  <a:lnTo>
                    <a:pt x="26" y="0"/>
                  </a:lnTo>
                  <a:lnTo>
                    <a:pt x="30" y="0"/>
                  </a:lnTo>
                  <a:lnTo>
                    <a:pt x="34" y="0"/>
                  </a:lnTo>
                  <a:lnTo>
                    <a:pt x="38" y="0"/>
                  </a:lnTo>
                  <a:lnTo>
                    <a:pt x="38" y="4"/>
                  </a:lnTo>
                  <a:lnTo>
                    <a:pt x="41" y="4"/>
                  </a:lnTo>
                  <a:lnTo>
                    <a:pt x="41" y="0"/>
                  </a:lnTo>
                  <a:lnTo>
                    <a:pt x="45" y="0"/>
                  </a:lnTo>
                  <a:lnTo>
                    <a:pt x="49" y="4"/>
                  </a:lnTo>
                  <a:lnTo>
                    <a:pt x="53" y="4"/>
                  </a:lnTo>
                  <a:lnTo>
                    <a:pt x="49" y="4"/>
                  </a:lnTo>
                  <a:lnTo>
                    <a:pt x="45" y="4"/>
                  </a:lnTo>
                  <a:lnTo>
                    <a:pt x="45" y="8"/>
                  </a:lnTo>
                  <a:lnTo>
                    <a:pt x="41" y="8"/>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087" name="Freeform 2577"/>
            <p:cNvSpPr>
              <a:spLocks/>
            </p:cNvSpPr>
            <p:nvPr/>
          </p:nvSpPr>
          <p:spPr bwMode="auto">
            <a:xfrm>
              <a:off x="3725863" y="2105025"/>
              <a:ext cx="34925" cy="28575"/>
            </a:xfrm>
            <a:custGeom>
              <a:avLst/>
              <a:gdLst>
                <a:gd name="T0" fmla="*/ 28575 w 22"/>
                <a:gd name="T1" fmla="*/ 28575 h 18"/>
                <a:gd name="T2" fmla="*/ 28575 w 22"/>
                <a:gd name="T3" fmla="*/ 23813 h 18"/>
                <a:gd name="T4" fmla="*/ 23813 w 22"/>
                <a:gd name="T5" fmla="*/ 23813 h 18"/>
                <a:gd name="T6" fmla="*/ 23813 w 22"/>
                <a:gd name="T7" fmla="*/ 17463 h 18"/>
                <a:gd name="T8" fmla="*/ 17463 w 22"/>
                <a:gd name="T9" fmla="*/ 17463 h 18"/>
                <a:gd name="T10" fmla="*/ 11113 w 22"/>
                <a:gd name="T11" fmla="*/ 11113 h 18"/>
                <a:gd name="T12" fmla="*/ 4763 w 22"/>
                <a:gd name="T13" fmla="*/ 11113 h 18"/>
                <a:gd name="T14" fmla="*/ 4763 w 22"/>
                <a:gd name="T15" fmla="*/ 4763 h 18"/>
                <a:gd name="T16" fmla="*/ 11113 w 22"/>
                <a:gd name="T17" fmla="*/ 4763 h 18"/>
                <a:gd name="T18" fmla="*/ 4763 w 22"/>
                <a:gd name="T19" fmla="*/ 4763 h 18"/>
                <a:gd name="T20" fmla="*/ 0 w 22"/>
                <a:gd name="T21" fmla="*/ 4763 h 18"/>
                <a:gd name="T22" fmla="*/ 4763 w 22"/>
                <a:gd name="T23" fmla="*/ 4763 h 18"/>
                <a:gd name="T24" fmla="*/ 11113 w 22"/>
                <a:gd name="T25" fmla="*/ 0 h 18"/>
                <a:gd name="T26" fmla="*/ 17463 w 22"/>
                <a:gd name="T27" fmla="*/ 0 h 18"/>
                <a:gd name="T28" fmla="*/ 23813 w 22"/>
                <a:gd name="T29" fmla="*/ 4763 h 18"/>
                <a:gd name="T30" fmla="*/ 17463 w 22"/>
                <a:gd name="T31" fmla="*/ 4763 h 18"/>
                <a:gd name="T32" fmla="*/ 11113 w 22"/>
                <a:gd name="T33" fmla="*/ 4763 h 18"/>
                <a:gd name="T34" fmla="*/ 17463 w 22"/>
                <a:gd name="T35" fmla="*/ 4763 h 18"/>
                <a:gd name="T36" fmla="*/ 23813 w 22"/>
                <a:gd name="T37" fmla="*/ 4763 h 18"/>
                <a:gd name="T38" fmla="*/ 23813 w 22"/>
                <a:gd name="T39" fmla="*/ 11113 h 18"/>
                <a:gd name="T40" fmla="*/ 17463 w 22"/>
                <a:gd name="T41" fmla="*/ 11113 h 18"/>
                <a:gd name="T42" fmla="*/ 17463 w 22"/>
                <a:gd name="T43" fmla="*/ 4763 h 18"/>
                <a:gd name="T44" fmla="*/ 11113 w 22"/>
                <a:gd name="T45" fmla="*/ 4763 h 18"/>
                <a:gd name="T46" fmla="*/ 11113 w 22"/>
                <a:gd name="T47" fmla="*/ 11113 h 18"/>
                <a:gd name="T48" fmla="*/ 17463 w 22"/>
                <a:gd name="T49" fmla="*/ 11113 h 18"/>
                <a:gd name="T50" fmla="*/ 17463 w 22"/>
                <a:gd name="T51" fmla="*/ 17463 h 18"/>
                <a:gd name="T52" fmla="*/ 23813 w 22"/>
                <a:gd name="T53" fmla="*/ 17463 h 18"/>
                <a:gd name="T54" fmla="*/ 28575 w 22"/>
                <a:gd name="T55" fmla="*/ 17463 h 18"/>
                <a:gd name="T56" fmla="*/ 28575 w 22"/>
                <a:gd name="T57" fmla="*/ 23813 h 18"/>
                <a:gd name="T58" fmla="*/ 28575 w 22"/>
                <a:gd name="T59" fmla="*/ 17463 h 18"/>
                <a:gd name="T60" fmla="*/ 28575 w 22"/>
                <a:gd name="T61" fmla="*/ 23813 h 18"/>
                <a:gd name="T62" fmla="*/ 34925 w 22"/>
                <a:gd name="T63" fmla="*/ 23813 h 18"/>
                <a:gd name="T64" fmla="*/ 34925 w 22"/>
                <a:gd name="T65" fmla="*/ 28575 h 18"/>
                <a:gd name="T66" fmla="*/ 28575 w 22"/>
                <a:gd name="T67" fmla="*/ 28575 h 1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2" h="18">
                  <a:moveTo>
                    <a:pt x="18" y="18"/>
                  </a:moveTo>
                  <a:lnTo>
                    <a:pt x="18" y="15"/>
                  </a:lnTo>
                  <a:lnTo>
                    <a:pt x="15" y="15"/>
                  </a:lnTo>
                  <a:lnTo>
                    <a:pt x="15" y="11"/>
                  </a:lnTo>
                  <a:lnTo>
                    <a:pt x="11" y="11"/>
                  </a:lnTo>
                  <a:lnTo>
                    <a:pt x="7" y="7"/>
                  </a:lnTo>
                  <a:lnTo>
                    <a:pt x="3" y="7"/>
                  </a:lnTo>
                  <a:lnTo>
                    <a:pt x="3" y="3"/>
                  </a:lnTo>
                  <a:lnTo>
                    <a:pt x="7" y="3"/>
                  </a:lnTo>
                  <a:lnTo>
                    <a:pt x="3" y="3"/>
                  </a:lnTo>
                  <a:lnTo>
                    <a:pt x="0" y="3"/>
                  </a:lnTo>
                  <a:lnTo>
                    <a:pt x="3" y="3"/>
                  </a:lnTo>
                  <a:lnTo>
                    <a:pt x="7" y="0"/>
                  </a:lnTo>
                  <a:lnTo>
                    <a:pt x="11" y="0"/>
                  </a:lnTo>
                  <a:lnTo>
                    <a:pt x="15" y="3"/>
                  </a:lnTo>
                  <a:lnTo>
                    <a:pt x="11" y="3"/>
                  </a:lnTo>
                  <a:lnTo>
                    <a:pt x="7" y="3"/>
                  </a:lnTo>
                  <a:lnTo>
                    <a:pt x="11" y="3"/>
                  </a:lnTo>
                  <a:lnTo>
                    <a:pt x="15" y="3"/>
                  </a:lnTo>
                  <a:lnTo>
                    <a:pt x="15" y="7"/>
                  </a:lnTo>
                  <a:lnTo>
                    <a:pt x="11" y="7"/>
                  </a:lnTo>
                  <a:lnTo>
                    <a:pt x="11" y="3"/>
                  </a:lnTo>
                  <a:lnTo>
                    <a:pt x="7" y="3"/>
                  </a:lnTo>
                  <a:lnTo>
                    <a:pt x="7" y="7"/>
                  </a:lnTo>
                  <a:lnTo>
                    <a:pt x="11" y="7"/>
                  </a:lnTo>
                  <a:lnTo>
                    <a:pt x="11" y="11"/>
                  </a:lnTo>
                  <a:lnTo>
                    <a:pt x="15" y="11"/>
                  </a:lnTo>
                  <a:lnTo>
                    <a:pt x="18" y="11"/>
                  </a:lnTo>
                  <a:lnTo>
                    <a:pt x="18" y="15"/>
                  </a:lnTo>
                  <a:lnTo>
                    <a:pt x="18" y="11"/>
                  </a:lnTo>
                  <a:lnTo>
                    <a:pt x="18" y="15"/>
                  </a:lnTo>
                  <a:lnTo>
                    <a:pt x="22" y="15"/>
                  </a:lnTo>
                  <a:lnTo>
                    <a:pt x="22" y="18"/>
                  </a:lnTo>
                  <a:lnTo>
                    <a:pt x="18" y="18"/>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088" name="Freeform 2578"/>
            <p:cNvSpPr>
              <a:spLocks/>
            </p:cNvSpPr>
            <p:nvPr/>
          </p:nvSpPr>
          <p:spPr bwMode="auto">
            <a:xfrm>
              <a:off x="4984750" y="2105025"/>
              <a:ext cx="34925" cy="11113"/>
            </a:xfrm>
            <a:custGeom>
              <a:avLst/>
              <a:gdLst>
                <a:gd name="T0" fmla="*/ 34925 w 22"/>
                <a:gd name="T1" fmla="*/ 11113 h 7"/>
                <a:gd name="T2" fmla="*/ 28575 w 22"/>
                <a:gd name="T3" fmla="*/ 11113 h 7"/>
                <a:gd name="T4" fmla="*/ 23813 w 22"/>
                <a:gd name="T5" fmla="*/ 11113 h 7"/>
                <a:gd name="T6" fmla="*/ 17463 w 22"/>
                <a:gd name="T7" fmla="*/ 11113 h 7"/>
                <a:gd name="T8" fmla="*/ 11113 w 22"/>
                <a:gd name="T9" fmla="*/ 11113 h 7"/>
                <a:gd name="T10" fmla="*/ 4763 w 22"/>
                <a:gd name="T11" fmla="*/ 4763 h 7"/>
                <a:gd name="T12" fmla="*/ 0 w 22"/>
                <a:gd name="T13" fmla="*/ 4763 h 7"/>
                <a:gd name="T14" fmla="*/ 4763 w 22"/>
                <a:gd name="T15" fmla="*/ 4763 h 7"/>
                <a:gd name="T16" fmla="*/ 4763 w 22"/>
                <a:gd name="T17" fmla="*/ 0 h 7"/>
                <a:gd name="T18" fmla="*/ 11113 w 22"/>
                <a:gd name="T19" fmla="*/ 0 h 7"/>
                <a:gd name="T20" fmla="*/ 17463 w 22"/>
                <a:gd name="T21" fmla="*/ 0 h 7"/>
                <a:gd name="T22" fmla="*/ 23813 w 22"/>
                <a:gd name="T23" fmla="*/ 0 h 7"/>
                <a:gd name="T24" fmla="*/ 28575 w 22"/>
                <a:gd name="T25" fmla="*/ 4763 h 7"/>
                <a:gd name="T26" fmla="*/ 34925 w 22"/>
                <a:gd name="T27" fmla="*/ 4763 h 7"/>
                <a:gd name="T28" fmla="*/ 34925 w 22"/>
                <a:gd name="T29" fmla="*/ 11113 h 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2" h="7">
                  <a:moveTo>
                    <a:pt x="22" y="7"/>
                  </a:moveTo>
                  <a:lnTo>
                    <a:pt x="18" y="7"/>
                  </a:lnTo>
                  <a:lnTo>
                    <a:pt x="15" y="7"/>
                  </a:lnTo>
                  <a:lnTo>
                    <a:pt x="11" y="7"/>
                  </a:lnTo>
                  <a:lnTo>
                    <a:pt x="7" y="7"/>
                  </a:lnTo>
                  <a:lnTo>
                    <a:pt x="3" y="3"/>
                  </a:lnTo>
                  <a:lnTo>
                    <a:pt x="0" y="3"/>
                  </a:lnTo>
                  <a:lnTo>
                    <a:pt x="3" y="3"/>
                  </a:lnTo>
                  <a:lnTo>
                    <a:pt x="3" y="0"/>
                  </a:lnTo>
                  <a:lnTo>
                    <a:pt x="7" y="0"/>
                  </a:lnTo>
                  <a:lnTo>
                    <a:pt x="11" y="0"/>
                  </a:lnTo>
                  <a:lnTo>
                    <a:pt x="15" y="0"/>
                  </a:lnTo>
                  <a:lnTo>
                    <a:pt x="18" y="3"/>
                  </a:lnTo>
                  <a:lnTo>
                    <a:pt x="22" y="3"/>
                  </a:lnTo>
                  <a:lnTo>
                    <a:pt x="22" y="7"/>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089" name="Freeform 2579"/>
            <p:cNvSpPr>
              <a:spLocks/>
            </p:cNvSpPr>
            <p:nvPr/>
          </p:nvSpPr>
          <p:spPr bwMode="auto">
            <a:xfrm>
              <a:off x="4052888" y="1531938"/>
              <a:ext cx="47625" cy="17462"/>
            </a:xfrm>
            <a:custGeom>
              <a:avLst/>
              <a:gdLst>
                <a:gd name="T0" fmla="*/ 19050 w 30"/>
                <a:gd name="T1" fmla="*/ 17462 h 11"/>
                <a:gd name="T2" fmla="*/ 12700 w 30"/>
                <a:gd name="T3" fmla="*/ 17462 h 11"/>
                <a:gd name="T4" fmla="*/ 6350 w 30"/>
                <a:gd name="T5" fmla="*/ 17462 h 11"/>
                <a:gd name="T6" fmla="*/ 0 w 30"/>
                <a:gd name="T7" fmla="*/ 17462 h 11"/>
                <a:gd name="T8" fmla="*/ 0 w 30"/>
                <a:gd name="T9" fmla="*/ 11112 h 11"/>
                <a:gd name="T10" fmla="*/ 6350 w 30"/>
                <a:gd name="T11" fmla="*/ 11112 h 11"/>
                <a:gd name="T12" fmla="*/ 12700 w 30"/>
                <a:gd name="T13" fmla="*/ 11112 h 11"/>
                <a:gd name="T14" fmla="*/ 19050 w 30"/>
                <a:gd name="T15" fmla="*/ 4762 h 11"/>
                <a:gd name="T16" fmla="*/ 23813 w 30"/>
                <a:gd name="T17" fmla="*/ 4762 h 11"/>
                <a:gd name="T18" fmla="*/ 30163 w 30"/>
                <a:gd name="T19" fmla="*/ 4762 h 11"/>
                <a:gd name="T20" fmla="*/ 36513 w 30"/>
                <a:gd name="T21" fmla="*/ 4762 h 11"/>
                <a:gd name="T22" fmla="*/ 42863 w 30"/>
                <a:gd name="T23" fmla="*/ 0 h 11"/>
                <a:gd name="T24" fmla="*/ 47625 w 30"/>
                <a:gd name="T25" fmla="*/ 0 h 11"/>
                <a:gd name="T26" fmla="*/ 47625 w 30"/>
                <a:gd name="T27" fmla="*/ 4762 h 11"/>
                <a:gd name="T28" fmla="*/ 42863 w 30"/>
                <a:gd name="T29" fmla="*/ 4762 h 11"/>
                <a:gd name="T30" fmla="*/ 36513 w 30"/>
                <a:gd name="T31" fmla="*/ 4762 h 11"/>
                <a:gd name="T32" fmla="*/ 36513 w 30"/>
                <a:gd name="T33" fmla="*/ 11112 h 11"/>
                <a:gd name="T34" fmla="*/ 30163 w 30"/>
                <a:gd name="T35" fmla="*/ 11112 h 11"/>
                <a:gd name="T36" fmla="*/ 30163 w 30"/>
                <a:gd name="T37" fmla="*/ 17462 h 11"/>
                <a:gd name="T38" fmla="*/ 23813 w 30"/>
                <a:gd name="T39" fmla="*/ 17462 h 11"/>
                <a:gd name="T40" fmla="*/ 19050 w 30"/>
                <a:gd name="T41" fmla="*/ 17462 h 1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0" h="11">
                  <a:moveTo>
                    <a:pt x="12" y="11"/>
                  </a:moveTo>
                  <a:lnTo>
                    <a:pt x="8" y="11"/>
                  </a:lnTo>
                  <a:lnTo>
                    <a:pt x="4" y="11"/>
                  </a:lnTo>
                  <a:lnTo>
                    <a:pt x="0" y="11"/>
                  </a:lnTo>
                  <a:lnTo>
                    <a:pt x="0" y="7"/>
                  </a:lnTo>
                  <a:lnTo>
                    <a:pt x="4" y="7"/>
                  </a:lnTo>
                  <a:lnTo>
                    <a:pt x="8" y="7"/>
                  </a:lnTo>
                  <a:lnTo>
                    <a:pt x="12" y="3"/>
                  </a:lnTo>
                  <a:lnTo>
                    <a:pt x="15" y="3"/>
                  </a:lnTo>
                  <a:lnTo>
                    <a:pt x="19" y="3"/>
                  </a:lnTo>
                  <a:lnTo>
                    <a:pt x="23" y="3"/>
                  </a:lnTo>
                  <a:lnTo>
                    <a:pt x="27" y="0"/>
                  </a:lnTo>
                  <a:lnTo>
                    <a:pt x="30" y="0"/>
                  </a:lnTo>
                  <a:lnTo>
                    <a:pt x="30" y="3"/>
                  </a:lnTo>
                  <a:lnTo>
                    <a:pt x="27" y="3"/>
                  </a:lnTo>
                  <a:lnTo>
                    <a:pt x="23" y="3"/>
                  </a:lnTo>
                  <a:lnTo>
                    <a:pt x="23" y="7"/>
                  </a:lnTo>
                  <a:lnTo>
                    <a:pt x="19" y="7"/>
                  </a:lnTo>
                  <a:lnTo>
                    <a:pt x="19" y="11"/>
                  </a:lnTo>
                  <a:lnTo>
                    <a:pt x="15" y="11"/>
                  </a:lnTo>
                  <a:lnTo>
                    <a:pt x="12" y="11"/>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090" name="Freeform 2580"/>
            <p:cNvSpPr>
              <a:spLocks/>
            </p:cNvSpPr>
            <p:nvPr/>
          </p:nvSpPr>
          <p:spPr bwMode="auto">
            <a:xfrm>
              <a:off x="4757738" y="1495425"/>
              <a:ext cx="34925" cy="12700"/>
            </a:xfrm>
            <a:custGeom>
              <a:avLst/>
              <a:gdLst>
                <a:gd name="T0" fmla="*/ 17463 w 22"/>
                <a:gd name="T1" fmla="*/ 12700 h 8"/>
                <a:gd name="T2" fmla="*/ 11113 w 22"/>
                <a:gd name="T3" fmla="*/ 12700 h 8"/>
                <a:gd name="T4" fmla="*/ 4763 w 22"/>
                <a:gd name="T5" fmla="*/ 6350 h 8"/>
                <a:gd name="T6" fmla="*/ 0 w 22"/>
                <a:gd name="T7" fmla="*/ 6350 h 8"/>
                <a:gd name="T8" fmla="*/ 0 w 22"/>
                <a:gd name="T9" fmla="*/ 0 h 8"/>
                <a:gd name="T10" fmla="*/ 4763 w 22"/>
                <a:gd name="T11" fmla="*/ 0 h 8"/>
                <a:gd name="T12" fmla="*/ 11113 w 22"/>
                <a:gd name="T13" fmla="*/ 0 h 8"/>
                <a:gd name="T14" fmla="*/ 17463 w 22"/>
                <a:gd name="T15" fmla="*/ 0 h 8"/>
                <a:gd name="T16" fmla="*/ 23813 w 22"/>
                <a:gd name="T17" fmla="*/ 0 h 8"/>
                <a:gd name="T18" fmla="*/ 30163 w 22"/>
                <a:gd name="T19" fmla="*/ 0 h 8"/>
                <a:gd name="T20" fmla="*/ 34925 w 22"/>
                <a:gd name="T21" fmla="*/ 6350 h 8"/>
                <a:gd name="T22" fmla="*/ 34925 w 22"/>
                <a:gd name="T23" fmla="*/ 12700 h 8"/>
                <a:gd name="T24" fmla="*/ 30163 w 22"/>
                <a:gd name="T25" fmla="*/ 12700 h 8"/>
                <a:gd name="T26" fmla="*/ 23813 w 22"/>
                <a:gd name="T27" fmla="*/ 12700 h 8"/>
                <a:gd name="T28" fmla="*/ 17463 w 22"/>
                <a:gd name="T29" fmla="*/ 12700 h 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2" h="8">
                  <a:moveTo>
                    <a:pt x="11" y="8"/>
                  </a:moveTo>
                  <a:lnTo>
                    <a:pt x="7" y="8"/>
                  </a:lnTo>
                  <a:lnTo>
                    <a:pt x="3" y="4"/>
                  </a:lnTo>
                  <a:lnTo>
                    <a:pt x="0" y="4"/>
                  </a:lnTo>
                  <a:lnTo>
                    <a:pt x="0" y="0"/>
                  </a:lnTo>
                  <a:lnTo>
                    <a:pt x="3" y="0"/>
                  </a:lnTo>
                  <a:lnTo>
                    <a:pt x="7" y="0"/>
                  </a:lnTo>
                  <a:lnTo>
                    <a:pt x="11" y="0"/>
                  </a:lnTo>
                  <a:lnTo>
                    <a:pt x="15" y="0"/>
                  </a:lnTo>
                  <a:lnTo>
                    <a:pt x="19" y="0"/>
                  </a:lnTo>
                  <a:lnTo>
                    <a:pt x="22" y="4"/>
                  </a:lnTo>
                  <a:lnTo>
                    <a:pt x="22" y="8"/>
                  </a:lnTo>
                  <a:lnTo>
                    <a:pt x="19" y="8"/>
                  </a:lnTo>
                  <a:lnTo>
                    <a:pt x="15" y="8"/>
                  </a:lnTo>
                  <a:lnTo>
                    <a:pt x="11" y="8"/>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091" name="Freeform 2581"/>
            <p:cNvSpPr>
              <a:spLocks/>
            </p:cNvSpPr>
            <p:nvPr/>
          </p:nvSpPr>
          <p:spPr bwMode="auto">
            <a:xfrm>
              <a:off x="3808413" y="2105025"/>
              <a:ext cx="19050" cy="17463"/>
            </a:xfrm>
            <a:custGeom>
              <a:avLst/>
              <a:gdLst>
                <a:gd name="T0" fmla="*/ 12700 w 12"/>
                <a:gd name="T1" fmla="*/ 17463 h 11"/>
                <a:gd name="T2" fmla="*/ 12700 w 12"/>
                <a:gd name="T3" fmla="*/ 11113 h 11"/>
                <a:gd name="T4" fmla="*/ 12700 w 12"/>
                <a:gd name="T5" fmla="*/ 4763 h 11"/>
                <a:gd name="T6" fmla="*/ 12700 w 12"/>
                <a:gd name="T7" fmla="*/ 11113 h 11"/>
                <a:gd name="T8" fmla="*/ 12700 w 12"/>
                <a:gd name="T9" fmla="*/ 17463 h 11"/>
                <a:gd name="T10" fmla="*/ 6350 w 12"/>
                <a:gd name="T11" fmla="*/ 17463 h 11"/>
                <a:gd name="T12" fmla="*/ 6350 w 12"/>
                <a:gd name="T13" fmla="*/ 11113 h 11"/>
                <a:gd name="T14" fmla="*/ 0 w 12"/>
                <a:gd name="T15" fmla="*/ 11113 h 11"/>
                <a:gd name="T16" fmla="*/ 6350 w 12"/>
                <a:gd name="T17" fmla="*/ 11113 h 11"/>
                <a:gd name="T18" fmla="*/ 6350 w 12"/>
                <a:gd name="T19" fmla="*/ 4763 h 11"/>
                <a:gd name="T20" fmla="*/ 0 w 12"/>
                <a:gd name="T21" fmla="*/ 4763 h 11"/>
                <a:gd name="T22" fmla="*/ 0 w 12"/>
                <a:gd name="T23" fmla="*/ 11113 h 11"/>
                <a:gd name="T24" fmla="*/ 0 w 12"/>
                <a:gd name="T25" fmla="*/ 4763 h 11"/>
                <a:gd name="T26" fmla="*/ 0 w 12"/>
                <a:gd name="T27" fmla="*/ 0 h 11"/>
                <a:gd name="T28" fmla="*/ 6350 w 12"/>
                <a:gd name="T29" fmla="*/ 0 h 11"/>
                <a:gd name="T30" fmla="*/ 12700 w 12"/>
                <a:gd name="T31" fmla="*/ 0 h 11"/>
                <a:gd name="T32" fmla="*/ 12700 w 12"/>
                <a:gd name="T33" fmla="*/ 4763 h 11"/>
                <a:gd name="T34" fmla="*/ 19050 w 12"/>
                <a:gd name="T35" fmla="*/ 4763 h 11"/>
                <a:gd name="T36" fmla="*/ 19050 w 12"/>
                <a:gd name="T37" fmla="*/ 11113 h 11"/>
                <a:gd name="T38" fmla="*/ 12700 w 12"/>
                <a:gd name="T39" fmla="*/ 17463 h 1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2" h="11">
                  <a:moveTo>
                    <a:pt x="8" y="11"/>
                  </a:moveTo>
                  <a:lnTo>
                    <a:pt x="8" y="7"/>
                  </a:lnTo>
                  <a:lnTo>
                    <a:pt x="8" y="3"/>
                  </a:lnTo>
                  <a:lnTo>
                    <a:pt x="8" y="7"/>
                  </a:lnTo>
                  <a:lnTo>
                    <a:pt x="8" y="11"/>
                  </a:lnTo>
                  <a:lnTo>
                    <a:pt x="4" y="11"/>
                  </a:lnTo>
                  <a:lnTo>
                    <a:pt x="4" y="7"/>
                  </a:lnTo>
                  <a:lnTo>
                    <a:pt x="0" y="7"/>
                  </a:lnTo>
                  <a:lnTo>
                    <a:pt x="4" y="7"/>
                  </a:lnTo>
                  <a:lnTo>
                    <a:pt x="4" y="3"/>
                  </a:lnTo>
                  <a:lnTo>
                    <a:pt x="0" y="3"/>
                  </a:lnTo>
                  <a:lnTo>
                    <a:pt x="0" y="7"/>
                  </a:lnTo>
                  <a:lnTo>
                    <a:pt x="0" y="3"/>
                  </a:lnTo>
                  <a:lnTo>
                    <a:pt x="0" y="0"/>
                  </a:lnTo>
                  <a:lnTo>
                    <a:pt x="4" y="0"/>
                  </a:lnTo>
                  <a:lnTo>
                    <a:pt x="8" y="0"/>
                  </a:lnTo>
                  <a:lnTo>
                    <a:pt x="8" y="3"/>
                  </a:lnTo>
                  <a:lnTo>
                    <a:pt x="12" y="3"/>
                  </a:lnTo>
                  <a:lnTo>
                    <a:pt x="12" y="7"/>
                  </a:lnTo>
                  <a:lnTo>
                    <a:pt x="8" y="11"/>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092" name="Freeform 2582"/>
            <p:cNvSpPr>
              <a:spLocks/>
            </p:cNvSpPr>
            <p:nvPr/>
          </p:nvSpPr>
          <p:spPr bwMode="auto">
            <a:xfrm>
              <a:off x="5168900" y="1735138"/>
              <a:ext cx="36513" cy="4762"/>
            </a:xfrm>
            <a:custGeom>
              <a:avLst/>
              <a:gdLst>
                <a:gd name="T0" fmla="*/ 30163 w 23"/>
                <a:gd name="T1" fmla="*/ 4762 h 3"/>
                <a:gd name="T2" fmla="*/ 23813 w 23"/>
                <a:gd name="T3" fmla="*/ 4762 h 3"/>
                <a:gd name="T4" fmla="*/ 17463 w 23"/>
                <a:gd name="T5" fmla="*/ 4762 h 3"/>
                <a:gd name="T6" fmla="*/ 12700 w 23"/>
                <a:gd name="T7" fmla="*/ 4762 h 3"/>
                <a:gd name="T8" fmla="*/ 6350 w 23"/>
                <a:gd name="T9" fmla="*/ 4762 h 3"/>
                <a:gd name="T10" fmla="*/ 0 w 23"/>
                <a:gd name="T11" fmla="*/ 4762 h 3"/>
                <a:gd name="T12" fmla="*/ 0 w 23"/>
                <a:gd name="T13" fmla="*/ 0 h 3"/>
                <a:gd name="T14" fmla="*/ 6350 w 23"/>
                <a:gd name="T15" fmla="*/ 0 h 3"/>
                <a:gd name="T16" fmla="*/ 12700 w 23"/>
                <a:gd name="T17" fmla="*/ 0 h 3"/>
                <a:gd name="T18" fmla="*/ 17463 w 23"/>
                <a:gd name="T19" fmla="*/ 0 h 3"/>
                <a:gd name="T20" fmla="*/ 23813 w 23"/>
                <a:gd name="T21" fmla="*/ 0 h 3"/>
                <a:gd name="T22" fmla="*/ 30163 w 23"/>
                <a:gd name="T23" fmla="*/ 0 h 3"/>
                <a:gd name="T24" fmla="*/ 36513 w 23"/>
                <a:gd name="T25" fmla="*/ 4762 h 3"/>
                <a:gd name="T26" fmla="*/ 30163 w 23"/>
                <a:gd name="T27" fmla="*/ 4762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3" h="3">
                  <a:moveTo>
                    <a:pt x="19" y="3"/>
                  </a:moveTo>
                  <a:lnTo>
                    <a:pt x="15" y="3"/>
                  </a:lnTo>
                  <a:lnTo>
                    <a:pt x="11" y="3"/>
                  </a:lnTo>
                  <a:lnTo>
                    <a:pt x="8" y="3"/>
                  </a:lnTo>
                  <a:lnTo>
                    <a:pt x="4" y="3"/>
                  </a:lnTo>
                  <a:lnTo>
                    <a:pt x="0" y="3"/>
                  </a:lnTo>
                  <a:lnTo>
                    <a:pt x="0" y="0"/>
                  </a:lnTo>
                  <a:lnTo>
                    <a:pt x="4" y="0"/>
                  </a:lnTo>
                  <a:lnTo>
                    <a:pt x="8" y="0"/>
                  </a:lnTo>
                  <a:lnTo>
                    <a:pt x="11" y="0"/>
                  </a:lnTo>
                  <a:lnTo>
                    <a:pt x="15" y="0"/>
                  </a:lnTo>
                  <a:lnTo>
                    <a:pt x="19" y="0"/>
                  </a:lnTo>
                  <a:lnTo>
                    <a:pt x="23" y="3"/>
                  </a:lnTo>
                  <a:lnTo>
                    <a:pt x="19" y="3"/>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093" name="Freeform 2583"/>
            <p:cNvSpPr>
              <a:spLocks/>
            </p:cNvSpPr>
            <p:nvPr/>
          </p:nvSpPr>
          <p:spPr bwMode="auto">
            <a:xfrm>
              <a:off x="4387850" y="1495425"/>
              <a:ext cx="41275" cy="12700"/>
            </a:xfrm>
            <a:custGeom>
              <a:avLst/>
              <a:gdLst>
                <a:gd name="T0" fmla="*/ 30163 w 26"/>
                <a:gd name="T1" fmla="*/ 12700 h 8"/>
                <a:gd name="T2" fmla="*/ 23813 w 26"/>
                <a:gd name="T3" fmla="*/ 12700 h 8"/>
                <a:gd name="T4" fmla="*/ 17463 w 26"/>
                <a:gd name="T5" fmla="*/ 12700 h 8"/>
                <a:gd name="T6" fmla="*/ 11113 w 26"/>
                <a:gd name="T7" fmla="*/ 12700 h 8"/>
                <a:gd name="T8" fmla="*/ 11113 w 26"/>
                <a:gd name="T9" fmla="*/ 6350 h 8"/>
                <a:gd name="T10" fmla="*/ 6350 w 26"/>
                <a:gd name="T11" fmla="*/ 6350 h 8"/>
                <a:gd name="T12" fmla="*/ 6350 w 26"/>
                <a:gd name="T13" fmla="*/ 0 h 8"/>
                <a:gd name="T14" fmla="*/ 0 w 26"/>
                <a:gd name="T15" fmla="*/ 0 h 8"/>
                <a:gd name="T16" fmla="*/ 6350 w 26"/>
                <a:gd name="T17" fmla="*/ 0 h 8"/>
                <a:gd name="T18" fmla="*/ 11113 w 26"/>
                <a:gd name="T19" fmla="*/ 0 h 8"/>
                <a:gd name="T20" fmla="*/ 17463 w 26"/>
                <a:gd name="T21" fmla="*/ 0 h 8"/>
                <a:gd name="T22" fmla="*/ 23813 w 26"/>
                <a:gd name="T23" fmla="*/ 0 h 8"/>
                <a:gd name="T24" fmla="*/ 23813 w 26"/>
                <a:gd name="T25" fmla="*/ 6350 h 8"/>
                <a:gd name="T26" fmla="*/ 30163 w 26"/>
                <a:gd name="T27" fmla="*/ 6350 h 8"/>
                <a:gd name="T28" fmla="*/ 34925 w 26"/>
                <a:gd name="T29" fmla="*/ 6350 h 8"/>
                <a:gd name="T30" fmla="*/ 41275 w 26"/>
                <a:gd name="T31" fmla="*/ 12700 h 8"/>
                <a:gd name="T32" fmla="*/ 34925 w 26"/>
                <a:gd name="T33" fmla="*/ 12700 h 8"/>
                <a:gd name="T34" fmla="*/ 30163 w 26"/>
                <a:gd name="T35" fmla="*/ 12700 h 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6" h="8">
                  <a:moveTo>
                    <a:pt x="19" y="8"/>
                  </a:moveTo>
                  <a:lnTo>
                    <a:pt x="15" y="8"/>
                  </a:lnTo>
                  <a:lnTo>
                    <a:pt x="11" y="8"/>
                  </a:lnTo>
                  <a:lnTo>
                    <a:pt x="7" y="8"/>
                  </a:lnTo>
                  <a:lnTo>
                    <a:pt x="7" y="4"/>
                  </a:lnTo>
                  <a:lnTo>
                    <a:pt x="4" y="4"/>
                  </a:lnTo>
                  <a:lnTo>
                    <a:pt x="4" y="0"/>
                  </a:lnTo>
                  <a:lnTo>
                    <a:pt x="0" y="0"/>
                  </a:lnTo>
                  <a:lnTo>
                    <a:pt x="4" y="0"/>
                  </a:lnTo>
                  <a:lnTo>
                    <a:pt x="7" y="0"/>
                  </a:lnTo>
                  <a:lnTo>
                    <a:pt x="11" y="0"/>
                  </a:lnTo>
                  <a:lnTo>
                    <a:pt x="15" y="0"/>
                  </a:lnTo>
                  <a:lnTo>
                    <a:pt x="15" y="4"/>
                  </a:lnTo>
                  <a:lnTo>
                    <a:pt x="19" y="4"/>
                  </a:lnTo>
                  <a:lnTo>
                    <a:pt x="22" y="4"/>
                  </a:lnTo>
                  <a:lnTo>
                    <a:pt x="26" y="8"/>
                  </a:lnTo>
                  <a:lnTo>
                    <a:pt x="22" y="8"/>
                  </a:lnTo>
                  <a:lnTo>
                    <a:pt x="19" y="8"/>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094" name="Freeform 2584"/>
            <p:cNvSpPr>
              <a:spLocks/>
            </p:cNvSpPr>
            <p:nvPr/>
          </p:nvSpPr>
          <p:spPr bwMode="auto">
            <a:xfrm>
              <a:off x="5037138" y="2020888"/>
              <a:ext cx="23812" cy="17462"/>
            </a:xfrm>
            <a:custGeom>
              <a:avLst/>
              <a:gdLst>
                <a:gd name="T0" fmla="*/ 6350 w 15"/>
                <a:gd name="T1" fmla="*/ 17462 h 11"/>
                <a:gd name="T2" fmla="*/ 12700 w 15"/>
                <a:gd name="T3" fmla="*/ 12700 h 11"/>
                <a:gd name="T4" fmla="*/ 6350 w 15"/>
                <a:gd name="T5" fmla="*/ 12700 h 11"/>
                <a:gd name="T6" fmla="*/ 6350 w 15"/>
                <a:gd name="T7" fmla="*/ 17462 h 11"/>
                <a:gd name="T8" fmla="*/ 0 w 15"/>
                <a:gd name="T9" fmla="*/ 17462 h 11"/>
                <a:gd name="T10" fmla="*/ 6350 w 15"/>
                <a:gd name="T11" fmla="*/ 12700 h 11"/>
                <a:gd name="T12" fmla="*/ 12700 w 15"/>
                <a:gd name="T13" fmla="*/ 6350 h 11"/>
                <a:gd name="T14" fmla="*/ 12700 w 15"/>
                <a:gd name="T15" fmla="*/ 0 h 11"/>
                <a:gd name="T16" fmla="*/ 12700 w 15"/>
                <a:gd name="T17" fmla="*/ 6350 h 11"/>
                <a:gd name="T18" fmla="*/ 12700 w 15"/>
                <a:gd name="T19" fmla="*/ 12700 h 11"/>
                <a:gd name="T20" fmla="*/ 19050 w 15"/>
                <a:gd name="T21" fmla="*/ 6350 h 11"/>
                <a:gd name="T22" fmla="*/ 19050 w 15"/>
                <a:gd name="T23" fmla="*/ 0 h 11"/>
                <a:gd name="T24" fmla="*/ 19050 w 15"/>
                <a:gd name="T25" fmla="*/ 6350 h 11"/>
                <a:gd name="T26" fmla="*/ 23812 w 15"/>
                <a:gd name="T27" fmla="*/ 6350 h 11"/>
                <a:gd name="T28" fmla="*/ 23812 w 15"/>
                <a:gd name="T29" fmla="*/ 12700 h 11"/>
                <a:gd name="T30" fmla="*/ 19050 w 15"/>
                <a:gd name="T31" fmla="*/ 17462 h 11"/>
                <a:gd name="T32" fmla="*/ 19050 w 15"/>
                <a:gd name="T33" fmla="*/ 12700 h 11"/>
                <a:gd name="T34" fmla="*/ 23812 w 15"/>
                <a:gd name="T35" fmla="*/ 12700 h 11"/>
                <a:gd name="T36" fmla="*/ 23812 w 15"/>
                <a:gd name="T37" fmla="*/ 6350 h 11"/>
                <a:gd name="T38" fmla="*/ 23812 w 15"/>
                <a:gd name="T39" fmla="*/ 12700 h 11"/>
                <a:gd name="T40" fmla="*/ 19050 w 15"/>
                <a:gd name="T41" fmla="*/ 17462 h 11"/>
                <a:gd name="T42" fmla="*/ 19050 w 15"/>
                <a:gd name="T43" fmla="*/ 12700 h 11"/>
                <a:gd name="T44" fmla="*/ 12700 w 15"/>
                <a:gd name="T45" fmla="*/ 17462 h 11"/>
                <a:gd name="T46" fmla="*/ 6350 w 15"/>
                <a:gd name="T47" fmla="*/ 17462 h 1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5" h="11">
                  <a:moveTo>
                    <a:pt x="4" y="11"/>
                  </a:moveTo>
                  <a:lnTo>
                    <a:pt x="8" y="8"/>
                  </a:lnTo>
                  <a:lnTo>
                    <a:pt x="4" y="8"/>
                  </a:lnTo>
                  <a:lnTo>
                    <a:pt x="4" y="11"/>
                  </a:lnTo>
                  <a:lnTo>
                    <a:pt x="0" y="11"/>
                  </a:lnTo>
                  <a:lnTo>
                    <a:pt x="4" y="8"/>
                  </a:lnTo>
                  <a:lnTo>
                    <a:pt x="8" y="4"/>
                  </a:lnTo>
                  <a:lnTo>
                    <a:pt x="8" y="0"/>
                  </a:lnTo>
                  <a:lnTo>
                    <a:pt x="8" y="4"/>
                  </a:lnTo>
                  <a:lnTo>
                    <a:pt x="8" y="8"/>
                  </a:lnTo>
                  <a:lnTo>
                    <a:pt x="12" y="4"/>
                  </a:lnTo>
                  <a:lnTo>
                    <a:pt x="12" y="0"/>
                  </a:lnTo>
                  <a:lnTo>
                    <a:pt x="12" y="4"/>
                  </a:lnTo>
                  <a:lnTo>
                    <a:pt x="15" y="4"/>
                  </a:lnTo>
                  <a:lnTo>
                    <a:pt x="15" y="8"/>
                  </a:lnTo>
                  <a:lnTo>
                    <a:pt x="12" y="11"/>
                  </a:lnTo>
                  <a:lnTo>
                    <a:pt x="12" y="8"/>
                  </a:lnTo>
                  <a:lnTo>
                    <a:pt x="15" y="8"/>
                  </a:lnTo>
                  <a:lnTo>
                    <a:pt x="15" y="4"/>
                  </a:lnTo>
                  <a:lnTo>
                    <a:pt x="15" y="8"/>
                  </a:lnTo>
                  <a:lnTo>
                    <a:pt x="12" y="11"/>
                  </a:lnTo>
                  <a:lnTo>
                    <a:pt x="12" y="8"/>
                  </a:lnTo>
                  <a:lnTo>
                    <a:pt x="8" y="11"/>
                  </a:lnTo>
                  <a:lnTo>
                    <a:pt x="4" y="11"/>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095" name="Freeform 2585"/>
            <p:cNvSpPr>
              <a:spLocks/>
            </p:cNvSpPr>
            <p:nvPr/>
          </p:nvSpPr>
          <p:spPr bwMode="auto">
            <a:xfrm>
              <a:off x="4418013" y="1549400"/>
              <a:ext cx="28575" cy="12700"/>
            </a:xfrm>
            <a:custGeom>
              <a:avLst/>
              <a:gdLst>
                <a:gd name="T0" fmla="*/ 11113 w 18"/>
                <a:gd name="T1" fmla="*/ 12700 h 8"/>
                <a:gd name="T2" fmla="*/ 4763 w 18"/>
                <a:gd name="T3" fmla="*/ 12700 h 8"/>
                <a:gd name="T4" fmla="*/ 0 w 18"/>
                <a:gd name="T5" fmla="*/ 12700 h 8"/>
                <a:gd name="T6" fmla="*/ 0 w 18"/>
                <a:gd name="T7" fmla="*/ 6350 h 8"/>
                <a:gd name="T8" fmla="*/ 4763 w 18"/>
                <a:gd name="T9" fmla="*/ 0 h 8"/>
                <a:gd name="T10" fmla="*/ 11113 w 18"/>
                <a:gd name="T11" fmla="*/ 0 h 8"/>
                <a:gd name="T12" fmla="*/ 17463 w 18"/>
                <a:gd name="T13" fmla="*/ 0 h 8"/>
                <a:gd name="T14" fmla="*/ 23813 w 18"/>
                <a:gd name="T15" fmla="*/ 0 h 8"/>
                <a:gd name="T16" fmla="*/ 23813 w 18"/>
                <a:gd name="T17" fmla="*/ 6350 h 8"/>
                <a:gd name="T18" fmla="*/ 28575 w 18"/>
                <a:gd name="T19" fmla="*/ 6350 h 8"/>
                <a:gd name="T20" fmla="*/ 23813 w 18"/>
                <a:gd name="T21" fmla="*/ 12700 h 8"/>
                <a:gd name="T22" fmla="*/ 11113 w 18"/>
                <a:gd name="T23" fmla="*/ 12700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8" h="8">
                  <a:moveTo>
                    <a:pt x="7" y="8"/>
                  </a:moveTo>
                  <a:lnTo>
                    <a:pt x="3" y="8"/>
                  </a:lnTo>
                  <a:lnTo>
                    <a:pt x="0" y="8"/>
                  </a:lnTo>
                  <a:lnTo>
                    <a:pt x="0" y="4"/>
                  </a:lnTo>
                  <a:lnTo>
                    <a:pt x="3" y="0"/>
                  </a:lnTo>
                  <a:lnTo>
                    <a:pt x="7" y="0"/>
                  </a:lnTo>
                  <a:lnTo>
                    <a:pt x="11" y="0"/>
                  </a:lnTo>
                  <a:lnTo>
                    <a:pt x="15" y="0"/>
                  </a:lnTo>
                  <a:lnTo>
                    <a:pt x="15" y="4"/>
                  </a:lnTo>
                  <a:lnTo>
                    <a:pt x="18" y="4"/>
                  </a:lnTo>
                  <a:lnTo>
                    <a:pt x="15" y="8"/>
                  </a:lnTo>
                  <a:lnTo>
                    <a:pt x="7" y="8"/>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096" name="Freeform 2586"/>
            <p:cNvSpPr>
              <a:spLocks/>
            </p:cNvSpPr>
            <p:nvPr/>
          </p:nvSpPr>
          <p:spPr bwMode="auto">
            <a:xfrm>
              <a:off x="4422775" y="1531938"/>
              <a:ext cx="47625" cy="4762"/>
            </a:xfrm>
            <a:custGeom>
              <a:avLst/>
              <a:gdLst>
                <a:gd name="T0" fmla="*/ 19050 w 30"/>
                <a:gd name="T1" fmla="*/ 4762 h 3"/>
                <a:gd name="T2" fmla="*/ 12700 w 30"/>
                <a:gd name="T3" fmla="*/ 4762 h 3"/>
                <a:gd name="T4" fmla="*/ 19050 w 30"/>
                <a:gd name="T5" fmla="*/ 4762 h 3"/>
                <a:gd name="T6" fmla="*/ 12700 w 30"/>
                <a:gd name="T7" fmla="*/ 4762 h 3"/>
                <a:gd name="T8" fmla="*/ 6350 w 30"/>
                <a:gd name="T9" fmla="*/ 4762 h 3"/>
                <a:gd name="T10" fmla="*/ 0 w 30"/>
                <a:gd name="T11" fmla="*/ 0 h 3"/>
                <a:gd name="T12" fmla="*/ 6350 w 30"/>
                <a:gd name="T13" fmla="*/ 0 h 3"/>
                <a:gd name="T14" fmla="*/ 12700 w 30"/>
                <a:gd name="T15" fmla="*/ 0 h 3"/>
                <a:gd name="T16" fmla="*/ 19050 w 30"/>
                <a:gd name="T17" fmla="*/ 0 h 3"/>
                <a:gd name="T18" fmla="*/ 23813 w 30"/>
                <a:gd name="T19" fmla="*/ 0 h 3"/>
                <a:gd name="T20" fmla="*/ 30163 w 30"/>
                <a:gd name="T21" fmla="*/ 0 h 3"/>
                <a:gd name="T22" fmla="*/ 36513 w 30"/>
                <a:gd name="T23" fmla="*/ 0 h 3"/>
                <a:gd name="T24" fmla="*/ 42863 w 30"/>
                <a:gd name="T25" fmla="*/ 0 h 3"/>
                <a:gd name="T26" fmla="*/ 47625 w 30"/>
                <a:gd name="T27" fmla="*/ 0 h 3"/>
                <a:gd name="T28" fmla="*/ 42863 w 30"/>
                <a:gd name="T29" fmla="*/ 0 h 3"/>
                <a:gd name="T30" fmla="*/ 42863 w 30"/>
                <a:gd name="T31" fmla="*/ 4762 h 3"/>
                <a:gd name="T32" fmla="*/ 30163 w 30"/>
                <a:gd name="T33" fmla="*/ 4762 h 3"/>
                <a:gd name="T34" fmla="*/ 23813 w 30"/>
                <a:gd name="T35" fmla="*/ 4762 h 3"/>
                <a:gd name="T36" fmla="*/ 19050 w 30"/>
                <a:gd name="T37" fmla="*/ 4762 h 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30" h="3">
                  <a:moveTo>
                    <a:pt x="12" y="3"/>
                  </a:moveTo>
                  <a:lnTo>
                    <a:pt x="8" y="3"/>
                  </a:lnTo>
                  <a:lnTo>
                    <a:pt x="12" y="3"/>
                  </a:lnTo>
                  <a:lnTo>
                    <a:pt x="8" y="3"/>
                  </a:lnTo>
                  <a:lnTo>
                    <a:pt x="4" y="3"/>
                  </a:lnTo>
                  <a:lnTo>
                    <a:pt x="0" y="0"/>
                  </a:lnTo>
                  <a:lnTo>
                    <a:pt x="4" y="0"/>
                  </a:lnTo>
                  <a:lnTo>
                    <a:pt x="8" y="0"/>
                  </a:lnTo>
                  <a:lnTo>
                    <a:pt x="12" y="0"/>
                  </a:lnTo>
                  <a:lnTo>
                    <a:pt x="15" y="0"/>
                  </a:lnTo>
                  <a:lnTo>
                    <a:pt x="19" y="0"/>
                  </a:lnTo>
                  <a:lnTo>
                    <a:pt x="23" y="0"/>
                  </a:lnTo>
                  <a:lnTo>
                    <a:pt x="27" y="0"/>
                  </a:lnTo>
                  <a:lnTo>
                    <a:pt x="30" y="0"/>
                  </a:lnTo>
                  <a:lnTo>
                    <a:pt x="27" y="0"/>
                  </a:lnTo>
                  <a:lnTo>
                    <a:pt x="27" y="3"/>
                  </a:lnTo>
                  <a:lnTo>
                    <a:pt x="19" y="3"/>
                  </a:lnTo>
                  <a:lnTo>
                    <a:pt x="15" y="3"/>
                  </a:lnTo>
                  <a:lnTo>
                    <a:pt x="12" y="3"/>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097" name="Freeform 2587"/>
            <p:cNvSpPr>
              <a:spLocks/>
            </p:cNvSpPr>
            <p:nvPr/>
          </p:nvSpPr>
          <p:spPr bwMode="auto">
            <a:xfrm>
              <a:off x="4530725" y="1436688"/>
              <a:ext cx="41275" cy="11112"/>
            </a:xfrm>
            <a:custGeom>
              <a:avLst/>
              <a:gdLst>
                <a:gd name="T0" fmla="*/ 34925 w 26"/>
                <a:gd name="T1" fmla="*/ 11112 h 7"/>
                <a:gd name="T2" fmla="*/ 34925 w 26"/>
                <a:gd name="T3" fmla="*/ 4762 h 7"/>
                <a:gd name="T4" fmla="*/ 30163 w 26"/>
                <a:gd name="T5" fmla="*/ 4762 h 7"/>
                <a:gd name="T6" fmla="*/ 23813 w 26"/>
                <a:gd name="T7" fmla="*/ 4762 h 7"/>
                <a:gd name="T8" fmla="*/ 17463 w 26"/>
                <a:gd name="T9" fmla="*/ 4762 h 7"/>
                <a:gd name="T10" fmla="*/ 11113 w 26"/>
                <a:gd name="T11" fmla="*/ 4762 h 7"/>
                <a:gd name="T12" fmla="*/ 6350 w 26"/>
                <a:gd name="T13" fmla="*/ 4762 h 7"/>
                <a:gd name="T14" fmla="*/ 0 w 26"/>
                <a:gd name="T15" fmla="*/ 4762 h 7"/>
                <a:gd name="T16" fmla="*/ 0 w 26"/>
                <a:gd name="T17" fmla="*/ 0 h 7"/>
                <a:gd name="T18" fmla="*/ 6350 w 26"/>
                <a:gd name="T19" fmla="*/ 0 h 7"/>
                <a:gd name="T20" fmla="*/ 11113 w 26"/>
                <a:gd name="T21" fmla="*/ 0 h 7"/>
                <a:gd name="T22" fmla="*/ 17463 w 26"/>
                <a:gd name="T23" fmla="*/ 0 h 7"/>
                <a:gd name="T24" fmla="*/ 23813 w 26"/>
                <a:gd name="T25" fmla="*/ 0 h 7"/>
                <a:gd name="T26" fmla="*/ 30163 w 26"/>
                <a:gd name="T27" fmla="*/ 0 h 7"/>
                <a:gd name="T28" fmla="*/ 34925 w 26"/>
                <a:gd name="T29" fmla="*/ 0 h 7"/>
                <a:gd name="T30" fmla="*/ 41275 w 26"/>
                <a:gd name="T31" fmla="*/ 4762 h 7"/>
                <a:gd name="T32" fmla="*/ 34925 w 26"/>
                <a:gd name="T33" fmla="*/ 4762 h 7"/>
                <a:gd name="T34" fmla="*/ 34925 w 26"/>
                <a:gd name="T35" fmla="*/ 11112 h 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6" h="7">
                  <a:moveTo>
                    <a:pt x="22" y="7"/>
                  </a:moveTo>
                  <a:lnTo>
                    <a:pt x="22" y="3"/>
                  </a:lnTo>
                  <a:lnTo>
                    <a:pt x="19" y="3"/>
                  </a:lnTo>
                  <a:lnTo>
                    <a:pt x="15" y="3"/>
                  </a:lnTo>
                  <a:lnTo>
                    <a:pt x="11" y="3"/>
                  </a:lnTo>
                  <a:lnTo>
                    <a:pt x="7" y="3"/>
                  </a:lnTo>
                  <a:lnTo>
                    <a:pt x="4" y="3"/>
                  </a:lnTo>
                  <a:lnTo>
                    <a:pt x="0" y="3"/>
                  </a:lnTo>
                  <a:lnTo>
                    <a:pt x="0" y="0"/>
                  </a:lnTo>
                  <a:lnTo>
                    <a:pt x="4" y="0"/>
                  </a:lnTo>
                  <a:lnTo>
                    <a:pt x="7" y="0"/>
                  </a:lnTo>
                  <a:lnTo>
                    <a:pt x="11" y="0"/>
                  </a:lnTo>
                  <a:lnTo>
                    <a:pt x="15" y="0"/>
                  </a:lnTo>
                  <a:lnTo>
                    <a:pt x="19" y="0"/>
                  </a:lnTo>
                  <a:lnTo>
                    <a:pt x="22" y="0"/>
                  </a:lnTo>
                  <a:lnTo>
                    <a:pt x="26" y="3"/>
                  </a:lnTo>
                  <a:lnTo>
                    <a:pt x="22" y="3"/>
                  </a:lnTo>
                  <a:lnTo>
                    <a:pt x="22" y="7"/>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098" name="Freeform 2588"/>
            <p:cNvSpPr>
              <a:spLocks/>
            </p:cNvSpPr>
            <p:nvPr/>
          </p:nvSpPr>
          <p:spPr bwMode="auto">
            <a:xfrm>
              <a:off x="5073650" y="1847850"/>
              <a:ext cx="23813" cy="12700"/>
            </a:xfrm>
            <a:custGeom>
              <a:avLst/>
              <a:gdLst>
                <a:gd name="T0" fmla="*/ 11113 w 15"/>
                <a:gd name="T1" fmla="*/ 12700 h 8"/>
                <a:gd name="T2" fmla="*/ 6350 w 15"/>
                <a:gd name="T3" fmla="*/ 6350 h 8"/>
                <a:gd name="T4" fmla="*/ 0 w 15"/>
                <a:gd name="T5" fmla="*/ 6350 h 8"/>
                <a:gd name="T6" fmla="*/ 0 w 15"/>
                <a:gd name="T7" fmla="*/ 0 h 8"/>
                <a:gd name="T8" fmla="*/ 6350 w 15"/>
                <a:gd name="T9" fmla="*/ 0 h 8"/>
                <a:gd name="T10" fmla="*/ 11113 w 15"/>
                <a:gd name="T11" fmla="*/ 0 h 8"/>
                <a:gd name="T12" fmla="*/ 17463 w 15"/>
                <a:gd name="T13" fmla="*/ 0 h 8"/>
                <a:gd name="T14" fmla="*/ 23813 w 15"/>
                <a:gd name="T15" fmla="*/ 6350 h 8"/>
                <a:gd name="T16" fmla="*/ 23813 w 15"/>
                <a:gd name="T17" fmla="*/ 12700 h 8"/>
                <a:gd name="T18" fmla="*/ 17463 w 15"/>
                <a:gd name="T19" fmla="*/ 12700 h 8"/>
                <a:gd name="T20" fmla="*/ 11113 w 15"/>
                <a:gd name="T21" fmla="*/ 12700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5" h="8">
                  <a:moveTo>
                    <a:pt x="7" y="8"/>
                  </a:moveTo>
                  <a:lnTo>
                    <a:pt x="4" y="4"/>
                  </a:lnTo>
                  <a:lnTo>
                    <a:pt x="0" y="4"/>
                  </a:lnTo>
                  <a:lnTo>
                    <a:pt x="0" y="0"/>
                  </a:lnTo>
                  <a:lnTo>
                    <a:pt x="4" y="0"/>
                  </a:lnTo>
                  <a:lnTo>
                    <a:pt x="7" y="0"/>
                  </a:lnTo>
                  <a:lnTo>
                    <a:pt x="11" y="0"/>
                  </a:lnTo>
                  <a:lnTo>
                    <a:pt x="15" y="4"/>
                  </a:lnTo>
                  <a:lnTo>
                    <a:pt x="15" y="8"/>
                  </a:lnTo>
                  <a:lnTo>
                    <a:pt x="11" y="8"/>
                  </a:lnTo>
                  <a:lnTo>
                    <a:pt x="7" y="8"/>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099" name="Freeform 2589"/>
            <p:cNvSpPr>
              <a:spLocks/>
            </p:cNvSpPr>
            <p:nvPr/>
          </p:nvSpPr>
          <p:spPr bwMode="auto">
            <a:xfrm>
              <a:off x="4422775" y="1519238"/>
              <a:ext cx="36513" cy="12700"/>
            </a:xfrm>
            <a:custGeom>
              <a:avLst/>
              <a:gdLst>
                <a:gd name="T0" fmla="*/ 19050 w 23"/>
                <a:gd name="T1" fmla="*/ 12700 h 8"/>
                <a:gd name="T2" fmla="*/ 12700 w 23"/>
                <a:gd name="T3" fmla="*/ 12700 h 8"/>
                <a:gd name="T4" fmla="*/ 6350 w 23"/>
                <a:gd name="T5" fmla="*/ 12700 h 8"/>
                <a:gd name="T6" fmla="*/ 6350 w 23"/>
                <a:gd name="T7" fmla="*/ 6350 h 8"/>
                <a:gd name="T8" fmla="*/ 0 w 23"/>
                <a:gd name="T9" fmla="*/ 6350 h 8"/>
                <a:gd name="T10" fmla="*/ 0 w 23"/>
                <a:gd name="T11" fmla="*/ 0 h 8"/>
                <a:gd name="T12" fmla="*/ 6350 w 23"/>
                <a:gd name="T13" fmla="*/ 0 h 8"/>
                <a:gd name="T14" fmla="*/ 12700 w 23"/>
                <a:gd name="T15" fmla="*/ 0 h 8"/>
                <a:gd name="T16" fmla="*/ 19050 w 23"/>
                <a:gd name="T17" fmla="*/ 0 h 8"/>
                <a:gd name="T18" fmla="*/ 12700 w 23"/>
                <a:gd name="T19" fmla="*/ 0 h 8"/>
                <a:gd name="T20" fmla="*/ 12700 w 23"/>
                <a:gd name="T21" fmla="*/ 6350 h 8"/>
                <a:gd name="T22" fmla="*/ 19050 w 23"/>
                <a:gd name="T23" fmla="*/ 0 h 8"/>
                <a:gd name="T24" fmla="*/ 23813 w 23"/>
                <a:gd name="T25" fmla="*/ 6350 h 8"/>
                <a:gd name="T26" fmla="*/ 30163 w 23"/>
                <a:gd name="T27" fmla="*/ 6350 h 8"/>
                <a:gd name="T28" fmla="*/ 36513 w 23"/>
                <a:gd name="T29" fmla="*/ 6350 h 8"/>
                <a:gd name="T30" fmla="*/ 30163 w 23"/>
                <a:gd name="T31" fmla="*/ 6350 h 8"/>
                <a:gd name="T32" fmla="*/ 30163 w 23"/>
                <a:gd name="T33" fmla="*/ 12700 h 8"/>
                <a:gd name="T34" fmla="*/ 23813 w 23"/>
                <a:gd name="T35" fmla="*/ 12700 h 8"/>
                <a:gd name="T36" fmla="*/ 19050 w 23"/>
                <a:gd name="T37" fmla="*/ 12700 h 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23" h="8">
                  <a:moveTo>
                    <a:pt x="12" y="8"/>
                  </a:moveTo>
                  <a:lnTo>
                    <a:pt x="8" y="8"/>
                  </a:lnTo>
                  <a:lnTo>
                    <a:pt x="4" y="8"/>
                  </a:lnTo>
                  <a:lnTo>
                    <a:pt x="4" y="4"/>
                  </a:lnTo>
                  <a:lnTo>
                    <a:pt x="0" y="4"/>
                  </a:lnTo>
                  <a:lnTo>
                    <a:pt x="0" y="0"/>
                  </a:lnTo>
                  <a:lnTo>
                    <a:pt x="4" y="0"/>
                  </a:lnTo>
                  <a:lnTo>
                    <a:pt x="8" y="0"/>
                  </a:lnTo>
                  <a:lnTo>
                    <a:pt x="12" y="0"/>
                  </a:lnTo>
                  <a:lnTo>
                    <a:pt x="8" y="0"/>
                  </a:lnTo>
                  <a:lnTo>
                    <a:pt x="8" y="4"/>
                  </a:lnTo>
                  <a:lnTo>
                    <a:pt x="12" y="0"/>
                  </a:lnTo>
                  <a:lnTo>
                    <a:pt x="15" y="4"/>
                  </a:lnTo>
                  <a:lnTo>
                    <a:pt x="19" y="4"/>
                  </a:lnTo>
                  <a:lnTo>
                    <a:pt x="23" y="4"/>
                  </a:lnTo>
                  <a:lnTo>
                    <a:pt x="19" y="4"/>
                  </a:lnTo>
                  <a:lnTo>
                    <a:pt x="19" y="8"/>
                  </a:lnTo>
                  <a:lnTo>
                    <a:pt x="15" y="8"/>
                  </a:lnTo>
                  <a:lnTo>
                    <a:pt x="12" y="8"/>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100" name="Freeform 2590"/>
            <p:cNvSpPr>
              <a:spLocks/>
            </p:cNvSpPr>
            <p:nvPr/>
          </p:nvSpPr>
          <p:spPr bwMode="auto">
            <a:xfrm>
              <a:off x="4548188" y="1585913"/>
              <a:ext cx="47625" cy="4762"/>
            </a:xfrm>
            <a:custGeom>
              <a:avLst/>
              <a:gdLst>
                <a:gd name="T0" fmla="*/ 12700 w 30"/>
                <a:gd name="T1" fmla="*/ 4762 h 3"/>
                <a:gd name="T2" fmla="*/ 6350 w 30"/>
                <a:gd name="T3" fmla="*/ 4762 h 3"/>
                <a:gd name="T4" fmla="*/ 0 w 30"/>
                <a:gd name="T5" fmla="*/ 4762 h 3"/>
                <a:gd name="T6" fmla="*/ 6350 w 30"/>
                <a:gd name="T7" fmla="*/ 4762 h 3"/>
                <a:gd name="T8" fmla="*/ 6350 w 30"/>
                <a:gd name="T9" fmla="*/ 0 h 3"/>
                <a:gd name="T10" fmla="*/ 12700 w 30"/>
                <a:gd name="T11" fmla="*/ 0 h 3"/>
                <a:gd name="T12" fmla="*/ 17463 w 30"/>
                <a:gd name="T13" fmla="*/ 0 h 3"/>
                <a:gd name="T14" fmla="*/ 23813 w 30"/>
                <a:gd name="T15" fmla="*/ 0 h 3"/>
                <a:gd name="T16" fmla="*/ 30163 w 30"/>
                <a:gd name="T17" fmla="*/ 0 h 3"/>
                <a:gd name="T18" fmla="*/ 36513 w 30"/>
                <a:gd name="T19" fmla="*/ 0 h 3"/>
                <a:gd name="T20" fmla="*/ 42863 w 30"/>
                <a:gd name="T21" fmla="*/ 0 h 3"/>
                <a:gd name="T22" fmla="*/ 47625 w 30"/>
                <a:gd name="T23" fmla="*/ 0 h 3"/>
                <a:gd name="T24" fmla="*/ 42863 w 30"/>
                <a:gd name="T25" fmla="*/ 0 h 3"/>
                <a:gd name="T26" fmla="*/ 36513 w 30"/>
                <a:gd name="T27" fmla="*/ 4762 h 3"/>
                <a:gd name="T28" fmla="*/ 30163 w 30"/>
                <a:gd name="T29" fmla="*/ 4762 h 3"/>
                <a:gd name="T30" fmla="*/ 23813 w 30"/>
                <a:gd name="T31" fmla="*/ 4762 h 3"/>
                <a:gd name="T32" fmla="*/ 17463 w 30"/>
                <a:gd name="T33" fmla="*/ 4762 h 3"/>
                <a:gd name="T34" fmla="*/ 12700 w 30"/>
                <a:gd name="T35" fmla="*/ 4762 h 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30" h="3">
                  <a:moveTo>
                    <a:pt x="8" y="3"/>
                  </a:moveTo>
                  <a:lnTo>
                    <a:pt x="4" y="3"/>
                  </a:lnTo>
                  <a:lnTo>
                    <a:pt x="0" y="3"/>
                  </a:lnTo>
                  <a:lnTo>
                    <a:pt x="4" y="3"/>
                  </a:lnTo>
                  <a:lnTo>
                    <a:pt x="4" y="0"/>
                  </a:lnTo>
                  <a:lnTo>
                    <a:pt x="8" y="0"/>
                  </a:lnTo>
                  <a:lnTo>
                    <a:pt x="11" y="0"/>
                  </a:lnTo>
                  <a:lnTo>
                    <a:pt x="15" y="0"/>
                  </a:lnTo>
                  <a:lnTo>
                    <a:pt x="19" y="0"/>
                  </a:lnTo>
                  <a:lnTo>
                    <a:pt x="23" y="0"/>
                  </a:lnTo>
                  <a:lnTo>
                    <a:pt x="27" y="0"/>
                  </a:lnTo>
                  <a:lnTo>
                    <a:pt x="30" y="0"/>
                  </a:lnTo>
                  <a:lnTo>
                    <a:pt x="27" y="0"/>
                  </a:lnTo>
                  <a:lnTo>
                    <a:pt x="23" y="3"/>
                  </a:lnTo>
                  <a:lnTo>
                    <a:pt x="19" y="3"/>
                  </a:lnTo>
                  <a:lnTo>
                    <a:pt x="15" y="3"/>
                  </a:lnTo>
                  <a:lnTo>
                    <a:pt x="11" y="3"/>
                  </a:lnTo>
                  <a:lnTo>
                    <a:pt x="8" y="3"/>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101" name="Freeform 2591"/>
            <p:cNvSpPr>
              <a:spLocks/>
            </p:cNvSpPr>
            <p:nvPr/>
          </p:nvSpPr>
          <p:spPr bwMode="auto">
            <a:xfrm>
              <a:off x="4864100" y="1728788"/>
              <a:ext cx="12700" cy="11112"/>
            </a:xfrm>
            <a:custGeom>
              <a:avLst/>
              <a:gdLst>
                <a:gd name="T0" fmla="*/ 6350 w 8"/>
                <a:gd name="T1" fmla="*/ 11112 h 7"/>
                <a:gd name="T2" fmla="*/ 0 w 8"/>
                <a:gd name="T3" fmla="*/ 11112 h 7"/>
                <a:gd name="T4" fmla="*/ 0 w 8"/>
                <a:gd name="T5" fmla="*/ 6350 h 7"/>
                <a:gd name="T6" fmla="*/ 6350 w 8"/>
                <a:gd name="T7" fmla="*/ 0 h 7"/>
                <a:gd name="T8" fmla="*/ 12700 w 8"/>
                <a:gd name="T9" fmla="*/ 0 h 7"/>
                <a:gd name="T10" fmla="*/ 12700 w 8"/>
                <a:gd name="T11" fmla="*/ 6350 h 7"/>
                <a:gd name="T12" fmla="*/ 12700 w 8"/>
                <a:gd name="T13" fmla="*/ 11112 h 7"/>
                <a:gd name="T14" fmla="*/ 6350 w 8"/>
                <a:gd name="T15" fmla="*/ 11112 h 7"/>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8" h="7">
                  <a:moveTo>
                    <a:pt x="4" y="7"/>
                  </a:moveTo>
                  <a:lnTo>
                    <a:pt x="0" y="7"/>
                  </a:lnTo>
                  <a:lnTo>
                    <a:pt x="0" y="4"/>
                  </a:lnTo>
                  <a:lnTo>
                    <a:pt x="4" y="0"/>
                  </a:lnTo>
                  <a:lnTo>
                    <a:pt x="8" y="0"/>
                  </a:lnTo>
                  <a:lnTo>
                    <a:pt x="8" y="4"/>
                  </a:lnTo>
                  <a:lnTo>
                    <a:pt x="8" y="7"/>
                  </a:lnTo>
                  <a:lnTo>
                    <a:pt x="4" y="7"/>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102" name="Freeform 2592"/>
            <p:cNvSpPr>
              <a:spLocks/>
            </p:cNvSpPr>
            <p:nvPr/>
          </p:nvSpPr>
          <p:spPr bwMode="auto">
            <a:xfrm>
              <a:off x="5049838" y="1704975"/>
              <a:ext cx="30162" cy="11113"/>
            </a:xfrm>
            <a:custGeom>
              <a:avLst/>
              <a:gdLst>
                <a:gd name="T0" fmla="*/ 6350 w 19"/>
                <a:gd name="T1" fmla="*/ 11113 h 7"/>
                <a:gd name="T2" fmla="*/ 0 w 19"/>
                <a:gd name="T3" fmla="*/ 11113 h 7"/>
                <a:gd name="T4" fmla="*/ 0 w 19"/>
                <a:gd name="T5" fmla="*/ 6350 h 7"/>
                <a:gd name="T6" fmla="*/ 6350 w 19"/>
                <a:gd name="T7" fmla="*/ 6350 h 7"/>
                <a:gd name="T8" fmla="*/ 11112 w 19"/>
                <a:gd name="T9" fmla="*/ 6350 h 7"/>
                <a:gd name="T10" fmla="*/ 17462 w 19"/>
                <a:gd name="T11" fmla="*/ 6350 h 7"/>
                <a:gd name="T12" fmla="*/ 17462 w 19"/>
                <a:gd name="T13" fmla="*/ 0 h 7"/>
                <a:gd name="T14" fmla="*/ 23812 w 19"/>
                <a:gd name="T15" fmla="*/ 0 h 7"/>
                <a:gd name="T16" fmla="*/ 30162 w 19"/>
                <a:gd name="T17" fmla="*/ 0 h 7"/>
                <a:gd name="T18" fmla="*/ 23812 w 19"/>
                <a:gd name="T19" fmla="*/ 0 h 7"/>
                <a:gd name="T20" fmla="*/ 23812 w 19"/>
                <a:gd name="T21" fmla="*/ 6350 h 7"/>
                <a:gd name="T22" fmla="*/ 17462 w 19"/>
                <a:gd name="T23" fmla="*/ 6350 h 7"/>
                <a:gd name="T24" fmla="*/ 17462 w 19"/>
                <a:gd name="T25" fmla="*/ 11113 h 7"/>
                <a:gd name="T26" fmla="*/ 11112 w 19"/>
                <a:gd name="T27" fmla="*/ 11113 h 7"/>
                <a:gd name="T28" fmla="*/ 6350 w 19"/>
                <a:gd name="T29" fmla="*/ 11113 h 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9" h="7">
                  <a:moveTo>
                    <a:pt x="4" y="7"/>
                  </a:moveTo>
                  <a:lnTo>
                    <a:pt x="0" y="7"/>
                  </a:lnTo>
                  <a:lnTo>
                    <a:pt x="0" y="4"/>
                  </a:lnTo>
                  <a:lnTo>
                    <a:pt x="4" y="4"/>
                  </a:lnTo>
                  <a:lnTo>
                    <a:pt x="7" y="4"/>
                  </a:lnTo>
                  <a:lnTo>
                    <a:pt x="11" y="4"/>
                  </a:lnTo>
                  <a:lnTo>
                    <a:pt x="11" y="0"/>
                  </a:lnTo>
                  <a:lnTo>
                    <a:pt x="15" y="0"/>
                  </a:lnTo>
                  <a:lnTo>
                    <a:pt x="19" y="0"/>
                  </a:lnTo>
                  <a:lnTo>
                    <a:pt x="15" y="0"/>
                  </a:lnTo>
                  <a:lnTo>
                    <a:pt x="15" y="4"/>
                  </a:lnTo>
                  <a:lnTo>
                    <a:pt x="11" y="4"/>
                  </a:lnTo>
                  <a:lnTo>
                    <a:pt x="11" y="7"/>
                  </a:lnTo>
                  <a:lnTo>
                    <a:pt x="7" y="7"/>
                  </a:lnTo>
                  <a:lnTo>
                    <a:pt x="4" y="7"/>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103" name="Freeform 2593"/>
            <p:cNvSpPr>
              <a:spLocks/>
            </p:cNvSpPr>
            <p:nvPr/>
          </p:nvSpPr>
          <p:spPr bwMode="auto">
            <a:xfrm>
              <a:off x="3778250" y="2085975"/>
              <a:ext cx="23813" cy="19050"/>
            </a:xfrm>
            <a:custGeom>
              <a:avLst/>
              <a:gdLst>
                <a:gd name="T0" fmla="*/ 19050 w 15"/>
                <a:gd name="T1" fmla="*/ 19050 h 12"/>
                <a:gd name="T2" fmla="*/ 12700 w 15"/>
                <a:gd name="T3" fmla="*/ 19050 h 12"/>
                <a:gd name="T4" fmla="*/ 12700 w 15"/>
                <a:gd name="T5" fmla="*/ 12700 h 12"/>
                <a:gd name="T6" fmla="*/ 6350 w 15"/>
                <a:gd name="T7" fmla="*/ 12700 h 12"/>
                <a:gd name="T8" fmla="*/ 12700 w 15"/>
                <a:gd name="T9" fmla="*/ 6350 h 12"/>
                <a:gd name="T10" fmla="*/ 6350 w 15"/>
                <a:gd name="T11" fmla="*/ 6350 h 12"/>
                <a:gd name="T12" fmla="*/ 0 w 15"/>
                <a:gd name="T13" fmla="*/ 6350 h 12"/>
                <a:gd name="T14" fmla="*/ 0 w 15"/>
                <a:gd name="T15" fmla="*/ 0 h 12"/>
                <a:gd name="T16" fmla="*/ 6350 w 15"/>
                <a:gd name="T17" fmla="*/ 0 h 12"/>
                <a:gd name="T18" fmla="*/ 12700 w 15"/>
                <a:gd name="T19" fmla="*/ 6350 h 12"/>
                <a:gd name="T20" fmla="*/ 19050 w 15"/>
                <a:gd name="T21" fmla="*/ 12700 h 12"/>
                <a:gd name="T22" fmla="*/ 23813 w 15"/>
                <a:gd name="T23" fmla="*/ 12700 h 12"/>
                <a:gd name="T24" fmla="*/ 23813 w 15"/>
                <a:gd name="T25" fmla="*/ 19050 h 12"/>
                <a:gd name="T26" fmla="*/ 19050 w 15"/>
                <a:gd name="T27" fmla="*/ 19050 h 1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5" h="12">
                  <a:moveTo>
                    <a:pt x="12" y="12"/>
                  </a:moveTo>
                  <a:lnTo>
                    <a:pt x="8" y="12"/>
                  </a:lnTo>
                  <a:lnTo>
                    <a:pt x="8" y="8"/>
                  </a:lnTo>
                  <a:lnTo>
                    <a:pt x="4" y="8"/>
                  </a:lnTo>
                  <a:lnTo>
                    <a:pt x="8" y="4"/>
                  </a:lnTo>
                  <a:lnTo>
                    <a:pt x="4" y="4"/>
                  </a:lnTo>
                  <a:lnTo>
                    <a:pt x="0" y="4"/>
                  </a:lnTo>
                  <a:lnTo>
                    <a:pt x="0" y="0"/>
                  </a:lnTo>
                  <a:lnTo>
                    <a:pt x="4" y="0"/>
                  </a:lnTo>
                  <a:lnTo>
                    <a:pt x="8" y="4"/>
                  </a:lnTo>
                  <a:lnTo>
                    <a:pt x="12" y="8"/>
                  </a:lnTo>
                  <a:lnTo>
                    <a:pt x="15" y="8"/>
                  </a:lnTo>
                  <a:lnTo>
                    <a:pt x="15" y="12"/>
                  </a:lnTo>
                  <a:lnTo>
                    <a:pt x="12" y="12"/>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104" name="Freeform 2594"/>
            <p:cNvSpPr>
              <a:spLocks/>
            </p:cNvSpPr>
            <p:nvPr/>
          </p:nvSpPr>
          <p:spPr bwMode="auto">
            <a:xfrm>
              <a:off x="4160838" y="1484313"/>
              <a:ext cx="36512" cy="11112"/>
            </a:xfrm>
            <a:custGeom>
              <a:avLst/>
              <a:gdLst>
                <a:gd name="T0" fmla="*/ 23812 w 23"/>
                <a:gd name="T1" fmla="*/ 11112 h 7"/>
                <a:gd name="T2" fmla="*/ 17462 w 23"/>
                <a:gd name="T3" fmla="*/ 11112 h 7"/>
                <a:gd name="T4" fmla="*/ 11112 w 23"/>
                <a:gd name="T5" fmla="*/ 4762 h 7"/>
                <a:gd name="T6" fmla="*/ 6350 w 23"/>
                <a:gd name="T7" fmla="*/ 4762 h 7"/>
                <a:gd name="T8" fmla="*/ 0 w 23"/>
                <a:gd name="T9" fmla="*/ 4762 h 7"/>
                <a:gd name="T10" fmla="*/ 6350 w 23"/>
                <a:gd name="T11" fmla="*/ 4762 h 7"/>
                <a:gd name="T12" fmla="*/ 11112 w 23"/>
                <a:gd name="T13" fmla="*/ 0 h 7"/>
                <a:gd name="T14" fmla="*/ 17462 w 23"/>
                <a:gd name="T15" fmla="*/ 0 h 7"/>
                <a:gd name="T16" fmla="*/ 23812 w 23"/>
                <a:gd name="T17" fmla="*/ 4762 h 7"/>
                <a:gd name="T18" fmla="*/ 30162 w 23"/>
                <a:gd name="T19" fmla="*/ 4762 h 7"/>
                <a:gd name="T20" fmla="*/ 36512 w 23"/>
                <a:gd name="T21" fmla="*/ 4762 h 7"/>
                <a:gd name="T22" fmla="*/ 30162 w 23"/>
                <a:gd name="T23" fmla="*/ 11112 h 7"/>
                <a:gd name="T24" fmla="*/ 23812 w 23"/>
                <a:gd name="T25" fmla="*/ 11112 h 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3" h="7">
                  <a:moveTo>
                    <a:pt x="15" y="7"/>
                  </a:moveTo>
                  <a:lnTo>
                    <a:pt x="11" y="7"/>
                  </a:lnTo>
                  <a:lnTo>
                    <a:pt x="7" y="3"/>
                  </a:lnTo>
                  <a:lnTo>
                    <a:pt x="4" y="3"/>
                  </a:lnTo>
                  <a:lnTo>
                    <a:pt x="0" y="3"/>
                  </a:lnTo>
                  <a:lnTo>
                    <a:pt x="4" y="3"/>
                  </a:lnTo>
                  <a:lnTo>
                    <a:pt x="7" y="0"/>
                  </a:lnTo>
                  <a:lnTo>
                    <a:pt x="11" y="0"/>
                  </a:lnTo>
                  <a:lnTo>
                    <a:pt x="15" y="3"/>
                  </a:lnTo>
                  <a:lnTo>
                    <a:pt x="19" y="3"/>
                  </a:lnTo>
                  <a:lnTo>
                    <a:pt x="23" y="3"/>
                  </a:lnTo>
                  <a:lnTo>
                    <a:pt x="19" y="7"/>
                  </a:lnTo>
                  <a:lnTo>
                    <a:pt x="15" y="7"/>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105" name="Freeform 2595"/>
            <p:cNvSpPr>
              <a:spLocks/>
            </p:cNvSpPr>
            <p:nvPr/>
          </p:nvSpPr>
          <p:spPr bwMode="auto">
            <a:xfrm>
              <a:off x="4924425" y="1782763"/>
              <a:ext cx="30163" cy="11112"/>
            </a:xfrm>
            <a:custGeom>
              <a:avLst/>
              <a:gdLst>
                <a:gd name="T0" fmla="*/ 30163 w 19"/>
                <a:gd name="T1" fmla="*/ 11112 h 7"/>
                <a:gd name="T2" fmla="*/ 23813 w 19"/>
                <a:gd name="T3" fmla="*/ 11112 h 7"/>
                <a:gd name="T4" fmla="*/ 17463 w 19"/>
                <a:gd name="T5" fmla="*/ 11112 h 7"/>
                <a:gd name="T6" fmla="*/ 11113 w 19"/>
                <a:gd name="T7" fmla="*/ 11112 h 7"/>
                <a:gd name="T8" fmla="*/ 6350 w 19"/>
                <a:gd name="T9" fmla="*/ 11112 h 7"/>
                <a:gd name="T10" fmla="*/ 11113 w 19"/>
                <a:gd name="T11" fmla="*/ 11112 h 7"/>
                <a:gd name="T12" fmla="*/ 11113 w 19"/>
                <a:gd name="T13" fmla="*/ 4762 h 7"/>
                <a:gd name="T14" fmla="*/ 6350 w 19"/>
                <a:gd name="T15" fmla="*/ 4762 h 7"/>
                <a:gd name="T16" fmla="*/ 0 w 19"/>
                <a:gd name="T17" fmla="*/ 4762 h 7"/>
                <a:gd name="T18" fmla="*/ 0 w 19"/>
                <a:gd name="T19" fmla="*/ 0 h 7"/>
                <a:gd name="T20" fmla="*/ 6350 w 19"/>
                <a:gd name="T21" fmla="*/ 0 h 7"/>
                <a:gd name="T22" fmla="*/ 11113 w 19"/>
                <a:gd name="T23" fmla="*/ 0 h 7"/>
                <a:gd name="T24" fmla="*/ 11113 w 19"/>
                <a:gd name="T25" fmla="*/ 4762 h 7"/>
                <a:gd name="T26" fmla="*/ 17463 w 19"/>
                <a:gd name="T27" fmla="*/ 4762 h 7"/>
                <a:gd name="T28" fmla="*/ 17463 w 19"/>
                <a:gd name="T29" fmla="*/ 11112 h 7"/>
                <a:gd name="T30" fmla="*/ 23813 w 19"/>
                <a:gd name="T31" fmla="*/ 11112 h 7"/>
                <a:gd name="T32" fmla="*/ 30163 w 19"/>
                <a:gd name="T33" fmla="*/ 11112 h 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9" h="7">
                  <a:moveTo>
                    <a:pt x="19" y="7"/>
                  </a:moveTo>
                  <a:lnTo>
                    <a:pt x="15" y="7"/>
                  </a:lnTo>
                  <a:lnTo>
                    <a:pt x="11" y="7"/>
                  </a:lnTo>
                  <a:lnTo>
                    <a:pt x="7" y="7"/>
                  </a:lnTo>
                  <a:lnTo>
                    <a:pt x="4" y="7"/>
                  </a:lnTo>
                  <a:lnTo>
                    <a:pt x="7" y="7"/>
                  </a:lnTo>
                  <a:lnTo>
                    <a:pt x="7" y="3"/>
                  </a:lnTo>
                  <a:lnTo>
                    <a:pt x="4" y="3"/>
                  </a:lnTo>
                  <a:lnTo>
                    <a:pt x="0" y="3"/>
                  </a:lnTo>
                  <a:lnTo>
                    <a:pt x="0" y="0"/>
                  </a:lnTo>
                  <a:lnTo>
                    <a:pt x="4" y="0"/>
                  </a:lnTo>
                  <a:lnTo>
                    <a:pt x="7" y="0"/>
                  </a:lnTo>
                  <a:lnTo>
                    <a:pt x="7" y="3"/>
                  </a:lnTo>
                  <a:lnTo>
                    <a:pt x="11" y="3"/>
                  </a:lnTo>
                  <a:lnTo>
                    <a:pt x="11" y="7"/>
                  </a:lnTo>
                  <a:lnTo>
                    <a:pt x="15" y="7"/>
                  </a:lnTo>
                  <a:lnTo>
                    <a:pt x="19" y="7"/>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106" name="Freeform 2596"/>
            <p:cNvSpPr>
              <a:spLocks/>
            </p:cNvSpPr>
            <p:nvPr/>
          </p:nvSpPr>
          <p:spPr bwMode="auto">
            <a:xfrm>
              <a:off x="5395913" y="1895475"/>
              <a:ext cx="23812" cy="6350"/>
            </a:xfrm>
            <a:custGeom>
              <a:avLst/>
              <a:gdLst>
                <a:gd name="T0" fmla="*/ 17462 w 15"/>
                <a:gd name="T1" fmla="*/ 6350 h 4"/>
                <a:gd name="T2" fmla="*/ 11112 w 15"/>
                <a:gd name="T3" fmla="*/ 6350 h 4"/>
                <a:gd name="T4" fmla="*/ 6350 w 15"/>
                <a:gd name="T5" fmla="*/ 0 h 4"/>
                <a:gd name="T6" fmla="*/ 0 w 15"/>
                <a:gd name="T7" fmla="*/ 0 h 4"/>
                <a:gd name="T8" fmla="*/ 6350 w 15"/>
                <a:gd name="T9" fmla="*/ 0 h 4"/>
                <a:gd name="T10" fmla="*/ 11112 w 15"/>
                <a:gd name="T11" fmla="*/ 0 h 4"/>
                <a:gd name="T12" fmla="*/ 17462 w 15"/>
                <a:gd name="T13" fmla="*/ 0 h 4"/>
                <a:gd name="T14" fmla="*/ 23812 w 15"/>
                <a:gd name="T15" fmla="*/ 0 h 4"/>
                <a:gd name="T16" fmla="*/ 23812 w 15"/>
                <a:gd name="T17" fmla="*/ 6350 h 4"/>
                <a:gd name="T18" fmla="*/ 17462 w 15"/>
                <a:gd name="T19" fmla="*/ 6350 h 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5" h="4">
                  <a:moveTo>
                    <a:pt x="11" y="4"/>
                  </a:moveTo>
                  <a:lnTo>
                    <a:pt x="7" y="4"/>
                  </a:lnTo>
                  <a:lnTo>
                    <a:pt x="4" y="0"/>
                  </a:lnTo>
                  <a:lnTo>
                    <a:pt x="0" y="0"/>
                  </a:lnTo>
                  <a:lnTo>
                    <a:pt x="4" y="0"/>
                  </a:lnTo>
                  <a:lnTo>
                    <a:pt x="7" y="0"/>
                  </a:lnTo>
                  <a:lnTo>
                    <a:pt x="11" y="0"/>
                  </a:lnTo>
                  <a:lnTo>
                    <a:pt x="15" y="0"/>
                  </a:lnTo>
                  <a:lnTo>
                    <a:pt x="15" y="4"/>
                  </a:lnTo>
                  <a:lnTo>
                    <a:pt x="11"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107" name="Freeform 2597"/>
            <p:cNvSpPr>
              <a:spLocks/>
            </p:cNvSpPr>
            <p:nvPr/>
          </p:nvSpPr>
          <p:spPr bwMode="auto">
            <a:xfrm>
              <a:off x="5013325" y="1692275"/>
              <a:ext cx="42863" cy="6350"/>
            </a:xfrm>
            <a:custGeom>
              <a:avLst/>
              <a:gdLst>
                <a:gd name="T0" fmla="*/ 23813 w 27"/>
                <a:gd name="T1" fmla="*/ 6350 h 4"/>
                <a:gd name="T2" fmla="*/ 19050 w 27"/>
                <a:gd name="T3" fmla="*/ 6350 h 4"/>
                <a:gd name="T4" fmla="*/ 12700 w 27"/>
                <a:gd name="T5" fmla="*/ 6350 h 4"/>
                <a:gd name="T6" fmla="*/ 12700 w 27"/>
                <a:gd name="T7" fmla="*/ 0 h 4"/>
                <a:gd name="T8" fmla="*/ 6350 w 27"/>
                <a:gd name="T9" fmla="*/ 0 h 4"/>
                <a:gd name="T10" fmla="*/ 0 w 27"/>
                <a:gd name="T11" fmla="*/ 0 h 4"/>
                <a:gd name="T12" fmla="*/ 6350 w 27"/>
                <a:gd name="T13" fmla="*/ 0 h 4"/>
                <a:gd name="T14" fmla="*/ 12700 w 27"/>
                <a:gd name="T15" fmla="*/ 0 h 4"/>
                <a:gd name="T16" fmla="*/ 19050 w 27"/>
                <a:gd name="T17" fmla="*/ 0 h 4"/>
                <a:gd name="T18" fmla="*/ 23813 w 27"/>
                <a:gd name="T19" fmla="*/ 0 h 4"/>
                <a:gd name="T20" fmla="*/ 30163 w 27"/>
                <a:gd name="T21" fmla="*/ 0 h 4"/>
                <a:gd name="T22" fmla="*/ 36513 w 27"/>
                <a:gd name="T23" fmla="*/ 0 h 4"/>
                <a:gd name="T24" fmla="*/ 42863 w 27"/>
                <a:gd name="T25" fmla="*/ 0 h 4"/>
                <a:gd name="T26" fmla="*/ 36513 w 27"/>
                <a:gd name="T27" fmla="*/ 0 h 4"/>
                <a:gd name="T28" fmla="*/ 36513 w 27"/>
                <a:gd name="T29" fmla="*/ 6350 h 4"/>
                <a:gd name="T30" fmla="*/ 30163 w 27"/>
                <a:gd name="T31" fmla="*/ 6350 h 4"/>
                <a:gd name="T32" fmla="*/ 23813 w 27"/>
                <a:gd name="T33" fmla="*/ 6350 h 4"/>
                <a:gd name="T34" fmla="*/ 23813 w 27"/>
                <a:gd name="T35" fmla="*/ 0 h 4"/>
                <a:gd name="T36" fmla="*/ 19050 w 27"/>
                <a:gd name="T37" fmla="*/ 0 h 4"/>
                <a:gd name="T38" fmla="*/ 19050 w 27"/>
                <a:gd name="T39" fmla="*/ 6350 h 4"/>
                <a:gd name="T40" fmla="*/ 23813 w 27"/>
                <a:gd name="T41" fmla="*/ 6350 h 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7" h="4">
                  <a:moveTo>
                    <a:pt x="15" y="4"/>
                  </a:moveTo>
                  <a:lnTo>
                    <a:pt x="12" y="4"/>
                  </a:lnTo>
                  <a:lnTo>
                    <a:pt x="8" y="4"/>
                  </a:lnTo>
                  <a:lnTo>
                    <a:pt x="8" y="0"/>
                  </a:lnTo>
                  <a:lnTo>
                    <a:pt x="4" y="0"/>
                  </a:lnTo>
                  <a:lnTo>
                    <a:pt x="0" y="0"/>
                  </a:lnTo>
                  <a:lnTo>
                    <a:pt x="4" y="0"/>
                  </a:lnTo>
                  <a:lnTo>
                    <a:pt x="8" y="0"/>
                  </a:lnTo>
                  <a:lnTo>
                    <a:pt x="12" y="0"/>
                  </a:lnTo>
                  <a:lnTo>
                    <a:pt x="15" y="0"/>
                  </a:lnTo>
                  <a:lnTo>
                    <a:pt x="19" y="0"/>
                  </a:lnTo>
                  <a:lnTo>
                    <a:pt x="23" y="0"/>
                  </a:lnTo>
                  <a:lnTo>
                    <a:pt x="27" y="0"/>
                  </a:lnTo>
                  <a:lnTo>
                    <a:pt x="23" y="0"/>
                  </a:lnTo>
                  <a:lnTo>
                    <a:pt x="23" y="4"/>
                  </a:lnTo>
                  <a:lnTo>
                    <a:pt x="19" y="4"/>
                  </a:lnTo>
                  <a:lnTo>
                    <a:pt x="15" y="4"/>
                  </a:lnTo>
                  <a:lnTo>
                    <a:pt x="15" y="0"/>
                  </a:lnTo>
                  <a:lnTo>
                    <a:pt x="12" y="0"/>
                  </a:lnTo>
                  <a:lnTo>
                    <a:pt x="12" y="4"/>
                  </a:lnTo>
                  <a:lnTo>
                    <a:pt x="15"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108" name="Freeform 2598"/>
            <p:cNvSpPr>
              <a:spLocks/>
            </p:cNvSpPr>
            <p:nvPr/>
          </p:nvSpPr>
          <p:spPr bwMode="auto">
            <a:xfrm>
              <a:off x="4470400" y="1489075"/>
              <a:ext cx="42863" cy="6350"/>
            </a:xfrm>
            <a:custGeom>
              <a:avLst/>
              <a:gdLst>
                <a:gd name="T0" fmla="*/ 19050 w 27"/>
                <a:gd name="T1" fmla="*/ 6350 h 4"/>
                <a:gd name="T2" fmla="*/ 12700 w 27"/>
                <a:gd name="T3" fmla="*/ 6350 h 4"/>
                <a:gd name="T4" fmla="*/ 6350 w 27"/>
                <a:gd name="T5" fmla="*/ 6350 h 4"/>
                <a:gd name="T6" fmla="*/ 6350 w 27"/>
                <a:gd name="T7" fmla="*/ 0 h 4"/>
                <a:gd name="T8" fmla="*/ 0 w 27"/>
                <a:gd name="T9" fmla="*/ 0 h 4"/>
                <a:gd name="T10" fmla="*/ 6350 w 27"/>
                <a:gd name="T11" fmla="*/ 0 h 4"/>
                <a:gd name="T12" fmla="*/ 12700 w 27"/>
                <a:gd name="T13" fmla="*/ 0 h 4"/>
                <a:gd name="T14" fmla="*/ 19050 w 27"/>
                <a:gd name="T15" fmla="*/ 0 h 4"/>
                <a:gd name="T16" fmla="*/ 23813 w 27"/>
                <a:gd name="T17" fmla="*/ 0 h 4"/>
                <a:gd name="T18" fmla="*/ 30163 w 27"/>
                <a:gd name="T19" fmla="*/ 0 h 4"/>
                <a:gd name="T20" fmla="*/ 36513 w 27"/>
                <a:gd name="T21" fmla="*/ 0 h 4"/>
                <a:gd name="T22" fmla="*/ 42863 w 27"/>
                <a:gd name="T23" fmla="*/ 6350 h 4"/>
                <a:gd name="T24" fmla="*/ 36513 w 27"/>
                <a:gd name="T25" fmla="*/ 6350 h 4"/>
                <a:gd name="T26" fmla="*/ 30163 w 27"/>
                <a:gd name="T27" fmla="*/ 6350 h 4"/>
                <a:gd name="T28" fmla="*/ 23813 w 27"/>
                <a:gd name="T29" fmla="*/ 6350 h 4"/>
                <a:gd name="T30" fmla="*/ 19050 w 27"/>
                <a:gd name="T31" fmla="*/ 6350 h 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7" h="4">
                  <a:moveTo>
                    <a:pt x="12" y="4"/>
                  </a:moveTo>
                  <a:lnTo>
                    <a:pt x="8" y="4"/>
                  </a:lnTo>
                  <a:lnTo>
                    <a:pt x="4" y="4"/>
                  </a:lnTo>
                  <a:lnTo>
                    <a:pt x="4" y="0"/>
                  </a:lnTo>
                  <a:lnTo>
                    <a:pt x="0" y="0"/>
                  </a:lnTo>
                  <a:lnTo>
                    <a:pt x="4" y="0"/>
                  </a:lnTo>
                  <a:lnTo>
                    <a:pt x="8" y="0"/>
                  </a:lnTo>
                  <a:lnTo>
                    <a:pt x="12" y="0"/>
                  </a:lnTo>
                  <a:lnTo>
                    <a:pt x="15" y="0"/>
                  </a:lnTo>
                  <a:lnTo>
                    <a:pt x="19" y="0"/>
                  </a:lnTo>
                  <a:lnTo>
                    <a:pt x="23" y="0"/>
                  </a:lnTo>
                  <a:lnTo>
                    <a:pt x="27" y="4"/>
                  </a:lnTo>
                  <a:lnTo>
                    <a:pt x="23" y="4"/>
                  </a:lnTo>
                  <a:lnTo>
                    <a:pt x="19" y="4"/>
                  </a:lnTo>
                  <a:lnTo>
                    <a:pt x="15" y="4"/>
                  </a:lnTo>
                  <a:lnTo>
                    <a:pt x="12"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109" name="Freeform 2599"/>
            <p:cNvSpPr>
              <a:spLocks/>
            </p:cNvSpPr>
            <p:nvPr/>
          </p:nvSpPr>
          <p:spPr bwMode="auto">
            <a:xfrm>
              <a:off x="3773488" y="2092325"/>
              <a:ext cx="23812" cy="12700"/>
            </a:xfrm>
            <a:custGeom>
              <a:avLst/>
              <a:gdLst>
                <a:gd name="T0" fmla="*/ 17462 w 15"/>
                <a:gd name="T1" fmla="*/ 12700 h 8"/>
                <a:gd name="T2" fmla="*/ 11112 w 15"/>
                <a:gd name="T3" fmla="*/ 12700 h 8"/>
                <a:gd name="T4" fmla="*/ 4762 w 15"/>
                <a:gd name="T5" fmla="*/ 12700 h 8"/>
                <a:gd name="T6" fmla="*/ 4762 w 15"/>
                <a:gd name="T7" fmla="*/ 6350 h 8"/>
                <a:gd name="T8" fmla="*/ 0 w 15"/>
                <a:gd name="T9" fmla="*/ 6350 h 8"/>
                <a:gd name="T10" fmla="*/ 0 w 15"/>
                <a:gd name="T11" fmla="*/ 0 h 8"/>
                <a:gd name="T12" fmla="*/ 4762 w 15"/>
                <a:gd name="T13" fmla="*/ 0 h 8"/>
                <a:gd name="T14" fmla="*/ 4762 w 15"/>
                <a:gd name="T15" fmla="*/ 6350 h 8"/>
                <a:gd name="T16" fmla="*/ 11112 w 15"/>
                <a:gd name="T17" fmla="*/ 6350 h 8"/>
                <a:gd name="T18" fmla="*/ 17462 w 15"/>
                <a:gd name="T19" fmla="*/ 6350 h 8"/>
                <a:gd name="T20" fmla="*/ 23812 w 15"/>
                <a:gd name="T21" fmla="*/ 12700 h 8"/>
                <a:gd name="T22" fmla="*/ 17462 w 15"/>
                <a:gd name="T23" fmla="*/ 12700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5" h="8">
                  <a:moveTo>
                    <a:pt x="11" y="8"/>
                  </a:moveTo>
                  <a:lnTo>
                    <a:pt x="7" y="8"/>
                  </a:lnTo>
                  <a:lnTo>
                    <a:pt x="3" y="8"/>
                  </a:lnTo>
                  <a:lnTo>
                    <a:pt x="3" y="4"/>
                  </a:lnTo>
                  <a:lnTo>
                    <a:pt x="0" y="4"/>
                  </a:lnTo>
                  <a:lnTo>
                    <a:pt x="0" y="0"/>
                  </a:lnTo>
                  <a:lnTo>
                    <a:pt x="3" y="0"/>
                  </a:lnTo>
                  <a:lnTo>
                    <a:pt x="3" y="4"/>
                  </a:lnTo>
                  <a:lnTo>
                    <a:pt x="7" y="4"/>
                  </a:lnTo>
                  <a:lnTo>
                    <a:pt x="11" y="4"/>
                  </a:lnTo>
                  <a:lnTo>
                    <a:pt x="15" y="8"/>
                  </a:lnTo>
                  <a:lnTo>
                    <a:pt x="11" y="8"/>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110" name="Freeform 2600"/>
            <p:cNvSpPr>
              <a:spLocks/>
            </p:cNvSpPr>
            <p:nvPr/>
          </p:nvSpPr>
          <p:spPr bwMode="auto">
            <a:xfrm>
              <a:off x="4768850" y="1512888"/>
              <a:ext cx="23813" cy="12700"/>
            </a:xfrm>
            <a:custGeom>
              <a:avLst/>
              <a:gdLst>
                <a:gd name="T0" fmla="*/ 19050 w 15"/>
                <a:gd name="T1" fmla="*/ 12700 h 8"/>
                <a:gd name="T2" fmla="*/ 12700 w 15"/>
                <a:gd name="T3" fmla="*/ 12700 h 8"/>
                <a:gd name="T4" fmla="*/ 6350 w 15"/>
                <a:gd name="T5" fmla="*/ 6350 h 8"/>
                <a:gd name="T6" fmla="*/ 0 w 15"/>
                <a:gd name="T7" fmla="*/ 6350 h 8"/>
                <a:gd name="T8" fmla="*/ 6350 w 15"/>
                <a:gd name="T9" fmla="*/ 6350 h 8"/>
                <a:gd name="T10" fmla="*/ 12700 w 15"/>
                <a:gd name="T11" fmla="*/ 0 h 8"/>
                <a:gd name="T12" fmla="*/ 19050 w 15"/>
                <a:gd name="T13" fmla="*/ 0 h 8"/>
                <a:gd name="T14" fmla="*/ 23813 w 15"/>
                <a:gd name="T15" fmla="*/ 6350 h 8"/>
                <a:gd name="T16" fmla="*/ 19050 w 15"/>
                <a:gd name="T17" fmla="*/ 6350 h 8"/>
                <a:gd name="T18" fmla="*/ 23813 w 15"/>
                <a:gd name="T19" fmla="*/ 6350 h 8"/>
                <a:gd name="T20" fmla="*/ 23813 w 15"/>
                <a:gd name="T21" fmla="*/ 12700 h 8"/>
                <a:gd name="T22" fmla="*/ 19050 w 15"/>
                <a:gd name="T23" fmla="*/ 12700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5" h="8">
                  <a:moveTo>
                    <a:pt x="12" y="8"/>
                  </a:moveTo>
                  <a:lnTo>
                    <a:pt x="8" y="8"/>
                  </a:lnTo>
                  <a:lnTo>
                    <a:pt x="4" y="4"/>
                  </a:lnTo>
                  <a:lnTo>
                    <a:pt x="0" y="4"/>
                  </a:lnTo>
                  <a:lnTo>
                    <a:pt x="4" y="4"/>
                  </a:lnTo>
                  <a:lnTo>
                    <a:pt x="8" y="0"/>
                  </a:lnTo>
                  <a:lnTo>
                    <a:pt x="12" y="0"/>
                  </a:lnTo>
                  <a:lnTo>
                    <a:pt x="15" y="4"/>
                  </a:lnTo>
                  <a:lnTo>
                    <a:pt x="12" y="4"/>
                  </a:lnTo>
                  <a:lnTo>
                    <a:pt x="15" y="4"/>
                  </a:lnTo>
                  <a:lnTo>
                    <a:pt x="15" y="8"/>
                  </a:lnTo>
                  <a:lnTo>
                    <a:pt x="12" y="8"/>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111" name="Freeform 2601"/>
            <p:cNvSpPr>
              <a:spLocks/>
            </p:cNvSpPr>
            <p:nvPr/>
          </p:nvSpPr>
          <p:spPr bwMode="auto">
            <a:xfrm>
              <a:off x="5253038" y="1865313"/>
              <a:ext cx="28575" cy="6350"/>
            </a:xfrm>
            <a:custGeom>
              <a:avLst/>
              <a:gdLst>
                <a:gd name="T0" fmla="*/ 23813 w 18"/>
                <a:gd name="T1" fmla="*/ 6350 h 4"/>
                <a:gd name="T2" fmla="*/ 17463 w 18"/>
                <a:gd name="T3" fmla="*/ 6350 h 4"/>
                <a:gd name="T4" fmla="*/ 11113 w 18"/>
                <a:gd name="T5" fmla="*/ 6350 h 4"/>
                <a:gd name="T6" fmla="*/ 11113 w 18"/>
                <a:gd name="T7" fmla="*/ 0 h 4"/>
                <a:gd name="T8" fmla="*/ 4763 w 18"/>
                <a:gd name="T9" fmla="*/ 0 h 4"/>
                <a:gd name="T10" fmla="*/ 0 w 18"/>
                <a:gd name="T11" fmla="*/ 0 h 4"/>
                <a:gd name="T12" fmla="*/ 4763 w 18"/>
                <a:gd name="T13" fmla="*/ 0 h 4"/>
                <a:gd name="T14" fmla="*/ 11113 w 18"/>
                <a:gd name="T15" fmla="*/ 0 h 4"/>
                <a:gd name="T16" fmla="*/ 17463 w 18"/>
                <a:gd name="T17" fmla="*/ 0 h 4"/>
                <a:gd name="T18" fmla="*/ 23813 w 18"/>
                <a:gd name="T19" fmla="*/ 0 h 4"/>
                <a:gd name="T20" fmla="*/ 28575 w 18"/>
                <a:gd name="T21" fmla="*/ 6350 h 4"/>
                <a:gd name="T22" fmla="*/ 23813 w 18"/>
                <a:gd name="T23" fmla="*/ 6350 h 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8" h="4">
                  <a:moveTo>
                    <a:pt x="15" y="4"/>
                  </a:moveTo>
                  <a:lnTo>
                    <a:pt x="11" y="4"/>
                  </a:lnTo>
                  <a:lnTo>
                    <a:pt x="7" y="4"/>
                  </a:lnTo>
                  <a:lnTo>
                    <a:pt x="7" y="0"/>
                  </a:lnTo>
                  <a:lnTo>
                    <a:pt x="3" y="0"/>
                  </a:lnTo>
                  <a:lnTo>
                    <a:pt x="0" y="0"/>
                  </a:lnTo>
                  <a:lnTo>
                    <a:pt x="3" y="0"/>
                  </a:lnTo>
                  <a:lnTo>
                    <a:pt x="7" y="0"/>
                  </a:lnTo>
                  <a:lnTo>
                    <a:pt x="11" y="0"/>
                  </a:lnTo>
                  <a:lnTo>
                    <a:pt x="15" y="0"/>
                  </a:lnTo>
                  <a:lnTo>
                    <a:pt x="18" y="4"/>
                  </a:lnTo>
                  <a:lnTo>
                    <a:pt x="15"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112" name="Freeform 2602"/>
            <p:cNvSpPr>
              <a:spLocks/>
            </p:cNvSpPr>
            <p:nvPr/>
          </p:nvSpPr>
          <p:spPr bwMode="auto">
            <a:xfrm>
              <a:off x="5097463" y="1841500"/>
              <a:ext cx="23812" cy="12700"/>
            </a:xfrm>
            <a:custGeom>
              <a:avLst/>
              <a:gdLst>
                <a:gd name="T0" fmla="*/ 23812 w 15"/>
                <a:gd name="T1" fmla="*/ 12700 h 8"/>
                <a:gd name="T2" fmla="*/ 17462 w 15"/>
                <a:gd name="T3" fmla="*/ 12700 h 8"/>
                <a:gd name="T4" fmla="*/ 11112 w 15"/>
                <a:gd name="T5" fmla="*/ 12700 h 8"/>
                <a:gd name="T6" fmla="*/ 11112 w 15"/>
                <a:gd name="T7" fmla="*/ 6350 h 8"/>
                <a:gd name="T8" fmla="*/ 6350 w 15"/>
                <a:gd name="T9" fmla="*/ 6350 h 8"/>
                <a:gd name="T10" fmla="*/ 0 w 15"/>
                <a:gd name="T11" fmla="*/ 6350 h 8"/>
                <a:gd name="T12" fmla="*/ 0 w 15"/>
                <a:gd name="T13" fmla="*/ 0 h 8"/>
                <a:gd name="T14" fmla="*/ 6350 w 15"/>
                <a:gd name="T15" fmla="*/ 0 h 8"/>
                <a:gd name="T16" fmla="*/ 11112 w 15"/>
                <a:gd name="T17" fmla="*/ 0 h 8"/>
                <a:gd name="T18" fmla="*/ 17462 w 15"/>
                <a:gd name="T19" fmla="*/ 6350 h 8"/>
                <a:gd name="T20" fmla="*/ 23812 w 15"/>
                <a:gd name="T21" fmla="*/ 6350 h 8"/>
                <a:gd name="T22" fmla="*/ 23812 w 15"/>
                <a:gd name="T23" fmla="*/ 12700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5" h="8">
                  <a:moveTo>
                    <a:pt x="15" y="8"/>
                  </a:moveTo>
                  <a:lnTo>
                    <a:pt x="11" y="8"/>
                  </a:lnTo>
                  <a:lnTo>
                    <a:pt x="7" y="8"/>
                  </a:lnTo>
                  <a:lnTo>
                    <a:pt x="7" y="4"/>
                  </a:lnTo>
                  <a:lnTo>
                    <a:pt x="4" y="4"/>
                  </a:lnTo>
                  <a:lnTo>
                    <a:pt x="0" y="4"/>
                  </a:lnTo>
                  <a:lnTo>
                    <a:pt x="0" y="0"/>
                  </a:lnTo>
                  <a:lnTo>
                    <a:pt x="4" y="0"/>
                  </a:lnTo>
                  <a:lnTo>
                    <a:pt x="7" y="0"/>
                  </a:lnTo>
                  <a:lnTo>
                    <a:pt x="11" y="4"/>
                  </a:lnTo>
                  <a:lnTo>
                    <a:pt x="15" y="4"/>
                  </a:lnTo>
                  <a:lnTo>
                    <a:pt x="15" y="8"/>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113" name="Freeform 2603"/>
            <p:cNvSpPr>
              <a:spLocks/>
            </p:cNvSpPr>
            <p:nvPr/>
          </p:nvSpPr>
          <p:spPr bwMode="auto">
            <a:xfrm>
              <a:off x="4906963" y="1787525"/>
              <a:ext cx="17462" cy="12700"/>
            </a:xfrm>
            <a:custGeom>
              <a:avLst/>
              <a:gdLst>
                <a:gd name="T0" fmla="*/ 11112 w 11"/>
                <a:gd name="T1" fmla="*/ 12700 h 8"/>
                <a:gd name="T2" fmla="*/ 11112 w 11"/>
                <a:gd name="T3" fmla="*/ 6350 h 8"/>
                <a:gd name="T4" fmla="*/ 4762 w 11"/>
                <a:gd name="T5" fmla="*/ 6350 h 8"/>
                <a:gd name="T6" fmla="*/ 0 w 11"/>
                <a:gd name="T7" fmla="*/ 6350 h 8"/>
                <a:gd name="T8" fmla="*/ 0 w 11"/>
                <a:gd name="T9" fmla="*/ 0 h 8"/>
                <a:gd name="T10" fmla="*/ 4762 w 11"/>
                <a:gd name="T11" fmla="*/ 0 h 8"/>
                <a:gd name="T12" fmla="*/ 11112 w 11"/>
                <a:gd name="T13" fmla="*/ 0 h 8"/>
                <a:gd name="T14" fmla="*/ 11112 w 11"/>
                <a:gd name="T15" fmla="*/ 6350 h 8"/>
                <a:gd name="T16" fmla="*/ 17462 w 11"/>
                <a:gd name="T17" fmla="*/ 6350 h 8"/>
                <a:gd name="T18" fmla="*/ 11112 w 11"/>
                <a:gd name="T19" fmla="*/ 12700 h 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1" h="8">
                  <a:moveTo>
                    <a:pt x="7" y="8"/>
                  </a:moveTo>
                  <a:lnTo>
                    <a:pt x="7" y="4"/>
                  </a:lnTo>
                  <a:lnTo>
                    <a:pt x="3" y="4"/>
                  </a:lnTo>
                  <a:lnTo>
                    <a:pt x="0" y="4"/>
                  </a:lnTo>
                  <a:lnTo>
                    <a:pt x="0" y="0"/>
                  </a:lnTo>
                  <a:lnTo>
                    <a:pt x="3" y="0"/>
                  </a:lnTo>
                  <a:lnTo>
                    <a:pt x="7" y="0"/>
                  </a:lnTo>
                  <a:lnTo>
                    <a:pt x="7" y="4"/>
                  </a:lnTo>
                  <a:lnTo>
                    <a:pt x="11" y="4"/>
                  </a:lnTo>
                  <a:lnTo>
                    <a:pt x="7" y="8"/>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114" name="Freeform 2604"/>
            <p:cNvSpPr>
              <a:spLocks/>
            </p:cNvSpPr>
            <p:nvPr/>
          </p:nvSpPr>
          <p:spPr bwMode="auto">
            <a:xfrm>
              <a:off x="5103813" y="1698625"/>
              <a:ext cx="17462" cy="12700"/>
            </a:xfrm>
            <a:custGeom>
              <a:avLst/>
              <a:gdLst>
                <a:gd name="T0" fmla="*/ 4762 w 11"/>
                <a:gd name="T1" fmla="*/ 12700 h 8"/>
                <a:gd name="T2" fmla="*/ 0 w 11"/>
                <a:gd name="T3" fmla="*/ 12700 h 8"/>
                <a:gd name="T4" fmla="*/ 0 w 11"/>
                <a:gd name="T5" fmla="*/ 6350 h 8"/>
                <a:gd name="T6" fmla="*/ 0 w 11"/>
                <a:gd name="T7" fmla="*/ 0 h 8"/>
                <a:gd name="T8" fmla="*/ 4762 w 11"/>
                <a:gd name="T9" fmla="*/ 0 h 8"/>
                <a:gd name="T10" fmla="*/ 11112 w 11"/>
                <a:gd name="T11" fmla="*/ 6350 h 8"/>
                <a:gd name="T12" fmla="*/ 11112 w 11"/>
                <a:gd name="T13" fmla="*/ 0 h 8"/>
                <a:gd name="T14" fmla="*/ 17462 w 11"/>
                <a:gd name="T15" fmla="*/ 0 h 8"/>
                <a:gd name="T16" fmla="*/ 17462 w 11"/>
                <a:gd name="T17" fmla="*/ 6350 h 8"/>
                <a:gd name="T18" fmla="*/ 11112 w 11"/>
                <a:gd name="T19" fmla="*/ 6350 h 8"/>
                <a:gd name="T20" fmla="*/ 4762 w 11"/>
                <a:gd name="T21" fmla="*/ 12700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1" h="8">
                  <a:moveTo>
                    <a:pt x="3" y="8"/>
                  </a:moveTo>
                  <a:lnTo>
                    <a:pt x="0" y="8"/>
                  </a:lnTo>
                  <a:lnTo>
                    <a:pt x="0" y="4"/>
                  </a:lnTo>
                  <a:lnTo>
                    <a:pt x="0" y="0"/>
                  </a:lnTo>
                  <a:lnTo>
                    <a:pt x="3" y="0"/>
                  </a:lnTo>
                  <a:lnTo>
                    <a:pt x="7" y="4"/>
                  </a:lnTo>
                  <a:lnTo>
                    <a:pt x="7" y="0"/>
                  </a:lnTo>
                  <a:lnTo>
                    <a:pt x="11" y="0"/>
                  </a:lnTo>
                  <a:lnTo>
                    <a:pt x="11" y="4"/>
                  </a:lnTo>
                  <a:lnTo>
                    <a:pt x="7" y="4"/>
                  </a:lnTo>
                  <a:lnTo>
                    <a:pt x="3" y="8"/>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115" name="Freeform 2605"/>
            <p:cNvSpPr>
              <a:spLocks/>
            </p:cNvSpPr>
            <p:nvPr/>
          </p:nvSpPr>
          <p:spPr bwMode="auto">
            <a:xfrm>
              <a:off x="4167188" y="1512888"/>
              <a:ext cx="34925" cy="6350"/>
            </a:xfrm>
            <a:custGeom>
              <a:avLst/>
              <a:gdLst>
                <a:gd name="T0" fmla="*/ 17463 w 22"/>
                <a:gd name="T1" fmla="*/ 6350 h 4"/>
                <a:gd name="T2" fmla="*/ 4763 w 22"/>
                <a:gd name="T3" fmla="*/ 6350 h 4"/>
                <a:gd name="T4" fmla="*/ 0 w 22"/>
                <a:gd name="T5" fmla="*/ 6350 h 4"/>
                <a:gd name="T6" fmla="*/ 0 w 22"/>
                <a:gd name="T7" fmla="*/ 0 h 4"/>
                <a:gd name="T8" fmla="*/ 4763 w 22"/>
                <a:gd name="T9" fmla="*/ 0 h 4"/>
                <a:gd name="T10" fmla="*/ 11113 w 22"/>
                <a:gd name="T11" fmla="*/ 0 h 4"/>
                <a:gd name="T12" fmla="*/ 17463 w 22"/>
                <a:gd name="T13" fmla="*/ 0 h 4"/>
                <a:gd name="T14" fmla="*/ 23813 w 22"/>
                <a:gd name="T15" fmla="*/ 0 h 4"/>
                <a:gd name="T16" fmla="*/ 30163 w 22"/>
                <a:gd name="T17" fmla="*/ 0 h 4"/>
                <a:gd name="T18" fmla="*/ 34925 w 22"/>
                <a:gd name="T19" fmla="*/ 0 h 4"/>
                <a:gd name="T20" fmla="*/ 34925 w 22"/>
                <a:gd name="T21" fmla="*/ 6350 h 4"/>
                <a:gd name="T22" fmla="*/ 30163 w 22"/>
                <a:gd name="T23" fmla="*/ 6350 h 4"/>
                <a:gd name="T24" fmla="*/ 23813 w 22"/>
                <a:gd name="T25" fmla="*/ 6350 h 4"/>
                <a:gd name="T26" fmla="*/ 17463 w 22"/>
                <a:gd name="T27" fmla="*/ 6350 h 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2" h="4">
                  <a:moveTo>
                    <a:pt x="11" y="4"/>
                  </a:moveTo>
                  <a:lnTo>
                    <a:pt x="3" y="4"/>
                  </a:lnTo>
                  <a:lnTo>
                    <a:pt x="0" y="4"/>
                  </a:lnTo>
                  <a:lnTo>
                    <a:pt x="0" y="0"/>
                  </a:lnTo>
                  <a:lnTo>
                    <a:pt x="3" y="0"/>
                  </a:lnTo>
                  <a:lnTo>
                    <a:pt x="7" y="0"/>
                  </a:lnTo>
                  <a:lnTo>
                    <a:pt x="11" y="0"/>
                  </a:lnTo>
                  <a:lnTo>
                    <a:pt x="15" y="0"/>
                  </a:lnTo>
                  <a:lnTo>
                    <a:pt x="19" y="0"/>
                  </a:lnTo>
                  <a:lnTo>
                    <a:pt x="22" y="0"/>
                  </a:lnTo>
                  <a:lnTo>
                    <a:pt x="22" y="4"/>
                  </a:lnTo>
                  <a:lnTo>
                    <a:pt x="19" y="4"/>
                  </a:lnTo>
                  <a:lnTo>
                    <a:pt x="15" y="4"/>
                  </a:lnTo>
                  <a:lnTo>
                    <a:pt x="11"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116" name="Freeform 2606"/>
            <p:cNvSpPr>
              <a:spLocks/>
            </p:cNvSpPr>
            <p:nvPr/>
          </p:nvSpPr>
          <p:spPr bwMode="auto">
            <a:xfrm>
              <a:off x="5151438" y="1716088"/>
              <a:ext cx="17462" cy="12700"/>
            </a:xfrm>
            <a:custGeom>
              <a:avLst/>
              <a:gdLst>
                <a:gd name="T0" fmla="*/ 11112 w 11"/>
                <a:gd name="T1" fmla="*/ 12700 h 8"/>
                <a:gd name="T2" fmla="*/ 6350 w 11"/>
                <a:gd name="T3" fmla="*/ 12700 h 8"/>
                <a:gd name="T4" fmla="*/ 6350 w 11"/>
                <a:gd name="T5" fmla="*/ 6350 h 8"/>
                <a:gd name="T6" fmla="*/ 0 w 11"/>
                <a:gd name="T7" fmla="*/ 6350 h 8"/>
                <a:gd name="T8" fmla="*/ 0 w 11"/>
                <a:gd name="T9" fmla="*/ 0 h 8"/>
                <a:gd name="T10" fmla="*/ 6350 w 11"/>
                <a:gd name="T11" fmla="*/ 0 h 8"/>
                <a:gd name="T12" fmla="*/ 11112 w 11"/>
                <a:gd name="T13" fmla="*/ 6350 h 8"/>
                <a:gd name="T14" fmla="*/ 17462 w 11"/>
                <a:gd name="T15" fmla="*/ 6350 h 8"/>
                <a:gd name="T16" fmla="*/ 17462 w 11"/>
                <a:gd name="T17" fmla="*/ 12700 h 8"/>
                <a:gd name="T18" fmla="*/ 11112 w 11"/>
                <a:gd name="T19" fmla="*/ 12700 h 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1" h="8">
                  <a:moveTo>
                    <a:pt x="7" y="8"/>
                  </a:moveTo>
                  <a:lnTo>
                    <a:pt x="4" y="8"/>
                  </a:lnTo>
                  <a:lnTo>
                    <a:pt x="4" y="4"/>
                  </a:lnTo>
                  <a:lnTo>
                    <a:pt x="0" y="4"/>
                  </a:lnTo>
                  <a:lnTo>
                    <a:pt x="0" y="0"/>
                  </a:lnTo>
                  <a:lnTo>
                    <a:pt x="4" y="0"/>
                  </a:lnTo>
                  <a:lnTo>
                    <a:pt x="7" y="4"/>
                  </a:lnTo>
                  <a:lnTo>
                    <a:pt x="11" y="4"/>
                  </a:lnTo>
                  <a:lnTo>
                    <a:pt x="11" y="8"/>
                  </a:lnTo>
                  <a:lnTo>
                    <a:pt x="7" y="8"/>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117" name="Freeform 2607"/>
            <p:cNvSpPr>
              <a:spLocks/>
            </p:cNvSpPr>
            <p:nvPr/>
          </p:nvSpPr>
          <p:spPr bwMode="auto">
            <a:xfrm>
              <a:off x="5324475" y="1919288"/>
              <a:ext cx="17463" cy="12700"/>
            </a:xfrm>
            <a:custGeom>
              <a:avLst/>
              <a:gdLst>
                <a:gd name="T0" fmla="*/ 4763 w 11"/>
                <a:gd name="T1" fmla="*/ 12700 h 8"/>
                <a:gd name="T2" fmla="*/ 0 w 11"/>
                <a:gd name="T3" fmla="*/ 12700 h 8"/>
                <a:gd name="T4" fmla="*/ 4763 w 11"/>
                <a:gd name="T5" fmla="*/ 6350 h 8"/>
                <a:gd name="T6" fmla="*/ 4763 w 11"/>
                <a:gd name="T7" fmla="*/ 0 h 8"/>
                <a:gd name="T8" fmla="*/ 11113 w 11"/>
                <a:gd name="T9" fmla="*/ 0 h 8"/>
                <a:gd name="T10" fmla="*/ 17463 w 11"/>
                <a:gd name="T11" fmla="*/ 6350 h 8"/>
                <a:gd name="T12" fmla="*/ 11113 w 11"/>
                <a:gd name="T13" fmla="*/ 6350 h 8"/>
                <a:gd name="T14" fmla="*/ 11113 w 11"/>
                <a:gd name="T15" fmla="*/ 12700 h 8"/>
                <a:gd name="T16" fmla="*/ 4763 w 11"/>
                <a:gd name="T17" fmla="*/ 12700 h 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1" h="8">
                  <a:moveTo>
                    <a:pt x="3" y="8"/>
                  </a:moveTo>
                  <a:lnTo>
                    <a:pt x="0" y="8"/>
                  </a:lnTo>
                  <a:lnTo>
                    <a:pt x="3" y="4"/>
                  </a:lnTo>
                  <a:lnTo>
                    <a:pt x="3" y="0"/>
                  </a:lnTo>
                  <a:lnTo>
                    <a:pt x="7" y="0"/>
                  </a:lnTo>
                  <a:lnTo>
                    <a:pt x="11" y="4"/>
                  </a:lnTo>
                  <a:lnTo>
                    <a:pt x="7" y="4"/>
                  </a:lnTo>
                  <a:lnTo>
                    <a:pt x="7" y="8"/>
                  </a:lnTo>
                  <a:lnTo>
                    <a:pt x="3" y="8"/>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118" name="Freeform 2608"/>
            <p:cNvSpPr>
              <a:spLocks/>
            </p:cNvSpPr>
            <p:nvPr/>
          </p:nvSpPr>
          <p:spPr bwMode="auto">
            <a:xfrm>
              <a:off x="3838575" y="2122488"/>
              <a:ext cx="17463" cy="17462"/>
            </a:xfrm>
            <a:custGeom>
              <a:avLst/>
              <a:gdLst>
                <a:gd name="T0" fmla="*/ 0 w 11"/>
                <a:gd name="T1" fmla="*/ 17462 h 11"/>
                <a:gd name="T2" fmla="*/ 0 w 11"/>
                <a:gd name="T3" fmla="*/ 11112 h 11"/>
                <a:gd name="T4" fmla="*/ 6350 w 11"/>
                <a:gd name="T5" fmla="*/ 11112 h 11"/>
                <a:gd name="T6" fmla="*/ 6350 w 11"/>
                <a:gd name="T7" fmla="*/ 6350 h 11"/>
                <a:gd name="T8" fmla="*/ 12700 w 11"/>
                <a:gd name="T9" fmla="*/ 6350 h 11"/>
                <a:gd name="T10" fmla="*/ 17463 w 11"/>
                <a:gd name="T11" fmla="*/ 6350 h 11"/>
                <a:gd name="T12" fmla="*/ 17463 w 11"/>
                <a:gd name="T13" fmla="*/ 0 h 11"/>
                <a:gd name="T14" fmla="*/ 17463 w 11"/>
                <a:gd name="T15" fmla="*/ 6350 h 11"/>
                <a:gd name="T16" fmla="*/ 12700 w 11"/>
                <a:gd name="T17" fmla="*/ 6350 h 11"/>
                <a:gd name="T18" fmla="*/ 12700 w 11"/>
                <a:gd name="T19" fmla="*/ 11112 h 11"/>
                <a:gd name="T20" fmla="*/ 6350 w 11"/>
                <a:gd name="T21" fmla="*/ 11112 h 11"/>
                <a:gd name="T22" fmla="*/ 0 w 11"/>
                <a:gd name="T23" fmla="*/ 17462 h 1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1" h="11">
                  <a:moveTo>
                    <a:pt x="0" y="11"/>
                  </a:moveTo>
                  <a:lnTo>
                    <a:pt x="0" y="7"/>
                  </a:lnTo>
                  <a:lnTo>
                    <a:pt x="4" y="7"/>
                  </a:lnTo>
                  <a:lnTo>
                    <a:pt x="4" y="4"/>
                  </a:lnTo>
                  <a:lnTo>
                    <a:pt x="8" y="4"/>
                  </a:lnTo>
                  <a:lnTo>
                    <a:pt x="11" y="4"/>
                  </a:lnTo>
                  <a:lnTo>
                    <a:pt x="11" y="0"/>
                  </a:lnTo>
                  <a:lnTo>
                    <a:pt x="11" y="4"/>
                  </a:lnTo>
                  <a:lnTo>
                    <a:pt x="8" y="4"/>
                  </a:lnTo>
                  <a:lnTo>
                    <a:pt x="8" y="7"/>
                  </a:lnTo>
                  <a:lnTo>
                    <a:pt x="4" y="7"/>
                  </a:lnTo>
                  <a:lnTo>
                    <a:pt x="0" y="11"/>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119" name="Freeform 2609"/>
            <p:cNvSpPr>
              <a:spLocks/>
            </p:cNvSpPr>
            <p:nvPr/>
          </p:nvSpPr>
          <p:spPr bwMode="auto">
            <a:xfrm>
              <a:off x="4452938" y="1536700"/>
              <a:ext cx="36512" cy="6350"/>
            </a:xfrm>
            <a:custGeom>
              <a:avLst/>
              <a:gdLst>
                <a:gd name="T0" fmla="*/ 6350 w 23"/>
                <a:gd name="T1" fmla="*/ 6350 h 4"/>
                <a:gd name="T2" fmla="*/ 0 w 23"/>
                <a:gd name="T3" fmla="*/ 6350 h 4"/>
                <a:gd name="T4" fmla="*/ 6350 w 23"/>
                <a:gd name="T5" fmla="*/ 0 h 4"/>
                <a:gd name="T6" fmla="*/ 12700 w 23"/>
                <a:gd name="T7" fmla="*/ 0 h 4"/>
                <a:gd name="T8" fmla="*/ 17462 w 23"/>
                <a:gd name="T9" fmla="*/ 0 h 4"/>
                <a:gd name="T10" fmla="*/ 23812 w 23"/>
                <a:gd name="T11" fmla="*/ 0 h 4"/>
                <a:gd name="T12" fmla="*/ 30162 w 23"/>
                <a:gd name="T13" fmla="*/ 0 h 4"/>
                <a:gd name="T14" fmla="*/ 36512 w 23"/>
                <a:gd name="T15" fmla="*/ 0 h 4"/>
                <a:gd name="T16" fmla="*/ 30162 w 23"/>
                <a:gd name="T17" fmla="*/ 0 h 4"/>
                <a:gd name="T18" fmla="*/ 23812 w 23"/>
                <a:gd name="T19" fmla="*/ 0 h 4"/>
                <a:gd name="T20" fmla="*/ 23812 w 23"/>
                <a:gd name="T21" fmla="*/ 6350 h 4"/>
                <a:gd name="T22" fmla="*/ 17462 w 23"/>
                <a:gd name="T23" fmla="*/ 6350 h 4"/>
                <a:gd name="T24" fmla="*/ 12700 w 23"/>
                <a:gd name="T25" fmla="*/ 6350 h 4"/>
                <a:gd name="T26" fmla="*/ 6350 w 23"/>
                <a:gd name="T27" fmla="*/ 6350 h 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3" h="4">
                  <a:moveTo>
                    <a:pt x="4" y="4"/>
                  </a:moveTo>
                  <a:lnTo>
                    <a:pt x="0" y="4"/>
                  </a:lnTo>
                  <a:lnTo>
                    <a:pt x="4" y="0"/>
                  </a:lnTo>
                  <a:lnTo>
                    <a:pt x="8" y="0"/>
                  </a:lnTo>
                  <a:lnTo>
                    <a:pt x="11" y="0"/>
                  </a:lnTo>
                  <a:lnTo>
                    <a:pt x="15" y="0"/>
                  </a:lnTo>
                  <a:lnTo>
                    <a:pt x="19" y="0"/>
                  </a:lnTo>
                  <a:lnTo>
                    <a:pt x="23" y="0"/>
                  </a:lnTo>
                  <a:lnTo>
                    <a:pt x="19" y="0"/>
                  </a:lnTo>
                  <a:lnTo>
                    <a:pt x="15" y="0"/>
                  </a:lnTo>
                  <a:lnTo>
                    <a:pt x="15" y="4"/>
                  </a:lnTo>
                  <a:lnTo>
                    <a:pt x="11" y="4"/>
                  </a:lnTo>
                  <a:lnTo>
                    <a:pt x="8" y="4"/>
                  </a:lnTo>
                  <a:lnTo>
                    <a:pt x="4"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120" name="Freeform 2610"/>
            <p:cNvSpPr>
              <a:spLocks/>
            </p:cNvSpPr>
            <p:nvPr/>
          </p:nvSpPr>
          <p:spPr bwMode="auto">
            <a:xfrm>
              <a:off x="4638675" y="1698625"/>
              <a:ext cx="11113" cy="6350"/>
            </a:xfrm>
            <a:custGeom>
              <a:avLst/>
              <a:gdLst>
                <a:gd name="T0" fmla="*/ 4763 w 7"/>
                <a:gd name="T1" fmla="*/ 6350 h 4"/>
                <a:gd name="T2" fmla="*/ 4763 w 7"/>
                <a:gd name="T3" fmla="*/ 0 h 4"/>
                <a:gd name="T4" fmla="*/ 0 w 7"/>
                <a:gd name="T5" fmla="*/ 6350 h 4"/>
                <a:gd name="T6" fmla="*/ 0 w 7"/>
                <a:gd name="T7" fmla="*/ 0 h 4"/>
                <a:gd name="T8" fmla="*/ 4763 w 7"/>
                <a:gd name="T9" fmla="*/ 0 h 4"/>
                <a:gd name="T10" fmla="*/ 11113 w 7"/>
                <a:gd name="T11" fmla="*/ 0 h 4"/>
                <a:gd name="T12" fmla="*/ 11113 w 7"/>
                <a:gd name="T13" fmla="*/ 6350 h 4"/>
                <a:gd name="T14" fmla="*/ 4763 w 7"/>
                <a:gd name="T15" fmla="*/ 6350 h 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7" h="4">
                  <a:moveTo>
                    <a:pt x="3" y="4"/>
                  </a:moveTo>
                  <a:lnTo>
                    <a:pt x="3" y="0"/>
                  </a:lnTo>
                  <a:lnTo>
                    <a:pt x="0" y="4"/>
                  </a:lnTo>
                  <a:lnTo>
                    <a:pt x="0" y="0"/>
                  </a:lnTo>
                  <a:lnTo>
                    <a:pt x="3" y="0"/>
                  </a:lnTo>
                  <a:lnTo>
                    <a:pt x="7" y="0"/>
                  </a:lnTo>
                  <a:lnTo>
                    <a:pt x="7" y="4"/>
                  </a:lnTo>
                  <a:lnTo>
                    <a:pt x="3"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121" name="Freeform 2611"/>
            <p:cNvSpPr>
              <a:spLocks/>
            </p:cNvSpPr>
            <p:nvPr/>
          </p:nvSpPr>
          <p:spPr bwMode="auto">
            <a:xfrm>
              <a:off x="5229225" y="1657350"/>
              <a:ext cx="23813" cy="11113"/>
            </a:xfrm>
            <a:custGeom>
              <a:avLst/>
              <a:gdLst>
                <a:gd name="T0" fmla="*/ 4763 w 15"/>
                <a:gd name="T1" fmla="*/ 11113 h 7"/>
                <a:gd name="T2" fmla="*/ 0 w 15"/>
                <a:gd name="T3" fmla="*/ 4763 h 7"/>
                <a:gd name="T4" fmla="*/ 4763 w 15"/>
                <a:gd name="T5" fmla="*/ 4763 h 7"/>
                <a:gd name="T6" fmla="*/ 11113 w 15"/>
                <a:gd name="T7" fmla="*/ 4763 h 7"/>
                <a:gd name="T8" fmla="*/ 11113 w 15"/>
                <a:gd name="T9" fmla="*/ 0 h 7"/>
                <a:gd name="T10" fmla="*/ 11113 w 15"/>
                <a:gd name="T11" fmla="*/ 4763 h 7"/>
                <a:gd name="T12" fmla="*/ 17463 w 15"/>
                <a:gd name="T13" fmla="*/ 4763 h 7"/>
                <a:gd name="T14" fmla="*/ 23813 w 15"/>
                <a:gd name="T15" fmla="*/ 4763 h 7"/>
                <a:gd name="T16" fmla="*/ 17463 w 15"/>
                <a:gd name="T17" fmla="*/ 4763 h 7"/>
                <a:gd name="T18" fmla="*/ 11113 w 15"/>
                <a:gd name="T19" fmla="*/ 4763 h 7"/>
                <a:gd name="T20" fmla="*/ 4763 w 15"/>
                <a:gd name="T21" fmla="*/ 11113 h 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5" h="7">
                  <a:moveTo>
                    <a:pt x="3" y="7"/>
                  </a:moveTo>
                  <a:lnTo>
                    <a:pt x="0" y="3"/>
                  </a:lnTo>
                  <a:lnTo>
                    <a:pt x="3" y="3"/>
                  </a:lnTo>
                  <a:lnTo>
                    <a:pt x="7" y="3"/>
                  </a:lnTo>
                  <a:lnTo>
                    <a:pt x="7" y="0"/>
                  </a:lnTo>
                  <a:lnTo>
                    <a:pt x="7" y="3"/>
                  </a:lnTo>
                  <a:lnTo>
                    <a:pt x="11" y="3"/>
                  </a:lnTo>
                  <a:lnTo>
                    <a:pt x="15" y="3"/>
                  </a:lnTo>
                  <a:lnTo>
                    <a:pt x="11" y="3"/>
                  </a:lnTo>
                  <a:lnTo>
                    <a:pt x="7" y="3"/>
                  </a:lnTo>
                  <a:lnTo>
                    <a:pt x="3" y="7"/>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122" name="Freeform 2612"/>
            <p:cNvSpPr>
              <a:spLocks/>
            </p:cNvSpPr>
            <p:nvPr/>
          </p:nvSpPr>
          <p:spPr bwMode="auto">
            <a:xfrm>
              <a:off x="4608513" y="1543050"/>
              <a:ext cx="30162" cy="12700"/>
            </a:xfrm>
            <a:custGeom>
              <a:avLst/>
              <a:gdLst>
                <a:gd name="T0" fmla="*/ 6350 w 19"/>
                <a:gd name="T1" fmla="*/ 12700 h 8"/>
                <a:gd name="T2" fmla="*/ 6350 w 19"/>
                <a:gd name="T3" fmla="*/ 6350 h 8"/>
                <a:gd name="T4" fmla="*/ 0 w 19"/>
                <a:gd name="T5" fmla="*/ 6350 h 8"/>
                <a:gd name="T6" fmla="*/ 6350 w 19"/>
                <a:gd name="T7" fmla="*/ 6350 h 8"/>
                <a:gd name="T8" fmla="*/ 11112 w 19"/>
                <a:gd name="T9" fmla="*/ 6350 h 8"/>
                <a:gd name="T10" fmla="*/ 17462 w 19"/>
                <a:gd name="T11" fmla="*/ 6350 h 8"/>
                <a:gd name="T12" fmla="*/ 17462 w 19"/>
                <a:gd name="T13" fmla="*/ 0 h 8"/>
                <a:gd name="T14" fmla="*/ 23812 w 19"/>
                <a:gd name="T15" fmla="*/ 0 h 8"/>
                <a:gd name="T16" fmla="*/ 23812 w 19"/>
                <a:gd name="T17" fmla="*/ 6350 h 8"/>
                <a:gd name="T18" fmla="*/ 30162 w 19"/>
                <a:gd name="T19" fmla="*/ 6350 h 8"/>
                <a:gd name="T20" fmla="*/ 23812 w 19"/>
                <a:gd name="T21" fmla="*/ 6350 h 8"/>
                <a:gd name="T22" fmla="*/ 17462 w 19"/>
                <a:gd name="T23" fmla="*/ 6350 h 8"/>
                <a:gd name="T24" fmla="*/ 11112 w 19"/>
                <a:gd name="T25" fmla="*/ 6350 h 8"/>
                <a:gd name="T26" fmla="*/ 17462 w 19"/>
                <a:gd name="T27" fmla="*/ 6350 h 8"/>
                <a:gd name="T28" fmla="*/ 11112 w 19"/>
                <a:gd name="T29" fmla="*/ 6350 h 8"/>
                <a:gd name="T30" fmla="*/ 6350 w 19"/>
                <a:gd name="T31" fmla="*/ 12700 h 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9" h="8">
                  <a:moveTo>
                    <a:pt x="4" y="8"/>
                  </a:moveTo>
                  <a:lnTo>
                    <a:pt x="4" y="4"/>
                  </a:lnTo>
                  <a:lnTo>
                    <a:pt x="0" y="4"/>
                  </a:lnTo>
                  <a:lnTo>
                    <a:pt x="4" y="4"/>
                  </a:lnTo>
                  <a:lnTo>
                    <a:pt x="7" y="4"/>
                  </a:lnTo>
                  <a:lnTo>
                    <a:pt x="11" y="4"/>
                  </a:lnTo>
                  <a:lnTo>
                    <a:pt x="11" y="0"/>
                  </a:lnTo>
                  <a:lnTo>
                    <a:pt x="15" y="0"/>
                  </a:lnTo>
                  <a:lnTo>
                    <a:pt x="15" y="4"/>
                  </a:lnTo>
                  <a:lnTo>
                    <a:pt x="19" y="4"/>
                  </a:lnTo>
                  <a:lnTo>
                    <a:pt x="15" y="4"/>
                  </a:lnTo>
                  <a:lnTo>
                    <a:pt x="11" y="4"/>
                  </a:lnTo>
                  <a:lnTo>
                    <a:pt x="7" y="4"/>
                  </a:lnTo>
                  <a:lnTo>
                    <a:pt x="11" y="4"/>
                  </a:lnTo>
                  <a:lnTo>
                    <a:pt x="7" y="4"/>
                  </a:lnTo>
                  <a:lnTo>
                    <a:pt x="4" y="8"/>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123" name="Freeform 2613"/>
            <p:cNvSpPr>
              <a:spLocks/>
            </p:cNvSpPr>
            <p:nvPr/>
          </p:nvSpPr>
          <p:spPr bwMode="auto">
            <a:xfrm>
              <a:off x="4435475" y="1531938"/>
              <a:ext cx="41275" cy="4762"/>
            </a:xfrm>
            <a:custGeom>
              <a:avLst/>
              <a:gdLst>
                <a:gd name="T0" fmla="*/ 11113 w 26"/>
                <a:gd name="T1" fmla="*/ 4762 h 3"/>
                <a:gd name="T2" fmla="*/ 6350 w 26"/>
                <a:gd name="T3" fmla="*/ 4762 h 3"/>
                <a:gd name="T4" fmla="*/ 0 w 26"/>
                <a:gd name="T5" fmla="*/ 4762 h 3"/>
                <a:gd name="T6" fmla="*/ 6350 w 26"/>
                <a:gd name="T7" fmla="*/ 4762 h 3"/>
                <a:gd name="T8" fmla="*/ 11113 w 26"/>
                <a:gd name="T9" fmla="*/ 4762 h 3"/>
                <a:gd name="T10" fmla="*/ 17463 w 26"/>
                <a:gd name="T11" fmla="*/ 4762 h 3"/>
                <a:gd name="T12" fmla="*/ 23813 w 26"/>
                <a:gd name="T13" fmla="*/ 4762 h 3"/>
                <a:gd name="T14" fmla="*/ 30163 w 26"/>
                <a:gd name="T15" fmla="*/ 4762 h 3"/>
                <a:gd name="T16" fmla="*/ 34925 w 26"/>
                <a:gd name="T17" fmla="*/ 4762 h 3"/>
                <a:gd name="T18" fmla="*/ 41275 w 26"/>
                <a:gd name="T19" fmla="*/ 0 h 3"/>
                <a:gd name="T20" fmla="*/ 41275 w 26"/>
                <a:gd name="T21" fmla="*/ 4762 h 3"/>
                <a:gd name="T22" fmla="*/ 34925 w 26"/>
                <a:gd name="T23" fmla="*/ 4762 h 3"/>
                <a:gd name="T24" fmla="*/ 30163 w 26"/>
                <a:gd name="T25" fmla="*/ 4762 h 3"/>
                <a:gd name="T26" fmla="*/ 23813 w 26"/>
                <a:gd name="T27" fmla="*/ 4762 h 3"/>
                <a:gd name="T28" fmla="*/ 17463 w 26"/>
                <a:gd name="T29" fmla="*/ 4762 h 3"/>
                <a:gd name="T30" fmla="*/ 11113 w 26"/>
                <a:gd name="T31" fmla="*/ 4762 h 3"/>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6" h="3">
                  <a:moveTo>
                    <a:pt x="7" y="3"/>
                  </a:moveTo>
                  <a:lnTo>
                    <a:pt x="4" y="3"/>
                  </a:lnTo>
                  <a:lnTo>
                    <a:pt x="0" y="3"/>
                  </a:lnTo>
                  <a:lnTo>
                    <a:pt x="4" y="3"/>
                  </a:lnTo>
                  <a:lnTo>
                    <a:pt x="7" y="3"/>
                  </a:lnTo>
                  <a:lnTo>
                    <a:pt x="11" y="3"/>
                  </a:lnTo>
                  <a:lnTo>
                    <a:pt x="15" y="3"/>
                  </a:lnTo>
                  <a:lnTo>
                    <a:pt x="19" y="3"/>
                  </a:lnTo>
                  <a:lnTo>
                    <a:pt x="22" y="3"/>
                  </a:lnTo>
                  <a:lnTo>
                    <a:pt x="26" y="0"/>
                  </a:lnTo>
                  <a:lnTo>
                    <a:pt x="26" y="3"/>
                  </a:lnTo>
                  <a:lnTo>
                    <a:pt x="22" y="3"/>
                  </a:lnTo>
                  <a:lnTo>
                    <a:pt x="19" y="3"/>
                  </a:lnTo>
                  <a:lnTo>
                    <a:pt x="15" y="3"/>
                  </a:lnTo>
                  <a:lnTo>
                    <a:pt x="11" y="3"/>
                  </a:lnTo>
                  <a:lnTo>
                    <a:pt x="7" y="3"/>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124" name="Freeform 2614"/>
            <p:cNvSpPr>
              <a:spLocks/>
            </p:cNvSpPr>
            <p:nvPr/>
          </p:nvSpPr>
          <p:spPr bwMode="auto">
            <a:xfrm>
              <a:off x="4518025" y="1711325"/>
              <a:ext cx="19050" cy="4763"/>
            </a:xfrm>
            <a:custGeom>
              <a:avLst/>
              <a:gdLst>
                <a:gd name="T0" fmla="*/ 6350 w 12"/>
                <a:gd name="T1" fmla="*/ 4763 h 3"/>
                <a:gd name="T2" fmla="*/ 0 w 12"/>
                <a:gd name="T3" fmla="*/ 4763 h 3"/>
                <a:gd name="T4" fmla="*/ 6350 w 12"/>
                <a:gd name="T5" fmla="*/ 0 h 3"/>
                <a:gd name="T6" fmla="*/ 12700 w 12"/>
                <a:gd name="T7" fmla="*/ 0 h 3"/>
                <a:gd name="T8" fmla="*/ 12700 w 12"/>
                <a:gd name="T9" fmla="*/ 4763 h 3"/>
                <a:gd name="T10" fmla="*/ 19050 w 12"/>
                <a:gd name="T11" fmla="*/ 4763 h 3"/>
                <a:gd name="T12" fmla="*/ 12700 w 12"/>
                <a:gd name="T13" fmla="*/ 4763 h 3"/>
                <a:gd name="T14" fmla="*/ 6350 w 12"/>
                <a:gd name="T15" fmla="*/ 4763 h 3"/>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2" h="3">
                  <a:moveTo>
                    <a:pt x="4" y="3"/>
                  </a:moveTo>
                  <a:lnTo>
                    <a:pt x="0" y="3"/>
                  </a:lnTo>
                  <a:lnTo>
                    <a:pt x="4" y="0"/>
                  </a:lnTo>
                  <a:lnTo>
                    <a:pt x="8" y="0"/>
                  </a:lnTo>
                  <a:lnTo>
                    <a:pt x="8" y="3"/>
                  </a:lnTo>
                  <a:lnTo>
                    <a:pt x="12" y="3"/>
                  </a:lnTo>
                  <a:lnTo>
                    <a:pt x="8" y="3"/>
                  </a:lnTo>
                  <a:lnTo>
                    <a:pt x="4" y="3"/>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125" name="Freeform 2615"/>
            <p:cNvSpPr>
              <a:spLocks/>
            </p:cNvSpPr>
            <p:nvPr/>
          </p:nvSpPr>
          <p:spPr bwMode="auto">
            <a:xfrm>
              <a:off x="4608513" y="1609725"/>
              <a:ext cx="11112" cy="4763"/>
            </a:xfrm>
            <a:custGeom>
              <a:avLst/>
              <a:gdLst>
                <a:gd name="T0" fmla="*/ 6350 w 7"/>
                <a:gd name="T1" fmla="*/ 4763 h 3"/>
                <a:gd name="T2" fmla="*/ 0 w 7"/>
                <a:gd name="T3" fmla="*/ 4763 h 3"/>
                <a:gd name="T4" fmla="*/ 0 w 7"/>
                <a:gd name="T5" fmla="*/ 0 h 3"/>
                <a:gd name="T6" fmla="*/ 6350 w 7"/>
                <a:gd name="T7" fmla="*/ 0 h 3"/>
                <a:gd name="T8" fmla="*/ 11112 w 7"/>
                <a:gd name="T9" fmla="*/ 0 h 3"/>
                <a:gd name="T10" fmla="*/ 11112 w 7"/>
                <a:gd name="T11" fmla="*/ 4763 h 3"/>
                <a:gd name="T12" fmla="*/ 6350 w 7"/>
                <a:gd name="T13" fmla="*/ 4763 h 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7" h="3">
                  <a:moveTo>
                    <a:pt x="4" y="3"/>
                  </a:moveTo>
                  <a:lnTo>
                    <a:pt x="0" y="3"/>
                  </a:lnTo>
                  <a:lnTo>
                    <a:pt x="0" y="0"/>
                  </a:lnTo>
                  <a:lnTo>
                    <a:pt x="4" y="0"/>
                  </a:lnTo>
                  <a:lnTo>
                    <a:pt x="7" y="0"/>
                  </a:lnTo>
                  <a:lnTo>
                    <a:pt x="7" y="3"/>
                  </a:lnTo>
                  <a:lnTo>
                    <a:pt x="4" y="3"/>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126" name="Freeform 2616"/>
            <p:cNvSpPr>
              <a:spLocks/>
            </p:cNvSpPr>
            <p:nvPr/>
          </p:nvSpPr>
          <p:spPr bwMode="auto">
            <a:xfrm>
              <a:off x="5060950" y="1692275"/>
              <a:ext cx="23813" cy="6350"/>
            </a:xfrm>
            <a:custGeom>
              <a:avLst/>
              <a:gdLst>
                <a:gd name="T0" fmla="*/ 6350 w 15"/>
                <a:gd name="T1" fmla="*/ 6350 h 4"/>
                <a:gd name="T2" fmla="*/ 0 w 15"/>
                <a:gd name="T3" fmla="*/ 6350 h 4"/>
                <a:gd name="T4" fmla="*/ 6350 w 15"/>
                <a:gd name="T5" fmla="*/ 6350 h 4"/>
                <a:gd name="T6" fmla="*/ 12700 w 15"/>
                <a:gd name="T7" fmla="*/ 6350 h 4"/>
                <a:gd name="T8" fmla="*/ 12700 w 15"/>
                <a:gd name="T9" fmla="*/ 0 h 4"/>
                <a:gd name="T10" fmla="*/ 19050 w 15"/>
                <a:gd name="T11" fmla="*/ 0 h 4"/>
                <a:gd name="T12" fmla="*/ 23813 w 15"/>
                <a:gd name="T13" fmla="*/ 0 h 4"/>
                <a:gd name="T14" fmla="*/ 23813 w 15"/>
                <a:gd name="T15" fmla="*/ 6350 h 4"/>
                <a:gd name="T16" fmla="*/ 19050 w 15"/>
                <a:gd name="T17" fmla="*/ 6350 h 4"/>
                <a:gd name="T18" fmla="*/ 12700 w 15"/>
                <a:gd name="T19" fmla="*/ 6350 h 4"/>
                <a:gd name="T20" fmla="*/ 6350 w 15"/>
                <a:gd name="T21" fmla="*/ 6350 h 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5" h="4">
                  <a:moveTo>
                    <a:pt x="4" y="4"/>
                  </a:moveTo>
                  <a:lnTo>
                    <a:pt x="0" y="4"/>
                  </a:lnTo>
                  <a:lnTo>
                    <a:pt x="4" y="4"/>
                  </a:lnTo>
                  <a:lnTo>
                    <a:pt x="8" y="4"/>
                  </a:lnTo>
                  <a:lnTo>
                    <a:pt x="8" y="0"/>
                  </a:lnTo>
                  <a:lnTo>
                    <a:pt x="12" y="0"/>
                  </a:lnTo>
                  <a:lnTo>
                    <a:pt x="15" y="0"/>
                  </a:lnTo>
                  <a:lnTo>
                    <a:pt x="15" y="4"/>
                  </a:lnTo>
                  <a:lnTo>
                    <a:pt x="12" y="4"/>
                  </a:lnTo>
                  <a:lnTo>
                    <a:pt x="8" y="4"/>
                  </a:lnTo>
                  <a:lnTo>
                    <a:pt x="4"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127" name="Freeform 2617"/>
            <p:cNvSpPr>
              <a:spLocks/>
            </p:cNvSpPr>
            <p:nvPr/>
          </p:nvSpPr>
          <p:spPr bwMode="auto">
            <a:xfrm>
              <a:off x="3862388" y="2187575"/>
              <a:ext cx="12700" cy="6350"/>
            </a:xfrm>
            <a:custGeom>
              <a:avLst/>
              <a:gdLst>
                <a:gd name="T0" fmla="*/ 6350 w 8"/>
                <a:gd name="T1" fmla="*/ 6350 h 4"/>
                <a:gd name="T2" fmla="*/ 0 w 8"/>
                <a:gd name="T3" fmla="*/ 6350 h 4"/>
                <a:gd name="T4" fmla="*/ 0 w 8"/>
                <a:gd name="T5" fmla="*/ 0 h 4"/>
                <a:gd name="T6" fmla="*/ 6350 w 8"/>
                <a:gd name="T7" fmla="*/ 0 h 4"/>
                <a:gd name="T8" fmla="*/ 12700 w 8"/>
                <a:gd name="T9" fmla="*/ 6350 h 4"/>
                <a:gd name="T10" fmla="*/ 6350 w 8"/>
                <a:gd name="T11" fmla="*/ 6350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8" h="4">
                  <a:moveTo>
                    <a:pt x="4" y="4"/>
                  </a:moveTo>
                  <a:lnTo>
                    <a:pt x="0" y="4"/>
                  </a:lnTo>
                  <a:lnTo>
                    <a:pt x="0" y="0"/>
                  </a:lnTo>
                  <a:lnTo>
                    <a:pt x="4" y="0"/>
                  </a:lnTo>
                  <a:lnTo>
                    <a:pt x="8" y="4"/>
                  </a:lnTo>
                  <a:lnTo>
                    <a:pt x="4"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128" name="Freeform 2618"/>
            <p:cNvSpPr>
              <a:spLocks/>
            </p:cNvSpPr>
            <p:nvPr/>
          </p:nvSpPr>
          <p:spPr bwMode="auto">
            <a:xfrm>
              <a:off x="4476750" y="1716088"/>
              <a:ext cx="17463" cy="6350"/>
            </a:xfrm>
            <a:custGeom>
              <a:avLst/>
              <a:gdLst>
                <a:gd name="T0" fmla="*/ 12700 w 11"/>
                <a:gd name="T1" fmla="*/ 6350 h 4"/>
                <a:gd name="T2" fmla="*/ 6350 w 11"/>
                <a:gd name="T3" fmla="*/ 6350 h 4"/>
                <a:gd name="T4" fmla="*/ 0 w 11"/>
                <a:gd name="T5" fmla="*/ 6350 h 4"/>
                <a:gd name="T6" fmla="*/ 0 w 11"/>
                <a:gd name="T7" fmla="*/ 0 h 4"/>
                <a:gd name="T8" fmla="*/ 6350 w 11"/>
                <a:gd name="T9" fmla="*/ 0 h 4"/>
                <a:gd name="T10" fmla="*/ 12700 w 11"/>
                <a:gd name="T11" fmla="*/ 0 h 4"/>
                <a:gd name="T12" fmla="*/ 17463 w 11"/>
                <a:gd name="T13" fmla="*/ 0 h 4"/>
                <a:gd name="T14" fmla="*/ 17463 w 11"/>
                <a:gd name="T15" fmla="*/ 6350 h 4"/>
                <a:gd name="T16" fmla="*/ 12700 w 11"/>
                <a:gd name="T17" fmla="*/ 6350 h 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1" h="4">
                  <a:moveTo>
                    <a:pt x="8" y="4"/>
                  </a:moveTo>
                  <a:lnTo>
                    <a:pt x="4" y="4"/>
                  </a:lnTo>
                  <a:lnTo>
                    <a:pt x="0" y="4"/>
                  </a:lnTo>
                  <a:lnTo>
                    <a:pt x="0" y="0"/>
                  </a:lnTo>
                  <a:lnTo>
                    <a:pt x="4" y="0"/>
                  </a:lnTo>
                  <a:lnTo>
                    <a:pt x="8" y="0"/>
                  </a:lnTo>
                  <a:lnTo>
                    <a:pt x="11" y="0"/>
                  </a:lnTo>
                  <a:lnTo>
                    <a:pt x="11" y="4"/>
                  </a:lnTo>
                  <a:lnTo>
                    <a:pt x="8"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129" name="Freeform 2619"/>
            <p:cNvSpPr>
              <a:spLocks/>
            </p:cNvSpPr>
            <p:nvPr/>
          </p:nvSpPr>
          <p:spPr bwMode="auto">
            <a:xfrm>
              <a:off x="4876800" y="1460500"/>
              <a:ext cx="30163" cy="4763"/>
            </a:xfrm>
            <a:custGeom>
              <a:avLst/>
              <a:gdLst>
                <a:gd name="T0" fmla="*/ 0 w 19"/>
                <a:gd name="T1" fmla="*/ 4763 h 3"/>
                <a:gd name="T2" fmla="*/ 0 w 19"/>
                <a:gd name="T3" fmla="*/ 0 h 3"/>
                <a:gd name="T4" fmla="*/ 6350 w 19"/>
                <a:gd name="T5" fmla="*/ 0 h 3"/>
                <a:gd name="T6" fmla="*/ 11113 w 19"/>
                <a:gd name="T7" fmla="*/ 0 h 3"/>
                <a:gd name="T8" fmla="*/ 17463 w 19"/>
                <a:gd name="T9" fmla="*/ 0 h 3"/>
                <a:gd name="T10" fmla="*/ 23813 w 19"/>
                <a:gd name="T11" fmla="*/ 0 h 3"/>
                <a:gd name="T12" fmla="*/ 30163 w 19"/>
                <a:gd name="T13" fmla="*/ 0 h 3"/>
                <a:gd name="T14" fmla="*/ 23813 w 19"/>
                <a:gd name="T15" fmla="*/ 0 h 3"/>
                <a:gd name="T16" fmla="*/ 23813 w 19"/>
                <a:gd name="T17" fmla="*/ 4763 h 3"/>
                <a:gd name="T18" fmla="*/ 17463 w 19"/>
                <a:gd name="T19" fmla="*/ 4763 h 3"/>
                <a:gd name="T20" fmla="*/ 11113 w 19"/>
                <a:gd name="T21" fmla="*/ 4763 h 3"/>
                <a:gd name="T22" fmla="*/ 6350 w 19"/>
                <a:gd name="T23" fmla="*/ 4763 h 3"/>
                <a:gd name="T24" fmla="*/ 0 w 19"/>
                <a:gd name="T25" fmla="*/ 4763 h 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9" h="3">
                  <a:moveTo>
                    <a:pt x="0" y="3"/>
                  </a:moveTo>
                  <a:lnTo>
                    <a:pt x="0" y="0"/>
                  </a:lnTo>
                  <a:lnTo>
                    <a:pt x="4" y="0"/>
                  </a:lnTo>
                  <a:lnTo>
                    <a:pt x="7" y="0"/>
                  </a:lnTo>
                  <a:lnTo>
                    <a:pt x="11" y="0"/>
                  </a:lnTo>
                  <a:lnTo>
                    <a:pt x="15" y="0"/>
                  </a:lnTo>
                  <a:lnTo>
                    <a:pt x="19" y="0"/>
                  </a:lnTo>
                  <a:lnTo>
                    <a:pt x="15" y="0"/>
                  </a:lnTo>
                  <a:lnTo>
                    <a:pt x="15" y="3"/>
                  </a:lnTo>
                  <a:lnTo>
                    <a:pt x="11" y="3"/>
                  </a:lnTo>
                  <a:lnTo>
                    <a:pt x="7" y="3"/>
                  </a:lnTo>
                  <a:lnTo>
                    <a:pt x="4" y="3"/>
                  </a:lnTo>
                  <a:lnTo>
                    <a:pt x="0" y="3"/>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130" name="Freeform 2620"/>
            <p:cNvSpPr>
              <a:spLocks/>
            </p:cNvSpPr>
            <p:nvPr/>
          </p:nvSpPr>
          <p:spPr bwMode="auto">
            <a:xfrm>
              <a:off x="5413375" y="1871663"/>
              <a:ext cx="12700" cy="6350"/>
            </a:xfrm>
            <a:custGeom>
              <a:avLst/>
              <a:gdLst>
                <a:gd name="T0" fmla="*/ 6350 w 8"/>
                <a:gd name="T1" fmla="*/ 6350 h 4"/>
                <a:gd name="T2" fmla="*/ 0 w 8"/>
                <a:gd name="T3" fmla="*/ 6350 h 4"/>
                <a:gd name="T4" fmla="*/ 0 w 8"/>
                <a:gd name="T5" fmla="*/ 0 h 4"/>
                <a:gd name="T6" fmla="*/ 6350 w 8"/>
                <a:gd name="T7" fmla="*/ 0 h 4"/>
                <a:gd name="T8" fmla="*/ 12700 w 8"/>
                <a:gd name="T9" fmla="*/ 0 h 4"/>
                <a:gd name="T10" fmla="*/ 12700 w 8"/>
                <a:gd name="T11" fmla="*/ 6350 h 4"/>
                <a:gd name="T12" fmla="*/ 6350 w 8"/>
                <a:gd name="T13" fmla="*/ 6350 h 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8" h="4">
                  <a:moveTo>
                    <a:pt x="4" y="4"/>
                  </a:moveTo>
                  <a:lnTo>
                    <a:pt x="0" y="4"/>
                  </a:lnTo>
                  <a:lnTo>
                    <a:pt x="0" y="0"/>
                  </a:lnTo>
                  <a:lnTo>
                    <a:pt x="4" y="0"/>
                  </a:lnTo>
                  <a:lnTo>
                    <a:pt x="8" y="0"/>
                  </a:lnTo>
                  <a:lnTo>
                    <a:pt x="8" y="4"/>
                  </a:lnTo>
                  <a:lnTo>
                    <a:pt x="4"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131" name="Freeform 2621"/>
            <p:cNvSpPr>
              <a:spLocks/>
            </p:cNvSpPr>
            <p:nvPr/>
          </p:nvSpPr>
          <p:spPr bwMode="auto">
            <a:xfrm>
              <a:off x="4852988" y="1681163"/>
              <a:ext cx="23812" cy="4762"/>
            </a:xfrm>
            <a:custGeom>
              <a:avLst/>
              <a:gdLst>
                <a:gd name="T0" fmla="*/ 17462 w 15"/>
                <a:gd name="T1" fmla="*/ 4762 h 3"/>
                <a:gd name="T2" fmla="*/ 11112 w 15"/>
                <a:gd name="T3" fmla="*/ 4762 h 3"/>
                <a:gd name="T4" fmla="*/ 6350 w 15"/>
                <a:gd name="T5" fmla="*/ 4762 h 3"/>
                <a:gd name="T6" fmla="*/ 0 w 15"/>
                <a:gd name="T7" fmla="*/ 4762 h 3"/>
                <a:gd name="T8" fmla="*/ 6350 w 15"/>
                <a:gd name="T9" fmla="*/ 4762 h 3"/>
                <a:gd name="T10" fmla="*/ 6350 w 15"/>
                <a:gd name="T11" fmla="*/ 0 h 3"/>
                <a:gd name="T12" fmla="*/ 6350 w 15"/>
                <a:gd name="T13" fmla="*/ 4762 h 3"/>
                <a:gd name="T14" fmla="*/ 11112 w 15"/>
                <a:gd name="T15" fmla="*/ 4762 h 3"/>
                <a:gd name="T16" fmla="*/ 17462 w 15"/>
                <a:gd name="T17" fmla="*/ 0 h 3"/>
                <a:gd name="T18" fmla="*/ 17462 w 15"/>
                <a:gd name="T19" fmla="*/ 4762 h 3"/>
                <a:gd name="T20" fmla="*/ 23812 w 15"/>
                <a:gd name="T21" fmla="*/ 4762 h 3"/>
                <a:gd name="T22" fmla="*/ 17462 w 15"/>
                <a:gd name="T23" fmla="*/ 4762 h 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5" h="3">
                  <a:moveTo>
                    <a:pt x="11" y="3"/>
                  </a:moveTo>
                  <a:lnTo>
                    <a:pt x="7" y="3"/>
                  </a:lnTo>
                  <a:lnTo>
                    <a:pt x="4" y="3"/>
                  </a:lnTo>
                  <a:lnTo>
                    <a:pt x="0" y="3"/>
                  </a:lnTo>
                  <a:lnTo>
                    <a:pt x="4" y="3"/>
                  </a:lnTo>
                  <a:lnTo>
                    <a:pt x="4" y="0"/>
                  </a:lnTo>
                  <a:lnTo>
                    <a:pt x="4" y="3"/>
                  </a:lnTo>
                  <a:lnTo>
                    <a:pt x="7" y="3"/>
                  </a:lnTo>
                  <a:lnTo>
                    <a:pt x="11" y="0"/>
                  </a:lnTo>
                  <a:lnTo>
                    <a:pt x="11" y="3"/>
                  </a:lnTo>
                  <a:lnTo>
                    <a:pt x="15" y="3"/>
                  </a:lnTo>
                  <a:lnTo>
                    <a:pt x="11" y="3"/>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132" name="Freeform 2622"/>
            <p:cNvSpPr>
              <a:spLocks/>
            </p:cNvSpPr>
            <p:nvPr/>
          </p:nvSpPr>
          <p:spPr bwMode="auto">
            <a:xfrm>
              <a:off x="5043488" y="1531938"/>
              <a:ext cx="23812" cy="11112"/>
            </a:xfrm>
            <a:custGeom>
              <a:avLst/>
              <a:gdLst>
                <a:gd name="T0" fmla="*/ 6350 w 15"/>
                <a:gd name="T1" fmla="*/ 11112 h 7"/>
                <a:gd name="T2" fmla="*/ 0 w 15"/>
                <a:gd name="T3" fmla="*/ 4762 h 7"/>
                <a:gd name="T4" fmla="*/ 6350 w 15"/>
                <a:gd name="T5" fmla="*/ 4762 h 7"/>
                <a:gd name="T6" fmla="*/ 12700 w 15"/>
                <a:gd name="T7" fmla="*/ 4762 h 7"/>
                <a:gd name="T8" fmla="*/ 12700 w 15"/>
                <a:gd name="T9" fmla="*/ 0 h 7"/>
                <a:gd name="T10" fmla="*/ 17462 w 15"/>
                <a:gd name="T11" fmla="*/ 0 h 7"/>
                <a:gd name="T12" fmla="*/ 23812 w 15"/>
                <a:gd name="T13" fmla="*/ 0 h 7"/>
                <a:gd name="T14" fmla="*/ 23812 w 15"/>
                <a:gd name="T15" fmla="*/ 4762 h 7"/>
                <a:gd name="T16" fmla="*/ 17462 w 15"/>
                <a:gd name="T17" fmla="*/ 4762 h 7"/>
                <a:gd name="T18" fmla="*/ 12700 w 15"/>
                <a:gd name="T19" fmla="*/ 4762 h 7"/>
                <a:gd name="T20" fmla="*/ 17462 w 15"/>
                <a:gd name="T21" fmla="*/ 4762 h 7"/>
                <a:gd name="T22" fmla="*/ 17462 w 15"/>
                <a:gd name="T23" fmla="*/ 11112 h 7"/>
                <a:gd name="T24" fmla="*/ 17462 w 15"/>
                <a:gd name="T25" fmla="*/ 4762 h 7"/>
                <a:gd name="T26" fmla="*/ 12700 w 15"/>
                <a:gd name="T27" fmla="*/ 4762 h 7"/>
                <a:gd name="T28" fmla="*/ 6350 w 15"/>
                <a:gd name="T29" fmla="*/ 4762 h 7"/>
                <a:gd name="T30" fmla="*/ 6350 w 15"/>
                <a:gd name="T31" fmla="*/ 11112 h 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5" h="7">
                  <a:moveTo>
                    <a:pt x="4" y="7"/>
                  </a:moveTo>
                  <a:lnTo>
                    <a:pt x="0" y="3"/>
                  </a:lnTo>
                  <a:lnTo>
                    <a:pt x="4" y="3"/>
                  </a:lnTo>
                  <a:lnTo>
                    <a:pt x="8" y="3"/>
                  </a:lnTo>
                  <a:lnTo>
                    <a:pt x="8" y="0"/>
                  </a:lnTo>
                  <a:lnTo>
                    <a:pt x="11" y="0"/>
                  </a:lnTo>
                  <a:lnTo>
                    <a:pt x="15" y="0"/>
                  </a:lnTo>
                  <a:lnTo>
                    <a:pt x="15" y="3"/>
                  </a:lnTo>
                  <a:lnTo>
                    <a:pt x="11" y="3"/>
                  </a:lnTo>
                  <a:lnTo>
                    <a:pt x="8" y="3"/>
                  </a:lnTo>
                  <a:lnTo>
                    <a:pt x="11" y="3"/>
                  </a:lnTo>
                  <a:lnTo>
                    <a:pt x="11" y="7"/>
                  </a:lnTo>
                  <a:lnTo>
                    <a:pt x="11" y="3"/>
                  </a:lnTo>
                  <a:lnTo>
                    <a:pt x="8" y="3"/>
                  </a:lnTo>
                  <a:lnTo>
                    <a:pt x="4" y="3"/>
                  </a:lnTo>
                  <a:lnTo>
                    <a:pt x="4" y="7"/>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133" name="Freeform 2623"/>
            <p:cNvSpPr>
              <a:spLocks/>
            </p:cNvSpPr>
            <p:nvPr/>
          </p:nvSpPr>
          <p:spPr bwMode="auto">
            <a:xfrm>
              <a:off x="4494213" y="1519238"/>
              <a:ext cx="36512" cy="6350"/>
            </a:xfrm>
            <a:custGeom>
              <a:avLst/>
              <a:gdLst>
                <a:gd name="T0" fmla="*/ 6350 w 23"/>
                <a:gd name="T1" fmla="*/ 6350 h 4"/>
                <a:gd name="T2" fmla="*/ 0 w 23"/>
                <a:gd name="T3" fmla="*/ 0 h 4"/>
                <a:gd name="T4" fmla="*/ 6350 w 23"/>
                <a:gd name="T5" fmla="*/ 0 h 4"/>
                <a:gd name="T6" fmla="*/ 12700 w 23"/>
                <a:gd name="T7" fmla="*/ 0 h 4"/>
                <a:gd name="T8" fmla="*/ 19050 w 23"/>
                <a:gd name="T9" fmla="*/ 0 h 4"/>
                <a:gd name="T10" fmla="*/ 23812 w 23"/>
                <a:gd name="T11" fmla="*/ 0 h 4"/>
                <a:gd name="T12" fmla="*/ 30162 w 23"/>
                <a:gd name="T13" fmla="*/ 0 h 4"/>
                <a:gd name="T14" fmla="*/ 36512 w 23"/>
                <a:gd name="T15" fmla="*/ 0 h 4"/>
                <a:gd name="T16" fmla="*/ 30162 w 23"/>
                <a:gd name="T17" fmla="*/ 0 h 4"/>
                <a:gd name="T18" fmla="*/ 23812 w 23"/>
                <a:gd name="T19" fmla="*/ 0 h 4"/>
                <a:gd name="T20" fmla="*/ 19050 w 23"/>
                <a:gd name="T21" fmla="*/ 0 h 4"/>
                <a:gd name="T22" fmla="*/ 12700 w 23"/>
                <a:gd name="T23" fmla="*/ 0 h 4"/>
                <a:gd name="T24" fmla="*/ 12700 w 23"/>
                <a:gd name="T25" fmla="*/ 6350 h 4"/>
                <a:gd name="T26" fmla="*/ 6350 w 23"/>
                <a:gd name="T27" fmla="*/ 6350 h 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3" h="4">
                  <a:moveTo>
                    <a:pt x="4" y="4"/>
                  </a:moveTo>
                  <a:lnTo>
                    <a:pt x="0" y="0"/>
                  </a:lnTo>
                  <a:lnTo>
                    <a:pt x="4" y="0"/>
                  </a:lnTo>
                  <a:lnTo>
                    <a:pt x="8" y="0"/>
                  </a:lnTo>
                  <a:lnTo>
                    <a:pt x="12" y="0"/>
                  </a:lnTo>
                  <a:lnTo>
                    <a:pt x="15" y="0"/>
                  </a:lnTo>
                  <a:lnTo>
                    <a:pt x="19" y="0"/>
                  </a:lnTo>
                  <a:lnTo>
                    <a:pt x="23" y="0"/>
                  </a:lnTo>
                  <a:lnTo>
                    <a:pt x="19" y="0"/>
                  </a:lnTo>
                  <a:lnTo>
                    <a:pt x="15" y="0"/>
                  </a:lnTo>
                  <a:lnTo>
                    <a:pt x="12" y="0"/>
                  </a:lnTo>
                  <a:lnTo>
                    <a:pt x="8" y="0"/>
                  </a:lnTo>
                  <a:lnTo>
                    <a:pt x="8" y="4"/>
                  </a:lnTo>
                  <a:lnTo>
                    <a:pt x="4"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134" name="Rectangle 2624"/>
            <p:cNvSpPr>
              <a:spLocks noChangeArrowheads="1"/>
            </p:cNvSpPr>
            <p:nvPr/>
          </p:nvSpPr>
          <p:spPr bwMode="auto">
            <a:xfrm>
              <a:off x="3832225" y="2133600"/>
              <a:ext cx="6350" cy="6350"/>
            </a:xfrm>
            <a:prstGeom prst="rect">
              <a:avLst/>
            </a:prstGeom>
            <a:noFill/>
            <a:ln w="635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135" name="Freeform 2625"/>
            <p:cNvSpPr>
              <a:spLocks/>
            </p:cNvSpPr>
            <p:nvPr/>
          </p:nvSpPr>
          <p:spPr bwMode="auto">
            <a:xfrm>
              <a:off x="3773488" y="2085975"/>
              <a:ext cx="11112" cy="6350"/>
            </a:xfrm>
            <a:custGeom>
              <a:avLst/>
              <a:gdLst>
                <a:gd name="T0" fmla="*/ 4762 w 7"/>
                <a:gd name="T1" fmla="*/ 6350 h 4"/>
                <a:gd name="T2" fmla="*/ 4762 w 7"/>
                <a:gd name="T3" fmla="*/ 0 h 4"/>
                <a:gd name="T4" fmla="*/ 0 w 7"/>
                <a:gd name="T5" fmla="*/ 0 h 4"/>
                <a:gd name="T6" fmla="*/ 0 w 7"/>
                <a:gd name="T7" fmla="*/ 6350 h 4"/>
                <a:gd name="T8" fmla="*/ 0 w 7"/>
                <a:gd name="T9" fmla="*/ 0 h 4"/>
                <a:gd name="T10" fmla="*/ 4762 w 7"/>
                <a:gd name="T11" fmla="*/ 0 h 4"/>
                <a:gd name="T12" fmla="*/ 11112 w 7"/>
                <a:gd name="T13" fmla="*/ 0 h 4"/>
                <a:gd name="T14" fmla="*/ 4762 w 7"/>
                <a:gd name="T15" fmla="*/ 6350 h 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7" h="4">
                  <a:moveTo>
                    <a:pt x="3" y="4"/>
                  </a:moveTo>
                  <a:lnTo>
                    <a:pt x="3" y="0"/>
                  </a:lnTo>
                  <a:lnTo>
                    <a:pt x="0" y="0"/>
                  </a:lnTo>
                  <a:lnTo>
                    <a:pt x="0" y="4"/>
                  </a:lnTo>
                  <a:lnTo>
                    <a:pt x="0" y="0"/>
                  </a:lnTo>
                  <a:lnTo>
                    <a:pt x="3" y="0"/>
                  </a:lnTo>
                  <a:lnTo>
                    <a:pt x="7" y="0"/>
                  </a:lnTo>
                  <a:lnTo>
                    <a:pt x="3"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136" name="Freeform 2626"/>
            <p:cNvSpPr>
              <a:spLocks/>
            </p:cNvSpPr>
            <p:nvPr/>
          </p:nvSpPr>
          <p:spPr bwMode="auto">
            <a:xfrm>
              <a:off x="4662488" y="1536700"/>
              <a:ext cx="17462" cy="6350"/>
            </a:xfrm>
            <a:custGeom>
              <a:avLst/>
              <a:gdLst>
                <a:gd name="T0" fmla="*/ 11112 w 11"/>
                <a:gd name="T1" fmla="*/ 6350 h 4"/>
                <a:gd name="T2" fmla="*/ 4762 w 11"/>
                <a:gd name="T3" fmla="*/ 6350 h 4"/>
                <a:gd name="T4" fmla="*/ 0 w 11"/>
                <a:gd name="T5" fmla="*/ 0 h 4"/>
                <a:gd name="T6" fmla="*/ 4762 w 11"/>
                <a:gd name="T7" fmla="*/ 0 h 4"/>
                <a:gd name="T8" fmla="*/ 11112 w 11"/>
                <a:gd name="T9" fmla="*/ 0 h 4"/>
                <a:gd name="T10" fmla="*/ 17462 w 11"/>
                <a:gd name="T11" fmla="*/ 6350 h 4"/>
                <a:gd name="T12" fmla="*/ 11112 w 11"/>
                <a:gd name="T13" fmla="*/ 6350 h 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1" h="4">
                  <a:moveTo>
                    <a:pt x="7" y="4"/>
                  </a:moveTo>
                  <a:lnTo>
                    <a:pt x="3" y="4"/>
                  </a:lnTo>
                  <a:lnTo>
                    <a:pt x="0" y="0"/>
                  </a:lnTo>
                  <a:lnTo>
                    <a:pt x="3" y="0"/>
                  </a:lnTo>
                  <a:lnTo>
                    <a:pt x="7" y="0"/>
                  </a:lnTo>
                  <a:lnTo>
                    <a:pt x="11" y="4"/>
                  </a:lnTo>
                  <a:lnTo>
                    <a:pt x="7"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137" name="Freeform 2627"/>
            <p:cNvSpPr>
              <a:spLocks/>
            </p:cNvSpPr>
            <p:nvPr/>
          </p:nvSpPr>
          <p:spPr bwMode="auto">
            <a:xfrm>
              <a:off x="4411663" y="1722438"/>
              <a:ext cx="17462" cy="6350"/>
            </a:xfrm>
            <a:custGeom>
              <a:avLst/>
              <a:gdLst>
                <a:gd name="T0" fmla="*/ 11112 w 11"/>
                <a:gd name="T1" fmla="*/ 6350 h 4"/>
                <a:gd name="T2" fmla="*/ 6350 w 11"/>
                <a:gd name="T3" fmla="*/ 6350 h 4"/>
                <a:gd name="T4" fmla="*/ 6350 w 11"/>
                <a:gd name="T5" fmla="*/ 0 h 4"/>
                <a:gd name="T6" fmla="*/ 0 w 11"/>
                <a:gd name="T7" fmla="*/ 0 h 4"/>
                <a:gd name="T8" fmla="*/ 6350 w 11"/>
                <a:gd name="T9" fmla="*/ 0 h 4"/>
                <a:gd name="T10" fmla="*/ 11112 w 11"/>
                <a:gd name="T11" fmla="*/ 0 h 4"/>
                <a:gd name="T12" fmla="*/ 17462 w 11"/>
                <a:gd name="T13" fmla="*/ 0 h 4"/>
                <a:gd name="T14" fmla="*/ 17462 w 11"/>
                <a:gd name="T15" fmla="*/ 6350 h 4"/>
                <a:gd name="T16" fmla="*/ 11112 w 11"/>
                <a:gd name="T17" fmla="*/ 6350 h 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1" h="4">
                  <a:moveTo>
                    <a:pt x="7" y="4"/>
                  </a:moveTo>
                  <a:lnTo>
                    <a:pt x="4" y="4"/>
                  </a:lnTo>
                  <a:lnTo>
                    <a:pt x="4" y="0"/>
                  </a:lnTo>
                  <a:lnTo>
                    <a:pt x="0" y="0"/>
                  </a:lnTo>
                  <a:lnTo>
                    <a:pt x="4" y="0"/>
                  </a:lnTo>
                  <a:lnTo>
                    <a:pt x="7" y="0"/>
                  </a:lnTo>
                  <a:lnTo>
                    <a:pt x="11" y="0"/>
                  </a:lnTo>
                  <a:lnTo>
                    <a:pt x="11" y="4"/>
                  </a:lnTo>
                  <a:lnTo>
                    <a:pt x="7"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138" name="Freeform 2628"/>
            <p:cNvSpPr>
              <a:spLocks/>
            </p:cNvSpPr>
            <p:nvPr/>
          </p:nvSpPr>
          <p:spPr bwMode="auto">
            <a:xfrm>
              <a:off x="3802063" y="2116138"/>
              <a:ext cx="12700" cy="6350"/>
            </a:xfrm>
            <a:custGeom>
              <a:avLst/>
              <a:gdLst>
                <a:gd name="T0" fmla="*/ 12700 w 8"/>
                <a:gd name="T1" fmla="*/ 6350 h 4"/>
                <a:gd name="T2" fmla="*/ 6350 w 8"/>
                <a:gd name="T3" fmla="*/ 6350 h 4"/>
                <a:gd name="T4" fmla="*/ 6350 w 8"/>
                <a:gd name="T5" fmla="*/ 0 h 4"/>
                <a:gd name="T6" fmla="*/ 0 w 8"/>
                <a:gd name="T7" fmla="*/ 0 h 4"/>
                <a:gd name="T8" fmla="*/ 6350 w 8"/>
                <a:gd name="T9" fmla="*/ 0 h 4"/>
                <a:gd name="T10" fmla="*/ 12700 w 8"/>
                <a:gd name="T11" fmla="*/ 6350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8" h="4">
                  <a:moveTo>
                    <a:pt x="8" y="4"/>
                  </a:moveTo>
                  <a:lnTo>
                    <a:pt x="4" y="4"/>
                  </a:lnTo>
                  <a:lnTo>
                    <a:pt x="4" y="0"/>
                  </a:lnTo>
                  <a:lnTo>
                    <a:pt x="0" y="0"/>
                  </a:lnTo>
                  <a:lnTo>
                    <a:pt x="4" y="0"/>
                  </a:lnTo>
                  <a:lnTo>
                    <a:pt x="8"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139" name="Freeform 2629"/>
            <p:cNvSpPr>
              <a:spLocks/>
            </p:cNvSpPr>
            <p:nvPr/>
          </p:nvSpPr>
          <p:spPr bwMode="auto">
            <a:xfrm>
              <a:off x="5497513" y="2014538"/>
              <a:ext cx="4762" cy="6350"/>
            </a:xfrm>
            <a:custGeom>
              <a:avLst/>
              <a:gdLst>
                <a:gd name="T0" fmla="*/ 4762 w 3"/>
                <a:gd name="T1" fmla="*/ 6350 h 4"/>
                <a:gd name="T2" fmla="*/ 0 w 3"/>
                <a:gd name="T3" fmla="*/ 6350 h 4"/>
                <a:gd name="T4" fmla="*/ 0 w 3"/>
                <a:gd name="T5" fmla="*/ 0 h 4"/>
                <a:gd name="T6" fmla="*/ 4762 w 3"/>
                <a:gd name="T7" fmla="*/ 0 h 4"/>
                <a:gd name="T8" fmla="*/ 0 w 3"/>
                <a:gd name="T9" fmla="*/ 0 h 4"/>
                <a:gd name="T10" fmla="*/ 4762 w 3"/>
                <a:gd name="T11" fmla="*/ 0 h 4"/>
                <a:gd name="T12" fmla="*/ 4762 w 3"/>
                <a:gd name="T13" fmla="*/ 6350 h 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 h="4">
                  <a:moveTo>
                    <a:pt x="3" y="4"/>
                  </a:moveTo>
                  <a:lnTo>
                    <a:pt x="0" y="4"/>
                  </a:lnTo>
                  <a:lnTo>
                    <a:pt x="0" y="0"/>
                  </a:lnTo>
                  <a:lnTo>
                    <a:pt x="3" y="0"/>
                  </a:lnTo>
                  <a:lnTo>
                    <a:pt x="0" y="0"/>
                  </a:lnTo>
                  <a:lnTo>
                    <a:pt x="3" y="0"/>
                  </a:lnTo>
                  <a:lnTo>
                    <a:pt x="3"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140" name="Freeform 2630"/>
            <p:cNvSpPr>
              <a:spLocks/>
            </p:cNvSpPr>
            <p:nvPr/>
          </p:nvSpPr>
          <p:spPr bwMode="auto">
            <a:xfrm>
              <a:off x="4619625" y="1698625"/>
              <a:ext cx="12700" cy="6350"/>
            </a:xfrm>
            <a:custGeom>
              <a:avLst/>
              <a:gdLst>
                <a:gd name="T0" fmla="*/ 12700 w 8"/>
                <a:gd name="T1" fmla="*/ 6350 h 4"/>
                <a:gd name="T2" fmla="*/ 6350 w 8"/>
                <a:gd name="T3" fmla="*/ 0 h 4"/>
                <a:gd name="T4" fmla="*/ 0 w 8"/>
                <a:gd name="T5" fmla="*/ 0 h 4"/>
                <a:gd name="T6" fmla="*/ 6350 w 8"/>
                <a:gd name="T7" fmla="*/ 0 h 4"/>
                <a:gd name="T8" fmla="*/ 12700 w 8"/>
                <a:gd name="T9" fmla="*/ 0 h 4"/>
                <a:gd name="T10" fmla="*/ 12700 w 8"/>
                <a:gd name="T11" fmla="*/ 6350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8" h="4">
                  <a:moveTo>
                    <a:pt x="8" y="4"/>
                  </a:moveTo>
                  <a:lnTo>
                    <a:pt x="4" y="0"/>
                  </a:lnTo>
                  <a:lnTo>
                    <a:pt x="0" y="0"/>
                  </a:lnTo>
                  <a:lnTo>
                    <a:pt x="4" y="0"/>
                  </a:lnTo>
                  <a:lnTo>
                    <a:pt x="8" y="0"/>
                  </a:lnTo>
                  <a:lnTo>
                    <a:pt x="8"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141" name="Freeform 2631"/>
            <p:cNvSpPr>
              <a:spLocks/>
            </p:cNvSpPr>
            <p:nvPr/>
          </p:nvSpPr>
          <p:spPr bwMode="auto">
            <a:xfrm>
              <a:off x="3832225" y="2139950"/>
              <a:ext cx="6350" cy="12700"/>
            </a:xfrm>
            <a:custGeom>
              <a:avLst/>
              <a:gdLst>
                <a:gd name="T0" fmla="*/ 6350 w 4"/>
                <a:gd name="T1" fmla="*/ 12700 h 8"/>
                <a:gd name="T2" fmla="*/ 0 w 4"/>
                <a:gd name="T3" fmla="*/ 6350 h 8"/>
                <a:gd name="T4" fmla="*/ 6350 w 4"/>
                <a:gd name="T5" fmla="*/ 0 h 8"/>
                <a:gd name="T6" fmla="*/ 6350 w 4"/>
                <a:gd name="T7" fmla="*/ 6350 h 8"/>
                <a:gd name="T8" fmla="*/ 6350 w 4"/>
                <a:gd name="T9" fmla="*/ 12700 h 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 h="8">
                  <a:moveTo>
                    <a:pt x="4" y="8"/>
                  </a:moveTo>
                  <a:lnTo>
                    <a:pt x="0" y="4"/>
                  </a:lnTo>
                  <a:lnTo>
                    <a:pt x="4" y="0"/>
                  </a:lnTo>
                  <a:lnTo>
                    <a:pt x="4" y="4"/>
                  </a:lnTo>
                  <a:lnTo>
                    <a:pt x="4" y="8"/>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142" name="Freeform 2632"/>
            <p:cNvSpPr>
              <a:spLocks/>
            </p:cNvSpPr>
            <p:nvPr/>
          </p:nvSpPr>
          <p:spPr bwMode="auto">
            <a:xfrm>
              <a:off x="5199063" y="1644650"/>
              <a:ext cx="17462" cy="12700"/>
            </a:xfrm>
            <a:custGeom>
              <a:avLst/>
              <a:gdLst>
                <a:gd name="T0" fmla="*/ 11112 w 11"/>
                <a:gd name="T1" fmla="*/ 12700 h 8"/>
                <a:gd name="T2" fmla="*/ 11112 w 11"/>
                <a:gd name="T3" fmla="*/ 6350 h 8"/>
                <a:gd name="T4" fmla="*/ 6350 w 11"/>
                <a:gd name="T5" fmla="*/ 6350 h 8"/>
                <a:gd name="T6" fmla="*/ 0 w 11"/>
                <a:gd name="T7" fmla="*/ 6350 h 8"/>
                <a:gd name="T8" fmla="*/ 6350 w 11"/>
                <a:gd name="T9" fmla="*/ 6350 h 8"/>
                <a:gd name="T10" fmla="*/ 6350 w 11"/>
                <a:gd name="T11" fmla="*/ 0 h 8"/>
                <a:gd name="T12" fmla="*/ 11112 w 11"/>
                <a:gd name="T13" fmla="*/ 6350 h 8"/>
                <a:gd name="T14" fmla="*/ 17462 w 11"/>
                <a:gd name="T15" fmla="*/ 6350 h 8"/>
                <a:gd name="T16" fmla="*/ 11112 w 11"/>
                <a:gd name="T17" fmla="*/ 6350 h 8"/>
                <a:gd name="T18" fmla="*/ 11112 w 11"/>
                <a:gd name="T19" fmla="*/ 12700 h 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1" h="8">
                  <a:moveTo>
                    <a:pt x="7" y="8"/>
                  </a:moveTo>
                  <a:lnTo>
                    <a:pt x="7" y="4"/>
                  </a:lnTo>
                  <a:lnTo>
                    <a:pt x="4" y="4"/>
                  </a:lnTo>
                  <a:lnTo>
                    <a:pt x="0" y="4"/>
                  </a:lnTo>
                  <a:lnTo>
                    <a:pt x="4" y="4"/>
                  </a:lnTo>
                  <a:lnTo>
                    <a:pt x="4" y="0"/>
                  </a:lnTo>
                  <a:lnTo>
                    <a:pt x="7" y="4"/>
                  </a:lnTo>
                  <a:lnTo>
                    <a:pt x="11" y="4"/>
                  </a:lnTo>
                  <a:lnTo>
                    <a:pt x="7" y="4"/>
                  </a:lnTo>
                  <a:lnTo>
                    <a:pt x="7" y="8"/>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143" name="Freeform 2633"/>
            <p:cNvSpPr>
              <a:spLocks/>
            </p:cNvSpPr>
            <p:nvPr/>
          </p:nvSpPr>
          <p:spPr bwMode="auto">
            <a:xfrm>
              <a:off x="3827463" y="2116138"/>
              <a:ext cx="4762" cy="12700"/>
            </a:xfrm>
            <a:custGeom>
              <a:avLst/>
              <a:gdLst>
                <a:gd name="T0" fmla="*/ 0 w 3"/>
                <a:gd name="T1" fmla="*/ 12700 h 8"/>
                <a:gd name="T2" fmla="*/ 0 w 3"/>
                <a:gd name="T3" fmla="*/ 6350 h 8"/>
                <a:gd name="T4" fmla="*/ 0 w 3"/>
                <a:gd name="T5" fmla="*/ 0 h 8"/>
                <a:gd name="T6" fmla="*/ 4762 w 3"/>
                <a:gd name="T7" fmla="*/ 6350 h 8"/>
                <a:gd name="T8" fmla="*/ 4762 w 3"/>
                <a:gd name="T9" fmla="*/ 12700 h 8"/>
                <a:gd name="T10" fmla="*/ 0 w 3"/>
                <a:gd name="T11" fmla="*/ 12700 h 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8">
                  <a:moveTo>
                    <a:pt x="0" y="8"/>
                  </a:moveTo>
                  <a:lnTo>
                    <a:pt x="0" y="4"/>
                  </a:lnTo>
                  <a:lnTo>
                    <a:pt x="0" y="0"/>
                  </a:lnTo>
                  <a:lnTo>
                    <a:pt x="3" y="4"/>
                  </a:lnTo>
                  <a:lnTo>
                    <a:pt x="3" y="8"/>
                  </a:lnTo>
                  <a:lnTo>
                    <a:pt x="0" y="8"/>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144" name="Freeform 2634"/>
            <p:cNvSpPr>
              <a:spLocks/>
            </p:cNvSpPr>
            <p:nvPr/>
          </p:nvSpPr>
          <p:spPr bwMode="auto">
            <a:xfrm>
              <a:off x="3875088" y="2163763"/>
              <a:ext cx="11112" cy="6350"/>
            </a:xfrm>
            <a:custGeom>
              <a:avLst/>
              <a:gdLst>
                <a:gd name="T0" fmla="*/ 0 w 7"/>
                <a:gd name="T1" fmla="*/ 6350 h 4"/>
                <a:gd name="T2" fmla="*/ 0 w 7"/>
                <a:gd name="T3" fmla="*/ 0 h 4"/>
                <a:gd name="T4" fmla="*/ 4762 w 7"/>
                <a:gd name="T5" fmla="*/ 0 h 4"/>
                <a:gd name="T6" fmla="*/ 11112 w 7"/>
                <a:gd name="T7" fmla="*/ 6350 h 4"/>
                <a:gd name="T8" fmla="*/ 4762 w 7"/>
                <a:gd name="T9" fmla="*/ 6350 h 4"/>
                <a:gd name="T10" fmla="*/ 0 w 7"/>
                <a:gd name="T11" fmla="*/ 6350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 h="4">
                  <a:moveTo>
                    <a:pt x="0" y="4"/>
                  </a:moveTo>
                  <a:lnTo>
                    <a:pt x="0" y="0"/>
                  </a:lnTo>
                  <a:lnTo>
                    <a:pt x="3" y="0"/>
                  </a:lnTo>
                  <a:lnTo>
                    <a:pt x="7" y="4"/>
                  </a:lnTo>
                  <a:lnTo>
                    <a:pt x="3" y="4"/>
                  </a:lnTo>
                  <a:lnTo>
                    <a:pt x="0"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145" name="Freeform 2635"/>
            <p:cNvSpPr>
              <a:spLocks/>
            </p:cNvSpPr>
            <p:nvPr/>
          </p:nvSpPr>
          <p:spPr bwMode="auto">
            <a:xfrm>
              <a:off x="5413375" y="1835150"/>
              <a:ext cx="12700" cy="6350"/>
            </a:xfrm>
            <a:custGeom>
              <a:avLst/>
              <a:gdLst>
                <a:gd name="T0" fmla="*/ 12700 w 8"/>
                <a:gd name="T1" fmla="*/ 6350 h 4"/>
                <a:gd name="T2" fmla="*/ 6350 w 8"/>
                <a:gd name="T3" fmla="*/ 6350 h 4"/>
                <a:gd name="T4" fmla="*/ 0 w 8"/>
                <a:gd name="T5" fmla="*/ 6350 h 4"/>
                <a:gd name="T6" fmla="*/ 6350 w 8"/>
                <a:gd name="T7" fmla="*/ 0 h 4"/>
                <a:gd name="T8" fmla="*/ 6350 w 8"/>
                <a:gd name="T9" fmla="*/ 6350 h 4"/>
                <a:gd name="T10" fmla="*/ 12700 w 8"/>
                <a:gd name="T11" fmla="*/ 6350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8" h="4">
                  <a:moveTo>
                    <a:pt x="8" y="4"/>
                  </a:moveTo>
                  <a:lnTo>
                    <a:pt x="4" y="4"/>
                  </a:lnTo>
                  <a:lnTo>
                    <a:pt x="0" y="4"/>
                  </a:lnTo>
                  <a:lnTo>
                    <a:pt x="4" y="0"/>
                  </a:lnTo>
                  <a:lnTo>
                    <a:pt x="4" y="4"/>
                  </a:lnTo>
                  <a:lnTo>
                    <a:pt x="8"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146" name="Freeform 2636"/>
            <p:cNvSpPr>
              <a:spLocks/>
            </p:cNvSpPr>
            <p:nvPr/>
          </p:nvSpPr>
          <p:spPr bwMode="auto">
            <a:xfrm>
              <a:off x="5060950" y="2027238"/>
              <a:ext cx="6350" cy="6350"/>
            </a:xfrm>
            <a:custGeom>
              <a:avLst/>
              <a:gdLst>
                <a:gd name="T0" fmla="*/ 0 w 4"/>
                <a:gd name="T1" fmla="*/ 6350 h 4"/>
                <a:gd name="T2" fmla="*/ 6350 w 4"/>
                <a:gd name="T3" fmla="*/ 6350 h 4"/>
                <a:gd name="T4" fmla="*/ 6350 w 4"/>
                <a:gd name="T5" fmla="*/ 0 h 4"/>
                <a:gd name="T6" fmla="*/ 6350 w 4"/>
                <a:gd name="T7" fmla="*/ 6350 h 4"/>
                <a:gd name="T8" fmla="*/ 0 w 4"/>
                <a:gd name="T9" fmla="*/ 6350 h 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 h="4">
                  <a:moveTo>
                    <a:pt x="0" y="4"/>
                  </a:moveTo>
                  <a:lnTo>
                    <a:pt x="4" y="4"/>
                  </a:lnTo>
                  <a:lnTo>
                    <a:pt x="4" y="0"/>
                  </a:lnTo>
                  <a:lnTo>
                    <a:pt x="4" y="4"/>
                  </a:lnTo>
                  <a:lnTo>
                    <a:pt x="0"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147" name="Freeform 2637"/>
            <p:cNvSpPr>
              <a:spLocks/>
            </p:cNvSpPr>
            <p:nvPr/>
          </p:nvSpPr>
          <p:spPr bwMode="auto">
            <a:xfrm>
              <a:off x="5402263" y="1889125"/>
              <a:ext cx="11112" cy="6350"/>
            </a:xfrm>
            <a:custGeom>
              <a:avLst/>
              <a:gdLst>
                <a:gd name="T0" fmla="*/ 11112 w 7"/>
                <a:gd name="T1" fmla="*/ 6350 h 4"/>
                <a:gd name="T2" fmla="*/ 4762 w 7"/>
                <a:gd name="T3" fmla="*/ 0 h 4"/>
                <a:gd name="T4" fmla="*/ 0 w 7"/>
                <a:gd name="T5" fmla="*/ 0 h 4"/>
                <a:gd name="T6" fmla="*/ 4762 w 7"/>
                <a:gd name="T7" fmla="*/ 0 h 4"/>
                <a:gd name="T8" fmla="*/ 11112 w 7"/>
                <a:gd name="T9" fmla="*/ 0 h 4"/>
                <a:gd name="T10" fmla="*/ 11112 w 7"/>
                <a:gd name="T11" fmla="*/ 6350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 h="4">
                  <a:moveTo>
                    <a:pt x="7" y="4"/>
                  </a:moveTo>
                  <a:lnTo>
                    <a:pt x="3" y="0"/>
                  </a:lnTo>
                  <a:lnTo>
                    <a:pt x="0" y="0"/>
                  </a:lnTo>
                  <a:lnTo>
                    <a:pt x="3" y="0"/>
                  </a:lnTo>
                  <a:lnTo>
                    <a:pt x="7" y="0"/>
                  </a:lnTo>
                  <a:lnTo>
                    <a:pt x="7"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148" name="Freeform 2638"/>
            <p:cNvSpPr>
              <a:spLocks/>
            </p:cNvSpPr>
            <p:nvPr/>
          </p:nvSpPr>
          <p:spPr bwMode="auto">
            <a:xfrm>
              <a:off x="4518025" y="1668463"/>
              <a:ext cx="12700" cy="6350"/>
            </a:xfrm>
            <a:custGeom>
              <a:avLst/>
              <a:gdLst>
                <a:gd name="T0" fmla="*/ 12700 w 8"/>
                <a:gd name="T1" fmla="*/ 6350 h 4"/>
                <a:gd name="T2" fmla="*/ 6350 w 8"/>
                <a:gd name="T3" fmla="*/ 6350 h 4"/>
                <a:gd name="T4" fmla="*/ 0 w 8"/>
                <a:gd name="T5" fmla="*/ 6350 h 4"/>
                <a:gd name="T6" fmla="*/ 0 w 8"/>
                <a:gd name="T7" fmla="*/ 0 h 4"/>
                <a:gd name="T8" fmla="*/ 6350 w 8"/>
                <a:gd name="T9" fmla="*/ 0 h 4"/>
                <a:gd name="T10" fmla="*/ 12700 w 8"/>
                <a:gd name="T11" fmla="*/ 0 h 4"/>
                <a:gd name="T12" fmla="*/ 12700 w 8"/>
                <a:gd name="T13" fmla="*/ 6350 h 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8" h="4">
                  <a:moveTo>
                    <a:pt x="8" y="4"/>
                  </a:moveTo>
                  <a:lnTo>
                    <a:pt x="4" y="4"/>
                  </a:lnTo>
                  <a:lnTo>
                    <a:pt x="0" y="4"/>
                  </a:lnTo>
                  <a:lnTo>
                    <a:pt x="0" y="0"/>
                  </a:lnTo>
                  <a:lnTo>
                    <a:pt x="4" y="0"/>
                  </a:lnTo>
                  <a:lnTo>
                    <a:pt x="8" y="0"/>
                  </a:lnTo>
                  <a:lnTo>
                    <a:pt x="8"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149" name="Freeform 2639"/>
            <p:cNvSpPr>
              <a:spLocks/>
            </p:cNvSpPr>
            <p:nvPr/>
          </p:nvSpPr>
          <p:spPr bwMode="auto">
            <a:xfrm>
              <a:off x="5032375" y="2020888"/>
              <a:ext cx="17463" cy="12700"/>
            </a:xfrm>
            <a:custGeom>
              <a:avLst/>
              <a:gdLst>
                <a:gd name="T0" fmla="*/ 0 w 11"/>
                <a:gd name="T1" fmla="*/ 12700 h 8"/>
                <a:gd name="T2" fmla="*/ 4763 w 11"/>
                <a:gd name="T3" fmla="*/ 6350 h 8"/>
                <a:gd name="T4" fmla="*/ 11113 w 11"/>
                <a:gd name="T5" fmla="*/ 6350 h 8"/>
                <a:gd name="T6" fmla="*/ 11113 w 11"/>
                <a:gd name="T7" fmla="*/ 0 h 8"/>
                <a:gd name="T8" fmla="*/ 17463 w 11"/>
                <a:gd name="T9" fmla="*/ 0 h 8"/>
                <a:gd name="T10" fmla="*/ 11113 w 11"/>
                <a:gd name="T11" fmla="*/ 6350 h 8"/>
                <a:gd name="T12" fmla="*/ 4763 w 11"/>
                <a:gd name="T13" fmla="*/ 12700 h 8"/>
                <a:gd name="T14" fmla="*/ 0 w 11"/>
                <a:gd name="T15" fmla="*/ 12700 h 8"/>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1" h="8">
                  <a:moveTo>
                    <a:pt x="0" y="8"/>
                  </a:moveTo>
                  <a:lnTo>
                    <a:pt x="3" y="4"/>
                  </a:lnTo>
                  <a:lnTo>
                    <a:pt x="7" y="4"/>
                  </a:lnTo>
                  <a:lnTo>
                    <a:pt x="7" y="0"/>
                  </a:lnTo>
                  <a:lnTo>
                    <a:pt x="11" y="0"/>
                  </a:lnTo>
                  <a:lnTo>
                    <a:pt x="7" y="4"/>
                  </a:lnTo>
                  <a:lnTo>
                    <a:pt x="3" y="8"/>
                  </a:lnTo>
                  <a:lnTo>
                    <a:pt x="0" y="8"/>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150" name="Freeform 2640"/>
            <p:cNvSpPr>
              <a:spLocks/>
            </p:cNvSpPr>
            <p:nvPr/>
          </p:nvSpPr>
          <p:spPr bwMode="auto">
            <a:xfrm>
              <a:off x="5426075" y="1841500"/>
              <a:ext cx="4763" cy="12700"/>
            </a:xfrm>
            <a:custGeom>
              <a:avLst/>
              <a:gdLst>
                <a:gd name="T0" fmla="*/ 4763 w 3"/>
                <a:gd name="T1" fmla="*/ 12700 h 8"/>
                <a:gd name="T2" fmla="*/ 0 w 3"/>
                <a:gd name="T3" fmla="*/ 12700 h 8"/>
                <a:gd name="T4" fmla="*/ 0 w 3"/>
                <a:gd name="T5" fmla="*/ 6350 h 8"/>
                <a:gd name="T6" fmla="*/ 0 w 3"/>
                <a:gd name="T7" fmla="*/ 0 h 8"/>
                <a:gd name="T8" fmla="*/ 0 w 3"/>
                <a:gd name="T9" fmla="*/ 6350 h 8"/>
                <a:gd name="T10" fmla="*/ 4763 w 3"/>
                <a:gd name="T11" fmla="*/ 12700 h 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8">
                  <a:moveTo>
                    <a:pt x="3" y="8"/>
                  </a:moveTo>
                  <a:lnTo>
                    <a:pt x="0" y="8"/>
                  </a:lnTo>
                  <a:lnTo>
                    <a:pt x="0" y="4"/>
                  </a:lnTo>
                  <a:lnTo>
                    <a:pt x="0" y="0"/>
                  </a:lnTo>
                  <a:lnTo>
                    <a:pt x="0" y="4"/>
                  </a:lnTo>
                  <a:lnTo>
                    <a:pt x="3" y="8"/>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151" name="Freeform 2641"/>
            <p:cNvSpPr>
              <a:spLocks/>
            </p:cNvSpPr>
            <p:nvPr/>
          </p:nvSpPr>
          <p:spPr bwMode="auto">
            <a:xfrm>
              <a:off x="3922713" y="2193925"/>
              <a:ext cx="11112" cy="6350"/>
            </a:xfrm>
            <a:custGeom>
              <a:avLst/>
              <a:gdLst>
                <a:gd name="T0" fmla="*/ 11112 w 7"/>
                <a:gd name="T1" fmla="*/ 6350 h 4"/>
                <a:gd name="T2" fmla="*/ 4762 w 7"/>
                <a:gd name="T3" fmla="*/ 6350 h 4"/>
                <a:gd name="T4" fmla="*/ 4762 w 7"/>
                <a:gd name="T5" fmla="*/ 0 h 4"/>
                <a:gd name="T6" fmla="*/ 0 w 7"/>
                <a:gd name="T7" fmla="*/ 0 h 4"/>
                <a:gd name="T8" fmla="*/ 4762 w 7"/>
                <a:gd name="T9" fmla="*/ 0 h 4"/>
                <a:gd name="T10" fmla="*/ 11112 w 7"/>
                <a:gd name="T11" fmla="*/ 6350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 h="4">
                  <a:moveTo>
                    <a:pt x="7" y="4"/>
                  </a:moveTo>
                  <a:lnTo>
                    <a:pt x="3" y="4"/>
                  </a:lnTo>
                  <a:lnTo>
                    <a:pt x="3" y="0"/>
                  </a:lnTo>
                  <a:lnTo>
                    <a:pt x="0" y="0"/>
                  </a:lnTo>
                  <a:lnTo>
                    <a:pt x="3" y="0"/>
                  </a:lnTo>
                  <a:lnTo>
                    <a:pt x="7"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152" name="Freeform 2642"/>
            <p:cNvSpPr>
              <a:spLocks/>
            </p:cNvSpPr>
            <p:nvPr/>
          </p:nvSpPr>
          <p:spPr bwMode="auto">
            <a:xfrm>
              <a:off x="5395913" y="1817688"/>
              <a:ext cx="11112" cy="6350"/>
            </a:xfrm>
            <a:custGeom>
              <a:avLst/>
              <a:gdLst>
                <a:gd name="T0" fmla="*/ 0 w 7"/>
                <a:gd name="T1" fmla="*/ 6350 h 4"/>
                <a:gd name="T2" fmla="*/ 0 w 7"/>
                <a:gd name="T3" fmla="*/ 0 h 4"/>
                <a:gd name="T4" fmla="*/ 6350 w 7"/>
                <a:gd name="T5" fmla="*/ 0 h 4"/>
                <a:gd name="T6" fmla="*/ 11112 w 7"/>
                <a:gd name="T7" fmla="*/ 0 h 4"/>
                <a:gd name="T8" fmla="*/ 6350 w 7"/>
                <a:gd name="T9" fmla="*/ 6350 h 4"/>
                <a:gd name="T10" fmla="*/ 0 w 7"/>
                <a:gd name="T11" fmla="*/ 6350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 h="4">
                  <a:moveTo>
                    <a:pt x="0" y="4"/>
                  </a:moveTo>
                  <a:lnTo>
                    <a:pt x="0" y="0"/>
                  </a:lnTo>
                  <a:lnTo>
                    <a:pt x="4" y="0"/>
                  </a:lnTo>
                  <a:lnTo>
                    <a:pt x="7" y="0"/>
                  </a:lnTo>
                  <a:lnTo>
                    <a:pt x="4" y="4"/>
                  </a:lnTo>
                  <a:lnTo>
                    <a:pt x="0"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153" name="Rectangle 2643"/>
            <p:cNvSpPr>
              <a:spLocks noChangeArrowheads="1"/>
            </p:cNvSpPr>
            <p:nvPr/>
          </p:nvSpPr>
          <p:spPr bwMode="auto">
            <a:xfrm>
              <a:off x="3778250" y="2092325"/>
              <a:ext cx="6350" cy="6350"/>
            </a:xfrm>
            <a:prstGeom prst="rect">
              <a:avLst/>
            </a:prstGeom>
            <a:noFill/>
            <a:ln w="635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154" name="Rectangle 2644"/>
            <p:cNvSpPr>
              <a:spLocks noChangeArrowheads="1"/>
            </p:cNvSpPr>
            <p:nvPr/>
          </p:nvSpPr>
          <p:spPr bwMode="auto">
            <a:xfrm>
              <a:off x="3808413" y="2092325"/>
              <a:ext cx="6350" cy="6350"/>
            </a:xfrm>
            <a:prstGeom prst="rect">
              <a:avLst/>
            </a:prstGeom>
            <a:noFill/>
            <a:ln w="635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155" name="Freeform 2645"/>
            <p:cNvSpPr>
              <a:spLocks/>
            </p:cNvSpPr>
            <p:nvPr/>
          </p:nvSpPr>
          <p:spPr bwMode="auto">
            <a:xfrm>
              <a:off x="5413375" y="1925638"/>
              <a:ext cx="12700" cy="6350"/>
            </a:xfrm>
            <a:custGeom>
              <a:avLst/>
              <a:gdLst>
                <a:gd name="T0" fmla="*/ 12700 w 8"/>
                <a:gd name="T1" fmla="*/ 6350 h 4"/>
                <a:gd name="T2" fmla="*/ 6350 w 8"/>
                <a:gd name="T3" fmla="*/ 0 h 4"/>
                <a:gd name="T4" fmla="*/ 0 w 8"/>
                <a:gd name="T5" fmla="*/ 0 h 4"/>
                <a:gd name="T6" fmla="*/ 6350 w 8"/>
                <a:gd name="T7" fmla="*/ 0 h 4"/>
                <a:gd name="T8" fmla="*/ 12700 w 8"/>
                <a:gd name="T9" fmla="*/ 0 h 4"/>
                <a:gd name="T10" fmla="*/ 12700 w 8"/>
                <a:gd name="T11" fmla="*/ 6350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8" h="4">
                  <a:moveTo>
                    <a:pt x="8" y="4"/>
                  </a:moveTo>
                  <a:lnTo>
                    <a:pt x="4" y="0"/>
                  </a:lnTo>
                  <a:lnTo>
                    <a:pt x="0" y="0"/>
                  </a:lnTo>
                  <a:lnTo>
                    <a:pt x="4" y="0"/>
                  </a:lnTo>
                  <a:lnTo>
                    <a:pt x="8" y="0"/>
                  </a:lnTo>
                  <a:lnTo>
                    <a:pt x="8"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156" name="Freeform 2646"/>
            <p:cNvSpPr>
              <a:spLocks/>
            </p:cNvSpPr>
            <p:nvPr/>
          </p:nvSpPr>
          <p:spPr bwMode="auto">
            <a:xfrm>
              <a:off x="5043488" y="2133600"/>
              <a:ext cx="12700" cy="6350"/>
            </a:xfrm>
            <a:custGeom>
              <a:avLst/>
              <a:gdLst>
                <a:gd name="T0" fmla="*/ 0 w 8"/>
                <a:gd name="T1" fmla="*/ 6350 h 4"/>
                <a:gd name="T2" fmla="*/ 0 w 8"/>
                <a:gd name="T3" fmla="*/ 0 h 4"/>
                <a:gd name="T4" fmla="*/ 6350 w 8"/>
                <a:gd name="T5" fmla="*/ 0 h 4"/>
                <a:gd name="T6" fmla="*/ 12700 w 8"/>
                <a:gd name="T7" fmla="*/ 0 h 4"/>
                <a:gd name="T8" fmla="*/ 6350 w 8"/>
                <a:gd name="T9" fmla="*/ 6350 h 4"/>
                <a:gd name="T10" fmla="*/ 0 w 8"/>
                <a:gd name="T11" fmla="*/ 6350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8" h="4">
                  <a:moveTo>
                    <a:pt x="0" y="4"/>
                  </a:moveTo>
                  <a:lnTo>
                    <a:pt x="0" y="0"/>
                  </a:lnTo>
                  <a:lnTo>
                    <a:pt x="4" y="0"/>
                  </a:lnTo>
                  <a:lnTo>
                    <a:pt x="8" y="0"/>
                  </a:lnTo>
                  <a:lnTo>
                    <a:pt x="4" y="4"/>
                  </a:lnTo>
                  <a:lnTo>
                    <a:pt x="0"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157" name="Freeform 2647"/>
            <p:cNvSpPr>
              <a:spLocks/>
            </p:cNvSpPr>
            <p:nvPr/>
          </p:nvSpPr>
          <p:spPr bwMode="auto">
            <a:xfrm>
              <a:off x="5060950" y="1722438"/>
              <a:ext cx="12700" cy="6350"/>
            </a:xfrm>
            <a:custGeom>
              <a:avLst/>
              <a:gdLst>
                <a:gd name="T0" fmla="*/ 6350 w 8"/>
                <a:gd name="T1" fmla="*/ 6350 h 4"/>
                <a:gd name="T2" fmla="*/ 6350 w 8"/>
                <a:gd name="T3" fmla="*/ 0 h 4"/>
                <a:gd name="T4" fmla="*/ 0 w 8"/>
                <a:gd name="T5" fmla="*/ 0 h 4"/>
                <a:gd name="T6" fmla="*/ 6350 w 8"/>
                <a:gd name="T7" fmla="*/ 0 h 4"/>
                <a:gd name="T8" fmla="*/ 0 w 8"/>
                <a:gd name="T9" fmla="*/ 0 h 4"/>
                <a:gd name="T10" fmla="*/ 6350 w 8"/>
                <a:gd name="T11" fmla="*/ 0 h 4"/>
                <a:gd name="T12" fmla="*/ 12700 w 8"/>
                <a:gd name="T13" fmla="*/ 0 h 4"/>
                <a:gd name="T14" fmla="*/ 6350 w 8"/>
                <a:gd name="T15" fmla="*/ 0 h 4"/>
                <a:gd name="T16" fmla="*/ 12700 w 8"/>
                <a:gd name="T17" fmla="*/ 0 h 4"/>
                <a:gd name="T18" fmla="*/ 6350 w 8"/>
                <a:gd name="T19" fmla="*/ 0 h 4"/>
                <a:gd name="T20" fmla="*/ 6350 w 8"/>
                <a:gd name="T21" fmla="*/ 6350 h 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 h="4">
                  <a:moveTo>
                    <a:pt x="4" y="4"/>
                  </a:moveTo>
                  <a:lnTo>
                    <a:pt x="4" y="0"/>
                  </a:lnTo>
                  <a:lnTo>
                    <a:pt x="0" y="0"/>
                  </a:lnTo>
                  <a:lnTo>
                    <a:pt x="4" y="0"/>
                  </a:lnTo>
                  <a:lnTo>
                    <a:pt x="0" y="0"/>
                  </a:lnTo>
                  <a:lnTo>
                    <a:pt x="4" y="0"/>
                  </a:lnTo>
                  <a:lnTo>
                    <a:pt x="8" y="0"/>
                  </a:lnTo>
                  <a:lnTo>
                    <a:pt x="4" y="0"/>
                  </a:lnTo>
                  <a:lnTo>
                    <a:pt x="8" y="0"/>
                  </a:lnTo>
                  <a:lnTo>
                    <a:pt x="4" y="0"/>
                  </a:lnTo>
                  <a:lnTo>
                    <a:pt x="4"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158" name="Freeform 2648"/>
            <p:cNvSpPr>
              <a:spLocks/>
            </p:cNvSpPr>
            <p:nvPr/>
          </p:nvSpPr>
          <p:spPr bwMode="auto">
            <a:xfrm>
              <a:off x="5056188" y="1728788"/>
              <a:ext cx="11112" cy="6350"/>
            </a:xfrm>
            <a:custGeom>
              <a:avLst/>
              <a:gdLst>
                <a:gd name="T0" fmla="*/ 4762 w 7"/>
                <a:gd name="T1" fmla="*/ 6350 h 4"/>
                <a:gd name="T2" fmla="*/ 0 w 7"/>
                <a:gd name="T3" fmla="*/ 0 h 4"/>
                <a:gd name="T4" fmla="*/ 4762 w 7"/>
                <a:gd name="T5" fmla="*/ 0 h 4"/>
                <a:gd name="T6" fmla="*/ 11112 w 7"/>
                <a:gd name="T7" fmla="*/ 0 h 4"/>
                <a:gd name="T8" fmla="*/ 4762 w 7"/>
                <a:gd name="T9" fmla="*/ 6350 h 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 h="4">
                  <a:moveTo>
                    <a:pt x="3" y="4"/>
                  </a:moveTo>
                  <a:lnTo>
                    <a:pt x="0" y="0"/>
                  </a:lnTo>
                  <a:lnTo>
                    <a:pt x="3" y="0"/>
                  </a:lnTo>
                  <a:lnTo>
                    <a:pt x="7" y="0"/>
                  </a:lnTo>
                  <a:lnTo>
                    <a:pt x="3"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159" name="Freeform 2649"/>
            <p:cNvSpPr>
              <a:spLocks/>
            </p:cNvSpPr>
            <p:nvPr/>
          </p:nvSpPr>
          <p:spPr bwMode="auto">
            <a:xfrm>
              <a:off x="5329238" y="1692275"/>
              <a:ext cx="12700" cy="6350"/>
            </a:xfrm>
            <a:custGeom>
              <a:avLst/>
              <a:gdLst>
                <a:gd name="T0" fmla="*/ 6350 w 8"/>
                <a:gd name="T1" fmla="*/ 6350 h 4"/>
                <a:gd name="T2" fmla="*/ 0 w 8"/>
                <a:gd name="T3" fmla="*/ 6350 h 4"/>
                <a:gd name="T4" fmla="*/ 6350 w 8"/>
                <a:gd name="T5" fmla="*/ 0 h 4"/>
                <a:gd name="T6" fmla="*/ 12700 w 8"/>
                <a:gd name="T7" fmla="*/ 0 h 4"/>
                <a:gd name="T8" fmla="*/ 12700 w 8"/>
                <a:gd name="T9" fmla="*/ 6350 h 4"/>
                <a:gd name="T10" fmla="*/ 6350 w 8"/>
                <a:gd name="T11" fmla="*/ 6350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8" h="4">
                  <a:moveTo>
                    <a:pt x="4" y="4"/>
                  </a:moveTo>
                  <a:lnTo>
                    <a:pt x="0" y="4"/>
                  </a:lnTo>
                  <a:lnTo>
                    <a:pt x="4" y="0"/>
                  </a:lnTo>
                  <a:lnTo>
                    <a:pt x="8" y="0"/>
                  </a:lnTo>
                  <a:lnTo>
                    <a:pt x="8" y="4"/>
                  </a:lnTo>
                  <a:lnTo>
                    <a:pt x="4"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160" name="Freeform 2650"/>
            <p:cNvSpPr>
              <a:spLocks/>
            </p:cNvSpPr>
            <p:nvPr/>
          </p:nvSpPr>
          <p:spPr bwMode="auto">
            <a:xfrm>
              <a:off x="3821113" y="2122488"/>
              <a:ext cx="6350" cy="0"/>
            </a:xfrm>
            <a:custGeom>
              <a:avLst/>
              <a:gdLst>
                <a:gd name="T0" fmla="*/ 6350 w 4"/>
                <a:gd name="T1" fmla="*/ 0 w 4"/>
                <a:gd name="T2" fmla="*/ 6350 w 4"/>
                <a:gd name="T3" fmla="*/ 0 60000 65536"/>
                <a:gd name="T4" fmla="*/ 0 60000 65536"/>
                <a:gd name="T5" fmla="*/ 0 60000 65536"/>
              </a:gdLst>
              <a:ahLst/>
              <a:cxnLst>
                <a:cxn ang="T3">
                  <a:pos x="T0" y="0"/>
                </a:cxn>
                <a:cxn ang="T4">
                  <a:pos x="T1" y="0"/>
                </a:cxn>
                <a:cxn ang="T5">
                  <a:pos x="T2" y="0"/>
                </a:cxn>
              </a:cxnLst>
              <a:rect l="0" t="0" r="r" b="b"/>
              <a:pathLst>
                <a:path w="4">
                  <a:moveTo>
                    <a:pt x="4" y="0"/>
                  </a:moveTo>
                  <a:lnTo>
                    <a:pt x="0" y="0"/>
                  </a:lnTo>
                  <a:lnTo>
                    <a:pt x="4"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161" name="Freeform 2651"/>
            <p:cNvSpPr>
              <a:spLocks/>
            </p:cNvSpPr>
            <p:nvPr/>
          </p:nvSpPr>
          <p:spPr bwMode="auto">
            <a:xfrm>
              <a:off x="3903663" y="2176463"/>
              <a:ext cx="6350" cy="6350"/>
            </a:xfrm>
            <a:custGeom>
              <a:avLst/>
              <a:gdLst>
                <a:gd name="T0" fmla="*/ 6350 w 4"/>
                <a:gd name="T1" fmla="*/ 6350 h 4"/>
                <a:gd name="T2" fmla="*/ 6350 w 4"/>
                <a:gd name="T3" fmla="*/ 0 h 4"/>
                <a:gd name="T4" fmla="*/ 0 w 4"/>
                <a:gd name="T5" fmla="*/ 0 h 4"/>
                <a:gd name="T6" fmla="*/ 6350 w 4"/>
                <a:gd name="T7" fmla="*/ 0 h 4"/>
                <a:gd name="T8" fmla="*/ 6350 w 4"/>
                <a:gd name="T9" fmla="*/ 6350 h 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 h="4">
                  <a:moveTo>
                    <a:pt x="4" y="4"/>
                  </a:moveTo>
                  <a:lnTo>
                    <a:pt x="4" y="0"/>
                  </a:lnTo>
                  <a:lnTo>
                    <a:pt x="0" y="0"/>
                  </a:lnTo>
                  <a:lnTo>
                    <a:pt x="4" y="0"/>
                  </a:lnTo>
                  <a:lnTo>
                    <a:pt x="4"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162" name="Freeform 2652"/>
            <p:cNvSpPr>
              <a:spLocks/>
            </p:cNvSpPr>
            <p:nvPr/>
          </p:nvSpPr>
          <p:spPr bwMode="auto">
            <a:xfrm>
              <a:off x="5675313" y="2193925"/>
              <a:ext cx="12700" cy="0"/>
            </a:xfrm>
            <a:custGeom>
              <a:avLst/>
              <a:gdLst>
                <a:gd name="T0" fmla="*/ 0 w 8"/>
                <a:gd name="T1" fmla="*/ 6350 w 8"/>
                <a:gd name="T2" fmla="*/ 12700 w 8"/>
                <a:gd name="T3" fmla="*/ 0 w 8"/>
                <a:gd name="T4" fmla="*/ 0 60000 65536"/>
                <a:gd name="T5" fmla="*/ 0 60000 65536"/>
                <a:gd name="T6" fmla="*/ 0 60000 65536"/>
                <a:gd name="T7" fmla="*/ 0 60000 65536"/>
              </a:gdLst>
              <a:ahLst/>
              <a:cxnLst>
                <a:cxn ang="T4">
                  <a:pos x="T0" y="0"/>
                </a:cxn>
                <a:cxn ang="T5">
                  <a:pos x="T1" y="0"/>
                </a:cxn>
                <a:cxn ang="T6">
                  <a:pos x="T2" y="0"/>
                </a:cxn>
                <a:cxn ang="T7">
                  <a:pos x="T3" y="0"/>
                </a:cxn>
              </a:cxnLst>
              <a:rect l="0" t="0" r="r" b="b"/>
              <a:pathLst>
                <a:path w="8">
                  <a:moveTo>
                    <a:pt x="0" y="0"/>
                  </a:moveTo>
                  <a:lnTo>
                    <a:pt x="4" y="0"/>
                  </a:lnTo>
                  <a:lnTo>
                    <a:pt x="8" y="0"/>
                  </a:lnTo>
                  <a:lnTo>
                    <a:pt x="0"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163" name="Freeform 2653"/>
            <p:cNvSpPr>
              <a:spLocks/>
            </p:cNvSpPr>
            <p:nvPr/>
          </p:nvSpPr>
          <p:spPr bwMode="auto">
            <a:xfrm>
              <a:off x="5168900" y="1865313"/>
              <a:ext cx="17463" cy="6350"/>
            </a:xfrm>
            <a:custGeom>
              <a:avLst/>
              <a:gdLst>
                <a:gd name="T0" fmla="*/ 12700 w 11"/>
                <a:gd name="T1" fmla="*/ 6350 h 4"/>
                <a:gd name="T2" fmla="*/ 6350 w 11"/>
                <a:gd name="T3" fmla="*/ 6350 h 4"/>
                <a:gd name="T4" fmla="*/ 0 w 11"/>
                <a:gd name="T5" fmla="*/ 6350 h 4"/>
                <a:gd name="T6" fmla="*/ 0 w 11"/>
                <a:gd name="T7" fmla="*/ 0 h 4"/>
                <a:gd name="T8" fmla="*/ 6350 w 11"/>
                <a:gd name="T9" fmla="*/ 0 h 4"/>
                <a:gd name="T10" fmla="*/ 6350 w 11"/>
                <a:gd name="T11" fmla="*/ 6350 h 4"/>
                <a:gd name="T12" fmla="*/ 12700 w 11"/>
                <a:gd name="T13" fmla="*/ 6350 h 4"/>
                <a:gd name="T14" fmla="*/ 17463 w 11"/>
                <a:gd name="T15" fmla="*/ 6350 h 4"/>
                <a:gd name="T16" fmla="*/ 12700 w 11"/>
                <a:gd name="T17" fmla="*/ 6350 h 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1" h="4">
                  <a:moveTo>
                    <a:pt x="8" y="4"/>
                  </a:moveTo>
                  <a:lnTo>
                    <a:pt x="4" y="4"/>
                  </a:lnTo>
                  <a:lnTo>
                    <a:pt x="0" y="4"/>
                  </a:lnTo>
                  <a:lnTo>
                    <a:pt x="0" y="0"/>
                  </a:lnTo>
                  <a:lnTo>
                    <a:pt x="4" y="0"/>
                  </a:lnTo>
                  <a:lnTo>
                    <a:pt x="4" y="4"/>
                  </a:lnTo>
                  <a:lnTo>
                    <a:pt x="8" y="4"/>
                  </a:lnTo>
                  <a:lnTo>
                    <a:pt x="11" y="4"/>
                  </a:lnTo>
                  <a:lnTo>
                    <a:pt x="8"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164" name="Rectangle 2654"/>
            <p:cNvSpPr>
              <a:spLocks noChangeArrowheads="1"/>
            </p:cNvSpPr>
            <p:nvPr/>
          </p:nvSpPr>
          <p:spPr bwMode="auto">
            <a:xfrm>
              <a:off x="3802063" y="2105025"/>
              <a:ext cx="6350" cy="4763"/>
            </a:xfrm>
            <a:prstGeom prst="rect">
              <a:avLst/>
            </a:prstGeom>
            <a:noFill/>
            <a:ln w="635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165" name="Freeform 2655"/>
            <p:cNvSpPr>
              <a:spLocks/>
            </p:cNvSpPr>
            <p:nvPr/>
          </p:nvSpPr>
          <p:spPr bwMode="auto">
            <a:xfrm>
              <a:off x="4638675" y="1573213"/>
              <a:ext cx="17463" cy="0"/>
            </a:xfrm>
            <a:custGeom>
              <a:avLst/>
              <a:gdLst>
                <a:gd name="T0" fmla="*/ 17463 w 11"/>
                <a:gd name="T1" fmla="*/ 11113 w 11"/>
                <a:gd name="T2" fmla="*/ 4763 w 11"/>
                <a:gd name="T3" fmla="*/ 0 w 11"/>
                <a:gd name="T4" fmla="*/ 4763 w 11"/>
                <a:gd name="T5" fmla="*/ 11113 w 11"/>
                <a:gd name="T6" fmla="*/ 17463 w 11"/>
                <a:gd name="T7" fmla="*/ 0 60000 65536"/>
                <a:gd name="T8" fmla="*/ 0 60000 65536"/>
                <a:gd name="T9" fmla="*/ 0 60000 65536"/>
                <a:gd name="T10" fmla="*/ 0 60000 65536"/>
                <a:gd name="T11" fmla="*/ 0 60000 65536"/>
                <a:gd name="T12" fmla="*/ 0 60000 65536"/>
                <a:gd name="T13" fmla="*/ 0 60000 65536"/>
              </a:gdLst>
              <a:ahLst/>
              <a:cxnLst>
                <a:cxn ang="T7">
                  <a:pos x="T0" y="0"/>
                </a:cxn>
                <a:cxn ang="T8">
                  <a:pos x="T1" y="0"/>
                </a:cxn>
                <a:cxn ang="T9">
                  <a:pos x="T2" y="0"/>
                </a:cxn>
                <a:cxn ang="T10">
                  <a:pos x="T3" y="0"/>
                </a:cxn>
                <a:cxn ang="T11">
                  <a:pos x="T4" y="0"/>
                </a:cxn>
                <a:cxn ang="T12">
                  <a:pos x="T5" y="0"/>
                </a:cxn>
                <a:cxn ang="T13">
                  <a:pos x="T6" y="0"/>
                </a:cxn>
              </a:cxnLst>
              <a:rect l="0" t="0" r="r" b="b"/>
              <a:pathLst>
                <a:path w="11">
                  <a:moveTo>
                    <a:pt x="11" y="0"/>
                  </a:moveTo>
                  <a:lnTo>
                    <a:pt x="7" y="0"/>
                  </a:lnTo>
                  <a:lnTo>
                    <a:pt x="3" y="0"/>
                  </a:lnTo>
                  <a:lnTo>
                    <a:pt x="0" y="0"/>
                  </a:lnTo>
                  <a:lnTo>
                    <a:pt x="3" y="0"/>
                  </a:lnTo>
                  <a:lnTo>
                    <a:pt x="7" y="0"/>
                  </a:lnTo>
                  <a:lnTo>
                    <a:pt x="11"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166" name="Freeform 2656"/>
            <p:cNvSpPr>
              <a:spLocks/>
            </p:cNvSpPr>
            <p:nvPr/>
          </p:nvSpPr>
          <p:spPr bwMode="auto">
            <a:xfrm>
              <a:off x="4775200" y="1698625"/>
              <a:ext cx="6350" cy="6350"/>
            </a:xfrm>
            <a:custGeom>
              <a:avLst/>
              <a:gdLst>
                <a:gd name="T0" fmla="*/ 0 w 4"/>
                <a:gd name="T1" fmla="*/ 6350 h 4"/>
                <a:gd name="T2" fmla="*/ 6350 w 4"/>
                <a:gd name="T3" fmla="*/ 0 h 4"/>
                <a:gd name="T4" fmla="*/ 6350 w 4"/>
                <a:gd name="T5" fmla="*/ 6350 h 4"/>
                <a:gd name="T6" fmla="*/ 0 w 4"/>
                <a:gd name="T7" fmla="*/ 6350 h 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 h="4">
                  <a:moveTo>
                    <a:pt x="0" y="4"/>
                  </a:moveTo>
                  <a:lnTo>
                    <a:pt x="4" y="0"/>
                  </a:lnTo>
                  <a:lnTo>
                    <a:pt x="4" y="4"/>
                  </a:lnTo>
                  <a:lnTo>
                    <a:pt x="0"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167" name="Freeform 2657"/>
            <p:cNvSpPr>
              <a:spLocks/>
            </p:cNvSpPr>
            <p:nvPr/>
          </p:nvSpPr>
          <p:spPr bwMode="auto">
            <a:xfrm>
              <a:off x="5688013" y="2230438"/>
              <a:ext cx="11112" cy="4762"/>
            </a:xfrm>
            <a:custGeom>
              <a:avLst/>
              <a:gdLst>
                <a:gd name="T0" fmla="*/ 6350 w 7"/>
                <a:gd name="T1" fmla="*/ 4762 h 3"/>
                <a:gd name="T2" fmla="*/ 0 w 7"/>
                <a:gd name="T3" fmla="*/ 4762 h 3"/>
                <a:gd name="T4" fmla="*/ 0 w 7"/>
                <a:gd name="T5" fmla="*/ 0 h 3"/>
                <a:gd name="T6" fmla="*/ 6350 w 7"/>
                <a:gd name="T7" fmla="*/ 0 h 3"/>
                <a:gd name="T8" fmla="*/ 11112 w 7"/>
                <a:gd name="T9" fmla="*/ 0 h 3"/>
                <a:gd name="T10" fmla="*/ 6350 w 7"/>
                <a:gd name="T11" fmla="*/ 4762 h 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 h="3">
                  <a:moveTo>
                    <a:pt x="4" y="3"/>
                  </a:moveTo>
                  <a:lnTo>
                    <a:pt x="0" y="3"/>
                  </a:lnTo>
                  <a:lnTo>
                    <a:pt x="0" y="0"/>
                  </a:lnTo>
                  <a:lnTo>
                    <a:pt x="4" y="0"/>
                  </a:lnTo>
                  <a:lnTo>
                    <a:pt x="7" y="0"/>
                  </a:lnTo>
                  <a:lnTo>
                    <a:pt x="4" y="3"/>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168" name="Freeform 2658"/>
            <p:cNvSpPr>
              <a:spLocks/>
            </p:cNvSpPr>
            <p:nvPr/>
          </p:nvSpPr>
          <p:spPr bwMode="auto">
            <a:xfrm>
              <a:off x="5580063" y="2062163"/>
              <a:ext cx="6350" cy="6350"/>
            </a:xfrm>
            <a:custGeom>
              <a:avLst/>
              <a:gdLst>
                <a:gd name="T0" fmla="*/ 6350 w 4"/>
                <a:gd name="T1" fmla="*/ 6350 h 4"/>
                <a:gd name="T2" fmla="*/ 0 w 4"/>
                <a:gd name="T3" fmla="*/ 6350 h 4"/>
                <a:gd name="T4" fmla="*/ 0 w 4"/>
                <a:gd name="T5" fmla="*/ 0 h 4"/>
                <a:gd name="T6" fmla="*/ 6350 w 4"/>
                <a:gd name="T7" fmla="*/ 0 h 4"/>
                <a:gd name="T8" fmla="*/ 6350 w 4"/>
                <a:gd name="T9" fmla="*/ 6350 h 4"/>
                <a:gd name="T10" fmla="*/ 6350 w 4"/>
                <a:gd name="T11" fmla="*/ 0 h 4"/>
                <a:gd name="T12" fmla="*/ 6350 w 4"/>
                <a:gd name="T13" fmla="*/ 6350 h 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 h="4">
                  <a:moveTo>
                    <a:pt x="4" y="4"/>
                  </a:moveTo>
                  <a:lnTo>
                    <a:pt x="0" y="4"/>
                  </a:lnTo>
                  <a:lnTo>
                    <a:pt x="0" y="0"/>
                  </a:lnTo>
                  <a:lnTo>
                    <a:pt x="4" y="0"/>
                  </a:lnTo>
                  <a:lnTo>
                    <a:pt x="4" y="4"/>
                  </a:lnTo>
                  <a:lnTo>
                    <a:pt x="4" y="0"/>
                  </a:lnTo>
                  <a:lnTo>
                    <a:pt x="4"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169" name="Freeform 2659"/>
            <p:cNvSpPr>
              <a:spLocks/>
            </p:cNvSpPr>
            <p:nvPr/>
          </p:nvSpPr>
          <p:spPr bwMode="auto">
            <a:xfrm>
              <a:off x="5484813" y="2247900"/>
              <a:ext cx="17462" cy="6350"/>
            </a:xfrm>
            <a:custGeom>
              <a:avLst/>
              <a:gdLst>
                <a:gd name="T0" fmla="*/ 0 w 11"/>
                <a:gd name="T1" fmla="*/ 6350 h 4"/>
                <a:gd name="T2" fmla="*/ 0 w 11"/>
                <a:gd name="T3" fmla="*/ 0 h 4"/>
                <a:gd name="T4" fmla="*/ 6350 w 11"/>
                <a:gd name="T5" fmla="*/ 0 h 4"/>
                <a:gd name="T6" fmla="*/ 12700 w 11"/>
                <a:gd name="T7" fmla="*/ 0 h 4"/>
                <a:gd name="T8" fmla="*/ 17462 w 11"/>
                <a:gd name="T9" fmla="*/ 0 h 4"/>
                <a:gd name="T10" fmla="*/ 12700 w 11"/>
                <a:gd name="T11" fmla="*/ 0 h 4"/>
                <a:gd name="T12" fmla="*/ 6350 w 11"/>
                <a:gd name="T13" fmla="*/ 0 h 4"/>
                <a:gd name="T14" fmla="*/ 6350 w 11"/>
                <a:gd name="T15" fmla="*/ 6350 h 4"/>
                <a:gd name="T16" fmla="*/ 6350 w 11"/>
                <a:gd name="T17" fmla="*/ 0 h 4"/>
                <a:gd name="T18" fmla="*/ 6350 w 11"/>
                <a:gd name="T19" fmla="*/ 6350 h 4"/>
                <a:gd name="T20" fmla="*/ 0 w 11"/>
                <a:gd name="T21" fmla="*/ 6350 h 4"/>
                <a:gd name="T22" fmla="*/ 6350 w 11"/>
                <a:gd name="T23" fmla="*/ 6350 h 4"/>
                <a:gd name="T24" fmla="*/ 0 w 11"/>
                <a:gd name="T25" fmla="*/ 6350 h 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1" h="4">
                  <a:moveTo>
                    <a:pt x="0" y="4"/>
                  </a:moveTo>
                  <a:lnTo>
                    <a:pt x="0" y="0"/>
                  </a:lnTo>
                  <a:lnTo>
                    <a:pt x="4" y="0"/>
                  </a:lnTo>
                  <a:lnTo>
                    <a:pt x="8" y="0"/>
                  </a:lnTo>
                  <a:lnTo>
                    <a:pt x="11" y="0"/>
                  </a:lnTo>
                  <a:lnTo>
                    <a:pt x="8" y="0"/>
                  </a:lnTo>
                  <a:lnTo>
                    <a:pt x="4" y="0"/>
                  </a:lnTo>
                  <a:lnTo>
                    <a:pt x="4" y="4"/>
                  </a:lnTo>
                  <a:lnTo>
                    <a:pt x="4" y="0"/>
                  </a:lnTo>
                  <a:lnTo>
                    <a:pt x="4" y="4"/>
                  </a:lnTo>
                  <a:lnTo>
                    <a:pt x="0" y="4"/>
                  </a:lnTo>
                  <a:lnTo>
                    <a:pt x="4" y="4"/>
                  </a:lnTo>
                  <a:lnTo>
                    <a:pt x="0"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170" name="Freeform 2660"/>
            <p:cNvSpPr>
              <a:spLocks/>
            </p:cNvSpPr>
            <p:nvPr/>
          </p:nvSpPr>
          <p:spPr bwMode="auto">
            <a:xfrm>
              <a:off x="5497513" y="2020888"/>
              <a:ext cx="11112" cy="6350"/>
            </a:xfrm>
            <a:custGeom>
              <a:avLst/>
              <a:gdLst>
                <a:gd name="T0" fmla="*/ 4762 w 7"/>
                <a:gd name="T1" fmla="*/ 6350 h 4"/>
                <a:gd name="T2" fmla="*/ 0 w 7"/>
                <a:gd name="T3" fmla="*/ 6350 h 4"/>
                <a:gd name="T4" fmla="*/ 0 w 7"/>
                <a:gd name="T5" fmla="*/ 0 h 4"/>
                <a:gd name="T6" fmla="*/ 11112 w 7"/>
                <a:gd name="T7" fmla="*/ 6350 h 4"/>
                <a:gd name="T8" fmla="*/ 4762 w 7"/>
                <a:gd name="T9" fmla="*/ 6350 h 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 h="4">
                  <a:moveTo>
                    <a:pt x="3" y="4"/>
                  </a:moveTo>
                  <a:lnTo>
                    <a:pt x="0" y="4"/>
                  </a:lnTo>
                  <a:lnTo>
                    <a:pt x="0" y="0"/>
                  </a:lnTo>
                  <a:lnTo>
                    <a:pt x="7" y="4"/>
                  </a:lnTo>
                  <a:lnTo>
                    <a:pt x="3"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171" name="Freeform 2661"/>
            <p:cNvSpPr>
              <a:spLocks/>
            </p:cNvSpPr>
            <p:nvPr/>
          </p:nvSpPr>
          <p:spPr bwMode="auto">
            <a:xfrm>
              <a:off x="3903663" y="2176463"/>
              <a:ext cx="6350" cy="11112"/>
            </a:xfrm>
            <a:custGeom>
              <a:avLst/>
              <a:gdLst>
                <a:gd name="T0" fmla="*/ 6350 w 4"/>
                <a:gd name="T1" fmla="*/ 11112 h 7"/>
                <a:gd name="T2" fmla="*/ 6350 w 4"/>
                <a:gd name="T3" fmla="*/ 6350 h 7"/>
                <a:gd name="T4" fmla="*/ 0 w 4"/>
                <a:gd name="T5" fmla="*/ 6350 h 7"/>
                <a:gd name="T6" fmla="*/ 0 w 4"/>
                <a:gd name="T7" fmla="*/ 0 h 7"/>
                <a:gd name="T8" fmla="*/ 6350 w 4"/>
                <a:gd name="T9" fmla="*/ 6350 h 7"/>
                <a:gd name="T10" fmla="*/ 6350 w 4"/>
                <a:gd name="T11" fmla="*/ 11112 h 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 h="7">
                  <a:moveTo>
                    <a:pt x="4" y="7"/>
                  </a:moveTo>
                  <a:lnTo>
                    <a:pt x="4" y="4"/>
                  </a:lnTo>
                  <a:lnTo>
                    <a:pt x="0" y="4"/>
                  </a:lnTo>
                  <a:lnTo>
                    <a:pt x="0" y="0"/>
                  </a:lnTo>
                  <a:lnTo>
                    <a:pt x="4" y="4"/>
                  </a:lnTo>
                  <a:lnTo>
                    <a:pt x="4" y="7"/>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172" name="Rectangle 2662"/>
            <p:cNvSpPr>
              <a:spLocks noChangeArrowheads="1"/>
            </p:cNvSpPr>
            <p:nvPr/>
          </p:nvSpPr>
          <p:spPr bwMode="auto">
            <a:xfrm>
              <a:off x="3808413" y="2098675"/>
              <a:ext cx="6350" cy="6350"/>
            </a:xfrm>
            <a:prstGeom prst="rect">
              <a:avLst/>
            </a:prstGeom>
            <a:noFill/>
            <a:ln w="635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173" name="Freeform 2663"/>
            <p:cNvSpPr>
              <a:spLocks/>
            </p:cNvSpPr>
            <p:nvPr/>
          </p:nvSpPr>
          <p:spPr bwMode="auto">
            <a:xfrm>
              <a:off x="4591050" y="1573213"/>
              <a:ext cx="17463" cy="0"/>
            </a:xfrm>
            <a:custGeom>
              <a:avLst/>
              <a:gdLst>
                <a:gd name="T0" fmla="*/ 4763 w 11"/>
                <a:gd name="T1" fmla="*/ 0 w 11"/>
                <a:gd name="T2" fmla="*/ 4763 w 11"/>
                <a:gd name="T3" fmla="*/ 11113 w 11"/>
                <a:gd name="T4" fmla="*/ 17463 w 11"/>
                <a:gd name="T5" fmla="*/ 11113 w 11"/>
                <a:gd name="T6" fmla="*/ 4763 w 11"/>
                <a:gd name="T7" fmla="*/ 0 60000 65536"/>
                <a:gd name="T8" fmla="*/ 0 60000 65536"/>
                <a:gd name="T9" fmla="*/ 0 60000 65536"/>
                <a:gd name="T10" fmla="*/ 0 60000 65536"/>
                <a:gd name="T11" fmla="*/ 0 60000 65536"/>
                <a:gd name="T12" fmla="*/ 0 60000 65536"/>
                <a:gd name="T13" fmla="*/ 0 60000 65536"/>
              </a:gdLst>
              <a:ahLst/>
              <a:cxnLst>
                <a:cxn ang="T7">
                  <a:pos x="T0" y="0"/>
                </a:cxn>
                <a:cxn ang="T8">
                  <a:pos x="T1" y="0"/>
                </a:cxn>
                <a:cxn ang="T9">
                  <a:pos x="T2" y="0"/>
                </a:cxn>
                <a:cxn ang="T10">
                  <a:pos x="T3" y="0"/>
                </a:cxn>
                <a:cxn ang="T11">
                  <a:pos x="T4" y="0"/>
                </a:cxn>
                <a:cxn ang="T12">
                  <a:pos x="T5" y="0"/>
                </a:cxn>
                <a:cxn ang="T13">
                  <a:pos x="T6" y="0"/>
                </a:cxn>
              </a:cxnLst>
              <a:rect l="0" t="0" r="r" b="b"/>
              <a:pathLst>
                <a:path w="11">
                  <a:moveTo>
                    <a:pt x="3" y="0"/>
                  </a:moveTo>
                  <a:lnTo>
                    <a:pt x="0" y="0"/>
                  </a:lnTo>
                  <a:lnTo>
                    <a:pt x="3" y="0"/>
                  </a:lnTo>
                  <a:lnTo>
                    <a:pt x="7" y="0"/>
                  </a:lnTo>
                  <a:lnTo>
                    <a:pt x="11" y="0"/>
                  </a:lnTo>
                  <a:lnTo>
                    <a:pt x="7" y="0"/>
                  </a:lnTo>
                  <a:lnTo>
                    <a:pt x="3"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174" name="Freeform 2664"/>
            <p:cNvSpPr>
              <a:spLocks/>
            </p:cNvSpPr>
            <p:nvPr/>
          </p:nvSpPr>
          <p:spPr bwMode="auto">
            <a:xfrm>
              <a:off x="5502275" y="2033588"/>
              <a:ext cx="12700" cy="4762"/>
            </a:xfrm>
            <a:custGeom>
              <a:avLst/>
              <a:gdLst>
                <a:gd name="T0" fmla="*/ 6350 w 8"/>
                <a:gd name="T1" fmla="*/ 4762 h 3"/>
                <a:gd name="T2" fmla="*/ 6350 w 8"/>
                <a:gd name="T3" fmla="*/ 0 h 3"/>
                <a:gd name="T4" fmla="*/ 0 w 8"/>
                <a:gd name="T5" fmla="*/ 0 h 3"/>
                <a:gd name="T6" fmla="*/ 6350 w 8"/>
                <a:gd name="T7" fmla="*/ 0 h 3"/>
                <a:gd name="T8" fmla="*/ 12700 w 8"/>
                <a:gd name="T9" fmla="*/ 4762 h 3"/>
                <a:gd name="T10" fmla="*/ 6350 w 8"/>
                <a:gd name="T11" fmla="*/ 4762 h 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8" h="3">
                  <a:moveTo>
                    <a:pt x="4" y="3"/>
                  </a:moveTo>
                  <a:lnTo>
                    <a:pt x="4" y="0"/>
                  </a:lnTo>
                  <a:lnTo>
                    <a:pt x="0" y="0"/>
                  </a:lnTo>
                  <a:lnTo>
                    <a:pt x="4" y="0"/>
                  </a:lnTo>
                  <a:lnTo>
                    <a:pt x="8" y="3"/>
                  </a:lnTo>
                  <a:lnTo>
                    <a:pt x="4" y="3"/>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175" name="Freeform 2665"/>
            <p:cNvSpPr>
              <a:spLocks/>
            </p:cNvSpPr>
            <p:nvPr/>
          </p:nvSpPr>
          <p:spPr bwMode="auto">
            <a:xfrm>
              <a:off x="4751388" y="1508125"/>
              <a:ext cx="17462" cy="0"/>
            </a:xfrm>
            <a:custGeom>
              <a:avLst/>
              <a:gdLst>
                <a:gd name="T0" fmla="*/ 11112 w 11"/>
                <a:gd name="T1" fmla="*/ 6350 w 11"/>
                <a:gd name="T2" fmla="*/ 0 w 11"/>
                <a:gd name="T3" fmla="*/ 6350 w 11"/>
                <a:gd name="T4" fmla="*/ 11112 w 11"/>
                <a:gd name="T5" fmla="*/ 17462 w 11"/>
                <a:gd name="T6" fmla="*/ 11112 w 11"/>
                <a:gd name="T7" fmla="*/ 0 60000 65536"/>
                <a:gd name="T8" fmla="*/ 0 60000 65536"/>
                <a:gd name="T9" fmla="*/ 0 60000 65536"/>
                <a:gd name="T10" fmla="*/ 0 60000 65536"/>
                <a:gd name="T11" fmla="*/ 0 60000 65536"/>
                <a:gd name="T12" fmla="*/ 0 60000 65536"/>
                <a:gd name="T13" fmla="*/ 0 60000 65536"/>
              </a:gdLst>
              <a:ahLst/>
              <a:cxnLst>
                <a:cxn ang="T7">
                  <a:pos x="T0" y="0"/>
                </a:cxn>
                <a:cxn ang="T8">
                  <a:pos x="T1" y="0"/>
                </a:cxn>
                <a:cxn ang="T9">
                  <a:pos x="T2" y="0"/>
                </a:cxn>
                <a:cxn ang="T10">
                  <a:pos x="T3" y="0"/>
                </a:cxn>
                <a:cxn ang="T11">
                  <a:pos x="T4" y="0"/>
                </a:cxn>
                <a:cxn ang="T12">
                  <a:pos x="T5" y="0"/>
                </a:cxn>
                <a:cxn ang="T13">
                  <a:pos x="T6" y="0"/>
                </a:cxn>
              </a:cxnLst>
              <a:rect l="0" t="0" r="r" b="b"/>
              <a:pathLst>
                <a:path w="11">
                  <a:moveTo>
                    <a:pt x="7" y="0"/>
                  </a:moveTo>
                  <a:lnTo>
                    <a:pt x="4" y="0"/>
                  </a:lnTo>
                  <a:lnTo>
                    <a:pt x="0" y="0"/>
                  </a:lnTo>
                  <a:lnTo>
                    <a:pt x="4" y="0"/>
                  </a:lnTo>
                  <a:lnTo>
                    <a:pt x="7" y="0"/>
                  </a:lnTo>
                  <a:lnTo>
                    <a:pt x="11" y="0"/>
                  </a:lnTo>
                  <a:lnTo>
                    <a:pt x="7"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176" name="Freeform 2666"/>
            <p:cNvSpPr>
              <a:spLocks/>
            </p:cNvSpPr>
            <p:nvPr/>
          </p:nvSpPr>
          <p:spPr bwMode="auto">
            <a:xfrm>
              <a:off x="4632325" y="1417638"/>
              <a:ext cx="30163" cy="6350"/>
            </a:xfrm>
            <a:custGeom>
              <a:avLst/>
              <a:gdLst>
                <a:gd name="T0" fmla="*/ 23813 w 19"/>
                <a:gd name="T1" fmla="*/ 6350 h 4"/>
                <a:gd name="T2" fmla="*/ 17463 w 19"/>
                <a:gd name="T3" fmla="*/ 6350 h 4"/>
                <a:gd name="T4" fmla="*/ 11113 w 19"/>
                <a:gd name="T5" fmla="*/ 0 h 4"/>
                <a:gd name="T6" fmla="*/ 6350 w 19"/>
                <a:gd name="T7" fmla="*/ 0 h 4"/>
                <a:gd name="T8" fmla="*/ 0 w 19"/>
                <a:gd name="T9" fmla="*/ 0 h 4"/>
                <a:gd name="T10" fmla="*/ 6350 w 19"/>
                <a:gd name="T11" fmla="*/ 0 h 4"/>
                <a:gd name="T12" fmla="*/ 17463 w 19"/>
                <a:gd name="T13" fmla="*/ 0 h 4"/>
                <a:gd name="T14" fmla="*/ 23813 w 19"/>
                <a:gd name="T15" fmla="*/ 0 h 4"/>
                <a:gd name="T16" fmla="*/ 30163 w 19"/>
                <a:gd name="T17" fmla="*/ 0 h 4"/>
                <a:gd name="T18" fmla="*/ 30163 w 19"/>
                <a:gd name="T19" fmla="*/ 6350 h 4"/>
                <a:gd name="T20" fmla="*/ 23813 w 19"/>
                <a:gd name="T21" fmla="*/ 6350 h 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9" h="4">
                  <a:moveTo>
                    <a:pt x="15" y="4"/>
                  </a:moveTo>
                  <a:lnTo>
                    <a:pt x="11" y="4"/>
                  </a:lnTo>
                  <a:lnTo>
                    <a:pt x="7" y="0"/>
                  </a:lnTo>
                  <a:lnTo>
                    <a:pt x="4" y="0"/>
                  </a:lnTo>
                  <a:lnTo>
                    <a:pt x="0" y="0"/>
                  </a:lnTo>
                  <a:lnTo>
                    <a:pt x="4" y="0"/>
                  </a:lnTo>
                  <a:lnTo>
                    <a:pt x="11" y="0"/>
                  </a:lnTo>
                  <a:lnTo>
                    <a:pt x="15" y="0"/>
                  </a:lnTo>
                  <a:lnTo>
                    <a:pt x="19" y="0"/>
                  </a:lnTo>
                  <a:lnTo>
                    <a:pt x="19" y="4"/>
                  </a:lnTo>
                  <a:lnTo>
                    <a:pt x="15"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177" name="Freeform 2667"/>
            <p:cNvSpPr>
              <a:spLocks/>
            </p:cNvSpPr>
            <p:nvPr/>
          </p:nvSpPr>
          <p:spPr bwMode="auto">
            <a:xfrm>
              <a:off x="5175250" y="1722438"/>
              <a:ext cx="11113" cy="6350"/>
            </a:xfrm>
            <a:custGeom>
              <a:avLst/>
              <a:gdLst>
                <a:gd name="T0" fmla="*/ 6350 w 7"/>
                <a:gd name="T1" fmla="*/ 6350 h 4"/>
                <a:gd name="T2" fmla="*/ 0 w 7"/>
                <a:gd name="T3" fmla="*/ 6350 h 4"/>
                <a:gd name="T4" fmla="*/ 0 w 7"/>
                <a:gd name="T5" fmla="*/ 0 h 4"/>
                <a:gd name="T6" fmla="*/ 6350 w 7"/>
                <a:gd name="T7" fmla="*/ 0 h 4"/>
                <a:gd name="T8" fmla="*/ 6350 w 7"/>
                <a:gd name="T9" fmla="*/ 6350 h 4"/>
                <a:gd name="T10" fmla="*/ 11113 w 7"/>
                <a:gd name="T11" fmla="*/ 6350 h 4"/>
                <a:gd name="T12" fmla="*/ 6350 w 7"/>
                <a:gd name="T13" fmla="*/ 6350 h 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7" h="4">
                  <a:moveTo>
                    <a:pt x="4" y="4"/>
                  </a:moveTo>
                  <a:lnTo>
                    <a:pt x="0" y="4"/>
                  </a:lnTo>
                  <a:lnTo>
                    <a:pt x="0" y="0"/>
                  </a:lnTo>
                  <a:lnTo>
                    <a:pt x="4" y="0"/>
                  </a:lnTo>
                  <a:lnTo>
                    <a:pt x="4" y="4"/>
                  </a:lnTo>
                  <a:lnTo>
                    <a:pt x="7" y="4"/>
                  </a:lnTo>
                  <a:lnTo>
                    <a:pt x="4"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178" name="Freeform 2668"/>
            <p:cNvSpPr>
              <a:spLocks/>
            </p:cNvSpPr>
            <p:nvPr/>
          </p:nvSpPr>
          <p:spPr bwMode="auto">
            <a:xfrm>
              <a:off x="3778250" y="2062163"/>
              <a:ext cx="6350" cy="6350"/>
            </a:xfrm>
            <a:custGeom>
              <a:avLst/>
              <a:gdLst>
                <a:gd name="T0" fmla="*/ 0 w 4"/>
                <a:gd name="T1" fmla="*/ 6350 h 4"/>
                <a:gd name="T2" fmla="*/ 0 w 4"/>
                <a:gd name="T3" fmla="*/ 0 h 4"/>
                <a:gd name="T4" fmla="*/ 6350 w 4"/>
                <a:gd name="T5" fmla="*/ 0 h 4"/>
                <a:gd name="T6" fmla="*/ 0 w 4"/>
                <a:gd name="T7" fmla="*/ 0 h 4"/>
                <a:gd name="T8" fmla="*/ 0 w 4"/>
                <a:gd name="T9" fmla="*/ 6350 h 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 h="4">
                  <a:moveTo>
                    <a:pt x="0" y="4"/>
                  </a:moveTo>
                  <a:lnTo>
                    <a:pt x="0" y="0"/>
                  </a:lnTo>
                  <a:lnTo>
                    <a:pt x="4" y="0"/>
                  </a:lnTo>
                  <a:lnTo>
                    <a:pt x="0" y="0"/>
                  </a:lnTo>
                  <a:lnTo>
                    <a:pt x="0"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179" name="Rectangle 2669"/>
            <p:cNvSpPr>
              <a:spLocks noChangeArrowheads="1"/>
            </p:cNvSpPr>
            <p:nvPr/>
          </p:nvSpPr>
          <p:spPr bwMode="auto">
            <a:xfrm>
              <a:off x="5192713" y="1824038"/>
              <a:ext cx="6350" cy="6350"/>
            </a:xfrm>
            <a:prstGeom prst="rect">
              <a:avLst/>
            </a:prstGeom>
            <a:noFill/>
            <a:ln w="635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180" name="Freeform 2670"/>
            <p:cNvSpPr>
              <a:spLocks/>
            </p:cNvSpPr>
            <p:nvPr/>
          </p:nvSpPr>
          <p:spPr bwMode="auto">
            <a:xfrm>
              <a:off x="3946525" y="2211388"/>
              <a:ext cx="4763" cy="6350"/>
            </a:xfrm>
            <a:custGeom>
              <a:avLst/>
              <a:gdLst>
                <a:gd name="T0" fmla="*/ 4763 w 3"/>
                <a:gd name="T1" fmla="*/ 6350 h 4"/>
                <a:gd name="T2" fmla="*/ 0 w 3"/>
                <a:gd name="T3" fmla="*/ 0 h 4"/>
                <a:gd name="T4" fmla="*/ 4763 w 3"/>
                <a:gd name="T5" fmla="*/ 0 h 4"/>
                <a:gd name="T6" fmla="*/ 4763 w 3"/>
                <a:gd name="T7" fmla="*/ 6350 h 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 h="4">
                  <a:moveTo>
                    <a:pt x="3" y="4"/>
                  </a:moveTo>
                  <a:lnTo>
                    <a:pt x="0" y="0"/>
                  </a:lnTo>
                  <a:lnTo>
                    <a:pt x="3" y="0"/>
                  </a:lnTo>
                  <a:lnTo>
                    <a:pt x="3"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181" name="Freeform 2671"/>
            <p:cNvSpPr>
              <a:spLocks/>
            </p:cNvSpPr>
            <p:nvPr/>
          </p:nvSpPr>
          <p:spPr bwMode="auto">
            <a:xfrm>
              <a:off x="4768850" y="1704975"/>
              <a:ext cx="6350" cy="0"/>
            </a:xfrm>
            <a:custGeom>
              <a:avLst/>
              <a:gdLst>
                <a:gd name="T0" fmla="*/ 6350 w 4"/>
                <a:gd name="T1" fmla="*/ 0 w 4"/>
                <a:gd name="T2" fmla="*/ 6350 w 4"/>
                <a:gd name="T3" fmla="*/ 0 60000 65536"/>
                <a:gd name="T4" fmla="*/ 0 60000 65536"/>
                <a:gd name="T5" fmla="*/ 0 60000 65536"/>
              </a:gdLst>
              <a:ahLst/>
              <a:cxnLst>
                <a:cxn ang="T3">
                  <a:pos x="T0" y="0"/>
                </a:cxn>
                <a:cxn ang="T4">
                  <a:pos x="T1" y="0"/>
                </a:cxn>
                <a:cxn ang="T5">
                  <a:pos x="T2" y="0"/>
                </a:cxn>
              </a:cxnLst>
              <a:rect l="0" t="0" r="r" b="b"/>
              <a:pathLst>
                <a:path w="4">
                  <a:moveTo>
                    <a:pt x="4" y="0"/>
                  </a:moveTo>
                  <a:lnTo>
                    <a:pt x="0" y="0"/>
                  </a:lnTo>
                  <a:lnTo>
                    <a:pt x="4"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182" name="Rectangle 2672"/>
            <p:cNvSpPr>
              <a:spLocks noChangeArrowheads="1"/>
            </p:cNvSpPr>
            <p:nvPr/>
          </p:nvSpPr>
          <p:spPr bwMode="auto">
            <a:xfrm>
              <a:off x="4614863" y="1614488"/>
              <a:ext cx="4762" cy="6350"/>
            </a:xfrm>
            <a:prstGeom prst="rect">
              <a:avLst/>
            </a:prstGeom>
            <a:noFill/>
            <a:ln w="635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183" name="Freeform 2673"/>
            <p:cNvSpPr>
              <a:spLocks/>
            </p:cNvSpPr>
            <p:nvPr/>
          </p:nvSpPr>
          <p:spPr bwMode="auto">
            <a:xfrm>
              <a:off x="4500563" y="1698625"/>
              <a:ext cx="12700" cy="6350"/>
            </a:xfrm>
            <a:custGeom>
              <a:avLst/>
              <a:gdLst>
                <a:gd name="T0" fmla="*/ 6350 w 8"/>
                <a:gd name="T1" fmla="*/ 6350 h 4"/>
                <a:gd name="T2" fmla="*/ 6350 w 8"/>
                <a:gd name="T3" fmla="*/ 0 h 4"/>
                <a:gd name="T4" fmla="*/ 0 w 8"/>
                <a:gd name="T5" fmla="*/ 0 h 4"/>
                <a:gd name="T6" fmla="*/ 6350 w 8"/>
                <a:gd name="T7" fmla="*/ 0 h 4"/>
                <a:gd name="T8" fmla="*/ 12700 w 8"/>
                <a:gd name="T9" fmla="*/ 0 h 4"/>
                <a:gd name="T10" fmla="*/ 6350 w 8"/>
                <a:gd name="T11" fmla="*/ 0 h 4"/>
                <a:gd name="T12" fmla="*/ 6350 w 8"/>
                <a:gd name="T13" fmla="*/ 6350 h 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8" h="4">
                  <a:moveTo>
                    <a:pt x="4" y="4"/>
                  </a:moveTo>
                  <a:lnTo>
                    <a:pt x="4" y="0"/>
                  </a:lnTo>
                  <a:lnTo>
                    <a:pt x="0" y="0"/>
                  </a:lnTo>
                  <a:lnTo>
                    <a:pt x="4" y="0"/>
                  </a:lnTo>
                  <a:lnTo>
                    <a:pt x="8" y="0"/>
                  </a:lnTo>
                  <a:lnTo>
                    <a:pt x="4" y="0"/>
                  </a:lnTo>
                  <a:lnTo>
                    <a:pt x="4"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184" name="Freeform 2674"/>
            <p:cNvSpPr>
              <a:spLocks/>
            </p:cNvSpPr>
            <p:nvPr/>
          </p:nvSpPr>
          <p:spPr bwMode="auto">
            <a:xfrm>
              <a:off x="3743325" y="2116138"/>
              <a:ext cx="11113" cy="6350"/>
            </a:xfrm>
            <a:custGeom>
              <a:avLst/>
              <a:gdLst>
                <a:gd name="T0" fmla="*/ 6350 w 7"/>
                <a:gd name="T1" fmla="*/ 6350 h 4"/>
                <a:gd name="T2" fmla="*/ 0 w 7"/>
                <a:gd name="T3" fmla="*/ 0 h 4"/>
                <a:gd name="T4" fmla="*/ 6350 w 7"/>
                <a:gd name="T5" fmla="*/ 0 h 4"/>
                <a:gd name="T6" fmla="*/ 11113 w 7"/>
                <a:gd name="T7" fmla="*/ 0 h 4"/>
                <a:gd name="T8" fmla="*/ 6350 w 7"/>
                <a:gd name="T9" fmla="*/ 6350 h 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 h="4">
                  <a:moveTo>
                    <a:pt x="4" y="4"/>
                  </a:moveTo>
                  <a:lnTo>
                    <a:pt x="0" y="0"/>
                  </a:lnTo>
                  <a:lnTo>
                    <a:pt x="4" y="0"/>
                  </a:lnTo>
                  <a:lnTo>
                    <a:pt x="7" y="0"/>
                  </a:lnTo>
                  <a:lnTo>
                    <a:pt x="4"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185" name="Freeform 2675"/>
            <p:cNvSpPr>
              <a:spLocks/>
            </p:cNvSpPr>
            <p:nvPr/>
          </p:nvSpPr>
          <p:spPr bwMode="auto">
            <a:xfrm>
              <a:off x="4452938" y="1477963"/>
              <a:ext cx="12700" cy="6350"/>
            </a:xfrm>
            <a:custGeom>
              <a:avLst/>
              <a:gdLst>
                <a:gd name="T0" fmla="*/ 6350 w 8"/>
                <a:gd name="T1" fmla="*/ 6350 h 4"/>
                <a:gd name="T2" fmla="*/ 0 w 8"/>
                <a:gd name="T3" fmla="*/ 6350 h 4"/>
                <a:gd name="T4" fmla="*/ 6350 w 8"/>
                <a:gd name="T5" fmla="*/ 6350 h 4"/>
                <a:gd name="T6" fmla="*/ 6350 w 8"/>
                <a:gd name="T7" fmla="*/ 0 h 4"/>
                <a:gd name="T8" fmla="*/ 12700 w 8"/>
                <a:gd name="T9" fmla="*/ 0 h 4"/>
                <a:gd name="T10" fmla="*/ 12700 w 8"/>
                <a:gd name="T11" fmla="*/ 6350 h 4"/>
                <a:gd name="T12" fmla="*/ 6350 w 8"/>
                <a:gd name="T13" fmla="*/ 6350 h 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8" h="4">
                  <a:moveTo>
                    <a:pt x="4" y="4"/>
                  </a:moveTo>
                  <a:lnTo>
                    <a:pt x="0" y="4"/>
                  </a:lnTo>
                  <a:lnTo>
                    <a:pt x="4" y="4"/>
                  </a:lnTo>
                  <a:lnTo>
                    <a:pt x="4" y="0"/>
                  </a:lnTo>
                  <a:lnTo>
                    <a:pt x="8" y="0"/>
                  </a:lnTo>
                  <a:lnTo>
                    <a:pt x="8" y="4"/>
                  </a:lnTo>
                  <a:lnTo>
                    <a:pt x="4"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186" name="Freeform 2676"/>
            <p:cNvSpPr>
              <a:spLocks/>
            </p:cNvSpPr>
            <p:nvPr/>
          </p:nvSpPr>
          <p:spPr bwMode="auto">
            <a:xfrm>
              <a:off x="4530725" y="1711325"/>
              <a:ext cx="6350" cy="0"/>
            </a:xfrm>
            <a:custGeom>
              <a:avLst/>
              <a:gdLst>
                <a:gd name="T0" fmla="*/ 6350 w 4"/>
                <a:gd name="T1" fmla="*/ 0 w 4"/>
                <a:gd name="T2" fmla="*/ 6350 w 4"/>
                <a:gd name="T3" fmla="*/ 0 60000 65536"/>
                <a:gd name="T4" fmla="*/ 0 60000 65536"/>
                <a:gd name="T5" fmla="*/ 0 60000 65536"/>
              </a:gdLst>
              <a:ahLst/>
              <a:cxnLst>
                <a:cxn ang="T3">
                  <a:pos x="T0" y="0"/>
                </a:cxn>
                <a:cxn ang="T4">
                  <a:pos x="T1" y="0"/>
                </a:cxn>
                <a:cxn ang="T5">
                  <a:pos x="T2" y="0"/>
                </a:cxn>
              </a:cxnLst>
              <a:rect l="0" t="0" r="r" b="b"/>
              <a:pathLst>
                <a:path w="4">
                  <a:moveTo>
                    <a:pt x="4" y="0"/>
                  </a:moveTo>
                  <a:lnTo>
                    <a:pt x="0" y="0"/>
                  </a:lnTo>
                  <a:lnTo>
                    <a:pt x="4"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187" name="Freeform 2677"/>
            <p:cNvSpPr>
              <a:spLocks/>
            </p:cNvSpPr>
            <p:nvPr/>
          </p:nvSpPr>
          <p:spPr bwMode="auto">
            <a:xfrm>
              <a:off x="4900613" y="1495425"/>
              <a:ext cx="17462" cy="6350"/>
            </a:xfrm>
            <a:custGeom>
              <a:avLst/>
              <a:gdLst>
                <a:gd name="T0" fmla="*/ 6350 w 11"/>
                <a:gd name="T1" fmla="*/ 6350 h 4"/>
                <a:gd name="T2" fmla="*/ 6350 w 11"/>
                <a:gd name="T3" fmla="*/ 0 h 4"/>
                <a:gd name="T4" fmla="*/ 0 w 11"/>
                <a:gd name="T5" fmla="*/ 0 h 4"/>
                <a:gd name="T6" fmla="*/ 6350 w 11"/>
                <a:gd name="T7" fmla="*/ 0 h 4"/>
                <a:gd name="T8" fmla="*/ 11112 w 11"/>
                <a:gd name="T9" fmla="*/ 0 h 4"/>
                <a:gd name="T10" fmla="*/ 17462 w 11"/>
                <a:gd name="T11" fmla="*/ 6350 h 4"/>
                <a:gd name="T12" fmla="*/ 11112 w 11"/>
                <a:gd name="T13" fmla="*/ 6350 h 4"/>
                <a:gd name="T14" fmla="*/ 6350 w 11"/>
                <a:gd name="T15" fmla="*/ 6350 h 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1" h="4">
                  <a:moveTo>
                    <a:pt x="4" y="4"/>
                  </a:moveTo>
                  <a:lnTo>
                    <a:pt x="4" y="0"/>
                  </a:lnTo>
                  <a:lnTo>
                    <a:pt x="0" y="0"/>
                  </a:lnTo>
                  <a:lnTo>
                    <a:pt x="4" y="0"/>
                  </a:lnTo>
                  <a:lnTo>
                    <a:pt x="7" y="0"/>
                  </a:lnTo>
                  <a:lnTo>
                    <a:pt x="11" y="4"/>
                  </a:lnTo>
                  <a:lnTo>
                    <a:pt x="7" y="4"/>
                  </a:lnTo>
                  <a:lnTo>
                    <a:pt x="4"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188" name="Freeform 2678"/>
            <p:cNvSpPr>
              <a:spLocks/>
            </p:cNvSpPr>
            <p:nvPr/>
          </p:nvSpPr>
          <p:spPr bwMode="auto">
            <a:xfrm>
              <a:off x="5461000" y="1758950"/>
              <a:ext cx="12700" cy="0"/>
            </a:xfrm>
            <a:custGeom>
              <a:avLst/>
              <a:gdLst>
                <a:gd name="T0" fmla="*/ 6350 w 8"/>
                <a:gd name="T1" fmla="*/ 0 w 8"/>
                <a:gd name="T2" fmla="*/ 6350 w 8"/>
                <a:gd name="T3" fmla="*/ 12700 w 8"/>
                <a:gd name="T4" fmla="*/ 6350 w 8"/>
                <a:gd name="T5" fmla="*/ 0 60000 65536"/>
                <a:gd name="T6" fmla="*/ 0 60000 65536"/>
                <a:gd name="T7" fmla="*/ 0 60000 65536"/>
                <a:gd name="T8" fmla="*/ 0 60000 65536"/>
                <a:gd name="T9" fmla="*/ 0 60000 65536"/>
              </a:gdLst>
              <a:ahLst/>
              <a:cxnLst>
                <a:cxn ang="T5">
                  <a:pos x="T0" y="0"/>
                </a:cxn>
                <a:cxn ang="T6">
                  <a:pos x="T1" y="0"/>
                </a:cxn>
                <a:cxn ang="T7">
                  <a:pos x="T2" y="0"/>
                </a:cxn>
                <a:cxn ang="T8">
                  <a:pos x="T3" y="0"/>
                </a:cxn>
                <a:cxn ang="T9">
                  <a:pos x="T4" y="0"/>
                </a:cxn>
              </a:cxnLst>
              <a:rect l="0" t="0" r="r" b="b"/>
              <a:pathLst>
                <a:path w="8">
                  <a:moveTo>
                    <a:pt x="4" y="0"/>
                  </a:moveTo>
                  <a:lnTo>
                    <a:pt x="0" y="0"/>
                  </a:lnTo>
                  <a:lnTo>
                    <a:pt x="4" y="0"/>
                  </a:lnTo>
                  <a:lnTo>
                    <a:pt x="8" y="0"/>
                  </a:lnTo>
                  <a:lnTo>
                    <a:pt x="4"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189" name="Rectangle 2679"/>
            <p:cNvSpPr>
              <a:spLocks noChangeArrowheads="1"/>
            </p:cNvSpPr>
            <p:nvPr/>
          </p:nvSpPr>
          <p:spPr bwMode="auto">
            <a:xfrm>
              <a:off x="5210175" y="1644650"/>
              <a:ext cx="6350" cy="6350"/>
            </a:xfrm>
            <a:prstGeom prst="rect">
              <a:avLst/>
            </a:prstGeom>
            <a:noFill/>
            <a:ln w="635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190" name="Freeform 2680"/>
            <p:cNvSpPr>
              <a:spLocks/>
            </p:cNvSpPr>
            <p:nvPr/>
          </p:nvSpPr>
          <p:spPr bwMode="auto">
            <a:xfrm>
              <a:off x="5473700" y="1793875"/>
              <a:ext cx="11113" cy="0"/>
            </a:xfrm>
            <a:custGeom>
              <a:avLst/>
              <a:gdLst>
                <a:gd name="T0" fmla="*/ 4763 w 7"/>
                <a:gd name="T1" fmla="*/ 0 w 7"/>
                <a:gd name="T2" fmla="*/ 4763 w 7"/>
                <a:gd name="T3" fmla="*/ 11113 w 7"/>
                <a:gd name="T4" fmla="*/ 4763 w 7"/>
                <a:gd name="T5" fmla="*/ 0 60000 65536"/>
                <a:gd name="T6" fmla="*/ 0 60000 65536"/>
                <a:gd name="T7" fmla="*/ 0 60000 65536"/>
                <a:gd name="T8" fmla="*/ 0 60000 65536"/>
                <a:gd name="T9" fmla="*/ 0 60000 65536"/>
              </a:gdLst>
              <a:ahLst/>
              <a:cxnLst>
                <a:cxn ang="T5">
                  <a:pos x="T0" y="0"/>
                </a:cxn>
                <a:cxn ang="T6">
                  <a:pos x="T1" y="0"/>
                </a:cxn>
                <a:cxn ang="T7">
                  <a:pos x="T2" y="0"/>
                </a:cxn>
                <a:cxn ang="T8">
                  <a:pos x="T3" y="0"/>
                </a:cxn>
                <a:cxn ang="T9">
                  <a:pos x="T4" y="0"/>
                </a:cxn>
              </a:cxnLst>
              <a:rect l="0" t="0" r="r" b="b"/>
              <a:pathLst>
                <a:path w="7">
                  <a:moveTo>
                    <a:pt x="3" y="0"/>
                  </a:moveTo>
                  <a:lnTo>
                    <a:pt x="0" y="0"/>
                  </a:lnTo>
                  <a:lnTo>
                    <a:pt x="3" y="0"/>
                  </a:lnTo>
                  <a:lnTo>
                    <a:pt x="7" y="0"/>
                  </a:lnTo>
                  <a:lnTo>
                    <a:pt x="3"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191" name="Freeform 2681"/>
            <p:cNvSpPr>
              <a:spLocks/>
            </p:cNvSpPr>
            <p:nvPr/>
          </p:nvSpPr>
          <p:spPr bwMode="auto">
            <a:xfrm>
              <a:off x="5664200" y="2193925"/>
              <a:ext cx="6350" cy="6350"/>
            </a:xfrm>
            <a:custGeom>
              <a:avLst/>
              <a:gdLst>
                <a:gd name="T0" fmla="*/ 0 w 4"/>
                <a:gd name="T1" fmla="*/ 6350 h 4"/>
                <a:gd name="T2" fmla="*/ 0 w 4"/>
                <a:gd name="T3" fmla="*/ 0 h 4"/>
                <a:gd name="T4" fmla="*/ 0 w 4"/>
                <a:gd name="T5" fmla="*/ 6350 h 4"/>
                <a:gd name="T6" fmla="*/ 6350 w 4"/>
                <a:gd name="T7" fmla="*/ 6350 h 4"/>
                <a:gd name="T8" fmla="*/ 6350 w 4"/>
                <a:gd name="T9" fmla="*/ 0 h 4"/>
                <a:gd name="T10" fmla="*/ 6350 w 4"/>
                <a:gd name="T11" fmla="*/ 6350 h 4"/>
                <a:gd name="T12" fmla="*/ 0 w 4"/>
                <a:gd name="T13" fmla="*/ 6350 h 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 h="4">
                  <a:moveTo>
                    <a:pt x="0" y="4"/>
                  </a:moveTo>
                  <a:lnTo>
                    <a:pt x="0" y="0"/>
                  </a:lnTo>
                  <a:lnTo>
                    <a:pt x="0" y="4"/>
                  </a:lnTo>
                  <a:lnTo>
                    <a:pt x="4" y="4"/>
                  </a:lnTo>
                  <a:lnTo>
                    <a:pt x="4" y="0"/>
                  </a:lnTo>
                  <a:lnTo>
                    <a:pt x="4" y="4"/>
                  </a:lnTo>
                  <a:lnTo>
                    <a:pt x="0"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192" name="Freeform 2682"/>
            <p:cNvSpPr>
              <a:spLocks/>
            </p:cNvSpPr>
            <p:nvPr/>
          </p:nvSpPr>
          <p:spPr bwMode="auto">
            <a:xfrm>
              <a:off x="4333875" y="1746250"/>
              <a:ext cx="6350" cy="6350"/>
            </a:xfrm>
            <a:custGeom>
              <a:avLst/>
              <a:gdLst>
                <a:gd name="T0" fmla="*/ 0 w 4"/>
                <a:gd name="T1" fmla="*/ 6350 h 4"/>
                <a:gd name="T2" fmla="*/ 0 w 4"/>
                <a:gd name="T3" fmla="*/ 0 h 4"/>
                <a:gd name="T4" fmla="*/ 6350 w 4"/>
                <a:gd name="T5" fmla="*/ 0 h 4"/>
                <a:gd name="T6" fmla="*/ 0 w 4"/>
                <a:gd name="T7" fmla="*/ 6350 h 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 h="4">
                  <a:moveTo>
                    <a:pt x="0" y="4"/>
                  </a:moveTo>
                  <a:lnTo>
                    <a:pt x="0" y="0"/>
                  </a:lnTo>
                  <a:lnTo>
                    <a:pt x="4" y="0"/>
                  </a:lnTo>
                  <a:lnTo>
                    <a:pt x="0"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193" name="Freeform 2683"/>
            <p:cNvSpPr>
              <a:spLocks/>
            </p:cNvSpPr>
            <p:nvPr/>
          </p:nvSpPr>
          <p:spPr bwMode="auto">
            <a:xfrm>
              <a:off x="3760788" y="2068513"/>
              <a:ext cx="6350" cy="6350"/>
            </a:xfrm>
            <a:custGeom>
              <a:avLst/>
              <a:gdLst>
                <a:gd name="T0" fmla="*/ 6350 w 4"/>
                <a:gd name="T1" fmla="*/ 6350 h 4"/>
                <a:gd name="T2" fmla="*/ 0 w 4"/>
                <a:gd name="T3" fmla="*/ 6350 h 4"/>
                <a:gd name="T4" fmla="*/ 6350 w 4"/>
                <a:gd name="T5" fmla="*/ 6350 h 4"/>
                <a:gd name="T6" fmla="*/ 6350 w 4"/>
                <a:gd name="T7" fmla="*/ 0 h 4"/>
                <a:gd name="T8" fmla="*/ 6350 w 4"/>
                <a:gd name="T9" fmla="*/ 6350 h 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 h="4">
                  <a:moveTo>
                    <a:pt x="4" y="4"/>
                  </a:moveTo>
                  <a:lnTo>
                    <a:pt x="0" y="4"/>
                  </a:lnTo>
                  <a:lnTo>
                    <a:pt x="4" y="4"/>
                  </a:lnTo>
                  <a:lnTo>
                    <a:pt x="4" y="0"/>
                  </a:lnTo>
                  <a:lnTo>
                    <a:pt x="4"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194" name="Freeform 2684"/>
            <p:cNvSpPr>
              <a:spLocks/>
            </p:cNvSpPr>
            <p:nvPr/>
          </p:nvSpPr>
          <p:spPr bwMode="auto">
            <a:xfrm>
              <a:off x="5484813" y="1997075"/>
              <a:ext cx="12700" cy="6350"/>
            </a:xfrm>
            <a:custGeom>
              <a:avLst/>
              <a:gdLst>
                <a:gd name="T0" fmla="*/ 6350 w 8"/>
                <a:gd name="T1" fmla="*/ 6350 h 4"/>
                <a:gd name="T2" fmla="*/ 0 w 8"/>
                <a:gd name="T3" fmla="*/ 6350 h 4"/>
                <a:gd name="T4" fmla="*/ 6350 w 8"/>
                <a:gd name="T5" fmla="*/ 0 h 4"/>
                <a:gd name="T6" fmla="*/ 12700 w 8"/>
                <a:gd name="T7" fmla="*/ 0 h 4"/>
                <a:gd name="T8" fmla="*/ 12700 w 8"/>
                <a:gd name="T9" fmla="*/ 6350 h 4"/>
                <a:gd name="T10" fmla="*/ 6350 w 8"/>
                <a:gd name="T11" fmla="*/ 6350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8" h="4">
                  <a:moveTo>
                    <a:pt x="4" y="4"/>
                  </a:moveTo>
                  <a:lnTo>
                    <a:pt x="0" y="4"/>
                  </a:lnTo>
                  <a:lnTo>
                    <a:pt x="4" y="0"/>
                  </a:lnTo>
                  <a:lnTo>
                    <a:pt x="8" y="0"/>
                  </a:lnTo>
                  <a:lnTo>
                    <a:pt x="8" y="4"/>
                  </a:lnTo>
                  <a:lnTo>
                    <a:pt x="4"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195" name="Freeform 2685"/>
            <p:cNvSpPr>
              <a:spLocks/>
            </p:cNvSpPr>
            <p:nvPr/>
          </p:nvSpPr>
          <p:spPr bwMode="auto">
            <a:xfrm>
              <a:off x="5084763" y="1835150"/>
              <a:ext cx="12700" cy="0"/>
            </a:xfrm>
            <a:custGeom>
              <a:avLst/>
              <a:gdLst>
                <a:gd name="T0" fmla="*/ 6350 w 8"/>
                <a:gd name="T1" fmla="*/ 0 w 8"/>
                <a:gd name="T2" fmla="*/ 6350 w 8"/>
                <a:gd name="T3" fmla="*/ 12700 w 8"/>
                <a:gd name="T4" fmla="*/ 6350 w 8"/>
                <a:gd name="T5" fmla="*/ 0 60000 65536"/>
                <a:gd name="T6" fmla="*/ 0 60000 65536"/>
                <a:gd name="T7" fmla="*/ 0 60000 65536"/>
                <a:gd name="T8" fmla="*/ 0 60000 65536"/>
                <a:gd name="T9" fmla="*/ 0 60000 65536"/>
              </a:gdLst>
              <a:ahLst/>
              <a:cxnLst>
                <a:cxn ang="T5">
                  <a:pos x="T0" y="0"/>
                </a:cxn>
                <a:cxn ang="T6">
                  <a:pos x="T1" y="0"/>
                </a:cxn>
                <a:cxn ang="T7">
                  <a:pos x="T2" y="0"/>
                </a:cxn>
                <a:cxn ang="T8">
                  <a:pos x="T3" y="0"/>
                </a:cxn>
                <a:cxn ang="T9">
                  <a:pos x="T4" y="0"/>
                </a:cxn>
              </a:cxnLst>
              <a:rect l="0" t="0" r="r" b="b"/>
              <a:pathLst>
                <a:path w="8">
                  <a:moveTo>
                    <a:pt x="4" y="0"/>
                  </a:moveTo>
                  <a:lnTo>
                    <a:pt x="0" y="0"/>
                  </a:lnTo>
                  <a:lnTo>
                    <a:pt x="4" y="0"/>
                  </a:lnTo>
                  <a:lnTo>
                    <a:pt x="8" y="0"/>
                  </a:lnTo>
                  <a:lnTo>
                    <a:pt x="4"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196" name="Rectangle 2686"/>
            <p:cNvSpPr>
              <a:spLocks noChangeArrowheads="1"/>
            </p:cNvSpPr>
            <p:nvPr/>
          </p:nvSpPr>
          <p:spPr bwMode="auto">
            <a:xfrm>
              <a:off x="5300663" y="1955800"/>
              <a:ext cx="4762" cy="4763"/>
            </a:xfrm>
            <a:prstGeom prst="rect">
              <a:avLst/>
            </a:prstGeom>
            <a:noFill/>
            <a:ln w="635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197" name="Freeform 2687"/>
            <p:cNvSpPr>
              <a:spLocks/>
            </p:cNvSpPr>
            <p:nvPr/>
          </p:nvSpPr>
          <p:spPr bwMode="auto">
            <a:xfrm>
              <a:off x="5067300" y="1912938"/>
              <a:ext cx="12700" cy="6350"/>
            </a:xfrm>
            <a:custGeom>
              <a:avLst/>
              <a:gdLst>
                <a:gd name="T0" fmla="*/ 0 w 8"/>
                <a:gd name="T1" fmla="*/ 6350 h 4"/>
                <a:gd name="T2" fmla="*/ 6350 w 8"/>
                <a:gd name="T3" fmla="*/ 6350 h 4"/>
                <a:gd name="T4" fmla="*/ 6350 w 8"/>
                <a:gd name="T5" fmla="*/ 0 h 4"/>
                <a:gd name="T6" fmla="*/ 12700 w 8"/>
                <a:gd name="T7" fmla="*/ 0 h 4"/>
                <a:gd name="T8" fmla="*/ 12700 w 8"/>
                <a:gd name="T9" fmla="*/ 6350 h 4"/>
                <a:gd name="T10" fmla="*/ 6350 w 8"/>
                <a:gd name="T11" fmla="*/ 6350 h 4"/>
                <a:gd name="T12" fmla="*/ 0 w 8"/>
                <a:gd name="T13" fmla="*/ 6350 h 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8" h="4">
                  <a:moveTo>
                    <a:pt x="0" y="4"/>
                  </a:moveTo>
                  <a:lnTo>
                    <a:pt x="4" y="4"/>
                  </a:lnTo>
                  <a:lnTo>
                    <a:pt x="4" y="0"/>
                  </a:lnTo>
                  <a:lnTo>
                    <a:pt x="8" y="0"/>
                  </a:lnTo>
                  <a:lnTo>
                    <a:pt x="8" y="4"/>
                  </a:lnTo>
                  <a:lnTo>
                    <a:pt x="4" y="4"/>
                  </a:lnTo>
                  <a:lnTo>
                    <a:pt x="0"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198" name="Freeform 2688"/>
            <p:cNvSpPr>
              <a:spLocks/>
            </p:cNvSpPr>
            <p:nvPr/>
          </p:nvSpPr>
          <p:spPr bwMode="auto">
            <a:xfrm>
              <a:off x="5257800" y="2259013"/>
              <a:ext cx="6350" cy="6350"/>
            </a:xfrm>
            <a:custGeom>
              <a:avLst/>
              <a:gdLst>
                <a:gd name="T0" fmla="*/ 0 w 4"/>
                <a:gd name="T1" fmla="*/ 6350 h 4"/>
                <a:gd name="T2" fmla="*/ 6350 w 4"/>
                <a:gd name="T3" fmla="*/ 0 h 4"/>
                <a:gd name="T4" fmla="*/ 6350 w 4"/>
                <a:gd name="T5" fmla="*/ 6350 h 4"/>
                <a:gd name="T6" fmla="*/ 0 w 4"/>
                <a:gd name="T7" fmla="*/ 6350 h 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 h="4">
                  <a:moveTo>
                    <a:pt x="0" y="4"/>
                  </a:moveTo>
                  <a:lnTo>
                    <a:pt x="4" y="0"/>
                  </a:lnTo>
                  <a:lnTo>
                    <a:pt x="4" y="4"/>
                  </a:lnTo>
                  <a:lnTo>
                    <a:pt x="0"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199" name="Freeform 2689"/>
            <p:cNvSpPr>
              <a:spLocks/>
            </p:cNvSpPr>
            <p:nvPr/>
          </p:nvSpPr>
          <p:spPr bwMode="auto">
            <a:xfrm>
              <a:off x="3821113" y="2122488"/>
              <a:ext cx="0" cy="6350"/>
            </a:xfrm>
            <a:custGeom>
              <a:avLst/>
              <a:gdLst>
                <a:gd name="T0" fmla="*/ 6350 h 4"/>
                <a:gd name="T1" fmla="*/ 0 h 4"/>
                <a:gd name="T2" fmla="*/ 6350 h 4"/>
                <a:gd name="T3" fmla="*/ 0 60000 65536"/>
                <a:gd name="T4" fmla="*/ 0 60000 65536"/>
                <a:gd name="T5" fmla="*/ 0 60000 65536"/>
              </a:gdLst>
              <a:ahLst/>
              <a:cxnLst>
                <a:cxn ang="T3">
                  <a:pos x="0" y="T0"/>
                </a:cxn>
                <a:cxn ang="T4">
                  <a:pos x="0" y="T1"/>
                </a:cxn>
                <a:cxn ang="T5">
                  <a:pos x="0" y="T2"/>
                </a:cxn>
              </a:cxnLst>
              <a:rect l="0" t="0" r="r" b="b"/>
              <a:pathLst>
                <a:path h="4">
                  <a:moveTo>
                    <a:pt x="0" y="4"/>
                  </a:moveTo>
                  <a:lnTo>
                    <a:pt x="0" y="0"/>
                  </a:lnTo>
                  <a:lnTo>
                    <a:pt x="0"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00" name="Freeform 2690"/>
            <p:cNvSpPr>
              <a:spLocks/>
            </p:cNvSpPr>
            <p:nvPr/>
          </p:nvSpPr>
          <p:spPr bwMode="auto">
            <a:xfrm>
              <a:off x="5419725" y="2235200"/>
              <a:ext cx="6350" cy="6350"/>
            </a:xfrm>
            <a:custGeom>
              <a:avLst/>
              <a:gdLst>
                <a:gd name="T0" fmla="*/ 0 w 4"/>
                <a:gd name="T1" fmla="*/ 6350 h 4"/>
                <a:gd name="T2" fmla="*/ 6350 w 4"/>
                <a:gd name="T3" fmla="*/ 0 h 4"/>
                <a:gd name="T4" fmla="*/ 6350 w 4"/>
                <a:gd name="T5" fmla="*/ 6350 h 4"/>
                <a:gd name="T6" fmla="*/ 0 w 4"/>
                <a:gd name="T7" fmla="*/ 6350 h 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 h="4">
                  <a:moveTo>
                    <a:pt x="0" y="4"/>
                  </a:moveTo>
                  <a:lnTo>
                    <a:pt x="4" y="0"/>
                  </a:lnTo>
                  <a:lnTo>
                    <a:pt x="4" y="4"/>
                  </a:lnTo>
                  <a:lnTo>
                    <a:pt x="0"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01" name="Freeform 2691"/>
            <p:cNvSpPr>
              <a:spLocks/>
            </p:cNvSpPr>
            <p:nvPr/>
          </p:nvSpPr>
          <p:spPr bwMode="auto">
            <a:xfrm>
              <a:off x="4829175" y="1477963"/>
              <a:ext cx="6350" cy="6350"/>
            </a:xfrm>
            <a:custGeom>
              <a:avLst/>
              <a:gdLst>
                <a:gd name="T0" fmla="*/ 0 w 4"/>
                <a:gd name="T1" fmla="*/ 6350 h 4"/>
                <a:gd name="T2" fmla="*/ 0 w 4"/>
                <a:gd name="T3" fmla="*/ 0 h 4"/>
                <a:gd name="T4" fmla="*/ 6350 w 4"/>
                <a:gd name="T5" fmla="*/ 0 h 4"/>
                <a:gd name="T6" fmla="*/ 0 w 4"/>
                <a:gd name="T7" fmla="*/ 0 h 4"/>
                <a:gd name="T8" fmla="*/ 0 w 4"/>
                <a:gd name="T9" fmla="*/ 6350 h 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 h="4">
                  <a:moveTo>
                    <a:pt x="0" y="4"/>
                  </a:moveTo>
                  <a:lnTo>
                    <a:pt x="0" y="0"/>
                  </a:lnTo>
                  <a:lnTo>
                    <a:pt x="4" y="0"/>
                  </a:lnTo>
                  <a:lnTo>
                    <a:pt x="0" y="0"/>
                  </a:lnTo>
                  <a:lnTo>
                    <a:pt x="0"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02" name="Freeform 2692"/>
            <p:cNvSpPr>
              <a:spLocks/>
            </p:cNvSpPr>
            <p:nvPr/>
          </p:nvSpPr>
          <p:spPr bwMode="auto">
            <a:xfrm>
              <a:off x="3832225" y="2128838"/>
              <a:ext cx="6350" cy="4762"/>
            </a:xfrm>
            <a:custGeom>
              <a:avLst/>
              <a:gdLst>
                <a:gd name="T0" fmla="*/ 6350 w 4"/>
                <a:gd name="T1" fmla="*/ 4762 h 3"/>
                <a:gd name="T2" fmla="*/ 6350 w 4"/>
                <a:gd name="T3" fmla="*/ 0 h 3"/>
                <a:gd name="T4" fmla="*/ 0 w 4"/>
                <a:gd name="T5" fmla="*/ 0 h 3"/>
                <a:gd name="T6" fmla="*/ 6350 w 4"/>
                <a:gd name="T7" fmla="*/ 0 h 3"/>
                <a:gd name="T8" fmla="*/ 6350 w 4"/>
                <a:gd name="T9" fmla="*/ 4762 h 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 h="3">
                  <a:moveTo>
                    <a:pt x="4" y="3"/>
                  </a:moveTo>
                  <a:lnTo>
                    <a:pt x="4" y="0"/>
                  </a:lnTo>
                  <a:lnTo>
                    <a:pt x="0" y="0"/>
                  </a:lnTo>
                  <a:lnTo>
                    <a:pt x="4" y="0"/>
                  </a:lnTo>
                  <a:lnTo>
                    <a:pt x="4" y="3"/>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03" name="Freeform 2693"/>
            <p:cNvSpPr>
              <a:spLocks/>
            </p:cNvSpPr>
            <p:nvPr/>
          </p:nvSpPr>
          <p:spPr bwMode="auto">
            <a:xfrm>
              <a:off x="5162550" y="1722438"/>
              <a:ext cx="12700" cy="0"/>
            </a:xfrm>
            <a:custGeom>
              <a:avLst/>
              <a:gdLst>
                <a:gd name="T0" fmla="*/ 6350 w 8"/>
                <a:gd name="T1" fmla="*/ 0 w 8"/>
                <a:gd name="T2" fmla="*/ 6350 w 8"/>
                <a:gd name="T3" fmla="*/ 12700 w 8"/>
                <a:gd name="T4" fmla="*/ 6350 w 8"/>
                <a:gd name="T5" fmla="*/ 0 60000 65536"/>
                <a:gd name="T6" fmla="*/ 0 60000 65536"/>
                <a:gd name="T7" fmla="*/ 0 60000 65536"/>
                <a:gd name="T8" fmla="*/ 0 60000 65536"/>
                <a:gd name="T9" fmla="*/ 0 60000 65536"/>
              </a:gdLst>
              <a:ahLst/>
              <a:cxnLst>
                <a:cxn ang="T5">
                  <a:pos x="T0" y="0"/>
                </a:cxn>
                <a:cxn ang="T6">
                  <a:pos x="T1" y="0"/>
                </a:cxn>
                <a:cxn ang="T7">
                  <a:pos x="T2" y="0"/>
                </a:cxn>
                <a:cxn ang="T8">
                  <a:pos x="T3" y="0"/>
                </a:cxn>
                <a:cxn ang="T9">
                  <a:pos x="T4" y="0"/>
                </a:cxn>
              </a:cxnLst>
              <a:rect l="0" t="0" r="r" b="b"/>
              <a:pathLst>
                <a:path w="8">
                  <a:moveTo>
                    <a:pt x="4" y="0"/>
                  </a:moveTo>
                  <a:lnTo>
                    <a:pt x="0" y="0"/>
                  </a:lnTo>
                  <a:lnTo>
                    <a:pt x="4" y="0"/>
                  </a:lnTo>
                  <a:lnTo>
                    <a:pt x="8" y="0"/>
                  </a:lnTo>
                  <a:lnTo>
                    <a:pt x="4"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04" name="Freeform 2694"/>
            <p:cNvSpPr>
              <a:spLocks/>
            </p:cNvSpPr>
            <p:nvPr/>
          </p:nvSpPr>
          <p:spPr bwMode="auto">
            <a:xfrm>
              <a:off x="5043488" y="2062163"/>
              <a:ext cx="17462" cy="6350"/>
            </a:xfrm>
            <a:custGeom>
              <a:avLst/>
              <a:gdLst>
                <a:gd name="T0" fmla="*/ 0 w 11"/>
                <a:gd name="T1" fmla="*/ 6350 h 4"/>
                <a:gd name="T2" fmla="*/ 0 w 11"/>
                <a:gd name="T3" fmla="*/ 0 h 4"/>
                <a:gd name="T4" fmla="*/ 6350 w 11"/>
                <a:gd name="T5" fmla="*/ 0 h 4"/>
                <a:gd name="T6" fmla="*/ 12700 w 11"/>
                <a:gd name="T7" fmla="*/ 0 h 4"/>
                <a:gd name="T8" fmla="*/ 17462 w 11"/>
                <a:gd name="T9" fmla="*/ 0 h 4"/>
                <a:gd name="T10" fmla="*/ 12700 w 11"/>
                <a:gd name="T11" fmla="*/ 0 h 4"/>
                <a:gd name="T12" fmla="*/ 6350 w 11"/>
                <a:gd name="T13" fmla="*/ 0 h 4"/>
                <a:gd name="T14" fmla="*/ 0 w 11"/>
                <a:gd name="T15" fmla="*/ 6350 h 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1" h="4">
                  <a:moveTo>
                    <a:pt x="0" y="4"/>
                  </a:moveTo>
                  <a:lnTo>
                    <a:pt x="0" y="0"/>
                  </a:lnTo>
                  <a:lnTo>
                    <a:pt x="4" y="0"/>
                  </a:lnTo>
                  <a:lnTo>
                    <a:pt x="8" y="0"/>
                  </a:lnTo>
                  <a:lnTo>
                    <a:pt x="11" y="0"/>
                  </a:lnTo>
                  <a:lnTo>
                    <a:pt x="8" y="0"/>
                  </a:lnTo>
                  <a:lnTo>
                    <a:pt x="4" y="0"/>
                  </a:lnTo>
                  <a:lnTo>
                    <a:pt x="0"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05" name="Freeform 2695"/>
            <p:cNvSpPr>
              <a:spLocks/>
            </p:cNvSpPr>
            <p:nvPr/>
          </p:nvSpPr>
          <p:spPr bwMode="auto">
            <a:xfrm>
              <a:off x="5484813" y="1997075"/>
              <a:ext cx="6350" cy="0"/>
            </a:xfrm>
            <a:custGeom>
              <a:avLst/>
              <a:gdLst>
                <a:gd name="T0" fmla="*/ 0 w 4"/>
                <a:gd name="T1" fmla="*/ 6350 w 4"/>
                <a:gd name="T2" fmla="*/ 0 w 4"/>
                <a:gd name="T3" fmla="*/ 0 60000 65536"/>
                <a:gd name="T4" fmla="*/ 0 60000 65536"/>
                <a:gd name="T5" fmla="*/ 0 60000 65536"/>
              </a:gdLst>
              <a:ahLst/>
              <a:cxnLst>
                <a:cxn ang="T3">
                  <a:pos x="T0" y="0"/>
                </a:cxn>
                <a:cxn ang="T4">
                  <a:pos x="T1" y="0"/>
                </a:cxn>
                <a:cxn ang="T5">
                  <a:pos x="T2" y="0"/>
                </a:cxn>
              </a:cxnLst>
              <a:rect l="0" t="0" r="r" b="b"/>
              <a:pathLst>
                <a:path w="4">
                  <a:moveTo>
                    <a:pt x="0" y="0"/>
                  </a:moveTo>
                  <a:lnTo>
                    <a:pt x="4" y="0"/>
                  </a:lnTo>
                  <a:lnTo>
                    <a:pt x="0"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06" name="Freeform 2696"/>
            <p:cNvSpPr>
              <a:spLocks/>
            </p:cNvSpPr>
            <p:nvPr/>
          </p:nvSpPr>
          <p:spPr bwMode="auto">
            <a:xfrm>
              <a:off x="4005263" y="1536700"/>
              <a:ext cx="12700" cy="6350"/>
            </a:xfrm>
            <a:custGeom>
              <a:avLst/>
              <a:gdLst>
                <a:gd name="T0" fmla="*/ 6350 w 8"/>
                <a:gd name="T1" fmla="*/ 6350 h 4"/>
                <a:gd name="T2" fmla="*/ 0 w 8"/>
                <a:gd name="T3" fmla="*/ 6350 h 4"/>
                <a:gd name="T4" fmla="*/ 6350 w 8"/>
                <a:gd name="T5" fmla="*/ 6350 h 4"/>
                <a:gd name="T6" fmla="*/ 6350 w 8"/>
                <a:gd name="T7" fmla="*/ 0 h 4"/>
                <a:gd name="T8" fmla="*/ 12700 w 8"/>
                <a:gd name="T9" fmla="*/ 0 h 4"/>
                <a:gd name="T10" fmla="*/ 12700 w 8"/>
                <a:gd name="T11" fmla="*/ 6350 h 4"/>
                <a:gd name="T12" fmla="*/ 6350 w 8"/>
                <a:gd name="T13" fmla="*/ 6350 h 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8" h="4">
                  <a:moveTo>
                    <a:pt x="4" y="4"/>
                  </a:moveTo>
                  <a:lnTo>
                    <a:pt x="0" y="4"/>
                  </a:lnTo>
                  <a:lnTo>
                    <a:pt x="4" y="4"/>
                  </a:lnTo>
                  <a:lnTo>
                    <a:pt x="4" y="0"/>
                  </a:lnTo>
                  <a:lnTo>
                    <a:pt x="8" y="0"/>
                  </a:lnTo>
                  <a:lnTo>
                    <a:pt x="8" y="4"/>
                  </a:lnTo>
                  <a:lnTo>
                    <a:pt x="4"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07" name="Freeform 2697"/>
            <p:cNvSpPr>
              <a:spLocks/>
            </p:cNvSpPr>
            <p:nvPr/>
          </p:nvSpPr>
          <p:spPr bwMode="auto">
            <a:xfrm>
              <a:off x="5491163" y="2027238"/>
              <a:ext cx="11112" cy="0"/>
            </a:xfrm>
            <a:custGeom>
              <a:avLst/>
              <a:gdLst>
                <a:gd name="T0" fmla="*/ 6350 w 7"/>
                <a:gd name="T1" fmla="*/ 0 w 7"/>
                <a:gd name="T2" fmla="*/ 6350 w 7"/>
                <a:gd name="T3" fmla="*/ 11112 w 7"/>
                <a:gd name="T4" fmla="*/ 6350 w 7"/>
                <a:gd name="T5" fmla="*/ 0 60000 65536"/>
                <a:gd name="T6" fmla="*/ 0 60000 65536"/>
                <a:gd name="T7" fmla="*/ 0 60000 65536"/>
                <a:gd name="T8" fmla="*/ 0 60000 65536"/>
                <a:gd name="T9" fmla="*/ 0 60000 65536"/>
              </a:gdLst>
              <a:ahLst/>
              <a:cxnLst>
                <a:cxn ang="T5">
                  <a:pos x="T0" y="0"/>
                </a:cxn>
                <a:cxn ang="T6">
                  <a:pos x="T1" y="0"/>
                </a:cxn>
                <a:cxn ang="T7">
                  <a:pos x="T2" y="0"/>
                </a:cxn>
                <a:cxn ang="T8">
                  <a:pos x="T3" y="0"/>
                </a:cxn>
                <a:cxn ang="T9">
                  <a:pos x="T4" y="0"/>
                </a:cxn>
              </a:cxnLst>
              <a:rect l="0" t="0" r="r" b="b"/>
              <a:pathLst>
                <a:path w="7">
                  <a:moveTo>
                    <a:pt x="4" y="0"/>
                  </a:moveTo>
                  <a:lnTo>
                    <a:pt x="0" y="0"/>
                  </a:lnTo>
                  <a:lnTo>
                    <a:pt x="4" y="0"/>
                  </a:lnTo>
                  <a:lnTo>
                    <a:pt x="7" y="0"/>
                  </a:lnTo>
                  <a:lnTo>
                    <a:pt x="4"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08" name="Freeform 2698"/>
            <p:cNvSpPr>
              <a:spLocks/>
            </p:cNvSpPr>
            <p:nvPr/>
          </p:nvSpPr>
          <p:spPr bwMode="auto">
            <a:xfrm>
              <a:off x="5437188" y="1752600"/>
              <a:ext cx="12700" cy="0"/>
            </a:xfrm>
            <a:custGeom>
              <a:avLst/>
              <a:gdLst>
                <a:gd name="T0" fmla="*/ 12700 w 8"/>
                <a:gd name="T1" fmla="*/ 6350 w 8"/>
                <a:gd name="T2" fmla="*/ 0 w 8"/>
                <a:gd name="T3" fmla="*/ 6350 w 8"/>
                <a:gd name="T4" fmla="*/ 12700 w 8"/>
                <a:gd name="T5" fmla="*/ 0 60000 65536"/>
                <a:gd name="T6" fmla="*/ 0 60000 65536"/>
                <a:gd name="T7" fmla="*/ 0 60000 65536"/>
                <a:gd name="T8" fmla="*/ 0 60000 65536"/>
                <a:gd name="T9" fmla="*/ 0 60000 65536"/>
              </a:gdLst>
              <a:ahLst/>
              <a:cxnLst>
                <a:cxn ang="T5">
                  <a:pos x="T0" y="0"/>
                </a:cxn>
                <a:cxn ang="T6">
                  <a:pos x="T1" y="0"/>
                </a:cxn>
                <a:cxn ang="T7">
                  <a:pos x="T2" y="0"/>
                </a:cxn>
                <a:cxn ang="T8">
                  <a:pos x="T3" y="0"/>
                </a:cxn>
                <a:cxn ang="T9">
                  <a:pos x="T4" y="0"/>
                </a:cxn>
              </a:cxnLst>
              <a:rect l="0" t="0" r="r" b="b"/>
              <a:pathLst>
                <a:path w="8">
                  <a:moveTo>
                    <a:pt x="8" y="0"/>
                  </a:moveTo>
                  <a:lnTo>
                    <a:pt x="4" y="0"/>
                  </a:lnTo>
                  <a:lnTo>
                    <a:pt x="0" y="0"/>
                  </a:lnTo>
                  <a:lnTo>
                    <a:pt x="4" y="0"/>
                  </a:lnTo>
                  <a:lnTo>
                    <a:pt x="8"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09" name="Rectangle 2699"/>
            <p:cNvSpPr>
              <a:spLocks noChangeArrowheads="1"/>
            </p:cNvSpPr>
            <p:nvPr/>
          </p:nvSpPr>
          <p:spPr bwMode="auto">
            <a:xfrm>
              <a:off x="3879850" y="2200275"/>
              <a:ext cx="6350" cy="6350"/>
            </a:xfrm>
            <a:prstGeom prst="rect">
              <a:avLst/>
            </a:prstGeom>
            <a:noFill/>
            <a:ln w="635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10" name="Rectangle 2700"/>
            <p:cNvSpPr>
              <a:spLocks noChangeArrowheads="1"/>
            </p:cNvSpPr>
            <p:nvPr/>
          </p:nvSpPr>
          <p:spPr bwMode="auto">
            <a:xfrm>
              <a:off x="5372100" y="1728788"/>
              <a:ext cx="6350" cy="6350"/>
            </a:xfrm>
            <a:prstGeom prst="rect">
              <a:avLst/>
            </a:prstGeom>
            <a:noFill/>
            <a:ln w="635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11" name="Freeform 2701"/>
            <p:cNvSpPr>
              <a:spLocks/>
            </p:cNvSpPr>
            <p:nvPr/>
          </p:nvSpPr>
          <p:spPr bwMode="auto">
            <a:xfrm>
              <a:off x="4333875" y="1597025"/>
              <a:ext cx="11113" cy="0"/>
            </a:xfrm>
            <a:custGeom>
              <a:avLst/>
              <a:gdLst>
                <a:gd name="T0" fmla="*/ 6350 w 7"/>
                <a:gd name="T1" fmla="*/ 0 w 7"/>
                <a:gd name="T2" fmla="*/ 6350 w 7"/>
                <a:gd name="T3" fmla="*/ 11113 w 7"/>
                <a:gd name="T4" fmla="*/ 6350 w 7"/>
                <a:gd name="T5" fmla="*/ 0 60000 65536"/>
                <a:gd name="T6" fmla="*/ 0 60000 65536"/>
                <a:gd name="T7" fmla="*/ 0 60000 65536"/>
                <a:gd name="T8" fmla="*/ 0 60000 65536"/>
                <a:gd name="T9" fmla="*/ 0 60000 65536"/>
              </a:gdLst>
              <a:ahLst/>
              <a:cxnLst>
                <a:cxn ang="T5">
                  <a:pos x="T0" y="0"/>
                </a:cxn>
                <a:cxn ang="T6">
                  <a:pos x="T1" y="0"/>
                </a:cxn>
                <a:cxn ang="T7">
                  <a:pos x="T2" y="0"/>
                </a:cxn>
                <a:cxn ang="T8">
                  <a:pos x="T3" y="0"/>
                </a:cxn>
                <a:cxn ang="T9">
                  <a:pos x="T4" y="0"/>
                </a:cxn>
              </a:cxnLst>
              <a:rect l="0" t="0" r="r" b="b"/>
              <a:pathLst>
                <a:path w="7">
                  <a:moveTo>
                    <a:pt x="4" y="0"/>
                  </a:moveTo>
                  <a:lnTo>
                    <a:pt x="0" y="0"/>
                  </a:lnTo>
                  <a:lnTo>
                    <a:pt x="4" y="0"/>
                  </a:lnTo>
                  <a:lnTo>
                    <a:pt x="7" y="0"/>
                  </a:lnTo>
                  <a:lnTo>
                    <a:pt x="4"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12" name="Freeform 2702"/>
            <p:cNvSpPr>
              <a:spLocks/>
            </p:cNvSpPr>
            <p:nvPr/>
          </p:nvSpPr>
          <p:spPr bwMode="auto">
            <a:xfrm>
              <a:off x="3552825" y="1692275"/>
              <a:ext cx="11113" cy="6350"/>
            </a:xfrm>
            <a:custGeom>
              <a:avLst/>
              <a:gdLst>
                <a:gd name="T0" fmla="*/ 4763 w 7"/>
                <a:gd name="T1" fmla="*/ 6350 h 4"/>
                <a:gd name="T2" fmla="*/ 0 w 7"/>
                <a:gd name="T3" fmla="*/ 6350 h 4"/>
                <a:gd name="T4" fmla="*/ 4763 w 7"/>
                <a:gd name="T5" fmla="*/ 6350 h 4"/>
                <a:gd name="T6" fmla="*/ 4763 w 7"/>
                <a:gd name="T7" fmla="*/ 0 h 4"/>
                <a:gd name="T8" fmla="*/ 11113 w 7"/>
                <a:gd name="T9" fmla="*/ 6350 h 4"/>
                <a:gd name="T10" fmla="*/ 4763 w 7"/>
                <a:gd name="T11" fmla="*/ 6350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 h="4">
                  <a:moveTo>
                    <a:pt x="3" y="4"/>
                  </a:moveTo>
                  <a:lnTo>
                    <a:pt x="0" y="4"/>
                  </a:lnTo>
                  <a:lnTo>
                    <a:pt x="3" y="4"/>
                  </a:lnTo>
                  <a:lnTo>
                    <a:pt x="3" y="0"/>
                  </a:lnTo>
                  <a:lnTo>
                    <a:pt x="7" y="4"/>
                  </a:lnTo>
                  <a:lnTo>
                    <a:pt x="3"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13" name="Freeform 2703"/>
            <p:cNvSpPr>
              <a:spLocks/>
            </p:cNvSpPr>
            <p:nvPr/>
          </p:nvSpPr>
          <p:spPr bwMode="auto">
            <a:xfrm>
              <a:off x="3916363" y="2176463"/>
              <a:ext cx="0" cy="6350"/>
            </a:xfrm>
            <a:custGeom>
              <a:avLst/>
              <a:gdLst>
                <a:gd name="T0" fmla="*/ 6350 h 4"/>
                <a:gd name="T1" fmla="*/ 0 h 4"/>
                <a:gd name="T2" fmla="*/ 6350 h 4"/>
                <a:gd name="T3" fmla="*/ 0 60000 65536"/>
                <a:gd name="T4" fmla="*/ 0 60000 65536"/>
                <a:gd name="T5" fmla="*/ 0 60000 65536"/>
              </a:gdLst>
              <a:ahLst/>
              <a:cxnLst>
                <a:cxn ang="T3">
                  <a:pos x="0" y="T0"/>
                </a:cxn>
                <a:cxn ang="T4">
                  <a:pos x="0" y="T1"/>
                </a:cxn>
                <a:cxn ang="T5">
                  <a:pos x="0" y="T2"/>
                </a:cxn>
              </a:cxnLst>
              <a:rect l="0" t="0" r="r" b="b"/>
              <a:pathLst>
                <a:path h="4">
                  <a:moveTo>
                    <a:pt x="0" y="4"/>
                  </a:moveTo>
                  <a:lnTo>
                    <a:pt x="0" y="0"/>
                  </a:lnTo>
                  <a:lnTo>
                    <a:pt x="0"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14" name="Rectangle 2704"/>
            <p:cNvSpPr>
              <a:spLocks noChangeArrowheads="1"/>
            </p:cNvSpPr>
            <p:nvPr/>
          </p:nvSpPr>
          <p:spPr bwMode="auto">
            <a:xfrm>
              <a:off x="5032375" y="1936750"/>
              <a:ext cx="4763" cy="6350"/>
            </a:xfrm>
            <a:prstGeom prst="rect">
              <a:avLst/>
            </a:prstGeom>
            <a:noFill/>
            <a:ln w="635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15" name="Freeform 2705"/>
            <p:cNvSpPr>
              <a:spLocks/>
            </p:cNvSpPr>
            <p:nvPr/>
          </p:nvSpPr>
          <p:spPr bwMode="auto">
            <a:xfrm>
              <a:off x="5491163" y="1990725"/>
              <a:ext cx="6350" cy="0"/>
            </a:xfrm>
            <a:custGeom>
              <a:avLst/>
              <a:gdLst>
                <a:gd name="T0" fmla="*/ 0 w 4"/>
                <a:gd name="T1" fmla="*/ 6350 w 4"/>
                <a:gd name="T2" fmla="*/ 0 w 4"/>
                <a:gd name="T3" fmla="*/ 0 60000 65536"/>
                <a:gd name="T4" fmla="*/ 0 60000 65536"/>
                <a:gd name="T5" fmla="*/ 0 60000 65536"/>
              </a:gdLst>
              <a:ahLst/>
              <a:cxnLst>
                <a:cxn ang="T3">
                  <a:pos x="T0" y="0"/>
                </a:cxn>
                <a:cxn ang="T4">
                  <a:pos x="T1" y="0"/>
                </a:cxn>
                <a:cxn ang="T5">
                  <a:pos x="T2" y="0"/>
                </a:cxn>
              </a:cxnLst>
              <a:rect l="0" t="0" r="r" b="b"/>
              <a:pathLst>
                <a:path w="4">
                  <a:moveTo>
                    <a:pt x="0" y="0"/>
                  </a:moveTo>
                  <a:lnTo>
                    <a:pt x="4" y="0"/>
                  </a:lnTo>
                  <a:lnTo>
                    <a:pt x="0"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16" name="Freeform 2706"/>
            <p:cNvSpPr>
              <a:spLocks/>
            </p:cNvSpPr>
            <p:nvPr/>
          </p:nvSpPr>
          <p:spPr bwMode="auto">
            <a:xfrm>
              <a:off x="5430838" y="1936750"/>
              <a:ext cx="6350" cy="6350"/>
            </a:xfrm>
            <a:custGeom>
              <a:avLst/>
              <a:gdLst>
                <a:gd name="T0" fmla="*/ 0 w 4"/>
                <a:gd name="T1" fmla="*/ 6350 h 4"/>
                <a:gd name="T2" fmla="*/ 0 w 4"/>
                <a:gd name="T3" fmla="*/ 0 h 4"/>
                <a:gd name="T4" fmla="*/ 6350 w 4"/>
                <a:gd name="T5" fmla="*/ 0 h 4"/>
                <a:gd name="T6" fmla="*/ 0 w 4"/>
                <a:gd name="T7" fmla="*/ 6350 h 4"/>
                <a:gd name="T8" fmla="*/ 6350 w 4"/>
                <a:gd name="T9" fmla="*/ 6350 h 4"/>
                <a:gd name="T10" fmla="*/ 0 w 4"/>
                <a:gd name="T11" fmla="*/ 6350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 h="4">
                  <a:moveTo>
                    <a:pt x="0" y="4"/>
                  </a:moveTo>
                  <a:lnTo>
                    <a:pt x="0" y="0"/>
                  </a:lnTo>
                  <a:lnTo>
                    <a:pt x="4" y="0"/>
                  </a:lnTo>
                  <a:lnTo>
                    <a:pt x="0" y="4"/>
                  </a:lnTo>
                  <a:lnTo>
                    <a:pt x="4" y="4"/>
                  </a:lnTo>
                  <a:lnTo>
                    <a:pt x="0"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17" name="Freeform 2707"/>
            <p:cNvSpPr>
              <a:spLocks/>
            </p:cNvSpPr>
            <p:nvPr/>
          </p:nvSpPr>
          <p:spPr bwMode="auto">
            <a:xfrm>
              <a:off x="4787900" y="1716088"/>
              <a:ext cx="4763" cy="6350"/>
            </a:xfrm>
            <a:custGeom>
              <a:avLst/>
              <a:gdLst>
                <a:gd name="T0" fmla="*/ 0 w 3"/>
                <a:gd name="T1" fmla="*/ 6350 h 4"/>
                <a:gd name="T2" fmla="*/ 0 w 3"/>
                <a:gd name="T3" fmla="*/ 0 h 4"/>
                <a:gd name="T4" fmla="*/ 4763 w 3"/>
                <a:gd name="T5" fmla="*/ 0 h 4"/>
                <a:gd name="T6" fmla="*/ 0 w 3"/>
                <a:gd name="T7" fmla="*/ 0 h 4"/>
                <a:gd name="T8" fmla="*/ 0 w 3"/>
                <a:gd name="T9" fmla="*/ 6350 h 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 h="4">
                  <a:moveTo>
                    <a:pt x="0" y="4"/>
                  </a:moveTo>
                  <a:lnTo>
                    <a:pt x="0" y="0"/>
                  </a:lnTo>
                  <a:lnTo>
                    <a:pt x="3" y="0"/>
                  </a:lnTo>
                  <a:lnTo>
                    <a:pt x="0" y="0"/>
                  </a:lnTo>
                  <a:lnTo>
                    <a:pt x="0"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18" name="Freeform 2708"/>
            <p:cNvSpPr>
              <a:spLocks/>
            </p:cNvSpPr>
            <p:nvPr/>
          </p:nvSpPr>
          <p:spPr bwMode="auto">
            <a:xfrm>
              <a:off x="3797300" y="2105025"/>
              <a:ext cx="11113" cy="4763"/>
            </a:xfrm>
            <a:custGeom>
              <a:avLst/>
              <a:gdLst>
                <a:gd name="T0" fmla="*/ 4763 w 7"/>
                <a:gd name="T1" fmla="*/ 4763 h 3"/>
                <a:gd name="T2" fmla="*/ 0 w 7"/>
                <a:gd name="T3" fmla="*/ 4763 h 3"/>
                <a:gd name="T4" fmla="*/ 0 w 7"/>
                <a:gd name="T5" fmla="*/ 0 h 3"/>
                <a:gd name="T6" fmla="*/ 4763 w 7"/>
                <a:gd name="T7" fmla="*/ 0 h 3"/>
                <a:gd name="T8" fmla="*/ 4763 w 7"/>
                <a:gd name="T9" fmla="*/ 4763 h 3"/>
                <a:gd name="T10" fmla="*/ 11113 w 7"/>
                <a:gd name="T11" fmla="*/ 4763 h 3"/>
                <a:gd name="T12" fmla="*/ 4763 w 7"/>
                <a:gd name="T13" fmla="*/ 4763 h 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7" h="3">
                  <a:moveTo>
                    <a:pt x="3" y="3"/>
                  </a:moveTo>
                  <a:lnTo>
                    <a:pt x="0" y="3"/>
                  </a:lnTo>
                  <a:lnTo>
                    <a:pt x="0" y="0"/>
                  </a:lnTo>
                  <a:lnTo>
                    <a:pt x="3" y="0"/>
                  </a:lnTo>
                  <a:lnTo>
                    <a:pt x="3" y="3"/>
                  </a:lnTo>
                  <a:lnTo>
                    <a:pt x="7" y="3"/>
                  </a:lnTo>
                  <a:lnTo>
                    <a:pt x="3" y="3"/>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19" name="Freeform 2709"/>
            <p:cNvSpPr>
              <a:spLocks/>
            </p:cNvSpPr>
            <p:nvPr/>
          </p:nvSpPr>
          <p:spPr bwMode="auto">
            <a:xfrm>
              <a:off x="4954588" y="1776413"/>
              <a:ext cx="11112" cy="6350"/>
            </a:xfrm>
            <a:custGeom>
              <a:avLst/>
              <a:gdLst>
                <a:gd name="T0" fmla="*/ 6350 w 7"/>
                <a:gd name="T1" fmla="*/ 6350 h 4"/>
                <a:gd name="T2" fmla="*/ 0 w 7"/>
                <a:gd name="T3" fmla="*/ 6350 h 4"/>
                <a:gd name="T4" fmla="*/ 0 w 7"/>
                <a:gd name="T5" fmla="*/ 0 h 4"/>
                <a:gd name="T6" fmla="*/ 0 w 7"/>
                <a:gd name="T7" fmla="*/ 6350 h 4"/>
                <a:gd name="T8" fmla="*/ 6350 w 7"/>
                <a:gd name="T9" fmla="*/ 6350 h 4"/>
                <a:gd name="T10" fmla="*/ 11112 w 7"/>
                <a:gd name="T11" fmla="*/ 6350 h 4"/>
                <a:gd name="T12" fmla="*/ 6350 w 7"/>
                <a:gd name="T13" fmla="*/ 6350 h 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7" h="4">
                  <a:moveTo>
                    <a:pt x="4" y="4"/>
                  </a:moveTo>
                  <a:lnTo>
                    <a:pt x="0" y="4"/>
                  </a:lnTo>
                  <a:lnTo>
                    <a:pt x="0" y="0"/>
                  </a:lnTo>
                  <a:lnTo>
                    <a:pt x="0" y="4"/>
                  </a:lnTo>
                  <a:lnTo>
                    <a:pt x="4" y="4"/>
                  </a:lnTo>
                  <a:lnTo>
                    <a:pt x="7" y="4"/>
                  </a:lnTo>
                  <a:lnTo>
                    <a:pt x="4"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20" name="Freeform 2710"/>
            <p:cNvSpPr>
              <a:spLocks/>
            </p:cNvSpPr>
            <p:nvPr/>
          </p:nvSpPr>
          <p:spPr bwMode="auto">
            <a:xfrm>
              <a:off x="4513263" y="1543050"/>
              <a:ext cx="17462" cy="6350"/>
            </a:xfrm>
            <a:custGeom>
              <a:avLst/>
              <a:gdLst>
                <a:gd name="T0" fmla="*/ 11112 w 11"/>
                <a:gd name="T1" fmla="*/ 6350 h 4"/>
                <a:gd name="T2" fmla="*/ 17462 w 11"/>
                <a:gd name="T3" fmla="*/ 6350 h 4"/>
                <a:gd name="T4" fmla="*/ 11112 w 11"/>
                <a:gd name="T5" fmla="*/ 6350 h 4"/>
                <a:gd name="T6" fmla="*/ 4762 w 11"/>
                <a:gd name="T7" fmla="*/ 6350 h 4"/>
                <a:gd name="T8" fmla="*/ 0 w 11"/>
                <a:gd name="T9" fmla="*/ 6350 h 4"/>
                <a:gd name="T10" fmla="*/ 4762 w 11"/>
                <a:gd name="T11" fmla="*/ 6350 h 4"/>
                <a:gd name="T12" fmla="*/ 11112 w 11"/>
                <a:gd name="T13" fmla="*/ 6350 h 4"/>
                <a:gd name="T14" fmla="*/ 11112 w 11"/>
                <a:gd name="T15" fmla="*/ 0 h 4"/>
                <a:gd name="T16" fmla="*/ 17462 w 11"/>
                <a:gd name="T17" fmla="*/ 0 h 4"/>
                <a:gd name="T18" fmla="*/ 17462 w 11"/>
                <a:gd name="T19" fmla="*/ 6350 h 4"/>
                <a:gd name="T20" fmla="*/ 11112 w 11"/>
                <a:gd name="T21" fmla="*/ 6350 h 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1" h="4">
                  <a:moveTo>
                    <a:pt x="7" y="4"/>
                  </a:moveTo>
                  <a:lnTo>
                    <a:pt x="11" y="4"/>
                  </a:lnTo>
                  <a:lnTo>
                    <a:pt x="7" y="4"/>
                  </a:lnTo>
                  <a:lnTo>
                    <a:pt x="3" y="4"/>
                  </a:lnTo>
                  <a:lnTo>
                    <a:pt x="0" y="4"/>
                  </a:lnTo>
                  <a:lnTo>
                    <a:pt x="3" y="4"/>
                  </a:lnTo>
                  <a:lnTo>
                    <a:pt x="7" y="4"/>
                  </a:lnTo>
                  <a:lnTo>
                    <a:pt x="7" y="0"/>
                  </a:lnTo>
                  <a:lnTo>
                    <a:pt x="11" y="0"/>
                  </a:lnTo>
                  <a:lnTo>
                    <a:pt x="11" y="4"/>
                  </a:lnTo>
                  <a:lnTo>
                    <a:pt x="7"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21" name="Freeform 2711"/>
            <p:cNvSpPr>
              <a:spLocks/>
            </p:cNvSpPr>
            <p:nvPr/>
          </p:nvSpPr>
          <p:spPr bwMode="auto">
            <a:xfrm>
              <a:off x="5675313" y="2241550"/>
              <a:ext cx="6350" cy="12700"/>
            </a:xfrm>
            <a:custGeom>
              <a:avLst/>
              <a:gdLst>
                <a:gd name="T0" fmla="*/ 0 w 4"/>
                <a:gd name="T1" fmla="*/ 12700 h 8"/>
                <a:gd name="T2" fmla="*/ 0 w 4"/>
                <a:gd name="T3" fmla="*/ 6350 h 8"/>
                <a:gd name="T4" fmla="*/ 6350 w 4"/>
                <a:gd name="T5" fmla="*/ 6350 h 8"/>
                <a:gd name="T6" fmla="*/ 6350 w 4"/>
                <a:gd name="T7" fmla="*/ 0 h 8"/>
                <a:gd name="T8" fmla="*/ 6350 w 4"/>
                <a:gd name="T9" fmla="*/ 6350 h 8"/>
                <a:gd name="T10" fmla="*/ 6350 w 4"/>
                <a:gd name="T11" fmla="*/ 12700 h 8"/>
                <a:gd name="T12" fmla="*/ 0 w 4"/>
                <a:gd name="T13" fmla="*/ 12700 h 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 h="8">
                  <a:moveTo>
                    <a:pt x="0" y="8"/>
                  </a:moveTo>
                  <a:lnTo>
                    <a:pt x="0" y="4"/>
                  </a:lnTo>
                  <a:lnTo>
                    <a:pt x="4" y="4"/>
                  </a:lnTo>
                  <a:lnTo>
                    <a:pt x="4" y="0"/>
                  </a:lnTo>
                  <a:lnTo>
                    <a:pt x="4" y="4"/>
                  </a:lnTo>
                  <a:lnTo>
                    <a:pt x="4" y="8"/>
                  </a:lnTo>
                  <a:lnTo>
                    <a:pt x="0" y="8"/>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22" name="Freeform 2712"/>
            <p:cNvSpPr>
              <a:spLocks/>
            </p:cNvSpPr>
            <p:nvPr/>
          </p:nvSpPr>
          <p:spPr bwMode="auto">
            <a:xfrm>
              <a:off x="5365750" y="2312988"/>
              <a:ext cx="0" cy="6350"/>
            </a:xfrm>
            <a:custGeom>
              <a:avLst/>
              <a:gdLst>
                <a:gd name="T0" fmla="*/ 6350 h 4"/>
                <a:gd name="T1" fmla="*/ 0 h 4"/>
                <a:gd name="T2" fmla="*/ 6350 h 4"/>
                <a:gd name="T3" fmla="*/ 0 60000 65536"/>
                <a:gd name="T4" fmla="*/ 0 60000 65536"/>
                <a:gd name="T5" fmla="*/ 0 60000 65536"/>
              </a:gdLst>
              <a:ahLst/>
              <a:cxnLst>
                <a:cxn ang="T3">
                  <a:pos x="0" y="T0"/>
                </a:cxn>
                <a:cxn ang="T4">
                  <a:pos x="0" y="T1"/>
                </a:cxn>
                <a:cxn ang="T5">
                  <a:pos x="0" y="T2"/>
                </a:cxn>
              </a:cxnLst>
              <a:rect l="0" t="0" r="r" b="b"/>
              <a:pathLst>
                <a:path h="4">
                  <a:moveTo>
                    <a:pt x="0" y="4"/>
                  </a:moveTo>
                  <a:lnTo>
                    <a:pt x="0" y="0"/>
                  </a:lnTo>
                  <a:lnTo>
                    <a:pt x="0"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23" name="Freeform 2713"/>
            <p:cNvSpPr>
              <a:spLocks/>
            </p:cNvSpPr>
            <p:nvPr/>
          </p:nvSpPr>
          <p:spPr bwMode="auto">
            <a:xfrm>
              <a:off x="5168900" y="1465263"/>
              <a:ext cx="12700" cy="6350"/>
            </a:xfrm>
            <a:custGeom>
              <a:avLst/>
              <a:gdLst>
                <a:gd name="T0" fmla="*/ 6350 w 8"/>
                <a:gd name="T1" fmla="*/ 6350 h 4"/>
                <a:gd name="T2" fmla="*/ 0 w 8"/>
                <a:gd name="T3" fmla="*/ 6350 h 4"/>
                <a:gd name="T4" fmla="*/ 0 w 8"/>
                <a:gd name="T5" fmla="*/ 0 h 4"/>
                <a:gd name="T6" fmla="*/ 6350 w 8"/>
                <a:gd name="T7" fmla="*/ 0 h 4"/>
                <a:gd name="T8" fmla="*/ 12700 w 8"/>
                <a:gd name="T9" fmla="*/ 0 h 4"/>
                <a:gd name="T10" fmla="*/ 12700 w 8"/>
                <a:gd name="T11" fmla="*/ 6350 h 4"/>
                <a:gd name="T12" fmla="*/ 6350 w 8"/>
                <a:gd name="T13" fmla="*/ 6350 h 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8" h="4">
                  <a:moveTo>
                    <a:pt x="4" y="4"/>
                  </a:moveTo>
                  <a:lnTo>
                    <a:pt x="0" y="4"/>
                  </a:lnTo>
                  <a:lnTo>
                    <a:pt x="0" y="0"/>
                  </a:lnTo>
                  <a:lnTo>
                    <a:pt x="4" y="0"/>
                  </a:lnTo>
                  <a:lnTo>
                    <a:pt x="8" y="0"/>
                  </a:lnTo>
                  <a:lnTo>
                    <a:pt x="8" y="4"/>
                  </a:lnTo>
                  <a:lnTo>
                    <a:pt x="4"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24" name="Freeform 2714"/>
            <p:cNvSpPr>
              <a:spLocks/>
            </p:cNvSpPr>
            <p:nvPr/>
          </p:nvSpPr>
          <p:spPr bwMode="auto">
            <a:xfrm>
              <a:off x="4333875" y="1746250"/>
              <a:ext cx="6350" cy="6350"/>
            </a:xfrm>
            <a:custGeom>
              <a:avLst/>
              <a:gdLst>
                <a:gd name="T0" fmla="*/ 6350 w 4"/>
                <a:gd name="T1" fmla="*/ 6350 h 4"/>
                <a:gd name="T2" fmla="*/ 0 w 4"/>
                <a:gd name="T3" fmla="*/ 6350 h 4"/>
                <a:gd name="T4" fmla="*/ 6350 w 4"/>
                <a:gd name="T5" fmla="*/ 6350 h 4"/>
                <a:gd name="T6" fmla="*/ 6350 w 4"/>
                <a:gd name="T7" fmla="*/ 0 h 4"/>
                <a:gd name="T8" fmla="*/ 6350 w 4"/>
                <a:gd name="T9" fmla="*/ 6350 h 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 h="4">
                  <a:moveTo>
                    <a:pt x="4" y="4"/>
                  </a:moveTo>
                  <a:lnTo>
                    <a:pt x="0" y="4"/>
                  </a:lnTo>
                  <a:lnTo>
                    <a:pt x="4" y="4"/>
                  </a:lnTo>
                  <a:lnTo>
                    <a:pt x="4" y="0"/>
                  </a:lnTo>
                  <a:lnTo>
                    <a:pt x="4"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25" name="Freeform 2715"/>
            <p:cNvSpPr>
              <a:spLocks/>
            </p:cNvSpPr>
            <p:nvPr/>
          </p:nvSpPr>
          <p:spPr bwMode="auto">
            <a:xfrm>
              <a:off x="4745038" y="1685925"/>
              <a:ext cx="6350" cy="6350"/>
            </a:xfrm>
            <a:custGeom>
              <a:avLst/>
              <a:gdLst>
                <a:gd name="T0" fmla="*/ 0 w 4"/>
                <a:gd name="T1" fmla="*/ 6350 h 4"/>
                <a:gd name="T2" fmla="*/ 6350 w 4"/>
                <a:gd name="T3" fmla="*/ 6350 h 4"/>
                <a:gd name="T4" fmla="*/ 6350 w 4"/>
                <a:gd name="T5" fmla="*/ 0 h 4"/>
                <a:gd name="T6" fmla="*/ 6350 w 4"/>
                <a:gd name="T7" fmla="*/ 6350 h 4"/>
                <a:gd name="T8" fmla="*/ 0 w 4"/>
                <a:gd name="T9" fmla="*/ 6350 h 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 h="4">
                  <a:moveTo>
                    <a:pt x="0" y="4"/>
                  </a:moveTo>
                  <a:lnTo>
                    <a:pt x="4" y="4"/>
                  </a:lnTo>
                  <a:lnTo>
                    <a:pt x="4" y="0"/>
                  </a:lnTo>
                  <a:lnTo>
                    <a:pt x="4" y="4"/>
                  </a:lnTo>
                  <a:lnTo>
                    <a:pt x="0"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26" name="Freeform 2716"/>
            <p:cNvSpPr>
              <a:spLocks/>
            </p:cNvSpPr>
            <p:nvPr/>
          </p:nvSpPr>
          <p:spPr bwMode="auto">
            <a:xfrm>
              <a:off x="5437188" y="1746250"/>
              <a:ext cx="6350" cy="0"/>
            </a:xfrm>
            <a:custGeom>
              <a:avLst/>
              <a:gdLst>
                <a:gd name="T0" fmla="*/ 0 w 4"/>
                <a:gd name="T1" fmla="*/ 6350 w 4"/>
                <a:gd name="T2" fmla="*/ 0 w 4"/>
                <a:gd name="T3" fmla="*/ 0 60000 65536"/>
                <a:gd name="T4" fmla="*/ 0 60000 65536"/>
                <a:gd name="T5" fmla="*/ 0 60000 65536"/>
              </a:gdLst>
              <a:ahLst/>
              <a:cxnLst>
                <a:cxn ang="T3">
                  <a:pos x="T0" y="0"/>
                </a:cxn>
                <a:cxn ang="T4">
                  <a:pos x="T1" y="0"/>
                </a:cxn>
                <a:cxn ang="T5">
                  <a:pos x="T2" y="0"/>
                </a:cxn>
              </a:cxnLst>
              <a:rect l="0" t="0" r="r" b="b"/>
              <a:pathLst>
                <a:path w="4">
                  <a:moveTo>
                    <a:pt x="0" y="0"/>
                  </a:moveTo>
                  <a:lnTo>
                    <a:pt x="4" y="0"/>
                  </a:lnTo>
                  <a:lnTo>
                    <a:pt x="0"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27" name="Freeform 2717"/>
            <p:cNvSpPr>
              <a:spLocks/>
            </p:cNvSpPr>
            <p:nvPr/>
          </p:nvSpPr>
          <p:spPr bwMode="auto">
            <a:xfrm>
              <a:off x="5484813" y="1990725"/>
              <a:ext cx="6350" cy="0"/>
            </a:xfrm>
            <a:custGeom>
              <a:avLst/>
              <a:gdLst>
                <a:gd name="T0" fmla="*/ 0 w 4"/>
                <a:gd name="T1" fmla="*/ 6350 w 4"/>
                <a:gd name="T2" fmla="*/ 0 w 4"/>
                <a:gd name="T3" fmla="*/ 0 60000 65536"/>
                <a:gd name="T4" fmla="*/ 0 60000 65536"/>
                <a:gd name="T5" fmla="*/ 0 60000 65536"/>
              </a:gdLst>
              <a:ahLst/>
              <a:cxnLst>
                <a:cxn ang="T3">
                  <a:pos x="T0" y="0"/>
                </a:cxn>
                <a:cxn ang="T4">
                  <a:pos x="T1" y="0"/>
                </a:cxn>
                <a:cxn ang="T5">
                  <a:pos x="T2" y="0"/>
                </a:cxn>
              </a:cxnLst>
              <a:rect l="0" t="0" r="r" b="b"/>
              <a:pathLst>
                <a:path w="4">
                  <a:moveTo>
                    <a:pt x="0" y="0"/>
                  </a:moveTo>
                  <a:lnTo>
                    <a:pt x="4" y="0"/>
                  </a:lnTo>
                  <a:lnTo>
                    <a:pt x="0"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28" name="Freeform 2718"/>
            <p:cNvSpPr>
              <a:spLocks/>
            </p:cNvSpPr>
            <p:nvPr/>
          </p:nvSpPr>
          <p:spPr bwMode="auto">
            <a:xfrm>
              <a:off x="3760788" y="2133600"/>
              <a:ext cx="0" cy="6350"/>
            </a:xfrm>
            <a:custGeom>
              <a:avLst/>
              <a:gdLst>
                <a:gd name="T0" fmla="*/ 6350 h 4"/>
                <a:gd name="T1" fmla="*/ 0 h 4"/>
                <a:gd name="T2" fmla="*/ 6350 h 4"/>
                <a:gd name="T3" fmla="*/ 0 60000 65536"/>
                <a:gd name="T4" fmla="*/ 0 60000 65536"/>
                <a:gd name="T5" fmla="*/ 0 60000 65536"/>
              </a:gdLst>
              <a:ahLst/>
              <a:cxnLst>
                <a:cxn ang="T3">
                  <a:pos x="0" y="T0"/>
                </a:cxn>
                <a:cxn ang="T4">
                  <a:pos x="0" y="T1"/>
                </a:cxn>
                <a:cxn ang="T5">
                  <a:pos x="0" y="T2"/>
                </a:cxn>
              </a:cxnLst>
              <a:rect l="0" t="0" r="r" b="b"/>
              <a:pathLst>
                <a:path h="4">
                  <a:moveTo>
                    <a:pt x="0" y="4"/>
                  </a:moveTo>
                  <a:lnTo>
                    <a:pt x="0" y="0"/>
                  </a:lnTo>
                  <a:lnTo>
                    <a:pt x="0"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29" name="Freeform 2719"/>
            <p:cNvSpPr>
              <a:spLocks/>
            </p:cNvSpPr>
            <p:nvPr/>
          </p:nvSpPr>
          <p:spPr bwMode="auto">
            <a:xfrm>
              <a:off x="3832225" y="2128838"/>
              <a:ext cx="0" cy="4762"/>
            </a:xfrm>
            <a:custGeom>
              <a:avLst/>
              <a:gdLst>
                <a:gd name="T0" fmla="*/ 4762 h 3"/>
                <a:gd name="T1" fmla="*/ 0 h 3"/>
                <a:gd name="T2" fmla="*/ 4762 h 3"/>
                <a:gd name="T3" fmla="*/ 0 60000 65536"/>
                <a:gd name="T4" fmla="*/ 0 60000 65536"/>
                <a:gd name="T5" fmla="*/ 0 60000 65536"/>
              </a:gdLst>
              <a:ahLst/>
              <a:cxnLst>
                <a:cxn ang="T3">
                  <a:pos x="0" y="T0"/>
                </a:cxn>
                <a:cxn ang="T4">
                  <a:pos x="0" y="T1"/>
                </a:cxn>
                <a:cxn ang="T5">
                  <a:pos x="0" y="T2"/>
                </a:cxn>
              </a:cxnLst>
              <a:rect l="0" t="0" r="r" b="b"/>
              <a:pathLst>
                <a:path h="3">
                  <a:moveTo>
                    <a:pt x="0" y="3"/>
                  </a:moveTo>
                  <a:lnTo>
                    <a:pt x="0" y="0"/>
                  </a:lnTo>
                  <a:lnTo>
                    <a:pt x="0" y="3"/>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30" name="Freeform 2720"/>
            <p:cNvSpPr>
              <a:spLocks/>
            </p:cNvSpPr>
            <p:nvPr/>
          </p:nvSpPr>
          <p:spPr bwMode="auto">
            <a:xfrm>
              <a:off x="5324475" y="1716088"/>
              <a:ext cx="17463" cy="0"/>
            </a:xfrm>
            <a:custGeom>
              <a:avLst/>
              <a:gdLst>
                <a:gd name="T0" fmla="*/ 17463 w 11"/>
                <a:gd name="T1" fmla="*/ 11113 w 11"/>
                <a:gd name="T2" fmla="*/ 4763 w 11"/>
                <a:gd name="T3" fmla="*/ 0 w 11"/>
                <a:gd name="T4" fmla="*/ 4763 w 11"/>
                <a:gd name="T5" fmla="*/ 11113 w 11"/>
                <a:gd name="T6" fmla="*/ 17463 w 11"/>
                <a:gd name="T7" fmla="*/ 0 60000 65536"/>
                <a:gd name="T8" fmla="*/ 0 60000 65536"/>
                <a:gd name="T9" fmla="*/ 0 60000 65536"/>
                <a:gd name="T10" fmla="*/ 0 60000 65536"/>
                <a:gd name="T11" fmla="*/ 0 60000 65536"/>
                <a:gd name="T12" fmla="*/ 0 60000 65536"/>
                <a:gd name="T13" fmla="*/ 0 60000 65536"/>
              </a:gdLst>
              <a:ahLst/>
              <a:cxnLst>
                <a:cxn ang="T7">
                  <a:pos x="T0" y="0"/>
                </a:cxn>
                <a:cxn ang="T8">
                  <a:pos x="T1" y="0"/>
                </a:cxn>
                <a:cxn ang="T9">
                  <a:pos x="T2" y="0"/>
                </a:cxn>
                <a:cxn ang="T10">
                  <a:pos x="T3" y="0"/>
                </a:cxn>
                <a:cxn ang="T11">
                  <a:pos x="T4" y="0"/>
                </a:cxn>
                <a:cxn ang="T12">
                  <a:pos x="T5" y="0"/>
                </a:cxn>
                <a:cxn ang="T13">
                  <a:pos x="T6" y="0"/>
                </a:cxn>
              </a:cxnLst>
              <a:rect l="0" t="0" r="r" b="b"/>
              <a:pathLst>
                <a:path w="11">
                  <a:moveTo>
                    <a:pt x="11" y="0"/>
                  </a:moveTo>
                  <a:lnTo>
                    <a:pt x="7" y="0"/>
                  </a:lnTo>
                  <a:lnTo>
                    <a:pt x="3" y="0"/>
                  </a:lnTo>
                  <a:lnTo>
                    <a:pt x="0" y="0"/>
                  </a:lnTo>
                  <a:lnTo>
                    <a:pt x="3" y="0"/>
                  </a:lnTo>
                  <a:lnTo>
                    <a:pt x="7" y="0"/>
                  </a:lnTo>
                  <a:lnTo>
                    <a:pt x="11"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31" name="Freeform 2721"/>
            <p:cNvSpPr>
              <a:spLocks/>
            </p:cNvSpPr>
            <p:nvPr/>
          </p:nvSpPr>
          <p:spPr bwMode="auto">
            <a:xfrm>
              <a:off x="4965700" y="1692275"/>
              <a:ext cx="6350" cy="0"/>
            </a:xfrm>
            <a:custGeom>
              <a:avLst/>
              <a:gdLst>
                <a:gd name="T0" fmla="*/ 6350 w 4"/>
                <a:gd name="T1" fmla="*/ 0 w 4"/>
                <a:gd name="T2" fmla="*/ 6350 w 4"/>
                <a:gd name="T3" fmla="*/ 0 60000 65536"/>
                <a:gd name="T4" fmla="*/ 0 60000 65536"/>
                <a:gd name="T5" fmla="*/ 0 60000 65536"/>
              </a:gdLst>
              <a:ahLst/>
              <a:cxnLst>
                <a:cxn ang="T3">
                  <a:pos x="T0" y="0"/>
                </a:cxn>
                <a:cxn ang="T4">
                  <a:pos x="T1" y="0"/>
                </a:cxn>
                <a:cxn ang="T5">
                  <a:pos x="T2" y="0"/>
                </a:cxn>
              </a:cxnLst>
              <a:rect l="0" t="0" r="r" b="b"/>
              <a:pathLst>
                <a:path w="4">
                  <a:moveTo>
                    <a:pt x="4" y="0"/>
                  </a:moveTo>
                  <a:lnTo>
                    <a:pt x="0" y="0"/>
                  </a:lnTo>
                  <a:lnTo>
                    <a:pt x="4"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32" name="Freeform 2722"/>
            <p:cNvSpPr>
              <a:spLocks/>
            </p:cNvSpPr>
            <p:nvPr/>
          </p:nvSpPr>
          <p:spPr bwMode="auto">
            <a:xfrm>
              <a:off x="5407025" y="1830388"/>
              <a:ext cx="6350" cy="0"/>
            </a:xfrm>
            <a:custGeom>
              <a:avLst/>
              <a:gdLst>
                <a:gd name="T0" fmla="*/ 6350 w 4"/>
                <a:gd name="T1" fmla="*/ 0 w 4"/>
                <a:gd name="T2" fmla="*/ 6350 w 4"/>
                <a:gd name="T3" fmla="*/ 0 60000 65536"/>
                <a:gd name="T4" fmla="*/ 0 60000 65536"/>
                <a:gd name="T5" fmla="*/ 0 60000 65536"/>
              </a:gdLst>
              <a:ahLst/>
              <a:cxnLst>
                <a:cxn ang="T3">
                  <a:pos x="T0" y="0"/>
                </a:cxn>
                <a:cxn ang="T4">
                  <a:pos x="T1" y="0"/>
                </a:cxn>
                <a:cxn ang="T5">
                  <a:pos x="T2" y="0"/>
                </a:cxn>
              </a:cxnLst>
              <a:rect l="0" t="0" r="r" b="b"/>
              <a:pathLst>
                <a:path w="4">
                  <a:moveTo>
                    <a:pt x="4" y="0"/>
                  </a:moveTo>
                  <a:lnTo>
                    <a:pt x="0" y="0"/>
                  </a:lnTo>
                  <a:lnTo>
                    <a:pt x="4"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33" name="Freeform 2723"/>
            <p:cNvSpPr>
              <a:spLocks/>
            </p:cNvSpPr>
            <p:nvPr/>
          </p:nvSpPr>
          <p:spPr bwMode="auto">
            <a:xfrm>
              <a:off x="3832225" y="2133600"/>
              <a:ext cx="6350" cy="0"/>
            </a:xfrm>
            <a:custGeom>
              <a:avLst/>
              <a:gdLst>
                <a:gd name="T0" fmla="*/ 6350 w 4"/>
                <a:gd name="T1" fmla="*/ 0 w 4"/>
                <a:gd name="T2" fmla="*/ 6350 w 4"/>
                <a:gd name="T3" fmla="*/ 0 60000 65536"/>
                <a:gd name="T4" fmla="*/ 0 60000 65536"/>
                <a:gd name="T5" fmla="*/ 0 60000 65536"/>
              </a:gdLst>
              <a:ahLst/>
              <a:cxnLst>
                <a:cxn ang="T3">
                  <a:pos x="T0" y="0"/>
                </a:cxn>
                <a:cxn ang="T4">
                  <a:pos x="T1" y="0"/>
                </a:cxn>
                <a:cxn ang="T5">
                  <a:pos x="T2" y="0"/>
                </a:cxn>
              </a:cxnLst>
              <a:rect l="0" t="0" r="r" b="b"/>
              <a:pathLst>
                <a:path w="4">
                  <a:moveTo>
                    <a:pt x="4" y="0"/>
                  </a:moveTo>
                  <a:lnTo>
                    <a:pt x="0" y="0"/>
                  </a:lnTo>
                  <a:lnTo>
                    <a:pt x="4"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34" name="Freeform 2724"/>
            <p:cNvSpPr>
              <a:spLocks/>
            </p:cNvSpPr>
            <p:nvPr/>
          </p:nvSpPr>
          <p:spPr bwMode="auto">
            <a:xfrm>
              <a:off x="3832225" y="2116138"/>
              <a:ext cx="0" cy="6350"/>
            </a:xfrm>
            <a:custGeom>
              <a:avLst/>
              <a:gdLst>
                <a:gd name="T0" fmla="*/ 6350 h 4"/>
                <a:gd name="T1" fmla="*/ 0 h 4"/>
                <a:gd name="T2" fmla="*/ 6350 h 4"/>
                <a:gd name="T3" fmla="*/ 0 60000 65536"/>
                <a:gd name="T4" fmla="*/ 0 60000 65536"/>
                <a:gd name="T5" fmla="*/ 0 60000 65536"/>
              </a:gdLst>
              <a:ahLst/>
              <a:cxnLst>
                <a:cxn ang="T3">
                  <a:pos x="0" y="T0"/>
                </a:cxn>
                <a:cxn ang="T4">
                  <a:pos x="0" y="T1"/>
                </a:cxn>
                <a:cxn ang="T5">
                  <a:pos x="0" y="T2"/>
                </a:cxn>
              </a:cxnLst>
              <a:rect l="0" t="0" r="r" b="b"/>
              <a:pathLst>
                <a:path h="4">
                  <a:moveTo>
                    <a:pt x="0" y="4"/>
                  </a:moveTo>
                  <a:lnTo>
                    <a:pt x="0" y="0"/>
                  </a:lnTo>
                  <a:lnTo>
                    <a:pt x="0"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35" name="Freeform 2725"/>
            <p:cNvSpPr>
              <a:spLocks/>
            </p:cNvSpPr>
            <p:nvPr/>
          </p:nvSpPr>
          <p:spPr bwMode="auto">
            <a:xfrm>
              <a:off x="3862388" y="2163763"/>
              <a:ext cx="12700" cy="0"/>
            </a:xfrm>
            <a:custGeom>
              <a:avLst/>
              <a:gdLst>
                <a:gd name="T0" fmla="*/ 6350 w 8"/>
                <a:gd name="T1" fmla="*/ 0 w 8"/>
                <a:gd name="T2" fmla="*/ 6350 w 8"/>
                <a:gd name="T3" fmla="*/ 12700 w 8"/>
                <a:gd name="T4" fmla="*/ 6350 w 8"/>
                <a:gd name="T5" fmla="*/ 0 60000 65536"/>
                <a:gd name="T6" fmla="*/ 0 60000 65536"/>
                <a:gd name="T7" fmla="*/ 0 60000 65536"/>
                <a:gd name="T8" fmla="*/ 0 60000 65536"/>
                <a:gd name="T9" fmla="*/ 0 60000 65536"/>
              </a:gdLst>
              <a:ahLst/>
              <a:cxnLst>
                <a:cxn ang="T5">
                  <a:pos x="T0" y="0"/>
                </a:cxn>
                <a:cxn ang="T6">
                  <a:pos x="T1" y="0"/>
                </a:cxn>
                <a:cxn ang="T7">
                  <a:pos x="T2" y="0"/>
                </a:cxn>
                <a:cxn ang="T8">
                  <a:pos x="T3" y="0"/>
                </a:cxn>
                <a:cxn ang="T9">
                  <a:pos x="T4" y="0"/>
                </a:cxn>
              </a:cxnLst>
              <a:rect l="0" t="0" r="r" b="b"/>
              <a:pathLst>
                <a:path w="8">
                  <a:moveTo>
                    <a:pt x="4" y="0"/>
                  </a:moveTo>
                  <a:lnTo>
                    <a:pt x="0" y="0"/>
                  </a:lnTo>
                  <a:lnTo>
                    <a:pt x="4" y="0"/>
                  </a:lnTo>
                  <a:lnTo>
                    <a:pt x="8" y="0"/>
                  </a:lnTo>
                  <a:lnTo>
                    <a:pt x="4"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36" name="Freeform 2726"/>
            <p:cNvSpPr>
              <a:spLocks/>
            </p:cNvSpPr>
            <p:nvPr/>
          </p:nvSpPr>
          <p:spPr bwMode="auto">
            <a:xfrm>
              <a:off x="4429125" y="1508125"/>
              <a:ext cx="6350" cy="0"/>
            </a:xfrm>
            <a:custGeom>
              <a:avLst/>
              <a:gdLst>
                <a:gd name="T0" fmla="*/ 0 w 4"/>
                <a:gd name="T1" fmla="*/ 6350 w 4"/>
                <a:gd name="T2" fmla="*/ 0 w 4"/>
                <a:gd name="T3" fmla="*/ 0 60000 65536"/>
                <a:gd name="T4" fmla="*/ 0 60000 65536"/>
                <a:gd name="T5" fmla="*/ 0 60000 65536"/>
              </a:gdLst>
              <a:ahLst/>
              <a:cxnLst>
                <a:cxn ang="T3">
                  <a:pos x="T0" y="0"/>
                </a:cxn>
                <a:cxn ang="T4">
                  <a:pos x="T1" y="0"/>
                </a:cxn>
                <a:cxn ang="T5">
                  <a:pos x="T2" y="0"/>
                </a:cxn>
              </a:cxnLst>
              <a:rect l="0" t="0" r="r" b="b"/>
              <a:pathLst>
                <a:path w="4">
                  <a:moveTo>
                    <a:pt x="0" y="0"/>
                  </a:moveTo>
                  <a:lnTo>
                    <a:pt x="4" y="0"/>
                  </a:lnTo>
                  <a:lnTo>
                    <a:pt x="0"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37" name="Rectangle 2727"/>
            <p:cNvSpPr>
              <a:spLocks noChangeArrowheads="1"/>
            </p:cNvSpPr>
            <p:nvPr/>
          </p:nvSpPr>
          <p:spPr bwMode="auto">
            <a:xfrm>
              <a:off x="4494213" y="1704975"/>
              <a:ext cx="6350" cy="6350"/>
            </a:xfrm>
            <a:prstGeom prst="rect">
              <a:avLst/>
            </a:prstGeom>
            <a:noFill/>
            <a:ln w="635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38" name="Freeform 2728"/>
            <p:cNvSpPr>
              <a:spLocks/>
            </p:cNvSpPr>
            <p:nvPr/>
          </p:nvSpPr>
          <p:spPr bwMode="auto">
            <a:xfrm>
              <a:off x="3875088" y="2170113"/>
              <a:ext cx="4762" cy="6350"/>
            </a:xfrm>
            <a:custGeom>
              <a:avLst/>
              <a:gdLst>
                <a:gd name="T0" fmla="*/ 0 w 3"/>
                <a:gd name="T1" fmla="*/ 6350 h 4"/>
                <a:gd name="T2" fmla="*/ 0 w 3"/>
                <a:gd name="T3" fmla="*/ 0 h 4"/>
                <a:gd name="T4" fmla="*/ 4762 w 3"/>
                <a:gd name="T5" fmla="*/ 0 h 4"/>
                <a:gd name="T6" fmla="*/ 0 w 3"/>
                <a:gd name="T7" fmla="*/ 6350 h 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 h="4">
                  <a:moveTo>
                    <a:pt x="0" y="4"/>
                  </a:moveTo>
                  <a:lnTo>
                    <a:pt x="0" y="0"/>
                  </a:lnTo>
                  <a:lnTo>
                    <a:pt x="3" y="0"/>
                  </a:lnTo>
                  <a:lnTo>
                    <a:pt x="0"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39" name="Freeform 2729"/>
            <p:cNvSpPr>
              <a:spLocks/>
            </p:cNvSpPr>
            <p:nvPr/>
          </p:nvSpPr>
          <p:spPr bwMode="auto">
            <a:xfrm>
              <a:off x="5389563" y="1889125"/>
              <a:ext cx="6350" cy="0"/>
            </a:xfrm>
            <a:custGeom>
              <a:avLst/>
              <a:gdLst>
                <a:gd name="T0" fmla="*/ 6350 w 4"/>
                <a:gd name="T1" fmla="*/ 0 w 4"/>
                <a:gd name="T2" fmla="*/ 6350 w 4"/>
                <a:gd name="T3" fmla="*/ 0 60000 65536"/>
                <a:gd name="T4" fmla="*/ 0 60000 65536"/>
                <a:gd name="T5" fmla="*/ 0 60000 65536"/>
              </a:gdLst>
              <a:ahLst/>
              <a:cxnLst>
                <a:cxn ang="T3">
                  <a:pos x="T0" y="0"/>
                </a:cxn>
                <a:cxn ang="T4">
                  <a:pos x="T1" y="0"/>
                </a:cxn>
                <a:cxn ang="T5">
                  <a:pos x="T2" y="0"/>
                </a:cxn>
              </a:cxnLst>
              <a:rect l="0" t="0" r="r" b="b"/>
              <a:pathLst>
                <a:path w="4">
                  <a:moveTo>
                    <a:pt x="4" y="0"/>
                  </a:moveTo>
                  <a:lnTo>
                    <a:pt x="0" y="0"/>
                  </a:lnTo>
                  <a:lnTo>
                    <a:pt x="4"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40" name="Freeform 2730"/>
            <p:cNvSpPr>
              <a:spLocks/>
            </p:cNvSpPr>
            <p:nvPr/>
          </p:nvSpPr>
          <p:spPr bwMode="auto">
            <a:xfrm>
              <a:off x="4310063" y="1735138"/>
              <a:ext cx="6350" cy="4762"/>
            </a:xfrm>
            <a:custGeom>
              <a:avLst/>
              <a:gdLst>
                <a:gd name="T0" fmla="*/ 6350 w 4"/>
                <a:gd name="T1" fmla="*/ 4762 h 3"/>
                <a:gd name="T2" fmla="*/ 0 w 4"/>
                <a:gd name="T3" fmla="*/ 4762 h 3"/>
                <a:gd name="T4" fmla="*/ 0 w 4"/>
                <a:gd name="T5" fmla="*/ 0 h 3"/>
                <a:gd name="T6" fmla="*/ 0 w 4"/>
                <a:gd name="T7" fmla="*/ 4762 h 3"/>
                <a:gd name="T8" fmla="*/ 0 w 4"/>
                <a:gd name="T9" fmla="*/ 0 h 3"/>
                <a:gd name="T10" fmla="*/ 6350 w 4"/>
                <a:gd name="T11" fmla="*/ 0 h 3"/>
                <a:gd name="T12" fmla="*/ 6350 w 4"/>
                <a:gd name="T13" fmla="*/ 4762 h 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 h="3">
                  <a:moveTo>
                    <a:pt x="4" y="3"/>
                  </a:moveTo>
                  <a:lnTo>
                    <a:pt x="0" y="3"/>
                  </a:lnTo>
                  <a:lnTo>
                    <a:pt x="0" y="0"/>
                  </a:lnTo>
                  <a:lnTo>
                    <a:pt x="0" y="3"/>
                  </a:lnTo>
                  <a:lnTo>
                    <a:pt x="0" y="0"/>
                  </a:lnTo>
                  <a:lnTo>
                    <a:pt x="4" y="0"/>
                  </a:lnTo>
                  <a:lnTo>
                    <a:pt x="4" y="3"/>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41" name="Freeform 2731"/>
            <p:cNvSpPr>
              <a:spLocks/>
            </p:cNvSpPr>
            <p:nvPr/>
          </p:nvSpPr>
          <p:spPr bwMode="auto">
            <a:xfrm>
              <a:off x="3910013" y="2182813"/>
              <a:ext cx="6350" cy="4762"/>
            </a:xfrm>
            <a:custGeom>
              <a:avLst/>
              <a:gdLst>
                <a:gd name="T0" fmla="*/ 6350 w 4"/>
                <a:gd name="T1" fmla="*/ 4762 h 3"/>
                <a:gd name="T2" fmla="*/ 0 w 4"/>
                <a:gd name="T3" fmla="*/ 0 h 3"/>
                <a:gd name="T4" fmla="*/ 6350 w 4"/>
                <a:gd name="T5" fmla="*/ 0 h 3"/>
                <a:gd name="T6" fmla="*/ 6350 w 4"/>
                <a:gd name="T7" fmla="*/ 4762 h 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 h="3">
                  <a:moveTo>
                    <a:pt x="4" y="3"/>
                  </a:moveTo>
                  <a:lnTo>
                    <a:pt x="0" y="0"/>
                  </a:lnTo>
                  <a:lnTo>
                    <a:pt x="4" y="0"/>
                  </a:lnTo>
                  <a:lnTo>
                    <a:pt x="4" y="3"/>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42" name="Freeform 2732"/>
            <p:cNvSpPr>
              <a:spLocks/>
            </p:cNvSpPr>
            <p:nvPr/>
          </p:nvSpPr>
          <p:spPr bwMode="auto">
            <a:xfrm>
              <a:off x="5037138" y="1997075"/>
              <a:ext cx="6350" cy="6350"/>
            </a:xfrm>
            <a:custGeom>
              <a:avLst/>
              <a:gdLst>
                <a:gd name="T0" fmla="*/ 6350 w 4"/>
                <a:gd name="T1" fmla="*/ 6350 h 4"/>
                <a:gd name="T2" fmla="*/ 0 w 4"/>
                <a:gd name="T3" fmla="*/ 0 h 4"/>
                <a:gd name="T4" fmla="*/ 6350 w 4"/>
                <a:gd name="T5" fmla="*/ 0 h 4"/>
                <a:gd name="T6" fmla="*/ 6350 w 4"/>
                <a:gd name="T7" fmla="*/ 6350 h 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 h="4">
                  <a:moveTo>
                    <a:pt x="4" y="4"/>
                  </a:moveTo>
                  <a:lnTo>
                    <a:pt x="0" y="0"/>
                  </a:lnTo>
                  <a:lnTo>
                    <a:pt x="4" y="0"/>
                  </a:lnTo>
                  <a:lnTo>
                    <a:pt x="4"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43" name="Freeform 2733"/>
            <p:cNvSpPr>
              <a:spLocks/>
            </p:cNvSpPr>
            <p:nvPr/>
          </p:nvSpPr>
          <p:spPr bwMode="auto">
            <a:xfrm>
              <a:off x="4935538" y="1692275"/>
              <a:ext cx="12700" cy="0"/>
            </a:xfrm>
            <a:custGeom>
              <a:avLst/>
              <a:gdLst>
                <a:gd name="T0" fmla="*/ 6350 w 8"/>
                <a:gd name="T1" fmla="*/ 0 w 8"/>
                <a:gd name="T2" fmla="*/ 6350 w 8"/>
                <a:gd name="T3" fmla="*/ 12700 w 8"/>
                <a:gd name="T4" fmla="*/ 6350 w 8"/>
                <a:gd name="T5" fmla="*/ 0 60000 65536"/>
                <a:gd name="T6" fmla="*/ 0 60000 65536"/>
                <a:gd name="T7" fmla="*/ 0 60000 65536"/>
                <a:gd name="T8" fmla="*/ 0 60000 65536"/>
                <a:gd name="T9" fmla="*/ 0 60000 65536"/>
              </a:gdLst>
              <a:ahLst/>
              <a:cxnLst>
                <a:cxn ang="T5">
                  <a:pos x="T0" y="0"/>
                </a:cxn>
                <a:cxn ang="T6">
                  <a:pos x="T1" y="0"/>
                </a:cxn>
                <a:cxn ang="T7">
                  <a:pos x="T2" y="0"/>
                </a:cxn>
                <a:cxn ang="T8">
                  <a:pos x="T3" y="0"/>
                </a:cxn>
                <a:cxn ang="T9">
                  <a:pos x="T4" y="0"/>
                </a:cxn>
              </a:cxnLst>
              <a:rect l="0" t="0" r="r" b="b"/>
              <a:pathLst>
                <a:path w="8">
                  <a:moveTo>
                    <a:pt x="4" y="0"/>
                  </a:moveTo>
                  <a:lnTo>
                    <a:pt x="0" y="0"/>
                  </a:lnTo>
                  <a:lnTo>
                    <a:pt x="4" y="0"/>
                  </a:lnTo>
                  <a:lnTo>
                    <a:pt x="8" y="0"/>
                  </a:lnTo>
                  <a:lnTo>
                    <a:pt x="4"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44" name="Freeform 2734"/>
            <p:cNvSpPr>
              <a:spLocks/>
            </p:cNvSpPr>
            <p:nvPr/>
          </p:nvSpPr>
          <p:spPr bwMode="auto">
            <a:xfrm>
              <a:off x="5508625" y="2295525"/>
              <a:ext cx="6350" cy="6350"/>
            </a:xfrm>
            <a:custGeom>
              <a:avLst/>
              <a:gdLst>
                <a:gd name="T0" fmla="*/ 0 w 4"/>
                <a:gd name="T1" fmla="*/ 6350 h 4"/>
                <a:gd name="T2" fmla="*/ 0 w 4"/>
                <a:gd name="T3" fmla="*/ 0 h 4"/>
                <a:gd name="T4" fmla="*/ 6350 w 4"/>
                <a:gd name="T5" fmla="*/ 0 h 4"/>
                <a:gd name="T6" fmla="*/ 0 w 4"/>
                <a:gd name="T7" fmla="*/ 0 h 4"/>
                <a:gd name="T8" fmla="*/ 0 w 4"/>
                <a:gd name="T9" fmla="*/ 6350 h 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 h="4">
                  <a:moveTo>
                    <a:pt x="0" y="4"/>
                  </a:moveTo>
                  <a:lnTo>
                    <a:pt x="0" y="0"/>
                  </a:lnTo>
                  <a:lnTo>
                    <a:pt x="4" y="0"/>
                  </a:lnTo>
                  <a:lnTo>
                    <a:pt x="0" y="0"/>
                  </a:lnTo>
                  <a:lnTo>
                    <a:pt x="0"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45" name="Freeform 2735"/>
            <p:cNvSpPr>
              <a:spLocks/>
            </p:cNvSpPr>
            <p:nvPr/>
          </p:nvSpPr>
          <p:spPr bwMode="auto">
            <a:xfrm>
              <a:off x="4667250" y="1477963"/>
              <a:ext cx="12700" cy="6350"/>
            </a:xfrm>
            <a:custGeom>
              <a:avLst/>
              <a:gdLst>
                <a:gd name="T0" fmla="*/ 12700 w 8"/>
                <a:gd name="T1" fmla="*/ 6350 h 4"/>
                <a:gd name="T2" fmla="*/ 6350 w 8"/>
                <a:gd name="T3" fmla="*/ 6350 h 4"/>
                <a:gd name="T4" fmla="*/ 0 w 8"/>
                <a:gd name="T5" fmla="*/ 0 h 4"/>
                <a:gd name="T6" fmla="*/ 6350 w 8"/>
                <a:gd name="T7" fmla="*/ 0 h 4"/>
                <a:gd name="T8" fmla="*/ 12700 w 8"/>
                <a:gd name="T9" fmla="*/ 6350 h 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 h="4">
                  <a:moveTo>
                    <a:pt x="8" y="4"/>
                  </a:moveTo>
                  <a:lnTo>
                    <a:pt x="4" y="4"/>
                  </a:lnTo>
                  <a:lnTo>
                    <a:pt x="0" y="0"/>
                  </a:lnTo>
                  <a:lnTo>
                    <a:pt x="4" y="0"/>
                  </a:lnTo>
                  <a:lnTo>
                    <a:pt x="8"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46" name="Freeform 2736"/>
            <p:cNvSpPr>
              <a:spLocks/>
            </p:cNvSpPr>
            <p:nvPr/>
          </p:nvSpPr>
          <p:spPr bwMode="auto">
            <a:xfrm>
              <a:off x="5341938" y="1698625"/>
              <a:ext cx="12700" cy="0"/>
            </a:xfrm>
            <a:custGeom>
              <a:avLst/>
              <a:gdLst>
                <a:gd name="T0" fmla="*/ 6350 w 8"/>
                <a:gd name="T1" fmla="*/ 0 w 8"/>
                <a:gd name="T2" fmla="*/ 6350 w 8"/>
                <a:gd name="T3" fmla="*/ 12700 w 8"/>
                <a:gd name="T4" fmla="*/ 6350 w 8"/>
                <a:gd name="T5" fmla="*/ 0 60000 65536"/>
                <a:gd name="T6" fmla="*/ 0 60000 65536"/>
                <a:gd name="T7" fmla="*/ 0 60000 65536"/>
                <a:gd name="T8" fmla="*/ 0 60000 65536"/>
                <a:gd name="T9" fmla="*/ 0 60000 65536"/>
              </a:gdLst>
              <a:ahLst/>
              <a:cxnLst>
                <a:cxn ang="T5">
                  <a:pos x="T0" y="0"/>
                </a:cxn>
                <a:cxn ang="T6">
                  <a:pos x="T1" y="0"/>
                </a:cxn>
                <a:cxn ang="T7">
                  <a:pos x="T2" y="0"/>
                </a:cxn>
                <a:cxn ang="T8">
                  <a:pos x="T3" y="0"/>
                </a:cxn>
                <a:cxn ang="T9">
                  <a:pos x="T4" y="0"/>
                </a:cxn>
              </a:cxnLst>
              <a:rect l="0" t="0" r="r" b="b"/>
              <a:pathLst>
                <a:path w="8">
                  <a:moveTo>
                    <a:pt x="4" y="0"/>
                  </a:moveTo>
                  <a:lnTo>
                    <a:pt x="0" y="0"/>
                  </a:lnTo>
                  <a:lnTo>
                    <a:pt x="4" y="0"/>
                  </a:lnTo>
                  <a:lnTo>
                    <a:pt x="8" y="0"/>
                  </a:lnTo>
                  <a:lnTo>
                    <a:pt x="4"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47" name="Freeform 2737"/>
            <p:cNvSpPr>
              <a:spLocks/>
            </p:cNvSpPr>
            <p:nvPr/>
          </p:nvSpPr>
          <p:spPr bwMode="auto">
            <a:xfrm>
              <a:off x="4537075" y="1519238"/>
              <a:ext cx="11113" cy="0"/>
            </a:xfrm>
            <a:custGeom>
              <a:avLst/>
              <a:gdLst>
                <a:gd name="T0" fmla="*/ 11113 w 7"/>
                <a:gd name="T1" fmla="*/ 4763 w 7"/>
                <a:gd name="T2" fmla="*/ 0 w 7"/>
                <a:gd name="T3" fmla="*/ 4763 w 7"/>
                <a:gd name="T4" fmla="*/ 11113 w 7"/>
                <a:gd name="T5" fmla="*/ 0 60000 65536"/>
                <a:gd name="T6" fmla="*/ 0 60000 65536"/>
                <a:gd name="T7" fmla="*/ 0 60000 65536"/>
                <a:gd name="T8" fmla="*/ 0 60000 65536"/>
                <a:gd name="T9" fmla="*/ 0 60000 65536"/>
              </a:gdLst>
              <a:ahLst/>
              <a:cxnLst>
                <a:cxn ang="T5">
                  <a:pos x="T0" y="0"/>
                </a:cxn>
                <a:cxn ang="T6">
                  <a:pos x="T1" y="0"/>
                </a:cxn>
                <a:cxn ang="T7">
                  <a:pos x="T2" y="0"/>
                </a:cxn>
                <a:cxn ang="T8">
                  <a:pos x="T3" y="0"/>
                </a:cxn>
                <a:cxn ang="T9">
                  <a:pos x="T4" y="0"/>
                </a:cxn>
              </a:cxnLst>
              <a:rect l="0" t="0" r="r" b="b"/>
              <a:pathLst>
                <a:path w="7">
                  <a:moveTo>
                    <a:pt x="7" y="0"/>
                  </a:moveTo>
                  <a:lnTo>
                    <a:pt x="3" y="0"/>
                  </a:lnTo>
                  <a:lnTo>
                    <a:pt x="0" y="0"/>
                  </a:lnTo>
                  <a:lnTo>
                    <a:pt x="3" y="0"/>
                  </a:lnTo>
                  <a:lnTo>
                    <a:pt x="7"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48" name="Rectangle 2738"/>
            <p:cNvSpPr>
              <a:spLocks noChangeArrowheads="1"/>
            </p:cNvSpPr>
            <p:nvPr/>
          </p:nvSpPr>
          <p:spPr bwMode="auto">
            <a:xfrm>
              <a:off x="5043488" y="2014538"/>
              <a:ext cx="6350" cy="6350"/>
            </a:xfrm>
            <a:prstGeom prst="rect">
              <a:avLst/>
            </a:prstGeom>
            <a:noFill/>
            <a:ln w="635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49" name="Freeform 2739"/>
            <p:cNvSpPr>
              <a:spLocks/>
            </p:cNvSpPr>
            <p:nvPr/>
          </p:nvSpPr>
          <p:spPr bwMode="auto">
            <a:xfrm>
              <a:off x="4232275" y="1674813"/>
              <a:ext cx="12700" cy="6350"/>
            </a:xfrm>
            <a:custGeom>
              <a:avLst/>
              <a:gdLst>
                <a:gd name="T0" fmla="*/ 6350 w 8"/>
                <a:gd name="T1" fmla="*/ 6350 h 4"/>
                <a:gd name="T2" fmla="*/ 0 w 8"/>
                <a:gd name="T3" fmla="*/ 6350 h 4"/>
                <a:gd name="T4" fmla="*/ 0 w 8"/>
                <a:gd name="T5" fmla="*/ 0 h 4"/>
                <a:gd name="T6" fmla="*/ 0 w 8"/>
                <a:gd name="T7" fmla="*/ 6350 h 4"/>
                <a:gd name="T8" fmla="*/ 6350 w 8"/>
                <a:gd name="T9" fmla="*/ 6350 h 4"/>
                <a:gd name="T10" fmla="*/ 12700 w 8"/>
                <a:gd name="T11" fmla="*/ 6350 h 4"/>
                <a:gd name="T12" fmla="*/ 6350 w 8"/>
                <a:gd name="T13" fmla="*/ 6350 h 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8" h="4">
                  <a:moveTo>
                    <a:pt x="4" y="4"/>
                  </a:moveTo>
                  <a:lnTo>
                    <a:pt x="0" y="4"/>
                  </a:lnTo>
                  <a:lnTo>
                    <a:pt x="0" y="0"/>
                  </a:lnTo>
                  <a:lnTo>
                    <a:pt x="0" y="4"/>
                  </a:lnTo>
                  <a:lnTo>
                    <a:pt x="4" y="4"/>
                  </a:lnTo>
                  <a:lnTo>
                    <a:pt x="8" y="4"/>
                  </a:lnTo>
                  <a:lnTo>
                    <a:pt x="4"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50" name="Freeform 2741"/>
            <p:cNvSpPr>
              <a:spLocks/>
            </p:cNvSpPr>
            <p:nvPr/>
          </p:nvSpPr>
          <p:spPr bwMode="auto">
            <a:xfrm>
              <a:off x="5634038" y="2098675"/>
              <a:ext cx="6350" cy="0"/>
            </a:xfrm>
            <a:custGeom>
              <a:avLst/>
              <a:gdLst>
                <a:gd name="T0" fmla="*/ 6350 w 4"/>
                <a:gd name="T1" fmla="*/ 0 w 4"/>
                <a:gd name="T2" fmla="*/ 6350 w 4"/>
                <a:gd name="T3" fmla="*/ 0 60000 65536"/>
                <a:gd name="T4" fmla="*/ 0 60000 65536"/>
                <a:gd name="T5" fmla="*/ 0 60000 65536"/>
              </a:gdLst>
              <a:ahLst/>
              <a:cxnLst>
                <a:cxn ang="T3">
                  <a:pos x="T0" y="0"/>
                </a:cxn>
                <a:cxn ang="T4">
                  <a:pos x="T1" y="0"/>
                </a:cxn>
                <a:cxn ang="T5">
                  <a:pos x="T2" y="0"/>
                </a:cxn>
              </a:cxnLst>
              <a:rect l="0" t="0" r="r" b="b"/>
              <a:pathLst>
                <a:path w="4">
                  <a:moveTo>
                    <a:pt x="4" y="0"/>
                  </a:moveTo>
                  <a:lnTo>
                    <a:pt x="0" y="0"/>
                  </a:lnTo>
                  <a:lnTo>
                    <a:pt x="4"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51" name="Freeform 2742"/>
            <p:cNvSpPr>
              <a:spLocks/>
            </p:cNvSpPr>
            <p:nvPr/>
          </p:nvSpPr>
          <p:spPr bwMode="auto">
            <a:xfrm>
              <a:off x="5060950" y="1627188"/>
              <a:ext cx="6350" cy="0"/>
            </a:xfrm>
            <a:custGeom>
              <a:avLst/>
              <a:gdLst>
                <a:gd name="T0" fmla="*/ 0 w 4"/>
                <a:gd name="T1" fmla="*/ 6350 w 4"/>
                <a:gd name="T2" fmla="*/ 0 w 4"/>
                <a:gd name="T3" fmla="*/ 0 60000 65536"/>
                <a:gd name="T4" fmla="*/ 0 60000 65536"/>
                <a:gd name="T5" fmla="*/ 0 60000 65536"/>
              </a:gdLst>
              <a:ahLst/>
              <a:cxnLst>
                <a:cxn ang="T3">
                  <a:pos x="T0" y="0"/>
                </a:cxn>
                <a:cxn ang="T4">
                  <a:pos x="T1" y="0"/>
                </a:cxn>
                <a:cxn ang="T5">
                  <a:pos x="T2" y="0"/>
                </a:cxn>
              </a:cxnLst>
              <a:rect l="0" t="0" r="r" b="b"/>
              <a:pathLst>
                <a:path w="4">
                  <a:moveTo>
                    <a:pt x="0" y="0"/>
                  </a:moveTo>
                  <a:lnTo>
                    <a:pt x="4" y="0"/>
                  </a:lnTo>
                  <a:lnTo>
                    <a:pt x="0"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52" name="Freeform 2743"/>
            <p:cNvSpPr>
              <a:spLocks/>
            </p:cNvSpPr>
            <p:nvPr/>
          </p:nvSpPr>
          <p:spPr bwMode="auto">
            <a:xfrm>
              <a:off x="4781550" y="1585913"/>
              <a:ext cx="6350" cy="0"/>
            </a:xfrm>
            <a:custGeom>
              <a:avLst/>
              <a:gdLst>
                <a:gd name="T0" fmla="*/ 6350 w 4"/>
                <a:gd name="T1" fmla="*/ 0 w 4"/>
                <a:gd name="T2" fmla="*/ 6350 w 4"/>
                <a:gd name="T3" fmla="*/ 0 60000 65536"/>
                <a:gd name="T4" fmla="*/ 0 60000 65536"/>
                <a:gd name="T5" fmla="*/ 0 60000 65536"/>
              </a:gdLst>
              <a:ahLst/>
              <a:cxnLst>
                <a:cxn ang="T3">
                  <a:pos x="T0" y="0"/>
                </a:cxn>
                <a:cxn ang="T4">
                  <a:pos x="T1" y="0"/>
                </a:cxn>
                <a:cxn ang="T5">
                  <a:pos x="T2" y="0"/>
                </a:cxn>
              </a:cxnLst>
              <a:rect l="0" t="0" r="r" b="b"/>
              <a:pathLst>
                <a:path w="4">
                  <a:moveTo>
                    <a:pt x="4" y="0"/>
                  </a:moveTo>
                  <a:lnTo>
                    <a:pt x="0" y="0"/>
                  </a:lnTo>
                  <a:lnTo>
                    <a:pt x="4"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53" name="Freeform 2744"/>
            <p:cNvSpPr>
              <a:spLocks/>
            </p:cNvSpPr>
            <p:nvPr/>
          </p:nvSpPr>
          <p:spPr bwMode="auto">
            <a:xfrm>
              <a:off x="4262438" y="1722438"/>
              <a:ext cx="6350" cy="0"/>
            </a:xfrm>
            <a:custGeom>
              <a:avLst/>
              <a:gdLst>
                <a:gd name="T0" fmla="*/ 0 w 4"/>
                <a:gd name="T1" fmla="*/ 6350 w 4"/>
                <a:gd name="T2" fmla="*/ 0 w 4"/>
                <a:gd name="T3" fmla="*/ 0 60000 65536"/>
                <a:gd name="T4" fmla="*/ 0 60000 65536"/>
                <a:gd name="T5" fmla="*/ 0 60000 65536"/>
              </a:gdLst>
              <a:ahLst/>
              <a:cxnLst>
                <a:cxn ang="T3">
                  <a:pos x="T0" y="0"/>
                </a:cxn>
                <a:cxn ang="T4">
                  <a:pos x="T1" y="0"/>
                </a:cxn>
                <a:cxn ang="T5">
                  <a:pos x="T2" y="0"/>
                </a:cxn>
              </a:cxnLst>
              <a:rect l="0" t="0" r="r" b="b"/>
              <a:pathLst>
                <a:path w="4">
                  <a:moveTo>
                    <a:pt x="0" y="0"/>
                  </a:moveTo>
                  <a:lnTo>
                    <a:pt x="4" y="0"/>
                  </a:lnTo>
                  <a:lnTo>
                    <a:pt x="0"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54" name="Freeform 2745"/>
            <p:cNvSpPr>
              <a:spLocks/>
            </p:cNvSpPr>
            <p:nvPr/>
          </p:nvSpPr>
          <p:spPr bwMode="auto">
            <a:xfrm>
              <a:off x="5407025" y="1847850"/>
              <a:ext cx="6350" cy="6350"/>
            </a:xfrm>
            <a:custGeom>
              <a:avLst/>
              <a:gdLst>
                <a:gd name="T0" fmla="*/ 6350 w 4"/>
                <a:gd name="T1" fmla="*/ 6350 h 4"/>
                <a:gd name="T2" fmla="*/ 6350 w 4"/>
                <a:gd name="T3" fmla="*/ 0 h 4"/>
                <a:gd name="T4" fmla="*/ 0 w 4"/>
                <a:gd name="T5" fmla="*/ 0 h 4"/>
                <a:gd name="T6" fmla="*/ 6350 w 4"/>
                <a:gd name="T7" fmla="*/ 0 h 4"/>
                <a:gd name="T8" fmla="*/ 6350 w 4"/>
                <a:gd name="T9" fmla="*/ 6350 h 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 h="4">
                  <a:moveTo>
                    <a:pt x="4" y="4"/>
                  </a:moveTo>
                  <a:lnTo>
                    <a:pt x="4" y="0"/>
                  </a:lnTo>
                  <a:lnTo>
                    <a:pt x="0" y="0"/>
                  </a:lnTo>
                  <a:lnTo>
                    <a:pt x="4" y="0"/>
                  </a:lnTo>
                  <a:lnTo>
                    <a:pt x="4"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55" name="Freeform 2746"/>
            <p:cNvSpPr>
              <a:spLocks/>
            </p:cNvSpPr>
            <p:nvPr/>
          </p:nvSpPr>
          <p:spPr bwMode="auto">
            <a:xfrm>
              <a:off x="5084763" y="1489075"/>
              <a:ext cx="12700" cy="0"/>
            </a:xfrm>
            <a:custGeom>
              <a:avLst/>
              <a:gdLst>
                <a:gd name="T0" fmla="*/ 6350 w 8"/>
                <a:gd name="T1" fmla="*/ 0 w 8"/>
                <a:gd name="T2" fmla="*/ 6350 w 8"/>
                <a:gd name="T3" fmla="*/ 12700 w 8"/>
                <a:gd name="T4" fmla="*/ 6350 w 8"/>
                <a:gd name="T5" fmla="*/ 0 60000 65536"/>
                <a:gd name="T6" fmla="*/ 0 60000 65536"/>
                <a:gd name="T7" fmla="*/ 0 60000 65536"/>
                <a:gd name="T8" fmla="*/ 0 60000 65536"/>
                <a:gd name="T9" fmla="*/ 0 60000 65536"/>
              </a:gdLst>
              <a:ahLst/>
              <a:cxnLst>
                <a:cxn ang="T5">
                  <a:pos x="T0" y="0"/>
                </a:cxn>
                <a:cxn ang="T6">
                  <a:pos x="T1" y="0"/>
                </a:cxn>
                <a:cxn ang="T7">
                  <a:pos x="T2" y="0"/>
                </a:cxn>
                <a:cxn ang="T8">
                  <a:pos x="T3" y="0"/>
                </a:cxn>
                <a:cxn ang="T9">
                  <a:pos x="T4" y="0"/>
                </a:cxn>
              </a:cxnLst>
              <a:rect l="0" t="0" r="r" b="b"/>
              <a:pathLst>
                <a:path w="8">
                  <a:moveTo>
                    <a:pt x="4" y="0"/>
                  </a:moveTo>
                  <a:lnTo>
                    <a:pt x="0" y="0"/>
                  </a:lnTo>
                  <a:lnTo>
                    <a:pt x="4" y="0"/>
                  </a:lnTo>
                  <a:lnTo>
                    <a:pt x="8" y="0"/>
                  </a:lnTo>
                  <a:lnTo>
                    <a:pt x="4"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56" name="Freeform 2747"/>
            <p:cNvSpPr>
              <a:spLocks/>
            </p:cNvSpPr>
            <p:nvPr/>
          </p:nvSpPr>
          <p:spPr bwMode="auto">
            <a:xfrm>
              <a:off x="4703763" y="1889125"/>
              <a:ext cx="11112" cy="0"/>
            </a:xfrm>
            <a:custGeom>
              <a:avLst/>
              <a:gdLst>
                <a:gd name="T0" fmla="*/ 6350 w 7"/>
                <a:gd name="T1" fmla="*/ 0 w 7"/>
                <a:gd name="T2" fmla="*/ 6350 w 7"/>
                <a:gd name="T3" fmla="*/ 11112 w 7"/>
                <a:gd name="T4" fmla="*/ 6350 w 7"/>
                <a:gd name="T5" fmla="*/ 0 60000 65536"/>
                <a:gd name="T6" fmla="*/ 0 60000 65536"/>
                <a:gd name="T7" fmla="*/ 0 60000 65536"/>
                <a:gd name="T8" fmla="*/ 0 60000 65536"/>
                <a:gd name="T9" fmla="*/ 0 60000 65536"/>
              </a:gdLst>
              <a:ahLst/>
              <a:cxnLst>
                <a:cxn ang="T5">
                  <a:pos x="T0" y="0"/>
                </a:cxn>
                <a:cxn ang="T6">
                  <a:pos x="T1" y="0"/>
                </a:cxn>
                <a:cxn ang="T7">
                  <a:pos x="T2" y="0"/>
                </a:cxn>
                <a:cxn ang="T8">
                  <a:pos x="T3" y="0"/>
                </a:cxn>
                <a:cxn ang="T9">
                  <a:pos x="T4" y="0"/>
                </a:cxn>
              </a:cxnLst>
              <a:rect l="0" t="0" r="r" b="b"/>
              <a:pathLst>
                <a:path w="7">
                  <a:moveTo>
                    <a:pt x="4" y="0"/>
                  </a:moveTo>
                  <a:lnTo>
                    <a:pt x="0" y="0"/>
                  </a:lnTo>
                  <a:lnTo>
                    <a:pt x="4" y="0"/>
                  </a:lnTo>
                  <a:lnTo>
                    <a:pt x="7" y="0"/>
                  </a:lnTo>
                  <a:lnTo>
                    <a:pt x="4"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57" name="Freeform 2748"/>
            <p:cNvSpPr>
              <a:spLocks/>
            </p:cNvSpPr>
            <p:nvPr/>
          </p:nvSpPr>
          <p:spPr bwMode="auto">
            <a:xfrm>
              <a:off x="5646738" y="2163763"/>
              <a:ext cx="0" cy="6350"/>
            </a:xfrm>
            <a:custGeom>
              <a:avLst/>
              <a:gdLst>
                <a:gd name="T0" fmla="*/ 6350 h 4"/>
                <a:gd name="T1" fmla="*/ 0 h 4"/>
                <a:gd name="T2" fmla="*/ 6350 h 4"/>
                <a:gd name="T3" fmla="*/ 0 60000 65536"/>
                <a:gd name="T4" fmla="*/ 0 60000 65536"/>
                <a:gd name="T5" fmla="*/ 0 60000 65536"/>
              </a:gdLst>
              <a:ahLst/>
              <a:cxnLst>
                <a:cxn ang="T3">
                  <a:pos x="0" y="T0"/>
                </a:cxn>
                <a:cxn ang="T4">
                  <a:pos x="0" y="T1"/>
                </a:cxn>
                <a:cxn ang="T5">
                  <a:pos x="0" y="T2"/>
                </a:cxn>
              </a:cxnLst>
              <a:rect l="0" t="0" r="r" b="b"/>
              <a:pathLst>
                <a:path h="4">
                  <a:moveTo>
                    <a:pt x="0" y="4"/>
                  </a:moveTo>
                  <a:lnTo>
                    <a:pt x="0" y="0"/>
                  </a:lnTo>
                  <a:lnTo>
                    <a:pt x="0"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58" name="Rectangle 2749"/>
            <p:cNvSpPr>
              <a:spLocks noChangeArrowheads="1"/>
            </p:cNvSpPr>
            <p:nvPr/>
          </p:nvSpPr>
          <p:spPr bwMode="auto">
            <a:xfrm>
              <a:off x="4649788" y="1638300"/>
              <a:ext cx="6350" cy="6350"/>
            </a:xfrm>
            <a:prstGeom prst="rect">
              <a:avLst/>
            </a:prstGeom>
            <a:noFill/>
            <a:ln w="635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59" name="Freeform 2750"/>
            <p:cNvSpPr>
              <a:spLocks/>
            </p:cNvSpPr>
            <p:nvPr/>
          </p:nvSpPr>
          <p:spPr bwMode="auto">
            <a:xfrm>
              <a:off x="4595813" y="1739900"/>
              <a:ext cx="6350" cy="6350"/>
            </a:xfrm>
            <a:custGeom>
              <a:avLst/>
              <a:gdLst>
                <a:gd name="T0" fmla="*/ 0 w 4"/>
                <a:gd name="T1" fmla="*/ 6350 h 4"/>
                <a:gd name="T2" fmla="*/ 6350 w 4"/>
                <a:gd name="T3" fmla="*/ 0 h 4"/>
                <a:gd name="T4" fmla="*/ 6350 w 4"/>
                <a:gd name="T5" fmla="*/ 6350 h 4"/>
                <a:gd name="T6" fmla="*/ 0 w 4"/>
                <a:gd name="T7" fmla="*/ 6350 h 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 h="4">
                  <a:moveTo>
                    <a:pt x="0" y="4"/>
                  </a:moveTo>
                  <a:lnTo>
                    <a:pt x="4" y="0"/>
                  </a:lnTo>
                  <a:lnTo>
                    <a:pt x="4" y="4"/>
                  </a:lnTo>
                  <a:lnTo>
                    <a:pt x="0"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60" name="Freeform 2751"/>
            <p:cNvSpPr>
              <a:spLocks/>
            </p:cNvSpPr>
            <p:nvPr/>
          </p:nvSpPr>
          <p:spPr bwMode="auto">
            <a:xfrm>
              <a:off x="3946525" y="2206625"/>
              <a:ext cx="11113" cy="4763"/>
            </a:xfrm>
            <a:custGeom>
              <a:avLst/>
              <a:gdLst>
                <a:gd name="T0" fmla="*/ 4763 w 7"/>
                <a:gd name="T1" fmla="*/ 4763 h 3"/>
                <a:gd name="T2" fmla="*/ 0 w 7"/>
                <a:gd name="T3" fmla="*/ 4763 h 3"/>
                <a:gd name="T4" fmla="*/ 0 w 7"/>
                <a:gd name="T5" fmla="*/ 0 h 3"/>
                <a:gd name="T6" fmla="*/ 0 w 7"/>
                <a:gd name="T7" fmla="*/ 4763 h 3"/>
                <a:gd name="T8" fmla="*/ 4763 w 7"/>
                <a:gd name="T9" fmla="*/ 4763 h 3"/>
                <a:gd name="T10" fmla="*/ 11113 w 7"/>
                <a:gd name="T11" fmla="*/ 4763 h 3"/>
                <a:gd name="T12" fmla="*/ 4763 w 7"/>
                <a:gd name="T13" fmla="*/ 4763 h 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7" h="3">
                  <a:moveTo>
                    <a:pt x="3" y="3"/>
                  </a:moveTo>
                  <a:lnTo>
                    <a:pt x="0" y="3"/>
                  </a:lnTo>
                  <a:lnTo>
                    <a:pt x="0" y="0"/>
                  </a:lnTo>
                  <a:lnTo>
                    <a:pt x="0" y="3"/>
                  </a:lnTo>
                  <a:lnTo>
                    <a:pt x="3" y="3"/>
                  </a:lnTo>
                  <a:lnTo>
                    <a:pt x="7" y="3"/>
                  </a:lnTo>
                  <a:lnTo>
                    <a:pt x="3" y="3"/>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61" name="Freeform 2752"/>
            <p:cNvSpPr>
              <a:spLocks/>
            </p:cNvSpPr>
            <p:nvPr/>
          </p:nvSpPr>
          <p:spPr bwMode="auto">
            <a:xfrm>
              <a:off x="4327525" y="1746250"/>
              <a:ext cx="0" cy="6350"/>
            </a:xfrm>
            <a:custGeom>
              <a:avLst/>
              <a:gdLst>
                <a:gd name="T0" fmla="*/ 6350 h 4"/>
                <a:gd name="T1" fmla="*/ 0 h 4"/>
                <a:gd name="T2" fmla="*/ 6350 h 4"/>
                <a:gd name="T3" fmla="*/ 0 60000 65536"/>
                <a:gd name="T4" fmla="*/ 0 60000 65536"/>
                <a:gd name="T5" fmla="*/ 0 60000 65536"/>
              </a:gdLst>
              <a:ahLst/>
              <a:cxnLst>
                <a:cxn ang="T3">
                  <a:pos x="0" y="T0"/>
                </a:cxn>
                <a:cxn ang="T4">
                  <a:pos x="0" y="T1"/>
                </a:cxn>
                <a:cxn ang="T5">
                  <a:pos x="0" y="T2"/>
                </a:cxn>
              </a:cxnLst>
              <a:rect l="0" t="0" r="r" b="b"/>
              <a:pathLst>
                <a:path h="4">
                  <a:moveTo>
                    <a:pt x="0" y="4"/>
                  </a:moveTo>
                  <a:lnTo>
                    <a:pt x="0" y="0"/>
                  </a:lnTo>
                  <a:lnTo>
                    <a:pt x="0"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62" name="Freeform 2753"/>
            <p:cNvSpPr>
              <a:spLocks/>
            </p:cNvSpPr>
            <p:nvPr/>
          </p:nvSpPr>
          <p:spPr bwMode="auto">
            <a:xfrm>
              <a:off x="3916363" y="2176463"/>
              <a:ext cx="6350" cy="6350"/>
            </a:xfrm>
            <a:custGeom>
              <a:avLst/>
              <a:gdLst>
                <a:gd name="T0" fmla="*/ 6350 w 4"/>
                <a:gd name="T1" fmla="*/ 6350 h 4"/>
                <a:gd name="T2" fmla="*/ 0 w 4"/>
                <a:gd name="T3" fmla="*/ 6350 h 4"/>
                <a:gd name="T4" fmla="*/ 6350 w 4"/>
                <a:gd name="T5" fmla="*/ 0 h 4"/>
                <a:gd name="T6" fmla="*/ 6350 w 4"/>
                <a:gd name="T7" fmla="*/ 6350 h 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 h="4">
                  <a:moveTo>
                    <a:pt x="4" y="4"/>
                  </a:moveTo>
                  <a:lnTo>
                    <a:pt x="0" y="4"/>
                  </a:lnTo>
                  <a:lnTo>
                    <a:pt x="4" y="0"/>
                  </a:lnTo>
                  <a:lnTo>
                    <a:pt x="4"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63" name="Freeform 2754"/>
            <p:cNvSpPr>
              <a:spLocks/>
            </p:cNvSpPr>
            <p:nvPr/>
          </p:nvSpPr>
          <p:spPr bwMode="auto">
            <a:xfrm>
              <a:off x="5037138" y="2014538"/>
              <a:ext cx="6350" cy="0"/>
            </a:xfrm>
            <a:custGeom>
              <a:avLst/>
              <a:gdLst>
                <a:gd name="T0" fmla="*/ 6350 w 4"/>
                <a:gd name="T1" fmla="*/ 0 w 4"/>
                <a:gd name="T2" fmla="*/ 6350 w 4"/>
                <a:gd name="T3" fmla="*/ 0 60000 65536"/>
                <a:gd name="T4" fmla="*/ 0 60000 65536"/>
                <a:gd name="T5" fmla="*/ 0 60000 65536"/>
              </a:gdLst>
              <a:ahLst/>
              <a:cxnLst>
                <a:cxn ang="T3">
                  <a:pos x="T0" y="0"/>
                </a:cxn>
                <a:cxn ang="T4">
                  <a:pos x="T1" y="0"/>
                </a:cxn>
                <a:cxn ang="T5">
                  <a:pos x="T2" y="0"/>
                </a:cxn>
              </a:cxnLst>
              <a:rect l="0" t="0" r="r" b="b"/>
              <a:pathLst>
                <a:path w="4">
                  <a:moveTo>
                    <a:pt x="4" y="0"/>
                  </a:moveTo>
                  <a:lnTo>
                    <a:pt x="0" y="0"/>
                  </a:lnTo>
                  <a:lnTo>
                    <a:pt x="4"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64" name="Freeform 2755"/>
            <p:cNvSpPr>
              <a:spLocks/>
            </p:cNvSpPr>
            <p:nvPr/>
          </p:nvSpPr>
          <p:spPr bwMode="auto">
            <a:xfrm>
              <a:off x="3898900" y="2176463"/>
              <a:ext cx="4763" cy="0"/>
            </a:xfrm>
            <a:custGeom>
              <a:avLst/>
              <a:gdLst>
                <a:gd name="T0" fmla="*/ 4763 w 3"/>
                <a:gd name="T1" fmla="*/ 0 w 3"/>
                <a:gd name="T2" fmla="*/ 4763 w 3"/>
                <a:gd name="T3" fmla="*/ 0 60000 65536"/>
                <a:gd name="T4" fmla="*/ 0 60000 65536"/>
                <a:gd name="T5" fmla="*/ 0 60000 65536"/>
              </a:gdLst>
              <a:ahLst/>
              <a:cxnLst>
                <a:cxn ang="T3">
                  <a:pos x="T0" y="0"/>
                </a:cxn>
                <a:cxn ang="T4">
                  <a:pos x="T1" y="0"/>
                </a:cxn>
                <a:cxn ang="T5">
                  <a:pos x="T2" y="0"/>
                </a:cxn>
              </a:cxnLst>
              <a:rect l="0" t="0" r="r" b="b"/>
              <a:pathLst>
                <a:path w="3">
                  <a:moveTo>
                    <a:pt x="3" y="0"/>
                  </a:moveTo>
                  <a:lnTo>
                    <a:pt x="0" y="0"/>
                  </a:lnTo>
                  <a:lnTo>
                    <a:pt x="3"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65" name="Freeform 2756"/>
            <p:cNvSpPr>
              <a:spLocks/>
            </p:cNvSpPr>
            <p:nvPr/>
          </p:nvSpPr>
          <p:spPr bwMode="auto">
            <a:xfrm>
              <a:off x="3827463" y="2116138"/>
              <a:ext cx="0" cy="6350"/>
            </a:xfrm>
            <a:custGeom>
              <a:avLst/>
              <a:gdLst>
                <a:gd name="T0" fmla="*/ 6350 h 4"/>
                <a:gd name="T1" fmla="*/ 0 h 4"/>
                <a:gd name="T2" fmla="*/ 6350 h 4"/>
                <a:gd name="T3" fmla="*/ 0 60000 65536"/>
                <a:gd name="T4" fmla="*/ 0 60000 65536"/>
                <a:gd name="T5" fmla="*/ 0 60000 65536"/>
              </a:gdLst>
              <a:ahLst/>
              <a:cxnLst>
                <a:cxn ang="T3">
                  <a:pos x="0" y="T0"/>
                </a:cxn>
                <a:cxn ang="T4">
                  <a:pos x="0" y="T1"/>
                </a:cxn>
                <a:cxn ang="T5">
                  <a:pos x="0" y="T2"/>
                </a:cxn>
              </a:cxnLst>
              <a:rect l="0" t="0" r="r" b="b"/>
              <a:pathLst>
                <a:path h="4">
                  <a:moveTo>
                    <a:pt x="0" y="4"/>
                  </a:moveTo>
                  <a:lnTo>
                    <a:pt x="0" y="0"/>
                  </a:lnTo>
                  <a:lnTo>
                    <a:pt x="0"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66" name="Freeform 2757"/>
            <p:cNvSpPr>
              <a:spLocks/>
            </p:cNvSpPr>
            <p:nvPr/>
          </p:nvSpPr>
          <p:spPr bwMode="auto">
            <a:xfrm>
              <a:off x="5032375" y="2105025"/>
              <a:ext cx="4763" cy="0"/>
            </a:xfrm>
            <a:custGeom>
              <a:avLst/>
              <a:gdLst>
                <a:gd name="T0" fmla="*/ 4763 w 3"/>
                <a:gd name="T1" fmla="*/ 0 w 3"/>
                <a:gd name="T2" fmla="*/ 4763 w 3"/>
                <a:gd name="T3" fmla="*/ 0 60000 65536"/>
                <a:gd name="T4" fmla="*/ 0 60000 65536"/>
                <a:gd name="T5" fmla="*/ 0 60000 65536"/>
              </a:gdLst>
              <a:ahLst/>
              <a:cxnLst>
                <a:cxn ang="T3">
                  <a:pos x="T0" y="0"/>
                </a:cxn>
                <a:cxn ang="T4">
                  <a:pos x="T1" y="0"/>
                </a:cxn>
                <a:cxn ang="T5">
                  <a:pos x="T2" y="0"/>
                </a:cxn>
              </a:cxnLst>
              <a:rect l="0" t="0" r="r" b="b"/>
              <a:pathLst>
                <a:path w="3">
                  <a:moveTo>
                    <a:pt x="3" y="0"/>
                  </a:moveTo>
                  <a:lnTo>
                    <a:pt x="0" y="0"/>
                  </a:lnTo>
                  <a:lnTo>
                    <a:pt x="3"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67" name="Freeform 2758"/>
            <p:cNvSpPr>
              <a:spLocks/>
            </p:cNvSpPr>
            <p:nvPr/>
          </p:nvSpPr>
          <p:spPr bwMode="auto">
            <a:xfrm>
              <a:off x="5634038" y="2241550"/>
              <a:ext cx="6350" cy="6350"/>
            </a:xfrm>
            <a:custGeom>
              <a:avLst/>
              <a:gdLst>
                <a:gd name="T0" fmla="*/ 0 w 4"/>
                <a:gd name="T1" fmla="*/ 6350 h 4"/>
                <a:gd name="T2" fmla="*/ 0 w 4"/>
                <a:gd name="T3" fmla="*/ 0 h 4"/>
                <a:gd name="T4" fmla="*/ 0 w 4"/>
                <a:gd name="T5" fmla="*/ 6350 h 4"/>
                <a:gd name="T6" fmla="*/ 6350 w 4"/>
                <a:gd name="T7" fmla="*/ 6350 h 4"/>
                <a:gd name="T8" fmla="*/ 0 w 4"/>
                <a:gd name="T9" fmla="*/ 6350 h 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 h="4">
                  <a:moveTo>
                    <a:pt x="0" y="4"/>
                  </a:moveTo>
                  <a:lnTo>
                    <a:pt x="0" y="0"/>
                  </a:lnTo>
                  <a:lnTo>
                    <a:pt x="0" y="4"/>
                  </a:lnTo>
                  <a:lnTo>
                    <a:pt x="4" y="4"/>
                  </a:lnTo>
                  <a:lnTo>
                    <a:pt x="0"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68" name="Freeform 2759"/>
            <p:cNvSpPr>
              <a:spLocks/>
            </p:cNvSpPr>
            <p:nvPr/>
          </p:nvSpPr>
          <p:spPr bwMode="auto">
            <a:xfrm>
              <a:off x="5056188" y="2033588"/>
              <a:ext cx="4762" cy="4762"/>
            </a:xfrm>
            <a:custGeom>
              <a:avLst/>
              <a:gdLst>
                <a:gd name="T0" fmla="*/ 0 w 3"/>
                <a:gd name="T1" fmla="*/ 4762 h 3"/>
                <a:gd name="T2" fmla="*/ 4762 w 3"/>
                <a:gd name="T3" fmla="*/ 4762 h 3"/>
                <a:gd name="T4" fmla="*/ 4762 w 3"/>
                <a:gd name="T5" fmla="*/ 0 h 3"/>
                <a:gd name="T6" fmla="*/ 4762 w 3"/>
                <a:gd name="T7" fmla="*/ 4762 h 3"/>
                <a:gd name="T8" fmla="*/ 0 w 3"/>
                <a:gd name="T9" fmla="*/ 4762 h 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 h="3">
                  <a:moveTo>
                    <a:pt x="0" y="3"/>
                  </a:moveTo>
                  <a:lnTo>
                    <a:pt x="3" y="3"/>
                  </a:lnTo>
                  <a:lnTo>
                    <a:pt x="3" y="0"/>
                  </a:lnTo>
                  <a:lnTo>
                    <a:pt x="3" y="3"/>
                  </a:lnTo>
                  <a:lnTo>
                    <a:pt x="0" y="3"/>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69" name="Freeform 2760"/>
            <p:cNvSpPr>
              <a:spLocks/>
            </p:cNvSpPr>
            <p:nvPr/>
          </p:nvSpPr>
          <p:spPr bwMode="auto">
            <a:xfrm>
              <a:off x="5407025" y="1871663"/>
              <a:ext cx="6350" cy="0"/>
            </a:xfrm>
            <a:custGeom>
              <a:avLst/>
              <a:gdLst>
                <a:gd name="T0" fmla="*/ 0 w 4"/>
                <a:gd name="T1" fmla="*/ 6350 w 4"/>
                <a:gd name="T2" fmla="*/ 0 w 4"/>
                <a:gd name="T3" fmla="*/ 0 60000 65536"/>
                <a:gd name="T4" fmla="*/ 0 60000 65536"/>
                <a:gd name="T5" fmla="*/ 0 60000 65536"/>
              </a:gdLst>
              <a:ahLst/>
              <a:cxnLst>
                <a:cxn ang="T3">
                  <a:pos x="T0" y="0"/>
                </a:cxn>
                <a:cxn ang="T4">
                  <a:pos x="T1" y="0"/>
                </a:cxn>
                <a:cxn ang="T5">
                  <a:pos x="T2" y="0"/>
                </a:cxn>
              </a:cxnLst>
              <a:rect l="0" t="0" r="r" b="b"/>
              <a:pathLst>
                <a:path w="4">
                  <a:moveTo>
                    <a:pt x="0" y="0"/>
                  </a:moveTo>
                  <a:lnTo>
                    <a:pt x="4" y="0"/>
                  </a:lnTo>
                  <a:lnTo>
                    <a:pt x="0"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70" name="Freeform 2761"/>
            <p:cNvSpPr>
              <a:spLocks/>
            </p:cNvSpPr>
            <p:nvPr/>
          </p:nvSpPr>
          <p:spPr bwMode="auto">
            <a:xfrm>
              <a:off x="5043488" y="1627188"/>
              <a:ext cx="6350" cy="0"/>
            </a:xfrm>
            <a:custGeom>
              <a:avLst/>
              <a:gdLst>
                <a:gd name="T0" fmla="*/ 6350 w 4"/>
                <a:gd name="T1" fmla="*/ 0 w 4"/>
                <a:gd name="T2" fmla="*/ 6350 w 4"/>
                <a:gd name="T3" fmla="*/ 0 60000 65536"/>
                <a:gd name="T4" fmla="*/ 0 60000 65536"/>
                <a:gd name="T5" fmla="*/ 0 60000 65536"/>
              </a:gdLst>
              <a:ahLst/>
              <a:cxnLst>
                <a:cxn ang="T3">
                  <a:pos x="T0" y="0"/>
                </a:cxn>
                <a:cxn ang="T4">
                  <a:pos x="T1" y="0"/>
                </a:cxn>
                <a:cxn ang="T5">
                  <a:pos x="T2" y="0"/>
                </a:cxn>
              </a:cxnLst>
              <a:rect l="0" t="0" r="r" b="b"/>
              <a:pathLst>
                <a:path w="4">
                  <a:moveTo>
                    <a:pt x="4" y="0"/>
                  </a:moveTo>
                  <a:lnTo>
                    <a:pt x="0" y="0"/>
                  </a:lnTo>
                  <a:lnTo>
                    <a:pt x="4"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71" name="Freeform 2762"/>
            <p:cNvSpPr>
              <a:spLocks/>
            </p:cNvSpPr>
            <p:nvPr/>
          </p:nvSpPr>
          <p:spPr bwMode="auto">
            <a:xfrm>
              <a:off x="5359400" y="1776413"/>
              <a:ext cx="12700" cy="6350"/>
            </a:xfrm>
            <a:custGeom>
              <a:avLst/>
              <a:gdLst>
                <a:gd name="T0" fmla="*/ 12700 w 8"/>
                <a:gd name="T1" fmla="*/ 6350 h 4"/>
                <a:gd name="T2" fmla="*/ 6350 w 8"/>
                <a:gd name="T3" fmla="*/ 6350 h 4"/>
                <a:gd name="T4" fmla="*/ 6350 w 8"/>
                <a:gd name="T5" fmla="*/ 0 h 4"/>
                <a:gd name="T6" fmla="*/ 0 w 8"/>
                <a:gd name="T7" fmla="*/ 0 h 4"/>
                <a:gd name="T8" fmla="*/ 6350 w 8"/>
                <a:gd name="T9" fmla="*/ 0 h 4"/>
                <a:gd name="T10" fmla="*/ 12700 w 8"/>
                <a:gd name="T11" fmla="*/ 0 h 4"/>
                <a:gd name="T12" fmla="*/ 12700 w 8"/>
                <a:gd name="T13" fmla="*/ 6350 h 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8" h="4">
                  <a:moveTo>
                    <a:pt x="8" y="4"/>
                  </a:moveTo>
                  <a:lnTo>
                    <a:pt x="4" y="4"/>
                  </a:lnTo>
                  <a:lnTo>
                    <a:pt x="4" y="0"/>
                  </a:lnTo>
                  <a:lnTo>
                    <a:pt x="0" y="0"/>
                  </a:lnTo>
                  <a:lnTo>
                    <a:pt x="4" y="0"/>
                  </a:lnTo>
                  <a:lnTo>
                    <a:pt x="8" y="0"/>
                  </a:lnTo>
                  <a:lnTo>
                    <a:pt x="8"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72" name="Freeform 2763"/>
            <p:cNvSpPr>
              <a:spLocks/>
            </p:cNvSpPr>
            <p:nvPr/>
          </p:nvSpPr>
          <p:spPr bwMode="auto">
            <a:xfrm>
              <a:off x="4643438" y="1508125"/>
              <a:ext cx="12700" cy="0"/>
            </a:xfrm>
            <a:custGeom>
              <a:avLst/>
              <a:gdLst>
                <a:gd name="T0" fmla="*/ 12700 w 8"/>
                <a:gd name="T1" fmla="*/ 6350 w 8"/>
                <a:gd name="T2" fmla="*/ 0 w 8"/>
                <a:gd name="T3" fmla="*/ 6350 w 8"/>
                <a:gd name="T4" fmla="*/ 12700 w 8"/>
                <a:gd name="T5" fmla="*/ 0 60000 65536"/>
                <a:gd name="T6" fmla="*/ 0 60000 65536"/>
                <a:gd name="T7" fmla="*/ 0 60000 65536"/>
                <a:gd name="T8" fmla="*/ 0 60000 65536"/>
                <a:gd name="T9" fmla="*/ 0 60000 65536"/>
              </a:gdLst>
              <a:ahLst/>
              <a:cxnLst>
                <a:cxn ang="T5">
                  <a:pos x="T0" y="0"/>
                </a:cxn>
                <a:cxn ang="T6">
                  <a:pos x="T1" y="0"/>
                </a:cxn>
                <a:cxn ang="T7">
                  <a:pos x="T2" y="0"/>
                </a:cxn>
                <a:cxn ang="T8">
                  <a:pos x="T3" y="0"/>
                </a:cxn>
                <a:cxn ang="T9">
                  <a:pos x="T4" y="0"/>
                </a:cxn>
              </a:cxnLst>
              <a:rect l="0" t="0" r="r" b="b"/>
              <a:pathLst>
                <a:path w="8">
                  <a:moveTo>
                    <a:pt x="8" y="0"/>
                  </a:moveTo>
                  <a:lnTo>
                    <a:pt x="4" y="0"/>
                  </a:lnTo>
                  <a:lnTo>
                    <a:pt x="0" y="0"/>
                  </a:lnTo>
                  <a:lnTo>
                    <a:pt x="4" y="0"/>
                  </a:lnTo>
                  <a:lnTo>
                    <a:pt x="8"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73" name="Freeform 2764"/>
            <p:cNvSpPr>
              <a:spLocks/>
            </p:cNvSpPr>
            <p:nvPr/>
          </p:nvSpPr>
          <p:spPr bwMode="auto">
            <a:xfrm>
              <a:off x="4333875" y="1735138"/>
              <a:ext cx="0" cy="4762"/>
            </a:xfrm>
            <a:custGeom>
              <a:avLst/>
              <a:gdLst>
                <a:gd name="T0" fmla="*/ 4762 h 3"/>
                <a:gd name="T1" fmla="*/ 0 h 3"/>
                <a:gd name="T2" fmla="*/ 4762 h 3"/>
                <a:gd name="T3" fmla="*/ 0 60000 65536"/>
                <a:gd name="T4" fmla="*/ 0 60000 65536"/>
                <a:gd name="T5" fmla="*/ 0 60000 65536"/>
              </a:gdLst>
              <a:ahLst/>
              <a:cxnLst>
                <a:cxn ang="T3">
                  <a:pos x="0" y="T0"/>
                </a:cxn>
                <a:cxn ang="T4">
                  <a:pos x="0" y="T1"/>
                </a:cxn>
                <a:cxn ang="T5">
                  <a:pos x="0" y="T2"/>
                </a:cxn>
              </a:cxnLst>
              <a:rect l="0" t="0" r="r" b="b"/>
              <a:pathLst>
                <a:path h="3">
                  <a:moveTo>
                    <a:pt x="0" y="3"/>
                  </a:moveTo>
                  <a:lnTo>
                    <a:pt x="0" y="0"/>
                  </a:lnTo>
                  <a:lnTo>
                    <a:pt x="0" y="3"/>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74" name="Freeform 2765"/>
            <p:cNvSpPr>
              <a:spLocks/>
            </p:cNvSpPr>
            <p:nvPr/>
          </p:nvSpPr>
          <p:spPr bwMode="auto">
            <a:xfrm>
              <a:off x="4978400" y="1728788"/>
              <a:ext cx="6350" cy="0"/>
            </a:xfrm>
            <a:custGeom>
              <a:avLst/>
              <a:gdLst>
                <a:gd name="T0" fmla="*/ 6350 w 4"/>
                <a:gd name="T1" fmla="*/ 0 w 4"/>
                <a:gd name="T2" fmla="*/ 6350 w 4"/>
                <a:gd name="T3" fmla="*/ 0 60000 65536"/>
                <a:gd name="T4" fmla="*/ 0 60000 65536"/>
                <a:gd name="T5" fmla="*/ 0 60000 65536"/>
              </a:gdLst>
              <a:ahLst/>
              <a:cxnLst>
                <a:cxn ang="T3">
                  <a:pos x="T0" y="0"/>
                </a:cxn>
                <a:cxn ang="T4">
                  <a:pos x="T1" y="0"/>
                </a:cxn>
                <a:cxn ang="T5">
                  <a:pos x="T2" y="0"/>
                </a:cxn>
              </a:cxnLst>
              <a:rect l="0" t="0" r="r" b="b"/>
              <a:pathLst>
                <a:path w="4">
                  <a:moveTo>
                    <a:pt x="4" y="0"/>
                  </a:moveTo>
                  <a:lnTo>
                    <a:pt x="0" y="0"/>
                  </a:lnTo>
                  <a:lnTo>
                    <a:pt x="4"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75" name="Freeform 2766"/>
            <p:cNvSpPr>
              <a:spLocks/>
            </p:cNvSpPr>
            <p:nvPr/>
          </p:nvSpPr>
          <p:spPr bwMode="auto">
            <a:xfrm>
              <a:off x="4441825" y="1536700"/>
              <a:ext cx="11113" cy="6350"/>
            </a:xfrm>
            <a:custGeom>
              <a:avLst/>
              <a:gdLst>
                <a:gd name="T0" fmla="*/ 4763 w 7"/>
                <a:gd name="T1" fmla="*/ 6350 h 4"/>
                <a:gd name="T2" fmla="*/ 0 w 7"/>
                <a:gd name="T3" fmla="*/ 6350 h 4"/>
                <a:gd name="T4" fmla="*/ 0 w 7"/>
                <a:gd name="T5" fmla="*/ 0 h 4"/>
                <a:gd name="T6" fmla="*/ 4763 w 7"/>
                <a:gd name="T7" fmla="*/ 0 h 4"/>
                <a:gd name="T8" fmla="*/ 11113 w 7"/>
                <a:gd name="T9" fmla="*/ 0 h 4"/>
                <a:gd name="T10" fmla="*/ 4763 w 7"/>
                <a:gd name="T11" fmla="*/ 6350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 h="4">
                  <a:moveTo>
                    <a:pt x="3" y="4"/>
                  </a:moveTo>
                  <a:lnTo>
                    <a:pt x="0" y="4"/>
                  </a:lnTo>
                  <a:lnTo>
                    <a:pt x="0" y="0"/>
                  </a:lnTo>
                  <a:lnTo>
                    <a:pt x="3" y="0"/>
                  </a:lnTo>
                  <a:lnTo>
                    <a:pt x="7" y="0"/>
                  </a:lnTo>
                  <a:lnTo>
                    <a:pt x="3"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76" name="Freeform 2767"/>
            <p:cNvSpPr>
              <a:spLocks/>
            </p:cNvSpPr>
            <p:nvPr/>
          </p:nvSpPr>
          <p:spPr bwMode="auto">
            <a:xfrm>
              <a:off x="3832225" y="2128838"/>
              <a:ext cx="6350" cy="0"/>
            </a:xfrm>
            <a:custGeom>
              <a:avLst/>
              <a:gdLst>
                <a:gd name="T0" fmla="*/ 0 w 4"/>
                <a:gd name="T1" fmla="*/ 6350 w 4"/>
                <a:gd name="T2" fmla="*/ 0 w 4"/>
                <a:gd name="T3" fmla="*/ 0 60000 65536"/>
                <a:gd name="T4" fmla="*/ 0 60000 65536"/>
                <a:gd name="T5" fmla="*/ 0 60000 65536"/>
              </a:gdLst>
              <a:ahLst/>
              <a:cxnLst>
                <a:cxn ang="T3">
                  <a:pos x="T0" y="0"/>
                </a:cxn>
                <a:cxn ang="T4">
                  <a:pos x="T1" y="0"/>
                </a:cxn>
                <a:cxn ang="T5">
                  <a:pos x="T2" y="0"/>
                </a:cxn>
              </a:cxnLst>
              <a:rect l="0" t="0" r="r" b="b"/>
              <a:pathLst>
                <a:path w="4">
                  <a:moveTo>
                    <a:pt x="0" y="0"/>
                  </a:moveTo>
                  <a:lnTo>
                    <a:pt x="4" y="0"/>
                  </a:lnTo>
                  <a:lnTo>
                    <a:pt x="0"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77" name="Freeform 2768"/>
            <p:cNvSpPr>
              <a:spLocks/>
            </p:cNvSpPr>
            <p:nvPr/>
          </p:nvSpPr>
          <p:spPr bwMode="auto">
            <a:xfrm>
              <a:off x="5514975" y="2038350"/>
              <a:ext cx="6350" cy="0"/>
            </a:xfrm>
            <a:custGeom>
              <a:avLst/>
              <a:gdLst>
                <a:gd name="T0" fmla="*/ 0 w 4"/>
                <a:gd name="T1" fmla="*/ 6350 w 4"/>
                <a:gd name="T2" fmla="*/ 0 w 4"/>
                <a:gd name="T3" fmla="*/ 0 60000 65536"/>
                <a:gd name="T4" fmla="*/ 0 60000 65536"/>
                <a:gd name="T5" fmla="*/ 0 60000 65536"/>
              </a:gdLst>
              <a:ahLst/>
              <a:cxnLst>
                <a:cxn ang="T3">
                  <a:pos x="T0" y="0"/>
                </a:cxn>
                <a:cxn ang="T4">
                  <a:pos x="T1" y="0"/>
                </a:cxn>
                <a:cxn ang="T5">
                  <a:pos x="T2" y="0"/>
                </a:cxn>
              </a:cxnLst>
              <a:rect l="0" t="0" r="r" b="b"/>
              <a:pathLst>
                <a:path w="4">
                  <a:moveTo>
                    <a:pt x="0" y="0"/>
                  </a:moveTo>
                  <a:lnTo>
                    <a:pt x="4" y="0"/>
                  </a:lnTo>
                  <a:lnTo>
                    <a:pt x="0"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78" name="Freeform 2769"/>
            <p:cNvSpPr>
              <a:spLocks/>
            </p:cNvSpPr>
            <p:nvPr/>
          </p:nvSpPr>
          <p:spPr bwMode="auto">
            <a:xfrm>
              <a:off x="5037138" y="2014538"/>
              <a:ext cx="6350" cy="0"/>
            </a:xfrm>
            <a:custGeom>
              <a:avLst/>
              <a:gdLst>
                <a:gd name="T0" fmla="*/ 0 w 4"/>
                <a:gd name="T1" fmla="*/ 6350 w 4"/>
                <a:gd name="T2" fmla="*/ 0 w 4"/>
                <a:gd name="T3" fmla="*/ 0 60000 65536"/>
                <a:gd name="T4" fmla="*/ 0 60000 65536"/>
                <a:gd name="T5" fmla="*/ 0 60000 65536"/>
              </a:gdLst>
              <a:ahLst/>
              <a:cxnLst>
                <a:cxn ang="T3">
                  <a:pos x="T0" y="0"/>
                </a:cxn>
                <a:cxn ang="T4">
                  <a:pos x="T1" y="0"/>
                </a:cxn>
                <a:cxn ang="T5">
                  <a:pos x="T2" y="0"/>
                </a:cxn>
              </a:cxnLst>
              <a:rect l="0" t="0" r="r" b="b"/>
              <a:pathLst>
                <a:path w="4">
                  <a:moveTo>
                    <a:pt x="0" y="0"/>
                  </a:moveTo>
                  <a:lnTo>
                    <a:pt x="4" y="0"/>
                  </a:lnTo>
                  <a:lnTo>
                    <a:pt x="0"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79" name="Freeform 2770"/>
            <p:cNvSpPr>
              <a:spLocks/>
            </p:cNvSpPr>
            <p:nvPr/>
          </p:nvSpPr>
          <p:spPr bwMode="auto">
            <a:xfrm>
              <a:off x="3773488" y="2068513"/>
              <a:ext cx="4762" cy="0"/>
            </a:xfrm>
            <a:custGeom>
              <a:avLst/>
              <a:gdLst>
                <a:gd name="T0" fmla="*/ 0 w 3"/>
                <a:gd name="T1" fmla="*/ 4762 w 3"/>
                <a:gd name="T2" fmla="*/ 0 w 3"/>
                <a:gd name="T3" fmla="*/ 0 60000 65536"/>
                <a:gd name="T4" fmla="*/ 0 60000 65536"/>
                <a:gd name="T5" fmla="*/ 0 60000 65536"/>
              </a:gdLst>
              <a:ahLst/>
              <a:cxnLst>
                <a:cxn ang="T3">
                  <a:pos x="T0" y="0"/>
                </a:cxn>
                <a:cxn ang="T4">
                  <a:pos x="T1" y="0"/>
                </a:cxn>
                <a:cxn ang="T5">
                  <a:pos x="T2" y="0"/>
                </a:cxn>
              </a:cxnLst>
              <a:rect l="0" t="0" r="r" b="b"/>
              <a:pathLst>
                <a:path w="3">
                  <a:moveTo>
                    <a:pt x="0" y="0"/>
                  </a:moveTo>
                  <a:lnTo>
                    <a:pt x="3" y="0"/>
                  </a:lnTo>
                  <a:lnTo>
                    <a:pt x="0"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80" name="Freeform 2771"/>
            <p:cNvSpPr>
              <a:spLocks/>
            </p:cNvSpPr>
            <p:nvPr/>
          </p:nvSpPr>
          <p:spPr bwMode="auto">
            <a:xfrm>
              <a:off x="4297363" y="1735138"/>
              <a:ext cx="6350" cy="0"/>
            </a:xfrm>
            <a:custGeom>
              <a:avLst/>
              <a:gdLst>
                <a:gd name="T0" fmla="*/ 6350 w 4"/>
                <a:gd name="T1" fmla="*/ 0 w 4"/>
                <a:gd name="T2" fmla="*/ 6350 w 4"/>
                <a:gd name="T3" fmla="*/ 0 60000 65536"/>
                <a:gd name="T4" fmla="*/ 0 60000 65536"/>
                <a:gd name="T5" fmla="*/ 0 60000 65536"/>
              </a:gdLst>
              <a:ahLst/>
              <a:cxnLst>
                <a:cxn ang="T3">
                  <a:pos x="T0" y="0"/>
                </a:cxn>
                <a:cxn ang="T4">
                  <a:pos x="T1" y="0"/>
                </a:cxn>
                <a:cxn ang="T5">
                  <a:pos x="T2" y="0"/>
                </a:cxn>
              </a:cxnLst>
              <a:rect l="0" t="0" r="r" b="b"/>
              <a:pathLst>
                <a:path w="4">
                  <a:moveTo>
                    <a:pt x="4" y="0"/>
                  </a:moveTo>
                  <a:lnTo>
                    <a:pt x="0" y="0"/>
                  </a:lnTo>
                  <a:lnTo>
                    <a:pt x="4"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81" name="Freeform 2772"/>
            <p:cNvSpPr>
              <a:spLocks/>
            </p:cNvSpPr>
            <p:nvPr/>
          </p:nvSpPr>
          <p:spPr bwMode="auto">
            <a:xfrm>
              <a:off x="3827463" y="1668463"/>
              <a:ext cx="11112" cy="6350"/>
            </a:xfrm>
            <a:custGeom>
              <a:avLst/>
              <a:gdLst>
                <a:gd name="T0" fmla="*/ 0 w 7"/>
                <a:gd name="T1" fmla="*/ 6350 h 4"/>
                <a:gd name="T2" fmla="*/ 4762 w 7"/>
                <a:gd name="T3" fmla="*/ 0 h 4"/>
                <a:gd name="T4" fmla="*/ 11112 w 7"/>
                <a:gd name="T5" fmla="*/ 0 h 4"/>
                <a:gd name="T6" fmla="*/ 4762 w 7"/>
                <a:gd name="T7" fmla="*/ 0 h 4"/>
                <a:gd name="T8" fmla="*/ 4762 w 7"/>
                <a:gd name="T9" fmla="*/ 6350 h 4"/>
                <a:gd name="T10" fmla="*/ 0 w 7"/>
                <a:gd name="T11" fmla="*/ 6350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 h="4">
                  <a:moveTo>
                    <a:pt x="0" y="4"/>
                  </a:moveTo>
                  <a:lnTo>
                    <a:pt x="3" y="0"/>
                  </a:lnTo>
                  <a:lnTo>
                    <a:pt x="7" y="0"/>
                  </a:lnTo>
                  <a:lnTo>
                    <a:pt x="3" y="0"/>
                  </a:lnTo>
                  <a:lnTo>
                    <a:pt x="3" y="4"/>
                  </a:lnTo>
                  <a:lnTo>
                    <a:pt x="0"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82" name="Freeform 2773"/>
            <p:cNvSpPr>
              <a:spLocks/>
            </p:cNvSpPr>
            <p:nvPr/>
          </p:nvSpPr>
          <p:spPr bwMode="auto">
            <a:xfrm>
              <a:off x="3856038" y="2170113"/>
              <a:ext cx="12700" cy="0"/>
            </a:xfrm>
            <a:custGeom>
              <a:avLst/>
              <a:gdLst>
                <a:gd name="T0" fmla="*/ 6350 w 8"/>
                <a:gd name="T1" fmla="*/ 0 w 8"/>
                <a:gd name="T2" fmla="*/ 6350 w 8"/>
                <a:gd name="T3" fmla="*/ 12700 w 8"/>
                <a:gd name="T4" fmla="*/ 6350 w 8"/>
                <a:gd name="T5" fmla="*/ 0 60000 65536"/>
                <a:gd name="T6" fmla="*/ 0 60000 65536"/>
                <a:gd name="T7" fmla="*/ 0 60000 65536"/>
                <a:gd name="T8" fmla="*/ 0 60000 65536"/>
                <a:gd name="T9" fmla="*/ 0 60000 65536"/>
              </a:gdLst>
              <a:ahLst/>
              <a:cxnLst>
                <a:cxn ang="T5">
                  <a:pos x="T0" y="0"/>
                </a:cxn>
                <a:cxn ang="T6">
                  <a:pos x="T1" y="0"/>
                </a:cxn>
                <a:cxn ang="T7">
                  <a:pos x="T2" y="0"/>
                </a:cxn>
                <a:cxn ang="T8">
                  <a:pos x="T3" y="0"/>
                </a:cxn>
                <a:cxn ang="T9">
                  <a:pos x="T4" y="0"/>
                </a:cxn>
              </a:cxnLst>
              <a:rect l="0" t="0" r="r" b="b"/>
              <a:pathLst>
                <a:path w="8">
                  <a:moveTo>
                    <a:pt x="4" y="0"/>
                  </a:moveTo>
                  <a:lnTo>
                    <a:pt x="0" y="0"/>
                  </a:lnTo>
                  <a:lnTo>
                    <a:pt x="4" y="0"/>
                  </a:lnTo>
                  <a:lnTo>
                    <a:pt x="8" y="0"/>
                  </a:lnTo>
                  <a:lnTo>
                    <a:pt x="4"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83" name="Freeform 2774"/>
            <p:cNvSpPr>
              <a:spLocks/>
            </p:cNvSpPr>
            <p:nvPr/>
          </p:nvSpPr>
          <p:spPr bwMode="auto">
            <a:xfrm>
              <a:off x="4344988" y="1758950"/>
              <a:ext cx="6350" cy="0"/>
            </a:xfrm>
            <a:custGeom>
              <a:avLst/>
              <a:gdLst>
                <a:gd name="T0" fmla="*/ 6350 w 4"/>
                <a:gd name="T1" fmla="*/ 0 w 4"/>
                <a:gd name="T2" fmla="*/ 6350 w 4"/>
                <a:gd name="T3" fmla="*/ 0 60000 65536"/>
                <a:gd name="T4" fmla="*/ 0 60000 65536"/>
                <a:gd name="T5" fmla="*/ 0 60000 65536"/>
              </a:gdLst>
              <a:ahLst/>
              <a:cxnLst>
                <a:cxn ang="T3">
                  <a:pos x="T0" y="0"/>
                </a:cxn>
                <a:cxn ang="T4">
                  <a:pos x="T1" y="0"/>
                </a:cxn>
                <a:cxn ang="T5">
                  <a:pos x="T2" y="0"/>
                </a:cxn>
              </a:cxnLst>
              <a:rect l="0" t="0" r="r" b="b"/>
              <a:pathLst>
                <a:path w="4">
                  <a:moveTo>
                    <a:pt x="4" y="0"/>
                  </a:moveTo>
                  <a:lnTo>
                    <a:pt x="0" y="0"/>
                  </a:lnTo>
                  <a:lnTo>
                    <a:pt x="4"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84" name="Freeform 2775"/>
            <p:cNvSpPr>
              <a:spLocks/>
            </p:cNvSpPr>
            <p:nvPr/>
          </p:nvSpPr>
          <p:spPr bwMode="auto">
            <a:xfrm>
              <a:off x="5199063" y="1644650"/>
              <a:ext cx="6350" cy="0"/>
            </a:xfrm>
            <a:custGeom>
              <a:avLst/>
              <a:gdLst>
                <a:gd name="T0" fmla="*/ 0 w 4"/>
                <a:gd name="T1" fmla="*/ 6350 w 4"/>
                <a:gd name="T2" fmla="*/ 0 w 4"/>
                <a:gd name="T3" fmla="*/ 0 60000 65536"/>
                <a:gd name="T4" fmla="*/ 0 60000 65536"/>
                <a:gd name="T5" fmla="*/ 0 60000 65536"/>
              </a:gdLst>
              <a:ahLst/>
              <a:cxnLst>
                <a:cxn ang="T3">
                  <a:pos x="T0" y="0"/>
                </a:cxn>
                <a:cxn ang="T4">
                  <a:pos x="T1" y="0"/>
                </a:cxn>
                <a:cxn ang="T5">
                  <a:pos x="T2" y="0"/>
                </a:cxn>
              </a:cxnLst>
              <a:rect l="0" t="0" r="r" b="b"/>
              <a:pathLst>
                <a:path w="4">
                  <a:moveTo>
                    <a:pt x="0" y="0"/>
                  </a:moveTo>
                  <a:lnTo>
                    <a:pt x="4" y="0"/>
                  </a:lnTo>
                  <a:lnTo>
                    <a:pt x="0"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85" name="Freeform 2776"/>
            <p:cNvSpPr>
              <a:spLocks/>
            </p:cNvSpPr>
            <p:nvPr/>
          </p:nvSpPr>
          <p:spPr bwMode="auto">
            <a:xfrm>
              <a:off x="5502275" y="2020888"/>
              <a:ext cx="6350" cy="0"/>
            </a:xfrm>
            <a:custGeom>
              <a:avLst/>
              <a:gdLst>
                <a:gd name="T0" fmla="*/ 0 w 4"/>
                <a:gd name="T1" fmla="*/ 6350 w 4"/>
                <a:gd name="T2" fmla="*/ 0 w 4"/>
                <a:gd name="T3" fmla="*/ 0 60000 65536"/>
                <a:gd name="T4" fmla="*/ 0 60000 65536"/>
                <a:gd name="T5" fmla="*/ 0 60000 65536"/>
              </a:gdLst>
              <a:ahLst/>
              <a:cxnLst>
                <a:cxn ang="T3">
                  <a:pos x="T0" y="0"/>
                </a:cxn>
                <a:cxn ang="T4">
                  <a:pos x="T1" y="0"/>
                </a:cxn>
                <a:cxn ang="T5">
                  <a:pos x="T2" y="0"/>
                </a:cxn>
              </a:cxnLst>
              <a:rect l="0" t="0" r="r" b="b"/>
              <a:pathLst>
                <a:path w="4">
                  <a:moveTo>
                    <a:pt x="0" y="0"/>
                  </a:moveTo>
                  <a:lnTo>
                    <a:pt x="4" y="0"/>
                  </a:lnTo>
                  <a:lnTo>
                    <a:pt x="0"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86" name="Freeform 2777"/>
            <p:cNvSpPr>
              <a:spLocks/>
            </p:cNvSpPr>
            <p:nvPr/>
          </p:nvSpPr>
          <p:spPr bwMode="auto">
            <a:xfrm>
              <a:off x="4279900" y="1735138"/>
              <a:ext cx="12700" cy="0"/>
            </a:xfrm>
            <a:custGeom>
              <a:avLst/>
              <a:gdLst>
                <a:gd name="T0" fmla="*/ 0 w 8"/>
                <a:gd name="T1" fmla="*/ 12700 w 8"/>
                <a:gd name="T2" fmla="*/ 6350 w 8"/>
                <a:gd name="T3" fmla="*/ 0 w 8"/>
                <a:gd name="T4" fmla="*/ 0 60000 65536"/>
                <a:gd name="T5" fmla="*/ 0 60000 65536"/>
                <a:gd name="T6" fmla="*/ 0 60000 65536"/>
                <a:gd name="T7" fmla="*/ 0 60000 65536"/>
              </a:gdLst>
              <a:ahLst/>
              <a:cxnLst>
                <a:cxn ang="T4">
                  <a:pos x="T0" y="0"/>
                </a:cxn>
                <a:cxn ang="T5">
                  <a:pos x="T1" y="0"/>
                </a:cxn>
                <a:cxn ang="T6">
                  <a:pos x="T2" y="0"/>
                </a:cxn>
                <a:cxn ang="T7">
                  <a:pos x="T3" y="0"/>
                </a:cxn>
              </a:cxnLst>
              <a:rect l="0" t="0" r="r" b="b"/>
              <a:pathLst>
                <a:path w="8">
                  <a:moveTo>
                    <a:pt x="0" y="0"/>
                  </a:moveTo>
                  <a:lnTo>
                    <a:pt x="8" y="0"/>
                  </a:lnTo>
                  <a:lnTo>
                    <a:pt x="4" y="0"/>
                  </a:lnTo>
                  <a:lnTo>
                    <a:pt x="0"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87" name="Rectangle 2778"/>
            <p:cNvSpPr>
              <a:spLocks noChangeArrowheads="1"/>
            </p:cNvSpPr>
            <p:nvPr/>
          </p:nvSpPr>
          <p:spPr bwMode="auto">
            <a:xfrm>
              <a:off x="3827463" y="2128838"/>
              <a:ext cx="4762" cy="4762"/>
            </a:xfrm>
            <a:prstGeom prst="rect">
              <a:avLst/>
            </a:prstGeom>
            <a:noFill/>
            <a:ln w="635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88" name="Freeform 2779"/>
            <p:cNvSpPr>
              <a:spLocks/>
            </p:cNvSpPr>
            <p:nvPr/>
          </p:nvSpPr>
          <p:spPr bwMode="auto">
            <a:xfrm>
              <a:off x="3933825" y="2193925"/>
              <a:ext cx="6350" cy="0"/>
            </a:xfrm>
            <a:custGeom>
              <a:avLst/>
              <a:gdLst>
                <a:gd name="T0" fmla="*/ 0 w 4"/>
                <a:gd name="T1" fmla="*/ 6350 w 4"/>
                <a:gd name="T2" fmla="*/ 0 w 4"/>
                <a:gd name="T3" fmla="*/ 0 60000 65536"/>
                <a:gd name="T4" fmla="*/ 0 60000 65536"/>
                <a:gd name="T5" fmla="*/ 0 60000 65536"/>
              </a:gdLst>
              <a:ahLst/>
              <a:cxnLst>
                <a:cxn ang="T3">
                  <a:pos x="T0" y="0"/>
                </a:cxn>
                <a:cxn ang="T4">
                  <a:pos x="T1" y="0"/>
                </a:cxn>
                <a:cxn ang="T5">
                  <a:pos x="T2" y="0"/>
                </a:cxn>
              </a:cxnLst>
              <a:rect l="0" t="0" r="r" b="b"/>
              <a:pathLst>
                <a:path w="4">
                  <a:moveTo>
                    <a:pt x="0" y="0"/>
                  </a:moveTo>
                  <a:lnTo>
                    <a:pt x="4" y="0"/>
                  </a:lnTo>
                  <a:lnTo>
                    <a:pt x="0"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89" name="Freeform 2780"/>
            <p:cNvSpPr>
              <a:spLocks/>
            </p:cNvSpPr>
            <p:nvPr/>
          </p:nvSpPr>
          <p:spPr bwMode="auto">
            <a:xfrm>
              <a:off x="4602163" y="1512888"/>
              <a:ext cx="6350" cy="0"/>
            </a:xfrm>
            <a:custGeom>
              <a:avLst/>
              <a:gdLst>
                <a:gd name="T0" fmla="*/ 0 w 4"/>
                <a:gd name="T1" fmla="*/ 6350 w 4"/>
                <a:gd name="T2" fmla="*/ 0 w 4"/>
                <a:gd name="T3" fmla="*/ 0 60000 65536"/>
                <a:gd name="T4" fmla="*/ 0 60000 65536"/>
                <a:gd name="T5" fmla="*/ 0 60000 65536"/>
              </a:gdLst>
              <a:ahLst/>
              <a:cxnLst>
                <a:cxn ang="T3">
                  <a:pos x="T0" y="0"/>
                </a:cxn>
                <a:cxn ang="T4">
                  <a:pos x="T1" y="0"/>
                </a:cxn>
                <a:cxn ang="T5">
                  <a:pos x="T2" y="0"/>
                </a:cxn>
              </a:cxnLst>
              <a:rect l="0" t="0" r="r" b="b"/>
              <a:pathLst>
                <a:path w="4">
                  <a:moveTo>
                    <a:pt x="0" y="0"/>
                  </a:moveTo>
                  <a:lnTo>
                    <a:pt x="4" y="0"/>
                  </a:lnTo>
                  <a:lnTo>
                    <a:pt x="0"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90" name="Freeform 2781"/>
            <p:cNvSpPr>
              <a:spLocks/>
            </p:cNvSpPr>
            <p:nvPr/>
          </p:nvSpPr>
          <p:spPr bwMode="auto">
            <a:xfrm>
              <a:off x="5426075" y="1841500"/>
              <a:ext cx="4763" cy="0"/>
            </a:xfrm>
            <a:custGeom>
              <a:avLst/>
              <a:gdLst>
                <a:gd name="T0" fmla="*/ 4763 w 3"/>
                <a:gd name="T1" fmla="*/ 0 w 3"/>
                <a:gd name="T2" fmla="*/ 4763 w 3"/>
                <a:gd name="T3" fmla="*/ 0 60000 65536"/>
                <a:gd name="T4" fmla="*/ 0 60000 65536"/>
                <a:gd name="T5" fmla="*/ 0 60000 65536"/>
              </a:gdLst>
              <a:ahLst/>
              <a:cxnLst>
                <a:cxn ang="T3">
                  <a:pos x="T0" y="0"/>
                </a:cxn>
                <a:cxn ang="T4">
                  <a:pos x="T1" y="0"/>
                </a:cxn>
                <a:cxn ang="T5">
                  <a:pos x="T2" y="0"/>
                </a:cxn>
              </a:cxnLst>
              <a:rect l="0" t="0" r="r" b="b"/>
              <a:pathLst>
                <a:path w="3">
                  <a:moveTo>
                    <a:pt x="3" y="0"/>
                  </a:moveTo>
                  <a:lnTo>
                    <a:pt x="0" y="0"/>
                  </a:lnTo>
                  <a:lnTo>
                    <a:pt x="3"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91" name="Freeform 2782"/>
            <p:cNvSpPr>
              <a:spLocks/>
            </p:cNvSpPr>
            <p:nvPr/>
          </p:nvSpPr>
          <p:spPr bwMode="auto">
            <a:xfrm>
              <a:off x="4656138" y="1531938"/>
              <a:ext cx="11112" cy="4762"/>
            </a:xfrm>
            <a:custGeom>
              <a:avLst/>
              <a:gdLst>
                <a:gd name="T0" fmla="*/ 6350 w 7"/>
                <a:gd name="T1" fmla="*/ 4762 h 3"/>
                <a:gd name="T2" fmla="*/ 0 w 7"/>
                <a:gd name="T3" fmla="*/ 0 h 3"/>
                <a:gd name="T4" fmla="*/ 6350 w 7"/>
                <a:gd name="T5" fmla="*/ 0 h 3"/>
                <a:gd name="T6" fmla="*/ 11112 w 7"/>
                <a:gd name="T7" fmla="*/ 0 h 3"/>
                <a:gd name="T8" fmla="*/ 11112 w 7"/>
                <a:gd name="T9" fmla="*/ 4762 h 3"/>
                <a:gd name="T10" fmla="*/ 6350 w 7"/>
                <a:gd name="T11" fmla="*/ 4762 h 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 h="3">
                  <a:moveTo>
                    <a:pt x="4" y="3"/>
                  </a:moveTo>
                  <a:lnTo>
                    <a:pt x="0" y="0"/>
                  </a:lnTo>
                  <a:lnTo>
                    <a:pt x="4" y="0"/>
                  </a:lnTo>
                  <a:lnTo>
                    <a:pt x="7" y="0"/>
                  </a:lnTo>
                  <a:lnTo>
                    <a:pt x="7" y="3"/>
                  </a:lnTo>
                  <a:lnTo>
                    <a:pt x="4" y="3"/>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92" name="Rectangle 2783"/>
            <p:cNvSpPr>
              <a:spLocks noChangeArrowheads="1"/>
            </p:cNvSpPr>
            <p:nvPr/>
          </p:nvSpPr>
          <p:spPr bwMode="auto">
            <a:xfrm>
              <a:off x="4883150" y="1627188"/>
              <a:ext cx="4763" cy="6350"/>
            </a:xfrm>
            <a:prstGeom prst="rect">
              <a:avLst/>
            </a:prstGeom>
            <a:noFill/>
            <a:ln w="635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93" name="Freeform 2784"/>
            <p:cNvSpPr>
              <a:spLocks/>
            </p:cNvSpPr>
            <p:nvPr/>
          </p:nvSpPr>
          <p:spPr bwMode="auto">
            <a:xfrm>
              <a:off x="5037138" y="2105025"/>
              <a:ext cx="6350" cy="4763"/>
            </a:xfrm>
            <a:custGeom>
              <a:avLst/>
              <a:gdLst>
                <a:gd name="T0" fmla="*/ 0 w 4"/>
                <a:gd name="T1" fmla="*/ 4763 h 3"/>
                <a:gd name="T2" fmla="*/ 0 w 4"/>
                <a:gd name="T3" fmla="*/ 0 h 3"/>
                <a:gd name="T4" fmla="*/ 6350 w 4"/>
                <a:gd name="T5" fmla="*/ 4763 h 3"/>
                <a:gd name="T6" fmla="*/ 0 w 4"/>
                <a:gd name="T7" fmla="*/ 4763 h 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 h="3">
                  <a:moveTo>
                    <a:pt x="0" y="3"/>
                  </a:moveTo>
                  <a:lnTo>
                    <a:pt x="0" y="0"/>
                  </a:lnTo>
                  <a:lnTo>
                    <a:pt x="4" y="3"/>
                  </a:lnTo>
                  <a:lnTo>
                    <a:pt x="0" y="3"/>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94" name="Freeform 2785"/>
            <p:cNvSpPr>
              <a:spLocks/>
            </p:cNvSpPr>
            <p:nvPr/>
          </p:nvSpPr>
          <p:spPr bwMode="auto">
            <a:xfrm>
              <a:off x="3648075" y="1698625"/>
              <a:ext cx="6350" cy="6350"/>
            </a:xfrm>
            <a:custGeom>
              <a:avLst/>
              <a:gdLst>
                <a:gd name="T0" fmla="*/ 6350 w 4"/>
                <a:gd name="T1" fmla="*/ 6350 h 4"/>
                <a:gd name="T2" fmla="*/ 0 w 4"/>
                <a:gd name="T3" fmla="*/ 6350 h 4"/>
                <a:gd name="T4" fmla="*/ 0 w 4"/>
                <a:gd name="T5" fmla="*/ 0 h 4"/>
                <a:gd name="T6" fmla="*/ 6350 w 4"/>
                <a:gd name="T7" fmla="*/ 6350 h 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 h="4">
                  <a:moveTo>
                    <a:pt x="4" y="4"/>
                  </a:moveTo>
                  <a:lnTo>
                    <a:pt x="0" y="4"/>
                  </a:lnTo>
                  <a:lnTo>
                    <a:pt x="0" y="0"/>
                  </a:lnTo>
                  <a:lnTo>
                    <a:pt x="4"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95" name="Freeform 2786"/>
            <p:cNvSpPr>
              <a:spLocks/>
            </p:cNvSpPr>
            <p:nvPr/>
          </p:nvSpPr>
          <p:spPr bwMode="auto">
            <a:xfrm>
              <a:off x="5175250" y="1824038"/>
              <a:ext cx="6350" cy="0"/>
            </a:xfrm>
            <a:custGeom>
              <a:avLst/>
              <a:gdLst>
                <a:gd name="T0" fmla="*/ 6350 w 4"/>
                <a:gd name="T1" fmla="*/ 0 w 4"/>
                <a:gd name="T2" fmla="*/ 6350 w 4"/>
                <a:gd name="T3" fmla="*/ 0 60000 65536"/>
                <a:gd name="T4" fmla="*/ 0 60000 65536"/>
                <a:gd name="T5" fmla="*/ 0 60000 65536"/>
              </a:gdLst>
              <a:ahLst/>
              <a:cxnLst>
                <a:cxn ang="T3">
                  <a:pos x="T0" y="0"/>
                </a:cxn>
                <a:cxn ang="T4">
                  <a:pos x="T1" y="0"/>
                </a:cxn>
                <a:cxn ang="T5">
                  <a:pos x="T2" y="0"/>
                </a:cxn>
              </a:cxnLst>
              <a:rect l="0" t="0" r="r" b="b"/>
              <a:pathLst>
                <a:path w="4">
                  <a:moveTo>
                    <a:pt x="4" y="0"/>
                  </a:moveTo>
                  <a:lnTo>
                    <a:pt x="0" y="0"/>
                  </a:lnTo>
                  <a:lnTo>
                    <a:pt x="4"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96" name="Freeform 2787"/>
            <p:cNvSpPr>
              <a:spLocks/>
            </p:cNvSpPr>
            <p:nvPr/>
          </p:nvSpPr>
          <p:spPr bwMode="auto">
            <a:xfrm>
              <a:off x="4106863" y="1674813"/>
              <a:ext cx="6350" cy="0"/>
            </a:xfrm>
            <a:custGeom>
              <a:avLst/>
              <a:gdLst>
                <a:gd name="T0" fmla="*/ 0 w 4"/>
                <a:gd name="T1" fmla="*/ 6350 w 4"/>
                <a:gd name="T2" fmla="*/ 0 w 4"/>
                <a:gd name="T3" fmla="*/ 0 60000 65536"/>
                <a:gd name="T4" fmla="*/ 0 60000 65536"/>
                <a:gd name="T5" fmla="*/ 0 60000 65536"/>
              </a:gdLst>
              <a:ahLst/>
              <a:cxnLst>
                <a:cxn ang="T3">
                  <a:pos x="T0" y="0"/>
                </a:cxn>
                <a:cxn ang="T4">
                  <a:pos x="T1" y="0"/>
                </a:cxn>
                <a:cxn ang="T5">
                  <a:pos x="T2" y="0"/>
                </a:cxn>
              </a:cxnLst>
              <a:rect l="0" t="0" r="r" b="b"/>
              <a:pathLst>
                <a:path w="4">
                  <a:moveTo>
                    <a:pt x="0" y="0"/>
                  </a:moveTo>
                  <a:lnTo>
                    <a:pt x="4" y="0"/>
                  </a:lnTo>
                  <a:lnTo>
                    <a:pt x="0"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97" name="Rectangle 2788"/>
            <p:cNvSpPr>
              <a:spLocks noChangeArrowheads="1"/>
            </p:cNvSpPr>
            <p:nvPr/>
          </p:nvSpPr>
          <p:spPr bwMode="auto">
            <a:xfrm>
              <a:off x="5216525" y="1841500"/>
              <a:ext cx="6350" cy="6350"/>
            </a:xfrm>
            <a:prstGeom prst="rect">
              <a:avLst/>
            </a:prstGeom>
            <a:noFill/>
            <a:ln w="635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98" name="Freeform 2789"/>
            <p:cNvSpPr>
              <a:spLocks/>
            </p:cNvSpPr>
            <p:nvPr/>
          </p:nvSpPr>
          <p:spPr bwMode="auto">
            <a:xfrm>
              <a:off x="4948238" y="1787525"/>
              <a:ext cx="6350" cy="6350"/>
            </a:xfrm>
            <a:custGeom>
              <a:avLst/>
              <a:gdLst>
                <a:gd name="T0" fmla="*/ 0 w 4"/>
                <a:gd name="T1" fmla="*/ 6350 h 4"/>
                <a:gd name="T2" fmla="*/ 0 w 4"/>
                <a:gd name="T3" fmla="*/ 0 h 4"/>
                <a:gd name="T4" fmla="*/ 6350 w 4"/>
                <a:gd name="T5" fmla="*/ 0 h 4"/>
                <a:gd name="T6" fmla="*/ 0 w 4"/>
                <a:gd name="T7" fmla="*/ 0 h 4"/>
                <a:gd name="T8" fmla="*/ 0 w 4"/>
                <a:gd name="T9" fmla="*/ 6350 h 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 h="4">
                  <a:moveTo>
                    <a:pt x="0" y="4"/>
                  </a:moveTo>
                  <a:lnTo>
                    <a:pt x="0" y="0"/>
                  </a:lnTo>
                  <a:lnTo>
                    <a:pt x="4" y="0"/>
                  </a:lnTo>
                  <a:lnTo>
                    <a:pt x="0" y="0"/>
                  </a:lnTo>
                  <a:lnTo>
                    <a:pt x="0"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99" name="Freeform 2790"/>
            <p:cNvSpPr>
              <a:spLocks/>
            </p:cNvSpPr>
            <p:nvPr/>
          </p:nvSpPr>
          <p:spPr bwMode="auto">
            <a:xfrm>
              <a:off x="4422775" y="1728788"/>
              <a:ext cx="6350" cy="6350"/>
            </a:xfrm>
            <a:custGeom>
              <a:avLst/>
              <a:gdLst>
                <a:gd name="T0" fmla="*/ 0 w 4"/>
                <a:gd name="T1" fmla="*/ 6350 h 4"/>
                <a:gd name="T2" fmla="*/ 6350 w 4"/>
                <a:gd name="T3" fmla="*/ 6350 h 4"/>
                <a:gd name="T4" fmla="*/ 6350 w 4"/>
                <a:gd name="T5" fmla="*/ 0 h 4"/>
                <a:gd name="T6" fmla="*/ 6350 w 4"/>
                <a:gd name="T7" fmla="*/ 6350 h 4"/>
                <a:gd name="T8" fmla="*/ 0 w 4"/>
                <a:gd name="T9" fmla="*/ 6350 h 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 h="4">
                  <a:moveTo>
                    <a:pt x="0" y="4"/>
                  </a:moveTo>
                  <a:lnTo>
                    <a:pt x="4" y="4"/>
                  </a:lnTo>
                  <a:lnTo>
                    <a:pt x="4" y="0"/>
                  </a:lnTo>
                  <a:lnTo>
                    <a:pt x="4" y="4"/>
                  </a:lnTo>
                  <a:lnTo>
                    <a:pt x="0"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300" name="Freeform 2791"/>
            <p:cNvSpPr>
              <a:spLocks/>
            </p:cNvSpPr>
            <p:nvPr/>
          </p:nvSpPr>
          <p:spPr bwMode="auto">
            <a:xfrm>
              <a:off x="5084763" y="1871663"/>
              <a:ext cx="6350" cy="0"/>
            </a:xfrm>
            <a:custGeom>
              <a:avLst/>
              <a:gdLst>
                <a:gd name="T0" fmla="*/ 6350 w 4"/>
                <a:gd name="T1" fmla="*/ 0 w 4"/>
                <a:gd name="T2" fmla="*/ 6350 w 4"/>
                <a:gd name="T3" fmla="*/ 0 60000 65536"/>
                <a:gd name="T4" fmla="*/ 0 60000 65536"/>
                <a:gd name="T5" fmla="*/ 0 60000 65536"/>
              </a:gdLst>
              <a:ahLst/>
              <a:cxnLst>
                <a:cxn ang="T3">
                  <a:pos x="T0" y="0"/>
                </a:cxn>
                <a:cxn ang="T4">
                  <a:pos x="T1" y="0"/>
                </a:cxn>
                <a:cxn ang="T5">
                  <a:pos x="T2" y="0"/>
                </a:cxn>
              </a:cxnLst>
              <a:rect l="0" t="0" r="r" b="b"/>
              <a:pathLst>
                <a:path w="4">
                  <a:moveTo>
                    <a:pt x="4" y="0"/>
                  </a:moveTo>
                  <a:lnTo>
                    <a:pt x="0" y="0"/>
                  </a:lnTo>
                  <a:lnTo>
                    <a:pt x="4"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301" name="Rectangle 2792"/>
            <p:cNvSpPr>
              <a:spLocks noChangeArrowheads="1"/>
            </p:cNvSpPr>
            <p:nvPr/>
          </p:nvSpPr>
          <p:spPr bwMode="auto">
            <a:xfrm>
              <a:off x="4602163" y="1685925"/>
              <a:ext cx="6350" cy="6350"/>
            </a:xfrm>
            <a:prstGeom prst="rect">
              <a:avLst/>
            </a:prstGeom>
            <a:noFill/>
            <a:ln w="635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302" name="Freeform 2793"/>
            <p:cNvSpPr>
              <a:spLocks/>
            </p:cNvSpPr>
            <p:nvPr/>
          </p:nvSpPr>
          <p:spPr bwMode="auto">
            <a:xfrm>
              <a:off x="5389563" y="1735138"/>
              <a:ext cx="6350" cy="0"/>
            </a:xfrm>
            <a:custGeom>
              <a:avLst/>
              <a:gdLst>
                <a:gd name="T0" fmla="*/ 6350 w 4"/>
                <a:gd name="T1" fmla="*/ 0 w 4"/>
                <a:gd name="T2" fmla="*/ 6350 w 4"/>
                <a:gd name="T3" fmla="*/ 0 60000 65536"/>
                <a:gd name="T4" fmla="*/ 0 60000 65536"/>
                <a:gd name="T5" fmla="*/ 0 60000 65536"/>
              </a:gdLst>
              <a:ahLst/>
              <a:cxnLst>
                <a:cxn ang="T3">
                  <a:pos x="T0" y="0"/>
                </a:cxn>
                <a:cxn ang="T4">
                  <a:pos x="T1" y="0"/>
                </a:cxn>
                <a:cxn ang="T5">
                  <a:pos x="T2" y="0"/>
                </a:cxn>
              </a:cxnLst>
              <a:rect l="0" t="0" r="r" b="b"/>
              <a:pathLst>
                <a:path w="4">
                  <a:moveTo>
                    <a:pt x="4" y="0"/>
                  </a:moveTo>
                  <a:lnTo>
                    <a:pt x="0" y="0"/>
                  </a:lnTo>
                  <a:lnTo>
                    <a:pt x="4"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303" name="Freeform 2794"/>
            <p:cNvSpPr>
              <a:spLocks/>
            </p:cNvSpPr>
            <p:nvPr/>
          </p:nvSpPr>
          <p:spPr bwMode="auto">
            <a:xfrm>
              <a:off x="3970338" y="1536700"/>
              <a:ext cx="11112" cy="0"/>
            </a:xfrm>
            <a:custGeom>
              <a:avLst/>
              <a:gdLst>
                <a:gd name="T0" fmla="*/ 4762 w 7"/>
                <a:gd name="T1" fmla="*/ 0 w 7"/>
                <a:gd name="T2" fmla="*/ 4762 w 7"/>
                <a:gd name="T3" fmla="*/ 11112 w 7"/>
                <a:gd name="T4" fmla="*/ 4762 w 7"/>
                <a:gd name="T5" fmla="*/ 0 60000 65536"/>
                <a:gd name="T6" fmla="*/ 0 60000 65536"/>
                <a:gd name="T7" fmla="*/ 0 60000 65536"/>
                <a:gd name="T8" fmla="*/ 0 60000 65536"/>
                <a:gd name="T9" fmla="*/ 0 60000 65536"/>
              </a:gdLst>
              <a:ahLst/>
              <a:cxnLst>
                <a:cxn ang="T5">
                  <a:pos x="T0" y="0"/>
                </a:cxn>
                <a:cxn ang="T6">
                  <a:pos x="T1" y="0"/>
                </a:cxn>
                <a:cxn ang="T7">
                  <a:pos x="T2" y="0"/>
                </a:cxn>
                <a:cxn ang="T8">
                  <a:pos x="T3" y="0"/>
                </a:cxn>
                <a:cxn ang="T9">
                  <a:pos x="T4" y="0"/>
                </a:cxn>
              </a:cxnLst>
              <a:rect l="0" t="0" r="r" b="b"/>
              <a:pathLst>
                <a:path w="7">
                  <a:moveTo>
                    <a:pt x="3" y="0"/>
                  </a:moveTo>
                  <a:lnTo>
                    <a:pt x="0" y="0"/>
                  </a:lnTo>
                  <a:lnTo>
                    <a:pt x="3" y="0"/>
                  </a:lnTo>
                  <a:lnTo>
                    <a:pt x="7" y="0"/>
                  </a:lnTo>
                  <a:lnTo>
                    <a:pt x="3"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304" name="Freeform 2795"/>
            <p:cNvSpPr>
              <a:spLocks/>
            </p:cNvSpPr>
            <p:nvPr/>
          </p:nvSpPr>
          <p:spPr bwMode="auto">
            <a:xfrm>
              <a:off x="5192713" y="1824038"/>
              <a:ext cx="0" cy="6350"/>
            </a:xfrm>
            <a:custGeom>
              <a:avLst/>
              <a:gdLst>
                <a:gd name="T0" fmla="*/ 6350 h 4"/>
                <a:gd name="T1" fmla="*/ 0 h 4"/>
                <a:gd name="T2" fmla="*/ 6350 h 4"/>
                <a:gd name="T3" fmla="*/ 0 60000 65536"/>
                <a:gd name="T4" fmla="*/ 0 60000 65536"/>
                <a:gd name="T5" fmla="*/ 0 60000 65536"/>
              </a:gdLst>
              <a:ahLst/>
              <a:cxnLst>
                <a:cxn ang="T3">
                  <a:pos x="0" y="T0"/>
                </a:cxn>
                <a:cxn ang="T4">
                  <a:pos x="0" y="T1"/>
                </a:cxn>
                <a:cxn ang="T5">
                  <a:pos x="0" y="T2"/>
                </a:cxn>
              </a:cxnLst>
              <a:rect l="0" t="0" r="r" b="b"/>
              <a:pathLst>
                <a:path h="4">
                  <a:moveTo>
                    <a:pt x="0" y="4"/>
                  </a:moveTo>
                  <a:lnTo>
                    <a:pt x="0" y="0"/>
                  </a:lnTo>
                  <a:lnTo>
                    <a:pt x="0"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305" name="Freeform 2796"/>
            <p:cNvSpPr>
              <a:spLocks/>
            </p:cNvSpPr>
            <p:nvPr/>
          </p:nvSpPr>
          <p:spPr bwMode="auto">
            <a:xfrm>
              <a:off x="4972050" y="1685925"/>
              <a:ext cx="6350" cy="6350"/>
            </a:xfrm>
            <a:custGeom>
              <a:avLst/>
              <a:gdLst>
                <a:gd name="T0" fmla="*/ 6350 w 4"/>
                <a:gd name="T1" fmla="*/ 6350 h 4"/>
                <a:gd name="T2" fmla="*/ 0 w 4"/>
                <a:gd name="T3" fmla="*/ 6350 h 4"/>
                <a:gd name="T4" fmla="*/ 0 w 4"/>
                <a:gd name="T5" fmla="*/ 0 h 4"/>
                <a:gd name="T6" fmla="*/ 0 w 4"/>
                <a:gd name="T7" fmla="*/ 6350 h 4"/>
                <a:gd name="T8" fmla="*/ 6350 w 4"/>
                <a:gd name="T9" fmla="*/ 6350 h 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 h="4">
                  <a:moveTo>
                    <a:pt x="4" y="4"/>
                  </a:moveTo>
                  <a:lnTo>
                    <a:pt x="0" y="4"/>
                  </a:lnTo>
                  <a:lnTo>
                    <a:pt x="0" y="0"/>
                  </a:lnTo>
                  <a:lnTo>
                    <a:pt x="0" y="4"/>
                  </a:lnTo>
                  <a:lnTo>
                    <a:pt x="4"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306" name="Freeform 2797"/>
            <p:cNvSpPr>
              <a:spLocks/>
            </p:cNvSpPr>
            <p:nvPr/>
          </p:nvSpPr>
          <p:spPr bwMode="auto">
            <a:xfrm>
              <a:off x="4244975" y="1728788"/>
              <a:ext cx="4763" cy="0"/>
            </a:xfrm>
            <a:custGeom>
              <a:avLst/>
              <a:gdLst>
                <a:gd name="T0" fmla="*/ 0 w 3"/>
                <a:gd name="T1" fmla="*/ 4763 w 3"/>
                <a:gd name="T2" fmla="*/ 0 w 3"/>
                <a:gd name="T3" fmla="*/ 0 60000 65536"/>
                <a:gd name="T4" fmla="*/ 0 60000 65536"/>
                <a:gd name="T5" fmla="*/ 0 60000 65536"/>
              </a:gdLst>
              <a:ahLst/>
              <a:cxnLst>
                <a:cxn ang="T3">
                  <a:pos x="T0" y="0"/>
                </a:cxn>
                <a:cxn ang="T4">
                  <a:pos x="T1" y="0"/>
                </a:cxn>
                <a:cxn ang="T5">
                  <a:pos x="T2" y="0"/>
                </a:cxn>
              </a:cxnLst>
              <a:rect l="0" t="0" r="r" b="b"/>
              <a:pathLst>
                <a:path w="3">
                  <a:moveTo>
                    <a:pt x="0" y="0"/>
                  </a:moveTo>
                  <a:lnTo>
                    <a:pt x="3" y="0"/>
                  </a:lnTo>
                  <a:lnTo>
                    <a:pt x="0"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307" name="Freeform 2798"/>
            <p:cNvSpPr>
              <a:spLocks/>
            </p:cNvSpPr>
            <p:nvPr/>
          </p:nvSpPr>
          <p:spPr bwMode="auto">
            <a:xfrm>
              <a:off x="4489450" y="1484313"/>
              <a:ext cx="4763" cy="0"/>
            </a:xfrm>
            <a:custGeom>
              <a:avLst/>
              <a:gdLst>
                <a:gd name="T0" fmla="*/ 4763 w 3"/>
                <a:gd name="T1" fmla="*/ 0 w 3"/>
                <a:gd name="T2" fmla="*/ 4763 w 3"/>
                <a:gd name="T3" fmla="*/ 0 60000 65536"/>
                <a:gd name="T4" fmla="*/ 0 60000 65536"/>
                <a:gd name="T5" fmla="*/ 0 60000 65536"/>
              </a:gdLst>
              <a:ahLst/>
              <a:cxnLst>
                <a:cxn ang="T3">
                  <a:pos x="T0" y="0"/>
                </a:cxn>
                <a:cxn ang="T4">
                  <a:pos x="T1" y="0"/>
                </a:cxn>
                <a:cxn ang="T5">
                  <a:pos x="T2" y="0"/>
                </a:cxn>
              </a:cxnLst>
              <a:rect l="0" t="0" r="r" b="b"/>
              <a:pathLst>
                <a:path w="3">
                  <a:moveTo>
                    <a:pt x="3" y="0"/>
                  </a:moveTo>
                  <a:lnTo>
                    <a:pt x="0" y="0"/>
                  </a:lnTo>
                  <a:lnTo>
                    <a:pt x="3"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308" name="Freeform 2799"/>
            <p:cNvSpPr>
              <a:spLocks/>
            </p:cNvSpPr>
            <p:nvPr/>
          </p:nvSpPr>
          <p:spPr bwMode="auto">
            <a:xfrm>
              <a:off x="4619625" y="1543050"/>
              <a:ext cx="6350" cy="0"/>
            </a:xfrm>
            <a:custGeom>
              <a:avLst/>
              <a:gdLst>
                <a:gd name="T0" fmla="*/ 0 w 4"/>
                <a:gd name="T1" fmla="*/ 6350 w 4"/>
                <a:gd name="T2" fmla="*/ 0 w 4"/>
                <a:gd name="T3" fmla="*/ 0 60000 65536"/>
                <a:gd name="T4" fmla="*/ 0 60000 65536"/>
                <a:gd name="T5" fmla="*/ 0 60000 65536"/>
              </a:gdLst>
              <a:ahLst/>
              <a:cxnLst>
                <a:cxn ang="T3">
                  <a:pos x="T0" y="0"/>
                </a:cxn>
                <a:cxn ang="T4">
                  <a:pos x="T1" y="0"/>
                </a:cxn>
                <a:cxn ang="T5">
                  <a:pos x="T2" y="0"/>
                </a:cxn>
              </a:cxnLst>
              <a:rect l="0" t="0" r="r" b="b"/>
              <a:pathLst>
                <a:path w="4">
                  <a:moveTo>
                    <a:pt x="0" y="0"/>
                  </a:moveTo>
                  <a:lnTo>
                    <a:pt x="4" y="0"/>
                  </a:lnTo>
                  <a:lnTo>
                    <a:pt x="0"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309" name="Freeform 2800"/>
            <p:cNvSpPr>
              <a:spLocks/>
            </p:cNvSpPr>
            <p:nvPr/>
          </p:nvSpPr>
          <p:spPr bwMode="auto">
            <a:xfrm>
              <a:off x="5026025" y="1943100"/>
              <a:ext cx="6350" cy="0"/>
            </a:xfrm>
            <a:custGeom>
              <a:avLst/>
              <a:gdLst>
                <a:gd name="T0" fmla="*/ 0 w 4"/>
                <a:gd name="T1" fmla="*/ 6350 w 4"/>
                <a:gd name="T2" fmla="*/ 0 w 4"/>
                <a:gd name="T3" fmla="*/ 0 60000 65536"/>
                <a:gd name="T4" fmla="*/ 0 60000 65536"/>
                <a:gd name="T5" fmla="*/ 0 60000 65536"/>
              </a:gdLst>
              <a:ahLst/>
              <a:cxnLst>
                <a:cxn ang="T3">
                  <a:pos x="T0" y="0"/>
                </a:cxn>
                <a:cxn ang="T4">
                  <a:pos x="T1" y="0"/>
                </a:cxn>
                <a:cxn ang="T5">
                  <a:pos x="T2" y="0"/>
                </a:cxn>
              </a:cxnLst>
              <a:rect l="0" t="0" r="r" b="b"/>
              <a:pathLst>
                <a:path w="4">
                  <a:moveTo>
                    <a:pt x="0" y="0"/>
                  </a:moveTo>
                  <a:lnTo>
                    <a:pt x="4" y="0"/>
                  </a:lnTo>
                  <a:lnTo>
                    <a:pt x="0"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310" name="Freeform 2801"/>
            <p:cNvSpPr>
              <a:spLocks/>
            </p:cNvSpPr>
            <p:nvPr/>
          </p:nvSpPr>
          <p:spPr bwMode="auto">
            <a:xfrm>
              <a:off x="5430838" y="1841500"/>
              <a:ext cx="6350" cy="0"/>
            </a:xfrm>
            <a:custGeom>
              <a:avLst/>
              <a:gdLst>
                <a:gd name="T0" fmla="*/ 0 w 4"/>
                <a:gd name="T1" fmla="*/ 6350 w 4"/>
                <a:gd name="T2" fmla="*/ 0 w 4"/>
                <a:gd name="T3" fmla="*/ 0 60000 65536"/>
                <a:gd name="T4" fmla="*/ 0 60000 65536"/>
                <a:gd name="T5" fmla="*/ 0 60000 65536"/>
              </a:gdLst>
              <a:ahLst/>
              <a:cxnLst>
                <a:cxn ang="T3">
                  <a:pos x="T0" y="0"/>
                </a:cxn>
                <a:cxn ang="T4">
                  <a:pos x="T1" y="0"/>
                </a:cxn>
                <a:cxn ang="T5">
                  <a:pos x="T2" y="0"/>
                </a:cxn>
              </a:cxnLst>
              <a:rect l="0" t="0" r="r" b="b"/>
              <a:pathLst>
                <a:path w="4">
                  <a:moveTo>
                    <a:pt x="0" y="0"/>
                  </a:moveTo>
                  <a:lnTo>
                    <a:pt x="4" y="0"/>
                  </a:lnTo>
                  <a:lnTo>
                    <a:pt x="0"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311" name="Freeform 2802"/>
            <p:cNvSpPr>
              <a:spLocks/>
            </p:cNvSpPr>
            <p:nvPr/>
          </p:nvSpPr>
          <p:spPr bwMode="auto">
            <a:xfrm>
              <a:off x="5413375" y="1824038"/>
              <a:ext cx="0" cy="6350"/>
            </a:xfrm>
            <a:custGeom>
              <a:avLst/>
              <a:gdLst>
                <a:gd name="T0" fmla="*/ 6350 h 4"/>
                <a:gd name="T1" fmla="*/ 0 h 4"/>
                <a:gd name="T2" fmla="*/ 6350 h 4"/>
                <a:gd name="T3" fmla="*/ 0 60000 65536"/>
                <a:gd name="T4" fmla="*/ 0 60000 65536"/>
                <a:gd name="T5" fmla="*/ 0 60000 65536"/>
              </a:gdLst>
              <a:ahLst/>
              <a:cxnLst>
                <a:cxn ang="T3">
                  <a:pos x="0" y="T0"/>
                </a:cxn>
                <a:cxn ang="T4">
                  <a:pos x="0" y="T1"/>
                </a:cxn>
                <a:cxn ang="T5">
                  <a:pos x="0" y="T2"/>
                </a:cxn>
              </a:cxnLst>
              <a:rect l="0" t="0" r="r" b="b"/>
              <a:pathLst>
                <a:path h="4">
                  <a:moveTo>
                    <a:pt x="0" y="4"/>
                  </a:moveTo>
                  <a:lnTo>
                    <a:pt x="0" y="0"/>
                  </a:lnTo>
                  <a:lnTo>
                    <a:pt x="0"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312" name="Freeform 2803"/>
            <p:cNvSpPr>
              <a:spLocks/>
            </p:cNvSpPr>
            <p:nvPr/>
          </p:nvSpPr>
          <p:spPr bwMode="auto">
            <a:xfrm>
              <a:off x="4762500" y="1847850"/>
              <a:ext cx="6350" cy="0"/>
            </a:xfrm>
            <a:custGeom>
              <a:avLst/>
              <a:gdLst>
                <a:gd name="T0" fmla="*/ 6350 w 4"/>
                <a:gd name="T1" fmla="*/ 0 w 4"/>
                <a:gd name="T2" fmla="*/ 6350 w 4"/>
                <a:gd name="T3" fmla="*/ 0 60000 65536"/>
                <a:gd name="T4" fmla="*/ 0 60000 65536"/>
                <a:gd name="T5" fmla="*/ 0 60000 65536"/>
              </a:gdLst>
              <a:ahLst/>
              <a:cxnLst>
                <a:cxn ang="T3">
                  <a:pos x="T0" y="0"/>
                </a:cxn>
                <a:cxn ang="T4">
                  <a:pos x="T1" y="0"/>
                </a:cxn>
                <a:cxn ang="T5">
                  <a:pos x="T2" y="0"/>
                </a:cxn>
              </a:cxnLst>
              <a:rect l="0" t="0" r="r" b="b"/>
              <a:pathLst>
                <a:path w="4">
                  <a:moveTo>
                    <a:pt x="4" y="0"/>
                  </a:moveTo>
                  <a:lnTo>
                    <a:pt x="0" y="0"/>
                  </a:lnTo>
                  <a:lnTo>
                    <a:pt x="4"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313" name="Freeform 2804"/>
            <p:cNvSpPr>
              <a:spLocks/>
            </p:cNvSpPr>
            <p:nvPr/>
          </p:nvSpPr>
          <p:spPr bwMode="auto">
            <a:xfrm>
              <a:off x="5491163" y="2003425"/>
              <a:ext cx="6350" cy="0"/>
            </a:xfrm>
            <a:custGeom>
              <a:avLst/>
              <a:gdLst>
                <a:gd name="T0" fmla="*/ 6350 w 4"/>
                <a:gd name="T1" fmla="*/ 0 w 4"/>
                <a:gd name="T2" fmla="*/ 6350 w 4"/>
                <a:gd name="T3" fmla="*/ 0 60000 65536"/>
                <a:gd name="T4" fmla="*/ 0 60000 65536"/>
                <a:gd name="T5" fmla="*/ 0 60000 65536"/>
              </a:gdLst>
              <a:ahLst/>
              <a:cxnLst>
                <a:cxn ang="T3">
                  <a:pos x="T0" y="0"/>
                </a:cxn>
                <a:cxn ang="T4">
                  <a:pos x="T1" y="0"/>
                </a:cxn>
                <a:cxn ang="T5">
                  <a:pos x="T2" y="0"/>
                </a:cxn>
              </a:cxnLst>
              <a:rect l="0" t="0" r="r" b="b"/>
              <a:pathLst>
                <a:path w="4">
                  <a:moveTo>
                    <a:pt x="4" y="0"/>
                  </a:moveTo>
                  <a:lnTo>
                    <a:pt x="0" y="0"/>
                  </a:lnTo>
                  <a:lnTo>
                    <a:pt x="4"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314" name="Freeform 2805"/>
            <p:cNvSpPr>
              <a:spLocks/>
            </p:cNvSpPr>
            <p:nvPr/>
          </p:nvSpPr>
          <p:spPr bwMode="auto">
            <a:xfrm>
              <a:off x="4327525" y="1746250"/>
              <a:ext cx="6350" cy="6350"/>
            </a:xfrm>
            <a:custGeom>
              <a:avLst/>
              <a:gdLst>
                <a:gd name="T0" fmla="*/ 6350 w 4"/>
                <a:gd name="T1" fmla="*/ 6350 h 4"/>
                <a:gd name="T2" fmla="*/ 0 w 4"/>
                <a:gd name="T3" fmla="*/ 6350 h 4"/>
                <a:gd name="T4" fmla="*/ 6350 w 4"/>
                <a:gd name="T5" fmla="*/ 0 h 4"/>
                <a:gd name="T6" fmla="*/ 6350 w 4"/>
                <a:gd name="T7" fmla="*/ 6350 h 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 h="4">
                  <a:moveTo>
                    <a:pt x="4" y="4"/>
                  </a:moveTo>
                  <a:lnTo>
                    <a:pt x="0" y="4"/>
                  </a:lnTo>
                  <a:lnTo>
                    <a:pt x="4" y="0"/>
                  </a:lnTo>
                  <a:lnTo>
                    <a:pt x="4"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315" name="Freeform 2806"/>
            <p:cNvSpPr>
              <a:spLocks/>
            </p:cNvSpPr>
            <p:nvPr/>
          </p:nvSpPr>
          <p:spPr bwMode="auto">
            <a:xfrm>
              <a:off x="4727575" y="1878013"/>
              <a:ext cx="6350" cy="0"/>
            </a:xfrm>
            <a:custGeom>
              <a:avLst/>
              <a:gdLst>
                <a:gd name="T0" fmla="*/ 0 w 4"/>
                <a:gd name="T1" fmla="*/ 6350 w 4"/>
                <a:gd name="T2" fmla="*/ 0 w 4"/>
                <a:gd name="T3" fmla="*/ 0 60000 65536"/>
                <a:gd name="T4" fmla="*/ 0 60000 65536"/>
                <a:gd name="T5" fmla="*/ 0 60000 65536"/>
              </a:gdLst>
              <a:ahLst/>
              <a:cxnLst>
                <a:cxn ang="T3">
                  <a:pos x="T0" y="0"/>
                </a:cxn>
                <a:cxn ang="T4">
                  <a:pos x="T1" y="0"/>
                </a:cxn>
                <a:cxn ang="T5">
                  <a:pos x="T2" y="0"/>
                </a:cxn>
              </a:cxnLst>
              <a:rect l="0" t="0" r="r" b="b"/>
              <a:pathLst>
                <a:path w="4">
                  <a:moveTo>
                    <a:pt x="0" y="0"/>
                  </a:moveTo>
                  <a:lnTo>
                    <a:pt x="4" y="0"/>
                  </a:lnTo>
                  <a:lnTo>
                    <a:pt x="0"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316" name="Freeform 2807"/>
            <p:cNvSpPr>
              <a:spLocks/>
            </p:cNvSpPr>
            <p:nvPr/>
          </p:nvSpPr>
          <p:spPr bwMode="auto">
            <a:xfrm>
              <a:off x="5032375" y="1620838"/>
              <a:ext cx="4763" cy="6350"/>
            </a:xfrm>
            <a:custGeom>
              <a:avLst/>
              <a:gdLst>
                <a:gd name="T0" fmla="*/ 4763 w 3"/>
                <a:gd name="T1" fmla="*/ 6350 h 4"/>
                <a:gd name="T2" fmla="*/ 0 w 3"/>
                <a:gd name="T3" fmla="*/ 0 h 4"/>
                <a:gd name="T4" fmla="*/ 4763 w 3"/>
                <a:gd name="T5" fmla="*/ 0 h 4"/>
                <a:gd name="T6" fmla="*/ 4763 w 3"/>
                <a:gd name="T7" fmla="*/ 6350 h 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 h="4">
                  <a:moveTo>
                    <a:pt x="3" y="4"/>
                  </a:moveTo>
                  <a:lnTo>
                    <a:pt x="0" y="0"/>
                  </a:lnTo>
                  <a:lnTo>
                    <a:pt x="3" y="0"/>
                  </a:lnTo>
                  <a:lnTo>
                    <a:pt x="3"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317" name="Freeform 2808"/>
            <p:cNvSpPr>
              <a:spLocks/>
            </p:cNvSpPr>
            <p:nvPr/>
          </p:nvSpPr>
          <p:spPr bwMode="auto">
            <a:xfrm>
              <a:off x="4321175" y="1739900"/>
              <a:ext cx="6350" cy="0"/>
            </a:xfrm>
            <a:custGeom>
              <a:avLst/>
              <a:gdLst>
                <a:gd name="T0" fmla="*/ 0 w 4"/>
                <a:gd name="T1" fmla="*/ 6350 w 4"/>
                <a:gd name="T2" fmla="*/ 0 w 4"/>
                <a:gd name="T3" fmla="*/ 0 60000 65536"/>
                <a:gd name="T4" fmla="*/ 0 60000 65536"/>
                <a:gd name="T5" fmla="*/ 0 60000 65536"/>
              </a:gdLst>
              <a:ahLst/>
              <a:cxnLst>
                <a:cxn ang="T3">
                  <a:pos x="T0" y="0"/>
                </a:cxn>
                <a:cxn ang="T4">
                  <a:pos x="T1" y="0"/>
                </a:cxn>
                <a:cxn ang="T5">
                  <a:pos x="T2" y="0"/>
                </a:cxn>
              </a:cxnLst>
              <a:rect l="0" t="0" r="r" b="b"/>
              <a:pathLst>
                <a:path w="4">
                  <a:moveTo>
                    <a:pt x="0" y="0"/>
                  </a:moveTo>
                  <a:lnTo>
                    <a:pt x="4" y="0"/>
                  </a:lnTo>
                  <a:lnTo>
                    <a:pt x="0"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318" name="Freeform 2809"/>
            <p:cNvSpPr>
              <a:spLocks/>
            </p:cNvSpPr>
            <p:nvPr/>
          </p:nvSpPr>
          <p:spPr bwMode="auto">
            <a:xfrm>
              <a:off x="4292600" y="1728788"/>
              <a:ext cx="4763" cy="6350"/>
            </a:xfrm>
            <a:custGeom>
              <a:avLst/>
              <a:gdLst>
                <a:gd name="T0" fmla="*/ 0 w 3"/>
                <a:gd name="T1" fmla="*/ 6350 h 4"/>
                <a:gd name="T2" fmla="*/ 4763 w 3"/>
                <a:gd name="T3" fmla="*/ 0 h 4"/>
                <a:gd name="T4" fmla="*/ 4763 w 3"/>
                <a:gd name="T5" fmla="*/ 6350 h 4"/>
                <a:gd name="T6" fmla="*/ 0 w 3"/>
                <a:gd name="T7" fmla="*/ 6350 h 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 h="4">
                  <a:moveTo>
                    <a:pt x="0" y="4"/>
                  </a:moveTo>
                  <a:lnTo>
                    <a:pt x="3" y="0"/>
                  </a:lnTo>
                  <a:lnTo>
                    <a:pt x="3" y="4"/>
                  </a:lnTo>
                  <a:lnTo>
                    <a:pt x="0"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319" name="Freeform 2810"/>
            <p:cNvSpPr>
              <a:spLocks/>
            </p:cNvSpPr>
            <p:nvPr/>
          </p:nvSpPr>
          <p:spPr bwMode="auto">
            <a:xfrm>
              <a:off x="3927475" y="1597025"/>
              <a:ext cx="6350" cy="0"/>
            </a:xfrm>
            <a:custGeom>
              <a:avLst/>
              <a:gdLst>
                <a:gd name="T0" fmla="*/ 0 w 4"/>
                <a:gd name="T1" fmla="*/ 6350 w 4"/>
                <a:gd name="T2" fmla="*/ 0 w 4"/>
                <a:gd name="T3" fmla="*/ 0 60000 65536"/>
                <a:gd name="T4" fmla="*/ 0 60000 65536"/>
                <a:gd name="T5" fmla="*/ 0 60000 65536"/>
              </a:gdLst>
              <a:ahLst/>
              <a:cxnLst>
                <a:cxn ang="T3">
                  <a:pos x="T0" y="0"/>
                </a:cxn>
                <a:cxn ang="T4">
                  <a:pos x="T1" y="0"/>
                </a:cxn>
                <a:cxn ang="T5">
                  <a:pos x="T2" y="0"/>
                </a:cxn>
              </a:cxnLst>
              <a:rect l="0" t="0" r="r" b="b"/>
              <a:pathLst>
                <a:path w="4">
                  <a:moveTo>
                    <a:pt x="0" y="0"/>
                  </a:moveTo>
                  <a:lnTo>
                    <a:pt x="4" y="0"/>
                  </a:lnTo>
                  <a:lnTo>
                    <a:pt x="0"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320" name="Freeform 2811"/>
            <p:cNvSpPr>
              <a:spLocks/>
            </p:cNvSpPr>
            <p:nvPr/>
          </p:nvSpPr>
          <p:spPr bwMode="auto">
            <a:xfrm>
              <a:off x="5473700" y="1782763"/>
              <a:ext cx="4763" cy="0"/>
            </a:xfrm>
            <a:custGeom>
              <a:avLst/>
              <a:gdLst>
                <a:gd name="T0" fmla="*/ 4763 w 3"/>
                <a:gd name="T1" fmla="*/ 0 w 3"/>
                <a:gd name="T2" fmla="*/ 4763 w 3"/>
                <a:gd name="T3" fmla="*/ 0 60000 65536"/>
                <a:gd name="T4" fmla="*/ 0 60000 65536"/>
                <a:gd name="T5" fmla="*/ 0 60000 65536"/>
              </a:gdLst>
              <a:ahLst/>
              <a:cxnLst>
                <a:cxn ang="T3">
                  <a:pos x="T0" y="0"/>
                </a:cxn>
                <a:cxn ang="T4">
                  <a:pos x="T1" y="0"/>
                </a:cxn>
                <a:cxn ang="T5">
                  <a:pos x="T2" y="0"/>
                </a:cxn>
              </a:cxnLst>
              <a:rect l="0" t="0" r="r" b="b"/>
              <a:pathLst>
                <a:path w="3">
                  <a:moveTo>
                    <a:pt x="3" y="0"/>
                  </a:moveTo>
                  <a:lnTo>
                    <a:pt x="0" y="0"/>
                  </a:lnTo>
                  <a:lnTo>
                    <a:pt x="3"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321" name="Freeform 2812"/>
            <p:cNvSpPr>
              <a:spLocks/>
            </p:cNvSpPr>
            <p:nvPr/>
          </p:nvSpPr>
          <p:spPr bwMode="auto">
            <a:xfrm>
              <a:off x="4619625" y="1657350"/>
              <a:ext cx="6350" cy="0"/>
            </a:xfrm>
            <a:custGeom>
              <a:avLst/>
              <a:gdLst>
                <a:gd name="T0" fmla="*/ 6350 w 4"/>
                <a:gd name="T1" fmla="*/ 0 w 4"/>
                <a:gd name="T2" fmla="*/ 6350 w 4"/>
                <a:gd name="T3" fmla="*/ 0 60000 65536"/>
                <a:gd name="T4" fmla="*/ 0 60000 65536"/>
                <a:gd name="T5" fmla="*/ 0 60000 65536"/>
              </a:gdLst>
              <a:ahLst/>
              <a:cxnLst>
                <a:cxn ang="T3">
                  <a:pos x="T0" y="0"/>
                </a:cxn>
                <a:cxn ang="T4">
                  <a:pos x="T1" y="0"/>
                </a:cxn>
                <a:cxn ang="T5">
                  <a:pos x="T2" y="0"/>
                </a:cxn>
              </a:cxnLst>
              <a:rect l="0" t="0" r="r" b="b"/>
              <a:pathLst>
                <a:path w="4">
                  <a:moveTo>
                    <a:pt x="4" y="0"/>
                  </a:moveTo>
                  <a:lnTo>
                    <a:pt x="0" y="0"/>
                  </a:lnTo>
                  <a:lnTo>
                    <a:pt x="4"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322" name="Freeform 2813"/>
            <p:cNvSpPr>
              <a:spLocks/>
            </p:cNvSpPr>
            <p:nvPr/>
          </p:nvSpPr>
          <p:spPr bwMode="auto">
            <a:xfrm>
              <a:off x="4340225" y="1758950"/>
              <a:ext cx="0" cy="4763"/>
            </a:xfrm>
            <a:custGeom>
              <a:avLst/>
              <a:gdLst>
                <a:gd name="T0" fmla="*/ 4763 h 3"/>
                <a:gd name="T1" fmla="*/ 0 h 3"/>
                <a:gd name="T2" fmla="*/ 4763 h 3"/>
                <a:gd name="T3" fmla="*/ 0 60000 65536"/>
                <a:gd name="T4" fmla="*/ 0 60000 65536"/>
                <a:gd name="T5" fmla="*/ 0 60000 65536"/>
              </a:gdLst>
              <a:ahLst/>
              <a:cxnLst>
                <a:cxn ang="T3">
                  <a:pos x="0" y="T0"/>
                </a:cxn>
                <a:cxn ang="T4">
                  <a:pos x="0" y="T1"/>
                </a:cxn>
                <a:cxn ang="T5">
                  <a:pos x="0" y="T2"/>
                </a:cxn>
              </a:cxnLst>
              <a:rect l="0" t="0" r="r" b="b"/>
              <a:pathLst>
                <a:path h="3">
                  <a:moveTo>
                    <a:pt x="0" y="3"/>
                  </a:moveTo>
                  <a:lnTo>
                    <a:pt x="0" y="0"/>
                  </a:lnTo>
                  <a:lnTo>
                    <a:pt x="0" y="3"/>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323" name="Freeform 2814"/>
            <p:cNvSpPr>
              <a:spLocks/>
            </p:cNvSpPr>
            <p:nvPr/>
          </p:nvSpPr>
          <p:spPr bwMode="auto">
            <a:xfrm>
              <a:off x="4787900" y="1711325"/>
              <a:ext cx="0" cy="4763"/>
            </a:xfrm>
            <a:custGeom>
              <a:avLst/>
              <a:gdLst>
                <a:gd name="T0" fmla="*/ 4763 h 3"/>
                <a:gd name="T1" fmla="*/ 0 h 3"/>
                <a:gd name="T2" fmla="*/ 4763 h 3"/>
                <a:gd name="T3" fmla="*/ 0 60000 65536"/>
                <a:gd name="T4" fmla="*/ 0 60000 65536"/>
                <a:gd name="T5" fmla="*/ 0 60000 65536"/>
              </a:gdLst>
              <a:ahLst/>
              <a:cxnLst>
                <a:cxn ang="T3">
                  <a:pos x="0" y="T0"/>
                </a:cxn>
                <a:cxn ang="T4">
                  <a:pos x="0" y="T1"/>
                </a:cxn>
                <a:cxn ang="T5">
                  <a:pos x="0" y="T2"/>
                </a:cxn>
              </a:cxnLst>
              <a:rect l="0" t="0" r="r" b="b"/>
              <a:pathLst>
                <a:path h="3">
                  <a:moveTo>
                    <a:pt x="0" y="3"/>
                  </a:moveTo>
                  <a:lnTo>
                    <a:pt x="0" y="0"/>
                  </a:lnTo>
                  <a:lnTo>
                    <a:pt x="0" y="3"/>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324" name="Rectangle 2815"/>
            <p:cNvSpPr>
              <a:spLocks noChangeArrowheads="1"/>
            </p:cNvSpPr>
            <p:nvPr/>
          </p:nvSpPr>
          <p:spPr bwMode="auto">
            <a:xfrm>
              <a:off x="4649788" y="1752600"/>
              <a:ext cx="6350" cy="6350"/>
            </a:xfrm>
            <a:prstGeom prst="rect">
              <a:avLst/>
            </a:prstGeom>
            <a:noFill/>
            <a:ln w="635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325" name="Freeform 2816"/>
            <p:cNvSpPr>
              <a:spLocks/>
            </p:cNvSpPr>
            <p:nvPr/>
          </p:nvSpPr>
          <p:spPr bwMode="auto">
            <a:xfrm>
              <a:off x="5454650" y="1758950"/>
              <a:ext cx="6350" cy="4763"/>
            </a:xfrm>
            <a:custGeom>
              <a:avLst/>
              <a:gdLst>
                <a:gd name="T0" fmla="*/ 6350 w 4"/>
                <a:gd name="T1" fmla="*/ 4763 h 3"/>
                <a:gd name="T2" fmla="*/ 6350 w 4"/>
                <a:gd name="T3" fmla="*/ 0 h 3"/>
                <a:gd name="T4" fmla="*/ 0 w 4"/>
                <a:gd name="T5" fmla="*/ 0 h 3"/>
                <a:gd name="T6" fmla="*/ 6350 w 4"/>
                <a:gd name="T7" fmla="*/ 0 h 3"/>
                <a:gd name="T8" fmla="*/ 6350 w 4"/>
                <a:gd name="T9" fmla="*/ 4763 h 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 h="3">
                  <a:moveTo>
                    <a:pt x="4" y="3"/>
                  </a:moveTo>
                  <a:lnTo>
                    <a:pt x="4" y="0"/>
                  </a:lnTo>
                  <a:lnTo>
                    <a:pt x="0" y="0"/>
                  </a:lnTo>
                  <a:lnTo>
                    <a:pt x="4" y="0"/>
                  </a:lnTo>
                  <a:lnTo>
                    <a:pt x="4" y="3"/>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326" name="Freeform 2817"/>
            <p:cNvSpPr>
              <a:spLocks/>
            </p:cNvSpPr>
            <p:nvPr/>
          </p:nvSpPr>
          <p:spPr bwMode="auto">
            <a:xfrm>
              <a:off x="4930775" y="1525588"/>
              <a:ext cx="4763" cy="0"/>
            </a:xfrm>
            <a:custGeom>
              <a:avLst/>
              <a:gdLst>
                <a:gd name="T0" fmla="*/ 4763 w 3"/>
                <a:gd name="T1" fmla="*/ 0 w 3"/>
                <a:gd name="T2" fmla="*/ 4763 w 3"/>
                <a:gd name="T3" fmla="*/ 0 60000 65536"/>
                <a:gd name="T4" fmla="*/ 0 60000 65536"/>
                <a:gd name="T5" fmla="*/ 0 60000 65536"/>
              </a:gdLst>
              <a:ahLst/>
              <a:cxnLst>
                <a:cxn ang="T3">
                  <a:pos x="T0" y="0"/>
                </a:cxn>
                <a:cxn ang="T4">
                  <a:pos x="T1" y="0"/>
                </a:cxn>
                <a:cxn ang="T5">
                  <a:pos x="T2" y="0"/>
                </a:cxn>
              </a:cxnLst>
              <a:rect l="0" t="0" r="r" b="b"/>
              <a:pathLst>
                <a:path w="3">
                  <a:moveTo>
                    <a:pt x="3" y="0"/>
                  </a:moveTo>
                  <a:lnTo>
                    <a:pt x="0" y="0"/>
                  </a:lnTo>
                  <a:lnTo>
                    <a:pt x="3"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327" name="Freeform 2818"/>
            <p:cNvSpPr>
              <a:spLocks/>
            </p:cNvSpPr>
            <p:nvPr/>
          </p:nvSpPr>
          <p:spPr bwMode="auto">
            <a:xfrm>
              <a:off x="4262438" y="1739900"/>
              <a:ext cx="6350" cy="0"/>
            </a:xfrm>
            <a:custGeom>
              <a:avLst/>
              <a:gdLst>
                <a:gd name="T0" fmla="*/ 0 w 4"/>
                <a:gd name="T1" fmla="*/ 6350 w 4"/>
                <a:gd name="T2" fmla="*/ 0 w 4"/>
                <a:gd name="T3" fmla="*/ 0 60000 65536"/>
                <a:gd name="T4" fmla="*/ 0 60000 65536"/>
                <a:gd name="T5" fmla="*/ 0 60000 65536"/>
              </a:gdLst>
              <a:ahLst/>
              <a:cxnLst>
                <a:cxn ang="T3">
                  <a:pos x="T0" y="0"/>
                </a:cxn>
                <a:cxn ang="T4">
                  <a:pos x="T1" y="0"/>
                </a:cxn>
                <a:cxn ang="T5">
                  <a:pos x="T2" y="0"/>
                </a:cxn>
              </a:cxnLst>
              <a:rect l="0" t="0" r="r" b="b"/>
              <a:pathLst>
                <a:path w="4">
                  <a:moveTo>
                    <a:pt x="0" y="0"/>
                  </a:moveTo>
                  <a:lnTo>
                    <a:pt x="4" y="0"/>
                  </a:lnTo>
                  <a:lnTo>
                    <a:pt x="0"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328" name="Freeform 2819"/>
            <p:cNvSpPr>
              <a:spLocks/>
            </p:cNvSpPr>
            <p:nvPr/>
          </p:nvSpPr>
          <p:spPr bwMode="auto">
            <a:xfrm>
              <a:off x="5253038" y="1657350"/>
              <a:ext cx="4762" cy="4763"/>
            </a:xfrm>
            <a:custGeom>
              <a:avLst/>
              <a:gdLst>
                <a:gd name="T0" fmla="*/ 0 w 3"/>
                <a:gd name="T1" fmla="*/ 4763 h 3"/>
                <a:gd name="T2" fmla="*/ 0 w 3"/>
                <a:gd name="T3" fmla="*/ 0 h 3"/>
                <a:gd name="T4" fmla="*/ 4762 w 3"/>
                <a:gd name="T5" fmla="*/ 0 h 3"/>
                <a:gd name="T6" fmla="*/ 0 w 3"/>
                <a:gd name="T7" fmla="*/ 4763 h 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 h="3">
                  <a:moveTo>
                    <a:pt x="0" y="3"/>
                  </a:moveTo>
                  <a:lnTo>
                    <a:pt x="0" y="0"/>
                  </a:lnTo>
                  <a:lnTo>
                    <a:pt x="3" y="0"/>
                  </a:lnTo>
                  <a:lnTo>
                    <a:pt x="0" y="3"/>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329" name="Freeform 2820"/>
            <p:cNvSpPr>
              <a:spLocks/>
            </p:cNvSpPr>
            <p:nvPr/>
          </p:nvSpPr>
          <p:spPr bwMode="auto">
            <a:xfrm>
              <a:off x="5162550" y="1633538"/>
              <a:ext cx="6350" cy="0"/>
            </a:xfrm>
            <a:custGeom>
              <a:avLst/>
              <a:gdLst>
                <a:gd name="T0" fmla="*/ 0 w 4"/>
                <a:gd name="T1" fmla="*/ 6350 w 4"/>
                <a:gd name="T2" fmla="*/ 0 w 4"/>
                <a:gd name="T3" fmla="*/ 0 60000 65536"/>
                <a:gd name="T4" fmla="*/ 0 60000 65536"/>
                <a:gd name="T5" fmla="*/ 0 60000 65536"/>
              </a:gdLst>
              <a:ahLst/>
              <a:cxnLst>
                <a:cxn ang="T3">
                  <a:pos x="T0" y="0"/>
                </a:cxn>
                <a:cxn ang="T4">
                  <a:pos x="T1" y="0"/>
                </a:cxn>
                <a:cxn ang="T5">
                  <a:pos x="T2" y="0"/>
                </a:cxn>
              </a:cxnLst>
              <a:rect l="0" t="0" r="r" b="b"/>
              <a:pathLst>
                <a:path w="4">
                  <a:moveTo>
                    <a:pt x="0" y="0"/>
                  </a:moveTo>
                  <a:lnTo>
                    <a:pt x="4" y="0"/>
                  </a:lnTo>
                  <a:lnTo>
                    <a:pt x="0"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330" name="Freeform 2821"/>
            <p:cNvSpPr>
              <a:spLocks/>
            </p:cNvSpPr>
            <p:nvPr/>
          </p:nvSpPr>
          <p:spPr bwMode="auto">
            <a:xfrm>
              <a:off x="4124325" y="1674813"/>
              <a:ext cx="12700" cy="0"/>
            </a:xfrm>
            <a:custGeom>
              <a:avLst/>
              <a:gdLst>
                <a:gd name="T0" fmla="*/ 0 w 8"/>
                <a:gd name="T1" fmla="*/ 6350 w 8"/>
                <a:gd name="T2" fmla="*/ 12700 w 8"/>
                <a:gd name="T3" fmla="*/ 6350 w 8"/>
                <a:gd name="T4" fmla="*/ 0 w 8"/>
                <a:gd name="T5" fmla="*/ 0 60000 65536"/>
                <a:gd name="T6" fmla="*/ 0 60000 65536"/>
                <a:gd name="T7" fmla="*/ 0 60000 65536"/>
                <a:gd name="T8" fmla="*/ 0 60000 65536"/>
                <a:gd name="T9" fmla="*/ 0 60000 65536"/>
              </a:gdLst>
              <a:ahLst/>
              <a:cxnLst>
                <a:cxn ang="T5">
                  <a:pos x="T0" y="0"/>
                </a:cxn>
                <a:cxn ang="T6">
                  <a:pos x="T1" y="0"/>
                </a:cxn>
                <a:cxn ang="T7">
                  <a:pos x="T2" y="0"/>
                </a:cxn>
                <a:cxn ang="T8">
                  <a:pos x="T3" y="0"/>
                </a:cxn>
                <a:cxn ang="T9">
                  <a:pos x="T4" y="0"/>
                </a:cxn>
              </a:cxnLst>
              <a:rect l="0" t="0" r="r" b="b"/>
              <a:pathLst>
                <a:path w="8">
                  <a:moveTo>
                    <a:pt x="0" y="0"/>
                  </a:moveTo>
                  <a:lnTo>
                    <a:pt x="4" y="0"/>
                  </a:lnTo>
                  <a:lnTo>
                    <a:pt x="8" y="0"/>
                  </a:lnTo>
                  <a:lnTo>
                    <a:pt x="4" y="0"/>
                  </a:lnTo>
                  <a:lnTo>
                    <a:pt x="0"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331" name="Freeform 2822"/>
            <p:cNvSpPr>
              <a:spLocks/>
            </p:cNvSpPr>
            <p:nvPr/>
          </p:nvSpPr>
          <p:spPr bwMode="auto">
            <a:xfrm>
              <a:off x="4565650" y="1579563"/>
              <a:ext cx="6350" cy="0"/>
            </a:xfrm>
            <a:custGeom>
              <a:avLst/>
              <a:gdLst>
                <a:gd name="T0" fmla="*/ 0 w 4"/>
                <a:gd name="T1" fmla="*/ 6350 w 4"/>
                <a:gd name="T2" fmla="*/ 0 w 4"/>
                <a:gd name="T3" fmla="*/ 0 60000 65536"/>
                <a:gd name="T4" fmla="*/ 0 60000 65536"/>
                <a:gd name="T5" fmla="*/ 0 60000 65536"/>
              </a:gdLst>
              <a:ahLst/>
              <a:cxnLst>
                <a:cxn ang="T3">
                  <a:pos x="T0" y="0"/>
                </a:cxn>
                <a:cxn ang="T4">
                  <a:pos x="T1" y="0"/>
                </a:cxn>
                <a:cxn ang="T5">
                  <a:pos x="T2" y="0"/>
                </a:cxn>
              </a:cxnLst>
              <a:rect l="0" t="0" r="r" b="b"/>
              <a:pathLst>
                <a:path w="4">
                  <a:moveTo>
                    <a:pt x="0" y="0"/>
                  </a:moveTo>
                  <a:lnTo>
                    <a:pt x="4" y="0"/>
                  </a:lnTo>
                  <a:lnTo>
                    <a:pt x="0"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332" name="Rectangle 2823"/>
            <p:cNvSpPr>
              <a:spLocks noChangeArrowheads="1"/>
            </p:cNvSpPr>
            <p:nvPr/>
          </p:nvSpPr>
          <p:spPr bwMode="auto">
            <a:xfrm>
              <a:off x="4738688" y="1393825"/>
              <a:ext cx="6350" cy="6350"/>
            </a:xfrm>
            <a:prstGeom prst="rect">
              <a:avLst/>
            </a:prstGeom>
            <a:noFill/>
            <a:ln w="635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333" name="Freeform 2824"/>
            <p:cNvSpPr>
              <a:spLocks/>
            </p:cNvSpPr>
            <p:nvPr/>
          </p:nvSpPr>
          <p:spPr bwMode="auto">
            <a:xfrm>
              <a:off x="5073650" y="1363663"/>
              <a:ext cx="11113" cy="0"/>
            </a:xfrm>
            <a:custGeom>
              <a:avLst/>
              <a:gdLst>
                <a:gd name="T0" fmla="*/ 6350 w 7"/>
                <a:gd name="T1" fmla="*/ 0 w 7"/>
                <a:gd name="T2" fmla="*/ 6350 w 7"/>
                <a:gd name="T3" fmla="*/ 11113 w 7"/>
                <a:gd name="T4" fmla="*/ 6350 w 7"/>
                <a:gd name="T5" fmla="*/ 0 60000 65536"/>
                <a:gd name="T6" fmla="*/ 0 60000 65536"/>
                <a:gd name="T7" fmla="*/ 0 60000 65536"/>
                <a:gd name="T8" fmla="*/ 0 60000 65536"/>
                <a:gd name="T9" fmla="*/ 0 60000 65536"/>
              </a:gdLst>
              <a:ahLst/>
              <a:cxnLst>
                <a:cxn ang="T5">
                  <a:pos x="T0" y="0"/>
                </a:cxn>
                <a:cxn ang="T6">
                  <a:pos x="T1" y="0"/>
                </a:cxn>
                <a:cxn ang="T7">
                  <a:pos x="T2" y="0"/>
                </a:cxn>
                <a:cxn ang="T8">
                  <a:pos x="T3" y="0"/>
                </a:cxn>
                <a:cxn ang="T9">
                  <a:pos x="T4" y="0"/>
                </a:cxn>
              </a:cxnLst>
              <a:rect l="0" t="0" r="r" b="b"/>
              <a:pathLst>
                <a:path w="7">
                  <a:moveTo>
                    <a:pt x="4" y="0"/>
                  </a:moveTo>
                  <a:lnTo>
                    <a:pt x="0" y="0"/>
                  </a:lnTo>
                  <a:lnTo>
                    <a:pt x="4" y="0"/>
                  </a:lnTo>
                  <a:lnTo>
                    <a:pt x="7" y="0"/>
                  </a:lnTo>
                  <a:lnTo>
                    <a:pt x="4"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334" name="Freeform 2825"/>
            <p:cNvSpPr>
              <a:spLocks/>
            </p:cNvSpPr>
            <p:nvPr/>
          </p:nvSpPr>
          <p:spPr bwMode="auto">
            <a:xfrm>
              <a:off x="4191000" y="1508125"/>
              <a:ext cx="6350" cy="0"/>
            </a:xfrm>
            <a:custGeom>
              <a:avLst/>
              <a:gdLst>
                <a:gd name="T0" fmla="*/ 0 w 4"/>
                <a:gd name="T1" fmla="*/ 6350 w 4"/>
                <a:gd name="T2" fmla="*/ 0 w 4"/>
                <a:gd name="T3" fmla="*/ 0 60000 65536"/>
                <a:gd name="T4" fmla="*/ 0 60000 65536"/>
                <a:gd name="T5" fmla="*/ 0 60000 65536"/>
              </a:gdLst>
              <a:ahLst/>
              <a:cxnLst>
                <a:cxn ang="T3">
                  <a:pos x="T0" y="0"/>
                </a:cxn>
                <a:cxn ang="T4">
                  <a:pos x="T1" y="0"/>
                </a:cxn>
                <a:cxn ang="T5">
                  <a:pos x="T2" y="0"/>
                </a:cxn>
              </a:cxnLst>
              <a:rect l="0" t="0" r="r" b="b"/>
              <a:pathLst>
                <a:path w="4">
                  <a:moveTo>
                    <a:pt x="0" y="0"/>
                  </a:moveTo>
                  <a:lnTo>
                    <a:pt x="4" y="0"/>
                  </a:lnTo>
                  <a:lnTo>
                    <a:pt x="0"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335" name="Freeform 2826"/>
            <p:cNvSpPr>
              <a:spLocks/>
            </p:cNvSpPr>
            <p:nvPr/>
          </p:nvSpPr>
          <p:spPr bwMode="auto">
            <a:xfrm>
              <a:off x="5359400" y="1393825"/>
              <a:ext cx="19050" cy="6350"/>
            </a:xfrm>
            <a:custGeom>
              <a:avLst/>
              <a:gdLst>
                <a:gd name="T0" fmla="*/ 12700 w 12"/>
                <a:gd name="T1" fmla="*/ 6350 h 4"/>
                <a:gd name="T2" fmla="*/ 6350 w 12"/>
                <a:gd name="T3" fmla="*/ 6350 h 4"/>
                <a:gd name="T4" fmla="*/ 0 w 12"/>
                <a:gd name="T5" fmla="*/ 6350 h 4"/>
                <a:gd name="T6" fmla="*/ 6350 w 12"/>
                <a:gd name="T7" fmla="*/ 0 h 4"/>
                <a:gd name="T8" fmla="*/ 12700 w 12"/>
                <a:gd name="T9" fmla="*/ 0 h 4"/>
                <a:gd name="T10" fmla="*/ 19050 w 12"/>
                <a:gd name="T11" fmla="*/ 0 h 4"/>
                <a:gd name="T12" fmla="*/ 19050 w 12"/>
                <a:gd name="T13" fmla="*/ 6350 h 4"/>
                <a:gd name="T14" fmla="*/ 12700 w 12"/>
                <a:gd name="T15" fmla="*/ 6350 h 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2" h="4">
                  <a:moveTo>
                    <a:pt x="8" y="4"/>
                  </a:moveTo>
                  <a:lnTo>
                    <a:pt x="4" y="4"/>
                  </a:lnTo>
                  <a:lnTo>
                    <a:pt x="0" y="4"/>
                  </a:lnTo>
                  <a:lnTo>
                    <a:pt x="4" y="0"/>
                  </a:lnTo>
                  <a:lnTo>
                    <a:pt x="8" y="0"/>
                  </a:lnTo>
                  <a:lnTo>
                    <a:pt x="12" y="0"/>
                  </a:lnTo>
                  <a:lnTo>
                    <a:pt x="12" y="4"/>
                  </a:lnTo>
                  <a:lnTo>
                    <a:pt x="8"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336" name="Freeform 3023"/>
            <p:cNvSpPr>
              <a:spLocks/>
            </p:cNvSpPr>
            <p:nvPr/>
          </p:nvSpPr>
          <p:spPr bwMode="auto">
            <a:xfrm>
              <a:off x="5497513" y="3041650"/>
              <a:ext cx="4762" cy="11113"/>
            </a:xfrm>
            <a:custGeom>
              <a:avLst/>
              <a:gdLst>
                <a:gd name="T0" fmla="*/ 4762 w 3"/>
                <a:gd name="T1" fmla="*/ 11113 h 7"/>
                <a:gd name="T2" fmla="*/ 4762 w 3"/>
                <a:gd name="T3" fmla="*/ 11113 h 7"/>
                <a:gd name="T4" fmla="*/ 4762 w 3"/>
                <a:gd name="T5" fmla="*/ 11113 h 7"/>
                <a:gd name="T6" fmla="*/ 4762 w 3"/>
                <a:gd name="T7" fmla="*/ 11113 h 7"/>
                <a:gd name="T8" fmla="*/ 4762 w 3"/>
                <a:gd name="T9" fmla="*/ 11113 h 7"/>
                <a:gd name="T10" fmla="*/ 4762 w 3"/>
                <a:gd name="T11" fmla="*/ 11113 h 7"/>
                <a:gd name="T12" fmla="*/ 4762 w 3"/>
                <a:gd name="T13" fmla="*/ 11113 h 7"/>
                <a:gd name="T14" fmla="*/ 0 w 3"/>
                <a:gd name="T15" fmla="*/ 6350 h 7"/>
                <a:gd name="T16" fmla="*/ 0 w 3"/>
                <a:gd name="T17" fmla="*/ 6350 h 7"/>
                <a:gd name="T18" fmla="*/ 0 w 3"/>
                <a:gd name="T19" fmla="*/ 6350 h 7"/>
                <a:gd name="T20" fmla="*/ 0 w 3"/>
                <a:gd name="T21" fmla="*/ 6350 h 7"/>
                <a:gd name="T22" fmla="*/ 0 w 3"/>
                <a:gd name="T23" fmla="*/ 6350 h 7"/>
                <a:gd name="T24" fmla="*/ 0 w 3"/>
                <a:gd name="T25" fmla="*/ 6350 h 7"/>
                <a:gd name="T26" fmla="*/ 0 w 3"/>
                <a:gd name="T27" fmla="*/ 6350 h 7"/>
                <a:gd name="T28" fmla="*/ 0 w 3"/>
                <a:gd name="T29" fmla="*/ 0 h 7"/>
                <a:gd name="T30" fmla="*/ 0 w 3"/>
                <a:gd name="T31" fmla="*/ 0 h 7"/>
                <a:gd name="T32" fmla="*/ 0 w 3"/>
                <a:gd name="T33" fmla="*/ 0 h 7"/>
                <a:gd name="T34" fmla="*/ 4762 w 3"/>
                <a:gd name="T35" fmla="*/ 6350 h 7"/>
                <a:gd name="T36" fmla="*/ 4762 w 3"/>
                <a:gd name="T37" fmla="*/ 6350 h 7"/>
                <a:gd name="T38" fmla="*/ 4762 w 3"/>
                <a:gd name="T39" fmla="*/ 6350 h 7"/>
                <a:gd name="T40" fmla="*/ 4762 w 3"/>
                <a:gd name="T41" fmla="*/ 6350 h 7"/>
                <a:gd name="T42" fmla="*/ 4762 w 3"/>
                <a:gd name="T43" fmla="*/ 11113 h 7"/>
                <a:gd name="T44" fmla="*/ 4762 w 3"/>
                <a:gd name="T45" fmla="*/ 11113 h 7"/>
                <a:gd name="T46" fmla="*/ 4762 w 3"/>
                <a:gd name="T47" fmla="*/ 11113 h 7"/>
                <a:gd name="T48" fmla="*/ 4762 w 3"/>
                <a:gd name="T49" fmla="*/ 11113 h 7"/>
                <a:gd name="T50" fmla="*/ 4762 w 3"/>
                <a:gd name="T51" fmla="*/ 11113 h 7"/>
                <a:gd name="T52" fmla="*/ 4762 w 3"/>
                <a:gd name="T53" fmla="*/ 11113 h 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3" h="7">
                  <a:moveTo>
                    <a:pt x="3" y="7"/>
                  </a:moveTo>
                  <a:lnTo>
                    <a:pt x="3" y="7"/>
                  </a:lnTo>
                  <a:lnTo>
                    <a:pt x="0" y="4"/>
                  </a:lnTo>
                  <a:lnTo>
                    <a:pt x="0" y="0"/>
                  </a:lnTo>
                  <a:lnTo>
                    <a:pt x="3" y="4"/>
                  </a:lnTo>
                  <a:lnTo>
                    <a:pt x="3" y="7"/>
                  </a:lnTo>
                  <a:close/>
                </a:path>
              </a:pathLst>
            </a:custGeom>
            <a:noFill/>
            <a:ln w="6350">
              <a:solidFill>
                <a:srgbClr val="000000"/>
              </a:solidFill>
              <a:prstDash val="solid"/>
              <a:round/>
              <a:headEnd/>
              <a:tailEnd/>
            </a:ln>
            <a:extLst>
              <a:ext uri="{909E8E84-426E-40DD-AFC4-6F175D3DCCD1}">
                <a14:hiddenFill xmlns:a14="http://schemas.microsoft.com/office/drawing/2010/main">
                  <a:solidFill>
                    <a:srgbClr val="00FF00"/>
                  </a:solidFill>
                </a14:hiddenFill>
              </a:ext>
            </a:extLst>
          </p:spPr>
          <p:txBody>
            <a:bodyPr/>
            <a:lstStyle/>
            <a:p>
              <a:endParaRPr lang="en-US"/>
            </a:p>
          </p:txBody>
        </p:sp>
        <p:sp>
          <p:nvSpPr>
            <p:cNvPr id="2338" name="Freeform 3029"/>
            <p:cNvSpPr>
              <a:spLocks/>
            </p:cNvSpPr>
            <p:nvPr/>
          </p:nvSpPr>
          <p:spPr bwMode="auto">
            <a:xfrm>
              <a:off x="3033713" y="2886075"/>
              <a:ext cx="4762" cy="6350"/>
            </a:xfrm>
            <a:custGeom>
              <a:avLst/>
              <a:gdLst>
                <a:gd name="T0" fmla="*/ 0 w 3"/>
                <a:gd name="T1" fmla="*/ 6350 h 4"/>
                <a:gd name="T2" fmla="*/ 0 w 3"/>
                <a:gd name="T3" fmla="*/ 0 h 4"/>
                <a:gd name="T4" fmla="*/ 4762 w 3"/>
                <a:gd name="T5" fmla="*/ 0 h 4"/>
                <a:gd name="T6" fmla="*/ 0 w 3"/>
                <a:gd name="T7" fmla="*/ 0 h 4"/>
                <a:gd name="T8" fmla="*/ 0 w 3"/>
                <a:gd name="T9" fmla="*/ 6350 h 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 h="4">
                  <a:moveTo>
                    <a:pt x="0" y="4"/>
                  </a:moveTo>
                  <a:lnTo>
                    <a:pt x="0" y="0"/>
                  </a:lnTo>
                  <a:lnTo>
                    <a:pt x="3" y="0"/>
                  </a:lnTo>
                  <a:lnTo>
                    <a:pt x="0" y="0"/>
                  </a:lnTo>
                  <a:lnTo>
                    <a:pt x="0"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339" name="Freeform 3030"/>
            <p:cNvSpPr>
              <a:spLocks/>
            </p:cNvSpPr>
            <p:nvPr/>
          </p:nvSpPr>
          <p:spPr bwMode="auto">
            <a:xfrm>
              <a:off x="3044825" y="2879725"/>
              <a:ext cx="12700" cy="6350"/>
            </a:xfrm>
            <a:custGeom>
              <a:avLst/>
              <a:gdLst>
                <a:gd name="T0" fmla="*/ 0 w 8"/>
                <a:gd name="T1" fmla="*/ 6350 h 4"/>
                <a:gd name="T2" fmla="*/ 0 w 8"/>
                <a:gd name="T3" fmla="*/ 0 h 4"/>
                <a:gd name="T4" fmla="*/ 6350 w 8"/>
                <a:gd name="T5" fmla="*/ 0 h 4"/>
                <a:gd name="T6" fmla="*/ 12700 w 8"/>
                <a:gd name="T7" fmla="*/ 0 h 4"/>
                <a:gd name="T8" fmla="*/ 12700 w 8"/>
                <a:gd name="T9" fmla="*/ 6350 h 4"/>
                <a:gd name="T10" fmla="*/ 6350 w 8"/>
                <a:gd name="T11" fmla="*/ 6350 h 4"/>
                <a:gd name="T12" fmla="*/ 0 w 8"/>
                <a:gd name="T13" fmla="*/ 6350 h 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8" h="4">
                  <a:moveTo>
                    <a:pt x="0" y="4"/>
                  </a:moveTo>
                  <a:lnTo>
                    <a:pt x="0" y="0"/>
                  </a:lnTo>
                  <a:lnTo>
                    <a:pt x="4" y="0"/>
                  </a:lnTo>
                  <a:lnTo>
                    <a:pt x="8" y="0"/>
                  </a:lnTo>
                  <a:lnTo>
                    <a:pt x="8" y="4"/>
                  </a:lnTo>
                  <a:lnTo>
                    <a:pt x="4" y="4"/>
                  </a:lnTo>
                  <a:lnTo>
                    <a:pt x="0"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340" name="Freeform 3031"/>
            <p:cNvSpPr>
              <a:spLocks/>
            </p:cNvSpPr>
            <p:nvPr/>
          </p:nvSpPr>
          <p:spPr bwMode="auto">
            <a:xfrm>
              <a:off x="3081338" y="2892425"/>
              <a:ext cx="17462" cy="11113"/>
            </a:xfrm>
            <a:custGeom>
              <a:avLst/>
              <a:gdLst>
                <a:gd name="T0" fmla="*/ 0 w 11"/>
                <a:gd name="T1" fmla="*/ 6350 h 7"/>
                <a:gd name="T2" fmla="*/ 6350 w 11"/>
                <a:gd name="T3" fmla="*/ 0 h 7"/>
                <a:gd name="T4" fmla="*/ 11112 w 11"/>
                <a:gd name="T5" fmla="*/ 0 h 7"/>
                <a:gd name="T6" fmla="*/ 11112 w 11"/>
                <a:gd name="T7" fmla="*/ 6350 h 7"/>
                <a:gd name="T8" fmla="*/ 17462 w 11"/>
                <a:gd name="T9" fmla="*/ 6350 h 7"/>
                <a:gd name="T10" fmla="*/ 17462 w 11"/>
                <a:gd name="T11" fmla="*/ 11113 h 7"/>
                <a:gd name="T12" fmla="*/ 11112 w 11"/>
                <a:gd name="T13" fmla="*/ 11113 h 7"/>
                <a:gd name="T14" fmla="*/ 6350 w 11"/>
                <a:gd name="T15" fmla="*/ 11113 h 7"/>
                <a:gd name="T16" fmla="*/ 6350 w 11"/>
                <a:gd name="T17" fmla="*/ 6350 h 7"/>
                <a:gd name="T18" fmla="*/ 0 w 11"/>
                <a:gd name="T19" fmla="*/ 6350 h 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1" h="7">
                  <a:moveTo>
                    <a:pt x="0" y="4"/>
                  </a:moveTo>
                  <a:lnTo>
                    <a:pt x="4" y="0"/>
                  </a:lnTo>
                  <a:lnTo>
                    <a:pt x="7" y="0"/>
                  </a:lnTo>
                  <a:lnTo>
                    <a:pt x="7" y="4"/>
                  </a:lnTo>
                  <a:lnTo>
                    <a:pt x="11" y="4"/>
                  </a:lnTo>
                  <a:lnTo>
                    <a:pt x="11" y="7"/>
                  </a:lnTo>
                  <a:lnTo>
                    <a:pt x="7" y="7"/>
                  </a:lnTo>
                  <a:lnTo>
                    <a:pt x="4" y="7"/>
                  </a:lnTo>
                  <a:lnTo>
                    <a:pt x="4" y="4"/>
                  </a:lnTo>
                  <a:lnTo>
                    <a:pt x="0"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341" name="Freeform 3032"/>
            <p:cNvSpPr>
              <a:spLocks/>
            </p:cNvSpPr>
            <p:nvPr/>
          </p:nvSpPr>
          <p:spPr bwMode="auto">
            <a:xfrm>
              <a:off x="3105150" y="2903538"/>
              <a:ext cx="17463" cy="6350"/>
            </a:xfrm>
            <a:custGeom>
              <a:avLst/>
              <a:gdLst>
                <a:gd name="T0" fmla="*/ 0 w 11"/>
                <a:gd name="T1" fmla="*/ 6350 h 4"/>
                <a:gd name="T2" fmla="*/ 0 w 11"/>
                <a:gd name="T3" fmla="*/ 0 h 4"/>
                <a:gd name="T4" fmla="*/ 6350 w 11"/>
                <a:gd name="T5" fmla="*/ 0 h 4"/>
                <a:gd name="T6" fmla="*/ 11113 w 11"/>
                <a:gd name="T7" fmla="*/ 0 h 4"/>
                <a:gd name="T8" fmla="*/ 17463 w 11"/>
                <a:gd name="T9" fmla="*/ 0 h 4"/>
                <a:gd name="T10" fmla="*/ 17463 w 11"/>
                <a:gd name="T11" fmla="*/ 6350 h 4"/>
                <a:gd name="T12" fmla="*/ 11113 w 11"/>
                <a:gd name="T13" fmla="*/ 6350 h 4"/>
                <a:gd name="T14" fmla="*/ 6350 w 11"/>
                <a:gd name="T15" fmla="*/ 6350 h 4"/>
                <a:gd name="T16" fmla="*/ 0 w 11"/>
                <a:gd name="T17" fmla="*/ 6350 h 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1" h="4">
                  <a:moveTo>
                    <a:pt x="0" y="4"/>
                  </a:moveTo>
                  <a:lnTo>
                    <a:pt x="0" y="0"/>
                  </a:lnTo>
                  <a:lnTo>
                    <a:pt x="4" y="0"/>
                  </a:lnTo>
                  <a:lnTo>
                    <a:pt x="7" y="0"/>
                  </a:lnTo>
                  <a:lnTo>
                    <a:pt x="11" y="0"/>
                  </a:lnTo>
                  <a:lnTo>
                    <a:pt x="11" y="4"/>
                  </a:lnTo>
                  <a:lnTo>
                    <a:pt x="7" y="4"/>
                  </a:lnTo>
                  <a:lnTo>
                    <a:pt x="4" y="4"/>
                  </a:lnTo>
                  <a:lnTo>
                    <a:pt x="0"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342" name="Freeform 3033"/>
            <p:cNvSpPr>
              <a:spLocks/>
            </p:cNvSpPr>
            <p:nvPr/>
          </p:nvSpPr>
          <p:spPr bwMode="auto">
            <a:xfrm>
              <a:off x="3111500" y="2909888"/>
              <a:ext cx="4763" cy="6350"/>
            </a:xfrm>
            <a:custGeom>
              <a:avLst/>
              <a:gdLst>
                <a:gd name="T0" fmla="*/ 0 w 3"/>
                <a:gd name="T1" fmla="*/ 0 h 4"/>
                <a:gd name="T2" fmla="*/ 4763 w 3"/>
                <a:gd name="T3" fmla="*/ 0 h 4"/>
                <a:gd name="T4" fmla="*/ 4763 w 3"/>
                <a:gd name="T5" fmla="*/ 6350 h 4"/>
                <a:gd name="T6" fmla="*/ 0 w 3"/>
                <a:gd name="T7" fmla="*/ 0 h 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 h="4">
                  <a:moveTo>
                    <a:pt x="0" y="0"/>
                  </a:moveTo>
                  <a:lnTo>
                    <a:pt x="3" y="0"/>
                  </a:lnTo>
                  <a:lnTo>
                    <a:pt x="3" y="4"/>
                  </a:lnTo>
                  <a:lnTo>
                    <a:pt x="0"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343" name="Freeform 3034"/>
            <p:cNvSpPr>
              <a:spLocks/>
            </p:cNvSpPr>
            <p:nvPr/>
          </p:nvSpPr>
          <p:spPr bwMode="auto">
            <a:xfrm>
              <a:off x="3122613" y="2909888"/>
              <a:ext cx="17462" cy="12700"/>
            </a:xfrm>
            <a:custGeom>
              <a:avLst/>
              <a:gdLst>
                <a:gd name="T0" fmla="*/ 0 w 11"/>
                <a:gd name="T1" fmla="*/ 0 h 8"/>
                <a:gd name="T2" fmla="*/ 6350 w 11"/>
                <a:gd name="T3" fmla="*/ 0 h 8"/>
                <a:gd name="T4" fmla="*/ 12700 w 11"/>
                <a:gd name="T5" fmla="*/ 0 h 8"/>
                <a:gd name="T6" fmla="*/ 12700 w 11"/>
                <a:gd name="T7" fmla="*/ 6350 h 8"/>
                <a:gd name="T8" fmla="*/ 17462 w 11"/>
                <a:gd name="T9" fmla="*/ 6350 h 8"/>
                <a:gd name="T10" fmla="*/ 12700 w 11"/>
                <a:gd name="T11" fmla="*/ 6350 h 8"/>
                <a:gd name="T12" fmla="*/ 12700 w 11"/>
                <a:gd name="T13" fmla="*/ 12700 h 8"/>
                <a:gd name="T14" fmla="*/ 6350 w 11"/>
                <a:gd name="T15" fmla="*/ 12700 h 8"/>
                <a:gd name="T16" fmla="*/ 6350 w 11"/>
                <a:gd name="T17" fmla="*/ 6350 h 8"/>
                <a:gd name="T18" fmla="*/ 0 w 11"/>
                <a:gd name="T19" fmla="*/ 6350 h 8"/>
                <a:gd name="T20" fmla="*/ 0 w 11"/>
                <a:gd name="T21" fmla="*/ 0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1" h="8">
                  <a:moveTo>
                    <a:pt x="0" y="0"/>
                  </a:moveTo>
                  <a:lnTo>
                    <a:pt x="4" y="0"/>
                  </a:lnTo>
                  <a:lnTo>
                    <a:pt x="8" y="0"/>
                  </a:lnTo>
                  <a:lnTo>
                    <a:pt x="8" y="4"/>
                  </a:lnTo>
                  <a:lnTo>
                    <a:pt x="11" y="4"/>
                  </a:lnTo>
                  <a:lnTo>
                    <a:pt x="8" y="4"/>
                  </a:lnTo>
                  <a:lnTo>
                    <a:pt x="8" y="8"/>
                  </a:lnTo>
                  <a:lnTo>
                    <a:pt x="4" y="8"/>
                  </a:lnTo>
                  <a:lnTo>
                    <a:pt x="4" y="4"/>
                  </a:lnTo>
                  <a:lnTo>
                    <a:pt x="0" y="4"/>
                  </a:lnTo>
                  <a:lnTo>
                    <a:pt x="0"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344" name="Freeform 3035"/>
            <p:cNvSpPr>
              <a:spLocks/>
            </p:cNvSpPr>
            <p:nvPr/>
          </p:nvSpPr>
          <p:spPr bwMode="auto">
            <a:xfrm>
              <a:off x="3140075" y="2927350"/>
              <a:ext cx="30163" cy="36513"/>
            </a:xfrm>
            <a:custGeom>
              <a:avLst/>
              <a:gdLst>
                <a:gd name="T0" fmla="*/ 0 w 19"/>
                <a:gd name="T1" fmla="*/ 30163 h 23"/>
                <a:gd name="T2" fmla="*/ 0 w 19"/>
                <a:gd name="T3" fmla="*/ 23813 h 23"/>
                <a:gd name="T4" fmla="*/ 0 w 19"/>
                <a:gd name="T5" fmla="*/ 19050 h 23"/>
                <a:gd name="T6" fmla="*/ 0 w 19"/>
                <a:gd name="T7" fmla="*/ 12700 h 23"/>
                <a:gd name="T8" fmla="*/ 6350 w 19"/>
                <a:gd name="T9" fmla="*/ 6350 h 23"/>
                <a:gd name="T10" fmla="*/ 0 w 19"/>
                <a:gd name="T11" fmla="*/ 6350 h 23"/>
                <a:gd name="T12" fmla="*/ 0 w 19"/>
                <a:gd name="T13" fmla="*/ 0 h 23"/>
                <a:gd name="T14" fmla="*/ 6350 w 19"/>
                <a:gd name="T15" fmla="*/ 0 h 23"/>
                <a:gd name="T16" fmla="*/ 12700 w 19"/>
                <a:gd name="T17" fmla="*/ 6350 h 23"/>
                <a:gd name="T18" fmla="*/ 19050 w 19"/>
                <a:gd name="T19" fmla="*/ 6350 h 23"/>
                <a:gd name="T20" fmla="*/ 23813 w 19"/>
                <a:gd name="T21" fmla="*/ 12700 h 23"/>
                <a:gd name="T22" fmla="*/ 23813 w 19"/>
                <a:gd name="T23" fmla="*/ 19050 h 23"/>
                <a:gd name="T24" fmla="*/ 30163 w 19"/>
                <a:gd name="T25" fmla="*/ 19050 h 23"/>
                <a:gd name="T26" fmla="*/ 23813 w 19"/>
                <a:gd name="T27" fmla="*/ 23813 h 23"/>
                <a:gd name="T28" fmla="*/ 19050 w 19"/>
                <a:gd name="T29" fmla="*/ 23813 h 23"/>
                <a:gd name="T30" fmla="*/ 12700 w 19"/>
                <a:gd name="T31" fmla="*/ 30163 h 23"/>
                <a:gd name="T32" fmla="*/ 6350 w 19"/>
                <a:gd name="T33" fmla="*/ 30163 h 23"/>
                <a:gd name="T34" fmla="*/ 6350 w 19"/>
                <a:gd name="T35" fmla="*/ 36513 h 23"/>
                <a:gd name="T36" fmla="*/ 6350 w 19"/>
                <a:gd name="T37" fmla="*/ 30163 h 23"/>
                <a:gd name="T38" fmla="*/ 0 w 19"/>
                <a:gd name="T39" fmla="*/ 30163 h 23"/>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9" h="23">
                  <a:moveTo>
                    <a:pt x="0" y="19"/>
                  </a:moveTo>
                  <a:lnTo>
                    <a:pt x="0" y="15"/>
                  </a:lnTo>
                  <a:lnTo>
                    <a:pt x="0" y="12"/>
                  </a:lnTo>
                  <a:lnTo>
                    <a:pt x="0" y="8"/>
                  </a:lnTo>
                  <a:lnTo>
                    <a:pt x="4" y="4"/>
                  </a:lnTo>
                  <a:lnTo>
                    <a:pt x="0" y="4"/>
                  </a:lnTo>
                  <a:lnTo>
                    <a:pt x="0" y="0"/>
                  </a:lnTo>
                  <a:lnTo>
                    <a:pt x="4" y="0"/>
                  </a:lnTo>
                  <a:lnTo>
                    <a:pt x="8" y="4"/>
                  </a:lnTo>
                  <a:lnTo>
                    <a:pt x="12" y="4"/>
                  </a:lnTo>
                  <a:lnTo>
                    <a:pt x="15" y="8"/>
                  </a:lnTo>
                  <a:lnTo>
                    <a:pt x="15" y="12"/>
                  </a:lnTo>
                  <a:lnTo>
                    <a:pt x="19" y="12"/>
                  </a:lnTo>
                  <a:lnTo>
                    <a:pt x="15" y="15"/>
                  </a:lnTo>
                  <a:lnTo>
                    <a:pt x="12" y="15"/>
                  </a:lnTo>
                  <a:lnTo>
                    <a:pt x="8" y="19"/>
                  </a:lnTo>
                  <a:lnTo>
                    <a:pt x="4" y="19"/>
                  </a:lnTo>
                  <a:lnTo>
                    <a:pt x="4" y="23"/>
                  </a:lnTo>
                  <a:lnTo>
                    <a:pt x="4" y="19"/>
                  </a:lnTo>
                  <a:lnTo>
                    <a:pt x="0" y="19"/>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345" name="Freeform 3036"/>
            <p:cNvSpPr>
              <a:spLocks/>
            </p:cNvSpPr>
            <p:nvPr/>
          </p:nvSpPr>
          <p:spPr bwMode="auto">
            <a:xfrm>
              <a:off x="2813050" y="2098675"/>
              <a:ext cx="28575" cy="17463"/>
            </a:xfrm>
            <a:custGeom>
              <a:avLst/>
              <a:gdLst>
                <a:gd name="T0" fmla="*/ 0 w 18"/>
                <a:gd name="T1" fmla="*/ 17463 h 11"/>
                <a:gd name="T2" fmla="*/ 0 w 18"/>
                <a:gd name="T3" fmla="*/ 11113 h 11"/>
                <a:gd name="T4" fmla="*/ 4763 w 18"/>
                <a:gd name="T5" fmla="*/ 11113 h 11"/>
                <a:gd name="T6" fmla="*/ 4763 w 18"/>
                <a:gd name="T7" fmla="*/ 6350 h 11"/>
                <a:gd name="T8" fmla="*/ 11113 w 18"/>
                <a:gd name="T9" fmla="*/ 6350 h 11"/>
                <a:gd name="T10" fmla="*/ 17463 w 18"/>
                <a:gd name="T11" fmla="*/ 6350 h 11"/>
                <a:gd name="T12" fmla="*/ 17463 w 18"/>
                <a:gd name="T13" fmla="*/ 0 h 11"/>
                <a:gd name="T14" fmla="*/ 23813 w 18"/>
                <a:gd name="T15" fmla="*/ 0 h 11"/>
                <a:gd name="T16" fmla="*/ 28575 w 18"/>
                <a:gd name="T17" fmla="*/ 0 h 11"/>
                <a:gd name="T18" fmla="*/ 28575 w 18"/>
                <a:gd name="T19" fmla="*/ 6350 h 11"/>
                <a:gd name="T20" fmla="*/ 23813 w 18"/>
                <a:gd name="T21" fmla="*/ 6350 h 11"/>
                <a:gd name="T22" fmla="*/ 17463 w 18"/>
                <a:gd name="T23" fmla="*/ 6350 h 11"/>
                <a:gd name="T24" fmla="*/ 17463 w 18"/>
                <a:gd name="T25" fmla="*/ 11113 h 11"/>
                <a:gd name="T26" fmla="*/ 11113 w 18"/>
                <a:gd name="T27" fmla="*/ 11113 h 11"/>
                <a:gd name="T28" fmla="*/ 4763 w 18"/>
                <a:gd name="T29" fmla="*/ 17463 h 11"/>
                <a:gd name="T30" fmla="*/ 0 w 18"/>
                <a:gd name="T31" fmla="*/ 17463 h 1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8" h="11">
                  <a:moveTo>
                    <a:pt x="0" y="11"/>
                  </a:moveTo>
                  <a:lnTo>
                    <a:pt x="0" y="7"/>
                  </a:lnTo>
                  <a:lnTo>
                    <a:pt x="3" y="7"/>
                  </a:lnTo>
                  <a:lnTo>
                    <a:pt x="3" y="4"/>
                  </a:lnTo>
                  <a:lnTo>
                    <a:pt x="7" y="4"/>
                  </a:lnTo>
                  <a:lnTo>
                    <a:pt x="11" y="4"/>
                  </a:lnTo>
                  <a:lnTo>
                    <a:pt x="11" y="0"/>
                  </a:lnTo>
                  <a:lnTo>
                    <a:pt x="15" y="0"/>
                  </a:lnTo>
                  <a:lnTo>
                    <a:pt x="18" y="0"/>
                  </a:lnTo>
                  <a:lnTo>
                    <a:pt x="18" y="4"/>
                  </a:lnTo>
                  <a:lnTo>
                    <a:pt x="15" y="4"/>
                  </a:lnTo>
                  <a:lnTo>
                    <a:pt x="11" y="4"/>
                  </a:lnTo>
                  <a:lnTo>
                    <a:pt x="11" y="7"/>
                  </a:lnTo>
                  <a:lnTo>
                    <a:pt x="7" y="7"/>
                  </a:lnTo>
                  <a:lnTo>
                    <a:pt x="3" y="11"/>
                  </a:lnTo>
                  <a:lnTo>
                    <a:pt x="0" y="11"/>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346" name="Freeform 3037"/>
            <p:cNvSpPr>
              <a:spLocks/>
            </p:cNvSpPr>
            <p:nvPr/>
          </p:nvSpPr>
          <p:spPr bwMode="auto">
            <a:xfrm>
              <a:off x="2841625" y="2085975"/>
              <a:ext cx="42863" cy="19050"/>
            </a:xfrm>
            <a:custGeom>
              <a:avLst/>
              <a:gdLst>
                <a:gd name="T0" fmla="*/ 0 w 27"/>
                <a:gd name="T1" fmla="*/ 19050 h 12"/>
                <a:gd name="T2" fmla="*/ 6350 w 27"/>
                <a:gd name="T3" fmla="*/ 19050 h 12"/>
                <a:gd name="T4" fmla="*/ 6350 w 27"/>
                <a:gd name="T5" fmla="*/ 12700 h 12"/>
                <a:gd name="T6" fmla="*/ 12700 w 27"/>
                <a:gd name="T7" fmla="*/ 12700 h 12"/>
                <a:gd name="T8" fmla="*/ 19050 w 27"/>
                <a:gd name="T9" fmla="*/ 12700 h 12"/>
                <a:gd name="T10" fmla="*/ 19050 w 27"/>
                <a:gd name="T11" fmla="*/ 6350 h 12"/>
                <a:gd name="T12" fmla="*/ 19050 w 27"/>
                <a:gd name="T13" fmla="*/ 12700 h 12"/>
                <a:gd name="T14" fmla="*/ 25400 w 27"/>
                <a:gd name="T15" fmla="*/ 12700 h 12"/>
                <a:gd name="T16" fmla="*/ 19050 w 27"/>
                <a:gd name="T17" fmla="*/ 6350 h 12"/>
                <a:gd name="T18" fmla="*/ 25400 w 27"/>
                <a:gd name="T19" fmla="*/ 6350 h 12"/>
                <a:gd name="T20" fmla="*/ 30163 w 27"/>
                <a:gd name="T21" fmla="*/ 6350 h 12"/>
                <a:gd name="T22" fmla="*/ 25400 w 27"/>
                <a:gd name="T23" fmla="*/ 6350 h 12"/>
                <a:gd name="T24" fmla="*/ 19050 w 27"/>
                <a:gd name="T25" fmla="*/ 6350 h 12"/>
                <a:gd name="T26" fmla="*/ 19050 w 27"/>
                <a:gd name="T27" fmla="*/ 0 h 12"/>
                <a:gd name="T28" fmla="*/ 25400 w 27"/>
                <a:gd name="T29" fmla="*/ 0 h 12"/>
                <a:gd name="T30" fmla="*/ 30163 w 27"/>
                <a:gd name="T31" fmla="*/ 0 h 12"/>
                <a:gd name="T32" fmla="*/ 30163 w 27"/>
                <a:gd name="T33" fmla="*/ 6350 h 12"/>
                <a:gd name="T34" fmla="*/ 36513 w 27"/>
                <a:gd name="T35" fmla="*/ 0 h 12"/>
                <a:gd name="T36" fmla="*/ 42863 w 27"/>
                <a:gd name="T37" fmla="*/ 0 h 12"/>
                <a:gd name="T38" fmla="*/ 42863 w 27"/>
                <a:gd name="T39" fmla="*/ 6350 h 12"/>
                <a:gd name="T40" fmla="*/ 36513 w 27"/>
                <a:gd name="T41" fmla="*/ 6350 h 12"/>
                <a:gd name="T42" fmla="*/ 42863 w 27"/>
                <a:gd name="T43" fmla="*/ 6350 h 12"/>
                <a:gd name="T44" fmla="*/ 36513 w 27"/>
                <a:gd name="T45" fmla="*/ 6350 h 12"/>
                <a:gd name="T46" fmla="*/ 30163 w 27"/>
                <a:gd name="T47" fmla="*/ 12700 h 12"/>
                <a:gd name="T48" fmla="*/ 25400 w 27"/>
                <a:gd name="T49" fmla="*/ 12700 h 12"/>
                <a:gd name="T50" fmla="*/ 19050 w 27"/>
                <a:gd name="T51" fmla="*/ 12700 h 12"/>
                <a:gd name="T52" fmla="*/ 12700 w 27"/>
                <a:gd name="T53" fmla="*/ 19050 h 12"/>
                <a:gd name="T54" fmla="*/ 6350 w 27"/>
                <a:gd name="T55" fmla="*/ 19050 h 12"/>
                <a:gd name="T56" fmla="*/ 0 w 27"/>
                <a:gd name="T57" fmla="*/ 19050 h 1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27" h="12">
                  <a:moveTo>
                    <a:pt x="0" y="12"/>
                  </a:moveTo>
                  <a:lnTo>
                    <a:pt x="4" y="12"/>
                  </a:lnTo>
                  <a:lnTo>
                    <a:pt x="4" y="8"/>
                  </a:lnTo>
                  <a:lnTo>
                    <a:pt x="8" y="8"/>
                  </a:lnTo>
                  <a:lnTo>
                    <a:pt x="12" y="8"/>
                  </a:lnTo>
                  <a:lnTo>
                    <a:pt x="12" y="4"/>
                  </a:lnTo>
                  <a:lnTo>
                    <a:pt x="12" y="8"/>
                  </a:lnTo>
                  <a:lnTo>
                    <a:pt x="16" y="8"/>
                  </a:lnTo>
                  <a:lnTo>
                    <a:pt x="12" y="4"/>
                  </a:lnTo>
                  <a:lnTo>
                    <a:pt x="16" y="4"/>
                  </a:lnTo>
                  <a:lnTo>
                    <a:pt x="19" y="4"/>
                  </a:lnTo>
                  <a:lnTo>
                    <a:pt x="16" y="4"/>
                  </a:lnTo>
                  <a:lnTo>
                    <a:pt x="12" y="4"/>
                  </a:lnTo>
                  <a:lnTo>
                    <a:pt x="12" y="0"/>
                  </a:lnTo>
                  <a:lnTo>
                    <a:pt x="16" y="0"/>
                  </a:lnTo>
                  <a:lnTo>
                    <a:pt x="19" y="0"/>
                  </a:lnTo>
                  <a:lnTo>
                    <a:pt x="19" y="4"/>
                  </a:lnTo>
                  <a:lnTo>
                    <a:pt x="23" y="0"/>
                  </a:lnTo>
                  <a:lnTo>
                    <a:pt x="27" y="0"/>
                  </a:lnTo>
                  <a:lnTo>
                    <a:pt x="27" y="4"/>
                  </a:lnTo>
                  <a:lnTo>
                    <a:pt x="23" y="4"/>
                  </a:lnTo>
                  <a:lnTo>
                    <a:pt x="27" y="4"/>
                  </a:lnTo>
                  <a:lnTo>
                    <a:pt x="23" y="4"/>
                  </a:lnTo>
                  <a:lnTo>
                    <a:pt x="19" y="8"/>
                  </a:lnTo>
                  <a:lnTo>
                    <a:pt x="16" y="8"/>
                  </a:lnTo>
                  <a:lnTo>
                    <a:pt x="12" y="8"/>
                  </a:lnTo>
                  <a:lnTo>
                    <a:pt x="8" y="12"/>
                  </a:lnTo>
                  <a:lnTo>
                    <a:pt x="4" y="12"/>
                  </a:lnTo>
                  <a:lnTo>
                    <a:pt x="0" y="12"/>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347" name="Freeform 3038"/>
            <p:cNvSpPr>
              <a:spLocks/>
            </p:cNvSpPr>
            <p:nvPr/>
          </p:nvSpPr>
          <p:spPr bwMode="auto">
            <a:xfrm>
              <a:off x="2884488" y="2092325"/>
              <a:ext cx="6350" cy="0"/>
            </a:xfrm>
            <a:custGeom>
              <a:avLst/>
              <a:gdLst>
                <a:gd name="T0" fmla="*/ 0 w 4"/>
                <a:gd name="T1" fmla="*/ 6350 w 4"/>
                <a:gd name="T2" fmla="*/ 0 w 4"/>
                <a:gd name="T3" fmla="*/ 0 60000 65536"/>
                <a:gd name="T4" fmla="*/ 0 60000 65536"/>
                <a:gd name="T5" fmla="*/ 0 60000 65536"/>
              </a:gdLst>
              <a:ahLst/>
              <a:cxnLst>
                <a:cxn ang="T3">
                  <a:pos x="T0" y="0"/>
                </a:cxn>
                <a:cxn ang="T4">
                  <a:pos x="T1" y="0"/>
                </a:cxn>
                <a:cxn ang="T5">
                  <a:pos x="T2" y="0"/>
                </a:cxn>
              </a:cxnLst>
              <a:rect l="0" t="0" r="r" b="b"/>
              <a:pathLst>
                <a:path w="4">
                  <a:moveTo>
                    <a:pt x="0" y="0"/>
                  </a:moveTo>
                  <a:lnTo>
                    <a:pt x="4" y="0"/>
                  </a:lnTo>
                  <a:lnTo>
                    <a:pt x="0"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348" name="Freeform 3039"/>
            <p:cNvSpPr>
              <a:spLocks/>
            </p:cNvSpPr>
            <p:nvPr/>
          </p:nvSpPr>
          <p:spPr bwMode="auto">
            <a:xfrm>
              <a:off x="2884488" y="2081213"/>
              <a:ext cx="11112" cy="4762"/>
            </a:xfrm>
            <a:custGeom>
              <a:avLst/>
              <a:gdLst>
                <a:gd name="T0" fmla="*/ 6350 w 7"/>
                <a:gd name="T1" fmla="*/ 4762 h 3"/>
                <a:gd name="T2" fmla="*/ 0 w 7"/>
                <a:gd name="T3" fmla="*/ 0 h 3"/>
                <a:gd name="T4" fmla="*/ 6350 w 7"/>
                <a:gd name="T5" fmla="*/ 0 h 3"/>
                <a:gd name="T6" fmla="*/ 11112 w 7"/>
                <a:gd name="T7" fmla="*/ 0 h 3"/>
                <a:gd name="T8" fmla="*/ 11112 w 7"/>
                <a:gd name="T9" fmla="*/ 4762 h 3"/>
                <a:gd name="T10" fmla="*/ 6350 w 7"/>
                <a:gd name="T11" fmla="*/ 4762 h 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 h="3">
                  <a:moveTo>
                    <a:pt x="4" y="3"/>
                  </a:moveTo>
                  <a:lnTo>
                    <a:pt x="0" y="0"/>
                  </a:lnTo>
                  <a:lnTo>
                    <a:pt x="4" y="0"/>
                  </a:lnTo>
                  <a:lnTo>
                    <a:pt x="7" y="0"/>
                  </a:lnTo>
                  <a:lnTo>
                    <a:pt x="7" y="3"/>
                  </a:lnTo>
                  <a:lnTo>
                    <a:pt x="4" y="3"/>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349" name="Freeform 3040"/>
            <p:cNvSpPr>
              <a:spLocks/>
            </p:cNvSpPr>
            <p:nvPr/>
          </p:nvSpPr>
          <p:spPr bwMode="auto">
            <a:xfrm>
              <a:off x="2895600" y="2081213"/>
              <a:ext cx="6350" cy="0"/>
            </a:xfrm>
            <a:custGeom>
              <a:avLst/>
              <a:gdLst>
                <a:gd name="T0" fmla="*/ 6350 w 4"/>
                <a:gd name="T1" fmla="*/ 0 w 4"/>
                <a:gd name="T2" fmla="*/ 6350 w 4"/>
                <a:gd name="T3" fmla="*/ 0 60000 65536"/>
                <a:gd name="T4" fmla="*/ 0 60000 65536"/>
                <a:gd name="T5" fmla="*/ 0 60000 65536"/>
              </a:gdLst>
              <a:ahLst/>
              <a:cxnLst>
                <a:cxn ang="T3">
                  <a:pos x="T0" y="0"/>
                </a:cxn>
                <a:cxn ang="T4">
                  <a:pos x="T1" y="0"/>
                </a:cxn>
                <a:cxn ang="T5">
                  <a:pos x="T2" y="0"/>
                </a:cxn>
              </a:cxnLst>
              <a:rect l="0" t="0" r="r" b="b"/>
              <a:pathLst>
                <a:path w="4">
                  <a:moveTo>
                    <a:pt x="4" y="0"/>
                  </a:moveTo>
                  <a:lnTo>
                    <a:pt x="0" y="0"/>
                  </a:lnTo>
                  <a:lnTo>
                    <a:pt x="4"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350" name="Rectangle 3041"/>
            <p:cNvSpPr>
              <a:spLocks noChangeArrowheads="1"/>
            </p:cNvSpPr>
            <p:nvPr/>
          </p:nvSpPr>
          <p:spPr bwMode="auto">
            <a:xfrm>
              <a:off x="2908300" y="2081213"/>
              <a:ext cx="6350" cy="4762"/>
            </a:xfrm>
            <a:prstGeom prst="rect">
              <a:avLst/>
            </a:prstGeom>
            <a:noFill/>
            <a:ln w="635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351" name="Freeform 3042"/>
            <p:cNvSpPr>
              <a:spLocks/>
            </p:cNvSpPr>
            <p:nvPr/>
          </p:nvSpPr>
          <p:spPr bwMode="auto">
            <a:xfrm>
              <a:off x="2914650" y="2062163"/>
              <a:ext cx="47625" cy="12700"/>
            </a:xfrm>
            <a:custGeom>
              <a:avLst/>
              <a:gdLst>
                <a:gd name="T0" fmla="*/ 4763 w 30"/>
                <a:gd name="T1" fmla="*/ 12700 h 8"/>
                <a:gd name="T2" fmla="*/ 0 w 30"/>
                <a:gd name="T3" fmla="*/ 12700 h 8"/>
                <a:gd name="T4" fmla="*/ 0 w 30"/>
                <a:gd name="T5" fmla="*/ 6350 h 8"/>
                <a:gd name="T6" fmla="*/ 4763 w 30"/>
                <a:gd name="T7" fmla="*/ 6350 h 8"/>
                <a:gd name="T8" fmla="*/ 11113 w 30"/>
                <a:gd name="T9" fmla="*/ 6350 h 8"/>
                <a:gd name="T10" fmla="*/ 11113 w 30"/>
                <a:gd name="T11" fmla="*/ 0 h 8"/>
                <a:gd name="T12" fmla="*/ 17463 w 30"/>
                <a:gd name="T13" fmla="*/ 0 h 8"/>
                <a:gd name="T14" fmla="*/ 23813 w 30"/>
                <a:gd name="T15" fmla="*/ 0 h 8"/>
                <a:gd name="T16" fmla="*/ 28575 w 30"/>
                <a:gd name="T17" fmla="*/ 0 h 8"/>
                <a:gd name="T18" fmla="*/ 34925 w 30"/>
                <a:gd name="T19" fmla="*/ 0 h 8"/>
                <a:gd name="T20" fmla="*/ 41275 w 30"/>
                <a:gd name="T21" fmla="*/ 0 h 8"/>
                <a:gd name="T22" fmla="*/ 41275 w 30"/>
                <a:gd name="T23" fmla="*/ 6350 h 8"/>
                <a:gd name="T24" fmla="*/ 47625 w 30"/>
                <a:gd name="T25" fmla="*/ 6350 h 8"/>
                <a:gd name="T26" fmla="*/ 41275 w 30"/>
                <a:gd name="T27" fmla="*/ 6350 h 8"/>
                <a:gd name="T28" fmla="*/ 34925 w 30"/>
                <a:gd name="T29" fmla="*/ 6350 h 8"/>
                <a:gd name="T30" fmla="*/ 28575 w 30"/>
                <a:gd name="T31" fmla="*/ 6350 h 8"/>
                <a:gd name="T32" fmla="*/ 23813 w 30"/>
                <a:gd name="T33" fmla="*/ 6350 h 8"/>
                <a:gd name="T34" fmla="*/ 17463 w 30"/>
                <a:gd name="T35" fmla="*/ 6350 h 8"/>
                <a:gd name="T36" fmla="*/ 17463 w 30"/>
                <a:gd name="T37" fmla="*/ 12700 h 8"/>
                <a:gd name="T38" fmla="*/ 11113 w 30"/>
                <a:gd name="T39" fmla="*/ 12700 h 8"/>
                <a:gd name="T40" fmla="*/ 4763 w 30"/>
                <a:gd name="T41" fmla="*/ 12700 h 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0" h="8">
                  <a:moveTo>
                    <a:pt x="3" y="8"/>
                  </a:moveTo>
                  <a:lnTo>
                    <a:pt x="0" y="8"/>
                  </a:lnTo>
                  <a:lnTo>
                    <a:pt x="0" y="4"/>
                  </a:lnTo>
                  <a:lnTo>
                    <a:pt x="3" y="4"/>
                  </a:lnTo>
                  <a:lnTo>
                    <a:pt x="7" y="4"/>
                  </a:lnTo>
                  <a:lnTo>
                    <a:pt x="7" y="0"/>
                  </a:lnTo>
                  <a:lnTo>
                    <a:pt x="11" y="0"/>
                  </a:lnTo>
                  <a:lnTo>
                    <a:pt x="15" y="0"/>
                  </a:lnTo>
                  <a:lnTo>
                    <a:pt x="18" y="0"/>
                  </a:lnTo>
                  <a:lnTo>
                    <a:pt x="22" y="0"/>
                  </a:lnTo>
                  <a:lnTo>
                    <a:pt x="26" y="0"/>
                  </a:lnTo>
                  <a:lnTo>
                    <a:pt x="26" y="4"/>
                  </a:lnTo>
                  <a:lnTo>
                    <a:pt x="30" y="4"/>
                  </a:lnTo>
                  <a:lnTo>
                    <a:pt x="26" y="4"/>
                  </a:lnTo>
                  <a:lnTo>
                    <a:pt x="22" y="4"/>
                  </a:lnTo>
                  <a:lnTo>
                    <a:pt x="18" y="4"/>
                  </a:lnTo>
                  <a:lnTo>
                    <a:pt x="15" y="4"/>
                  </a:lnTo>
                  <a:lnTo>
                    <a:pt x="11" y="4"/>
                  </a:lnTo>
                  <a:lnTo>
                    <a:pt x="11" y="8"/>
                  </a:lnTo>
                  <a:lnTo>
                    <a:pt x="7" y="8"/>
                  </a:lnTo>
                  <a:lnTo>
                    <a:pt x="3" y="8"/>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352" name="Freeform 3043"/>
            <p:cNvSpPr>
              <a:spLocks/>
            </p:cNvSpPr>
            <p:nvPr/>
          </p:nvSpPr>
          <p:spPr bwMode="auto">
            <a:xfrm>
              <a:off x="2967038" y="2074863"/>
              <a:ext cx="6350" cy="0"/>
            </a:xfrm>
            <a:custGeom>
              <a:avLst/>
              <a:gdLst>
                <a:gd name="T0" fmla="*/ 0 w 4"/>
                <a:gd name="T1" fmla="*/ 6350 w 4"/>
                <a:gd name="T2" fmla="*/ 0 w 4"/>
                <a:gd name="T3" fmla="*/ 0 60000 65536"/>
                <a:gd name="T4" fmla="*/ 0 60000 65536"/>
                <a:gd name="T5" fmla="*/ 0 60000 65536"/>
              </a:gdLst>
              <a:ahLst/>
              <a:cxnLst>
                <a:cxn ang="T3">
                  <a:pos x="T0" y="0"/>
                </a:cxn>
                <a:cxn ang="T4">
                  <a:pos x="T1" y="0"/>
                </a:cxn>
                <a:cxn ang="T5">
                  <a:pos x="T2" y="0"/>
                </a:cxn>
              </a:cxnLst>
              <a:rect l="0" t="0" r="r" b="b"/>
              <a:pathLst>
                <a:path w="4">
                  <a:moveTo>
                    <a:pt x="0" y="0"/>
                  </a:moveTo>
                  <a:lnTo>
                    <a:pt x="4" y="0"/>
                  </a:lnTo>
                  <a:lnTo>
                    <a:pt x="0"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353" name="Freeform 3044"/>
            <p:cNvSpPr>
              <a:spLocks/>
            </p:cNvSpPr>
            <p:nvPr/>
          </p:nvSpPr>
          <p:spPr bwMode="auto">
            <a:xfrm>
              <a:off x="2836863" y="1651000"/>
              <a:ext cx="954087" cy="417513"/>
            </a:xfrm>
            <a:custGeom>
              <a:avLst/>
              <a:gdLst>
                <a:gd name="T0" fmla="*/ 177800 w 601"/>
                <a:gd name="T1" fmla="*/ 387350 h 263"/>
                <a:gd name="T2" fmla="*/ 227012 w 601"/>
                <a:gd name="T3" fmla="*/ 363538 h 263"/>
                <a:gd name="T4" fmla="*/ 274637 w 601"/>
                <a:gd name="T5" fmla="*/ 328613 h 263"/>
                <a:gd name="T6" fmla="*/ 250825 w 601"/>
                <a:gd name="T7" fmla="*/ 322263 h 263"/>
                <a:gd name="T8" fmla="*/ 227012 w 601"/>
                <a:gd name="T9" fmla="*/ 322263 h 263"/>
                <a:gd name="T10" fmla="*/ 153987 w 601"/>
                <a:gd name="T11" fmla="*/ 322263 h 263"/>
                <a:gd name="T12" fmla="*/ 142875 w 601"/>
                <a:gd name="T13" fmla="*/ 274638 h 263"/>
                <a:gd name="T14" fmla="*/ 101600 w 601"/>
                <a:gd name="T15" fmla="*/ 292100 h 263"/>
                <a:gd name="T16" fmla="*/ 88900 w 601"/>
                <a:gd name="T17" fmla="*/ 261938 h 263"/>
                <a:gd name="T18" fmla="*/ 77787 w 601"/>
                <a:gd name="T19" fmla="*/ 261938 h 263"/>
                <a:gd name="T20" fmla="*/ 71437 w 601"/>
                <a:gd name="T21" fmla="*/ 257175 h 263"/>
                <a:gd name="T22" fmla="*/ 58737 w 601"/>
                <a:gd name="T23" fmla="*/ 233363 h 263"/>
                <a:gd name="T24" fmla="*/ 88900 w 601"/>
                <a:gd name="T25" fmla="*/ 209550 h 263"/>
                <a:gd name="T26" fmla="*/ 173037 w 601"/>
                <a:gd name="T27" fmla="*/ 196850 h 263"/>
                <a:gd name="T28" fmla="*/ 160337 w 601"/>
                <a:gd name="T29" fmla="*/ 166688 h 263"/>
                <a:gd name="T30" fmla="*/ 82550 w 601"/>
                <a:gd name="T31" fmla="*/ 173038 h 263"/>
                <a:gd name="T32" fmla="*/ 47625 w 601"/>
                <a:gd name="T33" fmla="*/ 155575 h 263"/>
                <a:gd name="T34" fmla="*/ 23812 w 601"/>
                <a:gd name="T35" fmla="*/ 136525 h 263"/>
                <a:gd name="T36" fmla="*/ 101600 w 601"/>
                <a:gd name="T37" fmla="*/ 119063 h 263"/>
                <a:gd name="T38" fmla="*/ 153987 w 601"/>
                <a:gd name="T39" fmla="*/ 136525 h 263"/>
                <a:gd name="T40" fmla="*/ 149225 w 601"/>
                <a:gd name="T41" fmla="*/ 119063 h 263"/>
                <a:gd name="T42" fmla="*/ 160337 w 601"/>
                <a:gd name="T43" fmla="*/ 119063 h 263"/>
                <a:gd name="T44" fmla="*/ 101600 w 601"/>
                <a:gd name="T45" fmla="*/ 95250 h 263"/>
                <a:gd name="T46" fmla="*/ 41275 w 601"/>
                <a:gd name="T47" fmla="*/ 77788 h 263"/>
                <a:gd name="T48" fmla="*/ 125412 w 601"/>
                <a:gd name="T49" fmla="*/ 47625 h 263"/>
                <a:gd name="T50" fmla="*/ 160337 w 601"/>
                <a:gd name="T51" fmla="*/ 30163 h 263"/>
                <a:gd name="T52" fmla="*/ 201612 w 601"/>
                <a:gd name="T53" fmla="*/ 17463 h 263"/>
                <a:gd name="T54" fmla="*/ 250825 w 601"/>
                <a:gd name="T55" fmla="*/ 17463 h 263"/>
                <a:gd name="T56" fmla="*/ 303212 w 601"/>
                <a:gd name="T57" fmla="*/ 11113 h 263"/>
                <a:gd name="T58" fmla="*/ 346075 w 601"/>
                <a:gd name="T59" fmla="*/ 17463 h 263"/>
                <a:gd name="T60" fmla="*/ 387350 w 601"/>
                <a:gd name="T61" fmla="*/ 23813 h 263"/>
                <a:gd name="T62" fmla="*/ 488950 w 601"/>
                <a:gd name="T63" fmla="*/ 23813 h 263"/>
                <a:gd name="T64" fmla="*/ 566737 w 601"/>
                <a:gd name="T65" fmla="*/ 34925 h 263"/>
                <a:gd name="T66" fmla="*/ 661987 w 601"/>
                <a:gd name="T67" fmla="*/ 41275 h 263"/>
                <a:gd name="T68" fmla="*/ 679450 w 601"/>
                <a:gd name="T69" fmla="*/ 119063 h 263"/>
                <a:gd name="T70" fmla="*/ 709612 w 601"/>
                <a:gd name="T71" fmla="*/ 274638 h 263"/>
                <a:gd name="T72" fmla="*/ 787400 w 601"/>
                <a:gd name="T73" fmla="*/ 304800 h 263"/>
                <a:gd name="T74" fmla="*/ 865187 w 601"/>
                <a:gd name="T75" fmla="*/ 322263 h 263"/>
                <a:gd name="T76" fmla="*/ 917575 w 601"/>
                <a:gd name="T77" fmla="*/ 376238 h 263"/>
                <a:gd name="T78" fmla="*/ 930275 w 601"/>
                <a:gd name="T79" fmla="*/ 411163 h 263"/>
                <a:gd name="T80" fmla="*/ 923925 w 601"/>
                <a:gd name="T81" fmla="*/ 387350 h 263"/>
                <a:gd name="T82" fmla="*/ 889000 w 601"/>
                <a:gd name="T83" fmla="*/ 363538 h 263"/>
                <a:gd name="T84" fmla="*/ 858837 w 601"/>
                <a:gd name="T85" fmla="*/ 339725 h 263"/>
                <a:gd name="T86" fmla="*/ 852487 w 601"/>
                <a:gd name="T87" fmla="*/ 328613 h 263"/>
                <a:gd name="T88" fmla="*/ 817562 w 601"/>
                <a:gd name="T89" fmla="*/ 315913 h 263"/>
                <a:gd name="T90" fmla="*/ 787400 w 601"/>
                <a:gd name="T91" fmla="*/ 309563 h 263"/>
                <a:gd name="T92" fmla="*/ 793750 w 601"/>
                <a:gd name="T93" fmla="*/ 328613 h 263"/>
                <a:gd name="T94" fmla="*/ 727075 w 601"/>
                <a:gd name="T95" fmla="*/ 304800 h 263"/>
                <a:gd name="T96" fmla="*/ 720725 w 601"/>
                <a:gd name="T97" fmla="*/ 285750 h 263"/>
                <a:gd name="T98" fmla="*/ 655637 w 601"/>
                <a:gd name="T99" fmla="*/ 285750 h 263"/>
                <a:gd name="T100" fmla="*/ 577850 w 601"/>
                <a:gd name="T101" fmla="*/ 274638 h 263"/>
                <a:gd name="T102" fmla="*/ 547687 w 601"/>
                <a:gd name="T103" fmla="*/ 261938 h 263"/>
                <a:gd name="T104" fmla="*/ 500062 w 601"/>
                <a:gd name="T105" fmla="*/ 261938 h 263"/>
                <a:gd name="T106" fmla="*/ 488950 w 601"/>
                <a:gd name="T107" fmla="*/ 268288 h 263"/>
                <a:gd name="T108" fmla="*/ 495300 w 601"/>
                <a:gd name="T109" fmla="*/ 285750 h 263"/>
                <a:gd name="T110" fmla="*/ 441325 w 601"/>
                <a:gd name="T111" fmla="*/ 298450 h 263"/>
                <a:gd name="T112" fmla="*/ 411162 w 601"/>
                <a:gd name="T113" fmla="*/ 280988 h 263"/>
                <a:gd name="T114" fmla="*/ 476250 w 601"/>
                <a:gd name="T115" fmla="*/ 261938 h 263"/>
                <a:gd name="T116" fmla="*/ 434975 w 601"/>
                <a:gd name="T117" fmla="*/ 257175 h 263"/>
                <a:gd name="T118" fmla="*/ 387350 w 601"/>
                <a:gd name="T119" fmla="*/ 285750 h 26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601" h="263">
                  <a:moveTo>
                    <a:pt x="75" y="263"/>
                  </a:moveTo>
                  <a:lnTo>
                    <a:pt x="75" y="259"/>
                  </a:lnTo>
                  <a:lnTo>
                    <a:pt x="75" y="256"/>
                  </a:lnTo>
                  <a:lnTo>
                    <a:pt x="79" y="256"/>
                  </a:lnTo>
                  <a:lnTo>
                    <a:pt x="82" y="256"/>
                  </a:lnTo>
                  <a:lnTo>
                    <a:pt x="82" y="252"/>
                  </a:lnTo>
                  <a:lnTo>
                    <a:pt x="86" y="252"/>
                  </a:lnTo>
                  <a:lnTo>
                    <a:pt x="90" y="252"/>
                  </a:lnTo>
                  <a:lnTo>
                    <a:pt x="86" y="252"/>
                  </a:lnTo>
                  <a:lnTo>
                    <a:pt x="90" y="252"/>
                  </a:lnTo>
                  <a:lnTo>
                    <a:pt x="90" y="248"/>
                  </a:lnTo>
                  <a:lnTo>
                    <a:pt x="94" y="248"/>
                  </a:lnTo>
                  <a:lnTo>
                    <a:pt x="97" y="244"/>
                  </a:lnTo>
                  <a:lnTo>
                    <a:pt x="101" y="244"/>
                  </a:lnTo>
                  <a:lnTo>
                    <a:pt x="105" y="244"/>
                  </a:lnTo>
                  <a:lnTo>
                    <a:pt x="109" y="244"/>
                  </a:lnTo>
                  <a:lnTo>
                    <a:pt x="112" y="244"/>
                  </a:lnTo>
                  <a:lnTo>
                    <a:pt x="112" y="248"/>
                  </a:lnTo>
                  <a:lnTo>
                    <a:pt x="116" y="248"/>
                  </a:lnTo>
                  <a:lnTo>
                    <a:pt x="116" y="244"/>
                  </a:lnTo>
                  <a:lnTo>
                    <a:pt x="120" y="244"/>
                  </a:lnTo>
                  <a:lnTo>
                    <a:pt x="124" y="248"/>
                  </a:lnTo>
                  <a:lnTo>
                    <a:pt x="124" y="244"/>
                  </a:lnTo>
                  <a:lnTo>
                    <a:pt x="120" y="244"/>
                  </a:lnTo>
                  <a:lnTo>
                    <a:pt x="120" y="241"/>
                  </a:lnTo>
                  <a:lnTo>
                    <a:pt x="120" y="237"/>
                  </a:lnTo>
                  <a:lnTo>
                    <a:pt x="124" y="237"/>
                  </a:lnTo>
                  <a:lnTo>
                    <a:pt x="127" y="237"/>
                  </a:lnTo>
                  <a:lnTo>
                    <a:pt x="127" y="233"/>
                  </a:lnTo>
                  <a:lnTo>
                    <a:pt x="131" y="233"/>
                  </a:lnTo>
                  <a:lnTo>
                    <a:pt x="135" y="233"/>
                  </a:lnTo>
                  <a:lnTo>
                    <a:pt x="139" y="233"/>
                  </a:lnTo>
                  <a:lnTo>
                    <a:pt x="139" y="229"/>
                  </a:lnTo>
                  <a:lnTo>
                    <a:pt x="143" y="229"/>
                  </a:lnTo>
                  <a:lnTo>
                    <a:pt x="146" y="229"/>
                  </a:lnTo>
                  <a:lnTo>
                    <a:pt x="150" y="229"/>
                  </a:lnTo>
                  <a:lnTo>
                    <a:pt x="146" y="229"/>
                  </a:lnTo>
                  <a:lnTo>
                    <a:pt x="146" y="225"/>
                  </a:lnTo>
                  <a:lnTo>
                    <a:pt x="150" y="225"/>
                  </a:lnTo>
                  <a:lnTo>
                    <a:pt x="150" y="222"/>
                  </a:lnTo>
                  <a:lnTo>
                    <a:pt x="154" y="222"/>
                  </a:lnTo>
                  <a:lnTo>
                    <a:pt x="158" y="222"/>
                  </a:lnTo>
                  <a:lnTo>
                    <a:pt x="161" y="218"/>
                  </a:lnTo>
                  <a:lnTo>
                    <a:pt x="165" y="218"/>
                  </a:lnTo>
                  <a:lnTo>
                    <a:pt x="169" y="218"/>
                  </a:lnTo>
                  <a:lnTo>
                    <a:pt x="165" y="218"/>
                  </a:lnTo>
                  <a:lnTo>
                    <a:pt x="165" y="214"/>
                  </a:lnTo>
                  <a:lnTo>
                    <a:pt x="165" y="210"/>
                  </a:lnTo>
                  <a:lnTo>
                    <a:pt x="165" y="207"/>
                  </a:lnTo>
                  <a:lnTo>
                    <a:pt x="169" y="207"/>
                  </a:lnTo>
                  <a:lnTo>
                    <a:pt x="173" y="207"/>
                  </a:lnTo>
                  <a:lnTo>
                    <a:pt x="173" y="210"/>
                  </a:lnTo>
                  <a:lnTo>
                    <a:pt x="173" y="207"/>
                  </a:lnTo>
                  <a:lnTo>
                    <a:pt x="169" y="207"/>
                  </a:lnTo>
                  <a:lnTo>
                    <a:pt x="165" y="207"/>
                  </a:lnTo>
                  <a:lnTo>
                    <a:pt x="169" y="203"/>
                  </a:lnTo>
                  <a:lnTo>
                    <a:pt x="173" y="203"/>
                  </a:lnTo>
                  <a:lnTo>
                    <a:pt x="173" y="199"/>
                  </a:lnTo>
                  <a:lnTo>
                    <a:pt x="176" y="195"/>
                  </a:lnTo>
                  <a:lnTo>
                    <a:pt x="176" y="192"/>
                  </a:lnTo>
                  <a:lnTo>
                    <a:pt x="176" y="195"/>
                  </a:lnTo>
                  <a:lnTo>
                    <a:pt x="173" y="195"/>
                  </a:lnTo>
                  <a:lnTo>
                    <a:pt x="173" y="199"/>
                  </a:lnTo>
                  <a:lnTo>
                    <a:pt x="169" y="199"/>
                  </a:lnTo>
                  <a:lnTo>
                    <a:pt x="165" y="199"/>
                  </a:lnTo>
                  <a:lnTo>
                    <a:pt x="161" y="199"/>
                  </a:lnTo>
                  <a:lnTo>
                    <a:pt x="158" y="199"/>
                  </a:lnTo>
                  <a:lnTo>
                    <a:pt x="158" y="203"/>
                  </a:lnTo>
                  <a:lnTo>
                    <a:pt x="154" y="203"/>
                  </a:lnTo>
                  <a:lnTo>
                    <a:pt x="154" y="199"/>
                  </a:lnTo>
                  <a:lnTo>
                    <a:pt x="150" y="199"/>
                  </a:lnTo>
                  <a:lnTo>
                    <a:pt x="150" y="195"/>
                  </a:lnTo>
                  <a:lnTo>
                    <a:pt x="154" y="195"/>
                  </a:lnTo>
                  <a:lnTo>
                    <a:pt x="158" y="195"/>
                  </a:lnTo>
                  <a:lnTo>
                    <a:pt x="158" y="199"/>
                  </a:lnTo>
                  <a:lnTo>
                    <a:pt x="158" y="195"/>
                  </a:lnTo>
                  <a:lnTo>
                    <a:pt x="154" y="195"/>
                  </a:lnTo>
                  <a:lnTo>
                    <a:pt x="150" y="195"/>
                  </a:lnTo>
                  <a:lnTo>
                    <a:pt x="150" y="192"/>
                  </a:lnTo>
                  <a:lnTo>
                    <a:pt x="150" y="195"/>
                  </a:lnTo>
                  <a:lnTo>
                    <a:pt x="146" y="195"/>
                  </a:lnTo>
                  <a:lnTo>
                    <a:pt x="146" y="199"/>
                  </a:lnTo>
                  <a:lnTo>
                    <a:pt x="146" y="203"/>
                  </a:lnTo>
                  <a:lnTo>
                    <a:pt x="146" y="207"/>
                  </a:lnTo>
                  <a:lnTo>
                    <a:pt x="143" y="203"/>
                  </a:lnTo>
                  <a:lnTo>
                    <a:pt x="139" y="203"/>
                  </a:lnTo>
                  <a:lnTo>
                    <a:pt x="139" y="199"/>
                  </a:lnTo>
                  <a:lnTo>
                    <a:pt x="135" y="199"/>
                  </a:lnTo>
                  <a:lnTo>
                    <a:pt x="135" y="195"/>
                  </a:lnTo>
                  <a:lnTo>
                    <a:pt x="131" y="195"/>
                  </a:lnTo>
                  <a:lnTo>
                    <a:pt x="131" y="199"/>
                  </a:lnTo>
                  <a:lnTo>
                    <a:pt x="127" y="199"/>
                  </a:lnTo>
                  <a:lnTo>
                    <a:pt x="124" y="195"/>
                  </a:lnTo>
                  <a:lnTo>
                    <a:pt x="120" y="195"/>
                  </a:lnTo>
                  <a:lnTo>
                    <a:pt x="116" y="195"/>
                  </a:lnTo>
                  <a:lnTo>
                    <a:pt x="112" y="199"/>
                  </a:lnTo>
                  <a:lnTo>
                    <a:pt x="112" y="195"/>
                  </a:lnTo>
                  <a:lnTo>
                    <a:pt x="112" y="199"/>
                  </a:lnTo>
                  <a:lnTo>
                    <a:pt x="109" y="199"/>
                  </a:lnTo>
                  <a:lnTo>
                    <a:pt x="105" y="199"/>
                  </a:lnTo>
                  <a:lnTo>
                    <a:pt x="101" y="203"/>
                  </a:lnTo>
                  <a:lnTo>
                    <a:pt x="97" y="203"/>
                  </a:lnTo>
                  <a:lnTo>
                    <a:pt x="94" y="203"/>
                  </a:lnTo>
                  <a:lnTo>
                    <a:pt x="94" y="199"/>
                  </a:lnTo>
                  <a:lnTo>
                    <a:pt x="97" y="199"/>
                  </a:lnTo>
                  <a:lnTo>
                    <a:pt x="101" y="199"/>
                  </a:lnTo>
                  <a:lnTo>
                    <a:pt x="97" y="195"/>
                  </a:lnTo>
                  <a:lnTo>
                    <a:pt x="101" y="195"/>
                  </a:lnTo>
                  <a:lnTo>
                    <a:pt x="101" y="192"/>
                  </a:lnTo>
                  <a:lnTo>
                    <a:pt x="101" y="195"/>
                  </a:lnTo>
                  <a:lnTo>
                    <a:pt x="97" y="195"/>
                  </a:lnTo>
                  <a:lnTo>
                    <a:pt x="97" y="192"/>
                  </a:lnTo>
                  <a:lnTo>
                    <a:pt x="97" y="188"/>
                  </a:lnTo>
                  <a:lnTo>
                    <a:pt x="101" y="188"/>
                  </a:lnTo>
                  <a:lnTo>
                    <a:pt x="97" y="184"/>
                  </a:lnTo>
                  <a:lnTo>
                    <a:pt x="94" y="180"/>
                  </a:lnTo>
                  <a:lnTo>
                    <a:pt x="94" y="177"/>
                  </a:lnTo>
                  <a:lnTo>
                    <a:pt x="90" y="177"/>
                  </a:lnTo>
                  <a:lnTo>
                    <a:pt x="90" y="173"/>
                  </a:lnTo>
                  <a:lnTo>
                    <a:pt x="94" y="173"/>
                  </a:lnTo>
                  <a:lnTo>
                    <a:pt x="94" y="169"/>
                  </a:lnTo>
                  <a:lnTo>
                    <a:pt x="97" y="169"/>
                  </a:lnTo>
                  <a:lnTo>
                    <a:pt x="94" y="169"/>
                  </a:lnTo>
                  <a:lnTo>
                    <a:pt x="90" y="169"/>
                  </a:lnTo>
                  <a:lnTo>
                    <a:pt x="90" y="173"/>
                  </a:lnTo>
                  <a:lnTo>
                    <a:pt x="86" y="173"/>
                  </a:lnTo>
                  <a:lnTo>
                    <a:pt x="86" y="177"/>
                  </a:lnTo>
                  <a:lnTo>
                    <a:pt x="90" y="177"/>
                  </a:lnTo>
                  <a:lnTo>
                    <a:pt x="90" y="180"/>
                  </a:lnTo>
                  <a:lnTo>
                    <a:pt x="86" y="180"/>
                  </a:lnTo>
                  <a:lnTo>
                    <a:pt x="82" y="180"/>
                  </a:lnTo>
                  <a:lnTo>
                    <a:pt x="79" y="180"/>
                  </a:lnTo>
                  <a:lnTo>
                    <a:pt x="75" y="184"/>
                  </a:lnTo>
                  <a:lnTo>
                    <a:pt x="71" y="184"/>
                  </a:lnTo>
                  <a:lnTo>
                    <a:pt x="67" y="184"/>
                  </a:lnTo>
                  <a:lnTo>
                    <a:pt x="64" y="184"/>
                  </a:lnTo>
                  <a:lnTo>
                    <a:pt x="64" y="180"/>
                  </a:lnTo>
                  <a:lnTo>
                    <a:pt x="60" y="180"/>
                  </a:lnTo>
                  <a:lnTo>
                    <a:pt x="64" y="180"/>
                  </a:lnTo>
                  <a:lnTo>
                    <a:pt x="60" y="180"/>
                  </a:lnTo>
                  <a:lnTo>
                    <a:pt x="60" y="177"/>
                  </a:lnTo>
                  <a:lnTo>
                    <a:pt x="56" y="177"/>
                  </a:lnTo>
                  <a:lnTo>
                    <a:pt x="52" y="177"/>
                  </a:lnTo>
                  <a:lnTo>
                    <a:pt x="49" y="173"/>
                  </a:lnTo>
                  <a:lnTo>
                    <a:pt x="45" y="173"/>
                  </a:lnTo>
                  <a:lnTo>
                    <a:pt x="41" y="173"/>
                  </a:lnTo>
                  <a:lnTo>
                    <a:pt x="45" y="169"/>
                  </a:lnTo>
                  <a:lnTo>
                    <a:pt x="49" y="169"/>
                  </a:lnTo>
                  <a:lnTo>
                    <a:pt x="49" y="165"/>
                  </a:lnTo>
                  <a:lnTo>
                    <a:pt x="52" y="165"/>
                  </a:lnTo>
                  <a:lnTo>
                    <a:pt x="56" y="165"/>
                  </a:lnTo>
                  <a:lnTo>
                    <a:pt x="52" y="165"/>
                  </a:lnTo>
                  <a:lnTo>
                    <a:pt x="56" y="165"/>
                  </a:lnTo>
                  <a:lnTo>
                    <a:pt x="60" y="169"/>
                  </a:lnTo>
                  <a:lnTo>
                    <a:pt x="56" y="169"/>
                  </a:lnTo>
                  <a:lnTo>
                    <a:pt x="60" y="173"/>
                  </a:lnTo>
                  <a:lnTo>
                    <a:pt x="60" y="169"/>
                  </a:lnTo>
                  <a:lnTo>
                    <a:pt x="64" y="169"/>
                  </a:lnTo>
                  <a:lnTo>
                    <a:pt x="67" y="169"/>
                  </a:lnTo>
                  <a:lnTo>
                    <a:pt x="71" y="169"/>
                  </a:lnTo>
                  <a:lnTo>
                    <a:pt x="75" y="169"/>
                  </a:lnTo>
                  <a:lnTo>
                    <a:pt x="71" y="165"/>
                  </a:lnTo>
                  <a:lnTo>
                    <a:pt x="67" y="165"/>
                  </a:lnTo>
                  <a:lnTo>
                    <a:pt x="71" y="165"/>
                  </a:lnTo>
                  <a:lnTo>
                    <a:pt x="67" y="165"/>
                  </a:lnTo>
                  <a:lnTo>
                    <a:pt x="64" y="165"/>
                  </a:lnTo>
                  <a:lnTo>
                    <a:pt x="60" y="165"/>
                  </a:lnTo>
                  <a:lnTo>
                    <a:pt x="56" y="165"/>
                  </a:lnTo>
                  <a:lnTo>
                    <a:pt x="52" y="165"/>
                  </a:lnTo>
                  <a:lnTo>
                    <a:pt x="49" y="165"/>
                  </a:lnTo>
                  <a:lnTo>
                    <a:pt x="45" y="165"/>
                  </a:lnTo>
                  <a:lnTo>
                    <a:pt x="49" y="165"/>
                  </a:lnTo>
                  <a:lnTo>
                    <a:pt x="52" y="162"/>
                  </a:lnTo>
                  <a:lnTo>
                    <a:pt x="49" y="162"/>
                  </a:lnTo>
                  <a:lnTo>
                    <a:pt x="45" y="162"/>
                  </a:lnTo>
                  <a:lnTo>
                    <a:pt x="49" y="162"/>
                  </a:lnTo>
                  <a:lnTo>
                    <a:pt x="45" y="162"/>
                  </a:lnTo>
                  <a:lnTo>
                    <a:pt x="45" y="158"/>
                  </a:lnTo>
                  <a:lnTo>
                    <a:pt x="49" y="158"/>
                  </a:lnTo>
                  <a:lnTo>
                    <a:pt x="52" y="158"/>
                  </a:lnTo>
                  <a:lnTo>
                    <a:pt x="52" y="154"/>
                  </a:lnTo>
                  <a:lnTo>
                    <a:pt x="49" y="154"/>
                  </a:lnTo>
                  <a:lnTo>
                    <a:pt x="49" y="158"/>
                  </a:lnTo>
                  <a:lnTo>
                    <a:pt x="45" y="158"/>
                  </a:lnTo>
                  <a:lnTo>
                    <a:pt x="45" y="162"/>
                  </a:lnTo>
                  <a:lnTo>
                    <a:pt x="41" y="162"/>
                  </a:lnTo>
                  <a:lnTo>
                    <a:pt x="45" y="162"/>
                  </a:lnTo>
                  <a:lnTo>
                    <a:pt x="41" y="162"/>
                  </a:lnTo>
                  <a:lnTo>
                    <a:pt x="37" y="162"/>
                  </a:lnTo>
                  <a:lnTo>
                    <a:pt x="41" y="158"/>
                  </a:lnTo>
                  <a:lnTo>
                    <a:pt x="37" y="158"/>
                  </a:lnTo>
                  <a:lnTo>
                    <a:pt x="34" y="158"/>
                  </a:lnTo>
                  <a:lnTo>
                    <a:pt x="37" y="158"/>
                  </a:lnTo>
                  <a:lnTo>
                    <a:pt x="37" y="154"/>
                  </a:lnTo>
                  <a:lnTo>
                    <a:pt x="34" y="154"/>
                  </a:lnTo>
                  <a:lnTo>
                    <a:pt x="34" y="158"/>
                  </a:lnTo>
                  <a:lnTo>
                    <a:pt x="30" y="158"/>
                  </a:lnTo>
                  <a:lnTo>
                    <a:pt x="30" y="154"/>
                  </a:lnTo>
                  <a:lnTo>
                    <a:pt x="34" y="154"/>
                  </a:lnTo>
                  <a:lnTo>
                    <a:pt x="37" y="154"/>
                  </a:lnTo>
                  <a:lnTo>
                    <a:pt x="34" y="154"/>
                  </a:lnTo>
                  <a:lnTo>
                    <a:pt x="34" y="150"/>
                  </a:lnTo>
                  <a:lnTo>
                    <a:pt x="37" y="150"/>
                  </a:lnTo>
                  <a:lnTo>
                    <a:pt x="37" y="147"/>
                  </a:lnTo>
                  <a:lnTo>
                    <a:pt x="41" y="147"/>
                  </a:lnTo>
                  <a:lnTo>
                    <a:pt x="41" y="143"/>
                  </a:lnTo>
                  <a:lnTo>
                    <a:pt x="45" y="143"/>
                  </a:lnTo>
                  <a:lnTo>
                    <a:pt x="49" y="139"/>
                  </a:lnTo>
                  <a:lnTo>
                    <a:pt x="52" y="139"/>
                  </a:lnTo>
                  <a:lnTo>
                    <a:pt x="56" y="143"/>
                  </a:lnTo>
                  <a:lnTo>
                    <a:pt x="52" y="143"/>
                  </a:lnTo>
                  <a:lnTo>
                    <a:pt x="56" y="143"/>
                  </a:lnTo>
                  <a:lnTo>
                    <a:pt x="52" y="143"/>
                  </a:lnTo>
                  <a:lnTo>
                    <a:pt x="52" y="139"/>
                  </a:lnTo>
                  <a:lnTo>
                    <a:pt x="56" y="139"/>
                  </a:lnTo>
                  <a:lnTo>
                    <a:pt x="56" y="135"/>
                  </a:lnTo>
                  <a:lnTo>
                    <a:pt x="56" y="139"/>
                  </a:lnTo>
                  <a:lnTo>
                    <a:pt x="52" y="139"/>
                  </a:lnTo>
                  <a:lnTo>
                    <a:pt x="52" y="135"/>
                  </a:lnTo>
                  <a:lnTo>
                    <a:pt x="52" y="132"/>
                  </a:lnTo>
                  <a:lnTo>
                    <a:pt x="56" y="132"/>
                  </a:lnTo>
                  <a:lnTo>
                    <a:pt x="60" y="132"/>
                  </a:lnTo>
                  <a:lnTo>
                    <a:pt x="56" y="132"/>
                  </a:lnTo>
                  <a:lnTo>
                    <a:pt x="60" y="128"/>
                  </a:lnTo>
                  <a:lnTo>
                    <a:pt x="64" y="128"/>
                  </a:lnTo>
                  <a:lnTo>
                    <a:pt x="67" y="128"/>
                  </a:lnTo>
                  <a:lnTo>
                    <a:pt x="71" y="132"/>
                  </a:lnTo>
                  <a:lnTo>
                    <a:pt x="75" y="132"/>
                  </a:lnTo>
                  <a:lnTo>
                    <a:pt x="79" y="132"/>
                  </a:lnTo>
                  <a:lnTo>
                    <a:pt x="82" y="132"/>
                  </a:lnTo>
                  <a:lnTo>
                    <a:pt x="86" y="128"/>
                  </a:lnTo>
                  <a:lnTo>
                    <a:pt x="90" y="128"/>
                  </a:lnTo>
                  <a:lnTo>
                    <a:pt x="90" y="124"/>
                  </a:lnTo>
                  <a:lnTo>
                    <a:pt x="94" y="124"/>
                  </a:lnTo>
                  <a:lnTo>
                    <a:pt x="97" y="124"/>
                  </a:lnTo>
                  <a:lnTo>
                    <a:pt x="101" y="124"/>
                  </a:lnTo>
                  <a:lnTo>
                    <a:pt x="105" y="124"/>
                  </a:lnTo>
                  <a:lnTo>
                    <a:pt x="109" y="124"/>
                  </a:lnTo>
                  <a:lnTo>
                    <a:pt x="116" y="120"/>
                  </a:lnTo>
                  <a:lnTo>
                    <a:pt x="116" y="116"/>
                  </a:lnTo>
                  <a:lnTo>
                    <a:pt x="112" y="116"/>
                  </a:lnTo>
                  <a:lnTo>
                    <a:pt x="112" y="113"/>
                  </a:lnTo>
                  <a:lnTo>
                    <a:pt x="109" y="113"/>
                  </a:lnTo>
                  <a:lnTo>
                    <a:pt x="109" y="109"/>
                  </a:lnTo>
                  <a:lnTo>
                    <a:pt x="105" y="109"/>
                  </a:lnTo>
                  <a:lnTo>
                    <a:pt x="109" y="109"/>
                  </a:lnTo>
                  <a:lnTo>
                    <a:pt x="112" y="109"/>
                  </a:lnTo>
                  <a:lnTo>
                    <a:pt x="116" y="105"/>
                  </a:lnTo>
                  <a:lnTo>
                    <a:pt x="112" y="105"/>
                  </a:lnTo>
                  <a:lnTo>
                    <a:pt x="112" y="101"/>
                  </a:lnTo>
                  <a:lnTo>
                    <a:pt x="109" y="101"/>
                  </a:lnTo>
                  <a:lnTo>
                    <a:pt x="112" y="101"/>
                  </a:lnTo>
                  <a:lnTo>
                    <a:pt x="109" y="101"/>
                  </a:lnTo>
                  <a:lnTo>
                    <a:pt x="105" y="105"/>
                  </a:lnTo>
                  <a:lnTo>
                    <a:pt x="101" y="105"/>
                  </a:lnTo>
                  <a:lnTo>
                    <a:pt x="97" y="105"/>
                  </a:lnTo>
                  <a:lnTo>
                    <a:pt x="94" y="105"/>
                  </a:lnTo>
                  <a:lnTo>
                    <a:pt x="90" y="109"/>
                  </a:lnTo>
                  <a:lnTo>
                    <a:pt x="86" y="109"/>
                  </a:lnTo>
                  <a:lnTo>
                    <a:pt x="82" y="113"/>
                  </a:lnTo>
                  <a:lnTo>
                    <a:pt x="82" y="109"/>
                  </a:lnTo>
                  <a:lnTo>
                    <a:pt x="79" y="105"/>
                  </a:lnTo>
                  <a:lnTo>
                    <a:pt x="75" y="105"/>
                  </a:lnTo>
                  <a:lnTo>
                    <a:pt x="75" y="109"/>
                  </a:lnTo>
                  <a:lnTo>
                    <a:pt x="79" y="109"/>
                  </a:lnTo>
                  <a:lnTo>
                    <a:pt x="75" y="109"/>
                  </a:lnTo>
                  <a:lnTo>
                    <a:pt x="71" y="109"/>
                  </a:lnTo>
                  <a:lnTo>
                    <a:pt x="67" y="109"/>
                  </a:lnTo>
                  <a:lnTo>
                    <a:pt x="64" y="109"/>
                  </a:lnTo>
                  <a:lnTo>
                    <a:pt x="60" y="109"/>
                  </a:lnTo>
                  <a:lnTo>
                    <a:pt x="56" y="109"/>
                  </a:lnTo>
                  <a:lnTo>
                    <a:pt x="52" y="109"/>
                  </a:lnTo>
                  <a:lnTo>
                    <a:pt x="49" y="109"/>
                  </a:lnTo>
                  <a:lnTo>
                    <a:pt x="52" y="109"/>
                  </a:lnTo>
                  <a:lnTo>
                    <a:pt x="49" y="109"/>
                  </a:lnTo>
                  <a:lnTo>
                    <a:pt x="45" y="109"/>
                  </a:lnTo>
                  <a:lnTo>
                    <a:pt x="41" y="109"/>
                  </a:lnTo>
                  <a:lnTo>
                    <a:pt x="37" y="109"/>
                  </a:lnTo>
                  <a:lnTo>
                    <a:pt x="30" y="109"/>
                  </a:lnTo>
                  <a:lnTo>
                    <a:pt x="26" y="105"/>
                  </a:lnTo>
                  <a:lnTo>
                    <a:pt x="26" y="101"/>
                  </a:lnTo>
                  <a:lnTo>
                    <a:pt x="22" y="101"/>
                  </a:lnTo>
                  <a:lnTo>
                    <a:pt x="19" y="101"/>
                  </a:lnTo>
                  <a:lnTo>
                    <a:pt x="19" y="98"/>
                  </a:lnTo>
                  <a:lnTo>
                    <a:pt x="22" y="98"/>
                  </a:lnTo>
                  <a:lnTo>
                    <a:pt x="26" y="98"/>
                  </a:lnTo>
                  <a:lnTo>
                    <a:pt x="30" y="98"/>
                  </a:lnTo>
                  <a:lnTo>
                    <a:pt x="34" y="98"/>
                  </a:lnTo>
                  <a:lnTo>
                    <a:pt x="30" y="98"/>
                  </a:lnTo>
                  <a:lnTo>
                    <a:pt x="22" y="94"/>
                  </a:lnTo>
                  <a:lnTo>
                    <a:pt x="19" y="94"/>
                  </a:lnTo>
                  <a:lnTo>
                    <a:pt x="22" y="94"/>
                  </a:lnTo>
                  <a:lnTo>
                    <a:pt x="19" y="94"/>
                  </a:lnTo>
                  <a:lnTo>
                    <a:pt x="15" y="94"/>
                  </a:lnTo>
                  <a:lnTo>
                    <a:pt x="11" y="94"/>
                  </a:lnTo>
                  <a:lnTo>
                    <a:pt x="7" y="94"/>
                  </a:lnTo>
                  <a:lnTo>
                    <a:pt x="3" y="94"/>
                  </a:lnTo>
                  <a:lnTo>
                    <a:pt x="0" y="90"/>
                  </a:lnTo>
                  <a:lnTo>
                    <a:pt x="3" y="90"/>
                  </a:lnTo>
                  <a:lnTo>
                    <a:pt x="0" y="90"/>
                  </a:lnTo>
                  <a:lnTo>
                    <a:pt x="3" y="90"/>
                  </a:lnTo>
                  <a:lnTo>
                    <a:pt x="7" y="90"/>
                  </a:lnTo>
                  <a:lnTo>
                    <a:pt x="11" y="90"/>
                  </a:lnTo>
                  <a:lnTo>
                    <a:pt x="7" y="90"/>
                  </a:lnTo>
                  <a:lnTo>
                    <a:pt x="11" y="86"/>
                  </a:lnTo>
                  <a:lnTo>
                    <a:pt x="15" y="86"/>
                  </a:lnTo>
                  <a:lnTo>
                    <a:pt x="19" y="86"/>
                  </a:lnTo>
                  <a:lnTo>
                    <a:pt x="22" y="83"/>
                  </a:lnTo>
                  <a:lnTo>
                    <a:pt x="30" y="83"/>
                  </a:lnTo>
                  <a:lnTo>
                    <a:pt x="34" y="83"/>
                  </a:lnTo>
                  <a:lnTo>
                    <a:pt x="37" y="83"/>
                  </a:lnTo>
                  <a:lnTo>
                    <a:pt x="41" y="83"/>
                  </a:lnTo>
                  <a:lnTo>
                    <a:pt x="37" y="83"/>
                  </a:lnTo>
                  <a:lnTo>
                    <a:pt x="34" y="83"/>
                  </a:lnTo>
                  <a:lnTo>
                    <a:pt x="37" y="83"/>
                  </a:lnTo>
                  <a:lnTo>
                    <a:pt x="37" y="79"/>
                  </a:lnTo>
                  <a:lnTo>
                    <a:pt x="41" y="79"/>
                  </a:lnTo>
                  <a:lnTo>
                    <a:pt x="45" y="79"/>
                  </a:lnTo>
                  <a:lnTo>
                    <a:pt x="49" y="79"/>
                  </a:lnTo>
                  <a:lnTo>
                    <a:pt x="52" y="79"/>
                  </a:lnTo>
                  <a:lnTo>
                    <a:pt x="52" y="75"/>
                  </a:lnTo>
                  <a:lnTo>
                    <a:pt x="60" y="75"/>
                  </a:lnTo>
                  <a:lnTo>
                    <a:pt x="64" y="75"/>
                  </a:lnTo>
                  <a:lnTo>
                    <a:pt x="67" y="75"/>
                  </a:lnTo>
                  <a:lnTo>
                    <a:pt x="71" y="75"/>
                  </a:lnTo>
                  <a:lnTo>
                    <a:pt x="67" y="75"/>
                  </a:lnTo>
                  <a:lnTo>
                    <a:pt x="67" y="79"/>
                  </a:lnTo>
                  <a:lnTo>
                    <a:pt x="67" y="83"/>
                  </a:lnTo>
                  <a:lnTo>
                    <a:pt x="64" y="83"/>
                  </a:lnTo>
                  <a:lnTo>
                    <a:pt x="67" y="83"/>
                  </a:lnTo>
                  <a:lnTo>
                    <a:pt x="71" y="83"/>
                  </a:lnTo>
                  <a:lnTo>
                    <a:pt x="75" y="83"/>
                  </a:lnTo>
                  <a:lnTo>
                    <a:pt x="79" y="83"/>
                  </a:lnTo>
                  <a:lnTo>
                    <a:pt x="82" y="83"/>
                  </a:lnTo>
                  <a:lnTo>
                    <a:pt x="86" y="83"/>
                  </a:lnTo>
                  <a:lnTo>
                    <a:pt x="86" y="86"/>
                  </a:lnTo>
                  <a:lnTo>
                    <a:pt x="90" y="86"/>
                  </a:lnTo>
                  <a:lnTo>
                    <a:pt x="94" y="86"/>
                  </a:lnTo>
                  <a:lnTo>
                    <a:pt x="94" y="83"/>
                  </a:lnTo>
                  <a:lnTo>
                    <a:pt x="97" y="86"/>
                  </a:lnTo>
                  <a:lnTo>
                    <a:pt x="101" y="83"/>
                  </a:lnTo>
                  <a:lnTo>
                    <a:pt x="105" y="83"/>
                  </a:lnTo>
                  <a:lnTo>
                    <a:pt x="109" y="83"/>
                  </a:lnTo>
                  <a:lnTo>
                    <a:pt x="112" y="83"/>
                  </a:lnTo>
                  <a:lnTo>
                    <a:pt x="109" y="79"/>
                  </a:lnTo>
                  <a:lnTo>
                    <a:pt x="105" y="79"/>
                  </a:lnTo>
                  <a:lnTo>
                    <a:pt x="101" y="79"/>
                  </a:lnTo>
                  <a:lnTo>
                    <a:pt x="97" y="79"/>
                  </a:lnTo>
                  <a:lnTo>
                    <a:pt x="97" y="83"/>
                  </a:lnTo>
                  <a:lnTo>
                    <a:pt x="97" y="79"/>
                  </a:lnTo>
                  <a:lnTo>
                    <a:pt x="97" y="75"/>
                  </a:lnTo>
                  <a:lnTo>
                    <a:pt x="94" y="75"/>
                  </a:lnTo>
                  <a:lnTo>
                    <a:pt x="90" y="75"/>
                  </a:lnTo>
                  <a:lnTo>
                    <a:pt x="86" y="71"/>
                  </a:lnTo>
                  <a:lnTo>
                    <a:pt x="90" y="71"/>
                  </a:lnTo>
                  <a:lnTo>
                    <a:pt x="94" y="71"/>
                  </a:lnTo>
                  <a:lnTo>
                    <a:pt x="94" y="75"/>
                  </a:lnTo>
                  <a:lnTo>
                    <a:pt x="97" y="75"/>
                  </a:lnTo>
                  <a:lnTo>
                    <a:pt x="97" y="79"/>
                  </a:lnTo>
                  <a:lnTo>
                    <a:pt x="101" y="79"/>
                  </a:lnTo>
                  <a:lnTo>
                    <a:pt x="105" y="79"/>
                  </a:lnTo>
                  <a:lnTo>
                    <a:pt x="109" y="79"/>
                  </a:lnTo>
                  <a:lnTo>
                    <a:pt x="109" y="75"/>
                  </a:lnTo>
                  <a:lnTo>
                    <a:pt x="112" y="79"/>
                  </a:lnTo>
                  <a:lnTo>
                    <a:pt x="116" y="79"/>
                  </a:lnTo>
                  <a:lnTo>
                    <a:pt x="120" y="79"/>
                  </a:lnTo>
                  <a:lnTo>
                    <a:pt x="124" y="79"/>
                  </a:lnTo>
                  <a:lnTo>
                    <a:pt x="124" y="75"/>
                  </a:lnTo>
                  <a:lnTo>
                    <a:pt x="120" y="75"/>
                  </a:lnTo>
                  <a:lnTo>
                    <a:pt x="116" y="75"/>
                  </a:lnTo>
                  <a:lnTo>
                    <a:pt x="112" y="75"/>
                  </a:lnTo>
                  <a:lnTo>
                    <a:pt x="109" y="75"/>
                  </a:lnTo>
                  <a:lnTo>
                    <a:pt x="105" y="75"/>
                  </a:lnTo>
                  <a:lnTo>
                    <a:pt x="101" y="75"/>
                  </a:lnTo>
                  <a:lnTo>
                    <a:pt x="97" y="75"/>
                  </a:lnTo>
                  <a:lnTo>
                    <a:pt x="97" y="71"/>
                  </a:lnTo>
                  <a:lnTo>
                    <a:pt x="101" y="71"/>
                  </a:lnTo>
                  <a:lnTo>
                    <a:pt x="105" y="71"/>
                  </a:lnTo>
                  <a:lnTo>
                    <a:pt x="101" y="68"/>
                  </a:lnTo>
                  <a:lnTo>
                    <a:pt x="97" y="68"/>
                  </a:lnTo>
                  <a:lnTo>
                    <a:pt x="94" y="68"/>
                  </a:lnTo>
                  <a:lnTo>
                    <a:pt x="90" y="71"/>
                  </a:lnTo>
                  <a:lnTo>
                    <a:pt x="90" y="68"/>
                  </a:lnTo>
                  <a:lnTo>
                    <a:pt x="86" y="68"/>
                  </a:lnTo>
                  <a:lnTo>
                    <a:pt x="82" y="68"/>
                  </a:lnTo>
                  <a:lnTo>
                    <a:pt x="79" y="68"/>
                  </a:lnTo>
                  <a:lnTo>
                    <a:pt x="75" y="68"/>
                  </a:lnTo>
                  <a:lnTo>
                    <a:pt x="71" y="68"/>
                  </a:lnTo>
                  <a:lnTo>
                    <a:pt x="67" y="68"/>
                  </a:lnTo>
                  <a:lnTo>
                    <a:pt x="67" y="64"/>
                  </a:lnTo>
                  <a:lnTo>
                    <a:pt x="64" y="60"/>
                  </a:lnTo>
                  <a:lnTo>
                    <a:pt x="60" y="60"/>
                  </a:lnTo>
                  <a:lnTo>
                    <a:pt x="56" y="56"/>
                  </a:lnTo>
                  <a:lnTo>
                    <a:pt x="52" y="56"/>
                  </a:lnTo>
                  <a:lnTo>
                    <a:pt x="49" y="56"/>
                  </a:lnTo>
                  <a:lnTo>
                    <a:pt x="45" y="53"/>
                  </a:lnTo>
                  <a:lnTo>
                    <a:pt x="41" y="53"/>
                  </a:lnTo>
                  <a:lnTo>
                    <a:pt x="37" y="53"/>
                  </a:lnTo>
                  <a:lnTo>
                    <a:pt x="34" y="53"/>
                  </a:lnTo>
                  <a:lnTo>
                    <a:pt x="34" y="49"/>
                  </a:lnTo>
                  <a:lnTo>
                    <a:pt x="30" y="49"/>
                  </a:lnTo>
                  <a:lnTo>
                    <a:pt x="26" y="49"/>
                  </a:lnTo>
                  <a:lnTo>
                    <a:pt x="22" y="49"/>
                  </a:lnTo>
                  <a:lnTo>
                    <a:pt x="19" y="49"/>
                  </a:lnTo>
                  <a:lnTo>
                    <a:pt x="22" y="49"/>
                  </a:lnTo>
                  <a:lnTo>
                    <a:pt x="26" y="49"/>
                  </a:lnTo>
                  <a:lnTo>
                    <a:pt x="22" y="49"/>
                  </a:lnTo>
                  <a:lnTo>
                    <a:pt x="26" y="49"/>
                  </a:lnTo>
                  <a:lnTo>
                    <a:pt x="30" y="45"/>
                  </a:lnTo>
                  <a:lnTo>
                    <a:pt x="30" y="41"/>
                  </a:lnTo>
                  <a:lnTo>
                    <a:pt x="34" y="41"/>
                  </a:lnTo>
                  <a:lnTo>
                    <a:pt x="37" y="41"/>
                  </a:lnTo>
                  <a:lnTo>
                    <a:pt x="41" y="41"/>
                  </a:lnTo>
                  <a:lnTo>
                    <a:pt x="45" y="41"/>
                  </a:lnTo>
                  <a:lnTo>
                    <a:pt x="49" y="41"/>
                  </a:lnTo>
                  <a:lnTo>
                    <a:pt x="52" y="41"/>
                  </a:lnTo>
                  <a:lnTo>
                    <a:pt x="56" y="38"/>
                  </a:lnTo>
                  <a:lnTo>
                    <a:pt x="60" y="38"/>
                  </a:lnTo>
                  <a:lnTo>
                    <a:pt x="64" y="38"/>
                  </a:lnTo>
                  <a:lnTo>
                    <a:pt x="67" y="38"/>
                  </a:lnTo>
                  <a:lnTo>
                    <a:pt x="71" y="38"/>
                  </a:lnTo>
                  <a:lnTo>
                    <a:pt x="71" y="34"/>
                  </a:lnTo>
                  <a:lnTo>
                    <a:pt x="75" y="34"/>
                  </a:lnTo>
                  <a:lnTo>
                    <a:pt x="79" y="34"/>
                  </a:lnTo>
                  <a:lnTo>
                    <a:pt x="79" y="30"/>
                  </a:lnTo>
                  <a:lnTo>
                    <a:pt x="75" y="34"/>
                  </a:lnTo>
                  <a:lnTo>
                    <a:pt x="79" y="34"/>
                  </a:lnTo>
                  <a:lnTo>
                    <a:pt x="79" y="30"/>
                  </a:lnTo>
                  <a:lnTo>
                    <a:pt x="79" y="26"/>
                  </a:lnTo>
                  <a:lnTo>
                    <a:pt x="82" y="26"/>
                  </a:lnTo>
                  <a:lnTo>
                    <a:pt x="79" y="26"/>
                  </a:lnTo>
                  <a:lnTo>
                    <a:pt x="82" y="26"/>
                  </a:lnTo>
                  <a:lnTo>
                    <a:pt x="86" y="22"/>
                  </a:lnTo>
                  <a:lnTo>
                    <a:pt x="90" y="22"/>
                  </a:lnTo>
                  <a:lnTo>
                    <a:pt x="90" y="19"/>
                  </a:lnTo>
                  <a:lnTo>
                    <a:pt x="94" y="19"/>
                  </a:lnTo>
                  <a:lnTo>
                    <a:pt x="97" y="19"/>
                  </a:lnTo>
                  <a:lnTo>
                    <a:pt x="101" y="19"/>
                  </a:lnTo>
                  <a:lnTo>
                    <a:pt x="97" y="19"/>
                  </a:lnTo>
                  <a:lnTo>
                    <a:pt x="94" y="19"/>
                  </a:lnTo>
                  <a:lnTo>
                    <a:pt x="97" y="19"/>
                  </a:lnTo>
                  <a:lnTo>
                    <a:pt x="101" y="19"/>
                  </a:lnTo>
                  <a:lnTo>
                    <a:pt x="105" y="19"/>
                  </a:lnTo>
                  <a:lnTo>
                    <a:pt x="109" y="19"/>
                  </a:lnTo>
                  <a:lnTo>
                    <a:pt x="112" y="19"/>
                  </a:lnTo>
                  <a:lnTo>
                    <a:pt x="116" y="15"/>
                  </a:lnTo>
                  <a:lnTo>
                    <a:pt x="120" y="15"/>
                  </a:lnTo>
                  <a:lnTo>
                    <a:pt x="124" y="15"/>
                  </a:lnTo>
                  <a:lnTo>
                    <a:pt x="127" y="15"/>
                  </a:lnTo>
                  <a:lnTo>
                    <a:pt x="124" y="15"/>
                  </a:lnTo>
                  <a:lnTo>
                    <a:pt x="127" y="15"/>
                  </a:lnTo>
                  <a:lnTo>
                    <a:pt x="131" y="19"/>
                  </a:lnTo>
                  <a:lnTo>
                    <a:pt x="127" y="15"/>
                  </a:lnTo>
                  <a:lnTo>
                    <a:pt x="131" y="15"/>
                  </a:lnTo>
                  <a:lnTo>
                    <a:pt x="135" y="15"/>
                  </a:lnTo>
                  <a:lnTo>
                    <a:pt x="139" y="15"/>
                  </a:lnTo>
                  <a:lnTo>
                    <a:pt x="135" y="15"/>
                  </a:lnTo>
                  <a:lnTo>
                    <a:pt x="131" y="15"/>
                  </a:lnTo>
                  <a:lnTo>
                    <a:pt x="127" y="11"/>
                  </a:lnTo>
                  <a:lnTo>
                    <a:pt x="124" y="11"/>
                  </a:lnTo>
                  <a:lnTo>
                    <a:pt x="127" y="11"/>
                  </a:lnTo>
                  <a:lnTo>
                    <a:pt x="131" y="11"/>
                  </a:lnTo>
                  <a:lnTo>
                    <a:pt x="135" y="11"/>
                  </a:lnTo>
                  <a:lnTo>
                    <a:pt x="139" y="7"/>
                  </a:lnTo>
                  <a:lnTo>
                    <a:pt x="143" y="7"/>
                  </a:lnTo>
                  <a:lnTo>
                    <a:pt x="143" y="11"/>
                  </a:lnTo>
                  <a:lnTo>
                    <a:pt x="139" y="11"/>
                  </a:lnTo>
                  <a:lnTo>
                    <a:pt x="135" y="11"/>
                  </a:lnTo>
                  <a:lnTo>
                    <a:pt x="139" y="11"/>
                  </a:lnTo>
                  <a:lnTo>
                    <a:pt x="143" y="11"/>
                  </a:lnTo>
                  <a:lnTo>
                    <a:pt x="146" y="11"/>
                  </a:lnTo>
                  <a:lnTo>
                    <a:pt x="150" y="11"/>
                  </a:lnTo>
                  <a:lnTo>
                    <a:pt x="150" y="7"/>
                  </a:lnTo>
                  <a:lnTo>
                    <a:pt x="154" y="7"/>
                  </a:lnTo>
                  <a:lnTo>
                    <a:pt x="154" y="11"/>
                  </a:lnTo>
                  <a:lnTo>
                    <a:pt x="158" y="11"/>
                  </a:lnTo>
                  <a:lnTo>
                    <a:pt x="158" y="7"/>
                  </a:lnTo>
                  <a:lnTo>
                    <a:pt x="161" y="7"/>
                  </a:lnTo>
                  <a:lnTo>
                    <a:pt x="165" y="7"/>
                  </a:lnTo>
                  <a:lnTo>
                    <a:pt x="169" y="7"/>
                  </a:lnTo>
                  <a:lnTo>
                    <a:pt x="173" y="7"/>
                  </a:lnTo>
                  <a:lnTo>
                    <a:pt x="173" y="4"/>
                  </a:lnTo>
                  <a:lnTo>
                    <a:pt x="176" y="4"/>
                  </a:lnTo>
                  <a:lnTo>
                    <a:pt x="176" y="0"/>
                  </a:lnTo>
                  <a:lnTo>
                    <a:pt x="180" y="0"/>
                  </a:lnTo>
                  <a:lnTo>
                    <a:pt x="180" y="4"/>
                  </a:lnTo>
                  <a:lnTo>
                    <a:pt x="184" y="4"/>
                  </a:lnTo>
                  <a:lnTo>
                    <a:pt x="188" y="4"/>
                  </a:lnTo>
                  <a:lnTo>
                    <a:pt x="191" y="4"/>
                  </a:lnTo>
                  <a:lnTo>
                    <a:pt x="195" y="4"/>
                  </a:lnTo>
                  <a:lnTo>
                    <a:pt x="199" y="4"/>
                  </a:lnTo>
                  <a:lnTo>
                    <a:pt x="195" y="7"/>
                  </a:lnTo>
                  <a:lnTo>
                    <a:pt x="191" y="7"/>
                  </a:lnTo>
                  <a:lnTo>
                    <a:pt x="188" y="7"/>
                  </a:lnTo>
                  <a:lnTo>
                    <a:pt x="191" y="7"/>
                  </a:lnTo>
                  <a:lnTo>
                    <a:pt x="191" y="11"/>
                  </a:lnTo>
                  <a:lnTo>
                    <a:pt x="195" y="7"/>
                  </a:lnTo>
                  <a:lnTo>
                    <a:pt x="199" y="7"/>
                  </a:lnTo>
                  <a:lnTo>
                    <a:pt x="203" y="7"/>
                  </a:lnTo>
                  <a:lnTo>
                    <a:pt x="203" y="4"/>
                  </a:lnTo>
                  <a:lnTo>
                    <a:pt x="206" y="4"/>
                  </a:lnTo>
                  <a:lnTo>
                    <a:pt x="206" y="7"/>
                  </a:lnTo>
                  <a:lnTo>
                    <a:pt x="206" y="4"/>
                  </a:lnTo>
                  <a:lnTo>
                    <a:pt x="210" y="4"/>
                  </a:lnTo>
                  <a:lnTo>
                    <a:pt x="214" y="7"/>
                  </a:lnTo>
                  <a:lnTo>
                    <a:pt x="210" y="7"/>
                  </a:lnTo>
                  <a:lnTo>
                    <a:pt x="214" y="11"/>
                  </a:lnTo>
                  <a:lnTo>
                    <a:pt x="214" y="7"/>
                  </a:lnTo>
                  <a:lnTo>
                    <a:pt x="218" y="7"/>
                  </a:lnTo>
                  <a:lnTo>
                    <a:pt x="218" y="11"/>
                  </a:lnTo>
                  <a:lnTo>
                    <a:pt x="221" y="11"/>
                  </a:lnTo>
                  <a:lnTo>
                    <a:pt x="221" y="7"/>
                  </a:lnTo>
                  <a:lnTo>
                    <a:pt x="225" y="7"/>
                  </a:lnTo>
                  <a:lnTo>
                    <a:pt x="229" y="7"/>
                  </a:lnTo>
                  <a:lnTo>
                    <a:pt x="233" y="7"/>
                  </a:lnTo>
                  <a:lnTo>
                    <a:pt x="236" y="7"/>
                  </a:lnTo>
                  <a:lnTo>
                    <a:pt x="240" y="7"/>
                  </a:lnTo>
                  <a:lnTo>
                    <a:pt x="244" y="7"/>
                  </a:lnTo>
                  <a:lnTo>
                    <a:pt x="248" y="7"/>
                  </a:lnTo>
                  <a:lnTo>
                    <a:pt x="251" y="11"/>
                  </a:lnTo>
                  <a:lnTo>
                    <a:pt x="248" y="11"/>
                  </a:lnTo>
                  <a:lnTo>
                    <a:pt x="244" y="11"/>
                  </a:lnTo>
                  <a:lnTo>
                    <a:pt x="248" y="11"/>
                  </a:lnTo>
                  <a:lnTo>
                    <a:pt x="251" y="11"/>
                  </a:lnTo>
                  <a:lnTo>
                    <a:pt x="251" y="15"/>
                  </a:lnTo>
                  <a:lnTo>
                    <a:pt x="248" y="15"/>
                  </a:lnTo>
                  <a:lnTo>
                    <a:pt x="244" y="15"/>
                  </a:lnTo>
                  <a:lnTo>
                    <a:pt x="248" y="15"/>
                  </a:lnTo>
                  <a:lnTo>
                    <a:pt x="251" y="15"/>
                  </a:lnTo>
                  <a:lnTo>
                    <a:pt x="259" y="15"/>
                  </a:lnTo>
                  <a:lnTo>
                    <a:pt x="255" y="15"/>
                  </a:lnTo>
                  <a:lnTo>
                    <a:pt x="259" y="15"/>
                  </a:lnTo>
                  <a:lnTo>
                    <a:pt x="263" y="15"/>
                  </a:lnTo>
                  <a:lnTo>
                    <a:pt x="267" y="15"/>
                  </a:lnTo>
                  <a:lnTo>
                    <a:pt x="270" y="15"/>
                  </a:lnTo>
                  <a:lnTo>
                    <a:pt x="274" y="15"/>
                  </a:lnTo>
                  <a:lnTo>
                    <a:pt x="278" y="15"/>
                  </a:lnTo>
                  <a:lnTo>
                    <a:pt x="282" y="15"/>
                  </a:lnTo>
                  <a:lnTo>
                    <a:pt x="285" y="15"/>
                  </a:lnTo>
                  <a:lnTo>
                    <a:pt x="293" y="15"/>
                  </a:lnTo>
                  <a:lnTo>
                    <a:pt x="297" y="15"/>
                  </a:lnTo>
                  <a:lnTo>
                    <a:pt x="300" y="15"/>
                  </a:lnTo>
                  <a:lnTo>
                    <a:pt x="304" y="15"/>
                  </a:lnTo>
                  <a:lnTo>
                    <a:pt x="308" y="15"/>
                  </a:lnTo>
                  <a:lnTo>
                    <a:pt x="308" y="19"/>
                  </a:lnTo>
                  <a:lnTo>
                    <a:pt x="312" y="19"/>
                  </a:lnTo>
                  <a:lnTo>
                    <a:pt x="312" y="15"/>
                  </a:lnTo>
                  <a:lnTo>
                    <a:pt x="315" y="15"/>
                  </a:lnTo>
                  <a:lnTo>
                    <a:pt x="315" y="19"/>
                  </a:lnTo>
                  <a:lnTo>
                    <a:pt x="319" y="19"/>
                  </a:lnTo>
                  <a:lnTo>
                    <a:pt x="323" y="19"/>
                  </a:lnTo>
                  <a:lnTo>
                    <a:pt x="327" y="19"/>
                  </a:lnTo>
                  <a:lnTo>
                    <a:pt x="330" y="19"/>
                  </a:lnTo>
                  <a:lnTo>
                    <a:pt x="334" y="19"/>
                  </a:lnTo>
                  <a:lnTo>
                    <a:pt x="338" y="19"/>
                  </a:lnTo>
                  <a:lnTo>
                    <a:pt x="342" y="19"/>
                  </a:lnTo>
                  <a:lnTo>
                    <a:pt x="345" y="19"/>
                  </a:lnTo>
                  <a:lnTo>
                    <a:pt x="349" y="19"/>
                  </a:lnTo>
                  <a:lnTo>
                    <a:pt x="353" y="19"/>
                  </a:lnTo>
                  <a:lnTo>
                    <a:pt x="353" y="22"/>
                  </a:lnTo>
                  <a:lnTo>
                    <a:pt x="357" y="22"/>
                  </a:lnTo>
                  <a:lnTo>
                    <a:pt x="360" y="22"/>
                  </a:lnTo>
                  <a:lnTo>
                    <a:pt x="364" y="22"/>
                  </a:lnTo>
                  <a:lnTo>
                    <a:pt x="368" y="22"/>
                  </a:lnTo>
                  <a:lnTo>
                    <a:pt x="372" y="22"/>
                  </a:lnTo>
                  <a:lnTo>
                    <a:pt x="376" y="22"/>
                  </a:lnTo>
                  <a:lnTo>
                    <a:pt x="379" y="22"/>
                  </a:lnTo>
                  <a:lnTo>
                    <a:pt x="383" y="22"/>
                  </a:lnTo>
                  <a:lnTo>
                    <a:pt x="387" y="22"/>
                  </a:lnTo>
                  <a:lnTo>
                    <a:pt x="391" y="22"/>
                  </a:lnTo>
                  <a:lnTo>
                    <a:pt x="394" y="22"/>
                  </a:lnTo>
                  <a:lnTo>
                    <a:pt x="398" y="22"/>
                  </a:lnTo>
                  <a:lnTo>
                    <a:pt x="402" y="22"/>
                  </a:lnTo>
                  <a:lnTo>
                    <a:pt x="406" y="22"/>
                  </a:lnTo>
                  <a:lnTo>
                    <a:pt x="406" y="26"/>
                  </a:lnTo>
                  <a:lnTo>
                    <a:pt x="409" y="26"/>
                  </a:lnTo>
                  <a:lnTo>
                    <a:pt x="413" y="26"/>
                  </a:lnTo>
                  <a:lnTo>
                    <a:pt x="417" y="26"/>
                  </a:lnTo>
                  <a:lnTo>
                    <a:pt x="421" y="26"/>
                  </a:lnTo>
                  <a:lnTo>
                    <a:pt x="421" y="30"/>
                  </a:lnTo>
                  <a:lnTo>
                    <a:pt x="424" y="26"/>
                  </a:lnTo>
                  <a:lnTo>
                    <a:pt x="421" y="26"/>
                  </a:lnTo>
                  <a:lnTo>
                    <a:pt x="424" y="26"/>
                  </a:lnTo>
                  <a:lnTo>
                    <a:pt x="428" y="30"/>
                  </a:lnTo>
                  <a:lnTo>
                    <a:pt x="428" y="38"/>
                  </a:lnTo>
                  <a:lnTo>
                    <a:pt x="428" y="45"/>
                  </a:lnTo>
                  <a:lnTo>
                    <a:pt x="424" y="49"/>
                  </a:lnTo>
                  <a:lnTo>
                    <a:pt x="424" y="53"/>
                  </a:lnTo>
                  <a:lnTo>
                    <a:pt x="424" y="56"/>
                  </a:lnTo>
                  <a:lnTo>
                    <a:pt x="428" y="56"/>
                  </a:lnTo>
                  <a:lnTo>
                    <a:pt x="428" y="60"/>
                  </a:lnTo>
                  <a:lnTo>
                    <a:pt x="424" y="64"/>
                  </a:lnTo>
                  <a:lnTo>
                    <a:pt x="428" y="68"/>
                  </a:lnTo>
                  <a:lnTo>
                    <a:pt x="428" y="71"/>
                  </a:lnTo>
                  <a:lnTo>
                    <a:pt x="428" y="75"/>
                  </a:lnTo>
                  <a:lnTo>
                    <a:pt x="428" y="79"/>
                  </a:lnTo>
                  <a:lnTo>
                    <a:pt x="424" y="83"/>
                  </a:lnTo>
                  <a:lnTo>
                    <a:pt x="424" y="90"/>
                  </a:lnTo>
                  <a:lnTo>
                    <a:pt x="428" y="98"/>
                  </a:lnTo>
                  <a:lnTo>
                    <a:pt x="424" y="98"/>
                  </a:lnTo>
                  <a:lnTo>
                    <a:pt x="428" y="113"/>
                  </a:lnTo>
                  <a:lnTo>
                    <a:pt x="428" y="116"/>
                  </a:lnTo>
                  <a:lnTo>
                    <a:pt x="424" y="120"/>
                  </a:lnTo>
                  <a:lnTo>
                    <a:pt x="428" y="132"/>
                  </a:lnTo>
                  <a:lnTo>
                    <a:pt x="428" y="135"/>
                  </a:lnTo>
                  <a:lnTo>
                    <a:pt x="428" y="165"/>
                  </a:lnTo>
                  <a:lnTo>
                    <a:pt x="428" y="173"/>
                  </a:lnTo>
                  <a:lnTo>
                    <a:pt x="428" y="177"/>
                  </a:lnTo>
                  <a:lnTo>
                    <a:pt x="436" y="177"/>
                  </a:lnTo>
                  <a:lnTo>
                    <a:pt x="443" y="177"/>
                  </a:lnTo>
                  <a:lnTo>
                    <a:pt x="447" y="177"/>
                  </a:lnTo>
                  <a:lnTo>
                    <a:pt x="447" y="173"/>
                  </a:lnTo>
                  <a:lnTo>
                    <a:pt x="451" y="173"/>
                  </a:lnTo>
                  <a:lnTo>
                    <a:pt x="458" y="173"/>
                  </a:lnTo>
                  <a:lnTo>
                    <a:pt x="458" y="177"/>
                  </a:lnTo>
                  <a:lnTo>
                    <a:pt x="454" y="177"/>
                  </a:lnTo>
                  <a:lnTo>
                    <a:pt x="454" y="180"/>
                  </a:lnTo>
                  <a:lnTo>
                    <a:pt x="458" y="180"/>
                  </a:lnTo>
                  <a:lnTo>
                    <a:pt x="462" y="180"/>
                  </a:lnTo>
                  <a:lnTo>
                    <a:pt x="462" y="184"/>
                  </a:lnTo>
                  <a:lnTo>
                    <a:pt x="466" y="184"/>
                  </a:lnTo>
                  <a:lnTo>
                    <a:pt x="469" y="184"/>
                  </a:lnTo>
                  <a:lnTo>
                    <a:pt x="473" y="188"/>
                  </a:lnTo>
                  <a:lnTo>
                    <a:pt x="481" y="192"/>
                  </a:lnTo>
                  <a:lnTo>
                    <a:pt x="481" y="195"/>
                  </a:lnTo>
                  <a:lnTo>
                    <a:pt x="484" y="195"/>
                  </a:lnTo>
                  <a:lnTo>
                    <a:pt x="488" y="195"/>
                  </a:lnTo>
                  <a:lnTo>
                    <a:pt x="492" y="192"/>
                  </a:lnTo>
                  <a:lnTo>
                    <a:pt x="496" y="192"/>
                  </a:lnTo>
                  <a:lnTo>
                    <a:pt x="496" y="188"/>
                  </a:lnTo>
                  <a:lnTo>
                    <a:pt x="500" y="188"/>
                  </a:lnTo>
                  <a:lnTo>
                    <a:pt x="500" y="184"/>
                  </a:lnTo>
                  <a:lnTo>
                    <a:pt x="503" y="184"/>
                  </a:lnTo>
                  <a:lnTo>
                    <a:pt x="507" y="184"/>
                  </a:lnTo>
                  <a:lnTo>
                    <a:pt x="511" y="184"/>
                  </a:lnTo>
                  <a:lnTo>
                    <a:pt x="515" y="184"/>
                  </a:lnTo>
                  <a:lnTo>
                    <a:pt x="518" y="184"/>
                  </a:lnTo>
                  <a:lnTo>
                    <a:pt x="522" y="188"/>
                  </a:lnTo>
                  <a:lnTo>
                    <a:pt x="518" y="188"/>
                  </a:lnTo>
                  <a:lnTo>
                    <a:pt x="522" y="192"/>
                  </a:lnTo>
                  <a:lnTo>
                    <a:pt x="526" y="192"/>
                  </a:lnTo>
                  <a:lnTo>
                    <a:pt x="530" y="192"/>
                  </a:lnTo>
                  <a:lnTo>
                    <a:pt x="530" y="195"/>
                  </a:lnTo>
                  <a:lnTo>
                    <a:pt x="533" y="199"/>
                  </a:lnTo>
                  <a:lnTo>
                    <a:pt x="541" y="199"/>
                  </a:lnTo>
                  <a:lnTo>
                    <a:pt x="545" y="203"/>
                  </a:lnTo>
                  <a:lnTo>
                    <a:pt x="545" y="207"/>
                  </a:lnTo>
                  <a:lnTo>
                    <a:pt x="548" y="207"/>
                  </a:lnTo>
                  <a:lnTo>
                    <a:pt x="548" y="210"/>
                  </a:lnTo>
                  <a:lnTo>
                    <a:pt x="552" y="210"/>
                  </a:lnTo>
                  <a:lnTo>
                    <a:pt x="552" y="214"/>
                  </a:lnTo>
                  <a:lnTo>
                    <a:pt x="556" y="214"/>
                  </a:lnTo>
                  <a:lnTo>
                    <a:pt x="560" y="218"/>
                  </a:lnTo>
                  <a:lnTo>
                    <a:pt x="560" y="222"/>
                  </a:lnTo>
                  <a:lnTo>
                    <a:pt x="563" y="222"/>
                  </a:lnTo>
                  <a:lnTo>
                    <a:pt x="563" y="225"/>
                  </a:lnTo>
                  <a:lnTo>
                    <a:pt x="567" y="225"/>
                  </a:lnTo>
                  <a:lnTo>
                    <a:pt x="567" y="229"/>
                  </a:lnTo>
                  <a:lnTo>
                    <a:pt x="571" y="229"/>
                  </a:lnTo>
                  <a:lnTo>
                    <a:pt x="571" y="233"/>
                  </a:lnTo>
                  <a:lnTo>
                    <a:pt x="575" y="233"/>
                  </a:lnTo>
                  <a:lnTo>
                    <a:pt x="578" y="233"/>
                  </a:lnTo>
                  <a:lnTo>
                    <a:pt x="578" y="237"/>
                  </a:lnTo>
                  <a:lnTo>
                    <a:pt x="582" y="237"/>
                  </a:lnTo>
                  <a:lnTo>
                    <a:pt x="586" y="237"/>
                  </a:lnTo>
                  <a:lnTo>
                    <a:pt x="590" y="237"/>
                  </a:lnTo>
                  <a:lnTo>
                    <a:pt x="590" y="241"/>
                  </a:lnTo>
                  <a:lnTo>
                    <a:pt x="593" y="241"/>
                  </a:lnTo>
                  <a:lnTo>
                    <a:pt x="597" y="241"/>
                  </a:lnTo>
                  <a:lnTo>
                    <a:pt x="597" y="244"/>
                  </a:lnTo>
                  <a:lnTo>
                    <a:pt x="597" y="248"/>
                  </a:lnTo>
                  <a:lnTo>
                    <a:pt x="597" y="252"/>
                  </a:lnTo>
                  <a:lnTo>
                    <a:pt x="601" y="256"/>
                  </a:lnTo>
                  <a:lnTo>
                    <a:pt x="597" y="256"/>
                  </a:lnTo>
                  <a:lnTo>
                    <a:pt x="597" y="259"/>
                  </a:lnTo>
                  <a:lnTo>
                    <a:pt x="593" y="259"/>
                  </a:lnTo>
                  <a:lnTo>
                    <a:pt x="590" y="259"/>
                  </a:lnTo>
                  <a:lnTo>
                    <a:pt x="590" y="263"/>
                  </a:lnTo>
                  <a:lnTo>
                    <a:pt x="590" y="259"/>
                  </a:lnTo>
                  <a:lnTo>
                    <a:pt x="586" y="259"/>
                  </a:lnTo>
                  <a:lnTo>
                    <a:pt x="586" y="263"/>
                  </a:lnTo>
                  <a:lnTo>
                    <a:pt x="586" y="259"/>
                  </a:lnTo>
                  <a:lnTo>
                    <a:pt x="582" y="259"/>
                  </a:lnTo>
                  <a:lnTo>
                    <a:pt x="582" y="256"/>
                  </a:lnTo>
                  <a:lnTo>
                    <a:pt x="586" y="256"/>
                  </a:lnTo>
                  <a:lnTo>
                    <a:pt x="590" y="256"/>
                  </a:lnTo>
                  <a:lnTo>
                    <a:pt x="593" y="252"/>
                  </a:lnTo>
                  <a:lnTo>
                    <a:pt x="590" y="252"/>
                  </a:lnTo>
                  <a:lnTo>
                    <a:pt x="590" y="256"/>
                  </a:lnTo>
                  <a:lnTo>
                    <a:pt x="586" y="256"/>
                  </a:lnTo>
                  <a:lnTo>
                    <a:pt x="582" y="256"/>
                  </a:lnTo>
                  <a:lnTo>
                    <a:pt x="586" y="256"/>
                  </a:lnTo>
                  <a:lnTo>
                    <a:pt x="590" y="256"/>
                  </a:lnTo>
                  <a:lnTo>
                    <a:pt x="590" y="252"/>
                  </a:lnTo>
                  <a:lnTo>
                    <a:pt x="586" y="252"/>
                  </a:lnTo>
                  <a:lnTo>
                    <a:pt x="586" y="248"/>
                  </a:lnTo>
                  <a:lnTo>
                    <a:pt x="582" y="244"/>
                  </a:lnTo>
                  <a:lnTo>
                    <a:pt x="582" y="241"/>
                  </a:lnTo>
                  <a:lnTo>
                    <a:pt x="578" y="244"/>
                  </a:lnTo>
                  <a:lnTo>
                    <a:pt x="575" y="244"/>
                  </a:lnTo>
                  <a:lnTo>
                    <a:pt x="571" y="244"/>
                  </a:lnTo>
                  <a:lnTo>
                    <a:pt x="571" y="248"/>
                  </a:lnTo>
                  <a:lnTo>
                    <a:pt x="567" y="252"/>
                  </a:lnTo>
                  <a:lnTo>
                    <a:pt x="567" y="248"/>
                  </a:lnTo>
                  <a:lnTo>
                    <a:pt x="563" y="248"/>
                  </a:lnTo>
                  <a:lnTo>
                    <a:pt x="563" y="244"/>
                  </a:lnTo>
                  <a:lnTo>
                    <a:pt x="567" y="244"/>
                  </a:lnTo>
                  <a:lnTo>
                    <a:pt x="567" y="241"/>
                  </a:lnTo>
                  <a:lnTo>
                    <a:pt x="571" y="241"/>
                  </a:lnTo>
                  <a:lnTo>
                    <a:pt x="567" y="237"/>
                  </a:lnTo>
                  <a:lnTo>
                    <a:pt x="563" y="237"/>
                  </a:lnTo>
                  <a:lnTo>
                    <a:pt x="563" y="233"/>
                  </a:lnTo>
                  <a:lnTo>
                    <a:pt x="560" y="233"/>
                  </a:lnTo>
                  <a:lnTo>
                    <a:pt x="560" y="229"/>
                  </a:lnTo>
                  <a:lnTo>
                    <a:pt x="563" y="229"/>
                  </a:lnTo>
                  <a:lnTo>
                    <a:pt x="560" y="229"/>
                  </a:lnTo>
                  <a:lnTo>
                    <a:pt x="556" y="229"/>
                  </a:lnTo>
                  <a:lnTo>
                    <a:pt x="556" y="225"/>
                  </a:lnTo>
                  <a:lnTo>
                    <a:pt x="552" y="225"/>
                  </a:lnTo>
                  <a:lnTo>
                    <a:pt x="548" y="225"/>
                  </a:lnTo>
                  <a:lnTo>
                    <a:pt x="545" y="225"/>
                  </a:lnTo>
                  <a:lnTo>
                    <a:pt x="545" y="222"/>
                  </a:lnTo>
                  <a:lnTo>
                    <a:pt x="548" y="222"/>
                  </a:lnTo>
                  <a:lnTo>
                    <a:pt x="552" y="222"/>
                  </a:lnTo>
                  <a:lnTo>
                    <a:pt x="548" y="222"/>
                  </a:lnTo>
                  <a:lnTo>
                    <a:pt x="545" y="222"/>
                  </a:lnTo>
                  <a:lnTo>
                    <a:pt x="545" y="218"/>
                  </a:lnTo>
                  <a:lnTo>
                    <a:pt x="548" y="218"/>
                  </a:lnTo>
                  <a:lnTo>
                    <a:pt x="545" y="218"/>
                  </a:lnTo>
                  <a:lnTo>
                    <a:pt x="541" y="218"/>
                  </a:lnTo>
                  <a:lnTo>
                    <a:pt x="541" y="214"/>
                  </a:lnTo>
                  <a:lnTo>
                    <a:pt x="545" y="214"/>
                  </a:lnTo>
                  <a:lnTo>
                    <a:pt x="548" y="218"/>
                  </a:lnTo>
                  <a:lnTo>
                    <a:pt x="552" y="218"/>
                  </a:lnTo>
                  <a:lnTo>
                    <a:pt x="548" y="218"/>
                  </a:lnTo>
                  <a:lnTo>
                    <a:pt x="545" y="218"/>
                  </a:lnTo>
                  <a:lnTo>
                    <a:pt x="545" y="214"/>
                  </a:lnTo>
                  <a:lnTo>
                    <a:pt x="548" y="214"/>
                  </a:lnTo>
                  <a:lnTo>
                    <a:pt x="545" y="214"/>
                  </a:lnTo>
                  <a:lnTo>
                    <a:pt x="541" y="214"/>
                  </a:lnTo>
                  <a:lnTo>
                    <a:pt x="541" y="210"/>
                  </a:lnTo>
                  <a:lnTo>
                    <a:pt x="537" y="210"/>
                  </a:lnTo>
                  <a:lnTo>
                    <a:pt x="533" y="207"/>
                  </a:lnTo>
                  <a:lnTo>
                    <a:pt x="537" y="207"/>
                  </a:lnTo>
                  <a:lnTo>
                    <a:pt x="537" y="203"/>
                  </a:lnTo>
                  <a:lnTo>
                    <a:pt x="541" y="203"/>
                  </a:lnTo>
                  <a:lnTo>
                    <a:pt x="537" y="203"/>
                  </a:lnTo>
                  <a:lnTo>
                    <a:pt x="537" y="207"/>
                  </a:lnTo>
                  <a:lnTo>
                    <a:pt x="533" y="207"/>
                  </a:lnTo>
                  <a:lnTo>
                    <a:pt x="530" y="207"/>
                  </a:lnTo>
                  <a:lnTo>
                    <a:pt x="526" y="207"/>
                  </a:lnTo>
                  <a:lnTo>
                    <a:pt x="526" y="203"/>
                  </a:lnTo>
                  <a:lnTo>
                    <a:pt x="522" y="203"/>
                  </a:lnTo>
                  <a:lnTo>
                    <a:pt x="522" y="199"/>
                  </a:lnTo>
                  <a:lnTo>
                    <a:pt x="518" y="199"/>
                  </a:lnTo>
                  <a:lnTo>
                    <a:pt x="518" y="192"/>
                  </a:lnTo>
                  <a:lnTo>
                    <a:pt x="515" y="192"/>
                  </a:lnTo>
                  <a:lnTo>
                    <a:pt x="515" y="188"/>
                  </a:lnTo>
                  <a:lnTo>
                    <a:pt x="515" y="192"/>
                  </a:lnTo>
                  <a:lnTo>
                    <a:pt x="515" y="195"/>
                  </a:lnTo>
                  <a:lnTo>
                    <a:pt x="515" y="192"/>
                  </a:lnTo>
                  <a:lnTo>
                    <a:pt x="511" y="192"/>
                  </a:lnTo>
                  <a:lnTo>
                    <a:pt x="515" y="192"/>
                  </a:lnTo>
                  <a:lnTo>
                    <a:pt x="515" y="195"/>
                  </a:lnTo>
                  <a:lnTo>
                    <a:pt x="515" y="199"/>
                  </a:lnTo>
                  <a:lnTo>
                    <a:pt x="518" y="199"/>
                  </a:lnTo>
                  <a:lnTo>
                    <a:pt x="518" y="203"/>
                  </a:lnTo>
                  <a:lnTo>
                    <a:pt x="518" y="207"/>
                  </a:lnTo>
                  <a:lnTo>
                    <a:pt x="515" y="207"/>
                  </a:lnTo>
                  <a:lnTo>
                    <a:pt x="515" y="203"/>
                  </a:lnTo>
                  <a:lnTo>
                    <a:pt x="511" y="203"/>
                  </a:lnTo>
                  <a:lnTo>
                    <a:pt x="507" y="207"/>
                  </a:lnTo>
                  <a:lnTo>
                    <a:pt x="507" y="203"/>
                  </a:lnTo>
                  <a:lnTo>
                    <a:pt x="507" y="199"/>
                  </a:lnTo>
                  <a:lnTo>
                    <a:pt x="503" y="199"/>
                  </a:lnTo>
                  <a:lnTo>
                    <a:pt x="507" y="199"/>
                  </a:lnTo>
                  <a:lnTo>
                    <a:pt x="507" y="195"/>
                  </a:lnTo>
                  <a:lnTo>
                    <a:pt x="503" y="195"/>
                  </a:lnTo>
                  <a:lnTo>
                    <a:pt x="503" y="199"/>
                  </a:lnTo>
                  <a:lnTo>
                    <a:pt x="500" y="199"/>
                  </a:lnTo>
                  <a:lnTo>
                    <a:pt x="496" y="199"/>
                  </a:lnTo>
                  <a:lnTo>
                    <a:pt x="496" y="195"/>
                  </a:lnTo>
                  <a:lnTo>
                    <a:pt x="492" y="195"/>
                  </a:lnTo>
                  <a:lnTo>
                    <a:pt x="488" y="195"/>
                  </a:lnTo>
                  <a:lnTo>
                    <a:pt x="488" y="199"/>
                  </a:lnTo>
                  <a:lnTo>
                    <a:pt x="488" y="195"/>
                  </a:lnTo>
                  <a:lnTo>
                    <a:pt x="492" y="195"/>
                  </a:lnTo>
                  <a:lnTo>
                    <a:pt x="492" y="199"/>
                  </a:lnTo>
                  <a:lnTo>
                    <a:pt x="496" y="199"/>
                  </a:lnTo>
                  <a:lnTo>
                    <a:pt x="500" y="199"/>
                  </a:lnTo>
                  <a:lnTo>
                    <a:pt x="496" y="203"/>
                  </a:lnTo>
                  <a:lnTo>
                    <a:pt x="500" y="203"/>
                  </a:lnTo>
                  <a:lnTo>
                    <a:pt x="500" y="199"/>
                  </a:lnTo>
                  <a:lnTo>
                    <a:pt x="503" y="203"/>
                  </a:lnTo>
                  <a:lnTo>
                    <a:pt x="503" y="207"/>
                  </a:lnTo>
                  <a:lnTo>
                    <a:pt x="500" y="207"/>
                  </a:lnTo>
                  <a:lnTo>
                    <a:pt x="496" y="203"/>
                  </a:lnTo>
                  <a:lnTo>
                    <a:pt x="496" y="207"/>
                  </a:lnTo>
                  <a:lnTo>
                    <a:pt x="500" y="207"/>
                  </a:lnTo>
                  <a:lnTo>
                    <a:pt x="496" y="207"/>
                  </a:lnTo>
                  <a:lnTo>
                    <a:pt x="492" y="207"/>
                  </a:lnTo>
                  <a:lnTo>
                    <a:pt x="488" y="207"/>
                  </a:lnTo>
                  <a:lnTo>
                    <a:pt x="488" y="203"/>
                  </a:lnTo>
                  <a:lnTo>
                    <a:pt x="484" y="203"/>
                  </a:lnTo>
                  <a:lnTo>
                    <a:pt x="481" y="203"/>
                  </a:lnTo>
                  <a:lnTo>
                    <a:pt x="481" y="199"/>
                  </a:lnTo>
                  <a:lnTo>
                    <a:pt x="477" y="199"/>
                  </a:lnTo>
                  <a:lnTo>
                    <a:pt x="473" y="199"/>
                  </a:lnTo>
                  <a:lnTo>
                    <a:pt x="473" y="195"/>
                  </a:lnTo>
                  <a:lnTo>
                    <a:pt x="469" y="195"/>
                  </a:lnTo>
                  <a:lnTo>
                    <a:pt x="466" y="195"/>
                  </a:lnTo>
                  <a:lnTo>
                    <a:pt x="466" y="192"/>
                  </a:lnTo>
                  <a:lnTo>
                    <a:pt x="466" y="195"/>
                  </a:lnTo>
                  <a:lnTo>
                    <a:pt x="466" y="192"/>
                  </a:lnTo>
                  <a:lnTo>
                    <a:pt x="462" y="192"/>
                  </a:lnTo>
                  <a:lnTo>
                    <a:pt x="458" y="192"/>
                  </a:lnTo>
                  <a:lnTo>
                    <a:pt x="454" y="192"/>
                  </a:lnTo>
                  <a:lnTo>
                    <a:pt x="454" y="188"/>
                  </a:lnTo>
                  <a:lnTo>
                    <a:pt x="454" y="192"/>
                  </a:lnTo>
                  <a:lnTo>
                    <a:pt x="451" y="192"/>
                  </a:lnTo>
                  <a:lnTo>
                    <a:pt x="451" y="188"/>
                  </a:lnTo>
                  <a:lnTo>
                    <a:pt x="447" y="188"/>
                  </a:lnTo>
                  <a:lnTo>
                    <a:pt x="447" y="184"/>
                  </a:lnTo>
                  <a:lnTo>
                    <a:pt x="451" y="184"/>
                  </a:lnTo>
                  <a:lnTo>
                    <a:pt x="447" y="184"/>
                  </a:lnTo>
                  <a:lnTo>
                    <a:pt x="447" y="180"/>
                  </a:lnTo>
                  <a:lnTo>
                    <a:pt x="451" y="180"/>
                  </a:lnTo>
                  <a:lnTo>
                    <a:pt x="454" y="180"/>
                  </a:lnTo>
                  <a:lnTo>
                    <a:pt x="454" y="184"/>
                  </a:lnTo>
                  <a:lnTo>
                    <a:pt x="451" y="184"/>
                  </a:lnTo>
                  <a:lnTo>
                    <a:pt x="454" y="188"/>
                  </a:lnTo>
                  <a:lnTo>
                    <a:pt x="454" y="184"/>
                  </a:lnTo>
                  <a:lnTo>
                    <a:pt x="454" y="180"/>
                  </a:lnTo>
                  <a:lnTo>
                    <a:pt x="458" y="180"/>
                  </a:lnTo>
                  <a:lnTo>
                    <a:pt x="458" y="184"/>
                  </a:lnTo>
                  <a:lnTo>
                    <a:pt x="458" y="180"/>
                  </a:lnTo>
                  <a:lnTo>
                    <a:pt x="454" y="180"/>
                  </a:lnTo>
                  <a:lnTo>
                    <a:pt x="451" y="180"/>
                  </a:lnTo>
                  <a:lnTo>
                    <a:pt x="447" y="180"/>
                  </a:lnTo>
                  <a:lnTo>
                    <a:pt x="443" y="184"/>
                  </a:lnTo>
                  <a:lnTo>
                    <a:pt x="439" y="184"/>
                  </a:lnTo>
                  <a:lnTo>
                    <a:pt x="436" y="184"/>
                  </a:lnTo>
                  <a:lnTo>
                    <a:pt x="432" y="184"/>
                  </a:lnTo>
                  <a:lnTo>
                    <a:pt x="428" y="184"/>
                  </a:lnTo>
                  <a:lnTo>
                    <a:pt x="424" y="184"/>
                  </a:lnTo>
                  <a:lnTo>
                    <a:pt x="421" y="180"/>
                  </a:lnTo>
                  <a:lnTo>
                    <a:pt x="421" y="177"/>
                  </a:lnTo>
                  <a:lnTo>
                    <a:pt x="421" y="180"/>
                  </a:lnTo>
                  <a:lnTo>
                    <a:pt x="417" y="180"/>
                  </a:lnTo>
                  <a:lnTo>
                    <a:pt x="413" y="180"/>
                  </a:lnTo>
                  <a:lnTo>
                    <a:pt x="409" y="180"/>
                  </a:lnTo>
                  <a:lnTo>
                    <a:pt x="402" y="177"/>
                  </a:lnTo>
                  <a:lnTo>
                    <a:pt x="398" y="177"/>
                  </a:lnTo>
                  <a:lnTo>
                    <a:pt x="394" y="177"/>
                  </a:lnTo>
                  <a:lnTo>
                    <a:pt x="394" y="180"/>
                  </a:lnTo>
                  <a:lnTo>
                    <a:pt x="391" y="180"/>
                  </a:lnTo>
                  <a:lnTo>
                    <a:pt x="387" y="180"/>
                  </a:lnTo>
                  <a:lnTo>
                    <a:pt x="383" y="180"/>
                  </a:lnTo>
                  <a:lnTo>
                    <a:pt x="379" y="180"/>
                  </a:lnTo>
                  <a:lnTo>
                    <a:pt x="376" y="177"/>
                  </a:lnTo>
                  <a:lnTo>
                    <a:pt x="372" y="177"/>
                  </a:lnTo>
                  <a:lnTo>
                    <a:pt x="368" y="177"/>
                  </a:lnTo>
                  <a:lnTo>
                    <a:pt x="364" y="177"/>
                  </a:lnTo>
                  <a:lnTo>
                    <a:pt x="364" y="173"/>
                  </a:lnTo>
                  <a:lnTo>
                    <a:pt x="368" y="169"/>
                  </a:lnTo>
                  <a:lnTo>
                    <a:pt x="364" y="169"/>
                  </a:lnTo>
                  <a:lnTo>
                    <a:pt x="364" y="173"/>
                  </a:lnTo>
                  <a:lnTo>
                    <a:pt x="360" y="173"/>
                  </a:lnTo>
                  <a:lnTo>
                    <a:pt x="357" y="173"/>
                  </a:lnTo>
                  <a:lnTo>
                    <a:pt x="353" y="173"/>
                  </a:lnTo>
                  <a:lnTo>
                    <a:pt x="349" y="173"/>
                  </a:lnTo>
                  <a:lnTo>
                    <a:pt x="353" y="173"/>
                  </a:lnTo>
                  <a:lnTo>
                    <a:pt x="353" y="169"/>
                  </a:lnTo>
                  <a:lnTo>
                    <a:pt x="349" y="169"/>
                  </a:lnTo>
                  <a:lnTo>
                    <a:pt x="345" y="169"/>
                  </a:lnTo>
                  <a:lnTo>
                    <a:pt x="342" y="169"/>
                  </a:lnTo>
                  <a:lnTo>
                    <a:pt x="345" y="169"/>
                  </a:lnTo>
                  <a:lnTo>
                    <a:pt x="349" y="169"/>
                  </a:lnTo>
                  <a:lnTo>
                    <a:pt x="345" y="165"/>
                  </a:lnTo>
                  <a:lnTo>
                    <a:pt x="345" y="169"/>
                  </a:lnTo>
                  <a:lnTo>
                    <a:pt x="342" y="169"/>
                  </a:lnTo>
                  <a:lnTo>
                    <a:pt x="338" y="169"/>
                  </a:lnTo>
                  <a:lnTo>
                    <a:pt x="342" y="169"/>
                  </a:lnTo>
                  <a:lnTo>
                    <a:pt x="345" y="165"/>
                  </a:lnTo>
                  <a:lnTo>
                    <a:pt x="342" y="165"/>
                  </a:lnTo>
                  <a:lnTo>
                    <a:pt x="338" y="165"/>
                  </a:lnTo>
                  <a:lnTo>
                    <a:pt x="334" y="165"/>
                  </a:lnTo>
                  <a:lnTo>
                    <a:pt x="338" y="162"/>
                  </a:lnTo>
                  <a:lnTo>
                    <a:pt x="342" y="162"/>
                  </a:lnTo>
                  <a:lnTo>
                    <a:pt x="345" y="162"/>
                  </a:lnTo>
                  <a:lnTo>
                    <a:pt x="342" y="162"/>
                  </a:lnTo>
                  <a:lnTo>
                    <a:pt x="338" y="162"/>
                  </a:lnTo>
                  <a:lnTo>
                    <a:pt x="334" y="162"/>
                  </a:lnTo>
                  <a:lnTo>
                    <a:pt x="334" y="165"/>
                  </a:lnTo>
                  <a:lnTo>
                    <a:pt x="330" y="165"/>
                  </a:lnTo>
                  <a:lnTo>
                    <a:pt x="327" y="165"/>
                  </a:lnTo>
                  <a:lnTo>
                    <a:pt x="323" y="165"/>
                  </a:lnTo>
                  <a:lnTo>
                    <a:pt x="323" y="162"/>
                  </a:lnTo>
                  <a:lnTo>
                    <a:pt x="323" y="165"/>
                  </a:lnTo>
                  <a:lnTo>
                    <a:pt x="319" y="165"/>
                  </a:lnTo>
                  <a:lnTo>
                    <a:pt x="315" y="165"/>
                  </a:lnTo>
                  <a:lnTo>
                    <a:pt x="319" y="162"/>
                  </a:lnTo>
                  <a:lnTo>
                    <a:pt x="319" y="158"/>
                  </a:lnTo>
                  <a:lnTo>
                    <a:pt x="319" y="162"/>
                  </a:lnTo>
                  <a:lnTo>
                    <a:pt x="315" y="162"/>
                  </a:lnTo>
                  <a:lnTo>
                    <a:pt x="315" y="165"/>
                  </a:lnTo>
                  <a:lnTo>
                    <a:pt x="315" y="162"/>
                  </a:lnTo>
                  <a:lnTo>
                    <a:pt x="312" y="162"/>
                  </a:lnTo>
                  <a:lnTo>
                    <a:pt x="308" y="165"/>
                  </a:lnTo>
                  <a:lnTo>
                    <a:pt x="312" y="165"/>
                  </a:lnTo>
                  <a:lnTo>
                    <a:pt x="312" y="162"/>
                  </a:lnTo>
                  <a:lnTo>
                    <a:pt x="315" y="162"/>
                  </a:lnTo>
                  <a:lnTo>
                    <a:pt x="312" y="165"/>
                  </a:lnTo>
                  <a:lnTo>
                    <a:pt x="308" y="165"/>
                  </a:lnTo>
                  <a:lnTo>
                    <a:pt x="304" y="169"/>
                  </a:lnTo>
                  <a:lnTo>
                    <a:pt x="308" y="169"/>
                  </a:lnTo>
                  <a:lnTo>
                    <a:pt x="308" y="165"/>
                  </a:lnTo>
                  <a:lnTo>
                    <a:pt x="308" y="169"/>
                  </a:lnTo>
                  <a:lnTo>
                    <a:pt x="304" y="169"/>
                  </a:lnTo>
                  <a:lnTo>
                    <a:pt x="308" y="169"/>
                  </a:lnTo>
                  <a:lnTo>
                    <a:pt x="312" y="169"/>
                  </a:lnTo>
                  <a:lnTo>
                    <a:pt x="312" y="173"/>
                  </a:lnTo>
                  <a:lnTo>
                    <a:pt x="308" y="169"/>
                  </a:lnTo>
                  <a:lnTo>
                    <a:pt x="308" y="173"/>
                  </a:lnTo>
                  <a:lnTo>
                    <a:pt x="304" y="173"/>
                  </a:lnTo>
                  <a:lnTo>
                    <a:pt x="308" y="173"/>
                  </a:lnTo>
                  <a:lnTo>
                    <a:pt x="312" y="173"/>
                  </a:lnTo>
                  <a:lnTo>
                    <a:pt x="315" y="169"/>
                  </a:lnTo>
                  <a:lnTo>
                    <a:pt x="315" y="173"/>
                  </a:lnTo>
                  <a:lnTo>
                    <a:pt x="312" y="177"/>
                  </a:lnTo>
                  <a:lnTo>
                    <a:pt x="308" y="177"/>
                  </a:lnTo>
                  <a:lnTo>
                    <a:pt x="312" y="177"/>
                  </a:lnTo>
                  <a:lnTo>
                    <a:pt x="315" y="177"/>
                  </a:lnTo>
                  <a:lnTo>
                    <a:pt x="312" y="177"/>
                  </a:lnTo>
                  <a:lnTo>
                    <a:pt x="312" y="180"/>
                  </a:lnTo>
                  <a:lnTo>
                    <a:pt x="308" y="180"/>
                  </a:lnTo>
                  <a:lnTo>
                    <a:pt x="304" y="180"/>
                  </a:lnTo>
                  <a:lnTo>
                    <a:pt x="300" y="180"/>
                  </a:lnTo>
                  <a:lnTo>
                    <a:pt x="297" y="180"/>
                  </a:lnTo>
                  <a:lnTo>
                    <a:pt x="293" y="177"/>
                  </a:lnTo>
                  <a:lnTo>
                    <a:pt x="293" y="180"/>
                  </a:lnTo>
                  <a:lnTo>
                    <a:pt x="289" y="184"/>
                  </a:lnTo>
                  <a:lnTo>
                    <a:pt x="293" y="184"/>
                  </a:lnTo>
                  <a:lnTo>
                    <a:pt x="289" y="184"/>
                  </a:lnTo>
                  <a:lnTo>
                    <a:pt x="289" y="180"/>
                  </a:lnTo>
                  <a:lnTo>
                    <a:pt x="289" y="184"/>
                  </a:lnTo>
                  <a:lnTo>
                    <a:pt x="285" y="184"/>
                  </a:lnTo>
                  <a:lnTo>
                    <a:pt x="282" y="188"/>
                  </a:lnTo>
                  <a:lnTo>
                    <a:pt x="278" y="188"/>
                  </a:lnTo>
                  <a:lnTo>
                    <a:pt x="282" y="184"/>
                  </a:lnTo>
                  <a:lnTo>
                    <a:pt x="278" y="184"/>
                  </a:lnTo>
                  <a:lnTo>
                    <a:pt x="278" y="188"/>
                  </a:lnTo>
                  <a:lnTo>
                    <a:pt x="274" y="188"/>
                  </a:lnTo>
                  <a:lnTo>
                    <a:pt x="270" y="192"/>
                  </a:lnTo>
                  <a:lnTo>
                    <a:pt x="267" y="192"/>
                  </a:lnTo>
                  <a:lnTo>
                    <a:pt x="263" y="192"/>
                  </a:lnTo>
                  <a:lnTo>
                    <a:pt x="259" y="192"/>
                  </a:lnTo>
                  <a:lnTo>
                    <a:pt x="255" y="192"/>
                  </a:lnTo>
                  <a:lnTo>
                    <a:pt x="255" y="188"/>
                  </a:lnTo>
                  <a:lnTo>
                    <a:pt x="259" y="188"/>
                  </a:lnTo>
                  <a:lnTo>
                    <a:pt x="263" y="188"/>
                  </a:lnTo>
                  <a:lnTo>
                    <a:pt x="267" y="188"/>
                  </a:lnTo>
                  <a:lnTo>
                    <a:pt x="270" y="184"/>
                  </a:lnTo>
                  <a:lnTo>
                    <a:pt x="267" y="184"/>
                  </a:lnTo>
                  <a:lnTo>
                    <a:pt x="263" y="184"/>
                  </a:lnTo>
                  <a:lnTo>
                    <a:pt x="259" y="184"/>
                  </a:lnTo>
                  <a:lnTo>
                    <a:pt x="255" y="184"/>
                  </a:lnTo>
                  <a:lnTo>
                    <a:pt x="259" y="180"/>
                  </a:lnTo>
                  <a:lnTo>
                    <a:pt x="259" y="177"/>
                  </a:lnTo>
                  <a:lnTo>
                    <a:pt x="263" y="177"/>
                  </a:lnTo>
                  <a:lnTo>
                    <a:pt x="263" y="173"/>
                  </a:lnTo>
                  <a:lnTo>
                    <a:pt x="267" y="173"/>
                  </a:lnTo>
                  <a:lnTo>
                    <a:pt x="263" y="173"/>
                  </a:lnTo>
                  <a:lnTo>
                    <a:pt x="263" y="169"/>
                  </a:lnTo>
                  <a:lnTo>
                    <a:pt x="267" y="169"/>
                  </a:lnTo>
                  <a:lnTo>
                    <a:pt x="270" y="165"/>
                  </a:lnTo>
                  <a:lnTo>
                    <a:pt x="274" y="165"/>
                  </a:lnTo>
                  <a:lnTo>
                    <a:pt x="278" y="165"/>
                  </a:lnTo>
                  <a:lnTo>
                    <a:pt x="278" y="162"/>
                  </a:lnTo>
                  <a:lnTo>
                    <a:pt x="278" y="165"/>
                  </a:lnTo>
                  <a:lnTo>
                    <a:pt x="282" y="165"/>
                  </a:lnTo>
                  <a:lnTo>
                    <a:pt x="285" y="165"/>
                  </a:lnTo>
                  <a:lnTo>
                    <a:pt x="289" y="165"/>
                  </a:lnTo>
                  <a:lnTo>
                    <a:pt x="293" y="165"/>
                  </a:lnTo>
                  <a:lnTo>
                    <a:pt x="297" y="165"/>
                  </a:lnTo>
                  <a:lnTo>
                    <a:pt x="300" y="165"/>
                  </a:lnTo>
                  <a:lnTo>
                    <a:pt x="297" y="165"/>
                  </a:lnTo>
                  <a:lnTo>
                    <a:pt x="293" y="165"/>
                  </a:lnTo>
                  <a:lnTo>
                    <a:pt x="289" y="165"/>
                  </a:lnTo>
                  <a:lnTo>
                    <a:pt x="289" y="162"/>
                  </a:lnTo>
                  <a:lnTo>
                    <a:pt x="285" y="162"/>
                  </a:lnTo>
                  <a:lnTo>
                    <a:pt x="289" y="158"/>
                  </a:lnTo>
                  <a:lnTo>
                    <a:pt x="293" y="158"/>
                  </a:lnTo>
                  <a:lnTo>
                    <a:pt x="297" y="158"/>
                  </a:lnTo>
                  <a:lnTo>
                    <a:pt x="293" y="158"/>
                  </a:lnTo>
                  <a:lnTo>
                    <a:pt x="289" y="158"/>
                  </a:lnTo>
                  <a:lnTo>
                    <a:pt x="285" y="158"/>
                  </a:lnTo>
                  <a:lnTo>
                    <a:pt x="285" y="162"/>
                  </a:lnTo>
                  <a:lnTo>
                    <a:pt x="282" y="162"/>
                  </a:lnTo>
                  <a:lnTo>
                    <a:pt x="278" y="162"/>
                  </a:lnTo>
                  <a:lnTo>
                    <a:pt x="278" y="158"/>
                  </a:lnTo>
                  <a:lnTo>
                    <a:pt x="274" y="158"/>
                  </a:lnTo>
                  <a:lnTo>
                    <a:pt x="274" y="162"/>
                  </a:lnTo>
                  <a:lnTo>
                    <a:pt x="270" y="162"/>
                  </a:lnTo>
                  <a:lnTo>
                    <a:pt x="267" y="162"/>
                  </a:lnTo>
                  <a:lnTo>
                    <a:pt x="263" y="165"/>
                  </a:lnTo>
                  <a:lnTo>
                    <a:pt x="259" y="165"/>
                  </a:lnTo>
                  <a:lnTo>
                    <a:pt x="255" y="165"/>
                  </a:lnTo>
                  <a:lnTo>
                    <a:pt x="255" y="169"/>
                  </a:lnTo>
                  <a:lnTo>
                    <a:pt x="259" y="169"/>
                  </a:lnTo>
                  <a:lnTo>
                    <a:pt x="255" y="169"/>
                  </a:lnTo>
                  <a:lnTo>
                    <a:pt x="251" y="169"/>
                  </a:lnTo>
                  <a:lnTo>
                    <a:pt x="248" y="173"/>
                  </a:lnTo>
                  <a:lnTo>
                    <a:pt x="248" y="177"/>
                  </a:lnTo>
                  <a:lnTo>
                    <a:pt x="244" y="177"/>
                  </a:lnTo>
                  <a:lnTo>
                    <a:pt x="240" y="177"/>
                  </a:lnTo>
                  <a:lnTo>
                    <a:pt x="236" y="177"/>
                  </a:lnTo>
                  <a:lnTo>
                    <a:pt x="240" y="177"/>
                  </a:lnTo>
                  <a:lnTo>
                    <a:pt x="244" y="177"/>
                  </a:lnTo>
                  <a:lnTo>
                    <a:pt x="244" y="180"/>
                  </a:lnTo>
                  <a:lnTo>
                    <a:pt x="240" y="180"/>
                  </a:lnTo>
                  <a:lnTo>
                    <a:pt x="236" y="180"/>
                  </a:lnTo>
                  <a:lnTo>
                    <a:pt x="233" y="180"/>
                  </a:lnTo>
                  <a:lnTo>
                    <a:pt x="233" y="18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354" name="Freeform 3045"/>
            <p:cNvSpPr>
              <a:spLocks/>
            </p:cNvSpPr>
            <p:nvPr/>
          </p:nvSpPr>
          <p:spPr bwMode="auto">
            <a:xfrm>
              <a:off x="2955925" y="1943100"/>
              <a:ext cx="255588" cy="125413"/>
            </a:xfrm>
            <a:custGeom>
              <a:avLst/>
              <a:gdLst>
                <a:gd name="T0" fmla="*/ 255588 w 161"/>
                <a:gd name="T1" fmla="*/ 0 h 79"/>
                <a:gd name="T2" fmla="*/ 244475 w 161"/>
                <a:gd name="T3" fmla="*/ 0 h 79"/>
                <a:gd name="T4" fmla="*/ 238125 w 161"/>
                <a:gd name="T5" fmla="*/ 6350 h 79"/>
                <a:gd name="T6" fmla="*/ 231775 w 161"/>
                <a:gd name="T7" fmla="*/ 12700 h 79"/>
                <a:gd name="T8" fmla="*/ 227013 w 161"/>
                <a:gd name="T9" fmla="*/ 17463 h 79"/>
                <a:gd name="T10" fmla="*/ 238125 w 161"/>
                <a:gd name="T11" fmla="*/ 17463 h 79"/>
                <a:gd name="T12" fmla="*/ 250825 w 161"/>
                <a:gd name="T13" fmla="*/ 17463 h 79"/>
                <a:gd name="T14" fmla="*/ 244475 w 161"/>
                <a:gd name="T15" fmla="*/ 23813 h 79"/>
                <a:gd name="T16" fmla="*/ 238125 w 161"/>
                <a:gd name="T17" fmla="*/ 30163 h 79"/>
                <a:gd name="T18" fmla="*/ 231775 w 161"/>
                <a:gd name="T19" fmla="*/ 36513 h 79"/>
                <a:gd name="T20" fmla="*/ 231775 w 161"/>
                <a:gd name="T21" fmla="*/ 36513 h 79"/>
                <a:gd name="T22" fmla="*/ 220663 w 161"/>
                <a:gd name="T23" fmla="*/ 41275 h 79"/>
                <a:gd name="T24" fmla="*/ 207963 w 161"/>
                <a:gd name="T25" fmla="*/ 41275 h 79"/>
                <a:gd name="T26" fmla="*/ 203200 w 161"/>
                <a:gd name="T27" fmla="*/ 47625 h 79"/>
                <a:gd name="T28" fmla="*/ 190500 w 161"/>
                <a:gd name="T29" fmla="*/ 47625 h 79"/>
                <a:gd name="T30" fmla="*/ 184150 w 161"/>
                <a:gd name="T31" fmla="*/ 53975 h 79"/>
                <a:gd name="T32" fmla="*/ 179388 w 161"/>
                <a:gd name="T33" fmla="*/ 60325 h 79"/>
                <a:gd name="T34" fmla="*/ 173038 w 161"/>
                <a:gd name="T35" fmla="*/ 60325 h 79"/>
                <a:gd name="T36" fmla="*/ 166688 w 161"/>
                <a:gd name="T37" fmla="*/ 65088 h 79"/>
                <a:gd name="T38" fmla="*/ 155575 w 161"/>
                <a:gd name="T39" fmla="*/ 71438 h 79"/>
                <a:gd name="T40" fmla="*/ 142875 w 161"/>
                <a:gd name="T41" fmla="*/ 77788 h 79"/>
                <a:gd name="T42" fmla="*/ 142875 w 161"/>
                <a:gd name="T43" fmla="*/ 77788 h 79"/>
                <a:gd name="T44" fmla="*/ 131763 w 161"/>
                <a:gd name="T45" fmla="*/ 77788 h 79"/>
                <a:gd name="T46" fmla="*/ 136525 w 161"/>
                <a:gd name="T47" fmla="*/ 84138 h 79"/>
                <a:gd name="T48" fmla="*/ 131763 w 161"/>
                <a:gd name="T49" fmla="*/ 77788 h 79"/>
                <a:gd name="T50" fmla="*/ 125413 w 161"/>
                <a:gd name="T51" fmla="*/ 84138 h 79"/>
                <a:gd name="T52" fmla="*/ 119063 w 161"/>
                <a:gd name="T53" fmla="*/ 90488 h 79"/>
                <a:gd name="T54" fmla="*/ 125413 w 161"/>
                <a:gd name="T55" fmla="*/ 84138 h 79"/>
                <a:gd name="T56" fmla="*/ 131763 w 161"/>
                <a:gd name="T57" fmla="*/ 90488 h 79"/>
                <a:gd name="T58" fmla="*/ 119063 w 161"/>
                <a:gd name="T59" fmla="*/ 90488 h 79"/>
                <a:gd name="T60" fmla="*/ 119063 w 161"/>
                <a:gd name="T61" fmla="*/ 90488 h 79"/>
                <a:gd name="T62" fmla="*/ 112713 w 161"/>
                <a:gd name="T63" fmla="*/ 95250 h 79"/>
                <a:gd name="T64" fmla="*/ 101600 w 161"/>
                <a:gd name="T65" fmla="*/ 95250 h 79"/>
                <a:gd name="T66" fmla="*/ 95250 w 161"/>
                <a:gd name="T67" fmla="*/ 101600 h 79"/>
                <a:gd name="T68" fmla="*/ 95250 w 161"/>
                <a:gd name="T69" fmla="*/ 95250 h 79"/>
                <a:gd name="T70" fmla="*/ 82550 w 161"/>
                <a:gd name="T71" fmla="*/ 95250 h 79"/>
                <a:gd name="T72" fmla="*/ 77788 w 161"/>
                <a:gd name="T73" fmla="*/ 101600 h 79"/>
                <a:gd name="T74" fmla="*/ 71438 w 161"/>
                <a:gd name="T75" fmla="*/ 107950 h 79"/>
                <a:gd name="T76" fmla="*/ 65088 w 161"/>
                <a:gd name="T77" fmla="*/ 101600 h 79"/>
                <a:gd name="T78" fmla="*/ 58738 w 161"/>
                <a:gd name="T79" fmla="*/ 107950 h 79"/>
                <a:gd name="T80" fmla="*/ 58738 w 161"/>
                <a:gd name="T81" fmla="*/ 107950 h 79"/>
                <a:gd name="T82" fmla="*/ 47625 w 161"/>
                <a:gd name="T83" fmla="*/ 107950 h 79"/>
                <a:gd name="T84" fmla="*/ 53975 w 161"/>
                <a:gd name="T85" fmla="*/ 101600 h 79"/>
                <a:gd name="T86" fmla="*/ 47625 w 161"/>
                <a:gd name="T87" fmla="*/ 101600 h 79"/>
                <a:gd name="T88" fmla="*/ 41275 w 161"/>
                <a:gd name="T89" fmla="*/ 107950 h 79"/>
                <a:gd name="T90" fmla="*/ 30163 w 161"/>
                <a:gd name="T91" fmla="*/ 114300 h 79"/>
                <a:gd name="T92" fmla="*/ 30163 w 161"/>
                <a:gd name="T93" fmla="*/ 114300 h 79"/>
                <a:gd name="T94" fmla="*/ 23813 w 161"/>
                <a:gd name="T95" fmla="*/ 119063 h 79"/>
                <a:gd name="T96" fmla="*/ 17463 w 161"/>
                <a:gd name="T97" fmla="*/ 114300 h 79"/>
                <a:gd name="T98" fmla="*/ 17463 w 161"/>
                <a:gd name="T99" fmla="*/ 114300 h 79"/>
                <a:gd name="T100" fmla="*/ 11113 w 161"/>
                <a:gd name="T101" fmla="*/ 119063 h 79"/>
                <a:gd name="T102" fmla="*/ 0 w 161"/>
                <a:gd name="T103" fmla="*/ 114300 h 79"/>
                <a:gd name="T104" fmla="*/ 0 w 161"/>
                <a:gd name="T105" fmla="*/ 119063 h 79"/>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61" h="79">
                  <a:moveTo>
                    <a:pt x="158" y="0"/>
                  </a:moveTo>
                  <a:lnTo>
                    <a:pt x="161" y="0"/>
                  </a:lnTo>
                  <a:lnTo>
                    <a:pt x="158" y="0"/>
                  </a:lnTo>
                  <a:lnTo>
                    <a:pt x="154" y="0"/>
                  </a:lnTo>
                  <a:lnTo>
                    <a:pt x="154" y="4"/>
                  </a:lnTo>
                  <a:lnTo>
                    <a:pt x="150" y="4"/>
                  </a:lnTo>
                  <a:lnTo>
                    <a:pt x="146" y="4"/>
                  </a:lnTo>
                  <a:lnTo>
                    <a:pt x="146" y="8"/>
                  </a:lnTo>
                  <a:lnTo>
                    <a:pt x="143" y="8"/>
                  </a:lnTo>
                  <a:lnTo>
                    <a:pt x="143" y="11"/>
                  </a:lnTo>
                  <a:lnTo>
                    <a:pt x="146" y="11"/>
                  </a:lnTo>
                  <a:lnTo>
                    <a:pt x="150" y="11"/>
                  </a:lnTo>
                  <a:lnTo>
                    <a:pt x="154" y="11"/>
                  </a:lnTo>
                  <a:lnTo>
                    <a:pt x="158" y="11"/>
                  </a:lnTo>
                  <a:lnTo>
                    <a:pt x="158" y="15"/>
                  </a:lnTo>
                  <a:lnTo>
                    <a:pt x="154" y="15"/>
                  </a:lnTo>
                  <a:lnTo>
                    <a:pt x="154" y="19"/>
                  </a:lnTo>
                  <a:lnTo>
                    <a:pt x="150" y="19"/>
                  </a:lnTo>
                  <a:lnTo>
                    <a:pt x="146" y="19"/>
                  </a:lnTo>
                  <a:lnTo>
                    <a:pt x="146" y="23"/>
                  </a:lnTo>
                  <a:lnTo>
                    <a:pt x="143" y="23"/>
                  </a:lnTo>
                  <a:lnTo>
                    <a:pt x="146" y="23"/>
                  </a:lnTo>
                  <a:lnTo>
                    <a:pt x="143" y="26"/>
                  </a:lnTo>
                  <a:lnTo>
                    <a:pt x="139" y="26"/>
                  </a:lnTo>
                  <a:lnTo>
                    <a:pt x="135" y="26"/>
                  </a:lnTo>
                  <a:lnTo>
                    <a:pt x="131" y="26"/>
                  </a:lnTo>
                  <a:lnTo>
                    <a:pt x="131" y="30"/>
                  </a:lnTo>
                  <a:lnTo>
                    <a:pt x="128" y="30"/>
                  </a:lnTo>
                  <a:lnTo>
                    <a:pt x="124" y="30"/>
                  </a:lnTo>
                  <a:lnTo>
                    <a:pt x="120" y="30"/>
                  </a:lnTo>
                  <a:lnTo>
                    <a:pt x="120" y="34"/>
                  </a:lnTo>
                  <a:lnTo>
                    <a:pt x="116" y="34"/>
                  </a:lnTo>
                  <a:lnTo>
                    <a:pt x="116" y="38"/>
                  </a:lnTo>
                  <a:lnTo>
                    <a:pt x="113" y="38"/>
                  </a:lnTo>
                  <a:lnTo>
                    <a:pt x="113" y="34"/>
                  </a:lnTo>
                  <a:lnTo>
                    <a:pt x="109" y="38"/>
                  </a:lnTo>
                  <a:lnTo>
                    <a:pt x="109" y="41"/>
                  </a:lnTo>
                  <a:lnTo>
                    <a:pt x="105" y="41"/>
                  </a:lnTo>
                  <a:lnTo>
                    <a:pt x="101" y="45"/>
                  </a:lnTo>
                  <a:lnTo>
                    <a:pt x="98" y="45"/>
                  </a:lnTo>
                  <a:lnTo>
                    <a:pt x="94" y="45"/>
                  </a:lnTo>
                  <a:lnTo>
                    <a:pt x="90" y="49"/>
                  </a:lnTo>
                  <a:lnTo>
                    <a:pt x="94" y="49"/>
                  </a:lnTo>
                  <a:lnTo>
                    <a:pt x="90" y="49"/>
                  </a:lnTo>
                  <a:lnTo>
                    <a:pt x="86" y="49"/>
                  </a:lnTo>
                  <a:lnTo>
                    <a:pt x="83" y="49"/>
                  </a:lnTo>
                  <a:lnTo>
                    <a:pt x="86" y="49"/>
                  </a:lnTo>
                  <a:lnTo>
                    <a:pt x="86" y="53"/>
                  </a:lnTo>
                  <a:lnTo>
                    <a:pt x="83" y="53"/>
                  </a:lnTo>
                  <a:lnTo>
                    <a:pt x="83" y="49"/>
                  </a:lnTo>
                  <a:lnTo>
                    <a:pt x="83" y="53"/>
                  </a:lnTo>
                  <a:lnTo>
                    <a:pt x="79" y="53"/>
                  </a:lnTo>
                  <a:lnTo>
                    <a:pt x="75" y="53"/>
                  </a:lnTo>
                  <a:lnTo>
                    <a:pt x="75" y="57"/>
                  </a:lnTo>
                  <a:lnTo>
                    <a:pt x="75" y="53"/>
                  </a:lnTo>
                  <a:lnTo>
                    <a:pt x="79" y="53"/>
                  </a:lnTo>
                  <a:lnTo>
                    <a:pt x="79" y="57"/>
                  </a:lnTo>
                  <a:lnTo>
                    <a:pt x="83" y="57"/>
                  </a:lnTo>
                  <a:lnTo>
                    <a:pt x="79" y="57"/>
                  </a:lnTo>
                  <a:lnTo>
                    <a:pt x="75" y="57"/>
                  </a:lnTo>
                  <a:lnTo>
                    <a:pt x="75" y="60"/>
                  </a:lnTo>
                  <a:lnTo>
                    <a:pt x="75" y="57"/>
                  </a:lnTo>
                  <a:lnTo>
                    <a:pt x="75" y="60"/>
                  </a:lnTo>
                  <a:lnTo>
                    <a:pt x="71" y="60"/>
                  </a:lnTo>
                  <a:lnTo>
                    <a:pt x="68" y="60"/>
                  </a:lnTo>
                  <a:lnTo>
                    <a:pt x="64" y="60"/>
                  </a:lnTo>
                  <a:lnTo>
                    <a:pt x="60" y="60"/>
                  </a:lnTo>
                  <a:lnTo>
                    <a:pt x="60" y="64"/>
                  </a:lnTo>
                  <a:lnTo>
                    <a:pt x="56" y="64"/>
                  </a:lnTo>
                  <a:lnTo>
                    <a:pt x="60" y="60"/>
                  </a:lnTo>
                  <a:lnTo>
                    <a:pt x="56" y="60"/>
                  </a:lnTo>
                  <a:lnTo>
                    <a:pt x="52" y="60"/>
                  </a:lnTo>
                  <a:lnTo>
                    <a:pt x="52" y="64"/>
                  </a:lnTo>
                  <a:lnTo>
                    <a:pt x="49" y="64"/>
                  </a:lnTo>
                  <a:lnTo>
                    <a:pt x="45" y="64"/>
                  </a:lnTo>
                  <a:lnTo>
                    <a:pt x="45" y="68"/>
                  </a:lnTo>
                  <a:lnTo>
                    <a:pt x="45" y="64"/>
                  </a:lnTo>
                  <a:lnTo>
                    <a:pt x="41" y="64"/>
                  </a:lnTo>
                  <a:lnTo>
                    <a:pt x="41" y="68"/>
                  </a:lnTo>
                  <a:lnTo>
                    <a:pt x="37" y="68"/>
                  </a:lnTo>
                  <a:lnTo>
                    <a:pt x="41" y="68"/>
                  </a:lnTo>
                  <a:lnTo>
                    <a:pt x="37" y="68"/>
                  </a:lnTo>
                  <a:lnTo>
                    <a:pt x="34" y="68"/>
                  </a:lnTo>
                  <a:lnTo>
                    <a:pt x="30" y="68"/>
                  </a:lnTo>
                  <a:lnTo>
                    <a:pt x="30" y="64"/>
                  </a:lnTo>
                  <a:lnTo>
                    <a:pt x="34" y="64"/>
                  </a:lnTo>
                  <a:lnTo>
                    <a:pt x="34" y="68"/>
                  </a:lnTo>
                  <a:lnTo>
                    <a:pt x="30" y="64"/>
                  </a:lnTo>
                  <a:lnTo>
                    <a:pt x="26" y="64"/>
                  </a:lnTo>
                  <a:lnTo>
                    <a:pt x="26" y="68"/>
                  </a:lnTo>
                  <a:lnTo>
                    <a:pt x="22" y="72"/>
                  </a:lnTo>
                  <a:lnTo>
                    <a:pt x="19" y="72"/>
                  </a:lnTo>
                  <a:lnTo>
                    <a:pt x="22" y="72"/>
                  </a:lnTo>
                  <a:lnTo>
                    <a:pt x="19" y="72"/>
                  </a:lnTo>
                  <a:lnTo>
                    <a:pt x="19" y="75"/>
                  </a:lnTo>
                  <a:lnTo>
                    <a:pt x="15" y="75"/>
                  </a:lnTo>
                  <a:lnTo>
                    <a:pt x="15" y="72"/>
                  </a:lnTo>
                  <a:lnTo>
                    <a:pt x="11" y="72"/>
                  </a:lnTo>
                  <a:lnTo>
                    <a:pt x="15" y="72"/>
                  </a:lnTo>
                  <a:lnTo>
                    <a:pt x="11" y="72"/>
                  </a:lnTo>
                  <a:lnTo>
                    <a:pt x="11" y="75"/>
                  </a:lnTo>
                  <a:lnTo>
                    <a:pt x="7" y="75"/>
                  </a:lnTo>
                  <a:lnTo>
                    <a:pt x="4" y="72"/>
                  </a:lnTo>
                  <a:lnTo>
                    <a:pt x="0" y="72"/>
                  </a:lnTo>
                  <a:lnTo>
                    <a:pt x="4" y="75"/>
                  </a:lnTo>
                  <a:lnTo>
                    <a:pt x="0" y="75"/>
                  </a:lnTo>
                  <a:lnTo>
                    <a:pt x="0" y="79"/>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355" name="Freeform 3046"/>
            <p:cNvSpPr>
              <a:spLocks/>
            </p:cNvSpPr>
            <p:nvPr/>
          </p:nvSpPr>
          <p:spPr bwMode="auto">
            <a:xfrm>
              <a:off x="2979738" y="2062163"/>
              <a:ext cx="6350" cy="0"/>
            </a:xfrm>
            <a:custGeom>
              <a:avLst/>
              <a:gdLst>
                <a:gd name="T0" fmla="*/ 0 w 4"/>
                <a:gd name="T1" fmla="*/ 6350 w 4"/>
                <a:gd name="T2" fmla="*/ 0 w 4"/>
                <a:gd name="T3" fmla="*/ 0 60000 65536"/>
                <a:gd name="T4" fmla="*/ 0 60000 65536"/>
                <a:gd name="T5" fmla="*/ 0 60000 65536"/>
              </a:gdLst>
              <a:ahLst/>
              <a:cxnLst>
                <a:cxn ang="T3">
                  <a:pos x="T0" y="0"/>
                </a:cxn>
                <a:cxn ang="T4">
                  <a:pos x="T1" y="0"/>
                </a:cxn>
                <a:cxn ang="T5">
                  <a:pos x="T2" y="0"/>
                </a:cxn>
              </a:cxnLst>
              <a:rect l="0" t="0" r="r" b="b"/>
              <a:pathLst>
                <a:path w="4">
                  <a:moveTo>
                    <a:pt x="0" y="0"/>
                  </a:moveTo>
                  <a:lnTo>
                    <a:pt x="4" y="0"/>
                  </a:lnTo>
                  <a:lnTo>
                    <a:pt x="0"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356" name="Freeform 3047"/>
            <p:cNvSpPr>
              <a:spLocks/>
            </p:cNvSpPr>
            <p:nvPr/>
          </p:nvSpPr>
          <p:spPr bwMode="auto">
            <a:xfrm>
              <a:off x="2990850" y="2057400"/>
              <a:ext cx="6350" cy="4763"/>
            </a:xfrm>
            <a:custGeom>
              <a:avLst/>
              <a:gdLst>
                <a:gd name="T0" fmla="*/ 0 w 4"/>
                <a:gd name="T1" fmla="*/ 0 h 3"/>
                <a:gd name="T2" fmla="*/ 6350 w 4"/>
                <a:gd name="T3" fmla="*/ 0 h 3"/>
                <a:gd name="T4" fmla="*/ 6350 w 4"/>
                <a:gd name="T5" fmla="*/ 4763 h 3"/>
                <a:gd name="T6" fmla="*/ 6350 w 4"/>
                <a:gd name="T7" fmla="*/ 0 h 3"/>
                <a:gd name="T8" fmla="*/ 0 w 4"/>
                <a:gd name="T9" fmla="*/ 0 h 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 h="3">
                  <a:moveTo>
                    <a:pt x="0" y="0"/>
                  </a:moveTo>
                  <a:lnTo>
                    <a:pt x="4" y="0"/>
                  </a:lnTo>
                  <a:lnTo>
                    <a:pt x="4" y="3"/>
                  </a:lnTo>
                  <a:lnTo>
                    <a:pt x="4" y="0"/>
                  </a:lnTo>
                  <a:lnTo>
                    <a:pt x="0"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357" name="Freeform 3048"/>
            <p:cNvSpPr>
              <a:spLocks/>
            </p:cNvSpPr>
            <p:nvPr/>
          </p:nvSpPr>
          <p:spPr bwMode="auto">
            <a:xfrm>
              <a:off x="3014663" y="2051050"/>
              <a:ext cx="12700" cy="6350"/>
            </a:xfrm>
            <a:custGeom>
              <a:avLst/>
              <a:gdLst>
                <a:gd name="T0" fmla="*/ 6350 w 8"/>
                <a:gd name="T1" fmla="*/ 6350 h 4"/>
                <a:gd name="T2" fmla="*/ 0 w 8"/>
                <a:gd name="T3" fmla="*/ 6350 h 4"/>
                <a:gd name="T4" fmla="*/ 0 w 8"/>
                <a:gd name="T5" fmla="*/ 0 h 4"/>
                <a:gd name="T6" fmla="*/ 6350 w 8"/>
                <a:gd name="T7" fmla="*/ 0 h 4"/>
                <a:gd name="T8" fmla="*/ 12700 w 8"/>
                <a:gd name="T9" fmla="*/ 0 h 4"/>
                <a:gd name="T10" fmla="*/ 12700 w 8"/>
                <a:gd name="T11" fmla="*/ 6350 h 4"/>
                <a:gd name="T12" fmla="*/ 6350 w 8"/>
                <a:gd name="T13" fmla="*/ 6350 h 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8" h="4">
                  <a:moveTo>
                    <a:pt x="4" y="4"/>
                  </a:moveTo>
                  <a:lnTo>
                    <a:pt x="0" y="4"/>
                  </a:lnTo>
                  <a:lnTo>
                    <a:pt x="0" y="0"/>
                  </a:lnTo>
                  <a:lnTo>
                    <a:pt x="4" y="0"/>
                  </a:lnTo>
                  <a:lnTo>
                    <a:pt x="8" y="0"/>
                  </a:lnTo>
                  <a:lnTo>
                    <a:pt x="8" y="4"/>
                  </a:lnTo>
                  <a:lnTo>
                    <a:pt x="4"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358" name="Freeform 3049"/>
            <p:cNvSpPr>
              <a:spLocks/>
            </p:cNvSpPr>
            <p:nvPr/>
          </p:nvSpPr>
          <p:spPr bwMode="auto">
            <a:xfrm>
              <a:off x="3033713" y="2057400"/>
              <a:ext cx="11112" cy="4763"/>
            </a:xfrm>
            <a:custGeom>
              <a:avLst/>
              <a:gdLst>
                <a:gd name="T0" fmla="*/ 0 w 7"/>
                <a:gd name="T1" fmla="*/ 4763 h 3"/>
                <a:gd name="T2" fmla="*/ 0 w 7"/>
                <a:gd name="T3" fmla="*/ 0 h 3"/>
                <a:gd name="T4" fmla="*/ 4762 w 7"/>
                <a:gd name="T5" fmla="*/ 0 h 3"/>
                <a:gd name="T6" fmla="*/ 11112 w 7"/>
                <a:gd name="T7" fmla="*/ 0 h 3"/>
                <a:gd name="T8" fmla="*/ 4762 w 7"/>
                <a:gd name="T9" fmla="*/ 0 h 3"/>
                <a:gd name="T10" fmla="*/ 4762 w 7"/>
                <a:gd name="T11" fmla="*/ 4763 h 3"/>
                <a:gd name="T12" fmla="*/ 0 w 7"/>
                <a:gd name="T13" fmla="*/ 4763 h 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7" h="3">
                  <a:moveTo>
                    <a:pt x="0" y="3"/>
                  </a:moveTo>
                  <a:lnTo>
                    <a:pt x="0" y="0"/>
                  </a:lnTo>
                  <a:lnTo>
                    <a:pt x="3" y="0"/>
                  </a:lnTo>
                  <a:lnTo>
                    <a:pt x="7" y="0"/>
                  </a:lnTo>
                  <a:lnTo>
                    <a:pt x="3" y="0"/>
                  </a:lnTo>
                  <a:lnTo>
                    <a:pt x="3" y="3"/>
                  </a:lnTo>
                  <a:lnTo>
                    <a:pt x="0" y="3"/>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359" name="Rectangle 3050"/>
            <p:cNvSpPr>
              <a:spLocks noChangeArrowheads="1"/>
            </p:cNvSpPr>
            <p:nvPr/>
          </p:nvSpPr>
          <p:spPr bwMode="auto">
            <a:xfrm>
              <a:off x="3027363" y="2051050"/>
              <a:ext cx="6350" cy="6350"/>
            </a:xfrm>
            <a:prstGeom prst="rect">
              <a:avLst/>
            </a:prstGeom>
            <a:noFill/>
            <a:ln w="635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360" name="Freeform 3051"/>
            <p:cNvSpPr>
              <a:spLocks/>
            </p:cNvSpPr>
            <p:nvPr/>
          </p:nvSpPr>
          <p:spPr bwMode="auto">
            <a:xfrm>
              <a:off x="3044825" y="2057400"/>
              <a:ext cx="6350" cy="4763"/>
            </a:xfrm>
            <a:custGeom>
              <a:avLst/>
              <a:gdLst>
                <a:gd name="T0" fmla="*/ 0 w 4"/>
                <a:gd name="T1" fmla="*/ 4763 h 3"/>
                <a:gd name="T2" fmla="*/ 0 w 4"/>
                <a:gd name="T3" fmla="*/ 0 h 3"/>
                <a:gd name="T4" fmla="*/ 6350 w 4"/>
                <a:gd name="T5" fmla="*/ 0 h 3"/>
                <a:gd name="T6" fmla="*/ 0 w 4"/>
                <a:gd name="T7" fmla="*/ 4763 h 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 h="3">
                  <a:moveTo>
                    <a:pt x="0" y="3"/>
                  </a:moveTo>
                  <a:lnTo>
                    <a:pt x="0" y="0"/>
                  </a:lnTo>
                  <a:lnTo>
                    <a:pt x="4" y="0"/>
                  </a:lnTo>
                  <a:lnTo>
                    <a:pt x="0" y="3"/>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361" name="Freeform 3052"/>
            <p:cNvSpPr>
              <a:spLocks/>
            </p:cNvSpPr>
            <p:nvPr/>
          </p:nvSpPr>
          <p:spPr bwMode="auto">
            <a:xfrm>
              <a:off x="3051175" y="2062163"/>
              <a:ext cx="6350" cy="0"/>
            </a:xfrm>
            <a:custGeom>
              <a:avLst/>
              <a:gdLst>
                <a:gd name="T0" fmla="*/ 0 w 4"/>
                <a:gd name="T1" fmla="*/ 6350 w 4"/>
                <a:gd name="T2" fmla="*/ 0 w 4"/>
                <a:gd name="T3" fmla="*/ 0 60000 65536"/>
                <a:gd name="T4" fmla="*/ 0 60000 65536"/>
                <a:gd name="T5" fmla="*/ 0 60000 65536"/>
              </a:gdLst>
              <a:ahLst/>
              <a:cxnLst>
                <a:cxn ang="T3">
                  <a:pos x="T0" y="0"/>
                </a:cxn>
                <a:cxn ang="T4">
                  <a:pos x="T1" y="0"/>
                </a:cxn>
                <a:cxn ang="T5">
                  <a:pos x="T2" y="0"/>
                </a:cxn>
              </a:cxnLst>
              <a:rect l="0" t="0" r="r" b="b"/>
              <a:pathLst>
                <a:path w="4">
                  <a:moveTo>
                    <a:pt x="0" y="0"/>
                  </a:moveTo>
                  <a:lnTo>
                    <a:pt x="4" y="0"/>
                  </a:lnTo>
                  <a:lnTo>
                    <a:pt x="0"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362" name="Freeform 3053"/>
            <p:cNvSpPr>
              <a:spLocks/>
            </p:cNvSpPr>
            <p:nvPr/>
          </p:nvSpPr>
          <p:spPr bwMode="auto">
            <a:xfrm>
              <a:off x="2854325" y="1925638"/>
              <a:ext cx="47625" cy="17462"/>
            </a:xfrm>
            <a:custGeom>
              <a:avLst/>
              <a:gdLst>
                <a:gd name="T0" fmla="*/ 0 w 30"/>
                <a:gd name="T1" fmla="*/ 6350 h 11"/>
                <a:gd name="T2" fmla="*/ 6350 w 30"/>
                <a:gd name="T3" fmla="*/ 6350 h 11"/>
                <a:gd name="T4" fmla="*/ 12700 w 30"/>
                <a:gd name="T5" fmla="*/ 6350 h 11"/>
                <a:gd name="T6" fmla="*/ 17463 w 30"/>
                <a:gd name="T7" fmla="*/ 6350 h 11"/>
                <a:gd name="T8" fmla="*/ 17463 w 30"/>
                <a:gd name="T9" fmla="*/ 0 h 11"/>
                <a:gd name="T10" fmla="*/ 23813 w 30"/>
                <a:gd name="T11" fmla="*/ 0 h 11"/>
                <a:gd name="T12" fmla="*/ 30163 w 30"/>
                <a:gd name="T13" fmla="*/ 0 h 11"/>
                <a:gd name="T14" fmla="*/ 36513 w 30"/>
                <a:gd name="T15" fmla="*/ 0 h 11"/>
                <a:gd name="T16" fmla="*/ 41275 w 30"/>
                <a:gd name="T17" fmla="*/ 0 h 11"/>
                <a:gd name="T18" fmla="*/ 41275 w 30"/>
                <a:gd name="T19" fmla="*/ 6350 h 11"/>
                <a:gd name="T20" fmla="*/ 41275 w 30"/>
                <a:gd name="T21" fmla="*/ 11112 h 11"/>
                <a:gd name="T22" fmla="*/ 47625 w 30"/>
                <a:gd name="T23" fmla="*/ 11112 h 11"/>
                <a:gd name="T24" fmla="*/ 41275 w 30"/>
                <a:gd name="T25" fmla="*/ 11112 h 11"/>
                <a:gd name="T26" fmla="*/ 36513 w 30"/>
                <a:gd name="T27" fmla="*/ 11112 h 11"/>
                <a:gd name="T28" fmla="*/ 30163 w 30"/>
                <a:gd name="T29" fmla="*/ 11112 h 11"/>
                <a:gd name="T30" fmla="*/ 30163 w 30"/>
                <a:gd name="T31" fmla="*/ 17462 h 11"/>
                <a:gd name="T32" fmla="*/ 36513 w 30"/>
                <a:gd name="T33" fmla="*/ 17462 h 11"/>
                <a:gd name="T34" fmla="*/ 30163 w 30"/>
                <a:gd name="T35" fmla="*/ 17462 h 11"/>
                <a:gd name="T36" fmla="*/ 23813 w 30"/>
                <a:gd name="T37" fmla="*/ 11112 h 11"/>
                <a:gd name="T38" fmla="*/ 17463 w 30"/>
                <a:gd name="T39" fmla="*/ 11112 h 11"/>
                <a:gd name="T40" fmla="*/ 12700 w 30"/>
                <a:gd name="T41" fmla="*/ 11112 h 11"/>
                <a:gd name="T42" fmla="*/ 6350 w 30"/>
                <a:gd name="T43" fmla="*/ 11112 h 11"/>
                <a:gd name="T44" fmla="*/ 0 w 30"/>
                <a:gd name="T45" fmla="*/ 6350 h 1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0" h="11">
                  <a:moveTo>
                    <a:pt x="0" y="4"/>
                  </a:moveTo>
                  <a:lnTo>
                    <a:pt x="4" y="4"/>
                  </a:lnTo>
                  <a:lnTo>
                    <a:pt x="8" y="4"/>
                  </a:lnTo>
                  <a:lnTo>
                    <a:pt x="11" y="4"/>
                  </a:lnTo>
                  <a:lnTo>
                    <a:pt x="11" y="0"/>
                  </a:lnTo>
                  <a:lnTo>
                    <a:pt x="15" y="0"/>
                  </a:lnTo>
                  <a:lnTo>
                    <a:pt x="19" y="0"/>
                  </a:lnTo>
                  <a:lnTo>
                    <a:pt x="23" y="0"/>
                  </a:lnTo>
                  <a:lnTo>
                    <a:pt x="26" y="0"/>
                  </a:lnTo>
                  <a:lnTo>
                    <a:pt x="26" y="4"/>
                  </a:lnTo>
                  <a:lnTo>
                    <a:pt x="26" y="7"/>
                  </a:lnTo>
                  <a:lnTo>
                    <a:pt x="30" y="7"/>
                  </a:lnTo>
                  <a:lnTo>
                    <a:pt x="26" y="7"/>
                  </a:lnTo>
                  <a:lnTo>
                    <a:pt x="23" y="7"/>
                  </a:lnTo>
                  <a:lnTo>
                    <a:pt x="19" y="7"/>
                  </a:lnTo>
                  <a:lnTo>
                    <a:pt x="19" y="11"/>
                  </a:lnTo>
                  <a:lnTo>
                    <a:pt x="23" y="11"/>
                  </a:lnTo>
                  <a:lnTo>
                    <a:pt x="19" y="11"/>
                  </a:lnTo>
                  <a:lnTo>
                    <a:pt x="15" y="7"/>
                  </a:lnTo>
                  <a:lnTo>
                    <a:pt x="11" y="7"/>
                  </a:lnTo>
                  <a:lnTo>
                    <a:pt x="8" y="7"/>
                  </a:lnTo>
                  <a:lnTo>
                    <a:pt x="4" y="7"/>
                  </a:lnTo>
                  <a:lnTo>
                    <a:pt x="0"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363" name="Freeform 3055"/>
            <p:cNvSpPr>
              <a:spLocks/>
            </p:cNvSpPr>
            <p:nvPr/>
          </p:nvSpPr>
          <p:spPr bwMode="auto">
            <a:xfrm>
              <a:off x="3009900" y="1966913"/>
              <a:ext cx="11113" cy="6350"/>
            </a:xfrm>
            <a:custGeom>
              <a:avLst/>
              <a:gdLst>
                <a:gd name="T0" fmla="*/ 0 w 7"/>
                <a:gd name="T1" fmla="*/ 6350 h 4"/>
                <a:gd name="T2" fmla="*/ 0 w 7"/>
                <a:gd name="T3" fmla="*/ 0 h 4"/>
                <a:gd name="T4" fmla="*/ 4763 w 7"/>
                <a:gd name="T5" fmla="*/ 0 h 4"/>
                <a:gd name="T6" fmla="*/ 11113 w 7"/>
                <a:gd name="T7" fmla="*/ 0 h 4"/>
                <a:gd name="T8" fmla="*/ 4763 w 7"/>
                <a:gd name="T9" fmla="*/ 6350 h 4"/>
                <a:gd name="T10" fmla="*/ 0 w 7"/>
                <a:gd name="T11" fmla="*/ 6350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 h="4">
                  <a:moveTo>
                    <a:pt x="0" y="4"/>
                  </a:moveTo>
                  <a:lnTo>
                    <a:pt x="0" y="0"/>
                  </a:lnTo>
                  <a:lnTo>
                    <a:pt x="3" y="0"/>
                  </a:lnTo>
                  <a:lnTo>
                    <a:pt x="7" y="0"/>
                  </a:lnTo>
                  <a:lnTo>
                    <a:pt x="3" y="4"/>
                  </a:lnTo>
                  <a:lnTo>
                    <a:pt x="0"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364" name="Freeform 3056"/>
            <p:cNvSpPr>
              <a:spLocks/>
            </p:cNvSpPr>
            <p:nvPr/>
          </p:nvSpPr>
          <p:spPr bwMode="auto">
            <a:xfrm>
              <a:off x="3105150" y="2020888"/>
              <a:ext cx="11113" cy="0"/>
            </a:xfrm>
            <a:custGeom>
              <a:avLst/>
              <a:gdLst>
                <a:gd name="T0" fmla="*/ 0 w 7"/>
                <a:gd name="T1" fmla="*/ 6350 w 7"/>
                <a:gd name="T2" fmla="*/ 11113 w 7"/>
                <a:gd name="T3" fmla="*/ 6350 w 7"/>
                <a:gd name="T4" fmla="*/ 0 w 7"/>
                <a:gd name="T5" fmla="*/ 0 60000 65536"/>
                <a:gd name="T6" fmla="*/ 0 60000 65536"/>
                <a:gd name="T7" fmla="*/ 0 60000 65536"/>
                <a:gd name="T8" fmla="*/ 0 60000 65536"/>
                <a:gd name="T9" fmla="*/ 0 60000 65536"/>
              </a:gdLst>
              <a:ahLst/>
              <a:cxnLst>
                <a:cxn ang="T5">
                  <a:pos x="T0" y="0"/>
                </a:cxn>
                <a:cxn ang="T6">
                  <a:pos x="T1" y="0"/>
                </a:cxn>
                <a:cxn ang="T7">
                  <a:pos x="T2" y="0"/>
                </a:cxn>
                <a:cxn ang="T8">
                  <a:pos x="T3" y="0"/>
                </a:cxn>
                <a:cxn ang="T9">
                  <a:pos x="T4" y="0"/>
                </a:cxn>
              </a:cxnLst>
              <a:rect l="0" t="0" r="r" b="b"/>
              <a:pathLst>
                <a:path w="7">
                  <a:moveTo>
                    <a:pt x="0" y="0"/>
                  </a:moveTo>
                  <a:lnTo>
                    <a:pt x="4" y="0"/>
                  </a:lnTo>
                  <a:lnTo>
                    <a:pt x="7" y="0"/>
                  </a:lnTo>
                  <a:lnTo>
                    <a:pt x="4" y="0"/>
                  </a:lnTo>
                  <a:lnTo>
                    <a:pt x="0"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365" name="Freeform 3057"/>
            <p:cNvSpPr>
              <a:spLocks/>
            </p:cNvSpPr>
            <p:nvPr/>
          </p:nvSpPr>
          <p:spPr bwMode="auto">
            <a:xfrm>
              <a:off x="3146425" y="2038350"/>
              <a:ext cx="6350" cy="6350"/>
            </a:xfrm>
            <a:custGeom>
              <a:avLst/>
              <a:gdLst>
                <a:gd name="T0" fmla="*/ 0 w 4"/>
                <a:gd name="T1" fmla="*/ 0 h 4"/>
                <a:gd name="T2" fmla="*/ 6350 w 4"/>
                <a:gd name="T3" fmla="*/ 0 h 4"/>
                <a:gd name="T4" fmla="*/ 0 w 4"/>
                <a:gd name="T5" fmla="*/ 6350 h 4"/>
                <a:gd name="T6" fmla="*/ 0 w 4"/>
                <a:gd name="T7" fmla="*/ 0 h 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 h="4">
                  <a:moveTo>
                    <a:pt x="0" y="0"/>
                  </a:moveTo>
                  <a:lnTo>
                    <a:pt x="4" y="0"/>
                  </a:lnTo>
                  <a:lnTo>
                    <a:pt x="0" y="4"/>
                  </a:lnTo>
                  <a:lnTo>
                    <a:pt x="0"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366" name="Rectangle 3058"/>
            <p:cNvSpPr>
              <a:spLocks noChangeArrowheads="1"/>
            </p:cNvSpPr>
            <p:nvPr/>
          </p:nvSpPr>
          <p:spPr bwMode="auto">
            <a:xfrm>
              <a:off x="3170238" y="2020888"/>
              <a:ext cx="6350" cy="6350"/>
            </a:xfrm>
            <a:prstGeom prst="rect">
              <a:avLst/>
            </a:prstGeom>
            <a:noFill/>
            <a:ln w="635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367" name="Freeform 3059"/>
            <p:cNvSpPr>
              <a:spLocks/>
            </p:cNvSpPr>
            <p:nvPr/>
          </p:nvSpPr>
          <p:spPr bwMode="auto">
            <a:xfrm>
              <a:off x="3182938" y="2020888"/>
              <a:ext cx="4762" cy="0"/>
            </a:xfrm>
            <a:custGeom>
              <a:avLst/>
              <a:gdLst>
                <a:gd name="T0" fmla="*/ 0 w 3"/>
                <a:gd name="T1" fmla="*/ 4762 w 3"/>
                <a:gd name="T2" fmla="*/ 0 w 3"/>
                <a:gd name="T3" fmla="*/ 0 60000 65536"/>
                <a:gd name="T4" fmla="*/ 0 60000 65536"/>
                <a:gd name="T5" fmla="*/ 0 60000 65536"/>
              </a:gdLst>
              <a:ahLst/>
              <a:cxnLst>
                <a:cxn ang="T3">
                  <a:pos x="T0" y="0"/>
                </a:cxn>
                <a:cxn ang="T4">
                  <a:pos x="T1" y="0"/>
                </a:cxn>
                <a:cxn ang="T5">
                  <a:pos x="T2" y="0"/>
                </a:cxn>
              </a:cxnLst>
              <a:rect l="0" t="0" r="r" b="b"/>
              <a:pathLst>
                <a:path w="3">
                  <a:moveTo>
                    <a:pt x="0" y="0"/>
                  </a:moveTo>
                  <a:lnTo>
                    <a:pt x="3" y="0"/>
                  </a:lnTo>
                  <a:lnTo>
                    <a:pt x="0"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368" name="Freeform 3060"/>
            <p:cNvSpPr>
              <a:spLocks/>
            </p:cNvSpPr>
            <p:nvPr/>
          </p:nvSpPr>
          <p:spPr bwMode="auto">
            <a:xfrm>
              <a:off x="3187700" y="2020888"/>
              <a:ext cx="6350" cy="0"/>
            </a:xfrm>
            <a:custGeom>
              <a:avLst/>
              <a:gdLst>
                <a:gd name="T0" fmla="*/ 0 w 4"/>
                <a:gd name="T1" fmla="*/ 6350 w 4"/>
                <a:gd name="T2" fmla="*/ 0 w 4"/>
                <a:gd name="T3" fmla="*/ 0 60000 65536"/>
                <a:gd name="T4" fmla="*/ 0 60000 65536"/>
                <a:gd name="T5" fmla="*/ 0 60000 65536"/>
              </a:gdLst>
              <a:ahLst/>
              <a:cxnLst>
                <a:cxn ang="T3">
                  <a:pos x="T0" y="0"/>
                </a:cxn>
                <a:cxn ang="T4">
                  <a:pos x="T1" y="0"/>
                </a:cxn>
                <a:cxn ang="T5">
                  <a:pos x="T2" y="0"/>
                </a:cxn>
              </a:cxnLst>
              <a:rect l="0" t="0" r="r" b="b"/>
              <a:pathLst>
                <a:path w="4">
                  <a:moveTo>
                    <a:pt x="0" y="0"/>
                  </a:moveTo>
                  <a:lnTo>
                    <a:pt x="4" y="0"/>
                  </a:lnTo>
                  <a:lnTo>
                    <a:pt x="0"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369" name="Freeform 3061"/>
            <p:cNvSpPr>
              <a:spLocks/>
            </p:cNvSpPr>
            <p:nvPr/>
          </p:nvSpPr>
          <p:spPr bwMode="auto">
            <a:xfrm>
              <a:off x="3170238" y="1984375"/>
              <a:ext cx="65087" cy="30163"/>
            </a:xfrm>
            <a:custGeom>
              <a:avLst/>
              <a:gdLst>
                <a:gd name="T0" fmla="*/ 6350 w 41"/>
                <a:gd name="T1" fmla="*/ 19050 h 19"/>
                <a:gd name="T2" fmla="*/ 0 w 41"/>
                <a:gd name="T3" fmla="*/ 12700 h 19"/>
                <a:gd name="T4" fmla="*/ 12700 w 41"/>
                <a:gd name="T5" fmla="*/ 12700 h 19"/>
                <a:gd name="T6" fmla="*/ 17462 w 41"/>
                <a:gd name="T7" fmla="*/ 19050 h 19"/>
                <a:gd name="T8" fmla="*/ 30162 w 41"/>
                <a:gd name="T9" fmla="*/ 19050 h 19"/>
                <a:gd name="T10" fmla="*/ 23812 w 41"/>
                <a:gd name="T11" fmla="*/ 12700 h 19"/>
                <a:gd name="T12" fmla="*/ 23812 w 41"/>
                <a:gd name="T13" fmla="*/ 12700 h 19"/>
                <a:gd name="T14" fmla="*/ 17462 w 41"/>
                <a:gd name="T15" fmla="*/ 6350 h 19"/>
                <a:gd name="T16" fmla="*/ 30162 w 41"/>
                <a:gd name="T17" fmla="*/ 6350 h 19"/>
                <a:gd name="T18" fmla="*/ 36512 w 41"/>
                <a:gd name="T19" fmla="*/ 6350 h 19"/>
                <a:gd name="T20" fmla="*/ 36512 w 41"/>
                <a:gd name="T21" fmla="*/ 6350 h 19"/>
                <a:gd name="T22" fmla="*/ 36512 w 41"/>
                <a:gd name="T23" fmla="*/ 0 h 19"/>
                <a:gd name="T24" fmla="*/ 47625 w 41"/>
                <a:gd name="T25" fmla="*/ 0 h 19"/>
                <a:gd name="T26" fmla="*/ 53975 w 41"/>
                <a:gd name="T27" fmla="*/ 6350 h 19"/>
                <a:gd name="T28" fmla="*/ 53975 w 41"/>
                <a:gd name="T29" fmla="*/ 6350 h 19"/>
                <a:gd name="T30" fmla="*/ 53975 w 41"/>
                <a:gd name="T31" fmla="*/ 6350 h 19"/>
                <a:gd name="T32" fmla="*/ 65087 w 41"/>
                <a:gd name="T33" fmla="*/ 12700 h 19"/>
                <a:gd name="T34" fmla="*/ 53975 w 41"/>
                <a:gd name="T35" fmla="*/ 19050 h 19"/>
                <a:gd name="T36" fmla="*/ 47625 w 41"/>
                <a:gd name="T37" fmla="*/ 12700 h 19"/>
                <a:gd name="T38" fmla="*/ 41275 w 41"/>
                <a:gd name="T39" fmla="*/ 19050 h 19"/>
                <a:gd name="T40" fmla="*/ 47625 w 41"/>
                <a:gd name="T41" fmla="*/ 12700 h 19"/>
                <a:gd name="T42" fmla="*/ 47625 w 41"/>
                <a:gd name="T43" fmla="*/ 19050 h 19"/>
                <a:gd name="T44" fmla="*/ 36512 w 41"/>
                <a:gd name="T45" fmla="*/ 19050 h 19"/>
                <a:gd name="T46" fmla="*/ 30162 w 41"/>
                <a:gd name="T47" fmla="*/ 23813 h 19"/>
                <a:gd name="T48" fmla="*/ 30162 w 41"/>
                <a:gd name="T49" fmla="*/ 23813 h 19"/>
                <a:gd name="T50" fmla="*/ 23812 w 41"/>
                <a:gd name="T51" fmla="*/ 30163 h 19"/>
                <a:gd name="T52" fmla="*/ 23812 w 41"/>
                <a:gd name="T53" fmla="*/ 30163 h 19"/>
                <a:gd name="T54" fmla="*/ 23812 w 41"/>
                <a:gd name="T55" fmla="*/ 30163 h 19"/>
                <a:gd name="T56" fmla="*/ 17462 w 41"/>
                <a:gd name="T57" fmla="*/ 23813 h 19"/>
                <a:gd name="T58" fmla="*/ 17462 w 41"/>
                <a:gd name="T59" fmla="*/ 23813 h 19"/>
                <a:gd name="T60" fmla="*/ 17462 w 41"/>
                <a:gd name="T61" fmla="*/ 23813 h 19"/>
                <a:gd name="T62" fmla="*/ 6350 w 41"/>
                <a:gd name="T63" fmla="*/ 23813 h 19"/>
                <a:gd name="T64" fmla="*/ 17462 w 41"/>
                <a:gd name="T65" fmla="*/ 23813 h 19"/>
                <a:gd name="T66" fmla="*/ 6350 w 41"/>
                <a:gd name="T67" fmla="*/ 30163 h 1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41" h="19">
                  <a:moveTo>
                    <a:pt x="4" y="15"/>
                  </a:moveTo>
                  <a:lnTo>
                    <a:pt x="4" y="12"/>
                  </a:lnTo>
                  <a:lnTo>
                    <a:pt x="0" y="12"/>
                  </a:lnTo>
                  <a:lnTo>
                    <a:pt x="0" y="8"/>
                  </a:lnTo>
                  <a:lnTo>
                    <a:pt x="4" y="8"/>
                  </a:lnTo>
                  <a:lnTo>
                    <a:pt x="8" y="8"/>
                  </a:lnTo>
                  <a:lnTo>
                    <a:pt x="11" y="8"/>
                  </a:lnTo>
                  <a:lnTo>
                    <a:pt x="11" y="12"/>
                  </a:lnTo>
                  <a:lnTo>
                    <a:pt x="15" y="12"/>
                  </a:lnTo>
                  <a:lnTo>
                    <a:pt x="19" y="12"/>
                  </a:lnTo>
                  <a:lnTo>
                    <a:pt x="15" y="12"/>
                  </a:lnTo>
                  <a:lnTo>
                    <a:pt x="15" y="8"/>
                  </a:lnTo>
                  <a:lnTo>
                    <a:pt x="19" y="8"/>
                  </a:lnTo>
                  <a:lnTo>
                    <a:pt x="15" y="8"/>
                  </a:lnTo>
                  <a:lnTo>
                    <a:pt x="15" y="4"/>
                  </a:lnTo>
                  <a:lnTo>
                    <a:pt x="11" y="4"/>
                  </a:lnTo>
                  <a:lnTo>
                    <a:pt x="15" y="4"/>
                  </a:lnTo>
                  <a:lnTo>
                    <a:pt x="19" y="4"/>
                  </a:lnTo>
                  <a:lnTo>
                    <a:pt x="19" y="8"/>
                  </a:lnTo>
                  <a:lnTo>
                    <a:pt x="23" y="4"/>
                  </a:lnTo>
                  <a:lnTo>
                    <a:pt x="19" y="4"/>
                  </a:lnTo>
                  <a:lnTo>
                    <a:pt x="23" y="4"/>
                  </a:lnTo>
                  <a:lnTo>
                    <a:pt x="26" y="4"/>
                  </a:lnTo>
                  <a:lnTo>
                    <a:pt x="23" y="0"/>
                  </a:lnTo>
                  <a:lnTo>
                    <a:pt x="26" y="0"/>
                  </a:lnTo>
                  <a:lnTo>
                    <a:pt x="30" y="0"/>
                  </a:lnTo>
                  <a:lnTo>
                    <a:pt x="30" y="4"/>
                  </a:lnTo>
                  <a:lnTo>
                    <a:pt x="34" y="4"/>
                  </a:lnTo>
                  <a:lnTo>
                    <a:pt x="34" y="0"/>
                  </a:lnTo>
                  <a:lnTo>
                    <a:pt x="34" y="4"/>
                  </a:lnTo>
                  <a:lnTo>
                    <a:pt x="38" y="4"/>
                  </a:lnTo>
                  <a:lnTo>
                    <a:pt x="34" y="4"/>
                  </a:lnTo>
                  <a:lnTo>
                    <a:pt x="38" y="8"/>
                  </a:lnTo>
                  <a:lnTo>
                    <a:pt x="41" y="8"/>
                  </a:lnTo>
                  <a:lnTo>
                    <a:pt x="38" y="12"/>
                  </a:lnTo>
                  <a:lnTo>
                    <a:pt x="34" y="12"/>
                  </a:lnTo>
                  <a:lnTo>
                    <a:pt x="34" y="8"/>
                  </a:lnTo>
                  <a:lnTo>
                    <a:pt x="30" y="8"/>
                  </a:lnTo>
                  <a:lnTo>
                    <a:pt x="26" y="8"/>
                  </a:lnTo>
                  <a:lnTo>
                    <a:pt x="26" y="12"/>
                  </a:lnTo>
                  <a:lnTo>
                    <a:pt x="26" y="8"/>
                  </a:lnTo>
                  <a:lnTo>
                    <a:pt x="30" y="8"/>
                  </a:lnTo>
                  <a:lnTo>
                    <a:pt x="34" y="12"/>
                  </a:lnTo>
                  <a:lnTo>
                    <a:pt x="30" y="12"/>
                  </a:lnTo>
                  <a:lnTo>
                    <a:pt x="26" y="12"/>
                  </a:lnTo>
                  <a:lnTo>
                    <a:pt x="23" y="12"/>
                  </a:lnTo>
                  <a:lnTo>
                    <a:pt x="23" y="15"/>
                  </a:lnTo>
                  <a:lnTo>
                    <a:pt x="19" y="15"/>
                  </a:lnTo>
                  <a:lnTo>
                    <a:pt x="15" y="15"/>
                  </a:lnTo>
                  <a:lnTo>
                    <a:pt x="19" y="15"/>
                  </a:lnTo>
                  <a:lnTo>
                    <a:pt x="19" y="19"/>
                  </a:lnTo>
                  <a:lnTo>
                    <a:pt x="15" y="19"/>
                  </a:lnTo>
                  <a:lnTo>
                    <a:pt x="11" y="19"/>
                  </a:lnTo>
                  <a:lnTo>
                    <a:pt x="15" y="19"/>
                  </a:lnTo>
                  <a:lnTo>
                    <a:pt x="15" y="15"/>
                  </a:lnTo>
                  <a:lnTo>
                    <a:pt x="15" y="19"/>
                  </a:lnTo>
                  <a:lnTo>
                    <a:pt x="11" y="19"/>
                  </a:lnTo>
                  <a:lnTo>
                    <a:pt x="11" y="15"/>
                  </a:lnTo>
                  <a:lnTo>
                    <a:pt x="15" y="15"/>
                  </a:lnTo>
                  <a:lnTo>
                    <a:pt x="11" y="15"/>
                  </a:lnTo>
                  <a:lnTo>
                    <a:pt x="11" y="19"/>
                  </a:lnTo>
                  <a:lnTo>
                    <a:pt x="11" y="15"/>
                  </a:lnTo>
                  <a:lnTo>
                    <a:pt x="8" y="15"/>
                  </a:lnTo>
                  <a:lnTo>
                    <a:pt x="4" y="15"/>
                  </a:lnTo>
                  <a:lnTo>
                    <a:pt x="8" y="15"/>
                  </a:lnTo>
                  <a:lnTo>
                    <a:pt x="11" y="15"/>
                  </a:lnTo>
                  <a:lnTo>
                    <a:pt x="8" y="19"/>
                  </a:lnTo>
                  <a:lnTo>
                    <a:pt x="4" y="19"/>
                  </a:lnTo>
                  <a:lnTo>
                    <a:pt x="4" y="15"/>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370" name="Freeform 3062"/>
            <p:cNvSpPr>
              <a:spLocks/>
            </p:cNvSpPr>
            <p:nvPr/>
          </p:nvSpPr>
          <p:spPr bwMode="auto">
            <a:xfrm>
              <a:off x="3206750" y="2008188"/>
              <a:ext cx="11113" cy="0"/>
            </a:xfrm>
            <a:custGeom>
              <a:avLst/>
              <a:gdLst>
                <a:gd name="T0" fmla="*/ 0 w 7"/>
                <a:gd name="T1" fmla="*/ 4763 w 7"/>
                <a:gd name="T2" fmla="*/ 11113 w 7"/>
                <a:gd name="T3" fmla="*/ 4763 w 7"/>
                <a:gd name="T4" fmla="*/ 0 w 7"/>
                <a:gd name="T5" fmla="*/ 0 60000 65536"/>
                <a:gd name="T6" fmla="*/ 0 60000 65536"/>
                <a:gd name="T7" fmla="*/ 0 60000 65536"/>
                <a:gd name="T8" fmla="*/ 0 60000 65536"/>
                <a:gd name="T9" fmla="*/ 0 60000 65536"/>
              </a:gdLst>
              <a:ahLst/>
              <a:cxnLst>
                <a:cxn ang="T5">
                  <a:pos x="T0" y="0"/>
                </a:cxn>
                <a:cxn ang="T6">
                  <a:pos x="T1" y="0"/>
                </a:cxn>
                <a:cxn ang="T7">
                  <a:pos x="T2" y="0"/>
                </a:cxn>
                <a:cxn ang="T8">
                  <a:pos x="T3" y="0"/>
                </a:cxn>
                <a:cxn ang="T9">
                  <a:pos x="T4" y="0"/>
                </a:cxn>
              </a:cxnLst>
              <a:rect l="0" t="0" r="r" b="b"/>
              <a:pathLst>
                <a:path w="7">
                  <a:moveTo>
                    <a:pt x="0" y="0"/>
                  </a:moveTo>
                  <a:lnTo>
                    <a:pt x="3" y="0"/>
                  </a:lnTo>
                  <a:lnTo>
                    <a:pt x="7" y="0"/>
                  </a:lnTo>
                  <a:lnTo>
                    <a:pt x="3" y="0"/>
                  </a:lnTo>
                  <a:lnTo>
                    <a:pt x="0"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371" name="Rectangle 3063"/>
            <p:cNvSpPr>
              <a:spLocks noChangeArrowheads="1"/>
            </p:cNvSpPr>
            <p:nvPr/>
          </p:nvSpPr>
          <p:spPr bwMode="auto">
            <a:xfrm>
              <a:off x="3200400" y="1984375"/>
              <a:ext cx="6350" cy="6350"/>
            </a:xfrm>
            <a:prstGeom prst="rect">
              <a:avLst/>
            </a:prstGeom>
            <a:noFill/>
            <a:ln w="635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372" name="Freeform 3064"/>
            <p:cNvSpPr>
              <a:spLocks/>
            </p:cNvSpPr>
            <p:nvPr/>
          </p:nvSpPr>
          <p:spPr bwMode="auto">
            <a:xfrm>
              <a:off x="2973388" y="1847850"/>
              <a:ext cx="6350" cy="0"/>
            </a:xfrm>
            <a:custGeom>
              <a:avLst/>
              <a:gdLst>
                <a:gd name="T0" fmla="*/ 0 w 4"/>
                <a:gd name="T1" fmla="*/ 6350 w 4"/>
                <a:gd name="T2" fmla="*/ 0 w 4"/>
                <a:gd name="T3" fmla="*/ 0 60000 65536"/>
                <a:gd name="T4" fmla="*/ 0 60000 65536"/>
                <a:gd name="T5" fmla="*/ 0 60000 65536"/>
              </a:gdLst>
              <a:ahLst/>
              <a:cxnLst>
                <a:cxn ang="T3">
                  <a:pos x="T0" y="0"/>
                </a:cxn>
                <a:cxn ang="T4">
                  <a:pos x="T1" y="0"/>
                </a:cxn>
                <a:cxn ang="T5">
                  <a:pos x="T2" y="0"/>
                </a:cxn>
              </a:cxnLst>
              <a:rect l="0" t="0" r="r" b="b"/>
              <a:pathLst>
                <a:path w="4">
                  <a:moveTo>
                    <a:pt x="0" y="0"/>
                  </a:moveTo>
                  <a:lnTo>
                    <a:pt x="4" y="0"/>
                  </a:lnTo>
                  <a:lnTo>
                    <a:pt x="0"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373" name="Freeform 3065"/>
            <p:cNvSpPr>
              <a:spLocks/>
            </p:cNvSpPr>
            <p:nvPr/>
          </p:nvSpPr>
          <p:spPr bwMode="auto">
            <a:xfrm>
              <a:off x="3206750" y="1984375"/>
              <a:ext cx="11113" cy="0"/>
            </a:xfrm>
            <a:custGeom>
              <a:avLst/>
              <a:gdLst>
                <a:gd name="T0" fmla="*/ 0 w 7"/>
                <a:gd name="T1" fmla="*/ 4763 w 7"/>
                <a:gd name="T2" fmla="*/ 11113 w 7"/>
                <a:gd name="T3" fmla="*/ 4763 w 7"/>
                <a:gd name="T4" fmla="*/ 0 w 7"/>
                <a:gd name="T5" fmla="*/ 0 60000 65536"/>
                <a:gd name="T6" fmla="*/ 0 60000 65536"/>
                <a:gd name="T7" fmla="*/ 0 60000 65536"/>
                <a:gd name="T8" fmla="*/ 0 60000 65536"/>
                <a:gd name="T9" fmla="*/ 0 60000 65536"/>
              </a:gdLst>
              <a:ahLst/>
              <a:cxnLst>
                <a:cxn ang="T5">
                  <a:pos x="T0" y="0"/>
                </a:cxn>
                <a:cxn ang="T6">
                  <a:pos x="T1" y="0"/>
                </a:cxn>
                <a:cxn ang="T7">
                  <a:pos x="T2" y="0"/>
                </a:cxn>
                <a:cxn ang="T8">
                  <a:pos x="T3" y="0"/>
                </a:cxn>
                <a:cxn ang="T9">
                  <a:pos x="T4" y="0"/>
                </a:cxn>
              </a:cxnLst>
              <a:rect l="0" t="0" r="r" b="b"/>
              <a:pathLst>
                <a:path w="7">
                  <a:moveTo>
                    <a:pt x="0" y="0"/>
                  </a:moveTo>
                  <a:lnTo>
                    <a:pt x="3" y="0"/>
                  </a:lnTo>
                  <a:lnTo>
                    <a:pt x="7" y="0"/>
                  </a:lnTo>
                  <a:lnTo>
                    <a:pt x="3" y="0"/>
                  </a:lnTo>
                  <a:lnTo>
                    <a:pt x="0"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374" name="Freeform 3066"/>
            <p:cNvSpPr>
              <a:spLocks/>
            </p:cNvSpPr>
            <p:nvPr/>
          </p:nvSpPr>
          <p:spPr bwMode="auto">
            <a:xfrm>
              <a:off x="3206750" y="1973263"/>
              <a:ext cx="34925" cy="11112"/>
            </a:xfrm>
            <a:custGeom>
              <a:avLst/>
              <a:gdLst>
                <a:gd name="T0" fmla="*/ 4763 w 22"/>
                <a:gd name="T1" fmla="*/ 11112 h 7"/>
                <a:gd name="T2" fmla="*/ 0 w 22"/>
                <a:gd name="T3" fmla="*/ 11112 h 7"/>
                <a:gd name="T4" fmla="*/ 0 w 22"/>
                <a:gd name="T5" fmla="*/ 6350 h 7"/>
                <a:gd name="T6" fmla="*/ 4763 w 22"/>
                <a:gd name="T7" fmla="*/ 6350 h 7"/>
                <a:gd name="T8" fmla="*/ 11113 w 22"/>
                <a:gd name="T9" fmla="*/ 6350 h 7"/>
                <a:gd name="T10" fmla="*/ 4763 w 22"/>
                <a:gd name="T11" fmla="*/ 6350 h 7"/>
                <a:gd name="T12" fmla="*/ 11113 w 22"/>
                <a:gd name="T13" fmla="*/ 6350 h 7"/>
                <a:gd name="T14" fmla="*/ 11113 w 22"/>
                <a:gd name="T15" fmla="*/ 0 h 7"/>
                <a:gd name="T16" fmla="*/ 17463 w 22"/>
                <a:gd name="T17" fmla="*/ 0 h 7"/>
                <a:gd name="T18" fmla="*/ 23813 w 22"/>
                <a:gd name="T19" fmla="*/ 6350 h 7"/>
                <a:gd name="T20" fmla="*/ 23813 w 22"/>
                <a:gd name="T21" fmla="*/ 0 h 7"/>
                <a:gd name="T22" fmla="*/ 34925 w 22"/>
                <a:gd name="T23" fmla="*/ 6350 h 7"/>
                <a:gd name="T24" fmla="*/ 28575 w 22"/>
                <a:gd name="T25" fmla="*/ 6350 h 7"/>
                <a:gd name="T26" fmla="*/ 28575 w 22"/>
                <a:gd name="T27" fmla="*/ 11112 h 7"/>
                <a:gd name="T28" fmla="*/ 28575 w 22"/>
                <a:gd name="T29" fmla="*/ 6350 h 7"/>
                <a:gd name="T30" fmla="*/ 23813 w 22"/>
                <a:gd name="T31" fmla="*/ 6350 h 7"/>
                <a:gd name="T32" fmla="*/ 23813 w 22"/>
                <a:gd name="T33" fmla="*/ 11112 h 7"/>
                <a:gd name="T34" fmla="*/ 17463 w 22"/>
                <a:gd name="T35" fmla="*/ 11112 h 7"/>
                <a:gd name="T36" fmla="*/ 11113 w 22"/>
                <a:gd name="T37" fmla="*/ 11112 h 7"/>
                <a:gd name="T38" fmla="*/ 4763 w 22"/>
                <a:gd name="T39" fmla="*/ 11112 h 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22" h="7">
                  <a:moveTo>
                    <a:pt x="3" y="7"/>
                  </a:moveTo>
                  <a:lnTo>
                    <a:pt x="0" y="7"/>
                  </a:lnTo>
                  <a:lnTo>
                    <a:pt x="0" y="4"/>
                  </a:lnTo>
                  <a:lnTo>
                    <a:pt x="3" y="4"/>
                  </a:lnTo>
                  <a:lnTo>
                    <a:pt x="7" y="4"/>
                  </a:lnTo>
                  <a:lnTo>
                    <a:pt x="3" y="4"/>
                  </a:lnTo>
                  <a:lnTo>
                    <a:pt x="7" y="4"/>
                  </a:lnTo>
                  <a:lnTo>
                    <a:pt x="7" y="0"/>
                  </a:lnTo>
                  <a:lnTo>
                    <a:pt x="11" y="0"/>
                  </a:lnTo>
                  <a:lnTo>
                    <a:pt x="15" y="4"/>
                  </a:lnTo>
                  <a:lnTo>
                    <a:pt x="15" y="0"/>
                  </a:lnTo>
                  <a:lnTo>
                    <a:pt x="22" y="4"/>
                  </a:lnTo>
                  <a:lnTo>
                    <a:pt x="18" y="4"/>
                  </a:lnTo>
                  <a:lnTo>
                    <a:pt x="18" y="7"/>
                  </a:lnTo>
                  <a:lnTo>
                    <a:pt x="18" y="4"/>
                  </a:lnTo>
                  <a:lnTo>
                    <a:pt x="15" y="4"/>
                  </a:lnTo>
                  <a:lnTo>
                    <a:pt x="15" y="7"/>
                  </a:lnTo>
                  <a:lnTo>
                    <a:pt x="11" y="7"/>
                  </a:lnTo>
                  <a:lnTo>
                    <a:pt x="7" y="7"/>
                  </a:lnTo>
                  <a:lnTo>
                    <a:pt x="3" y="7"/>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375" name="Freeform 3067"/>
            <p:cNvSpPr>
              <a:spLocks/>
            </p:cNvSpPr>
            <p:nvPr/>
          </p:nvSpPr>
          <p:spPr bwMode="auto">
            <a:xfrm>
              <a:off x="2871788" y="1782763"/>
              <a:ext cx="12700" cy="0"/>
            </a:xfrm>
            <a:custGeom>
              <a:avLst/>
              <a:gdLst>
                <a:gd name="T0" fmla="*/ 0 w 8"/>
                <a:gd name="T1" fmla="*/ 6350 w 8"/>
                <a:gd name="T2" fmla="*/ 12700 w 8"/>
                <a:gd name="T3" fmla="*/ 6350 w 8"/>
                <a:gd name="T4" fmla="*/ 0 w 8"/>
                <a:gd name="T5" fmla="*/ 0 60000 65536"/>
                <a:gd name="T6" fmla="*/ 0 60000 65536"/>
                <a:gd name="T7" fmla="*/ 0 60000 65536"/>
                <a:gd name="T8" fmla="*/ 0 60000 65536"/>
                <a:gd name="T9" fmla="*/ 0 60000 65536"/>
              </a:gdLst>
              <a:ahLst/>
              <a:cxnLst>
                <a:cxn ang="T5">
                  <a:pos x="T0" y="0"/>
                </a:cxn>
                <a:cxn ang="T6">
                  <a:pos x="T1" y="0"/>
                </a:cxn>
                <a:cxn ang="T7">
                  <a:pos x="T2" y="0"/>
                </a:cxn>
                <a:cxn ang="T8">
                  <a:pos x="T3" y="0"/>
                </a:cxn>
                <a:cxn ang="T9">
                  <a:pos x="T4" y="0"/>
                </a:cxn>
              </a:cxnLst>
              <a:rect l="0" t="0" r="r" b="b"/>
              <a:pathLst>
                <a:path w="8">
                  <a:moveTo>
                    <a:pt x="0" y="0"/>
                  </a:moveTo>
                  <a:lnTo>
                    <a:pt x="4" y="0"/>
                  </a:lnTo>
                  <a:lnTo>
                    <a:pt x="8" y="0"/>
                  </a:lnTo>
                  <a:lnTo>
                    <a:pt x="4" y="0"/>
                  </a:lnTo>
                  <a:lnTo>
                    <a:pt x="0"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376" name="Freeform 3068"/>
            <p:cNvSpPr>
              <a:spLocks/>
            </p:cNvSpPr>
            <p:nvPr/>
          </p:nvSpPr>
          <p:spPr bwMode="auto">
            <a:xfrm>
              <a:off x="3224213" y="1973263"/>
              <a:ext cx="6350" cy="0"/>
            </a:xfrm>
            <a:custGeom>
              <a:avLst/>
              <a:gdLst>
                <a:gd name="T0" fmla="*/ 0 w 4"/>
                <a:gd name="T1" fmla="*/ 6350 w 4"/>
                <a:gd name="T2" fmla="*/ 0 w 4"/>
                <a:gd name="T3" fmla="*/ 0 60000 65536"/>
                <a:gd name="T4" fmla="*/ 0 60000 65536"/>
                <a:gd name="T5" fmla="*/ 0 60000 65536"/>
              </a:gdLst>
              <a:ahLst/>
              <a:cxnLst>
                <a:cxn ang="T3">
                  <a:pos x="T0" y="0"/>
                </a:cxn>
                <a:cxn ang="T4">
                  <a:pos x="T1" y="0"/>
                </a:cxn>
                <a:cxn ang="T5">
                  <a:pos x="T2" y="0"/>
                </a:cxn>
              </a:cxnLst>
              <a:rect l="0" t="0" r="r" b="b"/>
              <a:pathLst>
                <a:path w="4">
                  <a:moveTo>
                    <a:pt x="0" y="0"/>
                  </a:moveTo>
                  <a:lnTo>
                    <a:pt x="4" y="0"/>
                  </a:lnTo>
                  <a:lnTo>
                    <a:pt x="0"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377" name="Rectangle 3069"/>
            <p:cNvSpPr>
              <a:spLocks noChangeArrowheads="1"/>
            </p:cNvSpPr>
            <p:nvPr/>
          </p:nvSpPr>
          <p:spPr bwMode="auto">
            <a:xfrm>
              <a:off x="3200400" y="1949450"/>
              <a:ext cx="6350" cy="6350"/>
            </a:xfrm>
            <a:prstGeom prst="rect">
              <a:avLst/>
            </a:prstGeom>
            <a:noFill/>
            <a:ln w="635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378" name="Freeform 3070"/>
            <p:cNvSpPr>
              <a:spLocks/>
            </p:cNvSpPr>
            <p:nvPr/>
          </p:nvSpPr>
          <p:spPr bwMode="auto">
            <a:xfrm>
              <a:off x="2901950" y="1770063"/>
              <a:ext cx="17463" cy="6350"/>
            </a:xfrm>
            <a:custGeom>
              <a:avLst/>
              <a:gdLst>
                <a:gd name="T0" fmla="*/ 0 w 11"/>
                <a:gd name="T1" fmla="*/ 6350 h 4"/>
                <a:gd name="T2" fmla="*/ 6350 w 11"/>
                <a:gd name="T3" fmla="*/ 6350 h 4"/>
                <a:gd name="T4" fmla="*/ 12700 w 11"/>
                <a:gd name="T5" fmla="*/ 6350 h 4"/>
                <a:gd name="T6" fmla="*/ 17463 w 11"/>
                <a:gd name="T7" fmla="*/ 0 h 4"/>
                <a:gd name="T8" fmla="*/ 17463 w 11"/>
                <a:gd name="T9" fmla="*/ 6350 h 4"/>
                <a:gd name="T10" fmla="*/ 12700 w 11"/>
                <a:gd name="T11" fmla="*/ 6350 h 4"/>
                <a:gd name="T12" fmla="*/ 6350 w 11"/>
                <a:gd name="T13" fmla="*/ 6350 h 4"/>
                <a:gd name="T14" fmla="*/ 0 w 11"/>
                <a:gd name="T15" fmla="*/ 6350 h 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1" h="4">
                  <a:moveTo>
                    <a:pt x="0" y="4"/>
                  </a:moveTo>
                  <a:lnTo>
                    <a:pt x="4" y="4"/>
                  </a:lnTo>
                  <a:lnTo>
                    <a:pt x="8" y="4"/>
                  </a:lnTo>
                  <a:lnTo>
                    <a:pt x="11" y="0"/>
                  </a:lnTo>
                  <a:lnTo>
                    <a:pt x="11" y="4"/>
                  </a:lnTo>
                  <a:lnTo>
                    <a:pt x="8" y="4"/>
                  </a:lnTo>
                  <a:lnTo>
                    <a:pt x="4" y="4"/>
                  </a:lnTo>
                  <a:lnTo>
                    <a:pt x="0"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379" name="Freeform 3071"/>
            <p:cNvSpPr>
              <a:spLocks/>
            </p:cNvSpPr>
            <p:nvPr/>
          </p:nvSpPr>
          <p:spPr bwMode="auto">
            <a:xfrm>
              <a:off x="3271838" y="1949450"/>
              <a:ext cx="0" cy="6350"/>
            </a:xfrm>
            <a:custGeom>
              <a:avLst/>
              <a:gdLst>
                <a:gd name="T0" fmla="*/ 6350 h 4"/>
                <a:gd name="T1" fmla="*/ 0 h 4"/>
                <a:gd name="T2" fmla="*/ 6350 h 4"/>
                <a:gd name="T3" fmla="*/ 0 60000 65536"/>
                <a:gd name="T4" fmla="*/ 0 60000 65536"/>
                <a:gd name="T5" fmla="*/ 0 60000 65536"/>
              </a:gdLst>
              <a:ahLst/>
              <a:cxnLst>
                <a:cxn ang="T3">
                  <a:pos x="0" y="T0"/>
                </a:cxn>
                <a:cxn ang="T4">
                  <a:pos x="0" y="T1"/>
                </a:cxn>
                <a:cxn ang="T5">
                  <a:pos x="0" y="T2"/>
                </a:cxn>
              </a:cxnLst>
              <a:rect l="0" t="0" r="r" b="b"/>
              <a:pathLst>
                <a:path h="4">
                  <a:moveTo>
                    <a:pt x="0" y="4"/>
                  </a:moveTo>
                  <a:lnTo>
                    <a:pt x="0" y="0"/>
                  </a:lnTo>
                  <a:lnTo>
                    <a:pt x="0"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380" name="Rectangle 3072"/>
            <p:cNvSpPr>
              <a:spLocks noChangeArrowheads="1"/>
            </p:cNvSpPr>
            <p:nvPr/>
          </p:nvSpPr>
          <p:spPr bwMode="auto">
            <a:xfrm>
              <a:off x="3332163" y="1931988"/>
              <a:ext cx="4762" cy="4762"/>
            </a:xfrm>
            <a:prstGeom prst="rect">
              <a:avLst/>
            </a:prstGeom>
            <a:noFill/>
            <a:ln w="635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381" name="Freeform 3073"/>
            <p:cNvSpPr>
              <a:spLocks/>
            </p:cNvSpPr>
            <p:nvPr/>
          </p:nvSpPr>
          <p:spPr bwMode="auto">
            <a:xfrm>
              <a:off x="3343275" y="1925638"/>
              <a:ext cx="23813" cy="17462"/>
            </a:xfrm>
            <a:custGeom>
              <a:avLst/>
              <a:gdLst>
                <a:gd name="T0" fmla="*/ 0 w 15"/>
                <a:gd name="T1" fmla="*/ 17462 h 11"/>
                <a:gd name="T2" fmla="*/ 0 w 15"/>
                <a:gd name="T3" fmla="*/ 11112 h 11"/>
                <a:gd name="T4" fmla="*/ 6350 w 15"/>
                <a:gd name="T5" fmla="*/ 11112 h 11"/>
                <a:gd name="T6" fmla="*/ 6350 w 15"/>
                <a:gd name="T7" fmla="*/ 6350 h 11"/>
                <a:gd name="T8" fmla="*/ 12700 w 15"/>
                <a:gd name="T9" fmla="*/ 6350 h 11"/>
                <a:gd name="T10" fmla="*/ 17463 w 15"/>
                <a:gd name="T11" fmla="*/ 6350 h 11"/>
                <a:gd name="T12" fmla="*/ 17463 w 15"/>
                <a:gd name="T13" fmla="*/ 0 h 11"/>
                <a:gd name="T14" fmla="*/ 23813 w 15"/>
                <a:gd name="T15" fmla="*/ 6350 h 11"/>
                <a:gd name="T16" fmla="*/ 17463 w 15"/>
                <a:gd name="T17" fmla="*/ 6350 h 11"/>
                <a:gd name="T18" fmla="*/ 12700 w 15"/>
                <a:gd name="T19" fmla="*/ 6350 h 11"/>
                <a:gd name="T20" fmla="*/ 6350 w 15"/>
                <a:gd name="T21" fmla="*/ 11112 h 11"/>
                <a:gd name="T22" fmla="*/ 0 w 15"/>
                <a:gd name="T23" fmla="*/ 17462 h 1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5" h="11">
                  <a:moveTo>
                    <a:pt x="0" y="11"/>
                  </a:moveTo>
                  <a:lnTo>
                    <a:pt x="0" y="7"/>
                  </a:lnTo>
                  <a:lnTo>
                    <a:pt x="4" y="7"/>
                  </a:lnTo>
                  <a:lnTo>
                    <a:pt x="4" y="4"/>
                  </a:lnTo>
                  <a:lnTo>
                    <a:pt x="8" y="4"/>
                  </a:lnTo>
                  <a:lnTo>
                    <a:pt x="11" y="4"/>
                  </a:lnTo>
                  <a:lnTo>
                    <a:pt x="11" y="0"/>
                  </a:lnTo>
                  <a:lnTo>
                    <a:pt x="15" y="4"/>
                  </a:lnTo>
                  <a:lnTo>
                    <a:pt x="11" y="4"/>
                  </a:lnTo>
                  <a:lnTo>
                    <a:pt x="8" y="4"/>
                  </a:lnTo>
                  <a:lnTo>
                    <a:pt x="4" y="7"/>
                  </a:lnTo>
                  <a:lnTo>
                    <a:pt x="0" y="11"/>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382" name="Freeform 3074"/>
            <p:cNvSpPr>
              <a:spLocks/>
            </p:cNvSpPr>
            <p:nvPr/>
          </p:nvSpPr>
          <p:spPr bwMode="auto">
            <a:xfrm>
              <a:off x="3336925" y="1931988"/>
              <a:ext cx="6350" cy="4762"/>
            </a:xfrm>
            <a:custGeom>
              <a:avLst/>
              <a:gdLst>
                <a:gd name="T0" fmla="*/ 0 w 4"/>
                <a:gd name="T1" fmla="*/ 4762 h 3"/>
                <a:gd name="T2" fmla="*/ 0 w 4"/>
                <a:gd name="T3" fmla="*/ 0 h 3"/>
                <a:gd name="T4" fmla="*/ 6350 w 4"/>
                <a:gd name="T5" fmla="*/ 0 h 3"/>
                <a:gd name="T6" fmla="*/ 0 w 4"/>
                <a:gd name="T7" fmla="*/ 4762 h 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 h="3">
                  <a:moveTo>
                    <a:pt x="0" y="3"/>
                  </a:moveTo>
                  <a:lnTo>
                    <a:pt x="0" y="0"/>
                  </a:lnTo>
                  <a:lnTo>
                    <a:pt x="4" y="0"/>
                  </a:lnTo>
                  <a:lnTo>
                    <a:pt x="0" y="3"/>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383" name="Freeform 3075"/>
            <p:cNvSpPr>
              <a:spLocks/>
            </p:cNvSpPr>
            <p:nvPr/>
          </p:nvSpPr>
          <p:spPr bwMode="auto">
            <a:xfrm>
              <a:off x="3336925" y="1931988"/>
              <a:ext cx="6350" cy="4762"/>
            </a:xfrm>
            <a:custGeom>
              <a:avLst/>
              <a:gdLst>
                <a:gd name="T0" fmla="*/ 0 w 4"/>
                <a:gd name="T1" fmla="*/ 4762 h 3"/>
                <a:gd name="T2" fmla="*/ 6350 w 4"/>
                <a:gd name="T3" fmla="*/ 4762 h 3"/>
                <a:gd name="T4" fmla="*/ 6350 w 4"/>
                <a:gd name="T5" fmla="*/ 0 h 3"/>
                <a:gd name="T6" fmla="*/ 6350 w 4"/>
                <a:gd name="T7" fmla="*/ 4762 h 3"/>
                <a:gd name="T8" fmla="*/ 0 w 4"/>
                <a:gd name="T9" fmla="*/ 4762 h 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 h="3">
                  <a:moveTo>
                    <a:pt x="0" y="3"/>
                  </a:moveTo>
                  <a:lnTo>
                    <a:pt x="4" y="3"/>
                  </a:lnTo>
                  <a:lnTo>
                    <a:pt x="4" y="0"/>
                  </a:lnTo>
                  <a:lnTo>
                    <a:pt x="4" y="3"/>
                  </a:lnTo>
                  <a:lnTo>
                    <a:pt x="0" y="3"/>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384" name="Freeform 3076"/>
            <p:cNvSpPr>
              <a:spLocks/>
            </p:cNvSpPr>
            <p:nvPr/>
          </p:nvSpPr>
          <p:spPr bwMode="auto">
            <a:xfrm>
              <a:off x="3336925" y="1925638"/>
              <a:ext cx="0" cy="6350"/>
            </a:xfrm>
            <a:custGeom>
              <a:avLst/>
              <a:gdLst>
                <a:gd name="T0" fmla="*/ 6350 h 4"/>
                <a:gd name="T1" fmla="*/ 0 h 4"/>
                <a:gd name="T2" fmla="*/ 6350 h 4"/>
                <a:gd name="T3" fmla="*/ 0 60000 65536"/>
                <a:gd name="T4" fmla="*/ 0 60000 65536"/>
                <a:gd name="T5" fmla="*/ 0 60000 65536"/>
              </a:gdLst>
              <a:ahLst/>
              <a:cxnLst>
                <a:cxn ang="T3">
                  <a:pos x="0" y="T0"/>
                </a:cxn>
                <a:cxn ang="T4">
                  <a:pos x="0" y="T1"/>
                </a:cxn>
                <a:cxn ang="T5">
                  <a:pos x="0" y="T2"/>
                </a:cxn>
              </a:cxnLst>
              <a:rect l="0" t="0" r="r" b="b"/>
              <a:pathLst>
                <a:path h="4">
                  <a:moveTo>
                    <a:pt x="0" y="4"/>
                  </a:moveTo>
                  <a:lnTo>
                    <a:pt x="0" y="0"/>
                  </a:lnTo>
                  <a:lnTo>
                    <a:pt x="0"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385" name="Freeform 3077"/>
            <p:cNvSpPr>
              <a:spLocks/>
            </p:cNvSpPr>
            <p:nvPr/>
          </p:nvSpPr>
          <p:spPr bwMode="auto">
            <a:xfrm>
              <a:off x="3343275" y="1925638"/>
              <a:ext cx="6350" cy="6350"/>
            </a:xfrm>
            <a:custGeom>
              <a:avLst/>
              <a:gdLst>
                <a:gd name="T0" fmla="*/ 0 w 4"/>
                <a:gd name="T1" fmla="*/ 6350 h 4"/>
                <a:gd name="T2" fmla="*/ 0 w 4"/>
                <a:gd name="T3" fmla="*/ 0 h 4"/>
                <a:gd name="T4" fmla="*/ 6350 w 4"/>
                <a:gd name="T5" fmla="*/ 0 h 4"/>
                <a:gd name="T6" fmla="*/ 0 w 4"/>
                <a:gd name="T7" fmla="*/ 0 h 4"/>
                <a:gd name="T8" fmla="*/ 6350 w 4"/>
                <a:gd name="T9" fmla="*/ 0 h 4"/>
                <a:gd name="T10" fmla="*/ 0 w 4"/>
                <a:gd name="T11" fmla="*/ 6350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 h="4">
                  <a:moveTo>
                    <a:pt x="0" y="4"/>
                  </a:moveTo>
                  <a:lnTo>
                    <a:pt x="0" y="0"/>
                  </a:lnTo>
                  <a:lnTo>
                    <a:pt x="4" y="0"/>
                  </a:lnTo>
                  <a:lnTo>
                    <a:pt x="0" y="0"/>
                  </a:lnTo>
                  <a:lnTo>
                    <a:pt x="4" y="0"/>
                  </a:lnTo>
                  <a:lnTo>
                    <a:pt x="0"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386" name="Freeform 3078"/>
            <p:cNvSpPr>
              <a:spLocks/>
            </p:cNvSpPr>
            <p:nvPr/>
          </p:nvSpPr>
          <p:spPr bwMode="auto">
            <a:xfrm>
              <a:off x="3332163" y="1919288"/>
              <a:ext cx="4762" cy="0"/>
            </a:xfrm>
            <a:custGeom>
              <a:avLst/>
              <a:gdLst>
                <a:gd name="T0" fmla="*/ 4762 w 3"/>
                <a:gd name="T1" fmla="*/ 0 w 3"/>
                <a:gd name="T2" fmla="*/ 4762 w 3"/>
                <a:gd name="T3" fmla="*/ 0 60000 65536"/>
                <a:gd name="T4" fmla="*/ 0 60000 65536"/>
                <a:gd name="T5" fmla="*/ 0 60000 65536"/>
              </a:gdLst>
              <a:ahLst/>
              <a:cxnLst>
                <a:cxn ang="T3">
                  <a:pos x="T0" y="0"/>
                </a:cxn>
                <a:cxn ang="T4">
                  <a:pos x="T1" y="0"/>
                </a:cxn>
                <a:cxn ang="T5">
                  <a:pos x="T2" y="0"/>
                </a:cxn>
              </a:cxnLst>
              <a:rect l="0" t="0" r="r" b="b"/>
              <a:pathLst>
                <a:path w="3">
                  <a:moveTo>
                    <a:pt x="3" y="0"/>
                  </a:moveTo>
                  <a:lnTo>
                    <a:pt x="0" y="0"/>
                  </a:lnTo>
                  <a:lnTo>
                    <a:pt x="3"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387" name="Freeform 3079"/>
            <p:cNvSpPr>
              <a:spLocks/>
            </p:cNvSpPr>
            <p:nvPr/>
          </p:nvSpPr>
          <p:spPr bwMode="auto">
            <a:xfrm>
              <a:off x="3336925" y="1912938"/>
              <a:ext cx="6350" cy="6350"/>
            </a:xfrm>
            <a:custGeom>
              <a:avLst/>
              <a:gdLst>
                <a:gd name="T0" fmla="*/ 0 w 4"/>
                <a:gd name="T1" fmla="*/ 0 h 4"/>
                <a:gd name="T2" fmla="*/ 6350 w 4"/>
                <a:gd name="T3" fmla="*/ 0 h 4"/>
                <a:gd name="T4" fmla="*/ 0 w 4"/>
                <a:gd name="T5" fmla="*/ 6350 h 4"/>
                <a:gd name="T6" fmla="*/ 0 w 4"/>
                <a:gd name="T7" fmla="*/ 0 h 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 h="4">
                  <a:moveTo>
                    <a:pt x="0" y="0"/>
                  </a:moveTo>
                  <a:lnTo>
                    <a:pt x="4" y="0"/>
                  </a:lnTo>
                  <a:lnTo>
                    <a:pt x="0" y="4"/>
                  </a:lnTo>
                  <a:lnTo>
                    <a:pt x="0"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388" name="Freeform 3080"/>
            <p:cNvSpPr>
              <a:spLocks/>
            </p:cNvSpPr>
            <p:nvPr/>
          </p:nvSpPr>
          <p:spPr bwMode="auto">
            <a:xfrm>
              <a:off x="3373438" y="1925638"/>
              <a:ext cx="11112" cy="6350"/>
            </a:xfrm>
            <a:custGeom>
              <a:avLst/>
              <a:gdLst>
                <a:gd name="T0" fmla="*/ 0 w 7"/>
                <a:gd name="T1" fmla="*/ 6350 h 4"/>
                <a:gd name="T2" fmla="*/ 0 w 7"/>
                <a:gd name="T3" fmla="*/ 0 h 4"/>
                <a:gd name="T4" fmla="*/ 6350 w 7"/>
                <a:gd name="T5" fmla="*/ 0 h 4"/>
                <a:gd name="T6" fmla="*/ 0 w 7"/>
                <a:gd name="T7" fmla="*/ 0 h 4"/>
                <a:gd name="T8" fmla="*/ 6350 w 7"/>
                <a:gd name="T9" fmla="*/ 0 h 4"/>
                <a:gd name="T10" fmla="*/ 11112 w 7"/>
                <a:gd name="T11" fmla="*/ 0 h 4"/>
                <a:gd name="T12" fmla="*/ 6350 w 7"/>
                <a:gd name="T13" fmla="*/ 0 h 4"/>
                <a:gd name="T14" fmla="*/ 6350 w 7"/>
                <a:gd name="T15" fmla="*/ 6350 h 4"/>
                <a:gd name="T16" fmla="*/ 0 w 7"/>
                <a:gd name="T17" fmla="*/ 6350 h 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7" h="4">
                  <a:moveTo>
                    <a:pt x="0" y="4"/>
                  </a:moveTo>
                  <a:lnTo>
                    <a:pt x="0" y="0"/>
                  </a:lnTo>
                  <a:lnTo>
                    <a:pt x="4" y="0"/>
                  </a:lnTo>
                  <a:lnTo>
                    <a:pt x="0" y="0"/>
                  </a:lnTo>
                  <a:lnTo>
                    <a:pt x="4" y="0"/>
                  </a:lnTo>
                  <a:lnTo>
                    <a:pt x="7" y="0"/>
                  </a:lnTo>
                  <a:lnTo>
                    <a:pt x="4" y="0"/>
                  </a:lnTo>
                  <a:lnTo>
                    <a:pt x="4" y="4"/>
                  </a:lnTo>
                  <a:lnTo>
                    <a:pt x="0"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389" name="Freeform 3081"/>
            <p:cNvSpPr>
              <a:spLocks/>
            </p:cNvSpPr>
            <p:nvPr/>
          </p:nvSpPr>
          <p:spPr bwMode="auto">
            <a:xfrm>
              <a:off x="3379788" y="1919288"/>
              <a:ext cx="17462" cy="6350"/>
            </a:xfrm>
            <a:custGeom>
              <a:avLst/>
              <a:gdLst>
                <a:gd name="T0" fmla="*/ 0 w 11"/>
                <a:gd name="T1" fmla="*/ 6350 h 4"/>
                <a:gd name="T2" fmla="*/ 4762 w 11"/>
                <a:gd name="T3" fmla="*/ 6350 h 4"/>
                <a:gd name="T4" fmla="*/ 11112 w 11"/>
                <a:gd name="T5" fmla="*/ 0 h 4"/>
                <a:gd name="T6" fmla="*/ 17462 w 11"/>
                <a:gd name="T7" fmla="*/ 0 h 4"/>
                <a:gd name="T8" fmla="*/ 11112 w 11"/>
                <a:gd name="T9" fmla="*/ 6350 h 4"/>
                <a:gd name="T10" fmla="*/ 4762 w 11"/>
                <a:gd name="T11" fmla="*/ 6350 h 4"/>
                <a:gd name="T12" fmla="*/ 0 w 11"/>
                <a:gd name="T13" fmla="*/ 6350 h 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1" h="4">
                  <a:moveTo>
                    <a:pt x="0" y="4"/>
                  </a:moveTo>
                  <a:lnTo>
                    <a:pt x="3" y="4"/>
                  </a:lnTo>
                  <a:lnTo>
                    <a:pt x="7" y="0"/>
                  </a:lnTo>
                  <a:lnTo>
                    <a:pt x="11" y="0"/>
                  </a:lnTo>
                  <a:lnTo>
                    <a:pt x="7" y="4"/>
                  </a:lnTo>
                  <a:lnTo>
                    <a:pt x="3" y="4"/>
                  </a:lnTo>
                  <a:lnTo>
                    <a:pt x="0"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390" name="Freeform 3082"/>
            <p:cNvSpPr>
              <a:spLocks/>
            </p:cNvSpPr>
            <p:nvPr/>
          </p:nvSpPr>
          <p:spPr bwMode="auto">
            <a:xfrm>
              <a:off x="3922713" y="2200275"/>
              <a:ext cx="1436687" cy="608013"/>
            </a:xfrm>
            <a:custGeom>
              <a:avLst/>
              <a:gdLst>
                <a:gd name="T0" fmla="*/ 4762 w 905"/>
                <a:gd name="T1" fmla="*/ 184150 h 383"/>
                <a:gd name="T2" fmla="*/ 11112 w 905"/>
                <a:gd name="T3" fmla="*/ 112713 h 383"/>
                <a:gd name="T4" fmla="*/ 17462 w 905"/>
                <a:gd name="T5" fmla="*/ 77788 h 383"/>
                <a:gd name="T6" fmla="*/ 4762 w 905"/>
                <a:gd name="T7" fmla="*/ 30163 h 383"/>
                <a:gd name="T8" fmla="*/ 41275 w 905"/>
                <a:gd name="T9" fmla="*/ 53975 h 383"/>
                <a:gd name="T10" fmla="*/ 41275 w 905"/>
                <a:gd name="T11" fmla="*/ 58738 h 383"/>
                <a:gd name="T12" fmla="*/ 52387 w 905"/>
                <a:gd name="T13" fmla="*/ 17463 h 383"/>
                <a:gd name="T14" fmla="*/ 177800 w 905"/>
                <a:gd name="T15" fmla="*/ 11113 h 383"/>
                <a:gd name="T16" fmla="*/ 303212 w 905"/>
                <a:gd name="T17" fmla="*/ 11113 h 383"/>
                <a:gd name="T18" fmla="*/ 422275 w 905"/>
                <a:gd name="T19" fmla="*/ 11113 h 383"/>
                <a:gd name="T20" fmla="*/ 547687 w 905"/>
                <a:gd name="T21" fmla="*/ 11113 h 383"/>
                <a:gd name="T22" fmla="*/ 733425 w 905"/>
                <a:gd name="T23" fmla="*/ 11113 h 383"/>
                <a:gd name="T24" fmla="*/ 804862 w 905"/>
                <a:gd name="T25" fmla="*/ 30163 h 383"/>
                <a:gd name="T26" fmla="*/ 900112 w 905"/>
                <a:gd name="T27" fmla="*/ 30163 h 383"/>
                <a:gd name="T28" fmla="*/ 1008062 w 905"/>
                <a:gd name="T29" fmla="*/ 71438 h 383"/>
                <a:gd name="T30" fmla="*/ 1049337 w 905"/>
                <a:gd name="T31" fmla="*/ 160338 h 383"/>
                <a:gd name="T32" fmla="*/ 1103312 w 905"/>
                <a:gd name="T33" fmla="*/ 179388 h 383"/>
                <a:gd name="T34" fmla="*/ 1198562 w 905"/>
                <a:gd name="T35" fmla="*/ 142875 h 383"/>
                <a:gd name="T36" fmla="*/ 1306512 w 905"/>
                <a:gd name="T37" fmla="*/ 112713 h 383"/>
                <a:gd name="T38" fmla="*/ 1354137 w 905"/>
                <a:gd name="T39" fmla="*/ 82550 h 383"/>
                <a:gd name="T40" fmla="*/ 1419225 w 905"/>
                <a:gd name="T41" fmla="*/ 77788 h 383"/>
                <a:gd name="T42" fmla="*/ 1406525 w 905"/>
                <a:gd name="T43" fmla="*/ 125413 h 383"/>
                <a:gd name="T44" fmla="*/ 1365250 w 905"/>
                <a:gd name="T45" fmla="*/ 136525 h 383"/>
                <a:gd name="T46" fmla="*/ 1335087 w 905"/>
                <a:gd name="T47" fmla="*/ 179388 h 383"/>
                <a:gd name="T48" fmla="*/ 1335087 w 905"/>
                <a:gd name="T49" fmla="*/ 196850 h 383"/>
                <a:gd name="T50" fmla="*/ 1270000 w 905"/>
                <a:gd name="T51" fmla="*/ 214313 h 383"/>
                <a:gd name="T52" fmla="*/ 1246187 w 905"/>
                <a:gd name="T53" fmla="*/ 250825 h 383"/>
                <a:gd name="T54" fmla="*/ 1228725 w 905"/>
                <a:gd name="T55" fmla="*/ 250825 h 383"/>
                <a:gd name="T56" fmla="*/ 1209675 w 905"/>
                <a:gd name="T57" fmla="*/ 304800 h 383"/>
                <a:gd name="T58" fmla="*/ 1216025 w 905"/>
                <a:gd name="T59" fmla="*/ 268288 h 383"/>
                <a:gd name="T60" fmla="*/ 1198562 w 905"/>
                <a:gd name="T61" fmla="*/ 250825 h 383"/>
                <a:gd name="T62" fmla="*/ 1185862 w 905"/>
                <a:gd name="T63" fmla="*/ 274638 h 383"/>
                <a:gd name="T64" fmla="*/ 1185862 w 905"/>
                <a:gd name="T65" fmla="*/ 279400 h 383"/>
                <a:gd name="T66" fmla="*/ 1181100 w 905"/>
                <a:gd name="T67" fmla="*/ 304800 h 383"/>
                <a:gd name="T68" fmla="*/ 1216025 w 905"/>
                <a:gd name="T69" fmla="*/ 315913 h 383"/>
                <a:gd name="T70" fmla="*/ 1198562 w 905"/>
                <a:gd name="T71" fmla="*/ 339725 h 383"/>
                <a:gd name="T72" fmla="*/ 1198562 w 905"/>
                <a:gd name="T73" fmla="*/ 352425 h 383"/>
                <a:gd name="T74" fmla="*/ 1204912 w 905"/>
                <a:gd name="T75" fmla="*/ 363538 h 383"/>
                <a:gd name="T76" fmla="*/ 1144587 w 905"/>
                <a:gd name="T77" fmla="*/ 393700 h 383"/>
                <a:gd name="T78" fmla="*/ 1103312 w 905"/>
                <a:gd name="T79" fmla="*/ 428625 h 383"/>
                <a:gd name="T80" fmla="*/ 1079500 w 905"/>
                <a:gd name="T81" fmla="*/ 458788 h 383"/>
                <a:gd name="T82" fmla="*/ 1096962 w 905"/>
                <a:gd name="T83" fmla="*/ 530225 h 383"/>
                <a:gd name="T84" fmla="*/ 1114425 w 905"/>
                <a:gd name="T85" fmla="*/ 560388 h 383"/>
                <a:gd name="T86" fmla="*/ 1079500 w 905"/>
                <a:gd name="T87" fmla="*/ 590550 h 383"/>
                <a:gd name="T88" fmla="*/ 1055687 w 905"/>
                <a:gd name="T89" fmla="*/ 542925 h 383"/>
                <a:gd name="T90" fmla="*/ 1031875 w 905"/>
                <a:gd name="T91" fmla="*/ 495300 h 383"/>
                <a:gd name="T92" fmla="*/ 977900 w 905"/>
                <a:gd name="T93" fmla="*/ 495300 h 383"/>
                <a:gd name="T94" fmla="*/ 960437 w 905"/>
                <a:gd name="T95" fmla="*/ 471488 h 383"/>
                <a:gd name="T96" fmla="*/ 917575 w 905"/>
                <a:gd name="T97" fmla="*/ 477838 h 383"/>
                <a:gd name="T98" fmla="*/ 858837 w 905"/>
                <a:gd name="T99" fmla="*/ 482600 h 383"/>
                <a:gd name="T100" fmla="*/ 876300 w 905"/>
                <a:gd name="T101" fmla="*/ 506413 h 383"/>
                <a:gd name="T102" fmla="*/ 828675 w 905"/>
                <a:gd name="T103" fmla="*/ 495300 h 383"/>
                <a:gd name="T104" fmla="*/ 768350 w 905"/>
                <a:gd name="T105" fmla="*/ 488950 h 383"/>
                <a:gd name="T106" fmla="*/ 715962 w 905"/>
                <a:gd name="T107" fmla="*/ 519113 h 383"/>
                <a:gd name="T108" fmla="*/ 685800 w 905"/>
                <a:gd name="T109" fmla="*/ 530225 h 383"/>
                <a:gd name="T110" fmla="*/ 673100 w 905"/>
                <a:gd name="T111" fmla="*/ 566738 h 383"/>
                <a:gd name="T112" fmla="*/ 638175 w 905"/>
                <a:gd name="T113" fmla="*/ 573088 h 383"/>
                <a:gd name="T114" fmla="*/ 595312 w 905"/>
                <a:gd name="T115" fmla="*/ 501650 h 383"/>
                <a:gd name="T116" fmla="*/ 523875 w 905"/>
                <a:gd name="T117" fmla="*/ 506413 h 383"/>
                <a:gd name="T118" fmla="*/ 476250 w 905"/>
                <a:gd name="T119" fmla="*/ 458788 h 38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905" h="383">
                  <a:moveTo>
                    <a:pt x="15" y="165"/>
                  </a:moveTo>
                  <a:lnTo>
                    <a:pt x="15" y="161"/>
                  </a:lnTo>
                  <a:lnTo>
                    <a:pt x="11" y="158"/>
                  </a:lnTo>
                  <a:lnTo>
                    <a:pt x="15" y="158"/>
                  </a:lnTo>
                  <a:lnTo>
                    <a:pt x="15" y="154"/>
                  </a:lnTo>
                  <a:lnTo>
                    <a:pt x="11" y="150"/>
                  </a:lnTo>
                  <a:lnTo>
                    <a:pt x="7" y="146"/>
                  </a:lnTo>
                  <a:lnTo>
                    <a:pt x="3" y="146"/>
                  </a:lnTo>
                  <a:lnTo>
                    <a:pt x="3" y="143"/>
                  </a:lnTo>
                  <a:lnTo>
                    <a:pt x="3" y="139"/>
                  </a:lnTo>
                  <a:lnTo>
                    <a:pt x="7" y="135"/>
                  </a:lnTo>
                  <a:lnTo>
                    <a:pt x="7" y="131"/>
                  </a:lnTo>
                  <a:lnTo>
                    <a:pt x="7" y="128"/>
                  </a:lnTo>
                  <a:lnTo>
                    <a:pt x="7" y="124"/>
                  </a:lnTo>
                  <a:lnTo>
                    <a:pt x="7" y="120"/>
                  </a:lnTo>
                  <a:lnTo>
                    <a:pt x="7" y="116"/>
                  </a:lnTo>
                  <a:lnTo>
                    <a:pt x="3" y="116"/>
                  </a:lnTo>
                  <a:lnTo>
                    <a:pt x="3" y="113"/>
                  </a:lnTo>
                  <a:lnTo>
                    <a:pt x="3" y="109"/>
                  </a:lnTo>
                  <a:lnTo>
                    <a:pt x="3" y="105"/>
                  </a:lnTo>
                  <a:lnTo>
                    <a:pt x="0" y="105"/>
                  </a:lnTo>
                  <a:lnTo>
                    <a:pt x="0" y="101"/>
                  </a:lnTo>
                  <a:lnTo>
                    <a:pt x="3" y="101"/>
                  </a:lnTo>
                  <a:lnTo>
                    <a:pt x="3" y="98"/>
                  </a:lnTo>
                  <a:lnTo>
                    <a:pt x="3" y="94"/>
                  </a:lnTo>
                  <a:lnTo>
                    <a:pt x="7" y="94"/>
                  </a:lnTo>
                  <a:lnTo>
                    <a:pt x="3" y="94"/>
                  </a:lnTo>
                  <a:lnTo>
                    <a:pt x="7" y="94"/>
                  </a:lnTo>
                  <a:lnTo>
                    <a:pt x="7" y="90"/>
                  </a:lnTo>
                  <a:lnTo>
                    <a:pt x="7" y="86"/>
                  </a:lnTo>
                  <a:lnTo>
                    <a:pt x="7" y="83"/>
                  </a:lnTo>
                  <a:lnTo>
                    <a:pt x="7" y="79"/>
                  </a:lnTo>
                  <a:lnTo>
                    <a:pt x="7" y="75"/>
                  </a:lnTo>
                  <a:lnTo>
                    <a:pt x="7" y="71"/>
                  </a:lnTo>
                  <a:lnTo>
                    <a:pt x="11" y="71"/>
                  </a:lnTo>
                  <a:lnTo>
                    <a:pt x="11" y="67"/>
                  </a:lnTo>
                  <a:lnTo>
                    <a:pt x="11" y="64"/>
                  </a:lnTo>
                  <a:lnTo>
                    <a:pt x="11" y="60"/>
                  </a:lnTo>
                  <a:lnTo>
                    <a:pt x="11" y="56"/>
                  </a:lnTo>
                  <a:lnTo>
                    <a:pt x="11" y="52"/>
                  </a:lnTo>
                  <a:lnTo>
                    <a:pt x="15" y="52"/>
                  </a:lnTo>
                  <a:lnTo>
                    <a:pt x="18" y="49"/>
                  </a:lnTo>
                  <a:lnTo>
                    <a:pt x="18" y="52"/>
                  </a:lnTo>
                  <a:lnTo>
                    <a:pt x="22" y="52"/>
                  </a:lnTo>
                  <a:lnTo>
                    <a:pt x="18" y="49"/>
                  </a:lnTo>
                  <a:lnTo>
                    <a:pt x="15" y="49"/>
                  </a:lnTo>
                  <a:lnTo>
                    <a:pt x="11" y="49"/>
                  </a:lnTo>
                  <a:lnTo>
                    <a:pt x="7" y="49"/>
                  </a:lnTo>
                  <a:lnTo>
                    <a:pt x="7" y="45"/>
                  </a:lnTo>
                  <a:lnTo>
                    <a:pt x="11" y="45"/>
                  </a:lnTo>
                  <a:lnTo>
                    <a:pt x="11" y="49"/>
                  </a:lnTo>
                  <a:lnTo>
                    <a:pt x="11" y="45"/>
                  </a:lnTo>
                  <a:lnTo>
                    <a:pt x="11" y="41"/>
                  </a:lnTo>
                  <a:lnTo>
                    <a:pt x="15" y="45"/>
                  </a:lnTo>
                  <a:lnTo>
                    <a:pt x="11" y="41"/>
                  </a:lnTo>
                  <a:lnTo>
                    <a:pt x="7" y="41"/>
                  </a:lnTo>
                  <a:lnTo>
                    <a:pt x="11" y="41"/>
                  </a:lnTo>
                  <a:lnTo>
                    <a:pt x="11" y="37"/>
                  </a:lnTo>
                  <a:lnTo>
                    <a:pt x="7" y="37"/>
                  </a:lnTo>
                  <a:lnTo>
                    <a:pt x="7" y="34"/>
                  </a:lnTo>
                  <a:lnTo>
                    <a:pt x="3" y="34"/>
                  </a:lnTo>
                  <a:lnTo>
                    <a:pt x="3" y="30"/>
                  </a:lnTo>
                  <a:lnTo>
                    <a:pt x="3" y="26"/>
                  </a:lnTo>
                  <a:lnTo>
                    <a:pt x="0" y="26"/>
                  </a:lnTo>
                  <a:lnTo>
                    <a:pt x="0" y="22"/>
                  </a:lnTo>
                  <a:lnTo>
                    <a:pt x="0" y="19"/>
                  </a:lnTo>
                  <a:lnTo>
                    <a:pt x="0" y="15"/>
                  </a:lnTo>
                  <a:lnTo>
                    <a:pt x="3" y="19"/>
                  </a:lnTo>
                  <a:lnTo>
                    <a:pt x="7" y="19"/>
                  </a:lnTo>
                  <a:lnTo>
                    <a:pt x="11" y="19"/>
                  </a:lnTo>
                  <a:lnTo>
                    <a:pt x="15" y="19"/>
                  </a:lnTo>
                  <a:lnTo>
                    <a:pt x="18" y="19"/>
                  </a:lnTo>
                  <a:lnTo>
                    <a:pt x="22" y="19"/>
                  </a:lnTo>
                  <a:lnTo>
                    <a:pt x="26" y="22"/>
                  </a:lnTo>
                  <a:lnTo>
                    <a:pt x="26" y="19"/>
                  </a:lnTo>
                  <a:lnTo>
                    <a:pt x="30" y="19"/>
                  </a:lnTo>
                  <a:lnTo>
                    <a:pt x="30" y="22"/>
                  </a:lnTo>
                  <a:lnTo>
                    <a:pt x="30" y="26"/>
                  </a:lnTo>
                  <a:lnTo>
                    <a:pt x="26" y="26"/>
                  </a:lnTo>
                  <a:lnTo>
                    <a:pt x="26" y="30"/>
                  </a:lnTo>
                  <a:lnTo>
                    <a:pt x="22" y="30"/>
                  </a:lnTo>
                  <a:lnTo>
                    <a:pt x="22" y="34"/>
                  </a:lnTo>
                  <a:lnTo>
                    <a:pt x="26" y="34"/>
                  </a:lnTo>
                  <a:lnTo>
                    <a:pt x="26" y="30"/>
                  </a:lnTo>
                  <a:lnTo>
                    <a:pt x="26" y="34"/>
                  </a:lnTo>
                  <a:lnTo>
                    <a:pt x="22" y="34"/>
                  </a:lnTo>
                  <a:lnTo>
                    <a:pt x="22" y="30"/>
                  </a:lnTo>
                  <a:lnTo>
                    <a:pt x="26" y="30"/>
                  </a:lnTo>
                  <a:lnTo>
                    <a:pt x="30" y="26"/>
                  </a:lnTo>
                  <a:lnTo>
                    <a:pt x="33" y="22"/>
                  </a:lnTo>
                  <a:lnTo>
                    <a:pt x="33" y="26"/>
                  </a:lnTo>
                  <a:lnTo>
                    <a:pt x="33" y="30"/>
                  </a:lnTo>
                  <a:lnTo>
                    <a:pt x="30" y="30"/>
                  </a:lnTo>
                  <a:lnTo>
                    <a:pt x="30" y="26"/>
                  </a:lnTo>
                  <a:lnTo>
                    <a:pt x="30" y="30"/>
                  </a:lnTo>
                  <a:lnTo>
                    <a:pt x="33" y="30"/>
                  </a:lnTo>
                  <a:lnTo>
                    <a:pt x="33" y="34"/>
                  </a:lnTo>
                  <a:lnTo>
                    <a:pt x="30" y="34"/>
                  </a:lnTo>
                  <a:lnTo>
                    <a:pt x="30" y="30"/>
                  </a:lnTo>
                  <a:lnTo>
                    <a:pt x="30" y="34"/>
                  </a:lnTo>
                  <a:lnTo>
                    <a:pt x="26" y="34"/>
                  </a:lnTo>
                  <a:lnTo>
                    <a:pt x="26" y="37"/>
                  </a:lnTo>
                  <a:lnTo>
                    <a:pt x="26" y="34"/>
                  </a:lnTo>
                  <a:lnTo>
                    <a:pt x="30" y="34"/>
                  </a:lnTo>
                  <a:lnTo>
                    <a:pt x="30" y="37"/>
                  </a:lnTo>
                  <a:lnTo>
                    <a:pt x="30" y="34"/>
                  </a:lnTo>
                  <a:lnTo>
                    <a:pt x="33" y="34"/>
                  </a:lnTo>
                  <a:lnTo>
                    <a:pt x="37" y="34"/>
                  </a:lnTo>
                  <a:lnTo>
                    <a:pt x="37" y="30"/>
                  </a:lnTo>
                  <a:lnTo>
                    <a:pt x="33" y="30"/>
                  </a:lnTo>
                  <a:lnTo>
                    <a:pt x="33" y="26"/>
                  </a:lnTo>
                  <a:lnTo>
                    <a:pt x="37" y="22"/>
                  </a:lnTo>
                  <a:lnTo>
                    <a:pt x="33" y="19"/>
                  </a:lnTo>
                  <a:lnTo>
                    <a:pt x="33" y="22"/>
                  </a:lnTo>
                  <a:lnTo>
                    <a:pt x="33" y="19"/>
                  </a:lnTo>
                  <a:lnTo>
                    <a:pt x="33" y="15"/>
                  </a:lnTo>
                  <a:lnTo>
                    <a:pt x="30" y="15"/>
                  </a:lnTo>
                  <a:lnTo>
                    <a:pt x="33" y="15"/>
                  </a:lnTo>
                  <a:lnTo>
                    <a:pt x="33" y="11"/>
                  </a:lnTo>
                  <a:lnTo>
                    <a:pt x="30" y="11"/>
                  </a:lnTo>
                  <a:lnTo>
                    <a:pt x="30" y="7"/>
                  </a:lnTo>
                  <a:lnTo>
                    <a:pt x="33" y="7"/>
                  </a:lnTo>
                  <a:lnTo>
                    <a:pt x="37" y="7"/>
                  </a:lnTo>
                  <a:lnTo>
                    <a:pt x="41" y="7"/>
                  </a:lnTo>
                  <a:lnTo>
                    <a:pt x="56" y="7"/>
                  </a:lnTo>
                  <a:lnTo>
                    <a:pt x="64" y="7"/>
                  </a:lnTo>
                  <a:lnTo>
                    <a:pt x="71" y="7"/>
                  </a:lnTo>
                  <a:lnTo>
                    <a:pt x="75" y="7"/>
                  </a:lnTo>
                  <a:lnTo>
                    <a:pt x="82" y="7"/>
                  </a:lnTo>
                  <a:lnTo>
                    <a:pt x="86" y="7"/>
                  </a:lnTo>
                  <a:lnTo>
                    <a:pt x="90" y="7"/>
                  </a:lnTo>
                  <a:lnTo>
                    <a:pt x="94" y="7"/>
                  </a:lnTo>
                  <a:lnTo>
                    <a:pt x="97" y="7"/>
                  </a:lnTo>
                  <a:lnTo>
                    <a:pt x="101" y="7"/>
                  </a:lnTo>
                  <a:lnTo>
                    <a:pt x="105" y="7"/>
                  </a:lnTo>
                  <a:lnTo>
                    <a:pt x="112" y="7"/>
                  </a:lnTo>
                  <a:lnTo>
                    <a:pt x="116" y="7"/>
                  </a:lnTo>
                  <a:lnTo>
                    <a:pt x="120" y="7"/>
                  </a:lnTo>
                  <a:lnTo>
                    <a:pt x="135" y="7"/>
                  </a:lnTo>
                  <a:lnTo>
                    <a:pt x="139" y="7"/>
                  </a:lnTo>
                  <a:lnTo>
                    <a:pt x="142" y="7"/>
                  </a:lnTo>
                  <a:lnTo>
                    <a:pt x="146" y="7"/>
                  </a:lnTo>
                  <a:lnTo>
                    <a:pt x="150" y="7"/>
                  </a:lnTo>
                  <a:lnTo>
                    <a:pt x="154" y="7"/>
                  </a:lnTo>
                  <a:lnTo>
                    <a:pt x="157" y="7"/>
                  </a:lnTo>
                  <a:lnTo>
                    <a:pt x="161" y="7"/>
                  </a:lnTo>
                  <a:lnTo>
                    <a:pt x="165" y="7"/>
                  </a:lnTo>
                  <a:lnTo>
                    <a:pt x="173" y="7"/>
                  </a:lnTo>
                  <a:lnTo>
                    <a:pt x="176" y="7"/>
                  </a:lnTo>
                  <a:lnTo>
                    <a:pt x="180" y="7"/>
                  </a:lnTo>
                  <a:lnTo>
                    <a:pt x="184" y="7"/>
                  </a:lnTo>
                  <a:lnTo>
                    <a:pt x="188" y="7"/>
                  </a:lnTo>
                  <a:lnTo>
                    <a:pt x="191" y="7"/>
                  </a:lnTo>
                  <a:lnTo>
                    <a:pt x="195" y="7"/>
                  </a:lnTo>
                  <a:lnTo>
                    <a:pt x="199" y="7"/>
                  </a:lnTo>
                  <a:lnTo>
                    <a:pt x="203" y="7"/>
                  </a:lnTo>
                  <a:lnTo>
                    <a:pt x="206" y="7"/>
                  </a:lnTo>
                  <a:lnTo>
                    <a:pt x="218" y="7"/>
                  </a:lnTo>
                  <a:lnTo>
                    <a:pt x="221" y="7"/>
                  </a:lnTo>
                  <a:lnTo>
                    <a:pt x="225" y="7"/>
                  </a:lnTo>
                  <a:lnTo>
                    <a:pt x="229" y="7"/>
                  </a:lnTo>
                  <a:lnTo>
                    <a:pt x="233" y="7"/>
                  </a:lnTo>
                  <a:lnTo>
                    <a:pt x="236" y="7"/>
                  </a:lnTo>
                  <a:lnTo>
                    <a:pt x="240" y="7"/>
                  </a:lnTo>
                  <a:lnTo>
                    <a:pt x="248" y="7"/>
                  </a:lnTo>
                  <a:lnTo>
                    <a:pt x="251" y="7"/>
                  </a:lnTo>
                  <a:lnTo>
                    <a:pt x="255" y="7"/>
                  </a:lnTo>
                  <a:lnTo>
                    <a:pt x="259" y="7"/>
                  </a:lnTo>
                  <a:lnTo>
                    <a:pt x="263" y="7"/>
                  </a:lnTo>
                  <a:lnTo>
                    <a:pt x="266" y="7"/>
                  </a:lnTo>
                  <a:lnTo>
                    <a:pt x="270" y="7"/>
                  </a:lnTo>
                  <a:lnTo>
                    <a:pt x="281" y="7"/>
                  </a:lnTo>
                  <a:lnTo>
                    <a:pt x="285" y="7"/>
                  </a:lnTo>
                  <a:lnTo>
                    <a:pt x="289" y="7"/>
                  </a:lnTo>
                  <a:lnTo>
                    <a:pt x="293" y="7"/>
                  </a:lnTo>
                  <a:lnTo>
                    <a:pt x="297" y="7"/>
                  </a:lnTo>
                  <a:lnTo>
                    <a:pt x="304" y="7"/>
                  </a:lnTo>
                  <a:lnTo>
                    <a:pt x="308" y="7"/>
                  </a:lnTo>
                  <a:lnTo>
                    <a:pt x="312" y="7"/>
                  </a:lnTo>
                  <a:lnTo>
                    <a:pt x="319" y="7"/>
                  </a:lnTo>
                  <a:lnTo>
                    <a:pt x="323" y="7"/>
                  </a:lnTo>
                  <a:lnTo>
                    <a:pt x="327" y="7"/>
                  </a:lnTo>
                  <a:lnTo>
                    <a:pt x="330" y="7"/>
                  </a:lnTo>
                  <a:lnTo>
                    <a:pt x="334" y="7"/>
                  </a:lnTo>
                  <a:lnTo>
                    <a:pt x="338" y="7"/>
                  </a:lnTo>
                  <a:lnTo>
                    <a:pt x="342" y="7"/>
                  </a:lnTo>
                  <a:lnTo>
                    <a:pt x="345" y="7"/>
                  </a:lnTo>
                  <a:lnTo>
                    <a:pt x="349" y="7"/>
                  </a:lnTo>
                  <a:lnTo>
                    <a:pt x="353" y="7"/>
                  </a:lnTo>
                  <a:lnTo>
                    <a:pt x="364" y="7"/>
                  </a:lnTo>
                  <a:lnTo>
                    <a:pt x="368" y="7"/>
                  </a:lnTo>
                  <a:lnTo>
                    <a:pt x="372" y="7"/>
                  </a:lnTo>
                  <a:lnTo>
                    <a:pt x="379" y="7"/>
                  </a:lnTo>
                  <a:lnTo>
                    <a:pt x="387" y="7"/>
                  </a:lnTo>
                  <a:lnTo>
                    <a:pt x="390" y="7"/>
                  </a:lnTo>
                  <a:lnTo>
                    <a:pt x="398" y="7"/>
                  </a:lnTo>
                  <a:lnTo>
                    <a:pt x="405" y="7"/>
                  </a:lnTo>
                  <a:lnTo>
                    <a:pt x="409" y="7"/>
                  </a:lnTo>
                  <a:lnTo>
                    <a:pt x="413" y="7"/>
                  </a:lnTo>
                  <a:lnTo>
                    <a:pt x="421" y="7"/>
                  </a:lnTo>
                  <a:lnTo>
                    <a:pt x="424" y="7"/>
                  </a:lnTo>
                  <a:lnTo>
                    <a:pt x="428" y="7"/>
                  </a:lnTo>
                  <a:lnTo>
                    <a:pt x="432" y="7"/>
                  </a:lnTo>
                  <a:lnTo>
                    <a:pt x="462" y="7"/>
                  </a:lnTo>
                  <a:lnTo>
                    <a:pt x="462" y="4"/>
                  </a:lnTo>
                  <a:lnTo>
                    <a:pt x="462" y="0"/>
                  </a:lnTo>
                  <a:lnTo>
                    <a:pt x="466" y="0"/>
                  </a:lnTo>
                  <a:lnTo>
                    <a:pt x="469" y="4"/>
                  </a:lnTo>
                  <a:lnTo>
                    <a:pt x="469" y="7"/>
                  </a:lnTo>
                  <a:lnTo>
                    <a:pt x="469" y="11"/>
                  </a:lnTo>
                  <a:lnTo>
                    <a:pt x="473" y="11"/>
                  </a:lnTo>
                  <a:lnTo>
                    <a:pt x="477" y="11"/>
                  </a:lnTo>
                  <a:lnTo>
                    <a:pt x="481" y="11"/>
                  </a:lnTo>
                  <a:lnTo>
                    <a:pt x="484" y="11"/>
                  </a:lnTo>
                  <a:lnTo>
                    <a:pt x="484" y="15"/>
                  </a:lnTo>
                  <a:lnTo>
                    <a:pt x="488" y="15"/>
                  </a:lnTo>
                  <a:lnTo>
                    <a:pt x="492" y="11"/>
                  </a:lnTo>
                  <a:lnTo>
                    <a:pt x="499" y="11"/>
                  </a:lnTo>
                  <a:lnTo>
                    <a:pt x="503" y="15"/>
                  </a:lnTo>
                  <a:lnTo>
                    <a:pt x="507" y="15"/>
                  </a:lnTo>
                  <a:lnTo>
                    <a:pt x="507" y="19"/>
                  </a:lnTo>
                  <a:lnTo>
                    <a:pt x="511" y="19"/>
                  </a:lnTo>
                  <a:lnTo>
                    <a:pt x="514" y="19"/>
                  </a:lnTo>
                  <a:lnTo>
                    <a:pt x="518" y="19"/>
                  </a:lnTo>
                  <a:lnTo>
                    <a:pt x="518" y="22"/>
                  </a:lnTo>
                  <a:lnTo>
                    <a:pt x="522" y="22"/>
                  </a:lnTo>
                  <a:lnTo>
                    <a:pt x="526" y="22"/>
                  </a:lnTo>
                  <a:lnTo>
                    <a:pt x="526" y="19"/>
                  </a:lnTo>
                  <a:lnTo>
                    <a:pt x="529" y="19"/>
                  </a:lnTo>
                  <a:lnTo>
                    <a:pt x="533" y="22"/>
                  </a:lnTo>
                  <a:lnTo>
                    <a:pt x="541" y="22"/>
                  </a:lnTo>
                  <a:lnTo>
                    <a:pt x="545" y="22"/>
                  </a:lnTo>
                  <a:lnTo>
                    <a:pt x="548" y="22"/>
                  </a:lnTo>
                  <a:lnTo>
                    <a:pt x="552" y="22"/>
                  </a:lnTo>
                  <a:lnTo>
                    <a:pt x="556" y="22"/>
                  </a:lnTo>
                  <a:lnTo>
                    <a:pt x="560" y="19"/>
                  </a:lnTo>
                  <a:lnTo>
                    <a:pt x="563" y="19"/>
                  </a:lnTo>
                  <a:lnTo>
                    <a:pt x="567" y="19"/>
                  </a:lnTo>
                  <a:lnTo>
                    <a:pt x="571" y="19"/>
                  </a:lnTo>
                  <a:lnTo>
                    <a:pt x="586" y="22"/>
                  </a:lnTo>
                  <a:lnTo>
                    <a:pt x="590" y="26"/>
                  </a:lnTo>
                  <a:lnTo>
                    <a:pt x="593" y="26"/>
                  </a:lnTo>
                  <a:lnTo>
                    <a:pt x="597" y="30"/>
                  </a:lnTo>
                  <a:lnTo>
                    <a:pt x="601" y="30"/>
                  </a:lnTo>
                  <a:lnTo>
                    <a:pt x="605" y="34"/>
                  </a:lnTo>
                  <a:lnTo>
                    <a:pt x="608" y="34"/>
                  </a:lnTo>
                  <a:lnTo>
                    <a:pt x="612" y="34"/>
                  </a:lnTo>
                  <a:lnTo>
                    <a:pt x="616" y="37"/>
                  </a:lnTo>
                  <a:lnTo>
                    <a:pt x="623" y="41"/>
                  </a:lnTo>
                  <a:lnTo>
                    <a:pt x="627" y="41"/>
                  </a:lnTo>
                  <a:lnTo>
                    <a:pt x="627" y="45"/>
                  </a:lnTo>
                  <a:lnTo>
                    <a:pt x="631" y="45"/>
                  </a:lnTo>
                  <a:lnTo>
                    <a:pt x="635" y="45"/>
                  </a:lnTo>
                  <a:lnTo>
                    <a:pt x="638" y="45"/>
                  </a:lnTo>
                  <a:lnTo>
                    <a:pt x="635" y="45"/>
                  </a:lnTo>
                  <a:lnTo>
                    <a:pt x="635" y="49"/>
                  </a:lnTo>
                  <a:lnTo>
                    <a:pt x="638" y="49"/>
                  </a:lnTo>
                  <a:lnTo>
                    <a:pt x="638" y="52"/>
                  </a:lnTo>
                  <a:lnTo>
                    <a:pt x="642" y="52"/>
                  </a:lnTo>
                  <a:lnTo>
                    <a:pt x="646" y="52"/>
                  </a:lnTo>
                  <a:lnTo>
                    <a:pt x="646" y="56"/>
                  </a:lnTo>
                  <a:lnTo>
                    <a:pt x="650" y="60"/>
                  </a:lnTo>
                  <a:lnTo>
                    <a:pt x="654" y="60"/>
                  </a:lnTo>
                  <a:lnTo>
                    <a:pt x="661" y="64"/>
                  </a:lnTo>
                  <a:lnTo>
                    <a:pt x="665" y="71"/>
                  </a:lnTo>
                  <a:lnTo>
                    <a:pt x="665" y="79"/>
                  </a:lnTo>
                  <a:lnTo>
                    <a:pt x="665" y="86"/>
                  </a:lnTo>
                  <a:lnTo>
                    <a:pt x="669" y="94"/>
                  </a:lnTo>
                  <a:lnTo>
                    <a:pt x="665" y="94"/>
                  </a:lnTo>
                  <a:lnTo>
                    <a:pt x="665" y="98"/>
                  </a:lnTo>
                  <a:lnTo>
                    <a:pt x="665" y="101"/>
                  </a:lnTo>
                  <a:lnTo>
                    <a:pt x="661" y="101"/>
                  </a:lnTo>
                  <a:lnTo>
                    <a:pt x="661" y="105"/>
                  </a:lnTo>
                  <a:lnTo>
                    <a:pt x="661" y="109"/>
                  </a:lnTo>
                  <a:lnTo>
                    <a:pt x="657" y="109"/>
                  </a:lnTo>
                  <a:lnTo>
                    <a:pt x="654" y="113"/>
                  </a:lnTo>
                  <a:lnTo>
                    <a:pt x="650" y="116"/>
                  </a:lnTo>
                  <a:lnTo>
                    <a:pt x="654" y="116"/>
                  </a:lnTo>
                  <a:lnTo>
                    <a:pt x="654" y="120"/>
                  </a:lnTo>
                  <a:lnTo>
                    <a:pt x="657" y="120"/>
                  </a:lnTo>
                  <a:lnTo>
                    <a:pt x="661" y="120"/>
                  </a:lnTo>
                  <a:lnTo>
                    <a:pt x="665" y="124"/>
                  </a:lnTo>
                  <a:lnTo>
                    <a:pt x="665" y="120"/>
                  </a:lnTo>
                  <a:lnTo>
                    <a:pt x="672" y="116"/>
                  </a:lnTo>
                  <a:lnTo>
                    <a:pt x="676" y="116"/>
                  </a:lnTo>
                  <a:lnTo>
                    <a:pt x="680" y="116"/>
                  </a:lnTo>
                  <a:lnTo>
                    <a:pt x="684" y="113"/>
                  </a:lnTo>
                  <a:lnTo>
                    <a:pt x="687" y="113"/>
                  </a:lnTo>
                  <a:lnTo>
                    <a:pt x="695" y="113"/>
                  </a:lnTo>
                  <a:lnTo>
                    <a:pt x="699" y="109"/>
                  </a:lnTo>
                  <a:lnTo>
                    <a:pt x="706" y="109"/>
                  </a:lnTo>
                  <a:lnTo>
                    <a:pt x="710" y="109"/>
                  </a:lnTo>
                  <a:lnTo>
                    <a:pt x="714" y="105"/>
                  </a:lnTo>
                  <a:lnTo>
                    <a:pt x="717" y="105"/>
                  </a:lnTo>
                  <a:lnTo>
                    <a:pt x="717" y="101"/>
                  </a:lnTo>
                  <a:lnTo>
                    <a:pt x="717" y="98"/>
                  </a:lnTo>
                  <a:lnTo>
                    <a:pt x="714" y="94"/>
                  </a:lnTo>
                  <a:lnTo>
                    <a:pt x="717" y="94"/>
                  </a:lnTo>
                  <a:lnTo>
                    <a:pt x="721" y="90"/>
                  </a:lnTo>
                  <a:lnTo>
                    <a:pt x="725" y="90"/>
                  </a:lnTo>
                  <a:lnTo>
                    <a:pt x="736" y="90"/>
                  </a:lnTo>
                  <a:lnTo>
                    <a:pt x="740" y="90"/>
                  </a:lnTo>
                  <a:lnTo>
                    <a:pt x="744" y="90"/>
                  </a:lnTo>
                  <a:lnTo>
                    <a:pt x="747" y="90"/>
                  </a:lnTo>
                  <a:lnTo>
                    <a:pt x="751" y="90"/>
                  </a:lnTo>
                  <a:lnTo>
                    <a:pt x="755" y="90"/>
                  </a:lnTo>
                  <a:lnTo>
                    <a:pt x="755" y="86"/>
                  </a:lnTo>
                  <a:lnTo>
                    <a:pt x="759" y="83"/>
                  </a:lnTo>
                  <a:lnTo>
                    <a:pt x="762" y="79"/>
                  </a:lnTo>
                  <a:lnTo>
                    <a:pt x="766" y="79"/>
                  </a:lnTo>
                  <a:lnTo>
                    <a:pt x="770" y="75"/>
                  </a:lnTo>
                  <a:lnTo>
                    <a:pt x="774" y="71"/>
                  </a:lnTo>
                  <a:lnTo>
                    <a:pt x="778" y="71"/>
                  </a:lnTo>
                  <a:lnTo>
                    <a:pt x="781" y="71"/>
                  </a:lnTo>
                  <a:lnTo>
                    <a:pt x="785" y="71"/>
                  </a:lnTo>
                  <a:lnTo>
                    <a:pt x="793" y="71"/>
                  </a:lnTo>
                  <a:lnTo>
                    <a:pt x="796" y="71"/>
                  </a:lnTo>
                  <a:lnTo>
                    <a:pt x="800" y="71"/>
                  </a:lnTo>
                  <a:lnTo>
                    <a:pt x="808" y="71"/>
                  </a:lnTo>
                  <a:lnTo>
                    <a:pt x="811" y="71"/>
                  </a:lnTo>
                  <a:lnTo>
                    <a:pt x="815" y="71"/>
                  </a:lnTo>
                  <a:lnTo>
                    <a:pt x="819" y="71"/>
                  </a:lnTo>
                  <a:lnTo>
                    <a:pt x="823" y="71"/>
                  </a:lnTo>
                  <a:lnTo>
                    <a:pt x="826" y="71"/>
                  </a:lnTo>
                  <a:lnTo>
                    <a:pt x="830" y="71"/>
                  </a:lnTo>
                  <a:lnTo>
                    <a:pt x="834" y="71"/>
                  </a:lnTo>
                  <a:lnTo>
                    <a:pt x="834" y="67"/>
                  </a:lnTo>
                  <a:lnTo>
                    <a:pt x="838" y="67"/>
                  </a:lnTo>
                  <a:lnTo>
                    <a:pt x="838" y="64"/>
                  </a:lnTo>
                  <a:lnTo>
                    <a:pt x="841" y="64"/>
                  </a:lnTo>
                  <a:lnTo>
                    <a:pt x="841" y="67"/>
                  </a:lnTo>
                  <a:lnTo>
                    <a:pt x="841" y="64"/>
                  </a:lnTo>
                  <a:lnTo>
                    <a:pt x="845" y="67"/>
                  </a:lnTo>
                  <a:lnTo>
                    <a:pt x="849" y="64"/>
                  </a:lnTo>
                  <a:lnTo>
                    <a:pt x="849" y="60"/>
                  </a:lnTo>
                  <a:lnTo>
                    <a:pt x="853" y="60"/>
                  </a:lnTo>
                  <a:lnTo>
                    <a:pt x="853" y="56"/>
                  </a:lnTo>
                  <a:lnTo>
                    <a:pt x="856" y="56"/>
                  </a:lnTo>
                  <a:lnTo>
                    <a:pt x="853" y="56"/>
                  </a:lnTo>
                  <a:lnTo>
                    <a:pt x="853" y="52"/>
                  </a:lnTo>
                  <a:lnTo>
                    <a:pt x="856" y="49"/>
                  </a:lnTo>
                  <a:lnTo>
                    <a:pt x="856" y="45"/>
                  </a:lnTo>
                  <a:lnTo>
                    <a:pt x="860" y="41"/>
                  </a:lnTo>
                  <a:lnTo>
                    <a:pt x="864" y="37"/>
                  </a:lnTo>
                  <a:lnTo>
                    <a:pt x="868" y="34"/>
                  </a:lnTo>
                  <a:lnTo>
                    <a:pt x="871" y="34"/>
                  </a:lnTo>
                  <a:lnTo>
                    <a:pt x="871" y="30"/>
                  </a:lnTo>
                  <a:lnTo>
                    <a:pt x="875" y="30"/>
                  </a:lnTo>
                  <a:lnTo>
                    <a:pt x="875" y="34"/>
                  </a:lnTo>
                  <a:lnTo>
                    <a:pt x="879" y="34"/>
                  </a:lnTo>
                  <a:lnTo>
                    <a:pt x="883" y="34"/>
                  </a:lnTo>
                  <a:lnTo>
                    <a:pt x="886" y="34"/>
                  </a:lnTo>
                  <a:lnTo>
                    <a:pt x="890" y="34"/>
                  </a:lnTo>
                  <a:lnTo>
                    <a:pt x="890" y="37"/>
                  </a:lnTo>
                  <a:lnTo>
                    <a:pt x="894" y="37"/>
                  </a:lnTo>
                  <a:lnTo>
                    <a:pt x="894" y="41"/>
                  </a:lnTo>
                  <a:lnTo>
                    <a:pt x="894" y="49"/>
                  </a:lnTo>
                  <a:lnTo>
                    <a:pt x="894" y="56"/>
                  </a:lnTo>
                  <a:lnTo>
                    <a:pt x="894" y="60"/>
                  </a:lnTo>
                  <a:lnTo>
                    <a:pt x="898" y="60"/>
                  </a:lnTo>
                  <a:lnTo>
                    <a:pt x="898" y="64"/>
                  </a:lnTo>
                  <a:lnTo>
                    <a:pt x="898" y="67"/>
                  </a:lnTo>
                  <a:lnTo>
                    <a:pt x="902" y="67"/>
                  </a:lnTo>
                  <a:lnTo>
                    <a:pt x="905" y="67"/>
                  </a:lnTo>
                  <a:lnTo>
                    <a:pt x="905" y="71"/>
                  </a:lnTo>
                  <a:lnTo>
                    <a:pt x="902" y="71"/>
                  </a:lnTo>
                  <a:lnTo>
                    <a:pt x="905" y="71"/>
                  </a:lnTo>
                  <a:lnTo>
                    <a:pt x="902" y="75"/>
                  </a:lnTo>
                  <a:lnTo>
                    <a:pt x="898" y="75"/>
                  </a:lnTo>
                  <a:lnTo>
                    <a:pt x="894" y="79"/>
                  </a:lnTo>
                  <a:lnTo>
                    <a:pt x="894" y="75"/>
                  </a:lnTo>
                  <a:lnTo>
                    <a:pt x="894" y="79"/>
                  </a:lnTo>
                  <a:lnTo>
                    <a:pt x="890" y="79"/>
                  </a:lnTo>
                  <a:lnTo>
                    <a:pt x="886" y="79"/>
                  </a:lnTo>
                  <a:lnTo>
                    <a:pt x="883" y="79"/>
                  </a:lnTo>
                  <a:lnTo>
                    <a:pt x="879" y="79"/>
                  </a:lnTo>
                  <a:lnTo>
                    <a:pt x="879" y="75"/>
                  </a:lnTo>
                  <a:lnTo>
                    <a:pt x="879" y="79"/>
                  </a:lnTo>
                  <a:lnTo>
                    <a:pt x="875" y="79"/>
                  </a:lnTo>
                  <a:lnTo>
                    <a:pt x="875" y="83"/>
                  </a:lnTo>
                  <a:lnTo>
                    <a:pt x="871" y="83"/>
                  </a:lnTo>
                  <a:lnTo>
                    <a:pt x="875" y="83"/>
                  </a:lnTo>
                  <a:lnTo>
                    <a:pt x="871" y="86"/>
                  </a:lnTo>
                  <a:lnTo>
                    <a:pt x="868" y="86"/>
                  </a:lnTo>
                  <a:lnTo>
                    <a:pt x="864" y="86"/>
                  </a:lnTo>
                  <a:lnTo>
                    <a:pt x="868" y="86"/>
                  </a:lnTo>
                  <a:lnTo>
                    <a:pt x="864" y="86"/>
                  </a:lnTo>
                  <a:lnTo>
                    <a:pt x="864" y="90"/>
                  </a:lnTo>
                  <a:lnTo>
                    <a:pt x="864" y="86"/>
                  </a:lnTo>
                  <a:lnTo>
                    <a:pt x="864" y="83"/>
                  </a:lnTo>
                  <a:lnTo>
                    <a:pt x="860" y="86"/>
                  </a:lnTo>
                  <a:lnTo>
                    <a:pt x="860" y="90"/>
                  </a:lnTo>
                  <a:lnTo>
                    <a:pt x="860" y="86"/>
                  </a:lnTo>
                  <a:lnTo>
                    <a:pt x="856" y="86"/>
                  </a:lnTo>
                  <a:lnTo>
                    <a:pt x="856" y="90"/>
                  </a:lnTo>
                  <a:lnTo>
                    <a:pt x="856" y="94"/>
                  </a:lnTo>
                  <a:lnTo>
                    <a:pt x="853" y="94"/>
                  </a:lnTo>
                  <a:lnTo>
                    <a:pt x="849" y="94"/>
                  </a:lnTo>
                  <a:lnTo>
                    <a:pt x="849" y="98"/>
                  </a:lnTo>
                  <a:lnTo>
                    <a:pt x="849" y="101"/>
                  </a:lnTo>
                  <a:lnTo>
                    <a:pt x="849" y="98"/>
                  </a:lnTo>
                  <a:lnTo>
                    <a:pt x="849" y="101"/>
                  </a:lnTo>
                  <a:lnTo>
                    <a:pt x="845" y="101"/>
                  </a:lnTo>
                  <a:lnTo>
                    <a:pt x="845" y="105"/>
                  </a:lnTo>
                  <a:lnTo>
                    <a:pt x="849" y="105"/>
                  </a:lnTo>
                  <a:lnTo>
                    <a:pt x="849" y="109"/>
                  </a:lnTo>
                  <a:lnTo>
                    <a:pt x="845" y="109"/>
                  </a:lnTo>
                  <a:lnTo>
                    <a:pt x="841" y="113"/>
                  </a:lnTo>
                  <a:lnTo>
                    <a:pt x="845" y="113"/>
                  </a:lnTo>
                  <a:lnTo>
                    <a:pt x="849" y="113"/>
                  </a:lnTo>
                  <a:lnTo>
                    <a:pt x="849" y="116"/>
                  </a:lnTo>
                  <a:lnTo>
                    <a:pt x="849" y="120"/>
                  </a:lnTo>
                  <a:lnTo>
                    <a:pt x="853" y="120"/>
                  </a:lnTo>
                  <a:lnTo>
                    <a:pt x="856" y="120"/>
                  </a:lnTo>
                  <a:lnTo>
                    <a:pt x="860" y="120"/>
                  </a:lnTo>
                  <a:lnTo>
                    <a:pt x="856" y="116"/>
                  </a:lnTo>
                  <a:lnTo>
                    <a:pt x="860" y="116"/>
                  </a:lnTo>
                  <a:lnTo>
                    <a:pt x="860" y="120"/>
                  </a:lnTo>
                  <a:lnTo>
                    <a:pt x="860" y="124"/>
                  </a:lnTo>
                  <a:lnTo>
                    <a:pt x="856" y="124"/>
                  </a:lnTo>
                  <a:lnTo>
                    <a:pt x="853" y="124"/>
                  </a:lnTo>
                  <a:lnTo>
                    <a:pt x="849" y="124"/>
                  </a:lnTo>
                  <a:lnTo>
                    <a:pt x="849" y="120"/>
                  </a:lnTo>
                  <a:lnTo>
                    <a:pt x="845" y="124"/>
                  </a:lnTo>
                  <a:lnTo>
                    <a:pt x="841" y="124"/>
                  </a:lnTo>
                  <a:lnTo>
                    <a:pt x="841" y="120"/>
                  </a:lnTo>
                  <a:lnTo>
                    <a:pt x="838" y="120"/>
                  </a:lnTo>
                  <a:lnTo>
                    <a:pt x="838" y="124"/>
                  </a:lnTo>
                  <a:lnTo>
                    <a:pt x="838" y="120"/>
                  </a:lnTo>
                  <a:lnTo>
                    <a:pt x="838" y="124"/>
                  </a:lnTo>
                  <a:lnTo>
                    <a:pt x="834" y="128"/>
                  </a:lnTo>
                  <a:lnTo>
                    <a:pt x="830" y="128"/>
                  </a:lnTo>
                  <a:lnTo>
                    <a:pt x="826" y="128"/>
                  </a:lnTo>
                  <a:lnTo>
                    <a:pt x="823" y="128"/>
                  </a:lnTo>
                  <a:lnTo>
                    <a:pt x="819" y="128"/>
                  </a:lnTo>
                  <a:lnTo>
                    <a:pt x="815" y="128"/>
                  </a:lnTo>
                  <a:lnTo>
                    <a:pt x="811" y="128"/>
                  </a:lnTo>
                  <a:lnTo>
                    <a:pt x="811" y="131"/>
                  </a:lnTo>
                  <a:lnTo>
                    <a:pt x="808" y="131"/>
                  </a:lnTo>
                  <a:lnTo>
                    <a:pt x="804" y="131"/>
                  </a:lnTo>
                  <a:lnTo>
                    <a:pt x="800" y="131"/>
                  </a:lnTo>
                  <a:lnTo>
                    <a:pt x="800" y="135"/>
                  </a:lnTo>
                  <a:lnTo>
                    <a:pt x="796" y="135"/>
                  </a:lnTo>
                  <a:lnTo>
                    <a:pt x="796" y="131"/>
                  </a:lnTo>
                  <a:lnTo>
                    <a:pt x="796" y="128"/>
                  </a:lnTo>
                  <a:lnTo>
                    <a:pt x="796" y="131"/>
                  </a:lnTo>
                  <a:lnTo>
                    <a:pt x="796" y="135"/>
                  </a:lnTo>
                  <a:lnTo>
                    <a:pt x="796" y="139"/>
                  </a:lnTo>
                  <a:lnTo>
                    <a:pt x="793" y="139"/>
                  </a:lnTo>
                  <a:lnTo>
                    <a:pt x="793" y="143"/>
                  </a:lnTo>
                  <a:lnTo>
                    <a:pt x="796" y="143"/>
                  </a:lnTo>
                  <a:lnTo>
                    <a:pt x="796" y="146"/>
                  </a:lnTo>
                  <a:lnTo>
                    <a:pt x="793" y="150"/>
                  </a:lnTo>
                  <a:lnTo>
                    <a:pt x="796" y="150"/>
                  </a:lnTo>
                  <a:lnTo>
                    <a:pt x="796" y="146"/>
                  </a:lnTo>
                  <a:lnTo>
                    <a:pt x="793" y="150"/>
                  </a:lnTo>
                  <a:lnTo>
                    <a:pt x="793" y="154"/>
                  </a:lnTo>
                  <a:lnTo>
                    <a:pt x="789" y="158"/>
                  </a:lnTo>
                  <a:lnTo>
                    <a:pt x="785" y="158"/>
                  </a:lnTo>
                  <a:lnTo>
                    <a:pt x="785" y="161"/>
                  </a:lnTo>
                  <a:lnTo>
                    <a:pt x="785" y="165"/>
                  </a:lnTo>
                  <a:lnTo>
                    <a:pt x="781" y="165"/>
                  </a:lnTo>
                  <a:lnTo>
                    <a:pt x="781" y="161"/>
                  </a:lnTo>
                  <a:lnTo>
                    <a:pt x="778" y="161"/>
                  </a:lnTo>
                  <a:lnTo>
                    <a:pt x="774" y="158"/>
                  </a:lnTo>
                  <a:lnTo>
                    <a:pt x="770" y="158"/>
                  </a:lnTo>
                  <a:lnTo>
                    <a:pt x="770" y="154"/>
                  </a:lnTo>
                  <a:lnTo>
                    <a:pt x="774" y="154"/>
                  </a:lnTo>
                  <a:lnTo>
                    <a:pt x="774" y="150"/>
                  </a:lnTo>
                  <a:lnTo>
                    <a:pt x="778" y="150"/>
                  </a:lnTo>
                  <a:lnTo>
                    <a:pt x="781" y="146"/>
                  </a:lnTo>
                  <a:lnTo>
                    <a:pt x="778" y="150"/>
                  </a:lnTo>
                  <a:lnTo>
                    <a:pt x="774" y="150"/>
                  </a:lnTo>
                  <a:lnTo>
                    <a:pt x="770" y="154"/>
                  </a:lnTo>
                  <a:lnTo>
                    <a:pt x="770" y="158"/>
                  </a:lnTo>
                  <a:lnTo>
                    <a:pt x="774" y="158"/>
                  </a:lnTo>
                  <a:lnTo>
                    <a:pt x="774" y="161"/>
                  </a:lnTo>
                  <a:lnTo>
                    <a:pt x="774" y="165"/>
                  </a:lnTo>
                  <a:lnTo>
                    <a:pt x="778" y="165"/>
                  </a:lnTo>
                  <a:lnTo>
                    <a:pt x="778" y="169"/>
                  </a:lnTo>
                  <a:lnTo>
                    <a:pt x="781" y="173"/>
                  </a:lnTo>
                  <a:lnTo>
                    <a:pt x="778" y="173"/>
                  </a:lnTo>
                  <a:lnTo>
                    <a:pt x="781" y="173"/>
                  </a:lnTo>
                  <a:lnTo>
                    <a:pt x="778" y="173"/>
                  </a:lnTo>
                  <a:lnTo>
                    <a:pt x="778" y="176"/>
                  </a:lnTo>
                  <a:lnTo>
                    <a:pt x="774" y="176"/>
                  </a:lnTo>
                  <a:lnTo>
                    <a:pt x="774" y="180"/>
                  </a:lnTo>
                  <a:lnTo>
                    <a:pt x="774" y="184"/>
                  </a:lnTo>
                  <a:lnTo>
                    <a:pt x="770" y="184"/>
                  </a:lnTo>
                  <a:lnTo>
                    <a:pt x="770" y="188"/>
                  </a:lnTo>
                  <a:lnTo>
                    <a:pt x="766" y="188"/>
                  </a:lnTo>
                  <a:lnTo>
                    <a:pt x="766" y="192"/>
                  </a:lnTo>
                  <a:lnTo>
                    <a:pt x="762" y="192"/>
                  </a:lnTo>
                  <a:lnTo>
                    <a:pt x="766" y="188"/>
                  </a:lnTo>
                  <a:lnTo>
                    <a:pt x="766" y="184"/>
                  </a:lnTo>
                  <a:lnTo>
                    <a:pt x="770" y="184"/>
                  </a:lnTo>
                  <a:lnTo>
                    <a:pt x="770" y="180"/>
                  </a:lnTo>
                  <a:lnTo>
                    <a:pt x="766" y="180"/>
                  </a:lnTo>
                  <a:lnTo>
                    <a:pt x="766" y="176"/>
                  </a:lnTo>
                  <a:lnTo>
                    <a:pt x="766" y="173"/>
                  </a:lnTo>
                  <a:lnTo>
                    <a:pt x="762" y="176"/>
                  </a:lnTo>
                  <a:lnTo>
                    <a:pt x="762" y="173"/>
                  </a:lnTo>
                  <a:lnTo>
                    <a:pt x="759" y="173"/>
                  </a:lnTo>
                  <a:lnTo>
                    <a:pt x="762" y="173"/>
                  </a:lnTo>
                  <a:lnTo>
                    <a:pt x="762" y="169"/>
                  </a:lnTo>
                  <a:lnTo>
                    <a:pt x="762" y="173"/>
                  </a:lnTo>
                  <a:lnTo>
                    <a:pt x="759" y="173"/>
                  </a:lnTo>
                  <a:lnTo>
                    <a:pt x="759" y="169"/>
                  </a:lnTo>
                  <a:lnTo>
                    <a:pt x="762" y="169"/>
                  </a:lnTo>
                  <a:lnTo>
                    <a:pt x="766" y="169"/>
                  </a:lnTo>
                  <a:lnTo>
                    <a:pt x="762" y="169"/>
                  </a:lnTo>
                  <a:lnTo>
                    <a:pt x="759" y="169"/>
                  </a:lnTo>
                  <a:lnTo>
                    <a:pt x="759" y="165"/>
                  </a:lnTo>
                  <a:lnTo>
                    <a:pt x="762" y="165"/>
                  </a:lnTo>
                  <a:lnTo>
                    <a:pt x="762" y="169"/>
                  </a:lnTo>
                  <a:lnTo>
                    <a:pt x="762" y="165"/>
                  </a:lnTo>
                  <a:lnTo>
                    <a:pt x="759" y="165"/>
                  </a:lnTo>
                  <a:lnTo>
                    <a:pt x="762" y="165"/>
                  </a:lnTo>
                  <a:lnTo>
                    <a:pt x="762" y="161"/>
                  </a:lnTo>
                  <a:lnTo>
                    <a:pt x="759" y="161"/>
                  </a:lnTo>
                  <a:lnTo>
                    <a:pt x="762" y="158"/>
                  </a:lnTo>
                  <a:lnTo>
                    <a:pt x="766" y="158"/>
                  </a:lnTo>
                  <a:lnTo>
                    <a:pt x="766" y="154"/>
                  </a:lnTo>
                  <a:lnTo>
                    <a:pt x="762" y="154"/>
                  </a:lnTo>
                  <a:lnTo>
                    <a:pt x="762" y="158"/>
                  </a:lnTo>
                  <a:lnTo>
                    <a:pt x="759" y="158"/>
                  </a:lnTo>
                  <a:lnTo>
                    <a:pt x="755" y="158"/>
                  </a:lnTo>
                  <a:lnTo>
                    <a:pt x="759" y="161"/>
                  </a:lnTo>
                  <a:lnTo>
                    <a:pt x="755" y="161"/>
                  </a:lnTo>
                  <a:lnTo>
                    <a:pt x="759" y="161"/>
                  </a:lnTo>
                  <a:lnTo>
                    <a:pt x="759" y="165"/>
                  </a:lnTo>
                  <a:lnTo>
                    <a:pt x="755" y="165"/>
                  </a:lnTo>
                  <a:lnTo>
                    <a:pt x="755" y="169"/>
                  </a:lnTo>
                  <a:lnTo>
                    <a:pt x="755" y="173"/>
                  </a:lnTo>
                  <a:lnTo>
                    <a:pt x="759" y="173"/>
                  </a:lnTo>
                  <a:lnTo>
                    <a:pt x="755" y="173"/>
                  </a:lnTo>
                  <a:lnTo>
                    <a:pt x="755" y="169"/>
                  </a:lnTo>
                  <a:lnTo>
                    <a:pt x="755" y="173"/>
                  </a:lnTo>
                  <a:lnTo>
                    <a:pt x="755" y="176"/>
                  </a:lnTo>
                  <a:lnTo>
                    <a:pt x="759" y="176"/>
                  </a:lnTo>
                  <a:lnTo>
                    <a:pt x="759" y="180"/>
                  </a:lnTo>
                  <a:lnTo>
                    <a:pt x="755" y="176"/>
                  </a:lnTo>
                  <a:lnTo>
                    <a:pt x="751" y="176"/>
                  </a:lnTo>
                  <a:lnTo>
                    <a:pt x="747" y="173"/>
                  </a:lnTo>
                  <a:lnTo>
                    <a:pt x="744" y="173"/>
                  </a:lnTo>
                  <a:lnTo>
                    <a:pt x="747" y="169"/>
                  </a:lnTo>
                  <a:lnTo>
                    <a:pt x="747" y="165"/>
                  </a:lnTo>
                  <a:lnTo>
                    <a:pt x="747" y="169"/>
                  </a:lnTo>
                  <a:lnTo>
                    <a:pt x="744" y="169"/>
                  </a:lnTo>
                  <a:lnTo>
                    <a:pt x="744" y="173"/>
                  </a:lnTo>
                  <a:lnTo>
                    <a:pt x="747" y="173"/>
                  </a:lnTo>
                  <a:lnTo>
                    <a:pt x="747" y="176"/>
                  </a:lnTo>
                  <a:lnTo>
                    <a:pt x="751" y="176"/>
                  </a:lnTo>
                  <a:lnTo>
                    <a:pt x="755" y="176"/>
                  </a:lnTo>
                  <a:lnTo>
                    <a:pt x="755" y="180"/>
                  </a:lnTo>
                  <a:lnTo>
                    <a:pt x="759" y="180"/>
                  </a:lnTo>
                  <a:lnTo>
                    <a:pt x="762" y="180"/>
                  </a:lnTo>
                  <a:lnTo>
                    <a:pt x="759" y="184"/>
                  </a:lnTo>
                  <a:lnTo>
                    <a:pt x="755" y="184"/>
                  </a:lnTo>
                  <a:lnTo>
                    <a:pt x="751" y="180"/>
                  </a:lnTo>
                  <a:lnTo>
                    <a:pt x="747" y="176"/>
                  </a:lnTo>
                  <a:lnTo>
                    <a:pt x="751" y="180"/>
                  </a:lnTo>
                  <a:lnTo>
                    <a:pt x="751" y="184"/>
                  </a:lnTo>
                  <a:lnTo>
                    <a:pt x="755" y="184"/>
                  </a:lnTo>
                  <a:lnTo>
                    <a:pt x="759" y="188"/>
                  </a:lnTo>
                  <a:lnTo>
                    <a:pt x="759" y="192"/>
                  </a:lnTo>
                  <a:lnTo>
                    <a:pt x="759" y="188"/>
                  </a:lnTo>
                  <a:lnTo>
                    <a:pt x="759" y="192"/>
                  </a:lnTo>
                  <a:lnTo>
                    <a:pt x="755" y="192"/>
                  </a:lnTo>
                  <a:lnTo>
                    <a:pt x="755" y="188"/>
                  </a:lnTo>
                  <a:lnTo>
                    <a:pt x="755" y="192"/>
                  </a:lnTo>
                  <a:lnTo>
                    <a:pt x="759" y="192"/>
                  </a:lnTo>
                  <a:lnTo>
                    <a:pt x="759" y="195"/>
                  </a:lnTo>
                  <a:lnTo>
                    <a:pt x="755" y="195"/>
                  </a:lnTo>
                  <a:lnTo>
                    <a:pt x="755" y="192"/>
                  </a:lnTo>
                  <a:lnTo>
                    <a:pt x="751" y="192"/>
                  </a:lnTo>
                  <a:lnTo>
                    <a:pt x="747" y="192"/>
                  </a:lnTo>
                  <a:lnTo>
                    <a:pt x="744" y="192"/>
                  </a:lnTo>
                  <a:lnTo>
                    <a:pt x="747" y="192"/>
                  </a:lnTo>
                  <a:lnTo>
                    <a:pt x="751" y="192"/>
                  </a:lnTo>
                  <a:lnTo>
                    <a:pt x="755" y="195"/>
                  </a:lnTo>
                  <a:lnTo>
                    <a:pt x="759" y="199"/>
                  </a:lnTo>
                  <a:lnTo>
                    <a:pt x="759" y="195"/>
                  </a:lnTo>
                  <a:lnTo>
                    <a:pt x="762" y="195"/>
                  </a:lnTo>
                  <a:lnTo>
                    <a:pt x="766" y="195"/>
                  </a:lnTo>
                  <a:lnTo>
                    <a:pt x="766" y="199"/>
                  </a:lnTo>
                  <a:lnTo>
                    <a:pt x="766" y="203"/>
                  </a:lnTo>
                  <a:lnTo>
                    <a:pt x="766" y="207"/>
                  </a:lnTo>
                  <a:lnTo>
                    <a:pt x="770" y="210"/>
                  </a:lnTo>
                  <a:lnTo>
                    <a:pt x="770" y="214"/>
                  </a:lnTo>
                  <a:lnTo>
                    <a:pt x="770" y="210"/>
                  </a:lnTo>
                  <a:lnTo>
                    <a:pt x="770" y="207"/>
                  </a:lnTo>
                  <a:lnTo>
                    <a:pt x="766" y="207"/>
                  </a:lnTo>
                  <a:lnTo>
                    <a:pt x="766" y="203"/>
                  </a:lnTo>
                  <a:lnTo>
                    <a:pt x="766" y="199"/>
                  </a:lnTo>
                  <a:lnTo>
                    <a:pt x="766" y="203"/>
                  </a:lnTo>
                  <a:lnTo>
                    <a:pt x="762" y="203"/>
                  </a:lnTo>
                  <a:lnTo>
                    <a:pt x="766" y="207"/>
                  </a:lnTo>
                  <a:lnTo>
                    <a:pt x="766" y="210"/>
                  </a:lnTo>
                  <a:lnTo>
                    <a:pt x="766" y="207"/>
                  </a:lnTo>
                  <a:lnTo>
                    <a:pt x="766" y="210"/>
                  </a:lnTo>
                  <a:lnTo>
                    <a:pt x="762" y="207"/>
                  </a:lnTo>
                  <a:lnTo>
                    <a:pt x="762" y="210"/>
                  </a:lnTo>
                  <a:lnTo>
                    <a:pt x="759" y="210"/>
                  </a:lnTo>
                  <a:lnTo>
                    <a:pt x="755" y="210"/>
                  </a:lnTo>
                  <a:lnTo>
                    <a:pt x="751" y="210"/>
                  </a:lnTo>
                  <a:lnTo>
                    <a:pt x="751" y="207"/>
                  </a:lnTo>
                  <a:lnTo>
                    <a:pt x="755" y="207"/>
                  </a:lnTo>
                  <a:lnTo>
                    <a:pt x="751" y="207"/>
                  </a:lnTo>
                  <a:lnTo>
                    <a:pt x="751" y="210"/>
                  </a:lnTo>
                  <a:lnTo>
                    <a:pt x="751" y="214"/>
                  </a:lnTo>
                  <a:lnTo>
                    <a:pt x="755" y="214"/>
                  </a:lnTo>
                  <a:lnTo>
                    <a:pt x="755" y="210"/>
                  </a:lnTo>
                  <a:lnTo>
                    <a:pt x="759" y="210"/>
                  </a:lnTo>
                  <a:lnTo>
                    <a:pt x="759" y="214"/>
                  </a:lnTo>
                  <a:lnTo>
                    <a:pt x="759" y="210"/>
                  </a:lnTo>
                  <a:lnTo>
                    <a:pt x="762" y="210"/>
                  </a:lnTo>
                  <a:lnTo>
                    <a:pt x="762" y="214"/>
                  </a:lnTo>
                  <a:lnTo>
                    <a:pt x="762" y="218"/>
                  </a:lnTo>
                  <a:lnTo>
                    <a:pt x="766" y="214"/>
                  </a:lnTo>
                  <a:lnTo>
                    <a:pt x="766" y="210"/>
                  </a:lnTo>
                  <a:lnTo>
                    <a:pt x="766" y="214"/>
                  </a:lnTo>
                  <a:lnTo>
                    <a:pt x="770" y="214"/>
                  </a:lnTo>
                  <a:lnTo>
                    <a:pt x="770" y="218"/>
                  </a:lnTo>
                  <a:lnTo>
                    <a:pt x="766" y="218"/>
                  </a:lnTo>
                  <a:lnTo>
                    <a:pt x="762" y="218"/>
                  </a:lnTo>
                  <a:lnTo>
                    <a:pt x="762" y="222"/>
                  </a:lnTo>
                  <a:lnTo>
                    <a:pt x="759" y="222"/>
                  </a:lnTo>
                  <a:lnTo>
                    <a:pt x="755" y="222"/>
                  </a:lnTo>
                  <a:lnTo>
                    <a:pt x="755" y="218"/>
                  </a:lnTo>
                  <a:lnTo>
                    <a:pt x="755" y="222"/>
                  </a:lnTo>
                  <a:lnTo>
                    <a:pt x="751" y="222"/>
                  </a:lnTo>
                  <a:lnTo>
                    <a:pt x="751" y="218"/>
                  </a:lnTo>
                  <a:lnTo>
                    <a:pt x="747" y="218"/>
                  </a:lnTo>
                  <a:lnTo>
                    <a:pt x="751" y="222"/>
                  </a:lnTo>
                  <a:lnTo>
                    <a:pt x="755" y="222"/>
                  </a:lnTo>
                  <a:lnTo>
                    <a:pt x="759" y="222"/>
                  </a:lnTo>
                  <a:lnTo>
                    <a:pt x="755" y="222"/>
                  </a:lnTo>
                  <a:lnTo>
                    <a:pt x="755" y="225"/>
                  </a:lnTo>
                  <a:lnTo>
                    <a:pt x="751" y="225"/>
                  </a:lnTo>
                  <a:lnTo>
                    <a:pt x="747" y="225"/>
                  </a:lnTo>
                  <a:lnTo>
                    <a:pt x="751" y="229"/>
                  </a:lnTo>
                  <a:lnTo>
                    <a:pt x="755" y="229"/>
                  </a:lnTo>
                  <a:lnTo>
                    <a:pt x="755" y="225"/>
                  </a:lnTo>
                  <a:lnTo>
                    <a:pt x="759" y="225"/>
                  </a:lnTo>
                  <a:lnTo>
                    <a:pt x="759" y="229"/>
                  </a:lnTo>
                  <a:lnTo>
                    <a:pt x="759" y="225"/>
                  </a:lnTo>
                  <a:lnTo>
                    <a:pt x="759" y="229"/>
                  </a:lnTo>
                  <a:lnTo>
                    <a:pt x="755" y="229"/>
                  </a:lnTo>
                  <a:lnTo>
                    <a:pt x="755" y="233"/>
                  </a:lnTo>
                  <a:lnTo>
                    <a:pt x="755" y="229"/>
                  </a:lnTo>
                  <a:lnTo>
                    <a:pt x="751" y="229"/>
                  </a:lnTo>
                  <a:lnTo>
                    <a:pt x="747" y="233"/>
                  </a:lnTo>
                  <a:lnTo>
                    <a:pt x="744" y="233"/>
                  </a:lnTo>
                  <a:lnTo>
                    <a:pt x="740" y="237"/>
                  </a:lnTo>
                  <a:lnTo>
                    <a:pt x="736" y="237"/>
                  </a:lnTo>
                  <a:lnTo>
                    <a:pt x="736" y="240"/>
                  </a:lnTo>
                  <a:lnTo>
                    <a:pt x="732" y="244"/>
                  </a:lnTo>
                  <a:lnTo>
                    <a:pt x="732" y="240"/>
                  </a:lnTo>
                  <a:lnTo>
                    <a:pt x="732" y="244"/>
                  </a:lnTo>
                  <a:lnTo>
                    <a:pt x="729" y="244"/>
                  </a:lnTo>
                  <a:lnTo>
                    <a:pt x="725" y="244"/>
                  </a:lnTo>
                  <a:lnTo>
                    <a:pt x="721" y="248"/>
                  </a:lnTo>
                  <a:lnTo>
                    <a:pt x="717" y="248"/>
                  </a:lnTo>
                  <a:lnTo>
                    <a:pt x="714" y="252"/>
                  </a:lnTo>
                  <a:lnTo>
                    <a:pt x="714" y="255"/>
                  </a:lnTo>
                  <a:lnTo>
                    <a:pt x="714" y="252"/>
                  </a:lnTo>
                  <a:lnTo>
                    <a:pt x="714" y="255"/>
                  </a:lnTo>
                  <a:lnTo>
                    <a:pt x="710" y="255"/>
                  </a:lnTo>
                  <a:lnTo>
                    <a:pt x="710" y="259"/>
                  </a:lnTo>
                  <a:lnTo>
                    <a:pt x="706" y="259"/>
                  </a:lnTo>
                  <a:lnTo>
                    <a:pt x="706" y="263"/>
                  </a:lnTo>
                  <a:lnTo>
                    <a:pt x="702" y="263"/>
                  </a:lnTo>
                  <a:lnTo>
                    <a:pt x="702" y="259"/>
                  </a:lnTo>
                  <a:lnTo>
                    <a:pt x="702" y="263"/>
                  </a:lnTo>
                  <a:lnTo>
                    <a:pt x="699" y="267"/>
                  </a:lnTo>
                  <a:lnTo>
                    <a:pt x="695" y="267"/>
                  </a:lnTo>
                  <a:lnTo>
                    <a:pt x="691" y="267"/>
                  </a:lnTo>
                  <a:lnTo>
                    <a:pt x="695" y="267"/>
                  </a:lnTo>
                  <a:lnTo>
                    <a:pt x="695" y="270"/>
                  </a:lnTo>
                  <a:lnTo>
                    <a:pt x="691" y="270"/>
                  </a:lnTo>
                  <a:lnTo>
                    <a:pt x="691" y="267"/>
                  </a:lnTo>
                  <a:lnTo>
                    <a:pt x="691" y="270"/>
                  </a:lnTo>
                  <a:lnTo>
                    <a:pt x="691" y="267"/>
                  </a:lnTo>
                  <a:lnTo>
                    <a:pt x="687" y="267"/>
                  </a:lnTo>
                  <a:lnTo>
                    <a:pt x="687" y="270"/>
                  </a:lnTo>
                  <a:lnTo>
                    <a:pt x="691" y="270"/>
                  </a:lnTo>
                  <a:lnTo>
                    <a:pt x="687" y="274"/>
                  </a:lnTo>
                  <a:lnTo>
                    <a:pt x="687" y="270"/>
                  </a:lnTo>
                  <a:lnTo>
                    <a:pt x="687" y="274"/>
                  </a:lnTo>
                  <a:lnTo>
                    <a:pt x="687" y="278"/>
                  </a:lnTo>
                  <a:lnTo>
                    <a:pt x="684" y="278"/>
                  </a:lnTo>
                  <a:lnTo>
                    <a:pt x="684" y="282"/>
                  </a:lnTo>
                  <a:lnTo>
                    <a:pt x="680" y="282"/>
                  </a:lnTo>
                  <a:lnTo>
                    <a:pt x="684" y="282"/>
                  </a:lnTo>
                  <a:lnTo>
                    <a:pt x="680" y="286"/>
                  </a:lnTo>
                  <a:lnTo>
                    <a:pt x="680" y="289"/>
                  </a:lnTo>
                  <a:lnTo>
                    <a:pt x="676" y="293"/>
                  </a:lnTo>
                  <a:lnTo>
                    <a:pt x="680" y="293"/>
                  </a:lnTo>
                  <a:lnTo>
                    <a:pt x="676" y="293"/>
                  </a:lnTo>
                  <a:lnTo>
                    <a:pt x="680" y="293"/>
                  </a:lnTo>
                  <a:lnTo>
                    <a:pt x="680" y="297"/>
                  </a:lnTo>
                  <a:lnTo>
                    <a:pt x="680" y="301"/>
                  </a:lnTo>
                  <a:lnTo>
                    <a:pt x="680" y="304"/>
                  </a:lnTo>
                  <a:lnTo>
                    <a:pt x="680" y="308"/>
                  </a:lnTo>
                  <a:lnTo>
                    <a:pt x="684" y="308"/>
                  </a:lnTo>
                  <a:lnTo>
                    <a:pt x="684" y="312"/>
                  </a:lnTo>
                  <a:lnTo>
                    <a:pt x="687" y="319"/>
                  </a:lnTo>
                  <a:lnTo>
                    <a:pt x="687" y="323"/>
                  </a:lnTo>
                  <a:lnTo>
                    <a:pt x="691" y="327"/>
                  </a:lnTo>
                  <a:lnTo>
                    <a:pt x="691" y="331"/>
                  </a:lnTo>
                  <a:lnTo>
                    <a:pt x="695" y="331"/>
                  </a:lnTo>
                  <a:lnTo>
                    <a:pt x="691" y="331"/>
                  </a:lnTo>
                  <a:lnTo>
                    <a:pt x="691" y="334"/>
                  </a:lnTo>
                  <a:lnTo>
                    <a:pt x="695" y="338"/>
                  </a:lnTo>
                  <a:lnTo>
                    <a:pt x="691" y="338"/>
                  </a:lnTo>
                  <a:lnTo>
                    <a:pt x="691" y="334"/>
                  </a:lnTo>
                  <a:lnTo>
                    <a:pt x="691" y="331"/>
                  </a:lnTo>
                  <a:lnTo>
                    <a:pt x="691" y="327"/>
                  </a:lnTo>
                  <a:lnTo>
                    <a:pt x="687" y="327"/>
                  </a:lnTo>
                  <a:lnTo>
                    <a:pt x="691" y="327"/>
                  </a:lnTo>
                  <a:lnTo>
                    <a:pt x="687" y="323"/>
                  </a:lnTo>
                  <a:lnTo>
                    <a:pt x="687" y="327"/>
                  </a:lnTo>
                  <a:lnTo>
                    <a:pt x="691" y="331"/>
                  </a:lnTo>
                  <a:lnTo>
                    <a:pt x="691" y="338"/>
                  </a:lnTo>
                  <a:lnTo>
                    <a:pt x="695" y="338"/>
                  </a:lnTo>
                  <a:lnTo>
                    <a:pt x="695" y="342"/>
                  </a:lnTo>
                  <a:lnTo>
                    <a:pt x="695" y="346"/>
                  </a:lnTo>
                  <a:lnTo>
                    <a:pt x="699" y="349"/>
                  </a:lnTo>
                  <a:lnTo>
                    <a:pt x="699" y="353"/>
                  </a:lnTo>
                  <a:lnTo>
                    <a:pt x="702" y="353"/>
                  </a:lnTo>
                  <a:lnTo>
                    <a:pt x="702" y="357"/>
                  </a:lnTo>
                  <a:lnTo>
                    <a:pt x="702" y="361"/>
                  </a:lnTo>
                  <a:lnTo>
                    <a:pt x="699" y="361"/>
                  </a:lnTo>
                  <a:lnTo>
                    <a:pt x="699" y="364"/>
                  </a:lnTo>
                  <a:lnTo>
                    <a:pt x="699" y="368"/>
                  </a:lnTo>
                  <a:lnTo>
                    <a:pt x="699" y="372"/>
                  </a:lnTo>
                  <a:lnTo>
                    <a:pt x="695" y="376"/>
                  </a:lnTo>
                  <a:lnTo>
                    <a:pt x="695" y="380"/>
                  </a:lnTo>
                  <a:lnTo>
                    <a:pt x="691" y="380"/>
                  </a:lnTo>
                  <a:lnTo>
                    <a:pt x="691" y="383"/>
                  </a:lnTo>
                  <a:lnTo>
                    <a:pt x="687" y="383"/>
                  </a:lnTo>
                  <a:lnTo>
                    <a:pt x="684" y="383"/>
                  </a:lnTo>
                  <a:lnTo>
                    <a:pt x="684" y="380"/>
                  </a:lnTo>
                  <a:lnTo>
                    <a:pt x="687" y="380"/>
                  </a:lnTo>
                  <a:lnTo>
                    <a:pt x="684" y="380"/>
                  </a:lnTo>
                  <a:lnTo>
                    <a:pt x="684" y="376"/>
                  </a:lnTo>
                  <a:lnTo>
                    <a:pt x="680" y="372"/>
                  </a:lnTo>
                  <a:lnTo>
                    <a:pt x="676" y="368"/>
                  </a:lnTo>
                  <a:lnTo>
                    <a:pt x="672" y="368"/>
                  </a:lnTo>
                  <a:lnTo>
                    <a:pt x="672" y="364"/>
                  </a:lnTo>
                  <a:lnTo>
                    <a:pt x="672" y="361"/>
                  </a:lnTo>
                  <a:lnTo>
                    <a:pt x="672" y="357"/>
                  </a:lnTo>
                  <a:lnTo>
                    <a:pt x="672" y="361"/>
                  </a:lnTo>
                  <a:lnTo>
                    <a:pt x="669" y="361"/>
                  </a:lnTo>
                  <a:lnTo>
                    <a:pt x="669" y="357"/>
                  </a:lnTo>
                  <a:lnTo>
                    <a:pt x="669" y="353"/>
                  </a:lnTo>
                  <a:lnTo>
                    <a:pt x="669" y="357"/>
                  </a:lnTo>
                  <a:lnTo>
                    <a:pt x="665" y="357"/>
                  </a:lnTo>
                  <a:lnTo>
                    <a:pt x="665" y="353"/>
                  </a:lnTo>
                  <a:lnTo>
                    <a:pt x="661" y="353"/>
                  </a:lnTo>
                  <a:lnTo>
                    <a:pt x="661" y="349"/>
                  </a:lnTo>
                  <a:lnTo>
                    <a:pt x="661" y="346"/>
                  </a:lnTo>
                  <a:lnTo>
                    <a:pt x="661" y="342"/>
                  </a:lnTo>
                  <a:lnTo>
                    <a:pt x="665" y="342"/>
                  </a:lnTo>
                  <a:lnTo>
                    <a:pt x="665" y="338"/>
                  </a:lnTo>
                  <a:lnTo>
                    <a:pt x="657" y="338"/>
                  </a:lnTo>
                  <a:lnTo>
                    <a:pt x="661" y="338"/>
                  </a:lnTo>
                  <a:lnTo>
                    <a:pt x="661" y="342"/>
                  </a:lnTo>
                  <a:lnTo>
                    <a:pt x="657" y="342"/>
                  </a:lnTo>
                  <a:lnTo>
                    <a:pt x="657" y="338"/>
                  </a:lnTo>
                  <a:lnTo>
                    <a:pt x="657" y="334"/>
                  </a:lnTo>
                  <a:lnTo>
                    <a:pt x="657" y="331"/>
                  </a:lnTo>
                  <a:lnTo>
                    <a:pt x="661" y="331"/>
                  </a:lnTo>
                  <a:lnTo>
                    <a:pt x="661" y="327"/>
                  </a:lnTo>
                  <a:lnTo>
                    <a:pt x="661" y="323"/>
                  </a:lnTo>
                  <a:lnTo>
                    <a:pt x="657" y="323"/>
                  </a:lnTo>
                  <a:lnTo>
                    <a:pt x="657" y="319"/>
                  </a:lnTo>
                  <a:lnTo>
                    <a:pt x="654" y="319"/>
                  </a:lnTo>
                  <a:lnTo>
                    <a:pt x="654" y="316"/>
                  </a:lnTo>
                  <a:lnTo>
                    <a:pt x="650" y="316"/>
                  </a:lnTo>
                  <a:lnTo>
                    <a:pt x="650" y="312"/>
                  </a:lnTo>
                  <a:lnTo>
                    <a:pt x="646" y="312"/>
                  </a:lnTo>
                  <a:lnTo>
                    <a:pt x="646" y="308"/>
                  </a:lnTo>
                  <a:lnTo>
                    <a:pt x="642" y="308"/>
                  </a:lnTo>
                  <a:lnTo>
                    <a:pt x="642" y="304"/>
                  </a:lnTo>
                  <a:lnTo>
                    <a:pt x="638" y="304"/>
                  </a:lnTo>
                  <a:lnTo>
                    <a:pt x="635" y="304"/>
                  </a:lnTo>
                  <a:lnTo>
                    <a:pt x="631" y="304"/>
                  </a:lnTo>
                  <a:lnTo>
                    <a:pt x="631" y="308"/>
                  </a:lnTo>
                  <a:lnTo>
                    <a:pt x="635" y="308"/>
                  </a:lnTo>
                  <a:lnTo>
                    <a:pt x="631" y="308"/>
                  </a:lnTo>
                  <a:lnTo>
                    <a:pt x="627" y="308"/>
                  </a:lnTo>
                  <a:lnTo>
                    <a:pt x="623" y="308"/>
                  </a:lnTo>
                  <a:lnTo>
                    <a:pt x="623" y="312"/>
                  </a:lnTo>
                  <a:lnTo>
                    <a:pt x="620" y="312"/>
                  </a:lnTo>
                  <a:lnTo>
                    <a:pt x="616" y="312"/>
                  </a:lnTo>
                  <a:lnTo>
                    <a:pt x="616" y="308"/>
                  </a:lnTo>
                  <a:lnTo>
                    <a:pt x="616" y="312"/>
                  </a:lnTo>
                  <a:lnTo>
                    <a:pt x="620" y="312"/>
                  </a:lnTo>
                  <a:lnTo>
                    <a:pt x="620" y="308"/>
                  </a:lnTo>
                  <a:lnTo>
                    <a:pt x="616" y="308"/>
                  </a:lnTo>
                  <a:lnTo>
                    <a:pt x="616" y="304"/>
                  </a:lnTo>
                  <a:lnTo>
                    <a:pt x="612" y="304"/>
                  </a:lnTo>
                  <a:lnTo>
                    <a:pt x="616" y="304"/>
                  </a:lnTo>
                  <a:lnTo>
                    <a:pt x="612" y="304"/>
                  </a:lnTo>
                  <a:lnTo>
                    <a:pt x="612" y="301"/>
                  </a:lnTo>
                  <a:lnTo>
                    <a:pt x="608" y="301"/>
                  </a:lnTo>
                  <a:lnTo>
                    <a:pt x="612" y="301"/>
                  </a:lnTo>
                  <a:lnTo>
                    <a:pt x="612" y="304"/>
                  </a:lnTo>
                  <a:lnTo>
                    <a:pt x="608" y="304"/>
                  </a:lnTo>
                  <a:lnTo>
                    <a:pt x="608" y="301"/>
                  </a:lnTo>
                  <a:lnTo>
                    <a:pt x="605" y="301"/>
                  </a:lnTo>
                  <a:lnTo>
                    <a:pt x="601" y="301"/>
                  </a:lnTo>
                  <a:lnTo>
                    <a:pt x="605" y="301"/>
                  </a:lnTo>
                  <a:lnTo>
                    <a:pt x="605" y="297"/>
                  </a:lnTo>
                  <a:lnTo>
                    <a:pt x="601" y="297"/>
                  </a:lnTo>
                  <a:lnTo>
                    <a:pt x="597" y="301"/>
                  </a:lnTo>
                  <a:lnTo>
                    <a:pt x="593" y="301"/>
                  </a:lnTo>
                  <a:lnTo>
                    <a:pt x="590" y="301"/>
                  </a:lnTo>
                  <a:lnTo>
                    <a:pt x="593" y="301"/>
                  </a:lnTo>
                  <a:lnTo>
                    <a:pt x="593" y="297"/>
                  </a:lnTo>
                  <a:lnTo>
                    <a:pt x="590" y="297"/>
                  </a:lnTo>
                  <a:lnTo>
                    <a:pt x="590" y="301"/>
                  </a:lnTo>
                  <a:lnTo>
                    <a:pt x="586" y="301"/>
                  </a:lnTo>
                  <a:lnTo>
                    <a:pt x="582" y="301"/>
                  </a:lnTo>
                  <a:lnTo>
                    <a:pt x="586" y="301"/>
                  </a:lnTo>
                  <a:lnTo>
                    <a:pt x="586" y="297"/>
                  </a:lnTo>
                  <a:lnTo>
                    <a:pt x="586" y="301"/>
                  </a:lnTo>
                  <a:lnTo>
                    <a:pt x="582" y="301"/>
                  </a:lnTo>
                  <a:lnTo>
                    <a:pt x="578" y="301"/>
                  </a:lnTo>
                  <a:lnTo>
                    <a:pt x="575" y="301"/>
                  </a:lnTo>
                  <a:lnTo>
                    <a:pt x="578" y="301"/>
                  </a:lnTo>
                  <a:lnTo>
                    <a:pt x="578" y="297"/>
                  </a:lnTo>
                  <a:lnTo>
                    <a:pt x="575" y="297"/>
                  </a:lnTo>
                  <a:lnTo>
                    <a:pt x="575" y="293"/>
                  </a:lnTo>
                  <a:lnTo>
                    <a:pt x="575" y="297"/>
                  </a:lnTo>
                  <a:lnTo>
                    <a:pt x="575" y="301"/>
                  </a:lnTo>
                  <a:lnTo>
                    <a:pt x="571" y="301"/>
                  </a:lnTo>
                  <a:lnTo>
                    <a:pt x="567" y="301"/>
                  </a:lnTo>
                  <a:lnTo>
                    <a:pt x="563" y="301"/>
                  </a:lnTo>
                  <a:lnTo>
                    <a:pt x="560" y="301"/>
                  </a:lnTo>
                  <a:lnTo>
                    <a:pt x="556" y="301"/>
                  </a:lnTo>
                  <a:lnTo>
                    <a:pt x="552" y="304"/>
                  </a:lnTo>
                  <a:lnTo>
                    <a:pt x="548" y="304"/>
                  </a:lnTo>
                  <a:lnTo>
                    <a:pt x="548" y="301"/>
                  </a:lnTo>
                  <a:lnTo>
                    <a:pt x="545" y="301"/>
                  </a:lnTo>
                  <a:lnTo>
                    <a:pt x="541" y="301"/>
                  </a:lnTo>
                  <a:lnTo>
                    <a:pt x="537" y="304"/>
                  </a:lnTo>
                  <a:lnTo>
                    <a:pt x="541" y="304"/>
                  </a:lnTo>
                  <a:lnTo>
                    <a:pt x="545" y="304"/>
                  </a:lnTo>
                  <a:lnTo>
                    <a:pt x="548" y="304"/>
                  </a:lnTo>
                  <a:lnTo>
                    <a:pt x="548" y="308"/>
                  </a:lnTo>
                  <a:lnTo>
                    <a:pt x="552" y="308"/>
                  </a:lnTo>
                  <a:lnTo>
                    <a:pt x="552" y="304"/>
                  </a:lnTo>
                  <a:lnTo>
                    <a:pt x="556" y="308"/>
                  </a:lnTo>
                  <a:lnTo>
                    <a:pt x="552" y="308"/>
                  </a:lnTo>
                  <a:lnTo>
                    <a:pt x="548" y="312"/>
                  </a:lnTo>
                  <a:lnTo>
                    <a:pt x="552" y="316"/>
                  </a:lnTo>
                  <a:lnTo>
                    <a:pt x="556" y="316"/>
                  </a:lnTo>
                  <a:lnTo>
                    <a:pt x="560" y="319"/>
                  </a:lnTo>
                  <a:lnTo>
                    <a:pt x="556" y="319"/>
                  </a:lnTo>
                  <a:lnTo>
                    <a:pt x="556" y="323"/>
                  </a:lnTo>
                  <a:lnTo>
                    <a:pt x="552" y="323"/>
                  </a:lnTo>
                  <a:lnTo>
                    <a:pt x="556" y="323"/>
                  </a:lnTo>
                  <a:lnTo>
                    <a:pt x="556" y="319"/>
                  </a:lnTo>
                  <a:lnTo>
                    <a:pt x="552" y="319"/>
                  </a:lnTo>
                  <a:lnTo>
                    <a:pt x="552" y="316"/>
                  </a:lnTo>
                  <a:lnTo>
                    <a:pt x="548" y="316"/>
                  </a:lnTo>
                  <a:lnTo>
                    <a:pt x="545" y="316"/>
                  </a:lnTo>
                  <a:lnTo>
                    <a:pt x="541" y="312"/>
                  </a:lnTo>
                  <a:lnTo>
                    <a:pt x="541" y="316"/>
                  </a:lnTo>
                  <a:lnTo>
                    <a:pt x="545" y="316"/>
                  </a:lnTo>
                  <a:lnTo>
                    <a:pt x="545" y="319"/>
                  </a:lnTo>
                  <a:lnTo>
                    <a:pt x="541" y="319"/>
                  </a:lnTo>
                  <a:lnTo>
                    <a:pt x="541" y="316"/>
                  </a:lnTo>
                  <a:lnTo>
                    <a:pt x="537" y="316"/>
                  </a:lnTo>
                  <a:lnTo>
                    <a:pt x="533" y="319"/>
                  </a:lnTo>
                  <a:lnTo>
                    <a:pt x="529" y="319"/>
                  </a:lnTo>
                  <a:lnTo>
                    <a:pt x="526" y="319"/>
                  </a:lnTo>
                  <a:lnTo>
                    <a:pt x="526" y="316"/>
                  </a:lnTo>
                  <a:lnTo>
                    <a:pt x="522" y="316"/>
                  </a:lnTo>
                  <a:lnTo>
                    <a:pt x="526" y="316"/>
                  </a:lnTo>
                  <a:lnTo>
                    <a:pt x="522" y="312"/>
                  </a:lnTo>
                  <a:lnTo>
                    <a:pt x="518" y="312"/>
                  </a:lnTo>
                  <a:lnTo>
                    <a:pt x="518" y="308"/>
                  </a:lnTo>
                  <a:lnTo>
                    <a:pt x="514" y="308"/>
                  </a:lnTo>
                  <a:lnTo>
                    <a:pt x="511" y="308"/>
                  </a:lnTo>
                  <a:lnTo>
                    <a:pt x="511" y="312"/>
                  </a:lnTo>
                  <a:lnTo>
                    <a:pt x="507" y="312"/>
                  </a:lnTo>
                  <a:lnTo>
                    <a:pt x="503" y="312"/>
                  </a:lnTo>
                  <a:lnTo>
                    <a:pt x="499" y="312"/>
                  </a:lnTo>
                  <a:lnTo>
                    <a:pt x="496" y="308"/>
                  </a:lnTo>
                  <a:lnTo>
                    <a:pt x="492" y="308"/>
                  </a:lnTo>
                  <a:lnTo>
                    <a:pt x="488" y="308"/>
                  </a:lnTo>
                  <a:lnTo>
                    <a:pt x="484" y="308"/>
                  </a:lnTo>
                  <a:lnTo>
                    <a:pt x="484" y="312"/>
                  </a:lnTo>
                  <a:lnTo>
                    <a:pt x="484" y="308"/>
                  </a:lnTo>
                  <a:lnTo>
                    <a:pt x="484" y="304"/>
                  </a:lnTo>
                  <a:lnTo>
                    <a:pt x="481" y="308"/>
                  </a:lnTo>
                  <a:lnTo>
                    <a:pt x="484" y="308"/>
                  </a:lnTo>
                  <a:lnTo>
                    <a:pt x="484" y="312"/>
                  </a:lnTo>
                  <a:lnTo>
                    <a:pt x="481" y="312"/>
                  </a:lnTo>
                  <a:lnTo>
                    <a:pt x="477" y="312"/>
                  </a:lnTo>
                  <a:lnTo>
                    <a:pt x="473" y="312"/>
                  </a:lnTo>
                  <a:lnTo>
                    <a:pt x="473" y="316"/>
                  </a:lnTo>
                  <a:lnTo>
                    <a:pt x="469" y="316"/>
                  </a:lnTo>
                  <a:lnTo>
                    <a:pt x="473" y="312"/>
                  </a:lnTo>
                  <a:lnTo>
                    <a:pt x="469" y="312"/>
                  </a:lnTo>
                  <a:lnTo>
                    <a:pt x="469" y="308"/>
                  </a:lnTo>
                  <a:lnTo>
                    <a:pt x="466" y="312"/>
                  </a:lnTo>
                  <a:lnTo>
                    <a:pt x="466" y="316"/>
                  </a:lnTo>
                  <a:lnTo>
                    <a:pt x="466" y="319"/>
                  </a:lnTo>
                  <a:lnTo>
                    <a:pt x="462" y="319"/>
                  </a:lnTo>
                  <a:lnTo>
                    <a:pt x="462" y="323"/>
                  </a:lnTo>
                  <a:lnTo>
                    <a:pt x="458" y="323"/>
                  </a:lnTo>
                  <a:lnTo>
                    <a:pt x="454" y="327"/>
                  </a:lnTo>
                  <a:lnTo>
                    <a:pt x="451" y="327"/>
                  </a:lnTo>
                  <a:lnTo>
                    <a:pt x="454" y="327"/>
                  </a:lnTo>
                  <a:lnTo>
                    <a:pt x="451" y="327"/>
                  </a:lnTo>
                  <a:lnTo>
                    <a:pt x="447" y="331"/>
                  </a:lnTo>
                  <a:lnTo>
                    <a:pt x="447" y="327"/>
                  </a:lnTo>
                  <a:lnTo>
                    <a:pt x="451" y="327"/>
                  </a:lnTo>
                  <a:lnTo>
                    <a:pt x="447" y="327"/>
                  </a:lnTo>
                  <a:lnTo>
                    <a:pt x="443" y="327"/>
                  </a:lnTo>
                  <a:lnTo>
                    <a:pt x="439" y="327"/>
                  </a:lnTo>
                  <a:lnTo>
                    <a:pt x="443" y="331"/>
                  </a:lnTo>
                  <a:lnTo>
                    <a:pt x="439" y="331"/>
                  </a:lnTo>
                  <a:lnTo>
                    <a:pt x="436" y="331"/>
                  </a:lnTo>
                  <a:lnTo>
                    <a:pt x="439" y="331"/>
                  </a:lnTo>
                  <a:lnTo>
                    <a:pt x="439" y="334"/>
                  </a:lnTo>
                  <a:lnTo>
                    <a:pt x="436" y="334"/>
                  </a:lnTo>
                  <a:lnTo>
                    <a:pt x="432" y="334"/>
                  </a:lnTo>
                  <a:lnTo>
                    <a:pt x="432" y="338"/>
                  </a:lnTo>
                  <a:lnTo>
                    <a:pt x="432" y="334"/>
                  </a:lnTo>
                  <a:lnTo>
                    <a:pt x="436" y="334"/>
                  </a:lnTo>
                  <a:lnTo>
                    <a:pt x="436" y="338"/>
                  </a:lnTo>
                  <a:lnTo>
                    <a:pt x="432" y="338"/>
                  </a:lnTo>
                  <a:lnTo>
                    <a:pt x="428" y="338"/>
                  </a:lnTo>
                  <a:lnTo>
                    <a:pt x="424" y="338"/>
                  </a:lnTo>
                  <a:lnTo>
                    <a:pt x="428" y="338"/>
                  </a:lnTo>
                  <a:lnTo>
                    <a:pt x="428" y="342"/>
                  </a:lnTo>
                  <a:lnTo>
                    <a:pt x="428" y="346"/>
                  </a:lnTo>
                  <a:lnTo>
                    <a:pt x="428" y="349"/>
                  </a:lnTo>
                  <a:lnTo>
                    <a:pt x="424" y="346"/>
                  </a:lnTo>
                  <a:lnTo>
                    <a:pt x="421" y="346"/>
                  </a:lnTo>
                  <a:lnTo>
                    <a:pt x="424" y="346"/>
                  </a:lnTo>
                  <a:lnTo>
                    <a:pt x="424" y="349"/>
                  </a:lnTo>
                  <a:lnTo>
                    <a:pt x="428" y="349"/>
                  </a:lnTo>
                  <a:lnTo>
                    <a:pt x="428" y="353"/>
                  </a:lnTo>
                  <a:lnTo>
                    <a:pt x="424" y="353"/>
                  </a:lnTo>
                  <a:lnTo>
                    <a:pt x="424" y="357"/>
                  </a:lnTo>
                  <a:lnTo>
                    <a:pt x="428" y="357"/>
                  </a:lnTo>
                  <a:lnTo>
                    <a:pt x="428" y="361"/>
                  </a:lnTo>
                  <a:lnTo>
                    <a:pt x="428" y="364"/>
                  </a:lnTo>
                  <a:lnTo>
                    <a:pt x="428" y="368"/>
                  </a:lnTo>
                  <a:lnTo>
                    <a:pt x="432" y="368"/>
                  </a:lnTo>
                  <a:lnTo>
                    <a:pt x="428" y="368"/>
                  </a:lnTo>
                  <a:lnTo>
                    <a:pt x="428" y="372"/>
                  </a:lnTo>
                  <a:lnTo>
                    <a:pt x="424" y="372"/>
                  </a:lnTo>
                  <a:lnTo>
                    <a:pt x="424" y="368"/>
                  </a:lnTo>
                  <a:lnTo>
                    <a:pt x="421" y="368"/>
                  </a:lnTo>
                  <a:lnTo>
                    <a:pt x="417" y="368"/>
                  </a:lnTo>
                  <a:lnTo>
                    <a:pt x="413" y="368"/>
                  </a:lnTo>
                  <a:lnTo>
                    <a:pt x="413" y="364"/>
                  </a:lnTo>
                  <a:lnTo>
                    <a:pt x="409" y="364"/>
                  </a:lnTo>
                  <a:lnTo>
                    <a:pt x="405" y="364"/>
                  </a:lnTo>
                  <a:lnTo>
                    <a:pt x="405" y="361"/>
                  </a:lnTo>
                  <a:lnTo>
                    <a:pt x="402" y="361"/>
                  </a:lnTo>
                  <a:lnTo>
                    <a:pt x="398" y="357"/>
                  </a:lnTo>
                  <a:lnTo>
                    <a:pt x="398" y="353"/>
                  </a:lnTo>
                  <a:lnTo>
                    <a:pt x="394" y="353"/>
                  </a:lnTo>
                  <a:lnTo>
                    <a:pt x="394" y="349"/>
                  </a:lnTo>
                  <a:lnTo>
                    <a:pt x="394" y="346"/>
                  </a:lnTo>
                  <a:lnTo>
                    <a:pt x="394" y="342"/>
                  </a:lnTo>
                  <a:lnTo>
                    <a:pt x="390" y="342"/>
                  </a:lnTo>
                  <a:lnTo>
                    <a:pt x="390" y="338"/>
                  </a:lnTo>
                  <a:lnTo>
                    <a:pt x="387" y="338"/>
                  </a:lnTo>
                  <a:lnTo>
                    <a:pt x="387" y="334"/>
                  </a:lnTo>
                  <a:lnTo>
                    <a:pt x="383" y="334"/>
                  </a:lnTo>
                  <a:lnTo>
                    <a:pt x="383" y="331"/>
                  </a:lnTo>
                  <a:lnTo>
                    <a:pt x="379" y="327"/>
                  </a:lnTo>
                  <a:lnTo>
                    <a:pt x="379" y="323"/>
                  </a:lnTo>
                  <a:lnTo>
                    <a:pt x="375" y="323"/>
                  </a:lnTo>
                  <a:lnTo>
                    <a:pt x="375" y="319"/>
                  </a:lnTo>
                  <a:lnTo>
                    <a:pt x="375" y="316"/>
                  </a:lnTo>
                  <a:lnTo>
                    <a:pt x="372" y="316"/>
                  </a:lnTo>
                  <a:lnTo>
                    <a:pt x="368" y="316"/>
                  </a:lnTo>
                  <a:lnTo>
                    <a:pt x="368" y="312"/>
                  </a:lnTo>
                  <a:lnTo>
                    <a:pt x="364" y="312"/>
                  </a:lnTo>
                  <a:lnTo>
                    <a:pt x="364" y="308"/>
                  </a:lnTo>
                  <a:lnTo>
                    <a:pt x="360" y="308"/>
                  </a:lnTo>
                  <a:lnTo>
                    <a:pt x="357" y="308"/>
                  </a:lnTo>
                  <a:lnTo>
                    <a:pt x="353" y="308"/>
                  </a:lnTo>
                  <a:lnTo>
                    <a:pt x="349" y="308"/>
                  </a:lnTo>
                  <a:lnTo>
                    <a:pt x="345" y="308"/>
                  </a:lnTo>
                  <a:lnTo>
                    <a:pt x="342" y="316"/>
                  </a:lnTo>
                  <a:lnTo>
                    <a:pt x="342" y="319"/>
                  </a:lnTo>
                  <a:lnTo>
                    <a:pt x="338" y="319"/>
                  </a:lnTo>
                  <a:lnTo>
                    <a:pt x="338" y="323"/>
                  </a:lnTo>
                  <a:lnTo>
                    <a:pt x="334" y="323"/>
                  </a:lnTo>
                  <a:lnTo>
                    <a:pt x="334" y="319"/>
                  </a:lnTo>
                  <a:lnTo>
                    <a:pt x="330" y="319"/>
                  </a:lnTo>
                  <a:lnTo>
                    <a:pt x="327" y="319"/>
                  </a:lnTo>
                  <a:lnTo>
                    <a:pt x="327" y="316"/>
                  </a:lnTo>
                  <a:lnTo>
                    <a:pt x="323" y="316"/>
                  </a:lnTo>
                  <a:lnTo>
                    <a:pt x="319" y="316"/>
                  </a:lnTo>
                  <a:lnTo>
                    <a:pt x="319" y="312"/>
                  </a:lnTo>
                  <a:lnTo>
                    <a:pt x="315" y="312"/>
                  </a:lnTo>
                  <a:lnTo>
                    <a:pt x="312" y="308"/>
                  </a:lnTo>
                  <a:lnTo>
                    <a:pt x="312" y="304"/>
                  </a:lnTo>
                  <a:lnTo>
                    <a:pt x="315" y="304"/>
                  </a:lnTo>
                  <a:lnTo>
                    <a:pt x="312" y="304"/>
                  </a:lnTo>
                  <a:lnTo>
                    <a:pt x="312" y="301"/>
                  </a:lnTo>
                  <a:lnTo>
                    <a:pt x="312" y="297"/>
                  </a:lnTo>
                  <a:lnTo>
                    <a:pt x="308" y="297"/>
                  </a:lnTo>
                  <a:lnTo>
                    <a:pt x="308" y="293"/>
                  </a:lnTo>
                  <a:lnTo>
                    <a:pt x="304" y="293"/>
                  </a:lnTo>
                  <a:lnTo>
                    <a:pt x="300" y="293"/>
                  </a:lnTo>
                  <a:lnTo>
                    <a:pt x="300" y="289"/>
                  </a:lnTo>
                  <a:lnTo>
                    <a:pt x="297" y="289"/>
                  </a:lnTo>
                  <a:lnTo>
                    <a:pt x="297" y="286"/>
                  </a:lnTo>
                  <a:lnTo>
                    <a:pt x="293" y="286"/>
                  </a:lnTo>
                  <a:lnTo>
                    <a:pt x="293" y="282"/>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391" name="Freeform 3083"/>
            <p:cNvSpPr>
              <a:spLocks/>
            </p:cNvSpPr>
            <p:nvPr/>
          </p:nvSpPr>
          <p:spPr bwMode="auto">
            <a:xfrm>
              <a:off x="3946525" y="2462213"/>
              <a:ext cx="441325" cy="192087"/>
            </a:xfrm>
            <a:custGeom>
              <a:avLst/>
              <a:gdLst>
                <a:gd name="T0" fmla="*/ 434975 w 278"/>
                <a:gd name="T1" fmla="*/ 185737 h 121"/>
                <a:gd name="T2" fmla="*/ 428625 w 278"/>
                <a:gd name="T3" fmla="*/ 179387 h 121"/>
                <a:gd name="T4" fmla="*/ 411163 w 278"/>
                <a:gd name="T5" fmla="*/ 179387 h 121"/>
                <a:gd name="T6" fmla="*/ 398463 w 278"/>
                <a:gd name="T7" fmla="*/ 179387 h 121"/>
                <a:gd name="T8" fmla="*/ 387350 w 278"/>
                <a:gd name="T9" fmla="*/ 179387 h 121"/>
                <a:gd name="T10" fmla="*/ 387350 w 278"/>
                <a:gd name="T11" fmla="*/ 192087 h 121"/>
                <a:gd name="T12" fmla="*/ 363538 w 278"/>
                <a:gd name="T13" fmla="*/ 192087 h 121"/>
                <a:gd name="T14" fmla="*/ 346075 w 278"/>
                <a:gd name="T15" fmla="*/ 192087 h 121"/>
                <a:gd name="T16" fmla="*/ 315913 w 278"/>
                <a:gd name="T17" fmla="*/ 192087 h 121"/>
                <a:gd name="T18" fmla="*/ 292100 w 278"/>
                <a:gd name="T19" fmla="*/ 185737 h 121"/>
                <a:gd name="T20" fmla="*/ 279400 w 278"/>
                <a:gd name="T21" fmla="*/ 179387 h 121"/>
                <a:gd name="T22" fmla="*/ 261938 w 278"/>
                <a:gd name="T23" fmla="*/ 173037 h 121"/>
                <a:gd name="T24" fmla="*/ 250825 w 278"/>
                <a:gd name="T25" fmla="*/ 166687 h 121"/>
                <a:gd name="T26" fmla="*/ 238125 w 278"/>
                <a:gd name="T27" fmla="*/ 166687 h 121"/>
                <a:gd name="T28" fmla="*/ 225425 w 278"/>
                <a:gd name="T29" fmla="*/ 161925 h 121"/>
                <a:gd name="T30" fmla="*/ 220663 w 278"/>
                <a:gd name="T31" fmla="*/ 155575 h 121"/>
                <a:gd name="T32" fmla="*/ 207963 w 278"/>
                <a:gd name="T33" fmla="*/ 155575 h 121"/>
                <a:gd name="T34" fmla="*/ 196850 w 278"/>
                <a:gd name="T35" fmla="*/ 155575 h 121"/>
                <a:gd name="T36" fmla="*/ 177800 w 278"/>
                <a:gd name="T37" fmla="*/ 161925 h 121"/>
                <a:gd name="T38" fmla="*/ 166688 w 278"/>
                <a:gd name="T39" fmla="*/ 161925 h 121"/>
                <a:gd name="T40" fmla="*/ 160338 w 278"/>
                <a:gd name="T41" fmla="*/ 155575 h 121"/>
                <a:gd name="T42" fmla="*/ 160338 w 278"/>
                <a:gd name="T43" fmla="*/ 142875 h 121"/>
                <a:gd name="T44" fmla="*/ 153988 w 278"/>
                <a:gd name="T45" fmla="*/ 138112 h 121"/>
                <a:gd name="T46" fmla="*/ 142875 w 278"/>
                <a:gd name="T47" fmla="*/ 131762 h 121"/>
                <a:gd name="T48" fmla="*/ 130175 w 278"/>
                <a:gd name="T49" fmla="*/ 131762 h 121"/>
                <a:gd name="T50" fmla="*/ 130175 w 278"/>
                <a:gd name="T51" fmla="*/ 119062 h 121"/>
                <a:gd name="T52" fmla="*/ 119063 w 278"/>
                <a:gd name="T53" fmla="*/ 119062 h 121"/>
                <a:gd name="T54" fmla="*/ 106363 w 278"/>
                <a:gd name="T55" fmla="*/ 119062 h 121"/>
                <a:gd name="T56" fmla="*/ 101600 w 278"/>
                <a:gd name="T57" fmla="*/ 114300 h 121"/>
                <a:gd name="T58" fmla="*/ 88900 w 278"/>
                <a:gd name="T59" fmla="*/ 114300 h 121"/>
                <a:gd name="T60" fmla="*/ 77788 w 278"/>
                <a:gd name="T61" fmla="*/ 114300 h 121"/>
                <a:gd name="T62" fmla="*/ 77788 w 278"/>
                <a:gd name="T63" fmla="*/ 101600 h 121"/>
                <a:gd name="T64" fmla="*/ 71438 w 278"/>
                <a:gd name="T65" fmla="*/ 95250 h 121"/>
                <a:gd name="T66" fmla="*/ 65088 w 278"/>
                <a:gd name="T67" fmla="*/ 84137 h 121"/>
                <a:gd name="T68" fmla="*/ 58738 w 278"/>
                <a:gd name="T69" fmla="*/ 77787 h 121"/>
                <a:gd name="T70" fmla="*/ 52388 w 278"/>
                <a:gd name="T71" fmla="*/ 71437 h 121"/>
                <a:gd name="T72" fmla="*/ 41275 w 278"/>
                <a:gd name="T73" fmla="*/ 60325 h 121"/>
                <a:gd name="T74" fmla="*/ 47625 w 278"/>
                <a:gd name="T75" fmla="*/ 53975 h 121"/>
                <a:gd name="T76" fmla="*/ 41275 w 278"/>
                <a:gd name="T77" fmla="*/ 47625 h 121"/>
                <a:gd name="T78" fmla="*/ 28575 w 278"/>
                <a:gd name="T79" fmla="*/ 42862 h 121"/>
                <a:gd name="T80" fmla="*/ 28575 w 278"/>
                <a:gd name="T81" fmla="*/ 30162 h 121"/>
                <a:gd name="T82" fmla="*/ 28575 w 278"/>
                <a:gd name="T83" fmla="*/ 30162 h 121"/>
                <a:gd name="T84" fmla="*/ 41275 w 278"/>
                <a:gd name="T85" fmla="*/ 36512 h 121"/>
                <a:gd name="T86" fmla="*/ 34925 w 278"/>
                <a:gd name="T87" fmla="*/ 30162 h 121"/>
                <a:gd name="T88" fmla="*/ 34925 w 278"/>
                <a:gd name="T89" fmla="*/ 23812 h 121"/>
                <a:gd name="T90" fmla="*/ 47625 w 278"/>
                <a:gd name="T91" fmla="*/ 23812 h 121"/>
                <a:gd name="T92" fmla="*/ 52388 w 278"/>
                <a:gd name="T93" fmla="*/ 17462 h 121"/>
                <a:gd name="T94" fmla="*/ 52388 w 278"/>
                <a:gd name="T95" fmla="*/ 17462 h 121"/>
                <a:gd name="T96" fmla="*/ 47625 w 278"/>
                <a:gd name="T97" fmla="*/ 23812 h 121"/>
                <a:gd name="T98" fmla="*/ 41275 w 278"/>
                <a:gd name="T99" fmla="*/ 17462 h 121"/>
                <a:gd name="T100" fmla="*/ 34925 w 278"/>
                <a:gd name="T101" fmla="*/ 17462 h 121"/>
                <a:gd name="T102" fmla="*/ 28575 w 278"/>
                <a:gd name="T103" fmla="*/ 23812 h 121"/>
                <a:gd name="T104" fmla="*/ 23813 w 278"/>
                <a:gd name="T105" fmla="*/ 23812 h 121"/>
                <a:gd name="T106" fmla="*/ 17463 w 278"/>
                <a:gd name="T107" fmla="*/ 17462 h 121"/>
                <a:gd name="T108" fmla="*/ 23813 w 278"/>
                <a:gd name="T109" fmla="*/ 17462 h 121"/>
                <a:gd name="T110" fmla="*/ 11113 w 278"/>
                <a:gd name="T111" fmla="*/ 12700 h 121"/>
                <a:gd name="T112" fmla="*/ 4763 w 278"/>
                <a:gd name="T113" fmla="*/ 6350 h 121"/>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278" h="121">
                  <a:moveTo>
                    <a:pt x="278" y="117"/>
                  </a:moveTo>
                  <a:lnTo>
                    <a:pt x="274" y="117"/>
                  </a:lnTo>
                  <a:lnTo>
                    <a:pt x="274" y="113"/>
                  </a:lnTo>
                  <a:lnTo>
                    <a:pt x="270" y="113"/>
                  </a:lnTo>
                  <a:lnTo>
                    <a:pt x="266" y="113"/>
                  </a:lnTo>
                  <a:lnTo>
                    <a:pt x="259" y="113"/>
                  </a:lnTo>
                  <a:lnTo>
                    <a:pt x="255" y="113"/>
                  </a:lnTo>
                  <a:lnTo>
                    <a:pt x="251" y="113"/>
                  </a:lnTo>
                  <a:lnTo>
                    <a:pt x="248" y="113"/>
                  </a:lnTo>
                  <a:lnTo>
                    <a:pt x="244" y="113"/>
                  </a:lnTo>
                  <a:lnTo>
                    <a:pt x="244" y="117"/>
                  </a:lnTo>
                  <a:lnTo>
                    <a:pt x="244" y="121"/>
                  </a:lnTo>
                  <a:lnTo>
                    <a:pt x="233" y="121"/>
                  </a:lnTo>
                  <a:lnTo>
                    <a:pt x="229" y="121"/>
                  </a:lnTo>
                  <a:lnTo>
                    <a:pt x="221" y="121"/>
                  </a:lnTo>
                  <a:lnTo>
                    <a:pt x="218" y="121"/>
                  </a:lnTo>
                  <a:lnTo>
                    <a:pt x="210" y="121"/>
                  </a:lnTo>
                  <a:lnTo>
                    <a:pt x="199" y="121"/>
                  </a:lnTo>
                  <a:lnTo>
                    <a:pt x="191" y="117"/>
                  </a:lnTo>
                  <a:lnTo>
                    <a:pt x="184" y="117"/>
                  </a:lnTo>
                  <a:lnTo>
                    <a:pt x="180" y="113"/>
                  </a:lnTo>
                  <a:lnTo>
                    <a:pt x="176" y="113"/>
                  </a:lnTo>
                  <a:lnTo>
                    <a:pt x="169" y="109"/>
                  </a:lnTo>
                  <a:lnTo>
                    <a:pt x="165" y="109"/>
                  </a:lnTo>
                  <a:lnTo>
                    <a:pt x="161" y="109"/>
                  </a:lnTo>
                  <a:lnTo>
                    <a:pt x="158" y="105"/>
                  </a:lnTo>
                  <a:lnTo>
                    <a:pt x="154" y="105"/>
                  </a:lnTo>
                  <a:lnTo>
                    <a:pt x="150" y="105"/>
                  </a:lnTo>
                  <a:lnTo>
                    <a:pt x="146" y="102"/>
                  </a:lnTo>
                  <a:lnTo>
                    <a:pt x="142" y="102"/>
                  </a:lnTo>
                  <a:lnTo>
                    <a:pt x="139" y="102"/>
                  </a:lnTo>
                  <a:lnTo>
                    <a:pt x="139" y="98"/>
                  </a:lnTo>
                  <a:lnTo>
                    <a:pt x="135" y="98"/>
                  </a:lnTo>
                  <a:lnTo>
                    <a:pt x="131" y="98"/>
                  </a:lnTo>
                  <a:lnTo>
                    <a:pt x="127" y="98"/>
                  </a:lnTo>
                  <a:lnTo>
                    <a:pt x="124" y="98"/>
                  </a:lnTo>
                  <a:lnTo>
                    <a:pt x="116" y="98"/>
                  </a:lnTo>
                  <a:lnTo>
                    <a:pt x="112" y="102"/>
                  </a:lnTo>
                  <a:lnTo>
                    <a:pt x="109" y="102"/>
                  </a:lnTo>
                  <a:lnTo>
                    <a:pt x="105" y="102"/>
                  </a:lnTo>
                  <a:lnTo>
                    <a:pt x="101" y="102"/>
                  </a:lnTo>
                  <a:lnTo>
                    <a:pt x="101" y="98"/>
                  </a:lnTo>
                  <a:lnTo>
                    <a:pt x="101" y="94"/>
                  </a:lnTo>
                  <a:lnTo>
                    <a:pt x="101" y="90"/>
                  </a:lnTo>
                  <a:lnTo>
                    <a:pt x="97" y="90"/>
                  </a:lnTo>
                  <a:lnTo>
                    <a:pt x="97" y="87"/>
                  </a:lnTo>
                  <a:lnTo>
                    <a:pt x="94" y="87"/>
                  </a:lnTo>
                  <a:lnTo>
                    <a:pt x="90" y="83"/>
                  </a:lnTo>
                  <a:lnTo>
                    <a:pt x="86" y="83"/>
                  </a:lnTo>
                  <a:lnTo>
                    <a:pt x="82" y="83"/>
                  </a:lnTo>
                  <a:lnTo>
                    <a:pt x="82" y="79"/>
                  </a:lnTo>
                  <a:lnTo>
                    <a:pt x="82" y="75"/>
                  </a:lnTo>
                  <a:lnTo>
                    <a:pt x="79" y="75"/>
                  </a:lnTo>
                  <a:lnTo>
                    <a:pt x="75" y="75"/>
                  </a:lnTo>
                  <a:lnTo>
                    <a:pt x="71" y="75"/>
                  </a:lnTo>
                  <a:lnTo>
                    <a:pt x="67" y="75"/>
                  </a:lnTo>
                  <a:lnTo>
                    <a:pt x="67" y="72"/>
                  </a:lnTo>
                  <a:lnTo>
                    <a:pt x="64" y="72"/>
                  </a:lnTo>
                  <a:lnTo>
                    <a:pt x="60" y="72"/>
                  </a:lnTo>
                  <a:lnTo>
                    <a:pt x="56" y="72"/>
                  </a:lnTo>
                  <a:lnTo>
                    <a:pt x="52" y="72"/>
                  </a:lnTo>
                  <a:lnTo>
                    <a:pt x="49" y="72"/>
                  </a:lnTo>
                  <a:lnTo>
                    <a:pt x="49" y="68"/>
                  </a:lnTo>
                  <a:lnTo>
                    <a:pt x="49" y="64"/>
                  </a:lnTo>
                  <a:lnTo>
                    <a:pt x="49" y="60"/>
                  </a:lnTo>
                  <a:lnTo>
                    <a:pt x="45" y="60"/>
                  </a:lnTo>
                  <a:lnTo>
                    <a:pt x="45" y="57"/>
                  </a:lnTo>
                  <a:lnTo>
                    <a:pt x="41" y="53"/>
                  </a:lnTo>
                  <a:lnTo>
                    <a:pt x="37" y="53"/>
                  </a:lnTo>
                  <a:lnTo>
                    <a:pt x="37" y="49"/>
                  </a:lnTo>
                  <a:lnTo>
                    <a:pt x="33" y="49"/>
                  </a:lnTo>
                  <a:lnTo>
                    <a:pt x="33" y="45"/>
                  </a:lnTo>
                  <a:lnTo>
                    <a:pt x="30" y="42"/>
                  </a:lnTo>
                  <a:lnTo>
                    <a:pt x="26" y="38"/>
                  </a:lnTo>
                  <a:lnTo>
                    <a:pt x="30" y="38"/>
                  </a:lnTo>
                  <a:lnTo>
                    <a:pt x="30" y="34"/>
                  </a:lnTo>
                  <a:lnTo>
                    <a:pt x="30" y="30"/>
                  </a:lnTo>
                  <a:lnTo>
                    <a:pt x="26" y="30"/>
                  </a:lnTo>
                  <a:lnTo>
                    <a:pt x="22" y="30"/>
                  </a:lnTo>
                  <a:lnTo>
                    <a:pt x="18" y="27"/>
                  </a:lnTo>
                  <a:lnTo>
                    <a:pt x="18" y="23"/>
                  </a:lnTo>
                  <a:lnTo>
                    <a:pt x="18" y="19"/>
                  </a:lnTo>
                  <a:lnTo>
                    <a:pt x="22" y="19"/>
                  </a:lnTo>
                  <a:lnTo>
                    <a:pt x="18" y="19"/>
                  </a:lnTo>
                  <a:lnTo>
                    <a:pt x="22" y="19"/>
                  </a:lnTo>
                  <a:lnTo>
                    <a:pt x="26" y="23"/>
                  </a:lnTo>
                  <a:lnTo>
                    <a:pt x="22" y="23"/>
                  </a:lnTo>
                  <a:lnTo>
                    <a:pt x="22" y="19"/>
                  </a:lnTo>
                  <a:lnTo>
                    <a:pt x="18" y="15"/>
                  </a:lnTo>
                  <a:lnTo>
                    <a:pt x="22" y="15"/>
                  </a:lnTo>
                  <a:lnTo>
                    <a:pt x="26" y="15"/>
                  </a:lnTo>
                  <a:lnTo>
                    <a:pt x="30" y="15"/>
                  </a:lnTo>
                  <a:lnTo>
                    <a:pt x="33" y="15"/>
                  </a:lnTo>
                  <a:lnTo>
                    <a:pt x="33" y="11"/>
                  </a:lnTo>
                  <a:lnTo>
                    <a:pt x="33" y="15"/>
                  </a:lnTo>
                  <a:lnTo>
                    <a:pt x="33" y="11"/>
                  </a:lnTo>
                  <a:lnTo>
                    <a:pt x="30" y="11"/>
                  </a:lnTo>
                  <a:lnTo>
                    <a:pt x="30" y="15"/>
                  </a:lnTo>
                  <a:lnTo>
                    <a:pt x="26" y="15"/>
                  </a:lnTo>
                  <a:lnTo>
                    <a:pt x="26" y="11"/>
                  </a:lnTo>
                  <a:lnTo>
                    <a:pt x="26" y="15"/>
                  </a:lnTo>
                  <a:lnTo>
                    <a:pt x="22" y="11"/>
                  </a:lnTo>
                  <a:lnTo>
                    <a:pt x="18" y="11"/>
                  </a:lnTo>
                  <a:lnTo>
                    <a:pt x="18" y="15"/>
                  </a:lnTo>
                  <a:lnTo>
                    <a:pt x="18" y="19"/>
                  </a:lnTo>
                  <a:lnTo>
                    <a:pt x="15" y="15"/>
                  </a:lnTo>
                  <a:lnTo>
                    <a:pt x="11" y="15"/>
                  </a:lnTo>
                  <a:lnTo>
                    <a:pt x="11" y="11"/>
                  </a:lnTo>
                  <a:lnTo>
                    <a:pt x="15" y="15"/>
                  </a:lnTo>
                  <a:lnTo>
                    <a:pt x="15" y="11"/>
                  </a:lnTo>
                  <a:lnTo>
                    <a:pt x="11" y="11"/>
                  </a:lnTo>
                  <a:lnTo>
                    <a:pt x="7" y="8"/>
                  </a:lnTo>
                  <a:lnTo>
                    <a:pt x="7" y="4"/>
                  </a:lnTo>
                  <a:lnTo>
                    <a:pt x="3" y="4"/>
                  </a:lnTo>
                  <a:lnTo>
                    <a:pt x="0"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392" name="Freeform 3084"/>
            <p:cNvSpPr>
              <a:spLocks/>
            </p:cNvSpPr>
            <p:nvPr/>
          </p:nvSpPr>
          <p:spPr bwMode="auto">
            <a:xfrm>
              <a:off x="3421063" y="1936750"/>
              <a:ext cx="12700" cy="6350"/>
            </a:xfrm>
            <a:custGeom>
              <a:avLst/>
              <a:gdLst>
                <a:gd name="T0" fmla="*/ 0 w 8"/>
                <a:gd name="T1" fmla="*/ 6350 h 4"/>
                <a:gd name="T2" fmla="*/ 6350 w 8"/>
                <a:gd name="T3" fmla="*/ 0 h 4"/>
                <a:gd name="T4" fmla="*/ 12700 w 8"/>
                <a:gd name="T5" fmla="*/ 0 h 4"/>
                <a:gd name="T6" fmla="*/ 6350 w 8"/>
                <a:gd name="T7" fmla="*/ 0 h 4"/>
                <a:gd name="T8" fmla="*/ 6350 w 8"/>
                <a:gd name="T9" fmla="*/ 6350 h 4"/>
                <a:gd name="T10" fmla="*/ 0 w 8"/>
                <a:gd name="T11" fmla="*/ 6350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8" h="4">
                  <a:moveTo>
                    <a:pt x="0" y="4"/>
                  </a:moveTo>
                  <a:lnTo>
                    <a:pt x="4" y="0"/>
                  </a:lnTo>
                  <a:lnTo>
                    <a:pt x="8" y="0"/>
                  </a:lnTo>
                  <a:lnTo>
                    <a:pt x="4" y="0"/>
                  </a:lnTo>
                  <a:lnTo>
                    <a:pt x="4" y="4"/>
                  </a:lnTo>
                  <a:lnTo>
                    <a:pt x="0"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393" name="Freeform 3085"/>
            <p:cNvSpPr>
              <a:spLocks/>
            </p:cNvSpPr>
            <p:nvPr/>
          </p:nvSpPr>
          <p:spPr bwMode="auto">
            <a:xfrm>
              <a:off x="3408363" y="1925638"/>
              <a:ext cx="0" cy="6350"/>
            </a:xfrm>
            <a:custGeom>
              <a:avLst/>
              <a:gdLst>
                <a:gd name="T0" fmla="*/ 0 h 4"/>
                <a:gd name="T1" fmla="*/ 6350 h 4"/>
                <a:gd name="T2" fmla="*/ 0 h 4"/>
                <a:gd name="T3" fmla="*/ 0 60000 65536"/>
                <a:gd name="T4" fmla="*/ 0 60000 65536"/>
                <a:gd name="T5" fmla="*/ 0 60000 65536"/>
              </a:gdLst>
              <a:ahLst/>
              <a:cxnLst>
                <a:cxn ang="T3">
                  <a:pos x="0" y="T0"/>
                </a:cxn>
                <a:cxn ang="T4">
                  <a:pos x="0" y="T1"/>
                </a:cxn>
                <a:cxn ang="T5">
                  <a:pos x="0" y="T2"/>
                </a:cxn>
              </a:cxnLst>
              <a:rect l="0" t="0" r="r" b="b"/>
              <a:pathLst>
                <a:path h="4">
                  <a:moveTo>
                    <a:pt x="0" y="0"/>
                  </a:moveTo>
                  <a:lnTo>
                    <a:pt x="0" y="4"/>
                  </a:lnTo>
                  <a:lnTo>
                    <a:pt x="0"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394" name="Freeform 3086"/>
            <p:cNvSpPr>
              <a:spLocks/>
            </p:cNvSpPr>
            <p:nvPr/>
          </p:nvSpPr>
          <p:spPr bwMode="auto">
            <a:xfrm>
              <a:off x="4029075" y="2581275"/>
              <a:ext cx="12700" cy="6350"/>
            </a:xfrm>
            <a:custGeom>
              <a:avLst/>
              <a:gdLst>
                <a:gd name="T0" fmla="*/ 0 w 8"/>
                <a:gd name="T1" fmla="*/ 6350 h 4"/>
                <a:gd name="T2" fmla="*/ 6350 w 8"/>
                <a:gd name="T3" fmla="*/ 6350 h 4"/>
                <a:gd name="T4" fmla="*/ 6350 w 8"/>
                <a:gd name="T5" fmla="*/ 0 h 4"/>
                <a:gd name="T6" fmla="*/ 6350 w 8"/>
                <a:gd name="T7" fmla="*/ 6350 h 4"/>
                <a:gd name="T8" fmla="*/ 12700 w 8"/>
                <a:gd name="T9" fmla="*/ 6350 h 4"/>
                <a:gd name="T10" fmla="*/ 6350 w 8"/>
                <a:gd name="T11" fmla="*/ 6350 h 4"/>
                <a:gd name="T12" fmla="*/ 0 w 8"/>
                <a:gd name="T13" fmla="*/ 6350 h 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8" h="4">
                  <a:moveTo>
                    <a:pt x="0" y="4"/>
                  </a:moveTo>
                  <a:lnTo>
                    <a:pt x="4" y="4"/>
                  </a:lnTo>
                  <a:lnTo>
                    <a:pt x="4" y="0"/>
                  </a:lnTo>
                  <a:lnTo>
                    <a:pt x="4" y="4"/>
                  </a:lnTo>
                  <a:lnTo>
                    <a:pt x="8" y="4"/>
                  </a:lnTo>
                  <a:lnTo>
                    <a:pt x="4" y="4"/>
                  </a:lnTo>
                  <a:lnTo>
                    <a:pt x="0"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395" name="Rectangle 3087"/>
            <p:cNvSpPr>
              <a:spLocks noChangeArrowheads="1"/>
            </p:cNvSpPr>
            <p:nvPr/>
          </p:nvSpPr>
          <p:spPr bwMode="auto">
            <a:xfrm>
              <a:off x="4041775" y="2581275"/>
              <a:ext cx="6350" cy="6350"/>
            </a:xfrm>
            <a:prstGeom prst="rect">
              <a:avLst/>
            </a:prstGeom>
            <a:noFill/>
            <a:ln w="635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396" name="Freeform 3088"/>
            <p:cNvSpPr>
              <a:spLocks/>
            </p:cNvSpPr>
            <p:nvPr/>
          </p:nvSpPr>
          <p:spPr bwMode="auto">
            <a:xfrm>
              <a:off x="4071938" y="2611438"/>
              <a:ext cx="4762" cy="6350"/>
            </a:xfrm>
            <a:custGeom>
              <a:avLst/>
              <a:gdLst>
                <a:gd name="T0" fmla="*/ 0 w 3"/>
                <a:gd name="T1" fmla="*/ 0 h 4"/>
                <a:gd name="T2" fmla="*/ 4762 w 3"/>
                <a:gd name="T3" fmla="*/ 0 h 4"/>
                <a:gd name="T4" fmla="*/ 4762 w 3"/>
                <a:gd name="T5" fmla="*/ 6350 h 4"/>
                <a:gd name="T6" fmla="*/ 4762 w 3"/>
                <a:gd name="T7" fmla="*/ 0 h 4"/>
                <a:gd name="T8" fmla="*/ 0 w 3"/>
                <a:gd name="T9" fmla="*/ 0 h 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 h="4">
                  <a:moveTo>
                    <a:pt x="0" y="0"/>
                  </a:moveTo>
                  <a:lnTo>
                    <a:pt x="3" y="0"/>
                  </a:lnTo>
                  <a:lnTo>
                    <a:pt x="3" y="4"/>
                  </a:lnTo>
                  <a:lnTo>
                    <a:pt x="3" y="0"/>
                  </a:lnTo>
                  <a:lnTo>
                    <a:pt x="0"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397" name="Freeform 3089"/>
            <p:cNvSpPr>
              <a:spLocks/>
            </p:cNvSpPr>
            <p:nvPr/>
          </p:nvSpPr>
          <p:spPr bwMode="auto">
            <a:xfrm>
              <a:off x="4071938" y="2600325"/>
              <a:ext cx="11112" cy="4763"/>
            </a:xfrm>
            <a:custGeom>
              <a:avLst/>
              <a:gdLst>
                <a:gd name="T0" fmla="*/ 0 w 7"/>
                <a:gd name="T1" fmla="*/ 0 h 3"/>
                <a:gd name="T2" fmla="*/ 4762 w 7"/>
                <a:gd name="T3" fmla="*/ 0 h 3"/>
                <a:gd name="T4" fmla="*/ 11112 w 7"/>
                <a:gd name="T5" fmla="*/ 0 h 3"/>
                <a:gd name="T6" fmla="*/ 4762 w 7"/>
                <a:gd name="T7" fmla="*/ 4763 h 3"/>
                <a:gd name="T8" fmla="*/ 4762 w 7"/>
                <a:gd name="T9" fmla="*/ 0 h 3"/>
                <a:gd name="T10" fmla="*/ 0 w 7"/>
                <a:gd name="T11" fmla="*/ 0 h 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 h="3">
                  <a:moveTo>
                    <a:pt x="0" y="0"/>
                  </a:moveTo>
                  <a:lnTo>
                    <a:pt x="3" y="0"/>
                  </a:lnTo>
                  <a:lnTo>
                    <a:pt x="7" y="0"/>
                  </a:lnTo>
                  <a:lnTo>
                    <a:pt x="3" y="3"/>
                  </a:lnTo>
                  <a:lnTo>
                    <a:pt x="3" y="0"/>
                  </a:lnTo>
                  <a:lnTo>
                    <a:pt x="0"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398" name="Freeform 3090"/>
            <p:cNvSpPr>
              <a:spLocks/>
            </p:cNvSpPr>
            <p:nvPr/>
          </p:nvSpPr>
          <p:spPr bwMode="auto">
            <a:xfrm>
              <a:off x="3641725" y="2003425"/>
              <a:ext cx="6350" cy="4763"/>
            </a:xfrm>
            <a:custGeom>
              <a:avLst/>
              <a:gdLst>
                <a:gd name="T0" fmla="*/ 0 w 4"/>
                <a:gd name="T1" fmla="*/ 4763 h 3"/>
                <a:gd name="T2" fmla="*/ 6350 w 4"/>
                <a:gd name="T3" fmla="*/ 4763 h 3"/>
                <a:gd name="T4" fmla="*/ 0 w 4"/>
                <a:gd name="T5" fmla="*/ 4763 h 3"/>
                <a:gd name="T6" fmla="*/ 0 w 4"/>
                <a:gd name="T7" fmla="*/ 0 h 3"/>
                <a:gd name="T8" fmla="*/ 6350 w 4"/>
                <a:gd name="T9" fmla="*/ 0 h 3"/>
                <a:gd name="T10" fmla="*/ 6350 w 4"/>
                <a:gd name="T11" fmla="*/ 4763 h 3"/>
                <a:gd name="T12" fmla="*/ 0 w 4"/>
                <a:gd name="T13" fmla="*/ 4763 h 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 h="3">
                  <a:moveTo>
                    <a:pt x="0" y="3"/>
                  </a:moveTo>
                  <a:lnTo>
                    <a:pt x="4" y="3"/>
                  </a:lnTo>
                  <a:lnTo>
                    <a:pt x="0" y="3"/>
                  </a:lnTo>
                  <a:lnTo>
                    <a:pt x="0" y="0"/>
                  </a:lnTo>
                  <a:lnTo>
                    <a:pt x="4" y="0"/>
                  </a:lnTo>
                  <a:lnTo>
                    <a:pt x="4" y="3"/>
                  </a:lnTo>
                  <a:lnTo>
                    <a:pt x="0" y="3"/>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399" name="Freeform 3091"/>
            <p:cNvSpPr>
              <a:spLocks/>
            </p:cNvSpPr>
            <p:nvPr/>
          </p:nvSpPr>
          <p:spPr bwMode="auto">
            <a:xfrm>
              <a:off x="3695700" y="2051050"/>
              <a:ext cx="6350" cy="6350"/>
            </a:xfrm>
            <a:custGeom>
              <a:avLst/>
              <a:gdLst>
                <a:gd name="T0" fmla="*/ 0 w 4"/>
                <a:gd name="T1" fmla="*/ 6350 h 4"/>
                <a:gd name="T2" fmla="*/ 0 w 4"/>
                <a:gd name="T3" fmla="*/ 0 h 4"/>
                <a:gd name="T4" fmla="*/ 6350 w 4"/>
                <a:gd name="T5" fmla="*/ 0 h 4"/>
                <a:gd name="T6" fmla="*/ 0 w 4"/>
                <a:gd name="T7" fmla="*/ 6350 h 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 h="4">
                  <a:moveTo>
                    <a:pt x="0" y="4"/>
                  </a:moveTo>
                  <a:lnTo>
                    <a:pt x="0" y="0"/>
                  </a:lnTo>
                  <a:lnTo>
                    <a:pt x="4" y="0"/>
                  </a:lnTo>
                  <a:lnTo>
                    <a:pt x="0"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400" name="Freeform 3092"/>
            <p:cNvSpPr>
              <a:spLocks/>
            </p:cNvSpPr>
            <p:nvPr/>
          </p:nvSpPr>
          <p:spPr bwMode="auto">
            <a:xfrm>
              <a:off x="3678238" y="2038350"/>
              <a:ext cx="4762" cy="0"/>
            </a:xfrm>
            <a:custGeom>
              <a:avLst/>
              <a:gdLst>
                <a:gd name="T0" fmla="*/ 4762 w 3"/>
                <a:gd name="T1" fmla="*/ 0 w 3"/>
                <a:gd name="T2" fmla="*/ 4762 w 3"/>
                <a:gd name="T3" fmla="*/ 0 60000 65536"/>
                <a:gd name="T4" fmla="*/ 0 60000 65536"/>
                <a:gd name="T5" fmla="*/ 0 60000 65536"/>
              </a:gdLst>
              <a:ahLst/>
              <a:cxnLst>
                <a:cxn ang="T3">
                  <a:pos x="T0" y="0"/>
                </a:cxn>
                <a:cxn ang="T4">
                  <a:pos x="T1" y="0"/>
                </a:cxn>
                <a:cxn ang="T5">
                  <a:pos x="T2" y="0"/>
                </a:cxn>
              </a:cxnLst>
              <a:rect l="0" t="0" r="r" b="b"/>
              <a:pathLst>
                <a:path w="3">
                  <a:moveTo>
                    <a:pt x="3" y="0"/>
                  </a:moveTo>
                  <a:lnTo>
                    <a:pt x="0" y="0"/>
                  </a:lnTo>
                  <a:lnTo>
                    <a:pt x="3"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401" name="Freeform 3093"/>
            <p:cNvSpPr>
              <a:spLocks/>
            </p:cNvSpPr>
            <p:nvPr/>
          </p:nvSpPr>
          <p:spPr bwMode="auto">
            <a:xfrm>
              <a:off x="3648075" y="1997075"/>
              <a:ext cx="23813" cy="36513"/>
            </a:xfrm>
            <a:custGeom>
              <a:avLst/>
              <a:gdLst>
                <a:gd name="T0" fmla="*/ 23813 w 15"/>
                <a:gd name="T1" fmla="*/ 36513 h 23"/>
                <a:gd name="T2" fmla="*/ 17463 w 15"/>
                <a:gd name="T3" fmla="*/ 30163 h 23"/>
                <a:gd name="T4" fmla="*/ 11113 w 15"/>
                <a:gd name="T5" fmla="*/ 23813 h 23"/>
                <a:gd name="T6" fmla="*/ 17463 w 15"/>
                <a:gd name="T7" fmla="*/ 23813 h 23"/>
                <a:gd name="T8" fmla="*/ 11113 w 15"/>
                <a:gd name="T9" fmla="*/ 23813 h 23"/>
                <a:gd name="T10" fmla="*/ 11113 w 15"/>
                <a:gd name="T11" fmla="*/ 17463 h 23"/>
                <a:gd name="T12" fmla="*/ 6350 w 15"/>
                <a:gd name="T13" fmla="*/ 17463 h 23"/>
                <a:gd name="T14" fmla="*/ 6350 w 15"/>
                <a:gd name="T15" fmla="*/ 11113 h 23"/>
                <a:gd name="T16" fmla="*/ 6350 w 15"/>
                <a:gd name="T17" fmla="*/ 6350 h 23"/>
                <a:gd name="T18" fmla="*/ 0 w 15"/>
                <a:gd name="T19" fmla="*/ 6350 h 23"/>
                <a:gd name="T20" fmla="*/ 6350 w 15"/>
                <a:gd name="T21" fmla="*/ 6350 h 23"/>
                <a:gd name="T22" fmla="*/ 0 w 15"/>
                <a:gd name="T23" fmla="*/ 6350 h 23"/>
                <a:gd name="T24" fmla="*/ 0 w 15"/>
                <a:gd name="T25" fmla="*/ 0 h 23"/>
                <a:gd name="T26" fmla="*/ 6350 w 15"/>
                <a:gd name="T27" fmla="*/ 0 h 23"/>
                <a:gd name="T28" fmla="*/ 11113 w 15"/>
                <a:gd name="T29" fmla="*/ 0 h 23"/>
                <a:gd name="T30" fmla="*/ 17463 w 15"/>
                <a:gd name="T31" fmla="*/ 6350 h 23"/>
                <a:gd name="T32" fmla="*/ 17463 w 15"/>
                <a:gd name="T33" fmla="*/ 11113 h 23"/>
                <a:gd name="T34" fmla="*/ 23813 w 15"/>
                <a:gd name="T35" fmla="*/ 11113 h 23"/>
                <a:gd name="T36" fmla="*/ 23813 w 15"/>
                <a:gd name="T37" fmla="*/ 17463 h 23"/>
                <a:gd name="T38" fmla="*/ 23813 w 15"/>
                <a:gd name="T39" fmla="*/ 23813 h 23"/>
                <a:gd name="T40" fmla="*/ 23813 w 15"/>
                <a:gd name="T41" fmla="*/ 30163 h 23"/>
                <a:gd name="T42" fmla="*/ 23813 w 15"/>
                <a:gd name="T43" fmla="*/ 36513 h 2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5" h="23">
                  <a:moveTo>
                    <a:pt x="15" y="23"/>
                  </a:moveTo>
                  <a:lnTo>
                    <a:pt x="11" y="19"/>
                  </a:lnTo>
                  <a:lnTo>
                    <a:pt x="7" y="15"/>
                  </a:lnTo>
                  <a:lnTo>
                    <a:pt x="11" y="15"/>
                  </a:lnTo>
                  <a:lnTo>
                    <a:pt x="7" y="15"/>
                  </a:lnTo>
                  <a:lnTo>
                    <a:pt x="7" y="11"/>
                  </a:lnTo>
                  <a:lnTo>
                    <a:pt x="4" y="11"/>
                  </a:lnTo>
                  <a:lnTo>
                    <a:pt x="4" y="7"/>
                  </a:lnTo>
                  <a:lnTo>
                    <a:pt x="4" y="4"/>
                  </a:lnTo>
                  <a:lnTo>
                    <a:pt x="0" y="4"/>
                  </a:lnTo>
                  <a:lnTo>
                    <a:pt x="4" y="4"/>
                  </a:lnTo>
                  <a:lnTo>
                    <a:pt x="0" y="4"/>
                  </a:lnTo>
                  <a:lnTo>
                    <a:pt x="0" y="0"/>
                  </a:lnTo>
                  <a:lnTo>
                    <a:pt x="4" y="0"/>
                  </a:lnTo>
                  <a:lnTo>
                    <a:pt x="7" y="0"/>
                  </a:lnTo>
                  <a:lnTo>
                    <a:pt x="11" y="4"/>
                  </a:lnTo>
                  <a:lnTo>
                    <a:pt x="11" y="7"/>
                  </a:lnTo>
                  <a:lnTo>
                    <a:pt x="15" y="7"/>
                  </a:lnTo>
                  <a:lnTo>
                    <a:pt x="15" y="11"/>
                  </a:lnTo>
                  <a:lnTo>
                    <a:pt x="15" y="15"/>
                  </a:lnTo>
                  <a:lnTo>
                    <a:pt x="15" y="19"/>
                  </a:lnTo>
                  <a:lnTo>
                    <a:pt x="15" y="23"/>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402" name="Freeform 3094"/>
            <p:cNvSpPr>
              <a:spLocks/>
            </p:cNvSpPr>
            <p:nvPr/>
          </p:nvSpPr>
          <p:spPr bwMode="auto">
            <a:xfrm>
              <a:off x="3706813" y="2057400"/>
              <a:ext cx="12700" cy="11113"/>
            </a:xfrm>
            <a:custGeom>
              <a:avLst/>
              <a:gdLst>
                <a:gd name="T0" fmla="*/ 12700 w 8"/>
                <a:gd name="T1" fmla="*/ 11113 h 7"/>
                <a:gd name="T2" fmla="*/ 6350 w 8"/>
                <a:gd name="T3" fmla="*/ 11113 h 7"/>
                <a:gd name="T4" fmla="*/ 6350 w 8"/>
                <a:gd name="T5" fmla="*/ 4763 h 7"/>
                <a:gd name="T6" fmla="*/ 0 w 8"/>
                <a:gd name="T7" fmla="*/ 4763 h 7"/>
                <a:gd name="T8" fmla="*/ 0 w 8"/>
                <a:gd name="T9" fmla="*/ 0 h 7"/>
                <a:gd name="T10" fmla="*/ 6350 w 8"/>
                <a:gd name="T11" fmla="*/ 0 h 7"/>
                <a:gd name="T12" fmla="*/ 6350 w 8"/>
                <a:gd name="T13" fmla="*/ 4763 h 7"/>
                <a:gd name="T14" fmla="*/ 12700 w 8"/>
                <a:gd name="T15" fmla="*/ 4763 h 7"/>
                <a:gd name="T16" fmla="*/ 12700 w 8"/>
                <a:gd name="T17" fmla="*/ 11113 h 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8" h="7">
                  <a:moveTo>
                    <a:pt x="8" y="7"/>
                  </a:moveTo>
                  <a:lnTo>
                    <a:pt x="4" y="7"/>
                  </a:lnTo>
                  <a:lnTo>
                    <a:pt x="4" y="3"/>
                  </a:lnTo>
                  <a:lnTo>
                    <a:pt x="0" y="3"/>
                  </a:lnTo>
                  <a:lnTo>
                    <a:pt x="0" y="0"/>
                  </a:lnTo>
                  <a:lnTo>
                    <a:pt x="4" y="0"/>
                  </a:lnTo>
                  <a:lnTo>
                    <a:pt x="4" y="3"/>
                  </a:lnTo>
                  <a:lnTo>
                    <a:pt x="8" y="3"/>
                  </a:lnTo>
                  <a:lnTo>
                    <a:pt x="8" y="7"/>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403" name="Rectangle 3095"/>
            <p:cNvSpPr>
              <a:spLocks noChangeArrowheads="1"/>
            </p:cNvSpPr>
            <p:nvPr/>
          </p:nvSpPr>
          <p:spPr bwMode="auto">
            <a:xfrm>
              <a:off x="3695700" y="2044700"/>
              <a:ext cx="6350" cy="6350"/>
            </a:xfrm>
            <a:prstGeom prst="rect">
              <a:avLst/>
            </a:prstGeom>
            <a:noFill/>
            <a:ln w="635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404" name="Rectangle 3096"/>
            <p:cNvSpPr>
              <a:spLocks noChangeArrowheads="1"/>
            </p:cNvSpPr>
            <p:nvPr/>
          </p:nvSpPr>
          <p:spPr bwMode="auto">
            <a:xfrm>
              <a:off x="3702050" y="2051050"/>
              <a:ext cx="4763" cy="6350"/>
            </a:xfrm>
            <a:prstGeom prst="rect">
              <a:avLst/>
            </a:prstGeom>
            <a:noFill/>
            <a:ln w="635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405" name="Freeform 3097"/>
            <p:cNvSpPr>
              <a:spLocks/>
            </p:cNvSpPr>
            <p:nvPr/>
          </p:nvSpPr>
          <p:spPr bwMode="auto">
            <a:xfrm>
              <a:off x="3695700" y="2051050"/>
              <a:ext cx="6350" cy="0"/>
            </a:xfrm>
            <a:custGeom>
              <a:avLst/>
              <a:gdLst>
                <a:gd name="T0" fmla="*/ 0 w 4"/>
                <a:gd name="T1" fmla="*/ 6350 w 4"/>
                <a:gd name="T2" fmla="*/ 0 w 4"/>
                <a:gd name="T3" fmla="*/ 0 60000 65536"/>
                <a:gd name="T4" fmla="*/ 0 60000 65536"/>
                <a:gd name="T5" fmla="*/ 0 60000 65536"/>
              </a:gdLst>
              <a:ahLst/>
              <a:cxnLst>
                <a:cxn ang="T3">
                  <a:pos x="T0" y="0"/>
                </a:cxn>
                <a:cxn ang="T4">
                  <a:pos x="T1" y="0"/>
                </a:cxn>
                <a:cxn ang="T5">
                  <a:pos x="T2" y="0"/>
                </a:cxn>
              </a:cxnLst>
              <a:rect l="0" t="0" r="r" b="b"/>
              <a:pathLst>
                <a:path w="4">
                  <a:moveTo>
                    <a:pt x="0" y="0"/>
                  </a:moveTo>
                  <a:lnTo>
                    <a:pt x="4" y="0"/>
                  </a:lnTo>
                  <a:lnTo>
                    <a:pt x="0"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406" name="Rectangle 3098"/>
            <p:cNvSpPr>
              <a:spLocks noChangeArrowheads="1"/>
            </p:cNvSpPr>
            <p:nvPr/>
          </p:nvSpPr>
          <p:spPr bwMode="auto">
            <a:xfrm>
              <a:off x="3719513" y="2062163"/>
              <a:ext cx="6350" cy="6350"/>
            </a:xfrm>
            <a:prstGeom prst="rect">
              <a:avLst/>
            </a:prstGeom>
            <a:noFill/>
            <a:ln w="635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407" name="Freeform 3099"/>
            <p:cNvSpPr>
              <a:spLocks/>
            </p:cNvSpPr>
            <p:nvPr/>
          </p:nvSpPr>
          <p:spPr bwMode="auto">
            <a:xfrm>
              <a:off x="3678238" y="2014538"/>
              <a:ext cx="17462" cy="23812"/>
            </a:xfrm>
            <a:custGeom>
              <a:avLst/>
              <a:gdLst>
                <a:gd name="T0" fmla="*/ 4762 w 11"/>
                <a:gd name="T1" fmla="*/ 19050 h 15"/>
                <a:gd name="T2" fmla="*/ 4762 w 11"/>
                <a:gd name="T3" fmla="*/ 12700 h 15"/>
                <a:gd name="T4" fmla="*/ 11112 w 11"/>
                <a:gd name="T5" fmla="*/ 12700 h 15"/>
                <a:gd name="T6" fmla="*/ 11112 w 11"/>
                <a:gd name="T7" fmla="*/ 6350 h 15"/>
                <a:gd name="T8" fmla="*/ 4762 w 11"/>
                <a:gd name="T9" fmla="*/ 6350 h 15"/>
                <a:gd name="T10" fmla="*/ 0 w 11"/>
                <a:gd name="T11" fmla="*/ 6350 h 15"/>
                <a:gd name="T12" fmla="*/ 0 w 11"/>
                <a:gd name="T13" fmla="*/ 0 h 15"/>
                <a:gd name="T14" fmla="*/ 4762 w 11"/>
                <a:gd name="T15" fmla="*/ 0 h 15"/>
                <a:gd name="T16" fmla="*/ 11112 w 11"/>
                <a:gd name="T17" fmla="*/ 0 h 15"/>
                <a:gd name="T18" fmla="*/ 11112 w 11"/>
                <a:gd name="T19" fmla="*/ 6350 h 15"/>
                <a:gd name="T20" fmla="*/ 11112 w 11"/>
                <a:gd name="T21" fmla="*/ 0 h 15"/>
                <a:gd name="T22" fmla="*/ 17462 w 11"/>
                <a:gd name="T23" fmla="*/ 0 h 15"/>
                <a:gd name="T24" fmla="*/ 17462 w 11"/>
                <a:gd name="T25" fmla="*/ 6350 h 15"/>
                <a:gd name="T26" fmla="*/ 11112 w 11"/>
                <a:gd name="T27" fmla="*/ 6350 h 15"/>
                <a:gd name="T28" fmla="*/ 11112 w 11"/>
                <a:gd name="T29" fmla="*/ 12700 h 15"/>
                <a:gd name="T30" fmla="*/ 11112 w 11"/>
                <a:gd name="T31" fmla="*/ 19050 h 15"/>
                <a:gd name="T32" fmla="*/ 11112 w 11"/>
                <a:gd name="T33" fmla="*/ 12700 h 15"/>
                <a:gd name="T34" fmla="*/ 4762 w 11"/>
                <a:gd name="T35" fmla="*/ 19050 h 15"/>
                <a:gd name="T36" fmla="*/ 4762 w 11"/>
                <a:gd name="T37" fmla="*/ 23812 h 15"/>
                <a:gd name="T38" fmla="*/ 4762 w 11"/>
                <a:gd name="T39" fmla="*/ 19050 h 15"/>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1" h="15">
                  <a:moveTo>
                    <a:pt x="3" y="12"/>
                  </a:moveTo>
                  <a:lnTo>
                    <a:pt x="3" y="8"/>
                  </a:lnTo>
                  <a:lnTo>
                    <a:pt x="7" y="8"/>
                  </a:lnTo>
                  <a:lnTo>
                    <a:pt x="7" y="4"/>
                  </a:lnTo>
                  <a:lnTo>
                    <a:pt x="3" y="4"/>
                  </a:lnTo>
                  <a:lnTo>
                    <a:pt x="0" y="4"/>
                  </a:lnTo>
                  <a:lnTo>
                    <a:pt x="0" y="0"/>
                  </a:lnTo>
                  <a:lnTo>
                    <a:pt x="3" y="0"/>
                  </a:lnTo>
                  <a:lnTo>
                    <a:pt x="7" y="0"/>
                  </a:lnTo>
                  <a:lnTo>
                    <a:pt x="7" y="4"/>
                  </a:lnTo>
                  <a:lnTo>
                    <a:pt x="7" y="0"/>
                  </a:lnTo>
                  <a:lnTo>
                    <a:pt x="11" y="0"/>
                  </a:lnTo>
                  <a:lnTo>
                    <a:pt x="11" y="4"/>
                  </a:lnTo>
                  <a:lnTo>
                    <a:pt x="7" y="4"/>
                  </a:lnTo>
                  <a:lnTo>
                    <a:pt x="7" y="8"/>
                  </a:lnTo>
                  <a:lnTo>
                    <a:pt x="7" y="12"/>
                  </a:lnTo>
                  <a:lnTo>
                    <a:pt x="7" y="8"/>
                  </a:lnTo>
                  <a:lnTo>
                    <a:pt x="3" y="12"/>
                  </a:lnTo>
                  <a:lnTo>
                    <a:pt x="3" y="15"/>
                  </a:lnTo>
                  <a:lnTo>
                    <a:pt x="3" y="12"/>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408" name="Freeform 3100"/>
            <p:cNvSpPr>
              <a:spLocks/>
            </p:cNvSpPr>
            <p:nvPr/>
          </p:nvSpPr>
          <p:spPr bwMode="auto">
            <a:xfrm>
              <a:off x="3695700" y="2027238"/>
              <a:ext cx="41275" cy="41275"/>
            </a:xfrm>
            <a:custGeom>
              <a:avLst/>
              <a:gdLst>
                <a:gd name="T0" fmla="*/ 11113 w 26"/>
                <a:gd name="T1" fmla="*/ 30163 h 26"/>
                <a:gd name="T2" fmla="*/ 11113 w 26"/>
                <a:gd name="T3" fmla="*/ 23813 h 26"/>
                <a:gd name="T4" fmla="*/ 17463 w 26"/>
                <a:gd name="T5" fmla="*/ 23813 h 26"/>
                <a:gd name="T6" fmla="*/ 23813 w 26"/>
                <a:gd name="T7" fmla="*/ 23813 h 26"/>
                <a:gd name="T8" fmla="*/ 17463 w 26"/>
                <a:gd name="T9" fmla="*/ 23813 h 26"/>
                <a:gd name="T10" fmla="*/ 11113 w 26"/>
                <a:gd name="T11" fmla="*/ 23813 h 26"/>
                <a:gd name="T12" fmla="*/ 17463 w 26"/>
                <a:gd name="T13" fmla="*/ 17463 h 26"/>
                <a:gd name="T14" fmla="*/ 11113 w 26"/>
                <a:gd name="T15" fmla="*/ 17463 h 26"/>
                <a:gd name="T16" fmla="*/ 6350 w 26"/>
                <a:gd name="T17" fmla="*/ 17463 h 26"/>
                <a:gd name="T18" fmla="*/ 11113 w 26"/>
                <a:gd name="T19" fmla="*/ 17463 h 26"/>
                <a:gd name="T20" fmla="*/ 11113 w 26"/>
                <a:gd name="T21" fmla="*/ 11113 h 26"/>
                <a:gd name="T22" fmla="*/ 11113 w 26"/>
                <a:gd name="T23" fmla="*/ 6350 h 26"/>
                <a:gd name="T24" fmla="*/ 6350 w 26"/>
                <a:gd name="T25" fmla="*/ 6350 h 26"/>
                <a:gd name="T26" fmla="*/ 0 w 26"/>
                <a:gd name="T27" fmla="*/ 6350 h 26"/>
                <a:gd name="T28" fmla="*/ 0 w 26"/>
                <a:gd name="T29" fmla="*/ 0 h 26"/>
                <a:gd name="T30" fmla="*/ 6350 w 26"/>
                <a:gd name="T31" fmla="*/ 0 h 26"/>
                <a:gd name="T32" fmla="*/ 11113 w 26"/>
                <a:gd name="T33" fmla="*/ 0 h 26"/>
                <a:gd name="T34" fmla="*/ 17463 w 26"/>
                <a:gd name="T35" fmla="*/ 6350 h 26"/>
                <a:gd name="T36" fmla="*/ 11113 w 26"/>
                <a:gd name="T37" fmla="*/ 6350 h 26"/>
                <a:gd name="T38" fmla="*/ 17463 w 26"/>
                <a:gd name="T39" fmla="*/ 6350 h 26"/>
                <a:gd name="T40" fmla="*/ 23813 w 26"/>
                <a:gd name="T41" fmla="*/ 6350 h 26"/>
                <a:gd name="T42" fmla="*/ 30163 w 26"/>
                <a:gd name="T43" fmla="*/ 11113 h 26"/>
                <a:gd name="T44" fmla="*/ 30163 w 26"/>
                <a:gd name="T45" fmla="*/ 17463 h 26"/>
                <a:gd name="T46" fmla="*/ 34925 w 26"/>
                <a:gd name="T47" fmla="*/ 17463 h 26"/>
                <a:gd name="T48" fmla="*/ 34925 w 26"/>
                <a:gd name="T49" fmla="*/ 23813 h 26"/>
                <a:gd name="T50" fmla="*/ 41275 w 26"/>
                <a:gd name="T51" fmla="*/ 23813 h 26"/>
                <a:gd name="T52" fmla="*/ 34925 w 26"/>
                <a:gd name="T53" fmla="*/ 23813 h 26"/>
                <a:gd name="T54" fmla="*/ 30163 w 26"/>
                <a:gd name="T55" fmla="*/ 17463 h 26"/>
                <a:gd name="T56" fmla="*/ 30163 w 26"/>
                <a:gd name="T57" fmla="*/ 23813 h 26"/>
                <a:gd name="T58" fmla="*/ 34925 w 26"/>
                <a:gd name="T59" fmla="*/ 23813 h 26"/>
                <a:gd name="T60" fmla="*/ 41275 w 26"/>
                <a:gd name="T61" fmla="*/ 30163 h 26"/>
                <a:gd name="T62" fmla="*/ 34925 w 26"/>
                <a:gd name="T63" fmla="*/ 30163 h 26"/>
                <a:gd name="T64" fmla="*/ 41275 w 26"/>
                <a:gd name="T65" fmla="*/ 30163 h 26"/>
                <a:gd name="T66" fmla="*/ 41275 w 26"/>
                <a:gd name="T67" fmla="*/ 34925 h 26"/>
                <a:gd name="T68" fmla="*/ 34925 w 26"/>
                <a:gd name="T69" fmla="*/ 34925 h 26"/>
                <a:gd name="T70" fmla="*/ 41275 w 26"/>
                <a:gd name="T71" fmla="*/ 34925 h 26"/>
                <a:gd name="T72" fmla="*/ 41275 w 26"/>
                <a:gd name="T73" fmla="*/ 41275 h 26"/>
                <a:gd name="T74" fmla="*/ 34925 w 26"/>
                <a:gd name="T75" fmla="*/ 41275 h 26"/>
                <a:gd name="T76" fmla="*/ 34925 w 26"/>
                <a:gd name="T77" fmla="*/ 34925 h 26"/>
                <a:gd name="T78" fmla="*/ 30163 w 26"/>
                <a:gd name="T79" fmla="*/ 34925 h 26"/>
                <a:gd name="T80" fmla="*/ 30163 w 26"/>
                <a:gd name="T81" fmla="*/ 30163 h 26"/>
                <a:gd name="T82" fmla="*/ 23813 w 26"/>
                <a:gd name="T83" fmla="*/ 30163 h 26"/>
                <a:gd name="T84" fmla="*/ 30163 w 26"/>
                <a:gd name="T85" fmla="*/ 30163 h 26"/>
                <a:gd name="T86" fmla="*/ 23813 w 26"/>
                <a:gd name="T87" fmla="*/ 30163 h 26"/>
                <a:gd name="T88" fmla="*/ 17463 w 26"/>
                <a:gd name="T89" fmla="*/ 30163 h 26"/>
                <a:gd name="T90" fmla="*/ 11113 w 26"/>
                <a:gd name="T91" fmla="*/ 30163 h 2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26" h="26">
                  <a:moveTo>
                    <a:pt x="7" y="19"/>
                  </a:moveTo>
                  <a:lnTo>
                    <a:pt x="7" y="15"/>
                  </a:lnTo>
                  <a:lnTo>
                    <a:pt x="11" y="15"/>
                  </a:lnTo>
                  <a:lnTo>
                    <a:pt x="15" y="15"/>
                  </a:lnTo>
                  <a:lnTo>
                    <a:pt x="11" y="15"/>
                  </a:lnTo>
                  <a:lnTo>
                    <a:pt x="7" y="15"/>
                  </a:lnTo>
                  <a:lnTo>
                    <a:pt x="11" y="11"/>
                  </a:lnTo>
                  <a:lnTo>
                    <a:pt x="7" y="11"/>
                  </a:lnTo>
                  <a:lnTo>
                    <a:pt x="4" y="11"/>
                  </a:lnTo>
                  <a:lnTo>
                    <a:pt x="7" y="11"/>
                  </a:lnTo>
                  <a:lnTo>
                    <a:pt x="7" y="7"/>
                  </a:lnTo>
                  <a:lnTo>
                    <a:pt x="7" y="4"/>
                  </a:lnTo>
                  <a:lnTo>
                    <a:pt x="4" y="4"/>
                  </a:lnTo>
                  <a:lnTo>
                    <a:pt x="0" y="4"/>
                  </a:lnTo>
                  <a:lnTo>
                    <a:pt x="0" y="0"/>
                  </a:lnTo>
                  <a:lnTo>
                    <a:pt x="4" y="0"/>
                  </a:lnTo>
                  <a:lnTo>
                    <a:pt x="7" y="0"/>
                  </a:lnTo>
                  <a:lnTo>
                    <a:pt x="11" y="4"/>
                  </a:lnTo>
                  <a:lnTo>
                    <a:pt x="7" y="4"/>
                  </a:lnTo>
                  <a:lnTo>
                    <a:pt x="11" y="4"/>
                  </a:lnTo>
                  <a:lnTo>
                    <a:pt x="15" y="4"/>
                  </a:lnTo>
                  <a:lnTo>
                    <a:pt x="19" y="7"/>
                  </a:lnTo>
                  <a:lnTo>
                    <a:pt x="19" y="11"/>
                  </a:lnTo>
                  <a:lnTo>
                    <a:pt x="22" y="11"/>
                  </a:lnTo>
                  <a:lnTo>
                    <a:pt x="22" y="15"/>
                  </a:lnTo>
                  <a:lnTo>
                    <a:pt x="26" y="15"/>
                  </a:lnTo>
                  <a:lnTo>
                    <a:pt x="22" y="15"/>
                  </a:lnTo>
                  <a:lnTo>
                    <a:pt x="19" y="11"/>
                  </a:lnTo>
                  <a:lnTo>
                    <a:pt x="19" y="15"/>
                  </a:lnTo>
                  <a:lnTo>
                    <a:pt x="22" y="15"/>
                  </a:lnTo>
                  <a:lnTo>
                    <a:pt x="26" y="19"/>
                  </a:lnTo>
                  <a:lnTo>
                    <a:pt x="22" y="19"/>
                  </a:lnTo>
                  <a:lnTo>
                    <a:pt x="26" y="19"/>
                  </a:lnTo>
                  <a:lnTo>
                    <a:pt x="26" y="22"/>
                  </a:lnTo>
                  <a:lnTo>
                    <a:pt x="22" y="22"/>
                  </a:lnTo>
                  <a:lnTo>
                    <a:pt x="26" y="22"/>
                  </a:lnTo>
                  <a:lnTo>
                    <a:pt x="26" y="26"/>
                  </a:lnTo>
                  <a:lnTo>
                    <a:pt x="22" y="26"/>
                  </a:lnTo>
                  <a:lnTo>
                    <a:pt x="22" y="22"/>
                  </a:lnTo>
                  <a:lnTo>
                    <a:pt x="19" y="22"/>
                  </a:lnTo>
                  <a:lnTo>
                    <a:pt x="19" y="19"/>
                  </a:lnTo>
                  <a:lnTo>
                    <a:pt x="15" y="19"/>
                  </a:lnTo>
                  <a:lnTo>
                    <a:pt x="19" y="19"/>
                  </a:lnTo>
                  <a:lnTo>
                    <a:pt x="15" y="19"/>
                  </a:lnTo>
                  <a:lnTo>
                    <a:pt x="11" y="19"/>
                  </a:lnTo>
                  <a:lnTo>
                    <a:pt x="7" y="19"/>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409" name="Freeform 3101"/>
            <p:cNvSpPr>
              <a:spLocks/>
            </p:cNvSpPr>
            <p:nvPr/>
          </p:nvSpPr>
          <p:spPr bwMode="auto">
            <a:xfrm>
              <a:off x="3630613" y="1979613"/>
              <a:ext cx="34925" cy="23812"/>
            </a:xfrm>
            <a:custGeom>
              <a:avLst/>
              <a:gdLst>
                <a:gd name="T0" fmla="*/ 11113 w 22"/>
                <a:gd name="T1" fmla="*/ 17462 h 15"/>
                <a:gd name="T2" fmla="*/ 4763 w 22"/>
                <a:gd name="T3" fmla="*/ 17462 h 15"/>
                <a:gd name="T4" fmla="*/ 11113 w 22"/>
                <a:gd name="T5" fmla="*/ 17462 h 15"/>
                <a:gd name="T6" fmla="*/ 11113 w 22"/>
                <a:gd name="T7" fmla="*/ 23812 h 15"/>
                <a:gd name="T8" fmla="*/ 11113 w 22"/>
                <a:gd name="T9" fmla="*/ 17462 h 15"/>
                <a:gd name="T10" fmla="*/ 4763 w 22"/>
                <a:gd name="T11" fmla="*/ 17462 h 15"/>
                <a:gd name="T12" fmla="*/ 11113 w 22"/>
                <a:gd name="T13" fmla="*/ 17462 h 15"/>
                <a:gd name="T14" fmla="*/ 4763 w 22"/>
                <a:gd name="T15" fmla="*/ 17462 h 15"/>
                <a:gd name="T16" fmla="*/ 4763 w 22"/>
                <a:gd name="T17" fmla="*/ 11112 h 15"/>
                <a:gd name="T18" fmla="*/ 0 w 22"/>
                <a:gd name="T19" fmla="*/ 11112 h 15"/>
                <a:gd name="T20" fmla="*/ 0 w 22"/>
                <a:gd name="T21" fmla="*/ 4762 h 15"/>
                <a:gd name="T22" fmla="*/ 4763 w 22"/>
                <a:gd name="T23" fmla="*/ 4762 h 15"/>
                <a:gd name="T24" fmla="*/ 4763 w 22"/>
                <a:gd name="T25" fmla="*/ 11112 h 15"/>
                <a:gd name="T26" fmla="*/ 4763 w 22"/>
                <a:gd name="T27" fmla="*/ 4762 h 15"/>
                <a:gd name="T28" fmla="*/ 0 w 22"/>
                <a:gd name="T29" fmla="*/ 4762 h 15"/>
                <a:gd name="T30" fmla="*/ 0 w 22"/>
                <a:gd name="T31" fmla="*/ 0 h 15"/>
                <a:gd name="T32" fmla="*/ 0 w 22"/>
                <a:gd name="T33" fmla="*/ 4762 h 15"/>
                <a:gd name="T34" fmla="*/ 4763 w 22"/>
                <a:gd name="T35" fmla="*/ 4762 h 15"/>
                <a:gd name="T36" fmla="*/ 4763 w 22"/>
                <a:gd name="T37" fmla="*/ 0 h 15"/>
                <a:gd name="T38" fmla="*/ 11113 w 22"/>
                <a:gd name="T39" fmla="*/ 0 h 15"/>
                <a:gd name="T40" fmla="*/ 17463 w 22"/>
                <a:gd name="T41" fmla="*/ 0 h 15"/>
                <a:gd name="T42" fmla="*/ 23813 w 22"/>
                <a:gd name="T43" fmla="*/ 4762 h 15"/>
                <a:gd name="T44" fmla="*/ 17463 w 22"/>
                <a:gd name="T45" fmla="*/ 4762 h 15"/>
                <a:gd name="T46" fmla="*/ 11113 w 22"/>
                <a:gd name="T47" fmla="*/ 4762 h 15"/>
                <a:gd name="T48" fmla="*/ 17463 w 22"/>
                <a:gd name="T49" fmla="*/ 4762 h 15"/>
                <a:gd name="T50" fmla="*/ 23813 w 22"/>
                <a:gd name="T51" fmla="*/ 4762 h 15"/>
                <a:gd name="T52" fmla="*/ 28575 w 22"/>
                <a:gd name="T53" fmla="*/ 4762 h 15"/>
                <a:gd name="T54" fmla="*/ 34925 w 22"/>
                <a:gd name="T55" fmla="*/ 4762 h 15"/>
                <a:gd name="T56" fmla="*/ 34925 w 22"/>
                <a:gd name="T57" fmla="*/ 11112 h 15"/>
                <a:gd name="T58" fmla="*/ 28575 w 22"/>
                <a:gd name="T59" fmla="*/ 4762 h 15"/>
                <a:gd name="T60" fmla="*/ 28575 w 22"/>
                <a:gd name="T61" fmla="*/ 11112 h 15"/>
                <a:gd name="T62" fmla="*/ 34925 w 22"/>
                <a:gd name="T63" fmla="*/ 11112 h 15"/>
                <a:gd name="T64" fmla="*/ 28575 w 22"/>
                <a:gd name="T65" fmla="*/ 11112 h 15"/>
                <a:gd name="T66" fmla="*/ 23813 w 22"/>
                <a:gd name="T67" fmla="*/ 11112 h 15"/>
                <a:gd name="T68" fmla="*/ 17463 w 22"/>
                <a:gd name="T69" fmla="*/ 11112 h 15"/>
                <a:gd name="T70" fmla="*/ 17463 w 22"/>
                <a:gd name="T71" fmla="*/ 4762 h 15"/>
                <a:gd name="T72" fmla="*/ 11113 w 22"/>
                <a:gd name="T73" fmla="*/ 4762 h 15"/>
                <a:gd name="T74" fmla="*/ 17463 w 22"/>
                <a:gd name="T75" fmla="*/ 11112 h 15"/>
                <a:gd name="T76" fmla="*/ 23813 w 22"/>
                <a:gd name="T77" fmla="*/ 11112 h 15"/>
                <a:gd name="T78" fmla="*/ 28575 w 22"/>
                <a:gd name="T79" fmla="*/ 11112 h 15"/>
                <a:gd name="T80" fmla="*/ 34925 w 22"/>
                <a:gd name="T81" fmla="*/ 11112 h 15"/>
                <a:gd name="T82" fmla="*/ 34925 w 22"/>
                <a:gd name="T83" fmla="*/ 17462 h 15"/>
                <a:gd name="T84" fmla="*/ 28575 w 22"/>
                <a:gd name="T85" fmla="*/ 17462 h 15"/>
                <a:gd name="T86" fmla="*/ 23813 w 22"/>
                <a:gd name="T87" fmla="*/ 17462 h 15"/>
                <a:gd name="T88" fmla="*/ 17463 w 22"/>
                <a:gd name="T89" fmla="*/ 17462 h 15"/>
                <a:gd name="T90" fmla="*/ 17463 w 22"/>
                <a:gd name="T91" fmla="*/ 11112 h 15"/>
                <a:gd name="T92" fmla="*/ 11113 w 22"/>
                <a:gd name="T93" fmla="*/ 11112 h 15"/>
                <a:gd name="T94" fmla="*/ 17463 w 22"/>
                <a:gd name="T95" fmla="*/ 17462 h 15"/>
                <a:gd name="T96" fmla="*/ 17463 w 22"/>
                <a:gd name="T97" fmla="*/ 23812 h 15"/>
                <a:gd name="T98" fmla="*/ 11113 w 22"/>
                <a:gd name="T99" fmla="*/ 23812 h 15"/>
                <a:gd name="T100" fmla="*/ 11113 w 22"/>
                <a:gd name="T101" fmla="*/ 17462 h 15"/>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22" h="15">
                  <a:moveTo>
                    <a:pt x="7" y="11"/>
                  </a:moveTo>
                  <a:lnTo>
                    <a:pt x="3" y="11"/>
                  </a:lnTo>
                  <a:lnTo>
                    <a:pt x="7" y="11"/>
                  </a:lnTo>
                  <a:lnTo>
                    <a:pt x="7" y="15"/>
                  </a:lnTo>
                  <a:lnTo>
                    <a:pt x="7" y="11"/>
                  </a:lnTo>
                  <a:lnTo>
                    <a:pt x="3" y="11"/>
                  </a:lnTo>
                  <a:lnTo>
                    <a:pt x="7" y="11"/>
                  </a:lnTo>
                  <a:lnTo>
                    <a:pt x="3" y="11"/>
                  </a:lnTo>
                  <a:lnTo>
                    <a:pt x="3" y="7"/>
                  </a:lnTo>
                  <a:lnTo>
                    <a:pt x="0" y="7"/>
                  </a:lnTo>
                  <a:lnTo>
                    <a:pt x="0" y="3"/>
                  </a:lnTo>
                  <a:lnTo>
                    <a:pt x="3" y="3"/>
                  </a:lnTo>
                  <a:lnTo>
                    <a:pt x="3" y="7"/>
                  </a:lnTo>
                  <a:lnTo>
                    <a:pt x="3" y="3"/>
                  </a:lnTo>
                  <a:lnTo>
                    <a:pt x="0" y="3"/>
                  </a:lnTo>
                  <a:lnTo>
                    <a:pt x="0" y="0"/>
                  </a:lnTo>
                  <a:lnTo>
                    <a:pt x="0" y="3"/>
                  </a:lnTo>
                  <a:lnTo>
                    <a:pt x="3" y="3"/>
                  </a:lnTo>
                  <a:lnTo>
                    <a:pt x="3" y="0"/>
                  </a:lnTo>
                  <a:lnTo>
                    <a:pt x="7" y="0"/>
                  </a:lnTo>
                  <a:lnTo>
                    <a:pt x="11" y="0"/>
                  </a:lnTo>
                  <a:lnTo>
                    <a:pt x="15" y="3"/>
                  </a:lnTo>
                  <a:lnTo>
                    <a:pt x="11" y="3"/>
                  </a:lnTo>
                  <a:lnTo>
                    <a:pt x="7" y="3"/>
                  </a:lnTo>
                  <a:lnTo>
                    <a:pt x="11" y="3"/>
                  </a:lnTo>
                  <a:lnTo>
                    <a:pt x="15" y="3"/>
                  </a:lnTo>
                  <a:lnTo>
                    <a:pt x="18" y="3"/>
                  </a:lnTo>
                  <a:lnTo>
                    <a:pt x="22" y="3"/>
                  </a:lnTo>
                  <a:lnTo>
                    <a:pt x="22" y="7"/>
                  </a:lnTo>
                  <a:lnTo>
                    <a:pt x="18" y="3"/>
                  </a:lnTo>
                  <a:lnTo>
                    <a:pt x="18" y="7"/>
                  </a:lnTo>
                  <a:lnTo>
                    <a:pt x="22" y="7"/>
                  </a:lnTo>
                  <a:lnTo>
                    <a:pt x="18" y="7"/>
                  </a:lnTo>
                  <a:lnTo>
                    <a:pt x="15" y="7"/>
                  </a:lnTo>
                  <a:lnTo>
                    <a:pt x="11" y="7"/>
                  </a:lnTo>
                  <a:lnTo>
                    <a:pt x="11" y="3"/>
                  </a:lnTo>
                  <a:lnTo>
                    <a:pt x="7" y="3"/>
                  </a:lnTo>
                  <a:lnTo>
                    <a:pt x="11" y="7"/>
                  </a:lnTo>
                  <a:lnTo>
                    <a:pt x="15" y="7"/>
                  </a:lnTo>
                  <a:lnTo>
                    <a:pt x="18" y="7"/>
                  </a:lnTo>
                  <a:lnTo>
                    <a:pt x="22" y="7"/>
                  </a:lnTo>
                  <a:lnTo>
                    <a:pt x="22" y="11"/>
                  </a:lnTo>
                  <a:lnTo>
                    <a:pt x="18" y="11"/>
                  </a:lnTo>
                  <a:lnTo>
                    <a:pt x="15" y="11"/>
                  </a:lnTo>
                  <a:lnTo>
                    <a:pt x="11" y="11"/>
                  </a:lnTo>
                  <a:lnTo>
                    <a:pt x="11" y="7"/>
                  </a:lnTo>
                  <a:lnTo>
                    <a:pt x="7" y="7"/>
                  </a:lnTo>
                  <a:lnTo>
                    <a:pt x="11" y="11"/>
                  </a:lnTo>
                  <a:lnTo>
                    <a:pt x="11" y="15"/>
                  </a:lnTo>
                  <a:lnTo>
                    <a:pt x="7" y="15"/>
                  </a:lnTo>
                  <a:lnTo>
                    <a:pt x="7" y="11"/>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410" name="Rectangle 3102"/>
            <p:cNvSpPr>
              <a:spLocks noChangeArrowheads="1"/>
            </p:cNvSpPr>
            <p:nvPr/>
          </p:nvSpPr>
          <p:spPr bwMode="auto">
            <a:xfrm>
              <a:off x="3624263" y="1984375"/>
              <a:ext cx="6350" cy="6350"/>
            </a:xfrm>
            <a:prstGeom prst="rect">
              <a:avLst/>
            </a:prstGeom>
            <a:noFill/>
            <a:ln w="635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411" name="Freeform 3103"/>
            <p:cNvSpPr>
              <a:spLocks/>
            </p:cNvSpPr>
            <p:nvPr/>
          </p:nvSpPr>
          <p:spPr bwMode="auto">
            <a:xfrm>
              <a:off x="3719513" y="2057400"/>
              <a:ext cx="0" cy="4763"/>
            </a:xfrm>
            <a:custGeom>
              <a:avLst/>
              <a:gdLst>
                <a:gd name="T0" fmla="*/ 4763 h 3"/>
                <a:gd name="T1" fmla="*/ 0 h 3"/>
                <a:gd name="T2" fmla="*/ 4763 h 3"/>
                <a:gd name="T3" fmla="*/ 0 60000 65536"/>
                <a:gd name="T4" fmla="*/ 0 60000 65536"/>
                <a:gd name="T5" fmla="*/ 0 60000 65536"/>
              </a:gdLst>
              <a:ahLst/>
              <a:cxnLst>
                <a:cxn ang="T3">
                  <a:pos x="0" y="T0"/>
                </a:cxn>
                <a:cxn ang="T4">
                  <a:pos x="0" y="T1"/>
                </a:cxn>
                <a:cxn ang="T5">
                  <a:pos x="0" y="T2"/>
                </a:cxn>
              </a:cxnLst>
              <a:rect l="0" t="0" r="r" b="b"/>
              <a:pathLst>
                <a:path h="3">
                  <a:moveTo>
                    <a:pt x="0" y="3"/>
                  </a:moveTo>
                  <a:lnTo>
                    <a:pt x="0" y="0"/>
                  </a:lnTo>
                  <a:lnTo>
                    <a:pt x="0" y="3"/>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412" name="Rectangle 3104"/>
            <p:cNvSpPr>
              <a:spLocks noChangeArrowheads="1"/>
            </p:cNvSpPr>
            <p:nvPr/>
          </p:nvSpPr>
          <p:spPr bwMode="auto">
            <a:xfrm>
              <a:off x="3702050" y="2044700"/>
              <a:ext cx="4763" cy="6350"/>
            </a:xfrm>
            <a:prstGeom prst="rect">
              <a:avLst/>
            </a:prstGeom>
            <a:noFill/>
            <a:ln w="635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413" name="Freeform 3105"/>
            <p:cNvSpPr>
              <a:spLocks/>
            </p:cNvSpPr>
            <p:nvPr/>
          </p:nvSpPr>
          <p:spPr bwMode="auto">
            <a:xfrm>
              <a:off x="3695700" y="2038350"/>
              <a:ext cx="11113" cy="6350"/>
            </a:xfrm>
            <a:custGeom>
              <a:avLst/>
              <a:gdLst>
                <a:gd name="T0" fmla="*/ 0 w 7"/>
                <a:gd name="T1" fmla="*/ 6350 h 4"/>
                <a:gd name="T2" fmla="*/ 0 w 7"/>
                <a:gd name="T3" fmla="*/ 0 h 4"/>
                <a:gd name="T4" fmla="*/ 6350 w 7"/>
                <a:gd name="T5" fmla="*/ 0 h 4"/>
                <a:gd name="T6" fmla="*/ 11113 w 7"/>
                <a:gd name="T7" fmla="*/ 0 h 4"/>
                <a:gd name="T8" fmla="*/ 11113 w 7"/>
                <a:gd name="T9" fmla="*/ 6350 h 4"/>
                <a:gd name="T10" fmla="*/ 6350 w 7"/>
                <a:gd name="T11" fmla="*/ 6350 h 4"/>
                <a:gd name="T12" fmla="*/ 0 w 7"/>
                <a:gd name="T13" fmla="*/ 6350 h 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7" h="4">
                  <a:moveTo>
                    <a:pt x="0" y="4"/>
                  </a:moveTo>
                  <a:lnTo>
                    <a:pt x="0" y="0"/>
                  </a:lnTo>
                  <a:lnTo>
                    <a:pt x="4" y="0"/>
                  </a:lnTo>
                  <a:lnTo>
                    <a:pt x="7" y="0"/>
                  </a:lnTo>
                  <a:lnTo>
                    <a:pt x="7" y="4"/>
                  </a:lnTo>
                  <a:lnTo>
                    <a:pt x="4" y="4"/>
                  </a:lnTo>
                  <a:lnTo>
                    <a:pt x="0"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414" name="Freeform 3106"/>
            <p:cNvSpPr>
              <a:spLocks/>
            </p:cNvSpPr>
            <p:nvPr/>
          </p:nvSpPr>
          <p:spPr bwMode="auto">
            <a:xfrm>
              <a:off x="3695700" y="2033588"/>
              <a:ext cx="11113" cy="4762"/>
            </a:xfrm>
            <a:custGeom>
              <a:avLst/>
              <a:gdLst>
                <a:gd name="T0" fmla="*/ 0 w 7"/>
                <a:gd name="T1" fmla="*/ 4762 h 3"/>
                <a:gd name="T2" fmla="*/ 0 w 7"/>
                <a:gd name="T3" fmla="*/ 0 h 3"/>
                <a:gd name="T4" fmla="*/ 6350 w 7"/>
                <a:gd name="T5" fmla="*/ 0 h 3"/>
                <a:gd name="T6" fmla="*/ 11113 w 7"/>
                <a:gd name="T7" fmla="*/ 0 h 3"/>
                <a:gd name="T8" fmla="*/ 6350 w 7"/>
                <a:gd name="T9" fmla="*/ 4762 h 3"/>
                <a:gd name="T10" fmla="*/ 0 w 7"/>
                <a:gd name="T11" fmla="*/ 4762 h 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 h="3">
                  <a:moveTo>
                    <a:pt x="0" y="3"/>
                  </a:moveTo>
                  <a:lnTo>
                    <a:pt x="0" y="0"/>
                  </a:lnTo>
                  <a:lnTo>
                    <a:pt x="4" y="0"/>
                  </a:lnTo>
                  <a:lnTo>
                    <a:pt x="7" y="0"/>
                  </a:lnTo>
                  <a:lnTo>
                    <a:pt x="4" y="3"/>
                  </a:lnTo>
                  <a:lnTo>
                    <a:pt x="0" y="3"/>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415" name="Freeform 3107"/>
            <p:cNvSpPr>
              <a:spLocks/>
            </p:cNvSpPr>
            <p:nvPr/>
          </p:nvSpPr>
          <p:spPr bwMode="auto">
            <a:xfrm>
              <a:off x="3706813" y="2038350"/>
              <a:ext cx="0" cy="6350"/>
            </a:xfrm>
            <a:custGeom>
              <a:avLst/>
              <a:gdLst>
                <a:gd name="T0" fmla="*/ 0 h 4"/>
                <a:gd name="T1" fmla="*/ 6350 h 4"/>
                <a:gd name="T2" fmla="*/ 0 h 4"/>
                <a:gd name="T3" fmla="*/ 0 60000 65536"/>
                <a:gd name="T4" fmla="*/ 0 60000 65536"/>
                <a:gd name="T5" fmla="*/ 0 60000 65536"/>
              </a:gdLst>
              <a:ahLst/>
              <a:cxnLst>
                <a:cxn ang="T3">
                  <a:pos x="0" y="T0"/>
                </a:cxn>
                <a:cxn ang="T4">
                  <a:pos x="0" y="T1"/>
                </a:cxn>
                <a:cxn ang="T5">
                  <a:pos x="0" y="T2"/>
                </a:cxn>
              </a:cxnLst>
              <a:rect l="0" t="0" r="r" b="b"/>
              <a:pathLst>
                <a:path h="4">
                  <a:moveTo>
                    <a:pt x="0" y="0"/>
                  </a:moveTo>
                  <a:lnTo>
                    <a:pt x="0" y="4"/>
                  </a:lnTo>
                  <a:lnTo>
                    <a:pt x="0"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416" name="Freeform 3108"/>
            <p:cNvSpPr>
              <a:spLocks/>
            </p:cNvSpPr>
            <p:nvPr/>
          </p:nvSpPr>
          <p:spPr bwMode="auto">
            <a:xfrm>
              <a:off x="3665538" y="1973263"/>
              <a:ext cx="23812" cy="34925"/>
            </a:xfrm>
            <a:custGeom>
              <a:avLst/>
              <a:gdLst>
                <a:gd name="T0" fmla="*/ 6350 w 15"/>
                <a:gd name="T1" fmla="*/ 34925 h 22"/>
                <a:gd name="T2" fmla="*/ 6350 w 15"/>
                <a:gd name="T3" fmla="*/ 30163 h 22"/>
                <a:gd name="T4" fmla="*/ 12700 w 15"/>
                <a:gd name="T5" fmla="*/ 30163 h 22"/>
                <a:gd name="T6" fmla="*/ 6350 w 15"/>
                <a:gd name="T7" fmla="*/ 23813 h 22"/>
                <a:gd name="T8" fmla="*/ 12700 w 15"/>
                <a:gd name="T9" fmla="*/ 23813 h 22"/>
                <a:gd name="T10" fmla="*/ 6350 w 15"/>
                <a:gd name="T11" fmla="*/ 23813 h 22"/>
                <a:gd name="T12" fmla="*/ 6350 w 15"/>
                <a:gd name="T13" fmla="*/ 17463 h 22"/>
                <a:gd name="T14" fmla="*/ 6350 w 15"/>
                <a:gd name="T15" fmla="*/ 11113 h 22"/>
                <a:gd name="T16" fmla="*/ 0 w 15"/>
                <a:gd name="T17" fmla="*/ 6350 h 22"/>
                <a:gd name="T18" fmla="*/ 0 w 15"/>
                <a:gd name="T19" fmla="*/ 0 h 22"/>
                <a:gd name="T20" fmla="*/ 0 w 15"/>
                <a:gd name="T21" fmla="*/ 6350 h 22"/>
                <a:gd name="T22" fmla="*/ 6350 w 15"/>
                <a:gd name="T23" fmla="*/ 6350 h 22"/>
                <a:gd name="T24" fmla="*/ 6350 w 15"/>
                <a:gd name="T25" fmla="*/ 11113 h 22"/>
                <a:gd name="T26" fmla="*/ 6350 w 15"/>
                <a:gd name="T27" fmla="*/ 6350 h 22"/>
                <a:gd name="T28" fmla="*/ 12700 w 15"/>
                <a:gd name="T29" fmla="*/ 6350 h 22"/>
                <a:gd name="T30" fmla="*/ 12700 w 15"/>
                <a:gd name="T31" fmla="*/ 11113 h 22"/>
                <a:gd name="T32" fmla="*/ 17462 w 15"/>
                <a:gd name="T33" fmla="*/ 11113 h 22"/>
                <a:gd name="T34" fmla="*/ 23812 w 15"/>
                <a:gd name="T35" fmla="*/ 11113 h 22"/>
                <a:gd name="T36" fmla="*/ 23812 w 15"/>
                <a:gd name="T37" fmla="*/ 17463 h 22"/>
                <a:gd name="T38" fmla="*/ 23812 w 15"/>
                <a:gd name="T39" fmla="*/ 23813 h 22"/>
                <a:gd name="T40" fmla="*/ 23812 w 15"/>
                <a:gd name="T41" fmla="*/ 17463 h 22"/>
                <a:gd name="T42" fmla="*/ 17462 w 15"/>
                <a:gd name="T43" fmla="*/ 17463 h 22"/>
                <a:gd name="T44" fmla="*/ 17462 w 15"/>
                <a:gd name="T45" fmla="*/ 11113 h 22"/>
                <a:gd name="T46" fmla="*/ 12700 w 15"/>
                <a:gd name="T47" fmla="*/ 11113 h 22"/>
                <a:gd name="T48" fmla="*/ 17462 w 15"/>
                <a:gd name="T49" fmla="*/ 17463 h 22"/>
                <a:gd name="T50" fmla="*/ 23812 w 15"/>
                <a:gd name="T51" fmla="*/ 23813 h 22"/>
                <a:gd name="T52" fmla="*/ 23812 w 15"/>
                <a:gd name="T53" fmla="*/ 30163 h 22"/>
                <a:gd name="T54" fmla="*/ 17462 w 15"/>
                <a:gd name="T55" fmla="*/ 30163 h 22"/>
                <a:gd name="T56" fmla="*/ 17462 w 15"/>
                <a:gd name="T57" fmla="*/ 34925 h 22"/>
                <a:gd name="T58" fmla="*/ 12700 w 15"/>
                <a:gd name="T59" fmla="*/ 34925 h 22"/>
                <a:gd name="T60" fmla="*/ 6350 w 15"/>
                <a:gd name="T61" fmla="*/ 34925 h 2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15" h="22">
                  <a:moveTo>
                    <a:pt x="4" y="22"/>
                  </a:moveTo>
                  <a:lnTo>
                    <a:pt x="4" y="19"/>
                  </a:lnTo>
                  <a:lnTo>
                    <a:pt x="8" y="19"/>
                  </a:lnTo>
                  <a:lnTo>
                    <a:pt x="4" y="15"/>
                  </a:lnTo>
                  <a:lnTo>
                    <a:pt x="8" y="15"/>
                  </a:lnTo>
                  <a:lnTo>
                    <a:pt x="4" y="15"/>
                  </a:lnTo>
                  <a:lnTo>
                    <a:pt x="4" y="11"/>
                  </a:lnTo>
                  <a:lnTo>
                    <a:pt x="4" y="7"/>
                  </a:lnTo>
                  <a:lnTo>
                    <a:pt x="0" y="4"/>
                  </a:lnTo>
                  <a:lnTo>
                    <a:pt x="0" y="0"/>
                  </a:lnTo>
                  <a:lnTo>
                    <a:pt x="0" y="4"/>
                  </a:lnTo>
                  <a:lnTo>
                    <a:pt x="4" y="4"/>
                  </a:lnTo>
                  <a:lnTo>
                    <a:pt x="4" y="7"/>
                  </a:lnTo>
                  <a:lnTo>
                    <a:pt x="4" y="4"/>
                  </a:lnTo>
                  <a:lnTo>
                    <a:pt x="8" y="4"/>
                  </a:lnTo>
                  <a:lnTo>
                    <a:pt x="8" y="7"/>
                  </a:lnTo>
                  <a:lnTo>
                    <a:pt x="11" y="7"/>
                  </a:lnTo>
                  <a:lnTo>
                    <a:pt x="15" y="7"/>
                  </a:lnTo>
                  <a:lnTo>
                    <a:pt x="15" y="11"/>
                  </a:lnTo>
                  <a:lnTo>
                    <a:pt x="15" y="15"/>
                  </a:lnTo>
                  <a:lnTo>
                    <a:pt x="15" y="11"/>
                  </a:lnTo>
                  <a:lnTo>
                    <a:pt x="11" y="11"/>
                  </a:lnTo>
                  <a:lnTo>
                    <a:pt x="11" y="7"/>
                  </a:lnTo>
                  <a:lnTo>
                    <a:pt x="8" y="7"/>
                  </a:lnTo>
                  <a:lnTo>
                    <a:pt x="11" y="11"/>
                  </a:lnTo>
                  <a:lnTo>
                    <a:pt x="15" y="15"/>
                  </a:lnTo>
                  <a:lnTo>
                    <a:pt x="15" y="19"/>
                  </a:lnTo>
                  <a:lnTo>
                    <a:pt x="11" y="19"/>
                  </a:lnTo>
                  <a:lnTo>
                    <a:pt x="11" y="22"/>
                  </a:lnTo>
                  <a:lnTo>
                    <a:pt x="8" y="22"/>
                  </a:lnTo>
                  <a:lnTo>
                    <a:pt x="4" y="22"/>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417" name="Freeform 3109"/>
            <p:cNvSpPr>
              <a:spLocks/>
            </p:cNvSpPr>
            <p:nvPr/>
          </p:nvSpPr>
          <p:spPr bwMode="auto">
            <a:xfrm>
              <a:off x="3665538" y="2003425"/>
              <a:ext cx="6350" cy="0"/>
            </a:xfrm>
            <a:custGeom>
              <a:avLst/>
              <a:gdLst>
                <a:gd name="T0" fmla="*/ 0 w 4"/>
                <a:gd name="T1" fmla="*/ 6350 w 4"/>
                <a:gd name="T2" fmla="*/ 0 w 4"/>
                <a:gd name="T3" fmla="*/ 0 60000 65536"/>
                <a:gd name="T4" fmla="*/ 0 60000 65536"/>
                <a:gd name="T5" fmla="*/ 0 60000 65536"/>
              </a:gdLst>
              <a:ahLst/>
              <a:cxnLst>
                <a:cxn ang="T3">
                  <a:pos x="T0" y="0"/>
                </a:cxn>
                <a:cxn ang="T4">
                  <a:pos x="T1" y="0"/>
                </a:cxn>
                <a:cxn ang="T5">
                  <a:pos x="T2" y="0"/>
                </a:cxn>
              </a:cxnLst>
              <a:rect l="0" t="0" r="r" b="b"/>
              <a:pathLst>
                <a:path w="4">
                  <a:moveTo>
                    <a:pt x="0" y="0"/>
                  </a:moveTo>
                  <a:lnTo>
                    <a:pt x="4" y="0"/>
                  </a:lnTo>
                  <a:lnTo>
                    <a:pt x="0"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418" name="Freeform 3110"/>
            <p:cNvSpPr>
              <a:spLocks/>
            </p:cNvSpPr>
            <p:nvPr/>
          </p:nvSpPr>
          <p:spPr bwMode="auto">
            <a:xfrm>
              <a:off x="3689350" y="2008188"/>
              <a:ext cx="23813" cy="19050"/>
            </a:xfrm>
            <a:custGeom>
              <a:avLst/>
              <a:gdLst>
                <a:gd name="T0" fmla="*/ 6350 w 15"/>
                <a:gd name="T1" fmla="*/ 19050 h 12"/>
                <a:gd name="T2" fmla="*/ 6350 w 15"/>
                <a:gd name="T3" fmla="*/ 12700 h 12"/>
                <a:gd name="T4" fmla="*/ 6350 w 15"/>
                <a:gd name="T5" fmla="*/ 6350 h 12"/>
                <a:gd name="T6" fmla="*/ 0 w 15"/>
                <a:gd name="T7" fmla="*/ 6350 h 12"/>
                <a:gd name="T8" fmla="*/ 6350 w 15"/>
                <a:gd name="T9" fmla="*/ 6350 h 12"/>
                <a:gd name="T10" fmla="*/ 0 w 15"/>
                <a:gd name="T11" fmla="*/ 6350 h 12"/>
                <a:gd name="T12" fmla="*/ 0 w 15"/>
                <a:gd name="T13" fmla="*/ 0 h 12"/>
                <a:gd name="T14" fmla="*/ 6350 w 15"/>
                <a:gd name="T15" fmla="*/ 0 h 12"/>
                <a:gd name="T16" fmla="*/ 12700 w 15"/>
                <a:gd name="T17" fmla="*/ 0 h 12"/>
                <a:gd name="T18" fmla="*/ 17463 w 15"/>
                <a:gd name="T19" fmla="*/ 0 h 12"/>
                <a:gd name="T20" fmla="*/ 23813 w 15"/>
                <a:gd name="T21" fmla="*/ 0 h 12"/>
                <a:gd name="T22" fmla="*/ 23813 w 15"/>
                <a:gd name="T23" fmla="*/ 6350 h 12"/>
                <a:gd name="T24" fmla="*/ 23813 w 15"/>
                <a:gd name="T25" fmla="*/ 12700 h 12"/>
                <a:gd name="T26" fmla="*/ 17463 w 15"/>
                <a:gd name="T27" fmla="*/ 12700 h 12"/>
                <a:gd name="T28" fmla="*/ 17463 w 15"/>
                <a:gd name="T29" fmla="*/ 6350 h 12"/>
                <a:gd name="T30" fmla="*/ 17463 w 15"/>
                <a:gd name="T31" fmla="*/ 12700 h 12"/>
                <a:gd name="T32" fmla="*/ 23813 w 15"/>
                <a:gd name="T33" fmla="*/ 12700 h 12"/>
                <a:gd name="T34" fmla="*/ 17463 w 15"/>
                <a:gd name="T35" fmla="*/ 19050 h 12"/>
                <a:gd name="T36" fmla="*/ 12700 w 15"/>
                <a:gd name="T37" fmla="*/ 19050 h 12"/>
                <a:gd name="T38" fmla="*/ 6350 w 15"/>
                <a:gd name="T39" fmla="*/ 19050 h 1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5" h="12">
                  <a:moveTo>
                    <a:pt x="4" y="12"/>
                  </a:moveTo>
                  <a:lnTo>
                    <a:pt x="4" y="8"/>
                  </a:lnTo>
                  <a:lnTo>
                    <a:pt x="4" y="4"/>
                  </a:lnTo>
                  <a:lnTo>
                    <a:pt x="0" y="4"/>
                  </a:lnTo>
                  <a:lnTo>
                    <a:pt x="4" y="4"/>
                  </a:lnTo>
                  <a:lnTo>
                    <a:pt x="0" y="4"/>
                  </a:lnTo>
                  <a:lnTo>
                    <a:pt x="0" y="0"/>
                  </a:lnTo>
                  <a:lnTo>
                    <a:pt x="4" y="0"/>
                  </a:lnTo>
                  <a:lnTo>
                    <a:pt x="8" y="0"/>
                  </a:lnTo>
                  <a:lnTo>
                    <a:pt x="11" y="0"/>
                  </a:lnTo>
                  <a:lnTo>
                    <a:pt x="15" y="0"/>
                  </a:lnTo>
                  <a:lnTo>
                    <a:pt x="15" y="4"/>
                  </a:lnTo>
                  <a:lnTo>
                    <a:pt x="15" y="8"/>
                  </a:lnTo>
                  <a:lnTo>
                    <a:pt x="11" y="8"/>
                  </a:lnTo>
                  <a:lnTo>
                    <a:pt x="11" y="4"/>
                  </a:lnTo>
                  <a:lnTo>
                    <a:pt x="11" y="8"/>
                  </a:lnTo>
                  <a:lnTo>
                    <a:pt x="15" y="8"/>
                  </a:lnTo>
                  <a:lnTo>
                    <a:pt x="11" y="12"/>
                  </a:lnTo>
                  <a:lnTo>
                    <a:pt x="8" y="12"/>
                  </a:lnTo>
                  <a:lnTo>
                    <a:pt x="4" y="12"/>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419" name="Rectangle 3111"/>
            <p:cNvSpPr>
              <a:spLocks noChangeArrowheads="1"/>
            </p:cNvSpPr>
            <p:nvPr/>
          </p:nvSpPr>
          <p:spPr bwMode="auto">
            <a:xfrm>
              <a:off x="3749675" y="2057400"/>
              <a:ext cx="4763" cy="4763"/>
            </a:xfrm>
            <a:prstGeom prst="rect">
              <a:avLst/>
            </a:prstGeom>
            <a:noFill/>
            <a:ln w="635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420" name="Rectangle 3112"/>
            <p:cNvSpPr>
              <a:spLocks noChangeArrowheads="1"/>
            </p:cNvSpPr>
            <p:nvPr/>
          </p:nvSpPr>
          <p:spPr bwMode="auto">
            <a:xfrm>
              <a:off x="3743325" y="2051050"/>
              <a:ext cx="6350" cy="6350"/>
            </a:xfrm>
            <a:prstGeom prst="rect">
              <a:avLst/>
            </a:prstGeom>
            <a:noFill/>
            <a:ln w="635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421" name="Freeform 3113"/>
            <p:cNvSpPr>
              <a:spLocks/>
            </p:cNvSpPr>
            <p:nvPr/>
          </p:nvSpPr>
          <p:spPr bwMode="auto">
            <a:xfrm>
              <a:off x="3749675" y="2062163"/>
              <a:ext cx="11113" cy="0"/>
            </a:xfrm>
            <a:custGeom>
              <a:avLst/>
              <a:gdLst>
                <a:gd name="T0" fmla="*/ 0 w 7"/>
                <a:gd name="T1" fmla="*/ 4763 w 7"/>
                <a:gd name="T2" fmla="*/ 11113 w 7"/>
                <a:gd name="T3" fmla="*/ 4763 w 7"/>
                <a:gd name="T4" fmla="*/ 0 w 7"/>
                <a:gd name="T5" fmla="*/ 0 60000 65536"/>
                <a:gd name="T6" fmla="*/ 0 60000 65536"/>
                <a:gd name="T7" fmla="*/ 0 60000 65536"/>
                <a:gd name="T8" fmla="*/ 0 60000 65536"/>
                <a:gd name="T9" fmla="*/ 0 60000 65536"/>
              </a:gdLst>
              <a:ahLst/>
              <a:cxnLst>
                <a:cxn ang="T5">
                  <a:pos x="T0" y="0"/>
                </a:cxn>
                <a:cxn ang="T6">
                  <a:pos x="T1" y="0"/>
                </a:cxn>
                <a:cxn ang="T7">
                  <a:pos x="T2" y="0"/>
                </a:cxn>
                <a:cxn ang="T8">
                  <a:pos x="T3" y="0"/>
                </a:cxn>
                <a:cxn ang="T9">
                  <a:pos x="T4" y="0"/>
                </a:cxn>
              </a:cxnLst>
              <a:rect l="0" t="0" r="r" b="b"/>
              <a:pathLst>
                <a:path w="7">
                  <a:moveTo>
                    <a:pt x="0" y="0"/>
                  </a:moveTo>
                  <a:lnTo>
                    <a:pt x="3" y="0"/>
                  </a:lnTo>
                  <a:lnTo>
                    <a:pt x="7" y="0"/>
                  </a:lnTo>
                  <a:lnTo>
                    <a:pt x="3" y="0"/>
                  </a:lnTo>
                  <a:lnTo>
                    <a:pt x="0"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422" name="Freeform 3114"/>
            <p:cNvSpPr>
              <a:spLocks/>
            </p:cNvSpPr>
            <p:nvPr/>
          </p:nvSpPr>
          <p:spPr bwMode="auto">
            <a:xfrm>
              <a:off x="3713163" y="2027238"/>
              <a:ext cx="12700" cy="6350"/>
            </a:xfrm>
            <a:custGeom>
              <a:avLst/>
              <a:gdLst>
                <a:gd name="T0" fmla="*/ 0 w 8"/>
                <a:gd name="T1" fmla="*/ 0 h 4"/>
                <a:gd name="T2" fmla="*/ 6350 w 8"/>
                <a:gd name="T3" fmla="*/ 0 h 4"/>
                <a:gd name="T4" fmla="*/ 12700 w 8"/>
                <a:gd name="T5" fmla="*/ 0 h 4"/>
                <a:gd name="T6" fmla="*/ 6350 w 8"/>
                <a:gd name="T7" fmla="*/ 0 h 4"/>
                <a:gd name="T8" fmla="*/ 6350 w 8"/>
                <a:gd name="T9" fmla="*/ 6350 h 4"/>
                <a:gd name="T10" fmla="*/ 0 w 8"/>
                <a:gd name="T11" fmla="*/ 0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8" h="4">
                  <a:moveTo>
                    <a:pt x="0" y="0"/>
                  </a:moveTo>
                  <a:lnTo>
                    <a:pt x="4" y="0"/>
                  </a:lnTo>
                  <a:lnTo>
                    <a:pt x="8" y="0"/>
                  </a:lnTo>
                  <a:lnTo>
                    <a:pt x="4" y="0"/>
                  </a:lnTo>
                  <a:lnTo>
                    <a:pt x="4" y="4"/>
                  </a:lnTo>
                  <a:lnTo>
                    <a:pt x="0"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423" name="Freeform 3115"/>
            <p:cNvSpPr>
              <a:spLocks/>
            </p:cNvSpPr>
            <p:nvPr/>
          </p:nvSpPr>
          <p:spPr bwMode="auto">
            <a:xfrm>
              <a:off x="3719513" y="2027238"/>
              <a:ext cx="17462" cy="11112"/>
            </a:xfrm>
            <a:custGeom>
              <a:avLst/>
              <a:gdLst>
                <a:gd name="T0" fmla="*/ 6350 w 11"/>
                <a:gd name="T1" fmla="*/ 6350 h 7"/>
                <a:gd name="T2" fmla="*/ 0 w 11"/>
                <a:gd name="T3" fmla="*/ 6350 h 7"/>
                <a:gd name="T4" fmla="*/ 6350 w 11"/>
                <a:gd name="T5" fmla="*/ 0 h 7"/>
                <a:gd name="T6" fmla="*/ 11112 w 11"/>
                <a:gd name="T7" fmla="*/ 0 h 7"/>
                <a:gd name="T8" fmla="*/ 11112 w 11"/>
                <a:gd name="T9" fmla="*/ 6350 h 7"/>
                <a:gd name="T10" fmla="*/ 17462 w 11"/>
                <a:gd name="T11" fmla="*/ 6350 h 7"/>
                <a:gd name="T12" fmla="*/ 17462 w 11"/>
                <a:gd name="T13" fmla="*/ 11112 h 7"/>
                <a:gd name="T14" fmla="*/ 11112 w 11"/>
                <a:gd name="T15" fmla="*/ 11112 h 7"/>
                <a:gd name="T16" fmla="*/ 6350 w 11"/>
                <a:gd name="T17" fmla="*/ 11112 h 7"/>
                <a:gd name="T18" fmla="*/ 6350 w 11"/>
                <a:gd name="T19" fmla="*/ 6350 h 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1" h="7">
                  <a:moveTo>
                    <a:pt x="4" y="4"/>
                  </a:moveTo>
                  <a:lnTo>
                    <a:pt x="0" y="4"/>
                  </a:lnTo>
                  <a:lnTo>
                    <a:pt x="4" y="0"/>
                  </a:lnTo>
                  <a:lnTo>
                    <a:pt x="7" y="0"/>
                  </a:lnTo>
                  <a:lnTo>
                    <a:pt x="7" y="4"/>
                  </a:lnTo>
                  <a:lnTo>
                    <a:pt x="11" y="4"/>
                  </a:lnTo>
                  <a:lnTo>
                    <a:pt x="11" y="7"/>
                  </a:lnTo>
                  <a:lnTo>
                    <a:pt x="7" y="7"/>
                  </a:lnTo>
                  <a:lnTo>
                    <a:pt x="4" y="7"/>
                  </a:lnTo>
                  <a:lnTo>
                    <a:pt x="4"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424" name="Freeform 3116"/>
            <p:cNvSpPr>
              <a:spLocks/>
            </p:cNvSpPr>
            <p:nvPr/>
          </p:nvSpPr>
          <p:spPr bwMode="auto">
            <a:xfrm>
              <a:off x="3743325" y="2038350"/>
              <a:ext cx="23813" cy="19050"/>
            </a:xfrm>
            <a:custGeom>
              <a:avLst/>
              <a:gdLst>
                <a:gd name="T0" fmla="*/ 0 w 15"/>
                <a:gd name="T1" fmla="*/ 12700 h 12"/>
                <a:gd name="T2" fmla="*/ 0 w 15"/>
                <a:gd name="T3" fmla="*/ 6350 h 12"/>
                <a:gd name="T4" fmla="*/ 6350 w 15"/>
                <a:gd name="T5" fmla="*/ 6350 h 12"/>
                <a:gd name="T6" fmla="*/ 6350 w 15"/>
                <a:gd name="T7" fmla="*/ 0 h 12"/>
                <a:gd name="T8" fmla="*/ 0 w 15"/>
                <a:gd name="T9" fmla="*/ 0 h 12"/>
                <a:gd name="T10" fmla="*/ 6350 w 15"/>
                <a:gd name="T11" fmla="*/ 0 h 12"/>
                <a:gd name="T12" fmla="*/ 11113 w 15"/>
                <a:gd name="T13" fmla="*/ 0 h 12"/>
                <a:gd name="T14" fmla="*/ 17463 w 15"/>
                <a:gd name="T15" fmla="*/ 0 h 12"/>
                <a:gd name="T16" fmla="*/ 23813 w 15"/>
                <a:gd name="T17" fmla="*/ 6350 h 12"/>
                <a:gd name="T18" fmla="*/ 17463 w 15"/>
                <a:gd name="T19" fmla="*/ 12700 h 12"/>
                <a:gd name="T20" fmla="*/ 17463 w 15"/>
                <a:gd name="T21" fmla="*/ 19050 h 12"/>
                <a:gd name="T22" fmla="*/ 11113 w 15"/>
                <a:gd name="T23" fmla="*/ 19050 h 12"/>
                <a:gd name="T24" fmla="*/ 11113 w 15"/>
                <a:gd name="T25" fmla="*/ 12700 h 12"/>
                <a:gd name="T26" fmla="*/ 17463 w 15"/>
                <a:gd name="T27" fmla="*/ 12700 h 12"/>
                <a:gd name="T28" fmla="*/ 11113 w 15"/>
                <a:gd name="T29" fmla="*/ 12700 h 12"/>
                <a:gd name="T30" fmla="*/ 11113 w 15"/>
                <a:gd name="T31" fmla="*/ 19050 h 12"/>
                <a:gd name="T32" fmla="*/ 6350 w 15"/>
                <a:gd name="T33" fmla="*/ 19050 h 12"/>
                <a:gd name="T34" fmla="*/ 6350 w 15"/>
                <a:gd name="T35" fmla="*/ 12700 h 12"/>
                <a:gd name="T36" fmla="*/ 11113 w 15"/>
                <a:gd name="T37" fmla="*/ 12700 h 12"/>
                <a:gd name="T38" fmla="*/ 11113 w 15"/>
                <a:gd name="T39" fmla="*/ 6350 h 12"/>
                <a:gd name="T40" fmla="*/ 11113 w 15"/>
                <a:gd name="T41" fmla="*/ 12700 h 12"/>
                <a:gd name="T42" fmla="*/ 6350 w 15"/>
                <a:gd name="T43" fmla="*/ 12700 h 12"/>
                <a:gd name="T44" fmla="*/ 11113 w 15"/>
                <a:gd name="T45" fmla="*/ 12700 h 12"/>
                <a:gd name="T46" fmla="*/ 6350 w 15"/>
                <a:gd name="T47" fmla="*/ 12700 h 12"/>
                <a:gd name="T48" fmla="*/ 11113 w 15"/>
                <a:gd name="T49" fmla="*/ 12700 h 12"/>
                <a:gd name="T50" fmla="*/ 6350 w 15"/>
                <a:gd name="T51" fmla="*/ 12700 h 12"/>
                <a:gd name="T52" fmla="*/ 6350 w 15"/>
                <a:gd name="T53" fmla="*/ 19050 h 12"/>
                <a:gd name="T54" fmla="*/ 6350 w 15"/>
                <a:gd name="T55" fmla="*/ 12700 h 12"/>
                <a:gd name="T56" fmla="*/ 0 w 15"/>
                <a:gd name="T57" fmla="*/ 12700 h 1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15" h="12">
                  <a:moveTo>
                    <a:pt x="0" y="8"/>
                  </a:moveTo>
                  <a:lnTo>
                    <a:pt x="0" y="4"/>
                  </a:lnTo>
                  <a:lnTo>
                    <a:pt x="4" y="4"/>
                  </a:lnTo>
                  <a:lnTo>
                    <a:pt x="4" y="0"/>
                  </a:lnTo>
                  <a:lnTo>
                    <a:pt x="0" y="0"/>
                  </a:lnTo>
                  <a:lnTo>
                    <a:pt x="4" y="0"/>
                  </a:lnTo>
                  <a:lnTo>
                    <a:pt x="7" y="0"/>
                  </a:lnTo>
                  <a:lnTo>
                    <a:pt x="11" y="0"/>
                  </a:lnTo>
                  <a:lnTo>
                    <a:pt x="15" y="4"/>
                  </a:lnTo>
                  <a:lnTo>
                    <a:pt x="11" y="8"/>
                  </a:lnTo>
                  <a:lnTo>
                    <a:pt x="11" y="12"/>
                  </a:lnTo>
                  <a:lnTo>
                    <a:pt x="7" y="12"/>
                  </a:lnTo>
                  <a:lnTo>
                    <a:pt x="7" y="8"/>
                  </a:lnTo>
                  <a:lnTo>
                    <a:pt x="11" y="8"/>
                  </a:lnTo>
                  <a:lnTo>
                    <a:pt x="7" y="8"/>
                  </a:lnTo>
                  <a:lnTo>
                    <a:pt x="7" y="12"/>
                  </a:lnTo>
                  <a:lnTo>
                    <a:pt x="4" y="12"/>
                  </a:lnTo>
                  <a:lnTo>
                    <a:pt x="4" y="8"/>
                  </a:lnTo>
                  <a:lnTo>
                    <a:pt x="7" y="8"/>
                  </a:lnTo>
                  <a:lnTo>
                    <a:pt x="7" y="4"/>
                  </a:lnTo>
                  <a:lnTo>
                    <a:pt x="7" y="8"/>
                  </a:lnTo>
                  <a:lnTo>
                    <a:pt x="4" y="8"/>
                  </a:lnTo>
                  <a:lnTo>
                    <a:pt x="7" y="8"/>
                  </a:lnTo>
                  <a:lnTo>
                    <a:pt x="4" y="8"/>
                  </a:lnTo>
                  <a:lnTo>
                    <a:pt x="7" y="8"/>
                  </a:lnTo>
                  <a:lnTo>
                    <a:pt x="4" y="8"/>
                  </a:lnTo>
                  <a:lnTo>
                    <a:pt x="4" y="12"/>
                  </a:lnTo>
                  <a:lnTo>
                    <a:pt x="4" y="8"/>
                  </a:lnTo>
                  <a:lnTo>
                    <a:pt x="0" y="8"/>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425" name="Freeform 3117"/>
            <p:cNvSpPr>
              <a:spLocks/>
            </p:cNvSpPr>
            <p:nvPr/>
          </p:nvSpPr>
          <p:spPr bwMode="auto">
            <a:xfrm>
              <a:off x="3713163" y="2014538"/>
              <a:ext cx="12700" cy="6350"/>
            </a:xfrm>
            <a:custGeom>
              <a:avLst/>
              <a:gdLst>
                <a:gd name="T0" fmla="*/ 0 w 8"/>
                <a:gd name="T1" fmla="*/ 6350 h 4"/>
                <a:gd name="T2" fmla="*/ 0 w 8"/>
                <a:gd name="T3" fmla="*/ 0 h 4"/>
                <a:gd name="T4" fmla="*/ 6350 w 8"/>
                <a:gd name="T5" fmla="*/ 0 h 4"/>
                <a:gd name="T6" fmla="*/ 6350 w 8"/>
                <a:gd name="T7" fmla="*/ 6350 h 4"/>
                <a:gd name="T8" fmla="*/ 12700 w 8"/>
                <a:gd name="T9" fmla="*/ 6350 h 4"/>
                <a:gd name="T10" fmla="*/ 6350 w 8"/>
                <a:gd name="T11" fmla="*/ 6350 h 4"/>
                <a:gd name="T12" fmla="*/ 0 w 8"/>
                <a:gd name="T13" fmla="*/ 6350 h 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8" h="4">
                  <a:moveTo>
                    <a:pt x="0" y="4"/>
                  </a:moveTo>
                  <a:lnTo>
                    <a:pt x="0" y="0"/>
                  </a:lnTo>
                  <a:lnTo>
                    <a:pt x="4" y="0"/>
                  </a:lnTo>
                  <a:lnTo>
                    <a:pt x="4" y="4"/>
                  </a:lnTo>
                  <a:lnTo>
                    <a:pt x="8" y="4"/>
                  </a:lnTo>
                  <a:lnTo>
                    <a:pt x="4" y="4"/>
                  </a:lnTo>
                  <a:lnTo>
                    <a:pt x="0"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426" name="Rectangle 3118"/>
            <p:cNvSpPr>
              <a:spLocks noChangeArrowheads="1"/>
            </p:cNvSpPr>
            <p:nvPr/>
          </p:nvSpPr>
          <p:spPr bwMode="auto">
            <a:xfrm>
              <a:off x="3730625" y="2027238"/>
              <a:ext cx="6350" cy="6350"/>
            </a:xfrm>
            <a:prstGeom prst="rect">
              <a:avLst/>
            </a:prstGeom>
            <a:noFill/>
            <a:ln w="635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427" name="Freeform 3119"/>
            <p:cNvSpPr>
              <a:spLocks/>
            </p:cNvSpPr>
            <p:nvPr/>
          </p:nvSpPr>
          <p:spPr bwMode="auto">
            <a:xfrm>
              <a:off x="3671888" y="1979613"/>
              <a:ext cx="11112" cy="0"/>
            </a:xfrm>
            <a:custGeom>
              <a:avLst/>
              <a:gdLst>
                <a:gd name="T0" fmla="*/ 0 w 7"/>
                <a:gd name="T1" fmla="*/ 6350 w 7"/>
                <a:gd name="T2" fmla="*/ 11112 w 7"/>
                <a:gd name="T3" fmla="*/ 6350 w 7"/>
                <a:gd name="T4" fmla="*/ 0 w 7"/>
                <a:gd name="T5" fmla="*/ 0 60000 65536"/>
                <a:gd name="T6" fmla="*/ 0 60000 65536"/>
                <a:gd name="T7" fmla="*/ 0 60000 65536"/>
                <a:gd name="T8" fmla="*/ 0 60000 65536"/>
                <a:gd name="T9" fmla="*/ 0 60000 65536"/>
              </a:gdLst>
              <a:ahLst/>
              <a:cxnLst>
                <a:cxn ang="T5">
                  <a:pos x="T0" y="0"/>
                </a:cxn>
                <a:cxn ang="T6">
                  <a:pos x="T1" y="0"/>
                </a:cxn>
                <a:cxn ang="T7">
                  <a:pos x="T2" y="0"/>
                </a:cxn>
                <a:cxn ang="T8">
                  <a:pos x="T3" y="0"/>
                </a:cxn>
                <a:cxn ang="T9">
                  <a:pos x="T4" y="0"/>
                </a:cxn>
              </a:cxnLst>
              <a:rect l="0" t="0" r="r" b="b"/>
              <a:pathLst>
                <a:path w="7">
                  <a:moveTo>
                    <a:pt x="0" y="0"/>
                  </a:moveTo>
                  <a:lnTo>
                    <a:pt x="4" y="0"/>
                  </a:lnTo>
                  <a:lnTo>
                    <a:pt x="7" y="0"/>
                  </a:lnTo>
                  <a:lnTo>
                    <a:pt x="4" y="0"/>
                  </a:lnTo>
                  <a:lnTo>
                    <a:pt x="0"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428" name="Freeform 3120"/>
            <p:cNvSpPr>
              <a:spLocks/>
            </p:cNvSpPr>
            <p:nvPr/>
          </p:nvSpPr>
          <p:spPr bwMode="auto">
            <a:xfrm>
              <a:off x="3975100" y="2247900"/>
              <a:ext cx="0" cy="6350"/>
            </a:xfrm>
            <a:custGeom>
              <a:avLst/>
              <a:gdLst>
                <a:gd name="T0" fmla="*/ 6350 h 4"/>
                <a:gd name="T1" fmla="*/ 0 h 4"/>
                <a:gd name="T2" fmla="*/ 6350 h 4"/>
                <a:gd name="T3" fmla="*/ 0 60000 65536"/>
                <a:gd name="T4" fmla="*/ 0 60000 65536"/>
                <a:gd name="T5" fmla="*/ 0 60000 65536"/>
              </a:gdLst>
              <a:ahLst/>
              <a:cxnLst>
                <a:cxn ang="T3">
                  <a:pos x="0" y="T0"/>
                </a:cxn>
                <a:cxn ang="T4">
                  <a:pos x="0" y="T1"/>
                </a:cxn>
                <a:cxn ang="T5">
                  <a:pos x="0" y="T2"/>
                </a:cxn>
              </a:cxnLst>
              <a:rect l="0" t="0" r="r" b="b"/>
              <a:pathLst>
                <a:path h="4">
                  <a:moveTo>
                    <a:pt x="0" y="4"/>
                  </a:moveTo>
                  <a:lnTo>
                    <a:pt x="0" y="0"/>
                  </a:lnTo>
                  <a:lnTo>
                    <a:pt x="0"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429" name="Freeform 3121"/>
            <p:cNvSpPr>
              <a:spLocks/>
            </p:cNvSpPr>
            <p:nvPr/>
          </p:nvSpPr>
          <p:spPr bwMode="auto">
            <a:xfrm>
              <a:off x="3957638" y="2217738"/>
              <a:ext cx="6350" cy="6350"/>
            </a:xfrm>
            <a:custGeom>
              <a:avLst/>
              <a:gdLst>
                <a:gd name="T0" fmla="*/ 0 w 4"/>
                <a:gd name="T1" fmla="*/ 6350 h 4"/>
                <a:gd name="T2" fmla="*/ 0 w 4"/>
                <a:gd name="T3" fmla="*/ 0 h 4"/>
                <a:gd name="T4" fmla="*/ 0 w 4"/>
                <a:gd name="T5" fmla="*/ 6350 h 4"/>
                <a:gd name="T6" fmla="*/ 6350 w 4"/>
                <a:gd name="T7" fmla="*/ 6350 h 4"/>
                <a:gd name="T8" fmla="*/ 0 w 4"/>
                <a:gd name="T9" fmla="*/ 6350 h 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 h="4">
                  <a:moveTo>
                    <a:pt x="0" y="4"/>
                  </a:moveTo>
                  <a:lnTo>
                    <a:pt x="0" y="0"/>
                  </a:lnTo>
                  <a:lnTo>
                    <a:pt x="0" y="4"/>
                  </a:lnTo>
                  <a:lnTo>
                    <a:pt x="4" y="4"/>
                  </a:lnTo>
                  <a:lnTo>
                    <a:pt x="0"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430" name="Freeform 3122"/>
            <p:cNvSpPr>
              <a:spLocks/>
            </p:cNvSpPr>
            <p:nvPr/>
          </p:nvSpPr>
          <p:spPr bwMode="auto">
            <a:xfrm>
              <a:off x="3970338" y="2224088"/>
              <a:ext cx="11112" cy="11112"/>
            </a:xfrm>
            <a:custGeom>
              <a:avLst/>
              <a:gdLst>
                <a:gd name="T0" fmla="*/ 0 w 7"/>
                <a:gd name="T1" fmla="*/ 6350 h 7"/>
                <a:gd name="T2" fmla="*/ 0 w 7"/>
                <a:gd name="T3" fmla="*/ 0 h 7"/>
                <a:gd name="T4" fmla="*/ 4762 w 7"/>
                <a:gd name="T5" fmla="*/ 0 h 7"/>
                <a:gd name="T6" fmla="*/ 4762 w 7"/>
                <a:gd name="T7" fmla="*/ 6350 h 7"/>
                <a:gd name="T8" fmla="*/ 0 w 7"/>
                <a:gd name="T9" fmla="*/ 6350 h 7"/>
                <a:gd name="T10" fmla="*/ 4762 w 7"/>
                <a:gd name="T11" fmla="*/ 6350 h 7"/>
                <a:gd name="T12" fmla="*/ 4762 w 7"/>
                <a:gd name="T13" fmla="*/ 11112 h 7"/>
                <a:gd name="T14" fmla="*/ 11112 w 7"/>
                <a:gd name="T15" fmla="*/ 11112 h 7"/>
                <a:gd name="T16" fmla="*/ 4762 w 7"/>
                <a:gd name="T17" fmla="*/ 11112 h 7"/>
                <a:gd name="T18" fmla="*/ 0 w 7"/>
                <a:gd name="T19" fmla="*/ 11112 h 7"/>
                <a:gd name="T20" fmla="*/ 0 w 7"/>
                <a:gd name="T21" fmla="*/ 6350 h 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7" h="7">
                  <a:moveTo>
                    <a:pt x="0" y="4"/>
                  </a:moveTo>
                  <a:lnTo>
                    <a:pt x="0" y="0"/>
                  </a:lnTo>
                  <a:lnTo>
                    <a:pt x="3" y="0"/>
                  </a:lnTo>
                  <a:lnTo>
                    <a:pt x="3" y="4"/>
                  </a:lnTo>
                  <a:lnTo>
                    <a:pt x="0" y="4"/>
                  </a:lnTo>
                  <a:lnTo>
                    <a:pt x="3" y="4"/>
                  </a:lnTo>
                  <a:lnTo>
                    <a:pt x="3" y="7"/>
                  </a:lnTo>
                  <a:lnTo>
                    <a:pt x="7" y="7"/>
                  </a:lnTo>
                  <a:lnTo>
                    <a:pt x="3" y="7"/>
                  </a:lnTo>
                  <a:lnTo>
                    <a:pt x="0" y="7"/>
                  </a:lnTo>
                  <a:lnTo>
                    <a:pt x="0"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431" name="Freeform 3123"/>
            <p:cNvSpPr>
              <a:spLocks/>
            </p:cNvSpPr>
            <p:nvPr/>
          </p:nvSpPr>
          <p:spPr bwMode="auto">
            <a:xfrm>
              <a:off x="3963988" y="2224088"/>
              <a:ext cx="6350" cy="0"/>
            </a:xfrm>
            <a:custGeom>
              <a:avLst/>
              <a:gdLst>
                <a:gd name="T0" fmla="*/ 0 w 4"/>
                <a:gd name="T1" fmla="*/ 6350 w 4"/>
                <a:gd name="T2" fmla="*/ 0 w 4"/>
                <a:gd name="T3" fmla="*/ 0 60000 65536"/>
                <a:gd name="T4" fmla="*/ 0 60000 65536"/>
                <a:gd name="T5" fmla="*/ 0 60000 65536"/>
              </a:gdLst>
              <a:ahLst/>
              <a:cxnLst>
                <a:cxn ang="T3">
                  <a:pos x="T0" y="0"/>
                </a:cxn>
                <a:cxn ang="T4">
                  <a:pos x="T1" y="0"/>
                </a:cxn>
                <a:cxn ang="T5">
                  <a:pos x="T2" y="0"/>
                </a:cxn>
              </a:cxnLst>
              <a:rect l="0" t="0" r="r" b="b"/>
              <a:pathLst>
                <a:path w="4">
                  <a:moveTo>
                    <a:pt x="0" y="0"/>
                  </a:moveTo>
                  <a:lnTo>
                    <a:pt x="4" y="0"/>
                  </a:lnTo>
                  <a:lnTo>
                    <a:pt x="0"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432" name="Rectangle 3124"/>
            <p:cNvSpPr>
              <a:spLocks noChangeArrowheads="1"/>
            </p:cNvSpPr>
            <p:nvPr/>
          </p:nvSpPr>
          <p:spPr bwMode="auto">
            <a:xfrm>
              <a:off x="3963988" y="2217738"/>
              <a:ext cx="6350" cy="6350"/>
            </a:xfrm>
            <a:prstGeom prst="rect">
              <a:avLst/>
            </a:prstGeom>
            <a:noFill/>
            <a:ln w="635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433" name="Freeform 3125"/>
            <p:cNvSpPr>
              <a:spLocks/>
            </p:cNvSpPr>
            <p:nvPr/>
          </p:nvSpPr>
          <p:spPr bwMode="auto">
            <a:xfrm>
              <a:off x="3957638" y="2211388"/>
              <a:ext cx="6350" cy="0"/>
            </a:xfrm>
            <a:custGeom>
              <a:avLst/>
              <a:gdLst>
                <a:gd name="T0" fmla="*/ 0 w 4"/>
                <a:gd name="T1" fmla="*/ 6350 w 4"/>
                <a:gd name="T2" fmla="*/ 0 w 4"/>
                <a:gd name="T3" fmla="*/ 0 60000 65536"/>
                <a:gd name="T4" fmla="*/ 0 60000 65536"/>
                <a:gd name="T5" fmla="*/ 0 60000 65536"/>
              </a:gdLst>
              <a:ahLst/>
              <a:cxnLst>
                <a:cxn ang="T3">
                  <a:pos x="T0" y="0"/>
                </a:cxn>
                <a:cxn ang="T4">
                  <a:pos x="T1" y="0"/>
                </a:cxn>
                <a:cxn ang="T5">
                  <a:pos x="T2" y="0"/>
                </a:cxn>
              </a:cxnLst>
              <a:rect l="0" t="0" r="r" b="b"/>
              <a:pathLst>
                <a:path w="4">
                  <a:moveTo>
                    <a:pt x="0" y="0"/>
                  </a:moveTo>
                  <a:lnTo>
                    <a:pt x="4" y="0"/>
                  </a:lnTo>
                  <a:lnTo>
                    <a:pt x="0"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434" name="Freeform 3126"/>
            <p:cNvSpPr>
              <a:spLocks/>
            </p:cNvSpPr>
            <p:nvPr/>
          </p:nvSpPr>
          <p:spPr bwMode="auto">
            <a:xfrm>
              <a:off x="4602163" y="2754313"/>
              <a:ext cx="6350" cy="30162"/>
            </a:xfrm>
            <a:custGeom>
              <a:avLst/>
              <a:gdLst>
                <a:gd name="T0" fmla="*/ 0 w 4"/>
                <a:gd name="T1" fmla="*/ 12700 h 19"/>
                <a:gd name="T2" fmla="*/ 0 w 4"/>
                <a:gd name="T3" fmla="*/ 6350 h 19"/>
                <a:gd name="T4" fmla="*/ 0 w 4"/>
                <a:gd name="T5" fmla="*/ 0 h 19"/>
                <a:gd name="T6" fmla="*/ 0 w 4"/>
                <a:gd name="T7" fmla="*/ 6350 h 19"/>
                <a:gd name="T8" fmla="*/ 0 w 4"/>
                <a:gd name="T9" fmla="*/ 12700 h 19"/>
                <a:gd name="T10" fmla="*/ 0 w 4"/>
                <a:gd name="T11" fmla="*/ 19050 h 19"/>
                <a:gd name="T12" fmla="*/ 6350 w 4"/>
                <a:gd name="T13" fmla="*/ 19050 h 19"/>
                <a:gd name="T14" fmla="*/ 6350 w 4"/>
                <a:gd name="T15" fmla="*/ 23812 h 19"/>
                <a:gd name="T16" fmla="*/ 6350 w 4"/>
                <a:gd name="T17" fmla="*/ 30162 h 19"/>
                <a:gd name="T18" fmla="*/ 6350 w 4"/>
                <a:gd name="T19" fmla="*/ 23812 h 19"/>
                <a:gd name="T20" fmla="*/ 0 w 4"/>
                <a:gd name="T21" fmla="*/ 19050 h 19"/>
                <a:gd name="T22" fmla="*/ 0 w 4"/>
                <a:gd name="T23" fmla="*/ 12700 h 1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4" h="19">
                  <a:moveTo>
                    <a:pt x="0" y="8"/>
                  </a:moveTo>
                  <a:lnTo>
                    <a:pt x="0" y="4"/>
                  </a:lnTo>
                  <a:lnTo>
                    <a:pt x="0" y="0"/>
                  </a:lnTo>
                  <a:lnTo>
                    <a:pt x="0" y="4"/>
                  </a:lnTo>
                  <a:lnTo>
                    <a:pt x="0" y="8"/>
                  </a:lnTo>
                  <a:lnTo>
                    <a:pt x="0" y="12"/>
                  </a:lnTo>
                  <a:lnTo>
                    <a:pt x="4" y="12"/>
                  </a:lnTo>
                  <a:lnTo>
                    <a:pt x="4" y="15"/>
                  </a:lnTo>
                  <a:lnTo>
                    <a:pt x="4" y="19"/>
                  </a:lnTo>
                  <a:lnTo>
                    <a:pt x="4" y="15"/>
                  </a:lnTo>
                  <a:lnTo>
                    <a:pt x="0" y="12"/>
                  </a:lnTo>
                  <a:lnTo>
                    <a:pt x="0" y="8"/>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435" name="Freeform 3127"/>
            <p:cNvSpPr>
              <a:spLocks/>
            </p:cNvSpPr>
            <p:nvPr/>
          </p:nvSpPr>
          <p:spPr bwMode="auto">
            <a:xfrm>
              <a:off x="4602163" y="2736850"/>
              <a:ext cx="6350" cy="17463"/>
            </a:xfrm>
            <a:custGeom>
              <a:avLst/>
              <a:gdLst>
                <a:gd name="T0" fmla="*/ 0 w 4"/>
                <a:gd name="T1" fmla="*/ 17463 h 11"/>
                <a:gd name="T2" fmla="*/ 0 w 4"/>
                <a:gd name="T3" fmla="*/ 12700 h 11"/>
                <a:gd name="T4" fmla="*/ 6350 w 4"/>
                <a:gd name="T5" fmla="*/ 6350 h 11"/>
                <a:gd name="T6" fmla="*/ 6350 w 4"/>
                <a:gd name="T7" fmla="*/ 0 h 11"/>
                <a:gd name="T8" fmla="*/ 6350 w 4"/>
                <a:gd name="T9" fmla="*/ 6350 h 11"/>
                <a:gd name="T10" fmla="*/ 6350 w 4"/>
                <a:gd name="T11" fmla="*/ 12700 h 11"/>
                <a:gd name="T12" fmla="*/ 0 w 4"/>
                <a:gd name="T13" fmla="*/ 12700 h 11"/>
                <a:gd name="T14" fmla="*/ 0 w 4"/>
                <a:gd name="T15" fmla="*/ 17463 h 11"/>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4" h="11">
                  <a:moveTo>
                    <a:pt x="0" y="11"/>
                  </a:moveTo>
                  <a:lnTo>
                    <a:pt x="0" y="8"/>
                  </a:lnTo>
                  <a:lnTo>
                    <a:pt x="4" y="4"/>
                  </a:lnTo>
                  <a:lnTo>
                    <a:pt x="4" y="0"/>
                  </a:lnTo>
                  <a:lnTo>
                    <a:pt x="4" y="4"/>
                  </a:lnTo>
                  <a:lnTo>
                    <a:pt x="4" y="8"/>
                  </a:lnTo>
                  <a:lnTo>
                    <a:pt x="0" y="8"/>
                  </a:lnTo>
                  <a:lnTo>
                    <a:pt x="0" y="11"/>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436" name="Freeform 3128"/>
            <p:cNvSpPr>
              <a:spLocks/>
            </p:cNvSpPr>
            <p:nvPr/>
          </p:nvSpPr>
          <p:spPr bwMode="auto">
            <a:xfrm>
              <a:off x="4608513" y="2730500"/>
              <a:ext cx="6350" cy="6350"/>
            </a:xfrm>
            <a:custGeom>
              <a:avLst/>
              <a:gdLst>
                <a:gd name="T0" fmla="*/ 0 w 4"/>
                <a:gd name="T1" fmla="*/ 6350 h 4"/>
                <a:gd name="T2" fmla="*/ 6350 w 4"/>
                <a:gd name="T3" fmla="*/ 6350 h 4"/>
                <a:gd name="T4" fmla="*/ 6350 w 4"/>
                <a:gd name="T5" fmla="*/ 0 h 4"/>
                <a:gd name="T6" fmla="*/ 6350 w 4"/>
                <a:gd name="T7" fmla="*/ 6350 h 4"/>
                <a:gd name="T8" fmla="*/ 0 w 4"/>
                <a:gd name="T9" fmla="*/ 6350 h 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 h="4">
                  <a:moveTo>
                    <a:pt x="0" y="4"/>
                  </a:moveTo>
                  <a:lnTo>
                    <a:pt x="4" y="4"/>
                  </a:lnTo>
                  <a:lnTo>
                    <a:pt x="4" y="0"/>
                  </a:lnTo>
                  <a:lnTo>
                    <a:pt x="4" y="4"/>
                  </a:lnTo>
                  <a:lnTo>
                    <a:pt x="0"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437" name="Freeform 3129"/>
            <p:cNvSpPr>
              <a:spLocks/>
            </p:cNvSpPr>
            <p:nvPr/>
          </p:nvSpPr>
          <p:spPr bwMode="auto">
            <a:xfrm>
              <a:off x="4614863" y="2725738"/>
              <a:ext cx="11112" cy="4762"/>
            </a:xfrm>
            <a:custGeom>
              <a:avLst/>
              <a:gdLst>
                <a:gd name="T0" fmla="*/ 0 w 7"/>
                <a:gd name="T1" fmla="*/ 4762 h 3"/>
                <a:gd name="T2" fmla="*/ 4762 w 7"/>
                <a:gd name="T3" fmla="*/ 4762 h 3"/>
                <a:gd name="T4" fmla="*/ 11112 w 7"/>
                <a:gd name="T5" fmla="*/ 0 h 3"/>
                <a:gd name="T6" fmla="*/ 11112 w 7"/>
                <a:gd name="T7" fmla="*/ 4762 h 3"/>
                <a:gd name="T8" fmla="*/ 4762 w 7"/>
                <a:gd name="T9" fmla="*/ 4762 h 3"/>
                <a:gd name="T10" fmla="*/ 0 w 7"/>
                <a:gd name="T11" fmla="*/ 4762 h 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 h="3">
                  <a:moveTo>
                    <a:pt x="0" y="3"/>
                  </a:moveTo>
                  <a:lnTo>
                    <a:pt x="3" y="3"/>
                  </a:lnTo>
                  <a:lnTo>
                    <a:pt x="7" y="0"/>
                  </a:lnTo>
                  <a:lnTo>
                    <a:pt x="7" y="3"/>
                  </a:lnTo>
                  <a:lnTo>
                    <a:pt x="3" y="3"/>
                  </a:lnTo>
                  <a:lnTo>
                    <a:pt x="0" y="3"/>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438" name="Freeform 3130"/>
            <p:cNvSpPr>
              <a:spLocks/>
            </p:cNvSpPr>
            <p:nvPr/>
          </p:nvSpPr>
          <p:spPr bwMode="auto">
            <a:xfrm>
              <a:off x="4662488" y="2701925"/>
              <a:ext cx="4762" cy="4763"/>
            </a:xfrm>
            <a:custGeom>
              <a:avLst/>
              <a:gdLst>
                <a:gd name="T0" fmla="*/ 0 w 3"/>
                <a:gd name="T1" fmla="*/ 4763 h 3"/>
                <a:gd name="T2" fmla="*/ 4762 w 3"/>
                <a:gd name="T3" fmla="*/ 0 h 3"/>
                <a:gd name="T4" fmla="*/ 4762 w 3"/>
                <a:gd name="T5" fmla="*/ 4763 h 3"/>
                <a:gd name="T6" fmla="*/ 0 w 3"/>
                <a:gd name="T7" fmla="*/ 4763 h 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 h="3">
                  <a:moveTo>
                    <a:pt x="0" y="3"/>
                  </a:moveTo>
                  <a:lnTo>
                    <a:pt x="3" y="0"/>
                  </a:lnTo>
                  <a:lnTo>
                    <a:pt x="3" y="3"/>
                  </a:lnTo>
                  <a:lnTo>
                    <a:pt x="0" y="3"/>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439" name="Freeform 3131"/>
            <p:cNvSpPr>
              <a:spLocks/>
            </p:cNvSpPr>
            <p:nvPr/>
          </p:nvSpPr>
          <p:spPr bwMode="auto">
            <a:xfrm>
              <a:off x="4733925" y="2695575"/>
              <a:ext cx="11113" cy="6350"/>
            </a:xfrm>
            <a:custGeom>
              <a:avLst/>
              <a:gdLst>
                <a:gd name="T0" fmla="*/ 0 w 7"/>
                <a:gd name="T1" fmla="*/ 0 h 4"/>
                <a:gd name="T2" fmla="*/ 4763 w 7"/>
                <a:gd name="T3" fmla="*/ 0 h 4"/>
                <a:gd name="T4" fmla="*/ 11113 w 7"/>
                <a:gd name="T5" fmla="*/ 0 h 4"/>
                <a:gd name="T6" fmla="*/ 4763 w 7"/>
                <a:gd name="T7" fmla="*/ 0 h 4"/>
                <a:gd name="T8" fmla="*/ 4763 w 7"/>
                <a:gd name="T9" fmla="*/ 6350 h 4"/>
                <a:gd name="T10" fmla="*/ 4763 w 7"/>
                <a:gd name="T11" fmla="*/ 0 h 4"/>
                <a:gd name="T12" fmla="*/ 0 w 7"/>
                <a:gd name="T13" fmla="*/ 0 h 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7" h="4">
                  <a:moveTo>
                    <a:pt x="0" y="0"/>
                  </a:moveTo>
                  <a:lnTo>
                    <a:pt x="3" y="0"/>
                  </a:lnTo>
                  <a:lnTo>
                    <a:pt x="7" y="0"/>
                  </a:lnTo>
                  <a:lnTo>
                    <a:pt x="3" y="0"/>
                  </a:lnTo>
                  <a:lnTo>
                    <a:pt x="3" y="4"/>
                  </a:lnTo>
                  <a:lnTo>
                    <a:pt x="3" y="0"/>
                  </a:lnTo>
                  <a:lnTo>
                    <a:pt x="0"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440" name="Freeform 3132"/>
            <p:cNvSpPr>
              <a:spLocks/>
            </p:cNvSpPr>
            <p:nvPr/>
          </p:nvSpPr>
          <p:spPr bwMode="auto">
            <a:xfrm>
              <a:off x="4852988" y="2678113"/>
              <a:ext cx="17462" cy="0"/>
            </a:xfrm>
            <a:custGeom>
              <a:avLst/>
              <a:gdLst>
                <a:gd name="T0" fmla="*/ 0 w 11"/>
                <a:gd name="T1" fmla="*/ 6350 w 11"/>
                <a:gd name="T2" fmla="*/ 11112 w 11"/>
                <a:gd name="T3" fmla="*/ 17462 w 11"/>
                <a:gd name="T4" fmla="*/ 11112 w 11"/>
                <a:gd name="T5" fmla="*/ 6350 w 11"/>
                <a:gd name="T6" fmla="*/ 0 w 11"/>
                <a:gd name="T7" fmla="*/ 0 60000 65536"/>
                <a:gd name="T8" fmla="*/ 0 60000 65536"/>
                <a:gd name="T9" fmla="*/ 0 60000 65536"/>
                <a:gd name="T10" fmla="*/ 0 60000 65536"/>
                <a:gd name="T11" fmla="*/ 0 60000 65536"/>
                <a:gd name="T12" fmla="*/ 0 60000 65536"/>
                <a:gd name="T13" fmla="*/ 0 60000 65536"/>
              </a:gdLst>
              <a:ahLst/>
              <a:cxnLst>
                <a:cxn ang="T7">
                  <a:pos x="T0" y="0"/>
                </a:cxn>
                <a:cxn ang="T8">
                  <a:pos x="T1" y="0"/>
                </a:cxn>
                <a:cxn ang="T9">
                  <a:pos x="T2" y="0"/>
                </a:cxn>
                <a:cxn ang="T10">
                  <a:pos x="T3" y="0"/>
                </a:cxn>
                <a:cxn ang="T11">
                  <a:pos x="T4" y="0"/>
                </a:cxn>
                <a:cxn ang="T12">
                  <a:pos x="T5" y="0"/>
                </a:cxn>
                <a:cxn ang="T13">
                  <a:pos x="T6" y="0"/>
                </a:cxn>
              </a:cxnLst>
              <a:rect l="0" t="0" r="r" b="b"/>
              <a:pathLst>
                <a:path w="11">
                  <a:moveTo>
                    <a:pt x="0" y="0"/>
                  </a:moveTo>
                  <a:lnTo>
                    <a:pt x="4" y="0"/>
                  </a:lnTo>
                  <a:lnTo>
                    <a:pt x="7" y="0"/>
                  </a:lnTo>
                  <a:lnTo>
                    <a:pt x="11" y="0"/>
                  </a:lnTo>
                  <a:lnTo>
                    <a:pt x="7" y="0"/>
                  </a:lnTo>
                  <a:lnTo>
                    <a:pt x="4" y="0"/>
                  </a:lnTo>
                  <a:lnTo>
                    <a:pt x="0"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441" name="Freeform 3133"/>
            <p:cNvSpPr>
              <a:spLocks/>
            </p:cNvSpPr>
            <p:nvPr/>
          </p:nvSpPr>
          <p:spPr bwMode="auto">
            <a:xfrm>
              <a:off x="5019675" y="2803525"/>
              <a:ext cx="12700" cy="11113"/>
            </a:xfrm>
            <a:custGeom>
              <a:avLst/>
              <a:gdLst>
                <a:gd name="T0" fmla="*/ 0 w 8"/>
                <a:gd name="T1" fmla="*/ 4763 h 7"/>
                <a:gd name="T2" fmla="*/ 6350 w 8"/>
                <a:gd name="T3" fmla="*/ 4763 h 7"/>
                <a:gd name="T4" fmla="*/ 6350 w 8"/>
                <a:gd name="T5" fmla="*/ 0 h 7"/>
                <a:gd name="T6" fmla="*/ 12700 w 8"/>
                <a:gd name="T7" fmla="*/ 0 h 7"/>
                <a:gd name="T8" fmla="*/ 6350 w 8"/>
                <a:gd name="T9" fmla="*/ 4763 h 7"/>
                <a:gd name="T10" fmla="*/ 0 w 8"/>
                <a:gd name="T11" fmla="*/ 4763 h 7"/>
                <a:gd name="T12" fmla="*/ 0 w 8"/>
                <a:gd name="T13" fmla="*/ 11113 h 7"/>
                <a:gd name="T14" fmla="*/ 0 w 8"/>
                <a:gd name="T15" fmla="*/ 4763 h 7"/>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8" h="7">
                  <a:moveTo>
                    <a:pt x="0" y="3"/>
                  </a:moveTo>
                  <a:lnTo>
                    <a:pt x="4" y="3"/>
                  </a:lnTo>
                  <a:lnTo>
                    <a:pt x="4" y="0"/>
                  </a:lnTo>
                  <a:lnTo>
                    <a:pt x="8" y="0"/>
                  </a:lnTo>
                  <a:lnTo>
                    <a:pt x="4" y="3"/>
                  </a:lnTo>
                  <a:lnTo>
                    <a:pt x="0" y="3"/>
                  </a:lnTo>
                  <a:lnTo>
                    <a:pt x="0" y="7"/>
                  </a:lnTo>
                  <a:lnTo>
                    <a:pt x="0" y="3"/>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442" name="Freeform 3134"/>
            <p:cNvSpPr>
              <a:spLocks/>
            </p:cNvSpPr>
            <p:nvPr/>
          </p:nvSpPr>
          <p:spPr bwMode="auto">
            <a:xfrm>
              <a:off x="5019675" y="2719388"/>
              <a:ext cx="0" cy="11112"/>
            </a:xfrm>
            <a:custGeom>
              <a:avLst/>
              <a:gdLst>
                <a:gd name="T0" fmla="*/ 6350 h 7"/>
                <a:gd name="T1" fmla="*/ 0 h 7"/>
                <a:gd name="T2" fmla="*/ 6350 h 7"/>
                <a:gd name="T3" fmla="*/ 11112 h 7"/>
                <a:gd name="T4" fmla="*/ 6350 h 7"/>
                <a:gd name="T5" fmla="*/ 0 60000 65536"/>
                <a:gd name="T6" fmla="*/ 0 60000 65536"/>
                <a:gd name="T7" fmla="*/ 0 60000 65536"/>
                <a:gd name="T8" fmla="*/ 0 60000 65536"/>
                <a:gd name="T9" fmla="*/ 0 60000 65536"/>
              </a:gdLst>
              <a:ahLst/>
              <a:cxnLst>
                <a:cxn ang="T5">
                  <a:pos x="0" y="T0"/>
                </a:cxn>
                <a:cxn ang="T6">
                  <a:pos x="0" y="T1"/>
                </a:cxn>
                <a:cxn ang="T7">
                  <a:pos x="0" y="T2"/>
                </a:cxn>
                <a:cxn ang="T8">
                  <a:pos x="0" y="T3"/>
                </a:cxn>
                <a:cxn ang="T9">
                  <a:pos x="0" y="T4"/>
                </a:cxn>
              </a:cxnLst>
              <a:rect l="0" t="0" r="r" b="b"/>
              <a:pathLst>
                <a:path h="7">
                  <a:moveTo>
                    <a:pt x="0" y="4"/>
                  </a:moveTo>
                  <a:lnTo>
                    <a:pt x="0" y="0"/>
                  </a:lnTo>
                  <a:lnTo>
                    <a:pt x="0" y="4"/>
                  </a:lnTo>
                  <a:lnTo>
                    <a:pt x="0" y="7"/>
                  </a:lnTo>
                  <a:lnTo>
                    <a:pt x="0"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443" name="Freeform 3135"/>
            <p:cNvSpPr>
              <a:spLocks/>
            </p:cNvSpPr>
            <p:nvPr/>
          </p:nvSpPr>
          <p:spPr bwMode="auto">
            <a:xfrm>
              <a:off x="5026025" y="2736850"/>
              <a:ext cx="6350" cy="17463"/>
            </a:xfrm>
            <a:custGeom>
              <a:avLst/>
              <a:gdLst>
                <a:gd name="T0" fmla="*/ 0 w 4"/>
                <a:gd name="T1" fmla="*/ 0 h 11"/>
                <a:gd name="T2" fmla="*/ 0 w 4"/>
                <a:gd name="T3" fmla="*/ 6350 h 11"/>
                <a:gd name="T4" fmla="*/ 6350 w 4"/>
                <a:gd name="T5" fmla="*/ 12700 h 11"/>
                <a:gd name="T6" fmla="*/ 6350 w 4"/>
                <a:gd name="T7" fmla="*/ 17463 h 11"/>
                <a:gd name="T8" fmla="*/ 6350 w 4"/>
                <a:gd name="T9" fmla="*/ 12700 h 11"/>
                <a:gd name="T10" fmla="*/ 0 w 4"/>
                <a:gd name="T11" fmla="*/ 6350 h 11"/>
                <a:gd name="T12" fmla="*/ 0 w 4"/>
                <a:gd name="T13" fmla="*/ 0 h 1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 h="11">
                  <a:moveTo>
                    <a:pt x="0" y="0"/>
                  </a:moveTo>
                  <a:lnTo>
                    <a:pt x="0" y="4"/>
                  </a:lnTo>
                  <a:lnTo>
                    <a:pt x="4" y="8"/>
                  </a:lnTo>
                  <a:lnTo>
                    <a:pt x="4" y="11"/>
                  </a:lnTo>
                  <a:lnTo>
                    <a:pt x="4" y="8"/>
                  </a:lnTo>
                  <a:lnTo>
                    <a:pt x="0" y="4"/>
                  </a:lnTo>
                  <a:lnTo>
                    <a:pt x="0"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444" name="Freeform 3136"/>
            <p:cNvSpPr>
              <a:spLocks/>
            </p:cNvSpPr>
            <p:nvPr/>
          </p:nvSpPr>
          <p:spPr bwMode="auto">
            <a:xfrm>
              <a:off x="5145088" y="2540000"/>
              <a:ext cx="6350" cy="17463"/>
            </a:xfrm>
            <a:custGeom>
              <a:avLst/>
              <a:gdLst>
                <a:gd name="T0" fmla="*/ 0 w 4"/>
                <a:gd name="T1" fmla="*/ 12700 h 11"/>
                <a:gd name="T2" fmla="*/ 6350 w 4"/>
                <a:gd name="T3" fmla="*/ 12700 h 11"/>
                <a:gd name="T4" fmla="*/ 6350 w 4"/>
                <a:gd name="T5" fmla="*/ 6350 h 11"/>
                <a:gd name="T6" fmla="*/ 6350 w 4"/>
                <a:gd name="T7" fmla="*/ 0 h 11"/>
                <a:gd name="T8" fmla="*/ 0 w 4"/>
                <a:gd name="T9" fmla="*/ 0 h 11"/>
                <a:gd name="T10" fmla="*/ 6350 w 4"/>
                <a:gd name="T11" fmla="*/ 0 h 11"/>
                <a:gd name="T12" fmla="*/ 6350 w 4"/>
                <a:gd name="T13" fmla="*/ 6350 h 11"/>
                <a:gd name="T14" fmla="*/ 6350 w 4"/>
                <a:gd name="T15" fmla="*/ 12700 h 11"/>
                <a:gd name="T16" fmla="*/ 0 w 4"/>
                <a:gd name="T17" fmla="*/ 12700 h 11"/>
                <a:gd name="T18" fmla="*/ 0 w 4"/>
                <a:gd name="T19" fmla="*/ 17463 h 11"/>
                <a:gd name="T20" fmla="*/ 0 w 4"/>
                <a:gd name="T21" fmla="*/ 12700 h 1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 h="11">
                  <a:moveTo>
                    <a:pt x="0" y="8"/>
                  </a:moveTo>
                  <a:lnTo>
                    <a:pt x="4" y="8"/>
                  </a:lnTo>
                  <a:lnTo>
                    <a:pt x="4" y="4"/>
                  </a:lnTo>
                  <a:lnTo>
                    <a:pt x="4" y="0"/>
                  </a:lnTo>
                  <a:lnTo>
                    <a:pt x="0" y="0"/>
                  </a:lnTo>
                  <a:lnTo>
                    <a:pt x="4" y="0"/>
                  </a:lnTo>
                  <a:lnTo>
                    <a:pt x="4" y="4"/>
                  </a:lnTo>
                  <a:lnTo>
                    <a:pt x="4" y="8"/>
                  </a:lnTo>
                  <a:lnTo>
                    <a:pt x="0" y="8"/>
                  </a:lnTo>
                  <a:lnTo>
                    <a:pt x="0" y="11"/>
                  </a:lnTo>
                  <a:lnTo>
                    <a:pt x="0" y="8"/>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445" name="Freeform 3137"/>
            <p:cNvSpPr>
              <a:spLocks/>
            </p:cNvSpPr>
            <p:nvPr/>
          </p:nvSpPr>
          <p:spPr bwMode="auto">
            <a:xfrm>
              <a:off x="5181600" y="2420938"/>
              <a:ext cx="4763" cy="0"/>
            </a:xfrm>
            <a:custGeom>
              <a:avLst/>
              <a:gdLst>
                <a:gd name="T0" fmla="*/ 0 w 3"/>
                <a:gd name="T1" fmla="*/ 4763 w 3"/>
                <a:gd name="T2" fmla="*/ 0 w 3"/>
                <a:gd name="T3" fmla="*/ 0 60000 65536"/>
                <a:gd name="T4" fmla="*/ 0 60000 65536"/>
                <a:gd name="T5" fmla="*/ 0 60000 65536"/>
              </a:gdLst>
              <a:ahLst/>
              <a:cxnLst>
                <a:cxn ang="T3">
                  <a:pos x="T0" y="0"/>
                </a:cxn>
                <a:cxn ang="T4">
                  <a:pos x="T1" y="0"/>
                </a:cxn>
                <a:cxn ang="T5">
                  <a:pos x="T2" y="0"/>
                </a:cxn>
              </a:cxnLst>
              <a:rect l="0" t="0" r="r" b="b"/>
              <a:pathLst>
                <a:path w="3">
                  <a:moveTo>
                    <a:pt x="0" y="0"/>
                  </a:moveTo>
                  <a:lnTo>
                    <a:pt x="3" y="0"/>
                  </a:lnTo>
                  <a:lnTo>
                    <a:pt x="0"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446" name="Freeform 3138"/>
            <p:cNvSpPr>
              <a:spLocks/>
            </p:cNvSpPr>
            <p:nvPr/>
          </p:nvSpPr>
          <p:spPr bwMode="auto">
            <a:xfrm>
              <a:off x="5186363" y="2408238"/>
              <a:ext cx="53975" cy="12700"/>
            </a:xfrm>
            <a:custGeom>
              <a:avLst/>
              <a:gdLst>
                <a:gd name="T0" fmla="*/ 0 w 34"/>
                <a:gd name="T1" fmla="*/ 12700 h 8"/>
                <a:gd name="T2" fmla="*/ 0 w 34"/>
                <a:gd name="T3" fmla="*/ 6350 h 8"/>
                <a:gd name="T4" fmla="*/ 6350 w 34"/>
                <a:gd name="T5" fmla="*/ 6350 h 8"/>
                <a:gd name="T6" fmla="*/ 12700 w 34"/>
                <a:gd name="T7" fmla="*/ 6350 h 8"/>
                <a:gd name="T8" fmla="*/ 19050 w 34"/>
                <a:gd name="T9" fmla="*/ 6350 h 8"/>
                <a:gd name="T10" fmla="*/ 23813 w 34"/>
                <a:gd name="T11" fmla="*/ 0 h 8"/>
                <a:gd name="T12" fmla="*/ 30163 w 34"/>
                <a:gd name="T13" fmla="*/ 0 h 8"/>
                <a:gd name="T14" fmla="*/ 36513 w 34"/>
                <a:gd name="T15" fmla="*/ 0 h 8"/>
                <a:gd name="T16" fmla="*/ 42863 w 34"/>
                <a:gd name="T17" fmla="*/ 0 h 8"/>
                <a:gd name="T18" fmla="*/ 36513 w 34"/>
                <a:gd name="T19" fmla="*/ 6350 h 8"/>
                <a:gd name="T20" fmla="*/ 42863 w 34"/>
                <a:gd name="T21" fmla="*/ 0 h 8"/>
                <a:gd name="T22" fmla="*/ 47625 w 34"/>
                <a:gd name="T23" fmla="*/ 0 h 8"/>
                <a:gd name="T24" fmla="*/ 53975 w 34"/>
                <a:gd name="T25" fmla="*/ 0 h 8"/>
                <a:gd name="T26" fmla="*/ 47625 w 34"/>
                <a:gd name="T27" fmla="*/ 0 h 8"/>
                <a:gd name="T28" fmla="*/ 42863 w 34"/>
                <a:gd name="T29" fmla="*/ 6350 h 8"/>
                <a:gd name="T30" fmla="*/ 36513 w 34"/>
                <a:gd name="T31" fmla="*/ 6350 h 8"/>
                <a:gd name="T32" fmla="*/ 30163 w 34"/>
                <a:gd name="T33" fmla="*/ 6350 h 8"/>
                <a:gd name="T34" fmla="*/ 23813 w 34"/>
                <a:gd name="T35" fmla="*/ 6350 h 8"/>
                <a:gd name="T36" fmla="*/ 19050 w 34"/>
                <a:gd name="T37" fmla="*/ 12700 h 8"/>
                <a:gd name="T38" fmla="*/ 12700 w 34"/>
                <a:gd name="T39" fmla="*/ 12700 h 8"/>
                <a:gd name="T40" fmla="*/ 6350 w 34"/>
                <a:gd name="T41" fmla="*/ 12700 h 8"/>
                <a:gd name="T42" fmla="*/ 12700 w 34"/>
                <a:gd name="T43" fmla="*/ 12700 h 8"/>
                <a:gd name="T44" fmla="*/ 6350 w 34"/>
                <a:gd name="T45" fmla="*/ 12700 h 8"/>
                <a:gd name="T46" fmla="*/ 0 w 34"/>
                <a:gd name="T47" fmla="*/ 12700 h 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34" h="8">
                  <a:moveTo>
                    <a:pt x="0" y="8"/>
                  </a:moveTo>
                  <a:lnTo>
                    <a:pt x="0" y="4"/>
                  </a:lnTo>
                  <a:lnTo>
                    <a:pt x="4" y="4"/>
                  </a:lnTo>
                  <a:lnTo>
                    <a:pt x="8" y="4"/>
                  </a:lnTo>
                  <a:lnTo>
                    <a:pt x="12" y="4"/>
                  </a:lnTo>
                  <a:lnTo>
                    <a:pt x="15" y="0"/>
                  </a:lnTo>
                  <a:lnTo>
                    <a:pt x="19" y="0"/>
                  </a:lnTo>
                  <a:lnTo>
                    <a:pt x="23" y="0"/>
                  </a:lnTo>
                  <a:lnTo>
                    <a:pt x="27" y="0"/>
                  </a:lnTo>
                  <a:lnTo>
                    <a:pt x="23" y="4"/>
                  </a:lnTo>
                  <a:lnTo>
                    <a:pt x="27" y="0"/>
                  </a:lnTo>
                  <a:lnTo>
                    <a:pt x="30" y="0"/>
                  </a:lnTo>
                  <a:lnTo>
                    <a:pt x="34" y="0"/>
                  </a:lnTo>
                  <a:lnTo>
                    <a:pt x="30" y="0"/>
                  </a:lnTo>
                  <a:lnTo>
                    <a:pt x="27" y="4"/>
                  </a:lnTo>
                  <a:lnTo>
                    <a:pt x="23" y="4"/>
                  </a:lnTo>
                  <a:lnTo>
                    <a:pt x="19" y="4"/>
                  </a:lnTo>
                  <a:lnTo>
                    <a:pt x="15" y="4"/>
                  </a:lnTo>
                  <a:lnTo>
                    <a:pt x="12" y="8"/>
                  </a:lnTo>
                  <a:lnTo>
                    <a:pt x="8" y="8"/>
                  </a:lnTo>
                  <a:lnTo>
                    <a:pt x="4" y="8"/>
                  </a:lnTo>
                  <a:lnTo>
                    <a:pt x="8" y="8"/>
                  </a:lnTo>
                  <a:lnTo>
                    <a:pt x="4" y="8"/>
                  </a:lnTo>
                  <a:lnTo>
                    <a:pt x="0" y="8"/>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447" name="Freeform 3139"/>
            <p:cNvSpPr>
              <a:spLocks/>
            </p:cNvSpPr>
            <p:nvPr/>
          </p:nvSpPr>
          <p:spPr bwMode="auto">
            <a:xfrm>
              <a:off x="5264150" y="2397125"/>
              <a:ext cx="6350" cy="6350"/>
            </a:xfrm>
            <a:custGeom>
              <a:avLst/>
              <a:gdLst>
                <a:gd name="T0" fmla="*/ 0 w 4"/>
                <a:gd name="T1" fmla="*/ 6350 h 4"/>
                <a:gd name="T2" fmla="*/ 6350 w 4"/>
                <a:gd name="T3" fmla="*/ 0 h 4"/>
                <a:gd name="T4" fmla="*/ 6350 w 4"/>
                <a:gd name="T5" fmla="*/ 6350 h 4"/>
                <a:gd name="T6" fmla="*/ 0 w 4"/>
                <a:gd name="T7" fmla="*/ 6350 h 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 h="4">
                  <a:moveTo>
                    <a:pt x="0" y="4"/>
                  </a:moveTo>
                  <a:lnTo>
                    <a:pt x="4" y="0"/>
                  </a:lnTo>
                  <a:lnTo>
                    <a:pt x="4" y="4"/>
                  </a:lnTo>
                  <a:lnTo>
                    <a:pt x="0"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448" name="Freeform 3140"/>
            <p:cNvSpPr>
              <a:spLocks/>
            </p:cNvSpPr>
            <p:nvPr/>
          </p:nvSpPr>
          <p:spPr bwMode="auto">
            <a:xfrm>
              <a:off x="5281613" y="2403475"/>
              <a:ext cx="6350" cy="0"/>
            </a:xfrm>
            <a:custGeom>
              <a:avLst/>
              <a:gdLst>
                <a:gd name="T0" fmla="*/ 0 w 4"/>
                <a:gd name="T1" fmla="*/ 6350 w 4"/>
                <a:gd name="T2" fmla="*/ 0 w 4"/>
                <a:gd name="T3" fmla="*/ 0 60000 65536"/>
                <a:gd name="T4" fmla="*/ 0 60000 65536"/>
                <a:gd name="T5" fmla="*/ 0 60000 65536"/>
              </a:gdLst>
              <a:ahLst/>
              <a:cxnLst>
                <a:cxn ang="T3">
                  <a:pos x="T0" y="0"/>
                </a:cxn>
                <a:cxn ang="T4">
                  <a:pos x="T1" y="0"/>
                </a:cxn>
                <a:cxn ang="T5">
                  <a:pos x="T2" y="0"/>
                </a:cxn>
              </a:cxnLst>
              <a:rect l="0" t="0" r="r" b="b"/>
              <a:pathLst>
                <a:path w="4">
                  <a:moveTo>
                    <a:pt x="0" y="0"/>
                  </a:moveTo>
                  <a:lnTo>
                    <a:pt x="4" y="0"/>
                  </a:lnTo>
                  <a:lnTo>
                    <a:pt x="0"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449" name="Rectangle 3141"/>
            <p:cNvSpPr>
              <a:spLocks noChangeArrowheads="1"/>
            </p:cNvSpPr>
            <p:nvPr/>
          </p:nvSpPr>
          <p:spPr bwMode="auto">
            <a:xfrm>
              <a:off x="5324475" y="2325688"/>
              <a:ext cx="4763" cy="6350"/>
            </a:xfrm>
            <a:prstGeom prst="rect">
              <a:avLst/>
            </a:prstGeom>
            <a:noFill/>
            <a:ln w="635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450" name="Rectangle 3162"/>
            <p:cNvSpPr>
              <a:spLocks noChangeArrowheads="1"/>
            </p:cNvSpPr>
            <p:nvPr/>
          </p:nvSpPr>
          <p:spPr bwMode="auto">
            <a:xfrm>
              <a:off x="2770188" y="2116138"/>
              <a:ext cx="6350" cy="6350"/>
            </a:xfrm>
            <a:prstGeom prst="rect">
              <a:avLst/>
            </a:prstGeom>
            <a:noFill/>
            <a:ln w="635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451" name="Freeform 3163"/>
            <p:cNvSpPr>
              <a:spLocks/>
            </p:cNvSpPr>
            <p:nvPr/>
          </p:nvSpPr>
          <p:spPr bwMode="auto">
            <a:xfrm>
              <a:off x="2789238" y="2116138"/>
              <a:ext cx="11112" cy="0"/>
            </a:xfrm>
            <a:custGeom>
              <a:avLst/>
              <a:gdLst>
                <a:gd name="T0" fmla="*/ 0 w 7"/>
                <a:gd name="T1" fmla="*/ 4762 w 7"/>
                <a:gd name="T2" fmla="*/ 11112 w 7"/>
                <a:gd name="T3" fmla="*/ 4762 w 7"/>
                <a:gd name="T4" fmla="*/ 0 w 7"/>
                <a:gd name="T5" fmla="*/ 0 60000 65536"/>
                <a:gd name="T6" fmla="*/ 0 60000 65536"/>
                <a:gd name="T7" fmla="*/ 0 60000 65536"/>
                <a:gd name="T8" fmla="*/ 0 60000 65536"/>
                <a:gd name="T9" fmla="*/ 0 60000 65536"/>
              </a:gdLst>
              <a:ahLst/>
              <a:cxnLst>
                <a:cxn ang="T5">
                  <a:pos x="T0" y="0"/>
                </a:cxn>
                <a:cxn ang="T6">
                  <a:pos x="T1" y="0"/>
                </a:cxn>
                <a:cxn ang="T7">
                  <a:pos x="T2" y="0"/>
                </a:cxn>
                <a:cxn ang="T8">
                  <a:pos x="T3" y="0"/>
                </a:cxn>
                <a:cxn ang="T9">
                  <a:pos x="T4" y="0"/>
                </a:cxn>
              </a:cxnLst>
              <a:rect l="0" t="0" r="r" b="b"/>
              <a:pathLst>
                <a:path w="7">
                  <a:moveTo>
                    <a:pt x="0" y="0"/>
                  </a:moveTo>
                  <a:lnTo>
                    <a:pt x="3" y="0"/>
                  </a:lnTo>
                  <a:lnTo>
                    <a:pt x="7" y="0"/>
                  </a:lnTo>
                  <a:lnTo>
                    <a:pt x="3" y="0"/>
                  </a:lnTo>
                  <a:lnTo>
                    <a:pt x="0"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452" name="Freeform 3243"/>
            <p:cNvSpPr>
              <a:spLocks noEditPoints="1"/>
            </p:cNvSpPr>
            <p:nvPr/>
          </p:nvSpPr>
          <p:spPr bwMode="auto">
            <a:xfrm>
              <a:off x="4076700" y="2617788"/>
              <a:ext cx="793750" cy="454025"/>
            </a:xfrm>
            <a:custGeom>
              <a:avLst/>
              <a:gdLst>
                <a:gd name="T0" fmla="*/ 519113 w 500"/>
                <a:gd name="T1" fmla="*/ 214313 h 286"/>
                <a:gd name="T2" fmla="*/ 519113 w 500"/>
                <a:gd name="T3" fmla="*/ 268288 h 286"/>
                <a:gd name="T4" fmla="*/ 525463 w 500"/>
                <a:gd name="T5" fmla="*/ 280988 h 286"/>
                <a:gd name="T6" fmla="*/ 555625 w 500"/>
                <a:gd name="T7" fmla="*/ 339725 h 286"/>
                <a:gd name="T8" fmla="*/ 609600 w 500"/>
                <a:gd name="T9" fmla="*/ 363538 h 286"/>
                <a:gd name="T10" fmla="*/ 650875 w 500"/>
                <a:gd name="T11" fmla="*/ 352425 h 286"/>
                <a:gd name="T12" fmla="*/ 674688 w 500"/>
                <a:gd name="T13" fmla="*/ 346075 h 286"/>
                <a:gd name="T14" fmla="*/ 698500 w 500"/>
                <a:gd name="T15" fmla="*/ 292100 h 286"/>
                <a:gd name="T16" fmla="*/ 746125 w 500"/>
                <a:gd name="T17" fmla="*/ 280988 h 286"/>
                <a:gd name="T18" fmla="*/ 776288 w 500"/>
                <a:gd name="T19" fmla="*/ 280988 h 286"/>
                <a:gd name="T20" fmla="*/ 769938 w 500"/>
                <a:gd name="T21" fmla="*/ 315913 h 286"/>
                <a:gd name="T22" fmla="*/ 769938 w 500"/>
                <a:gd name="T23" fmla="*/ 333375 h 286"/>
                <a:gd name="T24" fmla="*/ 758825 w 500"/>
                <a:gd name="T25" fmla="*/ 352425 h 286"/>
                <a:gd name="T26" fmla="*/ 711200 w 500"/>
                <a:gd name="T27" fmla="*/ 369888 h 286"/>
                <a:gd name="T28" fmla="*/ 692150 w 500"/>
                <a:gd name="T29" fmla="*/ 400050 h 286"/>
                <a:gd name="T30" fmla="*/ 657225 w 500"/>
                <a:gd name="T31" fmla="*/ 441325 h 286"/>
                <a:gd name="T32" fmla="*/ 627063 w 500"/>
                <a:gd name="T33" fmla="*/ 430213 h 286"/>
                <a:gd name="T34" fmla="*/ 603250 w 500"/>
                <a:gd name="T35" fmla="*/ 417513 h 286"/>
                <a:gd name="T36" fmla="*/ 585788 w 500"/>
                <a:gd name="T37" fmla="*/ 411163 h 286"/>
                <a:gd name="T38" fmla="*/ 519113 w 500"/>
                <a:gd name="T39" fmla="*/ 417513 h 286"/>
                <a:gd name="T40" fmla="*/ 465138 w 500"/>
                <a:gd name="T41" fmla="*/ 393700 h 286"/>
                <a:gd name="T42" fmla="*/ 417513 w 500"/>
                <a:gd name="T43" fmla="*/ 369888 h 286"/>
                <a:gd name="T44" fmla="*/ 365125 w 500"/>
                <a:gd name="T45" fmla="*/ 346075 h 286"/>
                <a:gd name="T46" fmla="*/ 322263 w 500"/>
                <a:gd name="T47" fmla="*/ 315913 h 286"/>
                <a:gd name="T48" fmla="*/ 322263 w 500"/>
                <a:gd name="T49" fmla="*/ 274638 h 286"/>
                <a:gd name="T50" fmla="*/ 298450 w 500"/>
                <a:gd name="T51" fmla="*/ 233363 h 286"/>
                <a:gd name="T52" fmla="*/ 263525 w 500"/>
                <a:gd name="T53" fmla="*/ 203200 h 286"/>
                <a:gd name="T54" fmla="*/ 239713 w 500"/>
                <a:gd name="T55" fmla="*/ 179388 h 286"/>
                <a:gd name="T56" fmla="*/ 220663 w 500"/>
                <a:gd name="T57" fmla="*/ 149225 h 286"/>
                <a:gd name="T58" fmla="*/ 192088 w 500"/>
                <a:gd name="T59" fmla="*/ 119063 h 286"/>
                <a:gd name="T60" fmla="*/ 155575 w 500"/>
                <a:gd name="T61" fmla="*/ 84138 h 286"/>
                <a:gd name="T62" fmla="*/ 131763 w 500"/>
                <a:gd name="T63" fmla="*/ 41275 h 286"/>
                <a:gd name="T64" fmla="*/ 101600 w 500"/>
                <a:gd name="T65" fmla="*/ 30163 h 286"/>
                <a:gd name="T66" fmla="*/ 95250 w 500"/>
                <a:gd name="T67" fmla="*/ 41275 h 286"/>
                <a:gd name="T68" fmla="*/ 120650 w 500"/>
                <a:gd name="T69" fmla="*/ 88900 h 286"/>
                <a:gd name="T70" fmla="*/ 149225 w 500"/>
                <a:gd name="T71" fmla="*/ 125413 h 286"/>
                <a:gd name="T72" fmla="*/ 173038 w 500"/>
                <a:gd name="T73" fmla="*/ 149225 h 286"/>
                <a:gd name="T74" fmla="*/ 192088 w 500"/>
                <a:gd name="T75" fmla="*/ 203200 h 286"/>
                <a:gd name="T76" fmla="*/ 220663 w 500"/>
                <a:gd name="T77" fmla="*/ 227013 h 286"/>
                <a:gd name="T78" fmla="*/ 185738 w 500"/>
                <a:gd name="T79" fmla="*/ 214313 h 286"/>
                <a:gd name="T80" fmla="*/ 161925 w 500"/>
                <a:gd name="T81" fmla="*/ 185738 h 286"/>
                <a:gd name="T82" fmla="*/ 131763 w 500"/>
                <a:gd name="T83" fmla="*/ 142875 h 286"/>
                <a:gd name="T84" fmla="*/ 90488 w 500"/>
                <a:gd name="T85" fmla="*/ 125413 h 286"/>
                <a:gd name="T86" fmla="*/ 107950 w 500"/>
                <a:gd name="T87" fmla="*/ 119063 h 286"/>
                <a:gd name="T88" fmla="*/ 77788 w 500"/>
                <a:gd name="T89" fmla="*/ 77788 h 286"/>
                <a:gd name="T90" fmla="*/ 47625 w 500"/>
                <a:gd name="T91" fmla="*/ 36513 h 286"/>
                <a:gd name="T92" fmla="*/ 42863 w 500"/>
                <a:gd name="T93" fmla="*/ 6350 h 286"/>
                <a:gd name="T94" fmla="*/ 107950 w 500"/>
                <a:gd name="T95" fmla="*/ 11113 h 286"/>
                <a:gd name="T96" fmla="*/ 203200 w 500"/>
                <a:gd name="T97" fmla="*/ 36513 h 286"/>
                <a:gd name="T98" fmla="*/ 280988 w 500"/>
                <a:gd name="T99" fmla="*/ 23813 h 286"/>
                <a:gd name="T100" fmla="*/ 328613 w 500"/>
                <a:gd name="T101" fmla="*/ 47625 h 286"/>
                <a:gd name="T102" fmla="*/ 352425 w 500"/>
                <a:gd name="T103" fmla="*/ 84138 h 286"/>
                <a:gd name="T104" fmla="*/ 393700 w 500"/>
                <a:gd name="T105" fmla="*/ 71438 h 286"/>
                <a:gd name="T106" fmla="*/ 441325 w 500"/>
                <a:gd name="T107" fmla="*/ 88900 h 286"/>
                <a:gd name="T108" fmla="*/ 471488 w 500"/>
                <a:gd name="T109" fmla="*/ 131763 h 286"/>
                <a:gd name="T110" fmla="*/ 508000 w 500"/>
                <a:gd name="T111" fmla="*/ 166688 h 286"/>
                <a:gd name="T112" fmla="*/ 155575 w 500"/>
                <a:gd name="T113" fmla="*/ 88900 h 286"/>
                <a:gd name="T114" fmla="*/ 782638 w 500"/>
                <a:gd name="T115" fmla="*/ 309563 h 286"/>
                <a:gd name="T116" fmla="*/ 84138 w 500"/>
                <a:gd name="T117" fmla="*/ 112713 h 286"/>
                <a:gd name="T118" fmla="*/ 155575 w 500"/>
                <a:gd name="T119" fmla="*/ 190500 h 286"/>
                <a:gd name="T120" fmla="*/ 196850 w 500"/>
                <a:gd name="T121" fmla="*/ 196850 h 286"/>
                <a:gd name="T122" fmla="*/ 674688 w 500"/>
                <a:gd name="T123" fmla="*/ 346075 h 286"/>
                <a:gd name="T124" fmla="*/ 203200 w 500"/>
                <a:gd name="T125" fmla="*/ 209550 h 28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500" h="286">
                  <a:moveTo>
                    <a:pt x="335" y="105"/>
                  </a:moveTo>
                  <a:lnTo>
                    <a:pt x="335" y="109"/>
                  </a:lnTo>
                  <a:lnTo>
                    <a:pt x="335" y="113"/>
                  </a:lnTo>
                  <a:lnTo>
                    <a:pt x="331" y="113"/>
                  </a:lnTo>
                  <a:lnTo>
                    <a:pt x="331" y="117"/>
                  </a:lnTo>
                  <a:lnTo>
                    <a:pt x="331" y="120"/>
                  </a:lnTo>
                  <a:lnTo>
                    <a:pt x="327" y="120"/>
                  </a:lnTo>
                  <a:lnTo>
                    <a:pt x="327" y="124"/>
                  </a:lnTo>
                  <a:lnTo>
                    <a:pt x="327" y="128"/>
                  </a:lnTo>
                  <a:lnTo>
                    <a:pt x="327" y="132"/>
                  </a:lnTo>
                  <a:lnTo>
                    <a:pt x="327" y="135"/>
                  </a:lnTo>
                  <a:lnTo>
                    <a:pt x="327" y="139"/>
                  </a:lnTo>
                  <a:lnTo>
                    <a:pt x="327" y="143"/>
                  </a:lnTo>
                  <a:lnTo>
                    <a:pt x="324" y="147"/>
                  </a:lnTo>
                  <a:lnTo>
                    <a:pt x="324" y="150"/>
                  </a:lnTo>
                  <a:lnTo>
                    <a:pt x="327" y="150"/>
                  </a:lnTo>
                  <a:lnTo>
                    <a:pt x="327" y="154"/>
                  </a:lnTo>
                  <a:lnTo>
                    <a:pt x="324" y="154"/>
                  </a:lnTo>
                  <a:lnTo>
                    <a:pt x="324" y="158"/>
                  </a:lnTo>
                  <a:lnTo>
                    <a:pt x="324" y="162"/>
                  </a:lnTo>
                  <a:lnTo>
                    <a:pt x="324" y="165"/>
                  </a:lnTo>
                  <a:lnTo>
                    <a:pt x="327" y="169"/>
                  </a:lnTo>
                  <a:lnTo>
                    <a:pt x="327" y="173"/>
                  </a:lnTo>
                  <a:lnTo>
                    <a:pt x="331" y="173"/>
                  </a:lnTo>
                  <a:lnTo>
                    <a:pt x="331" y="177"/>
                  </a:lnTo>
                  <a:lnTo>
                    <a:pt x="331" y="180"/>
                  </a:lnTo>
                  <a:lnTo>
                    <a:pt x="331" y="177"/>
                  </a:lnTo>
                  <a:lnTo>
                    <a:pt x="331" y="173"/>
                  </a:lnTo>
                  <a:lnTo>
                    <a:pt x="327" y="173"/>
                  </a:lnTo>
                  <a:lnTo>
                    <a:pt x="327" y="169"/>
                  </a:lnTo>
                  <a:lnTo>
                    <a:pt x="327" y="173"/>
                  </a:lnTo>
                  <a:lnTo>
                    <a:pt x="327" y="177"/>
                  </a:lnTo>
                  <a:lnTo>
                    <a:pt x="331" y="177"/>
                  </a:lnTo>
                  <a:lnTo>
                    <a:pt x="331" y="180"/>
                  </a:lnTo>
                  <a:lnTo>
                    <a:pt x="331" y="184"/>
                  </a:lnTo>
                  <a:lnTo>
                    <a:pt x="335" y="184"/>
                  </a:lnTo>
                  <a:lnTo>
                    <a:pt x="335" y="188"/>
                  </a:lnTo>
                  <a:lnTo>
                    <a:pt x="335" y="192"/>
                  </a:lnTo>
                  <a:lnTo>
                    <a:pt x="342" y="195"/>
                  </a:lnTo>
                  <a:lnTo>
                    <a:pt x="342" y="199"/>
                  </a:lnTo>
                  <a:lnTo>
                    <a:pt x="346" y="203"/>
                  </a:lnTo>
                  <a:lnTo>
                    <a:pt x="346" y="207"/>
                  </a:lnTo>
                  <a:lnTo>
                    <a:pt x="350" y="210"/>
                  </a:lnTo>
                  <a:lnTo>
                    <a:pt x="350" y="214"/>
                  </a:lnTo>
                  <a:lnTo>
                    <a:pt x="354" y="214"/>
                  </a:lnTo>
                  <a:lnTo>
                    <a:pt x="354" y="218"/>
                  </a:lnTo>
                  <a:lnTo>
                    <a:pt x="357" y="218"/>
                  </a:lnTo>
                  <a:lnTo>
                    <a:pt x="361" y="222"/>
                  </a:lnTo>
                  <a:lnTo>
                    <a:pt x="365" y="222"/>
                  </a:lnTo>
                  <a:lnTo>
                    <a:pt x="369" y="222"/>
                  </a:lnTo>
                  <a:lnTo>
                    <a:pt x="372" y="222"/>
                  </a:lnTo>
                  <a:lnTo>
                    <a:pt x="372" y="226"/>
                  </a:lnTo>
                  <a:lnTo>
                    <a:pt x="376" y="229"/>
                  </a:lnTo>
                  <a:lnTo>
                    <a:pt x="380" y="229"/>
                  </a:lnTo>
                  <a:lnTo>
                    <a:pt x="384" y="229"/>
                  </a:lnTo>
                  <a:lnTo>
                    <a:pt x="387" y="229"/>
                  </a:lnTo>
                  <a:lnTo>
                    <a:pt x="387" y="226"/>
                  </a:lnTo>
                  <a:lnTo>
                    <a:pt x="391" y="226"/>
                  </a:lnTo>
                  <a:lnTo>
                    <a:pt x="387" y="226"/>
                  </a:lnTo>
                  <a:lnTo>
                    <a:pt x="391" y="226"/>
                  </a:lnTo>
                  <a:lnTo>
                    <a:pt x="395" y="226"/>
                  </a:lnTo>
                  <a:lnTo>
                    <a:pt x="399" y="226"/>
                  </a:lnTo>
                  <a:lnTo>
                    <a:pt x="402" y="226"/>
                  </a:lnTo>
                  <a:lnTo>
                    <a:pt x="402" y="222"/>
                  </a:lnTo>
                  <a:lnTo>
                    <a:pt x="406" y="222"/>
                  </a:lnTo>
                  <a:lnTo>
                    <a:pt x="410" y="222"/>
                  </a:lnTo>
                  <a:lnTo>
                    <a:pt x="414" y="222"/>
                  </a:lnTo>
                  <a:lnTo>
                    <a:pt x="417" y="222"/>
                  </a:lnTo>
                  <a:lnTo>
                    <a:pt x="414" y="222"/>
                  </a:lnTo>
                  <a:lnTo>
                    <a:pt x="417" y="222"/>
                  </a:lnTo>
                  <a:lnTo>
                    <a:pt x="417" y="226"/>
                  </a:lnTo>
                  <a:lnTo>
                    <a:pt x="421" y="226"/>
                  </a:lnTo>
                  <a:lnTo>
                    <a:pt x="425" y="226"/>
                  </a:lnTo>
                  <a:lnTo>
                    <a:pt x="425" y="222"/>
                  </a:lnTo>
                  <a:lnTo>
                    <a:pt x="429" y="222"/>
                  </a:lnTo>
                  <a:lnTo>
                    <a:pt x="429" y="218"/>
                  </a:lnTo>
                  <a:lnTo>
                    <a:pt x="425" y="218"/>
                  </a:lnTo>
                  <a:lnTo>
                    <a:pt x="429" y="214"/>
                  </a:lnTo>
                  <a:lnTo>
                    <a:pt x="432" y="214"/>
                  </a:lnTo>
                  <a:lnTo>
                    <a:pt x="436" y="210"/>
                  </a:lnTo>
                  <a:lnTo>
                    <a:pt x="436" y="207"/>
                  </a:lnTo>
                  <a:lnTo>
                    <a:pt x="436" y="203"/>
                  </a:lnTo>
                  <a:lnTo>
                    <a:pt x="440" y="203"/>
                  </a:lnTo>
                  <a:lnTo>
                    <a:pt x="440" y="199"/>
                  </a:lnTo>
                  <a:lnTo>
                    <a:pt x="440" y="195"/>
                  </a:lnTo>
                  <a:lnTo>
                    <a:pt x="440" y="192"/>
                  </a:lnTo>
                  <a:lnTo>
                    <a:pt x="440" y="188"/>
                  </a:lnTo>
                  <a:lnTo>
                    <a:pt x="440" y="184"/>
                  </a:lnTo>
                  <a:lnTo>
                    <a:pt x="440" y="188"/>
                  </a:lnTo>
                  <a:lnTo>
                    <a:pt x="440" y="184"/>
                  </a:lnTo>
                  <a:lnTo>
                    <a:pt x="444" y="184"/>
                  </a:lnTo>
                  <a:lnTo>
                    <a:pt x="444" y="180"/>
                  </a:lnTo>
                  <a:lnTo>
                    <a:pt x="448" y="180"/>
                  </a:lnTo>
                  <a:lnTo>
                    <a:pt x="451" y="180"/>
                  </a:lnTo>
                  <a:lnTo>
                    <a:pt x="455" y="180"/>
                  </a:lnTo>
                  <a:lnTo>
                    <a:pt x="459" y="180"/>
                  </a:lnTo>
                  <a:lnTo>
                    <a:pt x="463" y="177"/>
                  </a:lnTo>
                  <a:lnTo>
                    <a:pt x="466" y="177"/>
                  </a:lnTo>
                  <a:lnTo>
                    <a:pt x="470" y="177"/>
                  </a:lnTo>
                  <a:lnTo>
                    <a:pt x="474" y="177"/>
                  </a:lnTo>
                  <a:lnTo>
                    <a:pt x="478" y="177"/>
                  </a:lnTo>
                  <a:lnTo>
                    <a:pt x="474" y="177"/>
                  </a:lnTo>
                  <a:lnTo>
                    <a:pt x="478" y="177"/>
                  </a:lnTo>
                  <a:lnTo>
                    <a:pt x="478" y="173"/>
                  </a:lnTo>
                  <a:lnTo>
                    <a:pt x="478" y="177"/>
                  </a:lnTo>
                  <a:lnTo>
                    <a:pt x="481" y="177"/>
                  </a:lnTo>
                  <a:lnTo>
                    <a:pt x="485" y="177"/>
                  </a:lnTo>
                  <a:lnTo>
                    <a:pt x="489" y="177"/>
                  </a:lnTo>
                  <a:lnTo>
                    <a:pt x="493" y="177"/>
                  </a:lnTo>
                  <a:lnTo>
                    <a:pt x="489" y="177"/>
                  </a:lnTo>
                  <a:lnTo>
                    <a:pt x="493" y="173"/>
                  </a:lnTo>
                  <a:lnTo>
                    <a:pt x="493" y="177"/>
                  </a:lnTo>
                  <a:lnTo>
                    <a:pt x="496" y="177"/>
                  </a:lnTo>
                  <a:lnTo>
                    <a:pt x="496" y="180"/>
                  </a:lnTo>
                  <a:lnTo>
                    <a:pt x="496" y="184"/>
                  </a:lnTo>
                  <a:lnTo>
                    <a:pt x="496" y="188"/>
                  </a:lnTo>
                  <a:lnTo>
                    <a:pt x="493" y="192"/>
                  </a:lnTo>
                  <a:lnTo>
                    <a:pt x="489" y="192"/>
                  </a:lnTo>
                  <a:lnTo>
                    <a:pt x="489" y="195"/>
                  </a:lnTo>
                  <a:lnTo>
                    <a:pt x="489" y="199"/>
                  </a:lnTo>
                  <a:lnTo>
                    <a:pt x="485" y="199"/>
                  </a:lnTo>
                  <a:lnTo>
                    <a:pt x="489" y="199"/>
                  </a:lnTo>
                  <a:lnTo>
                    <a:pt x="489" y="203"/>
                  </a:lnTo>
                  <a:lnTo>
                    <a:pt x="485" y="203"/>
                  </a:lnTo>
                  <a:lnTo>
                    <a:pt x="489" y="203"/>
                  </a:lnTo>
                  <a:lnTo>
                    <a:pt x="485" y="199"/>
                  </a:lnTo>
                  <a:lnTo>
                    <a:pt x="485" y="203"/>
                  </a:lnTo>
                  <a:lnTo>
                    <a:pt x="485" y="207"/>
                  </a:lnTo>
                  <a:lnTo>
                    <a:pt x="481" y="207"/>
                  </a:lnTo>
                  <a:lnTo>
                    <a:pt x="485" y="207"/>
                  </a:lnTo>
                  <a:lnTo>
                    <a:pt x="489" y="207"/>
                  </a:lnTo>
                  <a:lnTo>
                    <a:pt x="485" y="210"/>
                  </a:lnTo>
                  <a:lnTo>
                    <a:pt x="485" y="214"/>
                  </a:lnTo>
                  <a:lnTo>
                    <a:pt x="485" y="218"/>
                  </a:lnTo>
                  <a:lnTo>
                    <a:pt x="481" y="222"/>
                  </a:lnTo>
                  <a:lnTo>
                    <a:pt x="481" y="226"/>
                  </a:lnTo>
                  <a:lnTo>
                    <a:pt x="481" y="229"/>
                  </a:lnTo>
                  <a:lnTo>
                    <a:pt x="481" y="226"/>
                  </a:lnTo>
                  <a:lnTo>
                    <a:pt x="478" y="226"/>
                  </a:lnTo>
                  <a:lnTo>
                    <a:pt x="478" y="222"/>
                  </a:lnTo>
                  <a:lnTo>
                    <a:pt x="478" y="218"/>
                  </a:lnTo>
                  <a:lnTo>
                    <a:pt x="474" y="222"/>
                  </a:lnTo>
                  <a:lnTo>
                    <a:pt x="478" y="222"/>
                  </a:lnTo>
                  <a:lnTo>
                    <a:pt x="474" y="222"/>
                  </a:lnTo>
                  <a:lnTo>
                    <a:pt x="474" y="226"/>
                  </a:lnTo>
                  <a:lnTo>
                    <a:pt x="470" y="226"/>
                  </a:lnTo>
                  <a:lnTo>
                    <a:pt x="470" y="229"/>
                  </a:lnTo>
                  <a:lnTo>
                    <a:pt x="466" y="229"/>
                  </a:lnTo>
                  <a:lnTo>
                    <a:pt x="466" y="233"/>
                  </a:lnTo>
                  <a:lnTo>
                    <a:pt x="463" y="233"/>
                  </a:lnTo>
                  <a:lnTo>
                    <a:pt x="459" y="233"/>
                  </a:lnTo>
                  <a:lnTo>
                    <a:pt x="455" y="233"/>
                  </a:lnTo>
                  <a:lnTo>
                    <a:pt x="451" y="233"/>
                  </a:lnTo>
                  <a:lnTo>
                    <a:pt x="448" y="233"/>
                  </a:lnTo>
                  <a:lnTo>
                    <a:pt x="444" y="233"/>
                  </a:lnTo>
                  <a:lnTo>
                    <a:pt x="436" y="233"/>
                  </a:lnTo>
                  <a:lnTo>
                    <a:pt x="432" y="233"/>
                  </a:lnTo>
                  <a:lnTo>
                    <a:pt x="432" y="237"/>
                  </a:lnTo>
                  <a:lnTo>
                    <a:pt x="432" y="244"/>
                  </a:lnTo>
                  <a:lnTo>
                    <a:pt x="425" y="244"/>
                  </a:lnTo>
                  <a:lnTo>
                    <a:pt x="429" y="244"/>
                  </a:lnTo>
                  <a:lnTo>
                    <a:pt x="429" y="248"/>
                  </a:lnTo>
                  <a:lnTo>
                    <a:pt x="432" y="248"/>
                  </a:lnTo>
                  <a:lnTo>
                    <a:pt x="432" y="252"/>
                  </a:lnTo>
                  <a:lnTo>
                    <a:pt x="436" y="252"/>
                  </a:lnTo>
                  <a:lnTo>
                    <a:pt x="436" y="256"/>
                  </a:lnTo>
                  <a:lnTo>
                    <a:pt x="440" y="256"/>
                  </a:lnTo>
                  <a:lnTo>
                    <a:pt x="440" y="259"/>
                  </a:lnTo>
                  <a:lnTo>
                    <a:pt x="440" y="263"/>
                  </a:lnTo>
                  <a:lnTo>
                    <a:pt x="436" y="263"/>
                  </a:lnTo>
                  <a:lnTo>
                    <a:pt x="432" y="263"/>
                  </a:lnTo>
                  <a:lnTo>
                    <a:pt x="421" y="263"/>
                  </a:lnTo>
                  <a:lnTo>
                    <a:pt x="417" y="263"/>
                  </a:lnTo>
                  <a:lnTo>
                    <a:pt x="414" y="271"/>
                  </a:lnTo>
                  <a:lnTo>
                    <a:pt x="414" y="274"/>
                  </a:lnTo>
                  <a:lnTo>
                    <a:pt x="414" y="278"/>
                  </a:lnTo>
                  <a:lnTo>
                    <a:pt x="414" y="282"/>
                  </a:lnTo>
                  <a:lnTo>
                    <a:pt x="414" y="286"/>
                  </a:lnTo>
                  <a:lnTo>
                    <a:pt x="410" y="286"/>
                  </a:lnTo>
                  <a:lnTo>
                    <a:pt x="410" y="282"/>
                  </a:lnTo>
                  <a:lnTo>
                    <a:pt x="406" y="282"/>
                  </a:lnTo>
                  <a:lnTo>
                    <a:pt x="406" y="278"/>
                  </a:lnTo>
                  <a:lnTo>
                    <a:pt x="402" y="278"/>
                  </a:lnTo>
                  <a:lnTo>
                    <a:pt x="402" y="274"/>
                  </a:lnTo>
                  <a:lnTo>
                    <a:pt x="399" y="274"/>
                  </a:lnTo>
                  <a:lnTo>
                    <a:pt x="399" y="271"/>
                  </a:lnTo>
                  <a:lnTo>
                    <a:pt x="395" y="271"/>
                  </a:lnTo>
                  <a:lnTo>
                    <a:pt x="395" y="267"/>
                  </a:lnTo>
                  <a:lnTo>
                    <a:pt x="391" y="267"/>
                  </a:lnTo>
                  <a:lnTo>
                    <a:pt x="387" y="263"/>
                  </a:lnTo>
                  <a:lnTo>
                    <a:pt x="384" y="263"/>
                  </a:lnTo>
                  <a:lnTo>
                    <a:pt x="384" y="259"/>
                  </a:lnTo>
                  <a:lnTo>
                    <a:pt x="380" y="259"/>
                  </a:lnTo>
                  <a:lnTo>
                    <a:pt x="376" y="259"/>
                  </a:lnTo>
                  <a:lnTo>
                    <a:pt x="380" y="259"/>
                  </a:lnTo>
                  <a:lnTo>
                    <a:pt x="384" y="259"/>
                  </a:lnTo>
                  <a:lnTo>
                    <a:pt x="384" y="263"/>
                  </a:lnTo>
                  <a:lnTo>
                    <a:pt x="380" y="263"/>
                  </a:lnTo>
                  <a:lnTo>
                    <a:pt x="380" y="259"/>
                  </a:lnTo>
                  <a:lnTo>
                    <a:pt x="376" y="259"/>
                  </a:lnTo>
                  <a:lnTo>
                    <a:pt x="372" y="259"/>
                  </a:lnTo>
                  <a:lnTo>
                    <a:pt x="376" y="259"/>
                  </a:lnTo>
                  <a:lnTo>
                    <a:pt x="372" y="256"/>
                  </a:lnTo>
                  <a:lnTo>
                    <a:pt x="372" y="259"/>
                  </a:lnTo>
                  <a:lnTo>
                    <a:pt x="372" y="256"/>
                  </a:lnTo>
                  <a:lnTo>
                    <a:pt x="369" y="256"/>
                  </a:lnTo>
                  <a:lnTo>
                    <a:pt x="369" y="259"/>
                  </a:lnTo>
                  <a:lnTo>
                    <a:pt x="372" y="259"/>
                  </a:lnTo>
                  <a:lnTo>
                    <a:pt x="369" y="259"/>
                  </a:lnTo>
                  <a:lnTo>
                    <a:pt x="365" y="259"/>
                  </a:lnTo>
                  <a:lnTo>
                    <a:pt x="361" y="263"/>
                  </a:lnTo>
                  <a:lnTo>
                    <a:pt x="357" y="263"/>
                  </a:lnTo>
                  <a:lnTo>
                    <a:pt x="354" y="267"/>
                  </a:lnTo>
                  <a:lnTo>
                    <a:pt x="350" y="267"/>
                  </a:lnTo>
                  <a:lnTo>
                    <a:pt x="346" y="267"/>
                  </a:lnTo>
                  <a:lnTo>
                    <a:pt x="342" y="267"/>
                  </a:lnTo>
                  <a:lnTo>
                    <a:pt x="339" y="267"/>
                  </a:lnTo>
                  <a:lnTo>
                    <a:pt x="335" y="267"/>
                  </a:lnTo>
                  <a:lnTo>
                    <a:pt x="335" y="263"/>
                  </a:lnTo>
                  <a:lnTo>
                    <a:pt x="327" y="263"/>
                  </a:lnTo>
                  <a:lnTo>
                    <a:pt x="324" y="263"/>
                  </a:lnTo>
                  <a:lnTo>
                    <a:pt x="320" y="259"/>
                  </a:lnTo>
                  <a:lnTo>
                    <a:pt x="316" y="259"/>
                  </a:lnTo>
                  <a:lnTo>
                    <a:pt x="312" y="259"/>
                  </a:lnTo>
                  <a:lnTo>
                    <a:pt x="312" y="256"/>
                  </a:lnTo>
                  <a:lnTo>
                    <a:pt x="308" y="256"/>
                  </a:lnTo>
                  <a:lnTo>
                    <a:pt x="305" y="252"/>
                  </a:lnTo>
                  <a:lnTo>
                    <a:pt x="301" y="252"/>
                  </a:lnTo>
                  <a:lnTo>
                    <a:pt x="297" y="252"/>
                  </a:lnTo>
                  <a:lnTo>
                    <a:pt x="293" y="252"/>
                  </a:lnTo>
                  <a:lnTo>
                    <a:pt x="293" y="248"/>
                  </a:lnTo>
                  <a:lnTo>
                    <a:pt x="290" y="248"/>
                  </a:lnTo>
                  <a:lnTo>
                    <a:pt x="286" y="248"/>
                  </a:lnTo>
                  <a:lnTo>
                    <a:pt x="282" y="244"/>
                  </a:lnTo>
                  <a:lnTo>
                    <a:pt x="278" y="244"/>
                  </a:lnTo>
                  <a:lnTo>
                    <a:pt x="275" y="244"/>
                  </a:lnTo>
                  <a:lnTo>
                    <a:pt x="275" y="241"/>
                  </a:lnTo>
                  <a:lnTo>
                    <a:pt x="271" y="241"/>
                  </a:lnTo>
                  <a:lnTo>
                    <a:pt x="267" y="241"/>
                  </a:lnTo>
                  <a:lnTo>
                    <a:pt x="267" y="237"/>
                  </a:lnTo>
                  <a:lnTo>
                    <a:pt x="263" y="237"/>
                  </a:lnTo>
                  <a:lnTo>
                    <a:pt x="263" y="233"/>
                  </a:lnTo>
                  <a:lnTo>
                    <a:pt x="260" y="233"/>
                  </a:lnTo>
                  <a:lnTo>
                    <a:pt x="256" y="233"/>
                  </a:lnTo>
                  <a:lnTo>
                    <a:pt x="252" y="233"/>
                  </a:lnTo>
                  <a:lnTo>
                    <a:pt x="248" y="229"/>
                  </a:lnTo>
                  <a:lnTo>
                    <a:pt x="245" y="229"/>
                  </a:lnTo>
                  <a:lnTo>
                    <a:pt x="241" y="229"/>
                  </a:lnTo>
                  <a:lnTo>
                    <a:pt x="237" y="226"/>
                  </a:lnTo>
                  <a:lnTo>
                    <a:pt x="233" y="226"/>
                  </a:lnTo>
                  <a:lnTo>
                    <a:pt x="233" y="222"/>
                  </a:lnTo>
                  <a:lnTo>
                    <a:pt x="230" y="222"/>
                  </a:lnTo>
                  <a:lnTo>
                    <a:pt x="230" y="218"/>
                  </a:lnTo>
                  <a:lnTo>
                    <a:pt x="226" y="218"/>
                  </a:lnTo>
                  <a:lnTo>
                    <a:pt x="222" y="218"/>
                  </a:lnTo>
                  <a:lnTo>
                    <a:pt x="222" y="214"/>
                  </a:lnTo>
                  <a:lnTo>
                    <a:pt x="218" y="214"/>
                  </a:lnTo>
                  <a:lnTo>
                    <a:pt x="215" y="210"/>
                  </a:lnTo>
                  <a:lnTo>
                    <a:pt x="211" y="210"/>
                  </a:lnTo>
                  <a:lnTo>
                    <a:pt x="211" y="207"/>
                  </a:lnTo>
                  <a:lnTo>
                    <a:pt x="207" y="207"/>
                  </a:lnTo>
                  <a:lnTo>
                    <a:pt x="207" y="203"/>
                  </a:lnTo>
                  <a:lnTo>
                    <a:pt x="203" y="203"/>
                  </a:lnTo>
                  <a:lnTo>
                    <a:pt x="203" y="199"/>
                  </a:lnTo>
                  <a:lnTo>
                    <a:pt x="203" y="195"/>
                  </a:lnTo>
                  <a:lnTo>
                    <a:pt x="200" y="195"/>
                  </a:lnTo>
                  <a:lnTo>
                    <a:pt x="200" y="192"/>
                  </a:lnTo>
                  <a:lnTo>
                    <a:pt x="203" y="192"/>
                  </a:lnTo>
                  <a:lnTo>
                    <a:pt x="207" y="192"/>
                  </a:lnTo>
                  <a:lnTo>
                    <a:pt x="207" y="188"/>
                  </a:lnTo>
                  <a:lnTo>
                    <a:pt x="203" y="188"/>
                  </a:lnTo>
                  <a:lnTo>
                    <a:pt x="207" y="184"/>
                  </a:lnTo>
                  <a:lnTo>
                    <a:pt x="207" y="180"/>
                  </a:lnTo>
                  <a:lnTo>
                    <a:pt x="207" y="177"/>
                  </a:lnTo>
                  <a:lnTo>
                    <a:pt x="203" y="173"/>
                  </a:lnTo>
                  <a:lnTo>
                    <a:pt x="203" y="169"/>
                  </a:lnTo>
                  <a:lnTo>
                    <a:pt x="200" y="169"/>
                  </a:lnTo>
                  <a:lnTo>
                    <a:pt x="200" y="165"/>
                  </a:lnTo>
                  <a:lnTo>
                    <a:pt x="200" y="162"/>
                  </a:lnTo>
                  <a:lnTo>
                    <a:pt x="200" y="158"/>
                  </a:lnTo>
                  <a:lnTo>
                    <a:pt x="196" y="158"/>
                  </a:lnTo>
                  <a:lnTo>
                    <a:pt x="196" y="154"/>
                  </a:lnTo>
                  <a:lnTo>
                    <a:pt x="192" y="154"/>
                  </a:lnTo>
                  <a:lnTo>
                    <a:pt x="192" y="150"/>
                  </a:lnTo>
                  <a:lnTo>
                    <a:pt x="188" y="150"/>
                  </a:lnTo>
                  <a:lnTo>
                    <a:pt x="188" y="147"/>
                  </a:lnTo>
                  <a:lnTo>
                    <a:pt x="184" y="143"/>
                  </a:lnTo>
                  <a:lnTo>
                    <a:pt x="181" y="143"/>
                  </a:lnTo>
                  <a:lnTo>
                    <a:pt x="181" y="139"/>
                  </a:lnTo>
                  <a:lnTo>
                    <a:pt x="177" y="135"/>
                  </a:lnTo>
                  <a:lnTo>
                    <a:pt x="173" y="135"/>
                  </a:lnTo>
                  <a:lnTo>
                    <a:pt x="173" y="132"/>
                  </a:lnTo>
                  <a:lnTo>
                    <a:pt x="169" y="132"/>
                  </a:lnTo>
                  <a:lnTo>
                    <a:pt x="169" y="128"/>
                  </a:lnTo>
                  <a:lnTo>
                    <a:pt x="169" y="132"/>
                  </a:lnTo>
                  <a:lnTo>
                    <a:pt x="169" y="128"/>
                  </a:lnTo>
                  <a:lnTo>
                    <a:pt x="166" y="128"/>
                  </a:lnTo>
                  <a:lnTo>
                    <a:pt x="166" y="124"/>
                  </a:lnTo>
                  <a:lnTo>
                    <a:pt x="166" y="120"/>
                  </a:lnTo>
                  <a:lnTo>
                    <a:pt x="162" y="120"/>
                  </a:lnTo>
                  <a:lnTo>
                    <a:pt x="162" y="124"/>
                  </a:lnTo>
                  <a:lnTo>
                    <a:pt x="162" y="120"/>
                  </a:lnTo>
                  <a:lnTo>
                    <a:pt x="166" y="120"/>
                  </a:lnTo>
                  <a:lnTo>
                    <a:pt x="162" y="120"/>
                  </a:lnTo>
                  <a:lnTo>
                    <a:pt x="158" y="120"/>
                  </a:lnTo>
                  <a:lnTo>
                    <a:pt x="158" y="117"/>
                  </a:lnTo>
                  <a:lnTo>
                    <a:pt x="154" y="117"/>
                  </a:lnTo>
                  <a:lnTo>
                    <a:pt x="151" y="113"/>
                  </a:lnTo>
                  <a:lnTo>
                    <a:pt x="147" y="113"/>
                  </a:lnTo>
                  <a:lnTo>
                    <a:pt x="151" y="113"/>
                  </a:lnTo>
                  <a:lnTo>
                    <a:pt x="151" y="109"/>
                  </a:lnTo>
                  <a:lnTo>
                    <a:pt x="147" y="113"/>
                  </a:lnTo>
                  <a:lnTo>
                    <a:pt x="143" y="109"/>
                  </a:lnTo>
                  <a:lnTo>
                    <a:pt x="143" y="105"/>
                  </a:lnTo>
                  <a:lnTo>
                    <a:pt x="143" y="101"/>
                  </a:lnTo>
                  <a:lnTo>
                    <a:pt x="147" y="101"/>
                  </a:lnTo>
                  <a:lnTo>
                    <a:pt x="143" y="98"/>
                  </a:lnTo>
                  <a:lnTo>
                    <a:pt x="143" y="94"/>
                  </a:lnTo>
                  <a:lnTo>
                    <a:pt x="139" y="94"/>
                  </a:lnTo>
                  <a:lnTo>
                    <a:pt x="136" y="94"/>
                  </a:lnTo>
                  <a:lnTo>
                    <a:pt x="136" y="90"/>
                  </a:lnTo>
                  <a:lnTo>
                    <a:pt x="132" y="90"/>
                  </a:lnTo>
                  <a:lnTo>
                    <a:pt x="132" y="86"/>
                  </a:lnTo>
                  <a:lnTo>
                    <a:pt x="132" y="90"/>
                  </a:lnTo>
                  <a:lnTo>
                    <a:pt x="128" y="86"/>
                  </a:lnTo>
                  <a:lnTo>
                    <a:pt x="124" y="86"/>
                  </a:lnTo>
                  <a:lnTo>
                    <a:pt x="124" y="83"/>
                  </a:lnTo>
                  <a:lnTo>
                    <a:pt x="124" y="79"/>
                  </a:lnTo>
                  <a:lnTo>
                    <a:pt x="124" y="75"/>
                  </a:lnTo>
                  <a:lnTo>
                    <a:pt x="121" y="75"/>
                  </a:lnTo>
                  <a:lnTo>
                    <a:pt x="117" y="75"/>
                  </a:lnTo>
                  <a:lnTo>
                    <a:pt x="113" y="75"/>
                  </a:lnTo>
                  <a:lnTo>
                    <a:pt x="113" y="71"/>
                  </a:lnTo>
                  <a:lnTo>
                    <a:pt x="109" y="68"/>
                  </a:lnTo>
                  <a:lnTo>
                    <a:pt x="106" y="68"/>
                  </a:lnTo>
                  <a:lnTo>
                    <a:pt x="106" y="64"/>
                  </a:lnTo>
                  <a:lnTo>
                    <a:pt x="102" y="64"/>
                  </a:lnTo>
                  <a:lnTo>
                    <a:pt x="102" y="60"/>
                  </a:lnTo>
                  <a:lnTo>
                    <a:pt x="98" y="60"/>
                  </a:lnTo>
                  <a:lnTo>
                    <a:pt x="98" y="56"/>
                  </a:lnTo>
                  <a:lnTo>
                    <a:pt x="98" y="53"/>
                  </a:lnTo>
                  <a:lnTo>
                    <a:pt x="94" y="53"/>
                  </a:lnTo>
                  <a:lnTo>
                    <a:pt x="94" y="49"/>
                  </a:lnTo>
                  <a:lnTo>
                    <a:pt x="91" y="49"/>
                  </a:lnTo>
                  <a:lnTo>
                    <a:pt x="91" y="45"/>
                  </a:lnTo>
                  <a:lnTo>
                    <a:pt x="91" y="41"/>
                  </a:lnTo>
                  <a:lnTo>
                    <a:pt x="91" y="38"/>
                  </a:lnTo>
                  <a:lnTo>
                    <a:pt x="87" y="38"/>
                  </a:lnTo>
                  <a:lnTo>
                    <a:pt x="87" y="34"/>
                  </a:lnTo>
                  <a:lnTo>
                    <a:pt x="83" y="34"/>
                  </a:lnTo>
                  <a:lnTo>
                    <a:pt x="83" y="30"/>
                  </a:lnTo>
                  <a:lnTo>
                    <a:pt x="83" y="26"/>
                  </a:lnTo>
                  <a:lnTo>
                    <a:pt x="87" y="26"/>
                  </a:lnTo>
                  <a:lnTo>
                    <a:pt x="87" y="23"/>
                  </a:lnTo>
                  <a:lnTo>
                    <a:pt x="83" y="23"/>
                  </a:lnTo>
                  <a:lnTo>
                    <a:pt x="79" y="23"/>
                  </a:lnTo>
                  <a:lnTo>
                    <a:pt x="76" y="23"/>
                  </a:lnTo>
                  <a:lnTo>
                    <a:pt x="76" y="19"/>
                  </a:lnTo>
                  <a:lnTo>
                    <a:pt x="72" y="19"/>
                  </a:lnTo>
                  <a:lnTo>
                    <a:pt x="72" y="15"/>
                  </a:lnTo>
                  <a:lnTo>
                    <a:pt x="72" y="19"/>
                  </a:lnTo>
                  <a:lnTo>
                    <a:pt x="68" y="19"/>
                  </a:lnTo>
                  <a:lnTo>
                    <a:pt x="64" y="19"/>
                  </a:lnTo>
                  <a:lnTo>
                    <a:pt x="64" y="15"/>
                  </a:lnTo>
                  <a:lnTo>
                    <a:pt x="60" y="15"/>
                  </a:lnTo>
                  <a:lnTo>
                    <a:pt x="57" y="15"/>
                  </a:lnTo>
                  <a:lnTo>
                    <a:pt x="57" y="11"/>
                  </a:lnTo>
                  <a:lnTo>
                    <a:pt x="53" y="11"/>
                  </a:lnTo>
                  <a:lnTo>
                    <a:pt x="57" y="11"/>
                  </a:lnTo>
                  <a:lnTo>
                    <a:pt x="57" y="15"/>
                  </a:lnTo>
                  <a:lnTo>
                    <a:pt x="57" y="19"/>
                  </a:lnTo>
                  <a:lnTo>
                    <a:pt x="57" y="23"/>
                  </a:lnTo>
                  <a:lnTo>
                    <a:pt x="57" y="26"/>
                  </a:lnTo>
                  <a:lnTo>
                    <a:pt x="60" y="26"/>
                  </a:lnTo>
                  <a:lnTo>
                    <a:pt x="60" y="30"/>
                  </a:lnTo>
                  <a:lnTo>
                    <a:pt x="60" y="34"/>
                  </a:lnTo>
                  <a:lnTo>
                    <a:pt x="60" y="38"/>
                  </a:lnTo>
                  <a:lnTo>
                    <a:pt x="60" y="41"/>
                  </a:lnTo>
                  <a:lnTo>
                    <a:pt x="64" y="45"/>
                  </a:lnTo>
                  <a:lnTo>
                    <a:pt x="68" y="45"/>
                  </a:lnTo>
                  <a:lnTo>
                    <a:pt x="68" y="49"/>
                  </a:lnTo>
                  <a:lnTo>
                    <a:pt x="72" y="49"/>
                  </a:lnTo>
                  <a:lnTo>
                    <a:pt x="72" y="53"/>
                  </a:lnTo>
                  <a:lnTo>
                    <a:pt x="76" y="53"/>
                  </a:lnTo>
                  <a:lnTo>
                    <a:pt x="76" y="56"/>
                  </a:lnTo>
                  <a:lnTo>
                    <a:pt x="76" y="60"/>
                  </a:lnTo>
                  <a:lnTo>
                    <a:pt x="79" y="60"/>
                  </a:lnTo>
                  <a:lnTo>
                    <a:pt x="83" y="60"/>
                  </a:lnTo>
                  <a:lnTo>
                    <a:pt x="83" y="64"/>
                  </a:lnTo>
                  <a:lnTo>
                    <a:pt x="83" y="68"/>
                  </a:lnTo>
                  <a:lnTo>
                    <a:pt x="87" y="68"/>
                  </a:lnTo>
                  <a:lnTo>
                    <a:pt x="87" y="71"/>
                  </a:lnTo>
                  <a:lnTo>
                    <a:pt x="91" y="71"/>
                  </a:lnTo>
                  <a:lnTo>
                    <a:pt x="91" y="75"/>
                  </a:lnTo>
                  <a:lnTo>
                    <a:pt x="91" y="79"/>
                  </a:lnTo>
                  <a:lnTo>
                    <a:pt x="94" y="79"/>
                  </a:lnTo>
                  <a:lnTo>
                    <a:pt x="94" y="83"/>
                  </a:lnTo>
                  <a:lnTo>
                    <a:pt x="98" y="83"/>
                  </a:lnTo>
                  <a:lnTo>
                    <a:pt x="98" y="86"/>
                  </a:lnTo>
                  <a:lnTo>
                    <a:pt x="102" y="90"/>
                  </a:lnTo>
                  <a:lnTo>
                    <a:pt x="102" y="94"/>
                  </a:lnTo>
                  <a:lnTo>
                    <a:pt x="106" y="98"/>
                  </a:lnTo>
                  <a:lnTo>
                    <a:pt x="106" y="94"/>
                  </a:lnTo>
                  <a:lnTo>
                    <a:pt x="102" y="94"/>
                  </a:lnTo>
                  <a:lnTo>
                    <a:pt x="106" y="90"/>
                  </a:lnTo>
                  <a:lnTo>
                    <a:pt x="106" y="94"/>
                  </a:lnTo>
                  <a:lnTo>
                    <a:pt x="109" y="94"/>
                  </a:lnTo>
                  <a:lnTo>
                    <a:pt x="109" y="98"/>
                  </a:lnTo>
                  <a:lnTo>
                    <a:pt x="109" y="101"/>
                  </a:lnTo>
                  <a:lnTo>
                    <a:pt x="113" y="105"/>
                  </a:lnTo>
                  <a:lnTo>
                    <a:pt x="113" y="109"/>
                  </a:lnTo>
                  <a:lnTo>
                    <a:pt x="113" y="113"/>
                  </a:lnTo>
                  <a:lnTo>
                    <a:pt x="117" y="113"/>
                  </a:lnTo>
                  <a:lnTo>
                    <a:pt x="117" y="117"/>
                  </a:lnTo>
                  <a:lnTo>
                    <a:pt x="117" y="120"/>
                  </a:lnTo>
                  <a:lnTo>
                    <a:pt x="121" y="120"/>
                  </a:lnTo>
                  <a:lnTo>
                    <a:pt x="121" y="124"/>
                  </a:lnTo>
                  <a:lnTo>
                    <a:pt x="121" y="128"/>
                  </a:lnTo>
                  <a:lnTo>
                    <a:pt x="121" y="132"/>
                  </a:lnTo>
                  <a:lnTo>
                    <a:pt x="124" y="132"/>
                  </a:lnTo>
                  <a:lnTo>
                    <a:pt x="124" y="135"/>
                  </a:lnTo>
                  <a:lnTo>
                    <a:pt x="128" y="135"/>
                  </a:lnTo>
                  <a:lnTo>
                    <a:pt x="128" y="132"/>
                  </a:lnTo>
                  <a:lnTo>
                    <a:pt x="132" y="132"/>
                  </a:lnTo>
                  <a:lnTo>
                    <a:pt x="132" y="135"/>
                  </a:lnTo>
                  <a:lnTo>
                    <a:pt x="136" y="135"/>
                  </a:lnTo>
                  <a:lnTo>
                    <a:pt x="136" y="139"/>
                  </a:lnTo>
                  <a:lnTo>
                    <a:pt x="136" y="143"/>
                  </a:lnTo>
                  <a:lnTo>
                    <a:pt x="139" y="143"/>
                  </a:lnTo>
                  <a:lnTo>
                    <a:pt x="143" y="147"/>
                  </a:lnTo>
                  <a:lnTo>
                    <a:pt x="143" y="150"/>
                  </a:lnTo>
                  <a:lnTo>
                    <a:pt x="139" y="150"/>
                  </a:lnTo>
                  <a:lnTo>
                    <a:pt x="136" y="154"/>
                  </a:lnTo>
                  <a:lnTo>
                    <a:pt x="132" y="154"/>
                  </a:lnTo>
                  <a:lnTo>
                    <a:pt x="132" y="150"/>
                  </a:lnTo>
                  <a:lnTo>
                    <a:pt x="132" y="147"/>
                  </a:lnTo>
                  <a:lnTo>
                    <a:pt x="128" y="143"/>
                  </a:lnTo>
                  <a:lnTo>
                    <a:pt x="124" y="143"/>
                  </a:lnTo>
                  <a:lnTo>
                    <a:pt x="121" y="139"/>
                  </a:lnTo>
                  <a:lnTo>
                    <a:pt x="117" y="135"/>
                  </a:lnTo>
                  <a:lnTo>
                    <a:pt x="113" y="135"/>
                  </a:lnTo>
                  <a:lnTo>
                    <a:pt x="109" y="132"/>
                  </a:lnTo>
                  <a:lnTo>
                    <a:pt x="106" y="128"/>
                  </a:lnTo>
                  <a:lnTo>
                    <a:pt x="102" y="128"/>
                  </a:lnTo>
                  <a:lnTo>
                    <a:pt x="102" y="124"/>
                  </a:lnTo>
                  <a:lnTo>
                    <a:pt x="98" y="124"/>
                  </a:lnTo>
                  <a:lnTo>
                    <a:pt x="98" y="120"/>
                  </a:lnTo>
                  <a:lnTo>
                    <a:pt x="98" y="124"/>
                  </a:lnTo>
                  <a:lnTo>
                    <a:pt x="98" y="120"/>
                  </a:lnTo>
                  <a:lnTo>
                    <a:pt x="98" y="117"/>
                  </a:lnTo>
                  <a:lnTo>
                    <a:pt x="102" y="117"/>
                  </a:lnTo>
                  <a:lnTo>
                    <a:pt x="102" y="113"/>
                  </a:lnTo>
                  <a:lnTo>
                    <a:pt x="98" y="113"/>
                  </a:lnTo>
                  <a:lnTo>
                    <a:pt x="98" y="109"/>
                  </a:lnTo>
                  <a:lnTo>
                    <a:pt x="98" y="105"/>
                  </a:lnTo>
                  <a:lnTo>
                    <a:pt x="94" y="105"/>
                  </a:lnTo>
                  <a:lnTo>
                    <a:pt x="94" y="101"/>
                  </a:lnTo>
                  <a:lnTo>
                    <a:pt x="91" y="101"/>
                  </a:lnTo>
                  <a:lnTo>
                    <a:pt x="91" y="98"/>
                  </a:lnTo>
                  <a:lnTo>
                    <a:pt x="87" y="98"/>
                  </a:lnTo>
                  <a:lnTo>
                    <a:pt x="83" y="94"/>
                  </a:lnTo>
                  <a:lnTo>
                    <a:pt x="83" y="90"/>
                  </a:lnTo>
                  <a:lnTo>
                    <a:pt x="83" y="94"/>
                  </a:lnTo>
                  <a:lnTo>
                    <a:pt x="79" y="94"/>
                  </a:lnTo>
                  <a:lnTo>
                    <a:pt x="76" y="94"/>
                  </a:lnTo>
                  <a:lnTo>
                    <a:pt x="76" y="90"/>
                  </a:lnTo>
                  <a:lnTo>
                    <a:pt x="72" y="90"/>
                  </a:lnTo>
                  <a:lnTo>
                    <a:pt x="68" y="90"/>
                  </a:lnTo>
                  <a:lnTo>
                    <a:pt x="68" y="86"/>
                  </a:lnTo>
                  <a:lnTo>
                    <a:pt x="64" y="86"/>
                  </a:lnTo>
                  <a:lnTo>
                    <a:pt x="60" y="86"/>
                  </a:lnTo>
                  <a:lnTo>
                    <a:pt x="60" y="83"/>
                  </a:lnTo>
                  <a:lnTo>
                    <a:pt x="57" y="79"/>
                  </a:lnTo>
                  <a:lnTo>
                    <a:pt x="53" y="79"/>
                  </a:lnTo>
                  <a:lnTo>
                    <a:pt x="53" y="75"/>
                  </a:lnTo>
                  <a:lnTo>
                    <a:pt x="57" y="75"/>
                  </a:lnTo>
                  <a:lnTo>
                    <a:pt x="57" y="79"/>
                  </a:lnTo>
                  <a:lnTo>
                    <a:pt x="60" y="79"/>
                  </a:lnTo>
                  <a:lnTo>
                    <a:pt x="64" y="79"/>
                  </a:lnTo>
                  <a:lnTo>
                    <a:pt x="68" y="79"/>
                  </a:lnTo>
                  <a:lnTo>
                    <a:pt x="72" y="79"/>
                  </a:lnTo>
                  <a:lnTo>
                    <a:pt x="68" y="79"/>
                  </a:lnTo>
                  <a:lnTo>
                    <a:pt x="64" y="75"/>
                  </a:lnTo>
                  <a:lnTo>
                    <a:pt x="68" y="75"/>
                  </a:lnTo>
                  <a:lnTo>
                    <a:pt x="68" y="71"/>
                  </a:lnTo>
                  <a:lnTo>
                    <a:pt x="68" y="68"/>
                  </a:lnTo>
                  <a:lnTo>
                    <a:pt x="68" y="64"/>
                  </a:lnTo>
                  <a:lnTo>
                    <a:pt x="64" y="64"/>
                  </a:lnTo>
                  <a:lnTo>
                    <a:pt x="64" y="60"/>
                  </a:lnTo>
                  <a:lnTo>
                    <a:pt x="60" y="60"/>
                  </a:lnTo>
                  <a:lnTo>
                    <a:pt x="60" y="56"/>
                  </a:lnTo>
                  <a:lnTo>
                    <a:pt x="57" y="53"/>
                  </a:lnTo>
                  <a:lnTo>
                    <a:pt x="53" y="53"/>
                  </a:lnTo>
                  <a:lnTo>
                    <a:pt x="49" y="53"/>
                  </a:lnTo>
                  <a:lnTo>
                    <a:pt x="49" y="49"/>
                  </a:lnTo>
                  <a:lnTo>
                    <a:pt x="45" y="49"/>
                  </a:lnTo>
                  <a:lnTo>
                    <a:pt x="42" y="45"/>
                  </a:lnTo>
                  <a:lnTo>
                    <a:pt x="42" y="41"/>
                  </a:lnTo>
                  <a:lnTo>
                    <a:pt x="42" y="38"/>
                  </a:lnTo>
                  <a:lnTo>
                    <a:pt x="38" y="34"/>
                  </a:lnTo>
                  <a:lnTo>
                    <a:pt x="38" y="38"/>
                  </a:lnTo>
                  <a:lnTo>
                    <a:pt x="38" y="34"/>
                  </a:lnTo>
                  <a:lnTo>
                    <a:pt x="38" y="30"/>
                  </a:lnTo>
                  <a:lnTo>
                    <a:pt x="34" y="26"/>
                  </a:lnTo>
                  <a:lnTo>
                    <a:pt x="34" y="23"/>
                  </a:lnTo>
                  <a:lnTo>
                    <a:pt x="30" y="23"/>
                  </a:lnTo>
                  <a:lnTo>
                    <a:pt x="30" y="19"/>
                  </a:lnTo>
                  <a:lnTo>
                    <a:pt x="27" y="19"/>
                  </a:lnTo>
                  <a:lnTo>
                    <a:pt x="30" y="15"/>
                  </a:lnTo>
                  <a:lnTo>
                    <a:pt x="27" y="15"/>
                  </a:lnTo>
                  <a:lnTo>
                    <a:pt x="27" y="11"/>
                  </a:lnTo>
                  <a:lnTo>
                    <a:pt x="23" y="11"/>
                  </a:lnTo>
                  <a:lnTo>
                    <a:pt x="23" y="7"/>
                  </a:lnTo>
                  <a:lnTo>
                    <a:pt x="23" y="4"/>
                  </a:lnTo>
                  <a:lnTo>
                    <a:pt x="19" y="4"/>
                  </a:lnTo>
                  <a:lnTo>
                    <a:pt x="23" y="4"/>
                  </a:lnTo>
                  <a:lnTo>
                    <a:pt x="27" y="4"/>
                  </a:lnTo>
                  <a:lnTo>
                    <a:pt x="30" y="4"/>
                  </a:lnTo>
                  <a:lnTo>
                    <a:pt x="34" y="0"/>
                  </a:lnTo>
                  <a:lnTo>
                    <a:pt x="42" y="0"/>
                  </a:lnTo>
                  <a:lnTo>
                    <a:pt x="45" y="0"/>
                  </a:lnTo>
                  <a:lnTo>
                    <a:pt x="49" y="0"/>
                  </a:lnTo>
                  <a:lnTo>
                    <a:pt x="53" y="0"/>
                  </a:lnTo>
                  <a:lnTo>
                    <a:pt x="57" y="0"/>
                  </a:lnTo>
                  <a:lnTo>
                    <a:pt x="57" y="4"/>
                  </a:lnTo>
                  <a:lnTo>
                    <a:pt x="60" y="4"/>
                  </a:lnTo>
                  <a:lnTo>
                    <a:pt x="64" y="4"/>
                  </a:lnTo>
                  <a:lnTo>
                    <a:pt x="68" y="7"/>
                  </a:lnTo>
                  <a:lnTo>
                    <a:pt x="72" y="7"/>
                  </a:lnTo>
                  <a:lnTo>
                    <a:pt x="76" y="7"/>
                  </a:lnTo>
                  <a:lnTo>
                    <a:pt x="79" y="11"/>
                  </a:lnTo>
                  <a:lnTo>
                    <a:pt x="83" y="11"/>
                  </a:lnTo>
                  <a:lnTo>
                    <a:pt x="87" y="11"/>
                  </a:lnTo>
                  <a:lnTo>
                    <a:pt x="94" y="15"/>
                  </a:lnTo>
                  <a:lnTo>
                    <a:pt x="98" y="15"/>
                  </a:lnTo>
                  <a:lnTo>
                    <a:pt x="102" y="19"/>
                  </a:lnTo>
                  <a:lnTo>
                    <a:pt x="109" y="19"/>
                  </a:lnTo>
                  <a:lnTo>
                    <a:pt x="117" y="23"/>
                  </a:lnTo>
                  <a:lnTo>
                    <a:pt x="128" y="23"/>
                  </a:lnTo>
                  <a:lnTo>
                    <a:pt x="136" y="23"/>
                  </a:lnTo>
                  <a:lnTo>
                    <a:pt x="139" y="23"/>
                  </a:lnTo>
                  <a:lnTo>
                    <a:pt x="147" y="23"/>
                  </a:lnTo>
                  <a:lnTo>
                    <a:pt x="151" y="23"/>
                  </a:lnTo>
                  <a:lnTo>
                    <a:pt x="162" y="23"/>
                  </a:lnTo>
                  <a:lnTo>
                    <a:pt x="162" y="19"/>
                  </a:lnTo>
                  <a:lnTo>
                    <a:pt x="162" y="15"/>
                  </a:lnTo>
                  <a:lnTo>
                    <a:pt x="166" y="15"/>
                  </a:lnTo>
                  <a:lnTo>
                    <a:pt x="169" y="15"/>
                  </a:lnTo>
                  <a:lnTo>
                    <a:pt x="173" y="15"/>
                  </a:lnTo>
                  <a:lnTo>
                    <a:pt x="177" y="15"/>
                  </a:lnTo>
                  <a:lnTo>
                    <a:pt x="184" y="15"/>
                  </a:lnTo>
                  <a:lnTo>
                    <a:pt x="188" y="15"/>
                  </a:lnTo>
                  <a:lnTo>
                    <a:pt x="192" y="15"/>
                  </a:lnTo>
                  <a:lnTo>
                    <a:pt x="192" y="19"/>
                  </a:lnTo>
                  <a:lnTo>
                    <a:pt x="196" y="19"/>
                  </a:lnTo>
                  <a:lnTo>
                    <a:pt x="196" y="23"/>
                  </a:lnTo>
                  <a:lnTo>
                    <a:pt x="200" y="23"/>
                  </a:lnTo>
                  <a:lnTo>
                    <a:pt x="200" y="26"/>
                  </a:lnTo>
                  <a:lnTo>
                    <a:pt x="203" y="26"/>
                  </a:lnTo>
                  <a:lnTo>
                    <a:pt x="203" y="30"/>
                  </a:lnTo>
                  <a:lnTo>
                    <a:pt x="207" y="30"/>
                  </a:lnTo>
                  <a:lnTo>
                    <a:pt x="211" y="30"/>
                  </a:lnTo>
                  <a:lnTo>
                    <a:pt x="211" y="34"/>
                  </a:lnTo>
                  <a:lnTo>
                    <a:pt x="215" y="34"/>
                  </a:lnTo>
                  <a:lnTo>
                    <a:pt x="215" y="38"/>
                  </a:lnTo>
                  <a:lnTo>
                    <a:pt x="215" y="41"/>
                  </a:lnTo>
                  <a:lnTo>
                    <a:pt x="218" y="41"/>
                  </a:lnTo>
                  <a:lnTo>
                    <a:pt x="215" y="41"/>
                  </a:lnTo>
                  <a:lnTo>
                    <a:pt x="215" y="45"/>
                  </a:lnTo>
                  <a:lnTo>
                    <a:pt x="218" y="49"/>
                  </a:lnTo>
                  <a:lnTo>
                    <a:pt x="222" y="49"/>
                  </a:lnTo>
                  <a:lnTo>
                    <a:pt x="222" y="53"/>
                  </a:lnTo>
                  <a:lnTo>
                    <a:pt x="226" y="53"/>
                  </a:lnTo>
                  <a:lnTo>
                    <a:pt x="230" y="53"/>
                  </a:lnTo>
                  <a:lnTo>
                    <a:pt x="230" y="56"/>
                  </a:lnTo>
                  <a:lnTo>
                    <a:pt x="233" y="56"/>
                  </a:lnTo>
                  <a:lnTo>
                    <a:pt x="237" y="56"/>
                  </a:lnTo>
                  <a:lnTo>
                    <a:pt x="237" y="60"/>
                  </a:lnTo>
                  <a:lnTo>
                    <a:pt x="241" y="60"/>
                  </a:lnTo>
                  <a:lnTo>
                    <a:pt x="241" y="56"/>
                  </a:lnTo>
                  <a:lnTo>
                    <a:pt x="245" y="56"/>
                  </a:lnTo>
                  <a:lnTo>
                    <a:pt x="245" y="53"/>
                  </a:lnTo>
                  <a:lnTo>
                    <a:pt x="248" y="45"/>
                  </a:lnTo>
                  <a:lnTo>
                    <a:pt x="252" y="45"/>
                  </a:lnTo>
                  <a:lnTo>
                    <a:pt x="256" y="45"/>
                  </a:lnTo>
                  <a:lnTo>
                    <a:pt x="260" y="45"/>
                  </a:lnTo>
                  <a:lnTo>
                    <a:pt x="263" y="45"/>
                  </a:lnTo>
                  <a:lnTo>
                    <a:pt x="267" y="45"/>
                  </a:lnTo>
                  <a:lnTo>
                    <a:pt x="267" y="49"/>
                  </a:lnTo>
                  <a:lnTo>
                    <a:pt x="271" y="49"/>
                  </a:lnTo>
                  <a:lnTo>
                    <a:pt x="271" y="53"/>
                  </a:lnTo>
                  <a:lnTo>
                    <a:pt x="275" y="53"/>
                  </a:lnTo>
                  <a:lnTo>
                    <a:pt x="278" y="53"/>
                  </a:lnTo>
                  <a:lnTo>
                    <a:pt x="278" y="56"/>
                  </a:lnTo>
                  <a:lnTo>
                    <a:pt x="278" y="60"/>
                  </a:lnTo>
                  <a:lnTo>
                    <a:pt x="282" y="60"/>
                  </a:lnTo>
                  <a:lnTo>
                    <a:pt x="282" y="64"/>
                  </a:lnTo>
                  <a:lnTo>
                    <a:pt x="286" y="68"/>
                  </a:lnTo>
                  <a:lnTo>
                    <a:pt x="286" y="71"/>
                  </a:lnTo>
                  <a:lnTo>
                    <a:pt x="290" y="71"/>
                  </a:lnTo>
                  <a:lnTo>
                    <a:pt x="290" y="75"/>
                  </a:lnTo>
                  <a:lnTo>
                    <a:pt x="293" y="75"/>
                  </a:lnTo>
                  <a:lnTo>
                    <a:pt x="293" y="79"/>
                  </a:lnTo>
                  <a:lnTo>
                    <a:pt x="297" y="79"/>
                  </a:lnTo>
                  <a:lnTo>
                    <a:pt x="297" y="83"/>
                  </a:lnTo>
                  <a:lnTo>
                    <a:pt x="297" y="86"/>
                  </a:lnTo>
                  <a:lnTo>
                    <a:pt x="297" y="90"/>
                  </a:lnTo>
                  <a:lnTo>
                    <a:pt x="301" y="90"/>
                  </a:lnTo>
                  <a:lnTo>
                    <a:pt x="301" y="94"/>
                  </a:lnTo>
                  <a:lnTo>
                    <a:pt x="305" y="98"/>
                  </a:lnTo>
                  <a:lnTo>
                    <a:pt x="308" y="98"/>
                  </a:lnTo>
                  <a:lnTo>
                    <a:pt x="308" y="101"/>
                  </a:lnTo>
                  <a:lnTo>
                    <a:pt x="312" y="101"/>
                  </a:lnTo>
                  <a:lnTo>
                    <a:pt x="316" y="101"/>
                  </a:lnTo>
                  <a:lnTo>
                    <a:pt x="316" y="105"/>
                  </a:lnTo>
                  <a:lnTo>
                    <a:pt x="320" y="105"/>
                  </a:lnTo>
                  <a:lnTo>
                    <a:pt x="324" y="105"/>
                  </a:lnTo>
                  <a:lnTo>
                    <a:pt x="327" y="105"/>
                  </a:lnTo>
                  <a:lnTo>
                    <a:pt x="327" y="109"/>
                  </a:lnTo>
                  <a:lnTo>
                    <a:pt x="331" y="109"/>
                  </a:lnTo>
                  <a:lnTo>
                    <a:pt x="331" y="105"/>
                  </a:lnTo>
                  <a:lnTo>
                    <a:pt x="335" y="105"/>
                  </a:lnTo>
                  <a:close/>
                  <a:moveTo>
                    <a:pt x="98" y="64"/>
                  </a:moveTo>
                  <a:lnTo>
                    <a:pt x="94" y="60"/>
                  </a:lnTo>
                  <a:lnTo>
                    <a:pt x="91" y="60"/>
                  </a:lnTo>
                  <a:lnTo>
                    <a:pt x="94" y="56"/>
                  </a:lnTo>
                  <a:lnTo>
                    <a:pt x="98" y="56"/>
                  </a:lnTo>
                  <a:lnTo>
                    <a:pt x="98" y="60"/>
                  </a:lnTo>
                  <a:lnTo>
                    <a:pt x="98" y="64"/>
                  </a:lnTo>
                  <a:close/>
                  <a:moveTo>
                    <a:pt x="83" y="56"/>
                  </a:moveTo>
                  <a:lnTo>
                    <a:pt x="79" y="56"/>
                  </a:lnTo>
                  <a:lnTo>
                    <a:pt x="76" y="53"/>
                  </a:lnTo>
                  <a:lnTo>
                    <a:pt x="76" y="49"/>
                  </a:lnTo>
                  <a:lnTo>
                    <a:pt x="79" y="49"/>
                  </a:lnTo>
                  <a:lnTo>
                    <a:pt x="79" y="53"/>
                  </a:lnTo>
                  <a:lnTo>
                    <a:pt x="83" y="53"/>
                  </a:lnTo>
                  <a:lnTo>
                    <a:pt x="83" y="56"/>
                  </a:lnTo>
                  <a:close/>
                  <a:moveTo>
                    <a:pt x="493" y="195"/>
                  </a:moveTo>
                  <a:lnTo>
                    <a:pt x="493" y="192"/>
                  </a:lnTo>
                  <a:lnTo>
                    <a:pt x="496" y="192"/>
                  </a:lnTo>
                  <a:lnTo>
                    <a:pt x="500" y="192"/>
                  </a:lnTo>
                  <a:lnTo>
                    <a:pt x="496" y="192"/>
                  </a:lnTo>
                  <a:lnTo>
                    <a:pt x="496" y="195"/>
                  </a:lnTo>
                  <a:lnTo>
                    <a:pt x="493" y="195"/>
                  </a:lnTo>
                  <a:close/>
                  <a:moveTo>
                    <a:pt x="53" y="75"/>
                  </a:moveTo>
                  <a:lnTo>
                    <a:pt x="49" y="71"/>
                  </a:lnTo>
                  <a:lnTo>
                    <a:pt x="49" y="68"/>
                  </a:lnTo>
                  <a:lnTo>
                    <a:pt x="53" y="68"/>
                  </a:lnTo>
                  <a:lnTo>
                    <a:pt x="53" y="71"/>
                  </a:lnTo>
                  <a:lnTo>
                    <a:pt x="53" y="75"/>
                  </a:lnTo>
                  <a:close/>
                  <a:moveTo>
                    <a:pt x="106" y="132"/>
                  </a:moveTo>
                  <a:lnTo>
                    <a:pt x="102" y="128"/>
                  </a:lnTo>
                  <a:lnTo>
                    <a:pt x="106" y="128"/>
                  </a:lnTo>
                  <a:lnTo>
                    <a:pt x="106" y="132"/>
                  </a:lnTo>
                  <a:close/>
                  <a:moveTo>
                    <a:pt x="102" y="128"/>
                  </a:moveTo>
                  <a:lnTo>
                    <a:pt x="98" y="128"/>
                  </a:lnTo>
                  <a:lnTo>
                    <a:pt x="98" y="124"/>
                  </a:lnTo>
                  <a:lnTo>
                    <a:pt x="98" y="120"/>
                  </a:lnTo>
                  <a:lnTo>
                    <a:pt x="98" y="117"/>
                  </a:lnTo>
                  <a:lnTo>
                    <a:pt x="98" y="120"/>
                  </a:lnTo>
                  <a:lnTo>
                    <a:pt x="98" y="124"/>
                  </a:lnTo>
                  <a:lnTo>
                    <a:pt x="102" y="128"/>
                  </a:lnTo>
                  <a:close/>
                  <a:moveTo>
                    <a:pt x="188" y="177"/>
                  </a:moveTo>
                  <a:lnTo>
                    <a:pt x="184" y="177"/>
                  </a:lnTo>
                  <a:lnTo>
                    <a:pt x="184" y="173"/>
                  </a:lnTo>
                  <a:lnTo>
                    <a:pt x="188" y="173"/>
                  </a:lnTo>
                  <a:lnTo>
                    <a:pt x="188" y="177"/>
                  </a:lnTo>
                  <a:close/>
                  <a:moveTo>
                    <a:pt x="124" y="124"/>
                  </a:moveTo>
                  <a:lnTo>
                    <a:pt x="121" y="120"/>
                  </a:lnTo>
                  <a:lnTo>
                    <a:pt x="124" y="120"/>
                  </a:lnTo>
                  <a:lnTo>
                    <a:pt x="124" y="124"/>
                  </a:lnTo>
                  <a:close/>
                  <a:moveTo>
                    <a:pt x="117" y="222"/>
                  </a:moveTo>
                  <a:lnTo>
                    <a:pt x="117" y="218"/>
                  </a:lnTo>
                  <a:lnTo>
                    <a:pt x="117" y="222"/>
                  </a:lnTo>
                  <a:close/>
                  <a:moveTo>
                    <a:pt x="113" y="109"/>
                  </a:moveTo>
                  <a:lnTo>
                    <a:pt x="113" y="105"/>
                  </a:lnTo>
                  <a:lnTo>
                    <a:pt x="117" y="105"/>
                  </a:lnTo>
                  <a:lnTo>
                    <a:pt x="113" y="105"/>
                  </a:lnTo>
                  <a:lnTo>
                    <a:pt x="113" y="109"/>
                  </a:lnTo>
                  <a:close/>
                  <a:moveTo>
                    <a:pt x="417" y="222"/>
                  </a:moveTo>
                  <a:lnTo>
                    <a:pt x="421" y="218"/>
                  </a:lnTo>
                  <a:lnTo>
                    <a:pt x="425" y="218"/>
                  </a:lnTo>
                  <a:lnTo>
                    <a:pt x="421" y="218"/>
                  </a:lnTo>
                  <a:lnTo>
                    <a:pt x="417" y="222"/>
                  </a:lnTo>
                  <a:close/>
                  <a:moveTo>
                    <a:pt x="188" y="177"/>
                  </a:moveTo>
                  <a:lnTo>
                    <a:pt x="192" y="177"/>
                  </a:lnTo>
                  <a:lnTo>
                    <a:pt x="188" y="177"/>
                  </a:lnTo>
                  <a:close/>
                  <a:moveTo>
                    <a:pt x="136" y="135"/>
                  </a:moveTo>
                  <a:lnTo>
                    <a:pt x="136" y="132"/>
                  </a:lnTo>
                  <a:lnTo>
                    <a:pt x="136" y="135"/>
                  </a:lnTo>
                  <a:close/>
                  <a:moveTo>
                    <a:pt x="128" y="132"/>
                  </a:moveTo>
                  <a:lnTo>
                    <a:pt x="128" y="128"/>
                  </a:lnTo>
                  <a:lnTo>
                    <a:pt x="128" y="132"/>
                  </a:lnTo>
                  <a:close/>
                  <a:moveTo>
                    <a:pt x="0" y="60"/>
                  </a:moveTo>
                  <a:lnTo>
                    <a:pt x="0" y="56"/>
                  </a:lnTo>
                  <a:lnTo>
                    <a:pt x="4" y="56"/>
                  </a:lnTo>
                  <a:lnTo>
                    <a:pt x="4" y="60"/>
                  </a:lnTo>
                  <a:lnTo>
                    <a:pt x="0" y="60"/>
                  </a:lnTo>
                  <a:close/>
                </a:path>
              </a:pathLst>
            </a:custGeom>
            <a:noFill/>
            <a:ln w="6350">
              <a:solidFill>
                <a:srgbClr val="000000"/>
              </a:solidFill>
              <a:prstDash val="solid"/>
              <a:round/>
              <a:headEnd/>
              <a:tailEnd/>
            </a:ln>
            <a:extLst>
              <a:ext uri="{909E8E84-426E-40DD-AFC4-6F175D3DCCD1}">
                <a14:hiddenFill xmlns:a14="http://schemas.microsoft.com/office/drawing/2010/main">
                  <a:solidFill>
                    <a:srgbClr val="339933"/>
                  </a:solidFill>
                </a14:hiddenFill>
              </a:ext>
            </a:extLst>
          </p:spPr>
          <p:txBody>
            <a:bodyPr/>
            <a:lstStyle/>
            <a:p>
              <a:endParaRPr lang="en-US"/>
            </a:p>
          </p:txBody>
        </p:sp>
        <p:sp>
          <p:nvSpPr>
            <p:cNvPr id="2453" name="Freeform 3246"/>
            <p:cNvSpPr>
              <a:spLocks/>
            </p:cNvSpPr>
            <p:nvPr/>
          </p:nvSpPr>
          <p:spPr bwMode="auto">
            <a:xfrm>
              <a:off x="4887913" y="3154363"/>
              <a:ext cx="84137" cy="77787"/>
            </a:xfrm>
            <a:custGeom>
              <a:avLst/>
              <a:gdLst>
                <a:gd name="T0" fmla="*/ 60325 w 53"/>
                <a:gd name="T1" fmla="*/ 6350 h 49"/>
                <a:gd name="T2" fmla="*/ 60325 w 53"/>
                <a:gd name="T3" fmla="*/ 12700 h 49"/>
                <a:gd name="T4" fmla="*/ 66675 w 53"/>
                <a:gd name="T5" fmla="*/ 23812 h 49"/>
                <a:gd name="T6" fmla="*/ 73025 w 53"/>
                <a:gd name="T7" fmla="*/ 30162 h 49"/>
                <a:gd name="T8" fmla="*/ 77787 w 53"/>
                <a:gd name="T9" fmla="*/ 36512 h 49"/>
                <a:gd name="T10" fmla="*/ 84137 w 53"/>
                <a:gd name="T11" fmla="*/ 42862 h 49"/>
                <a:gd name="T12" fmla="*/ 84137 w 53"/>
                <a:gd name="T13" fmla="*/ 42862 h 49"/>
                <a:gd name="T14" fmla="*/ 77787 w 53"/>
                <a:gd name="T15" fmla="*/ 42862 h 49"/>
                <a:gd name="T16" fmla="*/ 73025 w 53"/>
                <a:gd name="T17" fmla="*/ 53975 h 49"/>
                <a:gd name="T18" fmla="*/ 77787 w 53"/>
                <a:gd name="T19" fmla="*/ 60325 h 49"/>
                <a:gd name="T20" fmla="*/ 77787 w 53"/>
                <a:gd name="T21" fmla="*/ 60325 h 49"/>
                <a:gd name="T22" fmla="*/ 77787 w 53"/>
                <a:gd name="T23" fmla="*/ 66675 h 49"/>
                <a:gd name="T24" fmla="*/ 77787 w 53"/>
                <a:gd name="T25" fmla="*/ 71437 h 49"/>
                <a:gd name="T26" fmla="*/ 73025 w 53"/>
                <a:gd name="T27" fmla="*/ 71437 h 49"/>
                <a:gd name="T28" fmla="*/ 73025 w 53"/>
                <a:gd name="T29" fmla="*/ 71437 h 49"/>
                <a:gd name="T30" fmla="*/ 77787 w 53"/>
                <a:gd name="T31" fmla="*/ 77787 h 49"/>
                <a:gd name="T32" fmla="*/ 73025 w 53"/>
                <a:gd name="T33" fmla="*/ 71437 h 49"/>
                <a:gd name="T34" fmla="*/ 73025 w 53"/>
                <a:gd name="T35" fmla="*/ 71437 h 49"/>
                <a:gd name="T36" fmla="*/ 66675 w 53"/>
                <a:gd name="T37" fmla="*/ 66675 h 49"/>
                <a:gd name="T38" fmla="*/ 66675 w 53"/>
                <a:gd name="T39" fmla="*/ 60325 h 49"/>
                <a:gd name="T40" fmla="*/ 60325 w 53"/>
                <a:gd name="T41" fmla="*/ 66675 h 49"/>
                <a:gd name="T42" fmla="*/ 66675 w 53"/>
                <a:gd name="T43" fmla="*/ 66675 h 49"/>
                <a:gd name="T44" fmla="*/ 66675 w 53"/>
                <a:gd name="T45" fmla="*/ 71437 h 49"/>
                <a:gd name="T46" fmla="*/ 66675 w 53"/>
                <a:gd name="T47" fmla="*/ 71437 h 49"/>
                <a:gd name="T48" fmla="*/ 60325 w 53"/>
                <a:gd name="T49" fmla="*/ 66675 h 49"/>
                <a:gd name="T50" fmla="*/ 53975 w 53"/>
                <a:gd name="T51" fmla="*/ 66675 h 49"/>
                <a:gd name="T52" fmla="*/ 60325 w 53"/>
                <a:gd name="T53" fmla="*/ 53975 h 49"/>
                <a:gd name="T54" fmla="*/ 53975 w 53"/>
                <a:gd name="T55" fmla="*/ 47625 h 49"/>
                <a:gd name="T56" fmla="*/ 47625 w 53"/>
                <a:gd name="T57" fmla="*/ 47625 h 49"/>
                <a:gd name="T58" fmla="*/ 36512 w 53"/>
                <a:gd name="T59" fmla="*/ 42862 h 49"/>
                <a:gd name="T60" fmla="*/ 30162 w 53"/>
                <a:gd name="T61" fmla="*/ 42862 h 49"/>
                <a:gd name="T62" fmla="*/ 30162 w 53"/>
                <a:gd name="T63" fmla="*/ 36512 h 49"/>
                <a:gd name="T64" fmla="*/ 30162 w 53"/>
                <a:gd name="T65" fmla="*/ 30162 h 49"/>
                <a:gd name="T66" fmla="*/ 23812 w 53"/>
                <a:gd name="T67" fmla="*/ 23812 h 49"/>
                <a:gd name="T68" fmla="*/ 19050 w 53"/>
                <a:gd name="T69" fmla="*/ 30162 h 49"/>
                <a:gd name="T70" fmla="*/ 19050 w 53"/>
                <a:gd name="T71" fmla="*/ 30162 h 49"/>
                <a:gd name="T72" fmla="*/ 23812 w 53"/>
                <a:gd name="T73" fmla="*/ 36512 h 49"/>
                <a:gd name="T74" fmla="*/ 19050 w 53"/>
                <a:gd name="T75" fmla="*/ 36512 h 49"/>
                <a:gd name="T76" fmla="*/ 12700 w 53"/>
                <a:gd name="T77" fmla="*/ 36512 h 49"/>
                <a:gd name="T78" fmla="*/ 6350 w 53"/>
                <a:gd name="T79" fmla="*/ 30162 h 49"/>
                <a:gd name="T80" fmla="*/ 6350 w 53"/>
                <a:gd name="T81" fmla="*/ 30162 h 49"/>
                <a:gd name="T82" fmla="*/ 0 w 53"/>
                <a:gd name="T83" fmla="*/ 19050 h 49"/>
                <a:gd name="T84" fmla="*/ 6350 w 53"/>
                <a:gd name="T85" fmla="*/ 12700 h 49"/>
                <a:gd name="T86" fmla="*/ 0 w 53"/>
                <a:gd name="T87" fmla="*/ 6350 h 49"/>
                <a:gd name="T88" fmla="*/ 6350 w 53"/>
                <a:gd name="T89" fmla="*/ 6350 h 49"/>
                <a:gd name="T90" fmla="*/ 6350 w 53"/>
                <a:gd name="T91" fmla="*/ 6350 h 49"/>
                <a:gd name="T92" fmla="*/ 12700 w 53"/>
                <a:gd name="T93" fmla="*/ 0 h 49"/>
                <a:gd name="T94" fmla="*/ 19050 w 53"/>
                <a:gd name="T95" fmla="*/ 6350 h 49"/>
                <a:gd name="T96" fmla="*/ 19050 w 53"/>
                <a:gd name="T97" fmla="*/ 6350 h 49"/>
                <a:gd name="T98" fmla="*/ 42862 w 53"/>
                <a:gd name="T99" fmla="*/ 6350 h 49"/>
                <a:gd name="T100" fmla="*/ 47625 w 53"/>
                <a:gd name="T101" fmla="*/ 12700 h 49"/>
                <a:gd name="T102" fmla="*/ 47625 w 53"/>
                <a:gd name="T103" fmla="*/ 12700 h 49"/>
                <a:gd name="T104" fmla="*/ 53975 w 53"/>
                <a:gd name="T105" fmla="*/ 12700 h 49"/>
                <a:gd name="T106" fmla="*/ 53975 w 53"/>
                <a:gd name="T107" fmla="*/ 12700 h 49"/>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53" h="49">
                  <a:moveTo>
                    <a:pt x="34" y="4"/>
                  </a:moveTo>
                  <a:lnTo>
                    <a:pt x="38" y="4"/>
                  </a:lnTo>
                  <a:lnTo>
                    <a:pt x="38" y="8"/>
                  </a:lnTo>
                  <a:lnTo>
                    <a:pt x="38" y="12"/>
                  </a:lnTo>
                  <a:lnTo>
                    <a:pt x="42" y="15"/>
                  </a:lnTo>
                  <a:lnTo>
                    <a:pt x="46" y="19"/>
                  </a:lnTo>
                  <a:lnTo>
                    <a:pt x="49" y="23"/>
                  </a:lnTo>
                  <a:lnTo>
                    <a:pt x="49" y="27"/>
                  </a:lnTo>
                  <a:lnTo>
                    <a:pt x="53" y="27"/>
                  </a:lnTo>
                  <a:lnTo>
                    <a:pt x="49" y="27"/>
                  </a:lnTo>
                  <a:lnTo>
                    <a:pt x="46" y="27"/>
                  </a:lnTo>
                  <a:lnTo>
                    <a:pt x="46" y="30"/>
                  </a:lnTo>
                  <a:lnTo>
                    <a:pt x="46" y="34"/>
                  </a:lnTo>
                  <a:lnTo>
                    <a:pt x="49" y="34"/>
                  </a:lnTo>
                  <a:lnTo>
                    <a:pt x="49" y="38"/>
                  </a:lnTo>
                  <a:lnTo>
                    <a:pt x="49" y="42"/>
                  </a:lnTo>
                  <a:lnTo>
                    <a:pt x="49" y="45"/>
                  </a:lnTo>
                  <a:lnTo>
                    <a:pt x="46" y="45"/>
                  </a:lnTo>
                  <a:lnTo>
                    <a:pt x="49" y="49"/>
                  </a:lnTo>
                  <a:lnTo>
                    <a:pt x="46" y="49"/>
                  </a:lnTo>
                  <a:lnTo>
                    <a:pt x="46" y="45"/>
                  </a:lnTo>
                  <a:lnTo>
                    <a:pt x="42" y="42"/>
                  </a:lnTo>
                  <a:lnTo>
                    <a:pt x="42" y="38"/>
                  </a:lnTo>
                  <a:lnTo>
                    <a:pt x="38" y="38"/>
                  </a:lnTo>
                  <a:lnTo>
                    <a:pt x="38" y="42"/>
                  </a:lnTo>
                  <a:lnTo>
                    <a:pt x="42" y="42"/>
                  </a:lnTo>
                  <a:lnTo>
                    <a:pt x="42" y="45"/>
                  </a:lnTo>
                  <a:lnTo>
                    <a:pt x="38" y="45"/>
                  </a:lnTo>
                  <a:lnTo>
                    <a:pt x="38" y="42"/>
                  </a:lnTo>
                  <a:lnTo>
                    <a:pt x="34" y="42"/>
                  </a:lnTo>
                  <a:lnTo>
                    <a:pt x="38" y="38"/>
                  </a:lnTo>
                  <a:lnTo>
                    <a:pt x="38" y="34"/>
                  </a:lnTo>
                  <a:lnTo>
                    <a:pt x="34" y="34"/>
                  </a:lnTo>
                  <a:lnTo>
                    <a:pt x="34" y="30"/>
                  </a:lnTo>
                  <a:lnTo>
                    <a:pt x="30" y="30"/>
                  </a:lnTo>
                  <a:lnTo>
                    <a:pt x="27" y="30"/>
                  </a:lnTo>
                  <a:lnTo>
                    <a:pt x="27" y="27"/>
                  </a:lnTo>
                  <a:lnTo>
                    <a:pt x="23" y="27"/>
                  </a:lnTo>
                  <a:lnTo>
                    <a:pt x="19" y="27"/>
                  </a:lnTo>
                  <a:lnTo>
                    <a:pt x="19" y="23"/>
                  </a:lnTo>
                  <a:lnTo>
                    <a:pt x="19" y="19"/>
                  </a:lnTo>
                  <a:lnTo>
                    <a:pt x="15" y="19"/>
                  </a:lnTo>
                  <a:lnTo>
                    <a:pt x="15" y="15"/>
                  </a:lnTo>
                  <a:lnTo>
                    <a:pt x="12" y="15"/>
                  </a:lnTo>
                  <a:lnTo>
                    <a:pt x="12" y="19"/>
                  </a:lnTo>
                  <a:lnTo>
                    <a:pt x="15" y="19"/>
                  </a:lnTo>
                  <a:lnTo>
                    <a:pt x="15" y="23"/>
                  </a:lnTo>
                  <a:lnTo>
                    <a:pt x="12" y="27"/>
                  </a:lnTo>
                  <a:lnTo>
                    <a:pt x="12" y="23"/>
                  </a:lnTo>
                  <a:lnTo>
                    <a:pt x="8" y="23"/>
                  </a:lnTo>
                  <a:lnTo>
                    <a:pt x="4" y="23"/>
                  </a:lnTo>
                  <a:lnTo>
                    <a:pt x="4" y="19"/>
                  </a:lnTo>
                  <a:lnTo>
                    <a:pt x="0" y="15"/>
                  </a:lnTo>
                  <a:lnTo>
                    <a:pt x="0" y="12"/>
                  </a:lnTo>
                  <a:lnTo>
                    <a:pt x="4" y="12"/>
                  </a:lnTo>
                  <a:lnTo>
                    <a:pt x="4" y="8"/>
                  </a:lnTo>
                  <a:lnTo>
                    <a:pt x="0" y="8"/>
                  </a:lnTo>
                  <a:lnTo>
                    <a:pt x="0" y="4"/>
                  </a:lnTo>
                  <a:lnTo>
                    <a:pt x="4" y="4"/>
                  </a:lnTo>
                  <a:lnTo>
                    <a:pt x="4" y="0"/>
                  </a:lnTo>
                  <a:lnTo>
                    <a:pt x="8" y="0"/>
                  </a:lnTo>
                  <a:lnTo>
                    <a:pt x="12" y="4"/>
                  </a:lnTo>
                  <a:lnTo>
                    <a:pt x="15" y="4"/>
                  </a:lnTo>
                  <a:lnTo>
                    <a:pt x="19" y="4"/>
                  </a:lnTo>
                  <a:lnTo>
                    <a:pt x="27" y="4"/>
                  </a:lnTo>
                  <a:lnTo>
                    <a:pt x="27" y="8"/>
                  </a:lnTo>
                  <a:lnTo>
                    <a:pt x="30" y="8"/>
                  </a:lnTo>
                  <a:lnTo>
                    <a:pt x="34" y="8"/>
                  </a:lnTo>
                  <a:lnTo>
                    <a:pt x="34" y="4"/>
                  </a:lnTo>
                  <a:close/>
                </a:path>
              </a:pathLst>
            </a:custGeom>
            <a:noFill/>
            <a:ln w="6350">
              <a:solidFill>
                <a:srgbClr val="000000"/>
              </a:solidFill>
              <a:prstDash val="solid"/>
              <a:round/>
              <a:headEnd/>
              <a:tailEnd/>
            </a:ln>
            <a:extLst>
              <a:ext uri="{909E8E84-426E-40DD-AFC4-6F175D3DCCD1}">
                <a14:hiddenFill xmlns:a14="http://schemas.microsoft.com/office/drawing/2010/main">
                  <a:solidFill>
                    <a:srgbClr val="339933"/>
                  </a:solidFill>
                </a14:hiddenFill>
              </a:ext>
            </a:extLst>
          </p:spPr>
          <p:txBody>
            <a:bodyPr/>
            <a:lstStyle/>
            <a:p>
              <a:endParaRPr lang="en-US"/>
            </a:p>
          </p:txBody>
        </p:sp>
        <p:sp>
          <p:nvSpPr>
            <p:cNvPr id="2454" name="Freeform 3250"/>
            <p:cNvSpPr>
              <a:spLocks noEditPoints="1"/>
            </p:cNvSpPr>
            <p:nvPr/>
          </p:nvSpPr>
          <p:spPr bwMode="auto">
            <a:xfrm>
              <a:off x="5484813" y="3149600"/>
              <a:ext cx="36512" cy="34925"/>
            </a:xfrm>
            <a:custGeom>
              <a:avLst/>
              <a:gdLst>
                <a:gd name="T0" fmla="*/ 0 w 23"/>
                <a:gd name="T1" fmla="*/ 34925 h 22"/>
                <a:gd name="T2" fmla="*/ 12700 w 23"/>
                <a:gd name="T3" fmla="*/ 28575 h 22"/>
                <a:gd name="T4" fmla="*/ 12700 w 23"/>
                <a:gd name="T5" fmla="*/ 28575 h 22"/>
                <a:gd name="T6" fmla="*/ 12700 w 23"/>
                <a:gd name="T7" fmla="*/ 23813 h 22"/>
                <a:gd name="T8" fmla="*/ 12700 w 23"/>
                <a:gd name="T9" fmla="*/ 17463 h 22"/>
                <a:gd name="T10" fmla="*/ 12700 w 23"/>
                <a:gd name="T11" fmla="*/ 17463 h 22"/>
                <a:gd name="T12" fmla="*/ 12700 w 23"/>
                <a:gd name="T13" fmla="*/ 17463 h 22"/>
                <a:gd name="T14" fmla="*/ 12700 w 23"/>
                <a:gd name="T15" fmla="*/ 17463 h 22"/>
                <a:gd name="T16" fmla="*/ 12700 w 23"/>
                <a:gd name="T17" fmla="*/ 17463 h 22"/>
                <a:gd name="T18" fmla="*/ 17462 w 23"/>
                <a:gd name="T19" fmla="*/ 17463 h 22"/>
                <a:gd name="T20" fmla="*/ 23812 w 23"/>
                <a:gd name="T21" fmla="*/ 17463 h 22"/>
                <a:gd name="T22" fmla="*/ 23812 w 23"/>
                <a:gd name="T23" fmla="*/ 17463 h 22"/>
                <a:gd name="T24" fmla="*/ 23812 w 23"/>
                <a:gd name="T25" fmla="*/ 17463 h 22"/>
                <a:gd name="T26" fmla="*/ 30162 w 23"/>
                <a:gd name="T27" fmla="*/ 17463 h 22"/>
                <a:gd name="T28" fmla="*/ 23812 w 23"/>
                <a:gd name="T29" fmla="*/ 17463 h 22"/>
                <a:gd name="T30" fmla="*/ 23812 w 23"/>
                <a:gd name="T31" fmla="*/ 17463 h 22"/>
                <a:gd name="T32" fmla="*/ 23812 w 23"/>
                <a:gd name="T33" fmla="*/ 17463 h 22"/>
                <a:gd name="T34" fmla="*/ 23812 w 23"/>
                <a:gd name="T35" fmla="*/ 23813 h 22"/>
                <a:gd name="T36" fmla="*/ 23812 w 23"/>
                <a:gd name="T37" fmla="*/ 28575 h 22"/>
                <a:gd name="T38" fmla="*/ 23812 w 23"/>
                <a:gd name="T39" fmla="*/ 34925 h 22"/>
                <a:gd name="T40" fmla="*/ 17462 w 23"/>
                <a:gd name="T41" fmla="*/ 34925 h 22"/>
                <a:gd name="T42" fmla="*/ 12700 w 23"/>
                <a:gd name="T43" fmla="*/ 34925 h 22"/>
                <a:gd name="T44" fmla="*/ 6350 w 23"/>
                <a:gd name="T45" fmla="*/ 34925 h 22"/>
                <a:gd name="T46" fmla="*/ 6350 w 23"/>
                <a:gd name="T47" fmla="*/ 34925 h 22"/>
                <a:gd name="T48" fmla="*/ 6350 w 23"/>
                <a:gd name="T49" fmla="*/ 34925 h 22"/>
                <a:gd name="T50" fmla="*/ 30162 w 23"/>
                <a:gd name="T51" fmla="*/ 4763 h 22"/>
                <a:gd name="T52" fmla="*/ 30162 w 23"/>
                <a:gd name="T53" fmla="*/ 4763 h 22"/>
                <a:gd name="T54" fmla="*/ 36512 w 23"/>
                <a:gd name="T55" fmla="*/ 4763 h 22"/>
                <a:gd name="T56" fmla="*/ 36512 w 23"/>
                <a:gd name="T57" fmla="*/ 0 h 22"/>
                <a:gd name="T58" fmla="*/ 36512 w 23"/>
                <a:gd name="T59" fmla="*/ 4763 h 22"/>
                <a:gd name="T60" fmla="*/ 36512 w 23"/>
                <a:gd name="T61" fmla="*/ 4763 h 22"/>
                <a:gd name="T62" fmla="*/ 36512 w 23"/>
                <a:gd name="T63" fmla="*/ 4763 h 22"/>
                <a:gd name="T64" fmla="*/ 30162 w 23"/>
                <a:gd name="T65" fmla="*/ 4763 h 2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3" h="22">
                  <a:moveTo>
                    <a:pt x="0" y="22"/>
                  </a:moveTo>
                  <a:lnTo>
                    <a:pt x="0" y="22"/>
                  </a:lnTo>
                  <a:lnTo>
                    <a:pt x="4" y="22"/>
                  </a:lnTo>
                  <a:lnTo>
                    <a:pt x="8" y="18"/>
                  </a:lnTo>
                  <a:lnTo>
                    <a:pt x="8" y="15"/>
                  </a:lnTo>
                  <a:lnTo>
                    <a:pt x="8" y="11"/>
                  </a:lnTo>
                  <a:lnTo>
                    <a:pt x="4" y="11"/>
                  </a:lnTo>
                  <a:lnTo>
                    <a:pt x="8" y="11"/>
                  </a:lnTo>
                  <a:lnTo>
                    <a:pt x="11" y="11"/>
                  </a:lnTo>
                  <a:lnTo>
                    <a:pt x="15" y="11"/>
                  </a:lnTo>
                  <a:lnTo>
                    <a:pt x="19" y="11"/>
                  </a:lnTo>
                  <a:lnTo>
                    <a:pt x="15" y="11"/>
                  </a:lnTo>
                  <a:lnTo>
                    <a:pt x="15" y="15"/>
                  </a:lnTo>
                  <a:lnTo>
                    <a:pt x="15" y="18"/>
                  </a:lnTo>
                  <a:lnTo>
                    <a:pt x="15" y="22"/>
                  </a:lnTo>
                  <a:lnTo>
                    <a:pt x="11" y="22"/>
                  </a:lnTo>
                  <a:lnTo>
                    <a:pt x="8" y="22"/>
                  </a:lnTo>
                  <a:lnTo>
                    <a:pt x="4" y="22"/>
                  </a:lnTo>
                  <a:lnTo>
                    <a:pt x="0" y="22"/>
                  </a:lnTo>
                  <a:close/>
                  <a:moveTo>
                    <a:pt x="19" y="3"/>
                  </a:moveTo>
                  <a:lnTo>
                    <a:pt x="19" y="3"/>
                  </a:lnTo>
                  <a:lnTo>
                    <a:pt x="23" y="3"/>
                  </a:lnTo>
                  <a:lnTo>
                    <a:pt x="23" y="0"/>
                  </a:lnTo>
                  <a:lnTo>
                    <a:pt x="23" y="3"/>
                  </a:lnTo>
                  <a:lnTo>
                    <a:pt x="19" y="3"/>
                  </a:lnTo>
                  <a:close/>
                </a:path>
              </a:pathLst>
            </a:custGeom>
            <a:noFill/>
            <a:ln w="6350">
              <a:solidFill>
                <a:srgbClr val="000000"/>
              </a:solidFill>
              <a:prstDash val="solid"/>
              <a:round/>
              <a:headEnd/>
              <a:tailEnd/>
            </a:ln>
            <a:extLst>
              <a:ext uri="{909E8E84-426E-40DD-AFC4-6F175D3DCCD1}">
                <a14:hiddenFill xmlns:a14="http://schemas.microsoft.com/office/drawing/2010/main">
                  <a:solidFill>
                    <a:srgbClr val="00FF00"/>
                  </a:solidFill>
                </a14:hiddenFill>
              </a:ext>
            </a:extLst>
          </p:spPr>
          <p:txBody>
            <a:bodyPr/>
            <a:lstStyle/>
            <a:p>
              <a:endParaRPr lang="en-US"/>
            </a:p>
          </p:txBody>
        </p:sp>
        <p:sp>
          <p:nvSpPr>
            <p:cNvPr id="2455" name="Freeform 3314"/>
            <p:cNvSpPr>
              <a:spLocks/>
            </p:cNvSpPr>
            <p:nvPr/>
          </p:nvSpPr>
          <p:spPr bwMode="auto">
            <a:xfrm>
              <a:off x="4846638" y="3059113"/>
              <a:ext cx="114300" cy="107950"/>
            </a:xfrm>
            <a:custGeom>
              <a:avLst/>
              <a:gdLst>
                <a:gd name="T0" fmla="*/ 107950 w 72"/>
                <a:gd name="T1" fmla="*/ 0 h 68"/>
                <a:gd name="T2" fmla="*/ 101600 w 72"/>
                <a:gd name="T3" fmla="*/ 6350 h 68"/>
                <a:gd name="T4" fmla="*/ 107950 w 72"/>
                <a:gd name="T5" fmla="*/ 12700 h 68"/>
                <a:gd name="T6" fmla="*/ 107950 w 72"/>
                <a:gd name="T7" fmla="*/ 17463 h 68"/>
                <a:gd name="T8" fmla="*/ 107950 w 72"/>
                <a:gd name="T9" fmla="*/ 23813 h 68"/>
                <a:gd name="T10" fmla="*/ 101600 w 72"/>
                <a:gd name="T11" fmla="*/ 30163 h 68"/>
                <a:gd name="T12" fmla="*/ 101600 w 72"/>
                <a:gd name="T13" fmla="*/ 41275 h 68"/>
                <a:gd name="T14" fmla="*/ 101600 w 72"/>
                <a:gd name="T15" fmla="*/ 53975 h 68"/>
                <a:gd name="T16" fmla="*/ 101600 w 72"/>
                <a:gd name="T17" fmla="*/ 60325 h 68"/>
                <a:gd name="T18" fmla="*/ 101600 w 72"/>
                <a:gd name="T19" fmla="*/ 66675 h 68"/>
                <a:gd name="T20" fmla="*/ 101600 w 72"/>
                <a:gd name="T21" fmla="*/ 66675 h 68"/>
                <a:gd name="T22" fmla="*/ 101600 w 72"/>
                <a:gd name="T23" fmla="*/ 53975 h 68"/>
                <a:gd name="T24" fmla="*/ 101600 w 72"/>
                <a:gd name="T25" fmla="*/ 60325 h 68"/>
                <a:gd name="T26" fmla="*/ 95250 w 72"/>
                <a:gd name="T27" fmla="*/ 66675 h 68"/>
                <a:gd name="T28" fmla="*/ 95250 w 72"/>
                <a:gd name="T29" fmla="*/ 71438 h 68"/>
                <a:gd name="T30" fmla="*/ 95250 w 72"/>
                <a:gd name="T31" fmla="*/ 77788 h 68"/>
                <a:gd name="T32" fmla="*/ 95250 w 72"/>
                <a:gd name="T33" fmla="*/ 77788 h 68"/>
                <a:gd name="T34" fmla="*/ 95250 w 72"/>
                <a:gd name="T35" fmla="*/ 84138 h 68"/>
                <a:gd name="T36" fmla="*/ 95250 w 72"/>
                <a:gd name="T37" fmla="*/ 90488 h 68"/>
                <a:gd name="T38" fmla="*/ 95250 w 72"/>
                <a:gd name="T39" fmla="*/ 101600 h 68"/>
                <a:gd name="T40" fmla="*/ 95250 w 72"/>
                <a:gd name="T41" fmla="*/ 101600 h 68"/>
                <a:gd name="T42" fmla="*/ 95250 w 72"/>
                <a:gd name="T43" fmla="*/ 107950 h 68"/>
                <a:gd name="T44" fmla="*/ 88900 w 72"/>
                <a:gd name="T45" fmla="*/ 107950 h 68"/>
                <a:gd name="T46" fmla="*/ 88900 w 72"/>
                <a:gd name="T47" fmla="*/ 107950 h 68"/>
                <a:gd name="T48" fmla="*/ 84138 w 72"/>
                <a:gd name="T49" fmla="*/ 101600 h 68"/>
                <a:gd name="T50" fmla="*/ 60325 w 72"/>
                <a:gd name="T51" fmla="*/ 101600 h 68"/>
                <a:gd name="T52" fmla="*/ 53975 w 72"/>
                <a:gd name="T53" fmla="*/ 95250 h 68"/>
                <a:gd name="T54" fmla="*/ 47625 w 72"/>
                <a:gd name="T55" fmla="*/ 101600 h 68"/>
                <a:gd name="T56" fmla="*/ 41275 w 72"/>
                <a:gd name="T57" fmla="*/ 95250 h 68"/>
                <a:gd name="T58" fmla="*/ 30163 w 72"/>
                <a:gd name="T59" fmla="*/ 84138 h 68"/>
                <a:gd name="T60" fmla="*/ 23813 w 72"/>
                <a:gd name="T61" fmla="*/ 77788 h 68"/>
                <a:gd name="T62" fmla="*/ 23813 w 72"/>
                <a:gd name="T63" fmla="*/ 71438 h 68"/>
                <a:gd name="T64" fmla="*/ 17463 w 72"/>
                <a:gd name="T65" fmla="*/ 66675 h 68"/>
                <a:gd name="T66" fmla="*/ 12700 w 72"/>
                <a:gd name="T67" fmla="*/ 66675 h 68"/>
                <a:gd name="T68" fmla="*/ 0 w 72"/>
                <a:gd name="T69" fmla="*/ 53975 h 68"/>
                <a:gd name="T70" fmla="*/ 0 w 72"/>
                <a:gd name="T71" fmla="*/ 47625 h 68"/>
                <a:gd name="T72" fmla="*/ 6350 w 72"/>
                <a:gd name="T73" fmla="*/ 53975 h 68"/>
                <a:gd name="T74" fmla="*/ 6350 w 72"/>
                <a:gd name="T75" fmla="*/ 53975 h 68"/>
                <a:gd name="T76" fmla="*/ 17463 w 72"/>
                <a:gd name="T77" fmla="*/ 47625 h 68"/>
                <a:gd name="T78" fmla="*/ 17463 w 72"/>
                <a:gd name="T79" fmla="*/ 41275 h 68"/>
                <a:gd name="T80" fmla="*/ 23813 w 72"/>
                <a:gd name="T81" fmla="*/ 41275 h 68"/>
                <a:gd name="T82" fmla="*/ 17463 w 72"/>
                <a:gd name="T83" fmla="*/ 36513 h 68"/>
                <a:gd name="T84" fmla="*/ 30163 w 72"/>
                <a:gd name="T85" fmla="*/ 30163 h 68"/>
                <a:gd name="T86" fmla="*/ 41275 w 72"/>
                <a:gd name="T87" fmla="*/ 23813 h 68"/>
                <a:gd name="T88" fmla="*/ 47625 w 72"/>
                <a:gd name="T89" fmla="*/ 30163 h 68"/>
                <a:gd name="T90" fmla="*/ 47625 w 72"/>
                <a:gd name="T91" fmla="*/ 23813 h 68"/>
                <a:gd name="T92" fmla="*/ 53975 w 72"/>
                <a:gd name="T93" fmla="*/ 23813 h 68"/>
                <a:gd name="T94" fmla="*/ 60325 w 72"/>
                <a:gd name="T95" fmla="*/ 17463 h 68"/>
                <a:gd name="T96" fmla="*/ 60325 w 72"/>
                <a:gd name="T97" fmla="*/ 17463 h 68"/>
                <a:gd name="T98" fmla="*/ 65088 w 72"/>
                <a:gd name="T99" fmla="*/ 12700 h 68"/>
                <a:gd name="T100" fmla="*/ 65088 w 72"/>
                <a:gd name="T101" fmla="*/ 6350 h 68"/>
                <a:gd name="T102" fmla="*/ 84138 w 72"/>
                <a:gd name="T103" fmla="*/ 6350 h 68"/>
                <a:gd name="T104" fmla="*/ 95250 w 72"/>
                <a:gd name="T105" fmla="*/ 6350 h 68"/>
                <a:gd name="T106" fmla="*/ 107950 w 72"/>
                <a:gd name="T107" fmla="*/ 0 h 68"/>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72" h="68">
                  <a:moveTo>
                    <a:pt x="68" y="0"/>
                  </a:moveTo>
                  <a:lnTo>
                    <a:pt x="68" y="0"/>
                  </a:lnTo>
                  <a:lnTo>
                    <a:pt x="72" y="0"/>
                  </a:lnTo>
                  <a:lnTo>
                    <a:pt x="68" y="0"/>
                  </a:lnTo>
                  <a:lnTo>
                    <a:pt x="68" y="4"/>
                  </a:lnTo>
                  <a:lnTo>
                    <a:pt x="64" y="4"/>
                  </a:lnTo>
                  <a:lnTo>
                    <a:pt x="68" y="4"/>
                  </a:lnTo>
                  <a:lnTo>
                    <a:pt x="68" y="8"/>
                  </a:lnTo>
                  <a:lnTo>
                    <a:pt x="68" y="11"/>
                  </a:lnTo>
                  <a:lnTo>
                    <a:pt x="68" y="15"/>
                  </a:lnTo>
                  <a:lnTo>
                    <a:pt x="64" y="15"/>
                  </a:lnTo>
                  <a:lnTo>
                    <a:pt x="64" y="19"/>
                  </a:lnTo>
                  <a:lnTo>
                    <a:pt x="64" y="23"/>
                  </a:lnTo>
                  <a:lnTo>
                    <a:pt x="64" y="26"/>
                  </a:lnTo>
                  <a:lnTo>
                    <a:pt x="64" y="30"/>
                  </a:lnTo>
                  <a:lnTo>
                    <a:pt x="64" y="34"/>
                  </a:lnTo>
                  <a:lnTo>
                    <a:pt x="64" y="38"/>
                  </a:lnTo>
                  <a:lnTo>
                    <a:pt x="64" y="42"/>
                  </a:lnTo>
                  <a:lnTo>
                    <a:pt x="64" y="38"/>
                  </a:lnTo>
                  <a:lnTo>
                    <a:pt x="64" y="34"/>
                  </a:lnTo>
                  <a:lnTo>
                    <a:pt x="60" y="38"/>
                  </a:lnTo>
                  <a:lnTo>
                    <a:pt x="64" y="38"/>
                  </a:lnTo>
                  <a:lnTo>
                    <a:pt x="60" y="38"/>
                  </a:lnTo>
                  <a:lnTo>
                    <a:pt x="60" y="42"/>
                  </a:lnTo>
                  <a:lnTo>
                    <a:pt x="60" y="45"/>
                  </a:lnTo>
                  <a:lnTo>
                    <a:pt x="60" y="49"/>
                  </a:lnTo>
                  <a:lnTo>
                    <a:pt x="60" y="53"/>
                  </a:lnTo>
                  <a:lnTo>
                    <a:pt x="60" y="57"/>
                  </a:lnTo>
                  <a:lnTo>
                    <a:pt x="60" y="60"/>
                  </a:lnTo>
                  <a:lnTo>
                    <a:pt x="60" y="64"/>
                  </a:lnTo>
                  <a:lnTo>
                    <a:pt x="60" y="68"/>
                  </a:lnTo>
                  <a:lnTo>
                    <a:pt x="56" y="68"/>
                  </a:lnTo>
                  <a:lnTo>
                    <a:pt x="53" y="68"/>
                  </a:lnTo>
                  <a:lnTo>
                    <a:pt x="53" y="64"/>
                  </a:lnTo>
                  <a:lnTo>
                    <a:pt x="45" y="64"/>
                  </a:lnTo>
                  <a:lnTo>
                    <a:pt x="41" y="64"/>
                  </a:lnTo>
                  <a:lnTo>
                    <a:pt x="38" y="64"/>
                  </a:lnTo>
                  <a:lnTo>
                    <a:pt x="34" y="60"/>
                  </a:lnTo>
                  <a:lnTo>
                    <a:pt x="30" y="60"/>
                  </a:lnTo>
                  <a:lnTo>
                    <a:pt x="30" y="64"/>
                  </a:lnTo>
                  <a:lnTo>
                    <a:pt x="30" y="60"/>
                  </a:lnTo>
                  <a:lnTo>
                    <a:pt x="26" y="60"/>
                  </a:lnTo>
                  <a:lnTo>
                    <a:pt x="23" y="57"/>
                  </a:lnTo>
                  <a:lnTo>
                    <a:pt x="23" y="53"/>
                  </a:lnTo>
                  <a:lnTo>
                    <a:pt x="19" y="53"/>
                  </a:lnTo>
                  <a:lnTo>
                    <a:pt x="15" y="53"/>
                  </a:lnTo>
                  <a:lnTo>
                    <a:pt x="15" y="49"/>
                  </a:lnTo>
                  <a:lnTo>
                    <a:pt x="15" y="45"/>
                  </a:lnTo>
                  <a:lnTo>
                    <a:pt x="11" y="45"/>
                  </a:lnTo>
                  <a:lnTo>
                    <a:pt x="11" y="42"/>
                  </a:lnTo>
                  <a:lnTo>
                    <a:pt x="8" y="42"/>
                  </a:lnTo>
                  <a:lnTo>
                    <a:pt x="4" y="38"/>
                  </a:lnTo>
                  <a:lnTo>
                    <a:pt x="0" y="34"/>
                  </a:lnTo>
                  <a:lnTo>
                    <a:pt x="0" y="30"/>
                  </a:lnTo>
                  <a:lnTo>
                    <a:pt x="4" y="34"/>
                  </a:lnTo>
                  <a:lnTo>
                    <a:pt x="8" y="30"/>
                  </a:lnTo>
                  <a:lnTo>
                    <a:pt x="8" y="34"/>
                  </a:lnTo>
                  <a:lnTo>
                    <a:pt x="11" y="30"/>
                  </a:lnTo>
                  <a:lnTo>
                    <a:pt x="11" y="26"/>
                  </a:lnTo>
                  <a:lnTo>
                    <a:pt x="15" y="26"/>
                  </a:lnTo>
                  <a:lnTo>
                    <a:pt x="15" y="23"/>
                  </a:lnTo>
                  <a:lnTo>
                    <a:pt x="11" y="23"/>
                  </a:lnTo>
                  <a:lnTo>
                    <a:pt x="11" y="19"/>
                  </a:lnTo>
                  <a:lnTo>
                    <a:pt x="15" y="19"/>
                  </a:lnTo>
                  <a:lnTo>
                    <a:pt x="19" y="19"/>
                  </a:lnTo>
                  <a:lnTo>
                    <a:pt x="23" y="15"/>
                  </a:lnTo>
                  <a:lnTo>
                    <a:pt x="26" y="15"/>
                  </a:lnTo>
                  <a:lnTo>
                    <a:pt x="26" y="19"/>
                  </a:lnTo>
                  <a:lnTo>
                    <a:pt x="30" y="19"/>
                  </a:lnTo>
                  <a:lnTo>
                    <a:pt x="30" y="15"/>
                  </a:lnTo>
                  <a:lnTo>
                    <a:pt x="34" y="15"/>
                  </a:lnTo>
                  <a:lnTo>
                    <a:pt x="34" y="11"/>
                  </a:lnTo>
                  <a:lnTo>
                    <a:pt x="38" y="11"/>
                  </a:lnTo>
                  <a:lnTo>
                    <a:pt x="38" y="8"/>
                  </a:lnTo>
                  <a:lnTo>
                    <a:pt x="41" y="8"/>
                  </a:lnTo>
                  <a:lnTo>
                    <a:pt x="41" y="4"/>
                  </a:lnTo>
                  <a:lnTo>
                    <a:pt x="45" y="4"/>
                  </a:lnTo>
                  <a:lnTo>
                    <a:pt x="49" y="8"/>
                  </a:lnTo>
                  <a:lnTo>
                    <a:pt x="53" y="4"/>
                  </a:lnTo>
                  <a:lnTo>
                    <a:pt x="56" y="4"/>
                  </a:lnTo>
                  <a:lnTo>
                    <a:pt x="60" y="4"/>
                  </a:lnTo>
                  <a:lnTo>
                    <a:pt x="64" y="0"/>
                  </a:lnTo>
                  <a:lnTo>
                    <a:pt x="68" y="0"/>
                  </a:lnTo>
                  <a:close/>
                </a:path>
              </a:pathLst>
            </a:custGeom>
            <a:noFill/>
            <a:ln w="6350">
              <a:solidFill>
                <a:srgbClr val="000000"/>
              </a:solidFill>
              <a:prstDash val="solid"/>
              <a:round/>
              <a:headEnd/>
              <a:tailEnd/>
            </a:ln>
            <a:extLst>
              <a:ext uri="{909E8E84-426E-40DD-AFC4-6F175D3DCCD1}">
                <a14:hiddenFill xmlns:a14="http://schemas.microsoft.com/office/drawing/2010/main">
                  <a:solidFill>
                    <a:srgbClr val="339933"/>
                  </a:solidFill>
                </a14:hiddenFill>
              </a:ext>
            </a:extLst>
          </p:spPr>
          <p:txBody>
            <a:bodyPr/>
            <a:lstStyle/>
            <a:p>
              <a:endParaRPr lang="en-US"/>
            </a:p>
          </p:txBody>
        </p:sp>
        <p:sp>
          <p:nvSpPr>
            <p:cNvPr id="2456" name="Freeform 3317"/>
            <p:cNvSpPr>
              <a:spLocks/>
            </p:cNvSpPr>
            <p:nvPr/>
          </p:nvSpPr>
          <p:spPr bwMode="auto">
            <a:xfrm>
              <a:off x="4781550" y="3071813"/>
              <a:ext cx="65088" cy="34925"/>
            </a:xfrm>
            <a:custGeom>
              <a:avLst/>
              <a:gdLst>
                <a:gd name="T0" fmla="*/ 58738 w 41"/>
                <a:gd name="T1" fmla="*/ 28575 h 22"/>
                <a:gd name="T2" fmla="*/ 58738 w 41"/>
                <a:gd name="T3" fmla="*/ 28575 h 22"/>
                <a:gd name="T4" fmla="*/ 58738 w 41"/>
                <a:gd name="T5" fmla="*/ 34925 h 22"/>
                <a:gd name="T6" fmla="*/ 53975 w 41"/>
                <a:gd name="T7" fmla="*/ 34925 h 22"/>
                <a:gd name="T8" fmla="*/ 53975 w 41"/>
                <a:gd name="T9" fmla="*/ 34925 h 22"/>
                <a:gd name="T10" fmla="*/ 47625 w 41"/>
                <a:gd name="T11" fmla="*/ 34925 h 22"/>
                <a:gd name="T12" fmla="*/ 41275 w 41"/>
                <a:gd name="T13" fmla="*/ 28575 h 22"/>
                <a:gd name="T14" fmla="*/ 41275 w 41"/>
                <a:gd name="T15" fmla="*/ 28575 h 22"/>
                <a:gd name="T16" fmla="*/ 41275 w 41"/>
                <a:gd name="T17" fmla="*/ 34925 h 22"/>
                <a:gd name="T18" fmla="*/ 34925 w 41"/>
                <a:gd name="T19" fmla="*/ 34925 h 22"/>
                <a:gd name="T20" fmla="*/ 34925 w 41"/>
                <a:gd name="T21" fmla="*/ 28575 h 22"/>
                <a:gd name="T22" fmla="*/ 30163 w 41"/>
                <a:gd name="T23" fmla="*/ 28575 h 22"/>
                <a:gd name="T24" fmla="*/ 23813 w 41"/>
                <a:gd name="T25" fmla="*/ 28575 h 22"/>
                <a:gd name="T26" fmla="*/ 23813 w 41"/>
                <a:gd name="T27" fmla="*/ 23813 h 22"/>
                <a:gd name="T28" fmla="*/ 17463 w 41"/>
                <a:gd name="T29" fmla="*/ 23813 h 22"/>
                <a:gd name="T30" fmla="*/ 11113 w 41"/>
                <a:gd name="T31" fmla="*/ 23813 h 22"/>
                <a:gd name="T32" fmla="*/ 11113 w 41"/>
                <a:gd name="T33" fmla="*/ 23813 h 22"/>
                <a:gd name="T34" fmla="*/ 6350 w 41"/>
                <a:gd name="T35" fmla="*/ 23813 h 22"/>
                <a:gd name="T36" fmla="*/ 0 w 41"/>
                <a:gd name="T37" fmla="*/ 17463 h 22"/>
                <a:gd name="T38" fmla="*/ 6350 w 41"/>
                <a:gd name="T39" fmla="*/ 17463 h 22"/>
                <a:gd name="T40" fmla="*/ 11113 w 41"/>
                <a:gd name="T41" fmla="*/ 11113 h 22"/>
                <a:gd name="T42" fmla="*/ 11113 w 41"/>
                <a:gd name="T43" fmla="*/ 11113 h 22"/>
                <a:gd name="T44" fmla="*/ 11113 w 41"/>
                <a:gd name="T45" fmla="*/ 4763 h 22"/>
                <a:gd name="T46" fmla="*/ 17463 w 41"/>
                <a:gd name="T47" fmla="*/ 4763 h 22"/>
                <a:gd name="T48" fmla="*/ 17463 w 41"/>
                <a:gd name="T49" fmla="*/ 4763 h 22"/>
                <a:gd name="T50" fmla="*/ 17463 w 41"/>
                <a:gd name="T51" fmla="*/ 4763 h 22"/>
                <a:gd name="T52" fmla="*/ 17463 w 41"/>
                <a:gd name="T53" fmla="*/ 4763 h 22"/>
                <a:gd name="T54" fmla="*/ 23813 w 41"/>
                <a:gd name="T55" fmla="*/ 4763 h 22"/>
                <a:gd name="T56" fmla="*/ 23813 w 41"/>
                <a:gd name="T57" fmla="*/ 4763 h 22"/>
                <a:gd name="T58" fmla="*/ 30163 w 41"/>
                <a:gd name="T59" fmla="*/ 4763 h 22"/>
                <a:gd name="T60" fmla="*/ 30163 w 41"/>
                <a:gd name="T61" fmla="*/ 4763 h 22"/>
                <a:gd name="T62" fmla="*/ 34925 w 41"/>
                <a:gd name="T63" fmla="*/ 4763 h 22"/>
                <a:gd name="T64" fmla="*/ 34925 w 41"/>
                <a:gd name="T65" fmla="*/ 11113 h 22"/>
                <a:gd name="T66" fmla="*/ 34925 w 41"/>
                <a:gd name="T67" fmla="*/ 11113 h 22"/>
                <a:gd name="T68" fmla="*/ 34925 w 41"/>
                <a:gd name="T69" fmla="*/ 11113 h 22"/>
                <a:gd name="T70" fmla="*/ 41275 w 41"/>
                <a:gd name="T71" fmla="*/ 11113 h 22"/>
                <a:gd name="T72" fmla="*/ 41275 w 41"/>
                <a:gd name="T73" fmla="*/ 11113 h 22"/>
                <a:gd name="T74" fmla="*/ 41275 w 41"/>
                <a:gd name="T75" fmla="*/ 17463 h 22"/>
                <a:gd name="T76" fmla="*/ 47625 w 41"/>
                <a:gd name="T77" fmla="*/ 17463 h 22"/>
                <a:gd name="T78" fmla="*/ 47625 w 41"/>
                <a:gd name="T79" fmla="*/ 17463 h 22"/>
                <a:gd name="T80" fmla="*/ 47625 w 41"/>
                <a:gd name="T81" fmla="*/ 11113 h 22"/>
                <a:gd name="T82" fmla="*/ 53975 w 41"/>
                <a:gd name="T83" fmla="*/ 11113 h 22"/>
                <a:gd name="T84" fmla="*/ 53975 w 41"/>
                <a:gd name="T85" fmla="*/ 17463 h 22"/>
                <a:gd name="T86" fmla="*/ 58738 w 41"/>
                <a:gd name="T87" fmla="*/ 17463 h 22"/>
                <a:gd name="T88" fmla="*/ 58738 w 41"/>
                <a:gd name="T89" fmla="*/ 17463 h 22"/>
                <a:gd name="T90" fmla="*/ 58738 w 41"/>
                <a:gd name="T91" fmla="*/ 17463 h 22"/>
                <a:gd name="T92" fmla="*/ 58738 w 41"/>
                <a:gd name="T93" fmla="*/ 23813 h 22"/>
                <a:gd name="T94" fmla="*/ 58738 w 41"/>
                <a:gd name="T95" fmla="*/ 28575 h 2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41" h="22">
                  <a:moveTo>
                    <a:pt x="37" y="18"/>
                  </a:moveTo>
                  <a:lnTo>
                    <a:pt x="37" y="18"/>
                  </a:lnTo>
                  <a:lnTo>
                    <a:pt x="37" y="22"/>
                  </a:lnTo>
                  <a:lnTo>
                    <a:pt x="34" y="22"/>
                  </a:lnTo>
                  <a:lnTo>
                    <a:pt x="30" y="22"/>
                  </a:lnTo>
                  <a:lnTo>
                    <a:pt x="26" y="18"/>
                  </a:lnTo>
                  <a:lnTo>
                    <a:pt x="22" y="18"/>
                  </a:lnTo>
                  <a:lnTo>
                    <a:pt x="26" y="18"/>
                  </a:lnTo>
                  <a:lnTo>
                    <a:pt x="26" y="22"/>
                  </a:lnTo>
                  <a:lnTo>
                    <a:pt x="22" y="22"/>
                  </a:lnTo>
                  <a:lnTo>
                    <a:pt x="22" y="18"/>
                  </a:lnTo>
                  <a:lnTo>
                    <a:pt x="19" y="18"/>
                  </a:lnTo>
                  <a:lnTo>
                    <a:pt x="15" y="18"/>
                  </a:lnTo>
                  <a:lnTo>
                    <a:pt x="15" y="15"/>
                  </a:lnTo>
                  <a:lnTo>
                    <a:pt x="11" y="15"/>
                  </a:lnTo>
                  <a:lnTo>
                    <a:pt x="7" y="15"/>
                  </a:lnTo>
                  <a:lnTo>
                    <a:pt x="4" y="15"/>
                  </a:lnTo>
                  <a:lnTo>
                    <a:pt x="4" y="11"/>
                  </a:lnTo>
                  <a:lnTo>
                    <a:pt x="0" y="11"/>
                  </a:lnTo>
                  <a:lnTo>
                    <a:pt x="4" y="11"/>
                  </a:lnTo>
                  <a:lnTo>
                    <a:pt x="4" y="7"/>
                  </a:lnTo>
                  <a:lnTo>
                    <a:pt x="7" y="7"/>
                  </a:lnTo>
                  <a:lnTo>
                    <a:pt x="7" y="3"/>
                  </a:lnTo>
                  <a:lnTo>
                    <a:pt x="11" y="3"/>
                  </a:lnTo>
                  <a:lnTo>
                    <a:pt x="15" y="0"/>
                  </a:lnTo>
                  <a:lnTo>
                    <a:pt x="15" y="3"/>
                  </a:lnTo>
                  <a:lnTo>
                    <a:pt x="19" y="3"/>
                  </a:lnTo>
                  <a:lnTo>
                    <a:pt x="22" y="3"/>
                  </a:lnTo>
                  <a:lnTo>
                    <a:pt x="22" y="7"/>
                  </a:lnTo>
                  <a:lnTo>
                    <a:pt x="26" y="7"/>
                  </a:lnTo>
                  <a:lnTo>
                    <a:pt x="26" y="11"/>
                  </a:lnTo>
                  <a:lnTo>
                    <a:pt x="30" y="11"/>
                  </a:lnTo>
                  <a:lnTo>
                    <a:pt x="30" y="7"/>
                  </a:lnTo>
                  <a:lnTo>
                    <a:pt x="34" y="7"/>
                  </a:lnTo>
                  <a:lnTo>
                    <a:pt x="34" y="11"/>
                  </a:lnTo>
                  <a:lnTo>
                    <a:pt x="37" y="11"/>
                  </a:lnTo>
                  <a:lnTo>
                    <a:pt x="41" y="11"/>
                  </a:lnTo>
                  <a:lnTo>
                    <a:pt x="37" y="11"/>
                  </a:lnTo>
                  <a:lnTo>
                    <a:pt x="37" y="15"/>
                  </a:lnTo>
                  <a:lnTo>
                    <a:pt x="37" y="18"/>
                  </a:lnTo>
                  <a:close/>
                </a:path>
              </a:pathLst>
            </a:custGeom>
            <a:noFill/>
            <a:ln w="6350">
              <a:solidFill>
                <a:srgbClr val="000000"/>
              </a:solidFill>
              <a:prstDash val="solid"/>
              <a:round/>
              <a:headEnd/>
              <a:tailEnd/>
            </a:ln>
            <a:extLst>
              <a:ext uri="{909E8E84-426E-40DD-AFC4-6F175D3DCCD1}">
                <a14:hiddenFill xmlns:a14="http://schemas.microsoft.com/office/drawing/2010/main">
                  <a:solidFill>
                    <a:srgbClr val="00FF00"/>
                  </a:solidFill>
                </a14:hiddenFill>
              </a:ext>
            </a:extLst>
          </p:spPr>
          <p:txBody>
            <a:bodyPr/>
            <a:lstStyle/>
            <a:p>
              <a:endParaRPr lang="en-US"/>
            </a:p>
          </p:txBody>
        </p:sp>
        <p:sp>
          <p:nvSpPr>
            <p:cNvPr id="2457" name="Freeform 3318"/>
            <p:cNvSpPr>
              <a:spLocks/>
            </p:cNvSpPr>
            <p:nvPr/>
          </p:nvSpPr>
          <p:spPr bwMode="auto">
            <a:xfrm>
              <a:off x="5508625" y="3082925"/>
              <a:ext cx="6350" cy="12700"/>
            </a:xfrm>
            <a:custGeom>
              <a:avLst/>
              <a:gdLst>
                <a:gd name="T0" fmla="*/ 0 w 4"/>
                <a:gd name="T1" fmla="*/ 12700 h 8"/>
                <a:gd name="T2" fmla="*/ 0 w 4"/>
                <a:gd name="T3" fmla="*/ 6350 h 8"/>
                <a:gd name="T4" fmla="*/ 0 w 4"/>
                <a:gd name="T5" fmla="*/ 6350 h 8"/>
                <a:gd name="T6" fmla="*/ 0 w 4"/>
                <a:gd name="T7" fmla="*/ 6350 h 8"/>
                <a:gd name="T8" fmla="*/ 0 w 4"/>
                <a:gd name="T9" fmla="*/ 6350 h 8"/>
                <a:gd name="T10" fmla="*/ 0 w 4"/>
                <a:gd name="T11" fmla="*/ 6350 h 8"/>
                <a:gd name="T12" fmla="*/ 0 w 4"/>
                <a:gd name="T13" fmla="*/ 6350 h 8"/>
                <a:gd name="T14" fmla="*/ 0 w 4"/>
                <a:gd name="T15" fmla="*/ 6350 h 8"/>
                <a:gd name="T16" fmla="*/ 0 w 4"/>
                <a:gd name="T17" fmla="*/ 6350 h 8"/>
                <a:gd name="T18" fmla="*/ 0 w 4"/>
                <a:gd name="T19" fmla="*/ 6350 h 8"/>
                <a:gd name="T20" fmla="*/ 0 w 4"/>
                <a:gd name="T21" fmla="*/ 6350 h 8"/>
                <a:gd name="T22" fmla="*/ 0 w 4"/>
                <a:gd name="T23" fmla="*/ 6350 h 8"/>
                <a:gd name="T24" fmla="*/ 0 w 4"/>
                <a:gd name="T25" fmla="*/ 6350 h 8"/>
                <a:gd name="T26" fmla="*/ 0 w 4"/>
                <a:gd name="T27" fmla="*/ 0 h 8"/>
                <a:gd name="T28" fmla="*/ 0 w 4"/>
                <a:gd name="T29" fmla="*/ 0 h 8"/>
                <a:gd name="T30" fmla="*/ 0 w 4"/>
                <a:gd name="T31" fmla="*/ 0 h 8"/>
                <a:gd name="T32" fmla="*/ 6350 w 4"/>
                <a:gd name="T33" fmla="*/ 0 h 8"/>
                <a:gd name="T34" fmla="*/ 6350 w 4"/>
                <a:gd name="T35" fmla="*/ 0 h 8"/>
                <a:gd name="T36" fmla="*/ 6350 w 4"/>
                <a:gd name="T37" fmla="*/ 0 h 8"/>
                <a:gd name="T38" fmla="*/ 6350 w 4"/>
                <a:gd name="T39" fmla="*/ 0 h 8"/>
                <a:gd name="T40" fmla="*/ 6350 w 4"/>
                <a:gd name="T41" fmla="*/ 0 h 8"/>
                <a:gd name="T42" fmla="*/ 6350 w 4"/>
                <a:gd name="T43" fmla="*/ 6350 h 8"/>
                <a:gd name="T44" fmla="*/ 6350 w 4"/>
                <a:gd name="T45" fmla="*/ 6350 h 8"/>
                <a:gd name="T46" fmla="*/ 6350 w 4"/>
                <a:gd name="T47" fmla="*/ 6350 h 8"/>
                <a:gd name="T48" fmla="*/ 6350 w 4"/>
                <a:gd name="T49" fmla="*/ 6350 h 8"/>
                <a:gd name="T50" fmla="*/ 0 w 4"/>
                <a:gd name="T51" fmla="*/ 12700 h 8"/>
                <a:gd name="T52" fmla="*/ 0 w 4"/>
                <a:gd name="T53" fmla="*/ 12700 h 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4" h="8">
                  <a:moveTo>
                    <a:pt x="0" y="8"/>
                  </a:moveTo>
                  <a:lnTo>
                    <a:pt x="0" y="4"/>
                  </a:lnTo>
                  <a:lnTo>
                    <a:pt x="0" y="0"/>
                  </a:lnTo>
                  <a:lnTo>
                    <a:pt x="4" y="0"/>
                  </a:lnTo>
                  <a:lnTo>
                    <a:pt x="4" y="4"/>
                  </a:lnTo>
                  <a:lnTo>
                    <a:pt x="0" y="8"/>
                  </a:lnTo>
                  <a:close/>
                </a:path>
              </a:pathLst>
            </a:custGeom>
            <a:noFill/>
            <a:ln w="6350">
              <a:solidFill>
                <a:srgbClr val="000000"/>
              </a:solidFill>
              <a:prstDash val="solid"/>
              <a:round/>
              <a:headEnd/>
              <a:tailEnd/>
            </a:ln>
            <a:extLst>
              <a:ext uri="{909E8E84-426E-40DD-AFC4-6F175D3DCCD1}">
                <a14:hiddenFill xmlns:a14="http://schemas.microsoft.com/office/drawing/2010/main">
                  <a:solidFill>
                    <a:srgbClr val="00FF00"/>
                  </a:solidFill>
                </a14:hiddenFill>
              </a:ext>
            </a:extLst>
          </p:spPr>
          <p:txBody>
            <a:bodyPr/>
            <a:lstStyle/>
            <a:p>
              <a:endParaRPr lang="en-US"/>
            </a:p>
          </p:txBody>
        </p:sp>
        <p:sp>
          <p:nvSpPr>
            <p:cNvPr id="2458" name="Freeform 3321"/>
            <p:cNvSpPr>
              <a:spLocks/>
            </p:cNvSpPr>
            <p:nvPr/>
          </p:nvSpPr>
          <p:spPr bwMode="auto">
            <a:xfrm>
              <a:off x="5502275" y="3100388"/>
              <a:ext cx="6350" cy="6350"/>
            </a:xfrm>
            <a:custGeom>
              <a:avLst/>
              <a:gdLst>
                <a:gd name="T0" fmla="*/ 0 w 4"/>
                <a:gd name="T1" fmla="*/ 6350 h 4"/>
                <a:gd name="T2" fmla="*/ 0 w 4"/>
                <a:gd name="T3" fmla="*/ 6350 h 4"/>
                <a:gd name="T4" fmla="*/ 0 w 4"/>
                <a:gd name="T5" fmla="*/ 6350 h 4"/>
                <a:gd name="T6" fmla="*/ 0 w 4"/>
                <a:gd name="T7" fmla="*/ 6350 h 4"/>
                <a:gd name="T8" fmla="*/ 0 w 4"/>
                <a:gd name="T9" fmla="*/ 0 h 4"/>
                <a:gd name="T10" fmla="*/ 0 w 4"/>
                <a:gd name="T11" fmla="*/ 0 h 4"/>
                <a:gd name="T12" fmla="*/ 0 w 4"/>
                <a:gd name="T13" fmla="*/ 0 h 4"/>
                <a:gd name="T14" fmla="*/ 6350 w 4"/>
                <a:gd name="T15" fmla="*/ 0 h 4"/>
                <a:gd name="T16" fmla="*/ 6350 w 4"/>
                <a:gd name="T17" fmla="*/ 0 h 4"/>
                <a:gd name="T18" fmla="*/ 6350 w 4"/>
                <a:gd name="T19" fmla="*/ 0 h 4"/>
                <a:gd name="T20" fmla="*/ 6350 w 4"/>
                <a:gd name="T21" fmla="*/ 0 h 4"/>
                <a:gd name="T22" fmla="*/ 6350 w 4"/>
                <a:gd name="T23" fmla="*/ 0 h 4"/>
                <a:gd name="T24" fmla="*/ 6350 w 4"/>
                <a:gd name="T25" fmla="*/ 6350 h 4"/>
                <a:gd name="T26" fmla="*/ 6350 w 4"/>
                <a:gd name="T27" fmla="*/ 6350 h 4"/>
                <a:gd name="T28" fmla="*/ 6350 w 4"/>
                <a:gd name="T29" fmla="*/ 6350 h 4"/>
                <a:gd name="T30" fmla="*/ 0 w 4"/>
                <a:gd name="T31" fmla="*/ 6350 h 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4" h="4">
                  <a:moveTo>
                    <a:pt x="0" y="4"/>
                  </a:moveTo>
                  <a:lnTo>
                    <a:pt x="0" y="4"/>
                  </a:lnTo>
                  <a:lnTo>
                    <a:pt x="0" y="0"/>
                  </a:lnTo>
                  <a:lnTo>
                    <a:pt x="4" y="0"/>
                  </a:lnTo>
                  <a:lnTo>
                    <a:pt x="4" y="4"/>
                  </a:lnTo>
                  <a:lnTo>
                    <a:pt x="0" y="4"/>
                  </a:lnTo>
                  <a:close/>
                </a:path>
              </a:pathLst>
            </a:custGeom>
            <a:noFill/>
            <a:ln w="6350">
              <a:solidFill>
                <a:srgbClr val="000000"/>
              </a:solidFill>
              <a:prstDash val="solid"/>
              <a:round/>
              <a:headEnd/>
              <a:tailEnd/>
            </a:ln>
            <a:extLst>
              <a:ext uri="{909E8E84-426E-40DD-AFC4-6F175D3DCCD1}">
                <a14:hiddenFill xmlns:a14="http://schemas.microsoft.com/office/drawing/2010/main">
                  <a:solidFill>
                    <a:srgbClr val="00FF00"/>
                  </a:solidFill>
                </a14:hiddenFill>
              </a:ext>
            </a:extLst>
          </p:spPr>
          <p:txBody>
            <a:bodyPr/>
            <a:lstStyle/>
            <a:p>
              <a:endParaRPr lang="en-US"/>
            </a:p>
          </p:txBody>
        </p:sp>
        <p:sp>
          <p:nvSpPr>
            <p:cNvPr id="2459" name="Freeform 3322"/>
            <p:cNvSpPr>
              <a:spLocks/>
            </p:cNvSpPr>
            <p:nvPr/>
          </p:nvSpPr>
          <p:spPr bwMode="auto">
            <a:xfrm>
              <a:off x="5545138" y="3100388"/>
              <a:ext cx="6350" cy="6350"/>
            </a:xfrm>
            <a:custGeom>
              <a:avLst/>
              <a:gdLst>
                <a:gd name="T0" fmla="*/ 0 w 4"/>
                <a:gd name="T1" fmla="*/ 6350 h 4"/>
                <a:gd name="T2" fmla="*/ 0 w 4"/>
                <a:gd name="T3" fmla="*/ 6350 h 4"/>
                <a:gd name="T4" fmla="*/ 0 w 4"/>
                <a:gd name="T5" fmla="*/ 6350 h 4"/>
                <a:gd name="T6" fmla="*/ 0 w 4"/>
                <a:gd name="T7" fmla="*/ 6350 h 4"/>
                <a:gd name="T8" fmla="*/ 0 w 4"/>
                <a:gd name="T9" fmla="*/ 6350 h 4"/>
                <a:gd name="T10" fmla="*/ 0 w 4"/>
                <a:gd name="T11" fmla="*/ 6350 h 4"/>
                <a:gd name="T12" fmla="*/ 0 w 4"/>
                <a:gd name="T13" fmla="*/ 0 h 4"/>
                <a:gd name="T14" fmla="*/ 0 w 4"/>
                <a:gd name="T15" fmla="*/ 0 h 4"/>
                <a:gd name="T16" fmla="*/ 0 w 4"/>
                <a:gd name="T17" fmla="*/ 0 h 4"/>
                <a:gd name="T18" fmla="*/ 0 w 4"/>
                <a:gd name="T19" fmla="*/ 0 h 4"/>
                <a:gd name="T20" fmla="*/ 0 w 4"/>
                <a:gd name="T21" fmla="*/ 0 h 4"/>
                <a:gd name="T22" fmla="*/ 0 w 4"/>
                <a:gd name="T23" fmla="*/ 0 h 4"/>
                <a:gd name="T24" fmla="*/ 0 w 4"/>
                <a:gd name="T25" fmla="*/ 0 h 4"/>
                <a:gd name="T26" fmla="*/ 0 w 4"/>
                <a:gd name="T27" fmla="*/ 0 h 4"/>
                <a:gd name="T28" fmla="*/ 0 w 4"/>
                <a:gd name="T29" fmla="*/ 0 h 4"/>
                <a:gd name="T30" fmla="*/ 0 w 4"/>
                <a:gd name="T31" fmla="*/ 0 h 4"/>
                <a:gd name="T32" fmla="*/ 0 w 4"/>
                <a:gd name="T33" fmla="*/ 0 h 4"/>
                <a:gd name="T34" fmla="*/ 0 w 4"/>
                <a:gd name="T35" fmla="*/ 6350 h 4"/>
                <a:gd name="T36" fmla="*/ 6350 w 4"/>
                <a:gd name="T37" fmla="*/ 6350 h 4"/>
                <a:gd name="T38" fmla="*/ 6350 w 4"/>
                <a:gd name="T39" fmla="*/ 6350 h 4"/>
                <a:gd name="T40" fmla="*/ 6350 w 4"/>
                <a:gd name="T41" fmla="*/ 6350 h 4"/>
                <a:gd name="T42" fmla="*/ 6350 w 4"/>
                <a:gd name="T43" fmla="*/ 6350 h 4"/>
                <a:gd name="T44" fmla="*/ 6350 w 4"/>
                <a:gd name="T45" fmla="*/ 6350 h 4"/>
                <a:gd name="T46" fmla="*/ 6350 w 4"/>
                <a:gd name="T47" fmla="*/ 6350 h 4"/>
                <a:gd name="T48" fmla="*/ 6350 w 4"/>
                <a:gd name="T49" fmla="*/ 6350 h 4"/>
                <a:gd name="T50" fmla="*/ 6350 w 4"/>
                <a:gd name="T51" fmla="*/ 6350 h 4"/>
                <a:gd name="T52" fmla="*/ 6350 w 4"/>
                <a:gd name="T53" fmla="*/ 6350 h 4"/>
                <a:gd name="T54" fmla="*/ 6350 w 4"/>
                <a:gd name="T55" fmla="*/ 6350 h 4"/>
                <a:gd name="T56" fmla="*/ 6350 w 4"/>
                <a:gd name="T57" fmla="*/ 6350 h 4"/>
                <a:gd name="T58" fmla="*/ 0 w 4"/>
                <a:gd name="T59" fmla="*/ 6350 h 4"/>
                <a:gd name="T60" fmla="*/ 0 w 4"/>
                <a:gd name="T61" fmla="*/ 6350 h 4"/>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4" h="4">
                  <a:moveTo>
                    <a:pt x="0" y="4"/>
                  </a:moveTo>
                  <a:lnTo>
                    <a:pt x="0" y="4"/>
                  </a:lnTo>
                  <a:lnTo>
                    <a:pt x="0" y="0"/>
                  </a:lnTo>
                  <a:lnTo>
                    <a:pt x="0" y="4"/>
                  </a:lnTo>
                  <a:lnTo>
                    <a:pt x="4" y="4"/>
                  </a:lnTo>
                  <a:lnTo>
                    <a:pt x="0" y="4"/>
                  </a:lnTo>
                  <a:close/>
                </a:path>
              </a:pathLst>
            </a:custGeom>
            <a:noFill/>
            <a:ln w="6350">
              <a:solidFill>
                <a:srgbClr val="000000"/>
              </a:solidFill>
              <a:prstDash val="solid"/>
              <a:round/>
              <a:headEnd/>
              <a:tailEnd/>
            </a:ln>
            <a:extLst>
              <a:ext uri="{909E8E84-426E-40DD-AFC4-6F175D3DCCD1}">
                <a14:hiddenFill xmlns:a14="http://schemas.microsoft.com/office/drawing/2010/main">
                  <a:solidFill>
                    <a:srgbClr val="00FF00"/>
                  </a:solidFill>
                </a14:hiddenFill>
              </a:ext>
            </a:extLst>
          </p:spPr>
          <p:txBody>
            <a:bodyPr/>
            <a:lstStyle/>
            <a:p>
              <a:endParaRPr lang="en-US"/>
            </a:p>
          </p:txBody>
        </p:sp>
        <p:sp>
          <p:nvSpPr>
            <p:cNvPr id="2460" name="Freeform 3325"/>
            <p:cNvSpPr>
              <a:spLocks noEditPoints="1"/>
            </p:cNvSpPr>
            <p:nvPr/>
          </p:nvSpPr>
          <p:spPr bwMode="auto">
            <a:xfrm>
              <a:off x="4303713" y="3870325"/>
              <a:ext cx="1074737" cy="962025"/>
            </a:xfrm>
            <a:custGeom>
              <a:avLst/>
              <a:gdLst>
                <a:gd name="T0" fmla="*/ 1020762 w 677"/>
                <a:gd name="T1" fmla="*/ 239713 h 606"/>
                <a:gd name="T2" fmla="*/ 966787 w 677"/>
                <a:gd name="T3" fmla="*/ 352425 h 606"/>
                <a:gd name="T4" fmla="*/ 973137 w 677"/>
                <a:gd name="T5" fmla="*/ 460375 h 606"/>
                <a:gd name="T6" fmla="*/ 936625 w 677"/>
                <a:gd name="T7" fmla="*/ 568325 h 606"/>
                <a:gd name="T8" fmla="*/ 949325 w 677"/>
                <a:gd name="T9" fmla="*/ 674688 h 606"/>
                <a:gd name="T10" fmla="*/ 919162 w 677"/>
                <a:gd name="T11" fmla="*/ 758825 h 606"/>
                <a:gd name="T12" fmla="*/ 925512 w 677"/>
                <a:gd name="T13" fmla="*/ 854075 h 606"/>
                <a:gd name="T14" fmla="*/ 966787 w 677"/>
                <a:gd name="T15" fmla="*/ 877888 h 606"/>
                <a:gd name="T16" fmla="*/ 949325 w 677"/>
                <a:gd name="T17" fmla="*/ 890588 h 606"/>
                <a:gd name="T18" fmla="*/ 919162 w 677"/>
                <a:gd name="T19" fmla="*/ 884238 h 606"/>
                <a:gd name="T20" fmla="*/ 906462 w 677"/>
                <a:gd name="T21" fmla="*/ 871538 h 606"/>
                <a:gd name="T22" fmla="*/ 919162 w 677"/>
                <a:gd name="T23" fmla="*/ 866775 h 606"/>
                <a:gd name="T24" fmla="*/ 901700 w 677"/>
                <a:gd name="T25" fmla="*/ 866775 h 606"/>
                <a:gd name="T26" fmla="*/ 895350 w 677"/>
                <a:gd name="T27" fmla="*/ 823913 h 606"/>
                <a:gd name="T28" fmla="*/ 877887 w 677"/>
                <a:gd name="T29" fmla="*/ 800100 h 606"/>
                <a:gd name="T30" fmla="*/ 871537 w 677"/>
                <a:gd name="T31" fmla="*/ 769938 h 606"/>
                <a:gd name="T32" fmla="*/ 882650 w 677"/>
                <a:gd name="T33" fmla="*/ 758825 h 606"/>
                <a:gd name="T34" fmla="*/ 847725 w 677"/>
                <a:gd name="T35" fmla="*/ 728663 h 606"/>
                <a:gd name="T36" fmla="*/ 882650 w 677"/>
                <a:gd name="T37" fmla="*/ 717550 h 606"/>
                <a:gd name="T38" fmla="*/ 901700 w 677"/>
                <a:gd name="T39" fmla="*/ 693738 h 606"/>
                <a:gd name="T40" fmla="*/ 919162 w 677"/>
                <a:gd name="T41" fmla="*/ 615950 h 606"/>
                <a:gd name="T42" fmla="*/ 889000 w 677"/>
                <a:gd name="T43" fmla="*/ 573088 h 606"/>
                <a:gd name="T44" fmla="*/ 912812 w 677"/>
                <a:gd name="T45" fmla="*/ 471488 h 606"/>
                <a:gd name="T46" fmla="*/ 942975 w 677"/>
                <a:gd name="T47" fmla="*/ 347663 h 606"/>
                <a:gd name="T48" fmla="*/ 966787 w 677"/>
                <a:gd name="T49" fmla="*/ 209550 h 606"/>
                <a:gd name="T50" fmla="*/ 977900 w 677"/>
                <a:gd name="T51" fmla="*/ 90488 h 606"/>
                <a:gd name="T52" fmla="*/ 1008062 w 677"/>
                <a:gd name="T53" fmla="*/ 42863 h 606"/>
                <a:gd name="T54" fmla="*/ 1050925 w 677"/>
                <a:gd name="T55" fmla="*/ 131763 h 606"/>
                <a:gd name="T56" fmla="*/ 973137 w 677"/>
                <a:gd name="T57" fmla="*/ 931863 h 606"/>
                <a:gd name="T58" fmla="*/ 966787 w 677"/>
                <a:gd name="T59" fmla="*/ 919163 h 606"/>
                <a:gd name="T60" fmla="*/ 996950 w 677"/>
                <a:gd name="T61" fmla="*/ 925513 h 606"/>
                <a:gd name="T62" fmla="*/ 977900 w 677"/>
                <a:gd name="T63" fmla="*/ 877888 h 606"/>
                <a:gd name="T64" fmla="*/ 889000 w 677"/>
                <a:gd name="T65" fmla="*/ 633413 h 606"/>
                <a:gd name="T66" fmla="*/ 854075 w 677"/>
                <a:gd name="T67" fmla="*/ 800100 h 606"/>
                <a:gd name="T68" fmla="*/ 1014412 w 677"/>
                <a:gd name="T69" fmla="*/ 942975 h 606"/>
                <a:gd name="T70" fmla="*/ 1008062 w 677"/>
                <a:gd name="T71" fmla="*/ 942975 h 606"/>
                <a:gd name="T72" fmla="*/ 895350 w 677"/>
                <a:gd name="T73" fmla="*/ 901700 h 606"/>
                <a:gd name="T74" fmla="*/ 1025525 w 677"/>
                <a:gd name="T75" fmla="*/ 938213 h 606"/>
                <a:gd name="T76" fmla="*/ 895350 w 677"/>
                <a:gd name="T77" fmla="*/ 895350 h 606"/>
                <a:gd name="T78" fmla="*/ 954087 w 677"/>
                <a:gd name="T79" fmla="*/ 914400 h 606"/>
                <a:gd name="T80" fmla="*/ 966787 w 677"/>
                <a:gd name="T81" fmla="*/ 919163 h 606"/>
                <a:gd name="T82" fmla="*/ 871537 w 677"/>
                <a:gd name="T83" fmla="*/ 776288 h 606"/>
                <a:gd name="T84" fmla="*/ 865187 w 677"/>
                <a:gd name="T85" fmla="*/ 830263 h 606"/>
                <a:gd name="T86" fmla="*/ 960437 w 677"/>
                <a:gd name="T87" fmla="*/ 938213 h 606"/>
                <a:gd name="T88" fmla="*/ 871537 w 677"/>
                <a:gd name="T89" fmla="*/ 758825 h 606"/>
                <a:gd name="T90" fmla="*/ 847725 w 677"/>
                <a:gd name="T91" fmla="*/ 782638 h 606"/>
                <a:gd name="T92" fmla="*/ 854075 w 677"/>
                <a:gd name="T93" fmla="*/ 830263 h 606"/>
                <a:gd name="T94" fmla="*/ 854075 w 677"/>
                <a:gd name="T95" fmla="*/ 793750 h 606"/>
                <a:gd name="T96" fmla="*/ 847725 w 677"/>
                <a:gd name="T97" fmla="*/ 793750 h 606"/>
                <a:gd name="T98" fmla="*/ 954087 w 677"/>
                <a:gd name="T99" fmla="*/ 931863 h 606"/>
                <a:gd name="T100" fmla="*/ 925512 w 677"/>
                <a:gd name="T101" fmla="*/ 919163 h 606"/>
                <a:gd name="T102" fmla="*/ 882650 w 677"/>
                <a:gd name="T103" fmla="*/ 717550 h 606"/>
                <a:gd name="T104" fmla="*/ 882650 w 677"/>
                <a:gd name="T105" fmla="*/ 698500 h 606"/>
                <a:gd name="T106" fmla="*/ 871537 w 677"/>
                <a:gd name="T107" fmla="*/ 769938 h 606"/>
                <a:gd name="T108" fmla="*/ 854075 w 677"/>
                <a:gd name="T109" fmla="*/ 776288 h 606"/>
                <a:gd name="T110" fmla="*/ 882650 w 677"/>
                <a:gd name="T111" fmla="*/ 704850 h 606"/>
                <a:gd name="T112" fmla="*/ 882650 w 677"/>
                <a:gd name="T113" fmla="*/ 669925 h 606"/>
                <a:gd name="T114" fmla="*/ 919162 w 677"/>
                <a:gd name="T115" fmla="*/ 919163 h 606"/>
                <a:gd name="T116" fmla="*/ 871537 w 677"/>
                <a:gd name="T117" fmla="*/ 741363 h 606"/>
                <a:gd name="T118" fmla="*/ 1062037 w 677"/>
                <a:gd name="T119" fmla="*/ 942975 h 606"/>
                <a:gd name="T120" fmla="*/ 858837 w 677"/>
                <a:gd name="T121" fmla="*/ 866775 h 606"/>
                <a:gd name="T122" fmla="*/ 882650 w 677"/>
                <a:gd name="T123" fmla="*/ 895350 h 60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677" h="606">
                  <a:moveTo>
                    <a:pt x="662" y="83"/>
                  </a:moveTo>
                  <a:lnTo>
                    <a:pt x="665" y="87"/>
                  </a:lnTo>
                  <a:lnTo>
                    <a:pt x="665" y="91"/>
                  </a:lnTo>
                  <a:lnTo>
                    <a:pt x="665" y="94"/>
                  </a:lnTo>
                  <a:lnTo>
                    <a:pt x="662" y="94"/>
                  </a:lnTo>
                  <a:lnTo>
                    <a:pt x="662" y="98"/>
                  </a:lnTo>
                  <a:lnTo>
                    <a:pt x="662" y="102"/>
                  </a:lnTo>
                  <a:lnTo>
                    <a:pt x="658" y="106"/>
                  </a:lnTo>
                  <a:lnTo>
                    <a:pt x="654" y="106"/>
                  </a:lnTo>
                  <a:lnTo>
                    <a:pt x="650" y="106"/>
                  </a:lnTo>
                  <a:lnTo>
                    <a:pt x="646" y="109"/>
                  </a:lnTo>
                  <a:lnTo>
                    <a:pt x="643" y="109"/>
                  </a:lnTo>
                  <a:lnTo>
                    <a:pt x="643" y="113"/>
                  </a:lnTo>
                  <a:lnTo>
                    <a:pt x="643" y="117"/>
                  </a:lnTo>
                  <a:lnTo>
                    <a:pt x="643" y="121"/>
                  </a:lnTo>
                  <a:lnTo>
                    <a:pt x="643" y="125"/>
                  </a:lnTo>
                  <a:lnTo>
                    <a:pt x="639" y="125"/>
                  </a:lnTo>
                  <a:lnTo>
                    <a:pt x="639" y="128"/>
                  </a:lnTo>
                  <a:lnTo>
                    <a:pt x="643" y="128"/>
                  </a:lnTo>
                  <a:lnTo>
                    <a:pt x="643" y="132"/>
                  </a:lnTo>
                  <a:lnTo>
                    <a:pt x="643" y="136"/>
                  </a:lnTo>
                  <a:lnTo>
                    <a:pt x="643" y="140"/>
                  </a:lnTo>
                  <a:lnTo>
                    <a:pt x="643" y="143"/>
                  </a:lnTo>
                  <a:lnTo>
                    <a:pt x="643" y="147"/>
                  </a:lnTo>
                  <a:lnTo>
                    <a:pt x="646" y="147"/>
                  </a:lnTo>
                  <a:lnTo>
                    <a:pt x="646" y="151"/>
                  </a:lnTo>
                  <a:lnTo>
                    <a:pt x="643" y="151"/>
                  </a:lnTo>
                  <a:lnTo>
                    <a:pt x="639" y="151"/>
                  </a:lnTo>
                  <a:lnTo>
                    <a:pt x="635" y="155"/>
                  </a:lnTo>
                  <a:lnTo>
                    <a:pt x="635" y="158"/>
                  </a:lnTo>
                  <a:lnTo>
                    <a:pt x="631" y="162"/>
                  </a:lnTo>
                  <a:lnTo>
                    <a:pt x="631" y="166"/>
                  </a:lnTo>
                  <a:lnTo>
                    <a:pt x="628" y="166"/>
                  </a:lnTo>
                  <a:lnTo>
                    <a:pt x="628" y="170"/>
                  </a:lnTo>
                  <a:lnTo>
                    <a:pt x="624" y="173"/>
                  </a:lnTo>
                  <a:lnTo>
                    <a:pt x="624" y="177"/>
                  </a:lnTo>
                  <a:lnTo>
                    <a:pt x="624" y="181"/>
                  </a:lnTo>
                  <a:lnTo>
                    <a:pt x="620" y="181"/>
                  </a:lnTo>
                  <a:lnTo>
                    <a:pt x="620" y="185"/>
                  </a:lnTo>
                  <a:lnTo>
                    <a:pt x="616" y="185"/>
                  </a:lnTo>
                  <a:lnTo>
                    <a:pt x="616" y="188"/>
                  </a:lnTo>
                  <a:lnTo>
                    <a:pt x="620" y="188"/>
                  </a:lnTo>
                  <a:lnTo>
                    <a:pt x="620" y="192"/>
                  </a:lnTo>
                  <a:lnTo>
                    <a:pt x="620" y="196"/>
                  </a:lnTo>
                  <a:lnTo>
                    <a:pt x="620" y="200"/>
                  </a:lnTo>
                  <a:lnTo>
                    <a:pt x="620" y="203"/>
                  </a:lnTo>
                  <a:lnTo>
                    <a:pt x="616" y="203"/>
                  </a:lnTo>
                  <a:lnTo>
                    <a:pt x="616" y="207"/>
                  </a:lnTo>
                  <a:lnTo>
                    <a:pt x="613" y="207"/>
                  </a:lnTo>
                  <a:lnTo>
                    <a:pt x="613" y="211"/>
                  </a:lnTo>
                  <a:lnTo>
                    <a:pt x="613" y="215"/>
                  </a:lnTo>
                  <a:lnTo>
                    <a:pt x="609" y="215"/>
                  </a:lnTo>
                  <a:lnTo>
                    <a:pt x="609" y="219"/>
                  </a:lnTo>
                  <a:lnTo>
                    <a:pt x="609" y="222"/>
                  </a:lnTo>
                  <a:lnTo>
                    <a:pt x="613" y="226"/>
                  </a:lnTo>
                  <a:lnTo>
                    <a:pt x="616" y="230"/>
                  </a:lnTo>
                  <a:lnTo>
                    <a:pt x="613" y="230"/>
                  </a:lnTo>
                  <a:lnTo>
                    <a:pt x="613" y="234"/>
                  </a:lnTo>
                  <a:lnTo>
                    <a:pt x="616" y="234"/>
                  </a:lnTo>
                  <a:lnTo>
                    <a:pt x="616" y="237"/>
                  </a:lnTo>
                  <a:lnTo>
                    <a:pt x="616" y="241"/>
                  </a:lnTo>
                  <a:lnTo>
                    <a:pt x="620" y="241"/>
                  </a:lnTo>
                  <a:lnTo>
                    <a:pt x="620" y="245"/>
                  </a:lnTo>
                  <a:lnTo>
                    <a:pt x="616" y="245"/>
                  </a:lnTo>
                  <a:lnTo>
                    <a:pt x="616" y="249"/>
                  </a:lnTo>
                  <a:lnTo>
                    <a:pt x="620" y="249"/>
                  </a:lnTo>
                  <a:lnTo>
                    <a:pt x="624" y="252"/>
                  </a:lnTo>
                  <a:lnTo>
                    <a:pt x="620" y="252"/>
                  </a:lnTo>
                  <a:lnTo>
                    <a:pt x="620" y="256"/>
                  </a:lnTo>
                  <a:lnTo>
                    <a:pt x="620" y="260"/>
                  </a:lnTo>
                  <a:lnTo>
                    <a:pt x="620" y="264"/>
                  </a:lnTo>
                  <a:lnTo>
                    <a:pt x="616" y="264"/>
                  </a:lnTo>
                  <a:lnTo>
                    <a:pt x="616" y="267"/>
                  </a:lnTo>
                  <a:lnTo>
                    <a:pt x="616" y="271"/>
                  </a:lnTo>
                  <a:lnTo>
                    <a:pt x="613" y="275"/>
                  </a:lnTo>
                  <a:lnTo>
                    <a:pt x="613" y="279"/>
                  </a:lnTo>
                  <a:lnTo>
                    <a:pt x="609" y="279"/>
                  </a:lnTo>
                  <a:lnTo>
                    <a:pt x="609" y="282"/>
                  </a:lnTo>
                  <a:lnTo>
                    <a:pt x="613" y="282"/>
                  </a:lnTo>
                  <a:lnTo>
                    <a:pt x="613" y="286"/>
                  </a:lnTo>
                  <a:lnTo>
                    <a:pt x="613" y="290"/>
                  </a:lnTo>
                  <a:lnTo>
                    <a:pt x="613" y="294"/>
                  </a:lnTo>
                  <a:lnTo>
                    <a:pt x="609" y="294"/>
                  </a:lnTo>
                  <a:lnTo>
                    <a:pt x="609" y="297"/>
                  </a:lnTo>
                  <a:lnTo>
                    <a:pt x="605" y="301"/>
                  </a:lnTo>
                  <a:lnTo>
                    <a:pt x="601" y="301"/>
                  </a:lnTo>
                  <a:lnTo>
                    <a:pt x="601" y="305"/>
                  </a:lnTo>
                  <a:lnTo>
                    <a:pt x="601" y="309"/>
                  </a:lnTo>
                  <a:lnTo>
                    <a:pt x="601" y="313"/>
                  </a:lnTo>
                  <a:lnTo>
                    <a:pt x="601" y="316"/>
                  </a:lnTo>
                  <a:lnTo>
                    <a:pt x="601" y="320"/>
                  </a:lnTo>
                  <a:lnTo>
                    <a:pt x="601" y="324"/>
                  </a:lnTo>
                  <a:lnTo>
                    <a:pt x="601" y="328"/>
                  </a:lnTo>
                  <a:lnTo>
                    <a:pt x="605" y="331"/>
                  </a:lnTo>
                  <a:lnTo>
                    <a:pt x="605" y="335"/>
                  </a:lnTo>
                  <a:lnTo>
                    <a:pt x="601" y="335"/>
                  </a:lnTo>
                  <a:lnTo>
                    <a:pt x="598" y="335"/>
                  </a:lnTo>
                  <a:lnTo>
                    <a:pt x="598" y="339"/>
                  </a:lnTo>
                  <a:lnTo>
                    <a:pt x="598" y="343"/>
                  </a:lnTo>
                  <a:lnTo>
                    <a:pt x="598" y="346"/>
                  </a:lnTo>
                  <a:lnTo>
                    <a:pt x="594" y="346"/>
                  </a:lnTo>
                  <a:lnTo>
                    <a:pt x="594" y="350"/>
                  </a:lnTo>
                  <a:lnTo>
                    <a:pt x="594" y="346"/>
                  </a:lnTo>
                  <a:lnTo>
                    <a:pt x="590" y="350"/>
                  </a:lnTo>
                  <a:lnTo>
                    <a:pt x="594" y="354"/>
                  </a:lnTo>
                  <a:lnTo>
                    <a:pt x="590" y="358"/>
                  </a:lnTo>
                  <a:lnTo>
                    <a:pt x="590" y="361"/>
                  </a:lnTo>
                  <a:lnTo>
                    <a:pt x="590" y="358"/>
                  </a:lnTo>
                  <a:lnTo>
                    <a:pt x="594" y="361"/>
                  </a:lnTo>
                  <a:lnTo>
                    <a:pt x="590" y="361"/>
                  </a:lnTo>
                  <a:lnTo>
                    <a:pt x="590" y="365"/>
                  </a:lnTo>
                  <a:lnTo>
                    <a:pt x="586" y="365"/>
                  </a:lnTo>
                  <a:lnTo>
                    <a:pt x="590" y="369"/>
                  </a:lnTo>
                  <a:lnTo>
                    <a:pt x="590" y="373"/>
                  </a:lnTo>
                  <a:lnTo>
                    <a:pt x="590" y="376"/>
                  </a:lnTo>
                  <a:lnTo>
                    <a:pt x="590" y="380"/>
                  </a:lnTo>
                  <a:lnTo>
                    <a:pt x="590" y="384"/>
                  </a:lnTo>
                  <a:lnTo>
                    <a:pt x="590" y="388"/>
                  </a:lnTo>
                  <a:lnTo>
                    <a:pt x="586" y="388"/>
                  </a:lnTo>
                  <a:lnTo>
                    <a:pt x="586" y="391"/>
                  </a:lnTo>
                  <a:lnTo>
                    <a:pt x="586" y="395"/>
                  </a:lnTo>
                  <a:lnTo>
                    <a:pt x="586" y="399"/>
                  </a:lnTo>
                  <a:lnTo>
                    <a:pt x="586" y="403"/>
                  </a:lnTo>
                  <a:lnTo>
                    <a:pt x="590" y="403"/>
                  </a:lnTo>
                  <a:lnTo>
                    <a:pt x="590" y="406"/>
                  </a:lnTo>
                  <a:lnTo>
                    <a:pt x="586" y="410"/>
                  </a:lnTo>
                  <a:lnTo>
                    <a:pt x="590" y="410"/>
                  </a:lnTo>
                  <a:lnTo>
                    <a:pt x="594" y="414"/>
                  </a:lnTo>
                  <a:lnTo>
                    <a:pt x="590" y="414"/>
                  </a:lnTo>
                  <a:lnTo>
                    <a:pt x="594" y="418"/>
                  </a:lnTo>
                  <a:lnTo>
                    <a:pt x="590" y="418"/>
                  </a:lnTo>
                  <a:lnTo>
                    <a:pt x="590" y="422"/>
                  </a:lnTo>
                  <a:lnTo>
                    <a:pt x="590" y="425"/>
                  </a:lnTo>
                  <a:lnTo>
                    <a:pt x="594" y="425"/>
                  </a:lnTo>
                  <a:lnTo>
                    <a:pt x="598" y="425"/>
                  </a:lnTo>
                  <a:lnTo>
                    <a:pt x="601" y="425"/>
                  </a:lnTo>
                  <a:lnTo>
                    <a:pt x="598" y="429"/>
                  </a:lnTo>
                  <a:lnTo>
                    <a:pt x="594" y="429"/>
                  </a:lnTo>
                  <a:lnTo>
                    <a:pt x="590" y="429"/>
                  </a:lnTo>
                  <a:lnTo>
                    <a:pt x="586" y="429"/>
                  </a:lnTo>
                  <a:lnTo>
                    <a:pt x="586" y="433"/>
                  </a:lnTo>
                  <a:lnTo>
                    <a:pt x="590" y="433"/>
                  </a:lnTo>
                  <a:lnTo>
                    <a:pt x="594" y="433"/>
                  </a:lnTo>
                  <a:lnTo>
                    <a:pt x="598" y="437"/>
                  </a:lnTo>
                  <a:lnTo>
                    <a:pt x="594" y="440"/>
                  </a:lnTo>
                  <a:lnTo>
                    <a:pt x="590" y="440"/>
                  </a:lnTo>
                  <a:lnTo>
                    <a:pt x="590" y="444"/>
                  </a:lnTo>
                  <a:lnTo>
                    <a:pt x="590" y="448"/>
                  </a:lnTo>
                  <a:lnTo>
                    <a:pt x="594" y="448"/>
                  </a:lnTo>
                  <a:lnTo>
                    <a:pt x="590" y="452"/>
                  </a:lnTo>
                  <a:lnTo>
                    <a:pt x="590" y="455"/>
                  </a:lnTo>
                  <a:lnTo>
                    <a:pt x="594" y="455"/>
                  </a:lnTo>
                  <a:lnTo>
                    <a:pt x="594" y="459"/>
                  </a:lnTo>
                  <a:lnTo>
                    <a:pt x="590" y="463"/>
                  </a:lnTo>
                  <a:lnTo>
                    <a:pt x="586" y="463"/>
                  </a:lnTo>
                  <a:lnTo>
                    <a:pt x="586" y="467"/>
                  </a:lnTo>
                  <a:lnTo>
                    <a:pt x="590" y="467"/>
                  </a:lnTo>
                  <a:lnTo>
                    <a:pt x="590" y="470"/>
                  </a:lnTo>
                  <a:lnTo>
                    <a:pt x="586" y="470"/>
                  </a:lnTo>
                  <a:lnTo>
                    <a:pt x="583" y="470"/>
                  </a:lnTo>
                  <a:lnTo>
                    <a:pt x="583" y="474"/>
                  </a:lnTo>
                  <a:lnTo>
                    <a:pt x="579" y="478"/>
                  </a:lnTo>
                  <a:lnTo>
                    <a:pt x="579" y="482"/>
                  </a:lnTo>
                  <a:lnTo>
                    <a:pt x="583" y="482"/>
                  </a:lnTo>
                  <a:lnTo>
                    <a:pt x="583" y="485"/>
                  </a:lnTo>
                  <a:lnTo>
                    <a:pt x="579" y="485"/>
                  </a:lnTo>
                  <a:lnTo>
                    <a:pt x="579" y="489"/>
                  </a:lnTo>
                  <a:lnTo>
                    <a:pt x="579" y="493"/>
                  </a:lnTo>
                  <a:lnTo>
                    <a:pt x="575" y="497"/>
                  </a:lnTo>
                  <a:lnTo>
                    <a:pt x="571" y="497"/>
                  </a:lnTo>
                  <a:lnTo>
                    <a:pt x="568" y="500"/>
                  </a:lnTo>
                  <a:lnTo>
                    <a:pt x="571" y="500"/>
                  </a:lnTo>
                  <a:lnTo>
                    <a:pt x="568" y="500"/>
                  </a:lnTo>
                  <a:lnTo>
                    <a:pt x="564" y="500"/>
                  </a:lnTo>
                  <a:lnTo>
                    <a:pt x="564" y="504"/>
                  </a:lnTo>
                  <a:lnTo>
                    <a:pt x="564" y="508"/>
                  </a:lnTo>
                  <a:lnTo>
                    <a:pt x="564" y="512"/>
                  </a:lnTo>
                  <a:lnTo>
                    <a:pt x="564" y="516"/>
                  </a:lnTo>
                  <a:lnTo>
                    <a:pt x="568" y="516"/>
                  </a:lnTo>
                  <a:lnTo>
                    <a:pt x="568" y="519"/>
                  </a:lnTo>
                  <a:lnTo>
                    <a:pt x="568" y="523"/>
                  </a:lnTo>
                  <a:lnTo>
                    <a:pt x="571" y="523"/>
                  </a:lnTo>
                  <a:lnTo>
                    <a:pt x="575" y="523"/>
                  </a:lnTo>
                  <a:lnTo>
                    <a:pt x="579" y="523"/>
                  </a:lnTo>
                  <a:lnTo>
                    <a:pt x="583" y="523"/>
                  </a:lnTo>
                  <a:lnTo>
                    <a:pt x="583" y="527"/>
                  </a:lnTo>
                  <a:lnTo>
                    <a:pt x="583" y="531"/>
                  </a:lnTo>
                  <a:lnTo>
                    <a:pt x="583" y="534"/>
                  </a:lnTo>
                  <a:lnTo>
                    <a:pt x="583" y="538"/>
                  </a:lnTo>
                  <a:lnTo>
                    <a:pt x="586" y="538"/>
                  </a:lnTo>
                  <a:lnTo>
                    <a:pt x="586" y="542"/>
                  </a:lnTo>
                  <a:lnTo>
                    <a:pt x="590" y="542"/>
                  </a:lnTo>
                  <a:lnTo>
                    <a:pt x="594" y="542"/>
                  </a:lnTo>
                  <a:lnTo>
                    <a:pt x="598" y="542"/>
                  </a:lnTo>
                  <a:lnTo>
                    <a:pt x="609" y="542"/>
                  </a:lnTo>
                  <a:lnTo>
                    <a:pt x="613" y="542"/>
                  </a:lnTo>
                  <a:lnTo>
                    <a:pt x="616" y="542"/>
                  </a:lnTo>
                  <a:lnTo>
                    <a:pt x="620" y="542"/>
                  </a:lnTo>
                  <a:lnTo>
                    <a:pt x="620" y="546"/>
                  </a:lnTo>
                  <a:lnTo>
                    <a:pt x="624" y="546"/>
                  </a:lnTo>
                  <a:lnTo>
                    <a:pt x="628" y="546"/>
                  </a:lnTo>
                  <a:lnTo>
                    <a:pt x="631" y="546"/>
                  </a:lnTo>
                  <a:lnTo>
                    <a:pt x="635" y="546"/>
                  </a:lnTo>
                  <a:lnTo>
                    <a:pt x="635" y="549"/>
                  </a:lnTo>
                  <a:lnTo>
                    <a:pt x="639" y="549"/>
                  </a:lnTo>
                  <a:lnTo>
                    <a:pt x="643" y="549"/>
                  </a:lnTo>
                  <a:lnTo>
                    <a:pt x="639" y="549"/>
                  </a:lnTo>
                  <a:lnTo>
                    <a:pt x="635" y="549"/>
                  </a:lnTo>
                  <a:lnTo>
                    <a:pt x="631" y="546"/>
                  </a:lnTo>
                  <a:lnTo>
                    <a:pt x="628" y="549"/>
                  </a:lnTo>
                  <a:lnTo>
                    <a:pt x="624" y="549"/>
                  </a:lnTo>
                  <a:lnTo>
                    <a:pt x="624" y="553"/>
                  </a:lnTo>
                  <a:lnTo>
                    <a:pt x="620" y="553"/>
                  </a:lnTo>
                  <a:lnTo>
                    <a:pt x="616" y="553"/>
                  </a:lnTo>
                  <a:lnTo>
                    <a:pt x="613" y="553"/>
                  </a:lnTo>
                  <a:lnTo>
                    <a:pt x="609" y="553"/>
                  </a:lnTo>
                  <a:lnTo>
                    <a:pt x="605" y="557"/>
                  </a:lnTo>
                  <a:lnTo>
                    <a:pt x="605" y="561"/>
                  </a:lnTo>
                  <a:lnTo>
                    <a:pt x="605" y="564"/>
                  </a:lnTo>
                  <a:lnTo>
                    <a:pt x="601" y="564"/>
                  </a:lnTo>
                  <a:lnTo>
                    <a:pt x="601" y="568"/>
                  </a:lnTo>
                  <a:lnTo>
                    <a:pt x="605" y="568"/>
                  </a:lnTo>
                  <a:lnTo>
                    <a:pt x="605" y="572"/>
                  </a:lnTo>
                  <a:lnTo>
                    <a:pt x="601" y="572"/>
                  </a:lnTo>
                  <a:lnTo>
                    <a:pt x="598" y="572"/>
                  </a:lnTo>
                  <a:lnTo>
                    <a:pt x="594" y="572"/>
                  </a:lnTo>
                  <a:lnTo>
                    <a:pt x="590" y="572"/>
                  </a:lnTo>
                  <a:lnTo>
                    <a:pt x="586" y="572"/>
                  </a:lnTo>
                  <a:lnTo>
                    <a:pt x="583" y="568"/>
                  </a:lnTo>
                  <a:lnTo>
                    <a:pt x="579" y="568"/>
                  </a:lnTo>
                  <a:lnTo>
                    <a:pt x="579" y="564"/>
                  </a:lnTo>
                  <a:lnTo>
                    <a:pt x="583" y="564"/>
                  </a:lnTo>
                  <a:lnTo>
                    <a:pt x="586" y="564"/>
                  </a:lnTo>
                  <a:lnTo>
                    <a:pt x="583" y="564"/>
                  </a:lnTo>
                  <a:lnTo>
                    <a:pt x="583" y="568"/>
                  </a:lnTo>
                  <a:lnTo>
                    <a:pt x="586" y="564"/>
                  </a:lnTo>
                  <a:lnTo>
                    <a:pt x="590" y="564"/>
                  </a:lnTo>
                  <a:lnTo>
                    <a:pt x="590" y="568"/>
                  </a:lnTo>
                  <a:lnTo>
                    <a:pt x="586" y="568"/>
                  </a:lnTo>
                  <a:lnTo>
                    <a:pt x="590" y="568"/>
                  </a:lnTo>
                  <a:lnTo>
                    <a:pt x="590" y="564"/>
                  </a:lnTo>
                  <a:lnTo>
                    <a:pt x="594" y="561"/>
                  </a:lnTo>
                  <a:lnTo>
                    <a:pt x="598" y="561"/>
                  </a:lnTo>
                  <a:lnTo>
                    <a:pt x="601" y="557"/>
                  </a:lnTo>
                  <a:lnTo>
                    <a:pt x="598" y="557"/>
                  </a:lnTo>
                  <a:lnTo>
                    <a:pt x="594" y="557"/>
                  </a:lnTo>
                  <a:lnTo>
                    <a:pt x="590" y="557"/>
                  </a:lnTo>
                  <a:lnTo>
                    <a:pt x="590" y="561"/>
                  </a:lnTo>
                  <a:lnTo>
                    <a:pt x="586" y="561"/>
                  </a:lnTo>
                  <a:lnTo>
                    <a:pt x="583" y="561"/>
                  </a:lnTo>
                  <a:lnTo>
                    <a:pt x="579" y="561"/>
                  </a:lnTo>
                  <a:lnTo>
                    <a:pt x="583" y="561"/>
                  </a:lnTo>
                  <a:lnTo>
                    <a:pt x="583" y="564"/>
                  </a:lnTo>
                  <a:lnTo>
                    <a:pt x="579" y="561"/>
                  </a:lnTo>
                  <a:lnTo>
                    <a:pt x="579" y="564"/>
                  </a:lnTo>
                  <a:lnTo>
                    <a:pt x="583" y="568"/>
                  </a:lnTo>
                  <a:lnTo>
                    <a:pt x="579" y="568"/>
                  </a:lnTo>
                  <a:lnTo>
                    <a:pt x="575" y="564"/>
                  </a:lnTo>
                  <a:lnTo>
                    <a:pt x="571" y="564"/>
                  </a:lnTo>
                  <a:lnTo>
                    <a:pt x="568" y="564"/>
                  </a:lnTo>
                  <a:lnTo>
                    <a:pt x="568" y="561"/>
                  </a:lnTo>
                  <a:lnTo>
                    <a:pt x="571" y="561"/>
                  </a:lnTo>
                  <a:lnTo>
                    <a:pt x="575" y="564"/>
                  </a:lnTo>
                  <a:lnTo>
                    <a:pt x="575" y="561"/>
                  </a:lnTo>
                  <a:lnTo>
                    <a:pt x="571" y="561"/>
                  </a:lnTo>
                  <a:lnTo>
                    <a:pt x="575" y="561"/>
                  </a:lnTo>
                  <a:lnTo>
                    <a:pt x="571" y="561"/>
                  </a:lnTo>
                  <a:lnTo>
                    <a:pt x="571" y="557"/>
                  </a:lnTo>
                  <a:lnTo>
                    <a:pt x="575" y="557"/>
                  </a:lnTo>
                  <a:lnTo>
                    <a:pt x="579" y="557"/>
                  </a:lnTo>
                  <a:lnTo>
                    <a:pt x="583" y="557"/>
                  </a:lnTo>
                  <a:lnTo>
                    <a:pt x="583" y="553"/>
                  </a:lnTo>
                  <a:lnTo>
                    <a:pt x="586" y="553"/>
                  </a:lnTo>
                  <a:lnTo>
                    <a:pt x="590" y="553"/>
                  </a:lnTo>
                  <a:lnTo>
                    <a:pt x="594" y="553"/>
                  </a:lnTo>
                  <a:lnTo>
                    <a:pt x="590" y="553"/>
                  </a:lnTo>
                  <a:lnTo>
                    <a:pt x="586" y="553"/>
                  </a:lnTo>
                  <a:lnTo>
                    <a:pt x="583" y="553"/>
                  </a:lnTo>
                  <a:lnTo>
                    <a:pt x="579" y="553"/>
                  </a:lnTo>
                  <a:lnTo>
                    <a:pt x="583" y="553"/>
                  </a:lnTo>
                  <a:lnTo>
                    <a:pt x="579" y="553"/>
                  </a:lnTo>
                  <a:lnTo>
                    <a:pt x="575" y="553"/>
                  </a:lnTo>
                  <a:lnTo>
                    <a:pt x="571" y="553"/>
                  </a:lnTo>
                  <a:lnTo>
                    <a:pt x="575" y="553"/>
                  </a:lnTo>
                  <a:lnTo>
                    <a:pt x="575" y="557"/>
                  </a:lnTo>
                  <a:lnTo>
                    <a:pt x="571" y="557"/>
                  </a:lnTo>
                  <a:lnTo>
                    <a:pt x="571" y="561"/>
                  </a:lnTo>
                  <a:lnTo>
                    <a:pt x="568" y="561"/>
                  </a:lnTo>
                  <a:lnTo>
                    <a:pt x="564" y="561"/>
                  </a:lnTo>
                  <a:lnTo>
                    <a:pt x="568" y="557"/>
                  </a:lnTo>
                  <a:lnTo>
                    <a:pt x="564" y="557"/>
                  </a:lnTo>
                  <a:lnTo>
                    <a:pt x="568" y="557"/>
                  </a:lnTo>
                  <a:lnTo>
                    <a:pt x="568" y="553"/>
                  </a:lnTo>
                  <a:lnTo>
                    <a:pt x="571" y="553"/>
                  </a:lnTo>
                  <a:lnTo>
                    <a:pt x="575" y="553"/>
                  </a:lnTo>
                  <a:lnTo>
                    <a:pt x="571" y="553"/>
                  </a:lnTo>
                  <a:lnTo>
                    <a:pt x="571" y="549"/>
                  </a:lnTo>
                  <a:lnTo>
                    <a:pt x="568" y="553"/>
                  </a:lnTo>
                  <a:lnTo>
                    <a:pt x="564" y="553"/>
                  </a:lnTo>
                  <a:lnTo>
                    <a:pt x="564" y="557"/>
                  </a:lnTo>
                  <a:lnTo>
                    <a:pt x="560" y="557"/>
                  </a:lnTo>
                  <a:lnTo>
                    <a:pt x="560" y="553"/>
                  </a:lnTo>
                  <a:lnTo>
                    <a:pt x="564" y="553"/>
                  </a:lnTo>
                  <a:lnTo>
                    <a:pt x="560" y="553"/>
                  </a:lnTo>
                  <a:lnTo>
                    <a:pt x="560" y="549"/>
                  </a:lnTo>
                  <a:lnTo>
                    <a:pt x="564" y="549"/>
                  </a:lnTo>
                  <a:lnTo>
                    <a:pt x="564" y="546"/>
                  </a:lnTo>
                  <a:lnTo>
                    <a:pt x="560" y="546"/>
                  </a:lnTo>
                  <a:lnTo>
                    <a:pt x="564" y="546"/>
                  </a:lnTo>
                  <a:lnTo>
                    <a:pt x="568" y="546"/>
                  </a:lnTo>
                  <a:lnTo>
                    <a:pt x="571" y="546"/>
                  </a:lnTo>
                  <a:lnTo>
                    <a:pt x="571" y="549"/>
                  </a:lnTo>
                  <a:lnTo>
                    <a:pt x="575" y="549"/>
                  </a:lnTo>
                  <a:lnTo>
                    <a:pt x="575" y="546"/>
                  </a:lnTo>
                  <a:lnTo>
                    <a:pt x="571" y="546"/>
                  </a:lnTo>
                  <a:lnTo>
                    <a:pt x="575" y="542"/>
                  </a:lnTo>
                  <a:lnTo>
                    <a:pt x="575" y="546"/>
                  </a:lnTo>
                  <a:lnTo>
                    <a:pt x="579" y="546"/>
                  </a:lnTo>
                  <a:lnTo>
                    <a:pt x="579" y="549"/>
                  </a:lnTo>
                  <a:lnTo>
                    <a:pt x="575" y="549"/>
                  </a:lnTo>
                  <a:lnTo>
                    <a:pt x="571" y="549"/>
                  </a:lnTo>
                  <a:lnTo>
                    <a:pt x="575" y="549"/>
                  </a:lnTo>
                  <a:lnTo>
                    <a:pt x="579" y="549"/>
                  </a:lnTo>
                  <a:lnTo>
                    <a:pt x="579" y="546"/>
                  </a:lnTo>
                  <a:lnTo>
                    <a:pt x="575" y="542"/>
                  </a:lnTo>
                  <a:lnTo>
                    <a:pt x="579" y="542"/>
                  </a:lnTo>
                  <a:lnTo>
                    <a:pt x="579" y="538"/>
                  </a:lnTo>
                  <a:lnTo>
                    <a:pt x="575" y="538"/>
                  </a:lnTo>
                  <a:lnTo>
                    <a:pt x="571" y="538"/>
                  </a:lnTo>
                  <a:lnTo>
                    <a:pt x="571" y="534"/>
                  </a:lnTo>
                  <a:lnTo>
                    <a:pt x="568" y="534"/>
                  </a:lnTo>
                  <a:lnTo>
                    <a:pt x="571" y="534"/>
                  </a:lnTo>
                  <a:lnTo>
                    <a:pt x="571" y="538"/>
                  </a:lnTo>
                  <a:lnTo>
                    <a:pt x="575" y="538"/>
                  </a:lnTo>
                  <a:lnTo>
                    <a:pt x="579" y="538"/>
                  </a:lnTo>
                  <a:lnTo>
                    <a:pt x="579" y="542"/>
                  </a:lnTo>
                  <a:lnTo>
                    <a:pt x="575" y="542"/>
                  </a:lnTo>
                  <a:lnTo>
                    <a:pt x="571" y="538"/>
                  </a:lnTo>
                  <a:lnTo>
                    <a:pt x="568" y="538"/>
                  </a:lnTo>
                  <a:lnTo>
                    <a:pt x="571" y="538"/>
                  </a:lnTo>
                  <a:lnTo>
                    <a:pt x="571" y="542"/>
                  </a:lnTo>
                  <a:lnTo>
                    <a:pt x="568" y="542"/>
                  </a:lnTo>
                  <a:lnTo>
                    <a:pt x="571" y="542"/>
                  </a:lnTo>
                  <a:lnTo>
                    <a:pt x="568" y="542"/>
                  </a:lnTo>
                  <a:lnTo>
                    <a:pt x="568" y="546"/>
                  </a:lnTo>
                  <a:lnTo>
                    <a:pt x="568" y="542"/>
                  </a:lnTo>
                  <a:lnTo>
                    <a:pt x="568" y="538"/>
                  </a:lnTo>
                  <a:lnTo>
                    <a:pt x="564" y="538"/>
                  </a:lnTo>
                  <a:lnTo>
                    <a:pt x="568" y="538"/>
                  </a:lnTo>
                  <a:lnTo>
                    <a:pt x="568" y="542"/>
                  </a:lnTo>
                  <a:lnTo>
                    <a:pt x="568" y="546"/>
                  </a:lnTo>
                  <a:lnTo>
                    <a:pt x="564" y="546"/>
                  </a:lnTo>
                  <a:lnTo>
                    <a:pt x="564" y="542"/>
                  </a:lnTo>
                  <a:lnTo>
                    <a:pt x="560" y="542"/>
                  </a:lnTo>
                  <a:lnTo>
                    <a:pt x="564" y="542"/>
                  </a:lnTo>
                  <a:lnTo>
                    <a:pt x="564" y="546"/>
                  </a:lnTo>
                  <a:lnTo>
                    <a:pt x="564" y="542"/>
                  </a:lnTo>
                  <a:lnTo>
                    <a:pt x="564" y="538"/>
                  </a:lnTo>
                  <a:lnTo>
                    <a:pt x="560" y="538"/>
                  </a:lnTo>
                  <a:lnTo>
                    <a:pt x="560" y="542"/>
                  </a:lnTo>
                  <a:lnTo>
                    <a:pt x="560" y="538"/>
                  </a:lnTo>
                  <a:lnTo>
                    <a:pt x="556" y="538"/>
                  </a:lnTo>
                  <a:lnTo>
                    <a:pt x="556" y="534"/>
                  </a:lnTo>
                  <a:lnTo>
                    <a:pt x="560" y="534"/>
                  </a:lnTo>
                  <a:lnTo>
                    <a:pt x="560" y="538"/>
                  </a:lnTo>
                  <a:lnTo>
                    <a:pt x="564" y="538"/>
                  </a:lnTo>
                  <a:lnTo>
                    <a:pt x="560" y="538"/>
                  </a:lnTo>
                  <a:lnTo>
                    <a:pt x="560" y="534"/>
                  </a:lnTo>
                  <a:lnTo>
                    <a:pt x="560" y="531"/>
                  </a:lnTo>
                  <a:lnTo>
                    <a:pt x="556" y="531"/>
                  </a:lnTo>
                  <a:lnTo>
                    <a:pt x="553" y="531"/>
                  </a:lnTo>
                  <a:lnTo>
                    <a:pt x="553" y="527"/>
                  </a:lnTo>
                  <a:lnTo>
                    <a:pt x="556" y="527"/>
                  </a:lnTo>
                  <a:lnTo>
                    <a:pt x="560" y="523"/>
                  </a:lnTo>
                  <a:lnTo>
                    <a:pt x="564" y="523"/>
                  </a:lnTo>
                  <a:lnTo>
                    <a:pt x="560" y="523"/>
                  </a:lnTo>
                  <a:lnTo>
                    <a:pt x="560" y="519"/>
                  </a:lnTo>
                  <a:lnTo>
                    <a:pt x="564" y="519"/>
                  </a:lnTo>
                  <a:lnTo>
                    <a:pt x="560" y="519"/>
                  </a:lnTo>
                  <a:lnTo>
                    <a:pt x="560" y="523"/>
                  </a:lnTo>
                  <a:lnTo>
                    <a:pt x="556" y="527"/>
                  </a:lnTo>
                  <a:lnTo>
                    <a:pt x="553" y="523"/>
                  </a:lnTo>
                  <a:lnTo>
                    <a:pt x="553" y="519"/>
                  </a:lnTo>
                  <a:lnTo>
                    <a:pt x="556" y="519"/>
                  </a:lnTo>
                  <a:lnTo>
                    <a:pt x="553" y="519"/>
                  </a:lnTo>
                  <a:lnTo>
                    <a:pt x="549" y="519"/>
                  </a:lnTo>
                  <a:lnTo>
                    <a:pt x="545" y="516"/>
                  </a:lnTo>
                  <a:lnTo>
                    <a:pt x="549" y="512"/>
                  </a:lnTo>
                  <a:lnTo>
                    <a:pt x="549" y="516"/>
                  </a:lnTo>
                  <a:lnTo>
                    <a:pt x="549" y="512"/>
                  </a:lnTo>
                  <a:lnTo>
                    <a:pt x="553" y="516"/>
                  </a:lnTo>
                  <a:lnTo>
                    <a:pt x="556" y="516"/>
                  </a:lnTo>
                  <a:lnTo>
                    <a:pt x="553" y="516"/>
                  </a:lnTo>
                  <a:lnTo>
                    <a:pt x="549" y="512"/>
                  </a:lnTo>
                  <a:lnTo>
                    <a:pt x="553" y="512"/>
                  </a:lnTo>
                  <a:lnTo>
                    <a:pt x="556" y="512"/>
                  </a:lnTo>
                  <a:lnTo>
                    <a:pt x="553" y="512"/>
                  </a:lnTo>
                  <a:lnTo>
                    <a:pt x="549" y="512"/>
                  </a:lnTo>
                  <a:lnTo>
                    <a:pt x="549" y="508"/>
                  </a:lnTo>
                  <a:lnTo>
                    <a:pt x="553" y="508"/>
                  </a:lnTo>
                  <a:lnTo>
                    <a:pt x="556" y="508"/>
                  </a:lnTo>
                  <a:lnTo>
                    <a:pt x="553" y="508"/>
                  </a:lnTo>
                  <a:lnTo>
                    <a:pt x="549" y="508"/>
                  </a:lnTo>
                  <a:lnTo>
                    <a:pt x="553" y="508"/>
                  </a:lnTo>
                  <a:lnTo>
                    <a:pt x="553" y="504"/>
                  </a:lnTo>
                  <a:lnTo>
                    <a:pt x="556" y="504"/>
                  </a:lnTo>
                  <a:lnTo>
                    <a:pt x="556" y="508"/>
                  </a:lnTo>
                  <a:lnTo>
                    <a:pt x="560" y="508"/>
                  </a:lnTo>
                  <a:lnTo>
                    <a:pt x="556" y="508"/>
                  </a:lnTo>
                  <a:lnTo>
                    <a:pt x="556" y="504"/>
                  </a:lnTo>
                  <a:lnTo>
                    <a:pt x="553" y="504"/>
                  </a:lnTo>
                  <a:lnTo>
                    <a:pt x="556" y="500"/>
                  </a:lnTo>
                  <a:lnTo>
                    <a:pt x="556" y="497"/>
                  </a:lnTo>
                  <a:lnTo>
                    <a:pt x="560" y="497"/>
                  </a:lnTo>
                  <a:lnTo>
                    <a:pt x="556" y="497"/>
                  </a:lnTo>
                  <a:lnTo>
                    <a:pt x="556" y="500"/>
                  </a:lnTo>
                  <a:lnTo>
                    <a:pt x="553" y="500"/>
                  </a:lnTo>
                  <a:lnTo>
                    <a:pt x="553" y="504"/>
                  </a:lnTo>
                  <a:lnTo>
                    <a:pt x="549" y="504"/>
                  </a:lnTo>
                  <a:lnTo>
                    <a:pt x="549" y="500"/>
                  </a:lnTo>
                  <a:lnTo>
                    <a:pt x="549" y="497"/>
                  </a:lnTo>
                  <a:lnTo>
                    <a:pt x="549" y="493"/>
                  </a:lnTo>
                  <a:lnTo>
                    <a:pt x="553" y="493"/>
                  </a:lnTo>
                  <a:lnTo>
                    <a:pt x="556" y="493"/>
                  </a:lnTo>
                  <a:lnTo>
                    <a:pt x="553" y="493"/>
                  </a:lnTo>
                  <a:lnTo>
                    <a:pt x="549" y="493"/>
                  </a:lnTo>
                  <a:lnTo>
                    <a:pt x="549" y="489"/>
                  </a:lnTo>
                  <a:lnTo>
                    <a:pt x="553" y="489"/>
                  </a:lnTo>
                  <a:lnTo>
                    <a:pt x="556" y="489"/>
                  </a:lnTo>
                  <a:lnTo>
                    <a:pt x="556" y="485"/>
                  </a:lnTo>
                  <a:lnTo>
                    <a:pt x="553" y="485"/>
                  </a:lnTo>
                  <a:lnTo>
                    <a:pt x="549" y="485"/>
                  </a:lnTo>
                  <a:lnTo>
                    <a:pt x="549" y="482"/>
                  </a:lnTo>
                  <a:lnTo>
                    <a:pt x="545" y="482"/>
                  </a:lnTo>
                  <a:lnTo>
                    <a:pt x="549" y="482"/>
                  </a:lnTo>
                  <a:lnTo>
                    <a:pt x="553" y="482"/>
                  </a:lnTo>
                  <a:lnTo>
                    <a:pt x="553" y="485"/>
                  </a:lnTo>
                  <a:lnTo>
                    <a:pt x="553" y="482"/>
                  </a:lnTo>
                  <a:lnTo>
                    <a:pt x="549" y="482"/>
                  </a:lnTo>
                  <a:lnTo>
                    <a:pt x="553" y="482"/>
                  </a:lnTo>
                  <a:lnTo>
                    <a:pt x="556" y="482"/>
                  </a:lnTo>
                  <a:lnTo>
                    <a:pt x="560" y="482"/>
                  </a:lnTo>
                  <a:lnTo>
                    <a:pt x="564" y="482"/>
                  </a:lnTo>
                  <a:lnTo>
                    <a:pt x="564" y="485"/>
                  </a:lnTo>
                  <a:lnTo>
                    <a:pt x="564" y="482"/>
                  </a:lnTo>
                  <a:lnTo>
                    <a:pt x="564" y="485"/>
                  </a:lnTo>
                  <a:lnTo>
                    <a:pt x="568" y="485"/>
                  </a:lnTo>
                  <a:lnTo>
                    <a:pt x="568" y="482"/>
                  </a:lnTo>
                  <a:lnTo>
                    <a:pt x="564" y="482"/>
                  </a:lnTo>
                  <a:lnTo>
                    <a:pt x="560" y="482"/>
                  </a:lnTo>
                  <a:lnTo>
                    <a:pt x="560" y="478"/>
                  </a:lnTo>
                  <a:lnTo>
                    <a:pt x="564" y="478"/>
                  </a:lnTo>
                  <a:lnTo>
                    <a:pt x="564" y="482"/>
                  </a:lnTo>
                  <a:lnTo>
                    <a:pt x="568" y="482"/>
                  </a:lnTo>
                  <a:lnTo>
                    <a:pt x="564" y="482"/>
                  </a:lnTo>
                  <a:lnTo>
                    <a:pt x="560" y="478"/>
                  </a:lnTo>
                  <a:lnTo>
                    <a:pt x="560" y="474"/>
                  </a:lnTo>
                  <a:lnTo>
                    <a:pt x="560" y="478"/>
                  </a:lnTo>
                  <a:lnTo>
                    <a:pt x="556" y="478"/>
                  </a:lnTo>
                  <a:lnTo>
                    <a:pt x="553" y="478"/>
                  </a:lnTo>
                  <a:lnTo>
                    <a:pt x="549" y="478"/>
                  </a:lnTo>
                  <a:lnTo>
                    <a:pt x="545" y="478"/>
                  </a:lnTo>
                  <a:lnTo>
                    <a:pt x="545" y="474"/>
                  </a:lnTo>
                  <a:lnTo>
                    <a:pt x="549" y="474"/>
                  </a:lnTo>
                  <a:lnTo>
                    <a:pt x="553" y="478"/>
                  </a:lnTo>
                  <a:lnTo>
                    <a:pt x="553" y="474"/>
                  </a:lnTo>
                  <a:lnTo>
                    <a:pt x="556" y="474"/>
                  </a:lnTo>
                  <a:lnTo>
                    <a:pt x="553" y="474"/>
                  </a:lnTo>
                  <a:lnTo>
                    <a:pt x="549" y="470"/>
                  </a:lnTo>
                  <a:lnTo>
                    <a:pt x="553" y="467"/>
                  </a:lnTo>
                  <a:lnTo>
                    <a:pt x="553" y="470"/>
                  </a:lnTo>
                  <a:lnTo>
                    <a:pt x="553" y="467"/>
                  </a:lnTo>
                  <a:lnTo>
                    <a:pt x="556" y="467"/>
                  </a:lnTo>
                  <a:lnTo>
                    <a:pt x="556" y="463"/>
                  </a:lnTo>
                  <a:lnTo>
                    <a:pt x="553" y="467"/>
                  </a:lnTo>
                  <a:lnTo>
                    <a:pt x="553" y="463"/>
                  </a:lnTo>
                  <a:lnTo>
                    <a:pt x="549" y="463"/>
                  </a:lnTo>
                  <a:lnTo>
                    <a:pt x="545" y="463"/>
                  </a:lnTo>
                  <a:lnTo>
                    <a:pt x="549" y="463"/>
                  </a:lnTo>
                  <a:lnTo>
                    <a:pt x="545" y="463"/>
                  </a:lnTo>
                  <a:lnTo>
                    <a:pt x="541" y="463"/>
                  </a:lnTo>
                  <a:lnTo>
                    <a:pt x="538" y="459"/>
                  </a:lnTo>
                  <a:lnTo>
                    <a:pt x="541" y="459"/>
                  </a:lnTo>
                  <a:lnTo>
                    <a:pt x="541" y="455"/>
                  </a:lnTo>
                  <a:lnTo>
                    <a:pt x="538" y="459"/>
                  </a:lnTo>
                  <a:lnTo>
                    <a:pt x="534" y="459"/>
                  </a:lnTo>
                  <a:lnTo>
                    <a:pt x="530" y="459"/>
                  </a:lnTo>
                  <a:lnTo>
                    <a:pt x="530" y="463"/>
                  </a:lnTo>
                  <a:lnTo>
                    <a:pt x="534" y="459"/>
                  </a:lnTo>
                  <a:lnTo>
                    <a:pt x="534" y="463"/>
                  </a:lnTo>
                  <a:lnTo>
                    <a:pt x="530" y="463"/>
                  </a:lnTo>
                  <a:lnTo>
                    <a:pt x="530" y="459"/>
                  </a:lnTo>
                  <a:lnTo>
                    <a:pt x="534" y="459"/>
                  </a:lnTo>
                  <a:lnTo>
                    <a:pt x="534" y="455"/>
                  </a:lnTo>
                  <a:lnTo>
                    <a:pt x="538" y="455"/>
                  </a:lnTo>
                  <a:lnTo>
                    <a:pt x="538" y="452"/>
                  </a:lnTo>
                  <a:lnTo>
                    <a:pt x="541" y="452"/>
                  </a:lnTo>
                  <a:lnTo>
                    <a:pt x="545" y="452"/>
                  </a:lnTo>
                  <a:lnTo>
                    <a:pt x="545" y="448"/>
                  </a:lnTo>
                  <a:lnTo>
                    <a:pt x="549" y="448"/>
                  </a:lnTo>
                  <a:lnTo>
                    <a:pt x="549" y="444"/>
                  </a:lnTo>
                  <a:lnTo>
                    <a:pt x="549" y="448"/>
                  </a:lnTo>
                  <a:lnTo>
                    <a:pt x="553" y="448"/>
                  </a:lnTo>
                  <a:lnTo>
                    <a:pt x="556" y="448"/>
                  </a:lnTo>
                  <a:lnTo>
                    <a:pt x="556" y="452"/>
                  </a:lnTo>
                  <a:lnTo>
                    <a:pt x="553" y="452"/>
                  </a:lnTo>
                  <a:lnTo>
                    <a:pt x="556" y="452"/>
                  </a:lnTo>
                  <a:lnTo>
                    <a:pt x="556" y="448"/>
                  </a:lnTo>
                  <a:lnTo>
                    <a:pt x="556" y="452"/>
                  </a:lnTo>
                  <a:lnTo>
                    <a:pt x="553" y="452"/>
                  </a:lnTo>
                  <a:lnTo>
                    <a:pt x="549" y="452"/>
                  </a:lnTo>
                  <a:lnTo>
                    <a:pt x="553" y="452"/>
                  </a:lnTo>
                  <a:lnTo>
                    <a:pt x="556" y="452"/>
                  </a:lnTo>
                  <a:lnTo>
                    <a:pt x="556" y="455"/>
                  </a:lnTo>
                  <a:lnTo>
                    <a:pt x="556" y="452"/>
                  </a:lnTo>
                  <a:lnTo>
                    <a:pt x="560" y="452"/>
                  </a:lnTo>
                  <a:lnTo>
                    <a:pt x="560" y="455"/>
                  </a:lnTo>
                  <a:lnTo>
                    <a:pt x="556" y="455"/>
                  </a:lnTo>
                  <a:lnTo>
                    <a:pt x="556" y="459"/>
                  </a:lnTo>
                  <a:lnTo>
                    <a:pt x="560" y="459"/>
                  </a:lnTo>
                  <a:lnTo>
                    <a:pt x="560" y="455"/>
                  </a:lnTo>
                  <a:lnTo>
                    <a:pt x="564" y="455"/>
                  </a:lnTo>
                  <a:lnTo>
                    <a:pt x="564" y="452"/>
                  </a:lnTo>
                  <a:lnTo>
                    <a:pt x="560" y="455"/>
                  </a:lnTo>
                  <a:lnTo>
                    <a:pt x="560" y="452"/>
                  </a:lnTo>
                  <a:lnTo>
                    <a:pt x="560" y="448"/>
                  </a:lnTo>
                  <a:lnTo>
                    <a:pt x="564" y="448"/>
                  </a:lnTo>
                  <a:lnTo>
                    <a:pt x="564" y="444"/>
                  </a:lnTo>
                  <a:lnTo>
                    <a:pt x="568" y="444"/>
                  </a:lnTo>
                  <a:lnTo>
                    <a:pt x="564" y="444"/>
                  </a:lnTo>
                  <a:lnTo>
                    <a:pt x="564" y="440"/>
                  </a:lnTo>
                  <a:lnTo>
                    <a:pt x="568" y="440"/>
                  </a:lnTo>
                  <a:lnTo>
                    <a:pt x="568" y="437"/>
                  </a:lnTo>
                  <a:lnTo>
                    <a:pt x="568" y="440"/>
                  </a:lnTo>
                  <a:lnTo>
                    <a:pt x="571" y="440"/>
                  </a:lnTo>
                  <a:lnTo>
                    <a:pt x="575" y="440"/>
                  </a:lnTo>
                  <a:lnTo>
                    <a:pt x="571" y="440"/>
                  </a:lnTo>
                  <a:lnTo>
                    <a:pt x="568" y="437"/>
                  </a:lnTo>
                  <a:lnTo>
                    <a:pt x="564" y="437"/>
                  </a:lnTo>
                  <a:lnTo>
                    <a:pt x="568" y="437"/>
                  </a:lnTo>
                  <a:lnTo>
                    <a:pt x="564" y="433"/>
                  </a:lnTo>
                  <a:lnTo>
                    <a:pt x="568" y="433"/>
                  </a:lnTo>
                  <a:lnTo>
                    <a:pt x="571" y="433"/>
                  </a:lnTo>
                  <a:lnTo>
                    <a:pt x="575" y="429"/>
                  </a:lnTo>
                  <a:lnTo>
                    <a:pt x="579" y="425"/>
                  </a:lnTo>
                  <a:lnTo>
                    <a:pt x="575" y="425"/>
                  </a:lnTo>
                  <a:lnTo>
                    <a:pt x="571" y="422"/>
                  </a:lnTo>
                  <a:lnTo>
                    <a:pt x="568" y="422"/>
                  </a:lnTo>
                  <a:lnTo>
                    <a:pt x="568" y="418"/>
                  </a:lnTo>
                  <a:lnTo>
                    <a:pt x="571" y="418"/>
                  </a:lnTo>
                  <a:lnTo>
                    <a:pt x="571" y="414"/>
                  </a:lnTo>
                  <a:lnTo>
                    <a:pt x="575" y="414"/>
                  </a:lnTo>
                  <a:lnTo>
                    <a:pt x="571" y="414"/>
                  </a:lnTo>
                  <a:lnTo>
                    <a:pt x="571" y="410"/>
                  </a:lnTo>
                  <a:lnTo>
                    <a:pt x="571" y="406"/>
                  </a:lnTo>
                  <a:lnTo>
                    <a:pt x="571" y="403"/>
                  </a:lnTo>
                  <a:lnTo>
                    <a:pt x="575" y="403"/>
                  </a:lnTo>
                  <a:lnTo>
                    <a:pt x="575" y="399"/>
                  </a:lnTo>
                  <a:lnTo>
                    <a:pt x="575" y="395"/>
                  </a:lnTo>
                  <a:lnTo>
                    <a:pt x="579" y="395"/>
                  </a:lnTo>
                  <a:lnTo>
                    <a:pt x="575" y="395"/>
                  </a:lnTo>
                  <a:lnTo>
                    <a:pt x="575" y="391"/>
                  </a:lnTo>
                  <a:lnTo>
                    <a:pt x="579" y="388"/>
                  </a:lnTo>
                  <a:lnTo>
                    <a:pt x="579" y="391"/>
                  </a:lnTo>
                  <a:lnTo>
                    <a:pt x="579" y="395"/>
                  </a:lnTo>
                  <a:lnTo>
                    <a:pt x="579" y="391"/>
                  </a:lnTo>
                  <a:lnTo>
                    <a:pt x="579" y="388"/>
                  </a:lnTo>
                  <a:lnTo>
                    <a:pt x="579" y="384"/>
                  </a:lnTo>
                  <a:lnTo>
                    <a:pt x="579" y="388"/>
                  </a:lnTo>
                  <a:lnTo>
                    <a:pt x="575" y="388"/>
                  </a:lnTo>
                  <a:lnTo>
                    <a:pt x="575" y="384"/>
                  </a:lnTo>
                  <a:lnTo>
                    <a:pt x="575" y="380"/>
                  </a:lnTo>
                  <a:lnTo>
                    <a:pt x="579" y="380"/>
                  </a:lnTo>
                  <a:lnTo>
                    <a:pt x="579" y="384"/>
                  </a:lnTo>
                  <a:lnTo>
                    <a:pt x="579" y="380"/>
                  </a:lnTo>
                  <a:lnTo>
                    <a:pt x="583" y="380"/>
                  </a:lnTo>
                  <a:lnTo>
                    <a:pt x="583" y="376"/>
                  </a:lnTo>
                  <a:lnTo>
                    <a:pt x="583" y="380"/>
                  </a:lnTo>
                  <a:lnTo>
                    <a:pt x="579" y="380"/>
                  </a:lnTo>
                  <a:lnTo>
                    <a:pt x="575" y="380"/>
                  </a:lnTo>
                  <a:lnTo>
                    <a:pt x="571" y="376"/>
                  </a:lnTo>
                  <a:lnTo>
                    <a:pt x="571" y="380"/>
                  </a:lnTo>
                  <a:lnTo>
                    <a:pt x="571" y="384"/>
                  </a:lnTo>
                  <a:lnTo>
                    <a:pt x="568" y="384"/>
                  </a:lnTo>
                  <a:lnTo>
                    <a:pt x="564" y="384"/>
                  </a:lnTo>
                  <a:lnTo>
                    <a:pt x="560" y="384"/>
                  </a:lnTo>
                  <a:lnTo>
                    <a:pt x="560" y="380"/>
                  </a:lnTo>
                  <a:lnTo>
                    <a:pt x="564" y="380"/>
                  </a:lnTo>
                  <a:lnTo>
                    <a:pt x="560" y="380"/>
                  </a:lnTo>
                  <a:lnTo>
                    <a:pt x="556" y="376"/>
                  </a:lnTo>
                  <a:lnTo>
                    <a:pt x="556" y="373"/>
                  </a:lnTo>
                  <a:lnTo>
                    <a:pt x="556" y="369"/>
                  </a:lnTo>
                  <a:lnTo>
                    <a:pt x="560" y="365"/>
                  </a:lnTo>
                  <a:lnTo>
                    <a:pt x="560" y="361"/>
                  </a:lnTo>
                  <a:lnTo>
                    <a:pt x="560" y="358"/>
                  </a:lnTo>
                  <a:lnTo>
                    <a:pt x="560" y="354"/>
                  </a:lnTo>
                  <a:lnTo>
                    <a:pt x="564" y="354"/>
                  </a:lnTo>
                  <a:lnTo>
                    <a:pt x="564" y="350"/>
                  </a:lnTo>
                  <a:lnTo>
                    <a:pt x="568" y="350"/>
                  </a:lnTo>
                  <a:lnTo>
                    <a:pt x="568" y="346"/>
                  </a:lnTo>
                  <a:lnTo>
                    <a:pt x="568" y="343"/>
                  </a:lnTo>
                  <a:lnTo>
                    <a:pt x="568" y="339"/>
                  </a:lnTo>
                  <a:lnTo>
                    <a:pt x="564" y="335"/>
                  </a:lnTo>
                  <a:lnTo>
                    <a:pt x="564" y="331"/>
                  </a:lnTo>
                  <a:lnTo>
                    <a:pt x="564" y="328"/>
                  </a:lnTo>
                  <a:lnTo>
                    <a:pt x="564" y="324"/>
                  </a:lnTo>
                  <a:lnTo>
                    <a:pt x="564" y="320"/>
                  </a:lnTo>
                  <a:lnTo>
                    <a:pt x="560" y="320"/>
                  </a:lnTo>
                  <a:lnTo>
                    <a:pt x="560" y="316"/>
                  </a:lnTo>
                  <a:lnTo>
                    <a:pt x="564" y="316"/>
                  </a:lnTo>
                  <a:lnTo>
                    <a:pt x="560" y="313"/>
                  </a:lnTo>
                  <a:lnTo>
                    <a:pt x="560" y="309"/>
                  </a:lnTo>
                  <a:lnTo>
                    <a:pt x="564" y="309"/>
                  </a:lnTo>
                  <a:lnTo>
                    <a:pt x="564" y="313"/>
                  </a:lnTo>
                  <a:lnTo>
                    <a:pt x="568" y="313"/>
                  </a:lnTo>
                  <a:lnTo>
                    <a:pt x="568" y="309"/>
                  </a:lnTo>
                  <a:lnTo>
                    <a:pt x="568" y="305"/>
                  </a:lnTo>
                  <a:lnTo>
                    <a:pt x="571" y="301"/>
                  </a:lnTo>
                  <a:lnTo>
                    <a:pt x="571" y="305"/>
                  </a:lnTo>
                  <a:lnTo>
                    <a:pt x="571" y="301"/>
                  </a:lnTo>
                  <a:lnTo>
                    <a:pt x="575" y="297"/>
                  </a:lnTo>
                  <a:lnTo>
                    <a:pt x="575" y="294"/>
                  </a:lnTo>
                  <a:lnTo>
                    <a:pt x="575" y="290"/>
                  </a:lnTo>
                  <a:lnTo>
                    <a:pt x="579" y="290"/>
                  </a:lnTo>
                  <a:lnTo>
                    <a:pt x="579" y="286"/>
                  </a:lnTo>
                  <a:lnTo>
                    <a:pt x="579" y="282"/>
                  </a:lnTo>
                  <a:lnTo>
                    <a:pt x="579" y="279"/>
                  </a:lnTo>
                  <a:lnTo>
                    <a:pt x="583" y="279"/>
                  </a:lnTo>
                  <a:lnTo>
                    <a:pt x="583" y="275"/>
                  </a:lnTo>
                  <a:lnTo>
                    <a:pt x="586" y="271"/>
                  </a:lnTo>
                  <a:lnTo>
                    <a:pt x="586" y="267"/>
                  </a:lnTo>
                  <a:lnTo>
                    <a:pt x="586" y="264"/>
                  </a:lnTo>
                  <a:lnTo>
                    <a:pt x="590" y="260"/>
                  </a:lnTo>
                  <a:lnTo>
                    <a:pt x="590" y="256"/>
                  </a:lnTo>
                  <a:lnTo>
                    <a:pt x="594" y="256"/>
                  </a:lnTo>
                  <a:lnTo>
                    <a:pt x="594" y="252"/>
                  </a:lnTo>
                  <a:lnTo>
                    <a:pt x="590" y="249"/>
                  </a:lnTo>
                  <a:lnTo>
                    <a:pt x="590" y="245"/>
                  </a:lnTo>
                  <a:lnTo>
                    <a:pt x="594" y="245"/>
                  </a:lnTo>
                  <a:lnTo>
                    <a:pt x="594" y="241"/>
                  </a:lnTo>
                  <a:lnTo>
                    <a:pt x="598" y="241"/>
                  </a:lnTo>
                  <a:lnTo>
                    <a:pt x="598" y="237"/>
                  </a:lnTo>
                  <a:lnTo>
                    <a:pt x="598" y="234"/>
                  </a:lnTo>
                  <a:lnTo>
                    <a:pt x="594" y="234"/>
                  </a:lnTo>
                  <a:lnTo>
                    <a:pt x="594" y="230"/>
                  </a:lnTo>
                  <a:lnTo>
                    <a:pt x="594" y="226"/>
                  </a:lnTo>
                  <a:lnTo>
                    <a:pt x="594" y="222"/>
                  </a:lnTo>
                  <a:lnTo>
                    <a:pt x="594" y="219"/>
                  </a:lnTo>
                  <a:lnTo>
                    <a:pt x="594" y="215"/>
                  </a:lnTo>
                  <a:lnTo>
                    <a:pt x="594" y="211"/>
                  </a:lnTo>
                  <a:lnTo>
                    <a:pt x="590" y="211"/>
                  </a:lnTo>
                  <a:lnTo>
                    <a:pt x="590" y="207"/>
                  </a:lnTo>
                  <a:lnTo>
                    <a:pt x="594" y="203"/>
                  </a:lnTo>
                  <a:lnTo>
                    <a:pt x="598" y="200"/>
                  </a:lnTo>
                  <a:lnTo>
                    <a:pt x="598" y="196"/>
                  </a:lnTo>
                  <a:lnTo>
                    <a:pt x="598" y="192"/>
                  </a:lnTo>
                  <a:lnTo>
                    <a:pt x="598" y="188"/>
                  </a:lnTo>
                  <a:lnTo>
                    <a:pt x="598" y="185"/>
                  </a:lnTo>
                  <a:lnTo>
                    <a:pt x="594" y="185"/>
                  </a:lnTo>
                  <a:lnTo>
                    <a:pt x="594" y="181"/>
                  </a:lnTo>
                  <a:lnTo>
                    <a:pt x="598" y="177"/>
                  </a:lnTo>
                  <a:lnTo>
                    <a:pt x="598" y="173"/>
                  </a:lnTo>
                  <a:lnTo>
                    <a:pt x="601" y="173"/>
                  </a:lnTo>
                  <a:lnTo>
                    <a:pt x="601" y="170"/>
                  </a:lnTo>
                  <a:lnTo>
                    <a:pt x="601" y="166"/>
                  </a:lnTo>
                  <a:lnTo>
                    <a:pt x="601" y="162"/>
                  </a:lnTo>
                  <a:lnTo>
                    <a:pt x="605" y="162"/>
                  </a:lnTo>
                  <a:lnTo>
                    <a:pt x="605" y="158"/>
                  </a:lnTo>
                  <a:lnTo>
                    <a:pt x="605" y="155"/>
                  </a:lnTo>
                  <a:lnTo>
                    <a:pt x="605" y="151"/>
                  </a:lnTo>
                  <a:lnTo>
                    <a:pt x="605" y="147"/>
                  </a:lnTo>
                  <a:lnTo>
                    <a:pt x="609" y="143"/>
                  </a:lnTo>
                  <a:lnTo>
                    <a:pt x="609" y="140"/>
                  </a:lnTo>
                  <a:lnTo>
                    <a:pt x="609" y="136"/>
                  </a:lnTo>
                  <a:lnTo>
                    <a:pt x="609" y="132"/>
                  </a:lnTo>
                  <a:lnTo>
                    <a:pt x="609" y="128"/>
                  </a:lnTo>
                  <a:lnTo>
                    <a:pt x="609" y="125"/>
                  </a:lnTo>
                  <a:lnTo>
                    <a:pt x="613" y="125"/>
                  </a:lnTo>
                  <a:lnTo>
                    <a:pt x="613" y="121"/>
                  </a:lnTo>
                  <a:lnTo>
                    <a:pt x="609" y="121"/>
                  </a:lnTo>
                  <a:lnTo>
                    <a:pt x="613" y="117"/>
                  </a:lnTo>
                  <a:lnTo>
                    <a:pt x="609" y="117"/>
                  </a:lnTo>
                  <a:lnTo>
                    <a:pt x="609" y="113"/>
                  </a:lnTo>
                  <a:lnTo>
                    <a:pt x="609" y="109"/>
                  </a:lnTo>
                  <a:lnTo>
                    <a:pt x="609" y="106"/>
                  </a:lnTo>
                  <a:lnTo>
                    <a:pt x="613" y="106"/>
                  </a:lnTo>
                  <a:lnTo>
                    <a:pt x="609" y="106"/>
                  </a:lnTo>
                  <a:lnTo>
                    <a:pt x="609" y="102"/>
                  </a:lnTo>
                  <a:lnTo>
                    <a:pt x="613" y="98"/>
                  </a:lnTo>
                  <a:lnTo>
                    <a:pt x="613" y="94"/>
                  </a:lnTo>
                  <a:lnTo>
                    <a:pt x="609" y="94"/>
                  </a:lnTo>
                  <a:lnTo>
                    <a:pt x="609" y="91"/>
                  </a:lnTo>
                  <a:lnTo>
                    <a:pt x="609" y="87"/>
                  </a:lnTo>
                  <a:lnTo>
                    <a:pt x="613" y="87"/>
                  </a:lnTo>
                  <a:lnTo>
                    <a:pt x="613" y="83"/>
                  </a:lnTo>
                  <a:lnTo>
                    <a:pt x="616" y="79"/>
                  </a:lnTo>
                  <a:lnTo>
                    <a:pt x="616" y="76"/>
                  </a:lnTo>
                  <a:lnTo>
                    <a:pt x="616" y="72"/>
                  </a:lnTo>
                  <a:lnTo>
                    <a:pt x="616" y="68"/>
                  </a:lnTo>
                  <a:lnTo>
                    <a:pt x="616" y="64"/>
                  </a:lnTo>
                  <a:lnTo>
                    <a:pt x="616" y="61"/>
                  </a:lnTo>
                  <a:lnTo>
                    <a:pt x="616" y="57"/>
                  </a:lnTo>
                  <a:lnTo>
                    <a:pt x="616" y="53"/>
                  </a:lnTo>
                  <a:lnTo>
                    <a:pt x="616" y="46"/>
                  </a:lnTo>
                  <a:lnTo>
                    <a:pt x="616" y="42"/>
                  </a:lnTo>
                  <a:lnTo>
                    <a:pt x="616" y="38"/>
                  </a:lnTo>
                  <a:lnTo>
                    <a:pt x="616" y="34"/>
                  </a:lnTo>
                  <a:lnTo>
                    <a:pt x="616" y="31"/>
                  </a:lnTo>
                  <a:lnTo>
                    <a:pt x="613" y="31"/>
                  </a:lnTo>
                  <a:lnTo>
                    <a:pt x="613" y="27"/>
                  </a:lnTo>
                  <a:lnTo>
                    <a:pt x="613" y="23"/>
                  </a:lnTo>
                  <a:lnTo>
                    <a:pt x="613" y="19"/>
                  </a:lnTo>
                  <a:lnTo>
                    <a:pt x="613" y="15"/>
                  </a:lnTo>
                  <a:lnTo>
                    <a:pt x="616" y="15"/>
                  </a:lnTo>
                  <a:lnTo>
                    <a:pt x="620" y="12"/>
                  </a:lnTo>
                  <a:lnTo>
                    <a:pt x="620" y="8"/>
                  </a:lnTo>
                  <a:lnTo>
                    <a:pt x="624" y="8"/>
                  </a:lnTo>
                  <a:lnTo>
                    <a:pt x="620" y="4"/>
                  </a:lnTo>
                  <a:lnTo>
                    <a:pt x="624" y="4"/>
                  </a:lnTo>
                  <a:lnTo>
                    <a:pt x="628" y="0"/>
                  </a:lnTo>
                  <a:lnTo>
                    <a:pt x="628" y="4"/>
                  </a:lnTo>
                  <a:lnTo>
                    <a:pt x="628" y="8"/>
                  </a:lnTo>
                  <a:lnTo>
                    <a:pt x="631" y="8"/>
                  </a:lnTo>
                  <a:lnTo>
                    <a:pt x="631" y="12"/>
                  </a:lnTo>
                  <a:lnTo>
                    <a:pt x="631" y="15"/>
                  </a:lnTo>
                  <a:lnTo>
                    <a:pt x="635" y="15"/>
                  </a:lnTo>
                  <a:lnTo>
                    <a:pt x="635" y="19"/>
                  </a:lnTo>
                  <a:lnTo>
                    <a:pt x="635" y="23"/>
                  </a:lnTo>
                  <a:lnTo>
                    <a:pt x="635" y="27"/>
                  </a:lnTo>
                  <a:lnTo>
                    <a:pt x="639" y="27"/>
                  </a:lnTo>
                  <a:lnTo>
                    <a:pt x="639" y="31"/>
                  </a:lnTo>
                  <a:lnTo>
                    <a:pt x="643" y="31"/>
                  </a:lnTo>
                  <a:lnTo>
                    <a:pt x="643" y="34"/>
                  </a:lnTo>
                  <a:lnTo>
                    <a:pt x="639" y="34"/>
                  </a:lnTo>
                  <a:lnTo>
                    <a:pt x="639" y="38"/>
                  </a:lnTo>
                  <a:lnTo>
                    <a:pt x="643" y="38"/>
                  </a:lnTo>
                  <a:lnTo>
                    <a:pt x="643" y="42"/>
                  </a:lnTo>
                  <a:lnTo>
                    <a:pt x="639" y="42"/>
                  </a:lnTo>
                  <a:lnTo>
                    <a:pt x="639" y="46"/>
                  </a:lnTo>
                  <a:lnTo>
                    <a:pt x="639" y="49"/>
                  </a:lnTo>
                  <a:lnTo>
                    <a:pt x="643" y="49"/>
                  </a:lnTo>
                  <a:lnTo>
                    <a:pt x="643" y="53"/>
                  </a:lnTo>
                  <a:lnTo>
                    <a:pt x="643" y="57"/>
                  </a:lnTo>
                  <a:lnTo>
                    <a:pt x="646" y="61"/>
                  </a:lnTo>
                  <a:lnTo>
                    <a:pt x="646" y="64"/>
                  </a:lnTo>
                  <a:lnTo>
                    <a:pt x="646" y="68"/>
                  </a:lnTo>
                  <a:lnTo>
                    <a:pt x="650" y="68"/>
                  </a:lnTo>
                  <a:lnTo>
                    <a:pt x="650" y="72"/>
                  </a:lnTo>
                  <a:lnTo>
                    <a:pt x="650" y="76"/>
                  </a:lnTo>
                  <a:lnTo>
                    <a:pt x="650" y="79"/>
                  </a:lnTo>
                  <a:lnTo>
                    <a:pt x="654" y="79"/>
                  </a:lnTo>
                  <a:lnTo>
                    <a:pt x="650" y="83"/>
                  </a:lnTo>
                  <a:lnTo>
                    <a:pt x="654" y="87"/>
                  </a:lnTo>
                  <a:lnTo>
                    <a:pt x="658" y="87"/>
                  </a:lnTo>
                  <a:lnTo>
                    <a:pt x="662" y="87"/>
                  </a:lnTo>
                  <a:lnTo>
                    <a:pt x="662" y="83"/>
                  </a:lnTo>
                  <a:close/>
                  <a:moveTo>
                    <a:pt x="639" y="553"/>
                  </a:moveTo>
                  <a:lnTo>
                    <a:pt x="639" y="557"/>
                  </a:lnTo>
                  <a:lnTo>
                    <a:pt x="639" y="561"/>
                  </a:lnTo>
                  <a:lnTo>
                    <a:pt x="639" y="564"/>
                  </a:lnTo>
                  <a:lnTo>
                    <a:pt x="639" y="568"/>
                  </a:lnTo>
                  <a:lnTo>
                    <a:pt x="639" y="572"/>
                  </a:lnTo>
                  <a:lnTo>
                    <a:pt x="639" y="576"/>
                  </a:lnTo>
                  <a:lnTo>
                    <a:pt x="639" y="579"/>
                  </a:lnTo>
                  <a:lnTo>
                    <a:pt x="639" y="583"/>
                  </a:lnTo>
                  <a:lnTo>
                    <a:pt x="639" y="587"/>
                  </a:lnTo>
                  <a:lnTo>
                    <a:pt x="639" y="591"/>
                  </a:lnTo>
                  <a:lnTo>
                    <a:pt x="639" y="587"/>
                  </a:lnTo>
                  <a:lnTo>
                    <a:pt x="635" y="587"/>
                  </a:lnTo>
                  <a:lnTo>
                    <a:pt x="639" y="587"/>
                  </a:lnTo>
                  <a:lnTo>
                    <a:pt x="639" y="591"/>
                  </a:lnTo>
                  <a:lnTo>
                    <a:pt x="635" y="591"/>
                  </a:lnTo>
                  <a:lnTo>
                    <a:pt x="631" y="591"/>
                  </a:lnTo>
                  <a:lnTo>
                    <a:pt x="628" y="587"/>
                  </a:lnTo>
                  <a:lnTo>
                    <a:pt x="624" y="587"/>
                  </a:lnTo>
                  <a:lnTo>
                    <a:pt x="616" y="587"/>
                  </a:lnTo>
                  <a:lnTo>
                    <a:pt x="613" y="587"/>
                  </a:lnTo>
                  <a:lnTo>
                    <a:pt x="616" y="587"/>
                  </a:lnTo>
                  <a:lnTo>
                    <a:pt x="613" y="587"/>
                  </a:lnTo>
                  <a:lnTo>
                    <a:pt x="609" y="587"/>
                  </a:lnTo>
                  <a:lnTo>
                    <a:pt x="605" y="587"/>
                  </a:lnTo>
                  <a:lnTo>
                    <a:pt x="609" y="587"/>
                  </a:lnTo>
                  <a:lnTo>
                    <a:pt x="613" y="587"/>
                  </a:lnTo>
                  <a:lnTo>
                    <a:pt x="613" y="583"/>
                  </a:lnTo>
                  <a:lnTo>
                    <a:pt x="609" y="583"/>
                  </a:lnTo>
                  <a:lnTo>
                    <a:pt x="609" y="587"/>
                  </a:lnTo>
                  <a:lnTo>
                    <a:pt x="605" y="587"/>
                  </a:lnTo>
                  <a:lnTo>
                    <a:pt x="601" y="587"/>
                  </a:lnTo>
                  <a:lnTo>
                    <a:pt x="605" y="587"/>
                  </a:lnTo>
                  <a:lnTo>
                    <a:pt x="605" y="583"/>
                  </a:lnTo>
                  <a:lnTo>
                    <a:pt x="601" y="583"/>
                  </a:lnTo>
                  <a:lnTo>
                    <a:pt x="601" y="587"/>
                  </a:lnTo>
                  <a:lnTo>
                    <a:pt x="598" y="587"/>
                  </a:lnTo>
                  <a:lnTo>
                    <a:pt x="598" y="583"/>
                  </a:lnTo>
                  <a:lnTo>
                    <a:pt x="594" y="587"/>
                  </a:lnTo>
                  <a:lnTo>
                    <a:pt x="594" y="583"/>
                  </a:lnTo>
                  <a:lnTo>
                    <a:pt x="590" y="583"/>
                  </a:lnTo>
                  <a:lnTo>
                    <a:pt x="590" y="587"/>
                  </a:lnTo>
                  <a:lnTo>
                    <a:pt x="586" y="587"/>
                  </a:lnTo>
                  <a:lnTo>
                    <a:pt x="586" y="583"/>
                  </a:lnTo>
                  <a:lnTo>
                    <a:pt x="590" y="583"/>
                  </a:lnTo>
                  <a:lnTo>
                    <a:pt x="594" y="583"/>
                  </a:lnTo>
                  <a:lnTo>
                    <a:pt x="590" y="583"/>
                  </a:lnTo>
                  <a:lnTo>
                    <a:pt x="594" y="583"/>
                  </a:lnTo>
                  <a:lnTo>
                    <a:pt x="598" y="583"/>
                  </a:lnTo>
                  <a:lnTo>
                    <a:pt x="598" y="579"/>
                  </a:lnTo>
                  <a:lnTo>
                    <a:pt x="601" y="583"/>
                  </a:lnTo>
                  <a:lnTo>
                    <a:pt x="605" y="583"/>
                  </a:lnTo>
                  <a:lnTo>
                    <a:pt x="605" y="579"/>
                  </a:lnTo>
                  <a:lnTo>
                    <a:pt x="609" y="579"/>
                  </a:lnTo>
                  <a:lnTo>
                    <a:pt x="609" y="583"/>
                  </a:lnTo>
                  <a:lnTo>
                    <a:pt x="605" y="583"/>
                  </a:lnTo>
                  <a:lnTo>
                    <a:pt x="609" y="583"/>
                  </a:lnTo>
                  <a:lnTo>
                    <a:pt x="609" y="579"/>
                  </a:lnTo>
                  <a:lnTo>
                    <a:pt x="609" y="583"/>
                  </a:lnTo>
                  <a:lnTo>
                    <a:pt x="613" y="583"/>
                  </a:lnTo>
                  <a:lnTo>
                    <a:pt x="616" y="583"/>
                  </a:lnTo>
                  <a:lnTo>
                    <a:pt x="613" y="583"/>
                  </a:lnTo>
                  <a:lnTo>
                    <a:pt x="609" y="579"/>
                  </a:lnTo>
                  <a:lnTo>
                    <a:pt x="613" y="579"/>
                  </a:lnTo>
                  <a:lnTo>
                    <a:pt x="609" y="579"/>
                  </a:lnTo>
                  <a:lnTo>
                    <a:pt x="605" y="579"/>
                  </a:lnTo>
                  <a:lnTo>
                    <a:pt x="605" y="576"/>
                  </a:lnTo>
                  <a:lnTo>
                    <a:pt x="605" y="579"/>
                  </a:lnTo>
                  <a:lnTo>
                    <a:pt x="609" y="579"/>
                  </a:lnTo>
                  <a:lnTo>
                    <a:pt x="613" y="579"/>
                  </a:lnTo>
                  <a:lnTo>
                    <a:pt x="616" y="579"/>
                  </a:lnTo>
                  <a:lnTo>
                    <a:pt x="616" y="583"/>
                  </a:lnTo>
                  <a:lnTo>
                    <a:pt x="616" y="579"/>
                  </a:lnTo>
                  <a:lnTo>
                    <a:pt x="620" y="579"/>
                  </a:lnTo>
                  <a:lnTo>
                    <a:pt x="620" y="583"/>
                  </a:lnTo>
                  <a:lnTo>
                    <a:pt x="624" y="583"/>
                  </a:lnTo>
                  <a:lnTo>
                    <a:pt x="620" y="579"/>
                  </a:lnTo>
                  <a:lnTo>
                    <a:pt x="624" y="579"/>
                  </a:lnTo>
                  <a:lnTo>
                    <a:pt x="628" y="579"/>
                  </a:lnTo>
                  <a:lnTo>
                    <a:pt x="631" y="583"/>
                  </a:lnTo>
                  <a:lnTo>
                    <a:pt x="628" y="583"/>
                  </a:lnTo>
                  <a:lnTo>
                    <a:pt x="628" y="587"/>
                  </a:lnTo>
                  <a:lnTo>
                    <a:pt x="628" y="583"/>
                  </a:lnTo>
                  <a:lnTo>
                    <a:pt x="631" y="583"/>
                  </a:lnTo>
                  <a:lnTo>
                    <a:pt x="635" y="583"/>
                  </a:lnTo>
                  <a:lnTo>
                    <a:pt x="631" y="579"/>
                  </a:lnTo>
                  <a:lnTo>
                    <a:pt x="628" y="579"/>
                  </a:lnTo>
                  <a:lnTo>
                    <a:pt x="624" y="579"/>
                  </a:lnTo>
                  <a:lnTo>
                    <a:pt x="620" y="579"/>
                  </a:lnTo>
                  <a:lnTo>
                    <a:pt x="616" y="576"/>
                  </a:lnTo>
                  <a:lnTo>
                    <a:pt x="616" y="572"/>
                  </a:lnTo>
                  <a:lnTo>
                    <a:pt x="620" y="568"/>
                  </a:lnTo>
                  <a:lnTo>
                    <a:pt x="624" y="568"/>
                  </a:lnTo>
                  <a:lnTo>
                    <a:pt x="628" y="568"/>
                  </a:lnTo>
                  <a:lnTo>
                    <a:pt x="628" y="564"/>
                  </a:lnTo>
                  <a:lnTo>
                    <a:pt x="624" y="564"/>
                  </a:lnTo>
                  <a:lnTo>
                    <a:pt x="620" y="564"/>
                  </a:lnTo>
                  <a:lnTo>
                    <a:pt x="616" y="564"/>
                  </a:lnTo>
                  <a:lnTo>
                    <a:pt x="616" y="568"/>
                  </a:lnTo>
                  <a:lnTo>
                    <a:pt x="613" y="568"/>
                  </a:lnTo>
                  <a:lnTo>
                    <a:pt x="613" y="564"/>
                  </a:lnTo>
                  <a:lnTo>
                    <a:pt x="613" y="561"/>
                  </a:lnTo>
                  <a:lnTo>
                    <a:pt x="613" y="557"/>
                  </a:lnTo>
                  <a:lnTo>
                    <a:pt x="613" y="561"/>
                  </a:lnTo>
                  <a:lnTo>
                    <a:pt x="616" y="561"/>
                  </a:lnTo>
                  <a:lnTo>
                    <a:pt x="616" y="557"/>
                  </a:lnTo>
                  <a:lnTo>
                    <a:pt x="613" y="557"/>
                  </a:lnTo>
                  <a:lnTo>
                    <a:pt x="616" y="553"/>
                  </a:lnTo>
                  <a:lnTo>
                    <a:pt x="616" y="557"/>
                  </a:lnTo>
                  <a:lnTo>
                    <a:pt x="620" y="557"/>
                  </a:lnTo>
                  <a:lnTo>
                    <a:pt x="624" y="557"/>
                  </a:lnTo>
                  <a:lnTo>
                    <a:pt x="624" y="553"/>
                  </a:lnTo>
                  <a:lnTo>
                    <a:pt x="628" y="549"/>
                  </a:lnTo>
                  <a:lnTo>
                    <a:pt x="628" y="553"/>
                  </a:lnTo>
                  <a:lnTo>
                    <a:pt x="631" y="553"/>
                  </a:lnTo>
                  <a:lnTo>
                    <a:pt x="635" y="553"/>
                  </a:lnTo>
                  <a:lnTo>
                    <a:pt x="639" y="553"/>
                  </a:lnTo>
                  <a:close/>
                  <a:moveTo>
                    <a:pt x="556" y="406"/>
                  </a:moveTo>
                  <a:lnTo>
                    <a:pt x="553" y="406"/>
                  </a:lnTo>
                  <a:lnTo>
                    <a:pt x="549" y="406"/>
                  </a:lnTo>
                  <a:lnTo>
                    <a:pt x="549" y="403"/>
                  </a:lnTo>
                  <a:lnTo>
                    <a:pt x="553" y="403"/>
                  </a:lnTo>
                  <a:lnTo>
                    <a:pt x="553" y="399"/>
                  </a:lnTo>
                  <a:lnTo>
                    <a:pt x="553" y="395"/>
                  </a:lnTo>
                  <a:lnTo>
                    <a:pt x="553" y="391"/>
                  </a:lnTo>
                  <a:lnTo>
                    <a:pt x="553" y="388"/>
                  </a:lnTo>
                  <a:lnTo>
                    <a:pt x="556" y="388"/>
                  </a:lnTo>
                  <a:lnTo>
                    <a:pt x="556" y="384"/>
                  </a:lnTo>
                  <a:lnTo>
                    <a:pt x="560" y="384"/>
                  </a:lnTo>
                  <a:lnTo>
                    <a:pt x="564" y="384"/>
                  </a:lnTo>
                  <a:lnTo>
                    <a:pt x="564" y="388"/>
                  </a:lnTo>
                  <a:lnTo>
                    <a:pt x="564" y="391"/>
                  </a:lnTo>
                  <a:lnTo>
                    <a:pt x="560" y="391"/>
                  </a:lnTo>
                  <a:lnTo>
                    <a:pt x="560" y="395"/>
                  </a:lnTo>
                  <a:lnTo>
                    <a:pt x="560" y="399"/>
                  </a:lnTo>
                  <a:lnTo>
                    <a:pt x="564" y="399"/>
                  </a:lnTo>
                  <a:lnTo>
                    <a:pt x="560" y="399"/>
                  </a:lnTo>
                  <a:lnTo>
                    <a:pt x="560" y="403"/>
                  </a:lnTo>
                  <a:lnTo>
                    <a:pt x="564" y="403"/>
                  </a:lnTo>
                  <a:lnTo>
                    <a:pt x="560" y="403"/>
                  </a:lnTo>
                  <a:lnTo>
                    <a:pt x="560" y="406"/>
                  </a:lnTo>
                  <a:lnTo>
                    <a:pt x="556" y="406"/>
                  </a:lnTo>
                  <a:close/>
                  <a:moveTo>
                    <a:pt x="545" y="512"/>
                  </a:moveTo>
                  <a:lnTo>
                    <a:pt x="541" y="512"/>
                  </a:lnTo>
                  <a:lnTo>
                    <a:pt x="545" y="512"/>
                  </a:lnTo>
                  <a:lnTo>
                    <a:pt x="541" y="512"/>
                  </a:lnTo>
                  <a:lnTo>
                    <a:pt x="541" y="508"/>
                  </a:lnTo>
                  <a:lnTo>
                    <a:pt x="541" y="504"/>
                  </a:lnTo>
                  <a:lnTo>
                    <a:pt x="545" y="504"/>
                  </a:lnTo>
                  <a:lnTo>
                    <a:pt x="545" y="500"/>
                  </a:lnTo>
                  <a:lnTo>
                    <a:pt x="545" y="504"/>
                  </a:lnTo>
                  <a:lnTo>
                    <a:pt x="541" y="504"/>
                  </a:lnTo>
                  <a:lnTo>
                    <a:pt x="541" y="508"/>
                  </a:lnTo>
                  <a:lnTo>
                    <a:pt x="541" y="512"/>
                  </a:lnTo>
                  <a:lnTo>
                    <a:pt x="538" y="512"/>
                  </a:lnTo>
                  <a:lnTo>
                    <a:pt x="538" y="508"/>
                  </a:lnTo>
                  <a:lnTo>
                    <a:pt x="534" y="508"/>
                  </a:lnTo>
                  <a:lnTo>
                    <a:pt x="538" y="504"/>
                  </a:lnTo>
                  <a:lnTo>
                    <a:pt x="534" y="504"/>
                  </a:lnTo>
                  <a:lnTo>
                    <a:pt x="534" y="500"/>
                  </a:lnTo>
                  <a:lnTo>
                    <a:pt x="534" y="504"/>
                  </a:lnTo>
                  <a:lnTo>
                    <a:pt x="538" y="504"/>
                  </a:lnTo>
                  <a:lnTo>
                    <a:pt x="534" y="500"/>
                  </a:lnTo>
                  <a:lnTo>
                    <a:pt x="538" y="500"/>
                  </a:lnTo>
                  <a:lnTo>
                    <a:pt x="541" y="500"/>
                  </a:lnTo>
                  <a:lnTo>
                    <a:pt x="541" y="497"/>
                  </a:lnTo>
                  <a:lnTo>
                    <a:pt x="538" y="493"/>
                  </a:lnTo>
                  <a:lnTo>
                    <a:pt x="541" y="493"/>
                  </a:lnTo>
                  <a:lnTo>
                    <a:pt x="545" y="493"/>
                  </a:lnTo>
                  <a:lnTo>
                    <a:pt x="549" y="493"/>
                  </a:lnTo>
                  <a:lnTo>
                    <a:pt x="549" y="497"/>
                  </a:lnTo>
                  <a:lnTo>
                    <a:pt x="549" y="500"/>
                  </a:lnTo>
                  <a:lnTo>
                    <a:pt x="549" y="504"/>
                  </a:lnTo>
                  <a:lnTo>
                    <a:pt x="549" y="508"/>
                  </a:lnTo>
                  <a:lnTo>
                    <a:pt x="545" y="508"/>
                  </a:lnTo>
                  <a:lnTo>
                    <a:pt x="549" y="508"/>
                  </a:lnTo>
                  <a:lnTo>
                    <a:pt x="549" y="512"/>
                  </a:lnTo>
                  <a:lnTo>
                    <a:pt x="545" y="512"/>
                  </a:lnTo>
                  <a:close/>
                  <a:moveTo>
                    <a:pt x="650" y="602"/>
                  </a:moveTo>
                  <a:lnTo>
                    <a:pt x="646" y="602"/>
                  </a:lnTo>
                  <a:lnTo>
                    <a:pt x="646" y="598"/>
                  </a:lnTo>
                  <a:lnTo>
                    <a:pt x="643" y="598"/>
                  </a:lnTo>
                  <a:lnTo>
                    <a:pt x="639" y="598"/>
                  </a:lnTo>
                  <a:lnTo>
                    <a:pt x="635" y="598"/>
                  </a:lnTo>
                  <a:lnTo>
                    <a:pt x="639" y="598"/>
                  </a:lnTo>
                  <a:lnTo>
                    <a:pt x="639" y="594"/>
                  </a:lnTo>
                  <a:lnTo>
                    <a:pt x="635" y="598"/>
                  </a:lnTo>
                  <a:lnTo>
                    <a:pt x="635" y="594"/>
                  </a:lnTo>
                  <a:lnTo>
                    <a:pt x="639" y="594"/>
                  </a:lnTo>
                  <a:lnTo>
                    <a:pt x="635" y="594"/>
                  </a:lnTo>
                  <a:lnTo>
                    <a:pt x="631" y="594"/>
                  </a:lnTo>
                  <a:lnTo>
                    <a:pt x="628" y="594"/>
                  </a:lnTo>
                  <a:lnTo>
                    <a:pt x="631" y="594"/>
                  </a:lnTo>
                  <a:lnTo>
                    <a:pt x="628" y="594"/>
                  </a:lnTo>
                  <a:lnTo>
                    <a:pt x="631" y="598"/>
                  </a:lnTo>
                  <a:lnTo>
                    <a:pt x="628" y="598"/>
                  </a:lnTo>
                  <a:lnTo>
                    <a:pt x="628" y="594"/>
                  </a:lnTo>
                  <a:lnTo>
                    <a:pt x="624" y="598"/>
                  </a:lnTo>
                  <a:lnTo>
                    <a:pt x="624" y="594"/>
                  </a:lnTo>
                  <a:lnTo>
                    <a:pt x="628" y="594"/>
                  </a:lnTo>
                  <a:lnTo>
                    <a:pt x="624" y="594"/>
                  </a:lnTo>
                  <a:lnTo>
                    <a:pt x="620" y="594"/>
                  </a:lnTo>
                  <a:lnTo>
                    <a:pt x="616" y="594"/>
                  </a:lnTo>
                  <a:lnTo>
                    <a:pt x="620" y="594"/>
                  </a:lnTo>
                  <a:lnTo>
                    <a:pt x="620" y="591"/>
                  </a:lnTo>
                  <a:lnTo>
                    <a:pt x="624" y="591"/>
                  </a:lnTo>
                  <a:lnTo>
                    <a:pt x="628" y="591"/>
                  </a:lnTo>
                  <a:lnTo>
                    <a:pt x="631" y="591"/>
                  </a:lnTo>
                  <a:lnTo>
                    <a:pt x="635" y="591"/>
                  </a:lnTo>
                  <a:lnTo>
                    <a:pt x="639" y="591"/>
                  </a:lnTo>
                  <a:lnTo>
                    <a:pt x="643" y="591"/>
                  </a:lnTo>
                  <a:lnTo>
                    <a:pt x="646" y="591"/>
                  </a:lnTo>
                  <a:lnTo>
                    <a:pt x="643" y="594"/>
                  </a:lnTo>
                  <a:lnTo>
                    <a:pt x="639" y="594"/>
                  </a:lnTo>
                  <a:lnTo>
                    <a:pt x="635" y="591"/>
                  </a:lnTo>
                  <a:lnTo>
                    <a:pt x="635" y="594"/>
                  </a:lnTo>
                  <a:lnTo>
                    <a:pt x="639" y="594"/>
                  </a:lnTo>
                  <a:lnTo>
                    <a:pt x="643" y="594"/>
                  </a:lnTo>
                  <a:lnTo>
                    <a:pt x="646" y="594"/>
                  </a:lnTo>
                  <a:lnTo>
                    <a:pt x="643" y="594"/>
                  </a:lnTo>
                  <a:lnTo>
                    <a:pt x="639" y="594"/>
                  </a:lnTo>
                  <a:lnTo>
                    <a:pt x="639" y="598"/>
                  </a:lnTo>
                  <a:lnTo>
                    <a:pt x="643" y="594"/>
                  </a:lnTo>
                  <a:lnTo>
                    <a:pt x="646" y="594"/>
                  </a:lnTo>
                  <a:lnTo>
                    <a:pt x="646" y="598"/>
                  </a:lnTo>
                  <a:lnTo>
                    <a:pt x="650" y="598"/>
                  </a:lnTo>
                  <a:lnTo>
                    <a:pt x="650" y="602"/>
                  </a:lnTo>
                  <a:close/>
                  <a:moveTo>
                    <a:pt x="575" y="576"/>
                  </a:moveTo>
                  <a:lnTo>
                    <a:pt x="571" y="576"/>
                  </a:lnTo>
                  <a:lnTo>
                    <a:pt x="575" y="576"/>
                  </a:lnTo>
                  <a:lnTo>
                    <a:pt x="575" y="572"/>
                  </a:lnTo>
                  <a:lnTo>
                    <a:pt x="571" y="572"/>
                  </a:lnTo>
                  <a:lnTo>
                    <a:pt x="571" y="576"/>
                  </a:lnTo>
                  <a:lnTo>
                    <a:pt x="568" y="576"/>
                  </a:lnTo>
                  <a:lnTo>
                    <a:pt x="568" y="572"/>
                  </a:lnTo>
                  <a:lnTo>
                    <a:pt x="564" y="572"/>
                  </a:lnTo>
                  <a:lnTo>
                    <a:pt x="564" y="568"/>
                  </a:lnTo>
                  <a:lnTo>
                    <a:pt x="560" y="568"/>
                  </a:lnTo>
                  <a:lnTo>
                    <a:pt x="564" y="568"/>
                  </a:lnTo>
                  <a:lnTo>
                    <a:pt x="568" y="568"/>
                  </a:lnTo>
                  <a:lnTo>
                    <a:pt x="571" y="568"/>
                  </a:lnTo>
                  <a:lnTo>
                    <a:pt x="568" y="568"/>
                  </a:lnTo>
                  <a:lnTo>
                    <a:pt x="564" y="568"/>
                  </a:lnTo>
                  <a:lnTo>
                    <a:pt x="568" y="568"/>
                  </a:lnTo>
                  <a:lnTo>
                    <a:pt x="571" y="568"/>
                  </a:lnTo>
                  <a:lnTo>
                    <a:pt x="568" y="564"/>
                  </a:lnTo>
                  <a:lnTo>
                    <a:pt x="571" y="564"/>
                  </a:lnTo>
                  <a:lnTo>
                    <a:pt x="575" y="568"/>
                  </a:lnTo>
                  <a:lnTo>
                    <a:pt x="571" y="568"/>
                  </a:lnTo>
                  <a:lnTo>
                    <a:pt x="575" y="568"/>
                  </a:lnTo>
                  <a:lnTo>
                    <a:pt x="579" y="568"/>
                  </a:lnTo>
                  <a:lnTo>
                    <a:pt x="583" y="568"/>
                  </a:lnTo>
                  <a:lnTo>
                    <a:pt x="579" y="568"/>
                  </a:lnTo>
                  <a:lnTo>
                    <a:pt x="579" y="572"/>
                  </a:lnTo>
                  <a:lnTo>
                    <a:pt x="583" y="572"/>
                  </a:lnTo>
                  <a:lnTo>
                    <a:pt x="586" y="572"/>
                  </a:lnTo>
                  <a:lnTo>
                    <a:pt x="583" y="572"/>
                  </a:lnTo>
                  <a:lnTo>
                    <a:pt x="579" y="572"/>
                  </a:lnTo>
                  <a:lnTo>
                    <a:pt x="579" y="576"/>
                  </a:lnTo>
                  <a:lnTo>
                    <a:pt x="583" y="576"/>
                  </a:lnTo>
                  <a:lnTo>
                    <a:pt x="579" y="576"/>
                  </a:lnTo>
                  <a:lnTo>
                    <a:pt x="575" y="576"/>
                  </a:lnTo>
                  <a:close/>
                  <a:moveTo>
                    <a:pt x="662" y="594"/>
                  </a:moveTo>
                  <a:lnTo>
                    <a:pt x="658" y="594"/>
                  </a:lnTo>
                  <a:lnTo>
                    <a:pt x="654" y="594"/>
                  </a:lnTo>
                  <a:lnTo>
                    <a:pt x="650" y="594"/>
                  </a:lnTo>
                  <a:lnTo>
                    <a:pt x="654" y="594"/>
                  </a:lnTo>
                  <a:lnTo>
                    <a:pt x="650" y="594"/>
                  </a:lnTo>
                  <a:lnTo>
                    <a:pt x="646" y="594"/>
                  </a:lnTo>
                  <a:lnTo>
                    <a:pt x="646" y="591"/>
                  </a:lnTo>
                  <a:lnTo>
                    <a:pt x="643" y="591"/>
                  </a:lnTo>
                  <a:lnTo>
                    <a:pt x="646" y="591"/>
                  </a:lnTo>
                  <a:lnTo>
                    <a:pt x="650" y="591"/>
                  </a:lnTo>
                  <a:lnTo>
                    <a:pt x="654" y="591"/>
                  </a:lnTo>
                  <a:lnTo>
                    <a:pt x="658" y="591"/>
                  </a:lnTo>
                  <a:lnTo>
                    <a:pt x="662" y="591"/>
                  </a:lnTo>
                  <a:lnTo>
                    <a:pt x="665" y="591"/>
                  </a:lnTo>
                  <a:lnTo>
                    <a:pt x="665" y="594"/>
                  </a:lnTo>
                  <a:lnTo>
                    <a:pt x="662" y="594"/>
                  </a:lnTo>
                  <a:close/>
                  <a:moveTo>
                    <a:pt x="568" y="433"/>
                  </a:moveTo>
                  <a:lnTo>
                    <a:pt x="564" y="433"/>
                  </a:lnTo>
                  <a:lnTo>
                    <a:pt x="564" y="429"/>
                  </a:lnTo>
                  <a:lnTo>
                    <a:pt x="568" y="429"/>
                  </a:lnTo>
                  <a:lnTo>
                    <a:pt x="564" y="429"/>
                  </a:lnTo>
                  <a:lnTo>
                    <a:pt x="564" y="425"/>
                  </a:lnTo>
                  <a:lnTo>
                    <a:pt x="568" y="425"/>
                  </a:lnTo>
                  <a:lnTo>
                    <a:pt x="571" y="425"/>
                  </a:lnTo>
                  <a:lnTo>
                    <a:pt x="575" y="425"/>
                  </a:lnTo>
                  <a:lnTo>
                    <a:pt x="575" y="429"/>
                  </a:lnTo>
                  <a:lnTo>
                    <a:pt x="571" y="429"/>
                  </a:lnTo>
                  <a:lnTo>
                    <a:pt x="575" y="429"/>
                  </a:lnTo>
                  <a:lnTo>
                    <a:pt x="571" y="429"/>
                  </a:lnTo>
                  <a:lnTo>
                    <a:pt x="571" y="433"/>
                  </a:lnTo>
                  <a:lnTo>
                    <a:pt x="568" y="433"/>
                  </a:lnTo>
                  <a:close/>
                  <a:moveTo>
                    <a:pt x="571" y="564"/>
                  </a:moveTo>
                  <a:lnTo>
                    <a:pt x="568" y="564"/>
                  </a:lnTo>
                  <a:lnTo>
                    <a:pt x="564" y="564"/>
                  </a:lnTo>
                  <a:lnTo>
                    <a:pt x="560" y="561"/>
                  </a:lnTo>
                  <a:lnTo>
                    <a:pt x="556" y="561"/>
                  </a:lnTo>
                  <a:lnTo>
                    <a:pt x="553" y="561"/>
                  </a:lnTo>
                  <a:lnTo>
                    <a:pt x="549" y="561"/>
                  </a:lnTo>
                  <a:lnTo>
                    <a:pt x="545" y="557"/>
                  </a:lnTo>
                  <a:lnTo>
                    <a:pt x="545" y="553"/>
                  </a:lnTo>
                  <a:lnTo>
                    <a:pt x="545" y="557"/>
                  </a:lnTo>
                  <a:lnTo>
                    <a:pt x="549" y="557"/>
                  </a:lnTo>
                  <a:lnTo>
                    <a:pt x="553" y="561"/>
                  </a:lnTo>
                  <a:lnTo>
                    <a:pt x="553" y="557"/>
                  </a:lnTo>
                  <a:lnTo>
                    <a:pt x="556" y="557"/>
                  </a:lnTo>
                  <a:lnTo>
                    <a:pt x="556" y="561"/>
                  </a:lnTo>
                  <a:lnTo>
                    <a:pt x="560" y="561"/>
                  </a:lnTo>
                  <a:lnTo>
                    <a:pt x="564" y="561"/>
                  </a:lnTo>
                  <a:lnTo>
                    <a:pt x="564" y="564"/>
                  </a:lnTo>
                  <a:lnTo>
                    <a:pt x="564" y="561"/>
                  </a:lnTo>
                  <a:lnTo>
                    <a:pt x="568" y="564"/>
                  </a:lnTo>
                  <a:lnTo>
                    <a:pt x="571" y="564"/>
                  </a:lnTo>
                  <a:close/>
                  <a:moveTo>
                    <a:pt x="601" y="579"/>
                  </a:moveTo>
                  <a:lnTo>
                    <a:pt x="598" y="579"/>
                  </a:lnTo>
                  <a:lnTo>
                    <a:pt x="598" y="576"/>
                  </a:lnTo>
                  <a:lnTo>
                    <a:pt x="594" y="576"/>
                  </a:lnTo>
                  <a:lnTo>
                    <a:pt x="594" y="579"/>
                  </a:lnTo>
                  <a:lnTo>
                    <a:pt x="590" y="579"/>
                  </a:lnTo>
                  <a:lnTo>
                    <a:pt x="594" y="576"/>
                  </a:lnTo>
                  <a:lnTo>
                    <a:pt x="598" y="576"/>
                  </a:lnTo>
                  <a:lnTo>
                    <a:pt x="601" y="576"/>
                  </a:lnTo>
                  <a:lnTo>
                    <a:pt x="601" y="579"/>
                  </a:lnTo>
                  <a:close/>
                  <a:moveTo>
                    <a:pt x="538" y="493"/>
                  </a:moveTo>
                  <a:lnTo>
                    <a:pt x="534" y="489"/>
                  </a:lnTo>
                  <a:lnTo>
                    <a:pt x="534" y="485"/>
                  </a:lnTo>
                  <a:lnTo>
                    <a:pt x="534" y="489"/>
                  </a:lnTo>
                  <a:lnTo>
                    <a:pt x="530" y="489"/>
                  </a:lnTo>
                  <a:lnTo>
                    <a:pt x="530" y="485"/>
                  </a:lnTo>
                  <a:lnTo>
                    <a:pt x="534" y="485"/>
                  </a:lnTo>
                  <a:lnTo>
                    <a:pt x="530" y="485"/>
                  </a:lnTo>
                  <a:lnTo>
                    <a:pt x="530" y="482"/>
                  </a:lnTo>
                  <a:lnTo>
                    <a:pt x="534" y="482"/>
                  </a:lnTo>
                  <a:lnTo>
                    <a:pt x="538" y="482"/>
                  </a:lnTo>
                  <a:lnTo>
                    <a:pt x="538" y="485"/>
                  </a:lnTo>
                  <a:lnTo>
                    <a:pt x="538" y="489"/>
                  </a:lnTo>
                  <a:lnTo>
                    <a:pt x="538" y="493"/>
                  </a:lnTo>
                  <a:close/>
                  <a:moveTo>
                    <a:pt x="609" y="579"/>
                  </a:moveTo>
                  <a:lnTo>
                    <a:pt x="605" y="576"/>
                  </a:lnTo>
                  <a:lnTo>
                    <a:pt x="605" y="572"/>
                  </a:lnTo>
                  <a:lnTo>
                    <a:pt x="609" y="572"/>
                  </a:lnTo>
                  <a:lnTo>
                    <a:pt x="609" y="568"/>
                  </a:lnTo>
                  <a:lnTo>
                    <a:pt x="613" y="568"/>
                  </a:lnTo>
                  <a:lnTo>
                    <a:pt x="613" y="572"/>
                  </a:lnTo>
                  <a:lnTo>
                    <a:pt x="613" y="576"/>
                  </a:lnTo>
                  <a:lnTo>
                    <a:pt x="609" y="576"/>
                  </a:lnTo>
                  <a:lnTo>
                    <a:pt x="609" y="572"/>
                  </a:lnTo>
                  <a:lnTo>
                    <a:pt x="609" y="576"/>
                  </a:lnTo>
                  <a:lnTo>
                    <a:pt x="609" y="579"/>
                  </a:lnTo>
                  <a:close/>
                  <a:moveTo>
                    <a:pt x="590" y="579"/>
                  </a:moveTo>
                  <a:lnTo>
                    <a:pt x="586" y="579"/>
                  </a:lnTo>
                  <a:lnTo>
                    <a:pt x="583" y="576"/>
                  </a:lnTo>
                  <a:lnTo>
                    <a:pt x="586" y="576"/>
                  </a:lnTo>
                  <a:lnTo>
                    <a:pt x="586" y="572"/>
                  </a:lnTo>
                  <a:lnTo>
                    <a:pt x="590" y="572"/>
                  </a:lnTo>
                  <a:lnTo>
                    <a:pt x="594" y="576"/>
                  </a:lnTo>
                  <a:lnTo>
                    <a:pt x="590" y="576"/>
                  </a:lnTo>
                  <a:lnTo>
                    <a:pt x="594" y="576"/>
                  </a:lnTo>
                  <a:lnTo>
                    <a:pt x="590" y="576"/>
                  </a:lnTo>
                  <a:lnTo>
                    <a:pt x="590" y="579"/>
                  </a:lnTo>
                  <a:lnTo>
                    <a:pt x="590" y="576"/>
                  </a:lnTo>
                  <a:lnTo>
                    <a:pt x="586" y="576"/>
                  </a:lnTo>
                  <a:lnTo>
                    <a:pt x="590" y="576"/>
                  </a:lnTo>
                  <a:lnTo>
                    <a:pt x="590" y="579"/>
                  </a:lnTo>
                  <a:close/>
                  <a:moveTo>
                    <a:pt x="545" y="493"/>
                  </a:moveTo>
                  <a:lnTo>
                    <a:pt x="545" y="489"/>
                  </a:lnTo>
                  <a:lnTo>
                    <a:pt x="541" y="489"/>
                  </a:lnTo>
                  <a:lnTo>
                    <a:pt x="541" y="485"/>
                  </a:lnTo>
                  <a:lnTo>
                    <a:pt x="541" y="489"/>
                  </a:lnTo>
                  <a:lnTo>
                    <a:pt x="545" y="489"/>
                  </a:lnTo>
                  <a:lnTo>
                    <a:pt x="545" y="485"/>
                  </a:lnTo>
                  <a:lnTo>
                    <a:pt x="541" y="485"/>
                  </a:lnTo>
                  <a:lnTo>
                    <a:pt x="545" y="482"/>
                  </a:lnTo>
                  <a:lnTo>
                    <a:pt x="545" y="485"/>
                  </a:lnTo>
                  <a:lnTo>
                    <a:pt x="545" y="489"/>
                  </a:lnTo>
                  <a:lnTo>
                    <a:pt x="549" y="489"/>
                  </a:lnTo>
                  <a:lnTo>
                    <a:pt x="549" y="493"/>
                  </a:lnTo>
                  <a:lnTo>
                    <a:pt x="545" y="493"/>
                  </a:lnTo>
                  <a:close/>
                  <a:moveTo>
                    <a:pt x="538" y="519"/>
                  </a:moveTo>
                  <a:lnTo>
                    <a:pt x="534" y="519"/>
                  </a:lnTo>
                  <a:lnTo>
                    <a:pt x="538" y="519"/>
                  </a:lnTo>
                  <a:lnTo>
                    <a:pt x="538" y="516"/>
                  </a:lnTo>
                  <a:lnTo>
                    <a:pt x="534" y="516"/>
                  </a:lnTo>
                  <a:lnTo>
                    <a:pt x="534" y="519"/>
                  </a:lnTo>
                  <a:lnTo>
                    <a:pt x="534" y="516"/>
                  </a:lnTo>
                  <a:lnTo>
                    <a:pt x="538" y="516"/>
                  </a:lnTo>
                  <a:lnTo>
                    <a:pt x="534" y="516"/>
                  </a:lnTo>
                  <a:lnTo>
                    <a:pt x="538" y="516"/>
                  </a:lnTo>
                  <a:lnTo>
                    <a:pt x="534" y="516"/>
                  </a:lnTo>
                  <a:lnTo>
                    <a:pt x="534" y="512"/>
                  </a:lnTo>
                  <a:lnTo>
                    <a:pt x="538" y="512"/>
                  </a:lnTo>
                  <a:lnTo>
                    <a:pt x="541" y="516"/>
                  </a:lnTo>
                  <a:lnTo>
                    <a:pt x="538" y="516"/>
                  </a:lnTo>
                  <a:lnTo>
                    <a:pt x="541" y="516"/>
                  </a:lnTo>
                  <a:lnTo>
                    <a:pt x="545" y="516"/>
                  </a:lnTo>
                  <a:lnTo>
                    <a:pt x="541" y="516"/>
                  </a:lnTo>
                  <a:lnTo>
                    <a:pt x="538" y="516"/>
                  </a:lnTo>
                  <a:lnTo>
                    <a:pt x="538" y="519"/>
                  </a:lnTo>
                  <a:close/>
                  <a:moveTo>
                    <a:pt x="545" y="531"/>
                  </a:moveTo>
                  <a:lnTo>
                    <a:pt x="541" y="531"/>
                  </a:lnTo>
                  <a:lnTo>
                    <a:pt x="541" y="527"/>
                  </a:lnTo>
                  <a:lnTo>
                    <a:pt x="545" y="527"/>
                  </a:lnTo>
                  <a:lnTo>
                    <a:pt x="545" y="523"/>
                  </a:lnTo>
                  <a:lnTo>
                    <a:pt x="549" y="523"/>
                  </a:lnTo>
                  <a:lnTo>
                    <a:pt x="549" y="527"/>
                  </a:lnTo>
                  <a:lnTo>
                    <a:pt x="549" y="531"/>
                  </a:lnTo>
                  <a:lnTo>
                    <a:pt x="549" y="527"/>
                  </a:lnTo>
                  <a:lnTo>
                    <a:pt x="545" y="527"/>
                  </a:lnTo>
                  <a:lnTo>
                    <a:pt x="545" y="531"/>
                  </a:lnTo>
                  <a:close/>
                  <a:moveTo>
                    <a:pt x="560" y="437"/>
                  </a:moveTo>
                  <a:lnTo>
                    <a:pt x="556" y="437"/>
                  </a:lnTo>
                  <a:lnTo>
                    <a:pt x="553" y="437"/>
                  </a:lnTo>
                  <a:lnTo>
                    <a:pt x="553" y="433"/>
                  </a:lnTo>
                  <a:lnTo>
                    <a:pt x="556" y="433"/>
                  </a:lnTo>
                  <a:lnTo>
                    <a:pt x="560" y="433"/>
                  </a:lnTo>
                  <a:lnTo>
                    <a:pt x="560" y="437"/>
                  </a:lnTo>
                  <a:close/>
                  <a:moveTo>
                    <a:pt x="541" y="489"/>
                  </a:moveTo>
                  <a:lnTo>
                    <a:pt x="538" y="489"/>
                  </a:lnTo>
                  <a:lnTo>
                    <a:pt x="538" y="485"/>
                  </a:lnTo>
                  <a:lnTo>
                    <a:pt x="538" y="482"/>
                  </a:lnTo>
                  <a:lnTo>
                    <a:pt x="541" y="482"/>
                  </a:lnTo>
                  <a:lnTo>
                    <a:pt x="545" y="485"/>
                  </a:lnTo>
                  <a:lnTo>
                    <a:pt x="541" y="485"/>
                  </a:lnTo>
                  <a:lnTo>
                    <a:pt x="541" y="489"/>
                  </a:lnTo>
                  <a:close/>
                  <a:moveTo>
                    <a:pt x="609" y="594"/>
                  </a:moveTo>
                  <a:lnTo>
                    <a:pt x="609" y="591"/>
                  </a:lnTo>
                  <a:lnTo>
                    <a:pt x="609" y="594"/>
                  </a:lnTo>
                  <a:lnTo>
                    <a:pt x="605" y="591"/>
                  </a:lnTo>
                  <a:lnTo>
                    <a:pt x="601" y="591"/>
                  </a:lnTo>
                  <a:lnTo>
                    <a:pt x="605" y="591"/>
                  </a:lnTo>
                  <a:lnTo>
                    <a:pt x="609" y="591"/>
                  </a:lnTo>
                  <a:lnTo>
                    <a:pt x="613" y="591"/>
                  </a:lnTo>
                  <a:lnTo>
                    <a:pt x="609" y="591"/>
                  </a:lnTo>
                  <a:lnTo>
                    <a:pt x="613" y="591"/>
                  </a:lnTo>
                  <a:lnTo>
                    <a:pt x="613" y="594"/>
                  </a:lnTo>
                  <a:lnTo>
                    <a:pt x="613" y="591"/>
                  </a:lnTo>
                  <a:lnTo>
                    <a:pt x="613" y="594"/>
                  </a:lnTo>
                  <a:lnTo>
                    <a:pt x="609" y="594"/>
                  </a:lnTo>
                  <a:close/>
                  <a:moveTo>
                    <a:pt x="553" y="527"/>
                  </a:moveTo>
                  <a:lnTo>
                    <a:pt x="553" y="523"/>
                  </a:lnTo>
                  <a:lnTo>
                    <a:pt x="549" y="523"/>
                  </a:lnTo>
                  <a:lnTo>
                    <a:pt x="545" y="523"/>
                  </a:lnTo>
                  <a:lnTo>
                    <a:pt x="549" y="519"/>
                  </a:lnTo>
                  <a:lnTo>
                    <a:pt x="545" y="519"/>
                  </a:lnTo>
                  <a:lnTo>
                    <a:pt x="549" y="519"/>
                  </a:lnTo>
                  <a:lnTo>
                    <a:pt x="553" y="523"/>
                  </a:lnTo>
                  <a:lnTo>
                    <a:pt x="553" y="527"/>
                  </a:lnTo>
                  <a:close/>
                  <a:moveTo>
                    <a:pt x="620" y="591"/>
                  </a:moveTo>
                  <a:lnTo>
                    <a:pt x="624" y="587"/>
                  </a:lnTo>
                  <a:lnTo>
                    <a:pt x="628" y="591"/>
                  </a:lnTo>
                  <a:lnTo>
                    <a:pt x="631" y="591"/>
                  </a:lnTo>
                  <a:lnTo>
                    <a:pt x="628" y="591"/>
                  </a:lnTo>
                  <a:lnTo>
                    <a:pt x="624" y="591"/>
                  </a:lnTo>
                  <a:lnTo>
                    <a:pt x="620" y="591"/>
                  </a:lnTo>
                  <a:close/>
                  <a:moveTo>
                    <a:pt x="553" y="482"/>
                  </a:moveTo>
                  <a:lnTo>
                    <a:pt x="549" y="482"/>
                  </a:lnTo>
                  <a:lnTo>
                    <a:pt x="549" y="478"/>
                  </a:lnTo>
                  <a:lnTo>
                    <a:pt x="553" y="478"/>
                  </a:lnTo>
                  <a:lnTo>
                    <a:pt x="556" y="478"/>
                  </a:lnTo>
                  <a:lnTo>
                    <a:pt x="560" y="478"/>
                  </a:lnTo>
                  <a:lnTo>
                    <a:pt x="560" y="482"/>
                  </a:lnTo>
                  <a:lnTo>
                    <a:pt x="556" y="482"/>
                  </a:lnTo>
                  <a:lnTo>
                    <a:pt x="553" y="482"/>
                  </a:lnTo>
                  <a:close/>
                  <a:moveTo>
                    <a:pt x="553" y="429"/>
                  </a:moveTo>
                  <a:lnTo>
                    <a:pt x="549" y="429"/>
                  </a:lnTo>
                  <a:lnTo>
                    <a:pt x="553" y="429"/>
                  </a:lnTo>
                  <a:lnTo>
                    <a:pt x="556" y="429"/>
                  </a:lnTo>
                  <a:lnTo>
                    <a:pt x="553" y="429"/>
                  </a:lnTo>
                  <a:close/>
                  <a:moveTo>
                    <a:pt x="541" y="452"/>
                  </a:moveTo>
                  <a:lnTo>
                    <a:pt x="538" y="452"/>
                  </a:lnTo>
                  <a:lnTo>
                    <a:pt x="538" y="448"/>
                  </a:lnTo>
                  <a:lnTo>
                    <a:pt x="541" y="448"/>
                  </a:lnTo>
                  <a:lnTo>
                    <a:pt x="538" y="448"/>
                  </a:lnTo>
                  <a:lnTo>
                    <a:pt x="541" y="448"/>
                  </a:lnTo>
                  <a:lnTo>
                    <a:pt x="545" y="448"/>
                  </a:lnTo>
                  <a:lnTo>
                    <a:pt x="541" y="452"/>
                  </a:lnTo>
                  <a:close/>
                  <a:moveTo>
                    <a:pt x="556" y="557"/>
                  </a:moveTo>
                  <a:lnTo>
                    <a:pt x="556" y="553"/>
                  </a:lnTo>
                  <a:lnTo>
                    <a:pt x="560" y="549"/>
                  </a:lnTo>
                  <a:lnTo>
                    <a:pt x="560" y="553"/>
                  </a:lnTo>
                  <a:lnTo>
                    <a:pt x="556" y="553"/>
                  </a:lnTo>
                  <a:lnTo>
                    <a:pt x="556" y="557"/>
                  </a:lnTo>
                  <a:close/>
                  <a:moveTo>
                    <a:pt x="530" y="493"/>
                  </a:moveTo>
                  <a:lnTo>
                    <a:pt x="534" y="493"/>
                  </a:lnTo>
                  <a:lnTo>
                    <a:pt x="534" y="489"/>
                  </a:lnTo>
                  <a:lnTo>
                    <a:pt x="530" y="489"/>
                  </a:lnTo>
                  <a:lnTo>
                    <a:pt x="534" y="489"/>
                  </a:lnTo>
                  <a:lnTo>
                    <a:pt x="534" y="493"/>
                  </a:lnTo>
                  <a:lnTo>
                    <a:pt x="530" y="493"/>
                  </a:lnTo>
                  <a:close/>
                  <a:moveTo>
                    <a:pt x="541" y="534"/>
                  </a:moveTo>
                  <a:lnTo>
                    <a:pt x="545" y="534"/>
                  </a:lnTo>
                  <a:lnTo>
                    <a:pt x="541" y="534"/>
                  </a:lnTo>
                  <a:lnTo>
                    <a:pt x="545" y="531"/>
                  </a:lnTo>
                  <a:lnTo>
                    <a:pt x="549" y="531"/>
                  </a:lnTo>
                  <a:lnTo>
                    <a:pt x="549" y="534"/>
                  </a:lnTo>
                  <a:lnTo>
                    <a:pt x="545" y="534"/>
                  </a:lnTo>
                  <a:lnTo>
                    <a:pt x="541" y="534"/>
                  </a:lnTo>
                  <a:close/>
                  <a:moveTo>
                    <a:pt x="538" y="512"/>
                  </a:moveTo>
                  <a:lnTo>
                    <a:pt x="538" y="508"/>
                  </a:lnTo>
                  <a:lnTo>
                    <a:pt x="538" y="512"/>
                  </a:lnTo>
                  <a:lnTo>
                    <a:pt x="534" y="512"/>
                  </a:lnTo>
                  <a:lnTo>
                    <a:pt x="534" y="508"/>
                  </a:lnTo>
                  <a:lnTo>
                    <a:pt x="530" y="508"/>
                  </a:lnTo>
                  <a:lnTo>
                    <a:pt x="534" y="504"/>
                  </a:lnTo>
                  <a:lnTo>
                    <a:pt x="534" y="508"/>
                  </a:lnTo>
                  <a:lnTo>
                    <a:pt x="538" y="508"/>
                  </a:lnTo>
                  <a:lnTo>
                    <a:pt x="538" y="512"/>
                  </a:lnTo>
                  <a:close/>
                  <a:moveTo>
                    <a:pt x="534" y="523"/>
                  </a:moveTo>
                  <a:lnTo>
                    <a:pt x="534" y="519"/>
                  </a:lnTo>
                  <a:lnTo>
                    <a:pt x="538" y="519"/>
                  </a:lnTo>
                  <a:lnTo>
                    <a:pt x="538" y="523"/>
                  </a:lnTo>
                  <a:lnTo>
                    <a:pt x="534" y="523"/>
                  </a:lnTo>
                  <a:close/>
                  <a:moveTo>
                    <a:pt x="549" y="444"/>
                  </a:moveTo>
                  <a:lnTo>
                    <a:pt x="549" y="440"/>
                  </a:lnTo>
                  <a:lnTo>
                    <a:pt x="553" y="440"/>
                  </a:lnTo>
                  <a:lnTo>
                    <a:pt x="553" y="444"/>
                  </a:lnTo>
                  <a:lnTo>
                    <a:pt x="549" y="444"/>
                  </a:lnTo>
                  <a:close/>
                  <a:moveTo>
                    <a:pt x="538" y="497"/>
                  </a:moveTo>
                  <a:lnTo>
                    <a:pt x="534" y="497"/>
                  </a:lnTo>
                  <a:lnTo>
                    <a:pt x="530" y="497"/>
                  </a:lnTo>
                  <a:lnTo>
                    <a:pt x="530" y="493"/>
                  </a:lnTo>
                  <a:lnTo>
                    <a:pt x="534" y="493"/>
                  </a:lnTo>
                  <a:lnTo>
                    <a:pt x="538" y="497"/>
                  </a:lnTo>
                  <a:close/>
                  <a:moveTo>
                    <a:pt x="541" y="546"/>
                  </a:moveTo>
                  <a:lnTo>
                    <a:pt x="538" y="542"/>
                  </a:lnTo>
                  <a:lnTo>
                    <a:pt x="541" y="542"/>
                  </a:lnTo>
                  <a:lnTo>
                    <a:pt x="541" y="538"/>
                  </a:lnTo>
                  <a:lnTo>
                    <a:pt x="545" y="538"/>
                  </a:lnTo>
                  <a:lnTo>
                    <a:pt x="545" y="542"/>
                  </a:lnTo>
                  <a:lnTo>
                    <a:pt x="541" y="542"/>
                  </a:lnTo>
                  <a:lnTo>
                    <a:pt x="541" y="546"/>
                  </a:lnTo>
                  <a:close/>
                  <a:moveTo>
                    <a:pt x="541" y="482"/>
                  </a:moveTo>
                  <a:lnTo>
                    <a:pt x="538" y="482"/>
                  </a:lnTo>
                  <a:lnTo>
                    <a:pt x="538" y="478"/>
                  </a:lnTo>
                  <a:lnTo>
                    <a:pt x="541" y="478"/>
                  </a:lnTo>
                  <a:lnTo>
                    <a:pt x="541" y="482"/>
                  </a:lnTo>
                  <a:close/>
                  <a:moveTo>
                    <a:pt x="541" y="500"/>
                  </a:moveTo>
                  <a:lnTo>
                    <a:pt x="538" y="500"/>
                  </a:lnTo>
                  <a:lnTo>
                    <a:pt x="538" y="497"/>
                  </a:lnTo>
                  <a:lnTo>
                    <a:pt x="541" y="497"/>
                  </a:lnTo>
                  <a:lnTo>
                    <a:pt x="541" y="500"/>
                  </a:lnTo>
                  <a:close/>
                  <a:moveTo>
                    <a:pt x="534" y="538"/>
                  </a:moveTo>
                  <a:lnTo>
                    <a:pt x="538" y="534"/>
                  </a:lnTo>
                  <a:lnTo>
                    <a:pt x="538" y="531"/>
                  </a:lnTo>
                  <a:lnTo>
                    <a:pt x="541" y="534"/>
                  </a:lnTo>
                  <a:lnTo>
                    <a:pt x="538" y="534"/>
                  </a:lnTo>
                  <a:lnTo>
                    <a:pt x="538" y="538"/>
                  </a:lnTo>
                  <a:lnTo>
                    <a:pt x="534" y="538"/>
                  </a:lnTo>
                  <a:close/>
                  <a:moveTo>
                    <a:pt x="560" y="444"/>
                  </a:moveTo>
                  <a:lnTo>
                    <a:pt x="560" y="440"/>
                  </a:lnTo>
                  <a:lnTo>
                    <a:pt x="564" y="440"/>
                  </a:lnTo>
                  <a:lnTo>
                    <a:pt x="560" y="444"/>
                  </a:lnTo>
                  <a:close/>
                  <a:moveTo>
                    <a:pt x="553" y="549"/>
                  </a:moveTo>
                  <a:lnTo>
                    <a:pt x="553" y="546"/>
                  </a:lnTo>
                  <a:lnTo>
                    <a:pt x="553" y="549"/>
                  </a:lnTo>
                  <a:lnTo>
                    <a:pt x="553" y="546"/>
                  </a:lnTo>
                  <a:lnTo>
                    <a:pt x="549" y="546"/>
                  </a:lnTo>
                  <a:lnTo>
                    <a:pt x="553" y="546"/>
                  </a:lnTo>
                  <a:lnTo>
                    <a:pt x="556" y="549"/>
                  </a:lnTo>
                  <a:lnTo>
                    <a:pt x="553" y="549"/>
                  </a:lnTo>
                  <a:close/>
                  <a:moveTo>
                    <a:pt x="534" y="500"/>
                  </a:moveTo>
                  <a:lnTo>
                    <a:pt x="530" y="500"/>
                  </a:lnTo>
                  <a:lnTo>
                    <a:pt x="530" y="497"/>
                  </a:lnTo>
                  <a:lnTo>
                    <a:pt x="534" y="497"/>
                  </a:lnTo>
                  <a:lnTo>
                    <a:pt x="534" y="500"/>
                  </a:lnTo>
                  <a:close/>
                  <a:moveTo>
                    <a:pt x="545" y="527"/>
                  </a:moveTo>
                  <a:lnTo>
                    <a:pt x="541" y="527"/>
                  </a:lnTo>
                  <a:lnTo>
                    <a:pt x="541" y="523"/>
                  </a:lnTo>
                  <a:lnTo>
                    <a:pt x="545" y="523"/>
                  </a:lnTo>
                  <a:lnTo>
                    <a:pt x="545" y="527"/>
                  </a:lnTo>
                  <a:close/>
                  <a:moveTo>
                    <a:pt x="553" y="433"/>
                  </a:moveTo>
                  <a:lnTo>
                    <a:pt x="549" y="433"/>
                  </a:lnTo>
                  <a:lnTo>
                    <a:pt x="553" y="433"/>
                  </a:lnTo>
                  <a:lnTo>
                    <a:pt x="556" y="433"/>
                  </a:lnTo>
                  <a:lnTo>
                    <a:pt x="553" y="433"/>
                  </a:lnTo>
                  <a:close/>
                  <a:moveTo>
                    <a:pt x="553" y="542"/>
                  </a:moveTo>
                  <a:lnTo>
                    <a:pt x="549" y="542"/>
                  </a:lnTo>
                  <a:lnTo>
                    <a:pt x="549" y="538"/>
                  </a:lnTo>
                  <a:lnTo>
                    <a:pt x="553" y="542"/>
                  </a:lnTo>
                  <a:close/>
                  <a:moveTo>
                    <a:pt x="560" y="546"/>
                  </a:moveTo>
                  <a:lnTo>
                    <a:pt x="556" y="546"/>
                  </a:lnTo>
                  <a:lnTo>
                    <a:pt x="553" y="546"/>
                  </a:lnTo>
                  <a:lnTo>
                    <a:pt x="553" y="542"/>
                  </a:lnTo>
                  <a:lnTo>
                    <a:pt x="556" y="542"/>
                  </a:lnTo>
                  <a:lnTo>
                    <a:pt x="556" y="546"/>
                  </a:lnTo>
                  <a:lnTo>
                    <a:pt x="560" y="546"/>
                  </a:lnTo>
                  <a:close/>
                  <a:moveTo>
                    <a:pt x="601" y="591"/>
                  </a:moveTo>
                  <a:lnTo>
                    <a:pt x="598" y="591"/>
                  </a:lnTo>
                  <a:lnTo>
                    <a:pt x="598" y="587"/>
                  </a:lnTo>
                  <a:lnTo>
                    <a:pt x="601" y="587"/>
                  </a:lnTo>
                  <a:lnTo>
                    <a:pt x="601" y="591"/>
                  </a:lnTo>
                  <a:lnTo>
                    <a:pt x="601" y="587"/>
                  </a:lnTo>
                  <a:lnTo>
                    <a:pt x="605" y="591"/>
                  </a:lnTo>
                  <a:lnTo>
                    <a:pt x="601" y="591"/>
                  </a:lnTo>
                  <a:close/>
                  <a:moveTo>
                    <a:pt x="556" y="542"/>
                  </a:moveTo>
                  <a:lnTo>
                    <a:pt x="553" y="538"/>
                  </a:lnTo>
                  <a:lnTo>
                    <a:pt x="556" y="538"/>
                  </a:lnTo>
                  <a:lnTo>
                    <a:pt x="556" y="542"/>
                  </a:lnTo>
                  <a:close/>
                  <a:moveTo>
                    <a:pt x="541" y="546"/>
                  </a:moveTo>
                  <a:lnTo>
                    <a:pt x="545" y="542"/>
                  </a:lnTo>
                  <a:lnTo>
                    <a:pt x="545" y="546"/>
                  </a:lnTo>
                  <a:lnTo>
                    <a:pt x="541" y="546"/>
                  </a:lnTo>
                  <a:close/>
                  <a:moveTo>
                    <a:pt x="560" y="429"/>
                  </a:moveTo>
                  <a:lnTo>
                    <a:pt x="560" y="425"/>
                  </a:lnTo>
                  <a:lnTo>
                    <a:pt x="560" y="429"/>
                  </a:lnTo>
                  <a:lnTo>
                    <a:pt x="564" y="429"/>
                  </a:lnTo>
                  <a:lnTo>
                    <a:pt x="560" y="429"/>
                  </a:lnTo>
                  <a:close/>
                  <a:moveTo>
                    <a:pt x="556" y="418"/>
                  </a:moveTo>
                  <a:lnTo>
                    <a:pt x="553" y="418"/>
                  </a:lnTo>
                  <a:lnTo>
                    <a:pt x="553" y="414"/>
                  </a:lnTo>
                  <a:lnTo>
                    <a:pt x="556" y="414"/>
                  </a:lnTo>
                  <a:lnTo>
                    <a:pt x="560" y="414"/>
                  </a:lnTo>
                  <a:lnTo>
                    <a:pt x="560" y="418"/>
                  </a:lnTo>
                  <a:lnTo>
                    <a:pt x="556" y="418"/>
                  </a:lnTo>
                  <a:lnTo>
                    <a:pt x="556" y="414"/>
                  </a:lnTo>
                  <a:lnTo>
                    <a:pt x="556" y="418"/>
                  </a:lnTo>
                  <a:close/>
                  <a:moveTo>
                    <a:pt x="579" y="579"/>
                  </a:moveTo>
                  <a:lnTo>
                    <a:pt x="583" y="576"/>
                  </a:lnTo>
                  <a:lnTo>
                    <a:pt x="583" y="579"/>
                  </a:lnTo>
                  <a:lnTo>
                    <a:pt x="579" y="579"/>
                  </a:lnTo>
                  <a:close/>
                  <a:moveTo>
                    <a:pt x="556" y="440"/>
                  </a:moveTo>
                  <a:lnTo>
                    <a:pt x="553" y="440"/>
                  </a:lnTo>
                  <a:lnTo>
                    <a:pt x="553" y="437"/>
                  </a:lnTo>
                  <a:lnTo>
                    <a:pt x="556" y="437"/>
                  </a:lnTo>
                  <a:lnTo>
                    <a:pt x="560" y="437"/>
                  </a:lnTo>
                  <a:lnTo>
                    <a:pt x="560" y="440"/>
                  </a:lnTo>
                  <a:lnTo>
                    <a:pt x="556" y="440"/>
                  </a:lnTo>
                  <a:close/>
                  <a:moveTo>
                    <a:pt x="662" y="602"/>
                  </a:moveTo>
                  <a:lnTo>
                    <a:pt x="658" y="602"/>
                  </a:lnTo>
                  <a:lnTo>
                    <a:pt x="662" y="598"/>
                  </a:lnTo>
                  <a:lnTo>
                    <a:pt x="662" y="602"/>
                  </a:lnTo>
                  <a:close/>
                  <a:moveTo>
                    <a:pt x="560" y="549"/>
                  </a:moveTo>
                  <a:lnTo>
                    <a:pt x="556" y="549"/>
                  </a:lnTo>
                  <a:lnTo>
                    <a:pt x="556" y="546"/>
                  </a:lnTo>
                  <a:lnTo>
                    <a:pt x="553" y="546"/>
                  </a:lnTo>
                  <a:lnTo>
                    <a:pt x="556" y="546"/>
                  </a:lnTo>
                  <a:lnTo>
                    <a:pt x="560" y="549"/>
                  </a:lnTo>
                  <a:close/>
                  <a:moveTo>
                    <a:pt x="564" y="568"/>
                  </a:moveTo>
                  <a:lnTo>
                    <a:pt x="560" y="568"/>
                  </a:lnTo>
                  <a:lnTo>
                    <a:pt x="560" y="564"/>
                  </a:lnTo>
                  <a:lnTo>
                    <a:pt x="560" y="568"/>
                  </a:lnTo>
                  <a:lnTo>
                    <a:pt x="564" y="568"/>
                  </a:lnTo>
                  <a:lnTo>
                    <a:pt x="564" y="564"/>
                  </a:lnTo>
                  <a:lnTo>
                    <a:pt x="564" y="568"/>
                  </a:lnTo>
                  <a:close/>
                  <a:moveTo>
                    <a:pt x="560" y="452"/>
                  </a:moveTo>
                  <a:lnTo>
                    <a:pt x="556" y="452"/>
                  </a:lnTo>
                  <a:lnTo>
                    <a:pt x="556" y="448"/>
                  </a:lnTo>
                  <a:lnTo>
                    <a:pt x="560" y="448"/>
                  </a:lnTo>
                  <a:lnTo>
                    <a:pt x="560" y="452"/>
                  </a:lnTo>
                  <a:close/>
                  <a:moveTo>
                    <a:pt x="549" y="485"/>
                  </a:moveTo>
                  <a:lnTo>
                    <a:pt x="545" y="485"/>
                  </a:lnTo>
                  <a:lnTo>
                    <a:pt x="545" y="482"/>
                  </a:lnTo>
                  <a:lnTo>
                    <a:pt x="549" y="482"/>
                  </a:lnTo>
                  <a:lnTo>
                    <a:pt x="549" y="485"/>
                  </a:lnTo>
                  <a:close/>
                  <a:moveTo>
                    <a:pt x="549" y="425"/>
                  </a:moveTo>
                  <a:lnTo>
                    <a:pt x="553" y="425"/>
                  </a:lnTo>
                  <a:lnTo>
                    <a:pt x="549" y="425"/>
                  </a:lnTo>
                  <a:close/>
                  <a:moveTo>
                    <a:pt x="556" y="444"/>
                  </a:moveTo>
                  <a:lnTo>
                    <a:pt x="553" y="444"/>
                  </a:lnTo>
                  <a:lnTo>
                    <a:pt x="556" y="440"/>
                  </a:lnTo>
                  <a:lnTo>
                    <a:pt x="556" y="444"/>
                  </a:lnTo>
                  <a:close/>
                  <a:moveTo>
                    <a:pt x="538" y="497"/>
                  </a:moveTo>
                  <a:lnTo>
                    <a:pt x="534" y="493"/>
                  </a:lnTo>
                  <a:lnTo>
                    <a:pt x="538" y="493"/>
                  </a:lnTo>
                  <a:lnTo>
                    <a:pt x="538" y="497"/>
                  </a:lnTo>
                  <a:close/>
                  <a:moveTo>
                    <a:pt x="530" y="493"/>
                  </a:moveTo>
                  <a:lnTo>
                    <a:pt x="534" y="493"/>
                  </a:lnTo>
                  <a:lnTo>
                    <a:pt x="534" y="489"/>
                  </a:lnTo>
                  <a:lnTo>
                    <a:pt x="534" y="493"/>
                  </a:lnTo>
                  <a:lnTo>
                    <a:pt x="530" y="493"/>
                  </a:lnTo>
                  <a:close/>
                  <a:moveTo>
                    <a:pt x="553" y="444"/>
                  </a:moveTo>
                  <a:lnTo>
                    <a:pt x="553" y="440"/>
                  </a:lnTo>
                  <a:lnTo>
                    <a:pt x="556" y="440"/>
                  </a:lnTo>
                  <a:lnTo>
                    <a:pt x="560" y="440"/>
                  </a:lnTo>
                  <a:lnTo>
                    <a:pt x="556" y="440"/>
                  </a:lnTo>
                  <a:lnTo>
                    <a:pt x="556" y="444"/>
                  </a:lnTo>
                  <a:lnTo>
                    <a:pt x="556" y="440"/>
                  </a:lnTo>
                  <a:lnTo>
                    <a:pt x="553" y="440"/>
                  </a:lnTo>
                  <a:lnTo>
                    <a:pt x="553" y="444"/>
                  </a:lnTo>
                  <a:close/>
                  <a:moveTo>
                    <a:pt x="553" y="467"/>
                  </a:moveTo>
                  <a:lnTo>
                    <a:pt x="556" y="467"/>
                  </a:lnTo>
                  <a:lnTo>
                    <a:pt x="553" y="467"/>
                  </a:lnTo>
                  <a:close/>
                  <a:moveTo>
                    <a:pt x="549" y="531"/>
                  </a:moveTo>
                  <a:lnTo>
                    <a:pt x="545" y="531"/>
                  </a:lnTo>
                  <a:lnTo>
                    <a:pt x="549" y="527"/>
                  </a:lnTo>
                  <a:lnTo>
                    <a:pt x="549" y="531"/>
                  </a:lnTo>
                  <a:close/>
                  <a:moveTo>
                    <a:pt x="553" y="531"/>
                  </a:moveTo>
                  <a:lnTo>
                    <a:pt x="549" y="527"/>
                  </a:lnTo>
                  <a:lnTo>
                    <a:pt x="553" y="527"/>
                  </a:lnTo>
                  <a:lnTo>
                    <a:pt x="553" y="531"/>
                  </a:lnTo>
                  <a:close/>
                  <a:moveTo>
                    <a:pt x="560" y="433"/>
                  </a:moveTo>
                  <a:lnTo>
                    <a:pt x="556" y="433"/>
                  </a:lnTo>
                  <a:lnTo>
                    <a:pt x="556" y="429"/>
                  </a:lnTo>
                  <a:lnTo>
                    <a:pt x="560" y="429"/>
                  </a:lnTo>
                  <a:lnTo>
                    <a:pt x="560" y="433"/>
                  </a:lnTo>
                  <a:close/>
                  <a:moveTo>
                    <a:pt x="545" y="444"/>
                  </a:moveTo>
                  <a:lnTo>
                    <a:pt x="549" y="444"/>
                  </a:lnTo>
                  <a:lnTo>
                    <a:pt x="545" y="444"/>
                  </a:lnTo>
                  <a:close/>
                  <a:moveTo>
                    <a:pt x="553" y="489"/>
                  </a:moveTo>
                  <a:lnTo>
                    <a:pt x="549" y="485"/>
                  </a:lnTo>
                  <a:lnTo>
                    <a:pt x="553" y="485"/>
                  </a:lnTo>
                  <a:lnTo>
                    <a:pt x="553" y="489"/>
                  </a:lnTo>
                  <a:close/>
                  <a:moveTo>
                    <a:pt x="556" y="448"/>
                  </a:moveTo>
                  <a:lnTo>
                    <a:pt x="560" y="448"/>
                  </a:lnTo>
                  <a:lnTo>
                    <a:pt x="556" y="448"/>
                  </a:lnTo>
                  <a:close/>
                  <a:moveTo>
                    <a:pt x="613" y="579"/>
                  </a:moveTo>
                  <a:lnTo>
                    <a:pt x="609" y="579"/>
                  </a:lnTo>
                  <a:lnTo>
                    <a:pt x="609" y="576"/>
                  </a:lnTo>
                  <a:lnTo>
                    <a:pt x="613" y="576"/>
                  </a:lnTo>
                  <a:lnTo>
                    <a:pt x="613" y="579"/>
                  </a:lnTo>
                  <a:lnTo>
                    <a:pt x="616" y="579"/>
                  </a:lnTo>
                  <a:lnTo>
                    <a:pt x="613" y="579"/>
                  </a:lnTo>
                  <a:close/>
                  <a:moveTo>
                    <a:pt x="571" y="546"/>
                  </a:moveTo>
                  <a:lnTo>
                    <a:pt x="571" y="542"/>
                  </a:lnTo>
                  <a:lnTo>
                    <a:pt x="575" y="542"/>
                  </a:lnTo>
                  <a:lnTo>
                    <a:pt x="571" y="542"/>
                  </a:lnTo>
                  <a:lnTo>
                    <a:pt x="571" y="546"/>
                  </a:lnTo>
                  <a:close/>
                  <a:moveTo>
                    <a:pt x="538" y="478"/>
                  </a:moveTo>
                  <a:lnTo>
                    <a:pt x="534" y="478"/>
                  </a:lnTo>
                  <a:lnTo>
                    <a:pt x="538" y="478"/>
                  </a:lnTo>
                  <a:lnTo>
                    <a:pt x="538" y="474"/>
                  </a:lnTo>
                  <a:lnTo>
                    <a:pt x="538" y="478"/>
                  </a:lnTo>
                  <a:close/>
                  <a:moveTo>
                    <a:pt x="568" y="576"/>
                  </a:moveTo>
                  <a:lnTo>
                    <a:pt x="564" y="576"/>
                  </a:lnTo>
                  <a:lnTo>
                    <a:pt x="568" y="576"/>
                  </a:lnTo>
                  <a:close/>
                  <a:moveTo>
                    <a:pt x="538" y="493"/>
                  </a:moveTo>
                  <a:lnTo>
                    <a:pt x="538" y="489"/>
                  </a:lnTo>
                  <a:lnTo>
                    <a:pt x="538" y="493"/>
                  </a:lnTo>
                  <a:close/>
                  <a:moveTo>
                    <a:pt x="669" y="594"/>
                  </a:moveTo>
                  <a:lnTo>
                    <a:pt x="665" y="594"/>
                  </a:lnTo>
                  <a:lnTo>
                    <a:pt x="669" y="594"/>
                  </a:lnTo>
                  <a:close/>
                  <a:moveTo>
                    <a:pt x="556" y="534"/>
                  </a:moveTo>
                  <a:lnTo>
                    <a:pt x="553" y="534"/>
                  </a:lnTo>
                  <a:lnTo>
                    <a:pt x="553" y="531"/>
                  </a:lnTo>
                  <a:lnTo>
                    <a:pt x="556" y="531"/>
                  </a:lnTo>
                  <a:lnTo>
                    <a:pt x="556" y="534"/>
                  </a:lnTo>
                  <a:close/>
                  <a:moveTo>
                    <a:pt x="549" y="508"/>
                  </a:moveTo>
                  <a:lnTo>
                    <a:pt x="549" y="504"/>
                  </a:lnTo>
                  <a:lnTo>
                    <a:pt x="553" y="504"/>
                  </a:lnTo>
                  <a:lnTo>
                    <a:pt x="549" y="508"/>
                  </a:lnTo>
                  <a:close/>
                  <a:moveTo>
                    <a:pt x="545" y="519"/>
                  </a:moveTo>
                  <a:lnTo>
                    <a:pt x="549" y="519"/>
                  </a:lnTo>
                  <a:lnTo>
                    <a:pt x="545" y="519"/>
                  </a:lnTo>
                  <a:close/>
                  <a:moveTo>
                    <a:pt x="0" y="155"/>
                  </a:moveTo>
                  <a:lnTo>
                    <a:pt x="0" y="151"/>
                  </a:lnTo>
                  <a:lnTo>
                    <a:pt x="0" y="155"/>
                  </a:lnTo>
                  <a:close/>
                  <a:moveTo>
                    <a:pt x="549" y="433"/>
                  </a:moveTo>
                  <a:lnTo>
                    <a:pt x="549" y="429"/>
                  </a:lnTo>
                  <a:lnTo>
                    <a:pt x="553" y="433"/>
                  </a:lnTo>
                  <a:lnTo>
                    <a:pt x="549" y="433"/>
                  </a:lnTo>
                  <a:close/>
                  <a:moveTo>
                    <a:pt x="556" y="448"/>
                  </a:moveTo>
                  <a:lnTo>
                    <a:pt x="553" y="448"/>
                  </a:lnTo>
                  <a:lnTo>
                    <a:pt x="553" y="444"/>
                  </a:lnTo>
                  <a:lnTo>
                    <a:pt x="556" y="444"/>
                  </a:lnTo>
                  <a:lnTo>
                    <a:pt x="556" y="448"/>
                  </a:lnTo>
                  <a:close/>
                  <a:moveTo>
                    <a:pt x="538" y="542"/>
                  </a:moveTo>
                  <a:lnTo>
                    <a:pt x="538" y="538"/>
                  </a:lnTo>
                  <a:lnTo>
                    <a:pt x="541" y="538"/>
                  </a:lnTo>
                  <a:lnTo>
                    <a:pt x="541" y="542"/>
                  </a:lnTo>
                  <a:lnTo>
                    <a:pt x="538" y="542"/>
                  </a:lnTo>
                  <a:close/>
                  <a:moveTo>
                    <a:pt x="556" y="425"/>
                  </a:moveTo>
                  <a:lnTo>
                    <a:pt x="553" y="425"/>
                  </a:lnTo>
                  <a:lnTo>
                    <a:pt x="556" y="425"/>
                  </a:lnTo>
                  <a:close/>
                  <a:moveTo>
                    <a:pt x="553" y="534"/>
                  </a:moveTo>
                  <a:lnTo>
                    <a:pt x="553" y="531"/>
                  </a:lnTo>
                  <a:lnTo>
                    <a:pt x="553" y="534"/>
                  </a:lnTo>
                  <a:close/>
                  <a:moveTo>
                    <a:pt x="549" y="440"/>
                  </a:moveTo>
                  <a:lnTo>
                    <a:pt x="549" y="437"/>
                  </a:lnTo>
                  <a:lnTo>
                    <a:pt x="549" y="440"/>
                  </a:lnTo>
                  <a:lnTo>
                    <a:pt x="553" y="440"/>
                  </a:lnTo>
                  <a:lnTo>
                    <a:pt x="549" y="440"/>
                  </a:lnTo>
                  <a:close/>
                  <a:moveTo>
                    <a:pt x="545" y="414"/>
                  </a:moveTo>
                  <a:lnTo>
                    <a:pt x="541" y="410"/>
                  </a:lnTo>
                  <a:lnTo>
                    <a:pt x="545" y="410"/>
                  </a:lnTo>
                  <a:lnTo>
                    <a:pt x="545" y="414"/>
                  </a:lnTo>
                  <a:close/>
                  <a:moveTo>
                    <a:pt x="568" y="418"/>
                  </a:moveTo>
                  <a:lnTo>
                    <a:pt x="568" y="414"/>
                  </a:lnTo>
                  <a:lnTo>
                    <a:pt x="568" y="418"/>
                  </a:lnTo>
                  <a:close/>
                  <a:moveTo>
                    <a:pt x="556" y="422"/>
                  </a:moveTo>
                  <a:lnTo>
                    <a:pt x="553" y="422"/>
                  </a:lnTo>
                  <a:lnTo>
                    <a:pt x="556" y="422"/>
                  </a:lnTo>
                  <a:close/>
                  <a:moveTo>
                    <a:pt x="541" y="527"/>
                  </a:moveTo>
                  <a:lnTo>
                    <a:pt x="538" y="523"/>
                  </a:lnTo>
                  <a:lnTo>
                    <a:pt x="541" y="523"/>
                  </a:lnTo>
                  <a:lnTo>
                    <a:pt x="541" y="527"/>
                  </a:lnTo>
                  <a:close/>
                  <a:moveTo>
                    <a:pt x="545" y="546"/>
                  </a:moveTo>
                  <a:lnTo>
                    <a:pt x="549" y="542"/>
                  </a:lnTo>
                  <a:lnTo>
                    <a:pt x="549" y="546"/>
                  </a:lnTo>
                  <a:lnTo>
                    <a:pt x="545" y="546"/>
                  </a:lnTo>
                  <a:close/>
                  <a:moveTo>
                    <a:pt x="564" y="395"/>
                  </a:moveTo>
                  <a:lnTo>
                    <a:pt x="560" y="395"/>
                  </a:lnTo>
                  <a:lnTo>
                    <a:pt x="560" y="391"/>
                  </a:lnTo>
                  <a:lnTo>
                    <a:pt x="564" y="391"/>
                  </a:lnTo>
                  <a:lnTo>
                    <a:pt x="564" y="395"/>
                  </a:lnTo>
                  <a:close/>
                  <a:moveTo>
                    <a:pt x="609" y="591"/>
                  </a:moveTo>
                  <a:lnTo>
                    <a:pt x="605" y="587"/>
                  </a:lnTo>
                  <a:lnTo>
                    <a:pt x="609" y="587"/>
                  </a:lnTo>
                  <a:lnTo>
                    <a:pt x="613" y="587"/>
                  </a:lnTo>
                  <a:lnTo>
                    <a:pt x="613" y="591"/>
                  </a:lnTo>
                  <a:lnTo>
                    <a:pt x="609" y="591"/>
                  </a:lnTo>
                  <a:close/>
                  <a:moveTo>
                    <a:pt x="560" y="422"/>
                  </a:moveTo>
                  <a:lnTo>
                    <a:pt x="560" y="418"/>
                  </a:lnTo>
                  <a:lnTo>
                    <a:pt x="560" y="422"/>
                  </a:lnTo>
                  <a:close/>
                  <a:moveTo>
                    <a:pt x="673" y="594"/>
                  </a:moveTo>
                  <a:lnTo>
                    <a:pt x="677" y="594"/>
                  </a:lnTo>
                  <a:lnTo>
                    <a:pt x="673" y="594"/>
                  </a:lnTo>
                  <a:close/>
                  <a:moveTo>
                    <a:pt x="579" y="583"/>
                  </a:moveTo>
                  <a:lnTo>
                    <a:pt x="579" y="579"/>
                  </a:lnTo>
                  <a:lnTo>
                    <a:pt x="583" y="579"/>
                  </a:lnTo>
                  <a:lnTo>
                    <a:pt x="579" y="583"/>
                  </a:lnTo>
                  <a:close/>
                  <a:moveTo>
                    <a:pt x="553" y="437"/>
                  </a:moveTo>
                  <a:lnTo>
                    <a:pt x="549" y="437"/>
                  </a:lnTo>
                  <a:lnTo>
                    <a:pt x="553" y="437"/>
                  </a:lnTo>
                  <a:close/>
                  <a:moveTo>
                    <a:pt x="549" y="489"/>
                  </a:moveTo>
                  <a:lnTo>
                    <a:pt x="549" y="485"/>
                  </a:lnTo>
                  <a:lnTo>
                    <a:pt x="549" y="489"/>
                  </a:lnTo>
                  <a:lnTo>
                    <a:pt x="553" y="489"/>
                  </a:lnTo>
                  <a:lnTo>
                    <a:pt x="549" y="489"/>
                  </a:lnTo>
                  <a:close/>
                  <a:moveTo>
                    <a:pt x="560" y="568"/>
                  </a:moveTo>
                  <a:lnTo>
                    <a:pt x="556" y="568"/>
                  </a:lnTo>
                  <a:lnTo>
                    <a:pt x="560" y="568"/>
                  </a:lnTo>
                  <a:close/>
                  <a:moveTo>
                    <a:pt x="564" y="557"/>
                  </a:moveTo>
                  <a:lnTo>
                    <a:pt x="560" y="557"/>
                  </a:lnTo>
                  <a:lnTo>
                    <a:pt x="564" y="557"/>
                  </a:lnTo>
                  <a:close/>
                  <a:moveTo>
                    <a:pt x="560" y="542"/>
                  </a:moveTo>
                  <a:lnTo>
                    <a:pt x="556" y="542"/>
                  </a:lnTo>
                  <a:lnTo>
                    <a:pt x="556" y="538"/>
                  </a:lnTo>
                  <a:lnTo>
                    <a:pt x="560" y="538"/>
                  </a:lnTo>
                  <a:lnTo>
                    <a:pt x="560" y="542"/>
                  </a:lnTo>
                  <a:close/>
                  <a:moveTo>
                    <a:pt x="549" y="429"/>
                  </a:moveTo>
                  <a:lnTo>
                    <a:pt x="545" y="429"/>
                  </a:lnTo>
                  <a:lnTo>
                    <a:pt x="549" y="429"/>
                  </a:lnTo>
                  <a:close/>
                  <a:moveTo>
                    <a:pt x="549" y="467"/>
                  </a:moveTo>
                  <a:lnTo>
                    <a:pt x="553" y="467"/>
                  </a:lnTo>
                  <a:lnTo>
                    <a:pt x="549" y="467"/>
                  </a:lnTo>
                  <a:close/>
                  <a:moveTo>
                    <a:pt x="545" y="549"/>
                  </a:moveTo>
                  <a:lnTo>
                    <a:pt x="541" y="549"/>
                  </a:lnTo>
                  <a:lnTo>
                    <a:pt x="541" y="546"/>
                  </a:lnTo>
                  <a:lnTo>
                    <a:pt x="545" y="546"/>
                  </a:lnTo>
                  <a:lnTo>
                    <a:pt x="545" y="549"/>
                  </a:lnTo>
                  <a:close/>
                  <a:moveTo>
                    <a:pt x="538" y="433"/>
                  </a:moveTo>
                  <a:lnTo>
                    <a:pt x="538" y="429"/>
                  </a:lnTo>
                  <a:lnTo>
                    <a:pt x="541" y="433"/>
                  </a:lnTo>
                  <a:lnTo>
                    <a:pt x="538" y="433"/>
                  </a:lnTo>
                  <a:close/>
                  <a:moveTo>
                    <a:pt x="658" y="606"/>
                  </a:moveTo>
                  <a:lnTo>
                    <a:pt x="654" y="606"/>
                  </a:lnTo>
                  <a:lnTo>
                    <a:pt x="654" y="602"/>
                  </a:lnTo>
                  <a:lnTo>
                    <a:pt x="658" y="602"/>
                  </a:lnTo>
                  <a:lnTo>
                    <a:pt x="658" y="606"/>
                  </a:lnTo>
                  <a:close/>
                  <a:moveTo>
                    <a:pt x="556" y="425"/>
                  </a:moveTo>
                  <a:lnTo>
                    <a:pt x="553" y="425"/>
                  </a:lnTo>
                  <a:lnTo>
                    <a:pt x="553" y="422"/>
                  </a:lnTo>
                  <a:lnTo>
                    <a:pt x="556" y="422"/>
                  </a:lnTo>
                  <a:lnTo>
                    <a:pt x="556" y="425"/>
                  </a:lnTo>
                  <a:close/>
                  <a:moveTo>
                    <a:pt x="549" y="425"/>
                  </a:moveTo>
                  <a:lnTo>
                    <a:pt x="553" y="425"/>
                  </a:lnTo>
                  <a:lnTo>
                    <a:pt x="549" y="425"/>
                  </a:lnTo>
                  <a:close/>
                  <a:moveTo>
                    <a:pt x="669" y="594"/>
                  </a:moveTo>
                  <a:lnTo>
                    <a:pt x="669" y="591"/>
                  </a:lnTo>
                  <a:lnTo>
                    <a:pt x="665" y="591"/>
                  </a:lnTo>
                  <a:lnTo>
                    <a:pt x="669" y="591"/>
                  </a:lnTo>
                  <a:lnTo>
                    <a:pt x="669" y="594"/>
                  </a:lnTo>
                  <a:close/>
                  <a:moveTo>
                    <a:pt x="560" y="534"/>
                  </a:moveTo>
                  <a:lnTo>
                    <a:pt x="556" y="534"/>
                  </a:lnTo>
                  <a:lnTo>
                    <a:pt x="556" y="531"/>
                  </a:lnTo>
                  <a:lnTo>
                    <a:pt x="560" y="531"/>
                  </a:lnTo>
                  <a:lnTo>
                    <a:pt x="560" y="534"/>
                  </a:lnTo>
                  <a:close/>
                  <a:moveTo>
                    <a:pt x="541" y="493"/>
                  </a:moveTo>
                  <a:lnTo>
                    <a:pt x="538" y="493"/>
                  </a:lnTo>
                  <a:lnTo>
                    <a:pt x="541" y="493"/>
                  </a:lnTo>
                  <a:lnTo>
                    <a:pt x="541" y="489"/>
                  </a:lnTo>
                  <a:lnTo>
                    <a:pt x="541" y="493"/>
                  </a:lnTo>
                  <a:close/>
                  <a:moveTo>
                    <a:pt x="556" y="489"/>
                  </a:moveTo>
                  <a:lnTo>
                    <a:pt x="553" y="489"/>
                  </a:lnTo>
                  <a:lnTo>
                    <a:pt x="553" y="485"/>
                  </a:lnTo>
                  <a:lnTo>
                    <a:pt x="556" y="485"/>
                  </a:lnTo>
                  <a:lnTo>
                    <a:pt x="556" y="489"/>
                  </a:lnTo>
                  <a:close/>
                  <a:moveTo>
                    <a:pt x="560" y="433"/>
                  </a:moveTo>
                  <a:lnTo>
                    <a:pt x="560" y="429"/>
                  </a:lnTo>
                  <a:lnTo>
                    <a:pt x="564" y="429"/>
                  </a:lnTo>
                  <a:lnTo>
                    <a:pt x="560" y="429"/>
                  </a:lnTo>
                  <a:lnTo>
                    <a:pt x="560" y="433"/>
                  </a:lnTo>
                  <a:close/>
                  <a:moveTo>
                    <a:pt x="556" y="422"/>
                  </a:moveTo>
                  <a:lnTo>
                    <a:pt x="556" y="418"/>
                  </a:lnTo>
                  <a:lnTo>
                    <a:pt x="556" y="422"/>
                  </a:lnTo>
                  <a:lnTo>
                    <a:pt x="560" y="422"/>
                  </a:lnTo>
                  <a:lnTo>
                    <a:pt x="556" y="422"/>
                  </a:lnTo>
                  <a:close/>
                  <a:moveTo>
                    <a:pt x="545" y="546"/>
                  </a:moveTo>
                  <a:lnTo>
                    <a:pt x="541" y="546"/>
                  </a:lnTo>
                  <a:lnTo>
                    <a:pt x="545" y="546"/>
                  </a:lnTo>
                  <a:close/>
                  <a:moveTo>
                    <a:pt x="556" y="433"/>
                  </a:moveTo>
                  <a:lnTo>
                    <a:pt x="553" y="429"/>
                  </a:lnTo>
                  <a:lnTo>
                    <a:pt x="556" y="429"/>
                  </a:lnTo>
                  <a:lnTo>
                    <a:pt x="556" y="433"/>
                  </a:lnTo>
                  <a:close/>
                  <a:moveTo>
                    <a:pt x="654" y="602"/>
                  </a:moveTo>
                  <a:lnTo>
                    <a:pt x="654" y="598"/>
                  </a:lnTo>
                  <a:lnTo>
                    <a:pt x="658" y="598"/>
                  </a:lnTo>
                  <a:lnTo>
                    <a:pt x="654" y="602"/>
                  </a:lnTo>
                  <a:close/>
                  <a:moveTo>
                    <a:pt x="541" y="478"/>
                  </a:moveTo>
                  <a:lnTo>
                    <a:pt x="538" y="478"/>
                  </a:lnTo>
                  <a:lnTo>
                    <a:pt x="538" y="474"/>
                  </a:lnTo>
                  <a:lnTo>
                    <a:pt x="541" y="474"/>
                  </a:lnTo>
                  <a:lnTo>
                    <a:pt x="541" y="478"/>
                  </a:lnTo>
                  <a:close/>
                  <a:moveTo>
                    <a:pt x="545" y="429"/>
                  </a:moveTo>
                  <a:lnTo>
                    <a:pt x="541" y="429"/>
                  </a:lnTo>
                  <a:lnTo>
                    <a:pt x="541" y="425"/>
                  </a:lnTo>
                  <a:lnTo>
                    <a:pt x="545" y="425"/>
                  </a:lnTo>
                  <a:lnTo>
                    <a:pt x="545" y="429"/>
                  </a:lnTo>
                  <a:close/>
                  <a:moveTo>
                    <a:pt x="616" y="591"/>
                  </a:moveTo>
                  <a:lnTo>
                    <a:pt x="620" y="591"/>
                  </a:lnTo>
                  <a:lnTo>
                    <a:pt x="616" y="591"/>
                  </a:lnTo>
                  <a:close/>
                  <a:moveTo>
                    <a:pt x="556" y="440"/>
                  </a:moveTo>
                  <a:lnTo>
                    <a:pt x="560" y="440"/>
                  </a:lnTo>
                  <a:lnTo>
                    <a:pt x="556" y="440"/>
                  </a:lnTo>
                  <a:close/>
                  <a:moveTo>
                    <a:pt x="553" y="564"/>
                  </a:moveTo>
                  <a:lnTo>
                    <a:pt x="556" y="564"/>
                  </a:lnTo>
                  <a:lnTo>
                    <a:pt x="553" y="564"/>
                  </a:lnTo>
                  <a:close/>
                  <a:moveTo>
                    <a:pt x="556" y="422"/>
                  </a:moveTo>
                  <a:lnTo>
                    <a:pt x="560" y="422"/>
                  </a:lnTo>
                  <a:lnTo>
                    <a:pt x="556" y="422"/>
                  </a:lnTo>
                  <a:close/>
                  <a:moveTo>
                    <a:pt x="556" y="542"/>
                  </a:moveTo>
                  <a:lnTo>
                    <a:pt x="560" y="542"/>
                  </a:lnTo>
                  <a:lnTo>
                    <a:pt x="556" y="542"/>
                  </a:lnTo>
                  <a:close/>
                  <a:moveTo>
                    <a:pt x="662" y="606"/>
                  </a:moveTo>
                  <a:lnTo>
                    <a:pt x="658" y="606"/>
                  </a:lnTo>
                  <a:lnTo>
                    <a:pt x="658" y="602"/>
                  </a:lnTo>
                  <a:lnTo>
                    <a:pt x="662" y="602"/>
                  </a:lnTo>
                  <a:lnTo>
                    <a:pt x="662" y="606"/>
                  </a:lnTo>
                  <a:close/>
                </a:path>
              </a:pathLst>
            </a:custGeom>
            <a:noFill/>
            <a:ln>
              <a:noFill/>
            </a:ln>
            <a:extLst>
              <a:ext uri="{909E8E84-426E-40DD-AFC4-6F175D3DCCD1}">
                <a14:hiddenFill xmlns:a14="http://schemas.microsoft.com/office/drawing/2010/main">
                  <a:solidFill>
                    <a:srgbClr val="00FF00"/>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61" name="Freeform 3326"/>
            <p:cNvSpPr>
              <a:spLocks/>
            </p:cNvSpPr>
            <p:nvPr/>
          </p:nvSpPr>
          <p:spPr bwMode="auto">
            <a:xfrm>
              <a:off x="5145088" y="3870325"/>
              <a:ext cx="214312" cy="908050"/>
            </a:xfrm>
            <a:custGeom>
              <a:avLst/>
              <a:gdLst>
                <a:gd name="T0" fmla="*/ 179387 w 135"/>
                <a:gd name="T1" fmla="*/ 173038 h 572"/>
                <a:gd name="T2" fmla="*/ 179387 w 135"/>
                <a:gd name="T3" fmla="*/ 233363 h 572"/>
                <a:gd name="T4" fmla="*/ 149225 w 135"/>
                <a:gd name="T5" fmla="*/ 280988 h 572"/>
                <a:gd name="T6" fmla="*/ 136525 w 135"/>
                <a:gd name="T7" fmla="*/ 328613 h 572"/>
                <a:gd name="T8" fmla="*/ 136525 w 135"/>
                <a:gd name="T9" fmla="*/ 376238 h 572"/>
                <a:gd name="T10" fmla="*/ 136525 w 135"/>
                <a:gd name="T11" fmla="*/ 419100 h 572"/>
                <a:gd name="T12" fmla="*/ 125412 w 135"/>
                <a:gd name="T13" fmla="*/ 471488 h 572"/>
                <a:gd name="T14" fmla="*/ 112712 w 135"/>
                <a:gd name="T15" fmla="*/ 531813 h 572"/>
                <a:gd name="T16" fmla="*/ 95250 w 135"/>
                <a:gd name="T17" fmla="*/ 568325 h 572"/>
                <a:gd name="T18" fmla="*/ 88900 w 135"/>
                <a:gd name="T19" fmla="*/ 620713 h 572"/>
                <a:gd name="T20" fmla="*/ 95250 w 135"/>
                <a:gd name="T21" fmla="*/ 669925 h 572"/>
                <a:gd name="T22" fmla="*/ 107950 w 135"/>
                <a:gd name="T23" fmla="*/ 693738 h 572"/>
                <a:gd name="T24" fmla="*/ 88900 w 135"/>
                <a:gd name="T25" fmla="*/ 741363 h 572"/>
                <a:gd name="T26" fmla="*/ 77787 w 135"/>
                <a:gd name="T27" fmla="*/ 782638 h 572"/>
                <a:gd name="T28" fmla="*/ 60325 w 135"/>
                <a:gd name="T29" fmla="*/ 823913 h 572"/>
                <a:gd name="T30" fmla="*/ 95250 w 135"/>
                <a:gd name="T31" fmla="*/ 860425 h 572"/>
                <a:gd name="T32" fmla="*/ 166687 w 135"/>
                <a:gd name="T33" fmla="*/ 871538 h 572"/>
                <a:gd name="T34" fmla="*/ 125412 w 135"/>
                <a:gd name="T35" fmla="*/ 877888 h 572"/>
                <a:gd name="T36" fmla="*/ 88900 w 135"/>
                <a:gd name="T37" fmla="*/ 908050 h 572"/>
                <a:gd name="T38" fmla="*/ 95250 w 135"/>
                <a:gd name="T39" fmla="*/ 901700 h 572"/>
                <a:gd name="T40" fmla="*/ 84137 w 135"/>
                <a:gd name="T41" fmla="*/ 890588 h 572"/>
                <a:gd name="T42" fmla="*/ 71437 w 135"/>
                <a:gd name="T43" fmla="*/ 890588 h 572"/>
                <a:gd name="T44" fmla="*/ 95250 w 135"/>
                <a:gd name="T45" fmla="*/ 877888 h 572"/>
                <a:gd name="T46" fmla="*/ 60325 w 135"/>
                <a:gd name="T47" fmla="*/ 890588 h 572"/>
                <a:gd name="T48" fmla="*/ 53975 w 135"/>
                <a:gd name="T49" fmla="*/ 884238 h 572"/>
                <a:gd name="T50" fmla="*/ 65087 w 135"/>
                <a:gd name="T51" fmla="*/ 871538 h 572"/>
                <a:gd name="T52" fmla="*/ 77787 w 135"/>
                <a:gd name="T53" fmla="*/ 866775 h 572"/>
                <a:gd name="T54" fmla="*/ 77787 w 135"/>
                <a:gd name="T55" fmla="*/ 860425 h 572"/>
                <a:gd name="T56" fmla="*/ 53975 w 135"/>
                <a:gd name="T57" fmla="*/ 854075 h 572"/>
                <a:gd name="T58" fmla="*/ 47625 w 135"/>
                <a:gd name="T59" fmla="*/ 860425 h 572"/>
                <a:gd name="T60" fmla="*/ 36512 w 135"/>
                <a:gd name="T61" fmla="*/ 836613 h 572"/>
                <a:gd name="T62" fmla="*/ 41275 w 135"/>
                <a:gd name="T63" fmla="*/ 823913 h 572"/>
                <a:gd name="T64" fmla="*/ 41275 w 135"/>
                <a:gd name="T65" fmla="*/ 812800 h 572"/>
                <a:gd name="T66" fmla="*/ 47625 w 135"/>
                <a:gd name="T67" fmla="*/ 806450 h 572"/>
                <a:gd name="T68" fmla="*/ 30162 w 135"/>
                <a:gd name="T69" fmla="*/ 793750 h 572"/>
                <a:gd name="T70" fmla="*/ 30162 w 135"/>
                <a:gd name="T71" fmla="*/ 769938 h 572"/>
                <a:gd name="T72" fmla="*/ 53975 w 135"/>
                <a:gd name="T73" fmla="*/ 769938 h 572"/>
                <a:gd name="T74" fmla="*/ 47625 w 135"/>
                <a:gd name="T75" fmla="*/ 758825 h 572"/>
                <a:gd name="T76" fmla="*/ 36512 w 135"/>
                <a:gd name="T77" fmla="*/ 752475 h 572"/>
                <a:gd name="T78" fmla="*/ 23812 w 135"/>
                <a:gd name="T79" fmla="*/ 735013 h 572"/>
                <a:gd name="T80" fmla="*/ 0 w 135"/>
                <a:gd name="T81" fmla="*/ 728663 h 572"/>
                <a:gd name="T82" fmla="*/ 41275 w 135"/>
                <a:gd name="T83" fmla="*/ 711200 h 572"/>
                <a:gd name="T84" fmla="*/ 47625 w 135"/>
                <a:gd name="T85" fmla="*/ 717550 h 572"/>
                <a:gd name="T86" fmla="*/ 53975 w 135"/>
                <a:gd name="T87" fmla="*/ 704850 h 572"/>
                <a:gd name="T88" fmla="*/ 60325 w 135"/>
                <a:gd name="T89" fmla="*/ 693738 h 572"/>
                <a:gd name="T90" fmla="*/ 71437 w 135"/>
                <a:gd name="T91" fmla="*/ 657225 h 572"/>
                <a:gd name="T92" fmla="*/ 77787 w 135"/>
                <a:gd name="T93" fmla="*/ 620713 h 572"/>
                <a:gd name="T94" fmla="*/ 84137 w 135"/>
                <a:gd name="T95" fmla="*/ 603250 h 572"/>
                <a:gd name="T96" fmla="*/ 53975 w 135"/>
                <a:gd name="T97" fmla="*/ 603250 h 572"/>
                <a:gd name="T98" fmla="*/ 60325 w 135"/>
                <a:gd name="T99" fmla="*/ 549275 h 572"/>
                <a:gd name="T100" fmla="*/ 47625 w 135"/>
                <a:gd name="T101" fmla="*/ 490538 h 572"/>
                <a:gd name="T102" fmla="*/ 77787 w 135"/>
                <a:gd name="T103" fmla="*/ 460375 h 572"/>
                <a:gd name="T104" fmla="*/ 101600 w 135"/>
                <a:gd name="T105" fmla="*/ 400050 h 572"/>
                <a:gd name="T106" fmla="*/ 101600 w 135"/>
                <a:gd name="T107" fmla="*/ 347663 h 572"/>
                <a:gd name="T108" fmla="*/ 101600 w 135"/>
                <a:gd name="T109" fmla="*/ 287338 h 572"/>
                <a:gd name="T110" fmla="*/ 125412 w 135"/>
                <a:gd name="T111" fmla="*/ 227013 h 572"/>
                <a:gd name="T112" fmla="*/ 125412 w 135"/>
                <a:gd name="T113" fmla="*/ 173038 h 572"/>
                <a:gd name="T114" fmla="*/ 136525 w 135"/>
                <a:gd name="T115" fmla="*/ 125413 h 572"/>
                <a:gd name="T116" fmla="*/ 136525 w 135"/>
                <a:gd name="T117" fmla="*/ 49213 h 572"/>
                <a:gd name="T118" fmla="*/ 155575 w 135"/>
                <a:gd name="T119" fmla="*/ 0 h 572"/>
                <a:gd name="T120" fmla="*/ 179387 w 135"/>
                <a:gd name="T121" fmla="*/ 49213 h 572"/>
                <a:gd name="T122" fmla="*/ 184150 w 135"/>
                <a:gd name="T123" fmla="*/ 96838 h 572"/>
                <a:gd name="T124" fmla="*/ 209550 w 135"/>
                <a:gd name="T125" fmla="*/ 131763 h 57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35" h="572">
                  <a:moveTo>
                    <a:pt x="132" y="83"/>
                  </a:moveTo>
                  <a:lnTo>
                    <a:pt x="135" y="87"/>
                  </a:lnTo>
                  <a:lnTo>
                    <a:pt x="135" y="91"/>
                  </a:lnTo>
                  <a:lnTo>
                    <a:pt x="135" y="94"/>
                  </a:lnTo>
                  <a:lnTo>
                    <a:pt x="132" y="94"/>
                  </a:lnTo>
                  <a:lnTo>
                    <a:pt x="132" y="98"/>
                  </a:lnTo>
                  <a:lnTo>
                    <a:pt x="132" y="102"/>
                  </a:lnTo>
                  <a:lnTo>
                    <a:pt x="128" y="106"/>
                  </a:lnTo>
                  <a:lnTo>
                    <a:pt x="124" y="106"/>
                  </a:lnTo>
                  <a:lnTo>
                    <a:pt x="120" y="106"/>
                  </a:lnTo>
                  <a:lnTo>
                    <a:pt x="116" y="109"/>
                  </a:lnTo>
                  <a:lnTo>
                    <a:pt x="113" y="109"/>
                  </a:lnTo>
                  <a:lnTo>
                    <a:pt x="113" y="113"/>
                  </a:lnTo>
                  <a:lnTo>
                    <a:pt x="113" y="117"/>
                  </a:lnTo>
                  <a:lnTo>
                    <a:pt x="113" y="121"/>
                  </a:lnTo>
                  <a:lnTo>
                    <a:pt x="113" y="125"/>
                  </a:lnTo>
                  <a:lnTo>
                    <a:pt x="109" y="125"/>
                  </a:lnTo>
                  <a:lnTo>
                    <a:pt x="109" y="128"/>
                  </a:lnTo>
                  <a:lnTo>
                    <a:pt x="113" y="128"/>
                  </a:lnTo>
                  <a:lnTo>
                    <a:pt x="113" y="132"/>
                  </a:lnTo>
                  <a:lnTo>
                    <a:pt x="113" y="136"/>
                  </a:lnTo>
                  <a:lnTo>
                    <a:pt x="113" y="140"/>
                  </a:lnTo>
                  <a:lnTo>
                    <a:pt x="113" y="143"/>
                  </a:lnTo>
                  <a:lnTo>
                    <a:pt x="113" y="147"/>
                  </a:lnTo>
                  <a:lnTo>
                    <a:pt x="116" y="147"/>
                  </a:lnTo>
                  <a:lnTo>
                    <a:pt x="116" y="151"/>
                  </a:lnTo>
                  <a:lnTo>
                    <a:pt x="113" y="151"/>
                  </a:lnTo>
                  <a:lnTo>
                    <a:pt x="109" y="151"/>
                  </a:lnTo>
                  <a:lnTo>
                    <a:pt x="105" y="155"/>
                  </a:lnTo>
                  <a:lnTo>
                    <a:pt x="105" y="158"/>
                  </a:lnTo>
                  <a:lnTo>
                    <a:pt x="101" y="162"/>
                  </a:lnTo>
                  <a:lnTo>
                    <a:pt x="101" y="166"/>
                  </a:lnTo>
                  <a:lnTo>
                    <a:pt x="98" y="166"/>
                  </a:lnTo>
                  <a:lnTo>
                    <a:pt x="98" y="170"/>
                  </a:lnTo>
                  <a:lnTo>
                    <a:pt x="94" y="173"/>
                  </a:lnTo>
                  <a:lnTo>
                    <a:pt x="94" y="177"/>
                  </a:lnTo>
                  <a:lnTo>
                    <a:pt x="94" y="181"/>
                  </a:lnTo>
                  <a:lnTo>
                    <a:pt x="90" y="181"/>
                  </a:lnTo>
                  <a:lnTo>
                    <a:pt x="90" y="185"/>
                  </a:lnTo>
                  <a:lnTo>
                    <a:pt x="86" y="185"/>
                  </a:lnTo>
                  <a:lnTo>
                    <a:pt x="86" y="188"/>
                  </a:lnTo>
                  <a:lnTo>
                    <a:pt x="90" y="188"/>
                  </a:lnTo>
                  <a:lnTo>
                    <a:pt x="90" y="192"/>
                  </a:lnTo>
                  <a:lnTo>
                    <a:pt x="90" y="196"/>
                  </a:lnTo>
                  <a:lnTo>
                    <a:pt x="90" y="200"/>
                  </a:lnTo>
                  <a:lnTo>
                    <a:pt x="90" y="203"/>
                  </a:lnTo>
                  <a:lnTo>
                    <a:pt x="86" y="203"/>
                  </a:lnTo>
                  <a:lnTo>
                    <a:pt x="86" y="207"/>
                  </a:lnTo>
                  <a:lnTo>
                    <a:pt x="83" y="207"/>
                  </a:lnTo>
                  <a:lnTo>
                    <a:pt x="83" y="211"/>
                  </a:lnTo>
                  <a:lnTo>
                    <a:pt x="83" y="215"/>
                  </a:lnTo>
                  <a:lnTo>
                    <a:pt x="79" y="215"/>
                  </a:lnTo>
                  <a:lnTo>
                    <a:pt x="79" y="219"/>
                  </a:lnTo>
                  <a:lnTo>
                    <a:pt x="79" y="222"/>
                  </a:lnTo>
                  <a:lnTo>
                    <a:pt x="83" y="226"/>
                  </a:lnTo>
                  <a:lnTo>
                    <a:pt x="86" y="230"/>
                  </a:lnTo>
                  <a:lnTo>
                    <a:pt x="83" y="230"/>
                  </a:lnTo>
                  <a:lnTo>
                    <a:pt x="83" y="234"/>
                  </a:lnTo>
                  <a:lnTo>
                    <a:pt x="86" y="234"/>
                  </a:lnTo>
                  <a:lnTo>
                    <a:pt x="86" y="237"/>
                  </a:lnTo>
                  <a:lnTo>
                    <a:pt x="86" y="241"/>
                  </a:lnTo>
                  <a:lnTo>
                    <a:pt x="90" y="241"/>
                  </a:lnTo>
                  <a:lnTo>
                    <a:pt x="90" y="245"/>
                  </a:lnTo>
                  <a:lnTo>
                    <a:pt x="86" y="245"/>
                  </a:lnTo>
                  <a:lnTo>
                    <a:pt x="86" y="249"/>
                  </a:lnTo>
                  <a:lnTo>
                    <a:pt x="90" y="249"/>
                  </a:lnTo>
                  <a:lnTo>
                    <a:pt x="94" y="252"/>
                  </a:lnTo>
                  <a:lnTo>
                    <a:pt x="90" y="252"/>
                  </a:lnTo>
                  <a:lnTo>
                    <a:pt x="90" y="256"/>
                  </a:lnTo>
                  <a:lnTo>
                    <a:pt x="90" y="260"/>
                  </a:lnTo>
                  <a:lnTo>
                    <a:pt x="90" y="264"/>
                  </a:lnTo>
                  <a:lnTo>
                    <a:pt x="86" y="264"/>
                  </a:lnTo>
                  <a:lnTo>
                    <a:pt x="86" y="267"/>
                  </a:lnTo>
                  <a:lnTo>
                    <a:pt x="86" y="271"/>
                  </a:lnTo>
                  <a:lnTo>
                    <a:pt x="83" y="275"/>
                  </a:lnTo>
                  <a:lnTo>
                    <a:pt x="83" y="279"/>
                  </a:lnTo>
                  <a:lnTo>
                    <a:pt x="79" y="279"/>
                  </a:lnTo>
                  <a:lnTo>
                    <a:pt x="79" y="282"/>
                  </a:lnTo>
                  <a:lnTo>
                    <a:pt x="83" y="282"/>
                  </a:lnTo>
                  <a:lnTo>
                    <a:pt x="83" y="286"/>
                  </a:lnTo>
                  <a:lnTo>
                    <a:pt x="83" y="290"/>
                  </a:lnTo>
                  <a:lnTo>
                    <a:pt x="83" y="294"/>
                  </a:lnTo>
                  <a:lnTo>
                    <a:pt x="79" y="294"/>
                  </a:lnTo>
                  <a:lnTo>
                    <a:pt x="79" y="297"/>
                  </a:lnTo>
                  <a:lnTo>
                    <a:pt x="75" y="301"/>
                  </a:lnTo>
                  <a:lnTo>
                    <a:pt x="71" y="301"/>
                  </a:lnTo>
                  <a:lnTo>
                    <a:pt x="71" y="305"/>
                  </a:lnTo>
                  <a:lnTo>
                    <a:pt x="71" y="309"/>
                  </a:lnTo>
                  <a:lnTo>
                    <a:pt x="71" y="313"/>
                  </a:lnTo>
                  <a:lnTo>
                    <a:pt x="71" y="316"/>
                  </a:lnTo>
                  <a:lnTo>
                    <a:pt x="71" y="320"/>
                  </a:lnTo>
                  <a:lnTo>
                    <a:pt x="71" y="324"/>
                  </a:lnTo>
                  <a:lnTo>
                    <a:pt x="71" y="328"/>
                  </a:lnTo>
                  <a:lnTo>
                    <a:pt x="75" y="331"/>
                  </a:lnTo>
                  <a:lnTo>
                    <a:pt x="75" y="335"/>
                  </a:lnTo>
                  <a:lnTo>
                    <a:pt x="71" y="335"/>
                  </a:lnTo>
                  <a:lnTo>
                    <a:pt x="68" y="335"/>
                  </a:lnTo>
                  <a:lnTo>
                    <a:pt x="68" y="339"/>
                  </a:lnTo>
                  <a:lnTo>
                    <a:pt x="68" y="343"/>
                  </a:lnTo>
                  <a:lnTo>
                    <a:pt x="68" y="346"/>
                  </a:lnTo>
                  <a:lnTo>
                    <a:pt x="64" y="346"/>
                  </a:lnTo>
                  <a:lnTo>
                    <a:pt x="64" y="350"/>
                  </a:lnTo>
                  <a:lnTo>
                    <a:pt x="64" y="346"/>
                  </a:lnTo>
                  <a:lnTo>
                    <a:pt x="60" y="350"/>
                  </a:lnTo>
                  <a:lnTo>
                    <a:pt x="64" y="354"/>
                  </a:lnTo>
                  <a:lnTo>
                    <a:pt x="60" y="358"/>
                  </a:lnTo>
                  <a:lnTo>
                    <a:pt x="60" y="361"/>
                  </a:lnTo>
                  <a:lnTo>
                    <a:pt x="60" y="358"/>
                  </a:lnTo>
                  <a:lnTo>
                    <a:pt x="64" y="361"/>
                  </a:lnTo>
                  <a:lnTo>
                    <a:pt x="60" y="361"/>
                  </a:lnTo>
                  <a:lnTo>
                    <a:pt x="60" y="365"/>
                  </a:lnTo>
                  <a:lnTo>
                    <a:pt x="56" y="365"/>
                  </a:lnTo>
                  <a:lnTo>
                    <a:pt x="60" y="369"/>
                  </a:lnTo>
                  <a:lnTo>
                    <a:pt x="60" y="373"/>
                  </a:lnTo>
                  <a:lnTo>
                    <a:pt x="60" y="376"/>
                  </a:lnTo>
                  <a:lnTo>
                    <a:pt x="60" y="380"/>
                  </a:lnTo>
                  <a:lnTo>
                    <a:pt x="60" y="384"/>
                  </a:lnTo>
                  <a:lnTo>
                    <a:pt x="60" y="388"/>
                  </a:lnTo>
                  <a:lnTo>
                    <a:pt x="56" y="388"/>
                  </a:lnTo>
                  <a:lnTo>
                    <a:pt x="56" y="391"/>
                  </a:lnTo>
                  <a:lnTo>
                    <a:pt x="56" y="395"/>
                  </a:lnTo>
                  <a:lnTo>
                    <a:pt x="56" y="399"/>
                  </a:lnTo>
                  <a:lnTo>
                    <a:pt x="56" y="403"/>
                  </a:lnTo>
                  <a:lnTo>
                    <a:pt x="60" y="403"/>
                  </a:lnTo>
                  <a:lnTo>
                    <a:pt x="60" y="406"/>
                  </a:lnTo>
                  <a:lnTo>
                    <a:pt x="56" y="410"/>
                  </a:lnTo>
                  <a:lnTo>
                    <a:pt x="60" y="410"/>
                  </a:lnTo>
                  <a:lnTo>
                    <a:pt x="64" y="414"/>
                  </a:lnTo>
                  <a:lnTo>
                    <a:pt x="60" y="414"/>
                  </a:lnTo>
                  <a:lnTo>
                    <a:pt x="64" y="418"/>
                  </a:lnTo>
                  <a:lnTo>
                    <a:pt x="60" y="418"/>
                  </a:lnTo>
                  <a:lnTo>
                    <a:pt x="60" y="422"/>
                  </a:lnTo>
                  <a:lnTo>
                    <a:pt x="60" y="425"/>
                  </a:lnTo>
                  <a:lnTo>
                    <a:pt x="64" y="425"/>
                  </a:lnTo>
                  <a:lnTo>
                    <a:pt x="68" y="425"/>
                  </a:lnTo>
                  <a:lnTo>
                    <a:pt x="71" y="425"/>
                  </a:lnTo>
                  <a:lnTo>
                    <a:pt x="68" y="429"/>
                  </a:lnTo>
                  <a:lnTo>
                    <a:pt x="64" y="429"/>
                  </a:lnTo>
                  <a:lnTo>
                    <a:pt x="60" y="429"/>
                  </a:lnTo>
                  <a:lnTo>
                    <a:pt x="56" y="429"/>
                  </a:lnTo>
                  <a:lnTo>
                    <a:pt x="56" y="433"/>
                  </a:lnTo>
                  <a:lnTo>
                    <a:pt x="60" y="433"/>
                  </a:lnTo>
                  <a:lnTo>
                    <a:pt x="64" y="433"/>
                  </a:lnTo>
                  <a:lnTo>
                    <a:pt x="68" y="437"/>
                  </a:lnTo>
                  <a:lnTo>
                    <a:pt x="64" y="440"/>
                  </a:lnTo>
                  <a:lnTo>
                    <a:pt x="60" y="440"/>
                  </a:lnTo>
                  <a:lnTo>
                    <a:pt x="60" y="444"/>
                  </a:lnTo>
                  <a:lnTo>
                    <a:pt x="60" y="448"/>
                  </a:lnTo>
                  <a:lnTo>
                    <a:pt x="64" y="448"/>
                  </a:lnTo>
                  <a:lnTo>
                    <a:pt x="60" y="452"/>
                  </a:lnTo>
                  <a:lnTo>
                    <a:pt x="60" y="455"/>
                  </a:lnTo>
                  <a:lnTo>
                    <a:pt x="64" y="455"/>
                  </a:lnTo>
                  <a:lnTo>
                    <a:pt x="64" y="459"/>
                  </a:lnTo>
                  <a:lnTo>
                    <a:pt x="60" y="463"/>
                  </a:lnTo>
                  <a:lnTo>
                    <a:pt x="56" y="463"/>
                  </a:lnTo>
                  <a:lnTo>
                    <a:pt x="56" y="467"/>
                  </a:lnTo>
                  <a:lnTo>
                    <a:pt x="60" y="467"/>
                  </a:lnTo>
                  <a:lnTo>
                    <a:pt x="60" y="470"/>
                  </a:lnTo>
                  <a:lnTo>
                    <a:pt x="56" y="470"/>
                  </a:lnTo>
                  <a:lnTo>
                    <a:pt x="53" y="470"/>
                  </a:lnTo>
                  <a:lnTo>
                    <a:pt x="53" y="474"/>
                  </a:lnTo>
                  <a:lnTo>
                    <a:pt x="49" y="478"/>
                  </a:lnTo>
                  <a:lnTo>
                    <a:pt x="49" y="482"/>
                  </a:lnTo>
                  <a:lnTo>
                    <a:pt x="53" y="482"/>
                  </a:lnTo>
                  <a:lnTo>
                    <a:pt x="53" y="485"/>
                  </a:lnTo>
                  <a:lnTo>
                    <a:pt x="49" y="485"/>
                  </a:lnTo>
                  <a:lnTo>
                    <a:pt x="49" y="489"/>
                  </a:lnTo>
                  <a:lnTo>
                    <a:pt x="49" y="493"/>
                  </a:lnTo>
                  <a:lnTo>
                    <a:pt x="45" y="497"/>
                  </a:lnTo>
                  <a:lnTo>
                    <a:pt x="41" y="497"/>
                  </a:lnTo>
                  <a:lnTo>
                    <a:pt x="38" y="500"/>
                  </a:lnTo>
                  <a:lnTo>
                    <a:pt x="41" y="500"/>
                  </a:lnTo>
                  <a:lnTo>
                    <a:pt x="38" y="500"/>
                  </a:lnTo>
                  <a:lnTo>
                    <a:pt x="34" y="500"/>
                  </a:lnTo>
                  <a:lnTo>
                    <a:pt x="34" y="504"/>
                  </a:lnTo>
                  <a:lnTo>
                    <a:pt x="34" y="508"/>
                  </a:lnTo>
                  <a:lnTo>
                    <a:pt x="34" y="512"/>
                  </a:lnTo>
                  <a:lnTo>
                    <a:pt x="34" y="516"/>
                  </a:lnTo>
                  <a:lnTo>
                    <a:pt x="38" y="516"/>
                  </a:lnTo>
                  <a:lnTo>
                    <a:pt x="38" y="519"/>
                  </a:lnTo>
                  <a:lnTo>
                    <a:pt x="38" y="523"/>
                  </a:lnTo>
                  <a:lnTo>
                    <a:pt x="41" y="523"/>
                  </a:lnTo>
                  <a:lnTo>
                    <a:pt x="45" y="523"/>
                  </a:lnTo>
                  <a:lnTo>
                    <a:pt x="49" y="523"/>
                  </a:lnTo>
                  <a:lnTo>
                    <a:pt x="53" y="523"/>
                  </a:lnTo>
                  <a:lnTo>
                    <a:pt x="53" y="527"/>
                  </a:lnTo>
                  <a:lnTo>
                    <a:pt x="53" y="531"/>
                  </a:lnTo>
                  <a:lnTo>
                    <a:pt x="53" y="534"/>
                  </a:lnTo>
                  <a:lnTo>
                    <a:pt x="53" y="538"/>
                  </a:lnTo>
                  <a:lnTo>
                    <a:pt x="56" y="538"/>
                  </a:lnTo>
                  <a:lnTo>
                    <a:pt x="56" y="542"/>
                  </a:lnTo>
                  <a:lnTo>
                    <a:pt x="60" y="542"/>
                  </a:lnTo>
                  <a:lnTo>
                    <a:pt x="64" y="542"/>
                  </a:lnTo>
                  <a:lnTo>
                    <a:pt x="68" y="542"/>
                  </a:lnTo>
                  <a:lnTo>
                    <a:pt x="79" y="542"/>
                  </a:lnTo>
                  <a:lnTo>
                    <a:pt x="83" y="542"/>
                  </a:lnTo>
                  <a:lnTo>
                    <a:pt x="86" y="542"/>
                  </a:lnTo>
                  <a:lnTo>
                    <a:pt x="90" y="542"/>
                  </a:lnTo>
                  <a:lnTo>
                    <a:pt x="90" y="546"/>
                  </a:lnTo>
                  <a:lnTo>
                    <a:pt x="94" y="546"/>
                  </a:lnTo>
                  <a:lnTo>
                    <a:pt x="98" y="546"/>
                  </a:lnTo>
                  <a:lnTo>
                    <a:pt x="101" y="546"/>
                  </a:lnTo>
                  <a:lnTo>
                    <a:pt x="105" y="546"/>
                  </a:lnTo>
                  <a:lnTo>
                    <a:pt x="105" y="549"/>
                  </a:lnTo>
                  <a:lnTo>
                    <a:pt x="109" y="549"/>
                  </a:lnTo>
                  <a:lnTo>
                    <a:pt x="113" y="549"/>
                  </a:lnTo>
                  <a:lnTo>
                    <a:pt x="109" y="549"/>
                  </a:lnTo>
                  <a:lnTo>
                    <a:pt x="105" y="549"/>
                  </a:lnTo>
                  <a:lnTo>
                    <a:pt x="101" y="546"/>
                  </a:lnTo>
                  <a:lnTo>
                    <a:pt x="98" y="549"/>
                  </a:lnTo>
                  <a:lnTo>
                    <a:pt x="94" y="549"/>
                  </a:lnTo>
                  <a:lnTo>
                    <a:pt x="94" y="553"/>
                  </a:lnTo>
                  <a:lnTo>
                    <a:pt x="90" y="553"/>
                  </a:lnTo>
                  <a:lnTo>
                    <a:pt x="86" y="553"/>
                  </a:lnTo>
                  <a:lnTo>
                    <a:pt x="83" y="553"/>
                  </a:lnTo>
                  <a:lnTo>
                    <a:pt x="79" y="553"/>
                  </a:lnTo>
                  <a:lnTo>
                    <a:pt x="75" y="557"/>
                  </a:lnTo>
                  <a:lnTo>
                    <a:pt x="75" y="561"/>
                  </a:lnTo>
                  <a:lnTo>
                    <a:pt x="75" y="564"/>
                  </a:lnTo>
                  <a:lnTo>
                    <a:pt x="71" y="564"/>
                  </a:lnTo>
                  <a:lnTo>
                    <a:pt x="71" y="568"/>
                  </a:lnTo>
                  <a:lnTo>
                    <a:pt x="75" y="568"/>
                  </a:lnTo>
                  <a:lnTo>
                    <a:pt x="75" y="572"/>
                  </a:lnTo>
                  <a:lnTo>
                    <a:pt x="71" y="572"/>
                  </a:lnTo>
                  <a:lnTo>
                    <a:pt x="68" y="572"/>
                  </a:lnTo>
                  <a:lnTo>
                    <a:pt x="64" y="572"/>
                  </a:lnTo>
                  <a:lnTo>
                    <a:pt x="60" y="572"/>
                  </a:lnTo>
                  <a:lnTo>
                    <a:pt x="56" y="572"/>
                  </a:lnTo>
                  <a:lnTo>
                    <a:pt x="53" y="568"/>
                  </a:lnTo>
                  <a:lnTo>
                    <a:pt x="49" y="568"/>
                  </a:lnTo>
                  <a:lnTo>
                    <a:pt x="49" y="564"/>
                  </a:lnTo>
                  <a:lnTo>
                    <a:pt x="53" y="564"/>
                  </a:lnTo>
                  <a:lnTo>
                    <a:pt x="56" y="564"/>
                  </a:lnTo>
                  <a:lnTo>
                    <a:pt x="53" y="564"/>
                  </a:lnTo>
                  <a:lnTo>
                    <a:pt x="53" y="568"/>
                  </a:lnTo>
                  <a:lnTo>
                    <a:pt x="56" y="564"/>
                  </a:lnTo>
                  <a:lnTo>
                    <a:pt x="60" y="564"/>
                  </a:lnTo>
                  <a:lnTo>
                    <a:pt x="60" y="568"/>
                  </a:lnTo>
                  <a:lnTo>
                    <a:pt x="56" y="568"/>
                  </a:lnTo>
                  <a:lnTo>
                    <a:pt x="60" y="568"/>
                  </a:lnTo>
                  <a:lnTo>
                    <a:pt x="60" y="564"/>
                  </a:lnTo>
                  <a:lnTo>
                    <a:pt x="64" y="561"/>
                  </a:lnTo>
                  <a:lnTo>
                    <a:pt x="68" y="561"/>
                  </a:lnTo>
                  <a:lnTo>
                    <a:pt x="71" y="557"/>
                  </a:lnTo>
                  <a:lnTo>
                    <a:pt x="68" y="557"/>
                  </a:lnTo>
                  <a:lnTo>
                    <a:pt x="64" y="557"/>
                  </a:lnTo>
                  <a:lnTo>
                    <a:pt x="60" y="557"/>
                  </a:lnTo>
                  <a:lnTo>
                    <a:pt x="60" y="561"/>
                  </a:lnTo>
                  <a:lnTo>
                    <a:pt x="56" y="561"/>
                  </a:lnTo>
                  <a:lnTo>
                    <a:pt x="53" y="561"/>
                  </a:lnTo>
                  <a:lnTo>
                    <a:pt x="49" y="561"/>
                  </a:lnTo>
                  <a:lnTo>
                    <a:pt x="53" y="561"/>
                  </a:lnTo>
                  <a:lnTo>
                    <a:pt x="53" y="564"/>
                  </a:lnTo>
                  <a:lnTo>
                    <a:pt x="49" y="561"/>
                  </a:lnTo>
                  <a:lnTo>
                    <a:pt x="49" y="564"/>
                  </a:lnTo>
                  <a:lnTo>
                    <a:pt x="53" y="568"/>
                  </a:lnTo>
                  <a:lnTo>
                    <a:pt x="49" y="568"/>
                  </a:lnTo>
                  <a:lnTo>
                    <a:pt x="45" y="564"/>
                  </a:lnTo>
                  <a:lnTo>
                    <a:pt x="41" y="564"/>
                  </a:lnTo>
                  <a:lnTo>
                    <a:pt x="38" y="564"/>
                  </a:lnTo>
                  <a:lnTo>
                    <a:pt x="38" y="561"/>
                  </a:lnTo>
                  <a:lnTo>
                    <a:pt x="41" y="561"/>
                  </a:lnTo>
                  <a:lnTo>
                    <a:pt x="45" y="564"/>
                  </a:lnTo>
                  <a:lnTo>
                    <a:pt x="45" y="561"/>
                  </a:lnTo>
                  <a:lnTo>
                    <a:pt x="41" y="561"/>
                  </a:lnTo>
                  <a:lnTo>
                    <a:pt x="45" y="561"/>
                  </a:lnTo>
                  <a:lnTo>
                    <a:pt x="41" y="561"/>
                  </a:lnTo>
                  <a:lnTo>
                    <a:pt x="41" y="557"/>
                  </a:lnTo>
                  <a:lnTo>
                    <a:pt x="45" y="557"/>
                  </a:lnTo>
                  <a:lnTo>
                    <a:pt x="49" y="557"/>
                  </a:lnTo>
                  <a:lnTo>
                    <a:pt x="53" y="557"/>
                  </a:lnTo>
                  <a:lnTo>
                    <a:pt x="53" y="553"/>
                  </a:lnTo>
                  <a:lnTo>
                    <a:pt x="56" y="553"/>
                  </a:lnTo>
                  <a:lnTo>
                    <a:pt x="60" y="553"/>
                  </a:lnTo>
                  <a:lnTo>
                    <a:pt x="64" y="553"/>
                  </a:lnTo>
                  <a:lnTo>
                    <a:pt x="60" y="553"/>
                  </a:lnTo>
                  <a:lnTo>
                    <a:pt x="56" y="553"/>
                  </a:lnTo>
                  <a:lnTo>
                    <a:pt x="53" y="553"/>
                  </a:lnTo>
                  <a:lnTo>
                    <a:pt x="49" y="553"/>
                  </a:lnTo>
                  <a:lnTo>
                    <a:pt x="53" y="553"/>
                  </a:lnTo>
                  <a:lnTo>
                    <a:pt x="49" y="553"/>
                  </a:lnTo>
                  <a:lnTo>
                    <a:pt x="45" y="553"/>
                  </a:lnTo>
                  <a:lnTo>
                    <a:pt x="41" y="553"/>
                  </a:lnTo>
                  <a:lnTo>
                    <a:pt x="45" y="553"/>
                  </a:lnTo>
                  <a:lnTo>
                    <a:pt x="45" y="557"/>
                  </a:lnTo>
                  <a:lnTo>
                    <a:pt x="41" y="557"/>
                  </a:lnTo>
                  <a:lnTo>
                    <a:pt x="41" y="561"/>
                  </a:lnTo>
                  <a:lnTo>
                    <a:pt x="38" y="561"/>
                  </a:lnTo>
                  <a:lnTo>
                    <a:pt x="34" y="561"/>
                  </a:lnTo>
                  <a:lnTo>
                    <a:pt x="38" y="557"/>
                  </a:lnTo>
                  <a:lnTo>
                    <a:pt x="34" y="557"/>
                  </a:lnTo>
                  <a:lnTo>
                    <a:pt x="38" y="557"/>
                  </a:lnTo>
                  <a:lnTo>
                    <a:pt x="38" y="553"/>
                  </a:lnTo>
                  <a:lnTo>
                    <a:pt x="41" y="553"/>
                  </a:lnTo>
                  <a:lnTo>
                    <a:pt x="45" y="553"/>
                  </a:lnTo>
                  <a:lnTo>
                    <a:pt x="41" y="553"/>
                  </a:lnTo>
                  <a:lnTo>
                    <a:pt x="41" y="549"/>
                  </a:lnTo>
                  <a:lnTo>
                    <a:pt x="38" y="553"/>
                  </a:lnTo>
                  <a:lnTo>
                    <a:pt x="34" y="553"/>
                  </a:lnTo>
                  <a:lnTo>
                    <a:pt x="34" y="557"/>
                  </a:lnTo>
                  <a:lnTo>
                    <a:pt x="30" y="557"/>
                  </a:lnTo>
                  <a:lnTo>
                    <a:pt x="30" y="553"/>
                  </a:lnTo>
                  <a:lnTo>
                    <a:pt x="34" y="553"/>
                  </a:lnTo>
                  <a:lnTo>
                    <a:pt x="30" y="553"/>
                  </a:lnTo>
                  <a:lnTo>
                    <a:pt x="30" y="549"/>
                  </a:lnTo>
                  <a:lnTo>
                    <a:pt x="34" y="549"/>
                  </a:lnTo>
                  <a:lnTo>
                    <a:pt x="34" y="546"/>
                  </a:lnTo>
                  <a:lnTo>
                    <a:pt x="30" y="546"/>
                  </a:lnTo>
                  <a:lnTo>
                    <a:pt x="34" y="546"/>
                  </a:lnTo>
                  <a:lnTo>
                    <a:pt x="38" y="546"/>
                  </a:lnTo>
                  <a:lnTo>
                    <a:pt x="41" y="546"/>
                  </a:lnTo>
                  <a:lnTo>
                    <a:pt x="41" y="549"/>
                  </a:lnTo>
                  <a:lnTo>
                    <a:pt x="45" y="549"/>
                  </a:lnTo>
                  <a:lnTo>
                    <a:pt x="45" y="546"/>
                  </a:lnTo>
                  <a:lnTo>
                    <a:pt x="41" y="546"/>
                  </a:lnTo>
                  <a:lnTo>
                    <a:pt x="45" y="542"/>
                  </a:lnTo>
                  <a:lnTo>
                    <a:pt x="45" y="546"/>
                  </a:lnTo>
                  <a:lnTo>
                    <a:pt x="49" y="546"/>
                  </a:lnTo>
                  <a:lnTo>
                    <a:pt x="49" y="549"/>
                  </a:lnTo>
                  <a:lnTo>
                    <a:pt x="45" y="549"/>
                  </a:lnTo>
                  <a:lnTo>
                    <a:pt x="41" y="549"/>
                  </a:lnTo>
                  <a:lnTo>
                    <a:pt x="45" y="549"/>
                  </a:lnTo>
                  <a:lnTo>
                    <a:pt x="49" y="549"/>
                  </a:lnTo>
                  <a:lnTo>
                    <a:pt x="49" y="546"/>
                  </a:lnTo>
                  <a:lnTo>
                    <a:pt x="45" y="542"/>
                  </a:lnTo>
                  <a:lnTo>
                    <a:pt x="49" y="542"/>
                  </a:lnTo>
                  <a:lnTo>
                    <a:pt x="49" y="538"/>
                  </a:lnTo>
                  <a:lnTo>
                    <a:pt x="45" y="538"/>
                  </a:lnTo>
                  <a:lnTo>
                    <a:pt x="41" y="538"/>
                  </a:lnTo>
                  <a:lnTo>
                    <a:pt x="41" y="534"/>
                  </a:lnTo>
                  <a:lnTo>
                    <a:pt x="38" y="534"/>
                  </a:lnTo>
                  <a:lnTo>
                    <a:pt x="41" y="534"/>
                  </a:lnTo>
                  <a:lnTo>
                    <a:pt x="41" y="538"/>
                  </a:lnTo>
                  <a:lnTo>
                    <a:pt x="45" y="538"/>
                  </a:lnTo>
                  <a:lnTo>
                    <a:pt x="49" y="538"/>
                  </a:lnTo>
                  <a:lnTo>
                    <a:pt x="49" y="542"/>
                  </a:lnTo>
                  <a:lnTo>
                    <a:pt x="45" y="542"/>
                  </a:lnTo>
                  <a:lnTo>
                    <a:pt x="41" y="538"/>
                  </a:lnTo>
                  <a:lnTo>
                    <a:pt x="38" y="538"/>
                  </a:lnTo>
                  <a:lnTo>
                    <a:pt x="41" y="538"/>
                  </a:lnTo>
                  <a:lnTo>
                    <a:pt x="41" y="542"/>
                  </a:lnTo>
                  <a:lnTo>
                    <a:pt x="38" y="542"/>
                  </a:lnTo>
                  <a:lnTo>
                    <a:pt x="41" y="542"/>
                  </a:lnTo>
                  <a:lnTo>
                    <a:pt x="38" y="542"/>
                  </a:lnTo>
                  <a:lnTo>
                    <a:pt x="38" y="546"/>
                  </a:lnTo>
                  <a:lnTo>
                    <a:pt x="38" y="542"/>
                  </a:lnTo>
                  <a:lnTo>
                    <a:pt x="38" y="538"/>
                  </a:lnTo>
                  <a:lnTo>
                    <a:pt x="34" y="538"/>
                  </a:lnTo>
                  <a:lnTo>
                    <a:pt x="38" y="538"/>
                  </a:lnTo>
                  <a:lnTo>
                    <a:pt x="38" y="542"/>
                  </a:lnTo>
                  <a:lnTo>
                    <a:pt x="38" y="546"/>
                  </a:lnTo>
                  <a:lnTo>
                    <a:pt x="34" y="546"/>
                  </a:lnTo>
                  <a:lnTo>
                    <a:pt x="34" y="542"/>
                  </a:lnTo>
                  <a:lnTo>
                    <a:pt x="30" y="542"/>
                  </a:lnTo>
                  <a:lnTo>
                    <a:pt x="34" y="542"/>
                  </a:lnTo>
                  <a:lnTo>
                    <a:pt x="34" y="546"/>
                  </a:lnTo>
                  <a:lnTo>
                    <a:pt x="34" y="542"/>
                  </a:lnTo>
                  <a:lnTo>
                    <a:pt x="34" y="538"/>
                  </a:lnTo>
                  <a:lnTo>
                    <a:pt x="30" y="538"/>
                  </a:lnTo>
                  <a:lnTo>
                    <a:pt x="30" y="542"/>
                  </a:lnTo>
                  <a:lnTo>
                    <a:pt x="30" y="538"/>
                  </a:lnTo>
                  <a:lnTo>
                    <a:pt x="26" y="538"/>
                  </a:lnTo>
                  <a:lnTo>
                    <a:pt x="26" y="534"/>
                  </a:lnTo>
                  <a:lnTo>
                    <a:pt x="30" y="534"/>
                  </a:lnTo>
                  <a:lnTo>
                    <a:pt x="30" y="538"/>
                  </a:lnTo>
                  <a:lnTo>
                    <a:pt x="34" y="538"/>
                  </a:lnTo>
                  <a:lnTo>
                    <a:pt x="30" y="538"/>
                  </a:lnTo>
                  <a:lnTo>
                    <a:pt x="30" y="534"/>
                  </a:lnTo>
                  <a:lnTo>
                    <a:pt x="30" y="531"/>
                  </a:lnTo>
                  <a:lnTo>
                    <a:pt x="26" y="531"/>
                  </a:lnTo>
                  <a:lnTo>
                    <a:pt x="23" y="531"/>
                  </a:lnTo>
                  <a:lnTo>
                    <a:pt x="23" y="527"/>
                  </a:lnTo>
                  <a:lnTo>
                    <a:pt x="26" y="527"/>
                  </a:lnTo>
                  <a:lnTo>
                    <a:pt x="30" y="523"/>
                  </a:lnTo>
                  <a:lnTo>
                    <a:pt x="34" y="523"/>
                  </a:lnTo>
                  <a:lnTo>
                    <a:pt x="30" y="523"/>
                  </a:lnTo>
                  <a:lnTo>
                    <a:pt x="30" y="519"/>
                  </a:lnTo>
                  <a:lnTo>
                    <a:pt x="34" y="519"/>
                  </a:lnTo>
                  <a:lnTo>
                    <a:pt x="30" y="519"/>
                  </a:lnTo>
                  <a:lnTo>
                    <a:pt x="30" y="523"/>
                  </a:lnTo>
                  <a:lnTo>
                    <a:pt x="26" y="527"/>
                  </a:lnTo>
                  <a:lnTo>
                    <a:pt x="23" y="523"/>
                  </a:lnTo>
                  <a:lnTo>
                    <a:pt x="23" y="519"/>
                  </a:lnTo>
                  <a:lnTo>
                    <a:pt x="26" y="519"/>
                  </a:lnTo>
                  <a:lnTo>
                    <a:pt x="23" y="519"/>
                  </a:lnTo>
                  <a:lnTo>
                    <a:pt x="19" y="519"/>
                  </a:lnTo>
                  <a:lnTo>
                    <a:pt x="15" y="516"/>
                  </a:lnTo>
                  <a:lnTo>
                    <a:pt x="19" y="512"/>
                  </a:lnTo>
                  <a:lnTo>
                    <a:pt x="19" y="516"/>
                  </a:lnTo>
                  <a:lnTo>
                    <a:pt x="19" y="512"/>
                  </a:lnTo>
                  <a:lnTo>
                    <a:pt x="23" y="516"/>
                  </a:lnTo>
                  <a:lnTo>
                    <a:pt x="26" y="516"/>
                  </a:lnTo>
                  <a:lnTo>
                    <a:pt x="23" y="516"/>
                  </a:lnTo>
                  <a:lnTo>
                    <a:pt x="19" y="512"/>
                  </a:lnTo>
                  <a:lnTo>
                    <a:pt x="23" y="512"/>
                  </a:lnTo>
                  <a:lnTo>
                    <a:pt x="26" y="512"/>
                  </a:lnTo>
                  <a:lnTo>
                    <a:pt x="23" y="512"/>
                  </a:lnTo>
                  <a:lnTo>
                    <a:pt x="19" y="512"/>
                  </a:lnTo>
                  <a:lnTo>
                    <a:pt x="19" y="508"/>
                  </a:lnTo>
                  <a:lnTo>
                    <a:pt x="23" y="508"/>
                  </a:lnTo>
                  <a:lnTo>
                    <a:pt x="26" y="508"/>
                  </a:lnTo>
                  <a:lnTo>
                    <a:pt x="23" y="508"/>
                  </a:lnTo>
                  <a:lnTo>
                    <a:pt x="19" y="508"/>
                  </a:lnTo>
                  <a:lnTo>
                    <a:pt x="23" y="508"/>
                  </a:lnTo>
                  <a:lnTo>
                    <a:pt x="23" y="504"/>
                  </a:lnTo>
                  <a:lnTo>
                    <a:pt x="26" y="504"/>
                  </a:lnTo>
                  <a:lnTo>
                    <a:pt x="26" y="508"/>
                  </a:lnTo>
                  <a:lnTo>
                    <a:pt x="30" y="508"/>
                  </a:lnTo>
                  <a:lnTo>
                    <a:pt x="26" y="508"/>
                  </a:lnTo>
                  <a:lnTo>
                    <a:pt x="26" y="504"/>
                  </a:lnTo>
                  <a:lnTo>
                    <a:pt x="23" y="504"/>
                  </a:lnTo>
                  <a:lnTo>
                    <a:pt x="26" y="500"/>
                  </a:lnTo>
                  <a:lnTo>
                    <a:pt x="26" y="497"/>
                  </a:lnTo>
                  <a:lnTo>
                    <a:pt x="30" y="497"/>
                  </a:lnTo>
                  <a:lnTo>
                    <a:pt x="26" y="497"/>
                  </a:lnTo>
                  <a:lnTo>
                    <a:pt x="26" y="500"/>
                  </a:lnTo>
                  <a:lnTo>
                    <a:pt x="23" y="500"/>
                  </a:lnTo>
                  <a:lnTo>
                    <a:pt x="23" y="504"/>
                  </a:lnTo>
                  <a:lnTo>
                    <a:pt x="19" y="504"/>
                  </a:lnTo>
                  <a:lnTo>
                    <a:pt x="19" y="500"/>
                  </a:lnTo>
                  <a:lnTo>
                    <a:pt x="19" y="497"/>
                  </a:lnTo>
                  <a:lnTo>
                    <a:pt x="19" y="493"/>
                  </a:lnTo>
                  <a:lnTo>
                    <a:pt x="23" y="493"/>
                  </a:lnTo>
                  <a:lnTo>
                    <a:pt x="26" y="493"/>
                  </a:lnTo>
                  <a:lnTo>
                    <a:pt x="23" y="493"/>
                  </a:lnTo>
                  <a:lnTo>
                    <a:pt x="19" y="493"/>
                  </a:lnTo>
                  <a:lnTo>
                    <a:pt x="19" y="489"/>
                  </a:lnTo>
                  <a:lnTo>
                    <a:pt x="23" y="489"/>
                  </a:lnTo>
                  <a:lnTo>
                    <a:pt x="26" y="489"/>
                  </a:lnTo>
                  <a:lnTo>
                    <a:pt x="26" y="485"/>
                  </a:lnTo>
                  <a:lnTo>
                    <a:pt x="23" y="485"/>
                  </a:lnTo>
                  <a:lnTo>
                    <a:pt x="19" y="485"/>
                  </a:lnTo>
                  <a:lnTo>
                    <a:pt x="19" y="482"/>
                  </a:lnTo>
                  <a:lnTo>
                    <a:pt x="15" y="482"/>
                  </a:lnTo>
                  <a:lnTo>
                    <a:pt x="19" y="482"/>
                  </a:lnTo>
                  <a:lnTo>
                    <a:pt x="23" y="482"/>
                  </a:lnTo>
                  <a:lnTo>
                    <a:pt x="23" y="485"/>
                  </a:lnTo>
                  <a:lnTo>
                    <a:pt x="23" y="482"/>
                  </a:lnTo>
                  <a:lnTo>
                    <a:pt x="19" y="482"/>
                  </a:lnTo>
                  <a:lnTo>
                    <a:pt x="23" y="482"/>
                  </a:lnTo>
                  <a:lnTo>
                    <a:pt x="26" y="482"/>
                  </a:lnTo>
                  <a:lnTo>
                    <a:pt x="30" y="482"/>
                  </a:lnTo>
                  <a:lnTo>
                    <a:pt x="34" y="482"/>
                  </a:lnTo>
                  <a:lnTo>
                    <a:pt x="34" y="485"/>
                  </a:lnTo>
                  <a:lnTo>
                    <a:pt x="34" y="482"/>
                  </a:lnTo>
                  <a:lnTo>
                    <a:pt x="34" y="485"/>
                  </a:lnTo>
                  <a:lnTo>
                    <a:pt x="38" y="485"/>
                  </a:lnTo>
                  <a:lnTo>
                    <a:pt x="38" y="482"/>
                  </a:lnTo>
                  <a:lnTo>
                    <a:pt x="34" y="482"/>
                  </a:lnTo>
                  <a:lnTo>
                    <a:pt x="30" y="482"/>
                  </a:lnTo>
                  <a:lnTo>
                    <a:pt x="30" y="478"/>
                  </a:lnTo>
                  <a:lnTo>
                    <a:pt x="34" y="478"/>
                  </a:lnTo>
                  <a:lnTo>
                    <a:pt x="34" y="482"/>
                  </a:lnTo>
                  <a:lnTo>
                    <a:pt x="38" y="482"/>
                  </a:lnTo>
                  <a:lnTo>
                    <a:pt x="34" y="482"/>
                  </a:lnTo>
                  <a:lnTo>
                    <a:pt x="30" y="478"/>
                  </a:lnTo>
                  <a:lnTo>
                    <a:pt x="30" y="474"/>
                  </a:lnTo>
                  <a:lnTo>
                    <a:pt x="30" y="478"/>
                  </a:lnTo>
                  <a:lnTo>
                    <a:pt x="26" y="478"/>
                  </a:lnTo>
                  <a:lnTo>
                    <a:pt x="23" y="478"/>
                  </a:lnTo>
                  <a:lnTo>
                    <a:pt x="19" y="478"/>
                  </a:lnTo>
                  <a:lnTo>
                    <a:pt x="15" y="478"/>
                  </a:lnTo>
                  <a:lnTo>
                    <a:pt x="15" y="474"/>
                  </a:lnTo>
                  <a:lnTo>
                    <a:pt x="19" y="474"/>
                  </a:lnTo>
                  <a:lnTo>
                    <a:pt x="23" y="478"/>
                  </a:lnTo>
                  <a:lnTo>
                    <a:pt x="23" y="474"/>
                  </a:lnTo>
                  <a:lnTo>
                    <a:pt x="26" y="474"/>
                  </a:lnTo>
                  <a:lnTo>
                    <a:pt x="23" y="474"/>
                  </a:lnTo>
                  <a:lnTo>
                    <a:pt x="19" y="470"/>
                  </a:lnTo>
                  <a:lnTo>
                    <a:pt x="23" y="467"/>
                  </a:lnTo>
                  <a:lnTo>
                    <a:pt x="23" y="470"/>
                  </a:lnTo>
                  <a:lnTo>
                    <a:pt x="23" y="467"/>
                  </a:lnTo>
                  <a:lnTo>
                    <a:pt x="26" y="467"/>
                  </a:lnTo>
                  <a:lnTo>
                    <a:pt x="26" y="463"/>
                  </a:lnTo>
                  <a:lnTo>
                    <a:pt x="23" y="467"/>
                  </a:lnTo>
                  <a:lnTo>
                    <a:pt x="23" y="463"/>
                  </a:lnTo>
                  <a:lnTo>
                    <a:pt x="19" y="463"/>
                  </a:lnTo>
                  <a:lnTo>
                    <a:pt x="15" y="463"/>
                  </a:lnTo>
                  <a:lnTo>
                    <a:pt x="19" y="463"/>
                  </a:lnTo>
                  <a:lnTo>
                    <a:pt x="15" y="463"/>
                  </a:lnTo>
                  <a:lnTo>
                    <a:pt x="11" y="463"/>
                  </a:lnTo>
                  <a:lnTo>
                    <a:pt x="8" y="459"/>
                  </a:lnTo>
                  <a:lnTo>
                    <a:pt x="11" y="459"/>
                  </a:lnTo>
                  <a:lnTo>
                    <a:pt x="11" y="455"/>
                  </a:lnTo>
                  <a:lnTo>
                    <a:pt x="8" y="459"/>
                  </a:lnTo>
                  <a:lnTo>
                    <a:pt x="4" y="459"/>
                  </a:lnTo>
                  <a:lnTo>
                    <a:pt x="0" y="459"/>
                  </a:lnTo>
                  <a:lnTo>
                    <a:pt x="0" y="463"/>
                  </a:lnTo>
                  <a:lnTo>
                    <a:pt x="4" y="459"/>
                  </a:lnTo>
                  <a:lnTo>
                    <a:pt x="4" y="463"/>
                  </a:lnTo>
                  <a:lnTo>
                    <a:pt x="0" y="463"/>
                  </a:lnTo>
                  <a:lnTo>
                    <a:pt x="0" y="459"/>
                  </a:lnTo>
                  <a:lnTo>
                    <a:pt x="4" y="459"/>
                  </a:lnTo>
                  <a:lnTo>
                    <a:pt x="4" y="455"/>
                  </a:lnTo>
                  <a:lnTo>
                    <a:pt x="8" y="455"/>
                  </a:lnTo>
                  <a:lnTo>
                    <a:pt x="8" y="452"/>
                  </a:lnTo>
                  <a:lnTo>
                    <a:pt x="11" y="452"/>
                  </a:lnTo>
                  <a:lnTo>
                    <a:pt x="15" y="452"/>
                  </a:lnTo>
                  <a:lnTo>
                    <a:pt x="15" y="448"/>
                  </a:lnTo>
                  <a:lnTo>
                    <a:pt x="19" y="448"/>
                  </a:lnTo>
                  <a:lnTo>
                    <a:pt x="19" y="444"/>
                  </a:lnTo>
                  <a:lnTo>
                    <a:pt x="19" y="448"/>
                  </a:lnTo>
                  <a:lnTo>
                    <a:pt x="23" y="448"/>
                  </a:lnTo>
                  <a:lnTo>
                    <a:pt x="26" y="448"/>
                  </a:lnTo>
                  <a:lnTo>
                    <a:pt x="26" y="452"/>
                  </a:lnTo>
                  <a:lnTo>
                    <a:pt x="23" y="452"/>
                  </a:lnTo>
                  <a:lnTo>
                    <a:pt x="26" y="452"/>
                  </a:lnTo>
                  <a:lnTo>
                    <a:pt x="26" y="448"/>
                  </a:lnTo>
                  <a:lnTo>
                    <a:pt x="26" y="452"/>
                  </a:lnTo>
                  <a:lnTo>
                    <a:pt x="23" y="452"/>
                  </a:lnTo>
                  <a:lnTo>
                    <a:pt x="19" y="452"/>
                  </a:lnTo>
                  <a:lnTo>
                    <a:pt x="23" y="452"/>
                  </a:lnTo>
                  <a:lnTo>
                    <a:pt x="26" y="452"/>
                  </a:lnTo>
                  <a:lnTo>
                    <a:pt x="26" y="455"/>
                  </a:lnTo>
                  <a:lnTo>
                    <a:pt x="26" y="452"/>
                  </a:lnTo>
                  <a:lnTo>
                    <a:pt x="30" y="452"/>
                  </a:lnTo>
                  <a:lnTo>
                    <a:pt x="30" y="455"/>
                  </a:lnTo>
                  <a:lnTo>
                    <a:pt x="26" y="455"/>
                  </a:lnTo>
                  <a:lnTo>
                    <a:pt x="26" y="459"/>
                  </a:lnTo>
                  <a:lnTo>
                    <a:pt x="30" y="459"/>
                  </a:lnTo>
                  <a:lnTo>
                    <a:pt x="30" y="455"/>
                  </a:lnTo>
                  <a:lnTo>
                    <a:pt x="34" y="455"/>
                  </a:lnTo>
                  <a:lnTo>
                    <a:pt x="34" y="452"/>
                  </a:lnTo>
                  <a:lnTo>
                    <a:pt x="30" y="455"/>
                  </a:lnTo>
                  <a:lnTo>
                    <a:pt x="30" y="452"/>
                  </a:lnTo>
                  <a:lnTo>
                    <a:pt x="30" y="448"/>
                  </a:lnTo>
                  <a:lnTo>
                    <a:pt x="34" y="448"/>
                  </a:lnTo>
                  <a:lnTo>
                    <a:pt x="34" y="444"/>
                  </a:lnTo>
                  <a:lnTo>
                    <a:pt x="38" y="444"/>
                  </a:lnTo>
                  <a:lnTo>
                    <a:pt x="34" y="444"/>
                  </a:lnTo>
                  <a:lnTo>
                    <a:pt x="34" y="440"/>
                  </a:lnTo>
                  <a:lnTo>
                    <a:pt x="38" y="440"/>
                  </a:lnTo>
                  <a:lnTo>
                    <a:pt x="38" y="437"/>
                  </a:lnTo>
                  <a:lnTo>
                    <a:pt x="38" y="440"/>
                  </a:lnTo>
                  <a:lnTo>
                    <a:pt x="41" y="440"/>
                  </a:lnTo>
                  <a:lnTo>
                    <a:pt x="45" y="440"/>
                  </a:lnTo>
                  <a:lnTo>
                    <a:pt x="41" y="440"/>
                  </a:lnTo>
                  <a:lnTo>
                    <a:pt x="38" y="437"/>
                  </a:lnTo>
                  <a:lnTo>
                    <a:pt x="34" y="437"/>
                  </a:lnTo>
                  <a:lnTo>
                    <a:pt x="38" y="437"/>
                  </a:lnTo>
                  <a:lnTo>
                    <a:pt x="34" y="433"/>
                  </a:lnTo>
                  <a:lnTo>
                    <a:pt x="38" y="433"/>
                  </a:lnTo>
                  <a:lnTo>
                    <a:pt x="41" y="433"/>
                  </a:lnTo>
                  <a:lnTo>
                    <a:pt x="45" y="429"/>
                  </a:lnTo>
                  <a:lnTo>
                    <a:pt x="49" y="425"/>
                  </a:lnTo>
                  <a:lnTo>
                    <a:pt x="45" y="425"/>
                  </a:lnTo>
                  <a:lnTo>
                    <a:pt x="41" y="422"/>
                  </a:lnTo>
                  <a:lnTo>
                    <a:pt x="38" y="422"/>
                  </a:lnTo>
                  <a:lnTo>
                    <a:pt x="38" y="418"/>
                  </a:lnTo>
                  <a:lnTo>
                    <a:pt x="41" y="418"/>
                  </a:lnTo>
                  <a:lnTo>
                    <a:pt x="41" y="414"/>
                  </a:lnTo>
                  <a:lnTo>
                    <a:pt x="45" y="414"/>
                  </a:lnTo>
                  <a:lnTo>
                    <a:pt x="41" y="414"/>
                  </a:lnTo>
                  <a:lnTo>
                    <a:pt x="41" y="410"/>
                  </a:lnTo>
                  <a:lnTo>
                    <a:pt x="41" y="406"/>
                  </a:lnTo>
                  <a:lnTo>
                    <a:pt x="41" y="403"/>
                  </a:lnTo>
                  <a:lnTo>
                    <a:pt x="45" y="403"/>
                  </a:lnTo>
                  <a:lnTo>
                    <a:pt x="45" y="399"/>
                  </a:lnTo>
                  <a:lnTo>
                    <a:pt x="45" y="395"/>
                  </a:lnTo>
                  <a:lnTo>
                    <a:pt x="49" y="395"/>
                  </a:lnTo>
                  <a:lnTo>
                    <a:pt x="45" y="395"/>
                  </a:lnTo>
                  <a:lnTo>
                    <a:pt x="45" y="391"/>
                  </a:lnTo>
                  <a:lnTo>
                    <a:pt x="49" y="388"/>
                  </a:lnTo>
                  <a:lnTo>
                    <a:pt x="49" y="391"/>
                  </a:lnTo>
                  <a:lnTo>
                    <a:pt x="49" y="395"/>
                  </a:lnTo>
                  <a:lnTo>
                    <a:pt x="49" y="391"/>
                  </a:lnTo>
                  <a:lnTo>
                    <a:pt x="49" y="388"/>
                  </a:lnTo>
                  <a:lnTo>
                    <a:pt x="49" y="384"/>
                  </a:lnTo>
                  <a:lnTo>
                    <a:pt x="49" y="388"/>
                  </a:lnTo>
                  <a:lnTo>
                    <a:pt x="45" y="388"/>
                  </a:lnTo>
                  <a:lnTo>
                    <a:pt x="45" y="384"/>
                  </a:lnTo>
                  <a:lnTo>
                    <a:pt x="45" y="380"/>
                  </a:lnTo>
                  <a:lnTo>
                    <a:pt x="49" y="380"/>
                  </a:lnTo>
                  <a:lnTo>
                    <a:pt x="49" y="384"/>
                  </a:lnTo>
                  <a:lnTo>
                    <a:pt x="49" y="380"/>
                  </a:lnTo>
                  <a:lnTo>
                    <a:pt x="53" y="380"/>
                  </a:lnTo>
                  <a:lnTo>
                    <a:pt x="53" y="376"/>
                  </a:lnTo>
                  <a:lnTo>
                    <a:pt x="53" y="380"/>
                  </a:lnTo>
                  <a:lnTo>
                    <a:pt x="49" y="380"/>
                  </a:lnTo>
                  <a:lnTo>
                    <a:pt x="45" y="380"/>
                  </a:lnTo>
                  <a:lnTo>
                    <a:pt x="41" y="376"/>
                  </a:lnTo>
                  <a:lnTo>
                    <a:pt x="41" y="380"/>
                  </a:lnTo>
                  <a:lnTo>
                    <a:pt x="41" y="384"/>
                  </a:lnTo>
                  <a:lnTo>
                    <a:pt x="38" y="384"/>
                  </a:lnTo>
                  <a:lnTo>
                    <a:pt x="34" y="384"/>
                  </a:lnTo>
                  <a:lnTo>
                    <a:pt x="30" y="384"/>
                  </a:lnTo>
                  <a:lnTo>
                    <a:pt x="30" y="380"/>
                  </a:lnTo>
                  <a:lnTo>
                    <a:pt x="34" y="380"/>
                  </a:lnTo>
                  <a:lnTo>
                    <a:pt x="30" y="380"/>
                  </a:lnTo>
                  <a:lnTo>
                    <a:pt x="26" y="376"/>
                  </a:lnTo>
                  <a:lnTo>
                    <a:pt x="26" y="373"/>
                  </a:lnTo>
                  <a:lnTo>
                    <a:pt x="26" y="369"/>
                  </a:lnTo>
                  <a:lnTo>
                    <a:pt x="30" y="365"/>
                  </a:lnTo>
                  <a:lnTo>
                    <a:pt x="30" y="361"/>
                  </a:lnTo>
                  <a:lnTo>
                    <a:pt x="30" y="358"/>
                  </a:lnTo>
                  <a:lnTo>
                    <a:pt x="30" y="354"/>
                  </a:lnTo>
                  <a:lnTo>
                    <a:pt x="34" y="354"/>
                  </a:lnTo>
                  <a:lnTo>
                    <a:pt x="34" y="350"/>
                  </a:lnTo>
                  <a:lnTo>
                    <a:pt x="38" y="350"/>
                  </a:lnTo>
                  <a:lnTo>
                    <a:pt x="38" y="346"/>
                  </a:lnTo>
                  <a:lnTo>
                    <a:pt x="38" y="343"/>
                  </a:lnTo>
                  <a:lnTo>
                    <a:pt x="38" y="339"/>
                  </a:lnTo>
                  <a:lnTo>
                    <a:pt x="34" y="335"/>
                  </a:lnTo>
                  <a:lnTo>
                    <a:pt x="34" y="331"/>
                  </a:lnTo>
                  <a:lnTo>
                    <a:pt x="34" y="328"/>
                  </a:lnTo>
                  <a:lnTo>
                    <a:pt x="34" y="324"/>
                  </a:lnTo>
                  <a:lnTo>
                    <a:pt x="34" y="320"/>
                  </a:lnTo>
                  <a:lnTo>
                    <a:pt x="30" y="320"/>
                  </a:lnTo>
                  <a:lnTo>
                    <a:pt x="30" y="316"/>
                  </a:lnTo>
                  <a:lnTo>
                    <a:pt x="34" y="316"/>
                  </a:lnTo>
                  <a:lnTo>
                    <a:pt x="30" y="313"/>
                  </a:lnTo>
                  <a:lnTo>
                    <a:pt x="30" y="309"/>
                  </a:lnTo>
                  <a:lnTo>
                    <a:pt x="34" y="309"/>
                  </a:lnTo>
                  <a:lnTo>
                    <a:pt x="34" y="313"/>
                  </a:lnTo>
                  <a:lnTo>
                    <a:pt x="38" y="313"/>
                  </a:lnTo>
                  <a:lnTo>
                    <a:pt x="38" y="309"/>
                  </a:lnTo>
                  <a:lnTo>
                    <a:pt x="38" y="305"/>
                  </a:lnTo>
                  <a:lnTo>
                    <a:pt x="41" y="301"/>
                  </a:lnTo>
                  <a:lnTo>
                    <a:pt x="41" y="305"/>
                  </a:lnTo>
                  <a:lnTo>
                    <a:pt x="41" y="301"/>
                  </a:lnTo>
                  <a:lnTo>
                    <a:pt x="45" y="297"/>
                  </a:lnTo>
                  <a:lnTo>
                    <a:pt x="45" y="294"/>
                  </a:lnTo>
                  <a:lnTo>
                    <a:pt x="45" y="290"/>
                  </a:lnTo>
                  <a:lnTo>
                    <a:pt x="49" y="290"/>
                  </a:lnTo>
                  <a:lnTo>
                    <a:pt x="49" y="286"/>
                  </a:lnTo>
                  <a:lnTo>
                    <a:pt x="49" y="282"/>
                  </a:lnTo>
                  <a:lnTo>
                    <a:pt x="49" y="279"/>
                  </a:lnTo>
                  <a:lnTo>
                    <a:pt x="53" y="279"/>
                  </a:lnTo>
                  <a:lnTo>
                    <a:pt x="53" y="275"/>
                  </a:lnTo>
                  <a:lnTo>
                    <a:pt x="56" y="271"/>
                  </a:lnTo>
                  <a:lnTo>
                    <a:pt x="56" y="267"/>
                  </a:lnTo>
                  <a:lnTo>
                    <a:pt x="56" y="264"/>
                  </a:lnTo>
                  <a:lnTo>
                    <a:pt x="60" y="260"/>
                  </a:lnTo>
                  <a:lnTo>
                    <a:pt x="60" y="256"/>
                  </a:lnTo>
                  <a:lnTo>
                    <a:pt x="64" y="256"/>
                  </a:lnTo>
                  <a:lnTo>
                    <a:pt x="64" y="252"/>
                  </a:lnTo>
                  <a:lnTo>
                    <a:pt x="60" y="249"/>
                  </a:lnTo>
                  <a:lnTo>
                    <a:pt x="60" y="245"/>
                  </a:lnTo>
                  <a:lnTo>
                    <a:pt x="64" y="245"/>
                  </a:lnTo>
                  <a:lnTo>
                    <a:pt x="64" y="241"/>
                  </a:lnTo>
                  <a:lnTo>
                    <a:pt x="68" y="241"/>
                  </a:lnTo>
                  <a:lnTo>
                    <a:pt x="68" y="237"/>
                  </a:lnTo>
                  <a:lnTo>
                    <a:pt x="68" y="234"/>
                  </a:lnTo>
                  <a:lnTo>
                    <a:pt x="64" y="234"/>
                  </a:lnTo>
                  <a:lnTo>
                    <a:pt x="64" y="230"/>
                  </a:lnTo>
                  <a:lnTo>
                    <a:pt x="64" y="226"/>
                  </a:lnTo>
                  <a:lnTo>
                    <a:pt x="64" y="222"/>
                  </a:lnTo>
                  <a:lnTo>
                    <a:pt x="64" y="219"/>
                  </a:lnTo>
                  <a:lnTo>
                    <a:pt x="64" y="215"/>
                  </a:lnTo>
                  <a:lnTo>
                    <a:pt x="64" y="211"/>
                  </a:lnTo>
                  <a:lnTo>
                    <a:pt x="60" y="211"/>
                  </a:lnTo>
                  <a:lnTo>
                    <a:pt x="60" y="207"/>
                  </a:lnTo>
                  <a:lnTo>
                    <a:pt x="64" y="203"/>
                  </a:lnTo>
                  <a:lnTo>
                    <a:pt x="68" y="200"/>
                  </a:lnTo>
                  <a:lnTo>
                    <a:pt x="68" y="196"/>
                  </a:lnTo>
                  <a:lnTo>
                    <a:pt x="68" y="192"/>
                  </a:lnTo>
                  <a:lnTo>
                    <a:pt x="68" y="188"/>
                  </a:lnTo>
                  <a:lnTo>
                    <a:pt x="68" y="185"/>
                  </a:lnTo>
                  <a:lnTo>
                    <a:pt x="64" y="185"/>
                  </a:lnTo>
                  <a:lnTo>
                    <a:pt x="64" y="181"/>
                  </a:lnTo>
                  <a:lnTo>
                    <a:pt x="68" y="177"/>
                  </a:lnTo>
                  <a:lnTo>
                    <a:pt x="68" y="173"/>
                  </a:lnTo>
                  <a:lnTo>
                    <a:pt x="71" y="173"/>
                  </a:lnTo>
                  <a:lnTo>
                    <a:pt x="71" y="170"/>
                  </a:lnTo>
                  <a:lnTo>
                    <a:pt x="71" y="166"/>
                  </a:lnTo>
                  <a:lnTo>
                    <a:pt x="71" y="162"/>
                  </a:lnTo>
                  <a:lnTo>
                    <a:pt x="75" y="162"/>
                  </a:lnTo>
                  <a:lnTo>
                    <a:pt x="75" y="158"/>
                  </a:lnTo>
                  <a:lnTo>
                    <a:pt x="75" y="155"/>
                  </a:lnTo>
                  <a:lnTo>
                    <a:pt x="75" y="151"/>
                  </a:lnTo>
                  <a:lnTo>
                    <a:pt x="75" y="147"/>
                  </a:lnTo>
                  <a:lnTo>
                    <a:pt x="79" y="143"/>
                  </a:lnTo>
                  <a:lnTo>
                    <a:pt x="79" y="140"/>
                  </a:lnTo>
                  <a:lnTo>
                    <a:pt x="79" y="136"/>
                  </a:lnTo>
                  <a:lnTo>
                    <a:pt x="79" y="132"/>
                  </a:lnTo>
                  <a:lnTo>
                    <a:pt x="79" y="128"/>
                  </a:lnTo>
                  <a:lnTo>
                    <a:pt x="79" y="125"/>
                  </a:lnTo>
                  <a:lnTo>
                    <a:pt x="83" y="125"/>
                  </a:lnTo>
                  <a:lnTo>
                    <a:pt x="83" y="121"/>
                  </a:lnTo>
                  <a:lnTo>
                    <a:pt x="79" y="121"/>
                  </a:lnTo>
                  <a:lnTo>
                    <a:pt x="83" y="117"/>
                  </a:lnTo>
                  <a:lnTo>
                    <a:pt x="79" y="117"/>
                  </a:lnTo>
                  <a:lnTo>
                    <a:pt x="79" y="113"/>
                  </a:lnTo>
                  <a:lnTo>
                    <a:pt x="79" y="109"/>
                  </a:lnTo>
                  <a:lnTo>
                    <a:pt x="79" y="106"/>
                  </a:lnTo>
                  <a:lnTo>
                    <a:pt x="83" y="106"/>
                  </a:lnTo>
                  <a:lnTo>
                    <a:pt x="79" y="106"/>
                  </a:lnTo>
                  <a:lnTo>
                    <a:pt x="79" y="102"/>
                  </a:lnTo>
                  <a:lnTo>
                    <a:pt x="83" y="98"/>
                  </a:lnTo>
                  <a:lnTo>
                    <a:pt x="83" y="94"/>
                  </a:lnTo>
                  <a:lnTo>
                    <a:pt x="79" y="94"/>
                  </a:lnTo>
                  <a:lnTo>
                    <a:pt x="79" y="91"/>
                  </a:lnTo>
                  <a:lnTo>
                    <a:pt x="79" y="87"/>
                  </a:lnTo>
                  <a:lnTo>
                    <a:pt x="83" y="87"/>
                  </a:lnTo>
                  <a:lnTo>
                    <a:pt x="83" y="83"/>
                  </a:lnTo>
                  <a:lnTo>
                    <a:pt x="86" y="79"/>
                  </a:lnTo>
                  <a:lnTo>
                    <a:pt x="86" y="76"/>
                  </a:lnTo>
                  <a:lnTo>
                    <a:pt x="86" y="72"/>
                  </a:lnTo>
                  <a:lnTo>
                    <a:pt x="86" y="68"/>
                  </a:lnTo>
                  <a:lnTo>
                    <a:pt x="86" y="64"/>
                  </a:lnTo>
                  <a:lnTo>
                    <a:pt x="86" y="61"/>
                  </a:lnTo>
                  <a:lnTo>
                    <a:pt x="86" y="57"/>
                  </a:lnTo>
                  <a:lnTo>
                    <a:pt x="86" y="53"/>
                  </a:lnTo>
                  <a:lnTo>
                    <a:pt x="86" y="46"/>
                  </a:lnTo>
                  <a:lnTo>
                    <a:pt x="86" y="42"/>
                  </a:lnTo>
                  <a:lnTo>
                    <a:pt x="86" y="38"/>
                  </a:lnTo>
                  <a:lnTo>
                    <a:pt x="86" y="34"/>
                  </a:lnTo>
                  <a:lnTo>
                    <a:pt x="86" y="31"/>
                  </a:lnTo>
                  <a:lnTo>
                    <a:pt x="83" y="31"/>
                  </a:lnTo>
                  <a:lnTo>
                    <a:pt x="83" y="27"/>
                  </a:lnTo>
                  <a:lnTo>
                    <a:pt x="83" y="23"/>
                  </a:lnTo>
                  <a:lnTo>
                    <a:pt x="83" y="19"/>
                  </a:lnTo>
                  <a:lnTo>
                    <a:pt x="83" y="15"/>
                  </a:lnTo>
                  <a:lnTo>
                    <a:pt x="86" y="15"/>
                  </a:lnTo>
                  <a:lnTo>
                    <a:pt x="90" y="12"/>
                  </a:lnTo>
                  <a:lnTo>
                    <a:pt x="90" y="8"/>
                  </a:lnTo>
                  <a:lnTo>
                    <a:pt x="94" y="8"/>
                  </a:lnTo>
                  <a:lnTo>
                    <a:pt x="90" y="4"/>
                  </a:lnTo>
                  <a:lnTo>
                    <a:pt x="94" y="4"/>
                  </a:lnTo>
                  <a:lnTo>
                    <a:pt x="98" y="0"/>
                  </a:lnTo>
                  <a:lnTo>
                    <a:pt x="98" y="4"/>
                  </a:lnTo>
                  <a:lnTo>
                    <a:pt x="98" y="8"/>
                  </a:lnTo>
                  <a:lnTo>
                    <a:pt x="101" y="8"/>
                  </a:lnTo>
                  <a:lnTo>
                    <a:pt x="101" y="12"/>
                  </a:lnTo>
                  <a:lnTo>
                    <a:pt x="101" y="15"/>
                  </a:lnTo>
                  <a:lnTo>
                    <a:pt x="105" y="15"/>
                  </a:lnTo>
                  <a:lnTo>
                    <a:pt x="105" y="19"/>
                  </a:lnTo>
                  <a:lnTo>
                    <a:pt x="105" y="23"/>
                  </a:lnTo>
                  <a:lnTo>
                    <a:pt x="105" y="27"/>
                  </a:lnTo>
                  <a:lnTo>
                    <a:pt x="109" y="27"/>
                  </a:lnTo>
                  <a:lnTo>
                    <a:pt x="109" y="31"/>
                  </a:lnTo>
                  <a:lnTo>
                    <a:pt x="113" y="31"/>
                  </a:lnTo>
                  <a:lnTo>
                    <a:pt x="113" y="34"/>
                  </a:lnTo>
                  <a:lnTo>
                    <a:pt x="109" y="34"/>
                  </a:lnTo>
                  <a:lnTo>
                    <a:pt x="109" y="38"/>
                  </a:lnTo>
                  <a:lnTo>
                    <a:pt x="113" y="38"/>
                  </a:lnTo>
                  <a:lnTo>
                    <a:pt x="113" y="42"/>
                  </a:lnTo>
                  <a:lnTo>
                    <a:pt x="109" y="42"/>
                  </a:lnTo>
                  <a:lnTo>
                    <a:pt x="109" y="46"/>
                  </a:lnTo>
                  <a:lnTo>
                    <a:pt x="109" y="49"/>
                  </a:lnTo>
                  <a:lnTo>
                    <a:pt x="113" y="49"/>
                  </a:lnTo>
                  <a:lnTo>
                    <a:pt x="113" y="53"/>
                  </a:lnTo>
                  <a:lnTo>
                    <a:pt x="113" y="57"/>
                  </a:lnTo>
                  <a:lnTo>
                    <a:pt x="116" y="61"/>
                  </a:lnTo>
                  <a:lnTo>
                    <a:pt x="116" y="64"/>
                  </a:lnTo>
                  <a:lnTo>
                    <a:pt x="116" y="68"/>
                  </a:lnTo>
                  <a:lnTo>
                    <a:pt x="120" y="68"/>
                  </a:lnTo>
                  <a:lnTo>
                    <a:pt x="120" y="72"/>
                  </a:lnTo>
                  <a:lnTo>
                    <a:pt x="120" y="76"/>
                  </a:lnTo>
                  <a:lnTo>
                    <a:pt x="120" y="79"/>
                  </a:lnTo>
                  <a:lnTo>
                    <a:pt x="124" y="79"/>
                  </a:lnTo>
                  <a:lnTo>
                    <a:pt x="120" y="83"/>
                  </a:lnTo>
                  <a:lnTo>
                    <a:pt x="124" y="87"/>
                  </a:lnTo>
                  <a:lnTo>
                    <a:pt x="128" y="87"/>
                  </a:lnTo>
                  <a:lnTo>
                    <a:pt x="132" y="87"/>
                  </a:lnTo>
                  <a:lnTo>
                    <a:pt x="132" y="83"/>
                  </a:lnTo>
                </a:path>
              </a:pathLst>
            </a:custGeom>
            <a:noFill/>
            <a:ln w="6350">
              <a:solidFill>
                <a:srgbClr val="000000"/>
              </a:solidFill>
              <a:prstDash val="solid"/>
              <a:round/>
              <a:headEnd/>
              <a:tailEnd/>
            </a:ln>
          </p:spPr>
          <p:txBody>
            <a:bodyPr/>
            <a:lstStyle/>
            <a:p>
              <a:endParaRPr lang="en-US"/>
            </a:p>
          </p:txBody>
        </p:sp>
        <p:sp>
          <p:nvSpPr>
            <p:cNvPr id="2462" name="Freeform 3327"/>
            <p:cNvSpPr>
              <a:spLocks/>
            </p:cNvSpPr>
            <p:nvPr/>
          </p:nvSpPr>
          <p:spPr bwMode="auto">
            <a:xfrm>
              <a:off x="5233988" y="4741863"/>
              <a:ext cx="84137" cy="66675"/>
            </a:xfrm>
            <a:custGeom>
              <a:avLst/>
              <a:gdLst>
                <a:gd name="T0" fmla="*/ 84137 w 53"/>
                <a:gd name="T1" fmla="*/ 12700 h 42"/>
                <a:gd name="T2" fmla="*/ 84137 w 53"/>
                <a:gd name="T3" fmla="*/ 23813 h 42"/>
                <a:gd name="T4" fmla="*/ 84137 w 53"/>
                <a:gd name="T5" fmla="*/ 36513 h 42"/>
                <a:gd name="T6" fmla="*/ 84137 w 53"/>
                <a:gd name="T7" fmla="*/ 47625 h 42"/>
                <a:gd name="T8" fmla="*/ 84137 w 53"/>
                <a:gd name="T9" fmla="*/ 60325 h 42"/>
                <a:gd name="T10" fmla="*/ 84137 w 53"/>
                <a:gd name="T11" fmla="*/ 60325 h 42"/>
                <a:gd name="T12" fmla="*/ 84137 w 53"/>
                <a:gd name="T13" fmla="*/ 60325 h 42"/>
                <a:gd name="T14" fmla="*/ 77787 w 53"/>
                <a:gd name="T15" fmla="*/ 66675 h 42"/>
                <a:gd name="T16" fmla="*/ 66675 w 53"/>
                <a:gd name="T17" fmla="*/ 60325 h 42"/>
                <a:gd name="T18" fmla="*/ 47625 w 53"/>
                <a:gd name="T19" fmla="*/ 60325 h 42"/>
                <a:gd name="T20" fmla="*/ 47625 w 53"/>
                <a:gd name="T21" fmla="*/ 60325 h 42"/>
                <a:gd name="T22" fmla="*/ 36512 w 53"/>
                <a:gd name="T23" fmla="*/ 60325 h 42"/>
                <a:gd name="T24" fmla="*/ 36512 w 53"/>
                <a:gd name="T25" fmla="*/ 60325 h 42"/>
                <a:gd name="T26" fmla="*/ 42862 w 53"/>
                <a:gd name="T27" fmla="*/ 53975 h 42"/>
                <a:gd name="T28" fmla="*/ 36512 w 53"/>
                <a:gd name="T29" fmla="*/ 60325 h 42"/>
                <a:gd name="T30" fmla="*/ 23812 w 53"/>
                <a:gd name="T31" fmla="*/ 60325 h 42"/>
                <a:gd name="T32" fmla="*/ 30162 w 53"/>
                <a:gd name="T33" fmla="*/ 53975 h 42"/>
                <a:gd name="T34" fmla="*/ 23812 w 53"/>
                <a:gd name="T35" fmla="*/ 60325 h 42"/>
                <a:gd name="T36" fmla="*/ 19050 w 53"/>
                <a:gd name="T37" fmla="*/ 53975 h 42"/>
                <a:gd name="T38" fmla="*/ 12700 w 53"/>
                <a:gd name="T39" fmla="*/ 53975 h 42"/>
                <a:gd name="T40" fmla="*/ 6350 w 53"/>
                <a:gd name="T41" fmla="*/ 60325 h 42"/>
                <a:gd name="T42" fmla="*/ 0 w 53"/>
                <a:gd name="T43" fmla="*/ 53975 h 42"/>
                <a:gd name="T44" fmla="*/ 12700 w 53"/>
                <a:gd name="T45" fmla="*/ 53975 h 42"/>
                <a:gd name="T46" fmla="*/ 12700 w 53"/>
                <a:gd name="T47" fmla="*/ 53975 h 42"/>
                <a:gd name="T48" fmla="*/ 19050 w 53"/>
                <a:gd name="T49" fmla="*/ 47625 h 42"/>
                <a:gd name="T50" fmla="*/ 30162 w 53"/>
                <a:gd name="T51" fmla="*/ 53975 h 42"/>
                <a:gd name="T52" fmla="*/ 36512 w 53"/>
                <a:gd name="T53" fmla="*/ 47625 h 42"/>
                <a:gd name="T54" fmla="*/ 30162 w 53"/>
                <a:gd name="T55" fmla="*/ 53975 h 42"/>
                <a:gd name="T56" fmla="*/ 36512 w 53"/>
                <a:gd name="T57" fmla="*/ 47625 h 42"/>
                <a:gd name="T58" fmla="*/ 42862 w 53"/>
                <a:gd name="T59" fmla="*/ 53975 h 42"/>
                <a:gd name="T60" fmla="*/ 42862 w 53"/>
                <a:gd name="T61" fmla="*/ 53975 h 42"/>
                <a:gd name="T62" fmla="*/ 42862 w 53"/>
                <a:gd name="T63" fmla="*/ 47625 h 42"/>
                <a:gd name="T64" fmla="*/ 30162 w 53"/>
                <a:gd name="T65" fmla="*/ 47625 h 42"/>
                <a:gd name="T66" fmla="*/ 30162 w 53"/>
                <a:gd name="T67" fmla="*/ 47625 h 42"/>
                <a:gd name="T68" fmla="*/ 42862 w 53"/>
                <a:gd name="T69" fmla="*/ 47625 h 42"/>
                <a:gd name="T70" fmla="*/ 47625 w 53"/>
                <a:gd name="T71" fmla="*/ 53975 h 42"/>
                <a:gd name="T72" fmla="*/ 53975 w 53"/>
                <a:gd name="T73" fmla="*/ 47625 h 42"/>
                <a:gd name="T74" fmla="*/ 60325 w 53"/>
                <a:gd name="T75" fmla="*/ 53975 h 42"/>
                <a:gd name="T76" fmla="*/ 60325 w 53"/>
                <a:gd name="T77" fmla="*/ 47625 h 42"/>
                <a:gd name="T78" fmla="*/ 71437 w 53"/>
                <a:gd name="T79" fmla="*/ 53975 h 42"/>
                <a:gd name="T80" fmla="*/ 66675 w 53"/>
                <a:gd name="T81" fmla="*/ 60325 h 42"/>
                <a:gd name="T82" fmla="*/ 71437 w 53"/>
                <a:gd name="T83" fmla="*/ 53975 h 42"/>
                <a:gd name="T84" fmla="*/ 71437 w 53"/>
                <a:gd name="T85" fmla="*/ 47625 h 42"/>
                <a:gd name="T86" fmla="*/ 60325 w 53"/>
                <a:gd name="T87" fmla="*/ 47625 h 42"/>
                <a:gd name="T88" fmla="*/ 47625 w 53"/>
                <a:gd name="T89" fmla="*/ 42863 h 42"/>
                <a:gd name="T90" fmla="*/ 53975 w 53"/>
                <a:gd name="T91" fmla="*/ 30163 h 42"/>
                <a:gd name="T92" fmla="*/ 66675 w 53"/>
                <a:gd name="T93" fmla="*/ 30163 h 42"/>
                <a:gd name="T94" fmla="*/ 60325 w 53"/>
                <a:gd name="T95" fmla="*/ 23813 h 42"/>
                <a:gd name="T96" fmla="*/ 47625 w 53"/>
                <a:gd name="T97" fmla="*/ 23813 h 42"/>
                <a:gd name="T98" fmla="*/ 42862 w 53"/>
                <a:gd name="T99" fmla="*/ 30163 h 42"/>
                <a:gd name="T100" fmla="*/ 42862 w 53"/>
                <a:gd name="T101" fmla="*/ 19050 h 42"/>
                <a:gd name="T102" fmla="*/ 42862 w 53"/>
                <a:gd name="T103" fmla="*/ 19050 h 42"/>
                <a:gd name="T104" fmla="*/ 47625 w 53"/>
                <a:gd name="T105" fmla="*/ 12700 h 42"/>
                <a:gd name="T106" fmla="*/ 47625 w 53"/>
                <a:gd name="T107" fmla="*/ 6350 h 42"/>
                <a:gd name="T108" fmla="*/ 53975 w 53"/>
                <a:gd name="T109" fmla="*/ 12700 h 42"/>
                <a:gd name="T110" fmla="*/ 60325 w 53"/>
                <a:gd name="T111" fmla="*/ 6350 h 42"/>
                <a:gd name="T112" fmla="*/ 66675 w 53"/>
                <a:gd name="T113" fmla="*/ 6350 h 42"/>
                <a:gd name="T114" fmla="*/ 77787 w 53"/>
                <a:gd name="T115" fmla="*/ 6350 h 42"/>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53" h="42">
                  <a:moveTo>
                    <a:pt x="53" y="4"/>
                  </a:moveTo>
                  <a:lnTo>
                    <a:pt x="53" y="8"/>
                  </a:lnTo>
                  <a:lnTo>
                    <a:pt x="53" y="12"/>
                  </a:lnTo>
                  <a:lnTo>
                    <a:pt x="53" y="15"/>
                  </a:lnTo>
                  <a:lnTo>
                    <a:pt x="53" y="19"/>
                  </a:lnTo>
                  <a:lnTo>
                    <a:pt x="53" y="23"/>
                  </a:lnTo>
                  <a:lnTo>
                    <a:pt x="53" y="27"/>
                  </a:lnTo>
                  <a:lnTo>
                    <a:pt x="53" y="30"/>
                  </a:lnTo>
                  <a:lnTo>
                    <a:pt x="53" y="34"/>
                  </a:lnTo>
                  <a:lnTo>
                    <a:pt x="53" y="38"/>
                  </a:lnTo>
                  <a:lnTo>
                    <a:pt x="53" y="42"/>
                  </a:lnTo>
                  <a:lnTo>
                    <a:pt x="53" y="38"/>
                  </a:lnTo>
                  <a:lnTo>
                    <a:pt x="49" y="38"/>
                  </a:lnTo>
                  <a:lnTo>
                    <a:pt x="53" y="38"/>
                  </a:lnTo>
                  <a:lnTo>
                    <a:pt x="53" y="42"/>
                  </a:lnTo>
                  <a:lnTo>
                    <a:pt x="49" y="42"/>
                  </a:lnTo>
                  <a:lnTo>
                    <a:pt x="45" y="42"/>
                  </a:lnTo>
                  <a:lnTo>
                    <a:pt x="42" y="38"/>
                  </a:lnTo>
                  <a:lnTo>
                    <a:pt x="38" y="38"/>
                  </a:lnTo>
                  <a:lnTo>
                    <a:pt x="30" y="38"/>
                  </a:lnTo>
                  <a:lnTo>
                    <a:pt x="27" y="38"/>
                  </a:lnTo>
                  <a:lnTo>
                    <a:pt x="30" y="38"/>
                  </a:lnTo>
                  <a:lnTo>
                    <a:pt x="27" y="38"/>
                  </a:lnTo>
                  <a:lnTo>
                    <a:pt x="23" y="38"/>
                  </a:lnTo>
                  <a:lnTo>
                    <a:pt x="19" y="38"/>
                  </a:lnTo>
                  <a:lnTo>
                    <a:pt x="23" y="38"/>
                  </a:lnTo>
                  <a:lnTo>
                    <a:pt x="27" y="38"/>
                  </a:lnTo>
                  <a:lnTo>
                    <a:pt x="27" y="34"/>
                  </a:lnTo>
                  <a:lnTo>
                    <a:pt x="23" y="34"/>
                  </a:lnTo>
                  <a:lnTo>
                    <a:pt x="23" y="38"/>
                  </a:lnTo>
                  <a:lnTo>
                    <a:pt x="19" y="38"/>
                  </a:lnTo>
                  <a:lnTo>
                    <a:pt x="15" y="38"/>
                  </a:lnTo>
                  <a:lnTo>
                    <a:pt x="19" y="38"/>
                  </a:lnTo>
                  <a:lnTo>
                    <a:pt x="19" y="34"/>
                  </a:lnTo>
                  <a:lnTo>
                    <a:pt x="15" y="34"/>
                  </a:lnTo>
                  <a:lnTo>
                    <a:pt x="15" y="38"/>
                  </a:lnTo>
                  <a:lnTo>
                    <a:pt x="12" y="38"/>
                  </a:lnTo>
                  <a:lnTo>
                    <a:pt x="12" y="34"/>
                  </a:lnTo>
                  <a:lnTo>
                    <a:pt x="8" y="38"/>
                  </a:lnTo>
                  <a:lnTo>
                    <a:pt x="8" y="34"/>
                  </a:lnTo>
                  <a:lnTo>
                    <a:pt x="4" y="34"/>
                  </a:lnTo>
                  <a:lnTo>
                    <a:pt x="4" y="38"/>
                  </a:lnTo>
                  <a:lnTo>
                    <a:pt x="0" y="38"/>
                  </a:lnTo>
                  <a:lnTo>
                    <a:pt x="0" y="34"/>
                  </a:lnTo>
                  <a:lnTo>
                    <a:pt x="4" y="34"/>
                  </a:lnTo>
                  <a:lnTo>
                    <a:pt x="8" y="34"/>
                  </a:lnTo>
                  <a:lnTo>
                    <a:pt x="4" y="34"/>
                  </a:lnTo>
                  <a:lnTo>
                    <a:pt x="8" y="34"/>
                  </a:lnTo>
                  <a:lnTo>
                    <a:pt x="12" y="34"/>
                  </a:lnTo>
                  <a:lnTo>
                    <a:pt x="12" y="30"/>
                  </a:lnTo>
                  <a:lnTo>
                    <a:pt x="15" y="34"/>
                  </a:lnTo>
                  <a:lnTo>
                    <a:pt x="19" y="34"/>
                  </a:lnTo>
                  <a:lnTo>
                    <a:pt x="19" y="30"/>
                  </a:lnTo>
                  <a:lnTo>
                    <a:pt x="23" y="30"/>
                  </a:lnTo>
                  <a:lnTo>
                    <a:pt x="23" y="34"/>
                  </a:lnTo>
                  <a:lnTo>
                    <a:pt x="19" y="34"/>
                  </a:lnTo>
                  <a:lnTo>
                    <a:pt x="23" y="34"/>
                  </a:lnTo>
                  <a:lnTo>
                    <a:pt x="23" y="30"/>
                  </a:lnTo>
                  <a:lnTo>
                    <a:pt x="23" y="34"/>
                  </a:lnTo>
                  <a:lnTo>
                    <a:pt x="27" y="34"/>
                  </a:lnTo>
                  <a:lnTo>
                    <a:pt x="30" y="34"/>
                  </a:lnTo>
                  <a:lnTo>
                    <a:pt x="27" y="34"/>
                  </a:lnTo>
                  <a:lnTo>
                    <a:pt x="23" y="30"/>
                  </a:lnTo>
                  <a:lnTo>
                    <a:pt x="27" y="30"/>
                  </a:lnTo>
                  <a:lnTo>
                    <a:pt x="23" y="30"/>
                  </a:lnTo>
                  <a:lnTo>
                    <a:pt x="19" y="30"/>
                  </a:lnTo>
                  <a:lnTo>
                    <a:pt x="19" y="27"/>
                  </a:lnTo>
                  <a:lnTo>
                    <a:pt x="19" y="30"/>
                  </a:lnTo>
                  <a:lnTo>
                    <a:pt x="23" y="30"/>
                  </a:lnTo>
                  <a:lnTo>
                    <a:pt x="27" y="30"/>
                  </a:lnTo>
                  <a:lnTo>
                    <a:pt x="30" y="30"/>
                  </a:lnTo>
                  <a:lnTo>
                    <a:pt x="30" y="34"/>
                  </a:lnTo>
                  <a:lnTo>
                    <a:pt x="30" y="30"/>
                  </a:lnTo>
                  <a:lnTo>
                    <a:pt x="34" y="30"/>
                  </a:lnTo>
                  <a:lnTo>
                    <a:pt x="34" y="34"/>
                  </a:lnTo>
                  <a:lnTo>
                    <a:pt x="38" y="34"/>
                  </a:lnTo>
                  <a:lnTo>
                    <a:pt x="34" y="30"/>
                  </a:lnTo>
                  <a:lnTo>
                    <a:pt x="38" y="30"/>
                  </a:lnTo>
                  <a:lnTo>
                    <a:pt x="42" y="30"/>
                  </a:lnTo>
                  <a:lnTo>
                    <a:pt x="45" y="34"/>
                  </a:lnTo>
                  <a:lnTo>
                    <a:pt x="42" y="34"/>
                  </a:lnTo>
                  <a:lnTo>
                    <a:pt x="42" y="38"/>
                  </a:lnTo>
                  <a:lnTo>
                    <a:pt x="42" y="34"/>
                  </a:lnTo>
                  <a:lnTo>
                    <a:pt x="45" y="34"/>
                  </a:lnTo>
                  <a:lnTo>
                    <a:pt x="49" y="34"/>
                  </a:lnTo>
                  <a:lnTo>
                    <a:pt x="45" y="30"/>
                  </a:lnTo>
                  <a:lnTo>
                    <a:pt x="42" y="30"/>
                  </a:lnTo>
                  <a:lnTo>
                    <a:pt x="38" y="30"/>
                  </a:lnTo>
                  <a:lnTo>
                    <a:pt x="34" y="30"/>
                  </a:lnTo>
                  <a:lnTo>
                    <a:pt x="30" y="27"/>
                  </a:lnTo>
                  <a:lnTo>
                    <a:pt x="30" y="23"/>
                  </a:lnTo>
                  <a:lnTo>
                    <a:pt x="34" y="19"/>
                  </a:lnTo>
                  <a:lnTo>
                    <a:pt x="38" y="19"/>
                  </a:lnTo>
                  <a:lnTo>
                    <a:pt x="42" y="19"/>
                  </a:lnTo>
                  <a:lnTo>
                    <a:pt x="42" y="15"/>
                  </a:lnTo>
                  <a:lnTo>
                    <a:pt x="38" y="15"/>
                  </a:lnTo>
                  <a:lnTo>
                    <a:pt x="34" y="15"/>
                  </a:lnTo>
                  <a:lnTo>
                    <a:pt x="30" y="15"/>
                  </a:lnTo>
                  <a:lnTo>
                    <a:pt x="30" y="19"/>
                  </a:lnTo>
                  <a:lnTo>
                    <a:pt x="27" y="19"/>
                  </a:lnTo>
                  <a:lnTo>
                    <a:pt x="27" y="15"/>
                  </a:lnTo>
                  <a:lnTo>
                    <a:pt x="27" y="12"/>
                  </a:lnTo>
                  <a:lnTo>
                    <a:pt x="27" y="8"/>
                  </a:lnTo>
                  <a:lnTo>
                    <a:pt x="27" y="12"/>
                  </a:lnTo>
                  <a:lnTo>
                    <a:pt x="30" y="12"/>
                  </a:lnTo>
                  <a:lnTo>
                    <a:pt x="30" y="8"/>
                  </a:lnTo>
                  <a:lnTo>
                    <a:pt x="27" y="8"/>
                  </a:lnTo>
                  <a:lnTo>
                    <a:pt x="30" y="4"/>
                  </a:lnTo>
                  <a:lnTo>
                    <a:pt x="30" y="8"/>
                  </a:lnTo>
                  <a:lnTo>
                    <a:pt x="34" y="8"/>
                  </a:lnTo>
                  <a:lnTo>
                    <a:pt x="38" y="8"/>
                  </a:lnTo>
                  <a:lnTo>
                    <a:pt x="38" y="4"/>
                  </a:lnTo>
                  <a:lnTo>
                    <a:pt x="42" y="0"/>
                  </a:lnTo>
                  <a:lnTo>
                    <a:pt x="42" y="4"/>
                  </a:lnTo>
                  <a:lnTo>
                    <a:pt x="45" y="4"/>
                  </a:lnTo>
                  <a:lnTo>
                    <a:pt x="49" y="4"/>
                  </a:lnTo>
                  <a:lnTo>
                    <a:pt x="53"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463" name="Freeform 3328"/>
            <p:cNvSpPr>
              <a:spLocks/>
            </p:cNvSpPr>
            <p:nvPr/>
          </p:nvSpPr>
          <p:spPr bwMode="auto">
            <a:xfrm>
              <a:off x="5175250" y="4479925"/>
              <a:ext cx="23813" cy="34925"/>
            </a:xfrm>
            <a:custGeom>
              <a:avLst/>
              <a:gdLst>
                <a:gd name="T0" fmla="*/ 11113 w 15"/>
                <a:gd name="T1" fmla="*/ 34925 h 22"/>
                <a:gd name="T2" fmla="*/ 6350 w 15"/>
                <a:gd name="T3" fmla="*/ 34925 h 22"/>
                <a:gd name="T4" fmla="*/ 0 w 15"/>
                <a:gd name="T5" fmla="*/ 34925 h 22"/>
                <a:gd name="T6" fmla="*/ 0 w 15"/>
                <a:gd name="T7" fmla="*/ 30163 h 22"/>
                <a:gd name="T8" fmla="*/ 6350 w 15"/>
                <a:gd name="T9" fmla="*/ 30163 h 22"/>
                <a:gd name="T10" fmla="*/ 6350 w 15"/>
                <a:gd name="T11" fmla="*/ 23813 h 22"/>
                <a:gd name="T12" fmla="*/ 6350 w 15"/>
                <a:gd name="T13" fmla="*/ 17463 h 22"/>
                <a:gd name="T14" fmla="*/ 6350 w 15"/>
                <a:gd name="T15" fmla="*/ 11113 h 22"/>
                <a:gd name="T16" fmla="*/ 6350 w 15"/>
                <a:gd name="T17" fmla="*/ 6350 h 22"/>
                <a:gd name="T18" fmla="*/ 11113 w 15"/>
                <a:gd name="T19" fmla="*/ 6350 h 22"/>
                <a:gd name="T20" fmla="*/ 11113 w 15"/>
                <a:gd name="T21" fmla="*/ 0 h 22"/>
                <a:gd name="T22" fmla="*/ 17463 w 15"/>
                <a:gd name="T23" fmla="*/ 0 h 22"/>
                <a:gd name="T24" fmla="*/ 23813 w 15"/>
                <a:gd name="T25" fmla="*/ 0 h 22"/>
                <a:gd name="T26" fmla="*/ 23813 w 15"/>
                <a:gd name="T27" fmla="*/ 6350 h 22"/>
                <a:gd name="T28" fmla="*/ 23813 w 15"/>
                <a:gd name="T29" fmla="*/ 11113 h 22"/>
                <a:gd name="T30" fmla="*/ 17463 w 15"/>
                <a:gd name="T31" fmla="*/ 11113 h 22"/>
                <a:gd name="T32" fmla="*/ 17463 w 15"/>
                <a:gd name="T33" fmla="*/ 17463 h 22"/>
                <a:gd name="T34" fmla="*/ 17463 w 15"/>
                <a:gd name="T35" fmla="*/ 23813 h 22"/>
                <a:gd name="T36" fmla="*/ 23813 w 15"/>
                <a:gd name="T37" fmla="*/ 23813 h 22"/>
                <a:gd name="T38" fmla="*/ 17463 w 15"/>
                <a:gd name="T39" fmla="*/ 23813 h 22"/>
                <a:gd name="T40" fmla="*/ 17463 w 15"/>
                <a:gd name="T41" fmla="*/ 30163 h 22"/>
                <a:gd name="T42" fmla="*/ 23813 w 15"/>
                <a:gd name="T43" fmla="*/ 30163 h 22"/>
                <a:gd name="T44" fmla="*/ 17463 w 15"/>
                <a:gd name="T45" fmla="*/ 30163 h 22"/>
                <a:gd name="T46" fmla="*/ 17463 w 15"/>
                <a:gd name="T47" fmla="*/ 34925 h 22"/>
                <a:gd name="T48" fmla="*/ 11113 w 15"/>
                <a:gd name="T49" fmla="*/ 34925 h 22"/>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5" h="22">
                  <a:moveTo>
                    <a:pt x="7" y="22"/>
                  </a:moveTo>
                  <a:lnTo>
                    <a:pt x="4" y="22"/>
                  </a:lnTo>
                  <a:lnTo>
                    <a:pt x="0" y="22"/>
                  </a:lnTo>
                  <a:lnTo>
                    <a:pt x="0" y="19"/>
                  </a:lnTo>
                  <a:lnTo>
                    <a:pt x="4" y="19"/>
                  </a:lnTo>
                  <a:lnTo>
                    <a:pt x="4" y="15"/>
                  </a:lnTo>
                  <a:lnTo>
                    <a:pt x="4" y="11"/>
                  </a:lnTo>
                  <a:lnTo>
                    <a:pt x="4" y="7"/>
                  </a:lnTo>
                  <a:lnTo>
                    <a:pt x="4" y="4"/>
                  </a:lnTo>
                  <a:lnTo>
                    <a:pt x="7" y="4"/>
                  </a:lnTo>
                  <a:lnTo>
                    <a:pt x="7" y="0"/>
                  </a:lnTo>
                  <a:lnTo>
                    <a:pt x="11" y="0"/>
                  </a:lnTo>
                  <a:lnTo>
                    <a:pt x="15" y="0"/>
                  </a:lnTo>
                  <a:lnTo>
                    <a:pt x="15" y="4"/>
                  </a:lnTo>
                  <a:lnTo>
                    <a:pt x="15" y="7"/>
                  </a:lnTo>
                  <a:lnTo>
                    <a:pt x="11" y="7"/>
                  </a:lnTo>
                  <a:lnTo>
                    <a:pt x="11" y="11"/>
                  </a:lnTo>
                  <a:lnTo>
                    <a:pt x="11" y="15"/>
                  </a:lnTo>
                  <a:lnTo>
                    <a:pt x="15" y="15"/>
                  </a:lnTo>
                  <a:lnTo>
                    <a:pt x="11" y="15"/>
                  </a:lnTo>
                  <a:lnTo>
                    <a:pt x="11" y="19"/>
                  </a:lnTo>
                  <a:lnTo>
                    <a:pt x="15" y="19"/>
                  </a:lnTo>
                  <a:lnTo>
                    <a:pt x="11" y="19"/>
                  </a:lnTo>
                  <a:lnTo>
                    <a:pt x="11" y="22"/>
                  </a:lnTo>
                  <a:lnTo>
                    <a:pt x="7" y="22"/>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464" name="Freeform 3329"/>
            <p:cNvSpPr>
              <a:spLocks/>
            </p:cNvSpPr>
            <p:nvPr/>
          </p:nvSpPr>
          <p:spPr bwMode="auto">
            <a:xfrm>
              <a:off x="5151438" y="4652963"/>
              <a:ext cx="23812" cy="30162"/>
            </a:xfrm>
            <a:custGeom>
              <a:avLst/>
              <a:gdLst>
                <a:gd name="T0" fmla="*/ 17462 w 15"/>
                <a:gd name="T1" fmla="*/ 30162 h 19"/>
                <a:gd name="T2" fmla="*/ 11112 w 15"/>
                <a:gd name="T3" fmla="*/ 30162 h 19"/>
                <a:gd name="T4" fmla="*/ 17462 w 15"/>
                <a:gd name="T5" fmla="*/ 30162 h 19"/>
                <a:gd name="T6" fmla="*/ 11112 w 15"/>
                <a:gd name="T7" fmla="*/ 30162 h 19"/>
                <a:gd name="T8" fmla="*/ 11112 w 15"/>
                <a:gd name="T9" fmla="*/ 23812 h 19"/>
                <a:gd name="T10" fmla="*/ 11112 w 15"/>
                <a:gd name="T11" fmla="*/ 17462 h 19"/>
                <a:gd name="T12" fmla="*/ 17462 w 15"/>
                <a:gd name="T13" fmla="*/ 17462 h 19"/>
                <a:gd name="T14" fmla="*/ 17462 w 15"/>
                <a:gd name="T15" fmla="*/ 11112 h 19"/>
                <a:gd name="T16" fmla="*/ 17462 w 15"/>
                <a:gd name="T17" fmla="*/ 17462 h 19"/>
                <a:gd name="T18" fmla="*/ 11112 w 15"/>
                <a:gd name="T19" fmla="*/ 17462 h 19"/>
                <a:gd name="T20" fmla="*/ 11112 w 15"/>
                <a:gd name="T21" fmla="*/ 23812 h 19"/>
                <a:gd name="T22" fmla="*/ 11112 w 15"/>
                <a:gd name="T23" fmla="*/ 30162 h 19"/>
                <a:gd name="T24" fmla="*/ 6350 w 15"/>
                <a:gd name="T25" fmla="*/ 30162 h 19"/>
                <a:gd name="T26" fmla="*/ 6350 w 15"/>
                <a:gd name="T27" fmla="*/ 23812 h 19"/>
                <a:gd name="T28" fmla="*/ 0 w 15"/>
                <a:gd name="T29" fmla="*/ 23812 h 19"/>
                <a:gd name="T30" fmla="*/ 6350 w 15"/>
                <a:gd name="T31" fmla="*/ 17462 h 19"/>
                <a:gd name="T32" fmla="*/ 0 w 15"/>
                <a:gd name="T33" fmla="*/ 17462 h 19"/>
                <a:gd name="T34" fmla="*/ 0 w 15"/>
                <a:gd name="T35" fmla="*/ 11112 h 19"/>
                <a:gd name="T36" fmla="*/ 0 w 15"/>
                <a:gd name="T37" fmla="*/ 17462 h 19"/>
                <a:gd name="T38" fmla="*/ 6350 w 15"/>
                <a:gd name="T39" fmla="*/ 17462 h 19"/>
                <a:gd name="T40" fmla="*/ 0 w 15"/>
                <a:gd name="T41" fmla="*/ 11112 h 19"/>
                <a:gd name="T42" fmla="*/ 6350 w 15"/>
                <a:gd name="T43" fmla="*/ 11112 h 19"/>
                <a:gd name="T44" fmla="*/ 11112 w 15"/>
                <a:gd name="T45" fmla="*/ 11112 h 19"/>
                <a:gd name="T46" fmla="*/ 11112 w 15"/>
                <a:gd name="T47" fmla="*/ 6350 h 19"/>
                <a:gd name="T48" fmla="*/ 6350 w 15"/>
                <a:gd name="T49" fmla="*/ 0 h 19"/>
                <a:gd name="T50" fmla="*/ 11112 w 15"/>
                <a:gd name="T51" fmla="*/ 0 h 19"/>
                <a:gd name="T52" fmla="*/ 17462 w 15"/>
                <a:gd name="T53" fmla="*/ 0 h 19"/>
                <a:gd name="T54" fmla="*/ 23812 w 15"/>
                <a:gd name="T55" fmla="*/ 0 h 19"/>
                <a:gd name="T56" fmla="*/ 23812 w 15"/>
                <a:gd name="T57" fmla="*/ 6350 h 19"/>
                <a:gd name="T58" fmla="*/ 23812 w 15"/>
                <a:gd name="T59" fmla="*/ 11112 h 19"/>
                <a:gd name="T60" fmla="*/ 23812 w 15"/>
                <a:gd name="T61" fmla="*/ 17462 h 19"/>
                <a:gd name="T62" fmla="*/ 23812 w 15"/>
                <a:gd name="T63" fmla="*/ 23812 h 19"/>
                <a:gd name="T64" fmla="*/ 17462 w 15"/>
                <a:gd name="T65" fmla="*/ 23812 h 19"/>
                <a:gd name="T66" fmla="*/ 23812 w 15"/>
                <a:gd name="T67" fmla="*/ 23812 h 19"/>
                <a:gd name="T68" fmla="*/ 23812 w 15"/>
                <a:gd name="T69" fmla="*/ 30162 h 19"/>
                <a:gd name="T70" fmla="*/ 17462 w 15"/>
                <a:gd name="T71" fmla="*/ 30162 h 1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5" h="19">
                  <a:moveTo>
                    <a:pt x="11" y="19"/>
                  </a:moveTo>
                  <a:lnTo>
                    <a:pt x="7" y="19"/>
                  </a:lnTo>
                  <a:lnTo>
                    <a:pt x="11" y="19"/>
                  </a:lnTo>
                  <a:lnTo>
                    <a:pt x="7" y="19"/>
                  </a:lnTo>
                  <a:lnTo>
                    <a:pt x="7" y="15"/>
                  </a:lnTo>
                  <a:lnTo>
                    <a:pt x="7" y="11"/>
                  </a:lnTo>
                  <a:lnTo>
                    <a:pt x="11" y="11"/>
                  </a:lnTo>
                  <a:lnTo>
                    <a:pt x="11" y="7"/>
                  </a:lnTo>
                  <a:lnTo>
                    <a:pt x="11" y="11"/>
                  </a:lnTo>
                  <a:lnTo>
                    <a:pt x="7" y="11"/>
                  </a:lnTo>
                  <a:lnTo>
                    <a:pt x="7" y="15"/>
                  </a:lnTo>
                  <a:lnTo>
                    <a:pt x="7" y="19"/>
                  </a:lnTo>
                  <a:lnTo>
                    <a:pt x="4" y="19"/>
                  </a:lnTo>
                  <a:lnTo>
                    <a:pt x="4" y="15"/>
                  </a:lnTo>
                  <a:lnTo>
                    <a:pt x="0" y="15"/>
                  </a:lnTo>
                  <a:lnTo>
                    <a:pt x="4" y="11"/>
                  </a:lnTo>
                  <a:lnTo>
                    <a:pt x="0" y="11"/>
                  </a:lnTo>
                  <a:lnTo>
                    <a:pt x="0" y="7"/>
                  </a:lnTo>
                  <a:lnTo>
                    <a:pt x="0" y="11"/>
                  </a:lnTo>
                  <a:lnTo>
                    <a:pt x="4" y="11"/>
                  </a:lnTo>
                  <a:lnTo>
                    <a:pt x="0" y="7"/>
                  </a:lnTo>
                  <a:lnTo>
                    <a:pt x="4" y="7"/>
                  </a:lnTo>
                  <a:lnTo>
                    <a:pt x="7" y="7"/>
                  </a:lnTo>
                  <a:lnTo>
                    <a:pt x="7" y="4"/>
                  </a:lnTo>
                  <a:lnTo>
                    <a:pt x="4" y="0"/>
                  </a:lnTo>
                  <a:lnTo>
                    <a:pt x="7" y="0"/>
                  </a:lnTo>
                  <a:lnTo>
                    <a:pt x="11" y="0"/>
                  </a:lnTo>
                  <a:lnTo>
                    <a:pt x="15" y="0"/>
                  </a:lnTo>
                  <a:lnTo>
                    <a:pt x="15" y="4"/>
                  </a:lnTo>
                  <a:lnTo>
                    <a:pt x="15" y="7"/>
                  </a:lnTo>
                  <a:lnTo>
                    <a:pt x="15" y="11"/>
                  </a:lnTo>
                  <a:lnTo>
                    <a:pt x="15" y="15"/>
                  </a:lnTo>
                  <a:lnTo>
                    <a:pt x="11" y="15"/>
                  </a:lnTo>
                  <a:lnTo>
                    <a:pt x="15" y="15"/>
                  </a:lnTo>
                  <a:lnTo>
                    <a:pt x="15" y="19"/>
                  </a:lnTo>
                  <a:lnTo>
                    <a:pt x="11" y="19"/>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465" name="Freeform 3330"/>
            <p:cNvSpPr>
              <a:spLocks/>
            </p:cNvSpPr>
            <p:nvPr/>
          </p:nvSpPr>
          <p:spPr bwMode="auto">
            <a:xfrm>
              <a:off x="5281613" y="4808538"/>
              <a:ext cx="53975" cy="17462"/>
            </a:xfrm>
            <a:custGeom>
              <a:avLst/>
              <a:gdLst>
                <a:gd name="T0" fmla="*/ 53975 w 34"/>
                <a:gd name="T1" fmla="*/ 17462 h 11"/>
                <a:gd name="T2" fmla="*/ 47625 w 34"/>
                <a:gd name="T3" fmla="*/ 17462 h 11"/>
                <a:gd name="T4" fmla="*/ 47625 w 34"/>
                <a:gd name="T5" fmla="*/ 11112 h 11"/>
                <a:gd name="T6" fmla="*/ 42863 w 34"/>
                <a:gd name="T7" fmla="*/ 11112 h 11"/>
                <a:gd name="T8" fmla="*/ 36513 w 34"/>
                <a:gd name="T9" fmla="*/ 11112 h 11"/>
                <a:gd name="T10" fmla="*/ 30163 w 34"/>
                <a:gd name="T11" fmla="*/ 11112 h 11"/>
                <a:gd name="T12" fmla="*/ 36513 w 34"/>
                <a:gd name="T13" fmla="*/ 11112 h 11"/>
                <a:gd name="T14" fmla="*/ 36513 w 34"/>
                <a:gd name="T15" fmla="*/ 4762 h 11"/>
                <a:gd name="T16" fmla="*/ 30163 w 34"/>
                <a:gd name="T17" fmla="*/ 11112 h 11"/>
                <a:gd name="T18" fmla="*/ 30163 w 34"/>
                <a:gd name="T19" fmla="*/ 4762 h 11"/>
                <a:gd name="T20" fmla="*/ 36513 w 34"/>
                <a:gd name="T21" fmla="*/ 4762 h 11"/>
                <a:gd name="T22" fmla="*/ 30163 w 34"/>
                <a:gd name="T23" fmla="*/ 4762 h 11"/>
                <a:gd name="T24" fmla="*/ 23813 w 34"/>
                <a:gd name="T25" fmla="*/ 4762 h 11"/>
                <a:gd name="T26" fmla="*/ 19050 w 34"/>
                <a:gd name="T27" fmla="*/ 4762 h 11"/>
                <a:gd name="T28" fmla="*/ 23813 w 34"/>
                <a:gd name="T29" fmla="*/ 4762 h 11"/>
                <a:gd name="T30" fmla="*/ 19050 w 34"/>
                <a:gd name="T31" fmla="*/ 4762 h 11"/>
                <a:gd name="T32" fmla="*/ 23813 w 34"/>
                <a:gd name="T33" fmla="*/ 11112 h 11"/>
                <a:gd name="T34" fmla="*/ 19050 w 34"/>
                <a:gd name="T35" fmla="*/ 11112 h 11"/>
                <a:gd name="T36" fmla="*/ 19050 w 34"/>
                <a:gd name="T37" fmla="*/ 4762 h 11"/>
                <a:gd name="T38" fmla="*/ 12700 w 34"/>
                <a:gd name="T39" fmla="*/ 11112 h 11"/>
                <a:gd name="T40" fmla="*/ 12700 w 34"/>
                <a:gd name="T41" fmla="*/ 4762 h 11"/>
                <a:gd name="T42" fmla="*/ 19050 w 34"/>
                <a:gd name="T43" fmla="*/ 4762 h 11"/>
                <a:gd name="T44" fmla="*/ 12700 w 34"/>
                <a:gd name="T45" fmla="*/ 4762 h 11"/>
                <a:gd name="T46" fmla="*/ 6350 w 34"/>
                <a:gd name="T47" fmla="*/ 4762 h 11"/>
                <a:gd name="T48" fmla="*/ 0 w 34"/>
                <a:gd name="T49" fmla="*/ 4762 h 11"/>
                <a:gd name="T50" fmla="*/ 6350 w 34"/>
                <a:gd name="T51" fmla="*/ 4762 h 11"/>
                <a:gd name="T52" fmla="*/ 6350 w 34"/>
                <a:gd name="T53" fmla="*/ 0 h 11"/>
                <a:gd name="T54" fmla="*/ 12700 w 34"/>
                <a:gd name="T55" fmla="*/ 0 h 11"/>
                <a:gd name="T56" fmla="*/ 19050 w 34"/>
                <a:gd name="T57" fmla="*/ 0 h 11"/>
                <a:gd name="T58" fmla="*/ 23813 w 34"/>
                <a:gd name="T59" fmla="*/ 0 h 11"/>
                <a:gd name="T60" fmla="*/ 30163 w 34"/>
                <a:gd name="T61" fmla="*/ 0 h 11"/>
                <a:gd name="T62" fmla="*/ 36513 w 34"/>
                <a:gd name="T63" fmla="*/ 0 h 11"/>
                <a:gd name="T64" fmla="*/ 42863 w 34"/>
                <a:gd name="T65" fmla="*/ 0 h 11"/>
                <a:gd name="T66" fmla="*/ 47625 w 34"/>
                <a:gd name="T67" fmla="*/ 0 h 11"/>
                <a:gd name="T68" fmla="*/ 42863 w 34"/>
                <a:gd name="T69" fmla="*/ 4762 h 11"/>
                <a:gd name="T70" fmla="*/ 36513 w 34"/>
                <a:gd name="T71" fmla="*/ 4762 h 11"/>
                <a:gd name="T72" fmla="*/ 30163 w 34"/>
                <a:gd name="T73" fmla="*/ 0 h 11"/>
                <a:gd name="T74" fmla="*/ 30163 w 34"/>
                <a:gd name="T75" fmla="*/ 4762 h 11"/>
                <a:gd name="T76" fmla="*/ 36513 w 34"/>
                <a:gd name="T77" fmla="*/ 4762 h 11"/>
                <a:gd name="T78" fmla="*/ 42863 w 34"/>
                <a:gd name="T79" fmla="*/ 4762 h 11"/>
                <a:gd name="T80" fmla="*/ 47625 w 34"/>
                <a:gd name="T81" fmla="*/ 4762 h 11"/>
                <a:gd name="T82" fmla="*/ 42863 w 34"/>
                <a:gd name="T83" fmla="*/ 4762 h 11"/>
                <a:gd name="T84" fmla="*/ 36513 w 34"/>
                <a:gd name="T85" fmla="*/ 4762 h 11"/>
                <a:gd name="T86" fmla="*/ 36513 w 34"/>
                <a:gd name="T87" fmla="*/ 11112 h 11"/>
                <a:gd name="T88" fmla="*/ 42863 w 34"/>
                <a:gd name="T89" fmla="*/ 4762 h 11"/>
                <a:gd name="T90" fmla="*/ 47625 w 34"/>
                <a:gd name="T91" fmla="*/ 4762 h 11"/>
                <a:gd name="T92" fmla="*/ 47625 w 34"/>
                <a:gd name="T93" fmla="*/ 11112 h 11"/>
                <a:gd name="T94" fmla="*/ 53975 w 34"/>
                <a:gd name="T95" fmla="*/ 11112 h 11"/>
                <a:gd name="T96" fmla="*/ 53975 w 34"/>
                <a:gd name="T97" fmla="*/ 17462 h 1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34" h="11">
                  <a:moveTo>
                    <a:pt x="34" y="11"/>
                  </a:moveTo>
                  <a:lnTo>
                    <a:pt x="30" y="11"/>
                  </a:lnTo>
                  <a:lnTo>
                    <a:pt x="30" y="7"/>
                  </a:lnTo>
                  <a:lnTo>
                    <a:pt x="27" y="7"/>
                  </a:lnTo>
                  <a:lnTo>
                    <a:pt x="23" y="7"/>
                  </a:lnTo>
                  <a:lnTo>
                    <a:pt x="19" y="7"/>
                  </a:lnTo>
                  <a:lnTo>
                    <a:pt x="23" y="7"/>
                  </a:lnTo>
                  <a:lnTo>
                    <a:pt x="23" y="3"/>
                  </a:lnTo>
                  <a:lnTo>
                    <a:pt x="19" y="7"/>
                  </a:lnTo>
                  <a:lnTo>
                    <a:pt x="19" y="3"/>
                  </a:lnTo>
                  <a:lnTo>
                    <a:pt x="23" y="3"/>
                  </a:lnTo>
                  <a:lnTo>
                    <a:pt x="19" y="3"/>
                  </a:lnTo>
                  <a:lnTo>
                    <a:pt x="15" y="3"/>
                  </a:lnTo>
                  <a:lnTo>
                    <a:pt x="12" y="3"/>
                  </a:lnTo>
                  <a:lnTo>
                    <a:pt x="15" y="3"/>
                  </a:lnTo>
                  <a:lnTo>
                    <a:pt x="12" y="3"/>
                  </a:lnTo>
                  <a:lnTo>
                    <a:pt x="15" y="7"/>
                  </a:lnTo>
                  <a:lnTo>
                    <a:pt x="12" y="7"/>
                  </a:lnTo>
                  <a:lnTo>
                    <a:pt x="12" y="3"/>
                  </a:lnTo>
                  <a:lnTo>
                    <a:pt x="8" y="7"/>
                  </a:lnTo>
                  <a:lnTo>
                    <a:pt x="8" y="3"/>
                  </a:lnTo>
                  <a:lnTo>
                    <a:pt x="12" y="3"/>
                  </a:lnTo>
                  <a:lnTo>
                    <a:pt x="8" y="3"/>
                  </a:lnTo>
                  <a:lnTo>
                    <a:pt x="4" y="3"/>
                  </a:lnTo>
                  <a:lnTo>
                    <a:pt x="0" y="3"/>
                  </a:lnTo>
                  <a:lnTo>
                    <a:pt x="4" y="3"/>
                  </a:lnTo>
                  <a:lnTo>
                    <a:pt x="4" y="0"/>
                  </a:lnTo>
                  <a:lnTo>
                    <a:pt x="8" y="0"/>
                  </a:lnTo>
                  <a:lnTo>
                    <a:pt x="12" y="0"/>
                  </a:lnTo>
                  <a:lnTo>
                    <a:pt x="15" y="0"/>
                  </a:lnTo>
                  <a:lnTo>
                    <a:pt x="19" y="0"/>
                  </a:lnTo>
                  <a:lnTo>
                    <a:pt x="23" y="0"/>
                  </a:lnTo>
                  <a:lnTo>
                    <a:pt x="27" y="0"/>
                  </a:lnTo>
                  <a:lnTo>
                    <a:pt x="30" y="0"/>
                  </a:lnTo>
                  <a:lnTo>
                    <a:pt x="27" y="3"/>
                  </a:lnTo>
                  <a:lnTo>
                    <a:pt x="23" y="3"/>
                  </a:lnTo>
                  <a:lnTo>
                    <a:pt x="19" y="0"/>
                  </a:lnTo>
                  <a:lnTo>
                    <a:pt x="19" y="3"/>
                  </a:lnTo>
                  <a:lnTo>
                    <a:pt x="23" y="3"/>
                  </a:lnTo>
                  <a:lnTo>
                    <a:pt x="27" y="3"/>
                  </a:lnTo>
                  <a:lnTo>
                    <a:pt x="30" y="3"/>
                  </a:lnTo>
                  <a:lnTo>
                    <a:pt x="27" y="3"/>
                  </a:lnTo>
                  <a:lnTo>
                    <a:pt x="23" y="3"/>
                  </a:lnTo>
                  <a:lnTo>
                    <a:pt x="23" y="7"/>
                  </a:lnTo>
                  <a:lnTo>
                    <a:pt x="27" y="3"/>
                  </a:lnTo>
                  <a:lnTo>
                    <a:pt x="30" y="3"/>
                  </a:lnTo>
                  <a:lnTo>
                    <a:pt x="30" y="7"/>
                  </a:lnTo>
                  <a:lnTo>
                    <a:pt x="34" y="7"/>
                  </a:lnTo>
                  <a:lnTo>
                    <a:pt x="34" y="11"/>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466" name="Freeform 3331"/>
            <p:cNvSpPr>
              <a:spLocks/>
            </p:cNvSpPr>
            <p:nvPr/>
          </p:nvSpPr>
          <p:spPr bwMode="auto">
            <a:xfrm>
              <a:off x="5192713" y="4765675"/>
              <a:ext cx="41275" cy="19050"/>
            </a:xfrm>
            <a:custGeom>
              <a:avLst/>
              <a:gdLst>
                <a:gd name="T0" fmla="*/ 23813 w 26"/>
                <a:gd name="T1" fmla="*/ 19050 h 12"/>
                <a:gd name="T2" fmla="*/ 17463 w 26"/>
                <a:gd name="T3" fmla="*/ 19050 h 12"/>
                <a:gd name="T4" fmla="*/ 23813 w 26"/>
                <a:gd name="T5" fmla="*/ 19050 h 12"/>
                <a:gd name="T6" fmla="*/ 23813 w 26"/>
                <a:gd name="T7" fmla="*/ 12700 h 12"/>
                <a:gd name="T8" fmla="*/ 17463 w 26"/>
                <a:gd name="T9" fmla="*/ 12700 h 12"/>
                <a:gd name="T10" fmla="*/ 17463 w 26"/>
                <a:gd name="T11" fmla="*/ 19050 h 12"/>
                <a:gd name="T12" fmla="*/ 12700 w 26"/>
                <a:gd name="T13" fmla="*/ 19050 h 12"/>
                <a:gd name="T14" fmla="*/ 12700 w 26"/>
                <a:gd name="T15" fmla="*/ 12700 h 12"/>
                <a:gd name="T16" fmla="*/ 6350 w 26"/>
                <a:gd name="T17" fmla="*/ 12700 h 12"/>
                <a:gd name="T18" fmla="*/ 6350 w 26"/>
                <a:gd name="T19" fmla="*/ 6350 h 12"/>
                <a:gd name="T20" fmla="*/ 0 w 26"/>
                <a:gd name="T21" fmla="*/ 6350 h 12"/>
                <a:gd name="T22" fmla="*/ 6350 w 26"/>
                <a:gd name="T23" fmla="*/ 6350 h 12"/>
                <a:gd name="T24" fmla="*/ 12700 w 26"/>
                <a:gd name="T25" fmla="*/ 6350 h 12"/>
                <a:gd name="T26" fmla="*/ 17463 w 26"/>
                <a:gd name="T27" fmla="*/ 6350 h 12"/>
                <a:gd name="T28" fmla="*/ 12700 w 26"/>
                <a:gd name="T29" fmla="*/ 6350 h 12"/>
                <a:gd name="T30" fmla="*/ 6350 w 26"/>
                <a:gd name="T31" fmla="*/ 6350 h 12"/>
                <a:gd name="T32" fmla="*/ 12700 w 26"/>
                <a:gd name="T33" fmla="*/ 6350 h 12"/>
                <a:gd name="T34" fmla="*/ 17463 w 26"/>
                <a:gd name="T35" fmla="*/ 6350 h 12"/>
                <a:gd name="T36" fmla="*/ 12700 w 26"/>
                <a:gd name="T37" fmla="*/ 0 h 12"/>
                <a:gd name="T38" fmla="*/ 17463 w 26"/>
                <a:gd name="T39" fmla="*/ 0 h 12"/>
                <a:gd name="T40" fmla="*/ 23813 w 26"/>
                <a:gd name="T41" fmla="*/ 6350 h 12"/>
                <a:gd name="T42" fmla="*/ 17463 w 26"/>
                <a:gd name="T43" fmla="*/ 6350 h 12"/>
                <a:gd name="T44" fmla="*/ 23813 w 26"/>
                <a:gd name="T45" fmla="*/ 6350 h 12"/>
                <a:gd name="T46" fmla="*/ 30163 w 26"/>
                <a:gd name="T47" fmla="*/ 6350 h 12"/>
                <a:gd name="T48" fmla="*/ 36513 w 26"/>
                <a:gd name="T49" fmla="*/ 6350 h 12"/>
                <a:gd name="T50" fmla="*/ 30163 w 26"/>
                <a:gd name="T51" fmla="*/ 6350 h 12"/>
                <a:gd name="T52" fmla="*/ 30163 w 26"/>
                <a:gd name="T53" fmla="*/ 12700 h 12"/>
                <a:gd name="T54" fmla="*/ 36513 w 26"/>
                <a:gd name="T55" fmla="*/ 12700 h 12"/>
                <a:gd name="T56" fmla="*/ 41275 w 26"/>
                <a:gd name="T57" fmla="*/ 12700 h 12"/>
                <a:gd name="T58" fmla="*/ 36513 w 26"/>
                <a:gd name="T59" fmla="*/ 12700 h 12"/>
                <a:gd name="T60" fmla="*/ 30163 w 26"/>
                <a:gd name="T61" fmla="*/ 12700 h 12"/>
                <a:gd name="T62" fmla="*/ 30163 w 26"/>
                <a:gd name="T63" fmla="*/ 19050 h 12"/>
                <a:gd name="T64" fmla="*/ 36513 w 26"/>
                <a:gd name="T65" fmla="*/ 19050 h 12"/>
                <a:gd name="T66" fmla="*/ 30163 w 26"/>
                <a:gd name="T67" fmla="*/ 19050 h 12"/>
                <a:gd name="T68" fmla="*/ 23813 w 26"/>
                <a:gd name="T69" fmla="*/ 19050 h 1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6" h="12">
                  <a:moveTo>
                    <a:pt x="15" y="12"/>
                  </a:moveTo>
                  <a:lnTo>
                    <a:pt x="11" y="12"/>
                  </a:lnTo>
                  <a:lnTo>
                    <a:pt x="15" y="12"/>
                  </a:lnTo>
                  <a:lnTo>
                    <a:pt x="15" y="8"/>
                  </a:lnTo>
                  <a:lnTo>
                    <a:pt x="11" y="8"/>
                  </a:lnTo>
                  <a:lnTo>
                    <a:pt x="11" y="12"/>
                  </a:lnTo>
                  <a:lnTo>
                    <a:pt x="8" y="12"/>
                  </a:lnTo>
                  <a:lnTo>
                    <a:pt x="8" y="8"/>
                  </a:lnTo>
                  <a:lnTo>
                    <a:pt x="4" y="8"/>
                  </a:lnTo>
                  <a:lnTo>
                    <a:pt x="4" y="4"/>
                  </a:lnTo>
                  <a:lnTo>
                    <a:pt x="0" y="4"/>
                  </a:lnTo>
                  <a:lnTo>
                    <a:pt x="4" y="4"/>
                  </a:lnTo>
                  <a:lnTo>
                    <a:pt x="8" y="4"/>
                  </a:lnTo>
                  <a:lnTo>
                    <a:pt x="11" y="4"/>
                  </a:lnTo>
                  <a:lnTo>
                    <a:pt x="8" y="4"/>
                  </a:lnTo>
                  <a:lnTo>
                    <a:pt x="4" y="4"/>
                  </a:lnTo>
                  <a:lnTo>
                    <a:pt x="8" y="4"/>
                  </a:lnTo>
                  <a:lnTo>
                    <a:pt x="11" y="4"/>
                  </a:lnTo>
                  <a:lnTo>
                    <a:pt x="8" y="0"/>
                  </a:lnTo>
                  <a:lnTo>
                    <a:pt x="11" y="0"/>
                  </a:lnTo>
                  <a:lnTo>
                    <a:pt x="15" y="4"/>
                  </a:lnTo>
                  <a:lnTo>
                    <a:pt x="11" y="4"/>
                  </a:lnTo>
                  <a:lnTo>
                    <a:pt x="15" y="4"/>
                  </a:lnTo>
                  <a:lnTo>
                    <a:pt x="19" y="4"/>
                  </a:lnTo>
                  <a:lnTo>
                    <a:pt x="23" y="4"/>
                  </a:lnTo>
                  <a:lnTo>
                    <a:pt x="19" y="4"/>
                  </a:lnTo>
                  <a:lnTo>
                    <a:pt x="19" y="8"/>
                  </a:lnTo>
                  <a:lnTo>
                    <a:pt x="23" y="8"/>
                  </a:lnTo>
                  <a:lnTo>
                    <a:pt x="26" y="8"/>
                  </a:lnTo>
                  <a:lnTo>
                    <a:pt x="23" y="8"/>
                  </a:lnTo>
                  <a:lnTo>
                    <a:pt x="19" y="8"/>
                  </a:lnTo>
                  <a:lnTo>
                    <a:pt x="19" y="12"/>
                  </a:lnTo>
                  <a:lnTo>
                    <a:pt x="23" y="12"/>
                  </a:lnTo>
                  <a:lnTo>
                    <a:pt x="19" y="12"/>
                  </a:lnTo>
                  <a:lnTo>
                    <a:pt x="15" y="12"/>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467" name="Freeform 3332"/>
            <p:cNvSpPr>
              <a:spLocks/>
            </p:cNvSpPr>
            <p:nvPr/>
          </p:nvSpPr>
          <p:spPr bwMode="auto">
            <a:xfrm>
              <a:off x="5324475" y="4808538"/>
              <a:ext cx="34925" cy="4762"/>
            </a:xfrm>
            <a:custGeom>
              <a:avLst/>
              <a:gdLst>
                <a:gd name="T0" fmla="*/ 30163 w 22"/>
                <a:gd name="T1" fmla="*/ 4762 h 3"/>
                <a:gd name="T2" fmla="*/ 23813 w 22"/>
                <a:gd name="T3" fmla="*/ 4762 h 3"/>
                <a:gd name="T4" fmla="*/ 17463 w 22"/>
                <a:gd name="T5" fmla="*/ 4762 h 3"/>
                <a:gd name="T6" fmla="*/ 11113 w 22"/>
                <a:gd name="T7" fmla="*/ 4762 h 3"/>
                <a:gd name="T8" fmla="*/ 17463 w 22"/>
                <a:gd name="T9" fmla="*/ 4762 h 3"/>
                <a:gd name="T10" fmla="*/ 11113 w 22"/>
                <a:gd name="T11" fmla="*/ 4762 h 3"/>
                <a:gd name="T12" fmla="*/ 4763 w 22"/>
                <a:gd name="T13" fmla="*/ 4762 h 3"/>
                <a:gd name="T14" fmla="*/ 4763 w 22"/>
                <a:gd name="T15" fmla="*/ 0 h 3"/>
                <a:gd name="T16" fmla="*/ 0 w 22"/>
                <a:gd name="T17" fmla="*/ 0 h 3"/>
                <a:gd name="T18" fmla="*/ 4763 w 22"/>
                <a:gd name="T19" fmla="*/ 0 h 3"/>
                <a:gd name="T20" fmla="*/ 11113 w 22"/>
                <a:gd name="T21" fmla="*/ 0 h 3"/>
                <a:gd name="T22" fmla="*/ 17463 w 22"/>
                <a:gd name="T23" fmla="*/ 0 h 3"/>
                <a:gd name="T24" fmla="*/ 23813 w 22"/>
                <a:gd name="T25" fmla="*/ 0 h 3"/>
                <a:gd name="T26" fmla="*/ 30163 w 22"/>
                <a:gd name="T27" fmla="*/ 0 h 3"/>
                <a:gd name="T28" fmla="*/ 34925 w 22"/>
                <a:gd name="T29" fmla="*/ 0 h 3"/>
                <a:gd name="T30" fmla="*/ 34925 w 22"/>
                <a:gd name="T31" fmla="*/ 4762 h 3"/>
                <a:gd name="T32" fmla="*/ 30163 w 22"/>
                <a:gd name="T33" fmla="*/ 4762 h 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2" h="3">
                  <a:moveTo>
                    <a:pt x="19" y="3"/>
                  </a:moveTo>
                  <a:lnTo>
                    <a:pt x="15" y="3"/>
                  </a:lnTo>
                  <a:lnTo>
                    <a:pt x="11" y="3"/>
                  </a:lnTo>
                  <a:lnTo>
                    <a:pt x="7" y="3"/>
                  </a:lnTo>
                  <a:lnTo>
                    <a:pt x="11" y="3"/>
                  </a:lnTo>
                  <a:lnTo>
                    <a:pt x="7" y="3"/>
                  </a:lnTo>
                  <a:lnTo>
                    <a:pt x="3" y="3"/>
                  </a:lnTo>
                  <a:lnTo>
                    <a:pt x="3" y="0"/>
                  </a:lnTo>
                  <a:lnTo>
                    <a:pt x="0" y="0"/>
                  </a:lnTo>
                  <a:lnTo>
                    <a:pt x="3" y="0"/>
                  </a:lnTo>
                  <a:lnTo>
                    <a:pt x="7" y="0"/>
                  </a:lnTo>
                  <a:lnTo>
                    <a:pt x="11" y="0"/>
                  </a:lnTo>
                  <a:lnTo>
                    <a:pt x="15" y="0"/>
                  </a:lnTo>
                  <a:lnTo>
                    <a:pt x="19" y="0"/>
                  </a:lnTo>
                  <a:lnTo>
                    <a:pt x="22" y="0"/>
                  </a:lnTo>
                  <a:lnTo>
                    <a:pt x="22" y="3"/>
                  </a:lnTo>
                  <a:lnTo>
                    <a:pt x="19" y="3"/>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468" name="Freeform 3333"/>
            <p:cNvSpPr>
              <a:spLocks/>
            </p:cNvSpPr>
            <p:nvPr/>
          </p:nvSpPr>
          <p:spPr bwMode="auto">
            <a:xfrm>
              <a:off x="5199063" y="4545013"/>
              <a:ext cx="17462" cy="12700"/>
            </a:xfrm>
            <a:custGeom>
              <a:avLst/>
              <a:gdLst>
                <a:gd name="T0" fmla="*/ 6350 w 11"/>
                <a:gd name="T1" fmla="*/ 12700 h 8"/>
                <a:gd name="T2" fmla="*/ 0 w 11"/>
                <a:gd name="T3" fmla="*/ 12700 h 8"/>
                <a:gd name="T4" fmla="*/ 0 w 11"/>
                <a:gd name="T5" fmla="*/ 6350 h 8"/>
                <a:gd name="T6" fmla="*/ 6350 w 11"/>
                <a:gd name="T7" fmla="*/ 6350 h 8"/>
                <a:gd name="T8" fmla="*/ 0 w 11"/>
                <a:gd name="T9" fmla="*/ 6350 h 8"/>
                <a:gd name="T10" fmla="*/ 0 w 11"/>
                <a:gd name="T11" fmla="*/ 0 h 8"/>
                <a:gd name="T12" fmla="*/ 6350 w 11"/>
                <a:gd name="T13" fmla="*/ 0 h 8"/>
                <a:gd name="T14" fmla="*/ 11112 w 11"/>
                <a:gd name="T15" fmla="*/ 0 h 8"/>
                <a:gd name="T16" fmla="*/ 17462 w 11"/>
                <a:gd name="T17" fmla="*/ 0 h 8"/>
                <a:gd name="T18" fmla="*/ 17462 w 11"/>
                <a:gd name="T19" fmla="*/ 6350 h 8"/>
                <a:gd name="T20" fmla="*/ 11112 w 11"/>
                <a:gd name="T21" fmla="*/ 6350 h 8"/>
                <a:gd name="T22" fmla="*/ 17462 w 11"/>
                <a:gd name="T23" fmla="*/ 6350 h 8"/>
                <a:gd name="T24" fmla="*/ 11112 w 11"/>
                <a:gd name="T25" fmla="*/ 6350 h 8"/>
                <a:gd name="T26" fmla="*/ 11112 w 11"/>
                <a:gd name="T27" fmla="*/ 12700 h 8"/>
                <a:gd name="T28" fmla="*/ 6350 w 11"/>
                <a:gd name="T29" fmla="*/ 12700 h 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1" h="8">
                  <a:moveTo>
                    <a:pt x="4" y="8"/>
                  </a:moveTo>
                  <a:lnTo>
                    <a:pt x="0" y="8"/>
                  </a:lnTo>
                  <a:lnTo>
                    <a:pt x="0" y="4"/>
                  </a:lnTo>
                  <a:lnTo>
                    <a:pt x="4" y="4"/>
                  </a:lnTo>
                  <a:lnTo>
                    <a:pt x="0" y="4"/>
                  </a:lnTo>
                  <a:lnTo>
                    <a:pt x="0" y="0"/>
                  </a:lnTo>
                  <a:lnTo>
                    <a:pt x="4" y="0"/>
                  </a:lnTo>
                  <a:lnTo>
                    <a:pt x="7" y="0"/>
                  </a:lnTo>
                  <a:lnTo>
                    <a:pt x="11" y="0"/>
                  </a:lnTo>
                  <a:lnTo>
                    <a:pt x="11" y="4"/>
                  </a:lnTo>
                  <a:lnTo>
                    <a:pt x="7" y="4"/>
                  </a:lnTo>
                  <a:lnTo>
                    <a:pt x="11" y="4"/>
                  </a:lnTo>
                  <a:lnTo>
                    <a:pt x="7" y="4"/>
                  </a:lnTo>
                  <a:lnTo>
                    <a:pt x="7" y="8"/>
                  </a:lnTo>
                  <a:lnTo>
                    <a:pt x="4" y="8"/>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469" name="Freeform 3334"/>
            <p:cNvSpPr>
              <a:spLocks/>
            </p:cNvSpPr>
            <p:nvPr/>
          </p:nvSpPr>
          <p:spPr bwMode="auto">
            <a:xfrm>
              <a:off x="5168900" y="4748213"/>
              <a:ext cx="41275" cy="17462"/>
            </a:xfrm>
            <a:custGeom>
              <a:avLst/>
              <a:gdLst>
                <a:gd name="T0" fmla="*/ 41275 w 26"/>
                <a:gd name="T1" fmla="*/ 17462 h 11"/>
                <a:gd name="T2" fmla="*/ 36513 w 26"/>
                <a:gd name="T3" fmla="*/ 17462 h 11"/>
                <a:gd name="T4" fmla="*/ 30163 w 26"/>
                <a:gd name="T5" fmla="*/ 17462 h 11"/>
                <a:gd name="T6" fmla="*/ 23813 w 26"/>
                <a:gd name="T7" fmla="*/ 12700 h 11"/>
                <a:gd name="T8" fmla="*/ 17463 w 26"/>
                <a:gd name="T9" fmla="*/ 12700 h 11"/>
                <a:gd name="T10" fmla="*/ 12700 w 26"/>
                <a:gd name="T11" fmla="*/ 12700 h 11"/>
                <a:gd name="T12" fmla="*/ 6350 w 26"/>
                <a:gd name="T13" fmla="*/ 12700 h 11"/>
                <a:gd name="T14" fmla="*/ 0 w 26"/>
                <a:gd name="T15" fmla="*/ 6350 h 11"/>
                <a:gd name="T16" fmla="*/ 0 w 26"/>
                <a:gd name="T17" fmla="*/ 0 h 11"/>
                <a:gd name="T18" fmla="*/ 0 w 26"/>
                <a:gd name="T19" fmla="*/ 6350 h 11"/>
                <a:gd name="T20" fmla="*/ 6350 w 26"/>
                <a:gd name="T21" fmla="*/ 6350 h 11"/>
                <a:gd name="T22" fmla="*/ 12700 w 26"/>
                <a:gd name="T23" fmla="*/ 12700 h 11"/>
                <a:gd name="T24" fmla="*/ 12700 w 26"/>
                <a:gd name="T25" fmla="*/ 6350 h 11"/>
                <a:gd name="T26" fmla="*/ 17463 w 26"/>
                <a:gd name="T27" fmla="*/ 6350 h 11"/>
                <a:gd name="T28" fmla="*/ 17463 w 26"/>
                <a:gd name="T29" fmla="*/ 12700 h 11"/>
                <a:gd name="T30" fmla="*/ 23813 w 26"/>
                <a:gd name="T31" fmla="*/ 12700 h 11"/>
                <a:gd name="T32" fmla="*/ 30163 w 26"/>
                <a:gd name="T33" fmla="*/ 12700 h 11"/>
                <a:gd name="T34" fmla="*/ 30163 w 26"/>
                <a:gd name="T35" fmla="*/ 17462 h 11"/>
                <a:gd name="T36" fmla="*/ 30163 w 26"/>
                <a:gd name="T37" fmla="*/ 12700 h 11"/>
                <a:gd name="T38" fmla="*/ 36513 w 26"/>
                <a:gd name="T39" fmla="*/ 17462 h 11"/>
                <a:gd name="T40" fmla="*/ 41275 w 26"/>
                <a:gd name="T41" fmla="*/ 17462 h 1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6" h="11">
                  <a:moveTo>
                    <a:pt x="26" y="11"/>
                  </a:moveTo>
                  <a:lnTo>
                    <a:pt x="23" y="11"/>
                  </a:lnTo>
                  <a:lnTo>
                    <a:pt x="19" y="11"/>
                  </a:lnTo>
                  <a:lnTo>
                    <a:pt x="15" y="8"/>
                  </a:lnTo>
                  <a:lnTo>
                    <a:pt x="11" y="8"/>
                  </a:lnTo>
                  <a:lnTo>
                    <a:pt x="8" y="8"/>
                  </a:lnTo>
                  <a:lnTo>
                    <a:pt x="4" y="8"/>
                  </a:lnTo>
                  <a:lnTo>
                    <a:pt x="0" y="4"/>
                  </a:lnTo>
                  <a:lnTo>
                    <a:pt x="0" y="0"/>
                  </a:lnTo>
                  <a:lnTo>
                    <a:pt x="0" y="4"/>
                  </a:lnTo>
                  <a:lnTo>
                    <a:pt x="4" y="4"/>
                  </a:lnTo>
                  <a:lnTo>
                    <a:pt x="8" y="8"/>
                  </a:lnTo>
                  <a:lnTo>
                    <a:pt x="8" y="4"/>
                  </a:lnTo>
                  <a:lnTo>
                    <a:pt x="11" y="4"/>
                  </a:lnTo>
                  <a:lnTo>
                    <a:pt x="11" y="8"/>
                  </a:lnTo>
                  <a:lnTo>
                    <a:pt x="15" y="8"/>
                  </a:lnTo>
                  <a:lnTo>
                    <a:pt x="19" y="8"/>
                  </a:lnTo>
                  <a:lnTo>
                    <a:pt x="19" y="11"/>
                  </a:lnTo>
                  <a:lnTo>
                    <a:pt x="19" y="8"/>
                  </a:lnTo>
                  <a:lnTo>
                    <a:pt x="23" y="11"/>
                  </a:lnTo>
                  <a:lnTo>
                    <a:pt x="26" y="11"/>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470" name="Freeform 3335"/>
            <p:cNvSpPr>
              <a:spLocks/>
            </p:cNvSpPr>
            <p:nvPr/>
          </p:nvSpPr>
          <p:spPr bwMode="auto">
            <a:xfrm>
              <a:off x="5240338" y="4784725"/>
              <a:ext cx="17462" cy="4763"/>
            </a:xfrm>
            <a:custGeom>
              <a:avLst/>
              <a:gdLst>
                <a:gd name="T0" fmla="*/ 17462 w 11"/>
                <a:gd name="T1" fmla="*/ 4763 h 3"/>
                <a:gd name="T2" fmla="*/ 12700 w 11"/>
                <a:gd name="T3" fmla="*/ 4763 h 3"/>
                <a:gd name="T4" fmla="*/ 12700 w 11"/>
                <a:gd name="T5" fmla="*/ 0 h 3"/>
                <a:gd name="T6" fmla="*/ 6350 w 11"/>
                <a:gd name="T7" fmla="*/ 0 h 3"/>
                <a:gd name="T8" fmla="*/ 6350 w 11"/>
                <a:gd name="T9" fmla="*/ 4763 h 3"/>
                <a:gd name="T10" fmla="*/ 0 w 11"/>
                <a:gd name="T11" fmla="*/ 4763 h 3"/>
                <a:gd name="T12" fmla="*/ 6350 w 11"/>
                <a:gd name="T13" fmla="*/ 0 h 3"/>
                <a:gd name="T14" fmla="*/ 12700 w 11"/>
                <a:gd name="T15" fmla="*/ 0 h 3"/>
                <a:gd name="T16" fmla="*/ 17462 w 11"/>
                <a:gd name="T17" fmla="*/ 0 h 3"/>
                <a:gd name="T18" fmla="*/ 17462 w 11"/>
                <a:gd name="T19" fmla="*/ 4763 h 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1" h="3">
                  <a:moveTo>
                    <a:pt x="11" y="3"/>
                  </a:moveTo>
                  <a:lnTo>
                    <a:pt x="8" y="3"/>
                  </a:lnTo>
                  <a:lnTo>
                    <a:pt x="8" y="0"/>
                  </a:lnTo>
                  <a:lnTo>
                    <a:pt x="4" y="0"/>
                  </a:lnTo>
                  <a:lnTo>
                    <a:pt x="4" y="3"/>
                  </a:lnTo>
                  <a:lnTo>
                    <a:pt x="0" y="3"/>
                  </a:lnTo>
                  <a:lnTo>
                    <a:pt x="4" y="0"/>
                  </a:lnTo>
                  <a:lnTo>
                    <a:pt x="8" y="0"/>
                  </a:lnTo>
                  <a:lnTo>
                    <a:pt x="11" y="0"/>
                  </a:lnTo>
                  <a:lnTo>
                    <a:pt x="11" y="3"/>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471" name="Freeform 3336"/>
            <p:cNvSpPr>
              <a:spLocks/>
            </p:cNvSpPr>
            <p:nvPr/>
          </p:nvSpPr>
          <p:spPr bwMode="auto">
            <a:xfrm>
              <a:off x="5145088" y="4635500"/>
              <a:ext cx="12700" cy="17463"/>
            </a:xfrm>
            <a:custGeom>
              <a:avLst/>
              <a:gdLst>
                <a:gd name="T0" fmla="*/ 12700 w 8"/>
                <a:gd name="T1" fmla="*/ 17463 h 11"/>
                <a:gd name="T2" fmla="*/ 6350 w 8"/>
                <a:gd name="T3" fmla="*/ 11113 h 11"/>
                <a:gd name="T4" fmla="*/ 6350 w 8"/>
                <a:gd name="T5" fmla="*/ 4763 h 11"/>
                <a:gd name="T6" fmla="*/ 6350 w 8"/>
                <a:gd name="T7" fmla="*/ 11113 h 11"/>
                <a:gd name="T8" fmla="*/ 0 w 8"/>
                <a:gd name="T9" fmla="*/ 11113 h 11"/>
                <a:gd name="T10" fmla="*/ 0 w 8"/>
                <a:gd name="T11" fmla="*/ 4763 h 11"/>
                <a:gd name="T12" fmla="*/ 6350 w 8"/>
                <a:gd name="T13" fmla="*/ 4763 h 11"/>
                <a:gd name="T14" fmla="*/ 0 w 8"/>
                <a:gd name="T15" fmla="*/ 4763 h 11"/>
                <a:gd name="T16" fmla="*/ 0 w 8"/>
                <a:gd name="T17" fmla="*/ 0 h 11"/>
                <a:gd name="T18" fmla="*/ 6350 w 8"/>
                <a:gd name="T19" fmla="*/ 0 h 11"/>
                <a:gd name="T20" fmla="*/ 12700 w 8"/>
                <a:gd name="T21" fmla="*/ 0 h 11"/>
                <a:gd name="T22" fmla="*/ 12700 w 8"/>
                <a:gd name="T23" fmla="*/ 4763 h 11"/>
                <a:gd name="T24" fmla="*/ 12700 w 8"/>
                <a:gd name="T25" fmla="*/ 11113 h 11"/>
                <a:gd name="T26" fmla="*/ 12700 w 8"/>
                <a:gd name="T27" fmla="*/ 17463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8" h="11">
                  <a:moveTo>
                    <a:pt x="8" y="11"/>
                  </a:moveTo>
                  <a:lnTo>
                    <a:pt x="4" y="7"/>
                  </a:lnTo>
                  <a:lnTo>
                    <a:pt x="4" y="3"/>
                  </a:lnTo>
                  <a:lnTo>
                    <a:pt x="4" y="7"/>
                  </a:lnTo>
                  <a:lnTo>
                    <a:pt x="0" y="7"/>
                  </a:lnTo>
                  <a:lnTo>
                    <a:pt x="0" y="3"/>
                  </a:lnTo>
                  <a:lnTo>
                    <a:pt x="4" y="3"/>
                  </a:lnTo>
                  <a:lnTo>
                    <a:pt x="0" y="3"/>
                  </a:lnTo>
                  <a:lnTo>
                    <a:pt x="0" y="0"/>
                  </a:lnTo>
                  <a:lnTo>
                    <a:pt x="4" y="0"/>
                  </a:lnTo>
                  <a:lnTo>
                    <a:pt x="8" y="0"/>
                  </a:lnTo>
                  <a:lnTo>
                    <a:pt x="8" y="3"/>
                  </a:lnTo>
                  <a:lnTo>
                    <a:pt x="8" y="7"/>
                  </a:lnTo>
                  <a:lnTo>
                    <a:pt x="8" y="11"/>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472" name="Freeform 3337"/>
            <p:cNvSpPr>
              <a:spLocks/>
            </p:cNvSpPr>
            <p:nvPr/>
          </p:nvSpPr>
          <p:spPr bwMode="auto">
            <a:xfrm>
              <a:off x="5264150" y="4772025"/>
              <a:ext cx="12700" cy="17463"/>
            </a:xfrm>
            <a:custGeom>
              <a:avLst/>
              <a:gdLst>
                <a:gd name="T0" fmla="*/ 6350 w 8"/>
                <a:gd name="T1" fmla="*/ 17463 h 11"/>
                <a:gd name="T2" fmla="*/ 0 w 8"/>
                <a:gd name="T3" fmla="*/ 12700 h 11"/>
                <a:gd name="T4" fmla="*/ 0 w 8"/>
                <a:gd name="T5" fmla="*/ 6350 h 11"/>
                <a:gd name="T6" fmla="*/ 6350 w 8"/>
                <a:gd name="T7" fmla="*/ 6350 h 11"/>
                <a:gd name="T8" fmla="*/ 6350 w 8"/>
                <a:gd name="T9" fmla="*/ 0 h 11"/>
                <a:gd name="T10" fmla="*/ 12700 w 8"/>
                <a:gd name="T11" fmla="*/ 0 h 11"/>
                <a:gd name="T12" fmla="*/ 12700 w 8"/>
                <a:gd name="T13" fmla="*/ 6350 h 11"/>
                <a:gd name="T14" fmla="*/ 12700 w 8"/>
                <a:gd name="T15" fmla="*/ 12700 h 11"/>
                <a:gd name="T16" fmla="*/ 6350 w 8"/>
                <a:gd name="T17" fmla="*/ 12700 h 11"/>
                <a:gd name="T18" fmla="*/ 6350 w 8"/>
                <a:gd name="T19" fmla="*/ 6350 h 11"/>
                <a:gd name="T20" fmla="*/ 6350 w 8"/>
                <a:gd name="T21" fmla="*/ 12700 h 11"/>
                <a:gd name="T22" fmla="*/ 6350 w 8"/>
                <a:gd name="T23" fmla="*/ 17463 h 1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11">
                  <a:moveTo>
                    <a:pt x="4" y="11"/>
                  </a:moveTo>
                  <a:lnTo>
                    <a:pt x="0" y="8"/>
                  </a:lnTo>
                  <a:lnTo>
                    <a:pt x="0" y="4"/>
                  </a:lnTo>
                  <a:lnTo>
                    <a:pt x="4" y="4"/>
                  </a:lnTo>
                  <a:lnTo>
                    <a:pt x="4" y="0"/>
                  </a:lnTo>
                  <a:lnTo>
                    <a:pt x="8" y="0"/>
                  </a:lnTo>
                  <a:lnTo>
                    <a:pt x="8" y="4"/>
                  </a:lnTo>
                  <a:lnTo>
                    <a:pt x="8" y="8"/>
                  </a:lnTo>
                  <a:lnTo>
                    <a:pt x="4" y="8"/>
                  </a:lnTo>
                  <a:lnTo>
                    <a:pt x="4" y="4"/>
                  </a:lnTo>
                  <a:lnTo>
                    <a:pt x="4" y="8"/>
                  </a:lnTo>
                  <a:lnTo>
                    <a:pt x="4" y="11"/>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473" name="Freeform 3338"/>
            <p:cNvSpPr>
              <a:spLocks/>
            </p:cNvSpPr>
            <p:nvPr/>
          </p:nvSpPr>
          <p:spPr bwMode="auto">
            <a:xfrm>
              <a:off x="5229225" y="4778375"/>
              <a:ext cx="17463" cy="11113"/>
            </a:xfrm>
            <a:custGeom>
              <a:avLst/>
              <a:gdLst>
                <a:gd name="T0" fmla="*/ 11113 w 11"/>
                <a:gd name="T1" fmla="*/ 11113 h 7"/>
                <a:gd name="T2" fmla="*/ 4763 w 11"/>
                <a:gd name="T3" fmla="*/ 11113 h 7"/>
                <a:gd name="T4" fmla="*/ 0 w 11"/>
                <a:gd name="T5" fmla="*/ 6350 h 7"/>
                <a:gd name="T6" fmla="*/ 4763 w 11"/>
                <a:gd name="T7" fmla="*/ 6350 h 7"/>
                <a:gd name="T8" fmla="*/ 4763 w 11"/>
                <a:gd name="T9" fmla="*/ 0 h 7"/>
                <a:gd name="T10" fmla="*/ 11113 w 11"/>
                <a:gd name="T11" fmla="*/ 0 h 7"/>
                <a:gd name="T12" fmla="*/ 17463 w 11"/>
                <a:gd name="T13" fmla="*/ 6350 h 7"/>
                <a:gd name="T14" fmla="*/ 11113 w 11"/>
                <a:gd name="T15" fmla="*/ 6350 h 7"/>
                <a:gd name="T16" fmla="*/ 17463 w 11"/>
                <a:gd name="T17" fmla="*/ 6350 h 7"/>
                <a:gd name="T18" fmla="*/ 11113 w 11"/>
                <a:gd name="T19" fmla="*/ 6350 h 7"/>
                <a:gd name="T20" fmla="*/ 11113 w 11"/>
                <a:gd name="T21" fmla="*/ 11113 h 7"/>
                <a:gd name="T22" fmla="*/ 11113 w 11"/>
                <a:gd name="T23" fmla="*/ 6350 h 7"/>
                <a:gd name="T24" fmla="*/ 4763 w 11"/>
                <a:gd name="T25" fmla="*/ 6350 h 7"/>
                <a:gd name="T26" fmla="*/ 11113 w 11"/>
                <a:gd name="T27" fmla="*/ 6350 h 7"/>
                <a:gd name="T28" fmla="*/ 11113 w 11"/>
                <a:gd name="T29" fmla="*/ 11113 h 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1" h="7">
                  <a:moveTo>
                    <a:pt x="7" y="7"/>
                  </a:moveTo>
                  <a:lnTo>
                    <a:pt x="3" y="7"/>
                  </a:lnTo>
                  <a:lnTo>
                    <a:pt x="0" y="4"/>
                  </a:lnTo>
                  <a:lnTo>
                    <a:pt x="3" y="4"/>
                  </a:lnTo>
                  <a:lnTo>
                    <a:pt x="3" y="0"/>
                  </a:lnTo>
                  <a:lnTo>
                    <a:pt x="7" y="0"/>
                  </a:lnTo>
                  <a:lnTo>
                    <a:pt x="11" y="4"/>
                  </a:lnTo>
                  <a:lnTo>
                    <a:pt x="7" y="4"/>
                  </a:lnTo>
                  <a:lnTo>
                    <a:pt x="11" y="4"/>
                  </a:lnTo>
                  <a:lnTo>
                    <a:pt x="7" y="4"/>
                  </a:lnTo>
                  <a:lnTo>
                    <a:pt x="7" y="7"/>
                  </a:lnTo>
                  <a:lnTo>
                    <a:pt x="7" y="4"/>
                  </a:lnTo>
                  <a:lnTo>
                    <a:pt x="3" y="4"/>
                  </a:lnTo>
                  <a:lnTo>
                    <a:pt x="7" y="4"/>
                  </a:lnTo>
                  <a:lnTo>
                    <a:pt x="7" y="7"/>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474" name="Freeform 3339"/>
            <p:cNvSpPr>
              <a:spLocks/>
            </p:cNvSpPr>
            <p:nvPr/>
          </p:nvSpPr>
          <p:spPr bwMode="auto">
            <a:xfrm>
              <a:off x="5162550" y="4635500"/>
              <a:ext cx="12700" cy="17463"/>
            </a:xfrm>
            <a:custGeom>
              <a:avLst/>
              <a:gdLst>
                <a:gd name="T0" fmla="*/ 6350 w 8"/>
                <a:gd name="T1" fmla="*/ 17463 h 11"/>
                <a:gd name="T2" fmla="*/ 6350 w 8"/>
                <a:gd name="T3" fmla="*/ 11113 h 11"/>
                <a:gd name="T4" fmla="*/ 0 w 8"/>
                <a:gd name="T5" fmla="*/ 11113 h 11"/>
                <a:gd name="T6" fmla="*/ 0 w 8"/>
                <a:gd name="T7" fmla="*/ 4763 h 11"/>
                <a:gd name="T8" fmla="*/ 0 w 8"/>
                <a:gd name="T9" fmla="*/ 11113 h 11"/>
                <a:gd name="T10" fmla="*/ 6350 w 8"/>
                <a:gd name="T11" fmla="*/ 11113 h 11"/>
                <a:gd name="T12" fmla="*/ 6350 w 8"/>
                <a:gd name="T13" fmla="*/ 4763 h 11"/>
                <a:gd name="T14" fmla="*/ 0 w 8"/>
                <a:gd name="T15" fmla="*/ 4763 h 11"/>
                <a:gd name="T16" fmla="*/ 6350 w 8"/>
                <a:gd name="T17" fmla="*/ 0 h 11"/>
                <a:gd name="T18" fmla="*/ 6350 w 8"/>
                <a:gd name="T19" fmla="*/ 4763 h 11"/>
                <a:gd name="T20" fmla="*/ 6350 w 8"/>
                <a:gd name="T21" fmla="*/ 11113 h 11"/>
                <a:gd name="T22" fmla="*/ 12700 w 8"/>
                <a:gd name="T23" fmla="*/ 11113 h 11"/>
                <a:gd name="T24" fmla="*/ 12700 w 8"/>
                <a:gd name="T25" fmla="*/ 17463 h 11"/>
                <a:gd name="T26" fmla="*/ 6350 w 8"/>
                <a:gd name="T27" fmla="*/ 17463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8" h="11">
                  <a:moveTo>
                    <a:pt x="4" y="11"/>
                  </a:moveTo>
                  <a:lnTo>
                    <a:pt x="4" y="7"/>
                  </a:lnTo>
                  <a:lnTo>
                    <a:pt x="0" y="7"/>
                  </a:lnTo>
                  <a:lnTo>
                    <a:pt x="0" y="3"/>
                  </a:lnTo>
                  <a:lnTo>
                    <a:pt x="0" y="7"/>
                  </a:lnTo>
                  <a:lnTo>
                    <a:pt x="4" y="7"/>
                  </a:lnTo>
                  <a:lnTo>
                    <a:pt x="4" y="3"/>
                  </a:lnTo>
                  <a:lnTo>
                    <a:pt x="0" y="3"/>
                  </a:lnTo>
                  <a:lnTo>
                    <a:pt x="4" y="0"/>
                  </a:lnTo>
                  <a:lnTo>
                    <a:pt x="4" y="3"/>
                  </a:lnTo>
                  <a:lnTo>
                    <a:pt x="4" y="7"/>
                  </a:lnTo>
                  <a:lnTo>
                    <a:pt x="8" y="7"/>
                  </a:lnTo>
                  <a:lnTo>
                    <a:pt x="8" y="11"/>
                  </a:lnTo>
                  <a:lnTo>
                    <a:pt x="4" y="11"/>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475" name="Freeform 3340"/>
            <p:cNvSpPr>
              <a:spLocks/>
            </p:cNvSpPr>
            <p:nvPr/>
          </p:nvSpPr>
          <p:spPr bwMode="auto">
            <a:xfrm>
              <a:off x="5151438" y="4683125"/>
              <a:ext cx="17462" cy="11113"/>
            </a:xfrm>
            <a:custGeom>
              <a:avLst/>
              <a:gdLst>
                <a:gd name="T0" fmla="*/ 6350 w 11"/>
                <a:gd name="T1" fmla="*/ 11113 h 7"/>
                <a:gd name="T2" fmla="*/ 0 w 11"/>
                <a:gd name="T3" fmla="*/ 11113 h 7"/>
                <a:gd name="T4" fmla="*/ 6350 w 11"/>
                <a:gd name="T5" fmla="*/ 11113 h 7"/>
                <a:gd name="T6" fmla="*/ 6350 w 11"/>
                <a:gd name="T7" fmla="*/ 6350 h 7"/>
                <a:gd name="T8" fmla="*/ 0 w 11"/>
                <a:gd name="T9" fmla="*/ 6350 h 7"/>
                <a:gd name="T10" fmla="*/ 0 w 11"/>
                <a:gd name="T11" fmla="*/ 11113 h 7"/>
                <a:gd name="T12" fmla="*/ 0 w 11"/>
                <a:gd name="T13" fmla="*/ 6350 h 7"/>
                <a:gd name="T14" fmla="*/ 6350 w 11"/>
                <a:gd name="T15" fmla="*/ 6350 h 7"/>
                <a:gd name="T16" fmla="*/ 0 w 11"/>
                <a:gd name="T17" fmla="*/ 6350 h 7"/>
                <a:gd name="T18" fmla="*/ 6350 w 11"/>
                <a:gd name="T19" fmla="*/ 6350 h 7"/>
                <a:gd name="T20" fmla="*/ 0 w 11"/>
                <a:gd name="T21" fmla="*/ 6350 h 7"/>
                <a:gd name="T22" fmla="*/ 0 w 11"/>
                <a:gd name="T23" fmla="*/ 0 h 7"/>
                <a:gd name="T24" fmla="*/ 6350 w 11"/>
                <a:gd name="T25" fmla="*/ 0 h 7"/>
                <a:gd name="T26" fmla="*/ 11112 w 11"/>
                <a:gd name="T27" fmla="*/ 6350 h 7"/>
                <a:gd name="T28" fmla="*/ 6350 w 11"/>
                <a:gd name="T29" fmla="*/ 6350 h 7"/>
                <a:gd name="T30" fmla="*/ 11112 w 11"/>
                <a:gd name="T31" fmla="*/ 6350 h 7"/>
                <a:gd name="T32" fmla="*/ 17462 w 11"/>
                <a:gd name="T33" fmla="*/ 6350 h 7"/>
                <a:gd name="T34" fmla="*/ 11112 w 11"/>
                <a:gd name="T35" fmla="*/ 6350 h 7"/>
                <a:gd name="T36" fmla="*/ 6350 w 11"/>
                <a:gd name="T37" fmla="*/ 6350 h 7"/>
                <a:gd name="T38" fmla="*/ 6350 w 11"/>
                <a:gd name="T39" fmla="*/ 11113 h 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1" h="7">
                  <a:moveTo>
                    <a:pt x="4" y="7"/>
                  </a:moveTo>
                  <a:lnTo>
                    <a:pt x="0" y="7"/>
                  </a:lnTo>
                  <a:lnTo>
                    <a:pt x="4" y="7"/>
                  </a:lnTo>
                  <a:lnTo>
                    <a:pt x="4" y="4"/>
                  </a:lnTo>
                  <a:lnTo>
                    <a:pt x="0" y="4"/>
                  </a:lnTo>
                  <a:lnTo>
                    <a:pt x="0" y="7"/>
                  </a:lnTo>
                  <a:lnTo>
                    <a:pt x="0" y="4"/>
                  </a:lnTo>
                  <a:lnTo>
                    <a:pt x="4" y="4"/>
                  </a:lnTo>
                  <a:lnTo>
                    <a:pt x="0" y="4"/>
                  </a:lnTo>
                  <a:lnTo>
                    <a:pt x="4" y="4"/>
                  </a:lnTo>
                  <a:lnTo>
                    <a:pt x="0" y="4"/>
                  </a:lnTo>
                  <a:lnTo>
                    <a:pt x="0" y="0"/>
                  </a:lnTo>
                  <a:lnTo>
                    <a:pt x="4" y="0"/>
                  </a:lnTo>
                  <a:lnTo>
                    <a:pt x="7" y="4"/>
                  </a:lnTo>
                  <a:lnTo>
                    <a:pt x="4" y="4"/>
                  </a:lnTo>
                  <a:lnTo>
                    <a:pt x="7" y="4"/>
                  </a:lnTo>
                  <a:lnTo>
                    <a:pt x="11" y="4"/>
                  </a:lnTo>
                  <a:lnTo>
                    <a:pt x="7" y="4"/>
                  </a:lnTo>
                  <a:lnTo>
                    <a:pt x="4" y="4"/>
                  </a:lnTo>
                  <a:lnTo>
                    <a:pt x="4" y="7"/>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476" name="Freeform 3341"/>
            <p:cNvSpPr>
              <a:spLocks/>
            </p:cNvSpPr>
            <p:nvPr/>
          </p:nvSpPr>
          <p:spPr bwMode="auto">
            <a:xfrm>
              <a:off x="5162550" y="4700588"/>
              <a:ext cx="12700" cy="12700"/>
            </a:xfrm>
            <a:custGeom>
              <a:avLst/>
              <a:gdLst>
                <a:gd name="T0" fmla="*/ 6350 w 8"/>
                <a:gd name="T1" fmla="*/ 12700 h 8"/>
                <a:gd name="T2" fmla="*/ 0 w 8"/>
                <a:gd name="T3" fmla="*/ 12700 h 8"/>
                <a:gd name="T4" fmla="*/ 0 w 8"/>
                <a:gd name="T5" fmla="*/ 6350 h 8"/>
                <a:gd name="T6" fmla="*/ 6350 w 8"/>
                <a:gd name="T7" fmla="*/ 6350 h 8"/>
                <a:gd name="T8" fmla="*/ 6350 w 8"/>
                <a:gd name="T9" fmla="*/ 0 h 8"/>
                <a:gd name="T10" fmla="*/ 12700 w 8"/>
                <a:gd name="T11" fmla="*/ 0 h 8"/>
                <a:gd name="T12" fmla="*/ 12700 w 8"/>
                <a:gd name="T13" fmla="*/ 6350 h 8"/>
                <a:gd name="T14" fmla="*/ 12700 w 8"/>
                <a:gd name="T15" fmla="*/ 12700 h 8"/>
                <a:gd name="T16" fmla="*/ 12700 w 8"/>
                <a:gd name="T17" fmla="*/ 6350 h 8"/>
                <a:gd name="T18" fmla="*/ 6350 w 8"/>
                <a:gd name="T19" fmla="*/ 6350 h 8"/>
                <a:gd name="T20" fmla="*/ 6350 w 8"/>
                <a:gd name="T21" fmla="*/ 12700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 h="8">
                  <a:moveTo>
                    <a:pt x="4" y="8"/>
                  </a:moveTo>
                  <a:lnTo>
                    <a:pt x="0" y="8"/>
                  </a:lnTo>
                  <a:lnTo>
                    <a:pt x="0" y="4"/>
                  </a:lnTo>
                  <a:lnTo>
                    <a:pt x="4" y="4"/>
                  </a:lnTo>
                  <a:lnTo>
                    <a:pt x="4" y="0"/>
                  </a:lnTo>
                  <a:lnTo>
                    <a:pt x="8" y="0"/>
                  </a:lnTo>
                  <a:lnTo>
                    <a:pt x="8" y="4"/>
                  </a:lnTo>
                  <a:lnTo>
                    <a:pt x="8" y="8"/>
                  </a:lnTo>
                  <a:lnTo>
                    <a:pt x="8" y="4"/>
                  </a:lnTo>
                  <a:lnTo>
                    <a:pt x="4" y="4"/>
                  </a:lnTo>
                  <a:lnTo>
                    <a:pt x="4" y="8"/>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477" name="Freeform 3342"/>
            <p:cNvSpPr>
              <a:spLocks/>
            </p:cNvSpPr>
            <p:nvPr/>
          </p:nvSpPr>
          <p:spPr bwMode="auto">
            <a:xfrm>
              <a:off x="5181600" y="4557713"/>
              <a:ext cx="11113" cy="6350"/>
            </a:xfrm>
            <a:custGeom>
              <a:avLst/>
              <a:gdLst>
                <a:gd name="T0" fmla="*/ 11113 w 7"/>
                <a:gd name="T1" fmla="*/ 6350 h 4"/>
                <a:gd name="T2" fmla="*/ 4763 w 7"/>
                <a:gd name="T3" fmla="*/ 6350 h 4"/>
                <a:gd name="T4" fmla="*/ 0 w 7"/>
                <a:gd name="T5" fmla="*/ 6350 h 4"/>
                <a:gd name="T6" fmla="*/ 0 w 7"/>
                <a:gd name="T7" fmla="*/ 0 h 4"/>
                <a:gd name="T8" fmla="*/ 4763 w 7"/>
                <a:gd name="T9" fmla="*/ 0 h 4"/>
                <a:gd name="T10" fmla="*/ 11113 w 7"/>
                <a:gd name="T11" fmla="*/ 0 h 4"/>
                <a:gd name="T12" fmla="*/ 11113 w 7"/>
                <a:gd name="T13" fmla="*/ 6350 h 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7" h="4">
                  <a:moveTo>
                    <a:pt x="7" y="4"/>
                  </a:moveTo>
                  <a:lnTo>
                    <a:pt x="3" y="4"/>
                  </a:lnTo>
                  <a:lnTo>
                    <a:pt x="0" y="4"/>
                  </a:lnTo>
                  <a:lnTo>
                    <a:pt x="0" y="0"/>
                  </a:lnTo>
                  <a:lnTo>
                    <a:pt x="3" y="0"/>
                  </a:lnTo>
                  <a:lnTo>
                    <a:pt x="7" y="0"/>
                  </a:lnTo>
                  <a:lnTo>
                    <a:pt x="7"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478" name="Freeform 3344"/>
            <p:cNvSpPr>
              <a:spLocks/>
            </p:cNvSpPr>
            <p:nvPr/>
          </p:nvSpPr>
          <p:spPr bwMode="auto">
            <a:xfrm>
              <a:off x="5157788" y="4635500"/>
              <a:ext cx="11112" cy="11113"/>
            </a:xfrm>
            <a:custGeom>
              <a:avLst/>
              <a:gdLst>
                <a:gd name="T0" fmla="*/ 4762 w 7"/>
                <a:gd name="T1" fmla="*/ 11113 h 7"/>
                <a:gd name="T2" fmla="*/ 0 w 7"/>
                <a:gd name="T3" fmla="*/ 11113 h 7"/>
                <a:gd name="T4" fmla="*/ 0 w 7"/>
                <a:gd name="T5" fmla="*/ 4763 h 7"/>
                <a:gd name="T6" fmla="*/ 0 w 7"/>
                <a:gd name="T7" fmla="*/ 0 h 7"/>
                <a:gd name="T8" fmla="*/ 4762 w 7"/>
                <a:gd name="T9" fmla="*/ 0 h 7"/>
                <a:gd name="T10" fmla="*/ 11112 w 7"/>
                <a:gd name="T11" fmla="*/ 4763 h 7"/>
                <a:gd name="T12" fmla="*/ 4762 w 7"/>
                <a:gd name="T13" fmla="*/ 4763 h 7"/>
                <a:gd name="T14" fmla="*/ 4762 w 7"/>
                <a:gd name="T15" fmla="*/ 11113 h 7"/>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7" h="7">
                  <a:moveTo>
                    <a:pt x="3" y="7"/>
                  </a:moveTo>
                  <a:lnTo>
                    <a:pt x="0" y="7"/>
                  </a:lnTo>
                  <a:lnTo>
                    <a:pt x="0" y="3"/>
                  </a:lnTo>
                  <a:lnTo>
                    <a:pt x="0" y="0"/>
                  </a:lnTo>
                  <a:lnTo>
                    <a:pt x="3" y="0"/>
                  </a:lnTo>
                  <a:lnTo>
                    <a:pt x="7" y="3"/>
                  </a:lnTo>
                  <a:lnTo>
                    <a:pt x="3" y="3"/>
                  </a:lnTo>
                  <a:lnTo>
                    <a:pt x="3" y="7"/>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479" name="Freeform 3345"/>
            <p:cNvSpPr>
              <a:spLocks/>
            </p:cNvSpPr>
            <p:nvPr/>
          </p:nvSpPr>
          <p:spPr bwMode="auto">
            <a:xfrm>
              <a:off x="5257800" y="4808538"/>
              <a:ext cx="19050" cy="4762"/>
            </a:xfrm>
            <a:custGeom>
              <a:avLst/>
              <a:gdLst>
                <a:gd name="T0" fmla="*/ 12700 w 12"/>
                <a:gd name="T1" fmla="*/ 4762 h 3"/>
                <a:gd name="T2" fmla="*/ 12700 w 12"/>
                <a:gd name="T3" fmla="*/ 0 h 3"/>
                <a:gd name="T4" fmla="*/ 12700 w 12"/>
                <a:gd name="T5" fmla="*/ 4762 h 3"/>
                <a:gd name="T6" fmla="*/ 6350 w 12"/>
                <a:gd name="T7" fmla="*/ 0 h 3"/>
                <a:gd name="T8" fmla="*/ 0 w 12"/>
                <a:gd name="T9" fmla="*/ 0 h 3"/>
                <a:gd name="T10" fmla="*/ 6350 w 12"/>
                <a:gd name="T11" fmla="*/ 0 h 3"/>
                <a:gd name="T12" fmla="*/ 12700 w 12"/>
                <a:gd name="T13" fmla="*/ 0 h 3"/>
                <a:gd name="T14" fmla="*/ 19050 w 12"/>
                <a:gd name="T15" fmla="*/ 0 h 3"/>
                <a:gd name="T16" fmla="*/ 12700 w 12"/>
                <a:gd name="T17" fmla="*/ 0 h 3"/>
                <a:gd name="T18" fmla="*/ 19050 w 12"/>
                <a:gd name="T19" fmla="*/ 0 h 3"/>
                <a:gd name="T20" fmla="*/ 19050 w 12"/>
                <a:gd name="T21" fmla="*/ 4762 h 3"/>
                <a:gd name="T22" fmla="*/ 19050 w 12"/>
                <a:gd name="T23" fmla="*/ 0 h 3"/>
                <a:gd name="T24" fmla="*/ 19050 w 12"/>
                <a:gd name="T25" fmla="*/ 4762 h 3"/>
                <a:gd name="T26" fmla="*/ 12700 w 12"/>
                <a:gd name="T27" fmla="*/ 4762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2" h="3">
                  <a:moveTo>
                    <a:pt x="8" y="3"/>
                  </a:moveTo>
                  <a:lnTo>
                    <a:pt x="8" y="0"/>
                  </a:lnTo>
                  <a:lnTo>
                    <a:pt x="8" y="3"/>
                  </a:lnTo>
                  <a:lnTo>
                    <a:pt x="4" y="0"/>
                  </a:lnTo>
                  <a:lnTo>
                    <a:pt x="0" y="0"/>
                  </a:lnTo>
                  <a:lnTo>
                    <a:pt x="4" y="0"/>
                  </a:lnTo>
                  <a:lnTo>
                    <a:pt x="8" y="0"/>
                  </a:lnTo>
                  <a:lnTo>
                    <a:pt x="12" y="0"/>
                  </a:lnTo>
                  <a:lnTo>
                    <a:pt x="8" y="0"/>
                  </a:lnTo>
                  <a:lnTo>
                    <a:pt x="12" y="0"/>
                  </a:lnTo>
                  <a:lnTo>
                    <a:pt x="12" y="3"/>
                  </a:lnTo>
                  <a:lnTo>
                    <a:pt x="12" y="0"/>
                  </a:lnTo>
                  <a:lnTo>
                    <a:pt x="12" y="3"/>
                  </a:lnTo>
                  <a:lnTo>
                    <a:pt x="8" y="3"/>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480" name="Freeform 3346"/>
            <p:cNvSpPr>
              <a:spLocks/>
            </p:cNvSpPr>
            <p:nvPr/>
          </p:nvSpPr>
          <p:spPr bwMode="auto">
            <a:xfrm>
              <a:off x="5168900" y="4694238"/>
              <a:ext cx="12700" cy="12700"/>
            </a:xfrm>
            <a:custGeom>
              <a:avLst/>
              <a:gdLst>
                <a:gd name="T0" fmla="*/ 12700 w 8"/>
                <a:gd name="T1" fmla="*/ 12700 h 8"/>
                <a:gd name="T2" fmla="*/ 12700 w 8"/>
                <a:gd name="T3" fmla="*/ 6350 h 8"/>
                <a:gd name="T4" fmla="*/ 6350 w 8"/>
                <a:gd name="T5" fmla="*/ 6350 h 8"/>
                <a:gd name="T6" fmla="*/ 0 w 8"/>
                <a:gd name="T7" fmla="*/ 6350 h 8"/>
                <a:gd name="T8" fmla="*/ 6350 w 8"/>
                <a:gd name="T9" fmla="*/ 0 h 8"/>
                <a:gd name="T10" fmla="*/ 0 w 8"/>
                <a:gd name="T11" fmla="*/ 0 h 8"/>
                <a:gd name="T12" fmla="*/ 6350 w 8"/>
                <a:gd name="T13" fmla="*/ 0 h 8"/>
                <a:gd name="T14" fmla="*/ 12700 w 8"/>
                <a:gd name="T15" fmla="*/ 6350 h 8"/>
                <a:gd name="T16" fmla="*/ 12700 w 8"/>
                <a:gd name="T17" fmla="*/ 12700 h 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8" h="8">
                  <a:moveTo>
                    <a:pt x="8" y="8"/>
                  </a:moveTo>
                  <a:lnTo>
                    <a:pt x="8" y="4"/>
                  </a:lnTo>
                  <a:lnTo>
                    <a:pt x="4" y="4"/>
                  </a:lnTo>
                  <a:lnTo>
                    <a:pt x="0" y="4"/>
                  </a:lnTo>
                  <a:lnTo>
                    <a:pt x="4" y="0"/>
                  </a:lnTo>
                  <a:lnTo>
                    <a:pt x="0" y="0"/>
                  </a:lnTo>
                  <a:lnTo>
                    <a:pt x="4" y="0"/>
                  </a:lnTo>
                  <a:lnTo>
                    <a:pt x="8" y="4"/>
                  </a:lnTo>
                  <a:lnTo>
                    <a:pt x="8" y="8"/>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481" name="Freeform 3347"/>
            <p:cNvSpPr>
              <a:spLocks/>
            </p:cNvSpPr>
            <p:nvPr/>
          </p:nvSpPr>
          <p:spPr bwMode="auto">
            <a:xfrm>
              <a:off x="5287963" y="4802188"/>
              <a:ext cx="17462" cy="6350"/>
            </a:xfrm>
            <a:custGeom>
              <a:avLst/>
              <a:gdLst>
                <a:gd name="T0" fmla="*/ 0 w 11"/>
                <a:gd name="T1" fmla="*/ 6350 h 4"/>
                <a:gd name="T2" fmla="*/ 6350 w 11"/>
                <a:gd name="T3" fmla="*/ 0 h 4"/>
                <a:gd name="T4" fmla="*/ 12700 w 11"/>
                <a:gd name="T5" fmla="*/ 6350 h 4"/>
                <a:gd name="T6" fmla="*/ 17462 w 11"/>
                <a:gd name="T7" fmla="*/ 6350 h 4"/>
                <a:gd name="T8" fmla="*/ 12700 w 11"/>
                <a:gd name="T9" fmla="*/ 6350 h 4"/>
                <a:gd name="T10" fmla="*/ 6350 w 11"/>
                <a:gd name="T11" fmla="*/ 6350 h 4"/>
                <a:gd name="T12" fmla="*/ 0 w 11"/>
                <a:gd name="T13" fmla="*/ 6350 h 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1" h="4">
                  <a:moveTo>
                    <a:pt x="0" y="4"/>
                  </a:moveTo>
                  <a:lnTo>
                    <a:pt x="4" y="0"/>
                  </a:lnTo>
                  <a:lnTo>
                    <a:pt x="8" y="4"/>
                  </a:lnTo>
                  <a:lnTo>
                    <a:pt x="11" y="4"/>
                  </a:lnTo>
                  <a:lnTo>
                    <a:pt x="8" y="4"/>
                  </a:lnTo>
                  <a:lnTo>
                    <a:pt x="4" y="4"/>
                  </a:lnTo>
                  <a:lnTo>
                    <a:pt x="0"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482" name="Freeform 3348"/>
            <p:cNvSpPr>
              <a:spLocks/>
            </p:cNvSpPr>
            <p:nvPr/>
          </p:nvSpPr>
          <p:spPr bwMode="auto">
            <a:xfrm>
              <a:off x="5175250" y="4629150"/>
              <a:ext cx="17463" cy="6350"/>
            </a:xfrm>
            <a:custGeom>
              <a:avLst/>
              <a:gdLst>
                <a:gd name="T0" fmla="*/ 6350 w 11"/>
                <a:gd name="T1" fmla="*/ 6350 h 4"/>
                <a:gd name="T2" fmla="*/ 0 w 11"/>
                <a:gd name="T3" fmla="*/ 6350 h 4"/>
                <a:gd name="T4" fmla="*/ 0 w 11"/>
                <a:gd name="T5" fmla="*/ 0 h 4"/>
                <a:gd name="T6" fmla="*/ 6350 w 11"/>
                <a:gd name="T7" fmla="*/ 0 h 4"/>
                <a:gd name="T8" fmla="*/ 11113 w 11"/>
                <a:gd name="T9" fmla="*/ 0 h 4"/>
                <a:gd name="T10" fmla="*/ 17463 w 11"/>
                <a:gd name="T11" fmla="*/ 0 h 4"/>
                <a:gd name="T12" fmla="*/ 17463 w 11"/>
                <a:gd name="T13" fmla="*/ 6350 h 4"/>
                <a:gd name="T14" fmla="*/ 11113 w 11"/>
                <a:gd name="T15" fmla="*/ 6350 h 4"/>
                <a:gd name="T16" fmla="*/ 6350 w 11"/>
                <a:gd name="T17" fmla="*/ 6350 h 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1" h="4">
                  <a:moveTo>
                    <a:pt x="4" y="4"/>
                  </a:moveTo>
                  <a:lnTo>
                    <a:pt x="0" y="4"/>
                  </a:lnTo>
                  <a:lnTo>
                    <a:pt x="0" y="0"/>
                  </a:lnTo>
                  <a:lnTo>
                    <a:pt x="4" y="0"/>
                  </a:lnTo>
                  <a:lnTo>
                    <a:pt x="7" y="0"/>
                  </a:lnTo>
                  <a:lnTo>
                    <a:pt x="11" y="0"/>
                  </a:lnTo>
                  <a:lnTo>
                    <a:pt x="11" y="4"/>
                  </a:lnTo>
                  <a:lnTo>
                    <a:pt x="7" y="4"/>
                  </a:lnTo>
                  <a:lnTo>
                    <a:pt x="4"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483" name="Freeform 3349"/>
            <p:cNvSpPr>
              <a:spLocks/>
            </p:cNvSpPr>
            <p:nvPr/>
          </p:nvSpPr>
          <p:spPr bwMode="auto">
            <a:xfrm>
              <a:off x="5175250" y="4551363"/>
              <a:ext cx="11113" cy="0"/>
            </a:xfrm>
            <a:custGeom>
              <a:avLst/>
              <a:gdLst>
                <a:gd name="T0" fmla="*/ 6350 w 7"/>
                <a:gd name="T1" fmla="*/ 0 w 7"/>
                <a:gd name="T2" fmla="*/ 6350 w 7"/>
                <a:gd name="T3" fmla="*/ 11113 w 7"/>
                <a:gd name="T4" fmla="*/ 6350 w 7"/>
                <a:gd name="T5" fmla="*/ 0 60000 65536"/>
                <a:gd name="T6" fmla="*/ 0 60000 65536"/>
                <a:gd name="T7" fmla="*/ 0 60000 65536"/>
                <a:gd name="T8" fmla="*/ 0 60000 65536"/>
                <a:gd name="T9" fmla="*/ 0 60000 65536"/>
              </a:gdLst>
              <a:ahLst/>
              <a:cxnLst>
                <a:cxn ang="T5">
                  <a:pos x="T0" y="0"/>
                </a:cxn>
                <a:cxn ang="T6">
                  <a:pos x="T1" y="0"/>
                </a:cxn>
                <a:cxn ang="T7">
                  <a:pos x="T2" y="0"/>
                </a:cxn>
                <a:cxn ang="T8">
                  <a:pos x="T3" y="0"/>
                </a:cxn>
                <a:cxn ang="T9">
                  <a:pos x="T4" y="0"/>
                </a:cxn>
              </a:cxnLst>
              <a:rect l="0" t="0" r="r" b="b"/>
              <a:pathLst>
                <a:path w="7">
                  <a:moveTo>
                    <a:pt x="4" y="0"/>
                  </a:moveTo>
                  <a:lnTo>
                    <a:pt x="0" y="0"/>
                  </a:lnTo>
                  <a:lnTo>
                    <a:pt x="4" y="0"/>
                  </a:lnTo>
                  <a:lnTo>
                    <a:pt x="7" y="0"/>
                  </a:lnTo>
                  <a:lnTo>
                    <a:pt x="4"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484" name="Freeform 3350"/>
            <p:cNvSpPr>
              <a:spLocks/>
            </p:cNvSpPr>
            <p:nvPr/>
          </p:nvSpPr>
          <p:spPr bwMode="auto">
            <a:xfrm>
              <a:off x="5157788" y="4581525"/>
              <a:ext cx="11112" cy="6350"/>
            </a:xfrm>
            <a:custGeom>
              <a:avLst/>
              <a:gdLst>
                <a:gd name="T0" fmla="*/ 4762 w 7"/>
                <a:gd name="T1" fmla="*/ 6350 h 4"/>
                <a:gd name="T2" fmla="*/ 0 w 7"/>
                <a:gd name="T3" fmla="*/ 6350 h 4"/>
                <a:gd name="T4" fmla="*/ 0 w 7"/>
                <a:gd name="T5" fmla="*/ 0 h 4"/>
                <a:gd name="T6" fmla="*/ 4762 w 7"/>
                <a:gd name="T7" fmla="*/ 0 h 4"/>
                <a:gd name="T8" fmla="*/ 0 w 7"/>
                <a:gd name="T9" fmla="*/ 0 h 4"/>
                <a:gd name="T10" fmla="*/ 4762 w 7"/>
                <a:gd name="T11" fmla="*/ 0 h 4"/>
                <a:gd name="T12" fmla="*/ 11112 w 7"/>
                <a:gd name="T13" fmla="*/ 0 h 4"/>
                <a:gd name="T14" fmla="*/ 4762 w 7"/>
                <a:gd name="T15" fmla="*/ 6350 h 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7" h="4">
                  <a:moveTo>
                    <a:pt x="3" y="4"/>
                  </a:moveTo>
                  <a:lnTo>
                    <a:pt x="0" y="4"/>
                  </a:lnTo>
                  <a:lnTo>
                    <a:pt x="0" y="0"/>
                  </a:lnTo>
                  <a:lnTo>
                    <a:pt x="3" y="0"/>
                  </a:lnTo>
                  <a:lnTo>
                    <a:pt x="0" y="0"/>
                  </a:lnTo>
                  <a:lnTo>
                    <a:pt x="3" y="0"/>
                  </a:lnTo>
                  <a:lnTo>
                    <a:pt x="7" y="0"/>
                  </a:lnTo>
                  <a:lnTo>
                    <a:pt x="3"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485" name="Freeform 3351"/>
            <p:cNvSpPr>
              <a:spLocks/>
            </p:cNvSpPr>
            <p:nvPr/>
          </p:nvSpPr>
          <p:spPr bwMode="auto">
            <a:xfrm>
              <a:off x="5186363" y="4741863"/>
              <a:ext cx="6350" cy="12700"/>
            </a:xfrm>
            <a:custGeom>
              <a:avLst/>
              <a:gdLst>
                <a:gd name="T0" fmla="*/ 0 w 4"/>
                <a:gd name="T1" fmla="*/ 12700 h 8"/>
                <a:gd name="T2" fmla="*/ 0 w 4"/>
                <a:gd name="T3" fmla="*/ 6350 h 8"/>
                <a:gd name="T4" fmla="*/ 6350 w 4"/>
                <a:gd name="T5" fmla="*/ 0 h 8"/>
                <a:gd name="T6" fmla="*/ 6350 w 4"/>
                <a:gd name="T7" fmla="*/ 6350 h 8"/>
                <a:gd name="T8" fmla="*/ 0 w 4"/>
                <a:gd name="T9" fmla="*/ 6350 h 8"/>
                <a:gd name="T10" fmla="*/ 0 w 4"/>
                <a:gd name="T11" fmla="*/ 12700 h 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 h="8">
                  <a:moveTo>
                    <a:pt x="0" y="8"/>
                  </a:moveTo>
                  <a:lnTo>
                    <a:pt x="0" y="4"/>
                  </a:lnTo>
                  <a:lnTo>
                    <a:pt x="4" y="0"/>
                  </a:lnTo>
                  <a:lnTo>
                    <a:pt x="4" y="4"/>
                  </a:lnTo>
                  <a:lnTo>
                    <a:pt x="0" y="4"/>
                  </a:lnTo>
                  <a:lnTo>
                    <a:pt x="0" y="8"/>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486" name="Freeform 3352"/>
            <p:cNvSpPr>
              <a:spLocks/>
            </p:cNvSpPr>
            <p:nvPr/>
          </p:nvSpPr>
          <p:spPr bwMode="auto">
            <a:xfrm>
              <a:off x="5145088" y="4646613"/>
              <a:ext cx="6350" cy="6350"/>
            </a:xfrm>
            <a:custGeom>
              <a:avLst/>
              <a:gdLst>
                <a:gd name="T0" fmla="*/ 0 w 4"/>
                <a:gd name="T1" fmla="*/ 6350 h 4"/>
                <a:gd name="T2" fmla="*/ 6350 w 4"/>
                <a:gd name="T3" fmla="*/ 6350 h 4"/>
                <a:gd name="T4" fmla="*/ 6350 w 4"/>
                <a:gd name="T5" fmla="*/ 0 h 4"/>
                <a:gd name="T6" fmla="*/ 0 w 4"/>
                <a:gd name="T7" fmla="*/ 0 h 4"/>
                <a:gd name="T8" fmla="*/ 6350 w 4"/>
                <a:gd name="T9" fmla="*/ 0 h 4"/>
                <a:gd name="T10" fmla="*/ 6350 w 4"/>
                <a:gd name="T11" fmla="*/ 6350 h 4"/>
                <a:gd name="T12" fmla="*/ 0 w 4"/>
                <a:gd name="T13" fmla="*/ 6350 h 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 h="4">
                  <a:moveTo>
                    <a:pt x="0" y="4"/>
                  </a:moveTo>
                  <a:lnTo>
                    <a:pt x="4" y="4"/>
                  </a:lnTo>
                  <a:lnTo>
                    <a:pt x="4" y="0"/>
                  </a:lnTo>
                  <a:lnTo>
                    <a:pt x="0" y="0"/>
                  </a:lnTo>
                  <a:lnTo>
                    <a:pt x="4" y="0"/>
                  </a:lnTo>
                  <a:lnTo>
                    <a:pt x="4" y="4"/>
                  </a:lnTo>
                  <a:lnTo>
                    <a:pt x="0"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487" name="Freeform 3353"/>
            <p:cNvSpPr>
              <a:spLocks/>
            </p:cNvSpPr>
            <p:nvPr/>
          </p:nvSpPr>
          <p:spPr bwMode="auto">
            <a:xfrm>
              <a:off x="5162550" y="4713288"/>
              <a:ext cx="12700" cy="4762"/>
            </a:xfrm>
            <a:custGeom>
              <a:avLst/>
              <a:gdLst>
                <a:gd name="T0" fmla="*/ 0 w 8"/>
                <a:gd name="T1" fmla="*/ 4762 h 3"/>
                <a:gd name="T2" fmla="*/ 6350 w 8"/>
                <a:gd name="T3" fmla="*/ 4762 h 3"/>
                <a:gd name="T4" fmla="*/ 0 w 8"/>
                <a:gd name="T5" fmla="*/ 4762 h 3"/>
                <a:gd name="T6" fmla="*/ 6350 w 8"/>
                <a:gd name="T7" fmla="*/ 0 h 3"/>
                <a:gd name="T8" fmla="*/ 12700 w 8"/>
                <a:gd name="T9" fmla="*/ 0 h 3"/>
                <a:gd name="T10" fmla="*/ 12700 w 8"/>
                <a:gd name="T11" fmla="*/ 4762 h 3"/>
                <a:gd name="T12" fmla="*/ 6350 w 8"/>
                <a:gd name="T13" fmla="*/ 4762 h 3"/>
                <a:gd name="T14" fmla="*/ 0 w 8"/>
                <a:gd name="T15" fmla="*/ 4762 h 3"/>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8" h="3">
                  <a:moveTo>
                    <a:pt x="0" y="3"/>
                  </a:moveTo>
                  <a:lnTo>
                    <a:pt x="4" y="3"/>
                  </a:lnTo>
                  <a:lnTo>
                    <a:pt x="0" y="3"/>
                  </a:lnTo>
                  <a:lnTo>
                    <a:pt x="4" y="0"/>
                  </a:lnTo>
                  <a:lnTo>
                    <a:pt x="8" y="0"/>
                  </a:lnTo>
                  <a:lnTo>
                    <a:pt x="8" y="3"/>
                  </a:lnTo>
                  <a:lnTo>
                    <a:pt x="4" y="3"/>
                  </a:lnTo>
                  <a:lnTo>
                    <a:pt x="0" y="3"/>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488" name="Freeform 3354"/>
            <p:cNvSpPr>
              <a:spLocks/>
            </p:cNvSpPr>
            <p:nvPr/>
          </p:nvSpPr>
          <p:spPr bwMode="auto">
            <a:xfrm>
              <a:off x="5145088" y="4670425"/>
              <a:ext cx="12700" cy="12700"/>
            </a:xfrm>
            <a:custGeom>
              <a:avLst/>
              <a:gdLst>
                <a:gd name="T0" fmla="*/ 12700 w 8"/>
                <a:gd name="T1" fmla="*/ 12700 h 8"/>
                <a:gd name="T2" fmla="*/ 12700 w 8"/>
                <a:gd name="T3" fmla="*/ 6350 h 8"/>
                <a:gd name="T4" fmla="*/ 12700 w 8"/>
                <a:gd name="T5" fmla="*/ 12700 h 8"/>
                <a:gd name="T6" fmla="*/ 6350 w 8"/>
                <a:gd name="T7" fmla="*/ 12700 h 8"/>
                <a:gd name="T8" fmla="*/ 6350 w 8"/>
                <a:gd name="T9" fmla="*/ 6350 h 8"/>
                <a:gd name="T10" fmla="*/ 0 w 8"/>
                <a:gd name="T11" fmla="*/ 6350 h 8"/>
                <a:gd name="T12" fmla="*/ 6350 w 8"/>
                <a:gd name="T13" fmla="*/ 0 h 8"/>
                <a:gd name="T14" fmla="*/ 6350 w 8"/>
                <a:gd name="T15" fmla="*/ 6350 h 8"/>
                <a:gd name="T16" fmla="*/ 12700 w 8"/>
                <a:gd name="T17" fmla="*/ 6350 h 8"/>
                <a:gd name="T18" fmla="*/ 12700 w 8"/>
                <a:gd name="T19" fmla="*/ 12700 h 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8" h="8">
                  <a:moveTo>
                    <a:pt x="8" y="8"/>
                  </a:moveTo>
                  <a:lnTo>
                    <a:pt x="8" y="4"/>
                  </a:lnTo>
                  <a:lnTo>
                    <a:pt x="8" y="8"/>
                  </a:lnTo>
                  <a:lnTo>
                    <a:pt x="4" y="8"/>
                  </a:lnTo>
                  <a:lnTo>
                    <a:pt x="4" y="4"/>
                  </a:lnTo>
                  <a:lnTo>
                    <a:pt x="0" y="4"/>
                  </a:lnTo>
                  <a:lnTo>
                    <a:pt x="4" y="0"/>
                  </a:lnTo>
                  <a:lnTo>
                    <a:pt x="4" y="4"/>
                  </a:lnTo>
                  <a:lnTo>
                    <a:pt x="8" y="4"/>
                  </a:lnTo>
                  <a:lnTo>
                    <a:pt x="8" y="8"/>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489" name="Rectangle 3355"/>
            <p:cNvSpPr>
              <a:spLocks noChangeArrowheads="1"/>
            </p:cNvSpPr>
            <p:nvPr/>
          </p:nvSpPr>
          <p:spPr bwMode="auto">
            <a:xfrm>
              <a:off x="5151438" y="4694238"/>
              <a:ext cx="6350" cy="6350"/>
            </a:xfrm>
            <a:prstGeom prst="rect">
              <a:avLst/>
            </a:prstGeom>
            <a:noFill/>
            <a:ln w="635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490" name="Rectangle 3356"/>
            <p:cNvSpPr>
              <a:spLocks noChangeArrowheads="1"/>
            </p:cNvSpPr>
            <p:nvPr/>
          </p:nvSpPr>
          <p:spPr bwMode="auto">
            <a:xfrm>
              <a:off x="5175250" y="4568825"/>
              <a:ext cx="6350" cy="6350"/>
            </a:xfrm>
            <a:prstGeom prst="rect">
              <a:avLst/>
            </a:prstGeom>
            <a:noFill/>
            <a:ln w="635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491" name="Freeform 3357"/>
            <p:cNvSpPr>
              <a:spLocks/>
            </p:cNvSpPr>
            <p:nvPr/>
          </p:nvSpPr>
          <p:spPr bwMode="auto">
            <a:xfrm>
              <a:off x="5145088" y="4652963"/>
              <a:ext cx="12700" cy="6350"/>
            </a:xfrm>
            <a:custGeom>
              <a:avLst/>
              <a:gdLst>
                <a:gd name="T0" fmla="*/ 12700 w 8"/>
                <a:gd name="T1" fmla="*/ 6350 h 4"/>
                <a:gd name="T2" fmla="*/ 6350 w 8"/>
                <a:gd name="T3" fmla="*/ 6350 h 4"/>
                <a:gd name="T4" fmla="*/ 0 w 8"/>
                <a:gd name="T5" fmla="*/ 6350 h 4"/>
                <a:gd name="T6" fmla="*/ 0 w 8"/>
                <a:gd name="T7" fmla="*/ 0 h 4"/>
                <a:gd name="T8" fmla="*/ 6350 w 8"/>
                <a:gd name="T9" fmla="*/ 0 h 4"/>
                <a:gd name="T10" fmla="*/ 12700 w 8"/>
                <a:gd name="T11" fmla="*/ 6350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8" h="4">
                  <a:moveTo>
                    <a:pt x="8" y="4"/>
                  </a:moveTo>
                  <a:lnTo>
                    <a:pt x="4" y="4"/>
                  </a:lnTo>
                  <a:lnTo>
                    <a:pt x="0" y="4"/>
                  </a:lnTo>
                  <a:lnTo>
                    <a:pt x="0" y="0"/>
                  </a:lnTo>
                  <a:lnTo>
                    <a:pt x="4" y="0"/>
                  </a:lnTo>
                  <a:lnTo>
                    <a:pt x="8"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492" name="Freeform 3358"/>
            <p:cNvSpPr>
              <a:spLocks/>
            </p:cNvSpPr>
            <p:nvPr/>
          </p:nvSpPr>
          <p:spPr bwMode="auto">
            <a:xfrm>
              <a:off x="5157788" y="4724400"/>
              <a:ext cx="11112" cy="12700"/>
            </a:xfrm>
            <a:custGeom>
              <a:avLst/>
              <a:gdLst>
                <a:gd name="T0" fmla="*/ 4762 w 7"/>
                <a:gd name="T1" fmla="*/ 12700 h 8"/>
                <a:gd name="T2" fmla="*/ 0 w 7"/>
                <a:gd name="T3" fmla="*/ 6350 h 8"/>
                <a:gd name="T4" fmla="*/ 4762 w 7"/>
                <a:gd name="T5" fmla="*/ 6350 h 8"/>
                <a:gd name="T6" fmla="*/ 4762 w 7"/>
                <a:gd name="T7" fmla="*/ 0 h 8"/>
                <a:gd name="T8" fmla="*/ 11112 w 7"/>
                <a:gd name="T9" fmla="*/ 0 h 8"/>
                <a:gd name="T10" fmla="*/ 11112 w 7"/>
                <a:gd name="T11" fmla="*/ 6350 h 8"/>
                <a:gd name="T12" fmla="*/ 4762 w 7"/>
                <a:gd name="T13" fmla="*/ 6350 h 8"/>
                <a:gd name="T14" fmla="*/ 4762 w 7"/>
                <a:gd name="T15" fmla="*/ 12700 h 8"/>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7" h="8">
                  <a:moveTo>
                    <a:pt x="3" y="8"/>
                  </a:moveTo>
                  <a:lnTo>
                    <a:pt x="0" y="4"/>
                  </a:lnTo>
                  <a:lnTo>
                    <a:pt x="3" y="4"/>
                  </a:lnTo>
                  <a:lnTo>
                    <a:pt x="3" y="0"/>
                  </a:lnTo>
                  <a:lnTo>
                    <a:pt x="7" y="0"/>
                  </a:lnTo>
                  <a:lnTo>
                    <a:pt x="7" y="4"/>
                  </a:lnTo>
                  <a:lnTo>
                    <a:pt x="3" y="4"/>
                  </a:lnTo>
                  <a:lnTo>
                    <a:pt x="3" y="8"/>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493" name="Rectangle 3359"/>
            <p:cNvSpPr>
              <a:spLocks noChangeArrowheads="1"/>
            </p:cNvSpPr>
            <p:nvPr/>
          </p:nvSpPr>
          <p:spPr bwMode="auto">
            <a:xfrm>
              <a:off x="5157788" y="4629150"/>
              <a:ext cx="4762" cy="6350"/>
            </a:xfrm>
            <a:prstGeom prst="rect">
              <a:avLst/>
            </a:prstGeom>
            <a:noFill/>
            <a:ln w="635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494" name="Rectangle 3360"/>
            <p:cNvSpPr>
              <a:spLocks noChangeArrowheads="1"/>
            </p:cNvSpPr>
            <p:nvPr/>
          </p:nvSpPr>
          <p:spPr bwMode="auto">
            <a:xfrm>
              <a:off x="5157788" y="4659313"/>
              <a:ext cx="4762" cy="4762"/>
            </a:xfrm>
            <a:prstGeom prst="rect">
              <a:avLst/>
            </a:prstGeom>
            <a:noFill/>
            <a:ln w="635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495" name="Freeform 3361"/>
            <p:cNvSpPr>
              <a:spLocks/>
            </p:cNvSpPr>
            <p:nvPr/>
          </p:nvSpPr>
          <p:spPr bwMode="auto">
            <a:xfrm>
              <a:off x="5151438" y="4713288"/>
              <a:ext cx="11112" cy="11112"/>
            </a:xfrm>
            <a:custGeom>
              <a:avLst/>
              <a:gdLst>
                <a:gd name="T0" fmla="*/ 0 w 7"/>
                <a:gd name="T1" fmla="*/ 11112 h 7"/>
                <a:gd name="T2" fmla="*/ 6350 w 7"/>
                <a:gd name="T3" fmla="*/ 4762 h 7"/>
                <a:gd name="T4" fmla="*/ 6350 w 7"/>
                <a:gd name="T5" fmla="*/ 0 h 7"/>
                <a:gd name="T6" fmla="*/ 11112 w 7"/>
                <a:gd name="T7" fmla="*/ 4762 h 7"/>
                <a:gd name="T8" fmla="*/ 6350 w 7"/>
                <a:gd name="T9" fmla="*/ 4762 h 7"/>
                <a:gd name="T10" fmla="*/ 6350 w 7"/>
                <a:gd name="T11" fmla="*/ 11112 h 7"/>
                <a:gd name="T12" fmla="*/ 0 w 7"/>
                <a:gd name="T13" fmla="*/ 11112 h 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7" h="7">
                  <a:moveTo>
                    <a:pt x="0" y="7"/>
                  </a:moveTo>
                  <a:lnTo>
                    <a:pt x="4" y="3"/>
                  </a:lnTo>
                  <a:lnTo>
                    <a:pt x="4" y="0"/>
                  </a:lnTo>
                  <a:lnTo>
                    <a:pt x="7" y="3"/>
                  </a:lnTo>
                  <a:lnTo>
                    <a:pt x="4" y="3"/>
                  </a:lnTo>
                  <a:lnTo>
                    <a:pt x="4" y="7"/>
                  </a:lnTo>
                  <a:lnTo>
                    <a:pt x="0" y="7"/>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496" name="Freeform 3362"/>
            <p:cNvSpPr>
              <a:spLocks/>
            </p:cNvSpPr>
            <p:nvPr/>
          </p:nvSpPr>
          <p:spPr bwMode="auto">
            <a:xfrm>
              <a:off x="5192713" y="4568825"/>
              <a:ext cx="6350" cy="6350"/>
            </a:xfrm>
            <a:custGeom>
              <a:avLst/>
              <a:gdLst>
                <a:gd name="T0" fmla="*/ 0 w 4"/>
                <a:gd name="T1" fmla="*/ 6350 h 4"/>
                <a:gd name="T2" fmla="*/ 0 w 4"/>
                <a:gd name="T3" fmla="*/ 0 h 4"/>
                <a:gd name="T4" fmla="*/ 6350 w 4"/>
                <a:gd name="T5" fmla="*/ 0 h 4"/>
                <a:gd name="T6" fmla="*/ 0 w 4"/>
                <a:gd name="T7" fmla="*/ 6350 h 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 h="4">
                  <a:moveTo>
                    <a:pt x="0" y="4"/>
                  </a:moveTo>
                  <a:lnTo>
                    <a:pt x="0" y="0"/>
                  </a:lnTo>
                  <a:lnTo>
                    <a:pt x="4" y="0"/>
                  </a:lnTo>
                  <a:lnTo>
                    <a:pt x="0"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497" name="Freeform 3363"/>
            <p:cNvSpPr>
              <a:spLocks/>
            </p:cNvSpPr>
            <p:nvPr/>
          </p:nvSpPr>
          <p:spPr bwMode="auto">
            <a:xfrm>
              <a:off x="5175250" y="4737100"/>
              <a:ext cx="11113" cy="4763"/>
            </a:xfrm>
            <a:custGeom>
              <a:avLst/>
              <a:gdLst>
                <a:gd name="T0" fmla="*/ 6350 w 7"/>
                <a:gd name="T1" fmla="*/ 4763 h 3"/>
                <a:gd name="T2" fmla="*/ 6350 w 7"/>
                <a:gd name="T3" fmla="*/ 0 h 3"/>
                <a:gd name="T4" fmla="*/ 6350 w 7"/>
                <a:gd name="T5" fmla="*/ 4763 h 3"/>
                <a:gd name="T6" fmla="*/ 6350 w 7"/>
                <a:gd name="T7" fmla="*/ 0 h 3"/>
                <a:gd name="T8" fmla="*/ 0 w 7"/>
                <a:gd name="T9" fmla="*/ 0 h 3"/>
                <a:gd name="T10" fmla="*/ 6350 w 7"/>
                <a:gd name="T11" fmla="*/ 0 h 3"/>
                <a:gd name="T12" fmla="*/ 11113 w 7"/>
                <a:gd name="T13" fmla="*/ 4763 h 3"/>
                <a:gd name="T14" fmla="*/ 6350 w 7"/>
                <a:gd name="T15" fmla="*/ 4763 h 3"/>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7" h="3">
                  <a:moveTo>
                    <a:pt x="4" y="3"/>
                  </a:moveTo>
                  <a:lnTo>
                    <a:pt x="4" y="0"/>
                  </a:lnTo>
                  <a:lnTo>
                    <a:pt x="4" y="3"/>
                  </a:lnTo>
                  <a:lnTo>
                    <a:pt x="4" y="0"/>
                  </a:lnTo>
                  <a:lnTo>
                    <a:pt x="0" y="0"/>
                  </a:lnTo>
                  <a:lnTo>
                    <a:pt x="4" y="0"/>
                  </a:lnTo>
                  <a:lnTo>
                    <a:pt x="7" y="3"/>
                  </a:lnTo>
                  <a:lnTo>
                    <a:pt x="4" y="3"/>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498" name="Rectangle 3364"/>
            <p:cNvSpPr>
              <a:spLocks noChangeArrowheads="1"/>
            </p:cNvSpPr>
            <p:nvPr/>
          </p:nvSpPr>
          <p:spPr bwMode="auto">
            <a:xfrm>
              <a:off x="5145088" y="4659313"/>
              <a:ext cx="6350" cy="4762"/>
            </a:xfrm>
            <a:prstGeom prst="rect">
              <a:avLst/>
            </a:prstGeom>
            <a:noFill/>
            <a:ln w="635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499" name="Rectangle 3365"/>
            <p:cNvSpPr>
              <a:spLocks noChangeArrowheads="1"/>
            </p:cNvSpPr>
            <p:nvPr/>
          </p:nvSpPr>
          <p:spPr bwMode="auto">
            <a:xfrm>
              <a:off x="5162550" y="4700588"/>
              <a:ext cx="6350" cy="6350"/>
            </a:xfrm>
            <a:prstGeom prst="rect">
              <a:avLst/>
            </a:prstGeom>
            <a:noFill/>
            <a:ln w="635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500" name="Freeform 3366"/>
            <p:cNvSpPr>
              <a:spLocks/>
            </p:cNvSpPr>
            <p:nvPr/>
          </p:nvSpPr>
          <p:spPr bwMode="auto">
            <a:xfrm>
              <a:off x="5175250" y="4557713"/>
              <a:ext cx="11113" cy="0"/>
            </a:xfrm>
            <a:custGeom>
              <a:avLst/>
              <a:gdLst>
                <a:gd name="T0" fmla="*/ 6350 w 7"/>
                <a:gd name="T1" fmla="*/ 0 w 7"/>
                <a:gd name="T2" fmla="*/ 6350 w 7"/>
                <a:gd name="T3" fmla="*/ 11113 w 7"/>
                <a:gd name="T4" fmla="*/ 6350 w 7"/>
                <a:gd name="T5" fmla="*/ 0 60000 65536"/>
                <a:gd name="T6" fmla="*/ 0 60000 65536"/>
                <a:gd name="T7" fmla="*/ 0 60000 65536"/>
                <a:gd name="T8" fmla="*/ 0 60000 65536"/>
                <a:gd name="T9" fmla="*/ 0 60000 65536"/>
              </a:gdLst>
              <a:ahLst/>
              <a:cxnLst>
                <a:cxn ang="T5">
                  <a:pos x="T0" y="0"/>
                </a:cxn>
                <a:cxn ang="T6">
                  <a:pos x="T1" y="0"/>
                </a:cxn>
                <a:cxn ang="T7">
                  <a:pos x="T2" y="0"/>
                </a:cxn>
                <a:cxn ang="T8">
                  <a:pos x="T3" y="0"/>
                </a:cxn>
                <a:cxn ang="T9">
                  <a:pos x="T4" y="0"/>
                </a:cxn>
              </a:cxnLst>
              <a:rect l="0" t="0" r="r" b="b"/>
              <a:pathLst>
                <a:path w="7">
                  <a:moveTo>
                    <a:pt x="4" y="0"/>
                  </a:moveTo>
                  <a:lnTo>
                    <a:pt x="0" y="0"/>
                  </a:lnTo>
                  <a:lnTo>
                    <a:pt x="4" y="0"/>
                  </a:lnTo>
                  <a:lnTo>
                    <a:pt x="7" y="0"/>
                  </a:lnTo>
                  <a:lnTo>
                    <a:pt x="4"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501" name="Freeform 3367"/>
            <p:cNvSpPr>
              <a:spLocks/>
            </p:cNvSpPr>
            <p:nvPr/>
          </p:nvSpPr>
          <p:spPr bwMode="auto">
            <a:xfrm>
              <a:off x="5175250" y="4724400"/>
              <a:ext cx="6350" cy="6350"/>
            </a:xfrm>
            <a:custGeom>
              <a:avLst/>
              <a:gdLst>
                <a:gd name="T0" fmla="*/ 6350 w 4"/>
                <a:gd name="T1" fmla="*/ 6350 h 4"/>
                <a:gd name="T2" fmla="*/ 0 w 4"/>
                <a:gd name="T3" fmla="*/ 6350 h 4"/>
                <a:gd name="T4" fmla="*/ 0 w 4"/>
                <a:gd name="T5" fmla="*/ 0 h 4"/>
                <a:gd name="T6" fmla="*/ 6350 w 4"/>
                <a:gd name="T7" fmla="*/ 6350 h 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 h="4">
                  <a:moveTo>
                    <a:pt x="4" y="4"/>
                  </a:moveTo>
                  <a:lnTo>
                    <a:pt x="0" y="4"/>
                  </a:lnTo>
                  <a:lnTo>
                    <a:pt x="0" y="0"/>
                  </a:lnTo>
                  <a:lnTo>
                    <a:pt x="4"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502" name="Freeform 3368"/>
            <p:cNvSpPr>
              <a:spLocks/>
            </p:cNvSpPr>
            <p:nvPr/>
          </p:nvSpPr>
          <p:spPr bwMode="auto">
            <a:xfrm>
              <a:off x="5181600" y="4730750"/>
              <a:ext cx="11113" cy="6350"/>
            </a:xfrm>
            <a:custGeom>
              <a:avLst/>
              <a:gdLst>
                <a:gd name="T0" fmla="*/ 11113 w 7"/>
                <a:gd name="T1" fmla="*/ 6350 h 4"/>
                <a:gd name="T2" fmla="*/ 4763 w 7"/>
                <a:gd name="T3" fmla="*/ 6350 h 4"/>
                <a:gd name="T4" fmla="*/ 0 w 7"/>
                <a:gd name="T5" fmla="*/ 6350 h 4"/>
                <a:gd name="T6" fmla="*/ 0 w 7"/>
                <a:gd name="T7" fmla="*/ 0 h 4"/>
                <a:gd name="T8" fmla="*/ 4763 w 7"/>
                <a:gd name="T9" fmla="*/ 0 h 4"/>
                <a:gd name="T10" fmla="*/ 4763 w 7"/>
                <a:gd name="T11" fmla="*/ 6350 h 4"/>
                <a:gd name="T12" fmla="*/ 11113 w 7"/>
                <a:gd name="T13" fmla="*/ 6350 h 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7" h="4">
                  <a:moveTo>
                    <a:pt x="7" y="4"/>
                  </a:moveTo>
                  <a:lnTo>
                    <a:pt x="3" y="4"/>
                  </a:lnTo>
                  <a:lnTo>
                    <a:pt x="0" y="4"/>
                  </a:lnTo>
                  <a:lnTo>
                    <a:pt x="0" y="0"/>
                  </a:lnTo>
                  <a:lnTo>
                    <a:pt x="3" y="0"/>
                  </a:lnTo>
                  <a:lnTo>
                    <a:pt x="3" y="4"/>
                  </a:lnTo>
                  <a:lnTo>
                    <a:pt x="7"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503" name="Freeform 3369"/>
            <p:cNvSpPr>
              <a:spLocks/>
            </p:cNvSpPr>
            <p:nvPr/>
          </p:nvSpPr>
          <p:spPr bwMode="auto">
            <a:xfrm>
              <a:off x="5253038" y="4802188"/>
              <a:ext cx="11112" cy="6350"/>
            </a:xfrm>
            <a:custGeom>
              <a:avLst/>
              <a:gdLst>
                <a:gd name="T0" fmla="*/ 4762 w 7"/>
                <a:gd name="T1" fmla="*/ 6350 h 4"/>
                <a:gd name="T2" fmla="*/ 0 w 7"/>
                <a:gd name="T3" fmla="*/ 6350 h 4"/>
                <a:gd name="T4" fmla="*/ 0 w 7"/>
                <a:gd name="T5" fmla="*/ 0 h 4"/>
                <a:gd name="T6" fmla="*/ 4762 w 7"/>
                <a:gd name="T7" fmla="*/ 0 h 4"/>
                <a:gd name="T8" fmla="*/ 4762 w 7"/>
                <a:gd name="T9" fmla="*/ 6350 h 4"/>
                <a:gd name="T10" fmla="*/ 4762 w 7"/>
                <a:gd name="T11" fmla="*/ 0 h 4"/>
                <a:gd name="T12" fmla="*/ 11112 w 7"/>
                <a:gd name="T13" fmla="*/ 6350 h 4"/>
                <a:gd name="T14" fmla="*/ 4762 w 7"/>
                <a:gd name="T15" fmla="*/ 6350 h 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7" h="4">
                  <a:moveTo>
                    <a:pt x="3" y="4"/>
                  </a:moveTo>
                  <a:lnTo>
                    <a:pt x="0" y="4"/>
                  </a:lnTo>
                  <a:lnTo>
                    <a:pt x="0" y="0"/>
                  </a:lnTo>
                  <a:lnTo>
                    <a:pt x="3" y="0"/>
                  </a:lnTo>
                  <a:lnTo>
                    <a:pt x="3" y="4"/>
                  </a:lnTo>
                  <a:lnTo>
                    <a:pt x="3" y="0"/>
                  </a:lnTo>
                  <a:lnTo>
                    <a:pt x="7" y="4"/>
                  </a:lnTo>
                  <a:lnTo>
                    <a:pt x="3"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504" name="Freeform 3370"/>
            <p:cNvSpPr>
              <a:spLocks/>
            </p:cNvSpPr>
            <p:nvPr/>
          </p:nvSpPr>
          <p:spPr bwMode="auto">
            <a:xfrm>
              <a:off x="5181600" y="4724400"/>
              <a:ext cx="4763" cy="6350"/>
            </a:xfrm>
            <a:custGeom>
              <a:avLst/>
              <a:gdLst>
                <a:gd name="T0" fmla="*/ 4763 w 3"/>
                <a:gd name="T1" fmla="*/ 6350 h 4"/>
                <a:gd name="T2" fmla="*/ 0 w 3"/>
                <a:gd name="T3" fmla="*/ 0 h 4"/>
                <a:gd name="T4" fmla="*/ 4763 w 3"/>
                <a:gd name="T5" fmla="*/ 0 h 4"/>
                <a:gd name="T6" fmla="*/ 4763 w 3"/>
                <a:gd name="T7" fmla="*/ 6350 h 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 h="4">
                  <a:moveTo>
                    <a:pt x="3" y="4"/>
                  </a:moveTo>
                  <a:lnTo>
                    <a:pt x="0" y="0"/>
                  </a:lnTo>
                  <a:lnTo>
                    <a:pt x="3" y="0"/>
                  </a:lnTo>
                  <a:lnTo>
                    <a:pt x="3"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505" name="Freeform 3371"/>
            <p:cNvSpPr>
              <a:spLocks/>
            </p:cNvSpPr>
            <p:nvPr/>
          </p:nvSpPr>
          <p:spPr bwMode="auto">
            <a:xfrm>
              <a:off x="5162550" y="4730750"/>
              <a:ext cx="6350" cy="6350"/>
            </a:xfrm>
            <a:custGeom>
              <a:avLst/>
              <a:gdLst>
                <a:gd name="T0" fmla="*/ 0 w 4"/>
                <a:gd name="T1" fmla="*/ 6350 h 4"/>
                <a:gd name="T2" fmla="*/ 6350 w 4"/>
                <a:gd name="T3" fmla="*/ 0 h 4"/>
                <a:gd name="T4" fmla="*/ 6350 w 4"/>
                <a:gd name="T5" fmla="*/ 6350 h 4"/>
                <a:gd name="T6" fmla="*/ 0 w 4"/>
                <a:gd name="T7" fmla="*/ 6350 h 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 h="4">
                  <a:moveTo>
                    <a:pt x="0" y="4"/>
                  </a:moveTo>
                  <a:lnTo>
                    <a:pt x="4" y="0"/>
                  </a:lnTo>
                  <a:lnTo>
                    <a:pt x="4" y="4"/>
                  </a:lnTo>
                  <a:lnTo>
                    <a:pt x="0"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506" name="Freeform 3372"/>
            <p:cNvSpPr>
              <a:spLocks/>
            </p:cNvSpPr>
            <p:nvPr/>
          </p:nvSpPr>
          <p:spPr bwMode="auto">
            <a:xfrm>
              <a:off x="5192713" y="4545013"/>
              <a:ext cx="6350" cy="6350"/>
            </a:xfrm>
            <a:custGeom>
              <a:avLst/>
              <a:gdLst>
                <a:gd name="T0" fmla="*/ 0 w 4"/>
                <a:gd name="T1" fmla="*/ 6350 h 4"/>
                <a:gd name="T2" fmla="*/ 0 w 4"/>
                <a:gd name="T3" fmla="*/ 0 h 4"/>
                <a:gd name="T4" fmla="*/ 0 w 4"/>
                <a:gd name="T5" fmla="*/ 6350 h 4"/>
                <a:gd name="T6" fmla="*/ 6350 w 4"/>
                <a:gd name="T7" fmla="*/ 6350 h 4"/>
                <a:gd name="T8" fmla="*/ 0 w 4"/>
                <a:gd name="T9" fmla="*/ 6350 h 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 h="4">
                  <a:moveTo>
                    <a:pt x="0" y="4"/>
                  </a:moveTo>
                  <a:lnTo>
                    <a:pt x="0" y="0"/>
                  </a:lnTo>
                  <a:lnTo>
                    <a:pt x="0" y="4"/>
                  </a:lnTo>
                  <a:lnTo>
                    <a:pt x="4" y="4"/>
                  </a:lnTo>
                  <a:lnTo>
                    <a:pt x="0"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507" name="Freeform 3373"/>
            <p:cNvSpPr>
              <a:spLocks/>
            </p:cNvSpPr>
            <p:nvPr/>
          </p:nvSpPr>
          <p:spPr bwMode="auto">
            <a:xfrm>
              <a:off x="5181600" y="4527550"/>
              <a:ext cx="11113" cy="6350"/>
            </a:xfrm>
            <a:custGeom>
              <a:avLst/>
              <a:gdLst>
                <a:gd name="T0" fmla="*/ 4763 w 7"/>
                <a:gd name="T1" fmla="*/ 6350 h 4"/>
                <a:gd name="T2" fmla="*/ 0 w 7"/>
                <a:gd name="T3" fmla="*/ 6350 h 4"/>
                <a:gd name="T4" fmla="*/ 0 w 7"/>
                <a:gd name="T5" fmla="*/ 0 h 4"/>
                <a:gd name="T6" fmla="*/ 4763 w 7"/>
                <a:gd name="T7" fmla="*/ 0 h 4"/>
                <a:gd name="T8" fmla="*/ 11113 w 7"/>
                <a:gd name="T9" fmla="*/ 0 h 4"/>
                <a:gd name="T10" fmla="*/ 11113 w 7"/>
                <a:gd name="T11" fmla="*/ 6350 h 4"/>
                <a:gd name="T12" fmla="*/ 4763 w 7"/>
                <a:gd name="T13" fmla="*/ 6350 h 4"/>
                <a:gd name="T14" fmla="*/ 4763 w 7"/>
                <a:gd name="T15" fmla="*/ 0 h 4"/>
                <a:gd name="T16" fmla="*/ 4763 w 7"/>
                <a:gd name="T17" fmla="*/ 6350 h 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7" h="4">
                  <a:moveTo>
                    <a:pt x="3" y="4"/>
                  </a:moveTo>
                  <a:lnTo>
                    <a:pt x="0" y="4"/>
                  </a:lnTo>
                  <a:lnTo>
                    <a:pt x="0" y="0"/>
                  </a:lnTo>
                  <a:lnTo>
                    <a:pt x="3" y="0"/>
                  </a:lnTo>
                  <a:lnTo>
                    <a:pt x="7" y="0"/>
                  </a:lnTo>
                  <a:lnTo>
                    <a:pt x="7" y="4"/>
                  </a:lnTo>
                  <a:lnTo>
                    <a:pt x="3" y="4"/>
                  </a:lnTo>
                  <a:lnTo>
                    <a:pt x="3" y="0"/>
                  </a:lnTo>
                  <a:lnTo>
                    <a:pt x="3"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508" name="Freeform 3374"/>
            <p:cNvSpPr>
              <a:spLocks/>
            </p:cNvSpPr>
            <p:nvPr/>
          </p:nvSpPr>
          <p:spPr bwMode="auto">
            <a:xfrm>
              <a:off x="5222875" y="4784725"/>
              <a:ext cx="6350" cy="4763"/>
            </a:xfrm>
            <a:custGeom>
              <a:avLst/>
              <a:gdLst>
                <a:gd name="T0" fmla="*/ 0 w 4"/>
                <a:gd name="T1" fmla="*/ 4763 h 3"/>
                <a:gd name="T2" fmla="*/ 6350 w 4"/>
                <a:gd name="T3" fmla="*/ 0 h 3"/>
                <a:gd name="T4" fmla="*/ 6350 w 4"/>
                <a:gd name="T5" fmla="*/ 4763 h 3"/>
                <a:gd name="T6" fmla="*/ 0 w 4"/>
                <a:gd name="T7" fmla="*/ 4763 h 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 h="3">
                  <a:moveTo>
                    <a:pt x="0" y="3"/>
                  </a:moveTo>
                  <a:lnTo>
                    <a:pt x="4" y="0"/>
                  </a:lnTo>
                  <a:lnTo>
                    <a:pt x="4" y="3"/>
                  </a:lnTo>
                  <a:lnTo>
                    <a:pt x="0" y="3"/>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509" name="Freeform 3375"/>
            <p:cNvSpPr>
              <a:spLocks/>
            </p:cNvSpPr>
            <p:nvPr/>
          </p:nvSpPr>
          <p:spPr bwMode="auto">
            <a:xfrm>
              <a:off x="5181600" y="4564063"/>
              <a:ext cx="11113" cy="4762"/>
            </a:xfrm>
            <a:custGeom>
              <a:avLst/>
              <a:gdLst>
                <a:gd name="T0" fmla="*/ 4763 w 7"/>
                <a:gd name="T1" fmla="*/ 4762 h 3"/>
                <a:gd name="T2" fmla="*/ 0 w 7"/>
                <a:gd name="T3" fmla="*/ 4762 h 3"/>
                <a:gd name="T4" fmla="*/ 0 w 7"/>
                <a:gd name="T5" fmla="*/ 0 h 3"/>
                <a:gd name="T6" fmla="*/ 4763 w 7"/>
                <a:gd name="T7" fmla="*/ 0 h 3"/>
                <a:gd name="T8" fmla="*/ 11113 w 7"/>
                <a:gd name="T9" fmla="*/ 0 h 3"/>
                <a:gd name="T10" fmla="*/ 11113 w 7"/>
                <a:gd name="T11" fmla="*/ 4762 h 3"/>
                <a:gd name="T12" fmla="*/ 4763 w 7"/>
                <a:gd name="T13" fmla="*/ 4762 h 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7" h="3">
                  <a:moveTo>
                    <a:pt x="3" y="3"/>
                  </a:moveTo>
                  <a:lnTo>
                    <a:pt x="0" y="3"/>
                  </a:lnTo>
                  <a:lnTo>
                    <a:pt x="0" y="0"/>
                  </a:lnTo>
                  <a:lnTo>
                    <a:pt x="3" y="0"/>
                  </a:lnTo>
                  <a:lnTo>
                    <a:pt x="7" y="0"/>
                  </a:lnTo>
                  <a:lnTo>
                    <a:pt x="7" y="3"/>
                  </a:lnTo>
                  <a:lnTo>
                    <a:pt x="3" y="3"/>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510" name="Freeform 3376"/>
            <p:cNvSpPr>
              <a:spLocks/>
            </p:cNvSpPr>
            <p:nvPr/>
          </p:nvSpPr>
          <p:spPr bwMode="auto">
            <a:xfrm>
              <a:off x="5348288" y="4819650"/>
              <a:ext cx="6350" cy="6350"/>
            </a:xfrm>
            <a:custGeom>
              <a:avLst/>
              <a:gdLst>
                <a:gd name="T0" fmla="*/ 6350 w 4"/>
                <a:gd name="T1" fmla="*/ 6350 h 4"/>
                <a:gd name="T2" fmla="*/ 0 w 4"/>
                <a:gd name="T3" fmla="*/ 6350 h 4"/>
                <a:gd name="T4" fmla="*/ 6350 w 4"/>
                <a:gd name="T5" fmla="*/ 0 h 4"/>
                <a:gd name="T6" fmla="*/ 6350 w 4"/>
                <a:gd name="T7" fmla="*/ 6350 h 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 h="4">
                  <a:moveTo>
                    <a:pt x="4" y="4"/>
                  </a:moveTo>
                  <a:lnTo>
                    <a:pt x="0" y="4"/>
                  </a:lnTo>
                  <a:lnTo>
                    <a:pt x="4" y="0"/>
                  </a:lnTo>
                  <a:lnTo>
                    <a:pt x="4"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511" name="Freeform 3377"/>
            <p:cNvSpPr>
              <a:spLocks/>
            </p:cNvSpPr>
            <p:nvPr/>
          </p:nvSpPr>
          <p:spPr bwMode="auto">
            <a:xfrm>
              <a:off x="5181600" y="4737100"/>
              <a:ext cx="11113" cy="4763"/>
            </a:xfrm>
            <a:custGeom>
              <a:avLst/>
              <a:gdLst>
                <a:gd name="T0" fmla="*/ 11113 w 7"/>
                <a:gd name="T1" fmla="*/ 4763 h 3"/>
                <a:gd name="T2" fmla="*/ 4763 w 7"/>
                <a:gd name="T3" fmla="*/ 4763 h 3"/>
                <a:gd name="T4" fmla="*/ 4763 w 7"/>
                <a:gd name="T5" fmla="*/ 0 h 3"/>
                <a:gd name="T6" fmla="*/ 0 w 7"/>
                <a:gd name="T7" fmla="*/ 0 h 3"/>
                <a:gd name="T8" fmla="*/ 4763 w 7"/>
                <a:gd name="T9" fmla="*/ 0 h 3"/>
                <a:gd name="T10" fmla="*/ 11113 w 7"/>
                <a:gd name="T11" fmla="*/ 4763 h 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 h="3">
                  <a:moveTo>
                    <a:pt x="7" y="3"/>
                  </a:moveTo>
                  <a:lnTo>
                    <a:pt x="3" y="3"/>
                  </a:lnTo>
                  <a:lnTo>
                    <a:pt x="3" y="0"/>
                  </a:lnTo>
                  <a:lnTo>
                    <a:pt x="0" y="0"/>
                  </a:lnTo>
                  <a:lnTo>
                    <a:pt x="3" y="0"/>
                  </a:lnTo>
                  <a:lnTo>
                    <a:pt x="7" y="3"/>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512" name="Freeform 3378"/>
            <p:cNvSpPr>
              <a:spLocks/>
            </p:cNvSpPr>
            <p:nvPr/>
          </p:nvSpPr>
          <p:spPr bwMode="auto">
            <a:xfrm>
              <a:off x="5192713" y="4765675"/>
              <a:ext cx="6350" cy="6350"/>
            </a:xfrm>
            <a:custGeom>
              <a:avLst/>
              <a:gdLst>
                <a:gd name="T0" fmla="*/ 6350 w 4"/>
                <a:gd name="T1" fmla="*/ 6350 h 4"/>
                <a:gd name="T2" fmla="*/ 0 w 4"/>
                <a:gd name="T3" fmla="*/ 6350 h 4"/>
                <a:gd name="T4" fmla="*/ 0 w 4"/>
                <a:gd name="T5" fmla="*/ 0 h 4"/>
                <a:gd name="T6" fmla="*/ 0 w 4"/>
                <a:gd name="T7" fmla="*/ 6350 h 4"/>
                <a:gd name="T8" fmla="*/ 6350 w 4"/>
                <a:gd name="T9" fmla="*/ 6350 h 4"/>
                <a:gd name="T10" fmla="*/ 6350 w 4"/>
                <a:gd name="T11" fmla="*/ 0 h 4"/>
                <a:gd name="T12" fmla="*/ 6350 w 4"/>
                <a:gd name="T13" fmla="*/ 6350 h 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 h="4">
                  <a:moveTo>
                    <a:pt x="4" y="4"/>
                  </a:moveTo>
                  <a:lnTo>
                    <a:pt x="0" y="4"/>
                  </a:lnTo>
                  <a:lnTo>
                    <a:pt x="0" y="0"/>
                  </a:lnTo>
                  <a:lnTo>
                    <a:pt x="0" y="4"/>
                  </a:lnTo>
                  <a:lnTo>
                    <a:pt x="4" y="4"/>
                  </a:lnTo>
                  <a:lnTo>
                    <a:pt x="4" y="0"/>
                  </a:lnTo>
                  <a:lnTo>
                    <a:pt x="4"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513" name="Rectangle 3379"/>
            <p:cNvSpPr>
              <a:spLocks noChangeArrowheads="1"/>
            </p:cNvSpPr>
            <p:nvPr/>
          </p:nvSpPr>
          <p:spPr bwMode="auto">
            <a:xfrm>
              <a:off x="5186363" y="4581525"/>
              <a:ext cx="6350" cy="6350"/>
            </a:xfrm>
            <a:prstGeom prst="rect">
              <a:avLst/>
            </a:prstGeom>
            <a:noFill/>
            <a:ln w="635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514" name="Rectangle 3380"/>
            <p:cNvSpPr>
              <a:spLocks noChangeArrowheads="1"/>
            </p:cNvSpPr>
            <p:nvPr/>
          </p:nvSpPr>
          <p:spPr bwMode="auto">
            <a:xfrm>
              <a:off x="5168900" y="4635500"/>
              <a:ext cx="6350" cy="4763"/>
            </a:xfrm>
            <a:prstGeom prst="rect">
              <a:avLst/>
            </a:prstGeom>
            <a:noFill/>
            <a:ln w="635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515" name="Freeform 3381"/>
            <p:cNvSpPr>
              <a:spLocks/>
            </p:cNvSpPr>
            <p:nvPr/>
          </p:nvSpPr>
          <p:spPr bwMode="auto">
            <a:xfrm>
              <a:off x="5175250" y="4545013"/>
              <a:ext cx="6350" cy="0"/>
            </a:xfrm>
            <a:custGeom>
              <a:avLst/>
              <a:gdLst>
                <a:gd name="T0" fmla="*/ 0 w 4"/>
                <a:gd name="T1" fmla="*/ 6350 w 4"/>
                <a:gd name="T2" fmla="*/ 0 w 4"/>
                <a:gd name="T3" fmla="*/ 0 60000 65536"/>
                <a:gd name="T4" fmla="*/ 0 60000 65536"/>
                <a:gd name="T5" fmla="*/ 0 60000 65536"/>
              </a:gdLst>
              <a:ahLst/>
              <a:cxnLst>
                <a:cxn ang="T3">
                  <a:pos x="T0" y="0"/>
                </a:cxn>
                <a:cxn ang="T4">
                  <a:pos x="T1" y="0"/>
                </a:cxn>
                <a:cxn ang="T5">
                  <a:pos x="T2" y="0"/>
                </a:cxn>
              </a:cxnLst>
              <a:rect l="0" t="0" r="r" b="b"/>
              <a:pathLst>
                <a:path w="4">
                  <a:moveTo>
                    <a:pt x="0" y="0"/>
                  </a:moveTo>
                  <a:lnTo>
                    <a:pt x="4" y="0"/>
                  </a:lnTo>
                  <a:lnTo>
                    <a:pt x="0"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516" name="Freeform 3382"/>
            <p:cNvSpPr>
              <a:spLocks/>
            </p:cNvSpPr>
            <p:nvPr/>
          </p:nvSpPr>
          <p:spPr bwMode="auto">
            <a:xfrm>
              <a:off x="5181600" y="4568825"/>
              <a:ext cx="4763" cy="6350"/>
            </a:xfrm>
            <a:custGeom>
              <a:avLst/>
              <a:gdLst>
                <a:gd name="T0" fmla="*/ 4763 w 3"/>
                <a:gd name="T1" fmla="*/ 6350 h 4"/>
                <a:gd name="T2" fmla="*/ 0 w 3"/>
                <a:gd name="T3" fmla="*/ 6350 h 4"/>
                <a:gd name="T4" fmla="*/ 4763 w 3"/>
                <a:gd name="T5" fmla="*/ 0 h 4"/>
                <a:gd name="T6" fmla="*/ 4763 w 3"/>
                <a:gd name="T7" fmla="*/ 6350 h 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 h="4">
                  <a:moveTo>
                    <a:pt x="3" y="4"/>
                  </a:moveTo>
                  <a:lnTo>
                    <a:pt x="0" y="4"/>
                  </a:lnTo>
                  <a:lnTo>
                    <a:pt x="3" y="0"/>
                  </a:lnTo>
                  <a:lnTo>
                    <a:pt x="3"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517" name="Freeform 3383"/>
            <p:cNvSpPr>
              <a:spLocks/>
            </p:cNvSpPr>
            <p:nvPr/>
          </p:nvSpPr>
          <p:spPr bwMode="auto">
            <a:xfrm>
              <a:off x="5151438" y="4652963"/>
              <a:ext cx="6350" cy="6350"/>
            </a:xfrm>
            <a:custGeom>
              <a:avLst/>
              <a:gdLst>
                <a:gd name="T0" fmla="*/ 6350 w 4"/>
                <a:gd name="T1" fmla="*/ 6350 h 4"/>
                <a:gd name="T2" fmla="*/ 0 w 4"/>
                <a:gd name="T3" fmla="*/ 0 h 4"/>
                <a:gd name="T4" fmla="*/ 6350 w 4"/>
                <a:gd name="T5" fmla="*/ 0 h 4"/>
                <a:gd name="T6" fmla="*/ 6350 w 4"/>
                <a:gd name="T7" fmla="*/ 6350 h 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 h="4">
                  <a:moveTo>
                    <a:pt x="4" y="4"/>
                  </a:moveTo>
                  <a:lnTo>
                    <a:pt x="0" y="0"/>
                  </a:lnTo>
                  <a:lnTo>
                    <a:pt x="4" y="0"/>
                  </a:lnTo>
                  <a:lnTo>
                    <a:pt x="4"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518" name="Freeform 3384"/>
            <p:cNvSpPr>
              <a:spLocks/>
            </p:cNvSpPr>
            <p:nvPr/>
          </p:nvSpPr>
          <p:spPr bwMode="auto">
            <a:xfrm>
              <a:off x="5145088" y="4646613"/>
              <a:ext cx="6350" cy="6350"/>
            </a:xfrm>
            <a:custGeom>
              <a:avLst/>
              <a:gdLst>
                <a:gd name="T0" fmla="*/ 0 w 4"/>
                <a:gd name="T1" fmla="*/ 6350 h 4"/>
                <a:gd name="T2" fmla="*/ 6350 w 4"/>
                <a:gd name="T3" fmla="*/ 6350 h 4"/>
                <a:gd name="T4" fmla="*/ 6350 w 4"/>
                <a:gd name="T5" fmla="*/ 0 h 4"/>
                <a:gd name="T6" fmla="*/ 6350 w 4"/>
                <a:gd name="T7" fmla="*/ 6350 h 4"/>
                <a:gd name="T8" fmla="*/ 0 w 4"/>
                <a:gd name="T9" fmla="*/ 6350 h 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 h="4">
                  <a:moveTo>
                    <a:pt x="0" y="4"/>
                  </a:moveTo>
                  <a:lnTo>
                    <a:pt x="4" y="4"/>
                  </a:lnTo>
                  <a:lnTo>
                    <a:pt x="4" y="0"/>
                  </a:lnTo>
                  <a:lnTo>
                    <a:pt x="4" y="4"/>
                  </a:lnTo>
                  <a:lnTo>
                    <a:pt x="0"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519" name="Freeform 3385"/>
            <p:cNvSpPr>
              <a:spLocks/>
            </p:cNvSpPr>
            <p:nvPr/>
          </p:nvSpPr>
          <p:spPr bwMode="auto">
            <a:xfrm>
              <a:off x="5181600" y="4568825"/>
              <a:ext cx="11113" cy="6350"/>
            </a:xfrm>
            <a:custGeom>
              <a:avLst/>
              <a:gdLst>
                <a:gd name="T0" fmla="*/ 0 w 7"/>
                <a:gd name="T1" fmla="*/ 6350 h 4"/>
                <a:gd name="T2" fmla="*/ 0 w 7"/>
                <a:gd name="T3" fmla="*/ 0 h 4"/>
                <a:gd name="T4" fmla="*/ 4763 w 7"/>
                <a:gd name="T5" fmla="*/ 0 h 4"/>
                <a:gd name="T6" fmla="*/ 11113 w 7"/>
                <a:gd name="T7" fmla="*/ 0 h 4"/>
                <a:gd name="T8" fmla="*/ 4763 w 7"/>
                <a:gd name="T9" fmla="*/ 0 h 4"/>
                <a:gd name="T10" fmla="*/ 4763 w 7"/>
                <a:gd name="T11" fmla="*/ 6350 h 4"/>
                <a:gd name="T12" fmla="*/ 4763 w 7"/>
                <a:gd name="T13" fmla="*/ 0 h 4"/>
                <a:gd name="T14" fmla="*/ 0 w 7"/>
                <a:gd name="T15" fmla="*/ 0 h 4"/>
                <a:gd name="T16" fmla="*/ 0 w 7"/>
                <a:gd name="T17" fmla="*/ 6350 h 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7" h="4">
                  <a:moveTo>
                    <a:pt x="0" y="4"/>
                  </a:moveTo>
                  <a:lnTo>
                    <a:pt x="0" y="0"/>
                  </a:lnTo>
                  <a:lnTo>
                    <a:pt x="3" y="0"/>
                  </a:lnTo>
                  <a:lnTo>
                    <a:pt x="7" y="0"/>
                  </a:lnTo>
                  <a:lnTo>
                    <a:pt x="3" y="0"/>
                  </a:lnTo>
                  <a:lnTo>
                    <a:pt x="3" y="4"/>
                  </a:lnTo>
                  <a:lnTo>
                    <a:pt x="3" y="0"/>
                  </a:lnTo>
                  <a:lnTo>
                    <a:pt x="0" y="0"/>
                  </a:lnTo>
                  <a:lnTo>
                    <a:pt x="0"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520" name="Freeform 3386"/>
            <p:cNvSpPr>
              <a:spLocks/>
            </p:cNvSpPr>
            <p:nvPr/>
          </p:nvSpPr>
          <p:spPr bwMode="auto">
            <a:xfrm>
              <a:off x="5181600" y="4611688"/>
              <a:ext cx="4763" cy="0"/>
            </a:xfrm>
            <a:custGeom>
              <a:avLst/>
              <a:gdLst>
                <a:gd name="T0" fmla="*/ 0 w 3"/>
                <a:gd name="T1" fmla="*/ 4763 w 3"/>
                <a:gd name="T2" fmla="*/ 0 w 3"/>
                <a:gd name="T3" fmla="*/ 0 60000 65536"/>
                <a:gd name="T4" fmla="*/ 0 60000 65536"/>
                <a:gd name="T5" fmla="*/ 0 60000 65536"/>
              </a:gdLst>
              <a:ahLst/>
              <a:cxnLst>
                <a:cxn ang="T3">
                  <a:pos x="T0" y="0"/>
                </a:cxn>
                <a:cxn ang="T4">
                  <a:pos x="T1" y="0"/>
                </a:cxn>
                <a:cxn ang="T5">
                  <a:pos x="T2" y="0"/>
                </a:cxn>
              </a:cxnLst>
              <a:rect l="0" t="0" r="r" b="b"/>
              <a:pathLst>
                <a:path w="3">
                  <a:moveTo>
                    <a:pt x="0" y="0"/>
                  </a:moveTo>
                  <a:lnTo>
                    <a:pt x="3" y="0"/>
                  </a:lnTo>
                  <a:lnTo>
                    <a:pt x="0"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521" name="Freeform 3387"/>
            <p:cNvSpPr>
              <a:spLocks/>
            </p:cNvSpPr>
            <p:nvPr/>
          </p:nvSpPr>
          <p:spPr bwMode="auto">
            <a:xfrm>
              <a:off x="5168900" y="4706938"/>
              <a:ext cx="6350" cy="6350"/>
            </a:xfrm>
            <a:custGeom>
              <a:avLst/>
              <a:gdLst>
                <a:gd name="T0" fmla="*/ 6350 w 4"/>
                <a:gd name="T1" fmla="*/ 6350 h 4"/>
                <a:gd name="T2" fmla="*/ 0 w 4"/>
                <a:gd name="T3" fmla="*/ 6350 h 4"/>
                <a:gd name="T4" fmla="*/ 6350 w 4"/>
                <a:gd name="T5" fmla="*/ 0 h 4"/>
                <a:gd name="T6" fmla="*/ 6350 w 4"/>
                <a:gd name="T7" fmla="*/ 6350 h 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 h="4">
                  <a:moveTo>
                    <a:pt x="4" y="4"/>
                  </a:moveTo>
                  <a:lnTo>
                    <a:pt x="0" y="4"/>
                  </a:lnTo>
                  <a:lnTo>
                    <a:pt x="4" y="0"/>
                  </a:lnTo>
                  <a:lnTo>
                    <a:pt x="4"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522" name="Freeform 3388"/>
            <p:cNvSpPr>
              <a:spLocks/>
            </p:cNvSpPr>
            <p:nvPr/>
          </p:nvSpPr>
          <p:spPr bwMode="auto">
            <a:xfrm>
              <a:off x="5175250" y="4706938"/>
              <a:ext cx="6350" cy="6350"/>
            </a:xfrm>
            <a:custGeom>
              <a:avLst/>
              <a:gdLst>
                <a:gd name="T0" fmla="*/ 6350 w 4"/>
                <a:gd name="T1" fmla="*/ 6350 h 4"/>
                <a:gd name="T2" fmla="*/ 0 w 4"/>
                <a:gd name="T3" fmla="*/ 0 h 4"/>
                <a:gd name="T4" fmla="*/ 6350 w 4"/>
                <a:gd name="T5" fmla="*/ 0 h 4"/>
                <a:gd name="T6" fmla="*/ 6350 w 4"/>
                <a:gd name="T7" fmla="*/ 6350 h 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 h="4">
                  <a:moveTo>
                    <a:pt x="4" y="4"/>
                  </a:moveTo>
                  <a:lnTo>
                    <a:pt x="0" y="0"/>
                  </a:lnTo>
                  <a:lnTo>
                    <a:pt x="4" y="0"/>
                  </a:lnTo>
                  <a:lnTo>
                    <a:pt x="4"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523" name="Rectangle 3389"/>
            <p:cNvSpPr>
              <a:spLocks noChangeArrowheads="1"/>
            </p:cNvSpPr>
            <p:nvPr/>
          </p:nvSpPr>
          <p:spPr bwMode="auto">
            <a:xfrm>
              <a:off x="5186363" y="4551363"/>
              <a:ext cx="6350" cy="6350"/>
            </a:xfrm>
            <a:prstGeom prst="rect">
              <a:avLst/>
            </a:prstGeom>
            <a:noFill/>
            <a:ln w="635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524" name="Freeform 3390"/>
            <p:cNvSpPr>
              <a:spLocks/>
            </p:cNvSpPr>
            <p:nvPr/>
          </p:nvSpPr>
          <p:spPr bwMode="auto">
            <a:xfrm>
              <a:off x="5168900" y="4575175"/>
              <a:ext cx="6350" cy="0"/>
            </a:xfrm>
            <a:custGeom>
              <a:avLst/>
              <a:gdLst>
                <a:gd name="T0" fmla="*/ 0 w 4"/>
                <a:gd name="T1" fmla="*/ 6350 w 4"/>
                <a:gd name="T2" fmla="*/ 0 w 4"/>
                <a:gd name="T3" fmla="*/ 0 60000 65536"/>
                <a:gd name="T4" fmla="*/ 0 60000 65536"/>
                <a:gd name="T5" fmla="*/ 0 60000 65536"/>
              </a:gdLst>
              <a:ahLst/>
              <a:cxnLst>
                <a:cxn ang="T3">
                  <a:pos x="T0" y="0"/>
                </a:cxn>
                <a:cxn ang="T4">
                  <a:pos x="T1" y="0"/>
                </a:cxn>
                <a:cxn ang="T5">
                  <a:pos x="T2" y="0"/>
                </a:cxn>
              </a:cxnLst>
              <a:rect l="0" t="0" r="r" b="b"/>
              <a:pathLst>
                <a:path w="4">
                  <a:moveTo>
                    <a:pt x="0" y="0"/>
                  </a:moveTo>
                  <a:lnTo>
                    <a:pt x="4" y="0"/>
                  </a:lnTo>
                  <a:lnTo>
                    <a:pt x="0"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525" name="Freeform 3391"/>
            <p:cNvSpPr>
              <a:spLocks/>
            </p:cNvSpPr>
            <p:nvPr/>
          </p:nvSpPr>
          <p:spPr bwMode="auto">
            <a:xfrm>
              <a:off x="5175250" y="4640263"/>
              <a:ext cx="6350" cy="6350"/>
            </a:xfrm>
            <a:custGeom>
              <a:avLst/>
              <a:gdLst>
                <a:gd name="T0" fmla="*/ 6350 w 4"/>
                <a:gd name="T1" fmla="*/ 6350 h 4"/>
                <a:gd name="T2" fmla="*/ 0 w 4"/>
                <a:gd name="T3" fmla="*/ 0 h 4"/>
                <a:gd name="T4" fmla="*/ 6350 w 4"/>
                <a:gd name="T5" fmla="*/ 0 h 4"/>
                <a:gd name="T6" fmla="*/ 6350 w 4"/>
                <a:gd name="T7" fmla="*/ 6350 h 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 h="4">
                  <a:moveTo>
                    <a:pt x="4" y="4"/>
                  </a:moveTo>
                  <a:lnTo>
                    <a:pt x="0" y="0"/>
                  </a:lnTo>
                  <a:lnTo>
                    <a:pt x="4" y="0"/>
                  </a:lnTo>
                  <a:lnTo>
                    <a:pt x="4"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526" name="Freeform 3392"/>
            <p:cNvSpPr>
              <a:spLocks/>
            </p:cNvSpPr>
            <p:nvPr/>
          </p:nvSpPr>
          <p:spPr bwMode="auto">
            <a:xfrm>
              <a:off x="5186363" y="4581525"/>
              <a:ext cx="6350" cy="0"/>
            </a:xfrm>
            <a:custGeom>
              <a:avLst/>
              <a:gdLst>
                <a:gd name="T0" fmla="*/ 0 w 4"/>
                <a:gd name="T1" fmla="*/ 6350 w 4"/>
                <a:gd name="T2" fmla="*/ 0 w 4"/>
                <a:gd name="T3" fmla="*/ 0 60000 65536"/>
                <a:gd name="T4" fmla="*/ 0 60000 65536"/>
                <a:gd name="T5" fmla="*/ 0 60000 65536"/>
              </a:gdLst>
              <a:ahLst/>
              <a:cxnLst>
                <a:cxn ang="T3">
                  <a:pos x="T0" y="0"/>
                </a:cxn>
                <a:cxn ang="T4">
                  <a:pos x="T1" y="0"/>
                </a:cxn>
                <a:cxn ang="T5">
                  <a:pos x="T2" y="0"/>
                </a:cxn>
              </a:cxnLst>
              <a:rect l="0" t="0" r="r" b="b"/>
              <a:pathLst>
                <a:path w="4">
                  <a:moveTo>
                    <a:pt x="0" y="0"/>
                  </a:moveTo>
                  <a:lnTo>
                    <a:pt x="4" y="0"/>
                  </a:lnTo>
                  <a:lnTo>
                    <a:pt x="0"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527" name="Freeform 3393"/>
            <p:cNvSpPr>
              <a:spLocks/>
            </p:cNvSpPr>
            <p:nvPr/>
          </p:nvSpPr>
          <p:spPr bwMode="auto">
            <a:xfrm>
              <a:off x="5270500" y="4784725"/>
              <a:ext cx="11113" cy="4763"/>
            </a:xfrm>
            <a:custGeom>
              <a:avLst/>
              <a:gdLst>
                <a:gd name="T0" fmla="*/ 6350 w 7"/>
                <a:gd name="T1" fmla="*/ 4763 h 3"/>
                <a:gd name="T2" fmla="*/ 0 w 7"/>
                <a:gd name="T3" fmla="*/ 4763 h 3"/>
                <a:gd name="T4" fmla="*/ 0 w 7"/>
                <a:gd name="T5" fmla="*/ 0 h 3"/>
                <a:gd name="T6" fmla="*/ 6350 w 7"/>
                <a:gd name="T7" fmla="*/ 0 h 3"/>
                <a:gd name="T8" fmla="*/ 6350 w 7"/>
                <a:gd name="T9" fmla="*/ 4763 h 3"/>
                <a:gd name="T10" fmla="*/ 11113 w 7"/>
                <a:gd name="T11" fmla="*/ 4763 h 3"/>
                <a:gd name="T12" fmla="*/ 6350 w 7"/>
                <a:gd name="T13" fmla="*/ 4763 h 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7" h="3">
                  <a:moveTo>
                    <a:pt x="4" y="3"/>
                  </a:moveTo>
                  <a:lnTo>
                    <a:pt x="0" y="3"/>
                  </a:lnTo>
                  <a:lnTo>
                    <a:pt x="0" y="0"/>
                  </a:lnTo>
                  <a:lnTo>
                    <a:pt x="4" y="0"/>
                  </a:lnTo>
                  <a:lnTo>
                    <a:pt x="4" y="3"/>
                  </a:lnTo>
                  <a:lnTo>
                    <a:pt x="7" y="3"/>
                  </a:lnTo>
                  <a:lnTo>
                    <a:pt x="4" y="3"/>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528" name="Freeform 3394"/>
            <p:cNvSpPr>
              <a:spLocks/>
            </p:cNvSpPr>
            <p:nvPr/>
          </p:nvSpPr>
          <p:spPr bwMode="auto">
            <a:xfrm>
              <a:off x="5210175" y="4730750"/>
              <a:ext cx="6350" cy="6350"/>
            </a:xfrm>
            <a:custGeom>
              <a:avLst/>
              <a:gdLst>
                <a:gd name="T0" fmla="*/ 0 w 4"/>
                <a:gd name="T1" fmla="*/ 6350 h 4"/>
                <a:gd name="T2" fmla="*/ 0 w 4"/>
                <a:gd name="T3" fmla="*/ 0 h 4"/>
                <a:gd name="T4" fmla="*/ 6350 w 4"/>
                <a:gd name="T5" fmla="*/ 0 h 4"/>
                <a:gd name="T6" fmla="*/ 0 w 4"/>
                <a:gd name="T7" fmla="*/ 0 h 4"/>
                <a:gd name="T8" fmla="*/ 0 w 4"/>
                <a:gd name="T9" fmla="*/ 6350 h 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 h="4">
                  <a:moveTo>
                    <a:pt x="0" y="4"/>
                  </a:moveTo>
                  <a:lnTo>
                    <a:pt x="0" y="0"/>
                  </a:lnTo>
                  <a:lnTo>
                    <a:pt x="4" y="0"/>
                  </a:lnTo>
                  <a:lnTo>
                    <a:pt x="0" y="0"/>
                  </a:lnTo>
                  <a:lnTo>
                    <a:pt x="0"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529" name="Freeform 3395"/>
            <p:cNvSpPr>
              <a:spLocks/>
            </p:cNvSpPr>
            <p:nvPr/>
          </p:nvSpPr>
          <p:spPr bwMode="auto">
            <a:xfrm>
              <a:off x="5151438" y="4622800"/>
              <a:ext cx="6350" cy="6350"/>
            </a:xfrm>
            <a:custGeom>
              <a:avLst/>
              <a:gdLst>
                <a:gd name="T0" fmla="*/ 6350 w 4"/>
                <a:gd name="T1" fmla="*/ 6350 h 4"/>
                <a:gd name="T2" fmla="*/ 0 w 4"/>
                <a:gd name="T3" fmla="*/ 6350 h 4"/>
                <a:gd name="T4" fmla="*/ 6350 w 4"/>
                <a:gd name="T5" fmla="*/ 6350 h 4"/>
                <a:gd name="T6" fmla="*/ 6350 w 4"/>
                <a:gd name="T7" fmla="*/ 0 h 4"/>
                <a:gd name="T8" fmla="*/ 6350 w 4"/>
                <a:gd name="T9" fmla="*/ 6350 h 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 h="4">
                  <a:moveTo>
                    <a:pt x="4" y="4"/>
                  </a:moveTo>
                  <a:lnTo>
                    <a:pt x="0" y="4"/>
                  </a:lnTo>
                  <a:lnTo>
                    <a:pt x="4" y="4"/>
                  </a:lnTo>
                  <a:lnTo>
                    <a:pt x="4" y="0"/>
                  </a:lnTo>
                  <a:lnTo>
                    <a:pt x="4"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530" name="Freeform 3396"/>
            <p:cNvSpPr>
              <a:spLocks/>
            </p:cNvSpPr>
            <p:nvPr/>
          </p:nvSpPr>
          <p:spPr bwMode="auto">
            <a:xfrm>
              <a:off x="5199063" y="4784725"/>
              <a:ext cx="6350" cy="0"/>
            </a:xfrm>
            <a:custGeom>
              <a:avLst/>
              <a:gdLst>
                <a:gd name="T0" fmla="*/ 6350 w 4"/>
                <a:gd name="T1" fmla="*/ 0 w 4"/>
                <a:gd name="T2" fmla="*/ 6350 w 4"/>
                <a:gd name="T3" fmla="*/ 0 60000 65536"/>
                <a:gd name="T4" fmla="*/ 0 60000 65536"/>
                <a:gd name="T5" fmla="*/ 0 60000 65536"/>
              </a:gdLst>
              <a:ahLst/>
              <a:cxnLst>
                <a:cxn ang="T3">
                  <a:pos x="T0" y="0"/>
                </a:cxn>
                <a:cxn ang="T4">
                  <a:pos x="T1" y="0"/>
                </a:cxn>
                <a:cxn ang="T5">
                  <a:pos x="T2" y="0"/>
                </a:cxn>
              </a:cxnLst>
              <a:rect l="0" t="0" r="r" b="b"/>
              <a:pathLst>
                <a:path w="4">
                  <a:moveTo>
                    <a:pt x="4" y="0"/>
                  </a:moveTo>
                  <a:lnTo>
                    <a:pt x="0" y="0"/>
                  </a:lnTo>
                  <a:lnTo>
                    <a:pt x="4"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531" name="Freeform 3397"/>
            <p:cNvSpPr>
              <a:spLocks/>
            </p:cNvSpPr>
            <p:nvPr/>
          </p:nvSpPr>
          <p:spPr bwMode="auto">
            <a:xfrm>
              <a:off x="5157788" y="4646613"/>
              <a:ext cx="0" cy="6350"/>
            </a:xfrm>
            <a:custGeom>
              <a:avLst/>
              <a:gdLst>
                <a:gd name="T0" fmla="*/ 6350 h 4"/>
                <a:gd name="T1" fmla="*/ 0 h 4"/>
                <a:gd name="T2" fmla="*/ 6350 h 4"/>
                <a:gd name="T3" fmla="*/ 0 60000 65536"/>
                <a:gd name="T4" fmla="*/ 0 60000 65536"/>
                <a:gd name="T5" fmla="*/ 0 60000 65536"/>
              </a:gdLst>
              <a:ahLst/>
              <a:cxnLst>
                <a:cxn ang="T3">
                  <a:pos x="0" y="T0"/>
                </a:cxn>
                <a:cxn ang="T4">
                  <a:pos x="0" y="T1"/>
                </a:cxn>
                <a:cxn ang="T5">
                  <a:pos x="0" y="T2"/>
                </a:cxn>
              </a:cxnLst>
              <a:rect l="0" t="0" r="r" b="b"/>
              <a:pathLst>
                <a:path h="4">
                  <a:moveTo>
                    <a:pt x="0" y="4"/>
                  </a:moveTo>
                  <a:lnTo>
                    <a:pt x="0" y="0"/>
                  </a:lnTo>
                  <a:lnTo>
                    <a:pt x="0"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532" name="Freeform 3398"/>
            <p:cNvSpPr>
              <a:spLocks/>
            </p:cNvSpPr>
            <p:nvPr/>
          </p:nvSpPr>
          <p:spPr bwMode="auto">
            <a:xfrm>
              <a:off x="5359400" y="4813300"/>
              <a:ext cx="6350" cy="0"/>
            </a:xfrm>
            <a:custGeom>
              <a:avLst/>
              <a:gdLst>
                <a:gd name="T0" fmla="*/ 6350 w 4"/>
                <a:gd name="T1" fmla="*/ 0 w 4"/>
                <a:gd name="T2" fmla="*/ 6350 w 4"/>
                <a:gd name="T3" fmla="*/ 0 60000 65536"/>
                <a:gd name="T4" fmla="*/ 0 60000 65536"/>
                <a:gd name="T5" fmla="*/ 0 60000 65536"/>
              </a:gdLst>
              <a:ahLst/>
              <a:cxnLst>
                <a:cxn ang="T3">
                  <a:pos x="T0" y="0"/>
                </a:cxn>
                <a:cxn ang="T4">
                  <a:pos x="T1" y="0"/>
                </a:cxn>
                <a:cxn ang="T5">
                  <a:pos x="T2" y="0"/>
                </a:cxn>
              </a:cxnLst>
              <a:rect l="0" t="0" r="r" b="b"/>
              <a:pathLst>
                <a:path w="4">
                  <a:moveTo>
                    <a:pt x="4" y="0"/>
                  </a:moveTo>
                  <a:lnTo>
                    <a:pt x="0" y="0"/>
                  </a:lnTo>
                  <a:lnTo>
                    <a:pt x="4"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533" name="Rectangle 3399"/>
            <p:cNvSpPr>
              <a:spLocks noChangeArrowheads="1"/>
            </p:cNvSpPr>
            <p:nvPr/>
          </p:nvSpPr>
          <p:spPr bwMode="auto">
            <a:xfrm>
              <a:off x="5181600" y="4713288"/>
              <a:ext cx="4763" cy="4762"/>
            </a:xfrm>
            <a:prstGeom prst="rect">
              <a:avLst/>
            </a:prstGeom>
            <a:noFill/>
            <a:ln w="635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534" name="Freeform 3400"/>
            <p:cNvSpPr>
              <a:spLocks/>
            </p:cNvSpPr>
            <p:nvPr/>
          </p:nvSpPr>
          <p:spPr bwMode="auto">
            <a:xfrm>
              <a:off x="5175250" y="4670425"/>
              <a:ext cx="6350" cy="6350"/>
            </a:xfrm>
            <a:custGeom>
              <a:avLst/>
              <a:gdLst>
                <a:gd name="T0" fmla="*/ 0 w 4"/>
                <a:gd name="T1" fmla="*/ 6350 h 4"/>
                <a:gd name="T2" fmla="*/ 0 w 4"/>
                <a:gd name="T3" fmla="*/ 0 h 4"/>
                <a:gd name="T4" fmla="*/ 6350 w 4"/>
                <a:gd name="T5" fmla="*/ 0 h 4"/>
                <a:gd name="T6" fmla="*/ 0 w 4"/>
                <a:gd name="T7" fmla="*/ 6350 h 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 h="4">
                  <a:moveTo>
                    <a:pt x="0" y="4"/>
                  </a:moveTo>
                  <a:lnTo>
                    <a:pt x="0" y="0"/>
                  </a:lnTo>
                  <a:lnTo>
                    <a:pt x="4" y="0"/>
                  </a:lnTo>
                  <a:lnTo>
                    <a:pt x="0"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535" name="Freeform 3401"/>
            <p:cNvSpPr>
              <a:spLocks/>
            </p:cNvSpPr>
            <p:nvPr/>
          </p:nvSpPr>
          <p:spPr bwMode="auto">
            <a:xfrm>
              <a:off x="5168900" y="4694238"/>
              <a:ext cx="6350" cy="0"/>
            </a:xfrm>
            <a:custGeom>
              <a:avLst/>
              <a:gdLst>
                <a:gd name="T0" fmla="*/ 0 w 4"/>
                <a:gd name="T1" fmla="*/ 6350 w 4"/>
                <a:gd name="T2" fmla="*/ 0 w 4"/>
                <a:gd name="T3" fmla="*/ 0 60000 65536"/>
                <a:gd name="T4" fmla="*/ 0 60000 65536"/>
                <a:gd name="T5" fmla="*/ 0 60000 65536"/>
              </a:gdLst>
              <a:ahLst/>
              <a:cxnLst>
                <a:cxn ang="T3">
                  <a:pos x="T0" y="0"/>
                </a:cxn>
                <a:cxn ang="T4">
                  <a:pos x="T1" y="0"/>
                </a:cxn>
                <a:cxn ang="T5">
                  <a:pos x="T2" y="0"/>
                </a:cxn>
              </a:cxnLst>
              <a:rect l="0" t="0" r="r" b="b"/>
              <a:pathLst>
                <a:path w="4">
                  <a:moveTo>
                    <a:pt x="0" y="0"/>
                  </a:moveTo>
                  <a:lnTo>
                    <a:pt x="4" y="0"/>
                  </a:lnTo>
                  <a:lnTo>
                    <a:pt x="0"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536" name="Freeform 3403"/>
            <p:cNvSpPr>
              <a:spLocks/>
            </p:cNvSpPr>
            <p:nvPr/>
          </p:nvSpPr>
          <p:spPr bwMode="auto">
            <a:xfrm>
              <a:off x="5175250" y="4551363"/>
              <a:ext cx="6350" cy="6350"/>
            </a:xfrm>
            <a:custGeom>
              <a:avLst/>
              <a:gdLst>
                <a:gd name="T0" fmla="*/ 0 w 4"/>
                <a:gd name="T1" fmla="*/ 6350 h 4"/>
                <a:gd name="T2" fmla="*/ 0 w 4"/>
                <a:gd name="T3" fmla="*/ 0 h 4"/>
                <a:gd name="T4" fmla="*/ 6350 w 4"/>
                <a:gd name="T5" fmla="*/ 6350 h 4"/>
                <a:gd name="T6" fmla="*/ 0 w 4"/>
                <a:gd name="T7" fmla="*/ 6350 h 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 h="4">
                  <a:moveTo>
                    <a:pt x="0" y="4"/>
                  </a:moveTo>
                  <a:lnTo>
                    <a:pt x="0" y="0"/>
                  </a:lnTo>
                  <a:lnTo>
                    <a:pt x="4" y="4"/>
                  </a:lnTo>
                  <a:lnTo>
                    <a:pt x="0"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537" name="Rectangle 3404"/>
            <p:cNvSpPr>
              <a:spLocks noChangeArrowheads="1"/>
            </p:cNvSpPr>
            <p:nvPr/>
          </p:nvSpPr>
          <p:spPr bwMode="auto">
            <a:xfrm>
              <a:off x="5181600" y="4575175"/>
              <a:ext cx="4763" cy="6350"/>
            </a:xfrm>
            <a:prstGeom prst="rect">
              <a:avLst/>
            </a:prstGeom>
            <a:noFill/>
            <a:ln w="635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538" name="Rectangle 3405"/>
            <p:cNvSpPr>
              <a:spLocks noChangeArrowheads="1"/>
            </p:cNvSpPr>
            <p:nvPr/>
          </p:nvSpPr>
          <p:spPr bwMode="auto">
            <a:xfrm>
              <a:off x="5157788" y="4724400"/>
              <a:ext cx="4762" cy="6350"/>
            </a:xfrm>
            <a:prstGeom prst="rect">
              <a:avLst/>
            </a:prstGeom>
            <a:noFill/>
            <a:ln w="635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539" name="Freeform 3406"/>
            <p:cNvSpPr>
              <a:spLocks/>
            </p:cNvSpPr>
            <p:nvPr/>
          </p:nvSpPr>
          <p:spPr bwMode="auto">
            <a:xfrm>
              <a:off x="5181600" y="4545013"/>
              <a:ext cx="4763" cy="0"/>
            </a:xfrm>
            <a:custGeom>
              <a:avLst/>
              <a:gdLst>
                <a:gd name="T0" fmla="*/ 4763 w 3"/>
                <a:gd name="T1" fmla="*/ 0 w 3"/>
                <a:gd name="T2" fmla="*/ 4763 w 3"/>
                <a:gd name="T3" fmla="*/ 0 60000 65536"/>
                <a:gd name="T4" fmla="*/ 0 60000 65536"/>
                <a:gd name="T5" fmla="*/ 0 60000 65536"/>
              </a:gdLst>
              <a:ahLst/>
              <a:cxnLst>
                <a:cxn ang="T3">
                  <a:pos x="T0" y="0"/>
                </a:cxn>
                <a:cxn ang="T4">
                  <a:pos x="T1" y="0"/>
                </a:cxn>
                <a:cxn ang="T5">
                  <a:pos x="T2" y="0"/>
                </a:cxn>
              </a:cxnLst>
              <a:rect l="0" t="0" r="r" b="b"/>
              <a:pathLst>
                <a:path w="3">
                  <a:moveTo>
                    <a:pt x="3" y="0"/>
                  </a:moveTo>
                  <a:lnTo>
                    <a:pt x="0" y="0"/>
                  </a:lnTo>
                  <a:lnTo>
                    <a:pt x="3"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540" name="Freeform 3407"/>
            <p:cNvSpPr>
              <a:spLocks/>
            </p:cNvSpPr>
            <p:nvPr/>
          </p:nvSpPr>
          <p:spPr bwMode="auto">
            <a:xfrm>
              <a:off x="5181600" y="4713288"/>
              <a:ext cx="0" cy="4762"/>
            </a:xfrm>
            <a:custGeom>
              <a:avLst/>
              <a:gdLst>
                <a:gd name="T0" fmla="*/ 4762 h 3"/>
                <a:gd name="T1" fmla="*/ 0 h 3"/>
                <a:gd name="T2" fmla="*/ 4762 h 3"/>
                <a:gd name="T3" fmla="*/ 0 60000 65536"/>
                <a:gd name="T4" fmla="*/ 0 60000 65536"/>
                <a:gd name="T5" fmla="*/ 0 60000 65536"/>
              </a:gdLst>
              <a:ahLst/>
              <a:cxnLst>
                <a:cxn ang="T3">
                  <a:pos x="0" y="T0"/>
                </a:cxn>
                <a:cxn ang="T4">
                  <a:pos x="0" y="T1"/>
                </a:cxn>
                <a:cxn ang="T5">
                  <a:pos x="0" y="T2"/>
                </a:cxn>
              </a:cxnLst>
              <a:rect l="0" t="0" r="r" b="b"/>
              <a:pathLst>
                <a:path h="3">
                  <a:moveTo>
                    <a:pt x="0" y="3"/>
                  </a:moveTo>
                  <a:lnTo>
                    <a:pt x="0" y="0"/>
                  </a:lnTo>
                  <a:lnTo>
                    <a:pt x="0" y="3"/>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541" name="Freeform 3408"/>
            <p:cNvSpPr>
              <a:spLocks/>
            </p:cNvSpPr>
            <p:nvPr/>
          </p:nvSpPr>
          <p:spPr bwMode="auto">
            <a:xfrm>
              <a:off x="5175250" y="4564063"/>
              <a:ext cx="6350" cy="4762"/>
            </a:xfrm>
            <a:custGeom>
              <a:avLst/>
              <a:gdLst>
                <a:gd name="T0" fmla="*/ 0 w 4"/>
                <a:gd name="T1" fmla="*/ 4762 h 3"/>
                <a:gd name="T2" fmla="*/ 0 w 4"/>
                <a:gd name="T3" fmla="*/ 0 h 3"/>
                <a:gd name="T4" fmla="*/ 0 w 4"/>
                <a:gd name="T5" fmla="*/ 4762 h 3"/>
                <a:gd name="T6" fmla="*/ 6350 w 4"/>
                <a:gd name="T7" fmla="*/ 4762 h 3"/>
                <a:gd name="T8" fmla="*/ 0 w 4"/>
                <a:gd name="T9" fmla="*/ 4762 h 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 h="3">
                  <a:moveTo>
                    <a:pt x="0" y="3"/>
                  </a:moveTo>
                  <a:lnTo>
                    <a:pt x="0" y="0"/>
                  </a:lnTo>
                  <a:lnTo>
                    <a:pt x="0" y="3"/>
                  </a:lnTo>
                  <a:lnTo>
                    <a:pt x="4" y="3"/>
                  </a:lnTo>
                  <a:lnTo>
                    <a:pt x="0" y="3"/>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542" name="Freeform 3409"/>
            <p:cNvSpPr>
              <a:spLocks/>
            </p:cNvSpPr>
            <p:nvPr/>
          </p:nvSpPr>
          <p:spPr bwMode="auto">
            <a:xfrm>
              <a:off x="5162550" y="4521200"/>
              <a:ext cx="6350" cy="6350"/>
            </a:xfrm>
            <a:custGeom>
              <a:avLst/>
              <a:gdLst>
                <a:gd name="T0" fmla="*/ 6350 w 4"/>
                <a:gd name="T1" fmla="*/ 6350 h 4"/>
                <a:gd name="T2" fmla="*/ 0 w 4"/>
                <a:gd name="T3" fmla="*/ 0 h 4"/>
                <a:gd name="T4" fmla="*/ 6350 w 4"/>
                <a:gd name="T5" fmla="*/ 0 h 4"/>
                <a:gd name="T6" fmla="*/ 6350 w 4"/>
                <a:gd name="T7" fmla="*/ 6350 h 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 h="4">
                  <a:moveTo>
                    <a:pt x="4" y="4"/>
                  </a:moveTo>
                  <a:lnTo>
                    <a:pt x="0" y="0"/>
                  </a:lnTo>
                  <a:lnTo>
                    <a:pt x="4" y="0"/>
                  </a:lnTo>
                  <a:lnTo>
                    <a:pt x="4"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543" name="Freeform 3410"/>
            <p:cNvSpPr>
              <a:spLocks/>
            </p:cNvSpPr>
            <p:nvPr/>
          </p:nvSpPr>
          <p:spPr bwMode="auto">
            <a:xfrm>
              <a:off x="5205413" y="4527550"/>
              <a:ext cx="0" cy="6350"/>
            </a:xfrm>
            <a:custGeom>
              <a:avLst/>
              <a:gdLst>
                <a:gd name="T0" fmla="*/ 6350 h 4"/>
                <a:gd name="T1" fmla="*/ 0 h 4"/>
                <a:gd name="T2" fmla="*/ 6350 h 4"/>
                <a:gd name="T3" fmla="*/ 0 60000 65536"/>
                <a:gd name="T4" fmla="*/ 0 60000 65536"/>
                <a:gd name="T5" fmla="*/ 0 60000 65536"/>
              </a:gdLst>
              <a:ahLst/>
              <a:cxnLst>
                <a:cxn ang="T3">
                  <a:pos x="0" y="T0"/>
                </a:cxn>
                <a:cxn ang="T4">
                  <a:pos x="0" y="T1"/>
                </a:cxn>
                <a:cxn ang="T5">
                  <a:pos x="0" y="T2"/>
                </a:cxn>
              </a:cxnLst>
              <a:rect l="0" t="0" r="r" b="b"/>
              <a:pathLst>
                <a:path h="4">
                  <a:moveTo>
                    <a:pt x="0" y="4"/>
                  </a:moveTo>
                  <a:lnTo>
                    <a:pt x="0" y="0"/>
                  </a:lnTo>
                  <a:lnTo>
                    <a:pt x="0"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544" name="Freeform 3411"/>
            <p:cNvSpPr>
              <a:spLocks/>
            </p:cNvSpPr>
            <p:nvPr/>
          </p:nvSpPr>
          <p:spPr bwMode="auto">
            <a:xfrm>
              <a:off x="5181600" y="4540250"/>
              <a:ext cx="4763" cy="0"/>
            </a:xfrm>
            <a:custGeom>
              <a:avLst/>
              <a:gdLst>
                <a:gd name="T0" fmla="*/ 4763 w 3"/>
                <a:gd name="T1" fmla="*/ 0 w 3"/>
                <a:gd name="T2" fmla="*/ 4763 w 3"/>
                <a:gd name="T3" fmla="*/ 0 60000 65536"/>
                <a:gd name="T4" fmla="*/ 0 60000 65536"/>
                <a:gd name="T5" fmla="*/ 0 60000 65536"/>
              </a:gdLst>
              <a:ahLst/>
              <a:cxnLst>
                <a:cxn ang="T3">
                  <a:pos x="T0" y="0"/>
                </a:cxn>
                <a:cxn ang="T4">
                  <a:pos x="T1" y="0"/>
                </a:cxn>
                <a:cxn ang="T5">
                  <a:pos x="T2" y="0"/>
                </a:cxn>
              </a:cxnLst>
              <a:rect l="0" t="0" r="r" b="b"/>
              <a:pathLst>
                <a:path w="3">
                  <a:moveTo>
                    <a:pt x="3" y="0"/>
                  </a:moveTo>
                  <a:lnTo>
                    <a:pt x="0" y="0"/>
                  </a:lnTo>
                  <a:lnTo>
                    <a:pt x="3"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545" name="Freeform 3412"/>
            <p:cNvSpPr>
              <a:spLocks/>
            </p:cNvSpPr>
            <p:nvPr/>
          </p:nvSpPr>
          <p:spPr bwMode="auto">
            <a:xfrm>
              <a:off x="5157788" y="4700588"/>
              <a:ext cx="4762" cy="6350"/>
            </a:xfrm>
            <a:custGeom>
              <a:avLst/>
              <a:gdLst>
                <a:gd name="T0" fmla="*/ 4762 w 3"/>
                <a:gd name="T1" fmla="*/ 6350 h 4"/>
                <a:gd name="T2" fmla="*/ 0 w 3"/>
                <a:gd name="T3" fmla="*/ 0 h 4"/>
                <a:gd name="T4" fmla="*/ 4762 w 3"/>
                <a:gd name="T5" fmla="*/ 0 h 4"/>
                <a:gd name="T6" fmla="*/ 4762 w 3"/>
                <a:gd name="T7" fmla="*/ 6350 h 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 h="4">
                  <a:moveTo>
                    <a:pt x="3" y="4"/>
                  </a:moveTo>
                  <a:lnTo>
                    <a:pt x="0" y="0"/>
                  </a:lnTo>
                  <a:lnTo>
                    <a:pt x="3" y="0"/>
                  </a:lnTo>
                  <a:lnTo>
                    <a:pt x="3"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546" name="Freeform 3413"/>
            <p:cNvSpPr>
              <a:spLocks/>
            </p:cNvSpPr>
            <p:nvPr/>
          </p:nvSpPr>
          <p:spPr bwMode="auto">
            <a:xfrm>
              <a:off x="5168900" y="4730750"/>
              <a:ext cx="6350" cy="6350"/>
            </a:xfrm>
            <a:custGeom>
              <a:avLst/>
              <a:gdLst>
                <a:gd name="T0" fmla="*/ 0 w 4"/>
                <a:gd name="T1" fmla="*/ 6350 h 4"/>
                <a:gd name="T2" fmla="*/ 6350 w 4"/>
                <a:gd name="T3" fmla="*/ 0 h 4"/>
                <a:gd name="T4" fmla="*/ 6350 w 4"/>
                <a:gd name="T5" fmla="*/ 6350 h 4"/>
                <a:gd name="T6" fmla="*/ 0 w 4"/>
                <a:gd name="T7" fmla="*/ 6350 h 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 h="4">
                  <a:moveTo>
                    <a:pt x="0" y="4"/>
                  </a:moveTo>
                  <a:lnTo>
                    <a:pt x="4" y="0"/>
                  </a:lnTo>
                  <a:lnTo>
                    <a:pt x="4" y="4"/>
                  </a:lnTo>
                  <a:lnTo>
                    <a:pt x="0"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547" name="Rectangle 3414"/>
            <p:cNvSpPr>
              <a:spLocks noChangeArrowheads="1"/>
            </p:cNvSpPr>
            <p:nvPr/>
          </p:nvSpPr>
          <p:spPr bwMode="auto">
            <a:xfrm>
              <a:off x="5192713" y="4491038"/>
              <a:ext cx="6350" cy="6350"/>
            </a:xfrm>
            <a:prstGeom prst="rect">
              <a:avLst/>
            </a:prstGeom>
            <a:noFill/>
            <a:ln w="635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548" name="Freeform 3415"/>
            <p:cNvSpPr>
              <a:spLocks/>
            </p:cNvSpPr>
            <p:nvPr/>
          </p:nvSpPr>
          <p:spPr bwMode="auto">
            <a:xfrm>
              <a:off x="5264150" y="4802188"/>
              <a:ext cx="12700" cy="6350"/>
            </a:xfrm>
            <a:custGeom>
              <a:avLst/>
              <a:gdLst>
                <a:gd name="T0" fmla="*/ 6350 w 8"/>
                <a:gd name="T1" fmla="*/ 6350 h 4"/>
                <a:gd name="T2" fmla="*/ 0 w 8"/>
                <a:gd name="T3" fmla="*/ 0 h 4"/>
                <a:gd name="T4" fmla="*/ 6350 w 8"/>
                <a:gd name="T5" fmla="*/ 0 h 4"/>
                <a:gd name="T6" fmla="*/ 12700 w 8"/>
                <a:gd name="T7" fmla="*/ 0 h 4"/>
                <a:gd name="T8" fmla="*/ 12700 w 8"/>
                <a:gd name="T9" fmla="*/ 6350 h 4"/>
                <a:gd name="T10" fmla="*/ 6350 w 8"/>
                <a:gd name="T11" fmla="*/ 6350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8" h="4">
                  <a:moveTo>
                    <a:pt x="4" y="4"/>
                  </a:moveTo>
                  <a:lnTo>
                    <a:pt x="0" y="0"/>
                  </a:lnTo>
                  <a:lnTo>
                    <a:pt x="4" y="0"/>
                  </a:lnTo>
                  <a:lnTo>
                    <a:pt x="8" y="0"/>
                  </a:lnTo>
                  <a:lnTo>
                    <a:pt x="8" y="4"/>
                  </a:lnTo>
                  <a:lnTo>
                    <a:pt x="4"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549" name="Freeform 3416"/>
            <p:cNvSpPr>
              <a:spLocks/>
            </p:cNvSpPr>
            <p:nvPr/>
          </p:nvSpPr>
          <p:spPr bwMode="auto">
            <a:xfrm>
              <a:off x="5192713" y="4533900"/>
              <a:ext cx="0" cy="6350"/>
            </a:xfrm>
            <a:custGeom>
              <a:avLst/>
              <a:gdLst>
                <a:gd name="T0" fmla="*/ 6350 h 4"/>
                <a:gd name="T1" fmla="*/ 0 h 4"/>
                <a:gd name="T2" fmla="*/ 6350 h 4"/>
                <a:gd name="T3" fmla="*/ 0 60000 65536"/>
                <a:gd name="T4" fmla="*/ 0 60000 65536"/>
                <a:gd name="T5" fmla="*/ 0 60000 65536"/>
              </a:gdLst>
              <a:ahLst/>
              <a:cxnLst>
                <a:cxn ang="T3">
                  <a:pos x="0" y="T0"/>
                </a:cxn>
                <a:cxn ang="T4">
                  <a:pos x="0" y="T1"/>
                </a:cxn>
                <a:cxn ang="T5">
                  <a:pos x="0" y="T2"/>
                </a:cxn>
              </a:cxnLst>
              <a:rect l="0" t="0" r="r" b="b"/>
              <a:pathLst>
                <a:path h="4">
                  <a:moveTo>
                    <a:pt x="0" y="4"/>
                  </a:moveTo>
                  <a:lnTo>
                    <a:pt x="0" y="0"/>
                  </a:lnTo>
                  <a:lnTo>
                    <a:pt x="0"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550" name="Freeform 3417"/>
            <p:cNvSpPr>
              <a:spLocks/>
            </p:cNvSpPr>
            <p:nvPr/>
          </p:nvSpPr>
          <p:spPr bwMode="auto">
            <a:xfrm>
              <a:off x="5372100" y="4813300"/>
              <a:ext cx="6350" cy="0"/>
            </a:xfrm>
            <a:custGeom>
              <a:avLst/>
              <a:gdLst>
                <a:gd name="T0" fmla="*/ 0 w 4"/>
                <a:gd name="T1" fmla="*/ 6350 w 4"/>
                <a:gd name="T2" fmla="*/ 0 w 4"/>
                <a:gd name="T3" fmla="*/ 0 60000 65536"/>
                <a:gd name="T4" fmla="*/ 0 60000 65536"/>
                <a:gd name="T5" fmla="*/ 0 60000 65536"/>
              </a:gdLst>
              <a:ahLst/>
              <a:cxnLst>
                <a:cxn ang="T3">
                  <a:pos x="T0" y="0"/>
                </a:cxn>
                <a:cxn ang="T4">
                  <a:pos x="T1" y="0"/>
                </a:cxn>
                <a:cxn ang="T5">
                  <a:pos x="T2" y="0"/>
                </a:cxn>
              </a:cxnLst>
              <a:rect l="0" t="0" r="r" b="b"/>
              <a:pathLst>
                <a:path w="4">
                  <a:moveTo>
                    <a:pt x="0" y="0"/>
                  </a:moveTo>
                  <a:lnTo>
                    <a:pt x="4" y="0"/>
                  </a:lnTo>
                  <a:lnTo>
                    <a:pt x="0"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551" name="Freeform 3418"/>
            <p:cNvSpPr>
              <a:spLocks/>
            </p:cNvSpPr>
            <p:nvPr/>
          </p:nvSpPr>
          <p:spPr bwMode="auto">
            <a:xfrm>
              <a:off x="5222875" y="4789488"/>
              <a:ext cx="6350" cy="6350"/>
            </a:xfrm>
            <a:custGeom>
              <a:avLst/>
              <a:gdLst>
                <a:gd name="T0" fmla="*/ 0 w 4"/>
                <a:gd name="T1" fmla="*/ 6350 h 4"/>
                <a:gd name="T2" fmla="*/ 0 w 4"/>
                <a:gd name="T3" fmla="*/ 0 h 4"/>
                <a:gd name="T4" fmla="*/ 6350 w 4"/>
                <a:gd name="T5" fmla="*/ 0 h 4"/>
                <a:gd name="T6" fmla="*/ 0 w 4"/>
                <a:gd name="T7" fmla="*/ 6350 h 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 h="4">
                  <a:moveTo>
                    <a:pt x="0" y="4"/>
                  </a:moveTo>
                  <a:lnTo>
                    <a:pt x="0" y="0"/>
                  </a:lnTo>
                  <a:lnTo>
                    <a:pt x="4" y="0"/>
                  </a:lnTo>
                  <a:lnTo>
                    <a:pt x="0"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552" name="Freeform 3419"/>
            <p:cNvSpPr>
              <a:spLocks/>
            </p:cNvSpPr>
            <p:nvPr/>
          </p:nvSpPr>
          <p:spPr bwMode="auto">
            <a:xfrm>
              <a:off x="5175250" y="4564063"/>
              <a:ext cx="6350" cy="0"/>
            </a:xfrm>
            <a:custGeom>
              <a:avLst/>
              <a:gdLst>
                <a:gd name="T0" fmla="*/ 6350 w 4"/>
                <a:gd name="T1" fmla="*/ 0 w 4"/>
                <a:gd name="T2" fmla="*/ 6350 w 4"/>
                <a:gd name="T3" fmla="*/ 0 60000 65536"/>
                <a:gd name="T4" fmla="*/ 0 60000 65536"/>
                <a:gd name="T5" fmla="*/ 0 60000 65536"/>
              </a:gdLst>
              <a:ahLst/>
              <a:cxnLst>
                <a:cxn ang="T3">
                  <a:pos x="T0" y="0"/>
                </a:cxn>
                <a:cxn ang="T4">
                  <a:pos x="T1" y="0"/>
                </a:cxn>
                <a:cxn ang="T5">
                  <a:pos x="T2" y="0"/>
                </a:cxn>
              </a:cxnLst>
              <a:rect l="0" t="0" r="r" b="b"/>
              <a:pathLst>
                <a:path w="4">
                  <a:moveTo>
                    <a:pt x="4" y="0"/>
                  </a:moveTo>
                  <a:lnTo>
                    <a:pt x="0" y="0"/>
                  </a:lnTo>
                  <a:lnTo>
                    <a:pt x="4"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553" name="Freeform 3420"/>
            <p:cNvSpPr>
              <a:spLocks/>
            </p:cNvSpPr>
            <p:nvPr/>
          </p:nvSpPr>
          <p:spPr bwMode="auto">
            <a:xfrm>
              <a:off x="5175250" y="4640263"/>
              <a:ext cx="6350" cy="6350"/>
            </a:xfrm>
            <a:custGeom>
              <a:avLst/>
              <a:gdLst>
                <a:gd name="T0" fmla="*/ 0 w 4"/>
                <a:gd name="T1" fmla="*/ 6350 h 4"/>
                <a:gd name="T2" fmla="*/ 0 w 4"/>
                <a:gd name="T3" fmla="*/ 0 h 4"/>
                <a:gd name="T4" fmla="*/ 0 w 4"/>
                <a:gd name="T5" fmla="*/ 6350 h 4"/>
                <a:gd name="T6" fmla="*/ 6350 w 4"/>
                <a:gd name="T7" fmla="*/ 6350 h 4"/>
                <a:gd name="T8" fmla="*/ 0 w 4"/>
                <a:gd name="T9" fmla="*/ 6350 h 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 h="4">
                  <a:moveTo>
                    <a:pt x="0" y="4"/>
                  </a:moveTo>
                  <a:lnTo>
                    <a:pt x="0" y="0"/>
                  </a:lnTo>
                  <a:lnTo>
                    <a:pt x="0" y="4"/>
                  </a:lnTo>
                  <a:lnTo>
                    <a:pt x="4" y="4"/>
                  </a:lnTo>
                  <a:lnTo>
                    <a:pt x="0"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554" name="Freeform 3421"/>
            <p:cNvSpPr>
              <a:spLocks/>
            </p:cNvSpPr>
            <p:nvPr/>
          </p:nvSpPr>
          <p:spPr bwMode="auto">
            <a:xfrm>
              <a:off x="5186363" y="4772025"/>
              <a:ext cx="6350" cy="0"/>
            </a:xfrm>
            <a:custGeom>
              <a:avLst/>
              <a:gdLst>
                <a:gd name="T0" fmla="*/ 6350 w 4"/>
                <a:gd name="T1" fmla="*/ 0 w 4"/>
                <a:gd name="T2" fmla="*/ 6350 w 4"/>
                <a:gd name="T3" fmla="*/ 0 60000 65536"/>
                <a:gd name="T4" fmla="*/ 0 60000 65536"/>
                <a:gd name="T5" fmla="*/ 0 60000 65536"/>
              </a:gdLst>
              <a:ahLst/>
              <a:cxnLst>
                <a:cxn ang="T3">
                  <a:pos x="T0" y="0"/>
                </a:cxn>
                <a:cxn ang="T4">
                  <a:pos x="T1" y="0"/>
                </a:cxn>
                <a:cxn ang="T5">
                  <a:pos x="T2" y="0"/>
                </a:cxn>
              </a:cxnLst>
              <a:rect l="0" t="0" r="r" b="b"/>
              <a:pathLst>
                <a:path w="4">
                  <a:moveTo>
                    <a:pt x="4" y="0"/>
                  </a:moveTo>
                  <a:lnTo>
                    <a:pt x="0" y="0"/>
                  </a:lnTo>
                  <a:lnTo>
                    <a:pt x="4"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555" name="Freeform 3422"/>
            <p:cNvSpPr>
              <a:spLocks/>
            </p:cNvSpPr>
            <p:nvPr/>
          </p:nvSpPr>
          <p:spPr bwMode="auto">
            <a:xfrm>
              <a:off x="5192713" y="4754563"/>
              <a:ext cx="6350" cy="0"/>
            </a:xfrm>
            <a:custGeom>
              <a:avLst/>
              <a:gdLst>
                <a:gd name="T0" fmla="*/ 6350 w 4"/>
                <a:gd name="T1" fmla="*/ 0 w 4"/>
                <a:gd name="T2" fmla="*/ 6350 w 4"/>
                <a:gd name="T3" fmla="*/ 0 60000 65536"/>
                <a:gd name="T4" fmla="*/ 0 60000 65536"/>
                <a:gd name="T5" fmla="*/ 0 60000 65536"/>
              </a:gdLst>
              <a:ahLst/>
              <a:cxnLst>
                <a:cxn ang="T3">
                  <a:pos x="T0" y="0"/>
                </a:cxn>
                <a:cxn ang="T4">
                  <a:pos x="T1" y="0"/>
                </a:cxn>
                <a:cxn ang="T5">
                  <a:pos x="T2" y="0"/>
                </a:cxn>
              </a:cxnLst>
              <a:rect l="0" t="0" r="r" b="b"/>
              <a:pathLst>
                <a:path w="4">
                  <a:moveTo>
                    <a:pt x="4" y="0"/>
                  </a:moveTo>
                  <a:lnTo>
                    <a:pt x="0" y="0"/>
                  </a:lnTo>
                  <a:lnTo>
                    <a:pt x="4"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556" name="Rectangle 3423"/>
            <p:cNvSpPr>
              <a:spLocks noChangeArrowheads="1"/>
            </p:cNvSpPr>
            <p:nvPr/>
          </p:nvSpPr>
          <p:spPr bwMode="auto">
            <a:xfrm>
              <a:off x="5186363" y="4724400"/>
              <a:ext cx="6350" cy="6350"/>
            </a:xfrm>
            <a:prstGeom prst="rect">
              <a:avLst/>
            </a:prstGeom>
            <a:noFill/>
            <a:ln w="635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557" name="Freeform 3424"/>
            <p:cNvSpPr>
              <a:spLocks/>
            </p:cNvSpPr>
            <p:nvPr/>
          </p:nvSpPr>
          <p:spPr bwMode="auto">
            <a:xfrm>
              <a:off x="5168900" y="4551363"/>
              <a:ext cx="6350" cy="0"/>
            </a:xfrm>
            <a:custGeom>
              <a:avLst/>
              <a:gdLst>
                <a:gd name="T0" fmla="*/ 6350 w 4"/>
                <a:gd name="T1" fmla="*/ 0 w 4"/>
                <a:gd name="T2" fmla="*/ 6350 w 4"/>
                <a:gd name="T3" fmla="*/ 0 60000 65536"/>
                <a:gd name="T4" fmla="*/ 0 60000 65536"/>
                <a:gd name="T5" fmla="*/ 0 60000 65536"/>
              </a:gdLst>
              <a:ahLst/>
              <a:cxnLst>
                <a:cxn ang="T3">
                  <a:pos x="T0" y="0"/>
                </a:cxn>
                <a:cxn ang="T4">
                  <a:pos x="T1" y="0"/>
                </a:cxn>
                <a:cxn ang="T5">
                  <a:pos x="T2" y="0"/>
                </a:cxn>
              </a:cxnLst>
              <a:rect l="0" t="0" r="r" b="b"/>
              <a:pathLst>
                <a:path w="4">
                  <a:moveTo>
                    <a:pt x="4" y="0"/>
                  </a:moveTo>
                  <a:lnTo>
                    <a:pt x="0" y="0"/>
                  </a:lnTo>
                  <a:lnTo>
                    <a:pt x="4"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558" name="Freeform 3425"/>
            <p:cNvSpPr>
              <a:spLocks/>
            </p:cNvSpPr>
            <p:nvPr/>
          </p:nvSpPr>
          <p:spPr bwMode="auto">
            <a:xfrm>
              <a:off x="5175250" y="4611688"/>
              <a:ext cx="6350" cy="0"/>
            </a:xfrm>
            <a:custGeom>
              <a:avLst/>
              <a:gdLst>
                <a:gd name="T0" fmla="*/ 0 w 4"/>
                <a:gd name="T1" fmla="*/ 6350 w 4"/>
                <a:gd name="T2" fmla="*/ 0 w 4"/>
                <a:gd name="T3" fmla="*/ 0 60000 65536"/>
                <a:gd name="T4" fmla="*/ 0 60000 65536"/>
                <a:gd name="T5" fmla="*/ 0 60000 65536"/>
              </a:gdLst>
              <a:ahLst/>
              <a:cxnLst>
                <a:cxn ang="T3">
                  <a:pos x="T0" y="0"/>
                </a:cxn>
                <a:cxn ang="T4">
                  <a:pos x="T1" y="0"/>
                </a:cxn>
                <a:cxn ang="T5">
                  <a:pos x="T2" y="0"/>
                </a:cxn>
              </a:cxnLst>
              <a:rect l="0" t="0" r="r" b="b"/>
              <a:pathLst>
                <a:path w="4">
                  <a:moveTo>
                    <a:pt x="0" y="0"/>
                  </a:moveTo>
                  <a:lnTo>
                    <a:pt x="4" y="0"/>
                  </a:lnTo>
                  <a:lnTo>
                    <a:pt x="0"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559" name="Rectangle 3426"/>
            <p:cNvSpPr>
              <a:spLocks noChangeArrowheads="1"/>
            </p:cNvSpPr>
            <p:nvPr/>
          </p:nvSpPr>
          <p:spPr bwMode="auto">
            <a:xfrm>
              <a:off x="5162550" y="4737100"/>
              <a:ext cx="6350" cy="4763"/>
            </a:xfrm>
            <a:prstGeom prst="rect">
              <a:avLst/>
            </a:prstGeom>
            <a:noFill/>
            <a:ln w="635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560" name="Freeform 3427"/>
            <p:cNvSpPr>
              <a:spLocks/>
            </p:cNvSpPr>
            <p:nvPr/>
          </p:nvSpPr>
          <p:spPr bwMode="auto">
            <a:xfrm>
              <a:off x="5157788" y="4551363"/>
              <a:ext cx="4762" cy="6350"/>
            </a:xfrm>
            <a:custGeom>
              <a:avLst/>
              <a:gdLst>
                <a:gd name="T0" fmla="*/ 0 w 3"/>
                <a:gd name="T1" fmla="*/ 6350 h 4"/>
                <a:gd name="T2" fmla="*/ 0 w 3"/>
                <a:gd name="T3" fmla="*/ 0 h 4"/>
                <a:gd name="T4" fmla="*/ 4762 w 3"/>
                <a:gd name="T5" fmla="*/ 6350 h 4"/>
                <a:gd name="T6" fmla="*/ 0 w 3"/>
                <a:gd name="T7" fmla="*/ 6350 h 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 h="4">
                  <a:moveTo>
                    <a:pt x="0" y="4"/>
                  </a:moveTo>
                  <a:lnTo>
                    <a:pt x="0" y="0"/>
                  </a:lnTo>
                  <a:lnTo>
                    <a:pt x="3" y="4"/>
                  </a:lnTo>
                  <a:lnTo>
                    <a:pt x="0"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561" name="Rectangle 3428"/>
            <p:cNvSpPr>
              <a:spLocks noChangeArrowheads="1"/>
            </p:cNvSpPr>
            <p:nvPr/>
          </p:nvSpPr>
          <p:spPr bwMode="auto">
            <a:xfrm>
              <a:off x="5341938" y="4826000"/>
              <a:ext cx="6350" cy="6350"/>
            </a:xfrm>
            <a:prstGeom prst="rect">
              <a:avLst/>
            </a:prstGeom>
            <a:noFill/>
            <a:ln w="635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562" name="Rectangle 3429"/>
            <p:cNvSpPr>
              <a:spLocks noChangeArrowheads="1"/>
            </p:cNvSpPr>
            <p:nvPr/>
          </p:nvSpPr>
          <p:spPr bwMode="auto">
            <a:xfrm>
              <a:off x="5181600" y="4540250"/>
              <a:ext cx="4763" cy="4763"/>
            </a:xfrm>
            <a:prstGeom prst="rect">
              <a:avLst/>
            </a:prstGeom>
            <a:noFill/>
            <a:ln w="635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563" name="Freeform 3430"/>
            <p:cNvSpPr>
              <a:spLocks/>
            </p:cNvSpPr>
            <p:nvPr/>
          </p:nvSpPr>
          <p:spPr bwMode="auto">
            <a:xfrm>
              <a:off x="5175250" y="4545013"/>
              <a:ext cx="6350" cy="0"/>
            </a:xfrm>
            <a:custGeom>
              <a:avLst/>
              <a:gdLst>
                <a:gd name="T0" fmla="*/ 0 w 4"/>
                <a:gd name="T1" fmla="*/ 6350 w 4"/>
                <a:gd name="T2" fmla="*/ 0 w 4"/>
                <a:gd name="T3" fmla="*/ 0 60000 65536"/>
                <a:gd name="T4" fmla="*/ 0 60000 65536"/>
                <a:gd name="T5" fmla="*/ 0 60000 65536"/>
              </a:gdLst>
              <a:ahLst/>
              <a:cxnLst>
                <a:cxn ang="T3">
                  <a:pos x="T0" y="0"/>
                </a:cxn>
                <a:cxn ang="T4">
                  <a:pos x="T1" y="0"/>
                </a:cxn>
                <a:cxn ang="T5">
                  <a:pos x="T2" y="0"/>
                </a:cxn>
              </a:cxnLst>
              <a:rect l="0" t="0" r="r" b="b"/>
              <a:pathLst>
                <a:path w="4">
                  <a:moveTo>
                    <a:pt x="0" y="0"/>
                  </a:moveTo>
                  <a:lnTo>
                    <a:pt x="4" y="0"/>
                  </a:lnTo>
                  <a:lnTo>
                    <a:pt x="0"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564" name="Freeform 3431"/>
            <p:cNvSpPr>
              <a:spLocks/>
            </p:cNvSpPr>
            <p:nvPr/>
          </p:nvSpPr>
          <p:spPr bwMode="auto">
            <a:xfrm>
              <a:off x="5359400" y="4808538"/>
              <a:ext cx="6350" cy="4762"/>
            </a:xfrm>
            <a:custGeom>
              <a:avLst/>
              <a:gdLst>
                <a:gd name="T0" fmla="*/ 6350 w 4"/>
                <a:gd name="T1" fmla="*/ 4762 h 3"/>
                <a:gd name="T2" fmla="*/ 6350 w 4"/>
                <a:gd name="T3" fmla="*/ 0 h 3"/>
                <a:gd name="T4" fmla="*/ 0 w 4"/>
                <a:gd name="T5" fmla="*/ 0 h 3"/>
                <a:gd name="T6" fmla="*/ 6350 w 4"/>
                <a:gd name="T7" fmla="*/ 0 h 3"/>
                <a:gd name="T8" fmla="*/ 6350 w 4"/>
                <a:gd name="T9" fmla="*/ 4762 h 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 h="3">
                  <a:moveTo>
                    <a:pt x="4" y="3"/>
                  </a:moveTo>
                  <a:lnTo>
                    <a:pt x="4" y="0"/>
                  </a:lnTo>
                  <a:lnTo>
                    <a:pt x="0" y="0"/>
                  </a:lnTo>
                  <a:lnTo>
                    <a:pt x="4" y="0"/>
                  </a:lnTo>
                  <a:lnTo>
                    <a:pt x="4" y="3"/>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565" name="Rectangle 3432"/>
            <p:cNvSpPr>
              <a:spLocks noChangeArrowheads="1"/>
            </p:cNvSpPr>
            <p:nvPr/>
          </p:nvSpPr>
          <p:spPr bwMode="auto">
            <a:xfrm>
              <a:off x="5186363" y="4713288"/>
              <a:ext cx="6350" cy="4762"/>
            </a:xfrm>
            <a:prstGeom prst="rect">
              <a:avLst/>
            </a:prstGeom>
            <a:noFill/>
            <a:ln w="635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566" name="Freeform 3433"/>
            <p:cNvSpPr>
              <a:spLocks/>
            </p:cNvSpPr>
            <p:nvPr/>
          </p:nvSpPr>
          <p:spPr bwMode="auto">
            <a:xfrm>
              <a:off x="5157788" y="4646613"/>
              <a:ext cx="4762" cy="6350"/>
            </a:xfrm>
            <a:custGeom>
              <a:avLst/>
              <a:gdLst>
                <a:gd name="T0" fmla="*/ 4762 w 3"/>
                <a:gd name="T1" fmla="*/ 6350 h 4"/>
                <a:gd name="T2" fmla="*/ 0 w 3"/>
                <a:gd name="T3" fmla="*/ 6350 h 4"/>
                <a:gd name="T4" fmla="*/ 4762 w 3"/>
                <a:gd name="T5" fmla="*/ 6350 h 4"/>
                <a:gd name="T6" fmla="*/ 4762 w 3"/>
                <a:gd name="T7" fmla="*/ 0 h 4"/>
                <a:gd name="T8" fmla="*/ 4762 w 3"/>
                <a:gd name="T9" fmla="*/ 6350 h 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 h="4">
                  <a:moveTo>
                    <a:pt x="3" y="4"/>
                  </a:moveTo>
                  <a:lnTo>
                    <a:pt x="0" y="4"/>
                  </a:lnTo>
                  <a:lnTo>
                    <a:pt x="3" y="4"/>
                  </a:lnTo>
                  <a:lnTo>
                    <a:pt x="3" y="0"/>
                  </a:lnTo>
                  <a:lnTo>
                    <a:pt x="3"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567" name="Rectangle 3434"/>
            <p:cNvSpPr>
              <a:spLocks noChangeArrowheads="1"/>
            </p:cNvSpPr>
            <p:nvPr/>
          </p:nvSpPr>
          <p:spPr bwMode="auto">
            <a:xfrm>
              <a:off x="5181600" y="4640263"/>
              <a:ext cx="4763" cy="6350"/>
            </a:xfrm>
            <a:prstGeom prst="rect">
              <a:avLst/>
            </a:prstGeom>
            <a:noFill/>
            <a:ln w="635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568" name="Freeform 3435"/>
            <p:cNvSpPr>
              <a:spLocks/>
            </p:cNvSpPr>
            <p:nvPr/>
          </p:nvSpPr>
          <p:spPr bwMode="auto">
            <a:xfrm>
              <a:off x="5192713" y="4551363"/>
              <a:ext cx="6350" cy="6350"/>
            </a:xfrm>
            <a:custGeom>
              <a:avLst/>
              <a:gdLst>
                <a:gd name="T0" fmla="*/ 0 w 4"/>
                <a:gd name="T1" fmla="*/ 6350 h 4"/>
                <a:gd name="T2" fmla="*/ 0 w 4"/>
                <a:gd name="T3" fmla="*/ 0 h 4"/>
                <a:gd name="T4" fmla="*/ 6350 w 4"/>
                <a:gd name="T5" fmla="*/ 0 h 4"/>
                <a:gd name="T6" fmla="*/ 0 w 4"/>
                <a:gd name="T7" fmla="*/ 0 h 4"/>
                <a:gd name="T8" fmla="*/ 0 w 4"/>
                <a:gd name="T9" fmla="*/ 6350 h 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 h="4">
                  <a:moveTo>
                    <a:pt x="0" y="4"/>
                  </a:moveTo>
                  <a:lnTo>
                    <a:pt x="0" y="0"/>
                  </a:lnTo>
                  <a:lnTo>
                    <a:pt x="4" y="0"/>
                  </a:lnTo>
                  <a:lnTo>
                    <a:pt x="0" y="0"/>
                  </a:lnTo>
                  <a:lnTo>
                    <a:pt x="0"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569" name="Freeform 3436"/>
            <p:cNvSpPr>
              <a:spLocks/>
            </p:cNvSpPr>
            <p:nvPr/>
          </p:nvSpPr>
          <p:spPr bwMode="auto">
            <a:xfrm>
              <a:off x="5186363" y="4533900"/>
              <a:ext cx="6350" cy="6350"/>
            </a:xfrm>
            <a:custGeom>
              <a:avLst/>
              <a:gdLst>
                <a:gd name="T0" fmla="*/ 0 w 4"/>
                <a:gd name="T1" fmla="*/ 6350 h 4"/>
                <a:gd name="T2" fmla="*/ 0 w 4"/>
                <a:gd name="T3" fmla="*/ 0 h 4"/>
                <a:gd name="T4" fmla="*/ 0 w 4"/>
                <a:gd name="T5" fmla="*/ 6350 h 4"/>
                <a:gd name="T6" fmla="*/ 6350 w 4"/>
                <a:gd name="T7" fmla="*/ 6350 h 4"/>
                <a:gd name="T8" fmla="*/ 0 w 4"/>
                <a:gd name="T9" fmla="*/ 6350 h 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 h="4">
                  <a:moveTo>
                    <a:pt x="0" y="4"/>
                  </a:moveTo>
                  <a:lnTo>
                    <a:pt x="0" y="0"/>
                  </a:lnTo>
                  <a:lnTo>
                    <a:pt x="0" y="4"/>
                  </a:lnTo>
                  <a:lnTo>
                    <a:pt x="4" y="4"/>
                  </a:lnTo>
                  <a:lnTo>
                    <a:pt x="0"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570" name="Freeform 3437"/>
            <p:cNvSpPr>
              <a:spLocks/>
            </p:cNvSpPr>
            <p:nvPr/>
          </p:nvSpPr>
          <p:spPr bwMode="auto">
            <a:xfrm>
              <a:off x="5162550" y="4737100"/>
              <a:ext cx="6350" cy="0"/>
            </a:xfrm>
            <a:custGeom>
              <a:avLst/>
              <a:gdLst>
                <a:gd name="T0" fmla="*/ 6350 w 4"/>
                <a:gd name="T1" fmla="*/ 0 w 4"/>
                <a:gd name="T2" fmla="*/ 6350 w 4"/>
                <a:gd name="T3" fmla="*/ 0 60000 65536"/>
                <a:gd name="T4" fmla="*/ 0 60000 65536"/>
                <a:gd name="T5" fmla="*/ 0 60000 65536"/>
              </a:gdLst>
              <a:ahLst/>
              <a:cxnLst>
                <a:cxn ang="T3">
                  <a:pos x="T0" y="0"/>
                </a:cxn>
                <a:cxn ang="T4">
                  <a:pos x="T1" y="0"/>
                </a:cxn>
                <a:cxn ang="T5">
                  <a:pos x="T2" y="0"/>
                </a:cxn>
              </a:cxnLst>
              <a:rect l="0" t="0" r="r" b="b"/>
              <a:pathLst>
                <a:path w="4">
                  <a:moveTo>
                    <a:pt x="4" y="0"/>
                  </a:moveTo>
                  <a:lnTo>
                    <a:pt x="0" y="0"/>
                  </a:lnTo>
                  <a:lnTo>
                    <a:pt x="4"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571" name="Freeform 3438"/>
            <p:cNvSpPr>
              <a:spLocks/>
            </p:cNvSpPr>
            <p:nvPr/>
          </p:nvSpPr>
          <p:spPr bwMode="auto">
            <a:xfrm>
              <a:off x="5181600" y="4551363"/>
              <a:ext cx="4763" cy="6350"/>
            </a:xfrm>
            <a:custGeom>
              <a:avLst/>
              <a:gdLst>
                <a:gd name="T0" fmla="*/ 4763 w 3"/>
                <a:gd name="T1" fmla="*/ 6350 h 4"/>
                <a:gd name="T2" fmla="*/ 0 w 3"/>
                <a:gd name="T3" fmla="*/ 0 h 4"/>
                <a:gd name="T4" fmla="*/ 4763 w 3"/>
                <a:gd name="T5" fmla="*/ 0 h 4"/>
                <a:gd name="T6" fmla="*/ 4763 w 3"/>
                <a:gd name="T7" fmla="*/ 6350 h 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 h="4">
                  <a:moveTo>
                    <a:pt x="3" y="4"/>
                  </a:moveTo>
                  <a:lnTo>
                    <a:pt x="0" y="0"/>
                  </a:lnTo>
                  <a:lnTo>
                    <a:pt x="3" y="0"/>
                  </a:lnTo>
                  <a:lnTo>
                    <a:pt x="3"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572" name="Freeform 3439"/>
            <p:cNvSpPr>
              <a:spLocks/>
            </p:cNvSpPr>
            <p:nvPr/>
          </p:nvSpPr>
          <p:spPr bwMode="auto">
            <a:xfrm>
              <a:off x="5341938" y="4819650"/>
              <a:ext cx="6350" cy="6350"/>
            </a:xfrm>
            <a:custGeom>
              <a:avLst/>
              <a:gdLst>
                <a:gd name="T0" fmla="*/ 0 w 4"/>
                <a:gd name="T1" fmla="*/ 6350 h 4"/>
                <a:gd name="T2" fmla="*/ 0 w 4"/>
                <a:gd name="T3" fmla="*/ 0 h 4"/>
                <a:gd name="T4" fmla="*/ 6350 w 4"/>
                <a:gd name="T5" fmla="*/ 0 h 4"/>
                <a:gd name="T6" fmla="*/ 0 w 4"/>
                <a:gd name="T7" fmla="*/ 6350 h 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 h="4">
                  <a:moveTo>
                    <a:pt x="0" y="4"/>
                  </a:moveTo>
                  <a:lnTo>
                    <a:pt x="0" y="0"/>
                  </a:lnTo>
                  <a:lnTo>
                    <a:pt x="4" y="0"/>
                  </a:lnTo>
                  <a:lnTo>
                    <a:pt x="0"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573" name="Rectangle 3440"/>
            <p:cNvSpPr>
              <a:spLocks noChangeArrowheads="1"/>
            </p:cNvSpPr>
            <p:nvPr/>
          </p:nvSpPr>
          <p:spPr bwMode="auto">
            <a:xfrm>
              <a:off x="5157788" y="4622800"/>
              <a:ext cx="4762" cy="6350"/>
            </a:xfrm>
            <a:prstGeom prst="rect">
              <a:avLst/>
            </a:prstGeom>
            <a:noFill/>
            <a:ln w="635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574" name="Rectangle 3441"/>
            <p:cNvSpPr>
              <a:spLocks noChangeArrowheads="1"/>
            </p:cNvSpPr>
            <p:nvPr/>
          </p:nvSpPr>
          <p:spPr bwMode="auto">
            <a:xfrm>
              <a:off x="5162550" y="4545013"/>
              <a:ext cx="6350" cy="6350"/>
            </a:xfrm>
            <a:prstGeom prst="rect">
              <a:avLst/>
            </a:prstGeom>
            <a:noFill/>
            <a:ln w="635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575" name="Freeform 3442"/>
            <p:cNvSpPr>
              <a:spLocks/>
            </p:cNvSpPr>
            <p:nvPr/>
          </p:nvSpPr>
          <p:spPr bwMode="auto">
            <a:xfrm>
              <a:off x="5281613" y="4808538"/>
              <a:ext cx="6350" cy="0"/>
            </a:xfrm>
            <a:custGeom>
              <a:avLst/>
              <a:gdLst>
                <a:gd name="T0" fmla="*/ 0 w 4"/>
                <a:gd name="T1" fmla="*/ 6350 w 4"/>
                <a:gd name="T2" fmla="*/ 0 w 4"/>
                <a:gd name="T3" fmla="*/ 0 60000 65536"/>
                <a:gd name="T4" fmla="*/ 0 60000 65536"/>
                <a:gd name="T5" fmla="*/ 0 60000 65536"/>
              </a:gdLst>
              <a:ahLst/>
              <a:cxnLst>
                <a:cxn ang="T3">
                  <a:pos x="T0" y="0"/>
                </a:cxn>
                <a:cxn ang="T4">
                  <a:pos x="T1" y="0"/>
                </a:cxn>
                <a:cxn ang="T5">
                  <a:pos x="T2" y="0"/>
                </a:cxn>
              </a:cxnLst>
              <a:rect l="0" t="0" r="r" b="b"/>
              <a:pathLst>
                <a:path w="4">
                  <a:moveTo>
                    <a:pt x="0" y="0"/>
                  </a:moveTo>
                  <a:lnTo>
                    <a:pt x="4" y="0"/>
                  </a:lnTo>
                  <a:lnTo>
                    <a:pt x="0"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576" name="Freeform 3443"/>
            <p:cNvSpPr>
              <a:spLocks/>
            </p:cNvSpPr>
            <p:nvPr/>
          </p:nvSpPr>
          <p:spPr bwMode="auto">
            <a:xfrm>
              <a:off x="5186363" y="4568825"/>
              <a:ext cx="6350" cy="0"/>
            </a:xfrm>
            <a:custGeom>
              <a:avLst/>
              <a:gdLst>
                <a:gd name="T0" fmla="*/ 0 w 4"/>
                <a:gd name="T1" fmla="*/ 6350 w 4"/>
                <a:gd name="T2" fmla="*/ 0 w 4"/>
                <a:gd name="T3" fmla="*/ 0 60000 65536"/>
                <a:gd name="T4" fmla="*/ 0 60000 65536"/>
                <a:gd name="T5" fmla="*/ 0 60000 65536"/>
              </a:gdLst>
              <a:ahLst/>
              <a:cxnLst>
                <a:cxn ang="T3">
                  <a:pos x="T0" y="0"/>
                </a:cxn>
                <a:cxn ang="T4">
                  <a:pos x="T1" y="0"/>
                </a:cxn>
                <a:cxn ang="T5">
                  <a:pos x="T2" y="0"/>
                </a:cxn>
              </a:cxnLst>
              <a:rect l="0" t="0" r="r" b="b"/>
              <a:pathLst>
                <a:path w="4">
                  <a:moveTo>
                    <a:pt x="0" y="0"/>
                  </a:moveTo>
                  <a:lnTo>
                    <a:pt x="4" y="0"/>
                  </a:lnTo>
                  <a:lnTo>
                    <a:pt x="0"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577" name="Freeform 3444"/>
            <p:cNvSpPr>
              <a:spLocks/>
            </p:cNvSpPr>
            <p:nvPr/>
          </p:nvSpPr>
          <p:spPr bwMode="auto">
            <a:xfrm>
              <a:off x="5181600" y="4765675"/>
              <a:ext cx="4763" cy="0"/>
            </a:xfrm>
            <a:custGeom>
              <a:avLst/>
              <a:gdLst>
                <a:gd name="T0" fmla="*/ 0 w 3"/>
                <a:gd name="T1" fmla="*/ 4763 w 3"/>
                <a:gd name="T2" fmla="*/ 0 w 3"/>
                <a:gd name="T3" fmla="*/ 0 60000 65536"/>
                <a:gd name="T4" fmla="*/ 0 60000 65536"/>
                <a:gd name="T5" fmla="*/ 0 60000 65536"/>
              </a:gdLst>
              <a:ahLst/>
              <a:cxnLst>
                <a:cxn ang="T3">
                  <a:pos x="T0" y="0"/>
                </a:cxn>
                <a:cxn ang="T4">
                  <a:pos x="T1" y="0"/>
                </a:cxn>
                <a:cxn ang="T5">
                  <a:pos x="T2" y="0"/>
                </a:cxn>
              </a:cxnLst>
              <a:rect l="0" t="0" r="r" b="b"/>
              <a:pathLst>
                <a:path w="3">
                  <a:moveTo>
                    <a:pt x="0" y="0"/>
                  </a:moveTo>
                  <a:lnTo>
                    <a:pt x="3" y="0"/>
                  </a:lnTo>
                  <a:lnTo>
                    <a:pt x="0"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578" name="Freeform 3445"/>
            <p:cNvSpPr>
              <a:spLocks/>
            </p:cNvSpPr>
            <p:nvPr/>
          </p:nvSpPr>
          <p:spPr bwMode="auto">
            <a:xfrm>
              <a:off x="5186363" y="4540250"/>
              <a:ext cx="6350" cy="0"/>
            </a:xfrm>
            <a:custGeom>
              <a:avLst/>
              <a:gdLst>
                <a:gd name="T0" fmla="*/ 0 w 4"/>
                <a:gd name="T1" fmla="*/ 6350 w 4"/>
                <a:gd name="T2" fmla="*/ 0 w 4"/>
                <a:gd name="T3" fmla="*/ 0 60000 65536"/>
                <a:gd name="T4" fmla="*/ 0 60000 65536"/>
                <a:gd name="T5" fmla="*/ 0 60000 65536"/>
              </a:gdLst>
              <a:ahLst/>
              <a:cxnLst>
                <a:cxn ang="T3">
                  <a:pos x="T0" y="0"/>
                </a:cxn>
                <a:cxn ang="T4">
                  <a:pos x="T1" y="0"/>
                </a:cxn>
                <a:cxn ang="T5">
                  <a:pos x="T2" y="0"/>
                </a:cxn>
              </a:cxnLst>
              <a:rect l="0" t="0" r="r" b="b"/>
              <a:pathLst>
                <a:path w="4">
                  <a:moveTo>
                    <a:pt x="0" y="0"/>
                  </a:moveTo>
                  <a:lnTo>
                    <a:pt x="4" y="0"/>
                  </a:lnTo>
                  <a:lnTo>
                    <a:pt x="0"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579" name="Freeform 3446"/>
            <p:cNvSpPr>
              <a:spLocks/>
            </p:cNvSpPr>
            <p:nvPr/>
          </p:nvSpPr>
          <p:spPr bwMode="auto">
            <a:xfrm>
              <a:off x="5186363" y="4730750"/>
              <a:ext cx="6350" cy="0"/>
            </a:xfrm>
            <a:custGeom>
              <a:avLst/>
              <a:gdLst>
                <a:gd name="T0" fmla="*/ 0 w 4"/>
                <a:gd name="T1" fmla="*/ 6350 w 4"/>
                <a:gd name="T2" fmla="*/ 0 w 4"/>
                <a:gd name="T3" fmla="*/ 0 60000 65536"/>
                <a:gd name="T4" fmla="*/ 0 60000 65536"/>
                <a:gd name="T5" fmla="*/ 0 60000 65536"/>
              </a:gdLst>
              <a:ahLst/>
              <a:cxnLst>
                <a:cxn ang="T3">
                  <a:pos x="T0" y="0"/>
                </a:cxn>
                <a:cxn ang="T4">
                  <a:pos x="T1" y="0"/>
                </a:cxn>
                <a:cxn ang="T5">
                  <a:pos x="T2" y="0"/>
                </a:cxn>
              </a:cxnLst>
              <a:rect l="0" t="0" r="r" b="b"/>
              <a:pathLst>
                <a:path w="4">
                  <a:moveTo>
                    <a:pt x="0" y="0"/>
                  </a:moveTo>
                  <a:lnTo>
                    <a:pt x="4" y="0"/>
                  </a:lnTo>
                  <a:lnTo>
                    <a:pt x="0"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580" name="Rectangle 3447"/>
            <p:cNvSpPr>
              <a:spLocks noChangeArrowheads="1"/>
            </p:cNvSpPr>
            <p:nvPr/>
          </p:nvSpPr>
          <p:spPr bwMode="auto">
            <a:xfrm>
              <a:off x="5348288" y="4826000"/>
              <a:ext cx="6350" cy="6350"/>
            </a:xfrm>
            <a:prstGeom prst="rect">
              <a:avLst/>
            </a:prstGeom>
            <a:noFill/>
            <a:ln w="635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581" name="Freeform 3450"/>
            <p:cNvSpPr>
              <a:spLocks noEditPoints="1"/>
            </p:cNvSpPr>
            <p:nvPr/>
          </p:nvSpPr>
          <p:spPr bwMode="auto">
            <a:xfrm>
              <a:off x="4911725" y="2855913"/>
              <a:ext cx="269875" cy="84137"/>
            </a:xfrm>
            <a:custGeom>
              <a:avLst/>
              <a:gdLst>
                <a:gd name="T0" fmla="*/ 239713 w 170"/>
                <a:gd name="T1" fmla="*/ 84137 h 53"/>
                <a:gd name="T2" fmla="*/ 220663 w 170"/>
                <a:gd name="T3" fmla="*/ 77787 h 53"/>
                <a:gd name="T4" fmla="*/ 203200 w 170"/>
                <a:gd name="T5" fmla="*/ 84137 h 53"/>
                <a:gd name="T6" fmla="*/ 179388 w 170"/>
                <a:gd name="T7" fmla="*/ 84137 h 53"/>
                <a:gd name="T8" fmla="*/ 196850 w 170"/>
                <a:gd name="T9" fmla="*/ 66675 h 53"/>
                <a:gd name="T10" fmla="*/ 179388 w 170"/>
                <a:gd name="T11" fmla="*/ 60325 h 53"/>
                <a:gd name="T12" fmla="*/ 161925 w 170"/>
                <a:gd name="T13" fmla="*/ 53975 h 53"/>
                <a:gd name="T14" fmla="*/ 155575 w 170"/>
                <a:gd name="T15" fmla="*/ 36512 h 53"/>
                <a:gd name="T16" fmla="*/ 138113 w 170"/>
                <a:gd name="T17" fmla="*/ 42862 h 53"/>
                <a:gd name="T18" fmla="*/ 120650 w 170"/>
                <a:gd name="T19" fmla="*/ 36512 h 53"/>
                <a:gd name="T20" fmla="*/ 107950 w 170"/>
                <a:gd name="T21" fmla="*/ 23812 h 53"/>
                <a:gd name="T22" fmla="*/ 96838 w 170"/>
                <a:gd name="T23" fmla="*/ 23812 h 53"/>
                <a:gd name="T24" fmla="*/ 73025 w 170"/>
                <a:gd name="T25" fmla="*/ 23812 h 53"/>
                <a:gd name="T26" fmla="*/ 84138 w 170"/>
                <a:gd name="T27" fmla="*/ 12700 h 53"/>
                <a:gd name="T28" fmla="*/ 60325 w 170"/>
                <a:gd name="T29" fmla="*/ 12700 h 53"/>
                <a:gd name="T30" fmla="*/ 42863 w 170"/>
                <a:gd name="T31" fmla="*/ 23812 h 53"/>
                <a:gd name="T32" fmla="*/ 23813 w 170"/>
                <a:gd name="T33" fmla="*/ 30162 h 53"/>
                <a:gd name="T34" fmla="*/ 6350 w 170"/>
                <a:gd name="T35" fmla="*/ 30162 h 53"/>
                <a:gd name="T36" fmla="*/ 6350 w 170"/>
                <a:gd name="T37" fmla="*/ 30162 h 53"/>
                <a:gd name="T38" fmla="*/ 12700 w 170"/>
                <a:gd name="T39" fmla="*/ 23812 h 53"/>
                <a:gd name="T40" fmla="*/ 30163 w 170"/>
                <a:gd name="T41" fmla="*/ 12700 h 53"/>
                <a:gd name="T42" fmla="*/ 49213 w 170"/>
                <a:gd name="T43" fmla="*/ 6350 h 53"/>
                <a:gd name="T44" fmla="*/ 73025 w 170"/>
                <a:gd name="T45" fmla="*/ 0 h 53"/>
                <a:gd name="T46" fmla="*/ 96838 w 170"/>
                <a:gd name="T47" fmla="*/ 0 h 53"/>
                <a:gd name="T48" fmla="*/ 101600 w 170"/>
                <a:gd name="T49" fmla="*/ 0 h 53"/>
                <a:gd name="T50" fmla="*/ 120650 w 170"/>
                <a:gd name="T51" fmla="*/ 6350 h 53"/>
                <a:gd name="T52" fmla="*/ 138113 w 170"/>
                <a:gd name="T53" fmla="*/ 19050 h 53"/>
                <a:gd name="T54" fmla="*/ 161925 w 170"/>
                <a:gd name="T55" fmla="*/ 19050 h 53"/>
                <a:gd name="T56" fmla="*/ 173038 w 170"/>
                <a:gd name="T57" fmla="*/ 30162 h 53"/>
                <a:gd name="T58" fmla="*/ 192088 w 170"/>
                <a:gd name="T59" fmla="*/ 36512 h 53"/>
                <a:gd name="T60" fmla="*/ 185738 w 170"/>
                <a:gd name="T61" fmla="*/ 30162 h 53"/>
                <a:gd name="T62" fmla="*/ 196850 w 170"/>
                <a:gd name="T63" fmla="*/ 42862 h 53"/>
                <a:gd name="T64" fmla="*/ 196850 w 170"/>
                <a:gd name="T65" fmla="*/ 42862 h 53"/>
                <a:gd name="T66" fmla="*/ 209550 w 170"/>
                <a:gd name="T67" fmla="*/ 47625 h 53"/>
                <a:gd name="T68" fmla="*/ 220663 w 170"/>
                <a:gd name="T69" fmla="*/ 47625 h 53"/>
                <a:gd name="T70" fmla="*/ 233363 w 170"/>
                <a:gd name="T71" fmla="*/ 47625 h 53"/>
                <a:gd name="T72" fmla="*/ 233363 w 170"/>
                <a:gd name="T73" fmla="*/ 60325 h 53"/>
                <a:gd name="T74" fmla="*/ 257175 w 170"/>
                <a:gd name="T75" fmla="*/ 66675 h 53"/>
                <a:gd name="T76" fmla="*/ 263525 w 170"/>
                <a:gd name="T77" fmla="*/ 77787 h 53"/>
                <a:gd name="T78" fmla="*/ 246063 w 170"/>
                <a:gd name="T79" fmla="*/ 84137 h 53"/>
                <a:gd name="T80" fmla="*/ 49213 w 170"/>
                <a:gd name="T81" fmla="*/ 42862 h 53"/>
                <a:gd name="T82" fmla="*/ 53975 w 170"/>
                <a:gd name="T83" fmla="*/ 36512 h 53"/>
                <a:gd name="T84" fmla="*/ 179388 w 170"/>
                <a:gd name="T85" fmla="*/ 30162 h 53"/>
                <a:gd name="T86" fmla="*/ 179388 w 170"/>
                <a:gd name="T87" fmla="*/ 23812 h 53"/>
                <a:gd name="T88" fmla="*/ 161925 w 170"/>
                <a:gd name="T89" fmla="*/ 19050 h 53"/>
                <a:gd name="T90" fmla="*/ 168275 w 170"/>
                <a:gd name="T91" fmla="*/ 19050 h 53"/>
                <a:gd name="T92" fmla="*/ 179388 w 170"/>
                <a:gd name="T93" fmla="*/ 23812 h 53"/>
                <a:gd name="T94" fmla="*/ 173038 w 170"/>
                <a:gd name="T95" fmla="*/ 19050 h 53"/>
                <a:gd name="T96" fmla="*/ 131763 w 170"/>
                <a:gd name="T97" fmla="*/ 12700 h 53"/>
                <a:gd name="T98" fmla="*/ 144463 w 170"/>
                <a:gd name="T99" fmla="*/ 12700 h 53"/>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170" h="53">
                  <a:moveTo>
                    <a:pt x="155" y="53"/>
                  </a:moveTo>
                  <a:lnTo>
                    <a:pt x="155" y="49"/>
                  </a:lnTo>
                  <a:lnTo>
                    <a:pt x="155" y="53"/>
                  </a:lnTo>
                  <a:lnTo>
                    <a:pt x="151" y="53"/>
                  </a:lnTo>
                  <a:lnTo>
                    <a:pt x="147" y="53"/>
                  </a:lnTo>
                  <a:lnTo>
                    <a:pt x="147" y="49"/>
                  </a:lnTo>
                  <a:lnTo>
                    <a:pt x="143" y="49"/>
                  </a:lnTo>
                  <a:lnTo>
                    <a:pt x="139" y="49"/>
                  </a:lnTo>
                  <a:lnTo>
                    <a:pt x="136" y="49"/>
                  </a:lnTo>
                  <a:lnTo>
                    <a:pt x="132" y="49"/>
                  </a:lnTo>
                  <a:lnTo>
                    <a:pt x="128" y="49"/>
                  </a:lnTo>
                  <a:lnTo>
                    <a:pt x="128" y="53"/>
                  </a:lnTo>
                  <a:lnTo>
                    <a:pt x="124" y="53"/>
                  </a:lnTo>
                  <a:lnTo>
                    <a:pt x="121" y="53"/>
                  </a:lnTo>
                  <a:lnTo>
                    <a:pt x="117" y="53"/>
                  </a:lnTo>
                  <a:lnTo>
                    <a:pt x="113" y="53"/>
                  </a:lnTo>
                  <a:lnTo>
                    <a:pt x="117" y="49"/>
                  </a:lnTo>
                  <a:lnTo>
                    <a:pt x="121" y="45"/>
                  </a:lnTo>
                  <a:lnTo>
                    <a:pt x="124" y="45"/>
                  </a:lnTo>
                  <a:lnTo>
                    <a:pt x="124" y="42"/>
                  </a:lnTo>
                  <a:lnTo>
                    <a:pt x="121" y="42"/>
                  </a:lnTo>
                  <a:lnTo>
                    <a:pt x="121" y="38"/>
                  </a:lnTo>
                  <a:lnTo>
                    <a:pt x="117" y="38"/>
                  </a:lnTo>
                  <a:lnTo>
                    <a:pt x="113" y="38"/>
                  </a:lnTo>
                  <a:lnTo>
                    <a:pt x="109" y="38"/>
                  </a:lnTo>
                  <a:lnTo>
                    <a:pt x="106" y="38"/>
                  </a:lnTo>
                  <a:lnTo>
                    <a:pt x="106" y="34"/>
                  </a:lnTo>
                  <a:lnTo>
                    <a:pt x="102" y="34"/>
                  </a:lnTo>
                  <a:lnTo>
                    <a:pt x="102" y="30"/>
                  </a:lnTo>
                  <a:lnTo>
                    <a:pt x="102" y="27"/>
                  </a:lnTo>
                  <a:lnTo>
                    <a:pt x="98" y="27"/>
                  </a:lnTo>
                  <a:lnTo>
                    <a:pt x="98" y="23"/>
                  </a:lnTo>
                  <a:lnTo>
                    <a:pt x="94" y="23"/>
                  </a:lnTo>
                  <a:lnTo>
                    <a:pt x="94" y="27"/>
                  </a:lnTo>
                  <a:lnTo>
                    <a:pt x="91" y="27"/>
                  </a:lnTo>
                  <a:lnTo>
                    <a:pt x="87" y="27"/>
                  </a:lnTo>
                  <a:lnTo>
                    <a:pt x="87" y="23"/>
                  </a:lnTo>
                  <a:lnTo>
                    <a:pt x="83" y="23"/>
                  </a:lnTo>
                  <a:lnTo>
                    <a:pt x="79" y="23"/>
                  </a:lnTo>
                  <a:lnTo>
                    <a:pt x="76" y="23"/>
                  </a:lnTo>
                  <a:lnTo>
                    <a:pt x="76" y="19"/>
                  </a:lnTo>
                  <a:lnTo>
                    <a:pt x="72" y="19"/>
                  </a:lnTo>
                  <a:lnTo>
                    <a:pt x="72" y="15"/>
                  </a:lnTo>
                  <a:lnTo>
                    <a:pt x="68" y="15"/>
                  </a:lnTo>
                  <a:lnTo>
                    <a:pt x="68" y="19"/>
                  </a:lnTo>
                  <a:lnTo>
                    <a:pt x="64" y="19"/>
                  </a:lnTo>
                  <a:lnTo>
                    <a:pt x="61" y="19"/>
                  </a:lnTo>
                  <a:lnTo>
                    <a:pt x="61" y="15"/>
                  </a:lnTo>
                  <a:lnTo>
                    <a:pt x="57" y="15"/>
                  </a:lnTo>
                  <a:lnTo>
                    <a:pt x="53" y="15"/>
                  </a:lnTo>
                  <a:lnTo>
                    <a:pt x="49" y="15"/>
                  </a:lnTo>
                  <a:lnTo>
                    <a:pt x="46" y="15"/>
                  </a:lnTo>
                  <a:lnTo>
                    <a:pt x="46" y="12"/>
                  </a:lnTo>
                  <a:lnTo>
                    <a:pt x="49" y="12"/>
                  </a:lnTo>
                  <a:lnTo>
                    <a:pt x="53" y="12"/>
                  </a:lnTo>
                  <a:lnTo>
                    <a:pt x="53" y="8"/>
                  </a:lnTo>
                  <a:lnTo>
                    <a:pt x="49" y="8"/>
                  </a:lnTo>
                  <a:lnTo>
                    <a:pt x="46" y="8"/>
                  </a:lnTo>
                  <a:lnTo>
                    <a:pt x="42" y="8"/>
                  </a:lnTo>
                  <a:lnTo>
                    <a:pt x="38" y="8"/>
                  </a:lnTo>
                  <a:lnTo>
                    <a:pt x="34" y="8"/>
                  </a:lnTo>
                  <a:lnTo>
                    <a:pt x="31" y="12"/>
                  </a:lnTo>
                  <a:lnTo>
                    <a:pt x="27" y="12"/>
                  </a:lnTo>
                  <a:lnTo>
                    <a:pt x="27" y="15"/>
                  </a:lnTo>
                  <a:lnTo>
                    <a:pt x="23" y="15"/>
                  </a:lnTo>
                  <a:lnTo>
                    <a:pt x="19" y="15"/>
                  </a:lnTo>
                  <a:lnTo>
                    <a:pt x="15" y="15"/>
                  </a:lnTo>
                  <a:lnTo>
                    <a:pt x="15" y="19"/>
                  </a:lnTo>
                  <a:lnTo>
                    <a:pt x="12" y="19"/>
                  </a:lnTo>
                  <a:lnTo>
                    <a:pt x="8" y="23"/>
                  </a:lnTo>
                  <a:lnTo>
                    <a:pt x="8" y="19"/>
                  </a:lnTo>
                  <a:lnTo>
                    <a:pt x="4" y="19"/>
                  </a:lnTo>
                  <a:lnTo>
                    <a:pt x="4" y="23"/>
                  </a:lnTo>
                  <a:lnTo>
                    <a:pt x="0" y="23"/>
                  </a:lnTo>
                  <a:lnTo>
                    <a:pt x="0" y="19"/>
                  </a:lnTo>
                  <a:lnTo>
                    <a:pt x="4" y="19"/>
                  </a:lnTo>
                  <a:lnTo>
                    <a:pt x="8" y="19"/>
                  </a:lnTo>
                  <a:lnTo>
                    <a:pt x="12" y="19"/>
                  </a:lnTo>
                  <a:lnTo>
                    <a:pt x="12" y="15"/>
                  </a:lnTo>
                  <a:lnTo>
                    <a:pt x="8" y="15"/>
                  </a:lnTo>
                  <a:lnTo>
                    <a:pt x="8" y="12"/>
                  </a:lnTo>
                  <a:lnTo>
                    <a:pt x="12" y="12"/>
                  </a:lnTo>
                  <a:lnTo>
                    <a:pt x="15" y="8"/>
                  </a:lnTo>
                  <a:lnTo>
                    <a:pt x="19" y="8"/>
                  </a:lnTo>
                  <a:lnTo>
                    <a:pt x="19" y="4"/>
                  </a:lnTo>
                  <a:lnTo>
                    <a:pt x="23" y="4"/>
                  </a:lnTo>
                  <a:lnTo>
                    <a:pt x="27" y="4"/>
                  </a:lnTo>
                  <a:lnTo>
                    <a:pt x="31" y="4"/>
                  </a:lnTo>
                  <a:lnTo>
                    <a:pt x="34" y="4"/>
                  </a:lnTo>
                  <a:lnTo>
                    <a:pt x="38" y="0"/>
                  </a:lnTo>
                  <a:lnTo>
                    <a:pt x="42" y="0"/>
                  </a:lnTo>
                  <a:lnTo>
                    <a:pt x="46" y="0"/>
                  </a:lnTo>
                  <a:lnTo>
                    <a:pt x="49" y="0"/>
                  </a:lnTo>
                  <a:lnTo>
                    <a:pt x="53" y="0"/>
                  </a:lnTo>
                  <a:lnTo>
                    <a:pt x="57" y="0"/>
                  </a:lnTo>
                  <a:lnTo>
                    <a:pt x="61" y="0"/>
                  </a:lnTo>
                  <a:lnTo>
                    <a:pt x="57" y="0"/>
                  </a:lnTo>
                  <a:lnTo>
                    <a:pt x="61" y="4"/>
                  </a:lnTo>
                  <a:lnTo>
                    <a:pt x="61" y="0"/>
                  </a:lnTo>
                  <a:lnTo>
                    <a:pt x="64" y="0"/>
                  </a:lnTo>
                  <a:lnTo>
                    <a:pt x="68" y="0"/>
                  </a:lnTo>
                  <a:lnTo>
                    <a:pt x="68" y="4"/>
                  </a:lnTo>
                  <a:lnTo>
                    <a:pt x="72" y="4"/>
                  </a:lnTo>
                  <a:lnTo>
                    <a:pt x="76" y="4"/>
                  </a:lnTo>
                  <a:lnTo>
                    <a:pt x="79" y="4"/>
                  </a:lnTo>
                  <a:lnTo>
                    <a:pt x="83" y="8"/>
                  </a:lnTo>
                  <a:lnTo>
                    <a:pt x="87" y="8"/>
                  </a:lnTo>
                  <a:lnTo>
                    <a:pt x="87" y="12"/>
                  </a:lnTo>
                  <a:lnTo>
                    <a:pt x="91" y="12"/>
                  </a:lnTo>
                  <a:lnTo>
                    <a:pt x="94" y="12"/>
                  </a:lnTo>
                  <a:lnTo>
                    <a:pt x="98" y="12"/>
                  </a:lnTo>
                  <a:lnTo>
                    <a:pt x="102" y="12"/>
                  </a:lnTo>
                  <a:lnTo>
                    <a:pt x="102" y="15"/>
                  </a:lnTo>
                  <a:lnTo>
                    <a:pt x="106" y="15"/>
                  </a:lnTo>
                  <a:lnTo>
                    <a:pt x="109" y="15"/>
                  </a:lnTo>
                  <a:lnTo>
                    <a:pt x="109" y="19"/>
                  </a:lnTo>
                  <a:lnTo>
                    <a:pt x="113" y="19"/>
                  </a:lnTo>
                  <a:lnTo>
                    <a:pt x="113" y="23"/>
                  </a:lnTo>
                  <a:lnTo>
                    <a:pt x="117" y="23"/>
                  </a:lnTo>
                  <a:lnTo>
                    <a:pt x="121" y="23"/>
                  </a:lnTo>
                  <a:lnTo>
                    <a:pt x="117" y="23"/>
                  </a:lnTo>
                  <a:lnTo>
                    <a:pt x="121" y="23"/>
                  </a:lnTo>
                  <a:lnTo>
                    <a:pt x="117" y="23"/>
                  </a:lnTo>
                  <a:lnTo>
                    <a:pt x="117" y="19"/>
                  </a:lnTo>
                  <a:lnTo>
                    <a:pt x="117" y="23"/>
                  </a:lnTo>
                  <a:lnTo>
                    <a:pt x="121" y="23"/>
                  </a:lnTo>
                  <a:lnTo>
                    <a:pt x="124" y="23"/>
                  </a:lnTo>
                  <a:lnTo>
                    <a:pt x="124" y="27"/>
                  </a:lnTo>
                  <a:lnTo>
                    <a:pt x="121" y="27"/>
                  </a:lnTo>
                  <a:lnTo>
                    <a:pt x="121" y="23"/>
                  </a:lnTo>
                  <a:lnTo>
                    <a:pt x="121" y="27"/>
                  </a:lnTo>
                  <a:lnTo>
                    <a:pt x="124" y="27"/>
                  </a:lnTo>
                  <a:lnTo>
                    <a:pt x="128" y="27"/>
                  </a:lnTo>
                  <a:lnTo>
                    <a:pt x="128" y="30"/>
                  </a:lnTo>
                  <a:lnTo>
                    <a:pt x="128" y="27"/>
                  </a:lnTo>
                  <a:lnTo>
                    <a:pt x="132" y="30"/>
                  </a:lnTo>
                  <a:lnTo>
                    <a:pt x="136" y="30"/>
                  </a:lnTo>
                  <a:lnTo>
                    <a:pt x="132" y="30"/>
                  </a:lnTo>
                  <a:lnTo>
                    <a:pt x="136" y="30"/>
                  </a:lnTo>
                  <a:lnTo>
                    <a:pt x="139" y="30"/>
                  </a:lnTo>
                  <a:lnTo>
                    <a:pt x="139" y="34"/>
                  </a:lnTo>
                  <a:lnTo>
                    <a:pt x="143" y="34"/>
                  </a:lnTo>
                  <a:lnTo>
                    <a:pt x="143" y="30"/>
                  </a:lnTo>
                  <a:lnTo>
                    <a:pt x="147" y="30"/>
                  </a:lnTo>
                  <a:lnTo>
                    <a:pt x="147" y="34"/>
                  </a:lnTo>
                  <a:lnTo>
                    <a:pt x="147" y="38"/>
                  </a:lnTo>
                  <a:lnTo>
                    <a:pt x="143" y="38"/>
                  </a:lnTo>
                  <a:lnTo>
                    <a:pt x="147" y="38"/>
                  </a:lnTo>
                  <a:lnTo>
                    <a:pt x="151" y="38"/>
                  </a:lnTo>
                  <a:lnTo>
                    <a:pt x="155" y="38"/>
                  </a:lnTo>
                  <a:lnTo>
                    <a:pt x="158" y="38"/>
                  </a:lnTo>
                  <a:lnTo>
                    <a:pt x="162" y="42"/>
                  </a:lnTo>
                  <a:lnTo>
                    <a:pt x="166" y="45"/>
                  </a:lnTo>
                  <a:lnTo>
                    <a:pt x="170" y="45"/>
                  </a:lnTo>
                  <a:lnTo>
                    <a:pt x="170" y="49"/>
                  </a:lnTo>
                  <a:lnTo>
                    <a:pt x="166" y="49"/>
                  </a:lnTo>
                  <a:lnTo>
                    <a:pt x="162" y="49"/>
                  </a:lnTo>
                  <a:lnTo>
                    <a:pt x="158" y="49"/>
                  </a:lnTo>
                  <a:lnTo>
                    <a:pt x="158" y="53"/>
                  </a:lnTo>
                  <a:lnTo>
                    <a:pt x="155" y="53"/>
                  </a:lnTo>
                  <a:close/>
                  <a:moveTo>
                    <a:pt x="34" y="27"/>
                  </a:moveTo>
                  <a:lnTo>
                    <a:pt x="31" y="27"/>
                  </a:lnTo>
                  <a:lnTo>
                    <a:pt x="27" y="23"/>
                  </a:lnTo>
                  <a:lnTo>
                    <a:pt x="31" y="27"/>
                  </a:lnTo>
                  <a:lnTo>
                    <a:pt x="31" y="23"/>
                  </a:lnTo>
                  <a:lnTo>
                    <a:pt x="31" y="19"/>
                  </a:lnTo>
                  <a:lnTo>
                    <a:pt x="34" y="19"/>
                  </a:lnTo>
                  <a:lnTo>
                    <a:pt x="34" y="23"/>
                  </a:lnTo>
                  <a:lnTo>
                    <a:pt x="38" y="23"/>
                  </a:lnTo>
                  <a:lnTo>
                    <a:pt x="38" y="27"/>
                  </a:lnTo>
                  <a:lnTo>
                    <a:pt x="34" y="27"/>
                  </a:lnTo>
                  <a:close/>
                  <a:moveTo>
                    <a:pt x="113" y="19"/>
                  </a:moveTo>
                  <a:lnTo>
                    <a:pt x="109" y="19"/>
                  </a:lnTo>
                  <a:lnTo>
                    <a:pt x="109" y="15"/>
                  </a:lnTo>
                  <a:lnTo>
                    <a:pt x="113" y="19"/>
                  </a:lnTo>
                  <a:lnTo>
                    <a:pt x="113" y="15"/>
                  </a:lnTo>
                  <a:lnTo>
                    <a:pt x="113" y="19"/>
                  </a:lnTo>
                  <a:lnTo>
                    <a:pt x="117" y="19"/>
                  </a:lnTo>
                  <a:lnTo>
                    <a:pt x="113" y="19"/>
                  </a:lnTo>
                  <a:close/>
                  <a:moveTo>
                    <a:pt x="102" y="12"/>
                  </a:moveTo>
                  <a:lnTo>
                    <a:pt x="98" y="12"/>
                  </a:lnTo>
                  <a:lnTo>
                    <a:pt x="102" y="12"/>
                  </a:lnTo>
                  <a:lnTo>
                    <a:pt x="102" y="8"/>
                  </a:lnTo>
                  <a:lnTo>
                    <a:pt x="106" y="12"/>
                  </a:lnTo>
                  <a:lnTo>
                    <a:pt x="102" y="12"/>
                  </a:lnTo>
                  <a:close/>
                  <a:moveTo>
                    <a:pt x="113" y="15"/>
                  </a:moveTo>
                  <a:lnTo>
                    <a:pt x="109" y="15"/>
                  </a:lnTo>
                  <a:lnTo>
                    <a:pt x="113" y="15"/>
                  </a:lnTo>
                  <a:close/>
                  <a:moveTo>
                    <a:pt x="109" y="15"/>
                  </a:moveTo>
                  <a:lnTo>
                    <a:pt x="106" y="15"/>
                  </a:lnTo>
                  <a:lnTo>
                    <a:pt x="106" y="12"/>
                  </a:lnTo>
                  <a:lnTo>
                    <a:pt x="109" y="12"/>
                  </a:lnTo>
                  <a:lnTo>
                    <a:pt x="109" y="15"/>
                  </a:lnTo>
                  <a:close/>
                  <a:moveTo>
                    <a:pt x="91" y="8"/>
                  </a:moveTo>
                  <a:lnTo>
                    <a:pt x="87" y="8"/>
                  </a:lnTo>
                  <a:lnTo>
                    <a:pt x="83" y="8"/>
                  </a:lnTo>
                  <a:lnTo>
                    <a:pt x="83" y="4"/>
                  </a:lnTo>
                  <a:lnTo>
                    <a:pt x="87" y="4"/>
                  </a:lnTo>
                  <a:lnTo>
                    <a:pt x="87" y="8"/>
                  </a:lnTo>
                  <a:lnTo>
                    <a:pt x="91" y="8"/>
                  </a:lnTo>
                  <a:close/>
                </a:path>
              </a:pathLst>
            </a:custGeom>
            <a:noFill/>
            <a:ln w="6350">
              <a:solidFill>
                <a:srgbClr val="000000"/>
              </a:solidFill>
              <a:prstDash val="solid"/>
              <a:round/>
              <a:headEnd/>
              <a:tailEnd/>
            </a:ln>
            <a:extLst>
              <a:ext uri="{909E8E84-426E-40DD-AFC4-6F175D3DCCD1}">
                <a14:hiddenFill xmlns:a14="http://schemas.microsoft.com/office/drawing/2010/main">
                  <a:solidFill>
                    <a:srgbClr val="00FF00"/>
                  </a:solidFill>
                </a14:hiddenFill>
              </a:ext>
            </a:extLst>
          </p:spPr>
          <p:txBody>
            <a:bodyPr/>
            <a:lstStyle/>
            <a:p>
              <a:endParaRPr lang="en-US"/>
            </a:p>
          </p:txBody>
        </p:sp>
        <p:sp>
          <p:nvSpPr>
            <p:cNvPr id="2582" name="Freeform 3452"/>
            <p:cNvSpPr>
              <a:spLocks noEditPoints="1"/>
            </p:cNvSpPr>
            <p:nvPr/>
          </p:nvSpPr>
          <p:spPr bwMode="auto">
            <a:xfrm>
              <a:off x="5060950" y="2760663"/>
              <a:ext cx="155575" cy="149225"/>
            </a:xfrm>
            <a:custGeom>
              <a:avLst/>
              <a:gdLst>
                <a:gd name="T0" fmla="*/ 19050 w 98"/>
                <a:gd name="T1" fmla="*/ 60325 h 94"/>
                <a:gd name="T2" fmla="*/ 19050 w 98"/>
                <a:gd name="T3" fmla="*/ 60325 h 94"/>
                <a:gd name="T4" fmla="*/ 19050 w 98"/>
                <a:gd name="T5" fmla="*/ 53975 h 94"/>
                <a:gd name="T6" fmla="*/ 23813 w 98"/>
                <a:gd name="T7" fmla="*/ 47625 h 94"/>
                <a:gd name="T8" fmla="*/ 30163 w 98"/>
                <a:gd name="T9" fmla="*/ 66675 h 94"/>
                <a:gd name="T10" fmla="*/ 138113 w 98"/>
                <a:gd name="T11" fmla="*/ 142875 h 94"/>
                <a:gd name="T12" fmla="*/ 149225 w 98"/>
                <a:gd name="T13" fmla="*/ 149225 h 94"/>
                <a:gd name="T14" fmla="*/ 131763 w 98"/>
                <a:gd name="T15" fmla="*/ 149225 h 94"/>
                <a:gd name="T16" fmla="*/ 30163 w 98"/>
                <a:gd name="T17" fmla="*/ 77788 h 94"/>
                <a:gd name="T18" fmla="*/ 30163 w 98"/>
                <a:gd name="T19" fmla="*/ 71438 h 94"/>
                <a:gd name="T20" fmla="*/ 36513 w 98"/>
                <a:gd name="T21" fmla="*/ 71438 h 94"/>
                <a:gd name="T22" fmla="*/ 36513 w 98"/>
                <a:gd name="T23" fmla="*/ 77788 h 94"/>
                <a:gd name="T24" fmla="*/ 42863 w 98"/>
                <a:gd name="T25" fmla="*/ 23813 h 94"/>
                <a:gd name="T26" fmla="*/ 47625 w 98"/>
                <a:gd name="T27" fmla="*/ 12700 h 94"/>
                <a:gd name="T28" fmla="*/ 36513 w 98"/>
                <a:gd name="T29" fmla="*/ 6350 h 94"/>
                <a:gd name="T30" fmla="*/ 36513 w 98"/>
                <a:gd name="T31" fmla="*/ 0 h 94"/>
                <a:gd name="T32" fmla="*/ 30163 w 98"/>
                <a:gd name="T33" fmla="*/ 0 h 94"/>
                <a:gd name="T34" fmla="*/ 42863 w 98"/>
                <a:gd name="T35" fmla="*/ 6350 h 94"/>
                <a:gd name="T36" fmla="*/ 47625 w 98"/>
                <a:gd name="T37" fmla="*/ 17463 h 94"/>
                <a:gd name="T38" fmla="*/ 6350 w 98"/>
                <a:gd name="T39" fmla="*/ 12700 h 94"/>
                <a:gd name="T40" fmla="*/ 12700 w 98"/>
                <a:gd name="T41" fmla="*/ 6350 h 94"/>
                <a:gd name="T42" fmla="*/ 30163 w 98"/>
                <a:gd name="T43" fmla="*/ 6350 h 94"/>
                <a:gd name="T44" fmla="*/ 19050 w 98"/>
                <a:gd name="T45" fmla="*/ 12700 h 94"/>
                <a:gd name="T46" fmla="*/ 71438 w 98"/>
                <a:gd name="T47" fmla="*/ 60325 h 94"/>
                <a:gd name="T48" fmla="*/ 71438 w 98"/>
                <a:gd name="T49" fmla="*/ 53975 h 94"/>
                <a:gd name="T50" fmla="*/ 66675 w 98"/>
                <a:gd name="T51" fmla="*/ 42863 h 94"/>
                <a:gd name="T52" fmla="*/ 53975 w 98"/>
                <a:gd name="T53" fmla="*/ 36513 h 94"/>
                <a:gd name="T54" fmla="*/ 66675 w 98"/>
                <a:gd name="T55" fmla="*/ 42863 h 94"/>
                <a:gd name="T56" fmla="*/ 71438 w 98"/>
                <a:gd name="T57" fmla="*/ 60325 h 94"/>
                <a:gd name="T58" fmla="*/ 125413 w 98"/>
                <a:gd name="T59" fmla="*/ 107950 h 94"/>
                <a:gd name="T60" fmla="*/ 120650 w 98"/>
                <a:gd name="T61" fmla="*/ 119063 h 94"/>
                <a:gd name="T62" fmla="*/ 90488 w 98"/>
                <a:gd name="T63" fmla="*/ 71438 h 94"/>
                <a:gd name="T64" fmla="*/ 84138 w 98"/>
                <a:gd name="T65" fmla="*/ 60325 h 94"/>
                <a:gd name="T66" fmla="*/ 90488 w 98"/>
                <a:gd name="T67" fmla="*/ 71438 h 94"/>
                <a:gd name="T68" fmla="*/ 96838 w 98"/>
                <a:gd name="T69" fmla="*/ 95250 h 94"/>
                <a:gd name="T70" fmla="*/ 96838 w 98"/>
                <a:gd name="T71" fmla="*/ 84138 h 94"/>
                <a:gd name="T72" fmla="*/ 101600 w 98"/>
                <a:gd name="T73" fmla="*/ 95250 h 94"/>
                <a:gd name="T74" fmla="*/ 114300 w 98"/>
                <a:gd name="T75" fmla="*/ 101600 h 94"/>
                <a:gd name="T76" fmla="*/ 120650 w 98"/>
                <a:gd name="T77" fmla="*/ 107950 h 94"/>
                <a:gd name="T78" fmla="*/ 149225 w 98"/>
                <a:gd name="T79" fmla="*/ 114300 h 94"/>
                <a:gd name="T80" fmla="*/ 155575 w 98"/>
                <a:gd name="T81" fmla="*/ 114300 h 94"/>
                <a:gd name="T82" fmla="*/ 42863 w 98"/>
                <a:gd name="T83" fmla="*/ 47625 h 94"/>
                <a:gd name="T84" fmla="*/ 114300 w 98"/>
                <a:gd name="T85" fmla="*/ 71438 h 94"/>
                <a:gd name="T86" fmla="*/ 77788 w 98"/>
                <a:gd name="T87" fmla="*/ 84138 h 94"/>
                <a:gd name="T88" fmla="*/ 77788 w 98"/>
                <a:gd name="T89" fmla="*/ 90488 h 94"/>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98" h="94">
                  <a:moveTo>
                    <a:pt x="15" y="42"/>
                  </a:moveTo>
                  <a:lnTo>
                    <a:pt x="12" y="42"/>
                  </a:lnTo>
                  <a:lnTo>
                    <a:pt x="12" y="38"/>
                  </a:lnTo>
                  <a:lnTo>
                    <a:pt x="8" y="38"/>
                  </a:lnTo>
                  <a:lnTo>
                    <a:pt x="12" y="34"/>
                  </a:lnTo>
                  <a:lnTo>
                    <a:pt x="12" y="38"/>
                  </a:lnTo>
                  <a:lnTo>
                    <a:pt x="12" y="34"/>
                  </a:lnTo>
                  <a:lnTo>
                    <a:pt x="12" y="38"/>
                  </a:lnTo>
                  <a:lnTo>
                    <a:pt x="12" y="34"/>
                  </a:lnTo>
                  <a:lnTo>
                    <a:pt x="12" y="30"/>
                  </a:lnTo>
                  <a:lnTo>
                    <a:pt x="12" y="27"/>
                  </a:lnTo>
                  <a:lnTo>
                    <a:pt x="15" y="30"/>
                  </a:lnTo>
                  <a:lnTo>
                    <a:pt x="19" y="34"/>
                  </a:lnTo>
                  <a:lnTo>
                    <a:pt x="19" y="38"/>
                  </a:lnTo>
                  <a:lnTo>
                    <a:pt x="19" y="42"/>
                  </a:lnTo>
                  <a:lnTo>
                    <a:pt x="15" y="42"/>
                  </a:lnTo>
                  <a:close/>
                  <a:moveTo>
                    <a:pt x="83" y="94"/>
                  </a:moveTo>
                  <a:lnTo>
                    <a:pt x="87" y="90"/>
                  </a:lnTo>
                  <a:lnTo>
                    <a:pt x="91" y="90"/>
                  </a:lnTo>
                  <a:lnTo>
                    <a:pt x="94" y="90"/>
                  </a:lnTo>
                  <a:lnTo>
                    <a:pt x="94" y="94"/>
                  </a:lnTo>
                  <a:lnTo>
                    <a:pt x="91" y="94"/>
                  </a:lnTo>
                  <a:lnTo>
                    <a:pt x="87" y="94"/>
                  </a:lnTo>
                  <a:lnTo>
                    <a:pt x="83" y="94"/>
                  </a:lnTo>
                  <a:close/>
                  <a:moveTo>
                    <a:pt x="23" y="53"/>
                  </a:moveTo>
                  <a:lnTo>
                    <a:pt x="19" y="53"/>
                  </a:lnTo>
                  <a:lnTo>
                    <a:pt x="19" y="49"/>
                  </a:lnTo>
                  <a:lnTo>
                    <a:pt x="23" y="49"/>
                  </a:lnTo>
                  <a:lnTo>
                    <a:pt x="19" y="49"/>
                  </a:lnTo>
                  <a:lnTo>
                    <a:pt x="19" y="45"/>
                  </a:lnTo>
                  <a:lnTo>
                    <a:pt x="19" y="42"/>
                  </a:lnTo>
                  <a:lnTo>
                    <a:pt x="23" y="42"/>
                  </a:lnTo>
                  <a:lnTo>
                    <a:pt x="23" y="45"/>
                  </a:lnTo>
                  <a:lnTo>
                    <a:pt x="19" y="45"/>
                  </a:lnTo>
                  <a:lnTo>
                    <a:pt x="23" y="45"/>
                  </a:lnTo>
                  <a:lnTo>
                    <a:pt x="23" y="49"/>
                  </a:lnTo>
                  <a:lnTo>
                    <a:pt x="23" y="53"/>
                  </a:lnTo>
                  <a:close/>
                  <a:moveTo>
                    <a:pt x="27" y="19"/>
                  </a:moveTo>
                  <a:lnTo>
                    <a:pt x="27" y="15"/>
                  </a:lnTo>
                  <a:lnTo>
                    <a:pt x="27" y="11"/>
                  </a:lnTo>
                  <a:lnTo>
                    <a:pt x="27" y="8"/>
                  </a:lnTo>
                  <a:lnTo>
                    <a:pt x="30" y="8"/>
                  </a:lnTo>
                  <a:lnTo>
                    <a:pt x="27" y="8"/>
                  </a:lnTo>
                  <a:lnTo>
                    <a:pt x="27" y="4"/>
                  </a:lnTo>
                  <a:lnTo>
                    <a:pt x="23" y="4"/>
                  </a:lnTo>
                  <a:lnTo>
                    <a:pt x="23" y="0"/>
                  </a:lnTo>
                  <a:lnTo>
                    <a:pt x="23" y="4"/>
                  </a:lnTo>
                  <a:lnTo>
                    <a:pt x="23" y="0"/>
                  </a:lnTo>
                  <a:lnTo>
                    <a:pt x="19" y="0"/>
                  </a:lnTo>
                  <a:lnTo>
                    <a:pt x="15" y="0"/>
                  </a:lnTo>
                  <a:lnTo>
                    <a:pt x="19" y="0"/>
                  </a:lnTo>
                  <a:lnTo>
                    <a:pt x="23" y="0"/>
                  </a:lnTo>
                  <a:lnTo>
                    <a:pt x="23" y="4"/>
                  </a:lnTo>
                  <a:lnTo>
                    <a:pt x="27" y="4"/>
                  </a:lnTo>
                  <a:lnTo>
                    <a:pt x="27" y="8"/>
                  </a:lnTo>
                  <a:lnTo>
                    <a:pt x="30" y="8"/>
                  </a:lnTo>
                  <a:lnTo>
                    <a:pt x="30" y="11"/>
                  </a:lnTo>
                  <a:lnTo>
                    <a:pt x="30" y="15"/>
                  </a:lnTo>
                  <a:lnTo>
                    <a:pt x="27" y="19"/>
                  </a:lnTo>
                  <a:close/>
                  <a:moveTo>
                    <a:pt x="4" y="8"/>
                  </a:moveTo>
                  <a:lnTo>
                    <a:pt x="0" y="4"/>
                  </a:lnTo>
                  <a:lnTo>
                    <a:pt x="4" y="8"/>
                  </a:lnTo>
                  <a:lnTo>
                    <a:pt x="8" y="4"/>
                  </a:lnTo>
                  <a:lnTo>
                    <a:pt x="12" y="4"/>
                  </a:lnTo>
                  <a:lnTo>
                    <a:pt x="15" y="4"/>
                  </a:lnTo>
                  <a:lnTo>
                    <a:pt x="19" y="4"/>
                  </a:lnTo>
                  <a:lnTo>
                    <a:pt x="15" y="4"/>
                  </a:lnTo>
                  <a:lnTo>
                    <a:pt x="12" y="4"/>
                  </a:lnTo>
                  <a:lnTo>
                    <a:pt x="12" y="8"/>
                  </a:lnTo>
                  <a:lnTo>
                    <a:pt x="8" y="8"/>
                  </a:lnTo>
                  <a:lnTo>
                    <a:pt x="4" y="8"/>
                  </a:lnTo>
                  <a:close/>
                  <a:moveTo>
                    <a:pt x="45" y="38"/>
                  </a:moveTo>
                  <a:lnTo>
                    <a:pt x="45" y="34"/>
                  </a:lnTo>
                  <a:lnTo>
                    <a:pt x="42" y="34"/>
                  </a:lnTo>
                  <a:lnTo>
                    <a:pt x="45" y="34"/>
                  </a:lnTo>
                  <a:lnTo>
                    <a:pt x="45" y="30"/>
                  </a:lnTo>
                  <a:lnTo>
                    <a:pt x="42" y="30"/>
                  </a:lnTo>
                  <a:lnTo>
                    <a:pt x="42" y="27"/>
                  </a:lnTo>
                  <a:lnTo>
                    <a:pt x="38" y="27"/>
                  </a:lnTo>
                  <a:lnTo>
                    <a:pt x="38" y="23"/>
                  </a:lnTo>
                  <a:lnTo>
                    <a:pt x="34" y="23"/>
                  </a:lnTo>
                  <a:lnTo>
                    <a:pt x="38" y="23"/>
                  </a:lnTo>
                  <a:lnTo>
                    <a:pt x="38" y="27"/>
                  </a:lnTo>
                  <a:lnTo>
                    <a:pt x="42" y="27"/>
                  </a:lnTo>
                  <a:lnTo>
                    <a:pt x="45" y="30"/>
                  </a:lnTo>
                  <a:lnTo>
                    <a:pt x="45" y="34"/>
                  </a:lnTo>
                  <a:lnTo>
                    <a:pt x="45" y="38"/>
                  </a:lnTo>
                  <a:close/>
                  <a:moveTo>
                    <a:pt x="76" y="75"/>
                  </a:moveTo>
                  <a:lnTo>
                    <a:pt x="79" y="72"/>
                  </a:lnTo>
                  <a:lnTo>
                    <a:pt x="79" y="68"/>
                  </a:lnTo>
                  <a:lnTo>
                    <a:pt x="83" y="72"/>
                  </a:lnTo>
                  <a:lnTo>
                    <a:pt x="79" y="72"/>
                  </a:lnTo>
                  <a:lnTo>
                    <a:pt x="76" y="75"/>
                  </a:lnTo>
                  <a:close/>
                  <a:moveTo>
                    <a:pt x="57" y="45"/>
                  </a:moveTo>
                  <a:lnTo>
                    <a:pt x="53" y="45"/>
                  </a:lnTo>
                  <a:lnTo>
                    <a:pt x="57" y="45"/>
                  </a:lnTo>
                  <a:lnTo>
                    <a:pt x="57" y="42"/>
                  </a:lnTo>
                  <a:lnTo>
                    <a:pt x="53" y="42"/>
                  </a:lnTo>
                  <a:lnTo>
                    <a:pt x="53" y="38"/>
                  </a:lnTo>
                  <a:lnTo>
                    <a:pt x="53" y="42"/>
                  </a:lnTo>
                  <a:lnTo>
                    <a:pt x="57" y="42"/>
                  </a:lnTo>
                  <a:lnTo>
                    <a:pt x="57" y="45"/>
                  </a:lnTo>
                  <a:close/>
                  <a:moveTo>
                    <a:pt x="64" y="64"/>
                  </a:moveTo>
                  <a:lnTo>
                    <a:pt x="64" y="60"/>
                  </a:lnTo>
                  <a:lnTo>
                    <a:pt x="61" y="60"/>
                  </a:lnTo>
                  <a:lnTo>
                    <a:pt x="61" y="57"/>
                  </a:lnTo>
                  <a:lnTo>
                    <a:pt x="57" y="53"/>
                  </a:lnTo>
                  <a:lnTo>
                    <a:pt x="61" y="53"/>
                  </a:lnTo>
                  <a:lnTo>
                    <a:pt x="61" y="57"/>
                  </a:lnTo>
                  <a:lnTo>
                    <a:pt x="61" y="60"/>
                  </a:lnTo>
                  <a:lnTo>
                    <a:pt x="64" y="60"/>
                  </a:lnTo>
                  <a:lnTo>
                    <a:pt x="64" y="64"/>
                  </a:lnTo>
                  <a:close/>
                  <a:moveTo>
                    <a:pt x="76" y="68"/>
                  </a:moveTo>
                  <a:lnTo>
                    <a:pt x="72" y="64"/>
                  </a:lnTo>
                  <a:lnTo>
                    <a:pt x="76" y="64"/>
                  </a:lnTo>
                  <a:lnTo>
                    <a:pt x="79" y="68"/>
                  </a:lnTo>
                  <a:lnTo>
                    <a:pt x="76" y="68"/>
                  </a:lnTo>
                  <a:close/>
                  <a:moveTo>
                    <a:pt x="98" y="75"/>
                  </a:moveTo>
                  <a:lnTo>
                    <a:pt x="98" y="72"/>
                  </a:lnTo>
                  <a:lnTo>
                    <a:pt x="94" y="72"/>
                  </a:lnTo>
                  <a:lnTo>
                    <a:pt x="91" y="72"/>
                  </a:lnTo>
                  <a:lnTo>
                    <a:pt x="94" y="72"/>
                  </a:lnTo>
                  <a:lnTo>
                    <a:pt x="98" y="72"/>
                  </a:lnTo>
                  <a:lnTo>
                    <a:pt x="98" y="75"/>
                  </a:lnTo>
                  <a:close/>
                  <a:moveTo>
                    <a:pt x="23" y="30"/>
                  </a:moveTo>
                  <a:lnTo>
                    <a:pt x="27" y="30"/>
                  </a:lnTo>
                  <a:lnTo>
                    <a:pt x="23" y="30"/>
                  </a:lnTo>
                  <a:close/>
                  <a:moveTo>
                    <a:pt x="72" y="49"/>
                  </a:moveTo>
                  <a:lnTo>
                    <a:pt x="72" y="45"/>
                  </a:lnTo>
                  <a:lnTo>
                    <a:pt x="72" y="49"/>
                  </a:lnTo>
                  <a:close/>
                  <a:moveTo>
                    <a:pt x="49" y="57"/>
                  </a:moveTo>
                  <a:lnTo>
                    <a:pt x="49" y="53"/>
                  </a:lnTo>
                  <a:lnTo>
                    <a:pt x="45" y="53"/>
                  </a:lnTo>
                  <a:lnTo>
                    <a:pt x="49" y="53"/>
                  </a:lnTo>
                  <a:lnTo>
                    <a:pt x="49" y="57"/>
                  </a:lnTo>
                  <a:close/>
                </a:path>
              </a:pathLst>
            </a:custGeom>
            <a:noFill/>
            <a:ln w="6350">
              <a:solidFill>
                <a:srgbClr val="000000"/>
              </a:solidFill>
              <a:prstDash val="solid"/>
              <a:round/>
              <a:headEnd/>
              <a:tailEnd/>
            </a:ln>
            <a:extLst>
              <a:ext uri="{909E8E84-426E-40DD-AFC4-6F175D3DCCD1}">
                <a14:hiddenFill xmlns:a14="http://schemas.microsoft.com/office/drawing/2010/main">
                  <a:solidFill>
                    <a:srgbClr val="00FF00"/>
                  </a:solidFill>
                </a14:hiddenFill>
              </a:ext>
            </a:extLst>
          </p:spPr>
          <p:txBody>
            <a:bodyPr/>
            <a:lstStyle/>
            <a:p>
              <a:endParaRPr lang="en-US"/>
            </a:p>
          </p:txBody>
        </p:sp>
        <p:sp>
          <p:nvSpPr>
            <p:cNvPr id="2583" name="Freeform 3455"/>
            <p:cNvSpPr>
              <a:spLocks noEditPoints="1"/>
            </p:cNvSpPr>
            <p:nvPr/>
          </p:nvSpPr>
          <p:spPr bwMode="auto">
            <a:xfrm>
              <a:off x="5175250" y="2933700"/>
              <a:ext cx="71438" cy="47625"/>
            </a:xfrm>
            <a:custGeom>
              <a:avLst/>
              <a:gdLst>
                <a:gd name="T0" fmla="*/ 65088 w 45"/>
                <a:gd name="T1" fmla="*/ 12700 h 30"/>
                <a:gd name="T2" fmla="*/ 65088 w 45"/>
                <a:gd name="T3" fmla="*/ 12700 h 30"/>
                <a:gd name="T4" fmla="*/ 65088 w 45"/>
                <a:gd name="T5" fmla="*/ 17463 h 30"/>
                <a:gd name="T6" fmla="*/ 71438 w 45"/>
                <a:gd name="T7" fmla="*/ 17463 h 30"/>
                <a:gd name="T8" fmla="*/ 71438 w 45"/>
                <a:gd name="T9" fmla="*/ 23813 h 30"/>
                <a:gd name="T10" fmla="*/ 65088 w 45"/>
                <a:gd name="T11" fmla="*/ 30163 h 30"/>
                <a:gd name="T12" fmla="*/ 65088 w 45"/>
                <a:gd name="T13" fmla="*/ 36513 h 30"/>
                <a:gd name="T14" fmla="*/ 65088 w 45"/>
                <a:gd name="T15" fmla="*/ 36513 h 30"/>
                <a:gd name="T16" fmla="*/ 65088 w 45"/>
                <a:gd name="T17" fmla="*/ 36513 h 30"/>
                <a:gd name="T18" fmla="*/ 58738 w 45"/>
                <a:gd name="T19" fmla="*/ 36513 h 30"/>
                <a:gd name="T20" fmla="*/ 65088 w 45"/>
                <a:gd name="T21" fmla="*/ 42863 h 30"/>
                <a:gd name="T22" fmla="*/ 65088 w 45"/>
                <a:gd name="T23" fmla="*/ 42863 h 30"/>
                <a:gd name="T24" fmla="*/ 65088 w 45"/>
                <a:gd name="T25" fmla="*/ 47625 h 30"/>
                <a:gd name="T26" fmla="*/ 65088 w 45"/>
                <a:gd name="T27" fmla="*/ 47625 h 30"/>
                <a:gd name="T28" fmla="*/ 65088 w 45"/>
                <a:gd name="T29" fmla="*/ 47625 h 30"/>
                <a:gd name="T30" fmla="*/ 53975 w 45"/>
                <a:gd name="T31" fmla="*/ 47625 h 30"/>
                <a:gd name="T32" fmla="*/ 47625 w 45"/>
                <a:gd name="T33" fmla="*/ 47625 h 30"/>
                <a:gd name="T34" fmla="*/ 41275 w 45"/>
                <a:gd name="T35" fmla="*/ 47625 h 30"/>
                <a:gd name="T36" fmla="*/ 41275 w 45"/>
                <a:gd name="T37" fmla="*/ 47625 h 30"/>
                <a:gd name="T38" fmla="*/ 30163 w 45"/>
                <a:gd name="T39" fmla="*/ 47625 h 30"/>
                <a:gd name="T40" fmla="*/ 23813 w 45"/>
                <a:gd name="T41" fmla="*/ 47625 h 30"/>
                <a:gd name="T42" fmla="*/ 17463 w 45"/>
                <a:gd name="T43" fmla="*/ 47625 h 30"/>
                <a:gd name="T44" fmla="*/ 17463 w 45"/>
                <a:gd name="T45" fmla="*/ 47625 h 30"/>
                <a:gd name="T46" fmla="*/ 11113 w 45"/>
                <a:gd name="T47" fmla="*/ 47625 h 30"/>
                <a:gd name="T48" fmla="*/ 11113 w 45"/>
                <a:gd name="T49" fmla="*/ 47625 h 30"/>
                <a:gd name="T50" fmla="*/ 6350 w 45"/>
                <a:gd name="T51" fmla="*/ 42863 h 30"/>
                <a:gd name="T52" fmla="*/ 0 w 45"/>
                <a:gd name="T53" fmla="*/ 42863 h 30"/>
                <a:gd name="T54" fmla="*/ 0 w 45"/>
                <a:gd name="T55" fmla="*/ 36513 h 30"/>
                <a:gd name="T56" fmla="*/ 6350 w 45"/>
                <a:gd name="T57" fmla="*/ 36513 h 30"/>
                <a:gd name="T58" fmla="*/ 11113 w 45"/>
                <a:gd name="T59" fmla="*/ 36513 h 30"/>
                <a:gd name="T60" fmla="*/ 17463 w 45"/>
                <a:gd name="T61" fmla="*/ 36513 h 30"/>
                <a:gd name="T62" fmla="*/ 23813 w 45"/>
                <a:gd name="T63" fmla="*/ 36513 h 30"/>
                <a:gd name="T64" fmla="*/ 17463 w 45"/>
                <a:gd name="T65" fmla="*/ 36513 h 30"/>
                <a:gd name="T66" fmla="*/ 23813 w 45"/>
                <a:gd name="T67" fmla="*/ 36513 h 30"/>
                <a:gd name="T68" fmla="*/ 30163 w 45"/>
                <a:gd name="T69" fmla="*/ 42863 h 30"/>
                <a:gd name="T70" fmla="*/ 34925 w 45"/>
                <a:gd name="T71" fmla="*/ 42863 h 30"/>
                <a:gd name="T72" fmla="*/ 41275 w 45"/>
                <a:gd name="T73" fmla="*/ 42863 h 30"/>
                <a:gd name="T74" fmla="*/ 47625 w 45"/>
                <a:gd name="T75" fmla="*/ 36513 h 30"/>
                <a:gd name="T76" fmla="*/ 47625 w 45"/>
                <a:gd name="T77" fmla="*/ 36513 h 30"/>
                <a:gd name="T78" fmla="*/ 53975 w 45"/>
                <a:gd name="T79" fmla="*/ 36513 h 30"/>
                <a:gd name="T80" fmla="*/ 47625 w 45"/>
                <a:gd name="T81" fmla="*/ 30163 h 30"/>
                <a:gd name="T82" fmla="*/ 47625 w 45"/>
                <a:gd name="T83" fmla="*/ 30163 h 30"/>
                <a:gd name="T84" fmla="*/ 41275 w 45"/>
                <a:gd name="T85" fmla="*/ 23813 h 30"/>
                <a:gd name="T86" fmla="*/ 41275 w 45"/>
                <a:gd name="T87" fmla="*/ 12700 h 30"/>
                <a:gd name="T88" fmla="*/ 30163 w 45"/>
                <a:gd name="T89" fmla="*/ 12700 h 30"/>
                <a:gd name="T90" fmla="*/ 23813 w 45"/>
                <a:gd name="T91" fmla="*/ 12700 h 30"/>
                <a:gd name="T92" fmla="*/ 23813 w 45"/>
                <a:gd name="T93" fmla="*/ 6350 h 30"/>
                <a:gd name="T94" fmla="*/ 30163 w 45"/>
                <a:gd name="T95" fmla="*/ 6350 h 30"/>
                <a:gd name="T96" fmla="*/ 34925 w 45"/>
                <a:gd name="T97" fmla="*/ 6350 h 30"/>
                <a:gd name="T98" fmla="*/ 41275 w 45"/>
                <a:gd name="T99" fmla="*/ 0 h 30"/>
                <a:gd name="T100" fmla="*/ 47625 w 45"/>
                <a:gd name="T101" fmla="*/ 6350 h 30"/>
                <a:gd name="T102" fmla="*/ 53975 w 45"/>
                <a:gd name="T103" fmla="*/ 6350 h 30"/>
                <a:gd name="T104" fmla="*/ 65088 w 45"/>
                <a:gd name="T105" fmla="*/ 6350 h 30"/>
                <a:gd name="T106" fmla="*/ 30163 w 45"/>
                <a:gd name="T107" fmla="*/ 30163 h 30"/>
                <a:gd name="T108" fmla="*/ 30163 w 45"/>
                <a:gd name="T109" fmla="*/ 30163 h 30"/>
                <a:gd name="T110" fmla="*/ 34925 w 45"/>
                <a:gd name="T111" fmla="*/ 30163 h 30"/>
                <a:gd name="T112" fmla="*/ 41275 w 45"/>
                <a:gd name="T113" fmla="*/ 30163 h 30"/>
                <a:gd name="T114" fmla="*/ 47625 w 45"/>
                <a:gd name="T115" fmla="*/ 0 h 30"/>
                <a:gd name="T116" fmla="*/ 34925 w 45"/>
                <a:gd name="T117" fmla="*/ 0 h 30"/>
                <a:gd name="T118" fmla="*/ 41275 w 45"/>
                <a:gd name="T119" fmla="*/ 0 h 30"/>
                <a:gd name="T120" fmla="*/ 47625 w 45"/>
                <a:gd name="T121" fmla="*/ 0 h 3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45" h="30">
                  <a:moveTo>
                    <a:pt x="41" y="4"/>
                  </a:moveTo>
                  <a:lnTo>
                    <a:pt x="41" y="4"/>
                  </a:lnTo>
                  <a:lnTo>
                    <a:pt x="41" y="8"/>
                  </a:lnTo>
                  <a:lnTo>
                    <a:pt x="45" y="8"/>
                  </a:lnTo>
                  <a:lnTo>
                    <a:pt x="41" y="11"/>
                  </a:lnTo>
                  <a:lnTo>
                    <a:pt x="45" y="11"/>
                  </a:lnTo>
                  <a:lnTo>
                    <a:pt x="45" y="15"/>
                  </a:lnTo>
                  <a:lnTo>
                    <a:pt x="41" y="15"/>
                  </a:lnTo>
                  <a:lnTo>
                    <a:pt x="41" y="19"/>
                  </a:lnTo>
                  <a:lnTo>
                    <a:pt x="41" y="23"/>
                  </a:lnTo>
                  <a:lnTo>
                    <a:pt x="37" y="23"/>
                  </a:lnTo>
                  <a:lnTo>
                    <a:pt x="41" y="27"/>
                  </a:lnTo>
                  <a:lnTo>
                    <a:pt x="45" y="27"/>
                  </a:lnTo>
                  <a:lnTo>
                    <a:pt x="41" y="27"/>
                  </a:lnTo>
                  <a:lnTo>
                    <a:pt x="41" y="30"/>
                  </a:lnTo>
                  <a:lnTo>
                    <a:pt x="37" y="30"/>
                  </a:lnTo>
                  <a:lnTo>
                    <a:pt x="34" y="30"/>
                  </a:lnTo>
                  <a:lnTo>
                    <a:pt x="30" y="30"/>
                  </a:lnTo>
                  <a:lnTo>
                    <a:pt x="26" y="30"/>
                  </a:lnTo>
                  <a:lnTo>
                    <a:pt x="22" y="30"/>
                  </a:lnTo>
                  <a:lnTo>
                    <a:pt x="19" y="30"/>
                  </a:lnTo>
                  <a:lnTo>
                    <a:pt x="15" y="27"/>
                  </a:lnTo>
                  <a:lnTo>
                    <a:pt x="15" y="30"/>
                  </a:lnTo>
                  <a:lnTo>
                    <a:pt x="11" y="30"/>
                  </a:lnTo>
                  <a:lnTo>
                    <a:pt x="7" y="30"/>
                  </a:lnTo>
                  <a:lnTo>
                    <a:pt x="4" y="30"/>
                  </a:lnTo>
                  <a:lnTo>
                    <a:pt x="4" y="27"/>
                  </a:lnTo>
                  <a:lnTo>
                    <a:pt x="0" y="27"/>
                  </a:lnTo>
                  <a:lnTo>
                    <a:pt x="0" y="23"/>
                  </a:lnTo>
                  <a:lnTo>
                    <a:pt x="4" y="23"/>
                  </a:lnTo>
                  <a:lnTo>
                    <a:pt x="7" y="23"/>
                  </a:lnTo>
                  <a:lnTo>
                    <a:pt x="11" y="23"/>
                  </a:lnTo>
                  <a:lnTo>
                    <a:pt x="15" y="23"/>
                  </a:lnTo>
                  <a:lnTo>
                    <a:pt x="11" y="23"/>
                  </a:lnTo>
                  <a:lnTo>
                    <a:pt x="15" y="23"/>
                  </a:lnTo>
                  <a:lnTo>
                    <a:pt x="19" y="23"/>
                  </a:lnTo>
                  <a:lnTo>
                    <a:pt x="19" y="27"/>
                  </a:lnTo>
                  <a:lnTo>
                    <a:pt x="22" y="27"/>
                  </a:lnTo>
                  <a:lnTo>
                    <a:pt x="26" y="27"/>
                  </a:lnTo>
                  <a:lnTo>
                    <a:pt x="26" y="23"/>
                  </a:lnTo>
                  <a:lnTo>
                    <a:pt x="30" y="23"/>
                  </a:lnTo>
                  <a:lnTo>
                    <a:pt x="34" y="23"/>
                  </a:lnTo>
                  <a:lnTo>
                    <a:pt x="30" y="23"/>
                  </a:lnTo>
                  <a:lnTo>
                    <a:pt x="30" y="19"/>
                  </a:lnTo>
                  <a:lnTo>
                    <a:pt x="26" y="19"/>
                  </a:lnTo>
                  <a:lnTo>
                    <a:pt x="26" y="15"/>
                  </a:lnTo>
                  <a:lnTo>
                    <a:pt x="26" y="11"/>
                  </a:lnTo>
                  <a:lnTo>
                    <a:pt x="26" y="8"/>
                  </a:lnTo>
                  <a:lnTo>
                    <a:pt x="22" y="8"/>
                  </a:lnTo>
                  <a:lnTo>
                    <a:pt x="19" y="8"/>
                  </a:lnTo>
                  <a:lnTo>
                    <a:pt x="15" y="8"/>
                  </a:lnTo>
                  <a:lnTo>
                    <a:pt x="15" y="4"/>
                  </a:lnTo>
                  <a:lnTo>
                    <a:pt x="19" y="4"/>
                  </a:lnTo>
                  <a:lnTo>
                    <a:pt x="22" y="4"/>
                  </a:lnTo>
                  <a:lnTo>
                    <a:pt x="26" y="0"/>
                  </a:lnTo>
                  <a:lnTo>
                    <a:pt x="26" y="4"/>
                  </a:lnTo>
                  <a:lnTo>
                    <a:pt x="30" y="4"/>
                  </a:lnTo>
                  <a:lnTo>
                    <a:pt x="34" y="4"/>
                  </a:lnTo>
                  <a:lnTo>
                    <a:pt x="37" y="4"/>
                  </a:lnTo>
                  <a:lnTo>
                    <a:pt x="41" y="4"/>
                  </a:lnTo>
                  <a:close/>
                  <a:moveTo>
                    <a:pt x="26" y="23"/>
                  </a:moveTo>
                  <a:lnTo>
                    <a:pt x="26" y="23"/>
                  </a:lnTo>
                  <a:lnTo>
                    <a:pt x="22" y="19"/>
                  </a:lnTo>
                  <a:lnTo>
                    <a:pt x="19" y="19"/>
                  </a:lnTo>
                  <a:lnTo>
                    <a:pt x="22" y="19"/>
                  </a:lnTo>
                  <a:lnTo>
                    <a:pt x="26" y="19"/>
                  </a:lnTo>
                  <a:lnTo>
                    <a:pt x="26" y="23"/>
                  </a:lnTo>
                  <a:close/>
                  <a:moveTo>
                    <a:pt x="30" y="0"/>
                  </a:moveTo>
                  <a:lnTo>
                    <a:pt x="26" y="0"/>
                  </a:lnTo>
                  <a:lnTo>
                    <a:pt x="22" y="0"/>
                  </a:lnTo>
                  <a:lnTo>
                    <a:pt x="26" y="0"/>
                  </a:lnTo>
                  <a:lnTo>
                    <a:pt x="30" y="0"/>
                  </a:lnTo>
                  <a:close/>
                </a:path>
              </a:pathLst>
            </a:custGeom>
            <a:noFill/>
            <a:ln w="6350">
              <a:solidFill>
                <a:srgbClr val="000000"/>
              </a:solidFill>
              <a:prstDash val="solid"/>
              <a:round/>
              <a:headEnd/>
              <a:tailEnd/>
            </a:ln>
            <a:extLst>
              <a:ext uri="{909E8E84-426E-40DD-AFC4-6F175D3DCCD1}">
                <a14:hiddenFill xmlns:a14="http://schemas.microsoft.com/office/drawing/2010/main">
                  <a:solidFill>
                    <a:srgbClr val="00FF00"/>
                  </a:solidFill>
                </a14:hiddenFill>
              </a:ext>
            </a:extLst>
          </p:spPr>
          <p:txBody>
            <a:bodyPr/>
            <a:lstStyle/>
            <a:p>
              <a:endParaRPr lang="en-US"/>
            </a:p>
          </p:txBody>
        </p:sp>
        <p:sp>
          <p:nvSpPr>
            <p:cNvPr id="2584" name="Freeform 3456"/>
            <p:cNvSpPr>
              <a:spLocks/>
            </p:cNvSpPr>
            <p:nvPr/>
          </p:nvSpPr>
          <p:spPr bwMode="auto">
            <a:xfrm>
              <a:off x="5080000" y="2970213"/>
              <a:ext cx="52388" cy="23812"/>
            </a:xfrm>
            <a:custGeom>
              <a:avLst/>
              <a:gdLst>
                <a:gd name="T0" fmla="*/ 23813 w 33"/>
                <a:gd name="T1" fmla="*/ 23812 h 15"/>
                <a:gd name="T2" fmla="*/ 23813 w 33"/>
                <a:gd name="T3" fmla="*/ 17462 h 15"/>
                <a:gd name="T4" fmla="*/ 17463 w 33"/>
                <a:gd name="T5" fmla="*/ 17462 h 15"/>
                <a:gd name="T6" fmla="*/ 17463 w 33"/>
                <a:gd name="T7" fmla="*/ 17462 h 15"/>
                <a:gd name="T8" fmla="*/ 11113 w 33"/>
                <a:gd name="T9" fmla="*/ 17462 h 15"/>
                <a:gd name="T10" fmla="*/ 11113 w 33"/>
                <a:gd name="T11" fmla="*/ 17462 h 15"/>
                <a:gd name="T12" fmla="*/ 11113 w 33"/>
                <a:gd name="T13" fmla="*/ 17462 h 15"/>
                <a:gd name="T14" fmla="*/ 4763 w 33"/>
                <a:gd name="T15" fmla="*/ 11112 h 15"/>
                <a:gd name="T16" fmla="*/ 4763 w 33"/>
                <a:gd name="T17" fmla="*/ 11112 h 15"/>
                <a:gd name="T18" fmla="*/ 4763 w 33"/>
                <a:gd name="T19" fmla="*/ 11112 h 15"/>
                <a:gd name="T20" fmla="*/ 4763 w 33"/>
                <a:gd name="T21" fmla="*/ 11112 h 15"/>
                <a:gd name="T22" fmla="*/ 0 w 33"/>
                <a:gd name="T23" fmla="*/ 11112 h 15"/>
                <a:gd name="T24" fmla="*/ 0 w 33"/>
                <a:gd name="T25" fmla="*/ 11112 h 15"/>
                <a:gd name="T26" fmla="*/ 0 w 33"/>
                <a:gd name="T27" fmla="*/ 6350 h 15"/>
                <a:gd name="T28" fmla="*/ 0 w 33"/>
                <a:gd name="T29" fmla="*/ 6350 h 15"/>
                <a:gd name="T30" fmla="*/ 4763 w 33"/>
                <a:gd name="T31" fmla="*/ 6350 h 15"/>
                <a:gd name="T32" fmla="*/ 4763 w 33"/>
                <a:gd name="T33" fmla="*/ 0 h 15"/>
                <a:gd name="T34" fmla="*/ 11113 w 33"/>
                <a:gd name="T35" fmla="*/ 0 h 15"/>
                <a:gd name="T36" fmla="*/ 11113 w 33"/>
                <a:gd name="T37" fmla="*/ 6350 h 15"/>
                <a:gd name="T38" fmla="*/ 17463 w 33"/>
                <a:gd name="T39" fmla="*/ 6350 h 15"/>
                <a:gd name="T40" fmla="*/ 17463 w 33"/>
                <a:gd name="T41" fmla="*/ 6350 h 15"/>
                <a:gd name="T42" fmla="*/ 23813 w 33"/>
                <a:gd name="T43" fmla="*/ 6350 h 15"/>
                <a:gd name="T44" fmla="*/ 28575 w 33"/>
                <a:gd name="T45" fmla="*/ 6350 h 15"/>
                <a:gd name="T46" fmla="*/ 28575 w 33"/>
                <a:gd name="T47" fmla="*/ 6350 h 15"/>
                <a:gd name="T48" fmla="*/ 28575 w 33"/>
                <a:gd name="T49" fmla="*/ 6350 h 15"/>
                <a:gd name="T50" fmla="*/ 34925 w 33"/>
                <a:gd name="T51" fmla="*/ 6350 h 15"/>
                <a:gd name="T52" fmla="*/ 34925 w 33"/>
                <a:gd name="T53" fmla="*/ 6350 h 15"/>
                <a:gd name="T54" fmla="*/ 41275 w 33"/>
                <a:gd name="T55" fmla="*/ 11112 h 15"/>
                <a:gd name="T56" fmla="*/ 41275 w 33"/>
                <a:gd name="T57" fmla="*/ 11112 h 15"/>
                <a:gd name="T58" fmla="*/ 47625 w 33"/>
                <a:gd name="T59" fmla="*/ 11112 h 15"/>
                <a:gd name="T60" fmla="*/ 47625 w 33"/>
                <a:gd name="T61" fmla="*/ 11112 h 15"/>
                <a:gd name="T62" fmla="*/ 52388 w 33"/>
                <a:gd name="T63" fmla="*/ 17462 h 15"/>
                <a:gd name="T64" fmla="*/ 47625 w 33"/>
                <a:gd name="T65" fmla="*/ 17462 h 15"/>
                <a:gd name="T66" fmla="*/ 41275 w 33"/>
                <a:gd name="T67" fmla="*/ 17462 h 15"/>
                <a:gd name="T68" fmla="*/ 41275 w 33"/>
                <a:gd name="T69" fmla="*/ 17462 h 15"/>
                <a:gd name="T70" fmla="*/ 34925 w 33"/>
                <a:gd name="T71" fmla="*/ 17462 h 15"/>
                <a:gd name="T72" fmla="*/ 34925 w 33"/>
                <a:gd name="T73" fmla="*/ 17462 h 15"/>
                <a:gd name="T74" fmla="*/ 34925 w 33"/>
                <a:gd name="T75" fmla="*/ 17462 h 15"/>
                <a:gd name="T76" fmla="*/ 34925 w 33"/>
                <a:gd name="T77" fmla="*/ 17462 h 15"/>
                <a:gd name="T78" fmla="*/ 28575 w 33"/>
                <a:gd name="T79" fmla="*/ 17462 h 15"/>
                <a:gd name="T80" fmla="*/ 28575 w 33"/>
                <a:gd name="T81" fmla="*/ 17462 h 15"/>
                <a:gd name="T82" fmla="*/ 28575 w 33"/>
                <a:gd name="T83" fmla="*/ 17462 h 15"/>
                <a:gd name="T84" fmla="*/ 28575 w 33"/>
                <a:gd name="T85" fmla="*/ 23812 h 15"/>
                <a:gd name="T86" fmla="*/ 28575 w 33"/>
                <a:gd name="T87" fmla="*/ 23812 h 1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33" h="15">
                  <a:moveTo>
                    <a:pt x="18" y="15"/>
                  </a:moveTo>
                  <a:lnTo>
                    <a:pt x="18" y="15"/>
                  </a:lnTo>
                  <a:lnTo>
                    <a:pt x="15" y="15"/>
                  </a:lnTo>
                  <a:lnTo>
                    <a:pt x="15" y="11"/>
                  </a:lnTo>
                  <a:lnTo>
                    <a:pt x="11" y="11"/>
                  </a:lnTo>
                  <a:lnTo>
                    <a:pt x="7" y="11"/>
                  </a:lnTo>
                  <a:lnTo>
                    <a:pt x="7" y="7"/>
                  </a:lnTo>
                  <a:lnTo>
                    <a:pt x="3" y="7"/>
                  </a:lnTo>
                  <a:lnTo>
                    <a:pt x="0" y="7"/>
                  </a:lnTo>
                  <a:lnTo>
                    <a:pt x="0" y="4"/>
                  </a:lnTo>
                  <a:lnTo>
                    <a:pt x="3" y="4"/>
                  </a:lnTo>
                  <a:lnTo>
                    <a:pt x="3" y="0"/>
                  </a:lnTo>
                  <a:lnTo>
                    <a:pt x="7" y="0"/>
                  </a:lnTo>
                  <a:lnTo>
                    <a:pt x="7" y="4"/>
                  </a:lnTo>
                  <a:lnTo>
                    <a:pt x="11" y="4"/>
                  </a:lnTo>
                  <a:lnTo>
                    <a:pt x="15" y="4"/>
                  </a:lnTo>
                  <a:lnTo>
                    <a:pt x="18" y="4"/>
                  </a:lnTo>
                  <a:lnTo>
                    <a:pt x="22" y="4"/>
                  </a:lnTo>
                  <a:lnTo>
                    <a:pt x="26" y="4"/>
                  </a:lnTo>
                  <a:lnTo>
                    <a:pt x="26" y="7"/>
                  </a:lnTo>
                  <a:lnTo>
                    <a:pt x="30" y="7"/>
                  </a:lnTo>
                  <a:lnTo>
                    <a:pt x="30" y="11"/>
                  </a:lnTo>
                  <a:lnTo>
                    <a:pt x="33" y="11"/>
                  </a:lnTo>
                  <a:lnTo>
                    <a:pt x="30" y="11"/>
                  </a:lnTo>
                  <a:lnTo>
                    <a:pt x="26" y="11"/>
                  </a:lnTo>
                  <a:lnTo>
                    <a:pt x="22" y="11"/>
                  </a:lnTo>
                  <a:lnTo>
                    <a:pt x="18" y="11"/>
                  </a:lnTo>
                  <a:lnTo>
                    <a:pt x="15" y="11"/>
                  </a:lnTo>
                  <a:lnTo>
                    <a:pt x="18" y="15"/>
                  </a:lnTo>
                  <a:close/>
                </a:path>
              </a:pathLst>
            </a:custGeom>
            <a:noFill/>
            <a:ln w="6350">
              <a:solidFill>
                <a:srgbClr val="000000"/>
              </a:solidFill>
              <a:prstDash val="solid"/>
              <a:round/>
              <a:headEnd/>
              <a:tailEnd/>
            </a:ln>
            <a:extLst>
              <a:ext uri="{909E8E84-426E-40DD-AFC4-6F175D3DCCD1}">
                <a14:hiddenFill xmlns:a14="http://schemas.microsoft.com/office/drawing/2010/main">
                  <a:solidFill>
                    <a:srgbClr val="00FF00"/>
                  </a:solidFill>
                </a14:hiddenFill>
              </a:ext>
            </a:extLst>
          </p:spPr>
          <p:txBody>
            <a:bodyPr/>
            <a:lstStyle/>
            <a:p>
              <a:endParaRPr lang="en-US"/>
            </a:p>
          </p:txBody>
        </p:sp>
        <p:sp>
          <p:nvSpPr>
            <p:cNvPr id="2585" name="Freeform 3457"/>
            <p:cNvSpPr>
              <a:spLocks noEditPoints="1"/>
            </p:cNvSpPr>
            <p:nvPr/>
          </p:nvSpPr>
          <p:spPr bwMode="auto">
            <a:xfrm>
              <a:off x="5233988" y="2933700"/>
              <a:ext cx="95250" cy="60325"/>
            </a:xfrm>
            <a:custGeom>
              <a:avLst/>
              <a:gdLst>
                <a:gd name="T0" fmla="*/ 6350 w 60"/>
                <a:gd name="T1" fmla="*/ 42863 h 38"/>
                <a:gd name="T2" fmla="*/ 6350 w 60"/>
                <a:gd name="T3" fmla="*/ 42863 h 38"/>
                <a:gd name="T4" fmla="*/ 0 w 60"/>
                <a:gd name="T5" fmla="*/ 36513 h 38"/>
                <a:gd name="T6" fmla="*/ 6350 w 60"/>
                <a:gd name="T7" fmla="*/ 36513 h 38"/>
                <a:gd name="T8" fmla="*/ 6350 w 60"/>
                <a:gd name="T9" fmla="*/ 36513 h 38"/>
                <a:gd name="T10" fmla="*/ 6350 w 60"/>
                <a:gd name="T11" fmla="*/ 30163 h 38"/>
                <a:gd name="T12" fmla="*/ 12700 w 60"/>
                <a:gd name="T13" fmla="*/ 23813 h 38"/>
                <a:gd name="T14" fmla="*/ 12700 w 60"/>
                <a:gd name="T15" fmla="*/ 17463 h 38"/>
                <a:gd name="T16" fmla="*/ 6350 w 60"/>
                <a:gd name="T17" fmla="*/ 17463 h 38"/>
                <a:gd name="T18" fmla="*/ 6350 w 60"/>
                <a:gd name="T19" fmla="*/ 12700 h 38"/>
                <a:gd name="T20" fmla="*/ 6350 w 60"/>
                <a:gd name="T21" fmla="*/ 12700 h 38"/>
                <a:gd name="T22" fmla="*/ 6350 w 60"/>
                <a:gd name="T23" fmla="*/ 6350 h 38"/>
                <a:gd name="T24" fmla="*/ 12700 w 60"/>
                <a:gd name="T25" fmla="*/ 6350 h 38"/>
                <a:gd name="T26" fmla="*/ 19050 w 60"/>
                <a:gd name="T27" fmla="*/ 6350 h 38"/>
                <a:gd name="T28" fmla="*/ 23813 w 60"/>
                <a:gd name="T29" fmla="*/ 6350 h 38"/>
                <a:gd name="T30" fmla="*/ 30163 w 60"/>
                <a:gd name="T31" fmla="*/ 6350 h 38"/>
                <a:gd name="T32" fmla="*/ 36513 w 60"/>
                <a:gd name="T33" fmla="*/ 6350 h 38"/>
                <a:gd name="T34" fmla="*/ 42863 w 60"/>
                <a:gd name="T35" fmla="*/ 6350 h 38"/>
                <a:gd name="T36" fmla="*/ 47625 w 60"/>
                <a:gd name="T37" fmla="*/ 12700 h 38"/>
                <a:gd name="T38" fmla="*/ 47625 w 60"/>
                <a:gd name="T39" fmla="*/ 12700 h 38"/>
                <a:gd name="T40" fmla="*/ 53975 w 60"/>
                <a:gd name="T41" fmla="*/ 12700 h 38"/>
                <a:gd name="T42" fmla="*/ 53975 w 60"/>
                <a:gd name="T43" fmla="*/ 17463 h 38"/>
                <a:gd name="T44" fmla="*/ 60325 w 60"/>
                <a:gd name="T45" fmla="*/ 17463 h 38"/>
                <a:gd name="T46" fmla="*/ 66675 w 60"/>
                <a:gd name="T47" fmla="*/ 17463 h 38"/>
                <a:gd name="T48" fmla="*/ 71438 w 60"/>
                <a:gd name="T49" fmla="*/ 17463 h 38"/>
                <a:gd name="T50" fmla="*/ 66675 w 60"/>
                <a:gd name="T51" fmla="*/ 23813 h 38"/>
                <a:gd name="T52" fmla="*/ 60325 w 60"/>
                <a:gd name="T53" fmla="*/ 23813 h 38"/>
                <a:gd name="T54" fmla="*/ 66675 w 60"/>
                <a:gd name="T55" fmla="*/ 23813 h 38"/>
                <a:gd name="T56" fmla="*/ 66675 w 60"/>
                <a:gd name="T57" fmla="*/ 23813 h 38"/>
                <a:gd name="T58" fmla="*/ 71438 w 60"/>
                <a:gd name="T59" fmla="*/ 23813 h 38"/>
                <a:gd name="T60" fmla="*/ 84138 w 60"/>
                <a:gd name="T61" fmla="*/ 30163 h 38"/>
                <a:gd name="T62" fmla="*/ 90488 w 60"/>
                <a:gd name="T63" fmla="*/ 30163 h 38"/>
                <a:gd name="T64" fmla="*/ 95250 w 60"/>
                <a:gd name="T65" fmla="*/ 36513 h 38"/>
                <a:gd name="T66" fmla="*/ 90488 w 60"/>
                <a:gd name="T67" fmla="*/ 42863 h 38"/>
                <a:gd name="T68" fmla="*/ 84138 w 60"/>
                <a:gd name="T69" fmla="*/ 47625 h 38"/>
                <a:gd name="T70" fmla="*/ 84138 w 60"/>
                <a:gd name="T71" fmla="*/ 42863 h 38"/>
                <a:gd name="T72" fmla="*/ 77788 w 60"/>
                <a:gd name="T73" fmla="*/ 42863 h 38"/>
                <a:gd name="T74" fmla="*/ 77788 w 60"/>
                <a:gd name="T75" fmla="*/ 42863 h 38"/>
                <a:gd name="T76" fmla="*/ 66675 w 60"/>
                <a:gd name="T77" fmla="*/ 42863 h 38"/>
                <a:gd name="T78" fmla="*/ 53975 w 60"/>
                <a:gd name="T79" fmla="*/ 42863 h 38"/>
                <a:gd name="T80" fmla="*/ 53975 w 60"/>
                <a:gd name="T81" fmla="*/ 42863 h 38"/>
                <a:gd name="T82" fmla="*/ 47625 w 60"/>
                <a:gd name="T83" fmla="*/ 47625 h 38"/>
                <a:gd name="T84" fmla="*/ 42863 w 60"/>
                <a:gd name="T85" fmla="*/ 47625 h 38"/>
                <a:gd name="T86" fmla="*/ 36513 w 60"/>
                <a:gd name="T87" fmla="*/ 47625 h 38"/>
                <a:gd name="T88" fmla="*/ 36513 w 60"/>
                <a:gd name="T89" fmla="*/ 42863 h 38"/>
                <a:gd name="T90" fmla="*/ 36513 w 60"/>
                <a:gd name="T91" fmla="*/ 42863 h 38"/>
                <a:gd name="T92" fmla="*/ 36513 w 60"/>
                <a:gd name="T93" fmla="*/ 42863 h 38"/>
                <a:gd name="T94" fmla="*/ 23813 w 60"/>
                <a:gd name="T95" fmla="*/ 42863 h 38"/>
                <a:gd name="T96" fmla="*/ 23813 w 60"/>
                <a:gd name="T97" fmla="*/ 47625 h 38"/>
                <a:gd name="T98" fmla="*/ 23813 w 60"/>
                <a:gd name="T99" fmla="*/ 53975 h 38"/>
                <a:gd name="T100" fmla="*/ 19050 w 60"/>
                <a:gd name="T101" fmla="*/ 60325 h 38"/>
                <a:gd name="T102" fmla="*/ 12700 w 60"/>
                <a:gd name="T103" fmla="*/ 53975 h 38"/>
                <a:gd name="T104" fmla="*/ 84138 w 60"/>
                <a:gd name="T105" fmla="*/ 47625 h 38"/>
                <a:gd name="T106" fmla="*/ 84138 w 60"/>
                <a:gd name="T107" fmla="*/ 47625 h 38"/>
                <a:gd name="T108" fmla="*/ 84138 w 60"/>
                <a:gd name="T109" fmla="*/ 47625 h 38"/>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60" h="38">
                  <a:moveTo>
                    <a:pt x="4" y="30"/>
                  </a:moveTo>
                  <a:lnTo>
                    <a:pt x="4" y="30"/>
                  </a:lnTo>
                  <a:lnTo>
                    <a:pt x="4" y="27"/>
                  </a:lnTo>
                  <a:lnTo>
                    <a:pt x="8" y="27"/>
                  </a:lnTo>
                  <a:lnTo>
                    <a:pt x="4" y="27"/>
                  </a:lnTo>
                  <a:lnTo>
                    <a:pt x="0" y="23"/>
                  </a:lnTo>
                  <a:lnTo>
                    <a:pt x="4" y="23"/>
                  </a:lnTo>
                  <a:lnTo>
                    <a:pt x="4" y="19"/>
                  </a:lnTo>
                  <a:lnTo>
                    <a:pt x="4" y="15"/>
                  </a:lnTo>
                  <a:lnTo>
                    <a:pt x="8" y="15"/>
                  </a:lnTo>
                  <a:lnTo>
                    <a:pt x="8" y="11"/>
                  </a:lnTo>
                  <a:lnTo>
                    <a:pt x="4" y="11"/>
                  </a:lnTo>
                  <a:lnTo>
                    <a:pt x="8" y="8"/>
                  </a:lnTo>
                  <a:lnTo>
                    <a:pt x="4" y="8"/>
                  </a:lnTo>
                  <a:lnTo>
                    <a:pt x="4" y="4"/>
                  </a:lnTo>
                  <a:lnTo>
                    <a:pt x="8" y="4"/>
                  </a:lnTo>
                  <a:lnTo>
                    <a:pt x="12" y="4"/>
                  </a:lnTo>
                  <a:lnTo>
                    <a:pt x="15" y="4"/>
                  </a:lnTo>
                  <a:lnTo>
                    <a:pt x="15" y="0"/>
                  </a:lnTo>
                  <a:lnTo>
                    <a:pt x="19" y="4"/>
                  </a:lnTo>
                  <a:lnTo>
                    <a:pt x="23" y="4"/>
                  </a:lnTo>
                  <a:lnTo>
                    <a:pt x="27" y="4"/>
                  </a:lnTo>
                  <a:lnTo>
                    <a:pt x="27" y="8"/>
                  </a:lnTo>
                  <a:lnTo>
                    <a:pt x="30" y="8"/>
                  </a:lnTo>
                  <a:lnTo>
                    <a:pt x="34" y="8"/>
                  </a:lnTo>
                  <a:lnTo>
                    <a:pt x="34" y="11"/>
                  </a:lnTo>
                  <a:lnTo>
                    <a:pt x="38" y="11"/>
                  </a:lnTo>
                  <a:lnTo>
                    <a:pt x="42" y="11"/>
                  </a:lnTo>
                  <a:lnTo>
                    <a:pt x="45" y="11"/>
                  </a:lnTo>
                  <a:lnTo>
                    <a:pt x="45" y="15"/>
                  </a:lnTo>
                  <a:lnTo>
                    <a:pt x="42" y="15"/>
                  </a:lnTo>
                  <a:lnTo>
                    <a:pt x="38" y="11"/>
                  </a:lnTo>
                  <a:lnTo>
                    <a:pt x="38" y="15"/>
                  </a:lnTo>
                  <a:lnTo>
                    <a:pt x="42" y="15"/>
                  </a:lnTo>
                  <a:lnTo>
                    <a:pt x="45" y="15"/>
                  </a:lnTo>
                  <a:lnTo>
                    <a:pt x="49" y="15"/>
                  </a:lnTo>
                  <a:lnTo>
                    <a:pt x="53" y="19"/>
                  </a:lnTo>
                  <a:lnTo>
                    <a:pt x="57" y="19"/>
                  </a:lnTo>
                  <a:lnTo>
                    <a:pt x="57" y="23"/>
                  </a:lnTo>
                  <a:lnTo>
                    <a:pt x="60" y="23"/>
                  </a:lnTo>
                  <a:lnTo>
                    <a:pt x="57" y="27"/>
                  </a:lnTo>
                  <a:lnTo>
                    <a:pt x="53" y="27"/>
                  </a:lnTo>
                  <a:lnTo>
                    <a:pt x="53" y="30"/>
                  </a:lnTo>
                  <a:lnTo>
                    <a:pt x="53" y="27"/>
                  </a:lnTo>
                  <a:lnTo>
                    <a:pt x="49" y="27"/>
                  </a:lnTo>
                  <a:lnTo>
                    <a:pt x="45" y="27"/>
                  </a:lnTo>
                  <a:lnTo>
                    <a:pt x="42" y="27"/>
                  </a:lnTo>
                  <a:lnTo>
                    <a:pt x="38" y="27"/>
                  </a:lnTo>
                  <a:lnTo>
                    <a:pt x="34" y="27"/>
                  </a:lnTo>
                  <a:lnTo>
                    <a:pt x="30" y="27"/>
                  </a:lnTo>
                  <a:lnTo>
                    <a:pt x="30" y="30"/>
                  </a:lnTo>
                  <a:lnTo>
                    <a:pt x="27" y="30"/>
                  </a:lnTo>
                  <a:lnTo>
                    <a:pt x="23" y="30"/>
                  </a:lnTo>
                  <a:lnTo>
                    <a:pt x="23" y="27"/>
                  </a:lnTo>
                  <a:lnTo>
                    <a:pt x="19" y="27"/>
                  </a:lnTo>
                  <a:lnTo>
                    <a:pt x="19" y="30"/>
                  </a:lnTo>
                  <a:lnTo>
                    <a:pt x="15" y="27"/>
                  </a:lnTo>
                  <a:lnTo>
                    <a:pt x="15" y="30"/>
                  </a:lnTo>
                  <a:lnTo>
                    <a:pt x="15" y="34"/>
                  </a:lnTo>
                  <a:lnTo>
                    <a:pt x="12" y="34"/>
                  </a:lnTo>
                  <a:lnTo>
                    <a:pt x="12" y="38"/>
                  </a:lnTo>
                  <a:lnTo>
                    <a:pt x="8" y="34"/>
                  </a:lnTo>
                  <a:lnTo>
                    <a:pt x="4" y="30"/>
                  </a:lnTo>
                  <a:close/>
                  <a:moveTo>
                    <a:pt x="57" y="30"/>
                  </a:moveTo>
                  <a:lnTo>
                    <a:pt x="53" y="30"/>
                  </a:lnTo>
                  <a:lnTo>
                    <a:pt x="57" y="30"/>
                  </a:lnTo>
                  <a:close/>
                </a:path>
              </a:pathLst>
            </a:custGeom>
            <a:noFill/>
            <a:ln w="6350">
              <a:solidFill>
                <a:srgbClr val="000000"/>
              </a:solidFill>
              <a:prstDash val="solid"/>
              <a:round/>
              <a:headEnd/>
              <a:tailEnd/>
            </a:ln>
            <a:extLst>
              <a:ext uri="{909E8E84-426E-40DD-AFC4-6F175D3DCCD1}">
                <a14:hiddenFill xmlns:a14="http://schemas.microsoft.com/office/drawing/2010/main">
                  <a:solidFill>
                    <a:srgbClr val="00FF00"/>
                  </a:solidFill>
                </a14:hiddenFill>
              </a:ext>
            </a:extLst>
          </p:spPr>
          <p:txBody>
            <a:bodyPr/>
            <a:lstStyle/>
            <a:p>
              <a:endParaRPr lang="en-US"/>
            </a:p>
          </p:txBody>
        </p:sp>
        <p:sp>
          <p:nvSpPr>
            <p:cNvPr id="2586" name="Freeform 3458"/>
            <p:cNvSpPr>
              <a:spLocks/>
            </p:cNvSpPr>
            <p:nvPr/>
          </p:nvSpPr>
          <p:spPr bwMode="auto">
            <a:xfrm>
              <a:off x="4733925" y="2987675"/>
              <a:ext cx="95250" cy="101600"/>
            </a:xfrm>
            <a:custGeom>
              <a:avLst/>
              <a:gdLst>
                <a:gd name="T0" fmla="*/ 71438 w 60"/>
                <a:gd name="T1" fmla="*/ 23813 h 64"/>
                <a:gd name="T2" fmla="*/ 71438 w 60"/>
                <a:gd name="T3" fmla="*/ 47625 h 64"/>
                <a:gd name="T4" fmla="*/ 77788 w 60"/>
                <a:gd name="T5" fmla="*/ 47625 h 64"/>
                <a:gd name="T6" fmla="*/ 82550 w 60"/>
                <a:gd name="T7" fmla="*/ 53975 h 64"/>
                <a:gd name="T8" fmla="*/ 88900 w 60"/>
                <a:gd name="T9" fmla="*/ 53975 h 64"/>
                <a:gd name="T10" fmla="*/ 88900 w 60"/>
                <a:gd name="T11" fmla="*/ 47625 h 64"/>
                <a:gd name="T12" fmla="*/ 95250 w 60"/>
                <a:gd name="T13" fmla="*/ 53975 h 64"/>
                <a:gd name="T14" fmla="*/ 95250 w 60"/>
                <a:gd name="T15" fmla="*/ 53975 h 64"/>
                <a:gd name="T16" fmla="*/ 82550 w 60"/>
                <a:gd name="T17" fmla="*/ 65088 h 64"/>
                <a:gd name="T18" fmla="*/ 71438 w 60"/>
                <a:gd name="T19" fmla="*/ 71438 h 64"/>
                <a:gd name="T20" fmla="*/ 71438 w 60"/>
                <a:gd name="T21" fmla="*/ 71438 h 64"/>
                <a:gd name="T22" fmla="*/ 71438 w 60"/>
                <a:gd name="T23" fmla="*/ 77788 h 64"/>
                <a:gd name="T24" fmla="*/ 77788 w 60"/>
                <a:gd name="T25" fmla="*/ 77788 h 64"/>
                <a:gd name="T26" fmla="*/ 71438 w 60"/>
                <a:gd name="T27" fmla="*/ 84138 h 64"/>
                <a:gd name="T28" fmla="*/ 65088 w 60"/>
                <a:gd name="T29" fmla="*/ 88900 h 64"/>
                <a:gd name="T30" fmla="*/ 65088 w 60"/>
                <a:gd name="T31" fmla="*/ 88900 h 64"/>
                <a:gd name="T32" fmla="*/ 65088 w 60"/>
                <a:gd name="T33" fmla="*/ 88900 h 64"/>
                <a:gd name="T34" fmla="*/ 58738 w 60"/>
                <a:gd name="T35" fmla="*/ 95250 h 64"/>
                <a:gd name="T36" fmla="*/ 58738 w 60"/>
                <a:gd name="T37" fmla="*/ 95250 h 64"/>
                <a:gd name="T38" fmla="*/ 53975 w 60"/>
                <a:gd name="T39" fmla="*/ 101600 h 64"/>
                <a:gd name="T40" fmla="*/ 47625 w 60"/>
                <a:gd name="T41" fmla="*/ 101600 h 64"/>
                <a:gd name="T42" fmla="*/ 41275 w 60"/>
                <a:gd name="T43" fmla="*/ 101600 h 64"/>
                <a:gd name="T44" fmla="*/ 34925 w 60"/>
                <a:gd name="T45" fmla="*/ 101600 h 64"/>
                <a:gd name="T46" fmla="*/ 34925 w 60"/>
                <a:gd name="T47" fmla="*/ 101600 h 64"/>
                <a:gd name="T48" fmla="*/ 23813 w 60"/>
                <a:gd name="T49" fmla="*/ 101600 h 64"/>
                <a:gd name="T50" fmla="*/ 17463 w 60"/>
                <a:gd name="T51" fmla="*/ 95250 h 64"/>
                <a:gd name="T52" fmla="*/ 11113 w 60"/>
                <a:gd name="T53" fmla="*/ 95250 h 64"/>
                <a:gd name="T54" fmla="*/ 11113 w 60"/>
                <a:gd name="T55" fmla="*/ 95250 h 64"/>
                <a:gd name="T56" fmla="*/ 4763 w 60"/>
                <a:gd name="T57" fmla="*/ 88900 h 64"/>
                <a:gd name="T58" fmla="*/ 0 w 60"/>
                <a:gd name="T59" fmla="*/ 84138 h 64"/>
                <a:gd name="T60" fmla="*/ 0 w 60"/>
                <a:gd name="T61" fmla="*/ 84138 h 64"/>
                <a:gd name="T62" fmla="*/ 0 w 60"/>
                <a:gd name="T63" fmla="*/ 77788 h 64"/>
                <a:gd name="T64" fmla="*/ 0 w 60"/>
                <a:gd name="T65" fmla="*/ 77788 h 64"/>
                <a:gd name="T66" fmla="*/ 0 w 60"/>
                <a:gd name="T67" fmla="*/ 65088 h 64"/>
                <a:gd name="T68" fmla="*/ 11113 w 60"/>
                <a:gd name="T69" fmla="*/ 47625 h 64"/>
                <a:gd name="T70" fmla="*/ 34925 w 60"/>
                <a:gd name="T71" fmla="*/ 47625 h 64"/>
                <a:gd name="T72" fmla="*/ 41275 w 60"/>
                <a:gd name="T73" fmla="*/ 47625 h 64"/>
                <a:gd name="T74" fmla="*/ 41275 w 60"/>
                <a:gd name="T75" fmla="*/ 41275 h 64"/>
                <a:gd name="T76" fmla="*/ 41275 w 60"/>
                <a:gd name="T77" fmla="*/ 36513 h 64"/>
                <a:gd name="T78" fmla="*/ 41275 w 60"/>
                <a:gd name="T79" fmla="*/ 36513 h 64"/>
                <a:gd name="T80" fmla="*/ 34925 w 60"/>
                <a:gd name="T81" fmla="*/ 36513 h 64"/>
                <a:gd name="T82" fmla="*/ 34925 w 60"/>
                <a:gd name="T83" fmla="*/ 30163 h 64"/>
                <a:gd name="T84" fmla="*/ 28575 w 60"/>
                <a:gd name="T85" fmla="*/ 23813 h 64"/>
                <a:gd name="T86" fmla="*/ 23813 w 60"/>
                <a:gd name="T87" fmla="*/ 23813 h 64"/>
                <a:gd name="T88" fmla="*/ 17463 w 60"/>
                <a:gd name="T89" fmla="*/ 17463 h 64"/>
                <a:gd name="T90" fmla="*/ 28575 w 60"/>
                <a:gd name="T91" fmla="*/ 0 h 64"/>
                <a:gd name="T92" fmla="*/ 34925 w 60"/>
                <a:gd name="T93" fmla="*/ 0 h 64"/>
                <a:gd name="T94" fmla="*/ 65088 w 60"/>
                <a:gd name="T95" fmla="*/ 0 h 6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60" h="64">
                  <a:moveTo>
                    <a:pt x="45" y="0"/>
                  </a:moveTo>
                  <a:lnTo>
                    <a:pt x="45" y="4"/>
                  </a:lnTo>
                  <a:lnTo>
                    <a:pt x="45" y="8"/>
                  </a:lnTo>
                  <a:lnTo>
                    <a:pt x="45" y="15"/>
                  </a:lnTo>
                  <a:lnTo>
                    <a:pt x="45" y="23"/>
                  </a:lnTo>
                  <a:lnTo>
                    <a:pt x="45" y="30"/>
                  </a:lnTo>
                  <a:lnTo>
                    <a:pt x="49" y="30"/>
                  </a:lnTo>
                  <a:lnTo>
                    <a:pt x="52" y="34"/>
                  </a:lnTo>
                  <a:lnTo>
                    <a:pt x="52" y="30"/>
                  </a:lnTo>
                  <a:lnTo>
                    <a:pt x="52" y="34"/>
                  </a:lnTo>
                  <a:lnTo>
                    <a:pt x="56" y="34"/>
                  </a:lnTo>
                  <a:lnTo>
                    <a:pt x="56" y="30"/>
                  </a:lnTo>
                  <a:lnTo>
                    <a:pt x="60" y="34"/>
                  </a:lnTo>
                  <a:lnTo>
                    <a:pt x="56" y="38"/>
                  </a:lnTo>
                  <a:lnTo>
                    <a:pt x="52" y="41"/>
                  </a:lnTo>
                  <a:lnTo>
                    <a:pt x="49" y="45"/>
                  </a:lnTo>
                  <a:lnTo>
                    <a:pt x="45" y="45"/>
                  </a:lnTo>
                  <a:lnTo>
                    <a:pt x="45" y="49"/>
                  </a:lnTo>
                  <a:lnTo>
                    <a:pt x="49" y="49"/>
                  </a:lnTo>
                  <a:lnTo>
                    <a:pt x="45" y="53"/>
                  </a:lnTo>
                  <a:lnTo>
                    <a:pt x="41" y="56"/>
                  </a:lnTo>
                  <a:lnTo>
                    <a:pt x="37" y="56"/>
                  </a:lnTo>
                  <a:lnTo>
                    <a:pt x="37" y="60"/>
                  </a:lnTo>
                  <a:lnTo>
                    <a:pt x="34" y="60"/>
                  </a:lnTo>
                  <a:lnTo>
                    <a:pt x="34" y="64"/>
                  </a:lnTo>
                  <a:lnTo>
                    <a:pt x="30" y="64"/>
                  </a:lnTo>
                  <a:lnTo>
                    <a:pt x="34" y="64"/>
                  </a:lnTo>
                  <a:lnTo>
                    <a:pt x="30" y="64"/>
                  </a:lnTo>
                  <a:lnTo>
                    <a:pt x="26" y="64"/>
                  </a:lnTo>
                  <a:lnTo>
                    <a:pt x="22" y="64"/>
                  </a:lnTo>
                  <a:lnTo>
                    <a:pt x="18" y="64"/>
                  </a:lnTo>
                  <a:lnTo>
                    <a:pt x="15" y="64"/>
                  </a:lnTo>
                  <a:lnTo>
                    <a:pt x="11" y="60"/>
                  </a:lnTo>
                  <a:lnTo>
                    <a:pt x="7" y="60"/>
                  </a:lnTo>
                  <a:lnTo>
                    <a:pt x="3" y="56"/>
                  </a:lnTo>
                  <a:lnTo>
                    <a:pt x="0" y="56"/>
                  </a:lnTo>
                  <a:lnTo>
                    <a:pt x="0" y="53"/>
                  </a:lnTo>
                  <a:lnTo>
                    <a:pt x="0" y="49"/>
                  </a:lnTo>
                  <a:lnTo>
                    <a:pt x="0" y="45"/>
                  </a:lnTo>
                  <a:lnTo>
                    <a:pt x="0" y="41"/>
                  </a:lnTo>
                  <a:lnTo>
                    <a:pt x="0" y="38"/>
                  </a:lnTo>
                  <a:lnTo>
                    <a:pt x="3" y="30"/>
                  </a:lnTo>
                  <a:lnTo>
                    <a:pt x="7" y="30"/>
                  </a:lnTo>
                  <a:lnTo>
                    <a:pt x="18" y="30"/>
                  </a:lnTo>
                  <a:lnTo>
                    <a:pt x="22" y="30"/>
                  </a:lnTo>
                  <a:lnTo>
                    <a:pt x="26" y="30"/>
                  </a:lnTo>
                  <a:lnTo>
                    <a:pt x="26" y="26"/>
                  </a:lnTo>
                  <a:lnTo>
                    <a:pt x="26" y="23"/>
                  </a:lnTo>
                  <a:lnTo>
                    <a:pt x="22" y="23"/>
                  </a:lnTo>
                  <a:lnTo>
                    <a:pt x="22" y="19"/>
                  </a:lnTo>
                  <a:lnTo>
                    <a:pt x="18" y="19"/>
                  </a:lnTo>
                  <a:lnTo>
                    <a:pt x="18" y="15"/>
                  </a:lnTo>
                  <a:lnTo>
                    <a:pt x="15" y="15"/>
                  </a:lnTo>
                  <a:lnTo>
                    <a:pt x="15" y="11"/>
                  </a:lnTo>
                  <a:lnTo>
                    <a:pt x="11" y="11"/>
                  </a:lnTo>
                  <a:lnTo>
                    <a:pt x="18" y="11"/>
                  </a:lnTo>
                  <a:lnTo>
                    <a:pt x="18" y="4"/>
                  </a:lnTo>
                  <a:lnTo>
                    <a:pt x="18" y="0"/>
                  </a:lnTo>
                  <a:lnTo>
                    <a:pt x="22" y="0"/>
                  </a:lnTo>
                  <a:lnTo>
                    <a:pt x="30" y="0"/>
                  </a:lnTo>
                  <a:lnTo>
                    <a:pt x="34" y="0"/>
                  </a:lnTo>
                  <a:lnTo>
                    <a:pt x="37" y="0"/>
                  </a:lnTo>
                  <a:lnTo>
                    <a:pt x="41" y="0"/>
                  </a:lnTo>
                  <a:lnTo>
                    <a:pt x="45" y="0"/>
                  </a:lnTo>
                  <a:close/>
                </a:path>
              </a:pathLst>
            </a:custGeom>
            <a:noFill/>
            <a:ln w="6350">
              <a:solidFill>
                <a:srgbClr val="000000"/>
              </a:solidFill>
              <a:prstDash val="solid"/>
              <a:round/>
              <a:headEnd/>
              <a:tailEnd/>
            </a:ln>
            <a:extLst>
              <a:ext uri="{909E8E84-426E-40DD-AFC4-6F175D3DCCD1}">
                <a14:hiddenFill xmlns:a14="http://schemas.microsoft.com/office/drawing/2010/main">
                  <a:solidFill>
                    <a:srgbClr val="339933"/>
                  </a:solidFill>
                </a14:hiddenFill>
              </a:ext>
            </a:extLst>
          </p:spPr>
          <p:txBody>
            <a:bodyPr/>
            <a:lstStyle/>
            <a:p>
              <a:endParaRPr lang="en-US"/>
            </a:p>
          </p:txBody>
        </p:sp>
        <p:sp>
          <p:nvSpPr>
            <p:cNvPr id="2587" name="Freeform 3459"/>
            <p:cNvSpPr>
              <a:spLocks noEditPoints="1"/>
            </p:cNvSpPr>
            <p:nvPr/>
          </p:nvSpPr>
          <p:spPr bwMode="auto">
            <a:xfrm>
              <a:off x="4805363" y="2976563"/>
              <a:ext cx="34925" cy="58737"/>
            </a:xfrm>
            <a:custGeom>
              <a:avLst/>
              <a:gdLst>
                <a:gd name="T0" fmla="*/ 23813 w 22"/>
                <a:gd name="T1" fmla="*/ 0 h 37"/>
                <a:gd name="T2" fmla="*/ 23813 w 22"/>
                <a:gd name="T3" fmla="*/ 0 h 37"/>
                <a:gd name="T4" fmla="*/ 30163 w 22"/>
                <a:gd name="T5" fmla="*/ 0 h 37"/>
                <a:gd name="T6" fmla="*/ 30163 w 22"/>
                <a:gd name="T7" fmla="*/ 4762 h 37"/>
                <a:gd name="T8" fmla="*/ 30163 w 22"/>
                <a:gd name="T9" fmla="*/ 4762 h 37"/>
                <a:gd name="T10" fmla="*/ 30163 w 22"/>
                <a:gd name="T11" fmla="*/ 11112 h 37"/>
                <a:gd name="T12" fmla="*/ 23813 w 22"/>
                <a:gd name="T13" fmla="*/ 11112 h 37"/>
                <a:gd name="T14" fmla="*/ 23813 w 22"/>
                <a:gd name="T15" fmla="*/ 17462 h 37"/>
                <a:gd name="T16" fmla="*/ 23813 w 22"/>
                <a:gd name="T17" fmla="*/ 17462 h 37"/>
                <a:gd name="T18" fmla="*/ 23813 w 22"/>
                <a:gd name="T19" fmla="*/ 17462 h 37"/>
                <a:gd name="T20" fmla="*/ 23813 w 22"/>
                <a:gd name="T21" fmla="*/ 17462 h 37"/>
                <a:gd name="T22" fmla="*/ 23813 w 22"/>
                <a:gd name="T23" fmla="*/ 23812 h 37"/>
                <a:gd name="T24" fmla="*/ 23813 w 22"/>
                <a:gd name="T25" fmla="*/ 23812 h 37"/>
                <a:gd name="T26" fmla="*/ 23813 w 22"/>
                <a:gd name="T27" fmla="*/ 28575 h 37"/>
                <a:gd name="T28" fmla="*/ 23813 w 22"/>
                <a:gd name="T29" fmla="*/ 28575 h 37"/>
                <a:gd name="T30" fmla="*/ 23813 w 22"/>
                <a:gd name="T31" fmla="*/ 28575 h 37"/>
                <a:gd name="T32" fmla="*/ 23813 w 22"/>
                <a:gd name="T33" fmla="*/ 34925 h 37"/>
                <a:gd name="T34" fmla="*/ 23813 w 22"/>
                <a:gd name="T35" fmla="*/ 34925 h 37"/>
                <a:gd name="T36" fmla="*/ 23813 w 22"/>
                <a:gd name="T37" fmla="*/ 41275 h 37"/>
                <a:gd name="T38" fmla="*/ 23813 w 22"/>
                <a:gd name="T39" fmla="*/ 47625 h 37"/>
                <a:gd name="T40" fmla="*/ 23813 w 22"/>
                <a:gd name="T41" fmla="*/ 47625 h 37"/>
                <a:gd name="T42" fmla="*/ 23813 w 22"/>
                <a:gd name="T43" fmla="*/ 47625 h 37"/>
                <a:gd name="T44" fmla="*/ 17463 w 22"/>
                <a:gd name="T45" fmla="*/ 52387 h 37"/>
                <a:gd name="T46" fmla="*/ 11113 w 22"/>
                <a:gd name="T47" fmla="*/ 52387 h 37"/>
                <a:gd name="T48" fmla="*/ 11113 w 22"/>
                <a:gd name="T49" fmla="*/ 52387 h 37"/>
                <a:gd name="T50" fmla="*/ 6350 w 22"/>
                <a:gd name="T51" fmla="*/ 58737 h 37"/>
                <a:gd name="T52" fmla="*/ 6350 w 22"/>
                <a:gd name="T53" fmla="*/ 58737 h 37"/>
                <a:gd name="T54" fmla="*/ 6350 w 22"/>
                <a:gd name="T55" fmla="*/ 58737 h 37"/>
                <a:gd name="T56" fmla="*/ 0 w 22"/>
                <a:gd name="T57" fmla="*/ 58737 h 37"/>
                <a:gd name="T58" fmla="*/ 0 w 22"/>
                <a:gd name="T59" fmla="*/ 58737 h 37"/>
                <a:gd name="T60" fmla="*/ 0 w 22"/>
                <a:gd name="T61" fmla="*/ 34925 h 37"/>
                <a:gd name="T62" fmla="*/ 0 w 22"/>
                <a:gd name="T63" fmla="*/ 17462 h 37"/>
                <a:gd name="T64" fmla="*/ 0 w 22"/>
                <a:gd name="T65" fmla="*/ 11112 h 37"/>
                <a:gd name="T66" fmla="*/ 6350 w 22"/>
                <a:gd name="T67" fmla="*/ 11112 h 37"/>
                <a:gd name="T68" fmla="*/ 6350 w 22"/>
                <a:gd name="T69" fmla="*/ 11112 h 37"/>
                <a:gd name="T70" fmla="*/ 11113 w 22"/>
                <a:gd name="T71" fmla="*/ 11112 h 37"/>
                <a:gd name="T72" fmla="*/ 11113 w 22"/>
                <a:gd name="T73" fmla="*/ 11112 h 37"/>
                <a:gd name="T74" fmla="*/ 11113 w 22"/>
                <a:gd name="T75" fmla="*/ 4762 h 37"/>
                <a:gd name="T76" fmla="*/ 17463 w 22"/>
                <a:gd name="T77" fmla="*/ 4762 h 37"/>
                <a:gd name="T78" fmla="*/ 17463 w 22"/>
                <a:gd name="T79" fmla="*/ 0 h 37"/>
                <a:gd name="T80" fmla="*/ 17463 w 22"/>
                <a:gd name="T81" fmla="*/ 0 h 37"/>
                <a:gd name="T82" fmla="*/ 23813 w 22"/>
                <a:gd name="T83" fmla="*/ 0 h 37"/>
                <a:gd name="T84" fmla="*/ 23813 w 22"/>
                <a:gd name="T85" fmla="*/ 0 h 37"/>
                <a:gd name="T86" fmla="*/ 30163 w 22"/>
                <a:gd name="T87" fmla="*/ 11112 h 37"/>
                <a:gd name="T88" fmla="*/ 34925 w 22"/>
                <a:gd name="T89" fmla="*/ 4762 h 37"/>
                <a:gd name="T90" fmla="*/ 34925 w 22"/>
                <a:gd name="T91" fmla="*/ 4762 h 37"/>
                <a:gd name="T92" fmla="*/ 34925 w 22"/>
                <a:gd name="T93" fmla="*/ 11112 h 37"/>
                <a:gd name="T94" fmla="*/ 34925 w 22"/>
                <a:gd name="T95" fmla="*/ 11112 h 37"/>
                <a:gd name="T96" fmla="*/ 34925 w 22"/>
                <a:gd name="T97" fmla="*/ 11112 h 37"/>
                <a:gd name="T98" fmla="*/ 30163 w 22"/>
                <a:gd name="T99" fmla="*/ 11112 h 37"/>
                <a:gd name="T100" fmla="*/ 30163 w 22"/>
                <a:gd name="T101" fmla="*/ 11112 h 37"/>
                <a:gd name="T102" fmla="*/ 34925 w 22"/>
                <a:gd name="T103" fmla="*/ 28575 h 37"/>
                <a:gd name="T104" fmla="*/ 34925 w 22"/>
                <a:gd name="T105" fmla="*/ 23812 h 37"/>
                <a:gd name="T106" fmla="*/ 34925 w 22"/>
                <a:gd name="T107" fmla="*/ 17462 h 37"/>
                <a:gd name="T108" fmla="*/ 34925 w 22"/>
                <a:gd name="T109" fmla="*/ 23812 h 37"/>
                <a:gd name="T110" fmla="*/ 34925 w 22"/>
                <a:gd name="T111" fmla="*/ 23812 h 37"/>
                <a:gd name="T112" fmla="*/ 34925 w 22"/>
                <a:gd name="T113" fmla="*/ 23812 h 37"/>
                <a:gd name="T114" fmla="*/ 34925 w 22"/>
                <a:gd name="T115" fmla="*/ 23812 h 37"/>
                <a:gd name="T116" fmla="*/ 34925 w 22"/>
                <a:gd name="T117" fmla="*/ 23812 h 37"/>
                <a:gd name="T118" fmla="*/ 34925 w 22"/>
                <a:gd name="T119" fmla="*/ 28575 h 37"/>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22" h="37">
                  <a:moveTo>
                    <a:pt x="15" y="0"/>
                  </a:moveTo>
                  <a:lnTo>
                    <a:pt x="15" y="0"/>
                  </a:lnTo>
                  <a:lnTo>
                    <a:pt x="19" y="0"/>
                  </a:lnTo>
                  <a:lnTo>
                    <a:pt x="19" y="3"/>
                  </a:lnTo>
                  <a:lnTo>
                    <a:pt x="19" y="7"/>
                  </a:lnTo>
                  <a:lnTo>
                    <a:pt x="15" y="7"/>
                  </a:lnTo>
                  <a:lnTo>
                    <a:pt x="15" y="11"/>
                  </a:lnTo>
                  <a:lnTo>
                    <a:pt x="19" y="15"/>
                  </a:lnTo>
                  <a:lnTo>
                    <a:pt x="15" y="15"/>
                  </a:lnTo>
                  <a:lnTo>
                    <a:pt x="15" y="18"/>
                  </a:lnTo>
                  <a:lnTo>
                    <a:pt x="15" y="22"/>
                  </a:lnTo>
                  <a:lnTo>
                    <a:pt x="15" y="26"/>
                  </a:lnTo>
                  <a:lnTo>
                    <a:pt x="15" y="30"/>
                  </a:lnTo>
                  <a:lnTo>
                    <a:pt x="15" y="26"/>
                  </a:lnTo>
                  <a:lnTo>
                    <a:pt x="15" y="30"/>
                  </a:lnTo>
                  <a:lnTo>
                    <a:pt x="11" y="33"/>
                  </a:lnTo>
                  <a:lnTo>
                    <a:pt x="7" y="33"/>
                  </a:lnTo>
                  <a:lnTo>
                    <a:pt x="7" y="37"/>
                  </a:lnTo>
                  <a:lnTo>
                    <a:pt x="4" y="37"/>
                  </a:lnTo>
                  <a:lnTo>
                    <a:pt x="0" y="37"/>
                  </a:lnTo>
                  <a:lnTo>
                    <a:pt x="0" y="30"/>
                  </a:lnTo>
                  <a:lnTo>
                    <a:pt x="0" y="22"/>
                  </a:lnTo>
                  <a:lnTo>
                    <a:pt x="0" y="15"/>
                  </a:lnTo>
                  <a:lnTo>
                    <a:pt x="0" y="11"/>
                  </a:lnTo>
                  <a:lnTo>
                    <a:pt x="0" y="7"/>
                  </a:lnTo>
                  <a:lnTo>
                    <a:pt x="4" y="7"/>
                  </a:lnTo>
                  <a:lnTo>
                    <a:pt x="7" y="7"/>
                  </a:lnTo>
                  <a:lnTo>
                    <a:pt x="7" y="3"/>
                  </a:lnTo>
                  <a:lnTo>
                    <a:pt x="11" y="3"/>
                  </a:lnTo>
                  <a:lnTo>
                    <a:pt x="11" y="0"/>
                  </a:lnTo>
                  <a:lnTo>
                    <a:pt x="15" y="0"/>
                  </a:lnTo>
                  <a:close/>
                  <a:moveTo>
                    <a:pt x="19" y="7"/>
                  </a:moveTo>
                  <a:lnTo>
                    <a:pt x="19" y="7"/>
                  </a:lnTo>
                  <a:lnTo>
                    <a:pt x="22" y="3"/>
                  </a:lnTo>
                  <a:lnTo>
                    <a:pt x="22" y="7"/>
                  </a:lnTo>
                  <a:lnTo>
                    <a:pt x="22" y="3"/>
                  </a:lnTo>
                  <a:lnTo>
                    <a:pt x="22" y="7"/>
                  </a:lnTo>
                  <a:lnTo>
                    <a:pt x="19" y="7"/>
                  </a:lnTo>
                  <a:close/>
                  <a:moveTo>
                    <a:pt x="22" y="18"/>
                  </a:moveTo>
                  <a:lnTo>
                    <a:pt x="22" y="18"/>
                  </a:lnTo>
                  <a:lnTo>
                    <a:pt x="22" y="15"/>
                  </a:lnTo>
                  <a:lnTo>
                    <a:pt x="22" y="11"/>
                  </a:lnTo>
                  <a:lnTo>
                    <a:pt x="22" y="15"/>
                  </a:lnTo>
                  <a:lnTo>
                    <a:pt x="22" y="18"/>
                  </a:lnTo>
                  <a:close/>
                </a:path>
              </a:pathLst>
            </a:custGeom>
            <a:noFill/>
            <a:ln w="6350">
              <a:solidFill>
                <a:srgbClr val="000000"/>
              </a:solidFill>
              <a:prstDash val="solid"/>
              <a:round/>
              <a:headEnd/>
              <a:tailEnd/>
            </a:ln>
            <a:extLst>
              <a:ext uri="{909E8E84-426E-40DD-AFC4-6F175D3DCCD1}">
                <a14:hiddenFill xmlns:a14="http://schemas.microsoft.com/office/drawing/2010/main">
                  <a:solidFill>
                    <a:srgbClr val="339933"/>
                  </a:solidFill>
                </a14:hiddenFill>
              </a:ext>
            </a:extLst>
          </p:spPr>
          <p:txBody>
            <a:bodyPr/>
            <a:lstStyle/>
            <a:p>
              <a:endParaRPr lang="en-US"/>
            </a:p>
          </p:txBody>
        </p:sp>
        <p:sp>
          <p:nvSpPr>
            <p:cNvPr id="2588" name="Freeform 3460"/>
            <p:cNvSpPr>
              <a:spLocks/>
            </p:cNvSpPr>
            <p:nvPr/>
          </p:nvSpPr>
          <p:spPr bwMode="auto">
            <a:xfrm>
              <a:off x="5461000" y="3000375"/>
              <a:ext cx="6350" cy="4763"/>
            </a:xfrm>
            <a:custGeom>
              <a:avLst/>
              <a:gdLst>
                <a:gd name="T0" fmla="*/ 6350 w 4"/>
                <a:gd name="T1" fmla="*/ 4763 h 3"/>
                <a:gd name="T2" fmla="*/ 6350 w 4"/>
                <a:gd name="T3" fmla="*/ 4763 h 3"/>
                <a:gd name="T4" fmla="*/ 6350 w 4"/>
                <a:gd name="T5" fmla="*/ 4763 h 3"/>
                <a:gd name="T6" fmla="*/ 6350 w 4"/>
                <a:gd name="T7" fmla="*/ 4763 h 3"/>
                <a:gd name="T8" fmla="*/ 6350 w 4"/>
                <a:gd name="T9" fmla="*/ 4763 h 3"/>
                <a:gd name="T10" fmla="*/ 6350 w 4"/>
                <a:gd name="T11" fmla="*/ 4763 h 3"/>
                <a:gd name="T12" fmla="*/ 6350 w 4"/>
                <a:gd name="T13" fmla="*/ 4763 h 3"/>
                <a:gd name="T14" fmla="*/ 6350 w 4"/>
                <a:gd name="T15" fmla="*/ 4763 h 3"/>
                <a:gd name="T16" fmla="*/ 6350 w 4"/>
                <a:gd name="T17" fmla="*/ 4763 h 3"/>
                <a:gd name="T18" fmla="*/ 6350 w 4"/>
                <a:gd name="T19" fmla="*/ 0 h 3"/>
                <a:gd name="T20" fmla="*/ 6350 w 4"/>
                <a:gd name="T21" fmla="*/ 0 h 3"/>
                <a:gd name="T22" fmla="*/ 0 w 4"/>
                <a:gd name="T23" fmla="*/ 0 h 3"/>
                <a:gd name="T24" fmla="*/ 0 w 4"/>
                <a:gd name="T25" fmla="*/ 0 h 3"/>
                <a:gd name="T26" fmla="*/ 6350 w 4"/>
                <a:gd name="T27" fmla="*/ 0 h 3"/>
                <a:gd name="T28" fmla="*/ 6350 w 4"/>
                <a:gd name="T29" fmla="*/ 0 h 3"/>
                <a:gd name="T30" fmla="*/ 6350 w 4"/>
                <a:gd name="T31" fmla="*/ 0 h 3"/>
                <a:gd name="T32" fmla="*/ 6350 w 4"/>
                <a:gd name="T33" fmla="*/ 0 h 3"/>
                <a:gd name="T34" fmla="*/ 6350 w 4"/>
                <a:gd name="T35" fmla="*/ 0 h 3"/>
                <a:gd name="T36" fmla="*/ 6350 w 4"/>
                <a:gd name="T37" fmla="*/ 4763 h 3"/>
                <a:gd name="T38" fmla="*/ 6350 w 4"/>
                <a:gd name="T39" fmla="*/ 4763 h 3"/>
                <a:gd name="T40" fmla="*/ 6350 w 4"/>
                <a:gd name="T41" fmla="*/ 4763 h 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 h="3">
                  <a:moveTo>
                    <a:pt x="4" y="3"/>
                  </a:moveTo>
                  <a:lnTo>
                    <a:pt x="4" y="3"/>
                  </a:lnTo>
                  <a:lnTo>
                    <a:pt x="4" y="0"/>
                  </a:lnTo>
                  <a:lnTo>
                    <a:pt x="0" y="0"/>
                  </a:lnTo>
                  <a:lnTo>
                    <a:pt x="4" y="0"/>
                  </a:lnTo>
                  <a:lnTo>
                    <a:pt x="4" y="3"/>
                  </a:lnTo>
                  <a:close/>
                </a:path>
              </a:pathLst>
            </a:custGeom>
            <a:noFill/>
            <a:ln w="6350">
              <a:solidFill>
                <a:srgbClr val="000000"/>
              </a:solidFill>
              <a:prstDash val="solid"/>
              <a:round/>
              <a:headEnd/>
              <a:tailEnd/>
            </a:ln>
            <a:extLst>
              <a:ext uri="{909E8E84-426E-40DD-AFC4-6F175D3DCCD1}">
                <a14:hiddenFill xmlns:a14="http://schemas.microsoft.com/office/drawing/2010/main">
                  <a:solidFill>
                    <a:srgbClr val="00FF00"/>
                  </a:solidFill>
                </a14:hiddenFill>
              </a:ext>
            </a:extLst>
          </p:spPr>
          <p:txBody>
            <a:bodyPr/>
            <a:lstStyle/>
            <a:p>
              <a:endParaRPr lang="en-US"/>
            </a:p>
          </p:txBody>
        </p:sp>
        <p:sp>
          <p:nvSpPr>
            <p:cNvPr id="2589" name="Freeform 3462"/>
            <p:cNvSpPr>
              <a:spLocks noEditPoints="1"/>
            </p:cNvSpPr>
            <p:nvPr/>
          </p:nvSpPr>
          <p:spPr bwMode="auto">
            <a:xfrm>
              <a:off x="5491163" y="2994025"/>
              <a:ext cx="0" cy="17463"/>
            </a:xfrm>
            <a:custGeom>
              <a:avLst/>
              <a:gdLst>
                <a:gd name="T0" fmla="*/ 17463 h 11"/>
                <a:gd name="T1" fmla="*/ 17463 h 11"/>
                <a:gd name="T2" fmla="*/ 17463 h 11"/>
                <a:gd name="T3" fmla="*/ 17463 h 11"/>
                <a:gd name="T4" fmla="*/ 11113 h 11"/>
                <a:gd name="T5" fmla="*/ 11113 h 11"/>
                <a:gd name="T6" fmla="*/ 11113 h 11"/>
                <a:gd name="T7" fmla="*/ 11113 h 11"/>
                <a:gd name="T8" fmla="*/ 11113 h 11"/>
                <a:gd name="T9" fmla="*/ 11113 h 11"/>
                <a:gd name="T10" fmla="*/ 11113 h 11"/>
                <a:gd name="T11" fmla="*/ 17463 h 11"/>
                <a:gd name="T12" fmla="*/ 17463 h 11"/>
                <a:gd name="T13" fmla="*/ 17463 h 11"/>
                <a:gd name="T14" fmla="*/ 0 h 11"/>
                <a:gd name="T15" fmla="*/ 0 h 11"/>
                <a:gd name="T16" fmla="*/ 0 h 11"/>
                <a:gd name="T17" fmla="*/ 0 h 11"/>
                <a:gd name="T18" fmla="*/ 0 h 11"/>
                <a:gd name="T19" fmla="*/ 0 h 11"/>
                <a:gd name="T20" fmla="*/ 0 h 11"/>
                <a:gd name="T21" fmla="*/ 0 h 11"/>
                <a:gd name="T22" fmla="*/ 0 h 11"/>
                <a:gd name="T23" fmla="*/ 0 h 11"/>
                <a:gd name="T24" fmla="*/ 0 h 11"/>
                <a:gd name="T25" fmla="*/ 0 h 11"/>
                <a:gd name="T26" fmla="*/ 0 h 11"/>
                <a:gd name="T27" fmla="*/ 0 h 11"/>
                <a:gd name="T28" fmla="*/ 0 h 11"/>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Lst>
              <a:ahLst/>
              <a:cxnLst>
                <a:cxn ang="T29">
                  <a:pos x="0" y="T0"/>
                </a:cxn>
                <a:cxn ang="T30">
                  <a:pos x="0" y="T1"/>
                </a:cxn>
                <a:cxn ang="T31">
                  <a:pos x="0" y="T2"/>
                </a:cxn>
                <a:cxn ang="T32">
                  <a:pos x="0" y="T3"/>
                </a:cxn>
                <a:cxn ang="T33">
                  <a:pos x="0" y="T4"/>
                </a:cxn>
                <a:cxn ang="T34">
                  <a:pos x="0" y="T5"/>
                </a:cxn>
                <a:cxn ang="T35">
                  <a:pos x="0" y="T6"/>
                </a:cxn>
                <a:cxn ang="T36">
                  <a:pos x="0" y="T7"/>
                </a:cxn>
                <a:cxn ang="T37">
                  <a:pos x="0" y="T8"/>
                </a:cxn>
                <a:cxn ang="T38">
                  <a:pos x="0" y="T9"/>
                </a:cxn>
                <a:cxn ang="T39">
                  <a:pos x="0" y="T10"/>
                </a:cxn>
                <a:cxn ang="T40">
                  <a:pos x="0" y="T11"/>
                </a:cxn>
                <a:cxn ang="T41">
                  <a:pos x="0" y="T12"/>
                </a:cxn>
                <a:cxn ang="T42">
                  <a:pos x="0" y="T13"/>
                </a:cxn>
                <a:cxn ang="T43">
                  <a:pos x="0" y="T14"/>
                </a:cxn>
                <a:cxn ang="T44">
                  <a:pos x="0" y="T15"/>
                </a:cxn>
                <a:cxn ang="T45">
                  <a:pos x="0" y="T16"/>
                </a:cxn>
                <a:cxn ang="T46">
                  <a:pos x="0" y="T17"/>
                </a:cxn>
                <a:cxn ang="T47">
                  <a:pos x="0" y="T18"/>
                </a:cxn>
                <a:cxn ang="T48">
                  <a:pos x="0" y="T19"/>
                </a:cxn>
                <a:cxn ang="T49">
                  <a:pos x="0" y="T20"/>
                </a:cxn>
                <a:cxn ang="T50">
                  <a:pos x="0" y="T21"/>
                </a:cxn>
                <a:cxn ang="T51">
                  <a:pos x="0" y="T22"/>
                </a:cxn>
                <a:cxn ang="T52">
                  <a:pos x="0" y="T23"/>
                </a:cxn>
                <a:cxn ang="T53">
                  <a:pos x="0" y="T24"/>
                </a:cxn>
                <a:cxn ang="T54">
                  <a:pos x="0" y="T25"/>
                </a:cxn>
                <a:cxn ang="T55">
                  <a:pos x="0" y="T26"/>
                </a:cxn>
                <a:cxn ang="T56">
                  <a:pos x="0" y="T27"/>
                </a:cxn>
                <a:cxn ang="T57">
                  <a:pos x="0" y="T28"/>
                </a:cxn>
              </a:cxnLst>
              <a:rect l="0" t="0" r="r" b="b"/>
              <a:pathLst>
                <a:path h="11">
                  <a:moveTo>
                    <a:pt x="0" y="11"/>
                  </a:moveTo>
                  <a:lnTo>
                    <a:pt x="0" y="11"/>
                  </a:lnTo>
                  <a:lnTo>
                    <a:pt x="0" y="7"/>
                  </a:lnTo>
                  <a:lnTo>
                    <a:pt x="0" y="11"/>
                  </a:lnTo>
                  <a:close/>
                  <a:moveTo>
                    <a:pt x="0" y="0"/>
                  </a:moveTo>
                  <a:lnTo>
                    <a:pt x="0" y="0"/>
                  </a:lnTo>
                  <a:close/>
                </a:path>
              </a:pathLst>
            </a:custGeom>
            <a:noFill/>
            <a:ln w="6350">
              <a:solidFill>
                <a:srgbClr val="000000"/>
              </a:solidFill>
              <a:prstDash val="solid"/>
              <a:round/>
              <a:headEnd/>
              <a:tailEnd/>
            </a:ln>
            <a:extLst>
              <a:ext uri="{909E8E84-426E-40DD-AFC4-6F175D3DCCD1}">
                <a14:hiddenFill xmlns:a14="http://schemas.microsoft.com/office/drawing/2010/main">
                  <a:solidFill>
                    <a:srgbClr val="00FF00"/>
                  </a:solidFill>
                </a14:hiddenFill>
              </a:ext>
            </a:extLst>
          </p:spPr>
          <p:txBody>
            <a:bodyPr/>
            <a:lstStyle/>
            <a:p>
              <a:endParaRPr lang="en-US"/>
            </a:p>
          </p:txBody>
        </p:sp>
        <p:sp>
          <p:nvSpPr>
            <p:cNvPr id="2590" name="Freeform 3465"/>
            <p:cNvSpPr>
              <a:spLocks noEditPoints="1"/>
            </p:cNvSpPr>
            <p:nvPr/>
          </p:nvSpPr>
          <p:spPr bwMode="auto">
            <a:xfrm>
              <a:off x="4805363" y="3024188"/>
              <a:ext cx="155575" cy="88900"/>
            </a:xfrm>
            <a:custGeom>
              <a:avLst/>
              <a:gdLst>
                <a:gd name="T0" fmla="*/ 65088 w 98"/>
                <a:gd name="T1" fmla="*/ 4763 h 56"/>
                <a:gd name="T2" fmla="*/ 77788 w 98"/>
                <a:gd name="T3" fmla="*/ 0 h 56"/>
                <a:gd name="T4" fmla="*/ 65088 w 98"/>
                <a:gd name="T5" fmla="*/ 4763 h 56"/>
                <a:gd name="T6" fmla="*/ 149225 w 98"/>
                <a:gd name="T7" fmla="*/ 34925 h 56"/>
                <a:gd name="T8" fmla="*/ 136525 w 98"/>
                <a:gd name="T9" fmla="*/ 41275 h 56"/>
                <a:gd name="T10" fmla="*/ 119063 w 98"/>
                <a:gd name="T11" fmla="*/ 47625 h 56"/>
                <a:gd name="T12" fmla="*/ 106363 w 98"/>
                <a:gd name="T13" fmla="*/ 41275 h 56"/>
                <a:gd name="T14" fmla="*/ 101600 w 98"/>
                <a:gd name="T15" fmla="*/ 47625 h 56"/>
                <a:gd name="T16" fmla="*/ 101600 w 98"/>
                <a:gd name="T17" fmla="*/ 52388 h 56"/>
                <a:gd name="T18" fmla="*/ 95250 w 98"/>
                <a:gd name="T19" fmla="*/ 58738 h 56"/>
                <a:gd name="T20" fmla="*/ 88900 w 98"/>
                <a:gd name="T21" fmla="*/ 65088 h 56"/>
                <a:gd name="T22" fmla="*/ 82550 w 98"/>
                <a:gd name="T23" fmla="*/ 58738 h 56"/>
                <a:gd name="T24" fmla="*/ 77788 w 98"/>
                <a:gd name="T25" fmla="*/ 58738 h 56"/>
                <a:gd name="T26" fmla="*/ 58738 w 98"/>
                <a:gd name="T27" fmla="*/ 65088 h 56"/>
                <a:gd name="T28" fmla="*/ 65088 w 98"/>
                <a:gd name="T29" fmla="*/ 76200 h 56"/>
                <a:gd name="T30" fmla="*/ 58738 w 98"/>
                <a:gd name="T31" fmla="*/ 76200 h 56"/>
                <a:gd name="T32" fmla="*/ 53975 w 98"/>
                <a:gd name="T33" fmla="*/ 88900 h 56"/>
                <a:gd name="T34" fmla="*/ 47625 w 98"/>
                <a:gd name="T35" fmla="*/ 82550 h 56"/>
                <a:gd name="T36" fmla="*/ 47625 w 98"/>
                <a:gd name="T37" fmla="*/ 76200 h 56"/>
                <a:gd name="T38" fmla="*/ 41275 w 98"/>
                <a:gd name="T39" fmla="*/ 76200 h 56"/>
                <a:gd name="T40" fmla="*/ 41275 w 98"/>
                <a:gd name="T41" fmla="*/ 76200 h 56"/>
                <a:gd name="T42" fmla="*/ 34925 w 98"/>
                <a:gd name="T43" fmla="*/ 76200 h 56"/>
                <a:gd name="T44" fmla="*/ 34925 w 98"/>
                <a:gd name="T45" fmla="*/ 65088 h 56"/>
                <a:gd name="T46" fmla="*/ 34925 w 98"/>
                <a:gd name="T47" fmla="*/ 65088 h 56"/>
                <a:gd name="T48" fmla="*/ 30163 w 98"/>
                <a:gd name="T49" fmla="*/ 58738 h 56"/>
                <a:gd name="T50" fmla="*/ 23813 w 98"/>
                <a:gd name="T51" fmla="*/ 65088 h 56"/>
                <a:gd name="T52" fmla="*/ 17463 w 98"/>
                <a:gd name="T53" fmla="*/ 65088 h 56"/>
                <a:gd name="T54" fmla="*/ 17463 w 98"/>
                <a:gd name="T55" fmla="*/ 58738 h 56"/>
                <a:gd name="T56" fmla="*/ 11113 w 98"/>
                <a:gd name="T57" fmla="*/ 58738 h 56"/>
                <a:gd name="T58" fmla="*/ 11113 w 98"/>
                <a:gd name="T59" fmla="*/ 52388 h 56"/>
                <a:gd name="T60" fmla="*/ 6350 w 98"/>
                <a:gd name="T61" fmla="*/ 52388 h 56"/>
                <a:gd name="T62" fmla="*/ 0 w 98"/>
                <a:gd name="T63" fmla="*/ 52388 h 56"/>
                <a:gd name="T64" fmla="*/ 6350 w 98"/>
                <a:gd name="T65" fmla="*/ 41275 h 56"/>
                <a:gd name="T66" fmla="*/ 0 w 98"/>
                <a:gd name="T67" fmla="*/ 41275 h 56"/>
                <a:gd name="T68" fmla="*/ 0 w 98"/>
                <a:gd name="T69" fmla="*/ 34925 h 56"/>
                <a:gd name="T70" fmla="*/ 17463 w 98"/>
                <a:gd name="T71" fmla="*/ 23813 h 56"/>
                <a:gd name="T72" fmla="*/ 23813 w 98"/>
                <a:gd name="T73" fmla="*/ 17463 h 56"/>
                <a:gd name="T74" fmla="*/ 34925 w 98"/>
                <a:gd name="T75" fmla="*/ 17463 h 56"/>
                <a:gd name="T76" fmla="*/ 41275 w 98"/>
                <a:gd name="T77" fmla="*/ 11113 h 56"/>
                <a:gd name="T78" fmla="*/ 47625 w 98"/>
                <a:gd name="T79" fmla="*/ 17463 h 56"/>
                <a:gd name="T80" fmla="*/ 58738 w 98"/>
                <a:gd name="T81" fmla="*/ 17463 h 56"/>
                <a:gd name="T82" fmla="*/ 71438 w 98"/>
                <a:gd name="T83" fmla="*/ 17463 h 56"/>
                <a:gd name="T84" fmla="*/ 77788 w 98"/>
                <a:gd name="T85" fmla="*/ 11113 h 56"/>
                <a:gd name="T86" fmla="*/ 82550 w 98"/>
                <a:gd name="T87" fmla="*/ 11113 h 56"/>
                <a:gd name="T88" fmla="*/ 82550 w 98"/>
                <a:gd name="T89" fmla="*/ 11113 h 56"/>
                <a:gd name="T90" fmla="*/ 88900 w 98"/>
                <a:gd name="T91" fmla="*/ 11113 h 56"/>
                <a:gd name="T92" fmla="*/ 101600 w 98"/>
                <a:gd name="T93" fmla="*/ 11113 h 56"/>
                <a:gd name="T94" fmla="*/ 112713 w 98"/>
                <a:gd name="T95" fmla="*/ 11113 h 56"/>
                <a:gd name="T96" fmla="*/ 119063 w 98"/>
                <a:gd name="T97" fmla="*/ 17463 h 56"/>
                <a:gd name="T98" fmla="*/ 130175 w 98"/>
                <a:gd name="T99" fmla="*/ 23813 h 56"/>
                <a:gd name="T100" fmla="*/ 130175 w 98"/>
                <a:gd name="T101" fmla="*/ 28575 h 56"/>
                <a:gd name="T102" fmla="*/ 130175 w 98"/>
                <a:gd name="T103" fmla="*/ 28575 h 56"/>
                <a:gd name="T104" fmla="*/ 136525 w 98"/>
                <a:gd name="T105" fmla="*/ 28575 h 56"/>
                <a:gd name="T106" fmla="*/ 142875 w 98"/>
                <a:gd name="T107" fmla="*/ 28575 h 56"/>
                <a:gd name="T108" fmla="*/ 142875 w 98"/>
                <a:gd name="T109" fmla="*/ 28575 h 56"/>
                <a:gd name="T110" fmla="*/ 142875 w 98"/>
                <a:gd name="T111" fmla="*/ 28575 h 56"/>
                <a:gd name="T112" fmla="*/ 149225 w 98"/>
                <a:gd name="T113" fmla="*/ 28575 h 56"/>
                <a:gd name="T114" fmla="*/ 149225 w 98"/>
                <a:gd name="T115" fmla="*/ 34925 h 5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98" h="56">
                  <a:moveTo>
                    <a:pt x="41" y="3"/>
                  </a:moveTo>
                  <a:lnTo>
                    <a:pt x="41" y="3"/>
                  </a:lnTo>
                  <a:lnTo>
                    <a:pt x="45" y="0"/>
                  </a:lnTo>
                  <a:lnTo>
                    <a:pt x="49" y="0"/>
                  </a:lnTo>
                  <a:lnTo>
                    <a:pt x="45" y="0"/>
                  </a:lnTo>
                  <a:lnTo>
                    <a:pt x="41" y="3"/>
                  </a:lnTo>
                  <a:close/>
                  <a:moveTo>
                    <a:pt x="98" y="22"/>
                  </a:moveTo>
                  <a:lnTo>
                    <a:pt x="98" y="22"/>
                  </a:lnTo>
                  <a:lnTo>
                    <a:pt x="94" y="22"/>
                  </a:lnTo>
                  <a:lnTo>
                    <a:pt x="90" y="22"/>
                  </a:lnTo>
                  <a:lnTo>
                    <a:pt x="86" y="26"/>
                  </a:lnTo>
                  <a:lnTo>
                    <a:pt x="82" y="26"/>
                  </a:lnTo>
                  <a:lnTo>
                    <a:pt x="79" y="26"/>
                  </a:lnTo>
                  <a:lnTo>
                    <a:pt x="75" y="30"/>
                  </a:lnTo>
                  <a:lnTo>
                    <a:pt x="71" y="26"/>
                  </a:lnTo>
                  <a:lnTo>
                    <a:pt x="67" y="26"/>
                  </a:lnTo>
                  <a:lnTo>
                    <a:pt x="67" y="30"/>
                  </a:lnTo>
                  <a:lnTo>
                    <a:pt x="64" y="30"/>
                  </a:lnTo>
                  <a:lnTo>
                    <a:pt x="64" y="33"/>
                  </a:lnTo>
                  <a:lnTo>
                    <a:pt x="60" y="33"/>
                  </a:lnTo>
                  <a:lnTo>
                    <a:pt x="60" y="37"/>
                  </a:lnTo>
                  <a:lnTo>
                    <a:pt x="56" y="37"/>
                  </a:lnTo>
                  <a:lnTo>
                    <a:pt x="56" y="41"/>
                  </a:lnTo>
                  <a:lnTo>
                    <a:pt x="52" y="41"/>
                  </a:lnTo>
                  <a:lnTo>
                    <a:pt x="52" y="37"/>
                  </a:lnTo>
                  <a:lnTo>
                    <a:pt x="49" y="37"/>
                  </a:lnTo>
                  <a:lnTo>
                    <a:pt x="45" y="41"/>
                  </a:lnTo>
                  <a:lnTo>
                    <a:pt x="41" y="41"/>
                  </a:lnTo>
                  <a:lnTo>
                    <a:pt x="37" y="41"/>
                  </a:lnTo>
                  <a:lnTo>
                    <a:pt x="37" y="45"/>
                  </a:lnTo>
                  <a:lnTo>
                    <a:pt x="41" y="45"/>
                  </a:lnTo>
                  <a:lnTo>
                    <a:pt x="41" y="48"/>
                  </a:lnTo>
                  <a:lnTo>
                    <a:pt x="37" y="48"/>
                  </a:lnTo>
                  <a:lnTo>
                    <a:pt x="37" y="52"/>
                  </a:lnTo>
                  <a:lnTo>
                    <a:pt x="34" y="56"/>
                  </a:lnTo>
                  <a:lnTo>
                    <a:pt x="34" y="52"/>
                  </a:lnTo>
                  <a:lnTo>
                    <a:pt x="30" y="56"/>
                  </a:lnTo>
                  <a:lnTo>
                    <a:pt x="30" y="52"/>
                  </a:lnTo>
                  <a:lnTo>
                    <a:pt x="26" y="48"/>
                  </a:lnTo>
                  <a:lnTo>
                    <a:pt x="30" y="48"/>
                  </a:lnTo>
                  <a:lnTo>
                    <a:pt x="26" y="48"/>
                  </a:lnTo>
                  <a:lnTo>
                    <a:pt x="22" y="48"/>
                  </a:lnTo>
                  <a:lnTo>
                    <a:pt x="22" y="45"/>
                  </a:lnTo>
                  <a:lnTo>
                    <a:pt x="22" y="41"/>
                  </a:lnTo>
                  <a:lnTo>
                    <a:pt x="26" y="41"/>
                  </a:lnTo>
                  <a:lnTo>
                    <a:pt x="22" y="41"/>
                  </a:lnTo>
                  <a:lnTo>
                    <a:pt x="19" y="41"/>
                  </a:lnTo>
                  <a:lnTo>
                    <a:pt x="19" y="37"/>
                  </a:lnTo>
                  <a:lnTo>
                    <a:pt x="15" y="37"/>
                  </a:lnTo>
                  <a:lnTo>
                    <a:pt x="15" y="41"/>
                  </a:lnTo>
                  <a:lnTo>
                    <a:pt x="11" y="41"/>
                  </a:lnTo>
                  <a:lnTo>
                    <a:pt x="11" y="37"/>
                  </a:lnTo>
                  <a:lnTo>
                    <a:pt x="7" y="37"/>
                  </a:lnTo>
                  <a:lnTo>
                    <a:pt x="7" y="33"/>
                  </a:lnTo>
                  <a:lnTo>
                    <a:pt x="4" y="33"/>
                  </a:lnTo>
                  <a:lnTo>
                    <a:pt x="0" y="33"/>
                  </a:lnTo>
                  <a:lnTo>
                    <a:pt x="0" y="30"/>
                  </a:lnTo>
                  <a:lnTo>
                    <a:pt x="4" y="26"/>
                  </a:lnTo>
                  <a:lnTo>
                    <a:pt x="0" y="26"/>
                  </a:lnTo>
                  <a:lnTo>
                    <a:pt x="0" y="22"/>
                  </a:lnTo>
                  <a:lnTo>
                    <a:pt x="4" y="22"/>
                  </a:lnTo>
                  <a:lnTo>
                    <a:pt x="7" y="18"/>
                  </a:lnTo>
                  <a:lnTo>
                    <a:pt x="11" y="15"/>
                  </a:lnTo>
                  <a:lnTo>
                    <a:pt x="15" y="11"/>
                  </a:lnTo>
                  <a:lnTo>
                    <a:pt x="19" y="11"/>
                  </a:lnTo>
                  <a:lnTo>
                    <a:pt x="22" y="11"/>
                  </a:lnTo>
                  <a:lnTo>
                    <a:pt x="22" y="7"/>
                  </a:lnTo>
                  <a:lnTo>
                    <a:pt x="26" y="7"/>
                  </a:lnTo>
                  <a:lnTo>
                    <a:pt x="26" y="11"/>
                  </a:lnTo>
                  <a:lnTo>
                    <a:pt x="30" y="11"/>
                  </a:lnTo>
                  <a:lnTo>
                    <a:pt x="34" y="11"/>
                  </a:lnTo>
                  <a:lnTo>
                    <a:pt x="37" y="11"/>
                  </a:lnTo>
                  <a:lnTo>
                    <a:pt x="41" y="11"/>
                  </a:lnTo>
                  <a:lnTo>
                    <a:pt x="45" y="11"/>
                  </a:lnTo>
                  <a:lnTo>
                    <a:pt x="49" y="11"/>
                  </a:lnTo>
                  <a:lnTo>
                    <a:pt x="49" y="7"/>
                  </a:lnTo>
                  <a:lnTo>
                    <a:pt x="52" y="7"/>
                  </a:lnTo>
                  <a:lnTo>
                    <a:pt x="56" y="7"/>
                  </a:lnTo>
                  <a:lnTo>
                    <a:pt x="60" y="7"/>
                  </a:lnTo>
                  <a:lnTo>
                    <a:pt x="64" y="7"/>
                  </a:lnTo>
                  <a:lnTo>
                    <a:pt x="67" y="7"/>
                  </a:lnTo>
                  <a:lnTo>
                    <a:pt x="71" y="7"/>
                  </a:lnTo>
                  <a:lnTo>
                    <a:pt x="71" y="11"/>
                  </a:lnTo>
                  <a:lnTo>
                    <a:pt x="75" y="11"/>
                  </a:lnTo>
                  <a:lnTo>
                    <a:pt x="79" y="11"/>
                  </a:lnTo>
                  <a:lnTo>
                    <a:pt x="82" y="11"/>
                  </a:lnTo>
                  <a:lnTo>
                    <a:pt x="86" y="15"/>
                  </a:lnTo>
                  <a:lnTo>
                    <a:pt x="82" y="15"/>
                  </a:lnTo>
                  <a:lnTo>
                    <a:pt x="79" y="15"/>
                  </a:lnTo>
                  <a:lnTo>
                    <a:pt x="82" y="18"/>
                  </a:lnTo>
                  <a:lnTo>
                    <a:pt x="86" y="18"/>
                  </a:lnTo>
                  <a:lnTo>
                    <a:pt x="82" y="18"/>
                  </a:lnTo>
                  <a:lnTo>
                    <a:pt x="82" y="15"/>
                  </a:lnTo>
                  <a:lnTo>
                    <a:pt x="86" y="18"/>
                  </a:lnTo>
                  <a:lnTo>
                    <a:pt x="90" y="18"/>
                  </a:lnTo>
                  <a:lnTo>
                    <a:pt x="94" y="18"/>
                  </a:lnTo>
                  <a:lnTo>
                    <a:pt x="94" y="22"/>
                  </a:lnTo>
                  <a:lnTo>
                    <a:pt x="98" y="22"/>
                  </a:lnTo>
                  <a:close/>
                </a:path>
              </a:pathLst>
            </a:custGeom>
            <a:noFill/>
            <a:ln w="6350">
              <a:solidFill>
                <a:srgbClr val="000000"/>
              </a:solidFill>
              <a:prstDash val="solid"/>
              <a:round/>
              <a:headEnd/>
              <a:tailEnd/>
            </a:ln>
            <a:extLst>
              <a:ext uri="{909E8E84-426E-40DD-AFC4-6F175D3DCCD1}">
                <a14:hiddenFill xmlns:a14="http://schemas.microsoft.com/office/drawing/2010/main">
                  <a:solidFill>
                    <a:srgbClr val="339933"/>
                  </a:solidFill>
                </a14:hiddenFill>
              </a:ext>
            </a:extLst>
          </p:spPr>
          <p:txBody>
            <a:bodyPr/>
            <a:lstStyle/>
            <a:p>
              <a:endParaRPr lang="en-US"/>
            </a:p>
          </p:txBody>
        </p:sp>
        <p:sp>
          <p:nvSpPr>
            <p:cNvPr id="2591" name="Freeform 3472"/>
            <p:cNvSpPr>
              <a:spLocks/>
            </p:cNvSpPr>
            <p:nvPr/>
          </p:nvSpPr>
          <p:spPr bwMode="auto">
            <a:xfrm>
              <a:off x="5491163" y="3130550"/>
              <a:ext cx="6350" cy="6350"/>
            </a:xfrm>
            <a:custGeom>
              <a:avLst/>
              <a:gdLst>
                <a:gd name="T0" fmla="*/ 0 w 4"/>
                <a:gd name="T1" fmla="*/ 6350 h 4"/>
                <a:gd name="T2" fmla="*/ 0 w 4"/>
                <a:gd name="T3" fmla="*/ 6350 h 4"/>
                <a:gd name="T4" fmla="*/ 0 w 4"/>
                <a:gd name="T5" fmla="*/ 0 h 4"/>
                <a:gd name="T6" fmla="*/ 0 w 4"/>
                <a:gd name="T7" fmla="*/ 0 h 4"/>
                <a:gd name="T8" fmla="*/ 0 w 4"/>
                <a:gd name="T9" fmla="*/ 0 h 4"/>
                <a:gd name="T10" fmla="*/ 0 w 4"/>
                <a:gd name="T11" fmla="*/ 0 h 4"/>
                <a:gd name="T12" fmla="*/ 6350 w 4"/>
                <a:gd name="T13" fmla="*/ 0 h 4"/>
                <a:gd name="T14" fmla="*/ 6350 w 4"/>
                <a:gd name="T15" fmla="*/ 0 h 4"/>
                <a:gd name="T16" fmla="*/ 6350 w 4"/>
                <a:gd name="T17" fmla="*/ 0 h 4"/>
                <a:gd name="T18" fmla="*/ 6350 w 4"/>
                <a:gd name="T19" fmla="*/ 0 h 4"/>
                <a:gd name="T20" fmla="*/ 6350 w 4"/>
                <a:gd name="T21" fmla="*/ 0 h 4"/>
                <a:gd name="T22" fmla="*/ 6350 w 4"/>
                <a:gd name="T23" fmla="*/ 0 h 4"/>
                <a:gd name="T24" fmla="*/ 6350 w 4"/>
                <a:gd name="T25" fmla="*/ 0 h 4"/>
                <a:gd name="T26" fmla="*/ 6350 w 4"/>
                <a:gd name="T27" fmla="*/ 0 h 4"/>
                <a:gd name="T28" fmla="*/ 6350 w 4"/>
                <a:gd name="T29" fmla="*/ 6350 h 4"/>
                <a:gd name="T30" fmla="*/ 6350 w 4"/>
                <a:gd name="T31" fmla="*/ 6350 h 4"/>
                <a:gd name="T32" fmla="*/ 0 w 4"/>
                <a:gd name="T33" fmla="*/ 6350 h 4"/>
                <a:gd name="T34" fmla="*/ 0 w 4"/>
                <a:gd name="T35" fmla="*/ 6350 h 4"/>
                <a:gd name="T36" fmla="*/ 0 w 4"/>
                <a:gd name="T37" fmla="*/ 6350 h 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4" h="4">
                  <a:moveTo>
                    <a:pt x="0" y="4"/>
                  </a:moveTo>
                  <a:lnTo>
                    <a:pt x="0" y="4"/>
                  </a:lnTo>
                  <a:lnTo>
                    <a:pt x="0" y="0"/>
                  </a:lnTo>
                  <a:lnTo>
                    <a:pt x="4" y="0"/>
                  </a:lnTo>
                  <a:lnTo>
                    <a:pt x="4" y="4"/>
                  </a:lnTo>
                  <a:lnTo>
                    <a:pt x="0" y="4"/>
                  </a:lnTo>
                  <a:close/>
                </a:path>
              </a:pathLst>
            </a:custGeom>
            <a:noFill/>
            <a:ln w="6350">
              <a:solidFill>
                <a:srgbClr val="000000"/>
              </a:solidFill>
              <a:prstDash val="solid"/>
              <a:round/>
              <a:headEnd/>
              <a:tailEnd/>
            </a:ln>
            <a:extLst>
              <a:ext uri="{909E8E84-426E-40DD-AFC4-6F175D3DCCD1}">
                <a14:hiddenFill xmlns:a14="http://schemas.microsoft.com/office/drawing/2010/main">
                  <a:solidFill>
                    <a:srgbClr val="00FF00"/>
                  </a:solidFill>
                </a14:hiddenFill>
              </a:ext>
            </a:extLst>
          </p:spPr>
          <p:txBody>
            <a:bodyPr/>
            <a:lstStyle/>
            <a:p>
              <a:endParaRPr lang="en-US"/>
            </a:p>
          </p:txBody>
        </p:sp>
        <p:sp>
          <p:nvSpPr>
            <p:cNvPr id="2592" name="Freeform 3476"/>
            <p:cNvSpPr>
              <a:spLocks noEditPoints="1"/>
            </p:cNvSpPr>
            <p:nvPr/>
          </p:nvSpPr>
          <p:spPr bwMode="auto">
            <a:xfrm>
              <a:off x="5199063" y="3130550"/>
              <a:ext cx="339725" cy="287338"/>
            </a:xfrm>
            <a:custGeom>
              <a:avLst/>
              <a:gdLst>
                <a:gd name="T0" fmla="*/ 327025 w 214"/>
                <a:gd name="T1" fmla="*/ 107950 h 181"/>
                <a:gd name="T2" fmla="*/ 327025 w 214"/>
                <a:gd name="T3" fmla="*/ 125413 h 181"/>
                <a:gd name="T4" fmla="*/ 315913 w 214"/>
                <a:gd name="T5" fmla="*/ 138113 h 181"/>
                <a:gd name="T6" fmla="*/ 303213 w 214"/>
                <a:gd name="T7" fmla="*/ 149225 h 181"/>
                <a:gd name="T8" fmla="*/ 322263 w 214"/>
                <a:gd name="T9" fmla="*/ 185738 h 181"/>
                <a:gd name="T10" fmla="*/ 298450 w 214"/>
                <a:gd name="T11" fmla="*/ 196850 h 181"/>
                <a:gd name="T12" fmla="*/ 274638 w 214"/>
                <a:gd name="T13" fmla="*/ 196850 h 181"/>
                <a:gd name="T14" fmla="*/ 255588 w 214"/>
                <a:gd name="T15" fmla="*/ 209550 h 181"/>
                <a:gd name="T16" fmla="*/ 238125 w 214"/>
                <a:gd name="T17" fmla="*/ 203200 h 181"/>
                <a:gd name="T18" fmla="*/ 220663 w 214"/>
                <a:gd name="T19" fmla="*/ 196850 h 181"/>
                <a:gd name="T20" fmla="*/ 231775 w 214"/>
                <a:gd name="T21" fmla="*/ 220663 h 181"/>
                <a:gd name="T22" fmla="*/ 244475 w 214"/>
                <a:gd name="T23" fmla="*/ 244475 h 181"/>
                <a:gd name="T24" fmla="*/ 231775 w 214"/>
                <a:gd name="T25" fmla="*/ 257175 h 181"/>
                <a:gd name="T26" fmla="*/ 214313 w 214"/>
                <a:gd name="T27" fmla="*/ 274638 h 181"/>
                <a:gd name="T28" fmla="*/ 196850 w 214"/>
                <a:gd name="T29" fmla="*/ 280988 h 181"/>
                <a:gd name="T30" fmla="*/ 160338 w 214"/>
                <a:gd name="T31" fmla="*/ 263525 h 181"/>
                <a:gd name="T32" fmla="*/ 142875 w 214"/>
                <a:gd name="T33" fmla="*/ 233363 h 181"/>
                <a:gd name="T34" fmla="*/ 149225 w 214"/>
                <a:gd name="T35" fmla="*/ 215900 h 181"/>
                <a:gd name="T36" fmla="*/ 142875 w 214"/>
                <a:gd name="T37" fmla="*/ 185738 h 181"/>
                <a:gd name="T38" fmla="*/ 142875 w 214"/>
                <a:gd name="T39" fmla="*/ 161925 h 181"/>
                <a:gd name="T40" fmla="*/ 136525 w 214"/>
                <a:gd name="T41" fmla="*/ 149225 h 181"/>
                <a:gd name="T42" fmla="*/ 101600 w 214"/>
                <a:gd name="T43" fmla="*/ 149225 h 181"/>
                <a:gd name="T44" fmla="*/ 65088 w 214"/>
                <a:gd name="T45" fmla="*/ 131763 h 181"/>
                <a:gd name="T46" fmla="*/ 34925 w 214"/>
                <a:gd name="T47" fmla="*/ 131763 h 181"/>
                <a:gd name="T48" fmla="*/ 23813 w 214"/>
                <a:gd name="T49" fmla="*/ 107950 h 181"/>
                <a:gd name="T50" fmla="*/ 17463 w 214"/>
                <a:gd name="T51" fmla="*/ 77788 h 181"/>
                <a:gd name="T52" fmla="*/ 11113 w 214"/>
                <a:gd name="T53" fmla="*/ 66675 h 181"/>
                <a:gd name="T54" fmla="*/ 17463 w 214"/>
                <a:gd name="T55" fmla="*/ 36513 h 181"/>
                <a:gd name="T56" fmla="*/ 41275 w 214"/>
                <a:gd name="T57" fmla="*/ 12700 h 181"/>
                <a:gd name="T58" fmla="*/ 34925 w 214"/>
                <a:gd name="T59" fmla="*/ 12700 h 181"/>
                <a:gd name="T60" fmla="*/ 47625 w 214"/>
                <a:gd name="T61" fmla="*/ 42863 h 181"/>
                <a:gd name="T62" fmla="*/ 41275 w 214"/>
                <a:gd name="T63" fmla="*/ 66675 h 181"/>
                <a:gd name="T64" fmla="*/ 58738 w 214"/>
                <a:gd name="T65" fmla="*/ 71438 h 181"/>
                <a:gd name="T66" fmla="*/ 47625 w 214"/>
                <a:gd name="T67" fmla="*/ 42863 h 181"/>
                <a:gd name="T68" fmla="*/ 58738 w 214"/>
                <a:gd name="T69" fmla="*/ 30163 h 181"/>
                <a:gd name="T70" fmla="*/ 82550 w 214"/>
                <a:gd name="T71" fmla="*/ 19050 h 181"/>
                <a:gd name="T72" fmla="*/ 77788 w 214"/>
                <a:gd name="T73" fmla="*/ 6350 h 181"/>
                <a:gd name="T74" fmla="*/ 95250 w 214"/>
                <a:gd name="T75" fmla="*/ 12700 h 181"/>
                <a:gd name="T76" fmla="*/ 119063 w 214"/>
                <a:gd name="T77" fmla="*/ 23813 h 181"/>
                <a:gd name="T78" fmla="*/ 142875 w 214"/>
                <a:gd name="T79" fmla="*/ 42863 h 181"/>
                <a:gd name="T80" fmla="*/ 179388 w 214"/>
                <a:gd name="T81" fmla="*/ 36513 h 181"/>
                <a:gd name="T82" fmla="*/ 203200 w 214"/>
                <a:gd name="T83" fmla="*/ 47625 h 181"/>
                <a:gd name="T84" fmla="*/ 227013 w 214"/>
                <a:gd name="T85" fmla="*/ 47625 h 181"/>
                <a:gd name="T86" fmla="*/ 231775 w 214"/>
                <a:gd name="T87" fmla="*/ 42863 h 181"/>
                <a:gd name="T88" fmla="*/ 255588 w 214"/>
                <a:gd name="T89" fmla="*/ 36513 h 181"/>
                <a:gd name="T90" fmla="*/ 292100 w 214"/>
                <a:gd name="T91" fmla="*/ 36513 h 181"/>
                <a:gd name="T92" fmla="*/ 261938 w 214"/>
                <a:gd name="T93" fmla="*/ 42863 h 181"/>
                <a:gd name="T94" fmla="*/ 268288 w 214"/>
                <a:gd name="T95" fmla="*/ 47625 h 181"/>
                <a:gd name="T96" fmla="*/ 274638 w 214"/>
                <a:gd name="T97" fmla="*/ 47625 h 181"/>
                <a:gd name="T98" fmla="*/ 279400 w 214"/>
                <a:gd name="T99" fmla="*/ 60325 h 181"/>
                <a:gd name="T100" fmla="*/ 292100 w 214"/>
                <a:gd name="T101" fmla="*/ 66675 h 181"/>
                <a:gd name="T102" fmla="*/ 303213 w 214"/>
                <a:gd name="T103" fmla="*/ 66675 h 181"/>
                <a:gd name="T104" fmla="*/ 309563 w 214"/>
                <a:gd name="T105" fmla="*/ 71438 h 181"/>
                <a:gd name="T106" fmla="*/ 303213 w 214"/>
                <a:gd name="T107" fmla="*/ 90488 h 181"/>
                <a:gd name="T108" fmla="*/ 315913 w 214"/>
                <a:gd name="T109" fmla="*/ 90488 h 181"/>
                <a:gd name="T110" fmla="*/ 231775 w 214"/>
                <a:gd name="T111" fmla="*/ 23813 h 181"/>
                <a:gd name="T112" fmla="*/ 231775 w 214"/>
                <a:gd name="T113" fmla="*/ 30163 h 181"/>
                <a:gd name="T114" fmla="*/ 303213 w 214"/>
                <a:gd name="T115" fmla="*/ 90488 h 181"/>
                <a:gd name="T116" fmla="*/ 309563 w 214"/>
                <a:gd name="T117" fmla="*/ 84138 h 181"/>
                <a:gd name="T118" fmla="*/ 207963 w 214"/>
                <a:gd name="T119" fmla="*/ 30163 h 181"/>
                <a:gd name="T120" fmla="*/ 309563 w 214"/>
                <a:gd name="T121" fmla="*/ 84138 h 181"/>
                <a:gd name="T122" fmla="*/ 309563 w 214"/>
                <a:gd name="T123" fmla="*/ 90488 h 18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214" h="181">
                  <a:moveTo>
                    <a:pt x="210" y="57"/>
                  </a:moveTo>
                  <a:lnTo>
                    <a:pt x="214" y="57"/>
                  </a:lnTo>
                  <a:lnTo>
                    <a:pt x="214" y="60"/>
                  </a:lnTo>
                  <a:lnTo>
                    <a:pt x="214" y="64"/>
                  </a:lnTo>
                  <a:lnTo>
                    <a:pt x="210" y="64"/>
                  </a:lnTo>
                  <a:lnTo>
                    <a:pt x="206" y="68"/>
                  </a:lnTo>
                  <a:lnTo>
                    <a:pt x="203" y="68"/>
                  </a:lnTo>
                  <a:lnTo>
                    <a:pt x="203" y="72"/>
                  </a:lnTo>
                  <a:lnTo>
                    <a:pt x="199" y="72"/>
                  </a:lnTo>
                  <a:lnTo>
                    <a:pt x="203" y="75"/>
                  </a:lnTo>
                  <a:lnTo>
                    <a:pt x="203" y="79"/>
                  </a:lnTo>
                  <a:lnTo>
                    <a:pt x="206" y="79"/>
                  </a:lnTo>
                  <a:lnTo>
                    <a:pt x="206" y="83"/>
                  </a:lnTo>
                  <a:lnTo>
                    <a:pt x="203" y="83"/>
                  </a:lnTo>
                  <a:lnTo>
                    <a:pt x="203" y="87"/>
                  </a:lnTo>
                  <a:lnTo>
                    <a:pt x="199" y="87"/>
                  </a:lnTo>
                  <a:lnTo>
                    <a:pt x="199" y="83"/>
                  </a:lnTo>
                  <a:lnTo>
                    <a:pt x="199" y="87"/>
                  </a:lnTo>
                  <a:lnTo>
                    <a:pt x="195" y="87"/>
                  </a:lnTo>
                  <a:lnTo>
                    <a:pt x="191" y="87"/>
                  </a:lnTo>
                  <a:lnTo>
                    <a:pt x="191" y="91"/>
                  </a:lnTo>
                  <a:lnTo>
                    <a:pt x="195" y="91"/>
                  </a:lnTo>
                  <a:lnTo>
                    <a:pt x="195" y="94"/>
                  </a:lnTo>
                  <a:lnTo>
                    <a:pt x="191" y="94"/>
                  </a:lnTo>
                  <a:lnTo>
                    <a:pt x="191" y="98"/>
                  </a:lnTo>
                  <a:lnTo>
                    <a:pt x="195" y="102"/>
                  </a:lnTo>
                  <a:lnTo>
                    <a:pt x="199" y="109"/>
                  </a:lnTo>
                  <a:lnTo>
                    <a:pt x="203" y="109"/>
                  </a:lnTo>
                  <a:lnTo>
                    <a:pt x="203" y="113"/>
                  </a:lnTo>
                  <a:lnTo>
                    <a:pt x="203" y="117"/>
                  </a:lnTo>
                  <a:lnTo>
                    <a:pt x="199" y="117"/>
                  </a:lnTo>
                  <a:lnTo>
                    <a:pt x="199" y="121"/>
                  </a:lnTo>
                  <a:lnTo>
                    <a:pt x="195" y="121"/>
                  </a:lnTo>
                  <a:lnTo>
                    <a:pt x="191" y="121"/>
                  </a:lnTo>
                  <a:lnTo>
                    <a:pt x="188" y="121"/>
                  </a:lnTo>
                  <a:lnTo>
                    <a:pt x="188" y="124"/>
                  </a:lnTo>
                  <a:lnTo>
                    <a:pt x="184" y="124"/>
                  </a:lnTo>
                  <a:lnTo>
                    <a:pt x="180" y="128"/>
                  </a:lnTo>
                  <a:lnTo>
                    <a:pt x="180" y="124"/>
                  </a:lnTo>
                  <a:lnTo>
                    <a:pt x="180" y="128"/>
                  </a:lnTo>
                  <a:lnTo>
                    <a:pt x="176" y="128"/>
                  </a:lnTo>
                  <a:lnTo>
                    <a:pt x="173" y="124"/>
                  </a:lnTo>
                  <a:lnTo>
                    <a:pt x="173" y="128"/>
                  </a:lnTo>
                  <a:lnTo>
                    <a:pt x="169" y="128"/>
                  </a:lnTo>
                  <a:lnTo>
                    <a:pt x="169" y="132"/>
                  </a:lnTo>
                  <a:lnTo>
                    <a:pt x="169" y="136"/>
                  </a:lnTo>
                  <a:lnTo>
                    <a:pt x="165" y="136"/>
                  </a:lnTo>
                  <a:lnTo>
                    <a:pt x="161" y="132"/>
                  </a:lnTo>
                  <a:lnTo>
                    <a:pt x="161" y="128"/>
                  </a:lnTo>
                  <a:lnTo>
                    <a:pt x="158" y="128"/>
                  </a:lnTo>
                  <a:lnTo>
                    <a:pt x="158" y="132"/>
                  </a:lnTo>
                  <a:lnTo>
                    <a:pt x="154" y="132"/>
                  </a:lnTo>
                  <a:lnTo>
                    <a:pt x="154" y="128"/>
                  </a:lnTo>
                  <a:lnTo>
                    <a:pt x="150" y="128"/>
                  </a:lnTo>
                  <a:lnTo>
                    <a:pt x="150" y="132"/>
                  </a:lnTo>
                  <a:lnTo>
                    <a:pt x="146" y="132"/>
                  </a:lnTo>
                  <a:lnTo>
                    <a:pt x="146" y="128"/>
                  </a:lnTo>
                  <a:lnTo>
                    <a:pt x="143" y="128"/>
                  </a:lnTo>
                  <a:lnTo>
                    <a:pt x="139" y="128"/>
                  </a:lnTo>
                  <a:lnTo>
                    <a:pt x="139" y="124"/>
                  </a:lnTo>
                  <a:lnTo>
                    <a:pt x="135" y="124"/>
                  </a:lnTo>
                  <a:lnTo>
                    <a:pt x="139" y="124"/>
                  </a:lnTo>
                  <a:lnTo>
                    <a:pt x="139" y="128"/>
                  </a:lnTo>
                  <a:lnTo>
                    <a:pt x="143" y="132"/>
                  </a:lnTo>
                  <a:lnTo>
                    <a:pt x="146" y="136"/>
                  </a:lnTo>
                  <a:lnTo>
                    <a:pt x="146" y="139"/>
                  </a:lnTo>
                  <a:lnTo>
                    <a:pt x="146" y="143"/>
                  </a:lnTo>
                  <a:lnTo>
                    <a:pt x="146" y="147"/>
                  </a:lnTo>
                  <a:lnTo>
                    <a:pt x="150" y="147"/>
                  </a:lnTo>
                  <a:lnTo>
                    <a:pt x="150" y="151"/>
                  </a:lnTo>
                  <a:lnTo>
                    <a:pt x="150" y="154"/>
                  </a:lnTo>
                  <a:lnTo>
                    <a:pt x="154" y="154"/>
                  </a:lnTo>
                  <a:lnTo>
                    <a:pt x="158" y="154"/>
                  </a:lnTo>
                  <a:lnTo>
                    <a:pt x="158" y="158"/>
                  </a:lnTo>
                  <a:lnTo>
                    <a:pt x="154" y="158"/>
                  </a:lnTo>
                  <a:lnTo>
                    <a:pt x="154" y="162"/>
                  </a:lnTo>
                  <a:lnTo>
                    <a:pt x="150" y="162"/>
                  </a:lnTo>
                  <a:lnTo>
                    <a:pt x="146" y="162"/>
                  </a:lnTo>
                  <a:lnTo>
                    <a:pt x="146" y="166"/>
                  </a:lnTo>
                  <a:lnTo>
                    <a:pt x="146" y="169"/>
                  </a:lnTo>
                  <a:lnTo>
                    <a:pt x="143" y="169"/>
                  </a:lnTo>
                  <a:lnTo>
                    <a:pt x="139" y="169"/>
                  </a:lnTo>
                  <a:lnTo>
                    <a:pt x="139" y="173"/>
                  </a:lnTo>
                  <a:lnTo>
                    <a:pt x="135" y="173"/>
                  </a:lnTo>
                  <a:lnTo>
                    <a:pt x="131" y="173"/>
                  </a:lnTo>
                  <a:lnTo>
                    <a:pt x="131" y="177"/>
                  </a:lnTo>
                  <a:lnTo>
                    <a:pt x="128" y="177"/>
                  </a:lnTo>
                  <a:lnTo>
                    <a:pt x="128" y="181"/>
                  </a:lnTo>
                  <a:lnTo>
                    <a:pt x="124" y="181"/>
                  </a:lnTo>
                  <a:lnTo>
                    <a:pt x="124" y="177"/>
                  </a:lnTo>
                  <a:lnTo>
                    <a:pt x="120" y="177"/>
                  </a:lnTo>
                  <a:lnTo>
                    <a:pt x="116" y="181"/>
                  </a:lnTo>
                  <a:lnTo>
                    <a:pt x="113" y="181"/>
                  </a:lnTo>
                  <a:lnTo>
                    <a:pt x="105" y="173"/>
                  </a:lnTo>
                  <a:lnTo>
                    <a:pt x="101" y="169"/>
                  </a:lnTo>
                  <a:lnTo>
                    <a:pt x="101" y="166"/>
                  </a:lnTo>
                  <a:lnTo>
                    <a:pt x="101" y="158"/>
                  </a:lnTo>
                  <a:lnTo>
                    <a:pt x="98" y="158"/>
                  </a:lnTo>
                  <a:lnTo>
                    <a:pt x="98" y="154"/>
                  </a:lnTo>
                  <a:lnTo>
                    <a:pt x="94" y="151"/>
                  </a:lnTo>
                  <a:lnTo>
                    <a:pt x="94" y="147"/>
                  </a:lnTo>
                  <a:lnTo>
                    <a:pt x="90" y="147"/>
                  </a:lnTo>
                  <a:lnTo>
                    <a:pt x="90" y="143"/>
                  </a:lnTo>
                  <a:lnTo>
                    <a:pt x="94" y="143"/>
                  </a:lnTo>
                  <a:lnTo>
                    <a:pt x="94" y="139"/>
                  </a:lnTo>
                  <a:lnTo>
                    <a:pt x="98" y="139"/>
                  </a:lnTo>
                  <a:lnTo>
                    <a:pt x="98" y="136"/>
                  </a:lnTo>
                  <a:lnTo>
                    <a:pt x="94" y="136"/>
                  </a:lnTo>
                  <a:lnTo>
                    <a:pt x="94" y="132"/>
                  </a:lnTo>
                  <a:lnTo>
                    <a:pt x="90" y="132"/>
                  </a:lnTo>
                  <a:lnTo>
                    <a:pt x="90" y="128"/>
                  </a:lnTo>
                  <a:lnTo>
                    <a:pt x="90" y="124"/>
                  </a:lnTo>
                  <a:lnTo>
                    <a:pt x="90" y="121"/>
                  </a:lnTo>
                  <a:lnTo>
                    <a:pt x="90" y="117"/>
                  </a:lnTo>
                  <a:lnTo>
                    <a:pt x="90" y="113"/>
                  </a:lnTo>
                  <a:lnTo>
                    <a:pt x="90" y="109"/>
                  </a:lnTo>
                  <a:lnTo>
                    <a:pt x="90" y="106"/>
                  </a:lnTo>
                  <a:lnTo>
                    <a:pt x="94" y="106"/>
                  </a:lnTo>
                  <a:lnTo>
                    <a:pt x="90" y="106"/>
                  </a:lnTo>
                  <a:lnTo>
                    <a:pt x="90" y="102"/>
                  </a:lnTo>
                  <a:lnTo>
                    <a:pt x="94" y="102"/>
                  </a:lnTo>
                  <a:lnTo>
                    <a:pt x="94" y="98"/>
                  </a:lnTo>
                  <a:lnTo>
                    <a:pt x="94" y="94"/>
                  </a:lnTo>
                  <a:lnTo>
                    <a:pt x="90" y="94"/>
                  </a:lnTo>
                  <a:lnTo>
                    <a:pt x="90" y="91"/>
                  </a:lnTo>
                  <a:lnTo>
                    <a:pt x="86" y="94"/>
                  </a:lnTo>
                  <a:lnTo>
                    <a:pt x="82" y="94"/>
                  </a:lnTo>
                  <a:lnTo>
                    <a:pt x="79" y="94"/>
                  </a:lnTo>
                  <a:lnTo>
                    <a:pt x="75" y="94"/>
                  </a:lnTo>
                  <a:lnTo>
                    <a:pt x="71" y="94"/>
                  </a:lnTo>
                  <a:lnTo>
                    <a:pt x="67" y="94"/>
                  </a:lnTo>
                  <a:lnTo>
                    <a:pt x="64" y="94"/>
                  </a:lnTo>
                  <a:lnTo>
                    <a:pt x="60" y="91"/>
                  </a:lnTo>
                  <a:lnTo>
                    <a:pt x="52" y="83"/>
                  </a:lnTo>
                  <a:lnTo>
                    <a:pt x="49" y="83"/>
                  </a:lnTo>
                  <a:lnTo>
                    <a:pt x="45" y="79"/>
                  </a:lnTo>
                  <a:lnTo>
                    <a:pt x="41" y="79"/>
                  </a:lnTo>
                  <a:lnTo>
                    <a:pt x="41" y="83"/>
                  </a:lnTo>
                  <a:lnTo>
                    <a:pt x="37" y="83"/>
                  </a:lnTo>
                  <a:lnTo>
                    <a:pt x="34" y="83"/>
                  </a:lnTo>
                  <a:lnTo>
                    <a:pt x="30" y="79"/>
                  </a:lnTo>
                  <a:lnTo>
                    <a:pt x="26" y="79"/>
                  </a:lnTo>
                  <a:lnTo>
                    <a:pt x="26" y="83"/>
                  </a:lnTo>
                  <a:lnTo>
                    <a:pt x="22" y="83"/>
                  </a:lnTo>
                  <a:lnTo>
                    <a:pt x="22" y="79"/>
                  </a:lnTo>
                  <a:lnTo>
                    <a:pt x="22" y="75"/>
                  </a:lnTo>
                  <a:lnTo>
                    <a:pt x="19" y="75"/>
                  </a:lnTo>
                  <a:lnTo>
                    <a:pt x="15" y="75"/>
                  </a:lnTo>
                  <a:lnTo>
                    <a:pt x="15" y="72"/>
                  </a:lnTo>
                  <a:lnTo>
                    <a:pt x="15" y="68"/>
                  </a:lnTo>
                  <a:lnTo>
                    <a:pt x="19" y="64"/>
                  </a:lnTo>
                  <a:lnTo>
                    <a:pt x="19" y="60"/>
                  </a:lnTo>
                  <a:lnTo>
                    <a:pt x="15" y="60"/>
                  </a:lnTo>
                  <a:lnTo>
                    <a:pt x="11" y="57"/>
                  </a:lnTo>
                  <a:lnTo>
                    <a:pt x="11" y="53"/>
                  </a:lnTo>
                  <a:lnTo>
                    <a:pt x="11" y="49"/>
                  </a:lnTo>
                  <a:lnTo>
                    <a:pt x="7" y="45"/>
                  </a:lnTo>
                  <a:lnTo>
                    <a:pt x="4" y="45"/>
                  </a:lnTo>
                  <a:lnTo>
                    <a:pt x="4" y="49"/>
                  </a:lnTo>
                  <a:lnTo>
                    <a:pt x="0" y="49"/>
                  </a:lnTo>
                  <a:lnTo>
                    <a:pt x="4" y="45"/>
                  </a:lnTo>
                  <a:lnTo>
                    <a:pt x="7" y="42"/>
                  </a:lnTo>
                  <a:lnTo>
                    <a:pt x="7" y="38"/>
                  </a:lnTo>
                  <a:lnTo>
                    <a:pt x="7" y="34"/>
                  </a:lnTo>
                  <a:lnTo>
                    <a:pt x="7" y="30"/>
                  </a:lnTo>
                  <a:lnTo>
                    <a:pt x="7" y="27"/>
                  </a:lnTo>
                  <a:lnTo>
                    <a:pt x="11" y="27"/>
                  </a:lnTo>
                  <a:lnTo>
                    <a:pt x="11" y="23"/>
                  </a:lnTo>
                  <a:lnTo>
                    <a:pt x="15" y="19"/>
                  </a:lnTo>
                  <a:lnTo>
                    <a:pt x="15" y="15"/>
                  </a:lnTo>
                  <a:lnTo>
                    <a:pt x="19" y="15"/>
                  </a:lnTo>
                  <a:lnTo>
                    <a:pt x="22" y="12"/>
                  </a:lnTo>
                  <a:lnTo>
                    <a:pt x="22" y="8"/>
                  </a:lnTo>
                  <a:lnTo>
                    <a:pt x="26" y="8"/>
                  </a:lnTo>
                  <a:lnTo>
                    <a:pt x="30" y="8"/>
                  </a:lnTo>
                  <a:lnTo>
                    <a:pt x="34" y="4"/>
                  </a:lnTo>
                  <a:lnTo>
                    <a:pt x="34" y="8"/>
                  </a:lnTo>
                  <a:lnTo>
                    <a:pt x="30" y="8"/>
                  </a:lnTo>
                  <a:lnTo>
                    <a:pt x="26" y="8"/>
                  </a:lnTo>
                  <a:lnTo>
                    <a:pt x="22" y="8"/>
                  </a:lnTo>
                  <a:lnTo>
                    <a:pt x="22" y="12"/>
                  </a:lnTo>
                  <a:lnTo>
                    <a:pt x="26" y="12"/>
                  </a:lnTo>
                  <a:lnTo>
                    <a:pt x="26" y="15"/>
                  </a:lnTo>
                  <a:lnTo>
                    <a:pt x="26" y="19"/>
                  </a:lnTo>
                  <a:lnTo>
                    <a:pt x="30" y="23"/>
                  </a:lnTo>
                  <a:lnTo>
                    <a:pt x="30" y="27"/>
                  </a:lnTo>
                  <a:lnTo>
                    <a:pt x="26" y="27"/>
                  </a:lnTo>
                  <a:lnTo>
                    <a:pt x="26" y="30"/>
                  </a:lnTo>
                  <a:lnTo>
                    <a:pt x="26" y="34"/>
                  </a:lnTo>
                  <a:lnTo>
                    <a:pt x="22" y="38"/>
                  </a:lnTo>
                  <a:lnTo>
                    <a:pt x="22" y="42"/>
                  </a:lnTo>
                  <a:lnTo>
                    <a:pt x="26" y="42"/>
                  </a:lnTo>
                  <a:lnTo>
                    <a:pt x="26" y="45"/>
                  </a:lnTo>
                  <a:lnTo>
                    <a:pt x="26" y="49"/>
                  </a:lnTo>
                  <a:lnTo>
                    <a:pt x="30" y="49"/>
                  </a:lnTo>
                  <a:lnTo>
                    <a:pt x="34" y="49"/>
                  </a:lnTo>
                  <a:lnTo>
                    <a:pt x="34" y="45"/>
                  </a:lnTo>
                  <a:lnTo>
                    <a:pt x="37" y="45"/>
                  </a:lnTo>
                  <a:lnTo>
                    <a:pt x="37" y="42"/>
                  </a:lnTo>
                  <a:lnTo>
                    <a:pt x="37" y="38"/>
                  </a:lnTo>
                  <a:lnTo>
                    <a:pt x="37" y="34"/>
                  </a:lnTo>
                  <a:lnTo>
                    <a:pt x="34" y="30"/>
                  </a:lnTo>
                  <a:lnTo>
                    <a:pt x="34" y="27"/>
                  </a:lnTo>
                  <a:lnTo>
                    <a:pt x="30" y="27"/>
                  </a:lnTo>
                  <a:lnTo>
                    <a:pt x="30" y="23"/>
                  </a:lnTo>
                  <a:lnTo>
                    <a:pt x="34" y="23"/>
                  </a:lnTo>
                  <a:lnTo>
                    <a:pt x="34" y="19"/>
                  </a:lnTo>
                  <a:lnTo>
                    <a:pt x="30" y="19"/>
                  </a:lnTo>
                  <a:lnTo>
                    <a:pt x="34" y="19"/>
                  </a:lnTo>
                  <a:lnTo>
                    <a:pt x="37" y="19"/>
                  </a:lnTo>
                  <a:lnTo>
                    <a:pt x="37" y="15"/>
                  </a:lnTo>
                  <a:lnTo>
                    <a:pt x="41" y="15"/>
                  </a:lnTo>
                  <a:lnTo>
                    <a:pt x="45" y="15"/>
                  </a:lnTo>
                  <a:lnTo>
                    <a:pt x="49" y="15"/>
                  </a:lnTo>
                  <a:lnTo>
                    <a:pt x="49" y="12"/>
                  </a:lnTo>
                  <a:lnTo>
                    <a:pt x="52" y="12"/>
                  </a:lnTo>
                  <a:lnTo>
                    <a:pt x="56" y="12"/>
                  </a:lnTo>
                  <a:lnTo>
                    <a:pt x="60" y="12"/>
                  </a:lnTo>
                  <a:lnTo>
                    <a:pt x="60" y="8"/>
                  </a:lnTo>
                  <a:lnTo>
                    <a:pt x="56" y="8"/>
                  </a:lnTo>
                  <a:lnTo>
                    <a:pt x="52" y="8"/>
                  </a:lnTo>
                  <a:lnTo>
                    <a:pt x="49" y="4"/>
                  </a:lnTo>
                  <a:lnTo>
                    <a:pt x="52" y="4"/>
                  </a:lnTo>
                  <a:lnTo>
                    <a:pt x="52" y="0"/>
                  </a:lnTo>
                  <a:lnTo>
                    <a:pt x="56" y="0"/>
                  </a:lnTo>
                  <a:lnTo>
                    <a:pt x="56" y="4"/>
                  </a:lnTo>
                  <a:lnTo>
                    <a:pt x="56" y="8"/>
                  </a:lnTo>
                  <a:lnTo>
                    <a:pt x="60" y="8"/>
                  </a:lnTo>
                  <a:lnTo>
                    <a:pt x="60" y="12"/>
                  </a:lnTo>
                  <a:lnTo>
                    <a:pt x="64" y="12"/>
                  </a:lnTo>
                  <a:lnTo>
                    <a:pt x="67" y="12"/>
                  </a:lnTo>
                  <a:lnTo>
                    <a:pt x="71" y="12"/>
                  </a:lnTo>
                  <a:lnTo>
                    <a:pt x="75" y="12"/>
                  </a:lnTo>
                  <a:lnTo>
                    <a:pt x="75" y="15"/>
                  </a:lnTo>
                  <a:lnTo>
                    <a:pt x="79" y="15"/>
                  </a:lnTo>
                  <a:lnTo>
                    <a:pt x="82" y="19"/>
                  </a:lnTo>
                  <a:lnTo>
                    <a:pt x="82" y="23"/>
                  </a:lnTo>
                  <a:lnTo>
                    <a:pt x="82" y="27"/>
                  </a:lnTo>
                  <a:lnTo>
                    <a:pt x="86" y="27"/>
                  </a:lnTo>
                  <a:lnTo>
                    <a:pt x="90" y="27"/>
                  </a:lnTo>
                  <a:lnTo>
                    <a:pt x="94" y="27"/>
                  </a:lnTo>
                  <a:lnTo>
                    <a:pt x="98" y="27"/>
                  </a:lnTo>
                  <a:lnTo>
                    <a:pt x="101" y="27"/>
                  </a:lnTo>
                  <a:lnTo>
                    <a:pt x="101" y="23"/>
                  </a:lnTo>
                  <a:lnTo>
                    <a:pt x="109" y="23"/>
                  </a:lnTo>
                  <a:lnTo>
                    <a:pt x="113" y="23"/>
                  </a:lnTo>
                  <a:lnTo>
                    <a:pt x="113" y="27"/>
                  </a:lnTo>
                  <a:lnTo>
                    <a:pt x="113" y="23"/>
                  </a:lnTo>
                  <a:lnTo>
                    <a:pt x="116" y="27"/>
                  </a:lnTo>
                  <a:lnTo>
                    <a:pt x="120" y="30"/>
                  </a:lnTo>
                  <a:lnTo>
                    <a:pt x="124" y="30"/>
                  </a:lnTo>
                  <a:lnTo>
                    <a:pt x="128" y="30"/>
                  </a:lnTo>
                  <a:lnTo>
                    <a:pt x="128" y="34"/>
                  </a:lnTo>
                  <a:lnTo>
                    <a:pt x="131" y="34"/>
                  </a:lnTo>
                  <a:lnTo>
                    <a:pt x="135" y="34"/>
                  </a:lnTo>
                  <a:lnTo>
                    <a:pt x="139" y="34"/>
                  </a:lnTo>
                  <a:lnTo>
                    <a:pt x="139" y="30"/>
                  </a:lnTo>
                  <a:lnTo>
                    <a:pt x="143" y="30"/>
                  </a:lnTo>
                  <a:lnTo>
                    <a:pt x="143" y="27"/>
                  </a:lnTo>
                  <a:lnTo>
                    <a:pt x="146" y="27"/>
                  </a:lnTo>
                  <a:lnTo>
                    <a:pt x="150" y="27"/>
                  </a:lnTo>
                  <a:lnTo>
                    <a:pt x="154" y="27"/>
                  </a:lnTo>
                  <a:lnTo>
                    <a:pt x="150" y="27"/>
                  </a:lnTo>
                  <a:lnTo>
                    <a:pt x="146" y="27"/>
                  </a:lnTo>
                  <a:lnTo>
                    <a:pt x="143" y="23"/>
                  </a:lnTo>
                  <a:lnTo>
                    <a:pt x="146" y="23"/>
                  </a:lnTo>
                  <a:lnTo>
                    <a:pt x="150" y="23"/>
                  </a:lnTo>
                  <a:lnTo>
                    <a:pt x="154" y="23"/>
                  </a:lnTo>
                  <a:lnTo>
                    <a:pt x="158" y="23"/>
                  </a:lnTo>
                  <a:lnTo>
                    <a:pt x="161" y="23"/>
                  </a:lnTo>
                  <a:lnTo>
                    <a:pt x="165" y="23"/>
                  </a:lnTo>
                  <a:lnTo>
                    <a:pt x="169" y="23"/>
                  </a:lnTo>
                  <a:lnTo>
                    <a:pt x="173" y="23"/>
                  </a:lnTo>
                  <a:lnTo>
                    <a:pt x="176" y="23"/>
                  </a:lnTo>
                  <a:lnTo>
                    <a:pt x="180" y="23"/>
                  </a:lnTo>
                  <a:lnTo>
                    <a:pt x="184" y="23"/>
                  </a:lnTo>
                  <a:lnTo>
                    <a:pt x="180" y="23"/>
                  </a:lnTo>
                  <a:lnTo>
                    <a:pt x="176" y="23"/>
                  </a:lnTo>
                  <a:lnTo>
                    <a:pt x="176" y="27"/>
                  </a:lnTo>
                  <a:lnTo>
                    <a:pt x="173" y="27"/>
                  </a:lnTo>
                  <a:lnTo>
                    <a:pt x="169" y="27"/>
                  </a:lnTo>
                  <a:lnTo>
                    <a:pt x="165" y="27"/>
                  </a:lnTo>
                  <a:lnTo>
                    <a:pt x="169" y="27"/>
                  </a:lnTo>
                  <a:lnTo>
                    <a:pt x="165" y="27"/>
                  </a:lnTo>
                  <a:lnTo>
                    <a:pt x="165" y="30"/>
                  </a:lnTo>
                  <a:lnTo>
                    <a:pt x="165" y="27"/>
                  </a:lnTo>
                  <a:lnTo>
                    <a:pt x="169" y="27"/>
                  </a:lnTo>
                  <a:lnTo>
                    <a:pt x="169" y="30"/>
                  </a:lnTo>
                  <a:lnTo>
                    <a:pt x="169" y="34"/>
                  </a:lnTo>
                  <a:lnTo>
                    <a:pt x="165" y="34"/>
                  </a:lnTo>
                  <a:lnTo>
                    <a:pt x="169" y="34"/>
                  </a:lnTo>
                  <a:lnTo>
                    <a:pt x="173" y="34"/>
                  </a:lnTo>
                  <a:lnTo>
                    <a:pt x="169" y="30"/>
                  </a:lnTo>
                  <a:lnTo>
                    <a:pt x="173" y="30"/>
                  </a:lnTo>
                  <a:lnTo>
                    <a:pt x="173" y="34"/>
                  </a:lnTo>
                  <a:lnTo>
                    <a:pt x="176" y="38"/>
                  </a:lnTo>
                  <a:lnTo>
                    <a:pt x="176" y="34"/>
                  </a:lnTo>
                  <a:lnTo>
                    <a:pt x="176" y="38"/>
                  </a:lnTo>
                  <a:lnTo>
                    <a:pt x="176" y="42"/>
                  </a:lnTo>
                  <a:lnTo>
                    <a:pt x="176" y="38"/>
                  </a:lnTo>
                  <a:lnTo>
                    <a:pt x="180" y="38"/>
                  </a:lnTo>
                  <a:lnTo>
                    <a:pt x="180" y="34"/>
                  </a:lnTo>
                  <a:lnTo>
                    <a:pt x="176" y="34"/>
                  </a:lnTo>
                  <a:lnTo>
                    <a:pt x="180" y="34"/>
                  </a:lnTo>
                  <a:lnTo>
                    <a:pt x="184" y="38"/>
                  </a:lnTo>
                  <a:lnTo>
                    <a:pt x="184" y="42"/>
                  </a:lnTo>
                  <a:lnTo>
                    <a:pt x="184" y="38"/>
                  </a:lnTo>
                  <a:lnTo>
                    <a:pt x="188" y="38"/>
                  </a:lnTo>
                  <a:lnTo>
                    <a:pt x="188" y="34"/>
                  </a:lnTo>
                  <a:lnTo>
                    <a:pt x="188" y="38"/>
                  </a:lnTo>
                  <a:lnTo>
                    <a:pt x="191" y="38"/>
                  </a:lnTo>
                  <a:lnTo>
                    <a:pt x="191" y="42"/>
                  </a:lnTo>
                  <a:lnTo>
                    <a:pt x="195" y="42"/>
                  </a:lnTo>
                  <a:lnTo>
                    <a:pt x="199" y="42"/>
                  </a:lnTo>
                  <a:lnTo>
                    <a:pt x="199" y="45"/>
                  </a:lnTo>
                  <a:lnTo>
                    <a:pt x="195" y="45"/>
                  </a:lnTo>
                  <a:lnTo>
                    <a:pt x="195" y="49"/>
                  </a:lnTo>
                  <a:lnTo>
                    <a:pt x="195" y="45"/>
                  </a:lnTo>
                  <a:lnTo>
                    <a:pt x="195" y="49"/>
                  </a:lnTo>
                  <a:lnTo>
                    <a:pt x="195" y="53"/>
                  </a:lnTo>
                  <a:lnTo>
                    <a:pt x="191" y="53"/>
                  </a:lnTo>
                  <a:lnTo>
                    <a:pt x="191" y="57"/>
                  </a:lnTo>
                  <a:lnTo>
                    <a:pt x="188" y="57"/>
                  </a:lnTo>
                  <a:lnTo>
                    <a:pt x="191" y="57"/>
                  </a:lnTo>
                  <a:lnTo>
                    <a:pt x="191" y="60"/>
                  </a:lnTo>
                  <a:lnTo>
                    <a:pt x="191" y="57"/>
                  </a:lnTo>
                  <a:lnTo>
                    <a:pt x="195" y="57"/>
                  </a:lnTo>
                  <a:lnTo>
                    <a:pt x="195" y="60"/>
                  </a:lnTo>
                  <a:lnTo>
                    <a:pt x="195" y="57"/>
                  </a:lnTo>
                  <a:lnTo>
                    <a:pt x="199" y="57"/>
                  </a:lnTo>
                  <a:lnTo>
                    <a:pt x="203" y="57"/>
                  </a:lnTo>
                  <a:lnTo>
                    <a:pt x="206" y="57"/>
                  </a:lnTo>
                  <a:lnTo>
                    <a:pt x="210" y="57"/>
                  </a:lnTo>
                  <a:close/>
                  <a:moveTo>
                    <a:pt x="146" y="19"/>
                  </a:moveTo>
                  <a:lnTo>
                    <a:pt x="143" y="19"/>
                  </a:lnTo>
                  <a:lnTo>
                    <a:pt x="146" y="15"/>
                  </a:lnTo>
                  <a:lnTo>
                    <a:pt x="146" y="19"/>
                  </a:lnTo>
                  <a:lnTo>
                    <a:pt x="150" y="19"/>
                  </a:lnTo>
                  <a:lnTo>
                    <a:pt x="150" y="15"/>
                  </a:lnTo>
                  <a:lnTo>
                    <a:pt x="154" y="19"/>
                  </a:lnTo>
                  <a:lnTo>
                    <a:pt x="150" y="19"/>
                  </a:lnTo>
                  <a:lnTo>
                    <a:pt x="146" y="19"/>
                  </a:lnTo>
                  <a:close/>
                  <a:moveTo>
                    <a:pt x="195" y="57"/>
                  </a:moveTo>
                  <a:lnTo>
                    <a:pt x="195" y="53"/>
                  </a:lnTo>
                  <a:lnTo>
                    <a:pt x="199" y="53"/>
                  </a:lnTo>
                  <a:lnTo>
                    <a:pt x="195" y="53"/>
                  </a:lnTo>
                  <a:lnTo>
                    <a:pt x="195" y="57"/>
                  </a:lnTo>
                  <a:close/>
                  <a:moveTo>
                    <a:pt x="191" y="57"/>
                  </a:moveTo>
                  <a:lnTo>
                    <a:pt x="188" y="57"/>
                  </a:lnTo>
                  <a:lnTo>
                    <a:pt x="191" y="57"/>
                  </a:lnTo>
                  <a:close/>
                  <a:moveTo>
                    <a:pt x="195" y="57"/>
                  </a:moveTo>
                  <a:lnTo>
                    <a:pt x="191" y="57"/>
                  </a:lnTo>
                  <a:lnTo>
                    <a:pt x="195" y="57"/>
                  </a:lnTo>
                  <a:close/>
                  <a:moveTo>
                    <a:pt x="195" y="53"/>
                  </a:moveTo>
                  <a:lnTo>
                    <a:pt x="195" y="49"/>
                  </a:lnTo>
                  <a:lnTo>
                    <a:pt x="199" y="49"/>
                  </a:lnTo>
                  <a:lnTo>
                    <a:pt x="199" y="53"/>
                  </a:lnTo>
                  <a:lnTo>
                    <a:pt x="195" y="53"/>
                  </a:lnTo>
                  <a:close/>
                  <a:moveTo>
                    <a:pt x="128" y="19"/>
                  </a:moveTo>
                  <a:lnTo>
                    <a:pt x="131" y="19"/>
                  </a:lnTo>
                  <a:lnTo>
                    <a:pt x="128" y="19"/>
                  </a:lnTo>
                  <a:close/>
                  <a:moveTo>
                    <a:pt x="195" y="57"/>
                  </a:moveTo>
                  <a:lnTo>
                    <a:pt x="195" y="53"/>
                  </a:lnTo>
                  <a:lnTo>
                    <a:pt x="199" y="53"/>
                  </a:lnTo>
                  <a:lnTo>
                    <a:pt x="195" y="57"/>
                  </a:lnTo>
                  <a:close/>
                  <a:moveTo>
                    <a:pt x="195" y="53"/>
                  </a:moveTo>
                  <a:lnTo>
                    <a:pt x="195" y="49"/>
                  </a:lnTo>
                  <a:lnTo>
                    <a:pt x="199" y="49"/>
                  </a:lnTo>
                  <a:lnTo>
                    <a:pt x="195" y="49"/>
                  </a:lnTo>
                  <a:lnTo>
                    <a:pt x="195" y="53"/>
                  </a:lnTo>
                  <a:close/>
                  <a:moveTo>
                    <a:pt x="199" y="57"/>
                  </a:moveTo>
                  <a:lnTo>
                    <a:pt x="195" y="57"/>
                  </a:lnTo>
                  <a:lnTo>
                    <a:pt x="199" y="53"/>
                  </a:lnTo>
                  <a:lnTo>
                    <a:pt x="199" y="57"/>
                  </a:lnTo>
                  <a:close/>
                </a:path>
              </a:pathLst>
            </a:custGeom>
            <a:noFill/>
            <a:ln w="6350">
              <a:solidFill>
                <a:srgbClr val="000000"/>
              </a:solidFill>
              <a:prstDash val="solid"/>
              <a:round/>
              <a:headEnd/>
              <a:tailEnd/>
            </a:ln>
            <a:extLst>
              <a:ext uri="{909E8E84-426E-40DD-AFC4-6F175D3DCCD1}">
                <a14:hiddenFill xmlns:a14="http://schemas.microsoft.com/office/drawing/2010/main">
                  <a:solidFill>
                    <a:srgbClr val="00FF00"/>
                  </a:solidFill>
                </a14:hiddenFill>
              </a:ext>
            </a:extLst>
          </p:spPr>
          <p:txBody>
            <a:bodyPr/>
            <a:lstStyle/>
            <a:p>
              <a:endParaRPr lang="en-US"/>
            </a:p>
          </p:txBody>
        </p:sp>
        <p:sp>
          <p:nvSpPr>
            <p:cNvPr id="2593" name="Freeform 3477"/>
            <p:cNvSpPr>
              <a:spLocks/>
            </p:cNvSpPr>
            <p:nvPr/>
          </p:nvSpPr>
          <p:spPr bwMode="auto">
            <a:xfrm>
              <a:off x="5502275" y="3221038"/>
              <a:ext cx="120650" cy="184150"/>
            </a:xfrm>
            <a:custGeom>
              <a:avLst/>
              <a:gdLst>
                <a:gd name="T0" fmla="*/ 101600 w 76"/>
                <a:gd name="T1" fmla="*/ 82550 h 116"/>
                <a:gd name="T2" fmla="*/ 101600 w 76"/>
                <a:gd name="T3" fmla="*/ 82550 h 116"/>
                <a:gd name="T4" fmla="*/ 90488 w 76"/>
                <a:gd name="T5" fmla="*/ 88900 h 116"/>
                <a:gd name="T6" fmla="*/ 84138 w 76"/>
                <a:gd name="T7" fmla="*/ 95250 h 116"/>
                <a:gd name="T8" fmla="*/ 84138 w 76"/>
                <a:gd name="T9" fmla="*/ 106363 h 116"/>
                <a:gd name="T10" fmla="*/ 84138 w 76"/>
                <a:gd name="T11" fmla="*/ 106363 h 116"/>
                <a:gd name="T12" fmla="*/ 84138 w 76"/>
                <a:gd name="T13" fmla="*/ 119063 h 116"/>
                <a:gd name="T14" fmla="*/ 90488 w 76"/>
                <a:gd name="T15" fmla="*/ 125413 h 116"/>
                <a:gd name="T16" fmla="*/ 90488 w 76"/>
                <a:gd name="T17" fmla="*/ 130175 h 116"/>
                <a:gd name="T18" fmla="*/ 101600 w 76"/>
                <a:gd name="T19" fmla="*/ 130175 h 116"/>
                <a:gd name="T20" fmla="*/ 101600 w 76"/>
                <a:gd name="T21" fmla="*/ 136525 h 116"/>
                <a:gd name="T22" fmla="*/ 107950 w 76"/>
                <a:gd name="T23" fmla="*/ 153988 h 116"/>
                <a:gd name="T24" fmla="*/ 120650 w 76"/>
                <a:gd name="T25" fmla="*/ 160338 h 116"/>
                <a:gd name="T26" fmla="*/ 120650 w 76"/>
                <a:gd name="T27" fmla="*/ 166688 h 116"/>
                <a:gd name="T28" fmla="*/ 107950 w 76"/>
                <a:gd name="T29" fmla="*/ 166688 h 116"/>
                <a:gd name="T30" fmla="*/ 101600 w 76"/>
                <a:gd name="T31" fmla="*/ 166688 h 116"/>
                <a:gd name="T32" fmla="*/ 96838 w 76"/>
                <a:gd name="T33" fmla="*/ 166688 h 116"/>
                <a:gd name="T34" fmla="*/ 90488 w 76"/>
                <a:gd name="T35" fmla="*/ 173038 h 116"/>
                <a:gd name="T36" fmla="*/ 84138 w 76"/>
                <a:gd name="T37" fmla="*/ 173038 h 116"/>
                <a:gd name="T38" fmla="*/ 73025 w 76"/>
                <a:gd name="T39" fmla="*/ 177800 h 116"/>
                <a:gd name="T40" fmla="*/ 66675 w 76"/>
                <a:gd name="T41" fmla="*/ 184150 h 116"/>
                <a:gd name="T42" fmla="*/ 60325 w 76"/>
                <a:gd name="T43" fmla="*/ 184150 h 116"/>
                <a:gd name="T44" fmla="*/ 53975 w 76"/>
                <a:gd name="T45" fmla="*/ 177800 h 116"/>
                <a:gd name="T46" fmla="*/ 42863 w 76"/>
                <a:gd name="T47" fmla="*/ 173038 h 116"/>
                <a:gd name="T48" fmla="*/ 36513 w 76"/>
                <a:gd name="T49" fmla="*/ 166688 h 116"/>
                <a:gd name="T50" fmla="*/ 36513 w 76"/>
                <a:gd name="T51" fmla="*/ 153988 h 116"/>
                <a:gd name="T52" fmla="*/ 30163 w 76"/>
                <a:gd name="T53" fmla="*/ 149225 h 116"/>
                <a:gd name="T54" fmla="*/ 36513 w 76"/>
                <a:gd name="T55" fmla="*/ 130175 h 116"/>
                <a:gd name="T56" fmla="*/ 36513 w 76"/>
                <a:gd name="T57" fmla="*/ 125413 h 116"/>
                <a:gd name="T58" fmla="*/ 42863 w 76"/>
                <a:gd name="T59" fmla="*/ 106363 h 116"/>
                <a:gd name="T60" fmla="*/ 36513 w 76"/>
                <a:gd name="T61" fmla="*/ 101600 h 116"/>
                <a:gd name="T62" fmla="*/ 30163 w 76"/>
                <a:gd name="T63" fmla="*/ 101600 h 116"/>
                <a:gd name="T64" fmla="*/ 36513 w 76"/>
                <a:gd name="T65" fmla="*/ 88900 h 116"/>
                <a:gd name="T66" fmla="*/ 30163 w 76"/>
                <a:gd name="T67" fmla="*/ 82550 h 116"/>
                <a:gd name="T68" fmla="*/ 19050 w 76"/>
                <a:gd name="T69" fmla="*/ 82550 h 116"/>
                <a:gd name="T70" fmla="*/ 6350 w 76"/>
                <a:gd name="T71" fmla="*/ 71438 h 116"/>
                <a:gd name="T72" fmla="*/ 0 w 76"/>
                <a:gd name="T73" fmla="*/ 58738 h 116"/>
                <a:gd name="T74" fmla="*/ 0 w 76"/>
                <a:gd name="T75" fmla="*/ 47625 h 116"/>
                <a:gd name="T76" fmla="*/ 12700 w 76"/>
                <a:gd name="T77" fmla="*/ 47625 h 116"/>
                <a:gd name="T78" fmla="*/ 19050 w 76"/>
                <a:gd name="T79" fmla="*/ 41275 h 116"/>
                <a:gd name="T80" fmla="*/ 23813 w 76"/>
                <a:gd name="T81" fmla="*/ 34925 h 116"/>
                <a:gd name="T82" fmla="*/ 23813 w 76"/>
                <a:gd name="T83" fmla="*/ 34925 h 116"/>
                <a:gd name="T84" fmla="*/ 19050 w 76"/>
                <a:gd name="T85" fmla="*/ 34925 h 116"/>
                <a:gd name="T86" fmla="*/ 19050 w 76"/>
                <a:gd name="T87" fmla="*/ 28575 h 116"/>
                <a:gd name="T88" fmla="*/ 19050 w 76"/>
                <a:gd name="T89" fmla="*/ 23813 h 116"/>
                <a:gd name="T90" fmla="*/ 30163 w 76"/>
                <a:gd name="T91" fmla="*/ 11113 h 116"/>
                <a:gd name="T92" fmla="*/ 36513 w 76"/>
                <a:gd name="T93" fmla="*/ 11113 h 116"/>
                <a:gd name="T94" fmla="*/ 36513 w 76"/>
                <a:gd name="T95" fmla="*/ 4763 h 116"/>
                <a:gd name="T96" fmla="*/ 36513 w 76"/>
                <a:gd name="T97" fmla="*/ 4763 h 116"/>
                <a:gd name="T98" fmla="*/ 36513 w 76"/>
                <a:gd name="T99" fmla="*/ 4763 h 116"/>
                <a:gd name="T100" fmla="*/ 53975 w 76"/>
                <a:gd name="T101" fmla="*/ 11113 h 116"/>
                <a:gd name="T102" fmla="*/ 66675 w 76"/>
                <a:gd name="T103" fmla="*/ 23813 h 116"/>
                <a:gd name="T104" fmla="*/ 73025 w 76"/>
                <a:gd name="T105" fmla="*/ 34925 h 116"/>
                <a:gd name="T106" fmla="*/ 66675 w 76"/>
                <a:gd name="T107" fmla="*/ 41275 h 116"/>
                <a:gd name="T108" fmla="*/ 66675 w 76"/>
                <a:gd name="T109" fmla="*/ 53975 h 116"/>
                <a:gd name="T110" fmla="*/ 66675 w 76"/>
                <a:gd name="T111" fmla="*/ 47625 h 116"/>
                <a:gd name="T112" fmla="*/ 73025 w 76"/>
                <a:gd name="T113" fmla="*/ 41275 h 116"/>
                <a:gd name="T114" fmla="*/ 84138 w 76"/>
                <a:gd name="T115" fmla="*/ 41275 h 116"/>
                <a:gd name="T116" fmla="*/ 84138 w 76"/>
                <a:gd name="T117" fmla="*/ 47625 h 116"/>
                <a:gd name="T118" fmla="*/ 96838 w 76"/>
                <a:gd name="T119" fmla="*/ 58738 h 116"/>
                <a:gd name="T120" fmla="*/ 101600 w 76"/>
                <a:gd name="T121" fmla="*/ 58738 h 116"/>
                <a:gd name="T122" fmla="*/ 101600 w 76"/>
                <a:gd name="T123" fmla="*/ 71438 h 11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76" h="116">
                  <a:moveTo>
                    <a:pt x="64" y="49"/>
                  </a:moveTo>
                  <a:lnTo>
                    <a:pt x="64" y="49"/>
                  </a:lnTo>
                  <a:lnTo>
                    <a:pt x="64" y="52"/>
                  </a:lnTo>
                  <a:lnTo>
                    <a:pt x="64" y="56"/>
                  </a:lnTo>
                  <a:lnTo>
                    <a:pt x="61" y="56"/>
                  </a:lnTo>
                  <a:lnTo>
                    <a:pt x="57" y="56"/>
                  </a:lnTo>
                  <a:lnTo>
                    <a:pt x="53" y="56"/>
                  </a:lnTo>
                  <a:lnTo>
                    <a:pt x="53" y="60"/>
                  </a:lnTo>
                  <a:lnTo>
                    <a:pt x="53" y="64"/>
                  </a:lnTo>
                  <a:lnTo>
                    <a:pt x="53" y="67"/>
                  </a:lnTo>
                  <a:lnTo>
                    <a:pt x="53" y="71"/>
                  </a:lnTo>
                  <a:lnTo>
                    <a:pt x="53" y="75"/>
                  </a:lnTo>
                  <a:lnTo>
                    <a:pt x="53" y="79"/>
                  </a:lnTo>
                  <a:lnTo>
                    <a:pt x="57" y="79"/>
                  </a:lnTo>
                  <a:lnTo>
                    <a:pt x="57" y="82"/>
                  </a:lnTo>
                  <a:lnTo>
                    <a:pt x="61" y="82"/>
                  </a:lnTo>
                  <a:lnTo>
                    <a:pt x="64" y="82"/>
                  </a:lnTo>
                  <a:lnTo>
                    <a:pt x="64" y="86"/>
                  </a:lnTo>
                  <a:lnTo>
                    <a:pt x="64" y="90"/>
                  </a:lnTo>
                  <a:lnTo>
                    <a:pt x="68" y="90"/>
                  </a:lnTo>
                  <a:lnTo>
                    <a:pt x="68" y="94"/>
                  </a:lnTo>
                  <a:lnTo>
                    <a:pt x="68" y="97"/>
                  </a:lnTo>
                  <a:lnTo>
                    <a:pt x="72" y="97"/>
                  </a:lnTo>
                  <a:lnTo>
                    <a:pt x="72" y="101"/>
                  </a:lnTo>
                  <a:lnTo>
                    <a:pt x="76" y="101"/>
                  </a:lnTo>
                  <a:lnTo>
                    <a:pt x="76" y="105"/>
                  </a:lnTo>
                  <a:lnTo>
                    <a:pt x="72" y="105"/>
                  </a:lnTo>
                  <a:lnTo>
                    <a:pt x="68" y="105"/>
                  </a:lnTo>
                  <a:lnTo>
                    <a:pt x="68" y="101"/>
                  </a:lnTo>
                  <a:lnTo>
                    <a:pt x="64" y="105"/>
                  </a:lnTo>
                  <a:lnTo>
                    <a:pt x="61" y="105"/>
                  </a:lnTo>
                  <a:lnTo>
                    <a:pt x="61" y="109"/>
                  </a:lnTo>
                  <a:lnTo>
                    <a:pt x="57" y="109"/>
                  </a:lnTo>
                  <a:lnTo>
                    <a:pt x="53" y="109"/>
                  </a:lnTo>
                  <a:lnTo>
                    <a:pt x="53" y="112"/>
                  </a:lnTo>
                  <a:lnTo>
                    <a:pt x="49" y="112"/>
                  </a:lnTo>
                  <a:lnTo>
                    <a:pt x="49" y="109"/>
                  </a:lnTo>
                  <a:lnTo>
                    <a:pt x="46" y="112"/>
                  </a:lnTo>
                  <a:lnTo>
                    <a:pt x="46" y="116"/>
                  </a:lnTo>
                  <a:lnTo>
                    <a:pt x="42" y="116"/>
                  </a:lnTo>
                  <a:lnTo>
                    <a:pt x="38" y="116"/>
                  </a:lnTo>
                  <a:lnTo>
                    <a:pt x="38" y="112"/>
                  </a:lnTo>
                  <a:lnTo>
                    <a:pt x="34" y="112"/>
                  </a:lnTo>
                  <a:lnTo>
                    <a:pt x="31" y="109"/>
                  </a:lnTo>
                  <a:lnTo>
                    <a:pt x="27" y="109"/>
                  </a:lnTo>
                  <a:lnTo>
                    <a:pt x="27" y="105"/>
                  </a:lnTo>
                  <a:lnTo>
                    <a:pt x="23" y="105"/>
                  </a:lnTo>
                  <a:lnTo>
                    <a:pt x="27" y="101"/>
                  </a:lnTo>
                  <a:lnTo>
                    <a:pt x="27" y="97"/>
                  </a:lnTo>
                  <a:lnTo>
                    <a:pt x="23" y="97"/>
                  </a:lnTo>
                  <a:lnTo>
                    <a:pt x="23" y="94"/>
                  </a:lnTo>
                  <a:lnTo>
                    <a:pt x="19" y="94"/>
                  </a:lnTo>
                  <a:lnTo>
                    <a:pt x="23" y="90"/>
                  </a:lnTo>
                  <a:lnTo>
                    <a:pt x="23" y="86"/>
                  </a:lnTo>
                  <a:lnTo>
                    <a:pt x="23" y="82"/>
                  </a:lnTo>
                  <a:lnTo>
                    <a:pt x="23" y="79"/>
                  </a:lnTo>
                  <a:lnTo>
                    <a:pt x="27" y="75"/>
                  </a:lnTo>
                  <a:lnTo>
                    <a:pt x="27" y="71"/>
                  </a:lnTo>
                  <a:lnTo>
                    <a:pt x="27" y="67"/>
                  </a:lnTo>
                  <a:lnTo>
                    <a:pt x="27" y="64"/>
                  </a:lnTo>
                  <a:lnTo>
                    <a:pt x="23" y="64"/>
                  </a:lnTo>
                  <a:lnTo>
                    <a:pt x="19" y="64"/>
                  </a:lnTo>
                  <a:lnTo>
                    <a:pt x="19" y="60"/>
                  </a:lnTo>
                  <a:lnTo>
                    <a:pt x="23" y="56"/>
                  </a:lnTo>
                  <a:lnTo>
                    <a:pt x="19" y="56"/>
                  </a:lnTo>
                  <a:lnTo>
                    <a:pt x="19" y="52"/>
                  </a:lnTo>
                  <a:lnTo>
                    <a:pt x="15" y="52"/>
                  </a:lnTo>
                  <a:lnTo>
                    <a:pt x="12" y="52"/>
                  </a:lnTo>
                  <a:lnTo>
                    <a:pt x="8" y="52"/>
                  </a:lnTo>
                  <a:lnTo>
                    <a:pt x="4" y="45"/>
                  </a:lnTo>
                  <a:lnTo>
                    <a:pt x="0" y="41"/>
                  </a:lnTo>
                  <a:lnTo>
                    <a:pt x="0" y="37"/>
                  </a:lnTo>
                  <a:lnTo>
                    <a:pt x="4" y="37"/>
                  </a:lnTo>
                  <a:lnTo>
                    <a:pt x="4" y="34"/>
                  </a:lnTo>
                  <a:lnTo>
                    <a:pt x="0" y="34"/>
                  </a:lnTo>
                  <a:lnTo>
                    <a:pt x="0" y="30"/>
                  </a:lnTo>
                  <a:lnTo>
                    <a:pt x="4" y="30"/>
                  </a:lnTo>
                  <a:lnTo>
                    <a:pt x="8" y="30"/>
                  </a:lnTo>
                  <a:lnTo>
                    <a:pt x="8" y="26"/>
                  </a:lnTo>
                  <a:lnTo>
                    <a:pt x="8" y="30"/>
                  </a:lnTo>
                  <a:lnTo>
                    <a:pt x="12" y="30"/>
                  </a:lnTo>
                  <a:lnTo>
                    <a:pt x="12" y="26"/>
                  </a:lnTo>
                  <a:lnTo>
                    <a:pt x="15" y="26"/>
                  </a:lnTo>
                  <a:lnTo>
                    <a:pt x="15" y="22"/>
                  </a:lnTo>
                  <a:lnTo>
                    <a:pt x="12" y="22"/>
                  </a:lnTo>
                  <a:lnTo>
                    <a:pt x="12" y="18"/>
                  </a:lnTo>
                  <a:lnTo>
                    <a:pt x="8" y="15"/>
                  </a:lnTo>
                  <a:lnTo>
                    <a:pt x="12" y="15"/>
                  </a:lnTo>
                  <a:lnTo>
                    <a:pt x="12" y="11"/>
                  </a:lnTo>
                  <a:lnTo>
                    <a:pt x="15" y="11"/>
                  </a:lnTo>
                  <a:lnTo>
                    <a:pt x="19" y="7"/>
                  </a:lnTo>
                  <a:lnTo>
                    <a:pt x="23" y="7"/>
                  </a:lnTo>
                  <a:lnTo>
                    <a:pt x="23" y="3"/>
                  </a:lnTo>
                  <a:lnTo>
                    <a:pt x="23" y="0"/>
                  </a:lnTo>
                  <a:lnTo>
                    <a:pt x="19" y="0"/>
                  </a:lnTo>
                  <a:lnTo>
                    <a:pt x="23" y="0"/>
                  </a:lnTo>
                  <a:lnTo>
                    <a:pt x="23" y="3"/>
                  </a:lnTo>
                  <a:lnTo>
                    <a:pt x="27" y="3"/>
                  </a:lnTo>
                  <a:lnTo>
                    <a:pt x="31" y="7"/>
                  </a:lnTo>
                  <a:lnTo>
                    <a:pt x="34" y="7"/>
                  </a:lnTo>
                  <a:lnTo>
                    <a:pt x="34" y="11"/>
                  </a:lnTo>
                  <a:lnTo>
                    <a:pt x="38" y="11"/>
                  </a:lnTo>
                  <a:lnTo>
                    <a:pt x="38" y="15"/>
                  </a:lnTo>
                  <a:lnTo>
                    <a:pt x="42" y="15"/>
                  </a:lnTo>
                  <a:lnTo>
                    <a:pt x="46" y="18"/>
                  </a:lnTo>
                  <a:lnTo>
                    <a:pt x="46" y="22"/>
                  </a:lnTo>
                  <a:lnTo>
                    <a:pt x="46" y="26"/>
                  </a:lnTo>
                  <a:lnTo>
                    <a:pt x="42" y="26"/>
                  </a:lnTo>
                  <a:lnTo>
                    <a:pt x="42" y="30"/>
                  </a:lnTo>
                  <a:lnTo>
                    <a:pt x="42" y="34"/>
                  </a:lnTo>
                  <a:lnTo>
                    <a:pt x="42" y="30"/>
                  </a:lnTo>
                  <a:lnTo>
                    <a:pt x="46" y="30"/>
                  </a:lnTo>
                  <a:lnTo>
                    <a:pt x="46" y="26"/>
                  </a:lnTo>
                  <a:lnTo>
                    <a:pt x="49" y="26"/>
                  </a:lnTo>
                  <a:lnTo>
                    <a:pt x="53" y="26"/>
                  </a:lnTo>
                  <a:lnTo>
                    <a:pt x="53" y="30"/>
                  </a:lnTo>
                  <a:lnTo>
                    <a:pt x="57" y="30"/>
                  </a:lnTo>
                  <a:lnTo>
                    <a:pt x="57" y="34"/>
                  </a:lnTo>
                  <a:lnTo>
                    <a:pt x="61" y="34"/>
                  </a:lnTo>
                  <a:lnTo>
                    <a:pt x="61" y="37"/>
                  </a:lnTo>
                  <a:lnTo>
                    <a:pt x="61" y="34"/>
                  </a:lnTo>
                  <a:lnTo>
                    <a:pt x="61" y="37"/>
                  </a:lnTo>
                  <a:lnTo>
                    <a:pt x="64" y="37"/>
                  </a:lnTo>
                  <a:lnTo>
                    <a:pt x="64" y="41"/>
                  </a:lnTo>
                  <a:lnTo>
                    <a:pt x="64" y="45"/>
                  </a:lnTo>
                  <a:lnTo>
                    <a:pt x="64" y="49"/>
                  </a:lnTo>
                  <a:close/>
                </a:path>
              </a:pathLst>
            </a:custGeom>
            <a:noFill/>
            <a:ln w="6350">
              <a:solidFill>
                <a:srgbClr val="000000"/>
              </a:solidFill>
              <a:prstDash val="solid"/>
              <a:round/>
              <a:headEnd/>
              <a:tailEnd/>
            </a:ln>
            <a:extLst>
              <a:ext uri="{909E8E84-426E-40DD-AFC4-6F175D3DCCD1}">
                <a14:hiddenFill xmlns:a14="http://schemas.microsoft.com/office/drawing/2010/main">
                  <a:solidFill>
                    <a:srgbClr val="00FF00"/>
                  </a:solidFill>
                </a14:hiddenFill>
              </a:ext>
            </a:extLst>
          </p:spPr>
          <p:txBody>
            <a:bodyPr/>
            <a:lstStyle/>
            <a:p>
              <a:endParaRPr lang="en-US"/>
            </a:p>
          </p:txBody>
        </p:sp>
        <p:sp>
          <p:nvSpPr>
            <p:cNvPr id="2594" name="Freeform 3480"/>
            <p:cNvSpPr>
              <a:spLocks noEditPoints="1"/>
            </p:cNvSpPr>
            <p:nvPr/>
          </p:nvSpPr>
          <p:spPr bwMode="auto">
            <a:xfrm>
              <a:off x="4960938" y="3197225"/>
              <a:ext cx="142875" cy="58738"/>
            </a:xfrm>
            <a:custGeom>
              <a:avLst/>
              <a:gdLst>
                <a:gd name="T0" fmla="*/ 142875 w 90"/>
                <a:gd name="T1" fmla="*/ 23813 h 37"/>
                <a:gd name="T2" fmla="*/ 142875 w 90"/>
                <a:gd name="T3" fmla="*/ 34925 h 37"/>
                <a:gd name="T4" fmla="*/ 142875 w 90"/>
                <a:gd name="T5" fmla="*/ 41275 h 37"/>
                <a:gd name="T6" fmla="*/ 136525 w 90"/>
                <a:gd name="T7" fmla="*/ 47625 h 37"/>
                <a:gd name="T8" fmla="*/ 130175 w 90"/>
                <a:gd name="T9" fmla="*/ 47625 h 37"/>
                <a:gd name="T10" fmla="*/ 130175 w 90"/>
                <a:gd name="T11" fmla="*/ 58738 h 37"/>
                <a:gd name="T12" fmla="*/ 119063 w 90"/>
                <a:gd name="T13" fmla="*/ 47625 h 37"/>
                <a:gd name="T14" fmla="*/ 112713 w 90"/>
                <a:gd name="T15" fmla="*/ 34925 h 37"/>
                <a:gd name="T16" fmla="*/ 119063 w 90"/>
                <a:gd name="T17" fmla="*/ 34925 h 37"/>
                <a:gd name="T18" fmla="*/ 123825 w 90"/>
                <a:gd name="T19" fmla="*/ 28575 h 37"/>
                <a:gd name="T20" fmla="*/ 130175 w 90"/>
                <a:gd name="T21" fmla="*/ 34925 h 37"/>
                <a:gd name="T22" fmla="*/ 123825 w 90"/>
                <a:gd name="T23" fmla="*/ 28575 h 37"/>
                <a:gd name="T24" fmla="*/ 112713 w 90"/>
                <a:gd name="T25" fmla="*/ 28575 h 37"/>
                <a:gd name="T26" fmla="*/ 112713 w 90"/>
                <a:gd name="T27" fmla="*/ 23813 h 37"/>
                <a:gd name="T28" fmla="*/ 100013 w 90"/>
                <a:gd name="T29" fmla="*/ 11113 h 37"/>
                <a:gd name="T30" fmla="*/ 95250 w 90"/>
                <a:gd name="T31" fmla="*/ 11113 h 37"/>
                <a:gd name="T32" fmla="*/ 88900 w 90"/>
                <a:gd name="T33" fmla="*/ 11113 h 37"/>
                <a:gd name="T34" fmla="*/ 82550 w 90"/>
                <a:gd name="T35" fmla="*/ 17463 h 37"/>
                <a:gd name="T36" fmla="*/ 76200 w 90"/>
                <a:gd name="T37" fmla="*/ 28575 h 37"/>
                <a:gd name="T38" fmla="*/ 65088 w 90"/>
                <a:gd name="T39" fmla="*/ 28575 h 37"/>
                <a:gd name="T40" fmla="*/ 65088 w 90"/>
                <a:gd name="T41" fmla="*/ 34925 h 37"/>
                <a:gd name="T42" fmla="*/ 71438 w 90"/>
                <a:gd name="T43" fmla="*/ 41275 h 37"/>
                <a:gd name="T44" fmla="*/ 71438 w 90"/>
                <a:gd name="T45" fmla="*/ 52388 h 37"/>
                <a:gd name="T46" fmla="*/ 58738 w 90"/>
                <a:gd name="T47" fmla="*/ 58738 h 37"/>
                <a:gd name="T48" fmla="*/ 52388 w 90"/>
                <a:gd name="T49" fmla="*/ 58738 h 37"/>
                <a:gd name="T50" fmla="*/ 52388 w 90"/>
                <a:gd name="T51" fmla="*/ 47625 h 37"/>
                <a:gd name="T52" fmla="*/ 47625 w 90"/>
                <a:gd name="T53" fmla="*/ 41275 h 37"/>
                <a:gd name="T54" fmla="*/ 41275 w 90"/>
                <a:gd name="T55" fmla="*/ 47625 h 37"/>
                <a:gd name="T56" fmla="*/ 34925 w 90"/>
                <a:gd name="T57" fmla="*/ 41275 h 37"/>
                <a:gd name="T58" fmla="*/ 34925 w 90"/>
                <a:gd name="T59" fmla="*/ 34925 h 37"/>
                <a:gd name="T60" fmla="*/ 17463 w 90"/>
                <a:gd name="T61" fmla="*/ 28575 h 37"/>
                <a:gd name="T62" fmla="*/ 11113 w 90"/>
                <a:gd name="T63" fmla="*/ 28575 h 37"/>
                <a:gd name="T64" fmla="*/ 4763 w 90"/>
                <a:gd name="T65" fmla="*/ 28575 h 37"/>
                <a:gd name="T66" fmla="*/ 4763 w 90"/>
                <a:gd name="T67" fmla="*/ 34925 h 37"/>
                <a:gd name="T68" fmla="*/ 0 w 90"/>
                <a:gd name="T69" fmla="*/ 28575 h 37"/>
                <a:gd name="T70" fmla="*/ 4763 w 90"/>
                <a:gd name="T71" fmla="*/ 23813 h 37"/>
                <a:gd name="T72" fmla="*/ 4763 w 90"/>
                <a:gd name="T73" fmla="*/ 17463 h 37"/>
                <a:gd name="T74" fmla="*/ 4763 w 90"/>
                <a:gd name="T75" fmla="*/ 11113 h 37"/>
                <a:gd name="T76" fmla="*/ 4763 w 90"/>
                <a:gd name="T77" fmla="*/ 0 h 37"/>
                <a:gd name="T78" fmla="*/ 11113 w 90"/>
                <a:gd name="T79" fmla="*/ 0 h 37"/>
                <a:gd name="T80" fmla="*/ 17463 w 90"/>
                <a:gd name="T81" fmla="*/ 11113 h 37"/>
                <a:gd name="T82" fmla="*/ 28575 w 90"/>
                <a:gd name="T83" fmla="*/ 11113 h 37"/>
                <a:gd name="T84" fmla="*/ 34925 w 90"/>
                <a:gd name="T85" fmla="*/ 17463 h 37"/>
                <a:gd name="T86" fmla="*/ 47625 w 90"/>
                <a:gd name="T87" fmla="*/ 17463 h 37"/>
                <a:gd name="T88" fmla="*/ 52388 w 90"/>
                <a:gd name="T89" fmla="*/ 17463 h 37"/>
                <a:gd name="T90" fmla="*/ 65088 w 90"/>
                <a:gd name="T91" fmla="*/ 11113 h 37"/>
                <a:gd name="T92" fmla="*/ 76200 w 90"/>
                <a:gd name="T93" fmla="*/ 4763 h 37"/>
                <a:gd name="T94" fmla="*/ 82550 w 90"/>
                <a:gd name="T95" fmla="*/ 0 h 37"/>
                <a:gd name="T96" fmla="*/ 100013 w 90"/>
                <a:gd name="T97" fmla="*/ 0 h 37"/>
                <a:gd name="T98" fmla="*/ 100013 w 90"/>
                <a:gd name="T99" fmla="*/ 0 h 37"/>
                <a:gd name="T100" fmla="*/ 112713 w 90"/>
                <a:gd name="T101" fmla="*/ 4763 h 37"/>
                <a:gd name="T102" fmla="*/ 130175 w 90"/>
                <a:gd name="T103" fmla="*/ 11113 h 37"/>
                <a:gd name="T104" fmla="*/ 136525 w 90"/>
                <a:gd name="T105" fmla="*/ 17463 h 37"/>
                <a:gd name="T106" fmla="*/ 34925 w 90"/>
                <a:gd name="T107" fmla="*/ 52388 h 37"/>
                <a:gd name="T108" fmla="*/ 28575 w 90"/>
                <a:gd name="T109" fmla="*/ 47625 h 37"/>
                <a:gd name="T110" fmla="*/ 34925 w 90"/>
                <a:gd name="T111" fmla="*/ 52388 h 37"/>
                <a:gd name="T112" fmla="*/ 34925 w 90"/>
                <a:gd name="T113" fmla="*/ 52388 h 37"/>
                <a:gd name="T114" fmla="*/ 100013 w 90"/>
                <a:gd name="T115" fmla="*/ 23813 h 37"/>
                <a:gd name="T116" fmla="*/ 106363 w 90"/>
                <a:gd name="T117" fmla="*/ 28575 h 37"/>
                <a:gd name="T118" fmla="*/ 17463 w 90"/>
                <a:gd name="T119" fmla="*/ 4763 h 37"/>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90" h="37">
                  <a:moveTo>
                    <a:pt x="90" y="15"/>
                  </a:moveTo>
                  <a:lnTo>
                    <a:pt x="90" y="15"/>
                  </a:lnTo>
                  <a:lnTo>
                    <a:pt x="86" y="15"/>
                  </a:lnTo>
                  <a:lnTo>
                    <a:pt x="90" y="15"/>
                  </a:lnTo>
                  <a:lnTo>
                    <a:pt x="90" y="18"/>
                  </a:lnTo>
                  <a:lnTo>
                    <a:pt x="90" y="22"/>
                  </a:lnTo>
                  <a:lnTo>
                    <a:pt x="90" y="26"/>
                  </a:lnTo>
                  <a:lnTo>
                    <a:pt x="90" y="30"/>
                  </a:lnTo>
                  <a:lnTo>
                    <a:pt x="86" y="30"/>
                  </a:lnTo>
                  <a:lnTo>
                    <a:pt x="82" y="30"/>
                  </a:lnTo>
                  <a:lnTo>
                    <a:pt x="82" y="33"/>
                  </a:lnTo>
                  <a:lnTo>
                    <a:pt x="82" y="37"/>
                  </a:lnTo>
                  <a:lnTo>
                    <a:pt x="78" y="33"/>
                  </a:lnTo>
                  <a:lnTo>
                    <a:pt x="75" y="30"/>
                  </a:lnTo>
                  <a:lnTo>
                    <a:pt x="75" y="26"/>
                  </a:lnTo>
                  <a:lnTo>
                    <a:pt x="71" y="26"/>
                  </a:lnTo>
                  <a:lnTo>
                    <a:pt x="71" y="22"/>
                  </a:lnTo>
                  <a:lnTo>
                    <a:pt x="75" y="22"/>
                  </a:lnTo>
                  <a:lnTo>
                    <a:pt x="75" y="18"/>
                  </a:lnTo>
                  <a:lnTo>
                    <a:pt x="78" y="18"/>
                  </a:lnTo>
                  <a:lnTo>
                    <a:pt x="82" y="18"/>
                  </a:lnTo>
                  <a:lnTo>
                    <a:pt x="82" y="22"/>
                  </a:lnTo>
                  <a:lnTo>
                    <a:pt x="82" y="18"/>
                  </a:lnTo>
                  <a:lnTo>
                    <a:pt x="78" y="18"/>
                  </a:lnTo>
                  <a:lnTo>
                    <a:pt x="75" y="18"/>
                  </a:lnTo>
                  <a:lnTo>
                    <a:pt x="71" y="18"/>
                  </a:lnTo>
                  <a:lnTo>
                    <a:pt x="71" y="15"/>
                  </a:lnTo>
                  <a:lnTo>
                    <a:pt x="67" y="11"/>
                  </a:lnTo>
                  <a:lnTo>
                    <a:pt x="63" y="11"/>
                  </a:lnTo>
                  <a:lnTo>
                    <a:pt x="63" y="7"/>
                  </a:lnTo>
                  <a:lnTo>
                    <a:pt x="60" y="7"/>
                  </a:lnTo>
                  <a:lnTo>
                    <a:pt x="56" y="7"/>
                  </a:lnTo>
                  <a:lnTo>
                    <a:pt x="56" y="11"/>
                  </a:lnTo>
                  <a:lnTo>
                    <a:pt x="52" y="11"/>
                  </a:lnTo>
                  <a:lnTo>
                    <a:pt x="52" y="15"/>
                  </a:lnTo>
                  <a:lnTo>
                    <a:pt x="48" y="18"/>
                  </a:lnTo>
                  <a:lnTo>
                    <a:pt x="45" y="18"/>
                  </a:lnTo>
                  <a:lnTo>
                    <a:pt x="41" y="18"/>
                  </a:lnTo>
                  <a:lnTo>
                    <a:pt x="41" y="22"/>
                  </a:lnTo>
                  <a:lnTo>
                    <a:pt x="41" y="26"/>
                  </a:lnTo>
                  <a:lnTo>
                    <a:pt x="45" y="26"/>
                  </a:lnTo>
                  <a:lnTo>
                    <a:pt x="48" y="30"/>
                  </a:lnTo>
                  <a:lnTo>
                    <a:pt x="48" y="33"/>
                  </a:lnTo>
                  <a:lnTo>
                    <a:pt x="45" y="33"/>
                  </a:lnTo>
                  <a:lnTo>
                    <a:pt x="41" y="33"/>
                  </a:lnTo>
                  <a:lnTo>
                    <a:pt x="41" y="37"/>
                  </a:lnTo>
                  <a:lnTo>
                    <a:pt x="37" y="37"/>
                  </a:lnTo>
                  <a:lnTo>
                    <a:pt x="33" y="37"/>
                  </a:lnTo>
                  <a:lnTo>
                    <a:pt x="33" y="33"/>
                  </a:lnTo>
                  <a:lnTo>
                    <a:pt x="33" y="30"/>
                  </a:lnTo>
                  <a:lnTo>
                    <a:pt x="30" y="30"/>
                  </a:lnTo>
                  <a:lnTo>
                    <a:pt x="30" y="26"/>
                  </a:lnTo>
                  <a:lnTo>
                    <a:pt x="30" y="30"/>
                  </a:lnTo>
                  <a:lnTo>
                    <a:pt x="26" y="30"/>
                  </a:lnTo>
                  <a:lnTo>
                    <a:pt x="22" y="30"/>
                  </a:lnTo>
                  <a:lnTo>
                    <a:pt x="22" y="26"/>
                  </a:lnTo>
                  <a:lnTo>
                    <a:pt x="22" y="22"/>
                  </a:lnTo>
                  <a:lnTo>
                    <a:pt x="18" y="22"/>
                  </a:lnTo>
                  <a:lnTo>
                    <a:pt x="15" y="22"/>
                  </a:lnTo>
                  <a:lnTo>
                    <a:pt x="11" y="18"/>
                  </a:lnTo>
                  <a:lnTo>
                    <a:pt x="7" y="18"/>
                  </a:lnTo>
                  <a:lnTo>
                    <a:pt x="3" y="18"/>
                  </a:lnTo>
                  <a:lnTo>
                    <a:pt x="3" y="22"/>
                  </a:lnTo>
                  <a:lnTo>
                    <a:pt x="0" y="18"/>
                  </a:lnTo>
                  <a:lnTo>
                    <a:pt x="3" y="18"/>
                  </a:lnTo>
                  <a:lnTo>
                    <a:pt x="3" y="15"/>
                  </a:lnTo>
                  <a:lnTo>
                    <a:pt x="3" y="11"/>
                  </a:lnTo>
                  <a:lnTo>
                    <a:pt x="3" y="7"/>
                  </a:lnTo>
                  <a:lnTo>
                    <a:pt x="0" y="7"/>
                  </a:lnTo>
                  <a:lnTo>
                    <a:pt x="0" y="3"/>
                  </a:lnTo>
                  <a:lnTo>
                    <a:pt x="0" y="0"/>
                  </a:lnTo>
                  <a:lnTo>
                    <a:pt x="3" y="0"/>
                  </a:lnTo>
                  <a:lnTo>
                    <a:pt x="7" y="0"/>
                  </a:lnTo>
                  <a:lnTo>
                    <a:pt x="11" y="3"/>
                  </a:lnTo>
                  <a:lnTo>
                    <a:pt x="11" y="7"/>
                  </a:lnTo>
                  <a:lnTo>
                    <a:pt x="15" y="7"/>
                  </a:lnTo>
                  <a:lnTo>
                    <a:pt x="15" y="11"/>
                  </a:lnTo>
                  <a:lnTo>
                    <a:pt x="15" y="7"/>
                  </a:lnTo>
                  <a:lnTo>
                    <a:pt x="18" y="7"/>
                  </a:lnTo>
                  <a:lnTo>
                    <a:pt x="18" y="3"/>
                  </a:lnTo>
                  <a:lnTo>
                    <a:pt x="18" y="7"/>
                  </a:lnTo>
                  <a:lnTo>
                    <a:pt x="22" y="7"/>
                  </a:lnTo>
                  <a:lnTo>
                    <a:pt x="22" y="11"/>
                  </a:lnTo>
                  <a:lnTo>
                    <a:pt x="26" y="11"/>
                  </a:lnTo>
                  <a:lnTo>
                    <a:pt x="30" y="11"/>
                  </a:lnTo>
                  <a:lnTo>
                    <a:pt x="33" y="11"/>
                  </a:lnTo>
                  <a:lnTo>
                    <a:pt x="33" y="7"/>
                  </a:lnTo>
                  <a:lnTo>
                    <a:pt x="37" y="7"/>
                  </a:lnTo>
                  <a:lnTo>
                    <a:pt x="41" y="7"/>
                  </a:lnTo>
                  <a:lnTo>
                    <a:pt x="45" y="7"/>
                  </a:lnTo>
                  <a:lnTo>
                    <a:pt x="45" y="3"/>
                  </a:lnTo>
                  <a:lnTo>
                    <a:pt x="48" y="3"/>
                  </a:lnTo>
                  <a:lnTo>
                    <a:pt x="52" y="3"/>
                  </a:lnTo>
                  <a:lnTo>
                    <a:pt x="52" y="0"/>
                  </a:lnTo>
                  <a:lnTo>
                    <a:pt x="56" y="0"/>
                  </a:lnTo>
                  <a:lnTo>
                    <a:pt x="60" y="0"/>
                  </a:lnTo>
                  <a:lnTo>
                    <a:pt x="63" y="0"/>
                  </a:lnTo>
                  <a:lnTo>
                    <a:pt x="67" y="0"/>
                  </a:lnTo>
                  <a:lnTo>
                    <a:pt x="71" y="0"/>
                  </a:lnTo>
                  <a:lnTo>
                    <a:pt x="71" y="3"/>
                  </a:lnTo>
                  <a:lnTo>
                    <a:pt x="75" y="3"/>
                  </a:lnTo>
                  <a:lnTo>
                    <a:pt x="78" y="3"/>
                  </a:lnTo>
                  <a:lnTo>
                    <a:pt x="78" y="7"/>
                  </a:lnTo>
                  <a:lnTo>
                    <a:pt x="82" y="7"/>
                  </a:lnTo>
                  <a:lnTo>
                    <a:pt x="82" y="11"/>
                  </a:lnTo>
                  <a:lnTo>
                    <a:pt x="86" y="11"/>
                  </a:lnTo>
                  <a:lnTo>
                    <a:pt x="86" y="15"/>
                  </a:lnTo>
                  <a:lnTo>
                    <a:pt x="90" y="15"/>
                  </a:lnTo>
                  <a:close/>
                  <a:moveTo>
                    <a:pt x="22" y="33"/>
                  </a:moveTo>
                  <a:lnTo>
                    <a:pt x="22" y="33"/>
                  </a:lnTo>
                  <a:lnTo>
                    <a:pt x="18" y="33"/>
                  </a:lnTo>
                  <a:lnTo>
                    <a:pt x="18" y="30"/>
                  </a:lnTo>
                  <a:lnTo>
                    <a:pt x="22" y="30"/>
                  </a:lnTo>
                  <a:lnTo>
                    <a:pt x="22" y="33"/>
                  </a:lnTo>
                  <a:close/>
                  <a:moveTo>
                    <a:pt x="63" y="18"/>
                  </a:moveTo>
                  <a:lnTo>
                    <a:pt x="63" y="18"/>
                  </a:lnTo>
                  <a:lnTo>
                    <a:pt x="63" y="15"/>
                  </a:lnTo>
                  <a:lnTo>
                    <a:pt x="67" y="18"/>
                  </a:lnTo>
                  <a:lnTo>
                    <a:pt x="63" y="18"/>
                  </a:lnTo>
                  <a:close/>
                  <a:moveTo>
                    <a:pt x="11" y="3"/>
                  </a:moveTo>
                  <a:lnTo>
                    <a:pt x="11" y="3"/>
                  </a:lnTo>
                  <a:lnTo>
                    <a:pt x="11" y="0"/>
                  </a:lnTo>
                  <a:lnTo>
                    <a:pt x="11" y="3"/>
                  </a:lnTo>
                  <a:close/>
                </a:path>
              </a:pathLst>
            </a:custGeom>
            <a:noFill/>
            <a:ln w="6350">
              <a:solidFill>
                <a:srgbClr val="000000"/>
              </a:solidFill>
              <a:prstDash val="solid"/>
              <a:round/>
              <a:headEnd/>
              <a:tailEnd/>
            </a:ln>
            <a:extLst>
              <a:ext uri="{909E8E84-426E-40DD-AFC4-6F175D3DCCD1}">
                <a14:hiddenFill xmlns:a14="http://schemas.microsoft.com/office/drawing/2010/main">
                  <a:solidFill>
                    <a:srgbClr val="339933"/>
                  </a:solidFill>
                </a14:hiddenFill>
              </a:ext>
            </a:extLst>
          </p:spPr>
          <p:txBody>
            <a:bodyPr/>
            <a:lstStyle/>
            <a:p>
              <a:endParaRPr lang="en-US"/>
            </a:p>
          </p:txBody>
        </p:sp>
        <p:sp>
          <p:nvSpPr>
            <p:cNvPr id="2595" name="Freeform 3485"/>
            <p:cNvSpPr>
              <a:spLocks/>
            </p:cNvSpPr>
            <p:nvPr/>
          </p:nvSpPr>
          <p:spPr bwMode="auto">
            <a:xfrm>
              <a:off x="5586413" y="3286125"/>
              <a:ext cx="101600" cy="101600"/>
            </a:xfrm>
            <a:custGeom>
              <a:avLst/>
              <a:gdLst>
                <a:gd name="T0" fmla="*/ 95250 w 64"/>
                <a:gd name="T1" fmla="*/ 17463 h 64"/>
                <a:gd name="T2" fmla="*/ 88900 w 64"/>
                <a:gd name="T3" fmla="*/ 17463 h 64"/>
                <a:gd name="T4" fmla="*/ 88900 w 64"/>
                <a:gd name="T5" fmla="*/ 30163 h 64"/>
                <a:gd name="T6" fmla="*/ 88900 w 64"/>
                <a:gd name="T7" fmla="*/ 36513 h 64"/>
                <a:gd name="T8" fmla="*/ 88900 w 64"/>
                <a:gd name="T9" fmla="*/ 36513 h 64"/>
                <a:gd name="T10" fmla="*/ 88900 w 64"/>
                <a:gd name="T11" fmla="*/ 47625 h 64"/>
                <a:gd name="T12" fmla="*/ 95250 w 64"/>
                <a:gd name="T13" fmla="*/ 53975 h 64"/>
                <a:gd name="T14" fmla="*/ 95250 w 64"/>
                <a:gd name="T15" fmla="*/ 65088 h 64"/>
                <a:gd name="T16" fmla="*/ 95250 w 64"/>
                <a:gd name="T17" fmla="*/ 71438 h 64"/>
                <a:gd name="T18" fmla="*/ 95250 w 64"/>
                <a:gd name="T19" fmla="*/ 77788 h 64"/>
                <a:gd name="T20" fmla="*/ 88900 w 64"/>
                <a:gd name="T21" fmla="*/ 84138 h 64"/>
                <a:gd name="T22" fmla="*/ 88900 w 64"/>
                <a:gd name="T23" fmla="*/ 84138 h 64"/>
                <a:gd name="T24" fmla="*/ 84138 w 64"/>
                <a:gd name="T25" fmla="*/ 88900 h 64"/>
                <a:gd name="T26" fmla="*/ 84138 w 64"/>
                <a:gd name="T27" fmla="*/ 88900 h 64"/>
                <a:gd name="T28" fmla="*/ 77788 w 64"/>
                <a:gd name="T29" fmla="*/ 88900 h 64"/>
                <a:gd name="T30" fmla="*/ 71438 w 64"/>
                <a:gd name="T31" fmla="*/ 84138 h 64"/>
                <a:gd name="T32" fmla="*/ 53975 w 64"/>
                <a:gd name="T33" fmla="*/ 84138 h 64"/>
                <a:gd name="T34" fmla="*/ 47625 w 64"/>
                <a:gd name="T35" fmla="*/ 84138 h 64"/>
                <a:gd name="T36" fmla="*/ 47625 w 64"/>
                <a:gd name="T37" fmla="*/ 95250 h 64"/>
                <a:gd name="T38" fmla="*/ 47625 w 64"/>
                <a:gd name="T39" fmla="*/ 101600 h 64"/>
                <a:gd name="T40" fmla="*/ 47625 w 64"/>
                <a:gd name="T41" fmla="*/ 101600 h 64"/>
                <a:gd name="T42" fmla="*/ 36513 w 64"/>
                <a:gd name="T43" fmla="*/ 101600 h 64"/>
                <a:gd name="T44" fmla="*/ 30163 w 64"/>
                <a:gd name="T45" fmla="*/ 95250 h 64"/>
                <a:gd name="T46" fmla="*/ 30163 w 64"/>
                <a:gd name="T47" fmla="*/ 88900 h 64"/>
                <a:gd name="T48" fmla="*/ 17463 w 64"/>
                <a:gd name="T49" fmla="*/ 77788 h 64"/>
                <a:gd name="T50" fmla="*/ 17463 w 64"/>
                <a:gd name="T51" fmla="*/ 71438 h 64"/>
                <a:gd name="T52" fmla="*/ 17463 w 64"/>
                <a:gd name="T53" fmla="*/ 65088 h 64"/>
                <a:gd name="T54" fmla="*/ 12700 w 64"/>
                <a:gd name="T55" fmla="*/ 65088 h 64"/>
                <a:gd name="T56" fmla="*/ 6350 w 64"/>
                <a:gd name="T57" fmla="*/ 60325 h 64"/>
                <a:gd name="T58" fmla="*/ 6350 w 64"/>
                <a:gd name="T59" fmla="*/ 60325 h 64"/>
                <a:gd name="T60" fmla="*/ 0 w 64"/>
                <a:gd name="T61" fmla="*/ 53975 h 64"/>
                <a:gd name="T62" fmla="*/ 0 w 64"/>
                <a:gd name="T63" fmla="*/ 53975 h 64"/>
                <a:gd name="T64" fmla="*/ 0 w 64"/>
                <a:gd name="T65" fmla="*/ 47625 h 64"/>
                <a:gd name="T66" fmla="*/ 0 w 64"/>
                <a:gd name="T67" fmla="*/ 41275 h 64"/>
                <a:gd name="T68" fmla="*/ 0 w 64"/>
                <a:gd name="T69" fmla="*/ 36513 h 64"/>
                <a:gd name="T70" fmla="*/ 0 w 64"/>
                <a:gd name="T71" fmla="*/ 30163 h 64"/>
                <a:gd name="T72" fmla="*/ 0 w 64"/>
                <a:gd name="T73" fmla="*/ 23813 h 64"/>
                <a:gd name="T74" fmla="*/ 12700 w 64"/>
                <a:gd name="T75" fmla="*/ 23813 h 64"/>
                <a:gd name="T76" fmla="*/ 17463 w 64"/>
                <a:gd name="T77" fmla="*/ 17463 h 64"/>
                <a:gd name="T78" fmla="*/ 17463 w 64"/>
                <a:gd name="T79" fmla="*/ 17463 h 64"/>
                <a:gd name="T80" fmla="*/ 17463 w 64"/>
                <a:gd name="T81" fmla="*/ 17463 h 64"/>
                <a:gd name="T82" fmla="*/ 17463 w 64"/>
                <a:gd name="T83" fmla="*/ 12700 h 64"/>
                <a:gd name="T84" fmla="*/ 17463 w 64"/>
                <a:gd name="T85" fmla="*/ 6350 h 64"/>
                <a:gd name="T86" fmla="*/ 23813 w 64"/>
                <a:gd name="T87" fmla="*/ 0 h 64"/>
                <a:gd name="T88" fmla="*/ 36513 w 64"/>
                <a:gd name="T89" fmla="*/ 0 h 64"/>
                <a:gd name="T90" fmla="*/ 53975 w 64"/>
                <a:gd name="T91" fmla="*/ 6350 h 64"/>
                <a:gd name="T92" fmla="*/ 53975 w 64"/>
                <a:gd name="T93" fmla="*/ 6350 h 64"/>
                <a:gd name="T94" fmla="*/ 53975 w 64"/>
                <a:gd name="T95" fmla="*/ 0 h 64"/>
                <a:gd name="T96" fmla="*/ 65088 w 64"/>
                <a:gd name="T97" fmla="*/ 0 h 64"/>
                <a:gd name="T98" fmla="*/ 65088 w 64"/>
                <a:gd name="T99" fmla="*/ 0 h 64"/>
                <a:gd name="T100" fmla="*/ 71438 w 64"/>
                <a:gd name="T101" fmla="*/ 0 h 64"/>
                <a:gd name="T102" fmla="*/ 77788 w 64"/>
                <a:gd name="T103" fmla="*/ 0 h 64"/>
                <a:gd name="T104" fmla="*/ 71438 w 64"/>
                <a:gd name="T105" fmla="*/ 0 h 64"/>
                <a:gd name="T106" fmla="*/ 71438 w 64"/>
                <a:gd name="T107" fmla="*/ 0 h 64"/>
                <a:gd name="T108" fmla="*/ 84138 w 64"/>
                <a:gd name="T109" fmla="*/ 0 h 64"/>
                <a:gd name="T110" fmla="*/ 95250 w 64"/>
                <a:gd name="T111" fmla="*/ 0 h 64"/>
                <a:gd name="T112" fmla="*/ 101600 w 64"/>
                <a:gd name="T113" fmla="*/ 6350 h 64"/>
                <a:gd name="T114" fmla="*/ 95250 w 64"/>
                <a:gd name="T115" fmla="*/ 12700 h 64"/>
                <a:gd name="T116" fmla="*/ 95250 w 64"/>
                <a:gd name="T117" fmla="*/ 17463 h 64"/>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64" h="64">
                  <a:moveTo>
                    <a:pt x="60" y="11"/>
                  </a:moveTo>
                  <a:lnTo>
                    <a:pt x="60" y="11"/>
                  </a:lnTo>
                  <a:lnTo>
                    <a:pt x="56" y="11"/>
                  </a:lnTo>
                  <a:lnTo>
                    <a:pt x="56" y="15"/>
                  </a:lnTo>
                  <a:lnTo>
                    <a:pt x="56" y="19"/>
                  </a:lnTo>
                  <a:lnTo>
                    <a:pt x="56" y="23"/>
                  </a:lnTo>
                  <a:lnTo>
                    <a:pt x="56" y="26"/>
                  </a:lnTo>
                  <a:lnTo>
                    <a:pt x="56" y="30"/>
                  </a:lnTo>
                  <a:lnTo>
                    <a:pt x="60" y="34"/>
                  </a:lnTo>
                  <a:lnTo>
                    <a:pt x="64" y="38"/>
                  </a:lnTo>
                  <a:lnTo>
                    <a:pt x="60" y="41"/>
                  </a:lnTo>
                  <a:lnTo>
                    <a:pt x="60" y="45"/>
                  </a:lnTo>
                  <a:lnTo>
                    <a:pt x="60" y="49"/>
                  </a:lnTo>
                  <a:lnTo>
                    <a:pt x="56" y="53"/>
                  </a:lnTo>
                  <a:lnTo>
                    <a:pt x="56" y="56"/>
                  </a:lnTo>
                  <a:lnTo>
                    <a:pt x="53" y="56"/>
                  </a:lnTo>
                  <a:lnTo>
                    <a:pt x="49" y="56"/>
                  </a:lnTo>
                  <a:lnTo>
                    <a:pt x="45" y="53"/>
                  </a:lnTo>
                  <a:lnTo>
                    <a:pt x="38" y="56"/>
                  </a:lnTo>
                  <a:lnTo>
                    <a:pt x="34" y="56"/>
                  </a:lnTo>
                  <a:lnTo>
                    <a:pt x="34" y="53"/>
                  </a:lnTo>
                  <a:lnTo>
                    <a:pt x="30" y="53"/>
                  </a:lnTo>
                  <a:lnTo>
                    <a:pt x="30" y="56"/>
                  </a:lnTo>
                  <a:lnTo>
                    <a:pt x="30" y="60"/>
                  </a:lnTo>
                  <a:lnTo>
                    <a:pt x="34" y="60"/>
                  </a:lnTo>
                  <a:lnTo>
                    <a:pt x="34" y="64"/>
                  </a:lnTo>
                  <a:lnTo>
                    <a:pt x="30" y="64"/>
                  </a:lnTo>
                  <a:lnTo>
                    <a:pt x="26" y="64"/>
                  </a:lnTo>
                  <a:lnTo>
                    <a:pt x="23" y="64"/>
                  </a:lnTo>
                  <a:lnTo>
                    <a:pt x="23" y="60"/>
                  </a:lnTo>
                  <a:lnTo>
                    <a:pt x="19" y="60"/>
                  </a:lnTo>
                  <a:lnTo>
                    <a:pt x="19" y="56"/>
                  </a:lnTo>
                  <a:lnTo>
                    <a:pt x="15" y="56"/>
                  </a:lnTo>
                  <a:lnTo>
                    <a:pt x="15" y="53"/>
                  </a:lnTo>
                  <a:lnTo>
                    <a:pt x="15" y="49"/>
                  </a:lnTo>
                  <a:lnTo>
                    <a:pt x="11" y="49"/>
                  </a:lnTo>
                  <a:lnTo>
                    <a:pt x="11" y="45"/>
                  </a:lnTo>
                  <a:lnTo>
                    <a:pt x="11" y="41"/>
                  </a:lnTo>
                  <a:lnTo>
                    <a:pt x="8" y="41"/>
                  </a:lnTo>
                  <a:lnTo>
                    <a:pt x="4" y="41"/>
                  </a:lnTo>
                  <a:lnTo>
                    <a:pt x="4" y="38"/>
                  </a:lnTo>
                  <a:lnTo>
                    <a:pt x="0" y="38"/>
                  </a:lnTo>
                  <a:lnTo>
                    <a:pt x="0" y="34"/>
                  </a:lnTo>
                  <a:lnTo>
                    <a:pt x="0" y="30"/>
                  </a:lnTo>
                  <a:lnTo>
                    <a:pt x="0" y="26"/>
                  </a:lnTo>
                  <a:lnTo>
                    <a:pt x="0" y="23"/>
                  </a:lnTo>
                  <a:lnTo>
                    <a:pt x="0" y="19"/>
                  </a:lnTo>
                  <a:lnTo>
                    <a:pt x="0" y="15"/>
                  </a:lnTo>
                  <a:lnTo>
                    <a:pt x="4" y="15"/>
                  </a:lnTo>
                  <a:lnTo>
                    <a:pt x="8" y="15"/>
                  </a:lnTo>
                  <a:lnTo>
                    <a:pt x="11" y="15"/>
                  </a:lnTo>
                  <a:lnTo>
                    <a:pt x="11" y="11"/>
                  </a:lnTo>
                  <a:lnTo>
                    <a:pt x="11" y="8"/>
                  </a:lnTo>
                  <a:lnTo>
                    <a:pt x="11" y="4"/>
                  </a:lnTo>
                  <a:lnTo>
                    <a:pt x="15" y="0"/>
                  </a:lnTo>
                  <a:lnTo>
                    <a:pt x="19" y="0"/>
                  </a:lnTo>
                  <a:lnTo>
                    <a:pt x="23" y="0"/>
                  </a:lnTo>
                  <a:lnTo>
                    <a:pt x="26" y="0"/>
                  </a:lnTo>
                  <a:lnTo>
                    <a:pt x="30" y="4"/>
                  </a:lnTo>
                  <a:lnTo>
                    <a:pt x="34" y="4"/>
                  </a:lnTo>
                  <a:lnTo>
                    <a:pt x="34" y="0"/>
                  </a:lnTo>
                  <a:lnTo>
                    <a:pt x="38" y="0"/>
                  </a:lnTo>
                  <a:lnTo>
                    <a:pt x="41" y="0"/>
                  </a:lnTo>
                  <a:lnTo>
                    <a:pt x="45" y="0"/>
                  </a:lnTo>
                  <a:lnTo>
                    <a:pt x="45" y="4"/>
                  </a:lnTo>
                  <a:lnTo>
                    <a:pt x="45" y="0"/>
                  </a:lnTo>
                  <a:lnTo>
                    <a:pt x="49" y="0"/>
                  </a:lnTo>
                  <a:lnTo>
                    <a:pt x="45" y="0"/>
                  </a:lnTo>
                  <a:lnTo>
                    <a:pt x="49" y="0"/>
                  </a:lnTo>
                  <a:lnTo>
                    <a:pt x="53" y="0"/>
                  </a:lnTo>
                  <a:lnTo>
                    <a:pt x="56" y="0"/>
                  </a:lnTo>
                  <a:lnTo>
                    <a:pt x="60" y="0"/>
                  </a:lnTo>
                  <a:lnTo>
                    <a:pt x="60" y="4"/>
                  </a:lnTo>
                  <a:lnTo>
                    <a:pt x="64" y="4"/>
                  </a:lnTo>
                  <a:lnTo>
                    <a:pt x="60" y="4"/>
                  </a:lnTo>
                  <a:lnTo>
                    <a:pt x="60" y="8"/>
                  </a:lnTo>
                  <a:lnTo>
                    <a:pt x="60" y="11"/>
                  </a:lnTo>
                  <a:close/>
                </a:path>
              </a:pathLst>
            </a:custGeom>
            <a:noFill/>
            <a:ln w="6350">
              <a:solidFill>
                <a:srgbClr val="000000"/>
              </a:solidFill>
              <a:prstDash val="solid"/>
              <a:round/>
              <a:headEnd/>
              <a:tailEnd/>
            </a:ln>
            <a:extLst>
              <a:ext uri="{909E8E84-426E-40DD-AFC4-6F175D3DCCD1}">
                <a14:hiddenFill xmlns:a14="http://schemas.microsoft.com/office/drawing/2010/main">
                  <a:solidFill>
                    <a:srgbClr val="00FF00"/>
                  </a:solidFill>
                </a14:hiddenFill>
              </a:ext>
            </a:extLst>
          </p:spPr>
          <p:txBody>
            <a:bodyPr/>
            <a:lstStyle/>
            <a:p>
              <a:endParaRPr lang="en-US"/>
            </a:p>
          </p:txBody>
        </p:sp>
        <p:sp>
          <p:nvSpPr>
            <p:cNvPr id="2596" name="Freeform 3494"/>
            <p:cNvSpPr>
              <a:spLocks noEditPoints="1"/>
            </p:cNvSpPr>
            <p:nvPr/>
          </p:nvSpPr>
          <p:spPr bwMode="auto">
            <a:xfrm>
              <a:off x="4995863" y="3119438"/>
              <a:ext cx="369887" cy="423862"/>
            </a:xfrm>
            <a:custGeom>
              <a:avLst/>
              <a:gdLst>
                <a:gd name="T0" fmla="*/ 238125 w 233"/>
                <a:gd name="T1" fmla="*/ 30162 h 267"/>
                <a:gd name="T2" fmla="*/ 220662 w 233"/>
                <a:gd name="T3" fmla="*/ 53975 h 267"/>
                <a:gd name="T4" fmla="*/ 214312 w 233"/>
                <a:gd name="T5" fmla="*/ 77787 h 267"/>
                <a:gd name="T6" fmla="*/ 214312 w 233"/>
                <a:gd name="T7" fmla="*/ 82550 h 267"/>
                <a:gd name="T8" fmla="*/ 233362 w 233"/>
                <a:gd name="T9" fmla="*/ 106362 h 267"/>
                <a:gd name="T10" fmla="*/ 233362 w 233"/>
                <a:gd name="T11" fmla="*/ 130175 h 267"/>
                <a:gd name="T12" fmla="*/ 244475 w 233"/>
                <a:gd name="T13" fmla="*/ 136525 h 267"/>
                <a:gd name="T14" fmla="*/ 268287 w 233"/>
                <a:gd name="T15" fmla="*/ 136525 h 267"/>
                <a:gd name="T16" fmla="*/ 304800 w 233"/>
                <a:gd name="T17" fmla="*/ 160337 h 267"/>
                <a:gd name="T18" fmla="*/ 333375 w 233"/>
                <a:gd name="T19" fmla="*/ 160337 h 267"/>
                <a:gd name="T20" fmla="*/ 352425 w 233"/>
                <a:gd name="T21" fmla="*/ 166687 h 267"/>
                <a:gd name="T22" fmla="*/ 346075 w 233"/>
                <a:gd name="T23" fmla="*/ 179387 h 267"/>
                <a:gd name="T24" fmla="*/ 346075 w 233"/>
                <a:gd name="T25" fmla="*/ 207962 h 267"/>
                <a:gd name="T26" fmla="*/ 358775 w 233"/>
                <a:gd name="T27" fmla="*/ 227012 h 267"/>
                <a:gd name="T28" fmla="*/ 346075 w 233"/>
                <a:gd name="T29" fmla="*/ 244475 h 267"/>
                <a:gd name="T30" fmla="*/ 363537 w 233"/>
                <a:gd name="T31" fmla="*/ 261937 h 267"/>
                <a:gd name="T32" fmla="*/ 363537 w 233"/>
                <a:gd name="T33" fmla="*/ 279400 h 267"/>
                <a:gd name="T34" fmla="*/ 346075 w 233"/>
                <a:gd name="T35" fmla="*/ 268287 h 267"/>
                <a:gd name="T36" fmla="*/ 315912 w 233"/>
                <a:gd name="T37" fmla="*/ 274637 h 267"/>
                <a:gd name="T38" fmla="*/ 292100 w 233"/>
                <a:gd name="T39" fmla="*/ 274637 h 267"/>
                <a:gd name="T40" fmla="*/ 309562 w 233"/>
                <a:gd name="T41" fmla="*/ 292100 h 267"/>
                <a:gd name="T42" fmla="*/ 285750 w 233"/>
                <a:gd name="T43" fmla="*/ 298450 h 267"/>
                <a:gd name="T44" fmla="*/ 292100 w 233"/>
                <a:gd name="T45" fmla="*/ 322262 h 267"/>
                <a:gd name="T46" fmla="*/ 304800 w 233"/>
                <a:gd name="T47" fmla="*/ 352425 h 267"/>
                <a:gd name="T48" fmla="*/ 292100 w 233"/>
                <a:gd name="T49" fmla="*/ 423862 h 267"/>
                <a:gd name="T50" fmla="*/ 274637 w 233"/>
                <a:gd name="T51" fmla="*/ 411162 h 267"/>
                <a:gd name="T52" fmla="*/ 274637 w 233"/>
                <a:gd name="T53" fmla="*/ 376237 h 267"/>
                <a:gd name="T54" fmla="*/ 250825 w 233"/>
                <a:gd name="T55" fmla="*/ 369887 h 267"/>
                <a:gd name="T56" fmla="*/ 227012 w 233"/>
                <a:gd name="T57" fmla="*/ 376237 h 267"/>
                <a:gd name="T58" fmla="*/ 214312 w 233"/>
                <a:gd name="T59" fmla="*/ 363537 h 267"/>
                <a:gd name="T60" fmla="*/ 203200 w 233"/>
                <a:gd name="T61" fmla="*/ 352425 h 267"/>
                <a:gd name="T62" fmla="*/ 185737 w 233"/>
                <a:gd name="T63" fmla="*/ 333375 h 267"/>
                <a:gd name="T64" fmla="*/ 173037 w 233"/>
                <a:gd name="T65" fmla="*/ 322262 h 267"/>
                <a:gd name="T66" fmla="*/ 149225 w 233"/>
                <a:gd name="T67" fmla="*/ 315912 h 267"/>
                <a:gd name="T68" fmla="*/ 131762 w 233"/>
                <a:gd name="T69" fmla="*/ 303212 h 267"/>
                <a:gd name="T70" fmla="*/ 112712 w 233"/>
                <a:gd name="T71" fmla="*/ 303212 h 267"/>
                <a:gd name="T72" fmla="*/ 95250 w 233"/>
                <a:gd name="T73" fmla="*/ 292100 h 267"/>
                <a:gd name="T74" fmla="*/ 84137 w 233"/>
                <a:gd name="T75" fmla="*/ 285750 h 267"/>
                <a:gd name="T76" fmla="*/ 65087 w 233"/>
                <a:gd name="T77" fmla="*/ 274637 h 267"/>
                <a:gd name="T78" fmla="*/ 77787 w 233"/>
                <a:gd name="T79" fmla="*/ 261937 h 267"/>
                <a:gd name="T80" fmla="*/ 77787 w 233"/>
                <a:gd name="T81" fmla="*/ 255587 h 267"/>
                <a:gd name="T82" fmla="*/ 95250 w 233"/>
                <a:gd name="T83" fmla="*/ 244475 h 267"/>
                <a:gd name="T84" fmla="*/ 107950 w 233"/>
                <a:gd name="T85" fmla="*/ 227012 h 267"/>
                <a:gd name="T86" fmla="*/ 107950 w 233"/>
                <a:gd name="T87" fmla="*/ 220662 h 267"/>
                <a:gd name="T88" fmla="*/ 107950 w 233"/>
                <a:gd name="T89" fmla="*/ 207962 h 267"/>
                <a:gd name="T90" fmla="*/ 107950 w 233"/>
                <a:gd name="T91" fmla="*/ 179387 h 267"/>
                <a:gd name="T92" fmla="*/ 101600 w 233"/>
                <a:gd name="T93" fmla="*/ 160337 h 267"/>
                <a:gd name="T94" fmla="*/ 101600 w 233"/>
                <a:gd name="T95" fmla="*/ 142875 h 267"/>
                <a:gd name="T96" fmla="*/ 107950 w 233"/>
                <a:gd name="T97" fmla="*/ 125412 h 267"/>
                <a:gd name="T98" fmla="*/ 101600 w 233"/>
                <a:gd name="T99" fmla="*/ 101600 h 267"/>
                <a:gd name="T100" fmla="*/ 119062 w 233"/>
                <a:gd name="T101" fmla="*/ 112712 h 267"/>
                <a:gd name="T102" fmla="*/ 125412 w 233"/>
                <a:gd name="T103" fmla="*/ 101600 h 267"/>
                <a:gd name="T104" fmla="*/ 149225 w 233"/>
                <a:gd name="T105" fmla="*/ 77787 h 267"/>
                <a:gd name="T106" fmla="*/ 149225 w 233"/>
                <a:gd name="T107" fmla="*/ 58737 h 267"/>
                <a:gd name="T108" fmla="*/ 166687 w 233"/>
                <a:gd name="T109" fmla="*/ 41275 h 267"/>
                <a:gd name="T110" fmla="*/ 173037 w 233"/>
                <a:gd name="T111" fmla="*/ 41275 h 267"/>
                <a:gd name="T112" fmla="*/ 185737 w 233"/>
                <a:gd name="T113" fmla="*/ 34925 h 267"/>
                <a:gd name="T114" fmla="*/ 203200 w 233"/>
                <a:gd name="T115" fmla="*/ 34925 h 267"/>
                <a:gd name="T116" fmla="*/ 227012 w 233"/>
                <a:gd name="T117" fmla="*/ 23812 h 267"/>
                <a:gd name="T118" fmla="*/ 250825 w 233"/>
                <a:gd name="T119" fmla="*/ 6350 h 267"/>
                <a:gd name="T120" fmla="*/ 261937 w 233"/>
                <a:gd name="T121" fmla="*/ 17462 h 267"/>
                <a:gd name="T122" fmla="*/ 88900 w 233"/>
                <a:gd name="T123" fmla="*/ 250825 h 267"/>
                <a:gd name="T124" fmla="*/ 0 w 233"/>
                <a:gd name="T125" fmla="*/ 6350 h 267"/>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233" h="267">
                  <a:moveTo>
                    <a:pt x="162" y="11"/>
                  </a:moveTo>
                  <a:lnTo>
                    <a:pt x="158" y="15"/>
                  </a:lnTo>
                  <a:lnTo>
                    <a:pt x="154" y="15"/>
                  </a:lnTo>
                  <a:lnTo>
                    <a:pt x="150" y="15"/>
                  </a:lnTo>
                  <a:lnTo>
                    <a:pt x="150" y="19"/>
                  </a:lnTo>
                  <a:lnTo>
                    <a:pt x="147" y="22"/>
                  </a:lnTo>
                  <a:lnTo>
                    <a:pt x="143" y="22"/>
                  </a:lnTo>
                  <a:lnTo>
                    <a:pt x="143" y="26"/>
                  </a:lnTo>
                  <a:lnTo>
                    <a:pt x="139" y="30"/>
                  </a:lnTo>
                  <a:lnTo>
                    <a:pt x="139" y="34"/>
                  </a:lnTo>
                  <a:lnTo>
                    <a:pt x="135" y="34"/>
                  </a:lnTo>
                  <a:lnTo>
                    <a:pt x="135" y="37"/>
                  </a:lnTo>
                  <a:lnTo>
                    <a:pt x="135" y="41"/>
                  </a:lnTo>
                  <a:lnTo>
                    <a:pt x="135" y="45"/>
                  </a:lnTo>
                  <a:lnTo>
                    <a:pt x="135" y="49"/>
                  </a:lnTo>
                  <a:lnTo>
                    <a:pt x="132" y="52"/>
                  </a:lnTo>
                  <a:lnTo>
                    <a:pt x="128" y="56"/>
                  </a:lnTo>
                  <a:lnTo>
                    <a:pt x="132" y="56"/>
                  </a:lnTo>
                  <a:lnTo>
                    <a:pt x="132" y="52"/>
                  </a:lnTo>
                  <a:lnTo>
                    <a:pt x="135" y="52"/>
                  </a:lnTo>
                  <a:lnTo>
                    <a:pt x="139" y="56"/>
                  </a:lnTo>
                  <a:lnTo>
                    <a:pt x="139" y="60"/>
                  </a:lnTo>
                  <a:lnTo>
                    <a:pt x="139" y="64"/>
                  </a:lnTo>
                  <a:lnTo>
                    <a:pt x="143" y="67"/>
                  </a:lnTo>
                  <a:lnTo>
                    <a:pt x="147" y="67"/>
                  </a:lnTo>
                  <a:lnTo>
                    <a:pt x="147" y="71"/>
                  </a:lnTo>
                  <a:lnTo>
                    <a:pt x="143" y="75"/>
                  </a:lnTo>
                  <a:lnTo>
                    <a:pt x="143" y="79"/>
                  </a:lnTo>
                  <a:lnTo>
                    <a:pt x="143" y="82"/>
                  </a:lnTo>
                  <a:lnTo>
                    <a:pt x="147" y="82"/>
                  </a:lnTo>
                  <a:lnTo>
                    <a:pt x="150" y="82"/>
                  </a:lnTo>
                  <a:lnTo>
                    <a:pt x="150" y="86"/>
                  </a:lnTo>
                  <a:lnTo>
                    <a:pt x="150" y="90"/>
                  </a:lnTo>
                  <a:lnTo>
                    <a:pt x="154" y="90"/>
                  </a:lnTo>
                  <a:lnTo>
                    <a:pt x="154" y="86"/>
                  </a:lnTo>
                  <a:lnTo>
                    <a:pt x="158" y="86"/>
                  </a:lnTo>
                  <a:lnTo>
                    <a:pt x="162" y="90"/>
                  </a:lnTo>
                  <a:lnTo>
                    <a:pt x="165" y="90"/>
                  </a:lnTo>
                  <a:lnTo>
                    <a:pt x="169" y="90"/>
                  </a:lnTo>
                  <a:lnTo>
                    <a:pt x="169" y="86"/>
                  </a:lnTo>
                  <a:lnTo>
                    <a:pt x="173" y="86"/>
                  </a:lnTo>
                  <a:lnTo>
                    <a:pt x="177" y="90"/>
                  </a:lnTo>
                  <a:lnTo>
                    <a:pt x="180" y="90"/>
                  </a:lnTo>
                  <a:lnTo>
                    <a:pt x="188" y="98"/>
                  </a:lnTo>
                  <a:lnTo>
                    <a:pt x="192" y="101"/>
                  </a:lnTo>
                  <a:lnTo>
                    <a:pt x="195" y="101"/>
                  </a:lnTo>
                  <a:lnTo>
                    <a:pt x="199" y="101"/>
                  </a:lnTo>
                  <a:lnTo>
                    <a:pt x="203" y="101"/>
                  </a:lnTo>
                  <a:lnTo>
                    <a:pt x="207" y="101"/>
                  </a:lnTo>
                  <a:lnTo>
                    <a:pt x="210" y="101"/>
                  </a:lnTo>
                  <a:lnTo>
                    <a:pt x="214" y="101"/>
                  </a:lnTo>
                  <a:lnTo>
                    <a:pt x="218" y="98"/>
                  </a:lnTo>
                  <a:lnTo>
                    <a:pt x="218" y="101"/>
                  </a:lnTo>
                  <a:lnTo>
                    <a:pt x="222" y="101"/>
                  </a:lnTo>
                  <a:lnTo>
                    <a:pt x="222" y="105"/>
                  </a:lnTo>
                  <a:lnTo>
                    <a:pt x="222" y="109"/>
                  </a:lnTo>
                  <a:lnTo>
                    <a:pt x="218" y="109"/>
                  </a:lnTo>
                  <a:lnTo>
                    <a:pt x="218" y="113"/>
                  </a:lnTo>
                  <a:lnTo>
                    <a:pt x="222" y="113"/>
                  </a:lnTo>
                  <a:lnTo>
                    <a:pt x="218" y="113"/>
                  </a:lnTo>
                  <a:lnTo>
                    <a:pt x="218" y="116"/>
                  </a:lnTo>
                  <a:lnTo>
                    <a:pt x="218" y="120"/>
                  </a:lnTo>
                  <a:lnTo>
                    <a:pt x="218" y="124"/>
                  </a:lnTo>
                  <a:lnTo>
                    <a:pt x="218" y="128"/>
                  </a:lnTo>
                  <a:lnTo>
                    <a:pt x="218" y="131"/>
                  </a:lnTo>
                  <a:lnTo>
                    <a:pt x="218" y="135"/>
                  </a:lnTo>
                  <a:lnTo>
                    <a:pt x="218" y="139"/>
                  </a:lnTo>
                  <a:lnTo>
                    <a:pt x="222" y="139"/>
                  </a:lnTo>
                  <a:lnTo>
                    <a:pt x="222" y="143"/>
                  </a:lnTo>
                  <a:lnTo>
                    <a:pt x="226" y="143"/>
                  </a:lnTo>
                  <a:lnTo>
                    <a:pt x="226" y="146"/>
                  </a:lnTo>
                  <a:lnTo>
                    <a:pt x="222" y="146"/>
                  </a:lnTo>
                  <a:lnTo>
                    <a:pt x="222" y="150"/>
                  </a:lnTo>
                  <a:lnTo>
                    <a:pt x="218" y="150"/>
                  </a:lnTo>
                  <a:lnTo>
                    <a:pt x="218" y="154"/>
                  </a:lnTo>
                  <a:lnTo>
                    <a:pt x="222" y="154"/>
                  </a:lnTo>
                  <a:lnTo>
                    <a:pt x="222" y="158"/>
                  </a:lnTo>
                  <a:lnTo>
                    <a:pt x="226" y="161"/>
                  </a:lnTo>
                  <a:lnTo>
                    <a:pt x="226" y="165"/>
                  </a:lnTo>
                  <a:lnTo>
                    <a:pt x="229" y="165"/>
                  </a:lnTo>
                  <a:lnTo>
                    <a:pt x="229" y="173"/>
                  </a:lnTo>
                  <a:lnTo>
                    <a:pt x="229" y="176"/>
                  </a:lnTo>
                  <a:lnTo>
                    <a:pt x="233" y="180"/>
                  </a:lnTo>
                  <a:lnTo>
                    <a:pt x="229" y="180"/>
                  </a:lnTo>
                  <a:lnTo>
                    <a:pt x="229" y="176"/>
                  </a:lnTo>
                  <a:lnTo>
                    <a:pt x="229" y="173"/>
                  </a:lnTo>
                  <a:lnTo>
                    <a:pt x="226" y="169"/>
                  </a:lnTo>
                  <a:lnTo>
                    <a:pt x="226" y="165"/>
                  </a:lnTo>
                  <a:lnTo>
                    <a:pt x="222" y="165"/>
                  </a:lnTo>
                  <a:lnTo>
                    <a:pt x="218" y="169"/>
                  </a:lnTo>
                  <a:lnTo>
                    <a:pt x="214" y="173"/>
                  </a:lnTo>
                  <a:lnTo>
                    <a:pt x="214" y="169"/>
                  </a:lnTo>
                  <a:lnTo>
                    <a:pt x="210" y="169"/>
                  </a:lnTo>
                  <a:lnTo>
                    <a:pt x="210" y="173"/>
                  </a:lnTo>
                  <a:lnTo>
                    <a:pt x="199" y="173"/>
                  </a:lnTo>
                  <a:lnTo>
                    <a:pt x="195" y="173"/>
                  </a:lnTo>
                  <a:lnTo>
                    <a:pt x="192" y="173"/>
                  </a:lnTo>
                  <a:lnTo>
                    <a:pt x="188" y="169"/>
                  </a:lnTo>
                  <a:lnTo>
                    <a:pt x="188" y="173"/>
                  </a:lnTo>
                  <a:lnTo>
                    <a:pt x="184" y="173"/>
                  </a:lnTo>
                  <a:lnTo>
                    <a:pt x="184" y="180"/>
                  </a:lnTo>
                  <a:lnTo>
                    <a:pt x="188" y="180"/>
                  </a:lnTo>
                  <a:lnTo>
                    <a:pt x="192" y="184"/>
                  </a:lnTo>
                  <a:lnTo>
                    <a:pt x="192" y="180"/>
                  </a:lnTo>
                  <a:lnTo>
                    <a:pt x="195" y="184"/>
                  </a:lnTo>
                  <a:lnTo>
                    <a:pt x="195" y="188"/>
                  </a:lnTo>
                  <a:lnTo>
                    <a:pt x="192" y="188"/>
                  </a:lnTo>
                  <a:lnTo>
                    <a:pt x="188" y="188"/>
                  </a:lnTo>
                  <a:lnTo>
                    <a:pt x="184" y="188"/>
                  </a:lnTo>
                  <a:lnTo>
                    <a:pt x="180" y="188"/>
                  </a:lnTo>
                  <a:lnTo>
                    <a:pt x="180" y="191"/>
                  </a:lnTo>
                  <a:lnTo>
                    <a:pt x="180" y="195"/>
                  </a:lnTo>
                  <a:lnTo>
                    <a:pt x="180" y="199"/>
                  </a:lnTo>
                  <a:lnTo>
                    <a:pt x="180" y="203"/>
                  </a:lnTo>
                  <a:lnTo>
                    <a:pt x="184" y="203"/>
                  </a:lnTo>
                  <a:lnTo>
                    <a:pt x="188" y="207"/>
                  </a:lnTo>
                  <a:lnTo>
                    <a:pt x="188" y="210"/>
                  </a:lnTo>
                  <a:lnTo>
                    <a:pt x="192" y="214"/>
                  </a:lnTo>
                  <a:lnTo>
                    <a:pt x="192" y="218"/>
                  </a:lnTo>
                  <a:lnTo>
                    <a:pt x="192" y="222"/>
                  </a:lnTo>
                  <a:lnTo>
                    <a:pt x="192" y="229"/>
                  </a:lnTo>
                  <a:lnTo>
                    <a:pt x="188" y="237"/>
                  </a:lnTo>
                  <a:lnTo>
                    <a:pt x="184" y="252"/>
                  </a:lnTo>
                  <a:lnTo>
                    <a:pt x="184" y="259"/>
                  </a:lnTo>
                  <a:lnTo>
                    <a:pt x="184" y="267"/>
                  </a:lnTo>
                  <a:lnTo>
                    <a:pt x="184" y="263"/>
                  </a:lnTo>
                  <a:lnTo>
                    <a:pt x="180" y="263"/>
                  </a:lnTo>
                  <a:lnTo>
                    <a:pt x="180" y="259"/>
                  </a:lnTo>
                  <a:lnTo>
                    <a:pt x="177" y="259"/>
                  </a:lnTo>
                  <a:lnTo>
                    <a:pt x="173" y="259"/>
                  </a:lnTo>
                  <a:lnTo>
                    <a:pt x="173" y="255"/>
                  </a:lnTo>
                  <a:lnTo>
                    <a:pt x="177" y="252"/>
                  </a:lnTo>
                  <a:lnTo>
                    <a:pt x="180" y="240"/>
                  </a:lnTo>
                  <a:lnTo>
                    <a:pt x="177" y="237"/>
                  </a:lnTo>
                  <a:lnTo>
                    <a:pt x="173" y="237"/>
                  </a:lnTo>
                  <a:lnTo>
                    <a:pt x="169" y="233"/>
                  </a:lnTo>
                  <a:lnTo>
                    <a:pt x="165" y="237"/>
                  </a:lnTo>
                  <a:lnTo>
                    <a:pt x="162" y="237"/>
                  </a:lnTo>
                  <a:lnTo>
                    <a:pt x="162" y="233"/>
                  </a:lnTo>
                  <a:lnTo>
                    <a:pt x="158" y="233"/>
                  </a:lnTo>
                  <a:lnTo>
                    <a:pt x="154" y="233"/>
                  </a:lnTo>
                  <a:lnTo>
                    <a:pt x="154" y="237"/>
                  </a:lnTo>
                  <a:lnTo>
                    <a:pt x="150" y="237"/>
                  </a:lnTo>
                  <a:lnTo>
                    <a:pt x="147" y="237"/>
                  </a:lnTo>
                  <a:lnTo>
                    <a:pt x="143" y="237"/>
                  </a:lnTo>
                  <a:lnTo>
                    <a:pt x="139" y="237"/>
                  </a:lnTo>
                  <a:lnTo>
                    <a:pt x="135" y="237"/>
                  </a:lnTo>
                  <a:lnTo>
                    <a:pt x="132" y="233"/>
                  </a:lnTo>
                  <a:lnTo>
                    <a:pt x="135" y="233"/>
                  </a:lnTo>
                  <a:lnTo>
                    <a:pt x="135" y="229"/>
                  </a:lnTo>
                  <a:lnTo>
                    <a:pt x="132" y="229"/>
                  </a:lnTo>
                  <a:lnTo>
                    <a:pt x="132" y="225"/>
                  </a:lnTo>
                  <a:lnTo>
                    <a:pt x="132" y="229"/>
                  </a:lnTo>
                  <a:lnTo>
                    <a:pt x="128" y="225"/>
                  </a:lnTo>
                  <a:lnTo>
                    <a:pt x="128" y="222"/>
                  </a:lnTo>
                  <a:lnTo>
                    <a:pt x="124" y="218"/>
                  </a:lnTo>
                  <a:lnTo>
                    <a:pt x="120" y="218"/>
                  </a:lnTo>
                  <a:lnTo>
                    <a:pt x="120" y="214"/>
                  </a:lnTo>
                  <a:lnTo>
                    <a:pt x="117" y="214"/>
                  </a:lnTo>
                  <a:lnTo>
                    <a:pt x="117" y="210"/>
                  </a:lnTo>
                  <a:lnTo>
                    <a:pt x="113" y="210"/>
                  </a:lnTo>
                  <a:lnTo>
                    <a:pt x="113" y="207"/>
                  </a:lnTo>
                  <a:lnTo>
                    <a:pt x="109" y="203"/>
                  </a:lnTo>
                  <a:lnTo>
                    <a:pt x="109" y="207"/>
                  </a:lnTo>
                  <a:lnTo>
                    <a:pt x="109" y="203"/>
                  </a:lnTo>
                  <a:lnTo>
                    <a:pt x="105" y="203"/>
                  </a:lnTo>
                  <a:lnTo>
                    <a:pt x="105" y="199"/>
                  </a:lnTo>
                  <a:lnTo>
                    <a:pt x="102" y="199"/>
                  </a:lnTo>
                  <a:lnTo>
                    <a:pt x="98" y="199"/>
                  </a:lnTo>
                  <a:lnTo>
                    <a:pt x="94" y="199"/>
                  </a:lnTo>
                  <a:lnTo>
                    <a:pt x="90" y="199"/>
                  </a:lnTo>
                  <a:lnTo>
                    <a:pt x="90" y="195"/>
                  </a:lnTo>
                  <a:lnTo>
                    <a:pt x="86" y="195"/>
                  </a:lnTo>
                  <a:lnTo>
                    <a:pt x="86" y="191"/>
                  </a:lnTo>
                  <a:lnTo>
                    <a:pt x="83" y="191"/>
                  </a:lnTo>
                  <a:lnTo>
                    <a:pt x="83" y="195"/>
                  </a:lnTo>
                  <a:lnTo>
                    <a:pt x="79" y="195"/>
                  </a:lnTo>
                  <a:lnTo>
                    <a:pt x="75" y="195"/>
                  </a:lnTo>
                  <a:lnTo>
                    <a:pt x="71" y="195"/>
                  </a:lnTo>
                  <a:lnTo>
                    <a:pt x="71" y="191"/>
                  </a:lnTo>
                  <a:lnTo>
                    <a:pt x="68" y="191"/>
                  </a:lnTo>
                  <a:lnTo>
                    <a:pt x="64" y="191"/>
                  </a:lnTo>
                  <a:lnTo>
                    <a:pt x="64" y="188"/>
                  </a:lnTo>
                  <a:lnTo>
                    <a:pt x="64" y="184"/>
                  </a:lnTo>
                  <a:lnTo>
                    <a:pt x="60" y="184"/>
                  </a:lnTo>
                  <a:lnTo>
                    <a:pt x="60" y="188"/>
                  </a:lnTo>
                  <a:lnTo>
                    <a:pt x="60" y="184"/>
                  </a:lnTo>
                  <a:lnTo>
                    <a:pt x="56" y="184"/>
                  </a:lnTo>
                  <a:lnTo>
                    <a:pt x="53" y="184"/>
                  </a:lnTo>
                  <a:lnTo>
                    <a:pt x="53" y="180"/>
                  </a:lnTo>
                  <a:lnTo>
                    <a:pt x="49" y="180"/>
                  </a:lnTo>
                  <a:lnTo>
                    <a:pt x="45" y="180"/>
                  </a:lnTo>
                  <a:lnTo>
                    <a:pt x="45" y="176"/>
                  </a:lnTo>
                  <a:lnTo>
                    <a:pt x="45" y="173"/>
                  </a:lnTo>
                  <a:lnTo>
                    <a:pt x="41" y="173"/>
                  </a:lnTo>
                  <a:lnTo>
                    <a:pt x="41" y="169"/>
                  </a:lnTo>
                  <a:lnTo>
                    <a:pt x="45" y="169"/>
                  </a:lnTo>
                  <a:lnTo>
                    <a:pt x="49" y="173"/>
                  </a:lnTo>
                  <a:lnTo>
                    <a:pt x="49" y="169"/>
                  </a:lnTo>
                  <a:lnTo>
                    <a:pt x="49" y="165"/>
                  </a:lnTo>
                  <a:lnTo>
                    <a:pt x="45" y="165"/>
                  </a:lnTo>
                  <a:lnTo>
                    <a:pt x="45" y="161"/>
                  </a:lnTo>
                  <a:lnTo>
                    <a:pt x="49" y="161"/>
                  </a:lnTo>
                  <a:lnTo>
                    <a:pt x="49" y="158"/>
                  </a:lnTo>
                  <a:lnTo>
                    <a:pt x="49" y="161"/>
                  </a:lnTo>
                  <a:lnTo>
                    <a:pt x="53" y="161"/>
                  </a:lnTo>
                  <a:lnTo>
                    <a:pt x="53" y="158"/>
                  </a:lnTo>
                  <a:lnTo>
                    <a:pt x="56" y="158"/>
                  </a:lnTo>
                  <a:lnTo>
                    <a:pt x="60" y="158"/>
                  </a:lnTo>
                  <a:lnTo>
                    <a:pt x="60" y="154"/>
                  </a:lnTo>
                  <a:lnTo>
                    <a:pt x="64" y="150"/>
                  </a:lnTo>
                  <a:lnTo>
                    <a:pt x="68" y="146"/>
                  </a:lnTo>
                  <a:lnTo>
                    <a:pt x="64" y="146"/>
                  </a:lnTo>
                  <a:lnTo>
                    <a:pt x="68" y="146"/>
                  </a:lnTo>
                  <a:lnTo>
                    <a:pt x="68" y="143"/>
                  </a:lnTo>
                  <a:lnTo>
                    <a:pt x="71" y="143"/>
                  </a:lnTo>
                  <a:lnTo>
                    <a:pt x="71" y="139"/>
                  </a:lnTo>
                  <a:lnTo>
                    <a:pt x="71" y="135"/>
                  </a:lnTo>
                  <a:lnTo>
                    <a:pt x="71" y="139"/>
                  </a:lnTo>
                  <a:lnTo>
                    <a:pt x="68" y="139"/>
                  </a:lnTo>
                  <a:lnTo>
                    <a:pt x="68" y="135"/>
                  </a:lnTo>
                  <a:lnTo>
                    <a:pt x="71" y="135"/>
                  </a:lnTo>
                  <a:lnTo>
                    <a:pt x="68" y="135"/>
                  </a:lnTo>
                  <a:lnTo>
                    <a:pt x="64" y="135"/>
                  </a:lnTo>
                  <a:lnTo>
                    <a:pt x="68" y="131"/>
                  </a:lnTo>
                  <a:lnTo>
                    <a:pt x="68" y="128"/>
                  </a:lnTo>
                  <a:lnTo>
                    <a:pt x="68" y="124"/>
                  </a:lnTo>
                  <a:lnTo>
                    <a:pt x="68" y="120"/>
                  </a:lnTo>
                  <a:lnTo>
                    <a:pt x="68" y="116"/>
                  </a:lnTo>
                  <a:lnTo>
                    <a:pt x="68" y="113"/>
                  </a:lnTo>
                  <a:lnTo>
                    <a:pt x="64" y="113"/>
                  </a:lnTo>
                  <a:lnTo>
                    <a:pt x="68" y="109"/>
                  </a:lnTo>
                  <a:lnTo>
                    <a:pt x="68" y="105"/>
                  </a:lnTo>
                  <a:lnTo>
                    <a:pt x="68" y="101"/>
                  </a:lnTo>
                  <a:lnTo>
                    <a:pt x="64" y="101"/>
                  </a:lnTo>
                  <a:lnTo>
                    <a:pt x="68" y="101"/>
                  </a:lnTo>
                  <a:lnTo>
                    <a:pt x="68" y="98"/>
                  </a:lnTo>
                  <a:lnTo>
                    <a:pt x="68" y="94"/>
                  </a:lnTo>
                  <a:lnTo>
                    <a:pt x="64" y="94"/>
                  </a:lnTo>
                  <a:lnTo>
                    <a:pt x="64" y="90"/>
                  </a:lnTo>
                  <a:lnTo>
                    <a:pt x="60" y="86"/>
                  </a:lnTo>
                  <a:lnTo>
                    <a:pt x="60" y="82"/>
                  </a:lnTo>
                  <a:lnTo>
                    <a:pt x="60" y="79"/>
                  </a:lnTo>
                  <a:lnTo>
                    <a:pt x="64" y="79"/>
                  </a:lnTo>
                  <a:lnTo>
                    <a:pt x="68" y="79"/>
                  </a:lnTo>
                  <a:lnTo>
                    <a:pt x="68" y="75"/>
                  </a:lnTo>
                  <a:lnTo>
                    <a:pt x="68" y="71"/>
                  </a:lnTo>
                  <a:lnTo>
                    <a:pt x="68" y="67"/>
                  </a:lnTo>
                  <a:lnTo>
                    <a:pt x="68" y="64"/>
                  </a:lnTo>
                  <a:lnTo>
                    <a:pt x="64" y="64"/>
                  </a:lnTo>
                  <a:lnTo>
                    <a:pt x="68" y="64"/>
                  </a:lnTo>
                  <a:lnTo>
                    <a:pt x="68" y="67"/>
                  </a:lnTo>
                  <a:lnTo>
                    <a:pt x="71" y="67"/>
                  </a:lnTo>
                  <a:lnTo>
                    <a:pt x="71" y="71"/>
                  </a:lnTo>
                  <a:lnTo>
                    <a:pt x="75" y="71"/>
                  </a:lnTo>
                  <a:lnTo>
                    <a:pt x="75" y="75"/>
                  </a:lnTo>
                  <a:lnTo>
                    <a:pt x="75" y="71"/>
                  </a:lnTo>
                  <a:lnTo>
                    <a:pt x="75" y="67"/>
                  </a:lnTo>
                  <a:lnTo>
                    <a:pt x="75" y="64"/>
                  </a:lnTo>
                  <a:lnTo>
                    <a:pt x="79" y="64"/>
                  </a:lnTo>
                  <a:lnTo>
                    <a:pt x="83" y="60"/>
                  </a:lnTo>
                  <a:lnTo>
                    <a:pt x="83" y="56"/>
                  </a:lnTo>
                  <a:lnTo>
                    <a:pt x="86" y="52"/>
                  </a:lnTo>
                  <a:lnTo>
                    <a:pt x="90" y="49"/>
                  </a:lnTo>
                  <a:lnTo>
                    <a:pt x="94" y="49"/>
                  </a:lnTo>
                  <a:lnTo>
                    <a:pt x="94" y="52"/>
                  </a:lnTo>
                  <a:lnTo>
                    <a:pt x="94" y="49"/>
                  </a:lnTo>
                  <a:lnTo>
                    <a:pt x="94" y="45"/>
                  </a:lnTo>
                  <a:lnTo>
                    <a:pt x="94" y="41"/>
                  </a:lnTo>
                  <a:lnTo>
                    <a:pt x="94" y="37"/>
                  </a:lnTo>
                  <a:lnTo>
                    <a:pt x="94" y="34"/>
                  </a:lnTo>
                  <a:lnTo>
                    <a:pt x="98" y="34"/>
                  </a:lnTo>
                  <a:lnTo>
                    <a:pt x="98" y="30"/>
                  </a:lnTo>
                  <a:lnTo>
                    <a:pt x="102" y="30"/>
                  </a:lnTo>
                  <a:lnTo>
                    <a:pt x="105" y="26"/>
                  </a:lnTo>
                  <a:lnTo>
                    <a:pt x="105" y="22"/>
                  </a:lnTo>
                  <a:lnTo>
                    <a:pt x="113" y="26"/>
                  </a:lnTo>
                  <a:lnTo>
                    <a:pt x="117" y="26"/>
                  </a:lnTo>
                  <a:lnTo>
                    <a:pt x="113" y="26"/>
                  </a:lnTo>
                  <a:lnTo>
                    <a:pt x="109" y="26"/>
                  </a:lnTo>
                  <a:lnTo>
                    <a:pt x="109" y="30"/>
                  </a:lnTo>
                  <a:lnTo>
                    <a:pt x="113" y="30"/>
                  </a:lnTo>
                  <a:lnTo>
                    <a:pt x="113" y="26"/>
                  </a:lnTo>
                  <a:lnTo>
                    <a:pt x="117" y="26"/>
                  </a:lnTo>
                  <a:lnTo>
                    <a:pt x="117" y="22"/>
                  </a:lnTo>
                  <a:lnTo>
                    <a:pt x="117" y="19"/>
                  </a:lnTo>
                  <a:lnTo>
                    <a:pt x="120" y="19"/>
                  </a:lnTo>
                  <a:lnTo>
                    <a:pt x="120" y="22"/>
                  </a:lnTo>
                  <a:lnTo>
                    <a:pt x="124" y="22"/>
                  </a:lnTo>
                  <a:lnTo>
                    <a:pt x="128" y="22"/>
                  </a:lnTo>
                  <a:lnTo>
                    <a:pt x="132" y="22"/>
                  </a:lnTo>
                  <a:lnTo>
                    <a:pt x="132" y="19"/>
                  </a:lnTo>
                  <a:lnTo>
                    <a:pt x="135" y="19"/>
                  </a:lnTo>
                  <a:lnTo>
                    <a:pt x="139" y="15"/>
                  </a:lnTo>
                  <a:lnTo>
                    <a:pt x="143" y="15"/>
                  </a:lnTo>
                  <a:lnTo>
                    <a:pt x="147" y="11"/>
                  </a:lnTo>
                  <a:lnTo>
                    <a:pt x="150" y="7"/>
                  </a:lnTo>
                  <a:lnTo>
                    <a:pt x="154" y="7"/>
                  </a:lnTo>
                  <a:lnTo>
                    <a:pt x="154" y="4"/>
                  </a:lnTo>
                  <a:lnTo>
                    <a:pt x="158" y="4"/>
                  </a:lnTo>
                  <a:lnTo>
                    <a:pt x="154" y="4"/>
                  </a:lnTo>
                  <a:lnTo>
                    <a:pt x="158" y="4"/>
                  </a:lnTo>
                  <a:lnTo>
                    <a:pt x="162" y="4"/>
                  </a:lnTo>
                  <a:lnTo>
                    <a:pt x="165" y="7"/>
                  </a:lnTo>
                  <a:lnTo>
                    <a:pt x="165" y="11"/>
                  </a:lnTo>
                  <a:lnTo>
                    <a:pt x="162" y="11"/>
                  </a:lnTo>
                  <a:close/>
                  <a:moveTo>
                    <a:pt x="64" y="131"/>
                  </a:moveTo>
                  <a:lnTo>
                    <a:pt x="68" y="131"/>
                  </a:lnTo>
                  <a:lnTo>
                    <a:pt x="64" y="131"/>
                  </a:lnTo>
                  <a:close/>
                  <a:moveTo>
                    <a:pt x="56" y="158"/>
                  </a:moveTo>
                  <a:lnTo>
                    <a:pt x="53" y="158"/>
                  </a:lnTo>
                  <a:lnTo>
                    <a:pt x="56" y="158"/>
                  </a:lnTo>
                  <a:close/>
                  <a:moveTo>
                    <a:pt x="0" y="4"/>
                  </a:moveTo>
                  <a:lnTo>
                    <a:pt x="0" y="0"/>
                  </a:lnTo>
                  <a:lnTo>
                    <a:pt x="0" y="4"/>
                  </a:lnTo>
                  <a:close/>
                </a:path>
              </a:pathLst>
            </a:custGeom>
            <a:noFill/>
            <a:ln w="6350">
              <a:solidFill>
                <a:srgbClr val="000000"/>
              </a:solidFill>
              <a:prstDash val="solid"/>
              <a:round/>
              <a:headEnd/>
              <a:tailEnd/>
            </a:ln>
            <a:extLst>
              <a:ext uri="{909E8E84-426E-40DD-AFC4-6F175D3DCCD1}">
                <a14:hiddenFill xmlns:a14="http://schemas.microsoft.com/office/drawing/2010/main">
                  <a:solidFill>
                    <a:srgbClr val="00FF00"/>
                  </a:solidFill>
                </a14:hiddenFill>
              </a:ext>
            </a:extLst>
          </p:spPr>
          <p:txBody>
            <a:bodyPr/>
            <a:lstStyle/>
            <a:p>
              <a:endParaRPr lang="en-US"/>
            </a:p>
          </p:txBody>
        </p:sp>
        <p:sp>
          <p:nvSpPr>
            <p:cNvPr id="2598" name="Freeform 3499"/>
            <p:cNvSpPr>
              <a:spLocks noEditPoints="1"/>
            </p:cNvSpPr>
            <p:nvPr/>
          </p:nvSpPr>
          <p:spPr bwMode="auto">
            <a:xfrm>
              <a:off x="4745038" y="3398838"/>
              <a:ext cx="412750" cy="161925"/>
            </a:xfrm>
            <a:custGeom>
              <a:avLst/>
              <a:gdLst>
                <a:gd name="T0" fmla="*/ 406400 w 260"/>
                <a:gd name="T1" fmla="*/ 36513 h 102"/>
                <a:gd name="T2" fmla="*/ 406400 w 260"/>
                <a:gd name="T3" fmla="*/ 42863 h 102"/>
                <a:gd name="T4" fmla="*/ 412750 w 260"/>
                <a:gd name="T5" fmla="*/ 53975 h 102"/>
                <a:gd name="T6" fmla="*/ 412750 w 260"/>
                <a:gd name="T7" fmla="*/ 60325 h 102"/>
                <a:gd name="T8" fmla="*/ 400050 w 260"/>
                <a:gd name="T9" fmla="*/ 73025 h 102"/>
                <a:gd name="T10" fmla="*/ 393700 w 260"/>
                <a:gd name="T11" fmla="*/ 84138 h 102"/>
                <a:gd name="T12" fmla="*/ 376238 w 260"/>
                <a:gd name="T13" fmla="*/ 101600 h 102"/>
                <a:gd name="T14" fmla="*/ 358775 w 260"/>
                <a:gd name="T15" fmla="*/ 101600 h 102"/>
                <a:gd name="T16" fmla="*/ 339725 w 260"/>
                <a:gd name="T17" fmla="*/ 114300 h 102"/>
                <a:gd name="T18" fmla="*/ 334963 w 260"/>
                <a:gd name="T19" fmla="*/ 125413 h 102"/>
                <a:gd name="T20" fmla="*/ 328613 w 260"/>
                <a:gd name="T21" fmla="*/ 125413 h 102"/>
                <a:gd name="T22" fmla="*/ 322263 w 260"/>
                <a:gd name="T23" fmla="*/ 144463 h 102"/>
                <a:gd name="T24" fmla="*/ 315913 w 260"/>
                <a:gd name="T25" fmla="*/ 155575 h 102"/>
                <a:gd name="T26" fmla="*/ 304800 w 260"/>
                <a:gd name="T27" fmla="*/ 155575 h 102"/>
                <a:gd name="T28" fmla="*/ 298450 w 260"/>
                <a:gd name="T29" fmla="*/ 149225 h 102"/>
                <a:gd name="T30" fmla="*/ 280988 w 260"/>
                <a:gd name="T31" fmla="*/ 149225 h 102"/>
                <a:gd name="T32" fmla="*/ 280988 w 260"/>
                <a:gd name="T33" fmla="*/ 144463 h 102"/>
                <a:gd name="T34" fmla="*/ 287338 w 260"/>
                <a:gd name="T35" fmla="*/ 131763 h 102"/>
                <a:gd name="T36" fmla="*/ 280988 w 260"/>
                <a:gd name="T37" fmla="*/ 120650 h 102"/>
                <a:gd name="T38" fmla="*/ 292100 w 260"/>
                <a:gd name="T39" fmla="*/ 114300 h 102"/>
                <a:gd name="T40" fmla="*/ 298450 w 260"/>
                <a:gd name="T41" fmla="*/ 96838 h 102"/>
                <a:gd name="T42" fmla="*/ 298450 w 260"/>
                <a:gd name="T43" fmla="*/ 90488 h 102"/>
                <a:gd name="T44" fmla="*/ 292100 w 260"/>
                <a:gd name="T45" fmla="*/ 90488 h 102"/>
                <a:gd name="T46" fmla="*/ 287338 w 260"/>
                <a:gd name="T47" fmla="*/ 101600 h 102"/>
                <a:gd name="T48" fmla="*/ 287338 w 260"/>
                <a:gd name="T49" fmla="*/ 101600 h 102"/>
                <a:gd name="T50" fmla="*/ 268288 w 260"/>
                <a:gd name="T51" fmla="*/ 96838 h 102"/>
                <a:gd name="T52" fmla="*/ 274638 w 260"/>
                <a:gd name="T53" fmla="*/ 84138 h 102"/>
                <a:gd name="T54" fmla="*/ 268288 w 260"/>
                <a:gd name="T55" fmla="*/ 73025 h 102"/>
                <a:gd name="T56" fmla="*/ 268288 w 260"/>
                <a:gd name="T57" fmla="*/ 60325 h 102"/>
                <a:gd name="T58" fmla="*/ 280988 w 260"/>
                <a:gd name="T59" fmla="*/ 49213 h 102"/>
                <a:gd name="T60" fmla="*/ 280988 w 260"/>
                <a:gd name="T61" fmla="*/ 49213 h 102"/>
                <a:gd name="T62" fmla="*/ 287338 w 260"/>
                <a:gd name="T63" fmla="*/ 36513 h 102"/>
                <a:gd name="T64" fmla="*/ 292100 w 260"/>
                <a:gd name="T65" fmla="*/ 19050 h 102"/>
                <a:gd name="T66" fmla="*/ 298450 w 260"/>
                <a:gd name="T67" fmla="*/ 12700 h 102"/>
                <a:gd name="T68" fmla="*/ 311150 w 260"/>
                <a:gd name="T69" fmla="*/ 6350 h 102"/>
                <a:gd name="T70" fmla="*/ 322263 w 260"/>
                <a:gd name="T71" fmla="*/ 0 h 102"/>
                <a:gd name="T72" fmla="*/ 334963 w 260"/>
                <a:gd name="T73" fmla="*/ 6350 h 102"/>
                <a:gd name="T74" fmla="*/ 346075 w 260"/>
                <a:gd name="T75" fmla="*/ 12700 h 102"/>
                <a:gd name="T76" fmla="*/ 352425 w 260"/>
                <a:gd name="T77" fmla="*/ 12700 h 102"/>
                <a:gd name="T78" fmla="*/ 358775 w 260"/>
                <a:gd name="T79" fmla="*/ 23813 h 102"/>
                <a:gd name="T80" fmla="*/ 369888 w 260"/>
                <a:gd name="T81" fmla="*/ 30163 h 102"/>
                <a:gd name="T82" fmla="*/ 382588 w 260"/>
                <a:gd name="T83" fmla="*/ 23813 h 102"/>
                <a:gd name="T84" fmla="*/ 393700 w 260"/>
                <a:gd name="T85" fmla="*/ 30163 h 102"/>
                <a:gd name="T86" fmla="*/ 406400 w 260"/>
                <a:gd name="T87" fmla="*/ 36513 h 102"/>
                <a:gd name="T88" fmla="*/ 6350 w 260"/>
                <a:gd name="T89" fmla="*/ 53975 h 102"/>
                <a:gd name="T90" fmla="*/ 6350 w 260"/>
                <a:gd name="T91" fmla="*/ 42863 h 102"/>
                <a:gd name="T92" fmla="*/ 6350 w 260"/>
                <a:gd name="T93" fmla="*/ 30163 h 102"/>
                <a:gd name="T94" fmla="*/ 12700 w 260"/>
                <a:gd name="T95" fmla="*/ 42863 h 102"/>
                <a:gd name="T96" fmla="*/ 17463 w 260"/>
                <a:gd name="T97" fmla="*/ 53975 h 102"/>
                <a:gd name="T98" fmla="*/ 12700 w 260"/>
                <a:gd name="T99" fmla="*/ 60325 h 102"/>
                <a:gd name="T100" fmla="*/ 36513 w 260"/>
                <a:gd name="T101" fmla="*/ 49213 h 102"/>
                <a:gd name="T102" fmla="*/ 287338 w 260"/>
                <a:gd name="T103" fmla="*/ 114300 h 102"/>
                <a:gd name="T104" fmla="*/ 292100 w 260"/>
                <a:gd name="T105" fmla="*/ 101600 h 102"/>
                <a:gd name="T106" fmla="*/ 6350 w 260"/>
                <a:gd name="T107" fmla="*/ 49213 h 102"/>
                <a:gd name="T108" fmla="*/ 6350 w 260"/>
                <a:gd name="T109" fmla="*/ 42863 h 102"/>
                <a:gd name="T110" fmla="*/ 17463 w 260"/>
                <a:gd name="T111" fmla="*/ 42863 h 102"/>
                <a:gd name="T112" fmla="*/ 23813 w 260"/>
                <a:gd name="T113" fmla="*/ 42863 h 102"/>
                <a:gd name="T114" fmla="*/ 53975 w 260"/>
                <a:gd name="T115" fmla="*/ 60325 h 102"/>
                <a:gd name="T116" fmla="*/ 53975 w 260"/>
                <a:gd name="T117" fmla="*/ 60325 h 102"/>
                <a:gd name="T118" fmla="*/ 30163 w 260"/>
                <a:gd name="T119" fmla="*/ 73025 h 10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260" h="102">
                  <a:moveTo>
                    <a:pt x="256" y="23"/>
                  </a:moveTo>
                  <a:lnTo>
                    <a:pt x="256" y="27"/>
                  </a:lnTo>
                  <a:lnTo>
                    <a:pt x="256" y="23"/>
                  </a:lnTo>
                  <a:lnTo>
                    <a:pt x="252" y="23"/>
                  </a:lnTo>
                  <a:lnTo>
                    <a:pt x="252" y="27"/>
                  </a:lnTo>
                  <a:lnTo>
                    <a:pt x="256" y="27"/>
                  </a:lnTo>
                  <a:lnTo>
                    <a:pt x="256" y="31"/>
                  </a:lnTo>
                  <a:lnTo>
                    <a:pt x="260" y="31"/>
                  </a:lnTo>
                  <a:lnTo>
                    <a:pt x="260" y="34"/>
                  </a:lnTo>
                  <a:lnTo>
                    <a:pt x="256" y="34"/>
                  </a:lnTo>
                  <a:lnTo>
                    <a:pt x="260" y="34"/>
                  </a:lnTo>
                  <a:lnTo>
                    <a:pt x="260" y="38"/>
                  </a:lnTo>
                  <a:lnTo>
                    <a:pt x="256" y="38"/>
                  </a:lnTo>
                  <a:lnTo>
                    <a:pt x="256" y="42"/>
                  </a:lnTo>
                  <a:lnTo>
                    <a:pt x="252" y="46"/>
                  </a:lnTo>
                  <a:lnTo>
                    <a:pt x="252" y="49"/>
                  </a:lnTo>
                  <a:lnTo>
                    <a:pt x="248" y="49"/>
                  </a:lnTo>
                  <a:lnTo>
                    <a:pt x="248" y="53"/>
                  </a:lnTo>
                  <a:lnTo>
                    <a:pt x="244" y="57"/>
                  </a:lnTo>
                  <a:lnTo>
                    <a:pt x="241" y="61"/>
                  </a:lnTo>
                  <a:lnTo>
                    <a:pt x="237" y="64"/>
                  </a:lnTo>
                  <a:lnTo>
                    <a:pt x="233" y="64"/>
                  </a:lnTo>
                  <a:lnTo>
                    <a:pt x="229" y="64"/>
                  </a:lnTo>
                  <a:lnTo>
                    <a:pt x="226" y="64"/>
                  </a:lnTo>
                  <a:lnTo>
                    <a:pt x="222" y="68"/>
                  </a:lnTo>
                  <a:lnTo>
                    <a:pt x="218" y="68"/>
                  </a:lnTo>
                  <a:lnTo>
                    <a:pt x="214" y="72"/>
                  </a:lnTo>
                  <a:lnTo>
                    <a:pt x="214" y="76"/>
                  </a:lnTo>
                  <a:lnTo>
                    <a:pt x="211" y="76"/>
                  </a:lnTo>
                  <a:lnTo>
                    <a:pt x="211" y="79"/>
                  </a:lnTo>
                  <a:lnTo>
                    <a:pt x="211" y="76"/>
                  </a:lnTo>
                  <a:lnTo>
                    <a:pt x="211" y="79"/>
                  </a:lnTo>
                  <a:lnTo>
                    <a:pt x="207" y="79"/>
                  </a:lnTo>
                  <a:lnTo>
                    <a:pt x="207" y="83"/>
                  </a:lnTo>
                  <a:lnTo>
                    <a:pt x="207" y="87"/>
                  </a:lnTo>
                  <a:lnTo>
                    <a:pt x="203" y="91"/>
                  </a:lnTo>
                  <a:lnTo>
                    <a:pt x="203" y="94"/>
                  </a:lnTo>
                  <a:lnTo>
                    <a:pt x="199" y="94"/>
                  </a:lnTo>
                  <a:lnTo>
                    <a:pt x="199" y="98"/>
                  </a:lnTo>
                  <a:lnTo>
                    <a:pt x="199" y="102"/>
                  </a:lnTo>
                  <a:lnTo>
                    <a:pt x="196" y="102"/>
                  </a:lnTo>
                  <a:lnTo>
                    <a:pt x="192" y="98"/>
                  </a:lnTo>
                  <a:lnTo>
                    <a:pt x="192" y="94"/>
                  </a:lnTo>
                  <a:lnTo>
                    <a:pt x="188" y="91"/>
                  </a:lnTo>
                  <a:lnTo>
                    <a:pt x="188" y="94"/>
                  </a:lnTo>
                  <a:lnTo>
                    <a:pt x="184" y="91"/>
                  </a:lnTo>
                  <a:lnTo>
                    <a:pt x="181" y="91"/>
                  </a:lnTo>
                  <a:lnTo>
                    <a:pt x="177" y="94"/>
                  </a:lnTo>
                  <a:lnTo>
                    <a:pt x="177" y="91"/>
                  </a:lnTo>
                  <a:lnTo>
                    <a:pt x="177" y="87"/>
                  </a:lnTo>
                  <a:lnTo>
                    <a:pt x="177" y="91"/>
                  </a:lnTo>
                  <a:lnTo>
                    <a:pt x="177" y="87"/>
                  </a:lnTo>
                  <a:lnTo>
                    <a:pt x="181" y="87"/>
                  </a:lnTo>
                  <a:lnTo>
                    <a:pt x="181" y="83"/>
                  </a:lnTo>
                  <a:lnTo>
                    <a:pt x="181" y="79"/>
                  </a:lnTo>
                  <a:lnTo>
                    <a:pt x="181" y="76"/>
                  </a:lnTo>
                  <a:lnTo>
                    <a:pt x="177" y="76"/>
                  </a:lnTo>
                  <a:lnTo>
                    <a:pt x="181" y="76"/>
                  </a:lnTo>
                  <a:lnTo>
                    <a:pt x="184" y="76"/>
                  </a:lnTo>
                  <a:lnTo>
                    <a:pt x="184" y="72"/>
                  </a:lnTo>
                  <a:lnTo>
                    <a:pt x="184" y="68"/>
                  </a:lnTo>
                  <a:lnTo>
                    <a:pt x="188" y="64"/>
                  </a:lnTo>
                  <a:lnTo>
                    <a:pt x="188" y="61"/>
                  </a:lnTo>
                  <a:lnTo>
                    <a:pt x="184" y="61"/>
                  </a:lnTo>
                  <a:lnTo>
                    <a:pt x="184" y="57"/>
                  </a:lnTo>
                  <a:lnTo>
                    <a:pt x="188" y="57"/>
                  </a:lnTo>
                  <a:lnTo>
                    <a:pt x="188" y="53"/>
                  </a:lnTo>
                  <a:lnTo>
                    <a:pt x="184" y="53"/>
                  </a:lnTo>
                  <a:lnTo>
                    <a:pt x="184" y="57"/>
                  </a:lnTo>
                  <a:lnTo>
                    <a:pt x="184" y="61"/>
                  </a:lnTo>
                  <a:lnTo>
                    <a:pt x="184" y="64"/>
                  </a:lnTo>
                  <a:lnTo>
                    <a:pt x="181" y="64"/>
                  </a:lnTo>
                  <a:lnTo>
                    <a:pt x="184" y="61"/>
                  </a:lnTo>
                  <a:lnTo>
                    <a:pt x="181" y="61"/>
                  </a:lnTo>
                  <a:lnTo>
                    <a:pt x="181" y="64"/>
                  </a:lnTo>
                  <a:lnTo>
                    <a:pt x="177" y="64"/>
                  </a:lnTo>
                  <a:lnTo>
                    <a:pt x="173" y="61"/>
                  </a:lnTo>
                  <a:lnTo>
                    <a:pt x="169" y="61"/>
                  </a:lnTo>
                  <a:lnTo>
                    <a:pt x="169" y="57"/>
                  </a:lnTo>
                  <a:lnTo>
                    <a:pt x="173" y="57"/>
                  </a:lnTo>
                  <a:lnTo>
                    <a:pt x="173" y="53"/>
                  </a:lnTo>
                  <a:lnTo>
                    <a:pt x="173" y="49"/>
                  </a:lnTo>
                  <a:lnTo>
                    <a:pt x="169" y="49"/>
                  </a:lnTo>
                  <a:lnTo>
                    <a:pt x="169" y="46"/>
                  </a:lnTo>
                  <a:lnTo>
                    <a:pt x="173" y="42"/>
                  </a:lnTo>
                  <a:lnTo>
                    <a:pt x="169" y="42"/>
                  </a:lnTo>
                  <a:lnTo>
                    <a:pt x="169" y="38"/>
                  </a:lnTo>
                  <a:lnTo>
                    <a:pt x="173" y="38"/>
                  </a:lnTo>
                  <a:lnTo>
                    <a:pt x="177" y="34"/>
                  </a:lnTo>
                  <a:lnTo>
                    <a:pt x="177" y="31"/>
                  </a:lnTo>
                  <a:lnTo>
                    <a:pt x="177" y="34"/>
                  </a:lnTo>
                  <a:lnTo>
                    <a:pt x="181" y="34"/>
                  </a:lnTo>
                  <a:lnTo>
                    <a:pt x="177" y="31"/>
                  </a:lnTo>
                  <a:lnTo>
                    <a:pt x="177" y="27"/>
                  </a:lnTo>
                  <a:lnTo>
                    <a:pt x="181" y="27"/>
                  </a:lnTo>
                  <a:lnTo>
                    <a:pt x="181" y="23"/>
                  </a:lnTo>
                  <a:lnTo>
                    <a:pt x="184" y="19"/>
                  </a:lnTo>
                  <a:lnTo>
                    <a:pt x="184" y="15"/>
                  </a:lnTo>
                  <a:lnTo>
                    <a:pt x="184" y="12"/>
                  </a:lnTo>
                  <a:lnTo>
                    <a:pt x="181" y="12"/>
                  </a:lnTo>
                  <a:lnTo>
                    <a:pt x="184" y="8"/>
                  </a:lnTo>
                  <a:lnTo>
                    <a:pt x="188" y="8"/>
                  </a:lnTo>
                  <a:lnTo>
                    <a:pt x="192" y="8"/>
                  </a:lnTo>
                  <a:lnTo>
                    <a:pt x="192" y="4"/>
                  </a:lnTo>
                  <a:lnTo>
                    <a:pt x="196" y="4"/>
                  </a:lnTo>
                  <a:lnTo>
                    <a:pt x="199" y="4"/>
                  </a:lnTo>
                  <a:lnTo>
                    <a:pt x="199" y="0"/>
                  </a:lnTo>
                  <a:lnTo>
                    <a:pt x="203" y="0"/>
                  </a:lnTo>
                  <a:lnTo>
                    <a:pt x="203" y="4"/>
                  </a:lnTo>
                  <a:lnTo>
                    <a:pt x="207" y="4"/>
                  </a:lnTo>
                  <a:lnTo>
                    <a:pt x="211" y="4"/>
                  </a:lnTo>
                  <a:lnTo>
                    <a:pt x="211" y="8"/>
                  </a:lnTo>
                  <a:lnTo>
                    <a:pt x="214" y="8"/>
                  </a:lnTo>
                  <a:lnTo>
                    <a:pt x="218" y="8"/>
                  </a:lnTo>
                  <a:lnTo>
                    <a:pt x="218" y="12"/>
                  </a:lnTo>
                  <a:lnTo>
                    <a:pt x="218" y="8"/>
                  </a:lnTo>
                  <a:lnTo>
                    <a:pt x="222" y="8"/>
                  </a:lnTo>
                  <a:lnTo>
                    <a:pt x="222" y="12"/>
                  </a:lnTo>
                  <a:lnTo>
                    <a:pt x="222" y="15"/>
                  </a:lnTo>
                  <a:lnTo>
                    <a:pt x="226" y="15"/>
                  </a:lnTo>
                  <a:lnTo>
                    <a:pt x="229" y="15"/>
                  </a:lnTo>
                  <a:lnTo>
                    <a:pt x="229" y="19"/>
                  </a:lnTo>
                  <a:lnTo>
                    <a:pt x="233" y="19"/>
                  </a:lnTo>
                  <a:lnTo>
                    <a:pt x="237" y="19"/>
                  </a:lnTo>
                  <a:lnTo>
                    <a:pt x="241" y="19"/>
                  </a:lnTo>
                  <a:lnTo>
                    <a:pt x="241" y="15"/>
                  </a:lnTo>
                  <a:lnTo>
                    <a:pt x="244" y="15"/>
                  </a:lnTo>
                  <a:lnTo>
                    <a:pt x="244" y="19"/>
                  </a:lnTo>
                  <a:lnTo>
                    <a:pt x="248" y="19"/>
                  </a:lnTo>
                  <a:lnTo>
                    <a:pt x="248" y="23"/>
                  </a:lnTo>
                  <a:lnTo>
                    <a:pt x="252" y="23"/>
                  </a:lnTo>
                  <a:lnTo>
                    <a:pt x="256" y="23"/>
                  </a:lnTo>
                  <a:close/>
                  <a:moveTo>
                    <a:pt x="8" y="38"/>
                  </a:moveTo>
                  <a:lnTo>
                    <a:pt x="4" y="38"/>
                  </a:lnTo>
                  <a:lnTo>
                    <a:pt x="4" y="34"/>
                  </a:lnTo>
                  <a:lnTo>
                    <a:pt x="8" y="34"/>
                  </a:lnTo>
                  <a:lnTo>
                    <a:pt x="8" y="31"/>
                  </a:lnTo>
                  <a:lnTo>
                    <a:pt x="4" y="27"/>
                  </a:lnTo>
                  <a:lnTo>
                    <a:pt x="4" y="23"/>
                  </a:lnTo>
                  <a:lnTo>
                    <a:pt x="0" y="23"/>
                  </a:lnTo>
                  <a:lnTo>
                    <a:pt x="4" y="19"/>
                  </a:lnTo>
                  <a:lnTo>
                    <a:pt x="4" y="23"/>
                  </a:lnTo>
                  <a:lnTo>
                    <a:pt x="8" y="23"/>
                  </a:lnTo>
                  <a:lnTo>
                    <a:pt x="8" y="27"/>
                  </a:lnTo>
                  <a:lnTo>
                    <a:pt x="11" y="27"/>
                  </a:lnTo>
                  <a:lnTo>
                    <a:pt x="11" y="31"/>
                  </a:lnTo>
                  <a:lnTo>
                    <a:pt x="11" y="34"/>
                  </a:lnTo>
                  <a:lnTo>
                    <a:pt x="15" y="34"/>
                  </a:lnTo>
                  <a:lnTo>
                    <a:pt x="11" y="38"/>
                  </a:lnTo>
                  <a:lnTo>
                    <a:pt x="8" y="38"/>
                  </a:lnTo>
                  <a:close/>
                  <a:moveTo>
                    <a:pt x="19" y="34"/>
                  </a:moveTo>
                  <a:lnTo>
                    <a:pt x="19" y="31"/>
                  </a:lnTo>
                  <a:lnTo>
                    <a:pt x="23" y="31"/>
                  </a:lnTo>
                  <a:lnTo>
                    <a:pt x="23" y="34"/>
                  </a:lnTo>
                  <a:lnTo>
                    <a:pt x="19" y="34"/>
                  </a:lnTo>
                  <a:close/>
                  <a:moveTo>
                    <a:pt x="181" y="72"/>
                  </a:moveTo>
                  <a:lnTo>
                    <a:pt x="181" y="68"/>
                  </a:lnTo>
                  <a:lnTo>
                    <a:pt x="181" y="64"/>
                  </a:lnTo>
                  <a:lnTo>
                    <a:pt x="184" y="64"/>
                  </a:lnTo>
                  <a:lnTo>
                    <a:pt x="181" y="68"/>
                  </a:lnTo>
                  <a:lnTo>
                    <a:pt x="181" y="72"/>
                  </a:lnTo>
                  <a:close/>
                  <a:moveTo>
                    <a:pt x="4" y="31"/>
                  </a:moveTo>
                  <a:lnTo>
                    <a:pt x="0" y="31"/>
                  </a:lnTo>
                  <a:lnTo>
                    <a:pt x="0" y="27"/>
                  </a:lnTo>
                  <a:lnTo>
                    <a:pt x="4" y="27"/>
                  </a:lnTo>
                  <a:lnTo>
                    <a:pt x="4" y="31"/>
                  </a:lnTo>
                  <a:close/>
                  <a:moveTo>
                    <a:pt x="15" y="27"/>
                  </a:moveTo>
                  <a:lnTo>
                    <a:pt x="11" y="27"/>
                  </a:lnTo>
                  <a:lnTo>
                    <a:pt x="15" y="27"/>
                  </a:lnTo>
                  <a:lnTo>
                    <a:pt x="19" y="27"/>
                  </a:lnTo>
                  <a:lnTo>
                    <a:pt x="15" y="27"/>
                  </a:lnTo>
                  <a:close/>
                  <a:moveTo>
                    <a:pt x="34" y="38"/>
                  </a:moveTo>
                  <a:lnTo>
                    <a:pt x="30" y="38"/>
                  </a:lnTo>
                  <a:lnTo>
                    <a:pt x="34" y="38"/>
                  </a:lnTo>
                  <a:lnTo>
                    <a:pt x="34" y="34"/>
                  </a:lnTo>
                  <a:lnTo>
                    <a:pt x="38" y="34"/>
                  </a:lnTo>
                  <a:lnTo>
                    <a:pt x="34" y="38"/>
                  </a:lnTo>
                  <a:close/>
                  <a:moveTo>
                    <a:pt x="19" y="46"/>
                  </a:moveTo>
                  <a:lnTo>
                    <a:pt x="19" y="42"/>
                  </a:lnTo>
                  <a:lnTo>
                    <a:pt x="19" y="46"/>
                  </a:lnTo>
                  <a:close/>
                </a:path>
              </a:pathLst>
            </a:custGeom>
            <a:noFill/>
            <a:ln w="6350">
              <a:solidFill>
                <a:srgbClr val="000000"/>
              </a:solidFill>
              <a:prstDash val="solid"/>
              <a:round/>
              <a:headEnd/>
              <a:tailEnd/>
            </a:ln>
            <a:extLst>
              <a:ext uri="{909E8E84-426E-40DD-AFC4-6F175D3DCCD1}">
                <a14:hiddenFill xmlns:a14="http://schemas.microsoft.com/office/drawing/2010/main">
                  <a:solidFill>
                    <a:srgbClr val="00FF00"/>
                  </a:solidFill>
                </a14:hiddenFill>
              </a:ext>
            </a:extLst>
          </p:spPr>
          <p:txBody>
            <a:bodyPr/>
            <a:lstStyle/>
            <a:p>
              <a:endParaRPr lang="en-US"/>
            </a:p>
          </p:txBody>
        </p:sp>
        <p:sp>
          <p:nvSpPr>
            <p:cNvPr id="2599" name="Freeform 3500"/>
            <p:cNvSpPr>
              <a:spLocks/>
            </p:cNvSpPr>
            <p:nvPr/>
          </p:nvSpPr>
          <p:spPr bwMode="auto">
            <a:xfrm>
              <a:off x="5002213" y="3435350"/>
              <a:ext cx="315912" cy="458788"/>
            </a:xfrm>
            <a:custGeom>
              <a:avLst/>
              <a:gdLst>
                <a:gd name="T0" fmla="*/ 166687 w 199"/>
                <a:gd name="T1" fmla="*/ 12700 h 289"/>
                <a:gd name="T2" fmla="*/ 179387 w 199"/>
                <a:gd name="T3" fmla="*/ 23813 h 289"/>
                <a:gd name="T4" fmla="*/ 196850 w 199"/>
                <a:gd name="T5" fmla="*/ 41275 h 289"/>
                <a:gd name="T6" fmla="*/ 207962 w 199"/>
                <a:gd name="T7" fmla="*/ 53975 h 289"/>
                <a:gd name="T8" fmla="*/ 227012 w 199"/>
                <a:gd name="T9" fmla="*/ 60325 h 289"/>
                <a:gd name="T10" fmla="*/ 250825 w 199"/>
                <a:gd name="T11" fmla="*/ 53975 h 289"/>
                <a:gd name="T12" fmla="*/ 274637 w 199"/>
                <a:gd name="T13" fmla="*/ 60325 h 289"/>
                <a:gd name="T14" fmla="*/ 274637 w 199"/>
                <a:gd name="T15" fmla="*/ 95250 h 289"/>
                <a:gd name="T16" fmla="*/ 279400 w 199"/>
                <a:gd name="T17" fmla="*/ 107950 h 289"/>
                <a:gd name="T18" fmla="*/ 261937 w 199"/>
                <a:gd name="T19" fmla="*/ 107950 h 289"/>
                <a:gd name="T20" fmla="*/ 231775 w 199"/>
                <a:gd name="T21" fmla="*/ 112713 h 289"/>
                <a:gd name="T22" fmla="*/ 207962 w 199"/>
                <a:gd name="T23" fmla="*/ 131763 h 289"/>
                <a:gd name="T24" fmla="*/ 203200 w 199"/>
                <a:gd name="T25" fmla="*/ 155575 h 289"/>
                <a:gd name="T26" fmla="*/ 190500 w 199"/>
                <a:gd name="T27" fmla="*/ 173038 h 289"/>
                <a:gd name="T28" fmla="*/ 190500 w 199"/>
                <a:gd name="T29" fmla="*/ 190500 h 289"/>
                <a:gd name="T30" fmla="*/ 203200 w 199"/>
                <a:gd name="T31" fmla="*/ 220663 h 289"/>
                <a:gd name="T32" fmla="*/ 207962 w 199"/>
                <a:gd name="T33" fmla="*/ 233363 h 289"/>
                <a:gd name="T34" fmla="*/ 231775 w 199"/>
                <a:gd name="T35" fmla="*/ 244475 h 289"/>
                <a:gd name="T36" fmla="*/ 244475 w 199"/>
                <a:gd name="T37" fmla="*/ 250825 h 289"/>
                <a:gd name="T38" fmla="*/ 268287 w 199"/>
                <a:gd name="T39" fmla="*/ 238125 h 289"/>
                <a:gd name="T40" fmla="*/ 268287 w 199"/>
                <a:gd name="T41" fmla="*/ 257175 h 289"/>
                <a:gd name="T42" fmla="*/ 279400 w 199"/>
                <a:gd name="T43" fmla="*/ 274638 h 289"/>
                <a:gd name="T44" fmla="*/ 303212 w 199"/>
                <a:gd name="T45" fmla="*/ 285750 h 289"/>
                <a:gd name="T46" fmla="*/ 315912 w 199"/>
                <a:gd name="T47" fmla="*/ 311150 h 289"/>
                <a:gd name="T48" fmla="*/ 309562 w 199"/>
                <a:gd name="T49" fmla="*/ 334963 h 289"/>
                <a:gd name="T50" fmla="*/ 303212 w 199"/>
                <a:gd name="T51" fmla="*/ 358775 h 289"/>
                <a:gd name="T52" fmla="*/ 303212 w 199"/>
                <a:gd name="T53" fmla="*/ 382588 h 289"/>
                <a:gd name="T54" fmla="*/ 309562 w 199"/>
                <a:gd name="T55" fmla="*/ 406400 h 289"/>
                <a:gd name="T56" fmla="*/ 303212 w 199"/>
                <a:gd name="T57" fmla="*/ 417513 h 289"/>
                <a:gd name="T58" fmla="*/ 298450 w 199"/>
                <a:gd name="T59" fmla="*/ 434975 h 289"/>
                <a:gd name="T60" fmla="*/ 285750 w 199"/>
                <a:gd name="T61" fmla="*/ 454025 h 289"/>
                <a:gd name="T62" fmla="*/ 255587 w 199"/>
                <a:gd name="T63" fmla="*/ 447675 h 289"/>
                <a:gd name="T64" fmla="*/ 238125 w 199"/>
                <a:gd name="T65" fmla="*/ 430213 h 289"/>
                <a:gd name="T66" fmla="*/ 220662 w 199"/>
                <a:gd name="T67" fmla="*/ 417513 h 289"/>
                <a:gd name="T68" fmla="*/ 203200 w 199"/>
                <a:gd name="T69" fmla="*/ 406400 h 289"/>
                <a:gd name="T70" fmla="*/ 179387 w 199"/>
                <a:gd name="T71" fmla="*/ 393700 h 289"/>
                <a:gd name="T72" fmla="*/ 155575 w 199"/>
                <a:gd name="T73" fmla="*/ 382588 h 289"/>
                <a:gd name="T74" fmla="*/ 136525 w 199"/>
                <a:gd name="T75" fmla="*/ 369888 h 289"/>
                <a:gd name="T76" fmla="*/ 125412 w 199"/>
                <a:gd name="T77" fmla="*/ 352425 h 289"/>
                <a:gd name="T78" fmla="*/ 125412 w 199"/>
                <a:gd name="T79" fmla="*/ 334963 h 289"/>
                <a:gd name="T80" fmla="*/ 112712 w 199"/>
                <a:gd name="T81" fmla="*/ 311150 h 289"/>
                <a:gd name="T82" fmla="*/ 101600 w 199"/>
                <a:gd name="T83" fmla="*/ 292100 h 289"/>
                <a:gd name="T84" fmla="*/ 88900 w 199"/>
                <a:gd name="T85" fmla="*/ 268288 h 289"/>
                <a:gd name="T86" fmla="*/ 77787 w 199"/>
                <a:gd name="T87" fmla="*/ 244475 h 289"/>
                <a:gd name="T88" fmla="*/ 65087 w 199"/>
                <a:gd name="T89" fmla="*/ 227013 h 289"/>
                <a:gd name="T90" fmla="*/ 58737 w 199"/>
                <a:gd name="T91" fmla="*/ 203200 h 289"/>
                <a:gd name="T92" fmla="*/ 47625 w 199"/>
                <a:gd name="T93" fmla="*/ 185738 h 289"/>
                <a:gd name="T94" fmla="*/ 34925 w 199"/>
                <a:gd name="T95" fmla="*/ 166688 h 289"/>
                <a:gd name="T96" fmla="*/ 11112 w 199"/>
                <a:gd name="T97" fmla="*/ 155575 h 289"/>
                <a:gd name="T98" fmla="*/ 11112 w 199"/>
                <a:gd name="T99" fmla="*/ 136525 h 289"/>
                <a:gd name="T100" fmla="*/ 0 w 199"/>
                <a:gd name="T101" fmla="*/ 112713 h 289"/>
                <a:gd name="T102" fmla="*/ 23812 w 199"/>
                <a:gd name="T103" fmla="*/ 88900 h 289"/>
                <a:gd name="T104" fmla="*/ 30162 w 199"/>
                <a:gd name="T105" fmla="*/ 101600 h 289"/>
                <a:gd name="T106" fmla="*/ 23812 w 199"/>
                <a:gd name="T107" fmla="*/ 112713 h 289"/>
                <a:gd name="T108" fmla="*/ 47625 w 199"/>
                <a:gd name="T109" fmla="*/ 112713 h 289"/>
                <a:gd name="T110" fmla="*/ 58737 w 199"/>
                <a:gd name="T111" fmla="*/ 112713 h 289"/>
                <a:gd name="T112" fmla="*/ 71437 w 199"/>
                <a:gd name="T113" fmla="*/ 88900 h 289"/>
                <a:gd name="T114" fmla="*/ 82550 w 199"/>
                <a:gd name="T115" fmla="*/ 84138 h 289"/>
                <a:gd name="T116" fmla="*/ 106362 w 199"/>
                <a:gd name="T117" fmla="*/ 65088 h 289"/>
                <a:gd name="T118" fmla="*/ 136525 w 199"/>
                <a:gd name="T119" fmla="*/ 47625 h 289"/>
                <a:gd name="T120" fmla="*/ 149225 w 199"/>
                <a:gd name="T121" fmla="*/ 23813 h 289"/>
                <a:gd name="T122" fmla="*/ 155575 w 199"/>
                <a:gd name="T123" fmla="*/ 12700 h 289"/>
                <a:gd name="T124" fmla="*/ 149225 w 199"/>
                <a:gd name="T125" fmla="*/ 0 h 289"/>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99" h="289">
                  <a:moveTo>
                    <a:pt x="98" y="0"/>
                  </a:moveTo>
                  <a:lnTo>
                    <a:pt x="101" y="0"/>
                  </a:lnTo>
                  <a:lnTo>
                    <a:pt x="101" y="4"/>
                  </a:lnTo>
                  <a:lnTo>
                    <a:pt x="105" y="4"/>
                  </a:lnTo>
                  <a:lnTo>
                    <a:pt x="105" y="8"/>
                  </a:lnTo>
                  <a:lnTo>
                    <a:pt x="105" y="4"/>
                  </a:lnTo>
                  <a:lnTo>
                    <a:pt x="109" y="8"/>
                  </a:lnTo>
                  <a:lnTo>
                    <a:pt x="109" y="11"/>
                  </a:lnTo>
                  <a:lnTo>
                    <a:pt x="113" y="11"/>
                  </a:lnTo>
                  <a:lnTo>
                    <a:pt x="113" y="15"/>
                  </a:lnTo>
                  <a:lnTo>
                    <a:pt x="116" y="15"/>
                  </a:lnTo>
                  <a:lnTo>
                    <a:pt x="116" y="19"/>
                  </a:lnTo>
                  <a:lnTo>
                    <a:pt x="120" y="19"/>
                  </a:lnTo>
                  <a:lnTo>
                    <a:pt x="124" y="23"/>
                  </a:lnTo>
                  <a:lnTo>
                    <a:pt x="124" y="26"/>
                  </a:lnTo>
                  <a:lnTo>
                    <a:pt x="128" y="30"/>
                  </a:lnTo>
                  <a:lnTo>
                    <a:pt x="128" y="26"/>
                  </a:lnTo>
                  <a:lnTo>
                    <a:pt x="128" y="30"/>
                  </a:lnTo>
                  <a:lnTo>
                    <a:pt x="131" y="30"/>
                  </a:lnTo>
                  <a:lnTo>
                    <a:pt x="131" y="34"/>
                  </a:lnTo>
                  <a:lnTo>
                    <a:pt x="128" y="34"/>
                  </a:lnTo>
                  <a:lnTo>
                    <a:pt x="131" y="38"/>
                  </a:lnTo>
                  <a:lnTo>
                    <a:pt x="135" y="38"/>
                  </a:lnTo>
                  <a:lnTo>
                    <a:pt x="139" y="38"/>
                  </a:lnTo>
                  <a:lnTo>
                    <a:pt x="143" y="38"/>
                  </a:lnTo>
                  <a:lnTo>
                    <a:pt x="146" y="38"/>
                  </a:lnTo>
                  <a:lnTo>
                    <a:pt x="150" y="38"/>
                  </a:lnTo>
                  <a:lnTo>
                    <a:pt x="150" y="34"/>
                  </a:lnTo>
                  <a:lnTo>
                    <a:pt x="154" y="34"/>
                  </a:lnTo>
                  <a:lnTo>
                    <a:pt x="158" y="34"/>
                  </a:lnTo>
                  <a:lnTo>
                    <a:pt x="158" y="38"/>
                  </a:lnTo>
                  <a:lnTo>
                    <a:pt x="161" y="38"/>
                  </a:lnTo>
                  <a:lnTo>
                    <a:pt x="165" y="34"/>
                  </a:lnTo>
                  <a:lnTo>
                    <a:pt x="169" y="38"/>
                  </a:lnTo>
                  <a:lnTo>
                    <a:pt x="173" y="38"/>
                  </a:lnTo>
                  <a:lnTo>
                    <a:pt x="176" y="41"/>
                  </a:lnTo>
                  <a:lnTo>
                    <a:pt x="173" y="53"/>
                  </a:lnTo>
                  <a:lnTo>
                    <a:pt x="169" y="56"/>
                  </a:lnTo>
                  <a:lnTo>
                    <a:pt x="169" y="60"/>
                  </a:lnTo>
                  <a:lnTo>
                    <a:pt x="173" y="60"/>
                  </a:lnTo>
                  <a:lnTo>
                    <a:pt x="176" y="60"/>
                  </a:lnTo>
                  <a:lnTo>
                    <a:pt x="176" y="64"/>
                  </a:lnTo>
                  <a:lnTo>
                    <a:pt x="180" y="64"/>
                  </a:lnTo>
                  <a:lnTo>
                    <a:pt x="180" y="68"/>
                  </a:lnTo>
                  <a:lnTo>
                    <a:pt x="176" y="68"/>
                  </a:lnTo>
                  <a:lnTo>
                    <a:pt x="173" y="68"/>
                  </a:lnTo>
                  <a:lnTo>
                    <a:pt x="173" y="64"/>
                  </a:lnTo>
                  <a:lnTo>
                    <a:pt x="169" y="64"/>
                  </a:lnTo>
                  <a:lnTo>
                    <a:pt x="165" y="64"/>
                  </a:lnTo>
                  <a:lnTo>
                    <a:pt x="165" y="68"/>
                  </a:lnTo>
                  <a:lnTo>
                    <a:pt x="161" y="68"/>
                  </a:lnTo>
                  <a:lnTo>
                    <a:pt x="158" y="68"/>
                  </a:lnTo>
                  <a:lnTo>
                    <a:pt x="154" y="71"/>
                  </a:lnTo>
                  <a:lnTo>
                    <a:pt x="150" y="71"/>
                  </a:lnTo>
                  <a:lnTo>
                    <a:pt x="146" y="71"/>
                  </a:lnTo>
                  <a:lnTo>
                    <a:pt x="146" y="75"/>
                  </a:lnTo>
                  <a:lnTo>
                    <a:pt x="143" y="75"/>
                  </a:lnTo>
                  <a:lnTo>
                    <a:pt x="139" y="79"/>
                  </a:lnTo>
                  <a:lnTo>
                    <a:pt x="135" y="79"/>
                  </a:lnTo>
                  <a:lnTo>
                    <a:pt x="131" y="83"/>
                  </a:lnTo>
                  <a:lnTo>
                    <a:pt x="131" y="86"/>
                  </a:lnTo>
                  <a:lnTo>
                    <a:pt x="131" y="90"/>
                  </a:lnTo>
                  <a:lnTo>
                    <a:pt x="128" y="90"/>
                  </a:lnTo>
                  <a:lnTo>
                    <a:pt x="128" y="94"/>
                  </a:lnTo>
                  <a:lnTo>
                    <a:pt x="128" y="98"/>
                  </a:lnTo>
                  <a:lnTo>
                    <a:pt x="131" y="102"/>
                  </a:lnTo>
                  <a:lnTo>
                    <a:pt x="128" y="102"/>
                  </a:lnTo>
                  <a:lnTo>
                    <a:pt x="124" y="105"/>
                  </a:lnTo>
                  <a:lnTo>
                    <a:pt x="120" y="105"/>
                  </a:lnTo>
                  <a:lnTo>
                    <a:pt x="120" y="109"/>
                  </a:lnTo>
                  <a:lnTo>
                    <a:pt x="120" y="113"/>
                  </a:lnTo>
                  <a:lnTo>
                    <a:pt x="120" y="117"/>
                  </a:lnTo>
                  <a:lnTo>
                    <a:pt x="116" y="117"/>
                  </a:lnTo>
                  <a:lnTo>
                    <a:pt x="116" y="120"/>
                  </a:lnTo>
                  <a:lnTo>
                    <a:pt x="120" y="120"/>
                  </a:lnTo>
                  <a:lnTo>
                    <a:pt x="120" y="124"/>
                  </a:lnTo>
                  <a:lnTo>
                    <a:pt x="124" y="128"/>
                  </a:lnTo>
                  <a:lnTo>
                    <a:pt x="124" y="132"/>
                  </a:lnTo>
                  <a:lnTo>
                    <a:pt x="128" y="135"/>
                  </a:lnTo>
                  <a:lnTo>
                    <a:pt x="128" y="139"/>
                  </a:lnTo>
                  <a:lnTo>
                    <a:pt x="131" y="139"/>
                  </a:lnTo>
                  <a:lnTo>
                    <a:pt x="131" y="143"/>
                  </a:lnTo>
                  <a:lnTo>
                    <a:pt x="131" y="147"/>
                  </a:lnTo>
                  <a:lnTo>
                    <a:pt x="128" y="147"/>
                  </a:lnTo>
                  <a:lnTo>
                    <a:pt x="131" y="147"/>
                  </a:lnTo>
                  <a:lnTo>
                    <a:pt x="135" y="147"/>
                  </a:lnTo>
                  <a:lnTo>
                    <a:pt x="139" y="147"/>
                  </a:lnTo>
                  <a:lnTo>
                    <a:pt x="143" y="150"/>
                  </a:lnTo>
                  <a:lnTo>
                    <a:pt x="143" y="154"/>
                  </a:lnTo>
                  <a:lnTo>
                    <a:pt x="146" y="154"/>
                  </a:lnTo>
                  <a:lnTo>
                    <a:pt x="146" y="158"/>
                  </a:lnTo>
                  <a:lnTo>
                    <a:pt x="143" y="158"/>
                  </a:lnTo>
                  <a:lnTo>
                    <a:pt x="146" y="158"/>
                  </a:lnTo>
                  <a:lnTo>
                    <a:pt x="150" y="158"/>
                  </a:lnTo>
                  <a:lnTo>
                    <a:pt x="154" y="158"/>
                  </a:lnTo>
                  <a:lnTo>
                    <a:pt x="158" y="158"/>
                  </a:lnTo>
                  <a:lnTo>
                    <a:pt x="161" y="154"/>
                  </a:lnTo>
                  <a:lnTo>
                    <a:pt x="165" y="154"/>
                  </a:lnTo>
                  <a:lnTo>
                    <a:pt x="165" y="150"/>
                  </a:lnTo>
                  <a:lnTo>
                    <a:pt x="169" y="150"/>
                  </a:lnTo>
                  <a:lnTo>
                    <a:pt x="169" y="147"/>
                  </a:lnTo>
                  <a:lnTo>
                    <a:pt x="169" y="150"/>
                  </a:lnTo>
                  <a:lnTo>
                    <a:pt x="169" y="154"/>
                  </a:lnTo>
                  <a:lnTo>
                    <a:pt x="169" y="158"/>
                  </a:lnTo>
                  <a:lnTo>
                    <a:pt x="169" y="162"/>
                  </a:lnTo>
                  <a:lnTo>
                    <a:pt x="169" y="165"/>
                  </a:lnTo>
                  <a:lnTo>
                    <a:pt x="169" y="169"/>
                  </a:lnTo>
                  <a:lnTo>
                    <a:pt x="169" y="173"/>
                  </a:lnTo>
                  <a:lnTo>
                    <a:pt x="173" y="173"/>
                  </a:lnTo>
                  <a:lnTo>
                    <a:pt x="176" y="173"/>
                  </a:lnTo>
                  <a:lnTo>
                    <a:pt x="180" y="173"/>
                  </a:lnTo>
                  <a:lnTo>
                    <a:pt x="184" y="173"/>
                  </a:lnTo>
                  <a:lnTo>
                    <a:pt x="188" y="173"/>
                  </a:lnTo>
                  <a:lnTo>
                    <a:pt x="188" y="177"/>
                  </a:lnTo>
                  <a:lnTo>
                    <a:pt x="191" y="180"/>
                  </a:lnTo>
                  <a:lnTo>
                    <a:pt x="191" y="184"/>
                  </a:lnTo>
                  <a:lnTo>
                    <a:pt x="195" y="184"/>
                  </a:lnTo>
                  <a:lnTo>
                    <a:pt x="195" y="188"/>
                  </a:lnTo>
                  <a:lnTo>
                    <a:pt x="195" y="192"/>
                  </a:lnTo>
                  <a:lnTo>
                    <a:pt x="199" y="196"/>
                  </a:lnTo>
                  <a:lnTo>
                    <a:pt x="199" y="199"/>
                  </a:lnTo>
                  <a:lnTo>
                    <a:pt x="195" y="199"/>
                  </a:lnTo>
                  <a:lnTo>
                    <a:pt x="195" y="203"/>
                  </a:lnTo>
                  <a:lnTo>
                    <a:pt x="195" y="207"/>
                  </a:lnTo>
                  <a:lnTo>
                    <a:pt x="195" y="211"/>
                  </a:lnTo>
                  <a:lnTo>
                    <a:pt x="195" y="214"/>
                  </a:lnTo>
                  <a:lnTo>
                    <a:pt x="195" y="218"/>
                  </a:lnTo>
                  <a:lnTo>
                    <a:pt x="195" y="222"/>
                  </a:lnTo>
                  <a:lnTo>
                    <a:pt x="195" y="226"/>
                  </a:lnTo>
                  <a:lnTo>
                    <a:pt x="191" y="226"/>
                  </a:lnTo>
                  <a:lnTo>
                    <a:pt x="191" y="229"/>
                  </a:lnTo>
                  <a:lnTo>
                    <a:pt x="188" y="233"/>
                  </a:lnTo>
                  <a:lnTo>
                    <a:pt x="188" y="237"/>
                  </a:lnTo>
                  <a:lnTo>
                    <a:pt x="191" y="237"/>
                  </a:lnTo>
                  <a:lnTo>
                    <a:pt x="191" y="241"/>
                  </a:lnTo>
                  <a:lnTo>
                    <a:pt x="188" y="241"/>
                  </a:lnTo>
                  <a:lnTo>
                    <a:pt x="188" y="244"/>
                  </a:lnTo>
                  <a:lnTo>
                    <a:pt x="191" y="252"/>
                  </a:lnTo>
                  <a:lnTo>
                    <a:pt x="191" y="256"/>
                  </a:lnTo>
                  <a:lnTo>
                    <a:pt x="195" y="256"/>
                  </a:lnTo>
                  <a:lnTo>
                    <a:pt x="199" y="256"/>
                  </a:lnTo>
                  <a:lnTo>
                    <a:pt x="195" y="256"/>
                  </a:lnTo>
                  <a:lnTo>
                    <a:pt x="195" y="259"/>
                  </a:lnTo>
                  <a:lnTo>
                    <a:pt x="195" y="263"/>
                  </a:lnTo>
                  <a:lnTo>
                    <a:pt x="191" y="263"/>
                  </a:lnTo>
                  <a:lnTo>
                    <a:pt x="188" y="267"/>
                  </a:lnTo>
                  <a:lnTo>
                    <a:pt x="188" y="271"/>
                  </a:lnTo>
                  <a:lnTo>
                    <a:pt x="184" y="271"/>
                  </a:lnTo>
                  <a:lnTo>
                    <a:pt x="188" y="271"/>
                  </a:lnTo>
                  <a:lnTo>
                    <a:pt x="188" y="274"/>
                  </a:lnTo>
                  <a:lnTo>
                    <a:pt x="184" y="278"/>
                  </a:lnTo>
                  <a:lnTo>
                    <a:pt x="180" y="278"/>
                  </a:lnTo>
                  <a:lnTo>
                    <a:pt x="184" y="282"/>
                  </a:lnTo>
                  <a:lnTo>
                    <a:pt x="180" y="282"/>
                  </a:lnTo>
                  <a:lnTo>
                    <a:pt x="180" y="286"/>
                  </a:lnTo>
                  <a:lnTo>
                    <a:pt x="176" y="289"/>
                  </a:lnTo>
                  <a:lnTo>
                    <a:pt x="173" y="289"/>
                  </a:lnTo>
                  <a:lnTo>
                    <a:pt x="169" y="286"/>
                  </a:lnTo>
                  <a:lnTo>
                    <a:pt x="165" y="282"/>
                  </a:lnTo>
                  <a:lnTo>
                    <a:pt x="161" y="282"/>
                  </a:lnTo>
                  <a:lnTo>
                    <a:pt x="161" y="278"/>
                  </a:lnTo>
                  <a:lnTo>
                    <a:pt x="158" y="278"/>
                  </a:lnTo>
                  <a:lnTo>
                    <a:pt x="158" y="274"/>
                  </a:lnTo>
                  <a:lnTo>
                    <a:pt x="154" y="271"/>
                  </a:lnTo>
                  <a:lnTo>
                    <a:pt x="150" y="271"/>
                  </a:lnTo>
                  <a:lnTo>
                    <a:pt x="150" y="267"/>
                  </a:lnTo>
                  <a:lnTo>
                    <a:pt x="146" y="267"/>
                  </a:lnTo>
                  <a:lnTo>
                    <a:pt x="143" y="267"/>
                  </a:lnTo>
                  <a:lnTo>
                    <a:pt x="143" y="263"/>
                  </a:lnTo>
                  <a:lnTo>
                    <a:pt x="139" y="263"/>
                  </a:lnTo>
                  <a:lnTo>
                    <a:pt x="135" y="263"/>
                  </a:lnTo>
                  <a:lnTo>
                    <a:pt x="135" y="259"/>
                  </a:lnTo>
                  <a:lnTo>
                    <a:pt x="131" y="259"/>
                  </a:lnTo>
                  <a:lnTo>
                    <a:pt x="128" y="259"/>
                  </a:lnTo>
                  <a:lnTo>
                    <a:pt x="128" y="256"/>
                  </a:lnTo>
                  <a:lnTo>
                    <a:pt x="124" y="256"/>
                  </a:lnTo>
                  <a:lnTo>
                    <a:pt x="120" y="256"/>
                  </a:lnTo>
                  <a:lnTo>
                    <a:pt x="120" y="252"/>
                  </a:lnTo>
                  <a:lnTo>
                    <a:pt x="116" y="252"/>
                  </a:lnTo>
                  <a:lnTo>
                    <a:pt x="113" y="248"/>
                  </a:lnTo>
                  <a:lnTo>
                    <a:pt x="109" y="248"/>
                  </a:lnTo>
                  <a:lnTo>
                    <a:pt x="105" y="244"/>
                  </a:lnTo>
                  <a:lnTo>
                    <a:pt x="101" y="244"/>
                  </a:lnTo>
                  <a:lnTo>
                    <a:pt x="98" y="244"/>
                  </a:lnTo>
                  <a:lnTo>
                    <a:pt x="98" y="241"/>
                  </a:lnTo>
                  <a:lnTo>
                    <a:pt x="98" y="237"/>
                  </a:lnTo>
                  <a:lnTo>
                    <a:pt x="94" y="237"/>
                  </a:lnTo>
                  <a:lnTo>
                    <a:pt x="94" y="233"/>
                  </a:lnTo>
                  <a:lnTo>
                    <a:pt x="90" y="233"/>
                  </a:lnTo>
                  <a:lnTo>
                    <a:pt x="86" y="233"/>
                  </a:lnTo>
                  <a:lnTo>
                    <a:pt x="86" y="229"/>
                  </a:lnTo>
                  <a:lnTo>
                    <a:pt x="86" y="226"/>
                  </a:lnTo>
                  <a:lnTo>
                    <a:pt x="82" y="226"/>
                  </a:lnTo>
                  <a:lnTo>
                    <a:pt x="82" y="222"/>
                  </a:lnTo>
                  <a:lnTo>
                    <a:pt x="79" y="222"/>
                  </a:lnTo>
                  <a:lnTo>
                    <a:pt x="79" y="218"/>
                  </a:lnTo>
                  <a:lnTo>
                    <a:pt x="79" y="214"/>
                  </a:lnTo>
                  <a:lnTo>
                    <a:pt x="82" y="214"/>
                  </a:lnTo>
                  <a:lnTo>
                    <a:pt x="82" y="211"/>
                  </a:lnTo>
                  <a:lnTo>
                    <a:pt x="79" y="211"/>
                  </a:lnTo>
                  <a:lnTo>
                    <a:pt x="79" y="207"/>
                  </a:lnTo>
                  <a:lnTo>
                    <a:pt x="75" y="207"/>
                  </a:lnTo>
                  <a:lnTo>
                    <a:pt x="75" y="203"/>
                  </a:lnTo>
                  <a:lnTo>
                    <a:pt x="75" y="199"/>
                  </a:lnTo>
                  <a:lnTo>
                    <a:pt x="71" y="196"/>
                  </a:lnTo>
                  <a:lnTo>
                    <a:pt x="71" y="192"/>
                  </a:lnTo>
                  <a:lnTo>
                    <a:pt x="67" y="192"/>
                  </a:lnTo>
                  <a:lnTo>
                    <a:pt x="67" y="188"/>
                  </a:lnTo>
                  <a:lnTo>
                    <a:pt x="67" y="184"/>
                  </a:lnTo>
                  <a:lnTo>
                    <a:pt x="64" y="184"/>
                  </a:lnTo>
                  <a:lnTo>
                    <a:pt x="64" y="180"/>
                  </a:lnTo>
                  <a:lnTo>
                    <a:pt x="60" y="180"/>
                  </a:lnTo>
                  <a:lnTo>
                    <a:pt x="60" y="177"/>
                  </a:lnTo>
                  <a:lnTo>
                    <a:pt x="56" y="173"/>
                  </a:lnTo>
                  <a:lnTo>
                    <a:pt x="56" y="169"/>
                  </a:lnTo>
                  <a:lnTo>
                    <a:pt x="56" y="165"/>
                  </a:lnTo>
                  <a:lnTo>
                    <a:pt x="52" y="165"/>
                  </a:lnTo>
                  <a:lnTo>
                    <a:pt x="52" y="162"/>
                  </a:lnTo>
                  <a:lnTo>
                    <a:pt x="49" y="158"/>
                  </a:lnTo>
                  <a:lnTo>
                    <a:pt x="49" y="154"/>
                  </a:lnTo>
                  <a:lnTo>
                    <a:pt x="49" y="150"/>
                  </a:lnTo>
                  <a:lnTo>
                    <a:pt x="45" y="150"/>
                  </a:lnTo>
                  <a:lnTo>
                    <a:pt x="45" y="147"/>
                  </a:lnTo>
                  <a:lnTo>
                    <a:pt x="45" y="143"/>
                  </a:lnTo>
                  <a:lnTo>
                    <a:pt x="41" y="143"/>
                  </a:lnTo>
                  <a:lnTo>
                    <a:pt x="41" y="139"/>
                  </a:lnTo>
                  <a:lnTo>
                    <a:pt x="41" y="135"/>
                  </a:lnTo>
                  <a:lnTo>
                    <a:pt x="41" y="132"/>
                  </a:lnTo>
                  <a:lnTo>
                    <a:pt x="37" y="132"/>
                  </a:lnTo>
                  <a:lnTo>
                    <a:pt x="37" y="128"/>
                  </a:lnTo>
                  <a:lnTo>
                    <a:pt x="34" y="128"/>
                  </a:lnTo>
                  <a:lnTo>
                    <a:pt x="34" y="124"/>
                  </a:lnTo>
                  <a:lnTo>
                    <a:pt x="30" y="124"/>
                  </a:lnTo>
                  <a:lnTo>
                    <a:pt x="30" y="120"/>
                  </a:lnTo>
                  <a:lnTo>
                    <a:pt x="30" y="117"/>
                  </a:lnTo>
                  <a:lnTo>
                    <a:pt x="26" y="117"/>
                  </a:lnTo>
                  <a:lnTo>
                    <a:pt x="26" y="113"/>
                  </a:lnTo>
                  <a:lnTo>
                    <a:pt x="26" y="109"/>
                  </a:lnTo>
                  <a:lnTo>
                    <a:pt x="22" y="109"/>
                  </a:lnTo>
                  <a:lnTo>
                    <a:pt x="22" y="105"/>
                  </a:lnTo>
                  <a:lnTo>
                    <a:pt x="19" y="105"/>
                  </a:lnTo>
                  <a:lnTo>
                    <a:pt x="15" y="102"/>
                  </a:lnTo>
                  <a:lnTo>
                    <a:pt x="11" y="102"/>
                  </a:lnTo>
                  <a:lnTo>
                    <a:pt x="11" y="98"/>
                  </a:lnTo>
                  <a:lnTo>
                    <a:pt x="7" y="98"/>
                  </a:lnTo>
                  <a:lnTo>
                    <a:pt x="4" y="98"/>
                  </a:lnTo>
                  <a:lnTo>
                    <a:pt x="4" y="94"/>
                  </a:lnTo>
                  <a:lnTo>
                    <a:pt x="4" y="90"/>
                  </a:lnTo>
                  <a:lnTo>
                    <a:pt x="7" y="90"/>
                  </a:lnTo>
                  <a:lnTo>
                    <a:pt x="7" y="86"/>
                  </a:lnTo>
                  <a:lnTo>
                    <a:pt x="4" y="83"/>
                  </a:lnTo>
                  <a:lnTo>
                    <a:pt x="4" y="79"/>
                  </a:lnTo>
                  <a:lnTo>
                    <a:pt x="4" y="75"/>
                  </a:lnTo>
                  <a:lnTo>
                    <a:pt x="0" y="75"/>
                  </a:lnTo>
                  <a:lnTo>
                    <a:pt x="0" y="71"/>
                  </a:lnTo>
                  <a:lnTo>
                    <a:pt x="0" y="68"/>
                  </a:lnTo>
                  <a:lnTo>
                    <a:pt x="4" y="64"/>
                  </a:lnTo>
                  <a:lnTo>
                    <a:pt x="7" y="60"/>
                  </a:lnTo>
                  <a:lnTo>
                    <a:pt x="11" y="56"/>
                  </a:lnTo>
                  <a:lnTo>
                    <a:pt x="15" y="56"/>
                  </a:lnTo>
                  <a:lnTo>
                    <a:pt x="15" y="53"/>
                  </a:lnTo>
                  <a:lnTo>
                    <a:pt x="19" y="53"/>
                  </a:lnTo>
                  <a:lnTo>
                    <a:pt x="19" y="56"/>
                  </a:lnTo>
                  <a:lnTo>
                    <a:pt x="19" y="60"/>
                  </a:lnTo>
                  <a:lnTo>
                    <a:pt x="19" y="64"/>
                  </a:lnTo>
                  <a:lnTo>
                    <a:pt x="15" y="64"/>
                  </a:lnTo>
                  <a:lnTo>
                    <a:pt x="15" y="68"/>
                  </a:lnTo>
                  <a:lnTo>
                    <a:pt x="15" y="64"/>
                  </a:lnTo>
                  <a:lnTo>
                    <a:pt x="15" y="68"/>
                  </a:lnTo>
                  <a:lnTo>
                    <a:pt x="15" y="71"/>
                  </a:lnTo>
                  <a:lnTo>
                    <a:pt x="19" y="68"/>
                  </a:lnTo>
                  <a:lnTo>
                    <a:pt x="22" y="68"/>
                  </a:lnTo>
                  <a:lnTo>
                    <a:pt x="26" y="71"/>
                  </a:lnTo>
                  <a:lnTo>
                    <a:pt x="26" y="68"/>
                  </a:lnTo>
                  <a:lnTo>
                    <a:pt x="30" y="71"/>
                  </a:lnTo>
                  <a:lnTo>
                    <a:pt x="30" y="75"/>
                  </a:lnTo>
                  <a:lnTo>
                    <a:pt x="34" y="79"/>
                  </a:lnTo>
                  <a:lnTo>
                    <a:pt x="37" y="79"/>
                  </a:lnTo>
                  <a:lnTo>
                    <a:pt x="37" y="75"/>
                  </a:lnTo>
                  <a:lnTo>
                    <a:pt x="37" y="71"/>
                  </a:lnTo>
                  <a:lnTo>
                    <a:pt x="41" y="71"/>
                  </a:lnTo>
                  <a:lnTo>
                    <a:pt x="41" y="68"/>
                  </a:lnTo>
                  <a:lnTo>
                    <a:pt x="45" y="64"/>
                  </a:lnTo>
                  <a:lnTo>
                    <a:pt x="45" y="60"/>
                  </a:lnTo>
                  <a:lnTo>
                    <a:pt x="45" y="56"/>
                  </a:lnTo>
                  <a:lnTo>
                    <a:pt x="49" y="56"/>
                  </a:lnTo>
                  <a:lnTo>
                    <a:pt x="49" y="53"/>
                  </a:lnTo>
                  <a:lnTo>
                    <a:pt x="49" y="56"/>
                  </a:lnTo>
                  <a:lnTo>
                    <a:pt x="49" y="53"/>
                  </a:lnTo>
                  <a:lnTo>
                    <a:pt x="52" y="53"/>
                  </a:lnTo>
                  <a:lnTo>
                    <a:pt x="52" y="49"/>
                  </a:lnTo>
                  <a:lnTo>
                    <a:pt x="56" y="45"/>
                  </a:lnTo>
                  <a:lnTo>
                    <a:pt x="60" y="45"/>
                  </a:lnTo>
                  <a:lnTo>
                    <a:pt x="64" y="41"/>
                  </a:lnTo>
                  <a:lnTo>
                    <a:pt x="67" y="41"/>
                  </a:lnTo>
                  <a:lnTo>
                    <a:pt x="71" y="41"/>
                  </a:lnTo>
                  <a:lnTo>
                    <a:pt x="75" y="41"/>
                  </a:lnTo>
                  <a:lnTo>
                    <a:pt x="79" y="38"/>
                  </a:lnTo>
                  <a:lnTo>
                    <a:pt x="82" y="34"/>
                  </a:lnTo>
                  <a:lnTo>
                    <a:pt x="86" y="30"/>
                  </a:lnTo>
                  <a:lnTo>
                    <a:pt x="86" y="26"/>
                  </a:lnTo>
                  <a:lnTo>
                    <a:pt x="90" y="26"/>
                  </a:lnTo>
                  <a:lnTo>
                    <a:pt x="90" y="23"/>
                  </a:lnTo>
                  <a:lnTo>
                    <a:pt x="94" y="19"/>
                  </a:lnTo>
                  <a:lnTo>
                    <a:pt x="94" y="15"/>
                  </a:lnTo>
                  <a:lnTo>
                    <a:pt x="98" y="15"/>
                  </a:lnTo>
                  <a:lnTo>
                    <a:pt x="98" y="11"/>
                  </a:lnTo>
                  <a:lnTo>
                    <a:pt x="94" y="11"/>
                  </a:lnTo>
                  <a:lnTo>
                    <a:pt x="98" y="11"/>
                  </a:lnTo>
                  <a:lnTo>
                    <a:pt x="98" y="8"/>
                  </a:lnTo>
                  <a:lnTo>
                    <a:pt x="94" y="8"/>
                  </a:lnTo>
                  <a:lnTo>
                    <a:pt x="94" y="4"/>
                  </a:lnTo>
                  <a:lnTo>
                    <a:pt x="90" y="4"/>
                  </a:lnTo>
                  <a:lnTo>
                    <a:pt x="90" y="0"/>
                  </a:lnTo>
                  <a:lnTo>
                    <a:pt x="94" y="0"/>
                  </a:lnTo>
                  <a:lnTo>
                    <a:pt x="94" y="4"/>
                  </a:lnTo>
                  <a:lnTo>
                    <a:pt x="94" y="0"/>
                  </a:lnTo>
                  <a:lnTo>
                    <a:pt x="98" y="0"/>
                  </a:lnTo>
                  <a:close/>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600" name="Freeform 3511"/>
            <p:cNvSpPr>
              <a:spLocks/>
            </p:cNvSpPr>
            <p:nvPr/>
          </p:nvSpPr>
          <p:spPr bwMode="auto">
            <a:xfrm>
              <a:off x="5294313" y="3673475"/>
              <a:ext cx="304800" cy="334963"/>
            </a:xfrm>
            <a:custGeom>
              <a:avLst/>
              <a:gdLst>
                <a:gd name="T0" fmla="*/ 107950 w 192"/>
                <a:gd name="T1" fmla="*/ 23813 h 211"/>
                <a:gd name="T2" fmla="*/ 107950 w 192"/>
                <a:gd name="T3" fmla="*/ 47625 h 211"/>
                <a:gd name="T4" fmla="*/ 119063 w 192"/>
                <a:gd name="T5" fmla="*/ 60325 h 211"/>
                <a:gd name="T6" fmla="*/ 136525 w 192"/>
                <a:gd name="T7" fmla="*/ 73025 h 211"/>
                <a:gd name="T8" fmla="*/ 155575 w 192"/>
                <a:gd name="T9" fmla="*/ 77788 h 211"/>
                <a:gd name="T10" fmla="*/ 173038 w 192"/>
                <a:gd name="T11" fmla="*/ 84138 h 211"/>
                <a:gd name="T12" fmla="*/ 190500 w 192"/>
                <a:gd name="T13" fmla="*/ 96838 h 211"/>
                <a:gd name="T14" fmla="*/ 203200 w 192"/>
                <a:gd name="T15" fmla="*/ 101600 h 211"/>
                <a:gd name="T16" fmla="*/ 220663 w 192"/>
                <a:gd name="T17" fmla="*/ 101600 h 211"/>
                <a:gd name="T18" fmla="*/ 231775 w 192"/>
                <a:gd name="T19" fmla="*/ 114300 h 211"/>
                <a:gd name="T20" fmla="*/ 231775 w 192"/>
                <a:gd name="T21" fmla="*/ 131763 h 211"/>
                <a:gd name="T22" fmla="*/ 231775 w 192"/>
                <a:gd name="T23" fmla="*/ 149225 h 211"/>
                <a:gd name="T24" fmla="*/ 257175 w 192"/>
                <a:gd name="T25" fmla="*/ 168275 h 211"/>
                <a:gd name="T26" fmla="*/ 280988 w 192"/>
                <a:gd name="T27" fmla="*/ 179388 h 211"/>
                <a:gd name="T28" fmla="*/ 285750 w 192"/>
                <a:gd name="T29" fmla="*/ 196850 h 211"/>
                <a:gd name="T30" fmla="*/ 298450 w 192"/>
                <a:gd name="T31" fmla="*/ 209550 h 211"/>
                <a:gd name="T32" fmla="*/ 298450 w 192"/>
                <a:gd name="T33" fmla="*/ 239713 h 211"/>
                <a:gd name="T34" fmla="*/ 285750 w 192"/>
                <a:gd name="T35" fmla="*/ 257175 h 211"/>
                <a:gd name="T36" fmla="*/ 285750 w 192"/>
                <a:gd name="T37" fmla="*/ 257175 h 211"/>
                <a:gd name="T38" fmla="*/ 257175 w 192"/>
                <a:gd name="T39" fmla="*/ 246063 h 211"/>
                <a:gd name="T40" fmla="*/ 231775 w 192"/>
                <a:gd name="T41" fmla="*/ 246063 h 211"/>
                <a:gd name="T42" fmla="*/ 196850 w 192"/>
                <a:gd name="T43" fmla="*/ 250825 h 211"/>
                <a:gd name="T44" fmla="*/ 184150 w 192"/>
                <a:gd name="T45" fmla="*/ 274638 h 211"/>
                <a:gd name="T46" fmla="*/ 179388 w 192"/>
                <a:gd name="T47" fmla="*/ 304800 h 211"/>
                <a:gd name="T48" fmla="*/ 166688 w 192"/>
                <a:gd name="T49" fmla="*/ 311150 h 211"/>
                <a:gd name="T50" fmla="*/ 136525 w 192"/>
                <a:gd name="T51" fmla="*/ 317500 h 211"/>
                <a:gd name="T52" fmla="*/ 131763 w 192"/>
                <a:gd name="T53" fmla="*/ 334963 h 211"/>
                <a:gd name="T54" fmla="*/ 119063 w 192"/>
                <a:gd name="T55" fmla="*/ 311150 h 211"/>
                <a:gd name="T56" fmla="*/ 88900 w 192"/>
                <a:gd name="T57" fmla="*/ 304800 h 211"/>
                <a:gd name="T58" fmla="*/ 77788 w 192"/>
                <a:gd name="T59" fmla="*/ 317500 h 211"/>
                <a:gd name="T60" fmla="*/ 65088 w 192"/>
                <a:gd name="T61" fmla="*/ 328613 h 211"/>
                <a:gd name="T62" fmla="*/ 47625 w 192"/>
                <a:gd name="T63" fmla="*/ 334963 h 211"/>
                <a:gd name="T64" fmla="*/ 41275 w 192"/>
                <a:gd name="T65" fmla="*/ 317500 h 211"/>
                <a:gd name="T66" fmla="*/ 34925 w 192"/>
                <a:gd name="T67" fmla="*/ 298450 h 211"/>
                <a:gd name="T68" fmla="*/ 30163 w 192"/>
                <a:gd name="T69" fmla="*/ 274638 h 211"/>
                <a:gd name="T70" fmla="*/ 30163 w 192"/>
                <a:gd name="T71" fmla="*/ 263525 h 211"/>
                <a:gd name="T72" fmla="*/ 30163 w 192"/>
                <a:gd name="T73" fmla="*/ 250825 h 211"/>
                <a:gd name="T74" fmla="*/ 17463 w 192"/>
                <a:gd name="T75" fmla="*/ 239713 h 211"/>
                <a:gd name="T76" fmla="*/ 11113 w 192"/>
                <a:gd name="T77" fmla="*/ 220663 h 211"/>
                <a:gd name="T78" fmla="*/ 6350 w 192"/>
                <a:gd name="T79" fmla="*/ 203200 h 211"/>
                <a:gd name="T80" fmla="*/ 6350 w 192"/>
                <a:gd name="T81" fmla="*/ 192088 h 211"/>
                <a:gd name="T82" fmla="*/ 17463 w 192"/>
                <a:gd name="T83" fmla="*/ 173038 h 211"/>
                <a:gd name="T84" fmla="*/ 11113 w 192"/>
                <a:gd name="T85" fmla="*/ 168275 h 211"/>
                <a:gd name="T86" fmla="*/ 11113 w 192"/>
                <a:gd name="T87" fmla="*/ 144463 h 211"/>
                <a:gd name="T88" fmla="*/ 11113 w 192"/>
                <a:gd name="T89" fmla="*/ 125413 h 211"/>
                <a:gd name="T90" fmla="*/ 17463 w 192"/>
                <a:gd name="T91" fmla="*/ 107950 h 211"/>
                <a:gd name="T92" fmla="*/ 17463 w 192"/>
                <a:gd name="T93" fmla="*/ 84138 h 211"/>
                <a:gd name="T94" fmla="*/ 17463 w 192"/>
                <a:gd name="T95" fmla="*/ 66675 h 211"/>
                <a:gd name="T96" fmla="*/ 11113 w 192"/>
                <a:gd name="T97" fmla="*/ 47625 h 211"/>
                <a:gd name="T98" fmla="*/ 6350 w 192"/>
                <a:gd name="T99" fmla="*/ 36513 h 211"/>
                <a:gd name="T100" fmla="*/ 30163 w 192"/>
                <a:gd name="T101" fmla="*/ 36513 h 211"/>
                <a:gd name="T102" fmla="*/ 41275 w 192"/>
                <a:gd name="T103" fmla="*/ 23813 h 211"/>
                <a:gd name="T104" fmla="*/ 53975 w 192"/>
                <a:gd name="T105" fmla="*/ 23813 h 211"/>
                <a:gd name="T106" fmla="*/ 71438 w 192"/>
                <a:gd name="T107" fmla="*/ 12700 h 211"/>
                <a:gd name="T108" fmla="*/ 88900 w 192"/>
                <a:gd name="T109" fmla="*/ 6350 h 211"/>
                <a:gd name="T110" fmla="*/ 107950 w 192"/>
                <a:gd name="T111" fmla="*/ 6350 h 211"/>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192" h="211">
                  <a:moveTo>
                    <a:pt x="68" y="4"/>
                  </a:moveTo>
                  <a:lnTo>
                    <a:pt x="68" y="8"/>
                  </a:lnTo>
                  <a:lnTo>
                    <a:pt x="68" y="12"/>
                  </a:lnTo>
                  <a:lnTo>
                    <a:pt x="68" y="15"/>
                  </a:lnTo>
                  <a:lnTo>
                    <a:pt x="68" y="19"/>
                  </a:lnTo>
                  <a:lnTo>
                    <a:pt x="68" y="23"/>
                  </a:lnTo>
                  <a:lnTo>
                    <a:pt x="68" y="27"/>
                  </a:lnTo>
                  <a:lnTo>
                    <a:pt x="68" y="30"/>
                  </a:lnTo>
                  <a:lnTo>
                    <a:pt x="71" y="30"/>
                  </a:lnTo>
                  <a:lnTo>
                    <a:pt x="71" y="34"/>
                  </a:lnTo>
                  <a:lnTo>
                    <a:pt x="71" y="38"/>
                  </a:lnTo>
                  <a:lnTo>
                    <a:pt x="75" y="38"/>
                  </a:lnTo>
                  <a:lnTo>
                    <a:pt x="79" y="42"/>
                  </a:lnTo>
                  <a:lnTo>
                    <a:pt x="83" y="42"/>
                  </a:lnTo>
                  <a:lnTo>
                    <a:pt x="83" y="46"/>
                  </a:lnTo>
                  <a:lnTo>
                    <a:pt x="86" y="46"/>
                  </a:lnTo>
                  <a:lnTo>
                    <a:pt x="90" y="46"/>
                  </a:lnTo>
                  <a:lnTo>
                    <a:pt x="94" y="46"/>
                  </a:lnTo>
                  <a:lnTo>
                    <a:pt x="98" y="46"/>
                  </a:lnTo>
                  <a:lnTo>
                    <a:pt x="98" y="49"/>
                  </a:lnTo>
                  <a:lnTo>
                    <a:pt x="101" y="49"/>
                  </a:lnTo>
                  <a:lnTo>
                    <a:pt x="105" y="49"/>
                  </a:lnTo>
                  <a:lnTo>
                    <a:pt x="105" y="53"/>
                  </a:lnTo>
                  <a:lnTo>
                    <a:pt x="109" y="53"/>
                  </a:lnTo>
                  <a:lnTo>
                    <a:pt x="113" y="57"/>
                  </a:lnTo>
                  <a:lnTo>
                    <a:pt x="116" y="57"/>
                  </a:lnTo>
                  <a:lnTo>
                    <a:pt x="120" y="57"/>
                  </a:lnTo>
                  <a:lnTo>
                    <a:pt x="120" y="61"/>
                  </a:lnTo>
                  <a:lnTo>
                    <a:pt x="124" y="61"/>
                  </a:lnTo>
                  <a:lnTo>
                    <a:pt x="124" y="64"/>
                  </a:lnTo>
                  <a:lnTo>
                    <a:pt x="128" y="61"/>
                  </a:lnTo>
                  <a:lnTo>
                    <a:pt x="128" y="64"/>
                  </a:lnTo>
                  <a:lnTo>
                    <a:pt x="131" y="61"/>
                  </a:lnTo>
                  <a:lnTo>
                    <a:pt x="135" y="61"/>
                  </a:lnTo>
                  <a:lnTo>
                    <a:pt x="135" y="64"/>
                  </a:lnTo>
                  <a:lnTo>
                    <a:pt x="139" y="64"/>
                  </a:lnTo>
                  <a:lnTo>
                    <a:pt x="143" y="64"/>
                  </a:lnTo>
                  <a:lnTo>
                    <a:pt x="143" y="68"/>
                  </a:lnTo>
                  <a:lnTo>
                    <a:pt x="146" y="68"/>
                  </a:lnTo>
                  <a:lnTo>
                    <a:pt x="146" y="72"/>
                  </a:lnTo>
                  <a:lnTo>
                    <a:pt x="143" y="72"/>
                  </a:lnTo>
                  <a:lnTo>
                    <a:pt x="146" y="76"/>
                  </a:lnTo>
                  <a:lnTo>
                    <a:pt x="146" y="79"/>
                  </a:lnTo>
                  <a:lnTo>
                    <a:pt x="146" y="83"/>
                  </a:lnTo>
                  <a:lnTo>
                    <a:pt x="146" y="87"/>
                  </a:lnTo>
                  <a:lnTo>
                    <a:pt x="143" y="87"/>
                  </a:lnTo>
                  <a:lnTo>
                    <a:pt x="146" y="91"/>
                  </a:lnTo>
                  <a:lnTo>
                    <a:pt x="146" y="94"/>
                  </a:lnTo>
                  <a:lnTo>
                    <a:pt x="150" y="102"/>
                  </a:lnTo>
                  <a:lnTo>
                    <a:pt x="150" y="106"/>
                  </a:lnTo>
                  <a:lnTo>
                    <a:pt x="158" y="106"/>
                  </a:lnTo>
                  <a:lnTo>
                    <a:pt x="162" y="106"/>
                  </a:lnTo>
                  <a:lnTo>
                    <a:pt x="169" y="106"/>
                  </a:lnTo>
                  <a:lnTo>
                    <a:pt x="177" y="106"/>
                  </a:lnTo>
                  <a:lnTo>
                    <a:pt x="177" y="109"/>
                  </a:lnTo>
                  <a:lnTo>
                    <a:pt x="177" y="113"/>
                  </a:lnTo>
                  <a:lnTo>
                    <a:pt x="177" y="117"/>
                  </a:lnTo>
                  <a:lnTo>
                    <a:pt x="177" y="121"/>
                  </a:lnTo>
                  <a:lnTo>
                    <a:pt x="180" y="121"/>
                  </a:lnTo>
                  <a:lnTo>
                    <a:pt x="180" y="124"/>
                  </a:lnTo>
                  <a:lnTo>
                    <a:pt x="184" y="124"/>
                  </a:lnTo>
                  <a:lnTo>
                    <a:pt x="188" y="124"/>
                  </a:lnTo>
                  <a:lnTo>
                    <a:pt x="188" y="128"/>
                  </a:lnTo>
                  <a:lnTo>
                    <a:pt x="188" y="132"/>
                  </a:lnTo>
                  <a:lnTo>
                    <a:pt x="192" y="136"/>
                  </a:lnTo>
                  <a:lnTo>
                    <a:pt x="188" y="139"/>
                  </a:lnTo>
                  <a:lnTo>
                    <a:pt x="188" y="147"/>
                  </a:lnTo>
                  <a:lnTo>
                    <a:pt x="188" y="151"/>
                  </a:lnTo>
                  <a:lnTo>
                    <a:pt x="184" y="151"/>
                  </a:lnTo>
                  <a:lnTo>
                    <a:pt x="184" y="155"/>
                  </a:lnTo>
                  <a:lnTo>
                    <a:pt x="180" y="158"/>
                  </a:lnTo>
                  <a:lnTo>
                    <a:pt x="180" y="162"/>
                  </a:lnTo>
                  <a:lnTo>
                    <a:pt x="184" y="162"/>
                  </a:lnTo>
                  <a:lnTo>
                    <a:pt x="184" y="166"/>
                  </a:lnTo>
                  <a:lnTo>
                    <a:pt x="180" y="166"/>
                  </a:lnTo>
                  <a:lnTo>
                    <a:pt x="180" y="162"/>
                  </a:lnTo>
                  <a:lnTo>
                    <a:pt x="177" y="158"/>
                  </a:lnTo>
                  <a:lnTo>
                    <a:pt x="169" y="155"/>
                  </a:lnTo>
                  <a:lnTo>
                    <a:pt x="165" y="155"/>
                  </a:lnTo>
                  <a:lnTo>
                    <a:pt x="162" y="155"/>
                  </a:lnTo>
                  <a:lnTo>
                    <a:pt x="158" y="155"/>
                  </a:lnTo>
                  <a:lnTo>
                    <a:pt x="154" y="155"/>
                  </a:lnTo>
                  <a:lnTo>
                    <a:pt x="150" y="155"/>
                  </a:lnTo>
                  <a:lnTo>
                    <a:pt x="146" y="155"/>
                  </a:lnTo>
                  <a:lnTo>
                    <a:pt x="143" y="155"/>
                  </a:lnTo>
                  <a:lnTo>
                    <a:pt x="139" y="155"/>
                  </a:lnTo>
                  <a:lnTo>
                    <a:pt x="131" y="158"/>
                  </a:lnTo>
                  <a:lnTo>
                    <a:pt x="124" y="158"/>
                  </a:lnTo>
                  <a:lnTo>
                    <a:pt x="124" y="162"/>
                  </a:lnTo>
                  <a:lnTo>
                    <a:pt x="120" y="166"/>
                  </a:lnTo>
                  <a:lnTo>
                    <a:pt x="120" y="170"/>
                  </a:lnTo>
                  <a:lnTo>
                    <a:pt x="116" y="173"/>
                  </a:lnTo>
                  <a:lnTo>
                    <a:pt x="116" y="177"/>
                  </a:lnTo>
                  <a:lnTo>
                    <a:pt x="116" y="181"/>
                  </a:lnTo>
                  <a:lnTo>
                    <a:pt x="113" y="188"/>
                  </a:lnTo>
                  <a:lnTo>
                    <a:pt x="113" y="192"/>
                  </a:lnTo>
                  <a:lnTo>
                    <a:pt x="113" y="196"/>
                  </a:lnTo>
                  <a:lnTo>
                    <a:pt x="109" y="200"/>
                  </a:lnTo>
                  <a:lnTo>
                    <a:pt x="109" y="196"/>
                  </a:lnTo>
                  <a:lnTo>
                    <a:pt x="105" y="196"/>
                  </a:lnTo>
                  <a:lnTo>
                    <a:pt x="101" y="196"/>
                  </a:lnTo>
                  <a:lnTo>
                    <a:pt x="94" y="196"/>
                  </a:lnTo>
                  <a:lnTo>
                    <a:pt x="90" y="196"/>
                  </a:lnTo>
                  <a:lnTo>
                    <a:pt x="86" y="200"/>
                  </a:lnTo>
                  <a:lnTo>
                    <a:pt x="86" y="203"/>
                  </a:lnTo>
                  <a:lnTo>
                    <a:pt x="86" y="207"/>
                  </a:lnTo>
                  <a:lnTo>
                    <a:pt x="83" y="207"/>
                  </a:lnTo>
                  <a:lnTo>
                    <a:pt x="83" y="211"/>
                  </a:lnTo>
                  <a:lnTo>
                    <a:pt x="83" y="207"/>
                  </a:lnTo>
                  <a:lnTo>
                    <a:pt x="83" y="203"/>
                  </a:lnTo>
                  <a:lnTo>
                    <a:pt x="79" y="200"/>
                  </a:lnTo>
                  <a:lnTo>
                    <a:pt x="75" y="196"/>
                  </a:lnTo>
                  <a:lnTo>
                    <a:pt x="71" y="196"/>
                  </a:lnTo>
                  <a:lnTo>
                    <a:pt x="64" y="196"/>
                  </a:lnTo>
                  <a:lnTo>
                    <a:pt x="60" y="196"/>
                  </a:lnTo>
                  <a:lnTo>
                    <a:pt x="56" y="192"/>
                  </a:lnTo>
                  <a:lnTo>
                    <a:pt x="53" y="192"/>
                  </a:lnTo>
                  <a:lnTo>
                    <a:pt x="53" y="196"/>
                  </a:lnTo>
                  <a:lnTo>
                    <a:pt x="53" y="200"/>
                  </a:lnTo>
                  <a:lnTo>
                    <a:pt x="49" y="200"/>
                  </a:lnTo>
                  <a:lnTo>
                    <a:pt x="45" y="200"/>
                  </a:lnTo>
                  <a:lnTo>
                    <a:pt x="45" y="203"/>
                  </a:lnTo>
                  <a:lnTo>
                    <a:pt x="41" y="203"/>
                  </a:lnTo>
                  <a:lnTo>
                    <a:pt x="41" y="207"/>
                  </a:lnTo>
                  <a:lnTo>
                    <a:pt x="38" y="207"/>
                  </a:lnTo>
                  <a:lnTo>
                    <a:pt x="38" y="211"/>
                  </a:lnTo>
                  <a:lnTo>
                    <a:pt x="34" y="211"/>
                  </a:lnTo>
                  <a:lnTo>
                    <a:pt x="30" y="211"/>
                  </a:lnTo>
                  <a:lnTo>
                    <a:pt x="26" y="207"/>
                  </a:lnTo>
                  <a:lnTo>
                    <a:pt x="30" y="203"/>
                  </a:lnTo>
                  <a:lnTo>
                    <a:pt x="26" y="203"/>
                  </a:lnTo>
                  <a:lnTo>
                    <a:pt x="26" y="200"/>
                  </a:lnTo>
                  <a:lnTo>
                    <a:pt x="26" y="196"/>
                  </a:lnTo>
                  <a:lnTo>
                    <a:pt x="26" y="192"/>
                  </a:lnTo>
                  <a:lnTo>
                    <a:pt x="22" y="192"/>
                  </a:lnTo>
                  <a:lnTo>
                    <a:pt x="22" y="188"/>
                  </a:lnTo>
                  <a:lnTo>
                    <a:pt x="22" y="185"/>
                  </a:lnTo>
                  <a:lnTo>
                    <a:pt x="19" y="181"/>
                  </a:lnTo>
                  <a:lnTo>
                    <a:pt x="19" y="177"/>
                  </a:lnTo>
                  <a:lnTo>
                    <a:pt x="19" y="173"/>
                  </a:lnTo>
                  <a:lnTo>
                    <a:pt x="15" y="173"/>
                  </a:lnTo>
                  <a:lnTo>
                    <a:pt x="15" y="170"/>
                  </a:lnTo>
                  <a:lnTo>
                    <a:pt x="15" y="166"/>
                  </a:lnTo>
                  <a:lnTo>
                    <a:pt x="19" y="166"/>
                  </a:lnTo>
                  <a:lnTo>
                    <a:pt x="19" y="162"/>
                  </a:lnTo>
                  <a:lnTo>
                    <a:pt x="15" y="162"/>
                  </a:lnTo>
                  <a:lnTo>
                    <a:pt x="15" y="158"/>
                  </a:lnTo>
                  <a:lnTo>
                    <a:pt x="19" y="158"/>
                  </a:lnTo>
                  <a:lnTo>
                    <a:pt x="19" y="155"/>
                  </a:lnTo>
                  <a:lnTo>
                    <a:pt x="15" y="155"/>
                  </a:lnTo>
                  <a:lnTo>
                    <a:pt x="15" y="151"/>
                  </a:lnTo>
                  <a:lnTo>
                    <a:pt x="11" y="151"/>
                  </a:lnTo>
                  <a:lnTo>
                    <a:pt x="11" y="147"/>
                  </a:lnTo>
                  <a:lnTo>
                    <a:pt x="11" y="143"/>
                  </a:lnTo>
                  <a:lnTo>
                    <a:pt x="11" y="139"/>
                  </a:lnTo>
                  <a:lnTo>
                    <a:pt x="7" y="139"/>
                  </a:lnTo>
                  <a:lnTo>
                    <a:pt x="7" y="136"/>
                  </a:lnTo>
                  <a:lnTo>
                    <a:pt x="7" y="132"/>
                  </a:lnTo>
                  <a:lnTo>
                    <a:pt x="4" y="132"/>
                  </a:lnTo>
                  <a:lnTo>
                    <a:pt x="4" y="128"/>
                  </a:lnTo>
                  <a:lnTo>
                    <a:pt x="4" y="124"/>
                  </a:lnTo>
                  <a:lnTo>
                    <a:pt x="4" y="121"/>
                  </a:lnTo>
                  <a:lnTo>
                    <a:pt x="0" y="121"/>
                  </a:lnTo>
                  <a:lnTo>
                    <a:pt x="4" y="121"/>
                  </a:lnTo>
                  <a:lnTo>
                    <a:pt x="4" y="117"/>
                  </a:lnTo>
                  <a:lnTo>
                    <a:pt x="7" y="113"/>
                  </a:lnTo>
                  <a:lnTo>
                    <a:pt x="11" y="113"/>
                  </a:lnTo>
                  <a:lnTo>
                    <a:pt x="11" y="109"/>
                  </a:lnTo>
                  <a:lnTo>
                    <a:pt x="11" y="106"/>
                  </a:lnTo>
                  <a:lnTo>
                    <a:pt x="15" y="106"/>
                  </a:lnTo>
                  <a:lnTo>
                    <a:pt x="11" y="106"/>
                  </a:lnTo>
                  <a:lnTo>
                    <a:pt x="7" y="106"/>
                  </a:lnTo>
                  <a:lnTo>
                    <a:pt x="7" y="102"/>
                  </a:lnTo>
                  <a:lnTo>
                    <a:pt x="4" y="94"/>
                  </a:lnTo>
                  <a:lnTo>
                    <a:pt x="4" y="91"/>
                  </a:lnTo>
                  <a:lnTo>
                    <a:pt x="7" y="91"/>
                  </a:lnTo>
                  <a:lnTo>
                    <a:pt x="7" y="87"/>
                  </a:lnTo>
                  <a:lnTo>
                    <a:pt x="4" y="87"/>
                  </a:lnTo>
                  <a:lnTo>
                    <a:pt x="4" y="83"/>
                  </a:lnTo>
                  <a:lnTo>
                    <a:pt x="7" y="79"/>
                  </a:lnTo>
                  <a:lnTo>
                    <a:pt x="7" y="76"/>
                  </a:lnTo>
                  <a:lnTo>
                    <a:pt x="11" y="76"/>
                  </a:lnTo>
                  <a:lnTo>
                    <a:pt x="11" y="72"/>
                  </a:lnTo>
                  <a:lnTo>
                    <a:pt x="11" y="68"/>
                  </a:lnTo>
                  <a:lnTo>
                    <a:pt x="11" y="64"/>
                  </a:lnTo>
                  <a:lnTo>
                    <a:pt x="11" y="61"/>
                  </a:lnTo>
                  <a:lnTo>
                    <a:pt x="11" y="57"/>
                  </a:lnTo>
                  <a:lnTo>
                    <a:pt x="11" y="53"/>
                  </a:lnTo>
                  <a:lnTo>
                    <a:pt x="11" y="49"/>
                  </a:lnTo>
                  <a:lnTo>
                    <a:pt x="15" y="49"/>
                  </a:lnTo>
                  <a:lnTo>
                    <a:pt x="15" y="46"/>
                  </a:lnTo>
                  <a:lnTo>
                    <a:pt x="11" y="42"/>
                  </a:lnTo>
                  <a:lnTo>
                    <a:pt x="11" y="38"/>
                  </a:lnTo>
                  <a:lnTo>
                    <a:pt x="11" y="34"/>
                  </a:lnTo>
                  <a:lnTo>
                    <a:pt x="7" y="34"/>
                  </a:lnTo>
                  <a:lnTo>
                    <a:pt x="7" y="30"/>
                  </a:lnTo>
                  <a:lnTo>
                    <a:pt x="4" y="27"/>
                  </a:lnTo>
                  <a:lnTo>
                    <a:pt x="4" y="23"/>
                  </a:lnTo>
                  <a:lnTo>
                    <a:pt x="0" y="23"/>
                  </a:lnTo>
                  <a:lnTo>
                    <a:pt x="4" y="23"/>
                  </a:lnTo>
                  <a:lnTo>
                    <a:pt x="7" y="23"/>
                  </a:lnTo>
                  <a:lnTo>
                    <a:pt x="11" y="23"/>
                  </a:lnTo>
                  <a:lnTo>
                    <a:pt x="15" y="23"/>
                  </a:lnTo>
                  <a:lnTo>
                    <a:pt x="19" y="23"/>
                  </a:lnTo>
                  <a:lnTo>
                    <a:pt x="22" y="23"/>
                  </a:lnTo>
                  <a:lnTo>
                    <a:pt x="22" y="19"/>
                  </a:lnTo>
                  <a:lnTo>
                    <a:pt x="26" y="19"/>
                  </a:lnTo>
                  <a:lnTo>
                    <a:pt x="26" y="15"/>
                  </a:lnTo>
                  <a:lnTo>
                    <a:pt x="30" y="15"/>
                  </a:lnTo>
                  <a:lnTo>
                    <a:pt x="30" y="19"/>
                  </a:lnTo>
                  <a:lnTo>
                    <a:pt x="30" y="15"/>
                  </a:lnTo>
                  <a:lnTo>
                    <a:pt x="34" y="15"/>
                  </a:lnTo>
                  <a:lnTo>
                    <a:pt x="38" y="12"/>
                  </a:lnTo>
                  <a:lnTo>
                    <a:pt x="41" y="12"/>
                  </a:lnTo>
                  <a:lnTo>
                    <a:pt x="41" y="8"/>
                  </a:lnTo>
                  <a:lnTo>
                    <a:pt x="45" y="8"/>
                  </a:lnTo>
                  <a:lnTo>
                    <a:pt x="49" y="8"/>
                  </a:lnTo>
                  <a:lnTo>
                    <a:pt x="49" y="4"/>
                  </a:lnTo>
                  <a:lnTo>
                    <a:pt x="53" y="4"/>
                  </a:lnTo>
                  <a:lnTo>
                    <a:pt x="56" y="4"/>
                  </a:lnTo>
                  <a:lnTo>
                    <a:pt x="60" y="4"/>
                  </a:lnTo>
                  <a:lnTo>
                    <a:pt x="64" y="4"/>
                  </a:lnTo>
                  <a:lnTo>
                    <a:pt x="68" y="0"/>
                  </a:lnTo>
                  <a:lnTo>
                    <a:pt x="68" y="4"/>
                  </a:lnTo>
                  <a:close/>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601" name="Freeform 3689"/>
            <p:cNvSpPr>
              <a:spLocks/>
            </p:cNvSpPr>
            <p:nvPr/>
          </p:nvSpPr>
          <p:spPr bwMode="auto">
            <a:xfrm>
              <a:off x="5467350" y="3919538"/>
              <a:ext cx="214313" cy="201612"/>
            </a:xfrm>
            <a:custGeom>
              <a:avLst/>
              <a:gdLst>
                <a:gd name="T0" fmla="*/ 119063 w 135"/>
                <a:gd name="T1" fmla="*/ 28575 h 127"/>
                <a:gd name="T2" fmla="*/ 119063 w 135"/>
                <a:gd name="T3" fmla="*/ 47625 h 127"/>
                <a:gd name="T4" fmla="*/ 119063 w 135"/>
                <a:gd name="T5" fmla="*/ 58737 h 127"/>
                <a:gd name="T6" fmla="*/ 125413 w 135"/>
                <a:gd name="T7" fmla="*/ 71437 h 127"/>
                <a:gd name="T8" fmla="*/ 136525 w 135"/>
                <a:gd name="T9" fmla="*/ 71437 h 127"/>
                <a:gd name="T10" fmla="*/ 149225 w 135"/>
                <a:gd name="T11" fmla="*/ 71437 h 127"/>
                <a:gd name="T12" fmla="*/ 155575 w 135"/>
                <a:gd name="T13" fmla="*/ 65087 h 127"/>
                <a:gd name="T14" fmla="*/ 160338 w 135"/>
                <a:gd name="T15" fmla="*/ 71437 h 127"/>
                <a:gd name="T16" fmla="*/ 173038 w 135"/>
                <a:gd name="T17" fmla="*/ 76200 h 127"/>
                <a:gd name="T18" fmla="*/ 173038 w 135"/>
                <a:gd name="T19" fmla="*/ 76200 h 127"/>
                <a:gd name="T20" fmla="*/ 179388 w 135"/>
                <a:gd name="T21" fmla="*/ 88900 h 127"/>
                <a:gd name="T22" fmla="*/ 179388 w 135"/>
                <a:gd name="T23" fmla="*/ 100012 h 127"/>
                <a:gd name="T24" fmla="*/ 184150 w 135"/>
                <a:gd name="T25" fmla="*/ 106362 h 127"/>
                <a:gd name="T26" fmla="*/ 190500 w 135"/>
                <a:gd name="T27" fmla="*/ 112712 h 127"/>
                <a:gd name="T28" fmla="*/ 203200 w 135"/>
                <a:gd name="T29" fmla="*/ 106362 h 127"/>
                <a:gd name="T30" fmla="*/ 207963 w 135"/>
                <a:gd name="T31" fmla="*/ 119062 h 127"/>
                <a:gd name="T32" fmla="*/ 207963 w 135"/>
                <a:gd name="T33" fmla="*/ 123825 h 127"/>
                <a:gd name="T34" fmla="*/ 207963 w 135"/>
                <a:gd name="T35" fmla="*/ 130175 h 127"/>
                <a:gd name="T36" fmla="*/ 207963 w 135"/>
                <a:gd name="T37" fmla="*/ 142875 h 127"/>
                <a:gd name="T38" fmla="*/ 203200 w 135"/>
                <a:gd name="T39" fmla="*/ 149225 h 127"/>
                <a:gd name="T40" fmla="*/ 203200 w 135"/>
                <a:gd name="T41" fmla="*/ 166687 h 127"/>
                <a:gd name="T42" fmla="*/ 196850 w 135"/>
                <a:gd name="T43" fmla="*/ 177800 h 127"/>
                <a:gd name="T44" fmla="*/ 190500 w 135"/>
                <a:gd name="T45" fmla="*/ 184150 h 127"/>
                <a:gd name="T46" fmla="*/ 184150 w 135"/>
                <a:gd name="T47" fmla="*/ 190500 h 127"/>
                <a:gd name="T48" fmla="*/ 179388 w 135"/>
                <a:gd name="T49" fmla="*/ 196850 h 127"/>
                <a:gd name="T50" fmla="*/ 173038 w 135"/>
                <a:gd name="T51" fmla="*/ 196850 h 127"/>
                <a:gd name="T52" fmla="*/ 160338 w 135"/>
                <a:gd name="T53" fmla="*/ 196850 h 127"/>
                <a:gd name="T54" fmla="*/ 155575 w 135"/>
                <a:gd name="T55" fmla="*/ 201612 h 127"/>
                <a:gd name="T56" fmla="*/ 155575 w 135"/>
                <a:gd name="T57" fmla="*/ 201612 h 127"/>
                <a:gd name="T58" fmla="*/ 149225 w 135"/>
                <a:gd name="T59" fmla="*/ 201612 h 127"/>
                <a:gd name="T60" fmla="*/ 142875 w 135"/>
                <a:gd name="T61" fmla="*/ 201612 h 127"/>
                <a:gd name="T62" fmla="*/ 136525 w 135"/>
                <a:gd name="T63" fmla="*/ 201612 h 127"/>
                <a:gd name="T64" fmla="*/ 125413 w 135"/>
                <a:gd name="T65" fmla="*/ 196850 h 127"/>
                <a:gd name="T66" fmla="*/ 112713 w 135"/>
                <a:gd name="T67" fmla="*/ 196850 h 127"/>
                <a:gd name="T68" fmla="*/ 101600 w 135"/>
                <a:gd name="T69" fmla="*/ 196850 h 127"/>
                <a:gd name="T70" fmla="*/ 107950 w 135"/>
                <a:gd name="T71" fmla="*/ 184150 h 127"/>
                <a:gd name="T72" fmla="*/ 112713 w 135"/>
                <a:gd name="T73" fmla="*/ 173037 h 127"/>
                <a:gd name="T74" fmla="*/ 119063 w 135"/>
                <a:gd name="T75" fmla="*/ 166687 h 127"/>
                <a:gd name="T76" fmla="*/ 131763 w 135"/>
                <a:gd name="T77" fmla="*/ 153987 h 127"/>
                <a:gd name="T78" fmla="*/ 125413 w 135"/>
                <a:gd name="T79" fmla="*/ 149225 h 127"/>
                <a:gd name="T80" fmla="*/ 119063 w 135"/>
                <a:gd name="T81" fmla="*/ 142875 h 127"/>
                <a:gd name="T82" fmla="*/ 107950 w 135"/>
                <a:gd name="T83" fmla="*/ 136525 h 127"/>
                <a:gd name="T84" fmla="*/ 95250 w 135"/>
                <a:gd name="T85" fmla="*/ 130175 h 127"/>
                <a:gd name="T86" fmla="*/ 84138 w 135"/>
                <a:gd name="T87" fmla="*/ 123825 h 127"/>
                <a:gd name="T88" fmla="*/ 65088 w 135"/>
                <a:gd name="T89" fmla="*/ 112712 h 127"/>
                <a:gd name="T90" fmla="*/ 53975 w 135"/>
                <a:gd name="T91" fmla="*/ 112712 h 127"/>
                <a:gd name="T92" fmla="*/ 41275 w 135"/>
                <a:gd name="T93" fmla="*/ 106362 h 127"/>
                <a:gd name="T94" fmla="*/ 30163 w 135"/>
                <a:gd name="T95" fmla="*/ 95250 h 127"/>
                <a:gd name="T96" fmla="*/ 23813 w 135"/>
                <a:gd name="T97" fmla="*/ 88900 h 127"/>
                <a:gd name="T98" fmla="*/ 17463 w 135"/>
                <a:gd name="T99" fmla="*/ 82550 h 127"/>
                <a:gd name="T100" fmla="*/ 11113 w 135"/>
                <a:gd name="T101" fmla="*/ 76200 h 127"/>
                <a:gd name="T102" fmla="*/ 6350 w 135"/>
                <a:gd name="T103" fmla="*/ 65087 h 127"/>
                <a:gd name="T104" fmla="*/ 11113 w 135"/>
                <a:gd name="T105" fmla="*/ 41275 h 127"/>
                <a:gd name="T106" fmla="*/ 17463 w 135"/>
                <a:gd name="T107" fmla="*/ 17462 h 127"/>
                <a:gd name="T108" fmla="*/ 53975 w 135"/>
                <a:gd name="T109" fmla="*/ 0 h 127"/>
                <a:gd name="T110" fmla="*/ 84138 w 135"/>
                <a:gd name="T111" fmla="*/ 0 h 127"/>
                <a:gd name="T112" fmla="*/ 112713 w 135"/>
                <a:gd name="T113" fmla="*/ 11112 h 127"/>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135" h="127">
                  <a:moveTo>
                    <a:pt x="71" y="11"/>
                  </a:moveTo>
                  <a:lnTo>
                    <a:pt x="71" y="15"/>
                  </a:lnTo>
                  <a:lnTo>
                    <a:pt x="75" y="15"/>
                  </a:lnTo>
                  <a:lnTo>
                    <a:pt x="75" y="18"/>
                  </a:lnTo>
                  <a:lnTo>
                    <a:pt x="75" y="22"/>
                  </a:lnTo>
                  <a:lnTo>
                    <a:pt x="75" y="18"/>
                  </a:lnTo>
                  <a:lnTo>
                    <a:pt x="75" y="22"/>
                  </a:lnTo>
                  <a:lnTo>
                    <a:pt x="79" y="26"/>
                  </a:lnTo>
                  <a:lnTo>
                    <a:pt x="75" y="30"/>
                  </a:lnTo>
                  <a:lnTo>
                    <a:pt x="75" y="33"/>
                  </a:lnTo>
                  <a:lnTo>
                    <a:pt x="75" y="37"/>
                  </a:lnTo>
                  <a:lnTo>
                    <a:pt x="75" y="41"/>
                  </a:lnTo>
                  <a:lnTo>
                    <a:pt x="79" y="45"/>
                  </a:lnTo>
                  <a:lnTo>
                    <a:pt x="79" y="41"/>
                  </a:lnTo>
                  <a:lnTo>
                    <a:pt x="79" y="45"/>
                  </a:lnTo>
                  <a:lnTo>
                    <a:pt x="83" y="45"/>
                  </a:lnTo>
                  <a:lnTo>
                    <a:pt x="86" y="45"/>
                  </a:lnTo>
                  <a:lnTo>
                    <a:pt x="90" y="45"/>
                  </a:lnTo>
                  <a:lnTo>
                    <a:pt x="94" y="45"/>
                  </a:lnTo>
                  <a:lnTo>
                    <a:pt x="98" y="45"/>
                  </a:lnTo>
                  <a:lnTo>
                    <a:pt x="98" y="41"/>
                  </a:lnTo>
                  <a:lnTo>
                    <a:pt x="101" y="41"/>
                  </a:lnTo>
                  <a:lnTo>
                    <a:pt x="101" y="45"/>
                  </a:lnTo>
                  <a:lnTo>
                    <a:pt x="105" y="45"/>
                  </a:lnTo>
                  <a:lnTo>
                    <a:pt x="109" y="45"/>
                  </a:lnTo>
                  <a:lnTo>
                    <a:pt x="109" y="48"/>
                  </a:lnTo>
                  <a:lnTo>
                    <a:pt x="113" y="48"/>
                  </a:lnTo>
                  <a:lnTo>
                    <a:pt x="113" y="52"/>
                  </a:lnTo>
                  <a:lnTo>
                    <a:pt x="113" y="56"/>
                  </a:lnTo>
                  <a:lnTo>
                    <a:pt x="113" y="60"/>
                  </a:lnTo>
                  <a:lnTo>
                    <a:pt x="113" y="63"/>
                  </a:lnTo>
                  <a:lnTo>
                    <a:pt x="113" y="67"/>
                  </a:lnTo>
                  <a:lnTo>
                    <a:pt x="116" y="67"/>
                  </a:lnTo>
                  <a:lnTo>
                    <a:pt x="116" y="71"/>
                  </a:lnTo>
                  <a:lnTo>
                    <a:pt x="120" y="71"/>
                  </a:lnTo>
                  <a:lnTo>
                    <a:pt x="124" y="71"/>
                  </a:lnTo>
                  <a:lnTo>
                    <a:pt x="128" y="67"/>
                  </a:lnTo>
                  <a:lnTo>
                    <a:pt x="128" y="71"/>
                  </a:lnTo>
                  <a:lnTo>
                    <a:pt x="131" y="71"/>
                  </a:lnTo>
                  <a:lnTo>
                    <a:pt x="135" y="75"/>
                  </a:lnTo>
                  <a:lnTo>
                    <a:pt x="131" y="75"/>
                  </a:lnTo>
                  <a:lnTo>
                    <a:pt x="131" y="78"/>
                  </a:lnTo>
                  <a:lnTo>
                    <a:pt x="135" y="78"/>
                  </a:lnTo>
                  <a:lnTo>
                    <a:pt x="131" y="78"/>
                  </a:lnTo>
                  <a:lnTo>
                    <a:pt x="131" y="82"/>
                  </a:lnTo>
                  <a:lnTo>
                    <a:pt x="131" y="86"/>
                  </a:lnTo>
                  <a:lnTo>
                    <a:pt x="131" y="90"/>
                  </a:lnTo>
                  <a:lnTo>
                    <a:pt x="128" y="94"/>
                  </a:lnTo>
                  <a:lnTo>
                    <a:pt x="128" y="97"/>
                  </a:lnTo>
                  <a:lnTo>
                    <a:pt x="128" y="101"/>
                  </a:lnTo>
                  <a:lnTo>
                    <a:pt x="128" y="105"/>
                  </a:lnTo>
                  <a:lnTo>
                    <a:pt x="128" y="109"/>
                  </a:lnTo>
                  <a:lnTo>
                    <a:pt x="124" y="112"/>
                  </a:lnTo>
                  <a:lnTo>
                    <a:pt x="124" y="116"/>
                  </a:lnTo>
                  <a:lnTo>
                    <a:pt x="120" y="116"/>
                  </a:lnTo>
                  <a:lnTo>
                    <a:pt x="116" y="120"/>
                  </a:lnTo>
                  <a:lnTo>
                    <a:pt x="113" y="120"/>
                  </a:lnTo>
                  <a:lnTo>
                    <a:pt x="113" y="124"/>
                  </a:lnTo>
                  <a:lnTo>
                    <a:pt x="109" y="127"/>
                  </a:lnTo>
                  <a:lnTo>
                    <a:pt x="109" y="124"/>
                  </a:lnTo>
                  <a:lnTo>
                    <a:pt x="105" y="124"/>
                  </a:lnTo>
                  <a:lnTo>
                    <a:pt x="101" y="124"/>
                  </a:lnTo>
                  <a:lnTo>
                    <a:pt x="101" y="127"/>
                  </a:lnTo>
                  <a:lnTo>
                    <a:pt x="98" y="127"/>
                  </a:lnTo>
                  <a:lnTo>
                    <a:pt x="94" y="127"/>
                  </a:lnTo>
                  <a:lnTo>
                    <a:pt x="90" y="127"/>
                  </a:lnTo>
                  <a:lnTo>
                    <a:pt x="86" y="127"/>
                  </a:lnTo>
                  <a:lnTo>
                    <a:pt x="83" y="127"/>
                  </a:lnTo>
                  <a:lnTo>
                    <a:pt x="79" y="124"/>
                  </a:lnTo>
                  <a:lnTo>
                    <a:pt x="75" y="124"/>
                  </a:lnTo>
                  <a:lnTo>
                    <a:pt x="71" y="124"/>
                  </a:lnTo>
                  <a:lnTo>
                    <a:pt x="68" y="124"/>
                  </a:lnTo>
                  <a:lnTo>
                    <a:pt x="64" y="124"/>
                  </a:lnTo>
                  <a:lnTo>
                    <a:pt x="64" y="120"/>
                  </a:lnTo>
                  <a:lnTo>
                    <a:pt x="68" y="120"/>
                  </a:lnTo>
                  <a:lnTo>
                    <a:pt x="68" y="116"/>
                  </a:lnTo>
                  <a:lnTo>
                    <a:pt x="71" y="112"/>
                  </a:lnTo>
                  <a:lnTo>
                    <a:pt x="71" y="109"/>
                  </a:lnTo>
                  <a:lnTo>
                    <a:pt x="75" y="105"/>
                  </a:lnTo>
                  <a:lnTo>
                    <a:pt x="75" y="101"/>
                  </a:lnTo>
                  <a:lnTo>
                    <a:pt x="79" y="101"/>
                  </a:lnTo>
                  <a:lnTo>
                    <a:pt x="83" y="97"/>
                  </a:lnTo>
                  <a:lnTo>
                    <a:pt x="83" y="94"/>
                  </a:lnTo>
                  <a:lnTo>
                    <a:pt x="79" y="94"/>
                  </a:lnTo>
                  <a:lnTo>
                    <a:pt x="79" y="90"/>
                  </a:lnTo>
                  <a:lnTo>
                    <a:pt x="75" y="90"/>
                  </a:lnTo>
                  <a:lnTo>
                    <a:pt x="71" y="90"/>
                  </a:lnTo>
                  <a:lnTo>
                    <a:pt x="71" y="86"/>
                  </a:lnTo>
                  <a:lnTo>
                    <a:pt x="68" y="86"/>
                  </a:lnTo>
                  <a:lnTo>
                    <a:pt x="64" y="86"/>
                  </a:lnTo>
                  <a:lnTo>
                    <a:pt x="60" y="86"/>
                  </a:lnTo>
                  <a:lnTo>
                    <a:pt x="60" y="82"/>
                  </a:lnTo>
                  <a:lnTo>
                    <a:pt x="56" y="82"/>
                  </a:lnTo>
                  <a:lnTo>
                    <a:pt x="53" y="78"/>
                  </a:lnTo>
                  <a:lnTo>
                    <a:pt x="49" y="78"/>
                  </a:lnTo>
                  <a:lnTo>
                    <a:pt x="49" y="75"/>
                  </a:lnTo>
                  <a:lnTo>
                    <a:pt x="45" y="71"/>
                  </a:lnTo>
                  <a:lnTo>
                    <a:pt x="41" y="71"/>
                  </a:lnTo>
                  <a:lnTo>
                    <a:pt x="37" y="71"/>
                  </a:lnTo>
                  <a:lnTo>
                    <a:pt x="34" y="71"/>
                  </a:lnTo>
                  <a:lnTo>
                    <a:pt x="30" y="71"/>
                  </a:lnTo>
                  <a:lnTo>
                    <a:pt x="26" y="71"/>
                  </a:lnTo>
                  <a:lnTo>
                    <a:pt x="26" y="67"/>
                  </a:lnTo>
                  <a:lnTo>
                    <a:pt x="22" y="63"/>
                  </a:lnTo>
                  <a:lnTo>
                    <a:pt x="19" y="63"/>
                  </a:lnTo>
                  <a:lnTo>
                    <a:pt x="19" y="60"/>
                  </a:lnTo>
                  <a:lnTo>
                    <a:pt x="15" y="60"/>
                  </a:lnTo>
                  <a:lnTo>
                    <a:pt x="15" y="56"/>
                  </a:lnTo>
                  <a:lnTo>
                    <a:pt x="11" y="56"/>
                  </a:lnTo>
                  <a:lnTo>
                    <a:pt x="11" y="52"/>
                  </a:lnTo>
                  <a:lnTo>
                    <a:pt x="7" y="52"/>
                  </a:lnTo>
                  <a:lnTo>
                    <a:pt x="7" y="48"/>
                  </a:lnTo>
                  <a:lnTo>
                    <a:pt x="4" y="48"/>
                  </a:lnTo>
                  <a:lnTo>
                    <a:pt x="4" y="45"/>
                  </a:lnTo>
                  <a:lnTo>
                    <a:pt x="0" y="45"/>
                  </a:lnTo>
                  <a:lnTo>
                    <a:pt x="4" y="41"/>
                  </a:lnTo>
                  <a:lnTo>
                    <a:pt x="4" y="37"/>
                  </a:lnTo>
                  <a:lnTo>
                    <a:pt x="4" y="33"/>
                  </a:lnTo>
                  <a:lnTo>
                    <a:pt x="7" y="26"/>
                  </a:lnTo>
                  <a:lnTo>
                    <a:pt x="7" y="22"/>
                  </a:lnTo>
                  <a:lnTo>
                    <a:pt x="7" y="18"/>
                  </a:lnTo>
                  <a:lnTo>
                    <a:pt x="11" y="15"/>
                  </a:lnTo>
                  <a:lnTo>
                    <a:pt x="11" y="11"/>
                  </a:lnTo>
                  <a:lnTo>
                    <a:pt x="15" y="7"/>
                  </a:lnTo>
                  <a:lnTo>
                    <a:pt x="15" y="3"/>
                  </a:lnTo>
                  <a:lnTo>
                    <a:pt x="22" y="3"/>
                  </a:lnTo>
                  <a:lnTo>
                    <a:pt x="30" y="0"/>
                  </a:lnTo>
                  <a:lnTo>
                    <a:pt x="34" y="0"/>
                  </a:lnTo>
                  <a:lnTo>
                    <a:pt x="37" y="0"/>
                  </a:lnTo>
                  <a:lnTo>
                    <a:pt x="41" y="0"/>
                  </a:lnTo>
                  <a:lnTo>
                    <a:pt x="45" y="0"/>
                  </a:lnTo>
                  <a:lnTo>
                    <a:pt x="49" y="0"/>
                  </a:lnTo>
                  <a:lnTo>
                    <a:pt x="53" y="0"/>
                  </a:lnTo>
                  <a:lnTo>
                    <a:pt x="56" y="0"/>
                  </a:lnTo>
                  <a:lnTo>
                    <a:pt x="60" y="0"/>
                  </a:lnTo>
                  <a:lnTo>
                    <a:pt x="68" y="3"/>
                  </a:lnTo>
                  <a:lnTo>
                    <a:pt x="71" y="7"/>
                  </a:lnTo>
                  <a:lnTo>
                    <a:pt x="71" y="11"/>
                  </a:lnTo>
                  <a:close/>
                </a:path>
              </a:pathLst>
            </a:custGeom>
            <a:noFill/>
            <a:ln w="6350">
              <a:solidFill>
                <a:srgbClr val="000000"/>
              </a:solidFill>
              <a:prstDash val="solid"/>
              <a:round/>
              <a:headEnd/>
              <a:tailEnd/>
            </a:ln>
          </p:spPr>
          <p:txBody>
            <a:bodyPr/>
            <a:lstStyle/>
            <a:p>
              <a:endParaRPr lang="en-US"/>
            </a:p>
          </p:txBody>
        </p:sp>
        <p:sp>
          <p:nvSpPr>
            <p:cNvPr id="2602" name="Freeform 3696"/>
            <p:cNvSpPr>
              <a:spLocks noEditPoints="1"/>
            </p:cNvSpPr>
            <p:nvPr/>
          </p:nvSpPr>
          <p:spPr bwMode="auto">
            <a:xfrm>
              <a:off x="5186363" y="3303588"/>
              <a:ext cx="979487" cy="973137"/>
            </a:xfrm>
            <a:custGeom>
              <a:avLst/>
              <a:gdLst>
                <a:gd name="T0" fmla="*/ 508000 w 617"/>
                <a:gd name="T1" fmla="*/ 71437 h 613"/>
                <a:gd name="T2" fmla="*/ 566737 w 617"/>
                <a:gd name="T3" fmla="*/ 36512 h 613"/>
                <a:gd name="T4" fmla="*/ 590550 w 617"/>
                <a:gd name="T5" fmla="*/ 107950 h 613"/>
                <a:gd name="T6" fmla="*/ 531812 w 617"/>
                <a:gd name="T7" fmla="*/ 173037 h 613"/>
                <a:gd name="T8" fmla="*/ 573087 w 617"/>
                <a:gd name="T9" fmla="*/ 173037 h 613"/>
                <a:gd name="T10" fmla="*/ 579437 w 617"/>
                <a:gd name="T11" fmla="*/ 179387 h 613"/>
                <a:gd name="T12" fmla="*/ 614362 w 617"/>
                <a:gd name="T13" fmla="*/ 192087 h 613"/>
                <a:gd name="T14" fmla="*/ 657225 w 617"/>
                <a:gd name="T15" fmla="*/ 149225 h 613"/>
                <a:gd name="T16" fmla="*/ 709612 w 617"/>
                <a:gd name="T17" fmla="*/ 168275 h 613"/>
                <a:gd name="T18" fmla="*/ 739775 w 617"/>
                <a:gd name="T19" fmla="*/ 185737 h 613"/>
                <a:gd name="T20" fmla="*/ 746125 w 617"/>
                <a:gd name="T21" fmla="*/ 203200 h 613"/>
                <a:gd name="T22" fmla="*/ 811212 w 617"/>
                <a:gd name="T23" fmla="*/ 203200 h 613"/>
                <a:gd name="T24" fmla="*/ 895350 w 617"/>
                <a:gd name="T25" fmla="*/ 233362 h 613"/>
                <a:gd name="T26" fmla="*/ 966787 w 617"/>
                <a:gd name="T27" fmla="*/ 280987 h 613"/>
                <a:gd name="T28" fmla="*/ 966787 w 617"/>
                <a:gd name="T29" fmla="*/ 352425 h 613"/>
                <a:gd name="T30" fmla="*/ 912812 w 617"/>
                <a:gd name="T31" fmla="*/ 417512 h 613"/>
                <a:gd name="T32" fmla="*/ 871537 w 617"/>
                <a:gd name="T33" fmla="*/ 466725 h 613"/>
                <a:gd name="T34" fmla="*/ 871537 w 617"/>
                <a:gd name="T35" fmla="*/ 542925 h 613"/>
                <a:gd name="T36" fmla="*/ 847725 w 617"/>
                <a:gd name="T37" fmla="*/ 633412 h 613"/>
                <a:gd name="T38" fmla="*/ 800100 w 617"/>
                <a:gd name="T39" fmla="*/ 704850 h 613"/>
                <a:gd name="T40" fmla="*/ 739775 w 617"/>
                <a:gd name="T41" fmla="*/ 704850 h 613"/>
                <a:gd name="T42" fmla="*/ 685800 w 617"/>
                <a:gd name="T43" fmla="*/ 735012 h 613"/>
                <a:gd name="T44" fmla="*/ 633412 w 617"/>
                <a:gd name="T45" fmla="*/ 776287 h 613"/>
                <a:gd name="T46" fmla="*/ 627062 w 617"/>
                <a:gd name="T47" fmla="*/ 836612 h 613"/>
                <a:gd name="T48" fmla="*/ 566737 w 617"/>
                <a:gd name="T49" fmla="*/ 919162 h 613"/>
                <a:gd name="T50" fmla="*/ 585787 w 617"/>
                <a:gd name="T51" fmla="*/ 889000 h 613"/>
                <a:gd name="T52" fmla="*/ 542925 w 617"/>
                <a:gd name="T53" fmla="*/ 931862 h 613"/>
                <a:gd name="T54" fmla="*/ 512762 w 617"/>
                <a:gd name="T55" fmla="*/ 942975 h 613"/>
                <a:gd name="T56" fmla="*/ 447675 w 617"/>
                <a:gd name="T57" fmla="*/ 895350 h 613"/>
                <a:gd name="T58" fmla="*/ 436562 w 617"/>
                <a:gd name="T59" fmla="*/ 854075 h 613"/>
                <a:gd name="T60" fmla="*/ 501650 w 617"/>
                <a:gd name="T61" fmla="*/ 812800 h 613"/>
                <a:gd name="T62" fmla="*/ 488950 w 617"/>
                <a:gd name="T63" fmla="*/ 735012 h 613"/>
                <a:gd name="T64" fmla="*/ 441325 w 617"/>
                <a:gd name="T65" fmla="*/ 681037 h 613"/>
                <a:gd name="T66" fmla="*/ 400050 w 617"/>
                <a:gd name="T67" fmla="*/ 639762 h 613"/>
                <a:gd name="T68" fmla="*/ 388937 w 617"/>
                <a:gd name="T69" fmla="*/ 561975 h 613"/>
                <a:gd name="T70" fmla="*/ 339725 w 617"/>
                <a:gd name="T71" fmla="*/ 477837 h 613"/>
                <a:gd name="T72" fmla="*/ 263525 w 617"/>
                <a:gd name="T73" fmla="*/ 447675 h 613"/>
                <a:gd name="T74" fmla="*/ 215900 w 617"/>
                <a:gd name="T75" fmla="*/ 376237 h 613"/>
                <a:gd name="T76" fmla="*/ 142875 w 617"/>
                <a:gd name="T77" fmla="*/ 406400 h 613"/>
                <a:gd name="T78" fmla="*/ 77787 w 617"/>
                <a:gd name="T79" fmla="*/ 369887 h 613"/>
                <a:gd name="T80" fmla="*/ 19050 w 617"/>
                <a:gd name="T81" fmla="*/ 352425 h 613"/>
                <a:gd name="T82" fmla="*/ 23812 w 617"/>
                <a:gd name="T83" fmla="*/ 268287 h 613"/>
                <a:gd name="T84" fmla="*/ 101600 w 617"/>
                <a:gd name="T85" fmla="*/ 215900 h 613"/>
                <a:gd name="T86" fmla="*/ 114300 w 617"/>
                <a:gd name="T87" fmla="*/ 101600 h 613"/>
                <a:gd name="T88" fmla="*/ 173037 w 617"/>
                <a:gd name="T89" fmla="*/ 95250 h 613"/>
                <a:gd name="T90" fmla="*/ 250825 w 617"/>
                <a:gd name="T91" fmla="*/ 84137 h 613"/>
                <a:gd name="T92" fmla="*/ 239712 w 617"/>
                <a:gd name="T93" fmla="*/ 30162 h 613"/>
                <a:gd name="T94" fmla="*/ 298450 w 617"/>
                <a:gd name="T95" fmla="*/ 23812 h 613"/>
                <a:gd name="T96" fmla="*/ 346075 w 617"/>
                <a:gd name="T97" fmla="*/ 19050 h 613"/>
                <a:gd name="T98" fmla="*/ 369887 w 617"/>
                <a:gd name="T99" fmla="*/ 95250 h 613"/>
                <a:gd name="T100" fmla="*/ 585787 w 617"/>
                <a:gd name="T101" fmla="*/ 179387 h 613"/>
                <a:gd name="T102" fmla="*/ 609600 w 617"/>
                <a:gd name="T103" fmla="*/ 138112 h 613"/>
                <a:gd name="T104" fmla="*/ 590550 w 617"/>
                <a:gd name="T105" fmla="*/ 179387 h 613"/>
                <a:gd name="T106" fmla="*/ 603250 w 617"/>
                <a:gd name="T107" fmla="*/ 119062 h 613"/>
                <a:gd name="T108" fmla="*/ 590550 w 617"/>
                <a:gd name="T109" fmla="*/ 119062 h 613"/>
                <a:gd name="T110" fmla="*/ 585787 w 617"/>
                <a:gd name="T111" fmla="*/ 125412 h 613"/>
                <a:gd name="T112" fmla="*/ 590550 w 617"/>
                <a:gd name="T113" fmla="*/ 77787 h 613"/>
                <a:gd name="T114" fmla="*/ 542925 w 617"/>
                <a:gd name="T115" fmla="*/ 173037 h 613"/>
                <a:gd name="T116" fmla="*/ 735012 w 617"/>
                <a:gd name="T117" fmla="*/ 196850 h 613"/>
                <a:gd name="T118" fmla="*/ 573087 w 617"/>
                <a:gd name="T119" fmla="*/ 144462 h 613"/>
                <a:gd name="T120" fmla="*/ 638175 w 617"/>
                <a:gd name="T121" fmla="*/ 155575 h 613"/>
                <a:gd name="T122" fmla="*/ 579437 w 617"/>
                <a:gd name="T123" fmla="*/ 149225 h 613"/>
                <a:gd name="T124" fmla="*/ 709612 w 617"/>
                <a:gd name="T125" fmla="*/ 168275 h 613"/>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617" h="613">
                  <a:moveTo>
                    <a:pt x="275" y="53"/>
                  </a:moveTo>
                  <a:lnTo>
                    <a:pt x="278" y="53"/>
                  </a:lnTo>
                  <a:lnTo>
                    <a:pt x="282" y="53"/>
                  </a:lnTo>
                  <a:lnTo>
                    <a:pt x="286" y="53"/>
                  </a:lnTo>
                  <a:lnTo>
                    <a:pt x="286" y="49"/>
                  </a:lnTo>
                  <a:lnTo>
                    <a:pt x="282" y="49"/>
                  </a:lnTo>
                  <a:lnTo>
                    <a:pt x="282" y="45"/>
                  </a:lnTo>
                  <a:lnTo>
                    <a:pt x="282" y="42"/>
                  </a:lnTo>
                  <a:lnTo>
                    <a:pt x="286" y="42"/>
                  </a:lnTo>
                  <a:lnTo>
                    <a:pt x="286" y="45"/>
                  </a:lnTo>
                  <a:lnTo>
                    <a:pt x="290" y="45"/>
                  </a:lnTo>
                  <a:lnTo>
                    <a:pt x="297" y="42"/>
                  </a:lnTo>
                  <a:lnTo>
                    <a:pt x="301" y="45"/>
                  </a:lnTo>
                  <a:lnTo>
                    <a:pt x="305" y="45"/>
                  </a:lnTo>
                  <a:lnTo>
                    <a:pt x="308" y="49"/>
                  </a:lnTo>
                  <a:lnTo>
                    <a:pt x="312" y="49"/>
                  </a:lnTo>
                  <a:lnTo>
                    <a:pt x="316" y="49"/>
                  </a:lnTo>
                  <a:lnTo>
                    <a:pt x="316" y="45"/>
                  </a:lnTo>
                  <a:lnTo>
                    <a:pt x="320" y="45"/>
                  </a:lnTo>
                  <a:lnTo>
                    <a:pt x="323" y="45"/>
                  </a:lnTo>
                  <a:lnTo>
                    <a:pt x="327" y="45"/>
                  </a:lnTo>
                  <a:lnTo>
                    <a:pt x="327" y="49"/>
                  </a:lnTo>
                  <a:lnTo>
                    <a:pt x="331" y="49"/>
                  </a:lnTo>
                  <a:lnTo>
                    <a:pt x="335" y="45"/>
                  </a:lnTo>
                  <a:lnTo>
                    <a:pt x="339" y="42"/>
                  </a:lnTo>
                  <a:lnTo>
                    <a:pt x="339" y="38"/>
                  </a:lnTo>
                  <a:lnTo>
                    <a:pt x="339" y="34"/>
                  </a:lnTo>
                  <a:lnTo>
                    <a:pt x="342" y="30"/>
                  </a:lnTo>
                  <a:lnTo>
                    <a:pt x="342" y="27"/>
                  </a:lnTo>
                  <a:lnTo>
                    <a:pt x="346" y="27"/>
                  </a:lnTo>
                  <a:lnTo>
                    <a:pt x="346" y="23"/>
                  </a:lnTo>
                  <a:lnTo>
                    <a:pt x="350" y="23"/>
                  </a:lnTo>
                  <a:lnTo>
                    <a:pt x="350" y="19"/>
                  </a:lnTo>
                  <a:lnTo>
                    <a:pt x="354" y="19"/>
                  </a:lnTo>
                  <a:lnTo>
                    <a:pt x="354" y="15"/>
                  </a:lnTo>
                  <a:lnTo>
                    <a:pt x="357" y="15"/>
                  </a:lnTo>
                  <a:lnTo>
                    <a:pt x="357" y="19"/>
                  </a:lnTo>
                  <a:lnTo>
                    <a:pt x="357" y="23"/>
                  </a:lnTo>
                  <a:lnTo>
                    <a:pt x="361" y="23"/>
                  </a:lnTo>
                  <a:lnTo>
                    <a:pt x="361" y="27"/>
                  </a:lnTo>
                  <a:lnTo>
                    <a:pt x="361" y="30"/>
                  </a:lnTo>
                  <a:lnTo>
                    <a:pt x="361" y="34"/>
                  </a:lnTo>
                  <a:lnTo>
                    <a:pt x="361" y="38"/>
                  </a:lnTo>
                  <a:lnTo>
                    <a:pt x="365" y="38"/>
                  </a:lnTo>
                  <a:lnTo>
                    <a:pt x="365" y="42"/>
                  </a:lnTo>
                  <a:lnTo>
                    <a:pt x="365" y="49"/>
                  </a:lnTo>
                  <a:lnTo>
                    <a:pt x="369" y="49"/>
                  </a:lnTo>
                  <a:lnTo>
                    <a:pt x="369" y="53"/>
                  </a:lnTo>
                  <a:lnTo>
                    <a:pt x="372" y="53"/>
                  </a:lnTo>
                  <a:lnTo>
                    <a:pt x="376" y="53"/>
                  </a:lnTo>
                  <a:lnTo>
                    <a:pt x="376" y="57"/>
                  </a:lnTo>
                  <a:lnTo>
                    <a:pt x="380" y="57"/>
                  </a:lnTo>
                  <a:lnTo>
                    <a:pt x="380" y="60"/>
                  </a:lnTo>
                  <a:lnTo>
                    <a:pt x="376" y="64"/>
                  </a:lnTo>
                  <a:lnTo>
                    <a:pt x="380" y="64"/>
                  </a:lnTo>
                  <a:lnTo>
                    <a:pt x="376" y="64"/>
                  </a:lnTo>
                  <a:lnTo>
                    <a:pt x="372" y="68"/>
                  </a:lnTo>
                  <a:lnTo>
                    <a:pt x="372" y="72"/>
                  </a:lnTo>
                  <a:lnTo>
                    <a:pt x="369" y="72"/>
                  </a:lnTo>
                  <a:lnTo>
                    <a:pt x="369" y="75"/>
                  </a:lnTo>
                  <a:lnTo>
                    <a:pt x="365" y="79"/>
                  </a:lnTo>
                  <a:lnTo>
                    <a:pt x="361" y="79"/>
                  </a:lnTo>
                  <a:lnTo>
                    <a:pt x="361" y="83"/>
                  </a:lnTo>
                  <a:lnTo>
                    <a:pt x="357" y="83"/>
                  </a:lnTo>
                  <a:lnTo>
                    <a:pt x="357" y="87"/>
                  </a:lnTo>
                  <a:lnTo>
                    <a:pt x="354" y="91"/>
                  </a:lnTo>
                  <a:lnTo>
                    <a:pt x="354" y="94"/>
                  </a:lnTo>
                  <a:lnTo>
                    <a:pt x="350" y="94"/>
                  </a:lnTo>
                  <a:lnTo>
                    <a:pt x="350" y="98"/>
                  </a:lnTo>
                  <a:lnTo>
                    <a:pt x="350" y="102"/>
                  </a:lnTo>
                  <a:lnTo>
                    <a:pt x="346" y="102"/>
                  </a:lnTo>
                  <a:lnTo>
                    <a:pt x="346" y="106"/>
                  </a:lnTo>
                  <a:lnTo>
                    <a:pt x="342" y="106"/>
                  </a:lnTo>
                  <a:lnTo>
                    <a:pt x="339" y="106"/>
                  </a:lnTo>
                  <a:lnTo>
                    <a:pt x="335" y="106"/>
                  </a:lnTo>
                  <a:lnTo>
                    <a:pt x="335" y="109"/>
                  </a:lnTo>
                  <a:lnTo>
                    <a:pt x="339" y="106"/>
                  </a:lnTo>
                  <a:lnTo>
                    <a:pt x="342" y="106"/>
                  </a:lnTo>
                  <a:lnTo>
                    <a:pt x="342" y="109"/>
                  </a:lnTo>
                  <a:lnTo>
                    <a:pt x="346" y="109"/>
                  </a:lnTo>
                  <a:lnTo>
                    <a:pt x="346" y="106"/>
                  </a:lnTo>
                  <a:lnTo>
                    <a:pt x="350" y="106"/>
                  </a:lnTo>
                  <a:lnTo>
                    <a:pt x="354" y="106"/>
                  </a:lnTo>
                  <a:lnTo>
                    <a:pt x="354" y="102"/>
                  </a:lnTo>
                  <a:lnTo>
                    <a:pt x="357" y="102"/>
                  </a:lnTo>
                  <a:lnTo>
                    <a:pt x="361" y="98"/>
                  </a:lnTo>
                  <a:lnTo>
                    <a:pt x="365" y="98"/>
                  </a:lnTo>
                  <a:lnTo>
                    <a:pt x="365" y="102"/>
                  </a:lnTo>
                  <a:lnTo>
                    <a:pt x="365" y="106"/>
                  </a:lnTo>
                  <a:lnTo>
                    <a:pt x="365" y="109"/>
                  </a:lnTo>
                  <a:lnTo>
                    <a:pt x="369" y="109"/>
                  </a:lnTo>
                  <a:lnTo>
                    <a:pt x="365" y="109"/>
                  </a:lnTo>
                  <a:lnTo>
                    <a:pt x="365" y="113"/>
                  </a:lnTo>
                  <a:lnTo>
                    <a:pt x="361" y="113"/>
                  </a:lnTo>
                  <a:lnTo>
                    <a:pt x="361" y="109"/>
                  </a:lnTo>
                  <a:lnTo>
                    <a:pt x="361" y="113"/>
                  </a:lnTo>
                  <a:lnTo>
                    <a:pt x="357" y="109"/>
                  </a:lnTo>
                  <a:lnTo>
                    <a:pt x="354" y="109"/>
                  </a:lnTo>
                  <a:lnTo>
                    <a:pt x="354" y="113"/>
                  </a:lnTo>
                  <a:lnTo>
                    <a:pt x="354" y="117"/>
                  </a:lnTo>
                  <a:lnTo>
                    <a:pt x="354" y="121"/>
                  </a:lnTo>
                  <a:lnTo>
                    <a:pt x="354" y="117"/>
                  </a:lnTo>
                  <a:lnTo>
                    <a:pt x="354" y="113"/>
                  </a:lnTo>
                  <a:lnTo>
                    <a:pt x="357" y="113"/>
                  </a:lnTo>
                  <a:lnTo>
                    <a:pt x="357" y="109"/>
                  </a:lnTo>
                  <a:lnTo>
                    <a:pt x="357" y="113"/>
                  </a:lnTo>
                  <a:lnTo>
                    <a:pt x="361" y="113"/>
                  </a:lnTo>
                  <a:lnTo>
                    <a:pt x="361" y="117"/>
                  </a:lnTo>
                  <a:lnTo>
                    <a:pt x="361" y="121"/>
                  </a:lnTo>
                  <a:lnTo>
                    <a:pt x="365" y="121"/>
                  </a:lnTo>
                  <a:lnTo>
                    <a:pt x="361" y="121"/>
                  </a:lnTo>
                  <a:lnTo>
                    <a:pt x="361" y="117"/>
                  </a:lnTo>
                  <a:lnTo>
                    <a:pt x="361" y="113"/>
                  </a:lnTo>
                  <a:lnTo>
                    <a:pt x="365" y="113"/>
                  </a:lnTo>
                  <a:lnTo>
                    <a:pt x="365" y="117"/>
                  </a:lnTo>
                  <a:lnTo>
                    <a:pt x="365" y="113"/>
                  </a:lnTo>
                  <a:lnTo>
                    <a:pt x="365" y="109"/>
                  </a:lnTo>
                  <a:lnTo>
                    <a:pt x="369" y="109"/>
                  </a:lnTo>
                  <a:lnTo>
                    <a:pt x="369" y="113"/>
                  </a:lnTo>
                  <a:lnTo>
                    <a:pt x="372" y="113"/>
                  </a:lnTo>
                  <a:lnTo>
                    <a:pt x="376" y="113"/>
                  </a:lnTo>
                  <a:lnTo>
                    <a:pt x="380" y="113"/>
                  </a:lnTo>
                  <a:lnTo>
                    <a:pt x="384" y="113"/>
                  </a:lnTo>
                  <a:lnTo>
                    <a:pt x="384" y="109"/>
                  </a:lnTo>
                  <a:lnTo>
                    <a:pt x="387" y="109"/>
                  </a:lnTo>
                  <a:lnTo>
                    <a:pt x="387" y="113"/>
                  </a:lnTo>
                  <a:lnTo>
                    <a:pt x="387" y="117"/>
                  </a:lnTo>
                  <a:lnTo>
                    <a:pt x="384" y="117"/>
                  </a:lnTo>
                  <a:lnTo>
                    <a:pt x="384" y="121"/>
                  </a:lnTo>
                  <a:lnTo>
                    <a:pt x="387" y="121"/>
                  </a:lnTo>
                  <a:lnTo>
                    <a:pt x="384" y="121"/>
                  </a:lnTo>
                  <a:lnTo>
                    <a:pt x="384" y="124"/>
                  </a:lnTo>
                  <a:lnTo>
                    <a:pt x="387" y="121"/>
                  </a:lnTo>
                  <a:lnTo>
                    <a:pt x="387" y="117"/>
                  </a:lnTo>
                  <a:lnTo>
                    <a:pt x="387" y="113"/>
                  </a:lnTo>
                  <a:lnTo>
                    <a:pt x="391" y="113"/>
                  </a:lnTo>
                  <a:lnTo>
                    <a:pt x="395" y="113"/>
                  </a:lnTo>
                  <a:lnTo>
                    <a:pt x="395" y="109"/>
                  </a:lnTo>
                  <a:lnTo>
                    <a:pt x="395" y="106"/>
                  </a:lnTo>
                  <a:lnTo>
                    <a:pt x="399" y="106"/>
                  </a:lnTo>
                  <a:lnTo>
                    <a:pt x="399" y="109"/>
                  </a:lnTo>
                  <a:lnTo>
                    <a:pt x="402" y="109"/>
                  </a:lnTo>
                  <a:lnTo>
                    <a:pt x="402" y="106"/>
                  </a:lnTo>
                  <a:lnTo>
                    <a:pt x="406" y="106"/>
                  </a:lnTo>
                  <a:lnTo>
                    <a:pt x="402" y="106"/>
                  </a:lnTo>
                  <a:lnTo>
                    <a:pt x="402" y="102"/>
                  </a:lnTo>
                  <a:lnTo>
                    <a:pt x="406" y="102"/>
                  </a:lnTo>
                  <a:lnTo>
                    <a:pt x="402" y="98"/>
                  </a:lnTo>
                  <a:lnTo>
                    <a:pt x="406" y="98"/>
                  </a:lnTo>
                  <a:lnTo>
                    <a:pt x="406" y="94"/>
                  </a:lnTo>
                  <a:lnTo>
                    <a:pt x="410" y="94"/>
                  </a:lnTo>
                  <a:lnTo>
                    <a:pt x="414" y="94"/>
                  </a:lnTo>
                  <a:lnTo>
                    <a:pt x="417" y="94"/>
                  </a:lnTo>
                  <a:lnTo>
                    <a:pt x="417" y="91"/>
                  </a:lnTo>
                  <a:lnTo>
                    <a:pt x="421" y="91"/>
                  </a:lnTo>
                  <a:lnTo>
                    <a:pt x="421" y="94"/>
                  </a:lnTo>
                  <a:lnTo>
                    <a:pt x="425" y="94"/>
                  </a:lnTo>
                  <a:lnTo>
                    <a:pt x="425" y="98"/>
                  </a:lnTo>
                  <a:lnTo>
                    <a:pt x="425" y="94"/>
                  </a:lnTo>
                  <a:lnTo>
                    <a:pt x="429" y="94"/>
                  </a:lnTo>
                  <a:lnTo>
                    <a:pt x="432" y="98"/>
                  </a:lnTo>
                  <a:lnTo>
                    <a:pt x="429" y="98"/>
                  </a:lnTo>
                  <a:lnTo>
                    <a:pt x="432" y="98"/>
                  </a:lnTo>
                  <a:lnTo>
                    <a:pt x="436" y="98"/>
                  </a:lnTo>
                  <a:lnTo>
                    <a:pt x="436" y="102"/>
                  </a:lnTo>
                  <a:lnTo>
                    <a:pt x="440" y="102"/>
                  </a:lnTo>
                  <a:lnTo>
                    <a:pt x="440" y="98"/>
                  </a:lnTo>
                  <a:lnTo>
                    <a:pt x="440" y="102"/>
                  </a:lnTo>
                  <a:lnTo>
                    <a:pt x="444" y="102"/>
                  </a:lnTo>
                  <a:lnTo>
                    <a:pt x="444" y="106"/>
                  </a:lnTo>
                  <a:lnTo>
                    <a:pt x="447" y="106"/>
                  </a:lnTo>
                  <a:lnTo>
                    <a:pt x="447" y="102"/>
                  </a:lnTo>
                  <a:lnTo>
                    <a:pt x="447" y="106"/>
                  </a:lnTo>
                  <a:lnTo>
                    <a:pt x="451" y="106"/>
                  </a:lnTo>
                  <a:lnTo>
                    <a:pt x="451" y="102"/>
                  </a:lnTo>
                  <a:lnTo>
                    <a:pt x="451" y="106"/>
                  </a:lnTo>
                  <a:lnTo>
                    <a:pt x="451" y="109"/>
                  </a:lnTo>
                  <a:lnTo>
                    <a:pt x="451" y="106"/>
                  </a:lnTo>
                  <a:lnTo>
                    <a:pt x="455" y="106"/>
                  </a:lnTo>
                  <a:lnTo>
                    <a:pt x="459" y="106"/>
                  </a:lnTo>
                  <a:lnTo>
                    <a:pt x="455" y="109"/>
                  </a:lnTo>
                  <a:lnTo>
                    <a:pt x="459" y="109"/>
                  </a:lnTo>
                  <a:lnTo>
                    <a:pt x="459" y="106"/>
                  </a:lnTo>
                  <a:lnTo>
                    <a:pt x="459" y="109"/>
                  </a:lnTo>
                  <a:lnTo>
                    <a:pt x="463" y="109"/>
                  </a:lnTo>
                  <a:lnTo>
                    <a:pt x="463" y="113"/>
                  </a:lnTo>
                  <a:lnTo>
                    <a:pt x="463" y="117"/>
                  </a:lnTo>
                  <a:lnTo>
                    <a:pt x="463" y="121"/>
                  </a:lnTo>
                  <a:lnTo>
                    <a:pt x="463" y="117"/>
                  </a:lnTo>
                  <a:lnTo>
                    <a:pt x="466" y="117"/>
                  </a:lnTo>
                  <a:lnTo>
                    <a:pt x="466" y="121"/>
                  </a:lnTo>
                  <a:lnTo>
                    <a:pt x="463" y="121"/>
                  </a:lnTo>
                  <a:lnTo>
                    <a:pt x="463" y="124"/>
                  </a:lnTo>
                  <a:lnTo>
                    <a:pt x="463" y="128"/>
                  </a:lnTo>
                  <a:lnTo>
                    <a:pt x="459" y="128"/>
                  </a:lnTo>
                  <a:lnTo>
                    <a:pt x="463" y="132"/>
                  </a:lnTo>
                  <a:lnTo>
                    <a:pt x="459" y="132"/>
                  </a:lnTo>
                  <a:lnTo>
                    <a:pt x="459" y="136"/>
                  </a:lnTo>
                  <a:lnTo>
                    <a:pt x="463" y="132"/>
                  </a:lnTo>
                  <a:lnTo>
                    <a:pt x="463" y="128"/>
                  </a:lnTo>
                  <a:lnTo>
                    <a:pt x="466" y="128"/>
                  </a:lnTo>
                  <a:lnTo>
                    <a:pt x="466" y="124"/>
                  </a:lnTo>
                  <a:lnTo>
                    <a:pt x="466" y="121"/>
                  </a:lnTo>
                  <a:lnTo>
                    <a:pt x="470" y="121"/>
                  </a:lnTo>
                  <a:lnTo>
                    <a:pt x="470" y="124"/>
                  </a:lnTo>
                  <a:lnTo>
                    <a:pt x="466" y="124"/>
                  </a:lnTo>
                  <a:lnTo>
                    <a:pt x="466" y="128"/>
                  </a:lnTo>
                  <a:lnTo>
                    <a:pt x="470" y="124"/>
                  </a:lnTo>
                  <a:lnTo>
                    <a:pt x="470" y="128"/>
                  </a:lnTo>
                  <a:lnTo>
                    <a:pt x="466" y="128"/>
                  </a:lnTo>
                  <a:lnTo>
                    <a:pt x="470" y="128"/>
                  </a:lnTo>
                  <a:lnTo>
                    <a:pt x="470" y="124"/>
                  </a:lnTo>
                  <a:lnTo>
                    <a:pt x="474" y="124"/>
                  </a:lnTo>
                  <a:lnTo>
                    <a:pt x="478" y="121"/>
                  </a:lnTo>
                  <a:lnTo>
                    <a:pt x="481" y="124"/>
                  </a:lnTo>
                  <a:lnTo>
                    <a:pt x="481" y="121"/>
                  </a:lnTo>
                  <a:lnTo>
                    <a:pt x="485" y="121"/>
                  </a:lnTo>
                  <a:lnTo>
                    <a:pt x="489" y="121"/>
                  </a:lnTo>
                  <a:lnTo>
                    <a:pt x="489" y="124"/>
                  </a:lnTo>
                  <a:lnTo>
                    <a:pt x="493" y="124"/>
                  </a:lnTo>
                  <a:lnTo>
                    <a:pt x="496" y="124"/>
                  </a:lnTo>
                  <a:lnTo>
                    <a:pt x="500" y="124"/>
                  </a:lnTo>
                  <a:lnTo>
                    <a:pt x="500" y="128"/>
                  </a:lnTo>
                  <a:lnTo>
                    <a:pt x="504" y="128"/>
                  </a:lnTo>
                  <a:lnTo>
                    <a:pt x="504" y="124"/>
                  </a:lnTo>
                  <a:lnTo>
                    <a:pt x="508" y="124"/>
                  </a:lnTo>
                  <a:lnTo>
                    <a:pt x="508" y="128"/>
                  </a:lnTo>
                  <a:lnTo>
                    <a:pt x="511" y="128"/>
                  </a:lnTo>
                  <a:lnTo>
                    <a:pt x="515" y="128"/>
                  </a:lnTo>
                  <a:lnTo>
                    <a:pt x="515" y="132"/>
                  </a:lnTo>
                  <a:lnTo>
                    <a:pt x="515" y="128"/>
                  </a:lnTo>
                  <a:lnTo>
                    <a:pt x="519" y="128"/>
                  </a:lnTo>
                  <a:lnTo>
                    <a:pt x="523" y="128"/>
                  </a:lnTo>
                  <a:lnTo>
                    <a:pt x="526" y="128"/>
                  </a:lnTo>
                  <a:lnTo>
                    <a:pt x="530" y="128"/>
                  </a:lnTo>
                  <a:lnTo>
                    <a:pt x="534" y="128"/>
                  </a:lnTo>
                  <a:lnTo>
                    <a:pt x="538" y="128"/>
                  </a:lnTo>
                  <a:lnTo>
                    <a:pt x="538" y="132"/>
                  </a:lnTo>
                  <a:lnTo>
                    <a:pt x="541" y="132"/>
                  </a:lnTo>
                  <a:lnTo>
                    <a:pt x="545" y="132"/>
                  </a:lnTo>
                  <a:lnTo>
                    <a:pt x="545" y="136"/>
                  </a:lnTo>
                  <a:lnTo>
                    <a:pt x="549" y="136"/>
                  </a:lnTo>
                  <a:lnTo>
                    <a:pt x="553" y="136"/>
                  </a:lnTo>
                  <a:lnTo>
                    <a:pt x="553" y="139"/>
                  </a:lnTo>
                  <a:lnTo>
                    <a:pt x="556" y="139"/>
                  </a:lnTo>
                  <a:lnTo>
                    <a:pt x="560" y="143"/>
                  </a:lnTo>
                  <a:lnTo>
                    <a:pt x="564" y="147"/>
                  </a:lnTo>
                  <a:lnTo>
                    <a:pt x="564" y="151"/>
                  </a:lnTo>
                  <a:lnTo>
                    <a:pt x="568" y="151"/>
                  </a:lnTo>
                  <a:lnTo>
                    <a:pt x="571" y="154"/>
                  </a:lnTo>
                  <a:lnTo>
                    <a:pt x="575" y="154"/>
                  </a:lnTo>
                  <a:lnTo>
                    <a:pt x="575" y="158"/>
                  </a:lnTo>
                  <a:lnTo>
                    <a:pt x="579" y="158"/>
                  </a:lnTo>
                  <a:lnTo>
                    <a:pt x="579" y="162"/>
                  </a:lnTo>
                  <a:lnTo>
                    <a:pt x="583" y="162"/>
                  </a:lnTo>
                  <a:lnTo>
                    <a:pt x="587" y="162"/>
                  </a:lnTo>
                  <a:lnTo>
                    <a:pt x="590" y="162"/>
                  </a:lnTo>
                  <a:lnTo>
                    <a:pt x="594" y="162"/>
                  </a:lnTo>
                  <a:lnTo>
                    <a:pt x="598" y="162"/>
                  </a:lnTo>
                  <a:lnTo>
                    <a:pt x="602" y="162"/>
                  </a:lnTo>
                  <a:lnTo>
                    <a:pt x="605" y="162"/>
                  </a:lnTo>
                  <a:lnTo>
                    <a:pt x="605" y="166"/>
                  </a:lnTo>
                  <a:lnTo>
                    <a:pt x="609" y="166"/>
                  </a:lnTo>
                  <a:lnTo>
                    <a:pt x="609" y="169"/>
                  </a:lnTo>
                  <a:lnTo>
                    <a:pt x="609" y="173"/>
                  </a:lnTo>
                  <a:lnTo>
                    <a:pt x="609" y="177"/>
                  </a:lnTo>
                  <a:lnTo>
                    <a:pt x="613" y="177"/>
                  </a:lnTo>
                  <a:lnTo>
                    <a:pt x="613" y="181"/>
                  </a:lnTo>
                  <a:lnTo>
                    <a:pt x="613" y="185"/>
                  </a:lnTo>
                  <a:lnTo>
                    <a:pt x="613" y="188"/>
                  </a:lnTo>
                  <a:lnTo>
                    <a:pt x="617" y="192"/>
                  </a:lnTo>
                  <a:lnTo>
                    <a:pt x="613" y="192"/>
                  </a:lnTo>
                  <a:lnTo>
                    <a:pt x="613" y="196"/>
                  </a:lnTo>
                  <a:lnTo>
                    <a:pt x="617" y="192"/>
                  </a:lnTo>
                  <a:lnTo>
                    <a:pt x="617" y="196"/>
                  </a:lnTo>
                  <a:lnTo>
                    <a:pt x="617" y="200"/>
                  </a:lnTo>
                  <a:lnTo>
                    <a:pt x="613" y="200"/>
                  </a:lnTo>
                  <a:lnTo>
                    <a:pt x="617" y="203"/>
                  </a:lnTo>
                  <a:lnTo>
                    <a:pt x="617" y="207"/>
                  </a:lnTo>
                  <a:lnTo>
                    <a:pt x="617" y="211"/>
                  </a:lnTo>
                  <a:lnTo>
                    <a:pt x="613" y="211"/>
                  </a:lnTo>
                  <a:lnTo>
                    <a:pt x="613" y="215"/>
                  </a:lnTo>
                  <a:lnTo>
                    <a:pt x="613" y="218"/>
                  </a:lnTo>
                  <a:lnTo>
                    <a:pt x="613" y="222"/>
                  </a:lnTo>
                  <a:lnTo>
                    <a:pt x="609" y="222"/>
                  </a:lnTo>
                  <a:lnTo>
                    <a:pt x="609" y="226"/>
                  </a:lnTo>
                  <a:lnTo>
                    <a:pt x="609" y="230"/>
                  </a:lnTo>
                  <a:lnTo>
                    <a:pt x="605" y="230"/>
                  </a:lnTo>
                  <a:lnTo>
                    <a:pt x="602" y="233"/>
                  </a:lnTo>
                  <a:lnTo>
                    <a:pt x="602" y="237"/>
                  </a:lnTo>
                  <a:lnTo>
                    <a:pt x="598" y="237"/>
                  </a:lnTo>
                  <a:lnTo>
                    <a:pt x="598" y="241"/>
                  </a:lnTo>
                  <a:lnTo>
                    <a:pt x="594" y="241"/>
                  </a:lnTo>
                  <a:lnTo>
                    <a:pt x="594" y="245"/>
                  </a:lnTo>
                  <a:lnTo>
                    <a:pt x="590" y="248"/>
                  </a:lnTo>
                  <a:lnTo>
                    <a:pt x="587" y="248"/>
                  </a:lnTo>
                  <a:lnTo>
                    <a:pt x="583" y="252"/>
                  </a:lnTo>
                  <a:lnTo>
                    <a:pt x="583" y="256"/>
                  </a:lnTo>
                  <a:lnTo>
                    <a:pt x="583" y="252"/>
                  </a:lnTo>
                  <a:lnTo>
                    <a:pt x="579" y="252"/>
                  </a:lnTo>
                  <a:lnTo>
                    <a:pt x="583" y="252"/>
                  </a:lnTo>
                  <a:lnTo>
                    <a:pt x="579" y="256"/>
                  </a:lnTo>
                  <a:lnTo>
                    <a:pt x="579" y="260"/>
                  </a:lnTo>
                  <a:lnTo>
                    <a:pt x="575" y="263"/>
                  </a:lnTo>
                  <a:lnTo>
                    <a:pt x="575" y="260"/>
                  </a:lnTo>
                  <a:lnTo>
                    <a:pt x="575" y="263"/>
                  </a:lnTo>
                  <a:lnTo>
                    <a:pt x="571" y="267"/>
                  </a:lnTo>
                  <a:lnTo>
                    <a:pt x="571" y="271"/>
                  </a:lnTo>
                  <a:lnTo>
                    <a:pt x="571" y="275"/>
                  </a:lnTo>
                  <a:lnTo>
                    <a:pt x="568" y="275"/>
                  </a:lnTo>
                  <a:lnTo>
                    <a:pt x="568" y="279"/>
                  </a:lnTo>
                  <a:lnTo>
                    <a:pt x="568" y="282"/>
                  </a:lnTo>
                  <a:lnTo>
                    <a:pt x="564" y="282"/>
                  </a:lnTo>
                  <a:lnTo>
                    <a:pt x="560" y="286"/>
                  </a:lnTo>
                  <a:lnTo>
                    <a:pt x="556" y="286"/>
                  </a:lnTo>
                  <a:lnTo>
                    <a:pt x="556" y="282"/>
                  </a:lnTo>
                  <a:lnTo>
                    <a:pt x="553" y="282"/>
                  </a:lnTo>
                  <a:lnTo>
                    <a:pt x="553" y="286"/>
                  </a:lnTo>
                  <a:lnTo>
                    <a:pt x="553" y="282"/>
                  </a:lnTo>
                  <a:lnTo>
                    <a:pt x="553" y="286"/>
                  </a:lnTo>
                  <a:lnTo>
                    <a:pt x="553" y="290"/>
                  </a:lnTo>
                  <a:lnTo>
                    <a:pt x="549" y="290"/>
                  </a:lnTo>
                  <a:lnTo>
                    <a:pt x="549" y="294"/>
                  </a:lnTo>
                  <a:lnTo>
                    <a:pt x="549" y="297"/>
                  </a:lnTo>
                  <a:lnTo>
                    <a:pt x="549" y="294"/>
                  </a:lnTo>
                  <a:lnTo>
                    <a:pt x="549" y="297"/>
                  </a:lnTo>
                  <a:lnTo>
                    <a:pt x="549" y="301"/>
                  </a:lnTo>
                  <a:lnTo>
                    <a:pt x="549" y="305"/>
                  </a:lnTo>
                  <a:lnTo>
                    <a:pt x="549" y="301"/>
                  </a:lnTo>
                  <a:lnTo>
                    <a:pt x="553" y="301"/>
                  </a:lnTo>
                  <a:lnTo>
                    <a:pt x="553" y="305"/>
                  </a:lnTo>
                  <a:lnTo>
                    <a:pt x="549" y="305"/>
                  </a:lnTo>
                  <a:lnTo>
                    <a:pt x="549" y="309"/>
                  </a:lnTo>
                  <a:lnTo>
                    <a:pt x="549" y="312"/>
                  </a:lnTo>
                  <a:lnTo>
                    <a:pt x="549" y="316"/>
                  </a:lnTo>
                  <a:lnTo>
                    <a:pt x="549" y="320"/>
                  </a:lnTo>
                  <a:lnTo>
                    <a:pt x="549" y="324"/>
                  </a:lnTo>
                  <a:lnTo>
                    <a:pt x="553" y="327"/>
                  </a:lnTo>
                  <a:lnTo>
                    <a:pt x="553" y="331"/>
                  </a:lnTo>
                  <a:lnTo>
                    <a:pt x="553" y="335"/>
                  </a:lnTo>
                  <a:lnTo>
                    <a:pt x="549" y="339"/>
                  </a:lnTo>
                  <a:lnTo>
                    <a:pt x="549" y="342"/>
                  </a:lnTo>
                  <a:lnTo>
                    <a:pt x="549" y="346"/>
                  </a:lnTo>
                  <a:lnTo>
                    <a:pt x="549" y="350"/>
                  </a:lnTo>
                  <a:lnTo>
                    <a:pt x="545" y="354"/>
                  </a:lnTo>
                  <a:lnTo>
                    <a:pt x="545" y="357"/>
                  </a:lnTo>
                  <a:lnTo>
                    <a:pt x="549" y="357"/>
                  </a:lnTo>
                  <a:lnTo>
                    <a:pt x="549" y="361"/>
                  </a:lnTo>
                  <a:lnTo>
                    <a:pt x="545" y="365"/>
                  </a:lnTo>
                  <a:lnTo>
                    <a:pt x="541" y="365"/>
                  </a:lnTo>
                  <a:lnTo>
                    <a:pt x="541" y="369"/>
                  </a:lnTo>
                  <a:lnTo>
                    <a:pt x="541" y="372"/>
                  </a:lnTo>
                  <a:lnTo>
                    <a:pt x="538" y="372"/>
                  </a:lnTo>
                  <a:lnTo>
                    <a:pt x="538" y="376"/>
                  </a:lnTo>
                  <a:lnTo>
                    <a:pt x="538" y="380"/>
                  </a:lnTo>
                  <a:lnTo>
                    <a:pt x="538" y="384"/>
                  </a:lnTo>
                  <a:lnTo>
                    <a:pt x="538" y="388"/>
                  </a:lnTo>
                  <a:lnTo>
                    <a:pt x="538" y="391"/>
                  </a:lnTo>
                  <a:lnTo>
                    <a:pt x="534" y="391"/>
                  </a:lnTo>
                  <a:lnTo>
                    <a:pt x="534" y="395"/>
                  </a:lnTo>
                  <a:lnTo>
                    <a:pt x="534" y="399"/>
                  </a:lnTo>
                  <a:lnTo>
                    <a:pt x="530" y="399"/>
                  </a:lnTo>
                  <a:lnTo>
                    <a:pt x="530" y="403"/>
                  </a:lnTo>
                  <a:lnTo>
                    <a:pt x="530" y="406"/>
                  </a:lnTo>
                  <a:lnTo>
                    <a:pt x="526" y="406"/>
                  </a:lnTo>
                  <a:lnTo>
                    <a:pt x="526" y="410"/>
                  </a:lnTo>
                  <a:lnTo>
                    <a:pt x="523" y="410"/>
                  </a:lnTo>
                  <a:lnTo>
                    <a:pt x="523" y="414"/>
                  </a:lnTo>
                  <a:lnTo>
                    <a:pt x="519" y="414"/>
                  </a:lnTo>
                  <a:lnTo>
                    <a:pt x="519" y="418"/>
                  </a:lnTo>
                  <a:lnTo>
                    <a:pt x="519" y="421"/>
                  </a:lnTo>
                  <a:lnTo>
                    <a:pt x="519" y="425"/>
                  </a:lnTo>
                  <a:lnTo>
                    <a:pt x="519" y="429"/>
                  </a:lnTo>
                  <a:lnTo>
                    <a:pt x="515" y="429"/>
                  </a:lnTo>
                  <a:lnTo>
                    <a:pt x="515" y="433"/>
                  </a:lnTo>
                  <a:lnTo>
                    <a:pt x="511" y="433"/>
                  </a:lnTo>
                  <a:lnTo>
                    <a:pt x="508" y="433"/>
                  </a:lnTo>
                  <a:lnTo>
                    <a:pt x="504" y="436"/>
                  </a:lnTo>
                  <a:lnTo>
                    <a:pt x="504" y="440"/>
                  </a:lnTo>
                  <a:lnTo>
                    <a:pt x="504" y="444"/>
                  </a:lnTo>
                  <a:lnTo>
                    <a:pt x="500" y="444"/>
                  </a:lnTo>
                  <a:lnTo>
                    <a:pt x="496" y="444"/>
                  </a:lnTo>
                  <a:lnTo>
                    <a:pt x="493" y="444"/>
                  </a:lnTo>
                  <a:lnTo>
                    <a:pt x="489" y="444"/>
                  </a:lnTo>
                  <a:lnTo>
                    <a:pt x="485" y="444"/>
                  </a:lnTo>
                  <a:lnTo>
                    <a:pt x="485" y="440"/>
                  </a:lnTo>
                  <a:lnTo>
                    <a:pt x="481" y="440"/>
                  </a:lnTo>
                  <a:lnTo>
                    <a:pt x="485" y="440"/>
                  </a:lnTo>
                  <a:lnTo>
                    <a:pt x="485" y="444"/>
                  </a:lnTo>
                  <a:lnTo>
                    <a:pt x="481" y="444"/>
                  </a:lnTo>
                  <a:lnTo>
                    <a:pt x="478" y="444"/>
                  </a:lnTo>
                  <a:lnTo>
                    <a:pt x="474" y="444"/>
                  </a:lnTo>
                  <a:lnTo>
                    <a:pt x="470" y="448"/>
                  </a:lnTo>
                  <a:lnTo>
                    <a:pt x="470" y="444"/>
                  </a:lnTo>
                  <a:lnTo>
                    <a:pt x="474" y="444"/>
                  </a:lnTo>
                  <a:lnTo>
                    <a:pt x="478" y="444"/>
                  </a:lnTo>
                  <a:lnTo>
                    <a:pt x="474" y="444"/>
                  </a:lnTo>
                  <a:lnTo>
                    <a:pt x="470" y="444"/>
                  </a:lnTo>
                  <a:lnTo>
                    <a:pt x="466" y="444"/>
                  </a:lnTo>
                  <a:lnTo>
                    <a:pt x="463" y="444"/>
                  </a:lnTo>
                  <a:lnTo>
                    <a:pt x="459" y="448"/>
                  </a:lnTo>
                  <a:lnTo>
                    <a:pt x="463" y="448"/>
                  </a:lnTo>
                  <a:lnTo>
                    <a:pt x="463" y="451"/>
                  </a:lnTo>
                  <a:lnTo>
                    <a:pt x="459" y="451"/>
                  </a:lnTo>
                  <a:lnTo>
                    <a:pt x="455" y="451"/>
                  </a:lnTo>
                  <a:lnTo>
                    <a:pt x="451" y="455"/>
                  </a:lnTo>
                  <a:lnTo>
                    <a:pt x="447" y="455"/>
                  </a:lnTo>
                  <a:lnTo>
                    <a:pt x="451" y="455"/>
                  </a:lnTo>
                  <a:lnTo>
                    <a:pt x="447" y="459"/>
                  </a:lnTo>
                  <a:lnTo>
                    <a:pt x="447" y="455"/>
                  </a:lnTo>
                  <a:lnTo>
                    <a:pt x="444" y="455"/>
                  </a:lnTo>
                  <a:lnTo>
                    <a:pt x="440" y="455"/>
                  </a:lnTo>
                  <a:lnTo>
                    <a:pt x="440" y="459"/>
                  </a:lnTo>
                  <a:lnTo>
                    <a:pt x="436" y="459"/>
                  </a:lnTo>
                  <a:lnTo>
                    <a:pt x="440" y="459"/>
                  </a:lnTo>
                  <a:lnTo>
                    <a:pt x="436" y="459"/>
                  </a:lnTo>
                  <a:lnTo>
                    <a:pt x="432" y="459"/>
                  </a:lnTo>
                  <a:lnTo>
                    <a:pt x="432" y="463"/>
                  </a:lnTo>
                  <a:lnTo>
                    <a:pt x="429" y="463"/>
                  </a:lnTo>
                  <a:lnTo>
                    <a:pt x="425" y="463"/>
                  </a:lnTo>
                  <a:lnTo>
                    <a:pt x="425" y="466"/>
                  </a:lnTo>
                  <a:lnTo>
                    <a:pt x="421" y="470"/>
                  </a:lnTo>
                  <a:lnTo>
                    <a:pt x="417" y="470"/>
                  </a:lnTo>
                  <a:lnTo>
                    <a:pt x="414" y="470"/>
                  </a:lnTo>
                  <a:lnTo>
                    <a:pt x="414" y="474"/>
                  </a:lnTo>
                  <a:lnTo>
                    <a:pt x="410" y="474"/>
                  </a:lnTo>
                  <a:lnTo>
                    <a:pt x="410" y="478"/>
                  </a:lnTo>
                  <a:lnTo>
                    <a:pt x="406" y="478"/>
                  </a:lnTo>
                  <a:lnTo>
                    <a:pt x="410" y="478"/>
                  </a:lnTo>
                  <a:lnTo>
                    <a:pt x="406" y="482"/>
                  </a:lnTo>
                  <a:lnTo>
                    <a:pt x="402" y="482"/>
                  </a:lnTo>
                  <a:lnTo>
                    <a:pt x="402" y="485"/>
                  </a:lnTo>
                  <a:lnTo>
                    <a:pt x="399" y="482"/>
                  </a:lnTo>
                  <a:lnTo>
                    <a:pt x="399" y="485"/>
                  </a:lnTo>
                  <a:lnTo>
                    <a:pt x="402" y="485"/>
                  </a:lnTo>
                  <a:lnTo>
                    <a:pt x="402" y="489"/>
                  </a:lnTo>
                  <a:lnTo>
                    <a:pt x="399" y="489"/>
                  </a:lnTo>
                  <a:lnTo>
                    <a:pt x="395" y="489"/>
                  </a:lnTo>
                  <a:lnTo>
                    <a:pt x="399" y="489"/>
                  </a:lnTo>
                  <a:lnTo>
                    <a:pt x="399" y="493"/>
                  </a:lnTo>
                  <a:lnTo>
                    <a:pt x="399" y="497"/>
                  </a:lnTo>
                  <a:lnTo>
                    <a:pt x="399" y="493"/>
                  </a:lnTo>
                  <a:lnTo>
                    <a:pt x="395" y="493"/>
                  </a:lnTo>
                  <a:lnTo>
                    <a:pt x="395" y="497"/>
                  </a:lnTo>
                  <a:lnTo>
                    <a:pt x="399" y="497"/>
                  </a:lnTo>
                  <a:lnTo>
                    <a:pt x="399" y="500"/>
                  </a:lnTo>
                  <a:lnTo>
                    <a:pt x="399" y="504"/>
                  </a:lnTo>
                  <a:lnTo>
                    <a:pt x="399" y="508"/>
                  </a:lnTo>
                  <a:lnTo>
                    <a:pt x="402" y="512"/>
                  </a:lnTo>
                  <a:lnTo>
                    <a:pt x="399" y="512"/>
                  </a:lnTo>
                  <a:lnTo>
                    <a:pt x="399" y="515"/>
                  </a:lnTo>
                  <a:lnTo>
                    <a:pt x="399" y="519"/>
                  </a:lnTo>
                  <a:lnTo>
                    <a:pt x="399" y="523"/>
                  </a:lnTo>
                  <a:lnTo>
                    <a:pt x="399" y="527"/>
                  </a:lnTo>
                  <a:lnTo>
                    <a:pt x="395" y="530"/>
                  </a:lnTo>
                  <a:lnTo>
                    <a:pt x="395" y="527"/>
                  </a:lnTo>
                  <a:lnTo>
                    <a:pt x="395" y="530"/>
                  </a:lnTo>
                  <a:lnTo>
                    <a:pt x="395" y="534"/>
                  </a:lnTo>
                  <a:lnTo>
                    <a:pt x="391" y="534"/>
                  </a:lnTo>
                  <a:lnTo>
                    <a:pt x="391" y="538"/>
                  </a:lnTo>
                  <a:lnTo>
                    <a:pt x="387" y="538"/>
                  </a:lnTo>
                  <a:lnTo>
                    <a:pt x="384" y="542"/>
                  </a:lnTo>
                  <a:lnTo>
                    <a:pt x="384" y="545"/>
                  </a:lnTo>
                  <a:lnTo>
                    <a:pt x="380" y="545"/>
                  </a:lnTo>
                  <a:lnTo>
                    <a:pt x="380" y="549"/>
                  </a:lnTo>
                  <a:lnTo>
                    <a:pt x="376" y="553"/>
                  </a:lnTo>
                  <a:lnTo>
                    <a:pt x="376" y="557"/>
                  </a:lnTo>
                  <a:lnTo>
                    <a:pt x="372" y="560"/>
                  </a:lnTo>
                  <a:lnTo>
                    <a:pt x="372" y="564"/>
                  </a:lnTo>
                  <a:lnTo>
                    <a:pt x="369" y="564"/>
                  </a:lnTo>
                  <a:lnTo>
                    <a:pt x="369" y="568"/>
                  </a:lnTo>
                  <a:lnTo>
                    <a:pt x="365" y="572"/>
                  </a:lnTo>
                  <a:lnTo>
                    <a:pt x="361" y="576"/>
                  </a:lnTo>
                  <a:lnTo>
                    <a:pt x="361" y="579"/>
                  </a:lnTo>
                  <a:lnTo>
                    <a:pt x="357" y="579"/>
                  </a:lnTo>
                  <a:lnTo>
                    <a:pt x="354" y="583"/>
                  </a:lnTo>
                  <a:lnTo>
                    <a:pt x="350" y="583"/>
                  </a:lnTo>
                  <a:lnTo>
                    <a:pt x="346" y="587"/>
                  </a:lnTo>
                  <a:lnTo>
                    <a:pt x="346" y="591"/>
                  </a:lnTo>
                  <a:lnTo>
                    <a:pt x="346" y="587"/>
                  </a:lnTo>
                  <a:lnTo>
                    <a:pt x="346" y="583"/>
                  </a:lnTo>
                  <a:lnTo>
                    <a:pt x="350" y="583"/>
                  </a:lnTo>
                  <a:lnTo>
                    <a:pt x="354" y="579"/>
                  </a:lnTo>
                  <a:lnTo>
                    <a:pt x="357" y="579"/>
                  </a:lnTo>
                  <a:lnTo>
                    <a:pt x="357" y="576"/>
                  </a:lnTo>
                  <a:lnTo>
                    <a:pt x="357" y="572"/>
                  </a:lnTo>
                  <a:lnTo>
                    <a:pt x="361" y="572"/>
                  </a:lnTo>
                  <a:lnTo>
                    <a:pt x="361" y="568"/>
                  </a:lnTo>
                  <a:lnTo>
                    <a:pt x="365" y="568"/>
                  </a:lnTo>
                  <a:lnTo>
                    <a:pt x="365" y="564"/>
                  </a:lnTo>
                  <a:lnTo>
                    <a:pt x="365" y="560"/>
                  </a:lnTo>
                  <a:lnTo>
                    <a:pt x="369" y="560"/>
                  </a:lnTo>
                  <a:lnTo>
                    <a:pt x="369" y="557"/>
                  </a:lnTo>
                  <a:lnTo>
                    <a:pt x="369" y="560"/>
                  </a:lnTo>
                  <a:lnTo>
                    <a:pt x="365" y="560"/>
                  </a:lnTo>
                  <a:lnTo>
                    <a:pt x="361" y="560"/>
                  </a:lnTo>
                  <a:lnTo>
                    <a:pt x="361" y="557"/>
                  </a:lnTo>
                  <a:lnTo>
                    <a:pt x="357" y="557"/>
                  </a:lnTo>
                  <a:lnTo>
                    <a:pt x="357" y="553"/>
                  </a:lnTo>
                  <a:lnTo>
                    <a:pt x="357" y="557"/>
                  </a:lnTo>
                  <a:lnTo>
                    <a:pt x="357" y="560"/>
                  </a:lnTo>
                  <a:lnTo>
                    <a:pt x="357" y="564"/>
                  </a:lnTo>
                  <a:lnTo>
                    <a:pt x="357" y="568"/>
                  </a:lnTo>
                  <a:lnTo>
                    <a:pt x="357" y="564"/>
                  </a:lnTo>
                  <a:lnTo>
                    <a:pt x="354" y="564"/>
                  </a:lnTo>
                  <a:lnTo>
                    <a:pt x="354" y="568"/>
                  </a:lnTo>
                  <a:lnTo>
                    <a:pt x="354" y="572"/>
                  </a:lnTo>
                  <a:lnTo>
                    <a:pt x="350" y="572"/>
                  </a:lnTo>
                  <a:lnTo>
                    <a:pt x="350" y="576"/>
                  </a:lnTo>
                  <a:lnTo>
                    <a:pt x="346" y="576"/>
                  </a:lnTo>
                  <a:lnTo>
                    <a:pt x="346" y="579"/>
                  </a:lnTo>
                  <a:lnTo>
                    <a:pt x="342" y="583"/>
                  </a:lnTo>
                  <a:lnTo>
                    <a:pt x="342" y="587"/>
                  </a:lnTo>
                  <a:lnTo>
                    <a:pt x="346" y="587"/>
                  </a:lnTo>
                  <a:lnTo>
                    <a:pt x="342" y="591"/>
                  </a:lnTo>
                  <a:lnTo>
                    <a:pt x="339" y="594"/>
                  </a:lnTo>
                  <a:lnTo>
                    <a:pt x="339" y="598"/>
                  </a:lnTo>
                  <a:lnTo>
                    <a:pt x="339" y="602"/>
                  </a:lnTo>
                  <a:lnTo>
                    <a:pt x="335" y="602"/>
                  </a:lnTo>
                  <a:lnTo>
                    <a:pt x="335" y="606"/>
                  </a:lnTo>
                  <a:lnTo>
                    <a:pt x="331" y="609"/>
                  </a:lnTo>
                  <a:lnTo>
                    <a:pt x="327" y="609"/>
                  </a:lnTo>
                  <a:lnTo>
                    <a:pt x="327" y="613"/>
                  </a:lnTo>
                  <a:lnTo>
                    <a:pt x="323" y="613"/>
                  </a:lnTo>
                  <a:lnTo>
                    <a:pt x="320" y="613"/>
                  </a:lnTo>
                  <a:lnTo>
                    <a:pt x="323" y="613"/>
                  </a:lnTo>
                  <a:lnTo>
                    <a:pt x="323" y="609"/>
                  </a:lnTo>
                  <a:lnTo>
                    <a:pt x="323" y="606"/>
                  </a:lnTo>
                  <a:lnTo>
                    <a:pt x="323" y="602"/>
                  </a:lnTo>
                  <a:lnTo>
                    <a:pt x="327" y="598"/>
                  </a:lnTo>
                  <a:lnTo>
                    <a:pt x="327" y="594"/>
                  </a:lnTo>
                  <a:lnTo>
                    <a:pt x="323" y="594"/>
                  </a:lnTo>
                  <a:lnTo>
                    <a:pt x="320" y="594"/>
                  </a:lnTo>
                  <a:lnTo>
                    <a:pt x="320" y="591"/>
                  </a:lnTo>
                  <a:lnTo>
                    <a:pt x="320" y="587"/>
                  </a:lnTo>
                  <a:lnTo>
                    <a:pt x="316" y="587"/>
                  </a:lnTo>
                  <a:lnTo>
                    <a:pt x="312" y="583"/>
                  </a:lnTo>
                  <a:lnTo>
                    <a:pt x="308" y="583"/>
                  </a:lnTo>
                  <a:lnTo>
                    <a:pt x="308" y="579"/>
                  </a:lnTo>
                  <a:lnTo>
                    <a:pt x="305" y="579"/>
                  </a:lnTo>
                  <a:lnTo>
                    <a:pt x="305" y="576"/>
                  </a:lnTo>
                  <a:lnTo>
                    <a:pt x="301" y="576"/>
                  </a:lnTo>
                  <a:lnTo>
                    <a:pt x="297" y="576"/>
                  </a:lnTo>
                  <a:lnTo>
                    <a:pt x="293" y="576"/>
                  </a:lnTo>
                  <a:lnTo>
                    <a:pt x="293" y="572"/>
                  </a:lnTo>
                  <a:lnTo>
                    <a:pt x="293" y="568"/>
                  </a:lnTo>
                  <a:lnTo>
                    <a:pt x="290" y="568"/>
                  </a:lnTo>
                  <a:lnTo>
                    <a:pt x="286" y="572"/>
                  </a:lnTo>
                  <a:lnTo>
                    <a:pt x="282" y="572"/>
                  </a:lnTo>
                  <a:lnTo>
                    <a:pt x="282" y="568"/>
                  </a:lnTo>
                  <a:lnTo>
                    <a:pt x="282" y="564"/>
                  </a:lnTo>
                  <a:lnTo>
                    <a:pt x="278" y="564"/>
                  </a:lnTo>
                  <a:lnTo>
                    <a:pt x="278" y="560"/>
                  </a:lnTo>
                  <a:lnTo>
                    <a:pt x="275" y="560"/>
                  </a:lnTo>
                  <a:lnTo>
                    <a:pt x="275" y="557"/>
                  </a:lnTo>
                  <a:lnTo>
                    <a:pt x="271" y="557"/>
                  </a:lnTo>
                  <a:lnTo>
                    <a:pt x="267" y="557"/>
                  </a:lnTo>
                  <a:lnTo>
                    <a:pt x="263" y="557"/>
                  </a:lnTo>
                  <a:lnTo>
                    <a:pt x="263" y="560"/>
                  </a:lnTo>
                  <a:lnTo>
                    <a:pt x="260" y="560"/>
                  </a:lnTo>
                  <a:lnTo>
                    <a:pt x="260" y="557"/>
                  </a:lnTo>
                  <a:lnTo>
                    <a:pt x="256" y="557"/>
                  </a:lnTo>
                  <a:lnTo>
                    <a:pt x="260" y="557"/>
                  </a:lnTo>
                  <a:lnTo>
                    <a:pt x="263" y="553"/>
                  </a:lnTo>
                  <a:lnTo>
                    <a:pt x="263" y="549"/>
                  </a:lnTo>
                  <a:lnTo>
                    <a:pt x="267" y="549"/>
                  </a:lnTo>
                  <a:lnTo>
                    <a:pt x="271" y="545"/>
                  </a:lnTo>
                  <a:lnTo>
                    <a:pt x="271" y="542"/>
                  </a:lnTo>
                  <a:lnTo>
                    <a:pt x="275" y="542"/>
                  </a:lnTo>
                  <a:lnTo>
                    <a:pt x="275" y="538"/>
                  </a:lnTo>
                  <a:lnTo>
                    <a:pt x="278" y="538"/>
                  </a:lnTo>
                  <a:lnTo>
                    <a:pt x="278" y="534"/>
                  </a:lnTo>
                  <a:lnTo>
                    <a:pt x="282" y="534"/>
                  </a:lnTo>
                  <a:lnTo>
                    <a:pt x="282" y="530"/>
                  </a:lnTo>
                  <a:lnTo>
                    <a:pt x="286" y="530"/>
                  </a:lnTo>
                  <a:lnTo>
                    <a:pt x="290" y="527"/>
                  </a:lnTo>
                  <a:lnTo>
                    <a:pt x="286" y="527"/>
                  </a:lnTo>
                  <a:lnTo>
                    <a:pt x="290" y="527"/>
                  </a:lnTo>
                  <a:lnTo>
                    <a:pt x="290" y="523"/>
                  </a:lnTo>
                  <a:lnTo>
                    <a:pt x="293" y="523"/>
                  </a:lnTo>
                  <a:lnTo>
                    <a:pt x="297" y="519"/>
                  </a:lnTo>
                  <a:lnTo>
                    <a:pt x="301" y="519"/>
                  </a:lnTo>
                  <a:lnTo>
                    <a:pt x="301" y="515"/>
                  </a:lnTo>
                  <a:lnTo>
                    <a:pt x="305" y="515"/>
                  </a:lnTo>
                  <a:lnTo>
                    <a:pt x="308" y="515"/>
                  </a:lnTo>
                  <a:lnTo>
                    <a:pt x="312" y="512"/>
                  </a:lnTo>
                  <a:lnTo>
                    <a:pt x="316" y="512"/>
                  </a:lnTo>
                  <a:lnTo>
                    <a:pt x="316" y="508"/>
                  </a:lnTo>
                  <a:lnTo>
                    <a:pt x="316" y="512"/>
                  </a:lnTo>
                  <a:lnTo>
                    <a:pt x="316" y="508"/>
                  </a:lnTo>
                  <a:lnTo>
                    <a:pt x="320" y="508"/>
                  </a:lnTo>
                  <a:lnTo>
                    <a:pt x="320" y="504"/>
                  </a:lnTo>
                  <a:lnTo>
                    <a:pt x="320" y="500"/>
                  </a:lnTo>
                  <a:lnTo>
                    <a:pt x="320" y="497"/>
                  </a:lnTo>
                  <a:lnTo>
                    <a:pt x="320" y="493"/>
                  </a:lnTo>
                  <a:lnTo>
                    <a:pt x="316" y="489"/>
                  </a:lnTo>
                  <a:lnTo>
                    <a:pt x="316" y="485"/>
                  </a:lnTo>
                  <a:lnTo>
                    <a:pt x="312" y="485"/>
                  </a:lnTo>
                  <a:lnTo>
                    <a:pt x="308" y="485"/>
                  </a:lnTo>
                  <a:lnTo>
                    <a:pt x="305" y="485"/>
                  </a:lnTo>
                  <a:lnTo>
                    <a:pt x="305" y="482"/>
                  </a:lnTo>
                  <a:lnTo>
                    <a:pt x="308" y="478"/>
                  </a:lnTo>
                  <a:lnTo>
                    <a:pt x="308" y="474"/>
                  </a:lnTo>
                  <a:lnTo>
                    <a:pt x="308" y="470"/>
                  </a:lnTo>
                  <a:lnTo>
                    <a:pt x="308" y="466"/>
                  </a:lnTo>
                  <a:lnTo>
                    <a:pt x="312" y="466"/>
                  </a:lnTo>
                  <a:lnTo>
                    <a:pt x="308" y="466"/>
                  </a:lnTo>
                  <a:lnTo>
                    <a:pt x="308" y="463"/>
                  </a:lnTo>
                  <a:lnTo>
                    <a:pt x="312" y="463"/>
                  </a:lnTo>
                  <a:lnTo>
                    <a:pt x="308" y="459"/>
                  </a:lnTo>
                  <a:lnTo>
                    <a:pt x="305" y="459"/>
                  </a:lnTo>
                  <a:lnTo>
                    <a:pt x="305" y="455"/>
                  </a:lnTo>
                  <a:lnTo>
                    <a:pt x="301" y="459"/>
                  </a:lnTo>
                  <a:lnTo>
                    <a:pt x="297" y="459"/>
                  </a:lnTo>
                  <a:lnTo>
                    <a:pt x="293" y="459"/>
                  </a:lnTo>
                  <a:lnTo>
                    <a:pt x="293" y="455"/>
                  </a:lnTo>
                  <a:lnTo>
                    <a:pt x="290" y="455"/>
                  </a:lnTo>
                  <a:lnTo>
                    <a:pt x="290" y="451"/>
                  </a:lnTo>
                  <a:lnTo>
                    <a:pt x="290" y="448"/>
                  </a:lnTo>
                  <a:lnTo>
                    <a:pt x="290" y="444"/>
                  </a:lnTo>
                  <a:lnTo>
                    <a:pt x="290" y="440"/>
                  </a:lnTo>
                  <a:lnTo>
                    <a:pt x="290" y="436"/>
                  </a:lnTo>
                  <a:lnTo>
                    <a:pt x="286" y="436"/>
                  </a:lnTo>
                  <a:lnTo>
                    <a:pt x="286" y="433"/>
                  </a:lnTo>
                  <a:lnTo>
                    <a:pt x="282" y="433"/>
                  </a:lnTo>
                  <a:lnTo>
                    <a:pt x="278" y="433"/>
                  </a:lnTo>
                  <a:lnTo>
                    <a:pt x="278" y="429"/>
                  </a:lnTo>
                  <a:lnTo>
                    <a:pt x="275" y="429"/>
                  </a:lnTo>
                  <a:lnTo>
                    <a:pt x="275" y="433"/>
                  </a:lnTo>
                  <a:lnTo>
                    <a:pt x="271" y="433"/>
                  </a:lnTo>
                  <a:lnTo>
                    <a:pt x="267" y="433"/>
                  </a:lnTo>
                  <a:lnTo>
                    <a:pt x="263" y="433"/>
                  </a:lnTo>
                  <a:lnTo>
                    <a:pt x="260" y="433"/>
                  </a:lnTo>
                  <a:lnTo>
                    <a:pt x="256" y="433"/>
                  </a:lnTo>
                  <a:lnTo>
                    <a:pt x="256" y="429"/>
                  </a:lnTo>
                  <a:lnTo>
                    <a:pt x="256" y="433"/>
                  </a:lnTo>
                  <a:lnTo>
                    <a:pt x="252" y="429"/>
                  </a:lnTo>
                  <a:lnTo>
                    <a:pt x="252" y="425"/>
                  </a:lnTo>
                  <a:lnTo>
                    <a:pt x="252" y="421"/>
                  </a:lnTo>
                  <a:lnTo>
                    <a:pt x="252" y="418"/>
                  </a:lnTo>
                  <a:lnTo>
                    <a:pt x="256" y="414"/>
                  </a:lnTo>
                  <a:lnTo>
                    <a:pt x="252" y="410"/>
                  </a:lnTo>
                  <a:lnTo>
                    <a:pt x="252" y="406"/>
                  </a:lnTo>
                  <a:lnTo>
                    <a:pt x="252" y="410"/>
                  </a:lnTo>
                  <a:lnTo>
                    <a:pt x="252" y="406"/>
                  </a:lnTo>
                  <a:lnTo>
                    <a:pt x="252" y="403"/>
                  </a:lnTo>
                  <a:lnTo>
                    <a:pt x="248" y="403"/>
                  </a:lnTo>
                  <a:lnTo>
                    <a:pt x="248" y="399"/>
                  </a:lnTo>
                  <a:lnTo>
                    <a:pt x="252" y="399"/>
                  </a:lnTo>
                  <a:lnTo>
                    <a:pt x="252" y="395"/>
                  </a:lnTo>
                  <a:lnTo>
                    <a:pt x="248" y="395"/>
                  </a:lnTo>
                  <a:lnTo>
                    <a:pt x="248" y="391"/>
                  </a:lnTo>
                  <a:lnTo>
                    <a:pt x="252" y="388"/>
                  </a:lnTo>
                  <a:lnTo>
                    <a:pt x="252" y="384"/>
                  </a:lnTo>
                  <a:lnTo>
                    <a:pt x="256" y="384"/>
                  </a:lnTo>
                  <a:lnTo>
                    <a:pt x="256" y="380"/>
                  </a:lnTo>
                  <a:lnTo>
                    <a:pt x="256" y="372"/>
                  </a:lnTo>
                  <a:lnTo>
                    <a:pt x="260" y="369"/>
                  </a:lnTo>
                  <a:lnTo>
                    <a:pt x="256" y="365"/>
                  </a:lnTo>
                  <a:lnTo>
                    <a:pt x="256" y="361"/>
                  </a:lnTo>
                  <a:lnTo>
                    <a:pt x="256" y="357"/>
                  </a:lnTo>
                  <a:lnTo>
                    <a:pt x="252" y="357"/>
                  </a:lnTo>
                  <a:lnTo>
                    <a:pt x="248" y="357"/>
                  </a:lnTo>
                  <a:lnTo>
                    <a:pt x="248" y="354"/>
                  </a:lnTo>
                  <a:lnTo>
                    <a:pt x="245" y="354"/>
                  </a:lnTo>
                  <a:lnTo>
                    <a:pt x="245" y="350"/>
                  </a:lnTo>
                  <a:lnTo>
                    <a:pt x="245" y="346"/>
                  </a:lnTo>
                  <a:lnTo>
                    <a:pt x="245" y="342"/>
                  </a:lnTo>
                  <a:lnTo>
                    <a:pt x="245" y="339"/>
                  </a:lnTo>
                  <a:lnTo>
                    <a:pt x="237" y="339"/>
                  </a:lnTo>
                  <a:lnTo>
                    <a:pt x="230" y="339"/>
                  </a:lnTo>
                  <a:lnTo>
                    <a:pt x="226" y="339"/>
                  </a:lnTo>
                  <a:lnTo>
                    <a:pt x="218" y="339"/>
                  </a:lnTo>
                  <a:lnTo>
                    <a:pt x="218" y="335"/>
                  </a:lnTo>
                  <a:lnTo>
                    <a:pt x="214" y="327"/>
                  </a:lnTo>
                  <a:lnTo>
                    <a:pt x="214" y="324"/>
                  </a:lnTo>
                  <a:lnTo>
                    <a:pt x="211" y="320"/>
                  </a:lnTo>
                  <a:lnTo>
                    <a:pt x="214" y="320"/>
                  </a:lnTo>
                  <a:lnTo>
                    <a:pt x="214" y="316"/>
                  </a:lnTo>
                  <a:lnTo>
                    <a:pt x="214" y="312"/>
                  </a:lnTo>
                  <a:lnTo>
                    <a:pt x="214" y="309"/>
                  </a:lnTo>
                  <a:lnTo>
                    <a:pt x="211" y="305"/>
                  </a:lnTo>
                  <a:lnTo>
                    <a:pt x="214" y="305"/>
                  </a:lnTo>
                  <a:lnTo>
                    <a:pt x="214" y="301"/>
                  </a:lnTo>
                  <a:lnTo>
                    <a:pt x="211" y="301"/>
                  </a:lnTo>
                  <a:lnTo>
                    <a:pt x="211" y="297"/>
                  </a:lnTo>
                  <a:lnTo>
                    <a:pt x="207" y="297"/>
                  </a:lnTo>
                  <a:lnTo>
                    <a:pt x="203" y="297"/>
                  </a:lnTo>
                  <a:lnTo>
                    <a:pt x="203" y="294"/>
                  </a:lnTo>
                  <a:lnTo>
                    <a:pt x="199" y="294"/>
                  </a:lnTo>
                  <a:lnTo>
                    <a:pt x="196" y="297"/>
                  </a:lnTo>
                  <a:lnTo>
                    <a:pt x="196" y="294"/>
                  </a:lnTo>
                  <a:lnTo>
                    <a:pt x="192" y="297"/>
                  </a:lnTo>
                  <a:lnTo>
                    <a:pt x="192" y="294"/>
                  </a:lnTo>
                  <a:lnTo>
                    <a:pt x="188" y="294"/>
                  </a:lnTo>
                  <a:lnTo>
                    <a:pt x="188" y="290"/>
                  </a:lnTo>
                  <a:lnTo>
                    <a:pt x="184" y="290"/>
                  </a:lnTo>
                  <a:lnTo>
                    <a:pt x="181" y="290"/>
                  </a:lnTo>
                  <a:lnTo>
                    <a:pt x="177" y="286"/>
                  </a:lnTo>
                  <a:lnTo>
                    <a:pt x="173" y="286"/>
                  </a:lnTo>
                  <a:lnTo>
                    <a:pt x="173" y="282"/>
                  </a:lnTo>
                  <a:lnTo>
                    <a:pt x="169" y="282"/>
                  </a:lnTo>
                  <a:lnTo>
                    <a:pt x="166" y="282"/>
                  </a:lnTo>
                  <a:lnTo>
                    <a:pt x="166" y="279"/>
                  </a:lnTo>
                  <a:lnTo>
                    <a:pt x="162" y="279"/>
                  </a:lnTo>
                  <a:lnTo>
                    <a:pt x="158" y="279"/>
                  </a:lnTo>
                  <a:lnTo>
                    <a:pt x="154" y="279"/>
                  </a:lnTo>
                  <a:lnTo>
                    <a:pt x="151" y="279"/>
                  </a:lnTo>
                  <a:lnTo>
                    <a:pt x="151" y="275"/>
                  </a:lnTo>
                  <a:lnTo>
                    <a:pt x="147" y="275"/>
                  </a:lnTo>
                  <a:lnTo>
                    <a:pt x="143" y="271"/>
                  </a:lnTo>
                  <a:lnTo>
                    <a:pt x="139" y="271"/>
                  </a:lnTo>
                  <a:lnTo>
                    <a:pt x="139" y="267"/>
                  </a:lnTo>
                  <a:lnTo>
                    <a:pt x="139" y="263"/>
                  </a:lnTo>
                  <a:lnTo>
                    <a:pt x="136" y="263"/>
                  </a:lnTo>
                  <a:lnTo>
                    <a:pt x="136" y="260"/>
                  </a:lnTo>
                  <a:lnTo>
                    <a:pt x="136" y="256"/>
                  </a:lnTo>
                  <a:lnTo>
                    <a:pt x="136" y="252"/>
                  </a:lnTo>
                  <a:lnTo>
                    <a:pt x="136" y="248"/>
                  </a:lnTo>
                  <a:lnTo>
                    <a:pt x="136" y="245"/>
                  </a:lnTo>
                  <a:lnTo>
                    <a:pt x="136" y="241"/>
                  </a:lnTo>
                  <a:lnTo>
                    <a:pt x="136" y="237"/>
                  </a:lnTo>
                  <a:lnTo>
                    <a:pt x="136" y="233"/>
                  </a:lnTo>
                  <a:lnTo>
                    <a:pt x="132" y="237"/>
                  </a:lnTo>
                  <a:lnTo>
                    <a:pt x="128" y="237"/>
                  </a:lnTo>
                  <a:lnTo>
                    <a:pt x="124" y="237"/>
                  </a:lnTo>
                  <a:lnTo>
                    <a:pt x="121" y="237"/>
                  </a:lnTo>
                  <a:lnTo>
                    <a:pt x="117" y="237"/>
                  </a:lnTo>
                  <a:lnTo>
                    <a:pt x="117" y="241"/>
                  </a:lnTo>
                  <a:lnTo>
                    <a:pt x="113" y="241"/>
                  </a:lnTo>
                  <a:lnTo>
                    <a:pt x="109" y="241"/>
                  </a:lnTo>
                  <a:lnTo>
                    <a:pt x="109" y="245"/>
                  </a:lnTo>
                  <a:lnTo>
                    <a:pt x="106" y="245"/>
                  </a:lnTo>
                  <a:lnTo>
                    <a:pt x="102" y="248"/>
                  </a:lnTo>
                  <a:lnTo>
                    <a:pt x="98" y="248"/>
                  </a:lnTo>
                  <a:lnTo>
                    <a:pt x="98" y="252"/>
                  </a:lnTo>
                  <a:lnTo>
                    <a:pt x="98" y="248"/>
                  </a:lnTo>
                  <a:lnTo>
                    <a:pt x="94" y="248"/>
                  </a:lnTo>
                  <a:lnTo>
                    <a:pt x="94" y="252"/>
                  </a:lnTo>
                  <a:lnTo>
                    <a:pt x="90" y="252"/>
                  </a:lnTo>
                  <a:lnTo>
                    <a:pt x="90" y="256"/>
                  </a:lnTo>
                  <a:lnTo>
                    <a:pt x="87" y="256"/>
                  </a:lnTo>
                  <a:lnTo>
                    <a:pt x="83" y="256"/>
                  </a:lnTo>
                  <a:lnTo>
                    <a:pt x="79" y="256"/>
                  </a:lnTo>
                  <a:lnTo>
                    <a:pt x="75" y="256"/>
                  </a:lnTo>
                  <a:lnTo>
                    <a:pt x="72" y="256"/>
                  </a:lnTo>
                  <a:lnTo>
                    <a:pt x="68" y="256"/>
                  </a:lnTo>
                  <a:lnTo>
                    <a:pt x="64" y="256"/>
                  </a:lnTo>
                  <a:lnTo>
                    <a:pt x="60" y="256"/>
                  </a:lnTo>
                  <a:lnTo>
                    <a:pt x="57" y="256"/>
                  </a:lnTo>
                  <a:lnTo>
                    <a:pt x="53" y="256"/>
                  </a:lnTo>
                  <a:lnTo>
                    <a:pt x="53" y="252"/>
                  </a:lnTo>
                  <a:lnTo>
                    <a:pt x="53" y="248"/>
                  </a:lnTo>
                  <a:lnTo>
                    <a:pt x="53" y="245"/>
                  </a:lnTo>
                  <a:lnTo>
                    <a:pt x="53" y="241"/>
                  </a:lnTo>
                  <a:lnTo>
                    <a:pt x="53" y="237"/>
                  </a:lnTo>
                  <a:lnTo>
                    <a:pt x="53" y="233"/>
                  </a:lnTo>
                  <a:lnTo>
                    <a:pt x="53" y="230"/>
                  </a:lnTo>
                  <a:lnTo>
                    <a:pt x="53" y="233"/>
                  </a:lnTo>
                  <a:lnTo>
                    <a:pt x="49" y="233"/>
                  </a:lnTo>
                  <a:lnTo>
                    <a:pt x="49" y="237"/>
                  </a:lnTo>
                  <a:lnTo>
                    <a:pt x="45" y="237"/>
                  </a:lnTo>
                  <a:lnTo>
                    <a:pt x="42" y="241"/>
                  </a:lnTo>
                  <a:lnTo>
                    <a:pt x="38" y="241"/>
                  </a:lnTo>
                  <a:lnTo>
                    <a:pt x="34" y="241"/>
                  </a:lnTo>
                  <a:lnTo>
                    <a:pt x="30" y="241"/>
                  </a:lnTo>
                  <a:lnTo>
                    <a:pt x="27" y="241"/>
                  </a:lnTo>
                  <a:lnTo>
                    <a:pt x="30" y="241"/>
                  </a:lnTo>
                  <a:lnTo>
                    <a:pt x="30" y="237"/>
                  </a:lnTo>
                  <a:lnTo>
                    <a:pt x="27" y="237"/>
                  </a:lnTo>
                  <a:lnTo>
                    <a:pt x="27" y="233"/>
                  </a:lnTo>
                  <a:lnTo>
                    <a:pt x="23" y="230"/>
                  </a:lnTo>
                  <a:lnTo>
                    <a:pt x="19" y="230"/>
                  </a:lnTo>
                  <a:lnTo>
                    <a:pt x="15" y="230"/>
                  </a:lnTo>
                  <a:lnTo>
                    <a:pt x="12" y="230"/>
                  </a:lnTo>
                  <a:lnTo>
                    <a:pt x="15" y="230"/>
                  </a:lnTo>
                  <a:lnTo>
                    <a:pt x="15" y="226"/>
                  </a:lnTo>
                  <a:lnTo>
                    <a:pt x="15" y="222"/>
                  </a:lnTo>
                  <a:lnTo>
                    <a:pt x="12" y="222"/>
                  </a:lnTo>
                  <a:lnTo>
                    <a:pt x="12" y="218"/>
                  </a:lnTo>
                  <a:lnTo>
                    <a:pt x="8" y="215"/>
                  </a:lnTo>
                  <a:lnTo>
                    <a:pt x="8" y="211"/>
                  </a:lnTo>
                  <a:lnTo>
                    <a:pt x="4" y="207"/>
                  </a:lnTo>
                  <a:lnTo>
                    <a:pt x="4" y="203"/>
                  </a:lnTo>
                  <a:lnTo>
                    <a:pt x="0" y="203"/>
                  </a:lnTo>
                  <a:lnTo>
                    <a:pt x="0" y="200"/>
                  </a:lnTo>
                  <a:lnTo>
                    <a:pt x="4" y="200"/>
                  </a:lnTo>
                  <a:lnTo>
                    <a:pt x="4" y="196"/>
                  </a:lnTo>
                  <a:lnTo>
                    <a:pt x="4" y="192"/>
                  </a:lnTo>
                  <a:lnTo>
                    <a:pt x="4" y="188"/>
                  </a:lnTo>
                  <a:lnTo>
                    <a:pt x="8" y="188"/>
                  </a:lnTo>
                  <a:lnTo>
                    <a:pt x="12" y="185"/>
                  </a:lnTo>
                  <a:lnTo>
                    <a:pt x="15" y="185"/>
                  </a:lnTo>
                  <a:lnTo>
                    <a:pt x="12" y="181"/>
                  </a:lnTo>
                  <a:lnTo>
                    <a:pt x="12" y="177"/>
                  </a:lnTo>
                  <a:lnTo>
                    <a:pt x="12" y="173"/>
                  </a:lnTo>
                  <a:lnTo>
                    <a:pt x="15" y="173"/>
                  </a:lnTo>
                  <a:lnTo>
                    <a:pt x="15" y="169"/>
                  </a:lnTo>
                  <a:lnTo>
                    <a:pt x="15" y="166"/>
                  </a:lnTo>
                  <a:lnTo>
                    <a:pt x="19" y="162"/>
                  </a:lnTo>
                  <a:lnTo>
                    <a:pt x="23" y="162"/>
                  </a:lnTo>
                  <a:lnTo>
                    <a:pt x="27" y="158"/>
                  </a:lnTo>
                  <a:lnTo>
                    <a:pt x="30" y="158"/>
                  </a:lnTo>
                  <a:lnTo>
                    <a:pt x="30" y="154"/>
                  </a:lnTo>
                  <a:lnTo>
                    <a:pt x="34" y="154"/>
                  </a:lnTo>
                  <a:lnTo>
                    <a:pt x="38" y="154"/>
                  </a:lnTo>
                  <a:lnTo>
                    <a:pt x="42" y="151"/>
                  </a:lnTo>
                  <a:lnTo>
                    <a:pt x="45" y="151"/>
                  </a:lnTo>
                  <a:lnTo>
                    <a:pt x="49" y="151"/>
                  </a:lnTo>
                  <a:lnTo>
                    <a:pt x="49" y="147"/>
                  </a:lnTo>
                  <a:lnTo>
                    <a:pt x="53" y="147"/>
                  </a:lnTo>
                  <a:lnTo>
                    <a:pt x="57" y="147"/>
                  </a:lnTo>
                  <a:lnTo>
                    <a:pt x="57" y="151"/>
                  </a:lnTo>
                  <a:lnTo>
                    <a:pt x="60" y="151"/>
                  </a:lnTo>
                  <a:lnTo>
                    <a:pt x="64" y="151"/>
                  </a:lnTo>
                  <a:lnTo>
                    <a:pt x="64" y="143"/>
                  </a:lnTo>
                  <a:lnTo>
                    <a:pt x="64" y="136"/>
                  </a:lnTo>
                  <a:lnTo>
                    <a:pt x="68" y="121"/>
                  </a:lnTo>
                  <a:lnTo>
                    <a:pt x="72" y="113"/>
                  </a:lnTo>
                  <a:lnTo>
                    <a:pt x="72" y="106"/>
                  </a:lnTo>
                  <a:lnTo>
                    <a:pt x="72" y="102"/>
                  </a:lnTo>
                  <a:lnTo>
                    <a:pt x="72" y="98"/>
                  </a:lnTo>
                  <a:lnTo>
                    <a:pt x="68" y="94"/>
                  </a:lnTo>
                  <a:lnTo>
                    <a:pt x="68" y="91"/>
                  </a:lnTo>
                  <a:lnTo>
                    <a:pt x="64" y="87"/>
                  </a:lnTo>
                  <a:lnTo>
                    <a:pt x="60" y="87"/>
                  </a:lnTo>
                  <a:lnTo>
                    <a:pt x="60" y="83"/>
                  </a:lnTo>
                  <a:lnTo>
                    <a:pt x="60" y="79"/>
                  </a:lnTo>
                  <a:lnTo>
                    <a:pt x="60" y="75"/>
                  </a:lnTo>
                  <a:lnTo>
                    <a:pt x="60" y="72"/>
                  </a:lnTo>
                  <a:lnTo>
                    <a:pt x="64" y="72"/>
                  </a:lnTo>
                  <a:lnTo>
                    <a:pt x="68" y="72"/>
                  </a:lnTo>
                  <a:lnTo>
                    <a:pt x="72" y="72"/>
                  </a:lnTo>
                  <a:lnTo>
                    <a:pt x="75" y="72"/>
                  </a:lnTo>
                  <a:lnTo>
                    <a:pt x="75" y="68"/>
                  </a:lnTo>
                  <a:lnTo>
                    <a:pt x="72" y="64"/>
                  </a:lnTo>
                  <a:lnTo>
                    <a:pt x="72" y="68"/>
                  </a:lnTo>
                  <a:lnTo>
                    <a:pt x="68" y="64"/>
                  </a:lnTo>
                  <a:lnTo>
                    <a:pt x="64" y="64"/>
                  </a:lnTo>
                  <a:lnTo>
                    <a:pt x="64" y="57"/>
                  </a:lnTo>
                  <a:lnTo>
                    <a:pt x="68" y="57"/>
                  </a:lnTo>
                  <a:lnTo>
                    <a:pt x="68" y="53"/>
                  </a:lnTo>
                  <a:lnTo>
                    <a:pt x="72" y="57"/>
                  </a:lnTo>
                  <a:lnTo>
                    <a:pt x="75" y="57"/>
                  </a:lnTo>
                  <a:lnTo>
                    <a:pt x="79" y="57"/>
                  </a:lnTo>
                  <a:lnTo>
                    <a:pt x="90" y="57"/>
                  </a:lnTo>
                  <a:lnTo>
                    <a:pt x="90" y="53"/>
                  </a:lnTo>
                  <a:lnTo>
                    <a:pt x="94" y="53"/>
                  </a:lnTo>
                  <a:lnTo>
                    <a:pt x="94" y="57"/>
                  </a:lnTo>
                  <a:lnTo>
                    <a:pt x="98" y="53"/>
                  </a:lnTo>
                  <a:lnTo>
                    <a:pt x="102" y="49"/>
                  </a:lnTo>
                  <a:lnTo>
                    <a:pt x="106" y="49"/>
                  </a:lnTo>
                  <a:lnTo>
                    <a:pt x="106" y="53"/>
                  </a:lnTo>
                  <a:lnTo>
                    <a:pt x="109" y="57"/>
                  </a:lnTo>
                  <a:lnTo>
                    <a:pt x="109" y="60"/>
                  </a:lnTo>
                  <a:lnTo>
                    <a:pt x="109" y="64"/>
                  </a:lnTo>
                  <a:lnTo>
                    <a:pt x="113" y="64"/>
                  </a:lnTo>
                  <a:lnTo>
                    <a:pt x="121" y="72"/>
                  </a:lnTo>
                  <a:lnTo>
                    <a:pt x="124" y="72"/>
                  </a:lnTo>
                  <a:lnTo>
                    <a:pt x="128" y="68"/>
                  </a:lnTo>
                  <a:lnTo>
                    <a:pt x="132" y="68"/>
                  </a:lnTo>
                  <a:lnTo>
                    <a:pt x="132" y="72"/>
                  </a:lnTo>
                  <a:lnTo>
                    <a:pt x="136" y="72"/>
                  </a:lnTo>
                  <a:lnTo>
                    <a:pt x="136" y="68"/>
                  </a:lnTo>
                  <a:lnTo>
                    <a:pt x="139" y="68"/>
                  </a:lnTo>
                  <a:lnTo>
                    <a:pt x="139" y="64"/>
                  </a:lnTo>
                  <a:lnTo>
                    <a:pt x="143" y="64"/>
                  </a:lnTo>
                  <a:lnTo>
                    <a:pt x="147" y="64"/>
                  </a:lnTo>
                  <a:lnTo>
                    <a:pt x="147" y="60"/>
                  </a:lnTo>
                  <a:lnTo>
                    <a:pt x="151" y="60"/>
                  </a:lnTo>
                  <a:lnTo>
                    <a:pt x="154" y="60"/>
                  </a:lnTo>
                  <a:lnTo>
                    <a:pt x="154" y="57"/>
                  </a:lnTo>
                  <a:lnTo>
                    <a:pt x="154" y="53"/>
                  </a:lnTo>
                  <a:lnTo>
                    <a:pt x="158" y="53"/>
                  </a:lnTo>
                  <a:lnTo>
                    <a:pt x="162" y="53"/>
                  </a:lnTo>
                  <a:lnTo>
                    <a:pt x="162" y="49"/>
                  </a:lnTo>
                  <a:lnTo>
                    <a:pt x="166" y="49"/>
                  </a:lnTo>
                  <a:lnTo>
                    <a:pt x="166" y="45"/>
                  </a:lnTo>
                  <a:lnTo>
                    <a:pt x="162" y="45"/>
                  </a:lnTo>
                  <a:lnTo>
                    <a:pt x="158" y="45"/>
                  </a:lnTo>
                  <a:lnTo>
                    <a:pt x="158" y="42"/>
                  </a:lnTo>
                  <a:lnTo>
                    <a:pt x="158" y="38"/>
                  </a:lnTo>
                  <a:lnTo>
                    <a:pt x="154" y="38"/>
                  </a:lnTo>
                  <a:lnTo>
                    <a:pt x="154" y="34"/>
                  </a:lnTo>
                  <a:lnTo>
                    <a:pt x="154" y="30"/>
                  </a:lnTo>
                  <a:lnTo>
                    <a:pt x="154" y="27"/>
                  </a:lnTo>
                  <a:lnTo>
                    <a:pt x="151" y="23"/>
                  </a:lnTo>
                  <a:lnTo>
                    <a:pt x="147" y="19"/>
                  </a:lnTo>
                  <a:lnTo>
                    <a:pt x="147" y="15"/>
                  </a:lnTo>
                  <a:lnTo>
                    <a:pt x="143" y="15"/>
                  </a:lnTo>
                  <a:lnTo>
                    <a:pt x="147" y="15"/>
                  </a:lnTo>
                  <a:lnTo>
                    <a:pt x="147" y="19"/>
                  </a:lnTo>
                  <a:lnTo>
                    <a:pt x="151" y="19"/>
                  </a:lnTo>
                  <a:lnTo>
                    <a:pt x="154" y="19"/>
                  </a:lnTo>
                  <a:lnTo>
                    <a:pt x="154" y="23"/>
                  </a:lnTo>
                  <a:lnTo>
                    <a:pt x="158" y="23"/>
                  </a:lnTo>
                  <a:lnTo>
                    <a:pt x="158" y="19"/>
                  </a:lnTo>
                  <a:lnTo>
                    <a:pt x="162" y="19"/>
                  </a:lnTo>
                  <a:lnTo>
                    <a:pt x="162" y="23"/>
                  </a:lnTo>
                  <a:lnTo>
                    <a:pt x="166" y="23"/>
                  </a:lnTo>
                  <a:lnTo>
                    <a:pt x="166" y="19"/>
                  </a:lnTo>
                  <a:lnTo>
                    <a:pt x="169" y="19"/>
                  </a:lnTo>
                  <a:lnTo>
                    <a:pt x="169" y="23"/>
                  </a:lnTo>
                  <a:lnTo>
                    <a:pt x="173" y="27"/>
                  </a:lnTo>
                  <a:lnTo>
                    <a:pt x="177" y="27"/>
                  </a:lnTo>
                  <a:lnTo>
                    <a:pt x="177" y="23"/>
                  </a:lnTo>
                  <a:lnTo>
                    <a:pt x="177" y="19"/>
                  </a:lnTo>
                  <a:lnTo>
                    <a:pt x="181" y="19"/>
                  </a:lnTo>
                  <a:lnTo>
                    <a:pt x="181" y="15"/>
                  </a:lnTo>
                  <a:lnTo>
                    <a:pt x="184" y="19"/>
                  </a:lnTo>
                  <a:lnTo>
                    <a:pt x="188" y="19"/>
                  </a:lnTo>
                  <a:lnTo>
                    <a:pt x="188" y="15"/>
                  </a:lnTo>
                  <a:lnTo>
                    <a:pt x="188" y="19"/>
                  </a:lnTo>
                  <a:lnTo>
                    <a:pt x="192" y="15"/>
                  </a:lnTo>
                  <a:lnTo>
                    <a:pt x="196" y="15"/>
                  </a:lnTo>
                  <a:lnTo>
                    <a:pt x="196" y="12"/>
                  </a:lnTo>
                  <a:lnTo>
                    <a:pt x="199" y="12"/>
                  </a:lnTo>
                  <a:lnTo>
                    <a:pt x="203" y="12"/>
                  </a:lnTo>
                  <a:lnTo>
                    <a:pt x="207" y="12"/>
                  </a:lnTo>
                  <a:lnTo>
                    <a:pt x="207" y="8"/>
                  </a:lnTo>
                  <a:lnTo>
                    <a:pt x="211" y="8"/>
                  </a:lnTo>
                  <a:lnTo>
                    <a:pt x="211" y="4"/>
                  </a:lnTo>
                  <a:lnTo>
                    <a:pt x="211" y="0"/>
                  </a:lnTo>
                  <a:lnTo>
                    <a:pt x="207" y="0"/>
                  </a:lnTo>
                  <a:lnTo>
                    <a:pt x="211" y="0"/>
                  </a:lnTo>
                  <a:lnTo>
                    <a:pt x="214" y="0"/>
                  </a:lnTo>
                  <a:lnTo>
                    <a:pt x="218" y="0"/>
                  </a:lnTo>
                  <a:lnTo>
                    <a:pt x="218" y="4"/>
                  </a:lnTo>
                  <a:lnTo>
                    <a:pt x="222" y="4"/>
                  </a:lnTo>
                  <a:lnTo>
                    <a:pt x="218" y="8"/>
                  </a:lnTo>
                  <a:lnTo>
                    <a:pt x="218" y="12"/>
                  </a:lnTo>
                  <a:lnTo>
                    <a:pt x="222" y="12"/>
                  </a:lnTo>
                  <a:lnTo>
                    <a:pt x="226" y="12"/>
                  </a:lnTo>
                  <a:lnTo>
                    <a:pt x="226" y="15"/>
                  </a:lnTo>
                  <a:lnTo>
                    <a:pt x="226" y="19"/>
                  </a:lnTo>
                  <a:lnTo>
                    <a:pt x="226" y="23"/>
                  </a:lnTo>
                  <a:lnTo>
                    <a:pt x="222" y="27"/>
                  </a:lnTo>
                  <a:lnTo>
                    <a:pt x="222" y="30"/>
                  </a:lnTo>
                  <a:lnTo>
                    <a:pt x="222" y="34"/>
                  </a:lnTo>
                  <a:lnTo>
                    <a:pt x="222" y="38"/>
                  </a:lnTo>
                  <a:lnTo>
                    <a:pt x="218" y="42"/>
                  </a:lnTo>
                  <a:lnTo>
                    <a:pt x="222" y="42"/>
                  </a:lnTo>
                  <a:lnTo>
                    <a:pt x="222" y="45"/>
                  </a:lnTo>
                  <a:lnTo>
                    <a:pt x="226" y="45"/>
                  </a:lnTo>
                  <a:lnTo>
                    <a:pt x="226" y="49"/>
                  </a:lnTo>
                  <a:lnTo>
                    <a:pt x="222" y="53"/>
                  </a:lnTo>
                  <a:lnTo>
                    <a:pt x="226" y="53"/>
                  </a:lnTo>
                  <a:lnTo>
                    <a:pt x="226" y="57"/>
                  </a:lnTo>
                  <a:lnTo>
                    <a:pt x="230" y="57"/>
                  </a:lnTo>
                  <a:lnTo>
                    <a:pt x="233" y="60"/>
                  </a:lnTo>
                  <a:lnTo>
                    <a:pt x="237" y="60"/>
                  </a:lnTo>
                  <a:lnTo>
                    <a:pt x="237" y="64"/>
                  </a:lnTo>
                  <a:lnTo>
                    <a:pt x="241" y="64"/>
                  </a:lnTo>
                  <a:lnTo>
                    <a:pt x="245" y="64"/>
                  </a:lnTo>
                  <a:lnTo>
                    <a:pt x="245" y="60"/>
                  </a:lnTo>
                  <a:lnTo>
                    <a:pt x="248" y="57"/>
                  </a:lnTo>
                  <a:lnTo>
                    <a:pt x="248" y="60"/>
                  </a:lnTo>
                  <a:lnTo>
                    <a:pt x="252" y="60"/>
                  </a:lnTo>
                  <a:lnTo>
                    <a:pt x="252" y="57"/>
                  </a:lnTo>
                  <a:lnTo>
                    <a:pt x="256" y="57"/>
                  </a:lnTo>
                  <a:lnTo>
                    <a:pt x="260" y="57"/>
                  </a:lnTo>
                  <a:lnTo>
                    <a:pt x="260" y="53"/>
                  </a:lnTo>
                  <a:lnTo>
                    <a:pt x="263" y="53"/>
                  </a:lnTo>
                  <a:lnTo>
                    <a:pt x="267" y="49"/>
                  </a:lnTo>
                  <a:lnTo>
                    <a:pt x="267" y="53"/>
                  </a:lnTo>
                  <a:lnTo>
                    <a:pt x="271" y="53"/>
                  </a:lnTo>
                  <a:lnTo>
                    <a:pt x="275" y="53"/>
                  </a:lnTo>
                  <a:close/>
                  <a:moveTo>
                    <a:pt x="372" y="113"/>
                  </a:moveTo>
                  <a:lnTo>
                    <a:pt x="369" y="113"/>
                  </a:lnTo>
                  <a:lnTo>
                    <a:pt x="369" y="109"/>
                  </a:lnTo>
                  <a:lnTo>
                    <a:pt x="365" y="106"/>
                  </a:lnTo>
                  <a:lnTo>
                    <a:pt x="365" y="102"/>
                  </a:lnTo>
                  <a:lnTo>
                    <a:pt x="369" y="102"/>
                  </a:lnTo>
                  <a:lnTo>
                    <a:pt x="369" y="98"/>
                  </a:lnTo>
                  <a:lnTo>
                    <a:pt x="365" y="98"/>
                  </a:lnTo>
                  <a:lnTo>
                    <a:pt x="365" y="94"/>
                  </a:lnTo>
                  <a:lnTo>
                    <a:pt x="365" y="91"/>
                  </a:lnTo>
                  <a:lnTo>
                    <a:pt x="365" y="94"/>
                  </a:lnTo>
                  <a:lnTo>
                    <a:pt x="369" y="94"/>
                  </a:lnTo>
                  <a:lnTo>
                    <a:pt x="365" y="94"/>
                  </a:lnTo>
                  <a:lnTo>
                    <a:pt x="365" y="91"/>
                  </a:lnTo>
                  <a:lnTo>
                    <a:pt x="365" y="87"/>
                  </a:lnTo>
                  <a:lnTo>
                    <a:pt x="369" y="87"/>
                  </a:lnTo>
                  <a:lnTo>
                    <a:pt x="369" y="83"/>
                  </a:lnTo>
                  <a:lnTo>
                    <a:pt x="372" y="83"/>
                  </a:lnTo>
                  <a:lnTo>
                    <a:pt x="376" y="83"/>
                  </a:lnTo>
                  <a:lnTo>
                    <a:pt x="380" y="87"/>
                  </a:lnTo>
                  <a:lnTo>
                    <a:pt x="384" y="87"/>
                  </a:lnTo>
                  <a:lnTo>
                    <a:pt x="387" y="87"/>
                  </a:lnTo>
                  <a:lnTo>
                    <a:pt x="391" y="83"/>
                  </a:lnTo>
                  <a:lnTo>
                    <a:pt x="391" y="87"/>
                  </a:lnTo>
                  <a:lnTo>
                    <a:pt x="395" y="87"/>
                  </a:lnTo>
                  <a:lnTo>
                    <a:pt x="399" y="87"/>
                  </a:lnTo>
                  <a:lnTo>
                    <a:pt x="402" y="87"/>
                  </a:lnTo>
                  <a:lnTo>
                    <a:pt x="402" y="91"/>
                  </a:lnTo>
                  <a:lnTo>
                    <a:pt x="402" y="94"/>
                  </a:lnTo>
                  <a:lnTo>
                    <a:pt x="399" y="94"/>
                  </a:lnTo>
                  <a:lnTo>
                    <a:pt x="399" y="98"/>
                  </a:lnTo>
                  <a:lnTo>
                    <a:pt x="395" y="102"/>
                  </a:lnTo>
                  <a:lnTo>
                    <a:pt x="395" y="106"/>
                  </a:lnTo>
                  <a:lnTo>
                    <a:pt x="391" y="109"/>
                  </a:lnTo>
                  <a:lnTo>
                    <a:pt x="387" y="109"/>
                  </a:lnTo>
                  <a:lnTo>
                    <a:pt x="384" y="109"/>
                  </a:lnTo>
                  <a:lnTo>
                    <a:pt x="380" y="109"/>
                  </a:lnTo>
                  <a:lnTo>
                    <a:pt x="376" y="109"/>
                  </a:lnTo>
                  <a:lnTo>
                    <a:pt x="372" y="109"/>
                  </a:lnTo>
                  <a:lnTo>
                    <a:pt x="372" y="113"/>
                  </a:lnTo>
                  <a:close/>
                  <a:moveTo>
                    <a:pt x="346" y="106"/>
                  </a:moveTo>
                  <a:lnTo>
                    <a:pt x="346" y="102"/>
                  </a:lnTo>
                  <a:lnTo>
                    <a:pt x="350" y="102"/>
                  </a:lnTo>
                  <a:lnTo>
                    <a:pt x="350" y="98"/>
                  </a:lnTo>
                  <a:lnTo>
                    <a:pt x="354" y="94"/>
                  </a:lnTo>
                  <a:lnTo>
                    <a:pt x="354" y="91"/>
                  </a:lnTo>
                  <a:lnTo>
                    <a:pt x="357" y="91"/>
                  </a:lnTo>
                  <a:lnTo>
                    <a:pt x="357" y="94"/>
                  </a:lnTo>
                  <a:lnTo>
                    <a:pt x="357" y="98"/>
                  </a:lnTo>
                  <a:lnTo>
                    <a:pt x="357" y="102"/>
                  </a:lnTo>
                  <a:lnTo>
                    <a:pt x="354" y="102"/>
                  </a:lnTo>
                  <a:lnTo>
                    <a:pt x="350" y="106"/>
                  </a:lnTo>
                  <a:lnTo>
                    <a:pt x="346" y="106"/>
                  </a:lnTo>
                  <a:close/>
                  <a:moveTo>
                    <a:pt x="376" y="83"/>
                  </a:moveTo>
                  <a:lnTo>
                    <a:pt x="372" y="83"/>
                  </a:lnTo>
                  <a:lnTo>
                    <a:pt x="372" y="79"/>
                  </a:lnTo>
                  <a:lnTo>
                    <a:pt x="376" y="79"/>
                  </a:lnTo>
                  <a:lnTo>
                    <a:pt x="380" y="79"/>
                  </a:lnTo>
                  <a:lnTo>
                    <a:pt x="380" y="75"/>
                  </a:lnTo>
                  <a:lnTo>
                    <a:pt x="384" y="75"/>
                  </a:lnTo>
                  <a:lnTo>
                    <a:pt x="384" y="79"/>
                  </a:lnTo>
                  <a:lnTo>
                    <a:pt x="380" y="79"/>
                  </a:lnTo>
                  <a:lnTo>
                    <a:pt x="380" y="83"/>
                  </a:lnTo>
                  <a:lnTo>
                    <a:pt x="376" y="83"/>
                  </a:lnTo>
                  <a:close/>
                  <a:moveTo>
                    <a:pt x="384" y="87"/>
                  </a:moveTo>
                  <a:lnTo>
                    <a:pt x="380" y="87"/>
                  </a:lnTo>
                  <a:lnTo>
                    <a:pt x="380" y="83"/>
                  </a:lnTo>
                  <a:lnTo>
                    <a:pt x="384" y="83"/>
                  </a:lnTo>
                  <a:lnTo>
                    <a:pt x="387" y="83"/>
                  </a:lnTo>
                  <a:lnTo>
                    <a:pt x="384" y="83"/>
                  </a:lnTo>
                  <a:lnTo>
                    <a:pt x="384" y="87"/>
                  </a:lnTo>
                  <a:close/>
                  <a:moveTo>
                    <a:pt x="365" y="87"/>
                  </a:moveTo>
                  <a:lnTo>
                    <a:pt x="361" y="87"/>
                  </a:lnTo>
                  <a:lnTo>
                    <a:pt x="361" y="83"/>
                  </a:lnTo>
                  <a:lnTo>
                    <a:pt x="365" y="83"/>
                  </a:lnTo>
                  <a:lnTo>
                    <a:pt x="369" y="83"/>
                  </a:lnTo>
                  <a:lnTo>
                    <a:pt x="365" y="87"/>
                  </a:lnTo>
                  <a:close/>
                  <a:moveTo>
                    <a:pt x="372" y="75"/>
                  </a:moveTo>
                  <a:lnTo>
                    <a:pt x="372" y="72"/>
                  </a:lnTo>
                  <a:lnTo>
                    <a:pt x="376" y="72"/>
                  </a:lnTo>
                  <a:lnTo>
                    <a:pt x="376" y="75"/>
                  </a:lnTo>
                  <a:lnTo>
                    <a:pt x="372" y="75"/>
                  </a:lnTo>
                  <a:close/>
                  <a:moveTo>
                    <a:pt x="361" y="98"/>
                  </a:moveTo>
                  <a:lnTo>
                    <a:pt x="357" y="98"/>
                  </a:lnTo>
                  <a:lnTo>
                    <a:pt x="361" y="98"/>
                  </a:lnTo>
                  <a:lnTo>
                    <a:pt x="361" y="94"/>
                  </a:lnTo>
                  <a:lnTo>
                    <a:pt x="361" y="91"/>
                  </a:lnTo>
                  <a:lnTo>
                    <a:pt x="365" y="91"/>
                  </a:lnTo>
                  <a:lnTo>
                    <a:pt x="365" y="94"/>
                  </a:lnTo>
                  <a:lnTo>
                    <a:pt x="361" y="94"/>
                  </a:lnTo>
                  <a:lnTo>
                    <a:pt x="361" y="98"/>
                  </a:lnTo>
                  <a:close/>
                  <a:moveTo>
                    <a:pt x="369" y="79"/>
                  </a:moveTo>
                  <a:lnTo>
                    <a:pt x="369" y="75"/>
                  </a:lnTo>
                  <a:lnTo>
                    <a:pt x="372" y="72"/>
                  </a:lnTo>
                  <a:lnTo>
                    <a:pt x="372" y="75"/>
                  </a:lnTo>
                  <a:lnTo>
                    <a:pt x="372" y="79"/>
                  </a:lnTo>
                  <a:lnTo>
                    <a:pt x="369" y="79"/>
                  </a:lnTo>
                  <a:close/>
                  <a:moveTo>
                    <a:pt x="354" y="91"/>
                  </a:moveTo>
                  <a:lnTo>
                    <a:pt x="357" y="91"/>
                  </a:lnTo>
                  <a:lnTo>
                    <a:pt x="357" y="87"/>
                  </a:lnTo>
                  <a:lnTo>
                    <a:pt x="361" y="83"/>
                  </a:lnTo>
                  <a:lnTo>
                    <a:pt x="361" y="87"/>
                  </a:lnTo>
                  <a:lnTo>
                    <a:pt x="357" y="87"/>
                  </a:lnTo>
                  <a:lnTo>
                    <a:pt x="357" y="91"/>
                  </a:lnTo>
                  <a:lnTo>
                    <a:pt x="354" y="91"/>
                  </a:lnTo>
                  <a:close/>
                  <a:moveTo>
                    <a:pt x="399" y="519"/>
                  </a:moveTo>
                  <a:lnTo>
                    <a:pt x="402" y="515"/>
                  </a:lnTo>
                  <a:lnTo>
                    <a:pt x="399" y="515"/>
                  </a:lnTo>
                  <a:lnTo>
                    <a:pt x="402" y="512"/>
                  </a:lnTo>
                  <a:lnTo>
                    <a:pt x="402" y="515"/>
                  </a:lnTo>
                  <a:lnTo>
                    <a:pt x="402" y="519"/>
                  </a:lnTo>
                  <a:lnTo>
                    <a:pt x="399" y="519"/>
                  </a:lnTo>
                  <a:close/>
                  <a:moveTo>
                    <a:pt x="372" y="53"/>
                  </a:moveTo>
                  <a:lnTo>
                    <a:pt x="369" y="53"/>
                  </a:lnTo>
                  <a:lnTo>
                    <a:pt x="369" y="49"/>
                  </a:lnTo>
                  <a:lnTo>
                    <a:pt x="372" y="49"/>
                  </a:lnTo>
                  <a:lnTo>
                    <a:pt x="372" y="53"/>
                  </a:lnTo>
                  <a:close/>
                  <a:moveTo>
                    <a:pt x="369" y="83"/>
                  </a:moveTo>
                  <a:lnTo>
                    <a:pt x="369" y="79"/>
                  </a:lnTo>
                  <a:lnTo>
                    <a:pt x="369" y="83"/>
                  </a:lnTo>
                  <a:close/>
                  <a:moveTo>
                    <a:pt x="451" y="459"/>
                  </a:moveTo>
                  <a:lnTo>
                    <a:pt x="447" y="459"/>
                  </a:lnTo>
                  <a:lnTo>
                    <a:pt x="451" y="459"/>
                  </a:lnTo>
                  <a:lnTo>
                    <a:pt x="451" y="455"/>
                  </a:lnTo>
                  <a:lnTo>
                    <a:pt x="451" y="459"/>
                  </a:lnTo>
                  <a:close/>
                  <a:moveTo>
                    <a:pt x="365" y="113"/>
                  </a:moveTo>
                  <a:lnTo>
                    <a:pt x="361" y="113"/>
                  </a:lnTo>
                  <a:lnTo>
                    <a:pt x="357" y="113"/>
                  </a:lnTo>
                  <a:lnTo>
                    <a:pt x="361" y="113"/>
                  </a:lnTo>
                  <a:lnTo>
                    <a:pt x="365" y="113"/>
                  </a:lnTo>
                  <a:close/>
                  <a:moveTo>
                    <a:pt x="342" y="109"/>
                  </a:moveTo>
                  <a:lnTo>
                    <a:pt x="342" y="106"/>
                  </a:lnTo>
                  <a:lnTo>
                    <a:pt x="346" y="106"/>
                  </a:lnTo>
                  <a:lnTo>
                    <a:pt x="346" y="109"/>
                  </a:lnTo>
                  <a:lnTo>
                    <a:pt x="342" y="109"/>
                  </a:lnTo>
                  <a:close/>
                  <a:moveTo>
                    <a:pt x="372" y="72"/>
                  </a:moveTo>
                  <a:lnTo>
                    <a:pt x="372" y="68"/>
                  </a:lnTo>
                  <a:lnTo>
                    <a:pt x="376" y="68"/>
                  </a:lnTo>
                  <a:lnTo>
                    <a:pt x="376" y="72"/>
                  </a:lnTo>
                  <a:lnTo>
                    <a:pt x="372" y="72"/>
                  </a:lnTo>
                  <a:close/>
                  <a:moveTo>
                    <a:pt x="354" y="102"/>
                  </a:moveTo>
                  <a:lnTo>
                    <a:pt x="357" y="102"/>
                  </a:lnTo>
                  <a:lnTo>
                    <a:pt x="357" y="98"/>
                  </a:lnTo>
                  <a:lnTo>
                    <a:pt x="357" y="94"/>
                  </a:lnTo>
                  <a:lnTo>
                    <a:pt x="357" y="98"/>
                  </a:lnTo>
                  <a:lnTo>
                    <a:pt x="357" y="102"/>
                  </a:lnTo>
                  <a:lnTo>
                    <a:pt x="354" y="102"/>
                  </a:lnTo>
                  <a:close/>
                  <a:moveTo>
                    <a:pt x="399" y="497"/>
                  </a:moveTo>
                  <a:lnTo>
                    <a:pt x="399" y="493"/>
                  </a:lnTo>
                  <a:lnTo>
                    <a:pt x="402" y="497"/>
                  </a:lnTo>
                  <a:lnTo>
                    <a:pt x="399" y="497"/>
                  </a:lnTo>
                  <a:close/>
                  <a:moveTo>
                    <a:pt x="463" y="132"/>
                  </a:moveTo>
                  <a:lnTo>
                    <a:pt x="463" y="128"/>
                  </a:lnTo>
                  <a:lnTo>
                    <a:pt x="463" y="124"/>
                  </a:lnTo>
                  <a:lnTo>
                    <a:pt x="463" y="128"/>
                  </a:lnTo>
                  <a:lnTo>
                    <a:pt x="463" y="132"/>
                  </a:lnTo>
                  <a:close/>
                  <a:moveTo>
                    <a:pt x="361" y="91"/>
                  </a:moveTo>
                  <a:lnTo>
                    <a:pt x="365" y="91"/>
                  </a:lnTo>
                  <a:lnTo>
                    <a:pt x="365" y="87"/>
                  </a:lnTo>
                  <a:lnTo>
                    <a:pt x="365" y="91"/>
                  </a:lnTo>
                  <a:lnTo>
                    <a:pt x="361" y="91"/>
                  </a:lnTo>
                  <a:close/>
                  <a:moveTo>
                    <a:pt x="466" y="448"/>
                  </a:moveTo>
                  <a:lnTo>
                    <a:pt x="466" y="444"/>
                  </a:lnTo>
                  <a:lnTo>
                    <a:pt x="470" y="448"/>
                  </a:lnTo>
                  <a:lnTo>
                    <a:pt x="466" y="448"/>
                  </a:lnTo>
                  <a:close/>
                  <a:moveTo>
                    <a:pt x="395" y="109"/>
                  </a:moveTo>
                  <a:lnTo>
                    <a:pt x="391" y="109"/>
                  </a:lnTo>
                  <a:lnTo>
                    <a:pt x="395" y="109"/>
                  </a:lnTo>
                  <a:lnTo>
                    <a:pt x="395" y="106"/>
                  </a:lnTo>
                  <a:lnTo>
                    <a:pt x="395" y="109"/>
                  </a:lnTo>
                  <a:close/>
                  <a:moveTo>
                    <a:pt x="361" y="91"/>
                  </a:moveTo>
                  <a:lnTo>
                    <a:pt x="357" y="91"/>
                  </a:lnTo>
                  <a:lnTo>
                    <a:pt x="361" y="91"/>
                  </a:lnTo>
                  <a:lnTo>
                    <a:pt x="361" y="87"/>
                  </a:lnTo>
                  <a:lnTo>
                    <a:pt x="361" y="91"/>
                  </a:lnTo>
                  <a:close/>
                  <a:moveTo>
                    <a:pt x="357" y="98"/>
                  </a:moveTo>
                  <a:lnTo>
                    <a:pt x="361" y="98"/>
                  </a:lnTo>
                  <a:lnTo>
                    <a:pt x="357" y="98"/>
                  </a:lnTo>
                  <a:close/>
                  <a:moveTo>
                    <a:pt x="339" y="106"/>
                  </a:moveTo>
                  <a:lnTo>
                    <a:pt x="342" y="106"/>
                  </a:lnTo>
                  <a:lnTo>
                    <a:pt x="339" y="106"/>
                  </a:lnTo>
                  <a:close/>
                  <a:moveTo>
                    <a:pt x="553" y="290"/>
                  </a:moveTo>
                  <a:lnTo>
                    <a:pt x="553" y="286"/>
                  </a:lnTo>
                  <a:lnTo>
                    <a:pt x="556" y="286"/>
                  </a:lnTo>
                  <a:lnTo>
                    <a:pt x="553" y="290"/>
                  </a:lnTo>
                  <a:close/>
                  <a:moveTo>
                    <a:pt x="553" y="297"/>
                  </a:moveTo>
                  <a:lnTo>
                    <a:pt x="549" y="297"/>
                  </a:lnTo>
                  <a:lnTo>
                    <a:pt x="549" y="294"/>
                  </a:lnTo>
                  <a:lnTo>
                    <a:pt x="553" y="294"/>
                  </a:lnTo>
                  <a:lnTo>
                    <a:pt x="553" y="297"/>
                  </a:lnTo>
                  <a:close/>
                  <a:moveTo>
                    <a:pt x="402" y="102"/>
                  </a:moveTo>
                  <a:lnTo>
                    <a:pt x="402" y="98"/>
                  </a:lnTo>
                  <a:lnTo>
                    <a:pt x="402" y="102"/>
                  </a:lnTo>
                  <a:close/>
                  <a:moveTo>
                    <a:pt x="365" y="83"/>
                  </a:moveTo>
                  <a:lnTo>
                    <a:pt x="361" y="83"/>
                  </a:lnTo>
                  <a:lnTo>
                    <a:pt x="365" y="83"/>
                  </a:lnTo>
                  <a:close/>
                  <a:moveTo>
                    <a:pt x="361" y="91"/>
                  </a:moveTo>
                  <a:lnTo>
                    <a:pt x="361" y="87"/>
                  </a:lnTo>
                  <a:lnTo>
                    <a:pt x="365" y="87"/>
                  </a:lnTo>
                  <a:lnTo>
                    <a:pt x="361" y="91"/>
                  </a:lnTo>
                  <a:close/>
                  <a:moveTo>
                    <a:pt x="455" y="106"/>
                  </a:moveTo>
                  <a:lnTo>
                    <a:pt x="455" y="102"/>
                  </a:lnTo>
                  <a:lnTo>
                    <a:pt x="459" y="102"/>
                  </a:lnTo>
                  <a:lnTo>
                    <a:pt x="455" y="106"/>
                  </a:lnTo>
                  <a:close/>
                  <a:moveTo>
                    <a:pt x="376" y="68"/>
                  </a:moveTo>
                  <a:lnTo>
                    <a:pt x="376" y="64"/>
                  </a:lnTo>
                  <a:lnTo>
                    <a:pt x="380" y="64"/>
                  </a:lnTo>
                  <a:lnTo>
                    <a:pt x="380" y="68"/>
                  </a:lnTo>
                  <a:lnTo>
                    <a:pt x="376" y="68"/>
                  </a:lnTo>
                  <a:close/>
                  <a:moveTo>
                    <a:pt x="361" y="94"/>
                  </a:moveTo>
                  <a:lnTo>
                    <a:pt x="365" y="94"/>
                  </a:lnTo>
                  <a:lnTo>
                    <a:pt x="361" y="94"/>
                  </a:lnTo>
                  <a:close/>
                  <a:moveTo>
                    <a:pt x="391" y="113"/>
                  </a:moveTo>
                  <a:lnTo>
                    <a:pt x="391" y="109"/>
                  </a:lnTo>
                  <a:lnTo>
                    <a:pt x="391" y="113"/>
                  </a:lnTo>
                  <a:close/>
                  <a:moveTo>
                    <a:pt x="365" y="87"/>
                  </a:moveTo>
                  <a:lnTo>
                    <a:pt x="361" y="87"/>
                  </a:lnTo>
                  <a:lnTo>
                    <a:pt x="365" y="87"/>
                  </a:lnTo>
                  <a:close/>
                  <a:moveTo>
                    <a:pt x="369" y="49"/>
                  </a:moveTo>
                  <a:lnTo>
                    <a:pt x="372" y="49"/>
                  </a:lnTo>
                  <a:lnTo>
                    <a:pt x="369" y="49"/>
                  </a:lnTo>
                  <a:close/>
                  <a:moveTo>
                    <a:pt x="459" y="109"/>
                  </a:moveTo>
                  <a:lnTo>
                    <a:pt x="459" y="106"/>
                  </a:lnTo>
                  <a:lnTo>
                    <a:pt x="463" y="106"/>
                  </a:lnTo>
                  <a:lnTo>
                    <a:pt x="463" y="109"/>
                  </a:lnTo>
                  <a:lnTo>
                    <a:pt x="459" y="109"/>
                  </a:lnTo>
                  <a:close/>
                  <a:moveTo>
                    <a:pt x="444" y="106"/>
                  </a:moveTo>
                  <a:lnTo>
                    <a:pt x="444" y="102"/>
                  </a:lnTo>
                  <a:lnTo>
                    <a:pt x="447" y="102"/>
                  </a:lnTo>
                  <a:lnTo>
                    <a:pt x="447" y="106"/>
                  </a:lnTo>
                  <a:lnTo>
                    <a:pt x="444" y="106"/>
                  </a:lnTo>
                  <a:close/>
                  <a:moveTo>
                    <a:pt x="436" y="459"/>
                  </a:moveTo>
                  <a:lnTo>
                    <a:pt x="432" y="459"/>
                  </a:lnTo>
                  <a:lnTo>
                    <a:pt x="436" y="459"/>
                  </a:lnTo>
                  <a:close/>
                </a:path>
              </a:pathLst>
            </a:custGeom>
            <a:noFill/>
            <a:ln>
              <a:noFill/>
            </a:ln>
            <a:extLst>
              <a:ext uri="{909E8E84-426E-40DD-AFC4-6F175D3DCCD1}">
                <a14:hiddenFill xmlns:a14="http://schemas.microsoft.com/office/drawing/2010/main">
                  <a:solidFill>
                    <a:srgbClr val="339933"/>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03" name="Freeform 3697"/>
            <p:cNvSpPr>
              <a:spLocks/>
            </p:cNvSpPr>
            <p:nvPr/>
          </p:nvSpPr>
          <p:spPr bwMode="auto">
            <a:xfrm>
              <a:off x="5186363" y="3303588"/>
              <a:ext cx="979487" cy="973137"/>
            </a:xfrm>
            <a:custGeom>
              <a:avLst/>
              <a:gdLst>
                <a:gd name="T0" fmla="*/ 495300 w 617"/>
                <a:gd name="T1" fmla="*/ 77787 h 613"/>
                <a:gd name="T2" fmla="*/ 555625 w 617"/>
                <a:gd name="T3" fmla="*/ 36512 h 613"/>
                <a:gd name="T4" fmla="*/ 585787 w 617"/>
                <a:gd name="T5" fmla="*/ 84137 h 613"/>
                <a:gd name="T6" fmla="*/ 566737 w 617"/>
                <a:gd name="T7" fmla="*/ 131762 h 613"/>
                <a:gd name="T8" fmla="*/ 549275 w 617"/>
                <a:gd name="T9" fmla="*/ 173037 h 613"/>
                <a:gd name="T10" fmla="*/ 573087 w 617"/>
                <a:gd name="T11" fmla="*/ 179387 h 613"/>
                <a:gd name="T12" fmla="*/ 573087 w 617"/>
                <a:gd name="T13" fmla="*/ 185737 h 613"/>
                <a:gd name="T14" fmla="*/ 609600 w 617"/>
                <a:gd name="T15" fmla="*/ 185737 h 613"/>
                <a:gd name="T16" fmla="*/ 644525 w 617"/>
                <a:gd name="T17" fmla="*/ 168275 h 613"/>
                <a:gd name="T18" fmla="*/ 681037 w 617"/>
                <a:gd name="T19" fmla="*/ 149225 h 613"/>
                <a:gd name="T20" fmla="*/ 715962 w 617"/>
                <a:gd name="T21" fmla="*/ 168275 h 613"/>
                <a:gd name="T22" fmla="*/ 735012 w 617"/>
                <a:gd name="T23" fmla="*/ 192087 h 613"/>
                <a:gd name="T24" fmla="*/ 746125 w 617"/>
                <a:gd name="T25" fmla="*/ 196850 h 613"/>
                <a:gd name="T26" fmla="*/ 800100 w 617"/>
                <a:gd name="T27" fmla="*/ 203200 h 613"/>
                <a:gd name="T28" fmla="*/ 865187 w 617"/>
                <a:gd name="T29" fmla="*/ 209550 h 613"/>
                <a:gd name="T30" fmla="*/ 931862 w 617"/>
                <a:gd name="T31" fmla="*/ 257175 h 613"/>
                <a:gd name="T32" fmla="*/ 973137 w 617"/>
                <a:gd name="T33" fmla="*/ 304800 h 613"/>
                <a:gd name="T34" fmla="*/ 960437 w 617"/>
                <a:gd name="T35" fmla="*/ 365125 h 613"/>
                <a:gd name="T36" fmla="*/ 912812 w 617"/>
                <a:gd name="T37" fmla="*/ 417512 h 613"/>
                <a:gd name="T38" fmla="*/ 877887 w 617"/>
                <a:gd name="T39" fmla="*/ 454025 h 613"/>
                <a:gd name="T40" fmla="*/ 871537 w 617"/>
                <a:gd name="T41" fmla="*/ 508000 h 613"/>
                <a:gd name="T42" fmla="*/ 858837 w 617"/>
                <a:gd name="T43" fmla="*/ 590550 h 613"/>
                <a:gd name="T44" fmla="*/ 830262 w 617"/>
                <a:gd name="T45" fmla="*/ 657225 h 613"/>
                <a:gd name="T46" fmla="*/ 776287 w 617"/>
                <a:gd name="T47" fmla="*/ 704850 h 613"/>
                <a:gd name="T48" fmla="*/ 735012 w 617"/>
                <a:gd name="T49" fmla="*/ 704850 h 613"/>
                <a:gd name="T50" fmla="*/ 692150 w 617"/>
                <a:gd name="T51" fmla="*/ 728662 h 613"/>
                <a:gd name="T52" fmla="*/ 638175 w 617"/>
                <a:gd name="T53" fmla="*/ 769937 h 613"/>
                <a:gd name="T54" fmla="*/ 633412 w 617"/>
                <a:gd name="T55" fmla="*/ 806450 h 613"/>
                <a:gd name="T56" fmla="*/ 603250 w 617"/>
                <a:gd name="T57" fmla="*/ 865187 h 613"/>
                <a:gd name="T58" fmla="*/ 549275 w 617"/>
                <a:gd name="T59" fmla="*/ 931862 h 613"/>
                <a:gd name="T60" fmla="*/ 573087 w 617"/>
                <a:gd name="T61" fmla="*/ 889000 h 613"/>
                <a:gd name="T62" fmla="*/ 542925 w 617"/>
                <a:gd name="T63" fmla="*/ 925512 h 613"/>
                <a:gd name="T64" fmla="*/ 512762 w 617"/>
                <a:gd name="T65" fmla="*/ 962025 h 613"/>
                <a:gd name="T66" fmla="*/ 465137 w 617"/>
                <a:gd name="T67" fmla="*/ 914400 h 613"/>
                <a:gd name="T68" fmla="*/ 412750 w 617"/>
                <a:gd name="T69" fmla="*/ 889000 h 613"/>
                <a:gd name="T70" fmla="*/ 460375 w 617"/>
                <a:gd name="T71" fmla="*/ 836612 h 613"/>
                <a:gd name="T72" fmla="*/ 508000 w 617"/>
                <a:gd name="T73" fmla="*/ 800100 h 613"/>
                <a:gd name="T74" fmla="*/ 488950 w 617"/>
                <a:gd name="T75" fmla="*/ 735012 h 613"/>
                <a:gd name="T76" fmla="*/ 454025 w 617"/>
                <a:gd name="T77" fmla="*/ 687387 h 613"/>
                <a:gd name="T78" fmla="*/ 400050 w 617"/>
                <a:gd name="T79" fmla="*/ 663575 h 613"/>
                <a:gd name="T80" fmla="*/ 406400 w 617"/>
                <a:gd name="T81" fmla="*/ 603250 h 613"/>
                <a:gd name="T82" fmla="*/ 358775 w 617"/>
                <a:gd name="T83" fmla="*/ 538162 h 613"/>
                <a:gd name="T84" fmla="*/ 322262 w 617"/>
                <a:gd name="T85" fmla="*/ 471487 h 613"/>
                <a:gd name="T86" fmla="*/ 263525 w 617"/>
                <a:gd name="T87" fmla="*/ 442912 h 613"/>
                <a:gd name="T88" fmla="*/ 215900 w 617"/>
                <a:gd name="T89" fmla="*/ 388937 h 613"/>
                <a:gd name="T90" fmla="*/ 155575 w 617"/>
                <a:gd name="T91" fmla="*/ 400050 h 613"/>
                <a:gd name="T92" fmla="*/ 84137 w 617"/>
                <a:gd name="T93" fmla="*/ 400050 h 613"/>
                <a:gd name="T94" fmla="*/ 47625 w 617"/>
                <a:gd name="T95" fmla="*/ 382587 h 613"/>
                <a:gd name="T96" fmla="*/ 6350 w 617"/>
                <a:gd name="T97" fmla="*/ 322262 h 613"/>
                <a:gd name="T98" fmla="*/ 30162 w 617"/>
                <a:gd name="T99" fmla="*/ 257175 h 613"/>
                <a:gd name="T100" fmla="*/ 101600 w 617"/>
                <a:gd name="T101" fmla="*/ 227012 h 613"/>
                <a:gd name="T102" fmla="*/ 107950 w 617"/>
                <a:gd name="T103" fmla="*/ 114300 h 613"/>
                <a:gd name="T104" fmla="*/ 149225 w 617"/>
                <a:gd name="T105" fmla="*/ 84137 h 613"/>
                <a:gd name="T106" fmla="*/ 215900 w 617"/>
                <a:gd name="T107" fmla="*/ 107950 h 613"/>
                <a:gd name="T108" fmla="*/ 250825 w 617"/>
                <a:gd name="T109" fmla="*/ 71437 h 613"/>
                <a:gd name="T110" fmla="*/ 250825 w 617"/>
                <a:gd name="T111" fmla="*/ 36512 h 613"/>
                <a:gd name="T112" fmla="*/ 298450 w 617"/>
                <a:gd name="T113" fmla="*/ 23812 h 613"/>
                <a:gd name="T114" fmla="*/ 346075 w 617"/>
                <a:gd name="T115" fmla="*/ 6350 h 613"/>
                <a:gd name="T116" fmla="*/ 358775 w 617"/>
                <a:gd name="T117" fmla="*/ 71437 h 613"/>
                <a:gd name="T118" fmla="*/ 406400 w 617"/>
                <a:gd name="T119" fmla="*/ 90487 h 61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617" h="613">
                  <a:moveTo>
                    <a:pt x="275" y="53"/>
                  </a:moveTo>
                  <a:lnTo>
                    <a:pt x="278" y="53"/>
                  </a:lnTo>
                  <a:lnTo>
                    <a:pt x="282" y="53"/>
                  </a:lnTo>
                  <a:lnTo>
                    <a:pt x="286" y="53"/>
                  </a:lnTo>
                  <a:lnTo>
                    <a:pt x="286" y="49"/>
                  </a:lnTo>
                  <a:lnTo>
                    <a:pt x="282" y="49"/>
                  </a:lnTo>
                  <a:lnTo>
                    <a:pt x="282" y="45"/>
                  </a:lnTo>
                  <a:lnTo>
                    <a:pt x="282" y="42"/>
                  </a:lnTo>
                  <a:lnTo>
                    <a:pt x="286" y="42"/>
                  </a:lnTo>
                  <a:lnTo>
                    <a:pt x="286" y="45"/>
                  </a:lnTo>
                  <a:lnTo>
                    <a:pt x="290" y="45"/>
                  </a:lnTo>
                  <a:lnTo>
                    <a:pt x="297" y="42"/>
                  </a:lnTo>
                  <a:lnTo>
                    <a:pt x="301" y="45"/>
                  </a:lnTo>
                  <a:lnTo>
                    <a:pt x="305" y="45"/>
                  </a:lnTo>
                  <a:lnTo>
                    <a:pt x="308" y="49"/>
                  </a:lnTo>
                  <a:lnTo>
                    <a:pt x="312" y="49"/>
                  </a:lnTo>
                  <a:lnTo>
                    <a:pt x="316" y="49"/>
                  </a:lnTo>
                  <a:lnTo>
                    <a:pt x="316" y="45"/>
                  </a:lnTo>
                  <a:lnTo>
                    <a:pt x="320" y="45"/>
                  </a:lnTo>
                  <a:lnTo>
                    <a:pt x="323" y="45"/>
                  </a:lnTo>
                  <a:lnTo>
                    <a:pt x="327" y="45"/>
                  </a:lnTo>
                  <a:lnTo>
                    <a:pt x="327" y="49"/>
                  </a:lnTo>
                  <a:lnTo>
                    <a:pt x="331" y="49"/>
                  </a:lnTo>
                  <a:lnTo>
                    <a:pt x="335" y="45"/>
                  </a:lnTo>
                  <a:lnTo>
                    <a:pt x="339" y="42"/>
                  </a:lnTo>
                  <a:lnTo>
                    <a:pt x="339" y="38"/>
                  </a:lnTo>
                  <a:lnTo>
                    <a:pt x="339" y="34"/>
                  </a:lnTo>
                  <a:lnTo>
                    <a:pt x="342" y="30"/>
                  </a:lnTo>
                  <a:lnTo>
                    <a:pt x="342" y="27"/>
                  </a:lnTo>
                  <a:lnTo>
                    <a:pt x="346" y="27"/>
                  </a:lnTo>
                  <a:lnTo>
                    <a:pt x="346" y="23"/>
                  </a:lnTo>
                  <a:lnTo>
                    <a:pt x="350" y="23"/>
                  </a:lnTo>
                  <a:lnTo>
                    <a:pt x="350" y="19"/>
                  </a:lnTo>
                  <a:lnTo>
                    <a:pt x="354" y="19"/>
                  </a:lnTo>
                  <a:lnTo>
                    <a:pt x="354" y="15"/>
                  </a:lnTo>
                  <a:lnTo>
                    <a:pt x="357" y="15"/>
                  </a:lnTo>
                  <a:lnTo>
                    <a:pt x="357" y="19"/>
                  </a:lnTo>
                  <a:lnTo>
                    <a:pt x="357" y="23"/>
                  </a:lnTo>
                  <a:lnTo>
                    <a:pt x="361" y="23"/>
                  </a:lnTo>
                  <a:lnTo>
                    <a:pt x="361" y="27"/>
                  </a:lnTo>
                  <a:lnTo>
                    <a:pt x="361" y="30"/>
                  </a:lnTo>
                  <a:lnTo>
                    <a:pt x="361" y="34"/>
                  </a:lnTo>
                  <a:lnTo>
                    <a:pt x="361" y="38"/>
                  </a:lnTo>
                  <a:lnTo>
                    <a:pt x="365" y="38"/>
                  </a:lnTo>
                  <a:lnTo>
                    <a:pt x="365" y="42"/>
                  </a:lnTo>
                  <a:lnTo>
                    <a:pt x="365" y="49"/>
                  </a:lnTo>
                  <a:lnTo>
                    <a:pt x="369" y="49"/>
                  </a:lnTo>
                  <a:lnTo>
                    <a:pt x="369" y="53"/>
                  </a:lnTo>
                  <a:lnTo>
                    <a:pt x="372" y="53"/>
                  </a:lnTo>
                  <a:lnTo>
                    <a:pt x="376" y="53"/>
                  </a:lnTo>
                  <a:lnTo>
                    <a:pt x="376" y="57"/>
                  </a:lnTo>
                  <a:lnTo>
                    <a:pt x="380" y="57"/>
                  </a:lnTo>
                  <a:lnTo>
                    <a:pt x="380" y="60"/>
                  </a:lnTo>
                  <a:lnTo>
                    <a:pt x="376" y="64"/>
                  </a:lnTo>
                  <a:lnTo>
                    <a:pt x="380" y="64"/>
                  </a:lnTo>
                  <a:lnTo>
                    <a:pt x="376" y="64"/>
                  </a:lnTo>
                  <a:lnTo>
                    <a:pt x="372" y="68"/>
                  </a:lnTo>
                  <a:lnTo>
                    <a:pt x="372" y="72"/>
                  </a:lnTo>
                  <a:lnTo>
                    <a:pt x="369" y="72"/>
                  </a:lnTo>
                  <a:lnTo>
                    <a:pt x="369" y="75"/>
                  </a:lnTo>
                  <a:lnTo>
                    <a:pt x="365" y="79"/>
                  </a:lnTo>
                  <a:lnTo>
                    <a:pt x="361" y="79"/>
                  </a:lnTo>
                  <a:lnTo>
                    <a:pt x="361" y="83"/>
                  </a:lnTo>
                  <a:lnTo>
                    <a:pt x="357" y="83"/>
                  </a:lnTo>
                  <a:lnTo>
                    <a:pt x="357" y="87"/>
                  </a:lnTo>
                  <a:lnTo>
                    <a:pt x="354" y="91"/>
                  </a:lnTo>
                  <a:lnTo>
                    <a:pt x="354" y="94"/>
                  </a:lnTo>
                  <a:lnTo>
                    <a:pt x="350" y="94"/>
                  </a:lnTo>
                  <a:lnTo>
                    <a:pt x="350" y="98"/>
                  </a:lnTo>
                  <a:lnTo>
                    <a:pt x="350" y="102"/>
                  </a:lnTo>
                  <a:lnTo>
                    <a:pt x="346" y="102"/>
                  </a:lnTo>
                  <a:lnTo>
                    <a:pt x="346" y="106"/>
                  </a:lnTo>
                  <a:lnTo>
                    <a:pt x="342" y="106"/>
                  </a:lnTo>
                  <a:lnTo>
                    <a:pt x="339" y="106"/>
                  </a:lnTo>
                  <a:lnTo>
                    <a:pt x="335" y="106"/>
                  </a:lnTo>
                  <a:lnTo>
                    <a:pt x="335" y="109"/>
                  </a:lnTo>
                  <a:lnTo>
                    <a:pt x="339" y="106"/>
                  </a:lnTo>
                  <a:lnTo>
                    <a:pt x="342" y="106"/>
                  </a:lnTo>
                  <a:lnTo>
                    <a:pt x="342" y="109"/>
                  </a:lnTo>
                  <a:lnTo>
                    <a:pt x="346" y="109"/>
                  </a:lnTo>
                  <a:lnTo>
                    <a:pt x="346" y="106"/>
                  </a:lnTo>
                  <a:lnTo>
                    <a:pt x="350" y="106"/>
                  </a:lnTo>
                  <a:lnTo>
                    <a:pt x="354" y="106"/>
                  </a:lnTo>
                  <a:lnTo>
                    <a:pt x="354" y="102"/>
                  </a:lnTo>
                  <a:lnTo>
                    <a:pt x="357" y="102"/>
                  </a:lnTo>
                  <a:lnTo>
                    <a:pt x="361" y="98"/>
                  </a:lnTo>
                  <a:lnTo>
                    <a:pt x="365" y="98"/>
                  </a:lnTo>
                  <a:lnTo>
                    <a:pt x="365" y="102"/>
                  </a:lnTo>
                  <a:lnTo>
                    <a:pt x="365" y="106"/>
                  </a:lnTo>
                  <a:lnTo>
                    <a:pt x="365" y="109"/>
                  </a:lnTo>
                  <a:lnTo>
                    <a:pt x="369" y="109"/>
                  </a:lnTo>
                  <a:lnTo>
                    <a:pt x="365" y="109"/>
                  </a:lnTo>
                  <a:lnTo>
                    <a:pt x="365" y="113"/>
                  </a:lnTo>
                  <a:lnTo>
                    <a:pt x="361" y="113"/>
                  </a:lnTo>
                  <a:lnTo>
                    <a:pt x="361" y="109"/>
                  </a:lnTo>
                  <a:lnTo>
                    <a:pt x="361" y="113"/>
                  </a:lnTo>
                  <a:lnTo>
                    <a:pt x="357" y="109"/>
                  </a:lnTo>
                  <a:lnTo>
                    <a:pt x="354" y="109"/>
                  </a:lnTo>
                  <a:lnTo>
                    <a:pt x="354" y="113"/>
                  </a:lnTo>
                  <a:lnTo>
                    <a:pt x="354" y="117"/>
                  </a:lnTo>
                  <a:lnTo>
                    <a:pt x="354" y="121"/>
                  </a:lnTo>
                  <a:lnTo>
                    <a:pt x="354" y="117"/>
                  </a:lnTo>
                  <a:lnTo>
                    <a:pt x="354" y="113"/>
                  </a:lnTo>
                  <a:lnTo>
                    <a:pt x="357" y="113"/>
                  </a:lnTo>
                  <a:lnTo>
                    <a:pt x="357" y="109"/>
                  </a:lnTo>
                  <a:lnTo>
                    <a:pt x="357" y="113"/>
                  </a:lnTo>
                  <a:lnTo>
                    <a:pt x="361" y="113"/>
                  </a:lnTo>
                  <a:lnTo>
                    <a:pt x="361" y="117"/>
                  </a:lnTo>
                  <a:lnTo>
                    <a:pt x="361" y="121"/>
                  </a:lnTo>
                  <a:lnTo>
                    <a:pt x="365" y="121"/>
                  </a:lnTo>
                  <a:lnTo>
                    <a:pt x="361" y="121"/>
                  </a:lnTo>
                  <a:lnTo>
                    <a:pt x="361" y="117"/>
                  </a:lnTo>
                  <a:lnTo>
                    <a:pt x="361" y="113"/>
                  </a:lnTo>
                  <a:lnTo>
                    <a:pt x="365" y="113"/>
                  </a:lnTo>
                  <a:lnTo>
                    <a:pt x="365" y="117"/>
                  </a:lnTo>
                  <a:lnTo>
                    <a:pt x="365" y="113"/>
                  </a:lnTo>
                  <a:lnTo>
                    <a:pt x="365" y="109"/>
                  </a:lnTo>
                  <a:lnTo>
                    <a:pt x="369" y="109"/>
                  </a:lnTo>
                  <a:lnTo>
                    <a:pt x="369" y="113"/>
                  </a:lnTo>
                  <a:lnTo>
                    <a:pt x="372" y="113"/>
                  </a:lnTo>
                  <a:lnTo>
                    <a:pt x="376" y="113"/>
                  </a:lnTo>
                  <a:lnTo>
                    <a:pt x="380" y="113"/>
                  </a:lnTo>
                  <a:lnTo>
                    <a:pt x="384" y="113"/>
                  </a:lnTo>
                  <a:lnTo>
                    <a:pt x="384" y="109"/>
                  </a:lnTo>
                  <a:lnTo>
                    <a:pt x="387" y="109"/>
                  </a:lnTo>
                  <a:lnTo>
                    <a:pt x="387" y="113"/>
                  </a:lnTo>
                  <a:lnTo>
                    <a:pt x="387" y="117"/>
                  </a:lnTo>
                  <a:lnTo>
                    <a:pt x="384" y="117"/>
                  </a:lnTo>
                  <a:lnTo>
                    <a:pt x="384" y="121"/>
                  </a:lnTo>
                  <a:lnTo>
                    <a:pt x="387" y="121"/>
                  </a:lnTo>
                  <a:lnTo>
                    <a:pt x="384" y="121"/>
                  </a:lnTo>
                  <a:lnTo>
                    <a:pt x="384" y="124"/>
                  </a:lnTo>
                  <a:lnTo>
                    <a:pt x="387" y="121"/>
                  </a:lnTo>
                  <a:lnTo>
                    <a:pt x="387" y="117"/>
                  </a:lnTo>
                  <a:lnTo>
                    <a:pt x="387" y="113"/>
                  </a:lnTo>
                  <a:lnTo>
                    <a:pt x="391" y="113"/>
                  </a:lnTo>
                  <a:lnTo>
                    <a:pt x="395" y="113"/>
                  </a:lnTo>
                  <a:lnTo>
                    <a:pt x="395" y="109"/>
                  </a:lnTo>
                  <a:lnTo>
                    <a:pt x="395" y="106"/>
                  </a:lnTo>
                  <a:lnTo>
                    <a:pt x="399" y="106"/>
                  </a:lnTo>
                  <a:lnTo>
                    <a:pt x="399" y="109"/>
                  </a:lnTo>
                  <a:lnTo>
                    <a:pt x="402" y="109"/>
                  </a:lnTo>
                  <a:lnTo>
                    <a:pt x="402" y="106"/>
                  </a:lnTo>
                  <a:lnTo>
                    <a:pt x="406" y="106"/>
                  </a:lnTo>
                  <a:lnTo>
                    <a:pt x="402" y="106"/>
                  </a:lnTo>
                  <a:lnTo>
                    <a:pt x="402" y="102"/>
                  </a:lnTo>
                  <a:lnTo>
                    <a:pt x="406" y="102"/>
                  </a:lnTo>
                  <a:lnTo>
                    <a:pt x="402" y="98"/>
                  </a:lnTo>
                  <a:lnTo>
                    <a:pt x="406" y="98"/>
                  </a:lnTo>
                  <a:lnTo>
                    <a:pt x="406" y="94"/>
                  </a:lnTo>
                  <a:lnTo>
                    <a:pt x="410" y="94"/>
                  </a:lnTo>
                  <a:lnTo>
                    <a:pt x="414" y="94"/>
                  </a:lnTo>
                  <a:lnTo>
                    <a:pt x="417" y="94"/>
                  </a:lnTo>
                  <a:lnTo>
                    <a:pt x="417" y="91"/>
                  </a:lnTo>
                  <a:lnTo>
                    <a:pt x="421" y="91"/>
                  </a:lnTo>
                  <a:lnTo>
                    <a:pt x="421" y="94"/>
                  </a:lnTo>
                  <a:lnTo>
                    <a:pt x="425" y="94"/>
                  </a:lnTo>
                  <a:lnTo>
                    <a:pt x="425" y="98"/>
                  </a:lnTo>
                  <a:lnTo>
                    <a:pt x="425" y="94"/>
                  </a:lnTo>
                  <a:lnTo>
                    <a:pt x="429" y="94"/>
                  </a:lnTo>
                  <a:lnTo>
                    <a:pt x="432" y="98"/>
                  </a:lnTo>
                  <a:lnTo>
                    <a:pt x="429" y="98"/>
                  </a:lnTo>
                  <a:lnTo>
                    <a:pt x="432" y="98"/>
                  </a:lnTo>
                  <a:lnTo>
                    <a:pt x="436" y="98"/>
                  </a:lnTo>
                  <a:lnTo>
                    <a:pt x="436" y="102"/>
                  </a:lnTo>
                  <a:lnTo>
                    <a:pt x="440" y="102"/>
                  </a:lnTo>
                  <a:lnTo>
                    <a:pt x="440" y="98"/>
                  </a:lnTo>
                  <a:lnTo>
                    <a:pt x="440" y="102"/>
                  </a:lnTo>
                  <a:lnTo>
                    <a:pt x="444" y="102"/>
                  </a:lnTo>
                  <a:lnTo>
                    <a:pt x="444" y="106"/>
                  </a:lnTo>
                  <a:lnTo>
                    <a:pt x="447" y="106"/>
                  </a:lnTo>
                  <a:lnTo>
                    <a:pt x="447" y="102"/>
                  </a:lnTo>
                  <a:lnTo>
                    <a:pt x="447" y="106"/>
                  </a:lnTo>
                  <a:lnTo>
                    <a:pt x="451" y="106"/>
                  </a:lnTo>
                  <a:lnTo>
                    <a:pt x="451" y="102"/>
                  </a:lnTo>
                  <a:lnTo>
                    <a:pt x="451" y="106"/>
                  </a:lnTo>
                  <a:lnTo>
                    <a:pt x="451" y="109"/>
                  </a:lnTo>
                  <a:lnTo>
                    <a:pt x="451" y="106"/>
                  </a:lnTo>
                  <a:lnTo>
                    <a:pt x="455" y="106"/>
                  </a:lnTo>
                  <a:lnTo>
                    <a:pt x="459" y="106"/>
                  </a:lnTo>
                  <a:lnTo>
                    <a:pt x="455" y="109"/>
                  </a:lnTo>
                  <a:lnTo>
                    <a:pt x="459" y="109"/>
                  </a:lnTo>
                  <a:lnTo>
                    <a:pt x="459" y="106"/>
                  </a:lnTo>
                  <a:lnTo>
                    <a:pt x="459" y="109"/>
                  </a:lnTo>
                  <a:lnTo>
                    <a:pt x="463" y="109"/>
                  </a:lnTo>
                  <a:lnTo>
                    <a:pt x="463" y="113"/>
                  </a:lnTo>
                  <a:lnTo>
                    <a:pt x="463" y="117"/>
                  </a:lnTo>
                  <a:lnTo>
                    <a:pt x="463" y="121"/>
                  </a:lnTo>
                  <a:lnTo>
                    <a:pt x="463" y="117"/>
                  </a:lnTo>
                  <a:lnTo>
                    <a:pt x="466" y="117"/>
                  </a:lnTo>
                  <a:lnTo>
                    <a:pt x="466" y="121"/>
                  </a:lnTo>
                  <a:lnTo>
                    <a:pt x="463" y="121"/>
                  </a:lnTo>
                  <a:lnTo>
                    <a:pt x="463" y="124"/>
                  </a:lnTo>
                  <a:lnTo>
                    <a:pt x="463" y="128"/>
                  </a:lnTo>
                  <a:lnTo>
                    <a:pt x="459" y="128"/>
                  </a:lnTo>
                  <a:lnTo>
                    <a:pt x="463" y="132"/>
                  </a:lnTo>
                  <a:lnTo>
                    <a:pt x="459" y="132"/>
                  </a:lnTo>
                  <a:lnTo>
                    <a:pt x="459" y="136"/>
                  </a:lnTo>
                  <a:lnTo>
                    <a:pt x="463" y="132"/>
                  </a:lnTo>
                  <a:lnTo>
                    <a:pt x="463" y="128"/>
                  </a:lnTo>
                  <a:lnTo>
                    <a:pt x="466" y="128"/>
                  </a:lnTo>
                  <a:lnTo>
                    <a:pt x="466" y="124"/>
                  </a:lnTo>
                  <a:lnTo>
                    <a:pt x="466" y="121"/>
                  </a:lnTo>
                  <a:lnTo>
                    <a:pt x="470" y="121"/>
                  </a:lnTo>
                  <a:lnTo>
                    <a:pt x="470" y="124"/>
                  </a:lnTo>
                  <a:lnTo>
                    <a:pt x="466" y="124"/>
                  </a:lnTo>
                  <a:lnTo>
                    <a:pt x="466" y="128"/>
                  </a:lnTo>
                  <a:lnTo>
                    <a:pt x="470" y="124"/>
                  </a:lnTo>
                  <a:lnTo>
                    <a:pt x="470" y="128"/>
                  </a:lnTo>
                  <a:lnTo>
                    <a:pt x="466" y="128"/>
                  </a:lnTo>
                  <a:lnTo>
                    <a:pt x="470" y="128"/>
                  </a:lnTo>
                  <a:lnTo>
                    <a:pt x="470" y="124"/>
                  </a:lnTo>
                  <a:lnTo>
                    <a:pt x="474" y="124"/>
                  </a:lnTo>
                  <a:lnTo>
                    <a:pt x="478" y="121"/>
                  </a:lnTo>
                  <a:lnTo>
                    <a:pt x="481" y="124"/>
                  </a:lnTo>
                  <a:lnTo>
                    <a:pt x="481" y="121"/>
                  </a:lnTo>
                  <a:lnTo>
                    <a:pt x="485" y="121"/>
                  </a:lnTo>
                  <a:lnTo>
                    <a:pt x="489" y="121"/>
                  </a:lnTo>
                  <a:lnTo>
                    <a:pt x="489" y="124"/>
                  </a:lnTo>
                  <a:lnTo>
                    <a:pt x="493" y="124"/>
                  </a:lnTo>
                  <a:lnTo>
                    <a:pt x="496" y="124"/>
                  </a:lnTo>
                  <a:lnTo>
                    <a:pt x="500" y="124"/>
                  </a:lnTo>
                  <a:lnTo>
                    <a:pt x="500" y="128"/>
                  </a:lnTo>
                  <a:lnTo>
                    <a:pt x="504" y="128"/>
                  </a:lnTo>
                  <a:lnTo>
                    <a:pt x="504" y="124"/>
                  </a:lnTo>
                  <a:lnTo>
                    <a:pt x="508" y="124"/>
                  </a:lnTo>
                  <a:lnTo>
                    <a:pt x="508" y="128"/>
                  </a:lnTo>
                  <a:lnTo>
                    <a:pt x="511" y="128"/>
                  </a:lnTo>
                  <a:lnTo>
                    <a:pt x="515" y="128"/>
                  </a:lnTo>
                  <a:lnTo>
                    <a:pt x="515" y="132"/>
                  </a:lnTo>
                  <a:lnTo>
                    <a:pt x="515" y="128"/>
                  </a:lnTo>
                  <a:lnTo>
                    <a:pt x="519" y="128"/>
                  </a:lnTo>
                  <a:lnTo>
                    <a:pt x="523" y="128"/>
                  </a:lnTo>
                  <a:lnTo>
                    <a:pt x="526" y="128"/>
                  </a:lnTo>
                  <a:lnTo>
                    <a:pt x="530" y="128"/>
                  </a:lnTo>
                  <a:lnTo>
                    <a:pt x="534" y="128"/>
                  </a:lnTo>
                  <a:lnTo>
                    <a:pt x="538" y="128"/>
                  </a:lnTo>
                  <a:lnTo>
                    <a:pt x="538" y="132"/>
                  </a:lnTo>
                  <a:lnTo>
                    <a:pt x="541" y="132"/>
                  </a:lnTo>
                  <a:lnTo>
                    <a:pt x="545" y="132"/>
                  </a:lnTo>
                  <a:lnTo>
                    <a:pt x="545" y="136"/>
                  </a:lnTo>
                  <a:lnTo>
                    <a:pt x="549" y="136"/>
                  </a:lnTo>
                  <a:lnTo>
                    <a:pt x="553" y="136"/>
                  </a:lnTo>
                  <a:lnTo>
                    <a:pt x="553" y="139"/>
                  </a:lnTo>
                  <a:lnTo>
                    <a:pt x="556" y="139"/>
                  </a:lnTo>
                  <a:lnTo>
                    <a:pt x="560" y="143"/>
                  </a:lnTo>
                  <a:lnTo>
                    <a:pt x="564" y="147"/>
                  </a:lnTo>
                  <a:lnTo>
                    <a:pt x="564" y="151"/>
                  </a:lnTo>
                  <a:lnTo>
                    <a:pt x="568" y="151"/>
                  </a:lnTo>
                  <a:lnTo>
                    <a:pt x="571" y="154"/>
                  </a:lnTo>
                  <a:lnTo>
                    <a:pt x="575" y="154"/>
                  </a:lnTo>
                  <a:lnTo>
                    <a:pt x="575" y="158"/>
                  </a:lnTo>
                  <a:lnTo>
                    <a:pt x="579" y="158"/>
                  </a:lnTo>
                  <a:lnTo>
                    <a:pt x="579" y="162"/>
                  </a:lnTo>
                  <a:lnTo>
                    <a:pt x="583" y="162"/>
                  </a:lnTo>
                  <a:lnTo>
                    <a:pt x="587" y="162"/>
                  </a:lnTo>
                  <a:lnTo>
                    <a:pt x="590" y="162"/>
                  </a:lnTo>
                  <a:lnTo>
                    <a:pt x="594" y="162"/>
                  </a:lnTo>
                  <a:lnTo>
                    <a:pt x="598" y="162"/>
                  </a:lnTo>
                  <a:lnTo>
                    <a:pt x="602" y="162"/>
                  </a:lnTo>
                  <a:lnTo>
                    <a:pt x="605" y="162"/>
                  </a:lnTo>
                  <a:lnTo>
                    <a:pt x="605" y="166"/>
                  </a:lnTo>
                  <a:lnTo>
                    <a:pt x="609" y="166"/>
                  </a:lnTo>
                  <a:lnTo>
                    <a:pt x="609" y="169"/>
                  </a:lnTo>
                  <a:lnTo>
                    <a:pt x="609" y="173"/>
                  </a:lnTo>
                  <a:lnTo>
                    <a:pt x="609" y="177"/>
                  </a:lnTo>
                  <a:lnTo>
                    <a:pt x="613" y="177"/>
                  </a:lnTo>
                  <a:lnTo>
                    <a:pt x="613" y="181"/>
                  </a:lnTo>
                  <a:lnTo>
                    <a:pt x="613" y="185"/>
                  </a:lnTo>
                  <a:lnTo>
                    <a:pt x="613" y="188"/>
                  </a:lnTo>
                  <a:lnTo>
                    <a:pt x="617" y="192"/>
                  </a:lnTo>
                  <a:lnTo>
                    <a:pt x="613" y="192"/>
                  </a:lnTo>
                  <a:lnTo>
                    <a:pt x="613" y="196"/>
                  </a:lnTo>
                  <a:lnTo>
                    <a:pt x="617" y="192"/>
                  </a:lnTo>
                  <a:lnTo>
                    <a:pt x="617" y="196"/>
                  </a:lnTo>
                  <a:lnTo>
                    <a:pt x="617" y="200"/>
                  </a:lnTo>
                  <a:lnTo>
                    <a:pt x="613" y="200"/>
                  </a:lnTo>
                  <a:lnTo>
                    <a:pt x="617" y="203"/>
                  </a:lnTo>
                  <a:lnTo>
                    <a:pt x="617" y="207"/>
                  </a:lnTo>
                  <a:lnTo>
                    <a:pt x="617" y="211"/>
                  </a:lnTo>
                  <a:lnTo>
                    <a:pt x="613" y="211"/>
                  </a:lnTo>
                  <a:lnTo>
                    <a:pt x="613" y="215"/>
                  </a:lnTo>
                  <a:lnTo>
                    <a:pt x="613" y="218"/>
                  </a:lnTo>
                  <a:lnTo>
                    <a:pt x="613" y="222"/>
                  </a:lnTo>
                  <a:lnTo>
                    <a:pt x="609" y="222"/>
                  </a:lnTo>
                  <a:lnTo>
                    <a:pt x="609" y="226"/>
                  </a:lnTo>
                  <a:lnTo>
                    <a:pt x="609" y="230"/>
                  </a:lnTo>
                  <a:lnTo>
                    <a:pt x="605" y="230"/>
                  </a:lnTo>
                  <a:lnTo>
                    <a:pt x="602" y="233"/>
                  </a:lnTo>
                  <a:lnTo>
                    <a:pt x="602" y="237"/>
                  </a:lnTo>
                  <a:lnTo>
                    <a:pt x="598" y="237"/>
                  </a:lnTo>
                  <a:lnTo>
                    <a:pt x="598" y="241"/>
                  </a:lnTo>
                  <a:lnTo>
                    <a:pt x="594" y="241"/>
                  </a:lnTo>
                  <a:lnTo>
                    <a:pt x="594" y="245"/>
                  </a:lnTo>
                  <a:lnTo>
                    <a:pt x="590" y="248"/>
                  </a:lnTo>
                  <a:lnTo>
                    <a:pt x="587" y="248"/>
                  </a:lnTo>
                  <a:lnTo>
                    <a:pt x="583" y="252"/>
                  </a:lnTo>
                  <a:lnTo>
                    <a:pt x="583" y="256"/>
                  </a:lnTo>
                  <a:lnTo>
                    <a:pt x="583" y="252"/>
                  </a:lnTo>
                  <a:lnTo>
                    <a:pt x="579" y="252"/>
                  </a:lnTo>
                  <a:lnTo>
                    <a:pt x="583" y="252"/>
                  </a:lnTo>
                  <a:lnTo>
                    <a:pt x="579" y="256"/>
                  </a:lnTo>
                  <a:lnTo>
                    <a:pt x="579" y="260"/>
                  </a:lnTo>
                  <a:lnTo>
                    <a:pt x="575" y="263"/>
                  </a:lnTo>
                  <a:lnTo>
                    <a:pt x="575" y="260"/>
                  </a:lnTo>
                  <a:lnTo>
                    <a:pt x="575" y="263"/>
                  </a:lnTo>
                  <a:lnTo>
                    <a:pt x="571" y="267"/>
                  </a:lnTo>
                  <a:lnTo>
                    <a:pt x="571" y="271"/>
                  </a:lnTo>
                  <a:lnTo>
                    <a:pt x="571" y="275"/>
                  </a:lnTo>
                  <a:lnTo>
                    <a:pt x="568" y="275"/>
                  </a:lnTo>
                  <a:lnTo>
                    <a:pt x="568" y="279"/>
                  </a:lnTo>
                  <a:lnTo>
                    <a:pt x="568" y="282"/>
                  </a:lnTo>
                  <a:lnTo>
                    <a:pt x="564" y="282"/>
                  </a:lnTo>
                  <a:lnTo>
                    <a:pt x="560" y="286"/>
                  </a:lnTo>
                  <a:lnTo>
                    <a:pt x="556" y="286"/>
                  </a:lnTo>
                  <a:lnTo>
                    <a:pt x="556" y="282"/>
                  </a:lnTo>
                  <a:lnTo>
                    <a:pt x="553" y="282"/>
                  </a:lnTo>
                  <a:lnTo>
                    <a:pt x="553" y="286"/>
                  </a:lnTo>
                  <a:lnTo>
                    <a:pt x="553" y="282"/>
                  </a:lnTo>
                  <a:lnTo>
                    <a:pt x="553" y="286"/>
                  </a:lnTo>
                  <a:lnTo>
                    <a:pt x="553" y="290"/>
                  </a:lnTo>
                  <a:lnTo>
                    <a:pt x="549" y="290"/>
                  </a:lnTo>
                  <a:lnTo>
                    <a:pt x="549" y="294"/>
                  </a:lnTo>
                  <a:lnTo>
                    <a:pt x="549" y="297"/>
                  </a:lnTo>
                  <a:lnTo>
                    <a:pt x="549" y="294"/>
                  </a:lnTo>
                  <a:lnTo>
                    <a:pt x="549" y="297"/>
                  </a:lnTo>
                  <a:lnTo>
                    <a:pt x="549" y="301"/>
                  </a:lnTo>
                  <a:lnTo>
                    <a:pt x="549" y="305"/>
                  </a:lnTo>
                  <a:lnTo>
                    <a:pt x="549" y="301"/>
                  </a:lnTo>
                  <a:lnTo>
                    <a:pt x="553" y="301"/>
                  </a:lnTo>
                  <a:lnTo>
                    <a:pt x="553" y="305"/>
                  </a:lnTo>
                  <a:lnTo>
                    <a:pt x="549" y="305"/>
                  </a:lnTo>
                  <a:lnTo>
                    <a:pt x="549" y="309"/>
                  </a:lnTo>
                  <a:lnTo>
                    <a:pt x="549" y="312"/>
                  </a:lnTo>
                  <a:lnTo>
                    <a:pt x="549" y="316"/>
                  </a:lnTo>
                  <a:lnTo>
                    <a:pt x="549" y="320"/>
                  </a:lnTo>
                  <a:lnTo>
                    <a:pt x="549" y="324"/>
                  </a:lnTo>
                  <a:lnTo>
                    <a:pt x="553" y="327"/>
                  </a:lnTo>
                  <a:lnTo>
                    <a:pt x="553" y="331"/>
                  </a:lnTo>
                  <a:lnTo>
                    <a:pt x="553" y="335"/>
                  </a:lnTo>
                  <a:lnTo>
                    <a:pt x="549" y="339"/>
                  </a:lnTo>
                  <a:lnTo>
                    <a:pt x="549" y="342"/>
                  </a:lnTo>
                  <a:lnTo>
                    <a:pt x="549" y="346"/>
                  </a:lnTo>
                  <a:lnTo>
                    <a:pt x="549" y="350"/>
                  </a:lnTo>
                  <a:lnTo>
                    <a:pt x="545" y="354"/>
                  </a:lnTo>
                  <a:lnTo>
                    <a:pt x="545" y="357"/>
                  </a:lnTo>
                  <a:lnTo>
                    <a:pt x="549" y="357"/>
                  </a:lnTo>
                  <a:lnTo>
                    <a:pt x="549" y="361"/>
                  </a:lnTo>
                  <a:lnTo>
                    <a:pt x="545" y="365"/>
                  </a:lnTo>
                  <a:lnTo>
                    <a:pt x="541" y="365"/>
                  </a:lnTo>
                  <a:lnTo>
                    <a:pt x="541" y="369"/>
                  </a:lnTo>
                  <a:lnTo>
                    <a:pt x="541" y="372"/>
                  </a:lnTo>
                  <a:lnTo>
                    <a:pt x="538" y="372"/>
                  </a:lnTo>
                  <a:lnTo>
                    <a:pt x="538" y="376"/>
                  </a:lnTo>
                  <a:lnTo>
                    <a:pt x="538" y="380"/>
                  </a:lnTo>
                  <a:lnTo>
                    <a:pt x="538" y="384"/>
                  </a:lnTo>
                  <a:lnTo>
                    <a:pt x="538" y="388"/>
                  </a:lnTo>
                  <a:lnTo>
                    <a:pt x="538" y="391"/>
                  </a:lnTo>
                  <a:lnTo>
                    <a:pt x="534" y="391"/>
                  </a:lnTo>
                  <a:lnTo>
                    <a:pt x="534" y="395"/>
                  </a:lnTo>
                  <a:lnTo>
                    <a:pt x="534" y="399"/>
                  </a:lnTo>
                  <a:lnTo>
                    <a:pt x="530" y="399"/>
                  </a:lnTo>
                  <a:lnTo>
                    <a:pt x="530" y="403"/>
                  </a:lnTo>
                  <a:lnTo>
                    <a:pt x="530" y="406"/>
                  </a:lnTo>
                  <a:lnTo>
                    <a:pt x="526" y="406"/>
                  </a:lnTo>
                  <a:lnTo>
                    <a:pt x="526" y="410"/>
                  </a:lnTo>
                  <a:lnTo>
                    <a:pt x="523" y="410"/>
                  </a:lnTo>
                  <a:lnTo>
                    <a:pt x="523" y="414"/>
                  </a:lnTo>
                  <a:lnTo>
                    <a:pt x="519" y="414"/>
                  </a:lnTo>
                  <a:lnTo>
                    <a:pt x="519" y="418"/>
                  </a:lnTo>
                  <a:lnTo>
                    <a:pt x="519" y="421"/>
                  </a:lnTo>
                  <a:lnTo>
                    <a:pt x="519" y="425"/>
                  </a:lnTo>
                  <a:lnTo>
                    <a:pt x="519" y="429"/>
                  </a:lnTo>
                  <a:lnTo>
                    <a:pt x="515" y="429"/>
                  </a:lnTo>
                  <a:lnTo>
                    <a:pt x="515" y="433"/>
                  </a:lnTo>
                  <a:lnTo>
                    <a:pt x="511" y="433"/>
                  </a:lnTo>
                  <a:lnTo>
                    <a:pt x="508" y="433"/>
                  </a:lnTo>
                  <a:lnTo>
                    <a:pt x="504" y="436"/>
                  </a:lnTo>
                  <a:lnTo>
                    <a:pt x="504" y="440"/>
                  </a:lnTo>
                  <a:lnTo>
                    <a:pt x="504" y="444"/>
                  </a:lnTo>
                  <a:lnTo>
                    <a:pt x="500" y="444"/>
                  </a:lnTo>
                  <a:lnTo>
                    <a:pt x="496" y="444"/>
                  </a:lnTo>
                  <a:lnTo>
                    <a:pt x="493" y="444"/>
                  </a:lnTo>
                  <a:lnTo>
                    <a:pt x="489" y="444"/>
                  </a:lnTo>
                  <a:lnTo>
                    <a:pt x="485" y="444"/>
                  </a:lnTo>
                  <a:lnTo>
                    <a:pt x="485" y="440"/>
                  </a:lnTo>
                  <a:lnTo>
                    <a:pt x="481" y="440"/>
                  </a:lnTo>
                  <a:lnTo>
                    <a:pt x="485" y="440"/>
                  </a:lnTo>
                  <a:lnTo>
                    <a:pt x="485" y="444"/>
                  </a:lnTo>
                  <a:lnTo>
                    <a:pt x="481" y="444"/>
                  </a:lnTo>
                  <a:lnTo>
                    <a:pt x="478" y="444"/>
                  </a:lnTo>
                  <a:lnTo>
                    <a:pt x="474" y="444"/>
                  </a:lnTo>
                  <a:lnTo>
                    <a:pt x="470" y="448"/>
                  </a:lnTo>
                  <a:lnTo>
                    <a:pt x="470" y="444"/>
                  </a:lnTo>
                  <a:lnTo>
                    <a:pt x="474" y="444"/>
                  </a:lnTo>
                  <a:lnTo>
                    <a:pt x="478" y="444"/>
                  </a:lnTo>
                  <a:lnTo>
                    <a:pt x="474" y="444"/>
                  </a:lnTo>
                  <a:lnTo>
                    <a:pt x="470" y="444"/>
                  </a:lnTo>
                  <a:lnTo>
                    <a:pt x="466" y="444"/>
                  </a:lnTo>
                  <a:lnTo>
                    <a:pt x="463" y="444"/>
                  </a:lnTo>
                  <a:lnTo>
                    <a:pt x="459" y="448"/>
                  </a:lnTo>
                  <a:lnTo>
                    <a:pt x="463" y="448"/>
                  </a:lnTo>
                  <a:lnTo>
                    <a:pt x="463" y="451"/>
                  </a:lnTo>
                  <a:lnTo>
                    <a:pt x="459" y="451"/>
                  </a:lnTo>
                  <a:lnTo>
                    <a:pt x="455" y="451"/>
                  </a:lnTo>
                  <a:lnTo>
                    <a:pt x="451" y="455"/>
                  </a:lnTo>
                  <a:lnTo>
                    <a:pt x="447" y="455"/>
                  </a:lnTo>
                  <a:lnTo>
                    <a:pt x="451" y="455"/>
                  </a:lnTo>
                  <a:lnTo>
                    <a:pt x="447" y="459"/>
                  </a:lnTo>
                  <a:lnTo>
                    <a:pt x="447" y="455"/>
                  </a:lnTo>
                  <a:lnTo>
                    <a:pt x="444" y="455"/>
                  </a:lnTo>
                  <a:lnTo>
                    <a:pt x="440" y="455"/>
                  </a:lnTo>
                  <a:lnTo>
                    <a:pt x="440" y="459"/>
                  </a:lnTo>
                  <a:lnTo>
                    <a:pt x="436" y="459"/>
                  </a:lnTo>
                  <a:lnTo>
                    <a:pt x="440" y="459"/>
                  </a:lnTo>
                  <a:lnTo>
                    <a:pt x="436" y="459"/>
                  </a:lnTo>
                  <a:lnTo>
                    <a:pt x="432" y="459"/>
                  </a:lnTo>
                  <a:lnTo>
                    <a:pt x="432" y="463"/>
                  </a:lnTo>
                  <a:lnTo>
                    <a:pt x="429" y="463"/>
                  </a:lnTo>
                  <a:lnTo>
                    <a:pt x="425" y="463"/>
                  </a:lnTo>
                  <a:lnTo>
                    <a:pt x="425" y="466"/>
                  </a:lnTo>
                  <a:lnTo>
                    <a:pt x="421" y="470"/>
                  </a:lnTo>
                  <a:lnTo>
                    <a:pt x="417" y="470"/>
                  </a:lnTo>
                  <a:lnTo>
                    <a:pt x="414" y="470"/>
                  </a:lnTo>
                  <a:lnTo>
                    <a:pt x="414" y="474"/>
                  </a:lnTo>
                  <a:lnTo>
                    <a:pt x="410" y="474"/>
                  </a:lnTo>
                  <a:lnTo>
                    <a:pt x="410" y="478"/>
                  </a:lnTo>
                  <a:lnTo>
                    <a:pt x="406" y="478"/>
                  </a:lnTo>
                  <a:lnTo>
                    <a:pt x="410" y="478"/>
                  </a:lnTo>
                  <a:lnTo>
                    <a:pt x="406" y="482"/>
                  </a:lnTo>
                  <a:lnTo>
                    <a:pt x="402" y="482"/>
                  </a:lnTo>
                  <a:lnTo>
                    <a:pt x="402" y="485"/>
                  </a:lnTo>
                  <a:lnTo>
                    <a:pt x="399" y="482"/>
                  </a:lnTo>
                  <a:lnTo>
                    <a:pt x="399" y="485"/>
                  </a:lnTo>
                  <a:lnTo>
                    <a:pt x="402" y="485"/>
                  </a:lnTo>
                  <a:lnTo>
                    <a:pt x="402" y="489"/>
                  </a:lnTo>
                  <a:lnTo>
                    <a:pt x="399" y="489"/>
                  </a:lnTo>
                  <a:lnTo>
                    <a:pt x="395" y="489"/>
                  </a:lnTo>
                  <a:lnTo>
                    <a:pt x="399" y="489"/>
                  </a:lnTo>
                  <a:lnTo>
                    <a:pt x="399" y="493"/>
                  </a:lnTo>
                  <a:lnTo>
                    <a:pt x="399" y="497"/>
                  </a:lnTo>
                  <a:lnTo>
                    <a:pt x="399" y="493"/>
                  </a:lnTo>
                  <a:lnTo>
                    <a:pt x="395" y="493"/>
                  </a:lnTo>
                  <a:lnTo>
                    <a:pt x="395" y="497"/>
                  </a:lnTo>
                  <a:lnTo>
                    <a:pt x="399" y="497"/>
                  </a:lnTo>
                  <a:lnTo>
                    <a:pt x="399" y="500"/>
                  </a:lnTo>
                  <a:lnTo>
                    <a:pt x="399" y="504"/>
                  </a:lnTo>
                  <a:lnTo>
                    <a:pt x="399" y="508"/>
                  </a:lnTo>
                  <a:lnTo>
                    <a:pt x="402" y="512"/>
                  </a:lnTo>
                  <a:lnTo>
                    <a:pt x="399" y="512"/>
                  </a:lnTo>
                  <a:lnTo>
                    <a:pt x="399" y="515"/>
                  </a:lnTo>
                  <a:lnTo>
                    <a:pt x="399" y="519"/>
                  </a:lnTo>
                  <a:lnTo>
                    <a:pt x="399" y="523"/>
                  </a:lnTo>
                  <a:lnTo>
                    <a:pt x="399" y="527"/>
                  </a:lnTo>
                  <a:lnTo>
                    <a:pt x="395" y="530"/>
                  </a:lnTo>
                  <a:lnTo>
                    <a:pt x="395" y="527"/>
                  </a:lnTo>
                  <a:lnTo>
                    <a:pt x="395" y="530"/>
                  </a:lnTo>
                  <a:lnTo>
                    <a:pt x="395" y="534"/>
                  </a:lnTo>
                  <a:lnTo>
                    <a:pt x="391" y="534"/>
                  </a:lnTo>
                  <a:lnTo>
                    <a:pt x="391" y="538"/>
                  </a:lnTo>
                  <a:lnTo>
                    <a:pt x="387" y="538"/>
                  </a:lnTo>
                  <a:lnTo>
                    <a:pt x="384" y="542"/>
                  </a:lnTo>
                  <a:lnTo>
                    <a:pt x="384" y="545"/>
                  </a:lnTo>
                  <a:lnTo>
                    <a:pt x="380" y="545"/>
                  </a:lnTo>
                  <a:lnTo>
                    <a:pt x="380" y="549"/>
                  </a:lnTo>
                  <a:lnTo>
                    <a:pt x="376" y="553"/>
                  </a:lnTo>
                  <a:lnTo>
                    <a:pt x="376" y="557"/>
                  </a:lnTo>
                  <a:lnTo>
                    <a:pt x="372" y="560"/>
                  </a:lnTo>
                  <a:lnTo>
                    <a:pt x="372" y="564"/>
                  </a:lnTo>
                  <a:lnTo>
                    <a:pt x="369" y="564"/>
                  </a:lnTo>
                  <a:lnTo>
                    <a:pt x="369" y="568"/>
                  </a:lnTo>
                  <a:lnTo>
                    <a:pt x="365" y="572"/>
                  </a:lnTo>
                  <a:lnTo>
                    <a:pt x="361" y="576"/>
                  </a:lnTo>
                  <a:lnTo>
                    <a:pt x="361" y="579"/>
                  </a:lnTo>
                  <a:lnTo>
                    <a:pt x="357" y="579"/>
                  </a:lnTo>
                  <a:lnTo>
                    <a:pt x="354" y="583"/>
                  </a:lnTo>
                  <a:lnTo>
                    <a:pt x="350" y="583"/>
                  </a:lnTo>
                  <a:lnTo>
                    <a:pt x="346" y="587"/>
                  </a:lnTo>
                  <a:lnTo>
                    <a:pt x="346" y="591"/>
                  </a:lnTo>
                  <a:lnTo>
                    <a:pt x="346" y="587"/>
                  </a:lnTo>
                  <a:lnTo>
                    <a:pt x="346" y="583"/>
                  </a:lnTo>
                  <a:lnTo>
                    <a:pt x="350" y="583"/>
                  </a:lnTo>
                  <a:lnTo>
                    <a:pt x="354" y="579"/>
                  </a:lnTo>
                  <a:lnTo>
                    <a:pt x="357" y="579"/>
                  </a:lnTo>
                  <a:lnTo>
                    <a:pt x="357" y="576"/>
                  </a:lnTo>
                  <a:lnTo>
                    <a:pt x="357" y="572"/>
                  </a:lnTo>
                  <a:lnTo>
                    <a:pt x="361" y="572"/>
                  </a:lnTo>
                  <a:lnTo>
                    <a:pt x="361" y="568"/>
                  </a:lnTo>
                  <a:lnTo>
                    <a:pt x="365" y="568"/>
                  </a:lnTo>
                  <a:lnTo>
                    <a:pt x="365" y="564"/>
                  </a:lnTo>
                  <a:lnTo>
                    <a:pt x="365" y="560"/>
                  </a:lnTo>
                  <a:lnTo>
                    <a:pt x="369" y="560"/>
                  </a:lnTo>
                  <a:lnTo>
                    <a:pt x="369" y="557"/>
                  </a:lnTo>
                  <a:lnTo>
                    <a:pt x="369" y="560"/>
                  </a:lnTo>
                  <a:lnTo>
                    <a:pt x="365" y="560"/>
                  </a:lnTo>
                  <a:lnTo>
                    <a:pt x="361" y="560"/>
                  </a:lnTo>
                  <a:lnTo>
                    <a:pt x="361" y="557"/>
                  </a:lnTo>
                  <a:lnTo>
                    <a:pt x="357" y="557"/>
                  </a:lnTo>
                  <a:lnTo>
                    <a:pt x="357" y="553"/>
                  </a:lnTo>
                  <a:lnTo>
                    <a:pt x="357" y="557"/>
                  </a:lnTo>
                  <a:lnTo>
                    <a:pt x="357" y="560"/>
                  </a:lnTo>
                  <a:lnTo>
                    <a:pt x="357" y="564"/>
                  </a:lnTo>
                  <a:lnTo>
                    <a:pt x="357" y="568"/>
                  </a:lnTo>
                  <a:lnTo>
                    <a:pt x="357" y="564"/>
                  </a:lnTo>
                  <a:lnTo>
                    <a:pt x="354" y="564"/>
                  </a:lnTo>
                  <a:lnTo>
                    <a:pt x="354" y="568"/>
                  </a:lnTo>
                  <a:lnTo>
                    <a:pt x="354" y="572"/>
                  </a:lnTo>
                  <a:lnTo>
                    <a:pt x="350" y="572"/>
                  </a:lnTo>
                  <a:lnTo>
                    <a:pt x="350" y="576"/>
                  </a:lnTo>
                  <a:lnTo>
                    <a:pt x="346" y="576"/>
                  </a:lnTo>
                  <a:lnTo>
                    <a:pt x="346" y="579"/>
                  </a:lnTo>
                  <a:lnTo>
                    <a:pt x="342" y="583"/>
                  </a:lnTo>
                  <a:lnTo>
                    <a:pt x="342" y="587"/>
                  </a:lnTo>
                  <a:lnTo>
                    <a:pt x="346" y="587"/>
                  </a:lnTo>
                  <a:lnTo>
                    <a:pt x="342" y="591"/>
                  </a:lnTo>
                  <a:lnTo>
                    <a:pt x="339" y="594"/>
                  </a:lnTo>
                  <a:lnTo>
                    <a:pt x="339" y="598"/>
                  </a:lnTo>
                  <a:lnTo>
                    <a:pt x="339" y="602"/>
                  </a:lnTo>
                  <a:lnTo>
                    <a:pt x="335" y="602"/>
                  </a:lnTo>
                  <a:lnTo>
                    <a:pt x="335" y="606"/>
                  </a:lnTo>
                  <a:lnTo>
                    <a:pt x="331" y="609"/>
                  </a:lnTo>
                  <a:lnTo>
                    <a:pt x="327" y="609"/>
                  </a:lnTo>
                  <a:lnTo>
                    <a:pt x="327" y="613"/>
                  </a:lnTo>
                  <a:lnTo>
                    <a:pt x="323" y="613"/>
                  </a:lnTo>
                  <a:lnTo>
                    <a:pt x="320" y="613"/>
                  </a:lnTo>
                  <a:lnTo>
                    <a:pt x="323" y="613"/>
                  </a:lnTo>
                  <a:lnTo>
                    <a:pt x="323" y="609"/>
                  </a:lnTo>
                  <a:lnTo>
                    <a:pt x="323" y="606"/>
                  </a:lnTo>
                  <a:lnTo>
                    <a:pt x="323" y="602"/>
                  </a:lnTo>
                  <a:lnTo>
                    <a:pt x="327" y="598"/>
                  </a:lnTo>
                  <a:lnTo>
                    <a:pt x="327" y="594"/>
                  </a:lnTo>
                  <a:lnTo>
                    <a:pt x="323" y="594"/>
                  </a:lnTo>
                  <a:lnTo>
                    <a:pt x="320" y="594"/>
                  </a:lnTo>
                  <a:lnTo>
                    <a:pt x="320" y="591"/>
                  </a:lnTo>
                  <a:lnTo>
                    <a:pt x="320" y="587"/>
                  </a:lnTo>
                  <a:lnTo>
                    <a:pt x="316" y="587"/>
                  </a:lnTo>
                  <a:lnTo>
                    <a:pt x="312" y="583"/>
                  </a:lnTo>
                  <a:lnTo>
                    <a:pt x="308" y="583"/>
                  </a:lnTo>
                  <a:lnTo>
                    <a:pt x="308" y="579"/>
                  </a:lnTo>
                  <a:lnTo>
                    <a:pt x="305" y="579"/>
                  </a:lnTo>
                  <a:lnTo>
                    <a:pt x="305" y="576"/>
                  </a:lnTo>
                  <a:lnTo>
                    <a:pt x="301" y="576"/>
                  </a:lnTo>
                  <a:lnTo>
                    <a:pt x="297" y="576"/>
                  </a:lnTo>
                  <a:lnTo>
                    <a:pt x="293" y="576"/>
                  </a:lnTo>
                  <a:lnTo>
                    <a:pt x="293" y="572"/>
                  </a:lnTo>
                  <a:lnTo>
                    <a:pt x="293" y="568"/>
                  </a:lnTo>
                  <a:lnTo>
                    <a:pt x="290" y="568"/>
                  </a:lnTo>
                  <a:lnTo>
                    <a:pt x="286" y="572"/>
                  </a:lnTo>
                  <a:lnTo>
                    <a:pt x="282" y="572"/>
                  </a:lnTo>
                  <a:lnTo>
                    <a:pt x="282" y="568"/>
                  </a:lnTo>
                  <a:lnTo>
                    <a:pt x="282" y="564"/>
                  </a:lnTo>
                  <a:lnTo>
                    <a:pt x="278" y="564"/>
                  </a:lnTo>
                  <a:lnTo>
                    <a:pt x="278" y="560"/>
                  </a:lnTo>
                  <a:lnTo>
                    <a:pt x="275" y="560"/>
                  </a:lnTo>
                  <a:lnTo>
                    <a:pt x="275" y="557"/>
                  </a:lnTo>
                  <a:lnTo>
                    <a:pt x="271" y="557"/>
                  </a:lnTo>
                  <a:lnTo>
                    <a:pt x="267" y="557"/>
                  </a:lnTo>
                  <a:lnTo>
                    <a:pt x="263" y="557"/>
                  </a:lnTo>
                  <a:lnTo>
                    <a:pt x="263" y="560"/>
                  </a:lnTo>
                  <a:lnTo>
                    <a:pt x="260" y="560"/>
                  </a:lnTo>
                  <a:lnTo>
                    <a:pt x="260" y="557"/>
                  </a:lnTo>
                  <a:lnTo>
                    <a:pt x="256" y="557"/>
                  </a:lnTo>
                  <a:lnTo>
                    <a:pt x="260" y="557"/>
                  </a:lnTo>
                  <a:lnTo>
                    <a:pt x="263" y="553"/>
                  </a:lnTo>
                  <a:lnTo>
                    <a:pt x="263" y="549"/>
                  </a:lnTo>
                  <a:lnTo>
                    <a:pt x="267" y="549"/>
                  </a:lnTo>
                  <a:lnTo>
                    <a:pt x="271" y="545"/>
                  </a:lnTo>
                  <a:lnTo>
                    <a:pt x="271" y="542"/>
                  </a:lnTo>
                  <a:lnTo>
                    <a:pt x="275" y="542"/>
                  </a:lnTo>
                  <a:lnTo>
                    <a:pt x="275" y="538"/>
                  </a:lnTo>
                  <a:lnTo>
                    <a:pt x="278" y="538"/>
                  </a:lnTo>
                  <a:lnTo>
                    <a:pt x="278" y="534"/>
                  </a:lnTo>
                  <a:lnTo>
                    <a:pt x="282" y="534"/>
                  </a:lnTo>
                  <a:lnTo>
                    <a:pt x="282" y="530"/>
                  </a:lnTo>
                  <a:lnTo>
                    <a:pt x="286" y="530"/>
                  </a:lnTo>
                  <a:lnTo>
                    <a:pt x="290" y="527"/>
                  </a:lnTo>
                  <a:lnTo>
                    <a:pt x="286" y="527"/>
                  </a:lnTo>
                  <a:lnTo>
                    <a:pt x="290" y="527"/>
                  </a:lnTo>
                  <a:lnTo>
                    <a:pt x="290" y="523"/>
                  </a:lnTo>
                  <a:lnTo>
                    <a:pt x="293" y="523"/>
                  </a:lnTo>
                  <a:lnTo>
                    <a:pt x="297" y="519"/>
                  </a:lnTo>
                  <a:lnTo>
                    <a:pt x="301" y="519"/>
                  </a:lnTo>
                  <a:lnTo>
                    <a:pt x="301" y="515"/>
                  </a:lnTo>
                  <a:lnTo>
                    <a:pt x="305" y="515"/>
                  </a:lnTo>
                  <a:lnTo>
                    <a:pt x="308" y="515"/>
                  </a:lnTo>
                  <a:lnTo>
                    <a:pt x="312" y="512"/>
                  </a:lnTo>
                  <a:lnTo>
                    <a:pt x="316" y="512"/>
                  </a:lnTo>
                  <a:lnTo>
                    <a:pt x="316" y="508"/>
                  </a:lnTo>
                  <a:lnTo>
                    <a:pt x="316" y="512"/>
                  </a:lnTo>
                  <a:lnTo>
                    <a:pt x="316" y="508"/>
                  </a:lnTo>
                  <a:lnTo>
                    <a:pt x="320" y="508"/>
                  </a:lnTo>
                  <a:lnTo>
                    <a:pt x="320" y="504"/>
                  </a:lnTo>
                  <a:lnTo>
                    <a:pt x="320" y="500"/>
                  </a:lnTo>
                  <a:lnTo>
                    <a:pt x="320" y="497"/>
                  </a:lnTo>
                  <a:lnTo>
                    <a:pt x="320" y="493"/>
                  </a:lnTo>
                  <a:lnTo>
                    <a:pt x="316" y="489"/>
                  </a:lnTo>
                  <a:lnTo>
                    <a:pt x="316" y="485"/>
                  </a:lnTo>
                  <a:lnTo>
                    <a:pt x="312" y="485"/>
                  </a:lnTo>
                  <a:lnTo>
                    <a:pt x="308" y="485"/>
                  </a:lnTo>
                  <a:lnTo>
                    <a:pt x="305" y="485"/>
                  </a:lnTo>
                  <a:lnTo>
                    <a:pt x="305" y="482"/>
                  </a:lnTo>
                  <a:lnTo>
                    <a:pt x="308" y="478"/>
                  </a:lnTo>
                  <a:lnTo>
                    <a:pt x="308" y="474"/>
                  </a:lnTo>
                  <a:lnTo>
                    <a:pt x="308" y="470"/>
                  </a:lnTo>
                  <a:lnTo>
                    <a:pt x="308" y="466"/>
                  </a:lnTo>
                  <a:lnTo>
                    <a:pt x="312" y="466"/>
                  </a:lnTo>
                  <a:lnTo>
                    <a:pt x="308" y="466"/>
                  </a:lnTo>
                  <a:lnTo>
                    <a:pt x="308" y="463"/>
                  </a:lnTo>
                  <a:lnTo>
                    <a:pt x="312" y="463"/>
                  </a:lnTo>
                  <a:lnTo>
                    <a:pt x="308" y="459"/>
                  </a:lnTo>
                  <a:lnTo>
                    <a:pt x="305" y="459"/>
                  </a:lnTo>
                  <a:lnTo>
                    <a:pt x="305" y="455"/>
                  </a:lnTo>
                  <a:lnTo>
                    <a:pt x="301" y="459"/>
                  </a:lnTo>
                  <a:lnTo>
                    <a:pt x="297" y="459"/>
                  </a:lnTo>
                  <a:lnTo>
                    <a:pt x="293" y="459"/>
                  </a:lnTo>
                  <a:lnTo>
                    <a:pt x="293" y="455"/>
                  </a:lnTo>
                  <a:lnTo>
                    <a:pt x="290" y="455"/>
                  </a:lnTo>
                  <a:lnTo>
                    <a:pt x="290" y="451"/>
                  </a:lnTo>
                  <a:lnTo>
                    <a:pt x="290" y="448"/>
                  </a:lnTo>
                  <a:lnTo>
                    <a:pt x="290" y="444"/>
                  </a:lnTo>
                  <a:lnTo>
                    <a:pt x="290" y="440"/>
                  </a:lnTo>
                  <a:lnTo>
                    <a:pt x="290" y="436"/>
                  </a:lnTo>
                  <a:lnTo>
                    <a:pt x="286" y="436"/>
                  </a:lnTo>
                  <a:lnTo>
                    <a:pt x="286" y="433"/>
                  </a:lnTo>
                  <a:lnTo>
                    <a:pt x="282" y="433"/>
                  </a:lnTo>
                  <a:lnTo>
                    <a:pt x="278" y="433"/>
                  </a:lnTo>
                  <a:lnTo>
                    <a:pt x="278" y="429"/>
                  </a:lnTo>
                  <a:lnTo>
                    <a:pt x="275" y="429"/>
                  </a:lnTo>
                  <a:lnTo>
                    <a:pt x="275" y="433"/>
                  </a:lnTo>
                  <a:lnTo>
                    <a:pt x="271" y="433"/>
                  </a:lnTo>
                  <a:lnTo>
                    <a:pt x="267" y="433"/>
                  </a:lnTo>
                  <a:lnTo>
                    <a:pt x="263" y="433"/>
                  </a:lnTo>
                  <a:lnTo>
                    <a:pt x="260" y="433"/>
                  </a:lnTo>
                  <a:lnTo>
                    <a:pt x="256" y="433"/>
                  </a:lnTo>
                  <a:lnTo>
                    <a:pt x="256" y="429"/>
                  </a:lnTo>
                  <a:lnTo>
                    <a:pt x="256" y="433"/>
                  </a:lnTo>
                  <a:lnTo>
                    <a:pt x="252" y="429"/>
                  </a:lnTo>
                  <a:lnTo>
                    <a:pt x="252" y="425"/>
                  </a:lnTo>
                  <a:lnTo>
                    <a:pt x="252" y="421"/>
                  </a:lnTo>
                  <a:lnTo>
                    <a:pt x="252" y="418"/>
                  </a:lnTo>
                  <a:lnTo>
                    <a:pt x="256" y="414"/>
                  </a:lnTo>
                  <a:lnTo>
                    <a:pt x="252" y="410"/>
                  </a:lnTo>
                  <a:lnTo>
                    <a:pt x="252" y="406"/>
                  </a:lnTo>
                  <a:lnTo>
                    <a:pt x="252" y="410"/>
                  </a:lnTo>
                  <a:lnTo>
                    <a:pt x="252" y="406"/>
                  </a:lnTo>
                  <a:lnTo>
                    <a:pt x="252" y="403"/>
                  </a:lnTo>
                  <a:lnTo>
                    <a:pt x="248" y="403"/>
                  </a:lnTo>
                  <a:lnTo>
                    <a:pt x="248" y="399"/>
                  </a:lnTo>
                  <a:lnTo>
                    <a:pt x="252" y="399"/>
                  </a:lnTo>
                  <a:lnTo>
                    <a:pt x="252" y="395"/>
                  </a:lnTo>
                  <a:lnTo>
                    <a:pt x="248" y="395"/>
                  </a:lnTo>
                  <a:lnTo>
                    <a:pt x="248" y="391"/>
                  </a:lnTo>
                  <a:lnTo>
                    <a:pt x="252" y="388"/>
                  </a:lnTo>
                  <a:lnTo>
                    <a:pt x="252" y="384"/>
                  </a:lnTo>
                  <a:lnTo>
                    <a:pt x="256" y="384"/>
                  </a:lnTo>
                  <a:lnTo>
                    <a:pt x="256" y="380"/>
                  </a:lnTo>
                  <a:lnTo>
                    <a:pt x="256" y="372"/>
                  </a:lnTo>
                  <a:lnTo>
                    <a:pt x="260" y="369"/>
                  </a:lnTo>
                  <a:lnTo>
                    <a:pt x="256" y="365"/>
                  </a:lnTo>
                  <a:lnTo>
                    <a:pt x="256" y="361"/>
                  </a:lnTo>
                  <a:lnTo>
                    <a:pt x="256" y="357"/>
                  </a:lnTo>
                  <a:lnTo>
                    <a:pt x="252" y="357"/>
                  </a:lnTo>
                  <a:lnTo>
                    <a:pt x="248" y="357"/>
                  </a:lnTo>
                  <a:lnTo>
                    <a:pt x="248" y="354"/>
                  </a:lnTo>
                  <a:lnTo>
                    <a:pt x="245" y="354"/>
                  </a:lnTo>
                  <a:lnTo>
                    <a:pt x="245" y="350"/>
                  </a:lnTo>
                  <a:lnTo>
                    <a:pt x="245" y="346"/>
                  </a:lnTo>
                  <a:lnTo>
                    <a:pt x="245" y="342"/>
                  </a:lnTo>
                  <a:lnTo>
                    <a:pt x="245" y="339"/>
                  </a:lnTo>
                  <a:lnTo>
                    <a:pt x="237" y="339"/>
                  </a:lnTo>
                  <a:lnTo>
                    <a:pt x="230" y="339"/>
                  </a:lnTo>
                  <a:lnTo>
                    <a:pt x="226" y="339"/>
                  </a:lnTo>
                  <a:lnTo>
                    <a:pt x="218" y="339"/>
                  </a:lnTo>
                  <a:lnTo>
                    <a:pt x="218" y="335"/>
                  </a:lnTo>
                  <a:lnTo>
                    <a:pt x="214" y="327"/>
                  </a:lnTo>
                  <a:lnTo>
                    <a:pt x="214" y="324"/>
                  </a:lnTo>
                  <a:lnTo>
                    <a:pt x="211" y="320"/>
                  </a:lnTo>
                  <a:lnTo>
                    <a:pt x="214" y="320"/>
                  </a:lnTo>
                  <a:lnTo>
                    <a:pt x="214" y="316"/>
                  </a:lnTo>
                  <a:lnTo>
                    <a:pt x="214" y="312"/>
                  </a:lnTo>
                  <a:lnTo>
                    <a:pt x="214" y="309"/>
                  </a:lnTo>
                  <a:lnTo>
                    <a:pt x="211" y="305"/>
                  </a:lnTo>
                  <a:lnTo>
                    <a:pt x="214" y="305"/>
                  </a:lnTo>
                  <a:lnTo>
                    <a:pt x="214" y="301"/>
                  </a:lnTo>
                  <a:lnTo>
                    <a:pt x="211" y="301"/>
                  </a:lnTo>
                  <a:lnTo>
                    <a:pt x="211" y="297"/>
                  </a:lnTo>
                  <a:lnTo>
                    <a:pt x="207" y="297"/>
                  </a:lnTo>
                  <a:lnTo>
                    <a:pt x="203" y="297"/>
                  </a:lnTo>
                  <a:lnTo>
                    <a:pt x="203" y="294"/>
                  </a:lnTo>
                  <a:lnTo>
                    <a:pt x="199" y="294"/>
                  </a:lnTo>
                  <a:lnTo>
                    <a:pt x="196" y="297"/>
                  </a:lnTo>
                  <a:lnTo>
                    <a:pt x="196" y="294"/>
                  </a:lnTo>
                  <a:lnTo>
                    <a:pt x="192" y="297"/>
                  </a:lnTo>
                  <a:lnTo>
                    <a:pt x="192" y="294"/>
                  </a:lnTo>
                  <a:lnTo>
                    <a:pt x="188" y="294"/>
                  </a:lnTo>
                  <a:lnTo>
                    <a:pt x="188" y="290"/>
                  </a:lnTo>
                  <a:lnTo>
                    <a:pt x="184" y="290"/>
                  </a:lnTo>
                  <a:lnTo>
                    <a:pt x="181" y="290"/>
                  </a:lnTo>
                  <a:lnTo>
                    <a:pt x="177" y="286"/>
                  </a:lnTo>
                  <a:lnTo>
                    <a:pt x="173" y="286"/>
                  </a:lnTo>
                  <a:lnTo>
                    <a:pt x="173" y="282"/>
                  </a:lnTo>
                  <a:lnTo>
                    <a:pt x="169" y="282"/>
                  </a:lnTo>
                  <a:lnTo>
                    <a:pt x="166" y="282"/>
                  </a:lnTo>
                  <a:lnTo>
                    <a:pt x="166" y="279"/>
                  </a:lnTo>
                  <a:lnTo>
                    <a:pt x="162" y="279"/>
                  </a:lnTo>
                  <a:lnTo>
                    <a:pt x="158" y="279"/>
                  </a:lnTo>
                  <a:lnTo>
                    <a:pt x="154" y="279"/>
                  </a:lnTo>
                  <a:lnTo>
                    <a:pt x="151" y="279"/>
                  </a:lnTo>
                  <a:lnTo>
                    <a:pt x="151" y="275"/>
                  </a:lnTo>
                  <a:lnTo>
                    <a:pt x="147" y="275"/>
                  </a:lnTo>
                  <a:lnTo>
                    <a:pt x="143" y="271"/>
                  </a:lnTo>
                  <a:lnTo>
                    <a:pt x="139" y="271"/>
                  </a:lnTo>
                  <a:lnTo>
                    <a:pt x="139" y="267"/>
                  </a:lnTo>
                  <a:lnTo>
                    <a:pt x="139" y="263"/>
                  </a:lnTo>
                  <a:lnTo>
                    <a:pt x="136" y="263"/>
                  </a:lnTo>
                  <a:lnTo>
                    <a:pt x="136" y="260"/>
                  </a:lnTo>
                  <a:lnTo>
                    <a:pt x="136" y="256"/>
                  </a:lnTo>
                  <a:lnTo>
                    <a:pt x="136" y="252"/>
                  </a:lnTo>
                  <a:lnTo>
                    <a:pt x="136" y="248"/>
                  </a:lnTo>
                  <a:lnTo>
                    <a:pt x="136" y="245"/>
                  </a:lnTo>
                  <a:lnTo>
                    <a:pt x="136" y="241"/>
                  </a:lnTo>
                  <a:lnTo>
                    <a:pt x="136" y="237"/>
                  </a:lnTo>
                  <a:lnTo>
                    <a:pt x="136" y="233"/>
                  </a:lnTo>
                  <a:lnTo>
                    <a:pt x="132" y="237"/>
                  </a:lnTo>
                  <a:lnTo>
                    <a:pt x="128" y="237"/>
                  </a:lnTo>
                  <a:lnTo>
                    <a:pt x="124" y="237"/>
                  </a:lnTo>
                  <a:lnTo>
                    <a:pt x="121" y="237"/>
                  </a:lnTo>
                  <a:lnTo>
                    <a:pt x="117" y="237"/>
                  </a:lnTo>
                  <a:lnTo>
                    <a:pt x="117" y="241"/>
                  </a:lnTo>
                  <a:lnTo>
                    <a:pt x="113" y="241"/>
                  </a:lnTo>
                  <a:lnTo>
                    <a:pt x="109" y="241"/>
                  </a:lnTo>
                  <a:lnTo>
                    <a:pt x="109" y="245"/>
                  </a:lnTo>
                  <a:lnTo>
                    <a:pt x="106" y="245"/>
                  </a:lnTo>
                  <a:lnTo>
                    <a:pt x="102" y="248"/>
                  </a:lnTo>
                  <a:lnTo>
                    <a:pt x="98" y="248"/>
                  </a:lnTo>
                  <a:lnTo>
                    <a:pt x="98" y="252"/>
                  </a:lnTo>
                  <a:lnTo>
                    <a:pt x="98" y="248"/>
                  </a:lnTo>
                  <a:lnTo>
                    <a:pt x="94" y="248"/>
                  </a:lnTo>
                  <a:lnTo>
                    <a:pt x="94" y="252"/>
                  </a:lnTo>
                  <a:lnTo>
                    <a:pt x="90" y="252"/>
                  </a:lnTo>
                  <a:lnTo>
                    <a:pt x="90" y="256"/>
                  </a:lnTo>
                  <a:lnTo>
                    <a:pt x="87" y="256"/>
                  </a:lnTo>
                  <a:lnTo>
                    <a:pt x="83" y="256"/>
                  </a:lnTo>
                  <a:lnTo>
                    <a:pt x="79" y="256"/>
                  </a:lnTo>
                  <a:lnTo>
                    <a:pt x="75" y="256"/>
                  </a:lnTo>
                  <a:lnTo>
                    <a:pt x="72" y="256"/>
                  </a:lnTo>
                  <a:lnTo>
                    <a:pt x="68" y="256"/>
                  </a:lnTo>
                  <a:lnTo>
                    <a:pt x="64" y="256"/>
                  </a:lnTo>
                  <a:lnTo>
                    <a:pt x="60" y="256"/>
                  </a:lnTo>
                  <a:lnTo>
                    <a:pt x="57" y="256"/>
                  </a:lnTo>
                  <a:lnTo>
                    <a:pt x="53" y="256"/>
                  </a:lnTo>
                  <a:lnTo>
                    <a:pt x="53" y="252"/>
                  </a:lnTo>
                  <a:lnTo>
                    <a:pt x="53" y="248"/>
                  </a:lnTo>
                  <a:lnTo>
                    <a:pt x="53" y="245"/>
                  </a:lnTo>
                  <a:lnTo>
                    <a:pt x="53" y="241"/>
                  </a:lnTo>
                  <a:lnTo>
                    <a:pt x="53" y="237"/>
                  </a:lnTo>
                  <a:lnTo>
                    <a:pt x="53" y="233"/>
                  </a:lnTo>
                  <a:lnTo>
                    <a:pt x="53" y="230"/>
                  </a:lnTo>
                  <a:lnTo>
                    <a:pt x="53" y="233"/>
                  </a:lnTo>
                  <a:lnTo>
                    <a:pt x="49" y="233"/>
                  </a:lnTo>
                  <a:lnTo>
                    <a:pt x="49" y="237"/>
                  </a:lnTo>
                  <a:lnTo>
                    <a:pt x="45" y="237"/>
                  </a:lnTo>
                  <a:lnTo>
                    <a:pt x="42" y="241"/>
                  </a:lnTo>
                  <a:lnTo>
                    <a:pt x="38" y="241"/>
                  </a:lnTo>
                  <a:lnTo>
                    <a:pt x="34" y="241"/>
                  </a:lnTo>
                  <a:lnTo>
                    <a:pt x="30" y="241"/>
                  </a:lnTo>
                  <a:lnTo>
                    <a:pt x="27" y="241"/>
                  </a:lnTo>
                  <a:lnTo>
                    <a:pt x="30" y="241"/>
                  </a:lnTo>
                  <a:lnTo>
                    <a:pt x="30" y="237"/>
                  </a:lnTo>
                  <a:lnTo>
                    <a:pt x="27" y="237"/>
                  </a:lnTo>
                  <a:lnTo>
                    <a:pt x="27" y="233"/>
                  </a:lnTo>
                  <a:lnTo>
                    <a:pt x="23" y="230"/>
                  </a:lnTo>
                  <a:lnTo>
                    <a:pt x="19" y="230"/>
                  </a:lnTo>
                  <a:lnTo>
                    <a:pt x="15" y="230"/>
                  </a:lnTo>
                  <a:lnTo>
                    <a:pt x="12" y="230"/>
                  </a:lnTo>
                  <a:lnTo>
                    <a:pt x="15" y="230"/>
                  </a:lnTo>
                  <a:lnTo>
                    <a:pt x="15" y="226"/>
                  </a:lnTo>
                  <a:lnTo>
                    <a:pt x="15" y="222"/>
                  </a:lnTo>
                  <a:lnTo>
                    <a:pt x="12" y="222"/>
                  </a:lnTo>
                  <a:lnTo>
                    <a:pt x="12" y="218"/>
                  </a:lnTo>
                  <a:lnTo>
                    <a:pt x="8" y="215"/>
                  </a:lnTo>
                  <a:lnTo>
                    <a:pt x="8" y="211"/>
                  </a:lnTo>
                  <a:lnTo>
                    <a:pt x="4" y="207"/>
                  </a:lnTo>
                  <a:lnTo>
                    <a:pt x="4" y="203"/>
                  </a:lnTo>
                  <a:lnTo>
                    <a:pt x="0" y="203"/>
                  </a:lnTo>
                  <a:lnTo>
                    <a:pt x="0" y="200"/>
                  </a:lnTo>
                  <a:lnTo>
                    <a:pt x="4" y="200"/>
                  </a:lnTo>
                  <a:lnTo>
                    <a:pt x="4" y="196"/>
                  </a:lnTo>
                  <a:lnTo>
                    <a:pt x="4" y="192"/>
                  </a:lnTo>
                  <a:lnTo>
                    <a:pt x="4" y="188"/>
                  </a:lnTo>
                  <a:lnTo>
                    <a:pt x="8" y="188"/>
                  </a:lnTo>
                  <a:lnTo>
                    <a:pt x="12" y="185"/>
                  </a:lnTo>
                  <a:lnTo>
                    <a:pt x="15" y="185"/>
                  </a:lnTo>
                  <a:lnTo>
                    <a:pt x="12" y="181"/>
                  </a:lnTo>
                  <a:lnTo>
                    <a:pt x="12" y="177"/>
                  </a:lnTo>
                  <a:lnTo>
                    <a:pt x="12" y="173"/>
                  </a:lnTo>
                  <a:lnTo>
                    <a:pt x="15" y="173"/>
                  </a:lnTo>
                  <a:lnTo>
                    <a:pt x="15" y="169"/>
                  </a:lnTo>
                  <a:lnTo>
                    <a:pt x="15" y="166"/>
                  </a:lnTo>
                  <a:lnTo>
                    <a:pt x="19" y="162"/>
                  </a:lnTo>
                  <a:lnTo>
                    <a:pt x="23" y="162"/>
                  </a:lnTo>
                  <a:lnTo>
                    <a:pt x="27" y="158"/>
                  </a:lnTo>
                  <a:lnTo>
                    <a:pt x="30" y="158"/>
                  </a:lnTo>
                  <a:lnTo>
                    <a:pt x="30" y="154"/>
                  </a:lnTo>
                  <a:lnTo>
                    <a:pt x="34" y="154"/>
                  </a:lnTo>
                  <a:lnTo>
                    <a:pt x="38" y="154"/>
                  </a:lnTo>
                  <a:lnTo>
                    <a:pt x="42" y="151"/>
                  </a:lnTo>
                  <a:lnTo>
                    <a:pt x="45" y="151"/>
                  </a:lnTo>
                  <a:lnTo>
                    <a:pt x="49" y="151"/>
                  </a:lnTo>
                  <a:lnTo>
                    <a:pt x="49" y="147"/>
                  </a:lnTo>
                  <a:lnTo>
                    <a:pt x="53" y="147"/>
                  </a:lnTo>
                  <a:lnTo>
                    <a:pt x="57" y="147"/>
                  </a:lnTo>
                  <a:lnTo>
                    <a:pt x="57" y="151"/>
                  </a:lnTo>
                  <a:lnTo>
                    <a:pt x="60" y="151"/>
                  </a:lnTo>
                  <a:lnTo>
                    <a:pt x="64" y="151"/>
                  </a:lnTo>
                  <a:lnTo>
                    <a:pt x="64" y="143"/>
                  </a:lnTo>
                  <a:lnTo>
                    <a:pt x="64" y="136"/>
                  </a:lnTo>
                  <a:lnTo>
                    <a:pt x="68" y="121"/>
                  </a:lnTo>
                  <a:lnTo>
                    <a:pt x="72" y="113"/>
                  </a:lnTo>
                  <a:lnTo>
                    <a:pt x="72" y="106"/>
                  </a:lnTo>
                  <a:lnTo>
                    <a:pt x="72" y="102"/>
                  </a:lnTo>
                  <a:lnTo>
                    <a:pt x="72" y="98"/>
                  </a:lnTo>
                  <a:lnTo>
                    <a:pt x="68" y="94"/>
                  </a:lnTo>
                  <a:lnTo>
                    <a:pt x="68" y="91"/>
                  </a:lnTo>
                  <a:lnTo>
                    <a:pt x="64" y="87"/>
                  </a:lnTo>
                  <a:lnTo>
                    <a:pt x="60" y="87"/>
                  </a:lnTo>
                  <a:lnTo>
                    <a:pt x="60" y="83"/>
                  </a:lnTo>
                  <a:lnTo>
                    <a:pt x="60" y="79"/>
                  </a:lnTo>
                  <a:lnTo>
                    <a:pt x="60" y="75"/>
                  </a:lnTo>
                  <a:lnTo>
                    <a:pt x="60" y="72"/>
                  </a:lnTo>
                  <a:lnTo>
                    <a:pt x="64" y="72"/>
                  </a:lnTo>
                  <a:lnTo>
                    <a:pt x="68" y="72"/>
                  </a:lnTo>
                  <a:lnTo>
                    <a:pt x="72" y="72"/>
                  </a:lnTo>
                  <a:lnTo>
                    <a:pt x="75" y="72"/>
                  </a:lnTo>
                  <a:lnTo>
                    <a:pt x="75" y="68"/>
                  </a:lnTo>
                  <a:lnTo>
                    <a:pt x="72" y="64"/>
                  </a:lnTo>
                  <a:lnTo>
                    <a:pt x="72" y="68"/>
                  </a:lnTo>
                  <a:lnTo>
                    <a:pt x="68" y="64"/>
                  </a:lnTo>
                  <a:lnTo>
                    <a:pt x="64" y="64"/>
                  </a:lnTo>
                  <a:lnTo>
                    <a:pt x="64" y="57"/>
                  </a:lnTo>
                  <a:lnTo>
                    <a:pt x="68" y="57"/>
                  </a:lnTo>
                  <a:lnTo>
                    <a:pt x="68" y="53"/>
                  </a:lnTo>
                  <a:lnTo>
                    <a:pt x="72" y="57"/>
                  </a:lnTo>
                  <a:lnTo>
                    <a:pt x="75" y="57"/>
                  </a:lnTo>
                  <a:lnTo>
                    <a:pt x="79" y="57"/>
                  </a:lnTo>
                  <a:lnTo>
                    <a:pt x="90" y="57"/>
                  </a:lnTo>
                  <a:lnTo>
                    <a:pt x="90" y="53"/>
                  </a:lnTo>
                  <a:lnTo>
                    <a:pt x="94" y="53"/>
                  </a:lnTo>
                  <a:lnTo>
                    <a:pt x="94" y="57"/>
                  </a:lnTo>
                  <a:lnTo>
                    <a:pt x="98" y="53"/>
                  </a:lnTo>
                  <a:lnTo>
                    <a:pt x="102" y="49"/>
                  </a:lnTo>
                  <a:lnTo>
                    <a:pt x="106" y="49"/>
                  </a:lnTo>
                  <a:lnTo>
                    <a:pt x="106" y="53"/>
                  </a:lnTo>
                  <a:lnTo>
                    <a:pt x="109" y="57"/>
                  </a:lnTo>
                  <a:lnTo>
                    <a:pt x="109" y="60"/>
                  </a:lnTo>
                  <a:lnTo>
                    <a:pt x="109" y="64"/>
                  </a:lnTo>
                  <a:lnTo>
                    <a:pt x="113" y="64"/>
                  </a:lnTo>
                  <a:lnTo>
                    <a:pt x="121" y="72"/>
                  </a:lnTo>
                  <a:lnTo>
                    <a:pt x="124" y="72"/>
                  </a:lnTo>
                  <a:lnTo>
                    <a:pt x="128" y="68"/>
                  </a:lnTo>
                  <a:lnTo>
                    <a:pt x="132" y="68"/>
                  </a:lnTo>
                  <a:lnTo>
                    <a:pt x="132" y="72"/>
                  </a:lnTo>
                  <a:lnTo>
                    <a:pt x="136" y="72"/>
                  </a:lnTo>
                  <a:lnTo>
                    <a:pt x="136" y="68"/>
                  </a:lnTo>
                  <a:lnTo>
                    <a:pt x="139" y="68"/>
                  </a:lnTo>
                  <a:lnTo>
                    <a:pt x="139" y="64"/>
                  </a:lnTo>
                  <a:lnTo>
                    <a:pt x="143" y="64"/>
                  </a:lnTo>
                  <a:lnTo>
                    <a:pt x="147" y="64"/>
                  </a:lnTo>
                  <a:lnTo>
                    <a:pt x="147" y="60"/>
                  </a:lnTo>
                  <a:lnTo>
                    <a:pt x="151" y="60"/>
                  </a:lnTo>
                  <a:lnTo>
                    <a:pt x="154" y="60"/>
                  </a:lnTo>
                  <a:lnTo>
                    <a:pt x="154" y="57"/>
                  </a:lnTo>
                  <a:lnTo>
                    <a:pt x="154" y="53"/>
                  </a:lnTo>
                  <a:lnTo>
                    <a:pt x="158" y="53"/>
                  </a:lnTo>
                  <a:lnTo>
                    <a:pt x="162" y="53"/>
                  </a:lnTo>
                  <a:lnTo>
                    <a:pt x="162" y="49"/>
                  </a:lnTo>
                  <a:lnTo>
                    <a:pt x="166" y="49"/>
                  </a:lnTo>
                  <a:lnTo>
                    <a:pt x="166" y="45"/>
                  </a:lnTo>
                  <a:lnTo>
                    <a:pt x="162" y="45"/>
                  </a:lnTo>
                  <a:lnTo>
                    <a:pt x="158" y="45"/>
                  </a:lnTo>
                  <a:lnTo>
                    <a:pt x="158" y="42"/>
                  </a:lnTo>
                  <a:lnTo>
                    <a:pt x="158" y="38"/>
                  </a:lnTo>
                  <a:lnTo>
                    <a:pt x="154" y="38"/>
                  </a:lnTo>
                  <a:lnTo>
                    <a:pt x="154" y="34"/>
                  </a:lnTo>
                  <a:lnTo>
                    <a:pt x="154" y="30"/>
                  </a:lnTo>
                  <a:lnTo>
                    <a:pt x="154" y="27"/>
                  </a:lnTo>
                  <a:lnTo>
                    <a:pt x="151" y="23"/>
                  </a:lnTo>
                  <a:lnTo>
                    <a:pt x="147" y="19"/>
                  </a:lnTo>
                  <a:lnTo>
                    <a:pt x="147" y="15"/>
                  </a:lnTo>
                  <a:lnTo>
                    <a:pt x="143" y="15"/>
                  </a:lnTo>
                  <a:lnTo>
                    <a:pt x="147" y="15"/>
                  </a:lnTo>
                  <a:lnTo>
                    <a:pt x="147" y="19"/>
                  </a:lnTo>
                  <a:lnTo>
                    <a:pt x="151" y="19"/>
                  </a:lnTo>
                  <a:lnTo>
                    <a:pt x="154" y="19"/>
                  </a:lnTo>
                  <a:lnTo>
                    <a:pt x="154" y="23"/>
                  </a:lnTo>
                  <a:lnTo>
                    <a:pt x="158" y="23"/>
                  </a:lnTo>
                  <a:lnTo>
                    <a:pt x="158" y="19"/>
                  </a:lnTo>
                  <a:lnTo>
                    <a:pt x="162" y="19"/>
                  </a:lnTo>
                  <a:lnTo>
                    <a:pt x="162" y="23"/>
                  </a:lnTo>
                  <a:lnTo>
                    <a:pt x="166" y="23"/>
                  </a:lnTo>
                  <a:lnTo>
                    <a:pt x="166" y="19"/>
                  </a:lnTo>
                  <a:lnTo>
                    <a:pt x="169" y="19"/>
                  </a:lnTo>
                  <a:lnTo>
                    <a:pt x="169" y="23"/>
                  </a:lnTo>
                  <a:lnTo>
                    <a:pt x="173" y="27"/>
                  </a:lnTo>
                  <a:lnTo>
                    <a:pt x="177" y="27"/>
                  </a:lnTo>
                  <a:lnTo>
                    <a:pt x="177" y="23"/>
                  </a:lnTo>
                  <a:lnTo>
                    <a:pt x="177" y="19"/>
                  </a:lnTo>
                  <a:lnTo>
                    <a:pt x="181" y="19"/>
                  </a:lnTo>
                  <a:lnTo>
                    <a:pt x="181" y="15"/>
                  </a:lnTo>
                  <a:lnTo>
                    <a:pt x="184" y="19"/>
                  </a:lnTo>
                  <a:lnTo>
                    <a:pt x="188" y="19"/>
                  </a:lnTo>
                  <a:lnTo>
                    <a:pt x="188" y="15"/>
                  </a:lnTo>
                  <a:lnTo>
                    <a:pt x="188" y="19"/>
                  </a:lnTo>
                  <a:lnTo>
                    <a:pt x="192" y="15"/>
                  </a:lnTo>
                  <a:lnTo>
                    <a:pt x="196" y="15"/>
                  </a:lnTo>
                  <a:lnTo>
                    <a:pt x="196" y="12"/>
                  </a:lnTo>
                  <a:lnTo>
                    <a:pt x="199" y="12"/>
                  </a:lnTo>
                  <a:lnTo>
                    <a:pt x="203" y="12"/>
                  </a:lnTo>
                  <a:lnTo>
                    <a:pt x="207" y="12"/>
                  </a:lnTo>
                  <a:lnTo>
                    <a:pt x="207" y="8"/>
                  </a:lnTo>
                  <a:lnTo>
                    <a:pt x="211" y="8"/>
                  </a:lnTo>
                  <a:lnTo>
                    <a:pt x="211" y="4"/>
                  </a:lnTo>
                  <a:lnTo>
                    <a:pt x="211" y="0"/>
                  </a:lnTo>
                  <a:lnTo>
                    <a:pt x="207" y="0"/>
                  </a:lnTo>
                  <a:lnTo>
                    <a:pt x="211" y="0"/>
                  </a:lnTo>
                  <a:lnTo>
                    <a:pt x="214" y="0"/>
                  </a:lnTo>
                  <a:lnTo>
                    <a:pt x="218" y="0"/>
                  </a:lnTo>
                  <a:lnTo>
                    <a:pt x="218" y="4"/>
                  </a:lnTo>
                  <a:lnTo>
                    <a:pt x="222" y="4"/>
                  </a:lnTo>
                  <a:lnTo>
                    <a:pt x="218" y="8"/>
                  </a:lnTo>
                  <a:lnTo>
                    <a:pt x="218" y="12"/>
                  </a:lnTo>
                  <a:lnTo>
                    <a:pt x="222" y="12"/>
                  </a:lnTo>
                  <a:lnTo>
                    <a:pt x="226" y="12"/>
                  </a:lnTo>
                  <a:lnTo>
                    <a:pt x="226" y="15"/>
                  </a:lnTo>
                  <a:lnTo>
                    <a:pt x="226" y="19"/>
                  </a:lnTo>
                  <a:lnTo>
                    <a:pt x="226" y="23"/>
                  </a:lnTo>
                  <a:lnTo>
                    <a:pt x="222" y="27"/>
                  </a:lnTo>
                  <a:lnTo>
                    <a:pt x="222" y="30"/>
                  </a:lnTo>
                  <a:lnTo>
                    <a:pt x="222" y="34"/>
                  </a:lnTo>
                  <a:lnTo>
                    <a:pt x="222" y="38"/>
                  </a:lnTo>
                  <a:lnTo>
                    <a:pt x="218" y="42"/>
                  </a:lnTo>
                  <a:lnTo>
                    <a:pt x="222" y="42"/>
                  </a:lnTo>
                  <a:lnTo>
                    <a:pt x="222" y="45"/>
                  </a:lnTo>
                  <a:lnTo>
                    <a:pt x="226" y="45"/>
                  </a:lnTo>
                  <a:lnTo>
                    <a:pt x="226" y="49"/>
                  </a:lnTo>
                  <a:lnTo>
                    <a:pt x="222" y="53"/>
                  </a:lnTo>
                  <a:lnTo>
                    <a:pt x="226" y="53"/>
                  </a:lnTo>
                  <a:lnTo>
                    <a:pt x="226" y="57"/>
                  </a:lnTo>
                  <a:lnTo>
                    <a:pt x="230" y="57"/>
                  </a:lnTo>
                  <a:lnTo>
                    <a:pt x="233" y="60"/>
                  </a:lnTo>
                  <a:lnTo>
                    <a:pt x="237" y="60"/>
                  </a:lnTo>
                  <a:lnTo>
                    <a:pt x="237" y="64"/>
                  </a:lnTo>
                  <a:lnTo>
                    <a:pt x="241" y="64"/>
                  </a:lnTo>
                  <a:lnTo>
                    <a:pt x="245" y="64"/>
                  </a:lnTo>
                  <a:lnTo>
                    <a:pt x="245" y="60"/>
                  </a:lnTo>
                  <a:lnTo>
                    <a:pt x="248" y="57"/>
                  </a:lnTo>
                  <a:lnTo>
                    <a:pt x="248" y="60"/>
                  </a:lnTo>
                  <a:lnTo>
                    <a:pt x="252" y="60"/>
                  </a:lnTo>
                  <a:lnTo>
                    <a:pt x="252" y="57"/>
                  </a:lnTo>
                  <a:lnTo>
                    <a:pt x="256" y="57"/>
                  </a:lnTo>
                  <a:lnTo>
                    <a:pt x="260" y="57"/>
                  </a:lnTo>
                  <a:lnTo>
                    <a:pt x="260" y="53"/>
                  </a:lnTo>
                  <a:lnTo>
                    <a:pt x="263" y="53"/>
                  </a:lnTo>
                  <a:lnTo>
                    <a:pt x="267" y="49"/>
                  </a:lnTo>
                  <a:lnTo>
                    <a:pt x="267" y="53"/>
                  </a:lnTo>
                  <a:lnTo>
                    <a:pt x="271" y="53"/>
                  </a:lnTo>
                  <a:lnTo>
                    <a:pt x="275" y="53"/>
                  </a:lnTo>
                </a:path>
              </a:pathLst>
            </a:custGeom>
            <a:noFill/>
            <a:ln w="6350">
              <a:solidFill>
                <a:srgbClr val="000000"/>
              </a:solidFill>
              <a:prstDash val="solid"/>
              <a:round/>
              <a:headEnd/>
              <a:tailEnd/>
            </a:ln>
          </p:spPr>
          <p:txBody>
            <a:bodyPr/>
            <a:lstStyle/>
            <a:p>
              <a:endParaRPr lang="en-US"/>
            </a:p>
          </p:txBody>
        </p:sp>
        <p:sp>
          <p:nvSpPr>
            <p:cNvPr id="2604" name="Freeform 3698"/>
            <p:cNvSpPr>
              <a:spLocks/>
            </p:cNvSpPr>
            <p:nvPr/>
          </p:nvSpPr>
          <p:spPr bwMode="auto">
            <a:xfrm>
              <a:off x="5765800" y="3435350"/>
              <a:ext cx="58738" cy="47625"/>
            </a:xfrm>
            <a:custGeom>
              <a:avLst/>
              <a:gdLst>
                <a:gd name="T0" fmla="*/ 11113 w 37"/>
                <a:gd name="T1" fmla="*/ 47625 h 30"/>
                <a:gd name="T2" fmla="*/ 6350 w 37"/>
                <a:gd name="T3" fmla="*/ 47625 h 30"/>
                <a:gd name="T4" fmla="*/ 6350 w 37"/>
                <a:gd name="T5" fmla="*/ 41275 h 30"/>
                <a:gd name="T6" fmla="*/ 0 w 37"/>
                <a:gd name="T7" fmla="*/ 36513 h 30"/>
                <a:gd name="T8" fmla="*/ 0 w 37"/>
                <a:gd name="T9" fmla="*/ 30163 h 30"/>
                <a:gd name="T10" fmla="*/ 6350 w 37"/>
                <a:gd name="T11" fmla="*/ 30163 h 30"/>
                <a:gd name="T12" fmla="*/ 6350 w 37"/>
                <a:gd name="T13" fmla="*/ 23813 h 30"/>
                <a:gd name="T14" fmla="*/ 0 w 37"/>
                <a:gd name="T15" fmla="*/ 23813 h 30"/>
                <a:gd name="T16" fmla="*/ 0 w 37"/>
                <a:gd name="T17" fmla="*/ 17463 h 30"/>
                <a:gd name="T18" fmla="*/ 0 w 37"/>
                <a:gd name="T19" fmla="*/ 12700 h 30"/>
                <a:gd name="T20" fmla="*/ 0 w 37"/>
                <a:gd name="T21" fmla="*/ 17463 h 30"/>
                <a:gd name="T22" fmla="*/ 6350 w 37"/>
                <a:gd name="T23" fmla="*/ 17463 h 30"/>
                <a:gd name="T24" fmla="*/ 0 w 37"/>
                <a:gd name="T25" fmla="*/ 17463 h 30"/>
                <a:gd name="T26" fmla="*/ 0 w 37"/>
                <a:gd name="T27" fmla="*/ 12700 h 30"/>
                <a:gd name="T28" fmla="*/ 0 w 37"/>
                <a:gd name="T29" fmla="*/ 6350 h 30"/>
                <a:gd name="T30" fmla="*/ 6350 w 37"/>
                <a:gd name="T31" fmla="*/ 6350 h 30"/>
                <a:gd name="T32" fmla="*/ 6350 w 37"/>
                <a:gd name="T33" fmla="*/ 0 h 30"/>
                <a:gd name="T34" fmla="*/ 11113 w 37"/>
                <a:gd name="T35" fmla="*/ 0 h 30"/>
                <a:gd name="T36" fmla="*/ 17463 w 37"/>
                <a:gd name="T37" fmla="*/ 0 h 30"/>
                <a:gd name="T38" fmla="*/ 23813 w 37"/>
                <a:gd name="T39" fmla="*/ 6350 h 30"/>
                <a:gd name="T40" fmla="*/ 30163 w 37"/>
                <a:gd name="T41" fmla="*/ 6350 h 30"/>
                <a:gd name="T42" fmla="*/ 34925 w 37"/>
                <a:gd name="T43" fmla="*/ 6350 h 30"/>
                <a:gd name="T44" fmla="*/ 41275 w 37"/>
                <a:gd name="T45" fmla="*/ 0 h 30"/>
                <a:gd name="T46" fmla="*/ 41275 w 37"/>
                <a:gd name="T47" fmla="*/ 6350 h 30"/>
                <a:gd name="T48" fmla="*/ 47625 w 37"/>
                <a:gd name="T49" fmla="*/ 6350 h 30"/>
                <a:gd name="T50" fmla="*/ 53975 w 37"/>
                <a:gd name="T51" fmla="*/ 6350 h 30"/>
                <a:gd name="T52" fmla="*/ 58738 w 37"/>
                <a:gd name="T53" fmla="*/ 6350 h 30"/>
                <a:gd name="T54" fmla="*/ 58738 w 37"/>
                <a:gd name="T55" fmla="*/ 12700 h 30"/>
                <a:gd name="T56" fmla="*/ 58738 w 37"/>
                <a:gd name="T57" fmla="*/ 17463 h 30"/>
                <a:gd name="T58" fmla="*/ 53975 w 37"/>
                <a:gd name="T59" fmla="*/ 17463 h 30"/>
                <a:gd name="T60" fmla="*/ 53975 w 37"/>
                <a:gd name="T61" fmla="*/ 23813 h 30"/>
                <a:gd name="T62" fmla="*/ 47625 w 37"/>
                <a:gd name="T63" fmla="*/ 30163 h 30"/>
                <a:gd name="T64" fmla="*/ 47625 w 37"/>
                <a:gd name="T65" fmla="*/ 36513 h 30"/>
                <a:gd name="T66" fmla="*/ 41275 w 37"/>
                <a:gd name="T67" fmla="*/ 41275 h 30"/>
                <a:gd name="T68" fmla="*/ 34925 w 37"/>
                <a:gd name="T69" fmla="*/ 41275 h 30"/>
                <a:gd name="T70" fmla="*/ 30163 w 37"/>
                <a:gd name="T71" fmla="*/ 41275 h 30"/>
                <a:gd name="T72" fmla="*/ 23813 w 37"/>
                <a:gd name="T73" fmla="*/ 41275 h 30"/>
                <a:gd name="T74" fmla="*/ 17463 w 37"/>
                <a:gd name="T75" fmla="*/ 41275 h 30"/>
                <a:gd name="T76" fmla="*/ 11113 w 37"/>
                <a:gd name="T77" fmla="*/ 41275 h 30"/>
                <a:gd name="T78" fmla="*/ 11113 w 37"/>
                <a:gd name="T79" fmla="*/ 47625 h 3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37" h="30">
                  <a:moveTo>
                    <a:pt x="7" y="30"/>
                  </a:moveTo>
                  <a:lnTo>
                    <a:pt x="4" y="30"/>
                  </a:lnTo>
                  <a:lnTo>
                    <a:pt x="4" y="26"/>
                  </a:lnTo>
                  <a:lnTo>
                    <a:pt x="0" y="23"/>
                  </a:lnTo>
                  <a:lnTo>
                    <a:pt x="0" y="19"/>
                  </a:lnTo>
                  <a:lnTo>
                    <a:pt x="4" y="19"/>
                  </a:lnTo>
                  <a:lnTo>
                    <a:pt x="4" y="15"/>
                  </a:lnTo>
                  <a:lnTo>
                    <a:pt x="0" y="15"/>
                  </a:lnTo>
                  <a:lnTo>
                    <a:pt x="0" y="11"/>
                  </a:lnTo>
                  <a:lnTo>
                    <a:pt x="0" y="8"/>
                  </a:lnTo>
                  <a:lnTo>
                    <a:pt x="0" y="11"/>
                  </a:lnTo>
                  <a:lnTo>
                    <a:pt x="4" y="11"/>
                  </a:lnTo>
                  <a:lnTo>
                    <a:pt x="0" y="11"/>
                  </a:lnTo>
                  <a:lnTo>
                    <a:pt x="0" y="8"/>
                  </a:lnTo>
                  <a:lnTo>
                    <a:pt x="0" y="4"/>
                  </a:lnTo>
                  <a:lnTo>
                    <a:pt x="4" y="4"/>
                  </a:lnTo>
                  <a:lnTo>
                    <a:pt x="4" y="0"/>
                  </a:lnTo>
                  <a:lnTo>
                    <a:pt x="7" y="0"/>
                  </a:lnTo>
                  <a:lnTo>
                    <a:pt x="11" y="0"/>
                  </a:lnTo>
                  <a:lnTo>
                    <a:pt x="15" y="4"/>
                  </a:lnTo>
                  <a:lnTo>
                    <a:pt x="19" y="4"/>
                  </a:lnTo>
                  <a:lnTo>
                    <a:pt x="22" y="4"/>
                  </a:lnTo>
                  <a:lnTo>
                    <a:pt x="26" y="0"/>
                  </a:lnTo>
                  <a:lnTo>
                    <a:pt x="26" y="4"/>
                  </a:lnTo>
                  <a:lnTo>
                    <a:pt x="30" y="4"/>
                  </a:lnTo>
                  <a:lnTo>
                    <a:pt x="34" y="4"/>
                  </a:lnTo>
                  <a:lnTo>
                    <a:pt x="37" y="4"/>
                  </a:lnTo>
                  <a:lnTo>
                    <a:pt x="37" y="8"/>
                  </a:lnTo>
                  <a:lnTo>
                    <a:pt x="37" y="11"/>
                  </a:lnTo>
                  <a:lnTo>
                    <a:pt x="34" y="11"/>
                  </a:lnTo>
                  <a:lnTo>
                    <a:pt x="34" y="15"/>
                  </a:lnTo>
                  <a:lnTo>
                    <a:pt x="30" y="19"/>
                  </a:lnTo>
                  <a:lnTo>
                    <a:pt x="30" y="23"/>
                  </a:lnTo>
                  <a:lnTo>
                    <a:pt x="26" y="26"/>
                  </a:lnTo>
                  <a:lnTo>
                    <a:pt x="22" y="26"/>
                  </a:lnTo>
                  <a:lnTo>
                    <a:pt x="19" y="26"/>
                  </a:lnTo>
                  <a:lnTo>
                    <a:pt x="15" y="26"/>
                  </a:lnTo>
                  <a:lnTo>
                    <a:pt x="11" y="26"/>
                  </a:lnTo>
                  <a:lnTo>
                    <a:pt x="7" y="26"/>
                  </a:lnTo>
                  <a:lnTo>
                    <a:pt x="7" y="3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605" name="Freeform 3699"/>
            <p:cNvSpPr>
              <a:spLocks/>
            </p:cNvSpPr>
            <p:nvPr/>
          </p:nvSpPr>
          <p:spPr bwMode="auto">
            <a:xfrm>
              <a:off x="5735638" y="3448050"/>
              <a:ext cx="17462" cy="23813"/>
            </a:xfrm>
            <a:custGeom>
              <a:avLst/>
              <a:gdLst>
                <a:gd name="T0" fmla="*/ 0 w 11"/>
                <a:gd name="T1" fmla="*/ 23813 h 15"/>
                <a:gd name="T2" fmla="*/ 0 w 11"/>
                <a:gd name="T3" fmla="*/ 17463 h 15"/>
                <a:gd name="T4" fmla="*/ 6350 w 11"/>
                <a:gd name="T5" fmla="*/ 17463 h 15"/>
                <a:gd name="T6" fmla="*/ 6350 w 11"/>
                <a:gd name="T7" fmla="*/ 11113 h 15"/>
                <a:gd name="T8" fmla="*/ 12700 w 11"/>
                <a:gd name="T9" fmla="*/ 4763 h 15"/>
                <a:gd name="T10" fmla="*/ 12700 w 11"/>
                <a:gd name="T11" fmla="*/ 0 h 15"/>
                <a:gd name="T12" fmla="*/ 17462 w 11"/>
                <a:gd name="T13" fmla="*/ 0 h 15"/>
                <a:gd name="T14" fmla="*/ 17462 w 11"/>
                <a:gd name="T15" fmla="*/ 4763 h 15"/>
                <a:gd name="T16" fmla="*/ 17462 w 11"/>
                <a:gd name="T17" fmla="*/ 11113 h 15"/>
                <a:gd name="T18" fmla="*/ 17462 w 11"/>
                <a:gd name="T19" fmla="*/ 17463 h 15"/>
                <a:gd name="T20" fmla="*/ 12700 w 11"/>
                <a:gd name="T21" fmla="*/ 17463 h 15"/>
                <a:gd name="T22" fmla="*/ 6350 w 11"/>
                <a:gd name="T23" fmla="*/ 23813 h 15"/>
                <a:gd name="T24" fmla="*/ 0 w 11"/>
                <a:gd name="T25" fmla="*/ 23813 h 1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1" h="15">
                  <a:moveTo>
                    <a:pt x="0" y="15"/>
                  </a:moveTo>
                  <a:lnTo>
                    <a:pt x="0" y="11"/>
                  </a:lnTo>
                  <a:lnTo>
                    <a:pt x="4" y="11"/>
                  </a:lnTo>
                  <a:lnTo>
                    <a:pt x="4" y="7"/>
                  </a:lnTo>
                  <a:lnTo>
                    <a:pt x="8" y="3"/>
                  </a:lnTo>
                  <a:lnTo>
                    <a:pt x="8" y="0"/>
                  </a:lnTo>
                  <a:lnTo>
                    <a:pt x="11" y="0"/>
                  </a:lnTo>
                  <a:lnTo>
                    <a:pt x="11" y="3"/>
                  </a:lnTo>
                  <a:lnTo>
                    <a:pt x="11" y="7"/>
                  </a:lnTo>
                  <a:lnTo>
                    <a:pt x="11" y="11"/>
                  </a:lnTo>
                  <a:lnTo>
                    <a:pt x="8" y="11"/>
                  </a:lnTo>
                  <a:lnTo>
                    <a:pt x="4" y="15"/>
                  </a:lnTo>
                  <a:lnTo>
                    <a:pt x="0" y="15"/>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606" name="Freeform 3700"/>
            <p:cNvSpPr>
              <a:spLocks/>
            </p:cNvSpPr>
            <p:nvPr/>
          </p:nvSpPr>
          <p:spPr bwMode="auto">
            <a:xfrm>
              <a:off x="5776913" y="3422650"/>
              <a:ext cx="19050" cy="12700"/>
            </a:xfrm>
            <a:custGeom>
              <a:avLst/>
              <a:gdLst>
                <a:gd name="T0" fmla="*/ 6350 w 12"/>
                <a:gd name="T1" fmla="*/ 12700 h 8"/>
                <a:gd name="T2" fmla="*/ 0 w 12"/>
                <a:gd name="T3" fmla="*/ 12700 h 8"/>
                <a:gd name="T4" fmla="*/ 0 w 12"/>
                <a:gd name="T5" fmla="*/ 6350 h 8"/>
                <a:gd name="T6" fmla="*/ 6350 w 12"/>
                <a:gd name="T7" fmla="*/ 6350 h 8"/>
                <a:gd name="T8" fmla="*/ 12700 w 12"/>
                <a:gd name="T9" fmla="*/ 6350 h 8"/>
                <a:gd name="T10" fmla="*/ 12700 w 12"/>
                <a:gd name="T11" fmla="*/ 0 h 8"/>
                <a:gd name="T12" fmla="*/ 19050 w 12"/>
                <a:gd name="T13" fmla="*/ 0 h 8"/>
                <a:gd name="T14" fmla="*/ 19050 w 12"/>
                <a:gd name="T15" fmla="*/ 6350 h 8"/>
                <a:gd name="T16" fmla="*/ 12700 w 12"/>
                <a:gd name="T17" fmla="*/ 6350 h 8"/>
                <a:gd name="T18" fmla="*/ 12700 w 12"/>
                <a:gd name="T19" fmla="*/ 12700 h 8"/>
                <a:gd name="T20" fmla="*/ 6350 w 12"/>
                <a:gd name="T21" fmla="*/ 12700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2" h="8">
                  <a:moveTo>
                    <a:pt x="4" y="8"/>
                  </a:moveTo>
                  <a:lnTo>
                    <a:pt x="0" y="8"/>
                  </a:lnTo>
                  <a:lnTo>
                    <a:pt x="0" y="4"/>
                  </a:lnTo>
                  <a:lnTo>
                    <a:pt x="4" y="4"/>
                  </a:lnTo>
                  <a:lnTo>
                    <a:pt x="8" y="4"/>
                  </a:lnTo>
                  <a:lnTo>
                    <a:pt x="8" y="0"/>
                  </a:lnTo>
                  <a:lnTo>
                    <a:pt x="12" y="0"/>
                  </a:lnTo>
                  <a:lnTo>
                    <a:pt x="12" y="4"/>
                  </a:lnTo>
                  <a:lnTo>
                    <a:pt x="8" y="4"/>
                  </a:lnTo>
                  <a:lnTo>
                    <a:pt x="8" y="8"/>
                  </a:lnTo>
                  <a:lnTo>
                    <a:pt x="4" y="8"/>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607" name="Freeform 3701"/>
            <p:cNvSpPr>
              <a:spLocks/>
            </p:cNvSpPr>
            <p:nvPr/>
          </p:nvSpPr>
          <p:spPr bwMode="auto">
            <a:xfrm>
              <a:off x="5789613" y="3435350"/>
              <a:ext cx="11112" cy="6350"/>
            </a:xfrm>
            <a:custGeom>
              <a:avLst/>
              <a:gdLst>
                <a:gd name="T0" fmla="*/ 6350 w 7"/>
                <a:gd name="T1" fmla="*/ 6350 h 4"/>
                <a:gd name="T2" fmla="*/ 0 w 7"/>
                <a:gd name="T3" fmla="*/ 6350 h 4"/>
                <a:gd name="T4" fmla="*/ 0 w 7"/>
                <a:gd name="T5" fmla="*/ 0 h 4"/>
                <a:gd name="T6" fmla="*/ 6350 w 7"/>
                <a:gd name="T7" fmla="*/ 0 h 4"/>
                <a:gd name="T8" fmla="*/ 11112 w 7"/>
                <a:gd name="T9" fmla="*/ 0 h 4"/>
                <a:gd name="T10" fmla="*/ 6350 w 7"/>
                <a:gd name="T11" fmla="*/ 0 h 4"/>
                <a:gd name="T12" fmla="*/ 6350 w 7"/>
                <a:gd name="T13" fmla="*/ 6350 h 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7" h="4">
                  <a:moveTo>
                    <a:pt x="4" y="4"/>
                  </a:moveTo>
                  <a:lnTo>
                    <a:pt x="0" y="4"/>
                  </a:lnTo>
                  <a:lnTo>
                    <a:pt x="0" y="0"/>
                  </a:lnTo>
                  <a:lnTo>
                    <a:pt x="4" y="0"/>
                  </a:lnTo>
                  <a:lnTo>
                    <a:pt x="7" y="0"/>
                  </a:lnTo>
                  <a:lnTo>
                    <a:pt x="4" y="0"/>
                  </a:lnTo>
                  <a:lnTo>
                    <a:pt x="4"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608" name="Freeform 3702"/>
            <p:cNvSpPr>
              <a:spLocks/>
            </p:cNvSpPr>
            <p:nvPr/>
          </p:nvSpPr>
          <p:spPr bwMode="auto">
            <a:xfrm>
              <a:off x="5759450" y="3435350"/>
              <a:ext cx="12700" cy="6350"/>
            </a:xfrm>
            <a:custGeom>
              <a:avLst/>
              <a:gdLst>
                <a:gd name="T0" fmla="*/ 6350 w 8"/>
                <a:gd name="T1" fmla="*/ 6350 h 4"/>
                <a:gd name="T2" fmla="*/ 0 w 8"/>
                <a:gd name="T3" fmla="*/ 6350 h 4"/>
                <a:gd name="T4" fmla="*/ 0 w 8"/>
                <a:gd name="T5" fmla="*/ 0 h 4"/>
                <a:gd name="T6" fmla="*/ 6350 w 8"/>
                <a:gd name="T7" fmla="*/ 0 h 4"/>
                <a:gd name="T8" fmla="*/ 12700 w 8"/>
                <a:gd name="T9" fmla="*/ 0 h 4"/>
                <a:gd name="T10" fmla="*/ 6350 w 8"/>
                <a:gd name="T11" fmla="*/ 6350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8" h="4">
                  <a:moveTo>
                    <a:pt x="4" y="4"/>
                  </a:moveTo>
                  <a:lnTo>
                    <a:pt x="0" y="4"/>
                  </a:lnTo>
                  <a:lnTo>
                    <a:pt x="0" y="0"/>
                  </a:lnTo>
                  <a:lnTo>
                    <a:pt x="4" y="0"/>
                  </a:lnTo>
                  <a:lnTo>
                    <a:pt x="8" y="0"/>
                  </a:lnTo>
                  <a:lnTo>
                    <a:pt x="4"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609" name="Rectangle 3703"/>
            <p:cNvSpPr>
              <a:spLocks noChangeArrowheads="1"/>
            </p:cNvSpPr>
            <p:nvPr/>
          </p:nvSpPr>
          <p:spPr bwMode="auto">
            <a:xfrm>
              <a:off x="5776913" y="3417888"/>
              <a:ext cx="6350" cy="4762"/>
            </a:xfrm>
            <a:prstGeom prst="rect">
              <a:avLst/>
            </a:prstGeom>
            <a:noFill/>
            <a:ln w="635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610" name="Freeform 3704"/>
            <p:cNvSpPr>
              <a:spLocks/>
            </p:cNvSpPr>
            <p:nvPr/>
          </p:nvSpPr>
          <p:spPr bwMode="auto">
            <a:xfrm>
              <a:off x="5753100" y="3448050"/>
              <a:ext cx="12700" cy="11113"/>
            </a:xfrm>
            <a:custGeom>
              <a:avLst/>
              <a:gdLst>
                <a:gd name="T0" fmla="*/ 6350 w 8"/>
                <a:gd name="T1" fmla="*/ 11113 h 7"/>
                <a:gd name="T2" fmla="*/ 0 w 8"/>
                <a:gd name="T3" fmla="*/ 11113 h 7"/>
                <a:gd name="T4" fmla="*/ 6350 w 8"/>
                <a:gd name="T5" fmla="*/ 11113 h 7"/>
                <a:gd name="T6" fmla="*/ 6350 w 8"/>
                <a:gd name="T7" fmla="*/ 4763 h 7"/>
                <a:gd name="T8" fmla="*/ 6350 w 8"/>
                <a:gd name="T9" fmla="*/ 0 h 7"/>
                <a:gd name="T10" fmla="*/ 12700 w 8"/>
                <a:gd name="T11" fmla="*/ 0 h 7"/>
                <a:gd name="T12" fmla="*/ 12700 w 8"/>
                <a:gd name="T13" fmla="*/ 4763 h 7"/>
                <a:gd name="T14" fmla="*/ 6350 w 8"/>
                <a:gd name="T15" fmla="*/ 4763 h 7"/>
                <a:gd name="T16" fmla="*/ 6350 w 8"/>
                <a:gd name="T17" fmla="*/ 11113 h 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8" h="7">
                  <a:moveTo>
                    <a:pt x="4" y="7"/>
                  </a:moveTo>
                  <a:lnTo>
                    <a:pt x="0" y="7"/>
                  </a:lnTo>
                  <a:lnTo>
                    <a:pt x="4" y="7"/>
                  </a:lnTo>
                  <a:lnTo>
                    <a:pt x="4" y="3"/>
                  </a:lnTo>
                  <a:lnTo>
                    <a:pt x="4" y="0"/>
                  </a:lnTo>
                  <a:lnTo>
                    <a:pt x="8" y="0"/>
                  </a:lnTo>
                  <a:lnTo>
                    <a:pt x="8" y="3"/>
                  </a:lnTo>
                  <a:lnTo>
                    <a:pt x="4" y="3"/>
                  </a:lnTo>
                  <a:lnTo>
                    <a:pt x="4" y="7"/>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611" name="Freeform 3705"/>
            <p:cNvSpPr>
              <a:spLocks/>
            </p:cNvSpPr>
            <p:nvPr/>
          </p:nvSpPr>
          <p:spPr bwMode="auto">
            <a:xfrm>
              <a:off x="5772150" y="3417888"/>
              <a:ext cx="4763" cy="11112"/>
            </a:xfrm>
            <a:custGeom>
              <a:avLst/>
              <a:gdLst>
                <a:gd name="T0" fmla="*/ 0 w 3"/>
                <a:gd name="T1" fmla="*/ 11112 h 7"/>
                <a:gd name="T2" fmla="*/ 0 w 3"/>
                <a:gd name="T3" fmla="*/ 4762 h 7"/>
                <a:gd name="T4" fmla="*/ 4763 w 3"/>
                <a:gd name="T5" fmla="*/ 0 h 7"/>
                <a:gd name="T6" fmla="*/ 4763 w 3"/>
                <a:gd name="T7" fmla="*/ 4762 h 7"/>
                <a:gd name="T8" fmla="*/ 4763 w 3"/>
                <a:gd name="T9" fmla="*/ 11112 h 7"/>
                <a:gd name="T10" fmla="*/ 0 w 3"/>
                <a:gd name="T11" fmla="*/ 11112 h 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7">
                  <a:moveTo>
                    <a:pt x="0" y="7"/>
                  </a:moveTo>
                  <a:lnTo>
                    <a:pt x="0" y="3"/>
                  </a:lnTo>
                  <a:lnTo>
                    <a:pt x="3" y="0"/>
                  </a:lnTo>
                  <a:lnTo>
                    <a:pt x="3" y="3"/>
                  </a:lnTo>
                  <a:lnTo>
                    <a:pt x="3" y="7"/>
                  </a:lnTo>
                  <a:lnTo>
                    <a:pt x="0" y="7"/>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612" name="Freeform 3706"/>
            <p:cNvSpPr>
              <a:spLocks/>
            </p:cNvSpPr>
            <p:nvPr/>
          </p:nvSpPr>
          <p:spPr bwMode="auto">
            <a:xfrm>
              <a:off x="5748338" y="3435350"/>
              <a:ext cx="11112" cy="12700"/>
            </a:xfrm>
            <a:custGeom>
              <a:avLst/>
              <a:gdLst>
                <a:gd name="T0" fmla="*/ 0 w 7"/>
                <a:gd name="T1" fmla="*/ 12700 h 8"/>
                <a:gd name="T2" fmla="*/ 4762 w 7"/>
                <a:gd name="T3" fmla="*/ 12700 h 8"/>
                <a:gd name="T4" fmla="*/ 4762 w 7"/>
                <a:gd name="T5" fmla="*/ 6350 h 8"/>
                <a:gd name="T6" fmla="*/ 11112 w 7"/>
                <a:gd name="T7" fmla="*/ 0 h 8"/>
                <a:gd name="T8" fmla="*/ 11112 w 7"/>
                <a:gd name="T9" fmla="*/ 6350 h 8"/>
                <a:gd name="T10" fmla="*/ 4762 w 7"/>
                <a:gd name="T11" fmla="*/ 6350 h 8"/>
                <a:gd name="T12" fmla="*/ 4762 w 7"/>
                <a:gd name="T13" fmla="*/ 12700 h 8"/>
                <a:gd name="T14" fmla="*/ 0 w 7"/>
                <a:gd name="T15" fmla="*/ 12700 h 8"/>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7" h="8">
                  <a:moveTo>
                    <a:pt x="0" y="8"/>
                  </a:moveTo>
                  <a:lnTo>
                    <a:pt x="3" y="8"/>
                  </a:lnTo>
                  <a:lnTo>
                    <a:pt x="3" y="4"/>
                  </a:lnTo>
                  <a:lnTo>
                    <a:pt x="7" y="0"/>
                  </a:lnTo>
                  <a:lnTo>
                    <a:pt x="7" y="4"/>
                  </a:lnTo>
                  <a:lnTo>
                    <a:pt x="3" y="4"/>
                  </a:lnTo>
                  <a:lnTo>
                    <a:pt x="3" y="8"/>
                  </a:lnTo>
                  <a:lnTo>
                    <a:pt x="0" y="8"/>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613" name="Freeform 3707"/>
            <p:cNvSpPr>
              <a:spLocks/>
            </p:cNvSpPr>
            <p:nvPr/>
          </p:nvSpPr>
          <p:spPr bwMode="auto">
            <a:xfrm>
              <a:off x="5819775" y="4116388"/>
              <a:ext cx="4763" cy="11112"/>
            </a:xfrm>
            <a:custGeom>
              <a:avLst/>
              <a:gdLst>
                <a:gd name="T0" fmla="*/ 0 w 3"/>
                <a:gd name="T1" fmla="*/ 11112 h 7"/>
                <a:gd name="T2" fmla="*/ 4763 w 3"/>
                <a:gd name="T3" fmla="*/ 4762 h 7"/>
                <a:gd name="T4" fmla="*/ 0 w 3"/>
                <a:gd name="T5" fmla="*/ 4762 h 7"/>
                <a:gd name="T6" fmla="*/ 4763 w 3"/>
                <a:gd name="T7" fmla="*/ 0 h 7"/>
                <a:gd name="T8" fmla="*/ 4763 w 3"/>
                <a:gd name="T9" fmla="*/ 4762 h 7"/>
                <a:gd name="T10" fmla="*/ 4763 w 3"/>
                <a:gd name="T11" fmla="*/ 11112 h 7"/>
                <a:gd name="T12" fmla="*/ 0 w 3"/>
                <a:gd name="T13" fmla="*/ 11112 h 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 h="7">
                  <a:moveTo>
                    <a:pt x="0" y="7"/>
                  </a:moveTo>
                  <a:lnTo>
                    <a:pt x="3" y="3"/>
                  </a:lnTo>
                  <a:lnTo>
                    <a:pt x="0" y="3"/>
                  </a:lnTo>
                  <a:lnTo>
                    <a:pt x="3" y="0"/>
                  </a:lnTo>
                  <a:lnTo>
                    <a:pt x="3" y="3"/>
                  </a:lnTo>
                  <a:lnTo>
                    <a:pt x="3" y="7"/>
                  </a:lnTo>
                  <a:lnTo>
                    <a:pt x="0" y="7"/>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614" name="Rectangle 3708"/>
            <p:cNvSpPr>
              <a:spLocks noChangeArrowheads="1"/>
            </p:cNvSpPr>
            <p:nvPr/>
          </p:nvSpPr>
          <p:spPr bwMode="auto">
            <a:xfrm>
              <a:off x="5772150" y="3381375"/>
              <a:ext cx="4763" cy="6350"/>
            </a:xfrm>
            <a:prstGeom prst="rect">
              <a:avLst/>
            </a:prstGeom>
            <a:noFill/>
            <a:ln w="635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615" name="Freeform 3709"/>
            <p:cNvSpPr>
              <a:spLocks/>
            </p:cNvSpPr>
            <p:nvPr/>
          </p:nvSpPr>
          <p:spPr bwMode="auto">
            <a:xfrm>
              <a:off x="5772150" y="3429000"/>
              <a:ext cx="0" cy="6350"/>
            </a:xfrm>
            <a:custGeom>
              <a:avLst/>
              <a:gdLst>
                <a:gd name="T0" fmla="*/ 6350 h 4"/>
                <a:gd name="T1" fmla="*/ 0 h 4"/>
                <a:gd name="T2" fmla="*/ 6350 h 4"/>
                <a:gd name="T3" fmla="*/ 0 60000 65536"/>
                <a:gd name="T4" fmla="*/ 0 60000 65536"/>
                <a:gd name="T5" fmla="*/ 0 60000 65536"/>
              </a:gdLst>
              <a:ahLst/>
              <a:cxnLst>
                <a:cxn ang="T3">
                  <a:pos x="0" y="T0"/>
                </a:cxn>
                <a:cxn ang="T4">
                  <a:pos x="0" y="T1"/>
                </a:cxn>
                <a:cxn ang="T5">
                  <a:pos x="0" y="T2"/>
                </a:cxn>
              </a:cxnLst>
              <a:rect l="0" t="0" r="r" b="b"/>
              <a:pathLst>
                <a:path h="4">
                  <a:moveTo>
                    <a:pt x="0" y="4"/>
                  </a:moveTo>
                  <a:lnTo>
                    <a:pt x="0" y="0"/>
                  </a:lnTo>
                  <a:lnTo>
                    <a:pt x="0"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616" name="Freeform 3710"/>
            <p:cNvSpPr>
              <a:spLocks/>
            </p:cNvSpPr>
            <p:nvPr/>
          </p:nvSpPr>
          <p:spPr bwMode="auto">
            <a:xfrm>
              <a:off x="5895975" y="4025900"/>
              <a:ext cx="6350" cy="6350"/>
            </a:xfrm>
            <a:custGeom>
              <a:avLst/>
              <a:gdLst>
                <a:gd name="T0" fmla="*/ 6350 w 4"/>
                <a:gd name="T1" fmla="*/ 6350 h 4"/>
                <a:gd name="T2" fmla="*/ 0 w 4"/>
                <a:gd name="T3" fmla="*/ 6350 h 4"/>
                <a:gd name="T4" fmla="*/ 6350 w 4"/>
                <a:gd name="T5" fmla="*/ 6350 h 4"/>
                <a:gd name="T6" fmla="*/ 6350 w 4"/>
                <a:gd name="T7" fmla="*/ 0 h 4"/>
                <a:gd name="T8" fmla="*/ 6350 w 4"/>
                <a:gd name="T9" fmla="*/ 6350 h 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 h="4">
                  <a:moveTo>
                    <a:pt x="4" y="4"/>
                  </a:moveTo>
                  <a:lnTo>
                    <a:pt x="0" y="4"/>
                  </a:lnTo>
                  <a:lnTo>
                    <a:pt x="4" y="4"/>
                  </a:lnTo>
                  <a:lnTo>
                    <a:pt x="4" y="0"/>
                  </a:lnTo>
                  <a:lnTo>
                    <a:pt x="4"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617" name="Freeform 3711"/>
            <p:cNvSpPr>
              <a:spLocks/>
            </p:cNvSpPr>
            <p:nvPr/>
          </p:nvSpPr>
          <p:spPr bwMode="auto">
            <a:xfrm>
              <a:off x="5753100" y="3482975"/>
              <a:ext cx="12700" cy="0"/>
            </a:xfrm>
            <a:custGeom>
              <a:avLst/>
              <a:gdLst>
                <a:gd name="T0" fmla="*/ 12700 w 8"/>
                <a:gd name="T1" fmla="*/ 6350 w 8"/>
                <a:gd name="T2" fmla="*/ 0 w 8"/>
                <a:gd name="T3" fmla="*/ 6350 w 8"/>
                <a:gd name="T4" fmla="*/ 12700 w 8"/>
                <a:gd name="T5" fmla="*/ 0 60000 65536"/>
                <a:gd name="T6" fmla="*/ 0 60000 65536"/>
                <a:gd name="T7" fmla="*/ 0 60000 65536"/>
                <a:gd name="T8" fmla="*/ 0 60000 65536"/>
                <a:gd name="T9" fmla="*/ 0 60000 65536"/>
              </a:gdLst>
              <a:ahLst/>
              <a:cxnLst>
                <a:cxn ang="T5">
                  <a:pos x="T0" y="0"/>
                </a:cxn>
                <a:cxn ang="T6">
                  <a:pos x="T1" y="0"/>
                </a:cxn>
                <a:cxn ang="T7">
                  <a:pos x="T2" y="0"/>
                </a:cxn>
                <a:cxn ang="T8">
                  <a:pos x="T3" y="0"/>
                </a:cxn>
                <a:cxn ang="T9">
                  <a:pos x="T4" y="0"/>
                </a:cxn>
              </a:cxnLst>
              <a:rect l="0" t="0" r="r" b="b"/>
              <a:pathLst>
                <a:path w="8">
                  <a:moveTo>
                    <a:pt x="8" y="0"/>
                  </a:moveTo>
                  <a:lnTo>
                    <a:pt x="4" y="0"/>
                  </a:lnTo>
                  <a:lnTo>
                    <a:pt x="0" y="0"/>
                  </a:lnTo>
                  <a:lnTo>
                    <a:pt x="4" y="0"/>
                  </a:lnTo>
                  <a:lnTo>
                    <a:pt x="8"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618" name="Rectangle 3712"/>
            <p:cNvSpPr>
              <a:spLocks noChangeArrowheads="1"/>
            </p:cNvSpPr>
            <p:nvPr/>
          </p:nvSpPr>
          <p:spPr bwMode="auto">
            <a:xfrm>
              <a:off x="5729288" y="3471863"/>
              <a:ext cx="6350" cy="4762"/>
            </a:xfrm>
            <a:prstGeom prst="rect">
              <a:avLst/>
            </a:prstGeom>
            <a:noFill/>
            <a:ln w="635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619" name="Rectangle 3713"/>
            <p:cNvSpPr>
              <a:spLocks noChangeArrowheads="1"/>
            </p:cNvSpPr>
            <p:nvPr/>
          </p:nvSpPr>
          <p:spPr bwMode="auto">
            <a:xfrm>
              <a:off x="5776913" y="3411538"/>
              <a:ext cx="6350" cy="6350"/>
            </a:xfrm>
            <a:prstGeom prst="rect">
              <a:avLst/>
            </a:prstGeom>
            <a:noFill/>
            <a:ln w="635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620" name="Freeform 3714"/>
            <p:cNvSpPr>
              <a:spLocks/>
            </p:cNvSpPr>
            <p:nvPr/>
          </p:nvSpPr>
          <p:spPr bwMode="auto">
            <a:xfrm>
              <a:off x="5748338" y="3452813"/>
              <a:ext cx="4762" cy="12700"/>
            </a:xfrm>
            <a:custGeom>
              <a:avLst/>
              <a:gdLst>
                <a:gd name="T0" fmla="*/ 0 w 3"/>
                <a:gd name="T1" fmla="*/ 12700 h 8"/>
                <a:gd name="T2" fmla="*/ 4762 w 3"/>
                <a:gd name="T3" fmla="*/ 12700 h 8"/>
                <a:gd name="T4" fmla="*/ 4762 w 3"/>
                <a:gd name="T5" fmla="*/ 6350 h 8"/>
                <a:gd name="T6" fmla="*/ 4762 w 3"/>
                <a:gd name="T7" fmla="*/ 0 h 8"/>
                <a:gd name="T8" fmla="*/ 4762 w 3"/>
                <a:gd name="T9" fmla="*/ 6350 h 8"/>
                <a:gd name="T10" fmla="*/ 4762 w 3"/>
                <a:gd name="T11" fmla="*/ 12700 h 8"/>
                <a:gd name="T12" fmla="*/ 0 w 3"/>
                <a:gd name="T13" fmla="*/ 12700 h 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 h="8">
                  <a:moveTo>
                    <a:pt x="0" y="8"/>
                  </a:moveTo>
                  <a:lnTo>
                    <a:pt x="3" y="8"/>
                  </a:lnTo>
                  <a:lnTo>
                    <a:pt x="3" y="4"/>
                  </a:lnTo>
                  <a:lnTo>
                    <a:pt x="3" y="0"/>
                  </a:lnTo>
                  <a:lnTo>
                    <a:pt x="3" y="4"/>
                  </a:lnTo>
                  <a:lnTo>
                    <a:pt x="3" y="8"/>
                  </a:lnTo>
                  <a:lnTo>
                    <a:pt x="0" y="8"/>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621" name="Freeform 3715"/>
            <p:cNvSpPr>
              <a:spLocks/>
            </p:cNvSpPr>
            <p:nvPr/>
          </p:nvSpPr>
          <p:spPr bwMode="auto">
            <a:xfrm>
              <a:off x="5819775" y="4086225"/>
              <a:ext cx="4763" cy="6350"/>
            </a:xfrm>
            <a:custGeom>
              <a:avLst/>
              <a:gdLst>
                <a:gd name="T0" fmla="*/ 0 w 3"/>
                <a:gd name="T1" fmla="*/ 6350 h 4"/>
                <a:gd name="T2" fmla="*/ 0 w 3"/>
                <a:gd name="T3" fmla="*/ 0 h 4"/>
                <a:gd name="T4" fmla="*/ 4763 w 3"/>
                <a:gd name="T5" fmla="*/ 6350 h 4"/>
                <a:gd name="T6" fmla="*/ 0 w 3"/>
                <a:gd name="T7" fmla="*/ 6350 h 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 h="4">
                  <a:moveTo>
                    <a:pt x="0" y="4"/>
                  </a:moveTo>
                  <a:lnTo>
                    <a:pt x="0" y="0"/>
                  </a:lnTo>
                  <a:lnTo>
                    <a:pt x="3" y="4"/>
                  </a:lnTo>
                  <a:lnTo>
                    <a:pt x="0"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622" name="Freeform 3716"/>
            <p:cNvSpPr>
              <a:spLocks/>
            </p:cNvSpPr>
            <p:nvPr/>
          </p:nvSpPr>
          <p:spPr bwMode="auto">
            <a:xfrm>
              <a:off x="5921375" y="3500438"/>
              <a:ext cx="0" cy="12700"/>
            </a:xfrm>
            <a:custGeom>
              <a:avLst/>
              <a:gdLst>
                <a:gd name="T0" fmla="*/ 12700 h 8"/>
                <a:gd name="T1" fmla="*/ 6350 h 8"/>
                <a:gd name="T2" fmla="*/ 0 h 8"/>
                <a:gd name="T3" fmla="*/ 6350 h 8"/>
                <a:gd name="T4" fmla="*/ 12700 h 8"/>
                <a:gd name="T5" fmla="*/ 0 60000 65536"/>
                <a:gd name="T6" fmla="*/ 0 60000 65536"/>
                <a:gd name="T7" fmla="*/ 0 60000 65536"/>
                <a:gd name="T8" fmla="*/ 0 60000 65536"/>
                <a:gd name="T9" fmla="*/ 0 60000 65536"/>
              </a:gdLst>
              <a:ahLst/>
              <a:cxnLst>
                <a:cxn ang="T5">
                  <a:pos x="0" y="T0"/>
                </a:cxn>
                <a:cxn ang="T6">
                  <a:pos x="0" y="T1"/>
                </a:cxn>
                <a:cxn ang="T7">
                  <a:pos x="0" y="T2"/>
                </a:cxn>
                <a:cxn ang="T8">
                  <a:pos x="0" y="T3"/>
                </a:cxn>
                <a:cxn ang="T9">
                  <a:pos x="0" y="T4"/>
                </a:cxn>
              </a:cxnLst>
              <a:rect l="0" t="0" r="r" b="b"/>
              <a:pathLst>
                <a:path h="8">
                  <a:moveTo>
                    <a:pt x="0" y="8"/>
                  </a:moveTo>
                  <a:lnTo>
                    <a:pt x="0" y="4"/>
                  </a:lnTo>
                  <a:lnTo>
                    <a:pt x="0" y="0"/>
                  </a:lnTo>
                  <a:lnTo>
                    <a:pt x="0" y="4"/>
                  </a:lnTo>
                  <a:lnTo>
                    <a:pt x="0" y="8"/>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623" name="Freeform 3717"/>
            <p:cNvSpPr>
              <a:spLocks/>
            </p:cNvSpPr>
            <p:nvPr/>
          </p:nvSpPr>
          <p:spPr bwMode="auto">
            <a:xfrm>
              <a:off x="5759450" y="3441700"/>
              <a:ext cx="6350" cy="6350"/>
            </a:xfrm>
            <a:custGeom>
              <a:avLst/>
              <a:gdLst>
                <a:gd name="T0" fmla="*/ 0 w 4"/>
                <a:gd name="T1" fmla="*/ 6350 h 4"/>
                <a:gd name="T2" fmla="*/ 6350 w 4"/>
                <a:gd name="T3" fmla="*/ 6350 h 4"/>
                <a:gd name="T4" fmla="*/ 6350 w 4"/>
                <a:gd name="T5" fmla="*/ 0 h 4"/>
                <a:gd name="T6" fmla="*/ 6350 w 4"/>
                <a:gd name="T7" fmla="*/ 6350 h 4"/>
                <a:gd name="T8" fmla="*/ 0 w 4"/>
                <a:gd name="T9" fmla="*/ 6350 h 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 h="4">
                  <a:moveTo>
                    <a:pt x="0" y="4"/>
                  </a:moveTo>
                  <a:lnTo>
                    <a:pt x="4" y="4"/>
                  </a:lnTo>
                  <a:lnTo>
                    <a:pt x="4" y="0"/>
                  </a:lnTo>
                  <a:lnTo>
                    <a:pt x="4" y="4"/>
                  </a:lnTo>
                  <a:lnTo>
                    <a:pt x="0"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624" name="Freeform 3718"/>
            <p:cNvSpPr>
              <a:spLocks/>
            </p:cNvSpPr>
            <p:nvPr/>
          </p:nvSpPr>
          <p:spPr bwMode="auto">
            <a:xfrm>
              <a:off x="5926138" y="4008438"/>
              <a:ext cx="6350" cy="6350"/>
            </a:xfrm>
            <a:custGeom>
              <a:avLst/>
              <a:gdLst>
                <a:gd name="T0" fmla="*/ 0 w 4"/>
                <a:gd name="T1" fmla="*/ 6350 h 4"/>
                <a:gd name="T2" fmla="*/ 0 w 4"/>
                <a:gd name="T3" fmla="*/ 0 h 4"/>
                <a:gd name="T4" fmla="*/ 6350 w 4"/>
                <a:gd name="T5" fmla="*/ 6350 h 4"/>
                <a:gd name="T6" fmla="*/ 0 w 4"/>
                <a:gd name="T7" fmla="*/ 6350 h 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 h="4">
                  <a:moveTo>
                    <a:pt x="0" y="4"/>
                  </a:moveTo>
                  <a:lnTo>
                    <a:pt x="0" y="0"/>
                  </a:lnTo>
                  <a:lnTo>
                    <a:pt x="4" y="4"/>
                  </a:lnTo>
                  <a:lnTo>
                    <a:pt x="0"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625" name="Freeform 3719"/>
            <p:cNvSpPr>
              <a:spLocks/>
            </p:cNvSpPr>
            <p:nvPr/>
          </p:nvSpPr>
          <p:spPr bwMode="auto">
            <a:xfrm>
              <a:off x="5807075" y="3471863"/>
              <a:ext cx="6350" cy="4762"/>
            </a:xfrm>
            <a:custGeom>
              <a:avLst/>
              <a:gdLst>
                <a:gd name="T0" fmla="*/ 6350 w 4"/>
                <a:gd name="T1" fmla="*/ 4762 h 3"/>
                <a:gd name="T2" fmla="*/ 0 w 4"/>
                <a:gd name="T3" fmla="*/ 4762 h 3"/>
                <a:gd name="T4" fmla="*/ 6350 w 4"/>
                <a:gd name="T5" fmla="*/ 4762 h 3"/>
                <a:gd name="T6" fmla="*/ 6350 w 4"/>
                <a:gd name="T7" fmla="*/ 0 h 3"/>
                <a:gd name="T8" fmla="*/ 6350 w 4"/>
                <a:gd name="T9" fmla="*/ 4762 h 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 h="3">
                  <a:moveTo>
                    <a:pt x="4" y="3"/>
                  </a:moveTo>
                  <a:lnTo>
                    <a:pt x="0" y="3"/>
                  </a:lnTo>
                  <a:lnTo>
                    <a:pt x="4" y="3"/>
                  </a:lnTo>
                  <a:lnTo>
                    <a:pt x="4" y="0"/>
                  </a:lnTo>
                  <a:lnTo>
                    <a:pt x="4" y="3"/>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626" name="Freeform 3720"/>
            <p:cNvSpPr>
              <a:spLocks/>
            </p:cNvSpPr>
            <p:nvPr/>
          </p:nvSpPr>
          <p:spPr bwMode="auto">
            <a:xfrm>
              <a:off x="5753100" y="3441700"/>
              <a:ext cx="6350" cy="6350"/>
            </a:xfrm>
            <a:custGeom>
              <a:avLst/>
              <a:gdLst>
                <a:gd name="T0" fmla="*/ 6350 w 4"/>
                <a:gd name="T1" fmla="*/ 6350 h 4"/>
                <a:gd name="T2" fmla="*/ 0 w 4"/>
                <a:gd name="T3" fmla="*/ 6350 h 4"/>
                <a:gd name="T4" fmla="*/ 6350 w 4"/>
                <a:gd name="T5" fmla="*/ 6350 h 4"/>
                <a:gd name="T6" fmla="*/ 6350 w 4"/>
                <a:gd name="T7" fmla="*/ 0 h 4"/>
                <a:gd name="T8" fmla="*/ 6350 w 4"/>
                <a:gd name="T9" fmla="*/ 6350 h 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 h="4">
                  <a:moveTo>
                    <a:pt x="4" y="4"/>
                  </a:moveTo>
                  <a:lnTo>
                    <a:pt x="0" y="4"/>
                  </a:lnTo>
                  <a:lnTo>
                    <a:pt x="4" y="4"/>
                  </a:lnTo>
                  <a:lnTo>
                    <a:pt x="4" y="0"/>
                  </a:lnTo>
                  <a:lnTo>
                    <a:pt x="4"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627" name="Freeform 3721"/>
            <p:cNvSpPr>
              <a:spLocks/>
            </p:cNvSpPr>
            <p:nvPr/>
          </p:nvSpPr>
          <p:spPr bwMode="auto">
            <a:xfrm>
              <a:off x="5753100" y="3459163"/>
              <a:ext cx="6350" cy="0"/>
            </a:xfrm>
            <a:custGeom>
              <a:avLst/>
              <a:gdLst>
                <a:gd name="T0" fmla="*/ 0 w 4"/>
                <a:gd name="T1" fmla="*/ 6350 w 4"/>
                <a:gd name="T2" fmla="*/ 0 w 4"/>
                <a:gd name="T3" fmla="*/ 0 60000 65536"/>
                <a:gd name="T4" fmla="*/ 0 60000 65536"/>
                <a:gd name="T5" fmla="*/ 0 60000 65536"/>
              </a:gdLst>
              <a:ahLst/>
              <a:cxnLst>
                <a:cxn ang="T3">
                  <a:pos x="T0" y="0"/>
                </a:cxn>
                <a:cxn ang="T4">
                  <a:pos x="T1" y="0"/>
                </a:cxn>
                <a:cxn ang="T5">
                  <a:pos x="T2" y="0"/>
                </a:cxn>
              </a:cxnLst>
              <a:rect l="0" t="0" r="r" b="b"/>
              <a:pathLst>
                <a:path w="4">
                  <a:moveTo>
                    <a:pt x="0" y="0"/>
                  </a:moveTo>
                  <a:lnTo>
                    <a:pt x="4" y="0"/>
                  </a:lnTo>
                  <a:lnTo>
                    <a:pt x="0"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628" name="Freeform 3722"/>
            <p:cNvSpPr>
              <a:spLocks/>
            </p:cNvSpPr>
            <p:nvPr/>
          </p:nvSpPr>
          <p:spPr bwMode="auto">
            <a:xfrm>
              <a:off x="5724525" y="3471863"/>
              <a:ext cx="4763" cy="0"/>
            </a:xfrm>
            <a:custGeom>
              <a:avLst/>
              <a:gdLst>
                <a:gd name="T0" fmla="*/ 0 w 3"/>
                <a:gd name="T1" fmla="*/ 4763 w 3"/>
                <a:gd name="T2" fmla="*/ 0 w 3"/>
                <a:gd name="T3" fmla="*/ 0 60000 65536"/>
                <a:gd name="T4" fmla="*/ 0 60000 65536"/>
                <a:gd name="T5" fmla="*/ 0 60000 65536"/>
              </a:gdLst>
              <a:ahLst/>
              <a:cxnLst>
                <a:cxn ang="T3">
                  <a:pos x="T0" y="0"/>
                </a:cxn>
                <a:cxn ang="T4">
                  <a:pos x="T1" y="0"/>
                </a:cxn>
                <a:cxn ang="T5">
                  <a:pos x="T2" y="0"/>
                </a:cxn>
              </a:cxnLst>
              <a:rect l="0" t="0" r="r" b="b"/>
              <a:pathLst>
                <a:path w="3">
                  <a:moveTo>
                    <a:pt x="0" y="0"/>
                  </a:moveTo>
                  <a:lnTo>
                    <a:pt x="3" y="0"/>
                  </a:lnTo>
                  <a:lnTo>
                    <a:pt x="0"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629" name="Freeform 3723"/>
            <p:cNvSpPr>
              <a:spLocks/>
            </p:cNvSpPr>
            <p:nvPr/>
          </p:nvSpPr>
          <p:spPr bwMode="auto">
            <a:xfrm>
              <a:off x="6064250" y="3757613"/>
              <a:ext cx="4763" cy="6350"/>
            </a:xfrm>
            <a:custGeom>
              <a:avLst/>
              <a:gdLst>
                <a:gd name="T0" fmla="*/ 0 w 3"/>
                <a:gd name="T1" fmla="*/ 6350 h 4"/>
                <a:gd name="T2" fmla="*/ 0 w 3"/>
                <a:gd name="T3" fmla="*/ 0 h 4"/>
                <a:gd name="T4" fmla="*/ 4763 w 3"/>
                <a:gd name="T5" fmla="*/ 0 h 4"/>
                <a:gd name="T6" fmla="*/ 0 w 3"/>
                <a:gd name="T7" fmla="*/ 6350 h 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 h="4">
                  <a:moveTo>
                    <a:pt x="0" y="4"/>
                  </a:moveTo>
                  <a:lnTo>
                    <a:pt x="0" y="0"/>
                  </a:lnTo>
                  <a:lnTo>
                    <a:pt x="3" y="0"/>
                  </a:lnTo>
                  <a:lnTo>
                    <a:pt x="0"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630" name="Rectangle 3724"/>
            <p:cNvSpPr>
              <a:spLocks noChangeArrowheads="1"/>
            </p:cNvSpPr>
            <p:nvPr/>
          </p:nvSpPr>
          <p:spPr bwMode="auto">
            <a:xfrm>
              <a:off x="6057900" y="3770313"/>
              <a:ext cx="6350" cy="4762"/>
            </a:xfrm>
            <a:prstGeom prst="rect">
              <a:avLst/>
            </a:prstGeom>
            <a:noFill/>
            <a:ln w="635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631" name="Freeform 3725"/>
            <p:cNvSpPr>
              <a:spLocks/>
            </p:cNvSpPr>
            <p:nvPr/>
          </p:nvSpPr>
          <p:spPr bwMode="auto">
            <a:xfrm>
              <a:off x="5824538" y="3459163"/>
              <a:ext cx="0" cy="6350"/>
            </a:xfrm>
            <a:custGeom>
              <a:avLst/>
              <a:gdLst>
                <a:gd name="T0" fmla="*/ 6350 h 4"/>
                <a:gd name="T1" fmla="*/ 0 h 4"/>
                <a:gd name="T2" fmla="*/ 6350 h 4"/>
                <a:gd name="T3" fmla="*/ 0 60000 65536"/>
                <a:gd name="T4" fmla="*/ 0 60000 65536"/>
                <a:gd name="T5" fmla="*/ 0 60000 65536"/>
              </a:gdLst>
              <a:ahLst/>
              <a:cxnLst>
                <a:cxn ang="T3">
                  <a:pos x="0" y="T0"/>
                </a:cxn>
                <a:cxn ang="T4">
                  <a:pos x="0" y="T1"/>
                </a:cxn>
                <a:cxn ang="T5">
                  <a:pos x="0" y="T2"/>
                </a:cxn>
              </a:cxnLst>
              <a:rect l="0" t="0" r="r" b="b"/>
              <a:pathLst>
                <a:path h="4">
                  <a:moveTo>
                    <a:pt x="0" y="4"/>
                  </a:moveTo>
                  <a:lnTo>
                    <a:pt x="0" y="0"/>
                  </a:lnTo>
                  <a:lnTo>
                    <a:pt x="0"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632" name="Freeform 3726"/>
            <p:cNvSpPr>
              <a:spLocks/>
            </p:cNvSpPr>
            <p:nvPr/>
          </p:nvSpPr>
          <p:spPr bwMode="auto">
            <a:xfrm>
              <a:off x="5759450" y="3435350"/>
              <a:ext cx="6350" cy="0"/>
            </a:xfrm>
            <a:custGeom>
              <a:avLst/>
              <a:gdLst>
                <a:gd name="T0" fmla="*/ 6350 w 4"/>
                <a:gd name="T1" fmla="*/ 0 w 4"/>
                <a:gd name="T2" fmla="*/ 6350 w 4"/>
                <a:gd name="T3" fmla="*/ 0 60000 65536"/>
                <a:gd name="T4" fmla="*/ 0 60000 65536"/>
                <a:gd name="T5" fmla="*/ 0 60000 65536"/>
              </a:gdLst>
              <a:ahLst/>
              <a:cxnLst>
                <a:cxn ang="T3">
                  <a:pos x="T0" y="0"/>
                </a:cxn>
                <a:cxn ang="T4">
                  <a:pos x="T1" y="0"/>
                </a:cxn>
                <a:cxn ang="T5">
                  <a:pos x="T2" y="0"/>
                </a:cxn>
              </a:cxnLst>
              <a:rect l="0" t="0" r="r" b="b"/>
              <a:pathLst>
                <a:path w="4">
                  <a:moveTo>
                    <a:pt x="4" y="0"/>
                  </a:moveTo>
                  <a:lnTo>
                    <a:pt x="0" y="0"/>
                  </a:lnTo>
                  <a:lnTo>
                    <a:pt x="4"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633" name="Freeform 3727"/>
            <p:cNvSpPr>
              <a:spLocks/>
            </p:cNvSpPr>
            <p:nvPr/>
          </p:nvSpPr>
          <p:spPr bwMode="auto">
            <a:xfrm>
              <a:off x="5759450" y="3441700"/>
              <a:ext cx="6350" cy="6350"/>
            </a:xfrm>
            <a:custGeom>
              <a:avLst/>
              <a:gdLst>
                <a:gd name="T0" fmla="*/ 0 w 4"/>
                <a:gd name="T1" fmla="*/ 6350 h 4"/>
                <a:gd name="T2" fmla="*/ 0 w 4"/>
                <a:gd name="T3" fmla="*/ 0 h 4"/>
                <a:gd name="T4" fmla="*/ 6350 w 4"/>
                <a:gd name="T5" fmla="*/ 0 h 4"/>
                <a:gd name="T6" fmla="*/ 0 w 4"/>
                <a:gd name="T7" fmla="*/ 6350 h 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 h="4">
                  <a:moveTo>
                    <a:pt x="0" y="4"/>
                  </a:moveTo>
                  <a:lnTo>
                    <a:pt x="0" y="0"/>
                  </a:lnTo>
                  <a:lnTo>
                    <a:pt x="4" y="0"/>
                  </a:lnTo>
                  <a:lnTo>
                    <a:pt x="0"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634" name="Freeform 3728"/>
            <p:cNvSpPr>
              <a:spLocks/>
            </p:cNvSpPr>
            <p:nvPr/>
          </p:nvSpPr>
          <p:spPr bwMode="auto">
            <a:xfrm>
              <a:off x="5908675" y="3465513"/>
              <a:ext cx="6350" cy="6350"/>
            </a:xfrm>
            <a:custGeom>
              <a:avLst/>
              <a:gdLst>
                <a:gd name="T0" fmla="*/ 0 w 4"/>
                <a:gd name="T1" fmla="*/ 6350 h 4"/>
                <a:gd name="T2" fmla="*/ 0 w 4"/>
                <a:gd name="T3" fmla="*/ 0 h 4"/>
                <a:gd name="T4" fmla="*/ 6350 w 4"/>
                <a:gd name="T5" fmla="*/ 0 h 4"/>
                <a:gd name="T6" fmla="*/ 0 w 4"/>
                <a:gd name="T7" fmla="*/ 6350 h 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 h="4">
                  <a:moveTo>
                    <a:pt x="0" y="4"/>
                  </a:moveTo>
                  <a:lnTo>
                    <a:pt x="0" y="0"/>
                  </a:lnTo>
                  <a:lnTo>
                    <a:pt x="4" y="0"/>
                  </a:lnTo>
                  <a:lnTo>
                    <a:pt x="0"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635" name="Rectangle 3729"/>
            <p:cNvSpPr>
              <a:spLocks noChangeArrowheads="1"/>
            </p:cNvSpPr>
            <p:nvPr/>
          </p:nvSpPr>
          <p:spPr bwMode="auto">
            <a:xfrm>
              <a:off x="5783263" y="3405188"/>
              <a:ext cx="6350" cy="6350"/>
            </a:xfrm>
            <a:prstGeom prst="rect">
              <a:avLst/>
            </a:prstGeom>
            <a:noFill/>
            <a:ln w="635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636" name="Freeform 3730"/>
            <p:cNvSpPr>
              <a:spLocks/>
            </p:cNvSpPr>
            <p:nvPr/>
          </p:nvSpPr>
          <p:spPr bwMode="auto">
            <a:xfrm>
              <a:off x="5759450" y="3452813"/>
              <a:ext cx="6350" cy="0"/>
            </a:xfrm>
            <a:custGeom>
              <a:avLst/>
              <a:gdLst>
                <a:gd name="T0" fmla="*/ 0 w 4"/>
                <a:gd name="T1" fmla="*/ 6350 w 4"/>
                <a:gd name="T2" fmla="*/ 0 w 4"/>
                <a:gd name="T3" fmla="*/ 0 60000 65536"/>
                <a:gd name="T4" fmla="*/ 0 60000 65536"/>
                <a:gd name="T5" fmla="*/ 0 60000 65536"/>
              </a:gdLst>
              <a:ahLst/>
              <a:cxnLst>
                <a:cxn ang="T3">
                  <a:pos x="T0" y="0"/>
                </a:cxn>
                <a:cxn ang="T4">
                  <a:pos x="T1" y="0"/>
                </a:cxn>
                <a:cxn ang="T5">
                  <a:pos x="T2" y="0"/>
                </a:cxn>
              </a:cxnLst>
              <a:rect l="0" t="0" r="r" b="b"/>
              <a:pathLst>
                <a:path w="4">
                  <a:moveTo>
                    <a:pt x="0" y="0"/>
                  </a:moveTo>
                  <a:lnTo>
                    <a:pt x="4" y="0"/>
                  </a:lnTo>
                  <a:lnTo>
                    <a:pt x="0"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637" name="Freeform 3731"/>
            <p:cNvSpPr>
              <a:spLocks/>
            </p:cNvSpPr>
            <p:nvPr/>
          </p:nvSpPr>
          <p:spPr bwMode="auto">
            <a:xfrm>
              <a:off x="5807075" y="3476625"/>
              <a:ext cx="0" cy="6350"/>
            </a:xfrm>
            <a:custGeom>
              <a:avLst/>
              <a:gdLst>
                <a:gd name="T0" fmla="*/ 6350 h 4"/>
                <a:gd name="T1" fmla="*/ 0 h 4"/>
                <a:gd name="T2" fmla="*/ 6350 h 4"/>
                <a:gd name="T3" fmla="*/ 0 60000 65536"/>
                <a:gd name="T4" fmla="*/ 0 60000 65536"/>
                <a:gd name="T5" fmla="*/ 0 60000 65536"/>
              </a:gdLst>
              <a:ahLst/>
              <a:cxnLst>
                <a:cxn ang="T3">
                  <a:pos x="0" y="T0"/>
                </a:cxn>
                <a:cxn ang="T4">
                  <a:pos x="0" y="T1"/>
                </a:cxn>
                <a:cxn ang="T5">
                  <a:pos x="0" y="T2"/>
                </a:cxn>
              </a:cxnLst>
              <a:rect l="0" t="0" r="r" b="b"/>
              <a:pathLst>
                <a:path h="4">
                  <a:moveTo>
                    <a:pt x="0" y="4"/>
                  </a:moveTo>
                  <a:lnTo>
                    <a:pt x="0" y="0"/>
                  </a:lnTo>
                  <a:lnTo>
                    <a:pt x="0"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638" name="Freeform 3732"/>
            <p:cNvSpPr>
              <a:spLocks/>
            </p:cNvSpPr>
            <p:nvPr/>
          </p:nvSpPr>
          <p:spPr bwMode="auto">
            <a:xfrm>
              <a:off x="5759450" y="3441700"/>
              <a:ext cx="6350" cy="0"/>
            </a:xfrm>
            <a:custGeom>
              <a:avLst/>
              <a:gdLst>
                <a:gd name="T0" fmla="*/ 6350 w 4"/>
                <a:gd name="T1" fmla="*/ 0 w 4"/>
                <a:gd name="T2" fmla="*/ 6350 w 4"/>
                <a:gd name="T3" fmla="*/ 0 60000 65536"/>
                <a:gd name="T4" fmla="*/ 0 60000 65536"/>
                <a:gd name="T5" fmla="*/ 0 60000 65536"/>
              </a:gdLst>
              <a:ahLst/>
              <a:cxnLst>
                <a:cxn ang="T3">
                  <a:pos x="T0" y="0"/>
                </a:cxn>
                <a:cxn ang="T4">
                  <a:pos x="T1" y="0"/>
                </a:cxn>
                <a:cxn ang="T5">
                  <a:pos x="T2" y="0"/>
                </a:cxn>
              </a:cxnLst>
              <a:rect l="0" t="0" r="r" b="b"/>
              <a:pathLst>
                <a:path w="4">
                  <a:moveTo>
                    <a:pt x="4" y="0"/>
                  </a:moveTo>
                  <a:lnTo>
                    <a:pt x="0" y="0"/>
                  </a:lnTo>
                  <a:lnTo>
                    <a:pt x="4"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639" name="Freeform 3733"/>
            <p:cNvSpPr>
              <a:spLocks/>
            </p:cNvSpPr>
            <p:nvPr/>
          </p:nvSpPr>
          <p:spPr bwMode="auto">
            <a:xfrm>
              <a:off x="5772150" y="3381375"/>
              <a:ext cx="4763" cy="0"/>
            </a:xfrm>
            <a:custGeom>
              <a:avLst/>
              <a:gdLst>
                <a:gd name="T0" fmla="*/ 0 w 3"/>
                <a:gd name="T1" fmla="*/ 4763 w 3"/>
                <a:gd name="T2" fmla="*/ 0 w 3"/>
                <a:gd name="T3" fmla="*/ 0 60000 65536"/>
                <a:gd name="T4" fmla="*/ 0 60000 65536"/>
                <a:gd name="T5" fmla="*/ 0 60000 65536"/>
              </a:gdLst>
              <a:ahLst/>
              <a:cxnLst>
                <a:cxn ang="T3">
                  <a:pos x="T0" y="0"/>
                </a:cxn>
                <a:cxn ang="T4">
                  <a:pos x="T1" y="0"/>
                </a:cxn>
                <a:cxn ang="T5">
                  <a:pos x="T2" y="0"/>
                </a:cxn>
              </a:cxnLst>
              <a:rect l="0" t="0" r="r" b="b"/>
              <a:pathLst>
                <a:path w="3">
                  <a:moveTo>
                    <a:pt x="0" y="0"/>
                  </a:moveTo>
                  <a:lnTo>
                    <a:pt x="3" y="0"/>
                  </a:lnTo>
                  <a:lnTo>
                    <a:pt x="0"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640" name="Rectangle 3734"/>
            <p:cNvSpPr>
              <a:spLocks noChangeArrowheads="1"/>
            </p:cNvSpPr>
            <p:nvPr/>
          </p:nvSpPr>
          <p:spPr bwMode="auto">
            <a:xfrm>
              <a:off x="5915025" y="3471863"/>
              <a:ext cx="6350" cy="4762"/>
            </a:xfrm>
            <a:prstGeom prst="rect">
              <a:avLst/>
            </a:prstGeom>
            <a:noFill/>
            <a:ln w="635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641" name="Rectangle 3735"/>
            <p:cNvSpPr>
              <a:spLocks noChangeArrowheads="1"/>
            </p:cNvSpPr>
            <p:nvPr/>
          </p:nvSpPr>
          <p:spPr bwMode="auto">
            <a:xfrm>
              <a:off x="5891213" y="3465513"/>
              <a:ext cx="4762" cy="6350"/>
            </a:xfrm>
            <a:prstGeom prst="rect">
              <a:avLst/>
            </a:prstGeom>
            <a:noFill/>
            <a:ln w="635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642" name="Freeform 3736"/>
            <p:cNvSpPr>
              <a:spLocks/>
            </p:cNvSpPr>
            <p:nvPr/>
          </p:nvSpPr>
          <p:spPr bwMode="auto">
            <a:xfrm>
              <a:off x="5872163" y="4032250"/>
              <a:ext cx="6350" cy="0"/>
            </a:xfrm>
            <a:custGeom>
              <a:avLst/>
              <a:gdLst>
                <a:gd name="T0" fmla="*/ 6350 w 4"/>
                <a:gd name="T1" fmla="*/ 0 w 4"/>
                <a:gd name="T2" fmla="*/ 6350 w 4"/>
                <a:gd name="T3" fmla="*/ 0 60000 65536"/>
                <a:gd name="T4" fmla="*/ 0 60000 65536"/>
                <a:gd name="T5" fmla="*/ 0 60000 65536"/>
              </a:gdLst>
              <a:ahLst/>
              <a:cxnLst>
                <a:cxn ang="T3">
                  <a:pos x="T0" y="0"/>
                </a:cxn>
                <a:cxn ang="T4">
                  <a:pos x="T1" y="0"/>
                </a:cxn>
                <a:cxn ang="T5">
                  <a:pos x="T2" y="0"/>
                </a:cxn>
              </a:cxnLst>
              <a:rect l="0" t="0" r="r" b="b"/>
              <a:pathLst>
                <a:path w="4">
                  <a:moveTo>
                    <a:pt x="4" y="0"/>
                  </a:moveTo>
                  <a:lnTo>
                    <a:pt x="0" y="0"/>
                  </a:lnTo>
                  <a:lnTo>
                    <a:pt x="4"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643" name="Freeform 3738"/>
            <p:cNvSpPr>
              <a:spLocks/>
            </p:cNvSpPr>
            <p:nvPr/>
          </p:nvSpPr>
          <p:spPr bwMode="auto">
            <a:xfrm>
              <a:off x="5575300" y="4187825"/>
              <a:ext cx="130175" cy="119063"/>
            </a:xfrm>
            <a:custGeom>
              <a:avLst/>
              <a:gdLst>
                <a:gd name="T0" fmla="*/ 123825 w 82"/>
                <a:gd name="T1" fmla="*/ 88900 h 75"/>
                <a:gd name="T2" fmla="*/ 119063 w 82"/>
                <a:gd name="T3" fmla="*/ 95250 h 75"/>
                <a:gd name="T4" fmla="*/ 119063 w 82"/>
                <a:gd name="T5" fmla="*/ 101600 h 75"/>
                <a:gd name="T6" fmla="*/ 106363 w 82"/>
                <a:gd name="T7" fmla="*/ 112713 h 75"/>
                <a:gd name="T8" fmla="*/ 106363 w 82"/>
                <a:gd name="T9" fmla="*/ 112713 h 75"/>
                <a:gd name="T10" fmla="*/ 100013 w 82"/>
                <a:gd name="T11" fmla="*/ 112713 h 75"/>
                <a:gd name="T12" fmla="*/ 95250 w 82"/>
                <a:gd name="T13" fmla="*/ 119063 h 75"/>
                <a:gd name="T14" fmla="*/ 88900 w 82"/>
                <a:gd name="T15" fmla="*/ 119063 h 75"/>
                <a:gd name="T16" fmla="*/ 76200 w 82"/>
                <a:gd name="T17" fmla="*/ 119063 h 75"/>
                <a:gd name="T18" fmla="*/ 76200 w 82"/>
                <a:gd name="T19" fmla="*/ 119063 h 75"/>
                <a:gd name="T20" fmla="*/ 65088 w 82"/>
                <a:gd name="T21" fmla="*/ 112713 h 75"/>
                <a:gd name="T22" fmla="*/ 58738 w 82"/>
                <a:gd name="T23" fmla="*/ 119063 h 75"/>
                <a:gd name="T24" fmla="*/ 47625 w 82"/>
                <a:gd name="T25" fmla="*/ 119063 h 75"/>
                <a:gd name="T26" fmla="*/ 41275 w 82"/>
                <a:gd name="T27" fmla="*/ 112713 h 75"/>
                <a:gd name="T28" fmla="*/ 23813 w 82"/>
                <a:gd name="T29" fmla="*/ 106363 h 75"/>
                <a:gd name="T30" fmla="*/ 11113 w 82"/>
                <a:gd name="T31" fmla="*/ 106363 h 75"/>
                <a:gd name="T32" fmla="*/ 4763 w 82"/>
                <a:gd name="T33" fmla="*/ 101600 h 75"/>
                <a:gd name="T34" fmla="*/ 0 w 82"/>
                <a:gd name="T35" fmla="*/ 95250 h 75"/>
                <a:gd name="T36" fmla="*/ 0 w 82"/>
                <a:gd name="T37" fmla="*/ 88900 h 75"/>
                <a:gd name="T38" fmla="*/ 0 w 82"/>
                <a:gd name="T39" fmla="*/ 82550 h 75"/>
                <a:gd name="T40" fmla="*/ 0 w 82"/>
                <a:gd name="T41" fmla="*/ 77788 h 75"/>
                <a:gd name="T42" fmla="*/ 0 w 82"/>
                <a:gd name="T43" fmla="*/ 77788 h 75"/>
                <a:gd name="T44" fmla="*/ 4763 w 82"/>
                <a:gd name="T45" fmla="*/ 71438 h 75"/>
                <a:gd name="T46" fmla="*/ 11113 w 82"/>
                <a:gd name="T47" fmla="*/ 71438 h 75"/>
                <a:gd name="T48" fmla="*/ 4763 w 82"/>
                <a:gd name="T49" fmla="*/ 65088 h 75"/>
                <a:gd name="T50" fmla="*/ 4763 w 82"/>
                <a:gd name="T51" fmla="*/ 58738 h 75"/>
                <a:gd name="T52" fmla="*/ 4763 w 82"/>
                <a:gd name="T53" fmla="*/ 53975 h 75"/>
                <a:gd name="T54" fmla="*/ 4763 w 82"/>
                <a:gd name="T55" fmla="*/ 53975 h 75"/>
                <a:gd name="T56" fmla="*/ 4763 w 82"/>
                <a:gd name="T57" fmla="*/ 47625 h 75"/>
                <a:gd name="T58" fmla="*/ 4763 w 82"/>
                <a:gd name="T59" fmla="*/ 41275 h 75"/>
                <a:gd name="T60" fmla="*/ 11113 w 82"/>
                <a:gd name="T61" fmla="*/ 34925 h 75"/>
                <a:gd name="T62" fmla="*/ 11113 w 82"/>
                <a:gd name="T63" fmla="*/ 34925 h 75"/>
                <a:gd name="T64" fmla="*/ 11113 w 82"/>
                <a:gd name="T65" fmla="*/ 30163 h 75"/>
                <a:gd name="T66" fmla="*/ 17463 w 82"/>
                <a:gd name="T67" fmla="*/ 17463 h 75"/>
                <a:gd name="T68" fmla="*/ 11113 w 82"/>
                <a:gd name="T69" fmla="*/ 11113 h 75"/>
                <a:gd name="T70" fmla="*/ 17463 w 82"/>
                <a:gd name="T71" fmla="*/ 4763 h 75"/>
                <a:gd name="T72" fmla="*/ 17463 w 82"/>
                <a:gd name="T73" fmla="*/ 0 h 75"/>
                <a:gd name="T74" fmla="*/ 23813 w 82"/>
                <a:gd name="T75" fmla="*/ 4763 h 75"/>
                <a:gd name="T76" fmla="*/ 28575 w 82"/>
                <a:gd name="T77" fmla="*/ 4763 h 75"/>
                <a:gd name="T78" fmla="*/ 28575 w 82"/>
                <a:gd name="T79" fmla="*/ 0 h 75"/>
                <a:gd name="T80" fmla="*/ 41275 w 82"/>
                <a:gd name="T81" fmla="*/ 0 h 75"/>
                <a:gd name="T82" fmla="*/ 47625 w 82"/>
                <a:gd name="T83" fmla="*/ 4763 h 75"/>
                <a:gd name="T84" fmla="*/ 52388 w 82"/>
                <a:gd name="T85" fmla="*/ 11113 h 75"/>
                <a:gd name="T86" fmla="*/ 58738 w 82"/>
                <a:gd name="T87" fmla="*/ 17463 h 75"/>
                <a:gd name="T88" fmla="*/ 58738 w 82"/>
                <a:gd name="T89" fmla="*/ 23813 h 75"/>
                <a:gd name="T90" fmla="*/ 65088 w 82"/>
                <a:gd name="T91" fmla="*/ 23813 h 75"/>
                <a:gd name="T92" fmla="*/ 71438 w 82"/>
                <a:gd name="T93" fmla="*/ 17463 h 75"/>
                <a:gd name="T94" fmla="*/ 76200 w 82"/>
                <a:gd name="T95" fmla="*/ 30163 h 75"/>
                <a:gd name="T96" fmla="*/ 88900 w 82"/>
                <a:gd name="T97" fmla="*/ 30163 h 75"/>
                <a:gd name="T98" fmla="*/ 88900 w 82"/>
                <a:gd name="T99" fmla="*/ 30163 h 75"/>
                <a:gd name="T100" fmla="*/ 100013 w 82"/>
                <a:gd name="T101" fmla="*/ 34925 h 75"/>
                <a:gd name="T102" fmla="*/ 106363 w 82"/>
                <a:gd name="T103" fmla="*/ 41275 h 75"/>
                <a:gd name="T104" fmla="*/ 119063 w 82"/>
                <a:gd name="T105" fmla="*/ 47625 h 75"/>
                <a:gd name="T106" fmla="*/ 119063 w 82"/>
                <a:gd name="T107" fmla="*/ 58738 h 75"/>
                <a:gd name="T108" fmla="*/ 123825 w 82"/>
                <a:gd name="T109" fmla="*/ 58738 h 75"/>
                <a:gd name="T110" fmla="*/ 130175 w 82"/>
                <a:gd name="T111" fmla="*/ 65088 h 75"/>
                <a:gd name="T112" fmla="*/ 123825 w 82"/>
                <a:gd name="T113" fmla="*/ 71438 h 75"/>
                <a:gd name="T114" fmla="*/ 123825 w 82"/>
                <a:gd name="T115" fmla="*/ 77788 h 75"/>
                <a:gd name="T116" fmla="*/ 123825 w 82"/>
                <a:gd name="T117" fmla="*/ 77788 h 75"/>
                <a:gd name="T118" fmla="*/ 123825 w 82"/>
                <a:gd name="T119" fmla="*/ 82550 h 75"/>
                <a:gd name="T120" fmla="*/ 123825 w 82"/>
                <a:gd name="T121" fmla="*/ 88900 h 7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2" h="75">
                  <a:moveTo>
                    <a:pt x="78" y="56"/>
                  </a:moveTo>
                  <a:lnTo>
                    <a:pt x="78" y="56"/>
                  </a:lnTo>
                  <a:lnTo>
                    <a:pt x="78" y="60"/>
                  </a:lnTo>
                  <a:lnTo>
                    <a:pt x="75" y="60"/>
                  </a:lnTo>
                  <a:lnTo>
                    <a:pt x="75" y="64"/>
                  </a:lnTo>
                  <a:lnTo>
                    <a:pt x="71" y="67"/>
                  </a:lnTo>
                  <a:lnTo>
                    <a:pt x="67" y="71"/>
                  </a:lnTo>
                  <a:lnTo>
                    <a:pt x="63" y="71"/>
                  </a:lnTo>
                  <a:lnTo>
                    <a:pt x="67" y="71"/>
                  </a:lnTo>
                  <a:lnTo>
                    <a:pt x="63" y="71"/>
                  </a:lnTo>
                  <a:lnTo>
                    <a:pt x="60" y="75"/>
                  </a:lnTo>
                  <a:lnTo>
                    <a:pt x="56" y="75"/>
                  </a:lnTo>
                  <a:lnTo>
                    <a:pt x="52" y="75"/>
                  </a:lnTo>
                  <a:lnTo>
                    <a:pt x="48" y="75"/>
                  </a:lnTo>
                  <a:lnTo>
                    <a:pt x="45" y="71"/>
                  </a:lnTo>
                  <a:lnTo>
                    <a:pt x="41" y="71"/>
                  </a:lnTo>
                  <a:lnTo>
                    <a:pt x="41" y="75"/>
                  </a:lnTo>
                  <a:lnTo>
                    <a:pt x="37" y="75"/>
                  </a:lnTo>
                  <a:lnTo>
                    <a:pt x="33" y="75"/>
                  </a:lnTo>
                  <a:lnTo>
                    <a:pt x="30" y="75"/>
                  </a:lnTo>
                  <a:lnTo>
                    <a:pt x="33" y="71"/>
                  </a:lnTo>
                  <a:lnTo>
                    <a:pt x="30" y="71"/>
                  </a:lnTo>
                  <a:lnTo>
                    <a:pt x="26" y="71"/>
                  </a:lnTo>
                  <a:lnTo>
                    <a:pt x="22" y="71"/>
                  </a:lnTo>
                  <a:lnTo>
                    <a:pt x="22" y="67"/>
                  </a:lnTo>
                  <a:lnTo>
                    <a:pt x="18" y="67"/>
                  </a:lnTo>
                  <a:lnTo>
                    <a:pt x="15" y="67"/>
                  </a:lnTo>
                  <a:lnTo>
                    <a:pt x="11" y="67"/>
                  </a:lnTo>
                  <a:lnTo>
                    <a:pt x="7" y="67"/>
                  </a:lnTo>
                  <a:lnTo>
                    <a:pt x="7" y="64"/>
                  </a:lnTo>
                  <a:lnTo>
                    <a:pt x="3" y="64"/>
                  </a:lnTo>
                  <a:lnTo>
                    <a:pt x="3" y="60"/>
                  </a:lnTo>
                  <a:lnTo>
                    <a:pt x="0" y="60"/>
                  </a:lnTo>
                  <a:lnTo>
                    <a:pt x="0" y="56"/>
                  </a:lnTo>
                  <a:lnTo>
                    <a:pt x="0" y="52"/>
                  </a:lnTo>
                  <a:lnTo>
                    <a:pt x="0" y="49"/>
                  </a:lnTo>
                  <a:lnTo>
                    <a:pt x="0" y="45"/>
                  </a:lnTo>
                  <a:lnTo>
                    <a:pt x="3" y="45"/>
                  </a:lnTo>
                  <a:lnTo>
                    <a:pt x="7" y="45"/>
                  </a:lnTo>
                  <a:lnTo>
                    <a:pt x="7" y="41"/>
                  </a:lnTo>
                  <a:lnTo>
                    <a:pt x="3" y="41"/>
                  </a:lnTo>
                  <a:lnTo>
                    <a:pt x="3" y="37"/>
                  </a:lnTo>
                  <a:lnTo>
                    <a:pt x="3" y="34"/>
                  </a:lnTo>
                  <a:lnTo>
                    <a:pt x="3" y="30"/>
                  </a:lnTo>
                  <a:lnTo>
                    <a:pt x="3" y="26"/>
                  </a:lnTo>
                  <a:lnTo>
                    <a:pt x="7" y="26"/>
                  </a:lnTo>
                  <a:lnTo>
                    <a:pt x="7" y="22"/>
                  </a:lnTo>
                  <a:lnTo>
                    <a:pt x="3" y="22"/>
                  </a:lnTo>
                  <a:lnTo>
                    <a:pt x="7" y="19"/>
                  </a:lnTo>
                  <a:lnTo>
                    <a:pt x="7" y="15"/>
                  </a:lnTo>
                  <a:lnTo>
                    <a:pt x="11" y="11"/>
                  </a:lnTo>
                  <a:lnTo>
                    <a:pt x="11" y="7"/>
                  </a:lnTo>
                  <a:lnTo>
                    <a:pt x="7" y="7"/>
                  </a:lnTo>
                  <a:lnTo>
                    <a:pt x="11" y="3"/>
                  </a:lnTo>
                  <a:lnTo>
                    <a:pt x="11" y="0"/>
                  </a:lnTo>
                  <a:lnTo>
                    <a:pt x="15" y="0"/>
                  </a:lnTo>
                  <a:lnTo>
                    <a:pt x="15" y="3"/>
                  </a:lnTo>
                  <a:lnTo>
                    <a:pt x="18" y="3"/>
                  </a:lnTo>
                  <a:lnTo>
                    <a:pt x="18" y="0"/>
                  </a:lnTo>
                  <a:lnTo>
                    <a:pt x="22" y="0"/>
                  </a:lnTo>
                  <a:lnTo>
                    <a:pt x="26" y="0"/>
                  </a:lnTo>
                  <a:lnTo>
                    <a:pt x="30" y="0"/>
                  </a:lnTo>
                  <a:lnTo>
                    <a:pt x="30" y="3"/>
                  </a:lnTo>
                  <a:lnTo>
                    <a:pt x="33" y="3"/>
                  </a:lnTo>
                  <a:lnTo>
                    <a:pt x="33" y="7"/>
                  </a:lnTo>
                  <a:lnTo>
                    <a:pt x="37" y="7"/>
                  </a:lnTo>
                  <a:lnTo>
                    <a:pt x="37" y="11"/>
                  </a:lnTo>
                  <a:lnTo>
                    <a:pt x="37" y="15"/>
                  </a:lnTo>
                  <a:lnTo>
                    <a:pt x="41" y="15"/>
                  </a:lnTo>
                  <a:lnTo>
                    <a:pt x="45" y="11"/>
                  </a:lnTo>
                  <a:lnTo>
                    <a:pt x="48" y="11"/>
                  </a:lnTo>
                  <a:lnTo>
                    <a:pt x="48" y="15"/>
                  </a:lnTo>
                  <a:lnTo>
                    <a:pt x="48" y="19"/>
                  </a:lnTo>
                  <a:lnTo>
                    <a:pt x="52" y="19"/>
                  </a:lnTo>
                  <a:lnTo>
                    <a:pt x="56" y="19"/>
                  </a:lnTo>
                  <a:lnTo>
                    <a:pt x="60" y="19"/>
                  </a:lnTo>
                  <a:lnTo>
                    <a:pt x="60" y="22"/>
                  </a:lnTo>
                  <a:lnTo>
                    <a:pt x="63" y="22"/>
                  </a:lnTo>
                  <a:lnTo>
                    <a:pt x="63" y="26"/>
                  </a:lnTo>
                  <a:lnTo>
                    <a:pt x="67" y="26"/>
                  </a:lnTo>
                  <a:lnTo>
                    <a:pt x="71" y="30"/>
                  </a:lnTo>
                  <a:lnTo>
                    <a:pt x="75" y="30"/>
                  </a:lnTo>
                  <a:lnTo>
                    <a:pt x="75" y="34"/>
                  </a:lnTo>
                  <a:lnTo>
                    <a:pt x="75" y="37"/>
                  </a:lnTo>
                  <a:lnTo>
                    <a:pt x="78" y="37"/>
                  </a:lnTo>
                  <a:lnTo>
                    <a:pt x="82" y="37"/>
                  </a:lnTo>
                  <a:lnTo>
                    <a:pt x="82" y="41"/>
                  </a:lnTo>
                  <a:lnTo>
                    <a:pt x="78" y="45"/>
                  </a:lnTo>
                  <a:lnTo>
                    <a:pt x="78" y="49"/>
                  </a:lnTo>
                  <a:lnTo>
                    <a:pt x="78" y="52"/>
                  </a:lnTo>
                  <a:lnTo>
                    <a:pt x="78" y="56"/>
                  </a:lnTo>
                  <a:lnTo>
                    <a:pt x="75" y="56"/>
                  </a:lnTo>
                  <a:lnTo>
                    <a:pt x="78" y="56"/>
                  </a:lnTo>
                  <a:close/>
                </a:path>
              </a:pathLst>
            </a:custGeom>
            <a:noFill/>
            <a:ln w="6350">
              <a:solidFill>
                <a:srgbClr val="000000"/>
              </a:solidFill>
              <a:prstDash val="solid"/>
              <a:round/>
              <a:headEnd/>
              <a:tailEnd/>
            </a:ln>
          </p:spPr>
          <p:txBody>
            <a:bodyPr/>
            <a:lstStyle/>
            <a:p>
              <a:endParaRPr lang="en-US"/>
            </a:p>
          </p:txBody>
        </p:sp>
        <p:sp>
          <p:nvSpPr>
            <p:cNvPr id="2644" name="Freeform 3739"/>
            <p:cNvSpPr>
              <a:spLocks noEditPoints="1"/>
            </p:cNvSpPr>
            <p:nvPr/>
          </p:nvSpPr>
          <p:spPr bwMode="auto">
            <a:xfrm>
              <a:off x="5199063" y="3978275"/>
              <a:ext cx="495300" cy="830263"/>
            </a:xfrm>
            <a:custGeom>
              <a:avLst/>
              <a:gdLst>
                <a:gd name="T0" fmla="*/ 298450 w 312"/>
                <a:gd name="T1" fmla="*/ 36513 h 523"/>
                <a:gd name="T2" fmla="*/ 346075 w 312"/>
                <a:gd name="T3" fmla="*/ 60325 h 523"/>
                <a:gd name="T4" fmla="*/ 387350 w 312"/>
                <a:gd name="T5" fmla="*/ 84138 h 523"/>
                <a:gd name="T6" fmla="*/ 376238 w 312"/>
                <a:gd name="T7" fmla="*/ 125413 h 523"/>
                <a:gd name="T8" fmla="*/ 411163 w 312"/>
                <a:gd name="T9" fmla="*/ 142875 h 523"/>
                <a:gd name="T10" fmla="*/ 452438 w 312"/>
                <a:gd name="T11" fmla="*/ 131763 h 523"/>
                <a:gd name="T12" fmla="*/ 488950 w 312"/>
                <a:gd name="T13" fmla="*/ 95250 h 523"/>
                <a:gd name="T14" fmla="*/ 488950 w 312"/>
                <a:gd name="T15" fmla="*/ 138113 h 523"/>
                <a:gd name="T16" fmla="*/ 441325 w 312"/>
                <a:gd name="T17" fmla="*/ 161925 h 523"/>
                <a:gd name="T18" fmla="*/ 417513 w 312"/>
                <a:gd name="T19" fmla="*/ 190500 h 523"/>
                <a:gd name="T20" fmla="*/ 387350 w 312"/>
                <a:gd name="T21" fmla="*/ 233363 h 523"/>
                <a:gd name="T22" fmla="*/ 381000 w 312"/>
                <a:gd name="T23" fmla="*/ 280988 h 523"/>
                <a:gd name="T24" fmla="*/ 387350 w 312"/>
                <a:gd name="T25" fmla="*/ 322263 h 523"/>
                <a:gd name="T26" fmla="*/ 411163 w 312"/>
                <a:gd name="T27" fmla="*/ 363538 h 523"/>
                <a:gd name="T28" fmla="*/ 400050 w 312"/>
                <a:gd name="T29" fmla="*/ 406400 h 523"/>
                <a:gd name="T30" fmla="*/ 333375 w 312"/>
                <a:gd name="T31" fmla="*/ 430213 h 523"/>
                <a:gd name="T32" fmla="*/ 279400 w 312"/>
                <a:gd name="T33" fmla="*/ 430213 h 523"/>
                <a:gd name="T34" fmla="*/ 279400 w 312"/>
                <a:gd name="T35" fmla="*/ 454025 h 523"/>
                <a:gd name="T36" fmla="*/ 250825 w 312"/>
                <a:gd name="T37" fmla="*/ 484188 h 523"/>
                <a:gd name="T38" fmla="*/ 214313 w 312"/>
                <a:gd name="T39" fmla="*/ 495300 h 523"/>
                <a:gd name="T40" fmla="*/ 227013 w 312"/>
                <a:gd name="T41" fmla="*/ 512763 h 523"/>
                <a:gd name="T42" fmla="*/ 244475 w 312"/>
                <a:gd name="T43" fmla="*/ 525463 h 523"/>
                <a:gd name="T44" fmla="*/ 220663 w 312"/>
                <a:gd name="T45" fmla="*/ 531813 h 523"/>
                <a:gd name="T46" fmla="*/ 207963 w 312"/>
                <a:gd name="T47" fmla="*/ 555625 h 523"/>
                <a:gd name="T48" fmla="*/ 166688 w 312"/>
                <a:gd name="T49" fmla="*/ 585788 h 523"/>
                <a:gd name="T50" fmla="*/ 155575 w 312"/>
                <a:gd name="T51" fmla="*/ 620713 h 523"/>
                <a:gd name="T52" fmla="*/ 184150 w 312"/>
                <a:gd name="T53" fmla="*/ 650875 h 523"/>
                <a:gd name="T54" fmla="*/ 173038 w 312"/>
                <a:gd name="T55" fmla="*/ 668338 h 523"/>
                <a:gd name="T56" fmla="*/ 142875 w 312"/>
                <a:gd name="T57" fmla="*/ 692150 h 523"/>
                <a:gd name="T58" fmla="*/ 112713 w 312"/>
                <a:gd name="T59" fmla="*/ 704850 h 523"/>
                <a:gd name="T60" fmla="*/ 101600 w 312"/>
                <a:gd name="T61" fmla="*/ 728663 h 523"/>
                <a:gd name="T62" fmla="*/ 106363 w 312"/>
                <a:gd name="T63" fmla="*/ 746125 h 523"/>
                <a:gd name="T64" fmla="*/ 106363 w 312"/>
                <a:gd name="T65" fmla="*/ 758825 h 523"/>
                <a:gd name="T66" fmla="*/ 41275 w 312"/>
                <a:gd name="T67" fmla="*/ 752475 h 523"/>
                <a:gd name="T68" fmla="*/ 11113 w 312"/>
                <a:gd name="T69" fmla="*/ 722313 h 523"/>
                <a:gd name="T70" fmla="*/ 11113 w 312"/>
                <a:gd name="T71" fmla="*/ 685800 h 523"/>
                <a:gd name="T72" fmla="*/ 23813 w 312"/>
                <a:gd name="T73" fmla="*/ 650875 h 523"/>
                <a:gd name="T74" fmla="*/ 47625 w 312"/>
                <a:gd name="T75" fmla="*/ 614363 h 523"/>
                <a:gd name="T76" fmla="*/ 41275 w 312"/>
                <a:gd name="T77" fmla="*/ 579438 h 523"/>
                <a:gd name="T78" fmla="*/ 41275 w 312"/>
                <a:gd name="T79" fmla="*/ 561975 h 523"/>
                <a:gd name="T80" fmla="*/ 34925 w 312"/>
                <a:gd name="T81" fmla="*/ 525463 h 523"/>
                <a:gd name="T82" fmla="*/ 34925 w 312"/>
                <a:gd name="T83" fmla="*/ 471488 h 523"/>
                <a:gd name="T84" fmla="*/ 47625 w 312"/>
                <a:gd name="T85" fmla="*/ 447675 h 523"/>
                <a:gd name="T86" fmla="*/ 58738 w 312"/>
                <a:gd name="T87" fmla="*/ 406400 h 523"/>
                <a:gd name="T88" fmla="*/ 77788 w 312"/>
                <a:gd name="T89" fmla="*/ 358775 h 523"/>
                <a:gd name="T90" fmla="*/ 82550 w 312"/>
                <a:gd name="T91" fmla="*/ 311150 h 523"/>
                <a:gd name="T92" fmla="*/ 88900 w 312"/>
                <a:gd name="T93" fmla="*/ 274638 h 523"/>
                <a:gd name="T94" fmla="*/ 71438 w 312"/>
                <a:gd name="T95" fmla="*/ 233363 h 523"/>
                <a:gd name="T96" fmla="*/ 88900 w 312"/>
                <a:gd name="T97" fmla="*/ 190500 h 523"/>
                <a:gd name="T98" fmla="*/ 106363 w 312"/>
                <a:gd name="T99" fmla="*/ 155575 h 523"/>
                <a:gd name="T100" fmla="*/ 125413 w 312"/>
                <a:gd name="T101" fmla="*/ 114300 h 523"/>
                <a:gd name="T102" fmla="*/ 125413 w 312"/>
                <a:gd name="T103" fmla="*/ 65088 h 523"/>
                <a:gd name="T104" fmla="*/ 160338 w 312"/>
                <a:gd name="T105" fmla="*/ 30163 h 523"/>
                <a:gd name="T106" fmla="*/ 184150 w 312"/>
                <a:gd name="T107" fmla="*/ 0 h 523"/>
                <a:gd name="T108" fmla="*/ 231775 w 312"/>
                <a:gd name="T109" fmla="*/ 23813 h 523"/>
                <a:gd name="T110" fmla="*/ 119063 w 312"/>
                <a:gd name="T111" fmla="*/ 817563 h 523"/>
                <a:gd name="T112" fmla="*/ 125413 w 312"/>
                <a:gd name="T113" fmla="*/ 776288 h 523"/>
                <a:gd name="T114" fmla="*/ 149225 w 312"/>
                <a:gd name="T115" fmla="*/ 806450 h 523"/>
                <a:gd name="T116" fmla="*/ 203200 w 312"/>
                <a:gd name="T117" fmla="*/ 823913 h 523"/>
                <a:gd name="T118" fmla="*/ 166688 w 312"/>
                <a:gd name="T119" fmla="*/ 830263 h 523"/>
                <a:gd name="T120" fmla="*/ 220663 w 312"/>
                <a:gd name="T121" fmla="*/ 823913 h 523"/>
                <a:gd name="T122" fmla="*/ 285750 w 312"/>
                <a:gd name="T123" fmla="*/ 430213 h 52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312" h="523">
                  <a:moveTo>
                    <a:pt x="169" y="8"/>
                  </a:moveTo>
                  <a:lnTo>
                    <a:pt x="173" y="8"/>
                  </a:lnTo>
                  <a:lnTo>
                    <a:pt x="173" y="11"/>
                  </a:lnTo>
                  <a:lnTo>
                    <a:pt x="176" y="11"/>
                  </a:lnTo>
                  <a:lnTo>
                    <a:pt x="176" y="15"/>
                  </a:lnTo>
                  <a:lnTo>
                    <a:pt x="180" y="15"/>
                  </a:lnTo>
                  <a:lnTo>
                    <a:pt x="180" y="19"/>
                  </a:lnTo>
                  <a:lnTo>
                    <a:pt x="184" y="19"/>
                  </a:lnTo>
                  <a:lnTo>
                    <a:pt x="184" y="23"/>
                  </a:lnTo>
                  <a:lnTo>
                    <a:pt x="188" y="23"/>
                  </a:lnTo>
                  <a:lnTo>
                    <a:pt x="188" y="26"/>
                  </a:lnTo>
                  <a:lnTo>
                    <a:pt x="191" y="26"/>
                  </a:lnTo>
                  <a:lnTo>
                    <a:pt x="195" y="30"/>
                  </a:lnTo>
                  <a:lnTo>
                    <a:pt x="195" y="34"/>
                  </a:lnTo>
                  <a:lnTo>
                    <a:pt x="199" y="34"/>
                  </a:lnTo>
                  <a:lnTo>
                    <a:pt x="203" y="34"/>
                  </a:lnTo>
                  <a:lnTo>
                    <a:pt x="206" y="34"/>
                  </a:lnTo>
                  <a:lnTo>
                    <a:pt x="210" y="34"/>
                  </a:lnTo>
                  <a:lnTo>
                    <a:pt x="214" y="34"/>
                  </a:lnTo>
                  <a:lnTo>
                    <a:pt x="218" y="38"/>
                  </a:lnTo>
                  <a:lnTo>
                    <a:pt x="218" y="41"/>
                  </a:lnTo>
                  <a:lnTo>
                    <a:pt x="222" y="41"/>
                  </a:lnTo>
                  <a:lnTo>
                    <a:pt x="225" y="45"/>
                  </a:lnTo>
                  <a:lnTo>
                    <a:pt x="229" y="45"/>
                  </a:lnTo>
                  <a:lnTo>
                    <a:pt x="229" y="49"/>
                  </a:lnTo>
                  <a:lnTo>
                    <a:pt x="233" y="49"/>
                  </a:lnTo>
                  <a:lnTo>
                    <a:pt x="237" y="49"/>
                  </a:lnTo>
                  <a:lnTo>
                    <a:pt x="240" y="49"/>
                  </a:lnTo>
                  <a:lnTo>
                    <a:pt x="240" y="53"/>
                  </a:lnTo>
                  <a:lnTo>
                    <a:pt x="244" y="53"/>
                  </a:lnTo>
                  <a:lnTo>
                    <a:pt x="248" y="53"/>
                  </a:lnTo>
                  <a:lnTo>
                    <a:pt x="248" y="57"/>
                  </a:lnTo>
                  <a:lnTo>
                    <a:pt x="252" y="57"/>
                  </a:lnTo>
                  <a:lnTo>
                    <a:pt x="252" y="60"/>
                  </a:lnTo>
                  <a:lnTo>
                    <a:pt x="248" y="64"/>
                  </a:lnTo>
                  <a:lnTo>
                    <a:pt x="244" y="64"/>
                  </a:lnTo>
                  <a:lnTo>
                    <a:pt x="244" y="68"/>
                  </a:lnTo>
                  <a:lnTo>
                    <a:pt x="240" y="72"/>
                  </a:lnTo>
                  <a:lnTo>
                    <a:pt x="240" y="75"/>
                  </a:lnTo>
                  <a:lnTo>
                    <a:pt x="237" y="79"/>
                  </a:lnTo>
                  <a:lnTo>
                    <a:pt x="237" y="83"/>
                  </a:lnTo>
                  <a:lnTo>
                    <a:pt x="233" y="83"/>
                  </a:lnTo>
                  <a:lnTo>
                    <a:pt x="233" y="87"/>
                  </a:lnTo>
                  <a:lnTo>
                    <a:pt x="237" y="87"/>
                  </a:lnTo>
                  <a:lnTo>
                    <a:pt x="240" y="87"/>
                  </a:lnTo>
                  <a:lnTo>
                    <a:pt x="244" y="87"/>
                  </a:lnTo>
                  <a:lnTo>
                    <a:pt x="248" y="87"/>
                  </a:lnTo>
                  <a:lnTo>
                    <a:pt x="252" y="90"/>
                  </a:lnTo>
                  <a:lnTo>
                    <a:pt x="255" y="90"/>
                  </a:lnTo>
                  <a:lnTo>
                    <a:pt x="259" y="90"/>
                  </a:lnTo>
                  <a:lnTo>
                    <a:pt x="263" y="90"/>
                  </a:lnTo>
                  <a:lnTo>
                    <a:pt x="267" y="90"/>
                  </a:lnTo>
                  <a:lnTo>
                    <a:pt x="270" y="90"/>
                  </a:lnTo>
                  <a:lnTo>
                    <a:pt x="270" y="87"/>
                  </a:lnTo>
                  <a:lnTo>
                    <a:pt x="274" y="87"/>
                  </a:lnTo>
                  <a:lnTo>
                    <a:pt x="278" y="87"/>
                  </a:lnTo>
                  <a:lnTo>
                    <a:pt x="278" y="90"/>
                  </a:lnTo>
                  <a:lnTo>
                    <a:pt x="282" y="87"/>
                  </a:lnTo>
                  <a:lnTo>
                    <a:pt x="282" y="83"/>
                  </a:lnTo>
                  <a:lnTo>
                    <a:pt x="285" y="83"/>
                  </a:lnTo>
                  <a:lnTo>
                    <a:pt x="289" y="79"/>
                  </a:lnTo>
                  <a:lnTo>
                    <a:pt x="293" y="79"/>
                  </a:lnTo>
                  <a:lnTo>
                    <a:pt x="293" y="75"/>
                  </a:lnTo>
                  <a:lnTo>
                    <a:pt x="297" y="72"/>
                  </a:lnTo>
                  <a:lnTo>
                    <a:pt x="297" y="68"/>
                  </a:lnTo>
                  <a:lnTo>
                    <a:pt x="297" y="64"/>
                  </a:lnTo>
                  <a:lnTo>
                    <a:pt x="297" y="60"/>
                  </a:lnTo>
                  <a:lnTo>
                    <a:pt x="300" y="60"/>
                  </a:lnTo>
                  <a:lnTo>
                    <a:pt x="304" y="60"/>
                  </a:lnTo>
                  <a:lnTo>
                    <a:pt x="308" y="60"/>
                  </a:lnTo>
                  <a:lnTo>
                    <a:pt x="308" y="64"/>
                  </a:lnTo>
                  <a:lnTo>
                    <a:pt x="312" y="68"/>
                  </a:lnTo>
                  <a:lnTo>
                    <a:pt x="312" y="72"/>
                  </a:lnTo>
                  <a:lnTo>
                    <a:pt x="312" y="75"/>
                  </a:lnTo>
                  <a:lnTo>
                    <a:pt x="312" y="79"/>
                  </a:lnTo>
                  <a:lnTo>
                    <a:pt x="312" y="83"/>
                  </a:lnTo>
                  <a:lnTo>
                    <a:pt x="308" y="83"/>
                  </a:lnTo>
                  <a:lnTo>
                    <a:pt x="308" y="87"/>
                  </a:lnTo>
                  <a:lnTo>
                    <a:pt x="308" y="83"/>
                  </a:lnTo>
                  <a:lnTo>
                    <a:pt x="308" y="87"/>
                  </a:lnTo>
                  <a:lnTo>
                    <a:pt x="304" y="87"/>
                  </a:lnTo>
                  <a:lnTo>
                    <a:pt x="300" y="90"/>
                  </a:lnTo>
                  <a:lnTo>
                    <a:pt x="297" y="90"/>
                  </a:lnTo>
                  <a:lnTo>
                    <a:pt x="293" y="90"/>
                  </a:lnTo>
                  <a:lnTo>
                    <a:pt x="293" y="94"/>
                  </a:lnTo>
                  <a:lnTo>
                    <a:pt x="289" y="94"/>
                  </a:lnTo>
                  <a:lnTo>
                    <a:pt x="285" y="98"/>
                  </a:lnTo>
                  <a:lnTo>
                    <a:pt x="282" y="98"/>
                  </a:lnTo>
                  <a:lnTo>
                    <a:pt x="282" y="102"/>
                  </a:lnTo>
                  <a:lnTo>
                    <a:pt x="278" y="102"/>
                  </a:lnTo>
                  <a:lnTo>
                    <a:pt x="282" y="102"/>
                  </a:lnTo>
                  <a:lnTo>
                    <a:pt x="278" y="105"/>
                  </a:lnTo>
                  <a:lnTo>
                    <a:pt x="274" y="105"/>
                  </a:lnTo>
                  <a:lnTo>
                    <a:pt x="274" y="109"/>
                  </a:lnTo>
                  <a:lnTo>
                    <a:pt x="270" y="109"/>
                  </a:lnTo>
                  <a:lnTo>
                    <a:pt x="270" y="113"/>
                  </a:lnTo>
                  <a:lnTo>
                    <a:pt x="267" y="113"/>
                  </a:lnTo>
                  <a:lnTo>
                    <a:pt x="267" y="117"/>
                  </a:lnTo>
                  <a:lnTo>
                    <a:pt x="263" y="117"/>
                  </a:lnTo>
                  <a:lnTo>
                    <a:pt x="263" y="120"/>
                  </a:lnTo>
                  <a:lnTo>
                    <a:pt x="259" y="124"/>
                  </a:lnTo>
                  <a:lnTo>
                    <a:pt x="255" y="124"/>
                  </a:lnTo>
                  <a:lnTo>
                    <a:pt x="255" y="128"/>
                  </a:lnTo>
                  <a:lnTo>
                    <a:pt x="252" y="132"/>
                  </a:lnTo>
                  <a:lnTo>
                    <a:pt x="248" y="132"/>
                  </a:lnTo>
                  <a:lnTo>
                    <a:pt x="248" y="135"/>
                  </a:lnTo>
                  <a:lnTo>
                    <a:pt x="244" y="139"/>
                  </a:lnTo>
                  <a:lnTo>
                    <a:pt x="248" y="139"/>
                  </a:lnTo>
                  <a:lnTo>
                    <a:pt x="248" y="143"/>
                  </a:lnTo>
                  <a:lnTo>
                    <a:pt x="244" y="147"/>
                  </a:lnTo>
                  <a:lnTo>
                    <a:pt x="244" y="151"/>
                  </a:lnTo>
                  <a:lnTo>
                    <a:pt x="240" y="154"/>
                  </a:lnTo>
                  <a:lnTo>
                    <a:pt x="244" y="154"/>
                  </a:lnTo>
                  <a:lnTo>
                    <a:pt x="244" y="158"/>
                  </a:lnTo>
                  <a:lnTo>
                    <a:pt x="240" y="158"/>
                  </a:lnTo>
                  <a:lnTo>
                    <a:pt x="240" y="162"/>
                  </a:lnTo>
                  <a:lnTo>
                    <a:pt x="240" y="166"/>
                  </a:lnTo>
                  <a:lnTo>
                    <a:pt x="240" y="169"/>
                  </a:lnTo>
                  <a:lnTo>
                    <a:pt x="240" y="173"/>
                  </a:lnTo>
                  <a:lnTo>
                    <a:pt x="240" y="177"/>
                  </a:lnTo>
                  <a:lnTo>
                    <a:pt x="237" y="177"/>
                  </a:lnTo>
                  <a:lnTo>
                    <a:pt x="237" y="181"/>
                  </a:lnTo>
                  <a:lnTo>
                    <a:pt x="237" y="184"/>
                  </a:lnTo>
                  <a:lnTo>
                    <a:pt x="237" y="188"/>
                  </a:lnTo>
                  <a:lnTo>
                    <a:pt x="237" y="192"/>
                  </a:lnTo>
                  <a:lnTo>
                    <a:pt x="237" y="196"/>
                  </a:lnTo>
                  <a:lnTo>
                    <a:pt x="237" y="199"/>
                  </a:lnTo>
                  <a:lnTo>
                    <a:pt x="237" y="203"/>
                  </a:lnTo>
                  <a:lnTo>
                    <a:pt x="240" y="203"/>
                  </a:lnTo>
                  <a:lnTo>
                    <a:pt x="244" y="203"/>
                  </a:lnTo>
                  <a:lnTo>
                    <a:pt x="244" y="207"/>
                  </a:lnTo>
                  <a:lnTo>
                    <a:pt x="248" y="207"/>
                  </a:lnTo>
                  <a:lnTo>
                    <a:pt x="252" y="211"/>
                  </a:lnTo>
                  <a:lnTo>
                    <a:pt x="255" y="211"/>
                  </a:lnTo>
                  <a:lnTo>
                    <a:pt x="255" y="214"/>
                  </a:lnTo>
                  <a:lnTo>
                    <a:pt x="255" y="218"/>
                  </a:lnTo>
                  <a:lnTo>
                    <a:pt x="252" y="222"/>
                  </a:lnTo>
                  <a:lnTo>
                    <a:pt x="255" y="226"/>
                  </a:lnTo>
                  <a:lnTo>
                    <a:pt x="255" y="229"/>
                  </a:lnTo>
                  <a:lnTo>
                    <a:pt x="259" y="229"/>
                  </a:lnTo>
                  <a:lnTo>
                    <a:pt x="263" y="229"/>
                  </a:lnTo>
                  <a:lnTo>
                    <a:pt x="263" y="233"/>
                  </a:lnTo>
                  <a:lnTo>
                    <a:pt x="263" y="237"/>
                  </a:lnTo>
                  <a:lnTo>
                    <a:pt x="263" y="241"/>
                  </a:lnTo>
                  <a:lnTo>
                    <a:pt x="259" y="245"/>
                  </a:lnTo>
                  <a:lnTo>
                    <a:pt x="259" y="248"/>
                  </a:lnTo>
                  <a:lnTo>
                    <a:pt x="255" y="248"/>
                  </a:lnTo>
                  <a:lnTo>
                    <a:pt x="255" y="252"/>
                  </a:lnTo>
                  <a:lnTo>
                    <a:pt x="252" y="252"/>
                  </a:lnTo>
                  <a:lnTo>
                    <a:pt x="252" y="256"/>
                  </a:lnTo>
                  <a:lnTo>
                    <a:pt x="248" y="260"/>
                  </a:lnTo>
                  <a:lnTo>
                    <a:pt x="244" y="260"/>
                  </a:lnTo>
                  <a:lnTo>
                    <a:pt x="240" y="263"/>
                  </a:lnTo>
                  <a:lnTo>
                    <a:pt x="233" y="263"/>
                  </a:lnTo>
                  <a:lnTo>
                    <a:pt x="229" y="263"/>
                  </a:lnTo>
                  <a:lnTo>
                    <a:pt x="225" y="267"/>
                  </a:lnTo>
                  <a:lnTo>
                    <a:pt x="222" y="267"/>
                  </a:lnTo>
                  <a:lnTo>
                    <a:pt x="218" y="267"/>
                  </a:lnTo>
                  <a:lnTo>
                    <a:pt x="214" y="267"/>
                  </a:lnTo>
                  <a:lnTo>
                    <a:pt x="210" y="271"/>
                  </a:lnTo>
                  <a:lnTo>
                    <a:pt x="203" y="271"/>
                  </a:lnTo>
                  <a:lnTo>
                    <a:pt x="199" y="271"/>
                  </a:lnTo>
                  <a:lnTo>
                    <a:pt x="195" y="271"/>
                  </a:lnTo>
                  <a:lnTo>
                    <a:pt x="191" y="271"/>
                  </a:lnTo>
                  <a:lnTo>
                    <a:pt x="188" y="271"/>
                  </a:lnTo>
                  <a:lnTo>
                    <a:pt x="184" y="271"/>
                  </a:lnTo>
                  <a:lnTo>
                    <a:pt x="180" y="271"/>
                  </a:lnTo>
                  <a:lnTo>
                    <a:pt x="176" y="267"/>
                  </a:lnTo>
                  <a:lnTo>
                    <a:pt x="173" y="267"/>
                  </a:lnTo>
                  <a:lnTo>
                    <a:pt x="176" y="271"/>
                  </a:lnTo>
                  <a:lnTo>
                    <a:pt x="176" y="275"/>
                  </a:lnTo>
                  <a:lnTo>
                    <a:pt x="180" y="275"/>
                  </a:lnTo>
                  <a:lnTo>
                    <a:pt x="180" y="278"/>
                  </a:lnTo>
                  <a:lnTo>
                    <a:pt x="176" y="278"/>
                  </a:lnTo>
                  <a:lnTo>
                    <a:pt x="176" y="275"/>
                  </a:lnTo>
                  <a:lnTo>
                    <a:pt x="176" y="278"/>
                  </a:lnTo>
                  <a:lnTo>
                    <a:pt x="180" y="278"/>
                  </a:lnTo>
                  <a:lnTo>
                    <a:pt x="180" y="282"/>
                  </a:lnTo>
                  <a:lnTo>
                    <a:pt x="180" y="286"/>
                  </a:lnTo>
                  <a:lnTo>
                    <a:pt x="176" y="286"/>
                  </a:lnTo>
                  <a:lnTo>
                    <a:pt x="176" y="290"/>
                  </a:lnTo>
                  <a:lnTo>
                    <a:pt x="173" y="290"/>
                  </a:lnTo>
                  <a:lnTo>
                    <a:pt x="173" y="293"/>
                  </a:lnTo>
                  <a:lnTo>
                    <a:pt x="176" y="297"/>
                  </a:lnTo>
                  <a:lnTo>
                    <a:pt x="176" y="301"/>
                  </a:lnTo>
                  <a:lnTo>
                    <a:pt x="173" y="301"/>
                  </a:lnTo>
                  <a:lnTo>
                    <a:pt x="169" y="305"/>
                  </a:lnTo>
                  <a:lnTo>
                    <a:pt x="165" y="305"/>
                  </a:lnTo>
                  <a:lnTo>
                    <a:pt x="161" y="305"/>
                  </a:lnTo>
                  <a:lnTo>
                    <a:pt x="158" y="305"/>
                  </a:lnTo>
                  <a:lnTo>
                    <a:pt x="154" y="305"/>
                  </a:lnTo>
                  <a:lnTo>
                    <a:pt x="150" y="305"/>
                  </a:lnTo>
                  <a:lnTo>
                    <a:pt x="146" y="305"/>
                  </a:lnTo>
                  <a:lnTo>
                    <a:pt x="143" y="301"/>
                  </a:lnTo>
                  <a:lnTo>
                    <a:pt x="139" y="301"/>
                  </a:lnTo>
                  <a:lnTo>
                    <a:pt x="135" y="297"/>
                  </a:lnTo>
                  <a:lnTo>
                    <a:pt x="131" y="301"/>
                  </a:lnTo>
                  <a:lnTo>
                    <a:pt x="131" y="305"/>
                  </a:lnTo>
                  <a:lnTo>
                    <a:pt x="131" y="308"/>
                  </a:lnTo>
                  <a:lnTo>
                    <a:pt x="135" y="312"/>
                  </a:lnTo>
                  <a:lnTo>
                    <a:pt x="131" y="312"/>
                  </a:lnTo>
                  <a:lnTo>
                    <a:pt x="131" y="316"/>
                  </a:lnTo>
                  <a:lnTo>
                    <a:pt x="135" y="316"/>
                  </a:lnTo>
                  <a:lnTo>
                    <a:pt x="131" y="316"/>
                  </a:lnTo>
                  <a:lnTo>
                    <a:pt x="131" y="320"/>
                  </a:lnTo>
                  <a:lnTo>
                    <a:pt x="135" y="320"/>
                  </a:lnTo>
                  <a:lnTo>
                    <a:pt x="139" y="323"/>
                  </a:lnTo>
                  <a:lnTo>
                    <a:pt x="143" y="323"/>
                  </a:lnTo>
                  <a:lnTo>
                    <a:pt x="139" y="323"/>
                  </a:lnTo>
                  <a:lnTo>
                    <a:pt x="143" y="323"/>
                  </a:lnTo>
                  <a:lnTo>
                    <a:pt x="146" y="323"/>
                  </a:lnTo>
                  <a:lnTo>
                    <a:pt x="150" y="323"/>
                  </a:lnTo>
                  <a:lnTo>
                    <a:pt x="146" y="323"/>
                  </a:lnTo>
                  <a:lnTo>
                    <a:pt x="143" y="323"/>
                  </a:lnTo>
                  <a:lnTo>
                    <a:pt x="146" y="323"/>
                  </a:lnTo>
                  <a:lnTo>
                    <a:pt x="150" y="320"/>
                  </a:lnTo>
                  <a:lnTo>
                    <a:pt x="154" y="320"/>
                  </a:lnTo>
                  <a:lnTo>
                    <a:pt x="154" y="323"/>
                  </a:lnTo>
                  <a:lnTo>
                    <a:pt x="154" y="327"/>
                  </a:lnTo>
                  <a:lnTo>
                    <a:pt x="154" y="331"/>
                  </a:lnTo>
                  <a:lnTo>
                    <a:pt x="150" y="331"/>
                  </a:lnTo>
                  <a:lnTo>
                    <a:pt x="146" y="331"/>
                  </a:lnTo>
                  <a:lnTo>
                    <a:pt x="146" y="327"/>
                  </a:lnTo>
                  <a:lnTo>
                    <a:pt x="143" y="327"/>
                  </a:lnTo>
                  <a:lnTo>
                    <a:pt x="139" y="327"/>
                  </a:lnTo>
                  <a:lnTo>
                    <a:pt x="135" y="327"/>
                  </a:lnTo>
                  <a:lnTo>
                    <a:pt x="131" y="331"/>
                  </a:lnTo>
                  <a:lnTo>
                    <a:pt x="135" y="331"/>
                  </a:lnTo>
                  <a:lnTo>
                    <a:pt x="139" y="331"/>
                  </a:lnTo>
                  <a:lnTo>
                    <a:pt x="139" y="335"/>
                  </a:lnTo>
                  <a:lnTo>
                    <a:pt x="143" y="335"/>
                  </a:lnTo>
                  <a:lnTo>
                    <a:pt x="139" y="335"/>
                  </a:lnTo>
                  <a:lnTo>
                    <a:pt x="135" y="335"/>
                  </a:lnTo>
                  <a:lnTo>
                    <a:pt x="135" y="338"/>
                  </a:lnTo>
                  <a:lnTo>
                    <a:pt x="131" y="338"/>
                  </a:lnTo>
                  <a:lnTo>
                    <a:pt x="131" y="342"/>
                  </a:lnTo>
                  <a:lnTo>
                    <a:pt x="128" y="342"/>
                  </a:lnTo>
                  <a:lnTo>
                    <a:pt x="128" y="346"/>
                  </a:lnTo>
                  <a:lnTo>
                    <a:pt x="128" y="350"/>
                  </a:lnTo>
                  <a:lnTo>
                    <a:pt x="131" y="350"/>
                  </a:lnTo>
                  <a:lnTo>
                    <a:pt x="128" y="350"/>
                  </a:lnTo>
                  <a:lnTo>
                    <a:pt x="128" y="354"/>
                  </a:lnTo>
                  <a:lnTo>
                    <a:pt x="128" y="357"/>
                  </a:lnTo>
                  <a:lnTo>
                    <a:pt x="124" y="361"/>
                  </a:lnTo>
                  <a:lnTo>
                    <a:pt x="124" y="365"/>
                  </a:lnTo>
                  <a:lnTo>
                    <a:pt x="120" y="365"/>
                  </a:lnTo>
                  <a:lnTo>
                    <a:pt x="116" y="365"/>
                  </a:lnTo>
                  <a:lnTo>
                    <a:pt x="113" y="365"/>
                  </a:lnTo>
                  <a:lnTo>
                    <a:pt x="109" y="369"/>
                  </a:lnTo>
                  <a:lnTo>
                    <a:pt x="105" y="369"/>
                  </a:lnTo>
                  <a:lnTo>
                    <a:pt x="101" y="369"/>
                  </a:lnTo>
                  <a:lnTo>
                    <a:pt x="101" y="372"/>
                  </a:lnTo>
                  <a:lnTo>
                    <a:pt x="98" y="372"/>
                  </a:lnTo>
                  <a:lnTo>
                    <a:pt x="98" y="376"/>
                  </a:lnTo>
                  <a:lnTo>
                    <a:pt x="98" y="380"/>
                  </a:lnTo>
                  <a:lnTo>
                    <a:pt x="94" y="380"/>
                  </a:lnTo>
                  <a:lnTo>
                    <a:pt x="94" y="384"/>
                  </a:lnTo>
                  <a:lnTo>
                    <a:pt x="94" y="387"/>
                  </a:lnTo>
                  <a:lnTo>
                    <a:pt x="94" y="391"/>
                  </a:lnTo>
                  <a:lnTo>
                    <a:pt x="98" y="391"/>
                  </a:lnTo>
                  <a:lnTo>
                    <a:pt x="101" y="395"/>
                  </a:lnTo>
                  <a:lnTo>
                    <a:pt x="105" y="399"/>
                  </a:lnTo>
                  <a:lnTo>
                    <a:pt x="109" y="399"/>
                  </a:lnTo>
                  <a:lnTo>
                    <a:pt x="113" y="399"/>
                  </a:lnTo>
                  <a:lnTo>
                    <a:pt x="116" y="399"/>
                  </a:lnTo>
                  <a:lnTo>
                    <a:pt x="120" y="399"/>
                  </a:lnTo>
                  <a:lnTo>
                    <a:pt x="120" y="402"/>
                  </a:lnTo>
                  <a:lnTo>
                    <a:pt x="120" y="406"/>
                  </a:lnTo>
                  <a:lnTo>
                    <a:pt x="120" y="410"/>
                  </a:lnTo>
                  <a:lnTo>
                    <a:pt x="116" y="410"/>
                  </a:lnTo>
                  <a:lnTo>
                    <a:pt x="113" y="410"/>
                  </a:lnTo>
                  <a:lnTo>
                    <a:pt x="116" y="410"/>
                  </a:lnTo>
                  <a:lnTo>
                    <a:pt x="120" y="410"/>
                  </a:lnTo>
                  <a:lnTo>
                    <a:pt x="120" y="414"/>
                  </a:lnTo>
                  <a:lnTo>
                    <a:pt x="116" y="414"/>
                  </a:lnTo>
                  <a:lnTo>
                    <a:pt x="120" y="414"/>
                  </a:lnTo>
                  <a:lnTo>
                    <a:pt x="116" y="414"/>
                  </a:lnTo>
                  <a:lnTo>
                    <a:pt x="113" y="417"/>
                  </a:lnTo>
                  <a:lnTo>
                    <a:pt x="109" y="417"/>
                  </a:lnTo>
                  <a:lnTo>
                    <a:pt x="109" y="421"/>
                  </a:lnTo>
                  <a:lnTo>
                    <a:pt x="105" y="421"/>
                  </a:lnTo>
                  <a:lnTo>
                    <a:pt x="101" y="421"/>
                  </a:lnTo>
                  <a:lnTo>
                    <a:pt x="101" y="425"/>
                  </a:lnTo>
                  <a:lnTo>
                    <a:pt x="98" y="425"/>
                  </a:lnTo>
                  <a:lnTo>
                    <a:pt x="94" y="425"/>
                  </a:lnTo>
                  <a:lnTo>
                    <a:pt x="94" y="429"/>
                  </a:lnTo>
                  <a:lnTo>
                    <a:pt x="90" y="429"/>
                  </a:lnTo>
                  <a:lnTo>
                    <a:pt x="94" y="432"/>
                  </a:lnTo>
                  <a:lnTo>
                    <a:pt x="90" y="432"/>
                  </a:lnTo>
                  <a:lnTo>
                    <a:pt x="90" y="436"/>
                  </a:lnTo>
                  <a:lnTo>
                    <a:pt x="90" y="432"/>
                  </a:lnTo>
                  <a:lnTo>
                    <a:pt x="94" y="432"/>
                  </a:lnTo>
                  <a:lnTo>
                    <a:pt x="90" y="436"/>
                  </a:lnTo>
                  <a:lnTo>
                    <a:pt x="90" y="440"/>
                  </a:lnTo>
                  <a:lnTo>
                    <a:pt x="90" y="444"/>
                  </a:lnTo>
                  <a:lnTo>
                    <a:pt x="86" y="444"/>
                  </a:lnTo>
                  <a:lnTo>
                    <a:pt x="82" y="448"/>
                  </a:lnTo>
                  <a:lnTo>
                    <a:pt x="79" y="444"/>
                  </a:lnTo>
                  <a:lnTo>
                    <a:pt x="75" y="444"/>
                  </a:lnTo>
                  <a:lnTo>
                    <a:pt x="71" y="444"/>
                  </a:lnTo>
                  <a:lnTo>
                    <a:pt x="75" y="444"/>
                  </a:lnTo>
                  <a:lnTo>
                    <a:pt x="79" y="444"/>
                  </a:lnTo>
                  <a:lnTo>
                    <a:pt x="79" y="448"/>
                  </a:lnTo>
                  <a:lnTo>
                    <a:pt x="75" y="448"/>
                  </a:lnTo>
                  <a:lnTo>
                    <a:pt x="71" y="448"/>
                  </a:lnTo>
                  <a:lnTo>
                    <a:pt x="71" y="451"/>
                  </a:lnTo>
                  <a:lnTo>
                    <a:pt x="67" y="451"/>
                  </a:lnTo>
                  <a:lnTo>
                    <a:pt x="67" y="455"/>
                  </a:lnTo>
                  <a:lnTo>
                    <a:pt x="67" y="459"/>
                  </a:lnTo>
                  <a:lnTo>
                    <a:pt x="64" y="459"/>
                  </a:lnTo>
                  <a:lnTo>
                    <a:pt x="64" y="463"/>
                  </a:lnTo>
                  <a:lnTo>
                    <a:pt x="67" y="459"/>
                  </a:lnTo>
                  <a:lnTo>
                    <a:pt x="67" y="463"/>
                  </a:lnTo>
                  <a:lnTo>
                    <a:pt x="71" y="466"/>
                  </a:lnTo>
                  <a:lnTo>
                    <a:pt x="71" y="470"/>
                  </a:lnTo>
                  <a:lnTo>
                    <a:pt x="67" y="470"/>
                  </a:lnTo>
                  <a:lnTo>
                    <a:pt x="64" y="470"/>
                  </a:lnTo>
                  <a:lnTo>
                    <a:pt x="60" y="470"/>
                  </a:lnTo>
                  <a:lnTo>
                    <a:pt x="64" y="470"/>
                  </a:lnTo>
                  <a:lnTo>
                    <a:pt x="67" y="470"/>
                  </a:lnTo>
                  <a:lnTo>
                    <a:pt x="71" y="470"/>
                  </a:lnTo>
                  <a:lnTo>
                    <a:pt x="71" y="474"/>
                  </a:lnTo>
                  <a:lnTo>
                    <a:pt x="75" y="474"/>
                  </a:lnTo>
                  <a:lnTo>
                    <a:pt x="75" y="478"/>
                  </a:lnTo>
                  <a:lnTo>
                    <a:pt x="79" y="478"/>
                  </a:lnTo>
                  <a:lnTo>
                    <a:pt x="79" y="481"/>
                  </a:lnTo>
                  <a:lnTo>
                    <a:pt x="75" y="481"/>
                  </a:lnTo>
                  <a:lnTo>
                    <a:pt x="71" y="481"/>
                  </a:lnTo>
                  <a:lnTo>
                    <a:pt x="71" y="478"/>
                  </a:lnTo>
                  <a:lnTo>
                    <a:pt x="67" y="478"/>
                  </a:lnTo>
                  <a:lnTo>
                    <a:pt x="64" y="478"/>
                  </a:lnTo>
                  <a:lnTo>
                    <a:pt x="60" y="478"/>
                  </a:lnTo>
                  <a:lnTo>
                    <a:pt x="56" y="478"/>
                  </a:lnTo>
                  <a:lnTo>
                    <a:pt x="56" y="474"/>
                  </a:lnTo>
                  <a:lnTo>
                    <a:pt x="52" y="474"/>
                  </a:lnTo>
                  <a:lnTo>
                    <a:pt x="49" y="474"/>
                  </a:lnTo>
                  <a:lnTo>
                    <a:pt x="45" y="474"/>
                  </a:lnTo>
                  <a:lnTo>
                    <a:pt x="34" y="474"/>
                  </a:lnTo>
                  <a:lnTo>
                    <a:pt x="30" y="474"/>
                  </a:lnTo>
                  <a:lnTo>
                    <a:pt x="26" y="474"/>
                  </a:lnTo>
                  <a:lnTo>
                    <a:pt x="22" y="474"/>
                  </a:lnTo>
                  <a:lnTo>
                    <a:pt x="22" y="470"/>
                  </a:lnTo>
                  <a:lnTo>
                    <a:pt x="19" y="470"/>
                  </a:lnTo>
                  <a:lnTo>
                    <a:pt x="19" y="466"/>
                  </a:lnTo>
                  <a:lnTo>
                    <a:pt x="19" y="463"/>
                  </a:lnTo>
                  <a:lnTo>
                    <a:pt x="19" y="459"/>
                  </a:lnTo>
                  <a:lnTo>
                    <a:pt x="19" y="455"/>
                  </a:lnTo>
                  <a:lnTo>
                    <a:pt x="15" y="455"/>
                  </a:lnTo>
                  <a:lnTo>
                    <a:pt x="11" y="455"/>
                  </a:lnTo>
                  <a:lnTo>
                    <a:pt x="7" y="455"/>
                  </a:lnTo>
                  <a:lnTo>
                    <a:pt x="4" y="455"/>
                  </a:lnTo>
                  <a:lnTo>
                    <a:pt x="4" y="451"/>
                  </a:lnTo>
                  <a:lnTo>
                    <a:pt x="4" y="448"/>
                  </a:lnTo>
                  <a:lnTo>
                    <a:pt x="0" y="448"/>
                  </a:lnTo>
                  <a:lnTo>
                    <a:pt x="0" y="444"/>
                  </a:lnTo>
                  <a:lnTo>
                    <a:pt x="0" y="440"/>
                  </a:lnTo>
                  <a:lnTo>
                    <a:pt x="0" y="436"/>
                  </a:lnTo>
                  <a:lnTo>
                    <a:pt x="0" y="432"/>
                  </a:lnTo>
                  <a:lnTo>
                    <a:pt x="4" y="432"/>
                  </a:lnTo>
                  <a:lnTo>
                    <a:pt x="7" y="432"/>
                  </a:lnTo>
                  <a:lnTo>
                    <a:pt x="4" y="432"/>
                  </a:lnTo>
                  <a:lnTo>
                    <a:pt x="7" y="429"/>
                  </a:lnTo>
                  <a:lnTo>
                    <a:pt x="11" y="429"/>
                  </a:lnTo>
                  <a:lnTo>
                    <a:pt x="15" y="425"/>
                  </a:lnTo>
                  <a:lnTo>
                    <a:pt x="15" y="421"/>
                  </a:lnTo>
                  <a:lnTo>
                    <a:pt x="15" y="417"/>
                  </a:lnTo>
                  <a:lnTo>
                    <a:pt x="19" y="417"/>
                  </a:lnTo>
                  <a:lnTo>
                    <a:pt x="19" y="414"/>
                  </a:lnTo>
                  <a:lnTo>
                    <a:pt x="15" y="414"/>
                  </a:lnTo>
                  <a:lnTo>
                    <a:pt x="15" y="410"/>
                  </a:lnTo>
                  <a:lnTo>
                    <a:pt x="19" y="406"/>
                  </a:lnTo>
                  <a:lnTo>
                    <a:pt x="19" y="402"/>
                  </a:lnTo>
                  <a:lnTo>
                    <a:pt x="22" y="402"/>
                  </a:lnTo>
                  <a:lnTo>
                    <a:pt x="26" y="402"/>
                  </a:lnTo>
                  <a:lnTo>
                    <a:pt x="26" y="399"/>
                  </a:lnTo>
                  <a:lnTo>
                    <a:pt x="22" y="399"/>
                  </a:lnTo>
                  <a:lnTo>
                    <a:pt x="22" y="395"/>
                  </a:lnTo>
                  <a:lnTo>
                    <a:pt x="26" y="395"/>
                  </a:lnTo>
                  <a:lnTo>
                    <a:pt x="30" y="391"/>
                  </a:lnTo>
                  <a:lnTo>
                    <a:pt x="30" y="387"/>
                  </a:lnTo>
                  <a:lnTo>
                    <a:pt x="26" y="387"/>
                  </a:lnTo>
                  <a:lnTo>
                    <a:pt x="26" y="384"/>
                  </a:lnTo>
                  <a:lnTo>
                    <a:pt x="30" y="380"/>
                  </a:lnTo>
                  <a:lnTo>
                    <a:pt x="26" y="380"/>
                  </a:lnTo>
                  <a:lnTo>
                    <a:pt x="26" y="376"/>
                  </a:lnTo>
                  <a:lnTo>
                    <a:pt x="26" y="372"/>
                  </a:lnTo>
                  <a:lnTo>
                    <a:pt x="30" y="372"/>
                  </a:lnTo>
                  <a:lnTo>
                    <a:pt x="34" y="369"/>
                  </a:lnTo>
                  <a:lnTo>
                    <a:pt x="30" y="365"/>
                  </a:lnTo>
                  <a:lnTo>
                    <a:pt x="26" y="365"/>
                  </a:lnTo>
                  <a:lnTo>
                    <a:pt x="22" y="365"/>
                  </a:lnTo>
                  <a:lnTo>
                    <a:pt x="22" y="361"/>
                  </a:lnTo>
                  <a:lnTo>
                    <a:pt x="26" y="361"/>
                  </a:lnTo>
                  <a:lnTo>
                    <a:pt x="30" y="361"/>
                  </a:lnTo>
                  <a:lnTo>
                    <a:pt x="34" y="361"/>
                  </a:lnTo>
                  <a:lnTo>
                    <a:pt x="37" y="357"/>
                  </a:lnTo>
                  <a:lnTo>
                    <a:pt x="34" y="357"/>
                  </a:lnTo>
                  <a:lnTo>
                    <a:pt x="30" y="357"/>
                  </a:lnTo>
                  <a:lnTo>
                    <a:pt x="26" y="357"/>
                  </a:lnTo>
                  <a:lnTo>
                    <a:pt x="26" y="354"/>
                  </a:lnTo>
                  <a:lnTo>
                    <a:pt x="26" y="350"/>
                  </a:lnTo>
                  <a:lnTo>
                    <a:pt x="30" y="350"/>
                  </a:lnTo>
                  <a:lnTo>
                    <a:pt x="26" y="346"/>
                  </a:lnTo>
                  <a:lnTo>
                    <a:pt x="30" y="346"/>
                  </a:lnTo>
                  <a:lnTo>
                    <a:pt x="26" y="342"/>
                  </a:lnTo>
                  <a:lnTo>
                    <a:pt x="22" y="342"/>
                  </a:lnTo>
                  <a:lnTo>
                    <a:pt x="26" y="338"/>
                  </a:lnTo>
                  <a:lnTo>
                    <a:pt x="26" y="335"/>
                  </a:lnTo>
                  <a:lnTo>
                    <a:pt x="22" y="335"/>
                  </a:lnTo>
                  <a:lnTo>
                    <a:pt x="22" y="331"/>
                  </a:lnTo>
                  <a:lnTo>
                    <a:pt x="22" y="327"/>
                  </a:lnTo>
                  <a:lnTo>
                    <a:pt x="22" y="323"/>
                  </a:lnTo>
                  <a:lnTo>
                    <a:pt x="22" y="320"/>
                  </a:lnTo>
                  <a:lnTo>
                    <a:pt x="26" y="320"/>
                  </a:lnTo>
                  <a:lnTo>
                    <a:pt x="26" y="316"/>
                  </a:lnTo>
                  <a:lnTo>
                    <a:pt x="26" y="312"/>
                  </a:lnTo>
                  <a:lnTo>
                    <a:pt x="26" y="308"/>
                  </a:lnTo>
                  <a:lnTo>
                    <a:pt x="26" y="305"/>
                  </a:lnTo>
                  <a:lnTo>
                    <a:pt x="26" y="301"/>
                  </a:lnTo>
                  <a:lnTo>
                    <a:pt x="22" y="297"/>
                  </a:lnTo>
                  <a:lnTo>
                    <a:pt x="26" y="297"/>
                  </a:lnTo>
                  <a:lnTo>
                    <a:pt x="26" y="293"/>
                  </a:lnTo>
                  <a:lnTo>
                    <a:pt x="30" y="293"/>
                  </a:lnTo>
                  <a:lnTo>
                    <a:pt x="26" y="290"/>
                  </a:lnTo>
                  <a:lnTo>
                    <a:pt x="26" y="293"/>
                  </a:lnTo>
                  <a:lnTo>
                    <a:pt x="26" y="290"/>
                  </a:lnTo>
                  <a:lnTo>
                    <a:pt x="30" y="286"/>
                  </a:lnTo>
                  <a:lnTo>
                    <a:pt x="26" y="282"/>
                  </a:lnTo>
                  <a:lnTo>
                    <a:pt x="30" y="278"/>
                  </a:lnTo>
                  <a:lnTo>
                    <a:pt x="30" y="282"/>
                  </a:lnTo>
                  <a:lnTo>
                    <a:pt x="30" y="278"/>
                  </a:lnTo>
                  <a:lnTo>
                    <a:pt x="34" y="278"/>
                  </a:lnTo>
                  <a:lnTo>
                    <a:pt x="34" y="275"/>
                  </a:lnTo>
                  <a:lnTo>
                    <a:pt x="34" y="271"/>
                  </a:lnTo>
                  <a:lnTo>
                    <a:pt x="34" y="267"/>
                  </a:lnTo>
                  <a:lnTo>
                    <a:pt x="37" y="267"/>
                  </a:lnTo>
                  <a:lnTo>
                    <a:pt x="41" y="267"/>
                  </a:lnTo>
                  <a:lnTo>
                    <a:pt x="41" y="263"/>
                  </a:lnTo>
                  <a:lnTo>
                    <a:pt x="37" y="260"/>
                  </a:lnTo>
                  <a:lnTo>
                    <a:pt x="37" y="256"/>
                  </a:lnTo>
                  <a:lnTo>
                    <a:pt x="37" y="252"/>
                  </a:lnTo>
                  <a:lnTo>
                    <a:pt x="37" y="248"/>
                  </a:lnTo>
                  <a:lnTo>
                    <a:pt x="37" y="245"/>
                  </a:lnTo>
                  <a:lnTo>
                    <a:pt x="37" y="241"/>
                  </a:lnTo>
                  <a:lnTo>
                    <a:pt x="37" y="237"/>
                  </a:lnTo>
                  <a:lnTo>
                    <a:pt x="37" y="233"/>
                  </a:lnTo>
                  <a:lnTo>
                    <a:pt x="41" y="233"/>
                  </a:lnTo>
                  <a:lnTo>
                    <a:pt x="45" y="229"/>
                  </a:lnTo>
                  <a:lnTo>
                    <a:pt x="45" y="226"/>
                  </a:lnTo>
                  <a:lnTo>
                    <a:pt x="49" y="226"/>
                  </a:lnTo>
                  <a:lnTo>
                    <a:pt x="49" y="222"/>
                  </a:lnTo>
                  <a:lnTo>
                    <a:pt x="49" y="218"/>
                  </a:lnTo>
                  <a:lnTo>
                    <a:pt x="49" y="214"/>
                  </a:lnTo>
                  <a:lnTo>
                    <a:pt x="45" y="214"/>
                  </a:lnTo>
                  <a:lnTo>
                    <a:pt x="45" y="211"/>
                  </a:lnTo>
                  <a:lnTo>
                    <a:pt x="49" y="211"/>
                  </a:lnTo>
                  <a:lnTo>
                    <a:pt x="49" y="207"/>
                  </a:lnTo>
                  <a:lnTo>
                    <a:pt x="52" y="203"/>
                  </a:lnTo>
                  <a:lnTo>
                    <a:pt x="52" y="199"/>
                  </a:lnTo>
                  <a:lnTo>
                    <a:pt x="52" y="196"/>
                  </a:lnTo>
                  <a:lnTo>
                    <a:pt x="56" y="196"/>
                  </a:lnTo>
                  <a:lnTo>
                    <a:pt x="56" y="192"/>
                  </a:lnTo>
                  <a:lnTo>
                    <a:pt x="56" y="188"/>
                  </a:lnTo>
                  <a:lnTo>
                    <a:pt x="56" y="184"/>
                  </a:lnTo>
                  <a:lnTo>
                    <a:pt x="60" y="184"/>
                  </a:lnTo>
                  <a:lnTo>
                    <a:pt x="56" y="181"/>
                  </a:lnTo>
                  <a:lnTo>
                    <a:pt x="52" y="181"/>
                  </a:lnTo>
                  <a:lnTo>
                    <a:pt x="52" y="177"/>
                  </a:lnTo>
                  <a:lnTo>
                    <a:pt x="56" y="177"/>
                  </a:lnTo>
                  <a:lnTo>
                    <a:pt x="56" y="173"/>
                  </a:lnTo>
                  <a:lnTo>
                    <a:pt x="52" y="173"/>
                  </a:lnTo>
                  <a:lnTo>
                    <a:pt x="52" y="169"/>
                  </a:lnTo>
                  <a:lnTo>
                    <a:pt x="52" y="166"/>
                  </a:lnTo>
                  <a:lnTo>
                    <a:pt x="49" y="166"/>
                  </a:lnTo>
                  <a:lnTo>
                    <a:pt x="49" y="162"/>
                  </a:lnTo>
                  <a:lnTo>
                    <a:pt x="52" y="162"/>
                  </a:lnTo>
                  <a:lnTo>
                    <a:pt x="49" y="158"/>
                  </a:lnTo>
                  <a:lnTo>
                    <a:pt x="45" y="154"/>
                  </a:lnTo>
                  <a:lnTo>
                    <a:pt x="45" y="151"/>
                  </a:lnTo>
                  <a:lnTo>
                    <a:pt x="45" y="147"/>
                  </a:lnTo>
                  <a:lnTo>
                    <a:pt x="49" y="147"/>
                  </a:lnTo>
                  <a:lnTo>
                    <a:pt x="49" y="143"/>
                  </a:lnTo>
                  <a:lnTo>
                    <a:pt x="49" y="139"/>
                  </a:lnTo>
                  <a:lnTo>
                    <a:pt x="52" y="139"/>
                  </a:lnTo>
                  <a:lnTo>
                    <a:pt x="52" y="135"/>
                  </a:lnTo>
                  <a:lnTo>
                    <a:pt x="56" y="135"/>
                  </a:lnTo>
                  <a:lnTo>
                    <a:pt x="56" y="132"/>
                  </a:lnTo>
                  <a:lnTo>
                    <a:pt x="56" y="128"/>
                  </a:lnTo>
                  <a:lnTo>
                    <a:pt x="56" y="124"/>
                  </a:lnTo>
                  <a:lnTo>
                    <a:pt x="56" y="120"/>
                  </a:lnTo>
                  <a:lnTo>
                    <a:pt x="52" y="120"/>
                  </a:lnTo>
                  <a:lnTo>
                    <a:pt x="52" y="117"/>
                  </a:lnTo>
                  <a:lnTo>
                    <a:pt x="56" y="117"/>
                  </a:lnTo>
                  <a:lnTo>
                    <a:pt x="56" y="113"/>
                  </a:lnTo>
                  <a:lnTo>
                    <a:pt x="60" y="113"/>
                  </a:lnTo>
                  <a:lnTo>
                    <a:pt x="60" y="109"/>
                  </a:lnTo>
                  <a:lnTo>
                    <a:pt x="60" y="105"/>
                  </a:lnTo>
                  <a:lnTo>
                    <a:pt x="64" y="102"/>
                  </a:lnTo>
                  <a:lnTo>
                    <a:pt x="64" y="98"/>
                  </a:lnTo>
                  <a:lnTo>
                    <a:pt x="67" y="98"/>
                  </a:lnTo>
                  <a:lnTo>
                    <a:pt x="67" y="94"/>
                  </a:lnTo>
                  <a:lnTo>
                    <a:pt x="71" y="90"/>
                  </a:lnTo>
                  <a:lnTo>
                    <a:pt x="71" y="87"/>
                  </a:lnTo>
                  <a:lnTo>
                    <a:pt x="75" y="83"/>
                  </a:lnTo>
                  <a:lnTo>
                    <a:pt x="79" y="83"/>
                  </a:lnTo>
                  <a:lnTo>
                    <a:pt x="82" y="83"/>
                  </a:lnTo>
                  <a:lnTo>
                    <a:pt x="82" y="79"/>
                  </a:lnTo>
                  <a:lnTo>
                    <a:pt x="79" y="79"/>
                  </a:lnTo>
                  <a:lnTo>
                    <a:pt x="79" y="75"/>
                  </a:lnTo>
                  <a:lnTo>
                    <a:pt x="79" y="72"/>
                  </a:lnTo>
                  <a:lnTo>
                    <a:pt x="79" y="68"/>
                  </a:lnTo>
                  <a:lnTo>
                    <a:pt x="79" y="64"/>
                  </a:lnTo>
                  <a:lnTo>
                    <a:pt x="79" y="60"/>
                  </a:lnTo>
                  <a:lnTo>
                    <a:pt x="75" y="60"/>
                  </a:lnTo>
                  <a:lnTo>
                    <a:pt x="75" y="57"/>
                  </a:lnTo>
                  <a:lnTo>
                    <a:pt x="79" y="57"/>
                  </a:lnTo>
                  <a:lnTo>
                    <a:pt x="79" y="53"/>
                  </a:lnTo>
                  <a:lnTo>
                    <a:pt x="79" y="49"/>
                  </a:lnTo>
                  <a:lnTo>
                    <a:pt x="79" y="45"/>
                  </a:lnTo>
                  <a:lnTo>
                    <a:pt x="79" y="41"/>
                  </a:lnTo>
                  <a:lnTo>
                    <a:pt x="82" y="41"/>
                  </a:lnTo>
                  <a:lnTo>
                    <a:pt x="86" y="38"/>
                  </a:lnTo>
                  <a:lnTo>
                    <a:pt x="90" y="38"/>
                  </a:lnTo>
                  <a:lnTo>
                    <a:pt x="94" y="38"/>
                  </a:lnTo>
                  <a:lnTo>
                    <a:pt x="98" y="34"/>
                  </a:lnTo>
                  <a:lnTo>
                    <a:pt x="98" y="30"/>
                  </a:lnTo>
                  <a:lnTo>
                    <a:pt x="98" y="26"/>
                  </a:lnTo>
                  <a:lnTo>
                    <a:pt x="101" y="26"/>
                  </a:lnTo>
                  <a:lnTo>
                    <a:pt x="101" y="23"/>
                  </a:lnTo>
                  <a:lnTo>
                    <a:pt x="101" y="19"/>
                  </a:lnTo>
                  <a:lnTo>
                    <a:pt x="98" y="15"/>
                  </a:lnTo>
                  <a:lnTo>
                    <a:pt x="101" y="15"/>
                  </a:lnTo>
                  <a:lnTo>
                    <a:pt x="101" y="11"/>
                  </a:lnTo>
                  <a:lnTo>
                    <a:pt x="105" y="11"/>
                  </a:lnTo>
                  <a:lnTo>
                    <a:pt x="105" y="8"/>
                  </a:lnTo>
                  <a:lnTo>
                    <a:pt x="109" y="8"/>
                  </a:lnTo>
                  <a:lnTo>
                    <a:pt x="113" y="8"/>
                  </a:lnTo>
                  <a:lnTo>
                    <a:pt x="113" y="4"/>
                  </a:lnTo>
                  <a:lnTo>
                    <a:pt x="113" y="0"/>
                  </a:lnTo>
                  <a:lnTo>
                    <a:pt x="116" y="0"/>
                  </a:lnTo>
                  <a:lnTo>
                    <a:pt x="120" y="4"/>
                  </a:lnTo>
                  <a:lnTo>
                    <a:pt x="124" y="4"/>
                  </a:lnTo>
                  <a:lnTo>
                    <a:pt x="131" y="4"/>
                  </a:lnTo>
                  <a:lnTo>
                    <a:pt x="135" y="4"/>
                  </a:lnTo>
                  <a:lnTo>
                    <a:pt x="139" y="8"/>
                  </a:lnTo>
                  <a:lnTo>
                    <a:pt x="143" y="11"/>
                  </a:lnTo>
                  <a:lnTo>
                    <a:pt x="143" y="15"/>
                  </a:lnTo>
                  <a:lnTo>
                    <a:pt x="143" y="19"/>
                  </a:lnTo>
                  <a:lnTo>
                    <a:pt x="143" y="15"/>
                  </a:lnTo>
                  <a:lnTo>
                    <a:pt x="146" y="15"/>
                  </a:lnTo>
                  <a:lnTo>
                    <a:pt x="146" y="11"/>
                  </a:lnTo>
                  <a:lnTo>
                    <a:pt x="146" y="8"/>
                  </a:lnTo>
                  <a:lnTo>
                    <a:pt x="150" y="4"/>
                  </a:lnTo>
                  <a:lnTo>
                    <a:pt x="154" y="4"/>
                  </a:lnTo>
                  <a:lnTo>
                    <a:pt x="161" y="4"/>
                  </a:lnTo>
                  <a:lnTo>
                    <a:pt x="165" y="4"/>
                  </a:lnTo>
                  <a:lnTo>
                    <a:pt x="169" y="4"/>
                  </a:lnTo>
                  <a:lnTo>
                    <a:pt x="169" y="8"/>
                  </a:lnTo>
                  <a:close/>
                  <a:moveTo>
                    <a:pt x="75" y="519"/>
                  </a:moveTo>
                  <a:lnTo>
                    <a:pt x="75" y="515"/>
                  </a:lnTo>
                  <a:lnTo>
                    <a:pt x="75" y="511"/>
                  </a:lnTo>
                  <a:lnTo>
                    <a:pt x="75" y="508"/>
                  </a:lnTo>
                  <a:lnTo>
                    <a:pt x="75" y="504"/>
                  </a:lnTo>
                  <a:lnTo>
                    <a:pt x="75" y="500"/>
                  </a:lnTo>
                  <a:lnTo>
                    <a:pt x="75" y="496"/>
                  </a:lnTo>
                  <a:lnTo>
                    <a:pt x="75" y="493"/>
                  </a:lnTo>
                  <a:lnTo>
                    <a:pt x="75" y="489"/>
                  </a:lnTo>
                  <a:lnTo>
                    <a:pt x="75" y="485"/>
                  </a:lnTo>
                  <a:lnTo>
                    <a:pt x="79" y="485"/>
                  </a:lnTo>
                  <a:lnTo>
                    <a:pt x="79" y="489"/>
                  </a:lnTo>
                  <a:lnTo>
                    <a:pt x="82" y="489"/>
                  </a:lnTo>
                  <a:lnTo>
                    <a:pt x="82" y="493"/>
                  </a:lnTo>
                  <a:lnTo>
                    <a:pt x="79" y="493"/>
                  </a:lnTo>
                  <a:lnTo>
                    <a:pt x="79" y="496"/>
                  </a:lnTo>
                  <a:lnTo>
                    <a:pt x="82" y="496"/>
                  </a:lnTo>
                  <a:lnTo>
                    <a:pt x="86" y="496"/>
                  </a:lnTo>
                  <a:lnTo>
                    <a:pt x="86" y="500"/>
                  </a:lnTo>
                  <a:lnTo>
                    <a:pt x="90" y="504"/>
                  </a:lnTo>
                  <a:lnTo>
                    <a:pt x="94" y="504"/>
                  </a:lnTo>
                  <a:lnTo>
                    <a:pt x="94" y="508"/>
                  </a:lnTo>
                  <a:lnTo>
                    <a:pt x="98" y="508"/>
                  </a:lnTo>
                  <a:lnTo>
                    <a:pt x="101" y="511"/>
                  </a:lnTo>
                  <a:lnTo>
                    <a:pt x="105" y="511"/>
                  </a:lnTo>
                  <a:lnTo>
                    <a:pt x="109" y="511"/>
                  </a:lnTo>
                  <a:lnTo>
                    <a:pt x="109" y="515"/>
                  </a:lnTo>
                  <a:lnTo>
                    <a:pt x="113" y="515"/>
                  </a:lnTo>
                  <a:lnTo>
                    <a:pt x="116" y="515"/>
                  </a:lnTo>
                  <a:lnTo>
                    <a:pt x="120" y="519"/>
                  </a:lnTo>
                  <a:lnTo>
                    <a:pt x="124" y="519"/>
                  </a:lnTo>
                  <a:lnTo>
                    <a:pt x="128" y="519"/>
                  </a:lnTo>
                  <a:lnTo>
                    <a:pt x="128" y="515"/>
                  </a:lnTo>
                  <a:lnTo>
                    <a:pt x="131" y="515"/>
                  </a:lnTo>
                  <a:lnTo>
                    <a:pt x="131" y="519"/>
                  </a:lnTo>
                  <a:lnTo>
                    <a:pt x="128" y="523"/>
                  </a:lnTo>
                  <a:lnTo>
                    <a:pt x="124" y="523"/>
                  </a:lnTo>
                  <a:lnTo>
                    <a:pt x="120" y="523"/>
                  </a:lnTo>
                  <a:lnTo>
                    <a:pt x="116" y="523"/>
                  </a:lnTo>
                  <a:lnTo>
                    <a:pt x="113" y="523"/>
                  </a:lnTo>
                  <a:lnTo>
                    <a:pt x="109" y="523"/>
                  </a:lnTo>
                  <a:lnTo>
                    <a:pt x="105" y="523"/>
                  </a:lnTo>
                  <a:lnTo>
                    <a:pt x="101" y="523"/>
                  </a:lnTo>
                  <a:lnTo>
                    <a:pt x="98" y="523"/>
                  </a:lnTo>
                  <a:lnTo>
                    <a:pt x="94" y="523"/>
                  </a:lnTo>
                  <a:lnTo>
                    <a:pt x="90" y="523"/>
                  </a:lnTo>
                  <a:lnTo>
                    <a:pt x="86" y="519"/>
                  </a:lnTo>
                  <a:lnTo>
                    <a:pt x="82" y="519"/>
                  </a:lnTo>
                  <a:lnTo>
                    <a:pt x="79" y="519"/>
                  </a:lnTo>
                  <a:lnTo>
                    <a:pt x="75" y="519"/>
                  </a:lnTo>
                  <a:close/>
                  <a:moveTo>
                    <a:pt x="139" y="523"/>
                  </a:moveTo>
                  <a:lnTo>
                    <a:pt x="139" y="519"/>
                  </a:lnTo>
                  <a:lnTo>
                    <a:pt x="143" y="519"/>
                  </a:lnTo>
                  <a:lnTo>
                    <a:pt x="146" y="519"/>
                  </a:lnTo>
                  <a:lnTo>
                    <a:pt x="150" y="519"/>
                  </a:lnTo>
                  <a:lnTo>
                    <a:pt x="146" y="519"/>
                  </a:lnTo>
                  <a:lnTo>
                    <a:pt x="143" y="519"/>
                  </a:lnTo>
                  <a:lnTo>
                    <a:pt x="139" y="519"/>
                  </a:lnTo>
                  <a:lnTo>
                    <a:pt x="139" y="523"/>
                  </a:lnTo>
                  <a:close/>
                  <a:moveTo>
                    <a:pt x="184" y="275"/>
                  </a:moveTo>
                  <a:lnTo>
                    <a:pt x="180" y="275"/>
                  </a:lnTo>
                  <a:lnTo>
                    <a:pt x="180" y="271"/>
                  </a:lnTo>
                  <a:lnTo>
                    <a:pt x="180" y="275"/>
                  </a:lnTo>
                  <a:lnTo>
                    <a:pt x="184" y="275"/>
                  </a:lnTo>
                  <a:close/>
                  <a:moveTo>
                    <a:pt x="75" y="523"/>
                  </a:moveTo>
                  <a:lnTo>
                    <a:pt x="75" y="519"/>
                  </a:lnTo>
                  <a:lnTo>
                    <a:pt x="79" y="519"/>
                  </a:lnTo>
                  <a:lnTo>
                    <a:pt x="79" y="523"/>
                  </a:lnTo>
                  <a:lnTo>
                    <a:pt x="75" y="523"/>
                  </a:lnTo>
                  <a:close/>
                </a:path>
              </a:pathLst>
            </a:custGeom>
            <a:noFill/>
            <a:ln w="6350">
              <a:solidFill>
                <a:srgbClr val="000000"/>
              </a:solidFill>
              <a:prstDash val="solid"/>
              <a:round/>
              <a:headEnd/>
              <a:tailEnd/>
            </a:ln>
          </p:spPr>
          <p:txBody>
            <a:bodyPr/>
            <a:lstStyle/>
            <a:p>
              <a:endParaRPr lang="en-US"/>
            </a:p>
          </p:txBody>
        </p:sp>
        <p:sp>
          <p:nvSpPr>
            <p:cNvPr id="2645" name="Freeform 4694"/>
            <p:cNvSpPr>
              <a:spLocks/>
            </p:cNvSpPr>
            <p:nvPr/>
          </p:nvSpPr>
          <p:spPr bwMode="auto">
            <a:xfrm>
              <a:off x="5672138" y="3289300"/>
              <a:ext cx="73025" cy="90488"/>
            </a:xfrm>
            <a:custGeom>
              <a:avLst/>
              <a:gdLst>
                <a:gd name="T0" fmla="*/ 31948 w 80"/>
                <a:gd name="T1" fmla="*/ 86299 h 108"/>
                <a:gd name="T2" fmla="*/ 24646 w 80"/>
                <a:gd name="T3" fmla="*/ 83785 h 108"/>
                <a:gd name="T4" fmla="*/ 20082 w 80"/>
                <a:gd name="T5" fmla="*/ 86299 h 108"/>
                <a:gd name="T6" fmla="*/ 17343 w 80"/>
                <a:gd name="T7" fmla="*/ 88812 h 108"/>
                <a:gd name="T8" fmla="*/ 14605 w 80"/>
                <a:gd name="T9" fmla="*/ 90488 h 108"/>
                <a:gd name="T10" fmla="*/ 12779 w 80"/>
                <a:gd name="T11" fmla="*/ 90488 h 108"/>
                <a:gd name="T12" fmla="*/ 7303 w 80"/>
                <a:gd name="T13" fmla="*/ 88812 h 108"/>
                <a:gd name="T14" fmla="*/ 5477 w 80"/>
                <a:gd name="T15" fmla="*/ 86299 h 108"/>
                <a:gd name="T16" fmla="*/ 5477 w 80"/>
                <a:gd name="T17" fmla="*/ 86299 h 108"/>
                <a:gd name="T18" fmla="*/ 7303 w 80"/>
                <a:gd name="T19" fmla="*/ 83785 h 108"/>
                <a:gd name="T20" fmla="*/ 10041 w 80"/>
                <a:gd name="T21" fmla="*/ 77082 h 108"/>
                <a:gd name="T22" fmla="*/ 12779 w 80"/>
                <a:gd name="T23" fmla="*/ 70380 h 108"/>
                <a:gd name="T24" fmla="*/ 10041 w 80"/>
                <a:gd name="T25" fmla="*/ 66190 h 108"/>
                <a:gd name="T26" fmla="*/ 12779 w 80"/>
                <a:gd name="T27" fmla="*/ 63677 h 108"/>
                <a:gd name="T28" fmla="*/ 14605 w 80"/>
                <a:gd name="T29" fmla="*/ 56974 h 108"/>
                <a:gd name="T30" fmla="*/ 14605 w 80"/>
                <a:gd name="T31" fmla="*/ 52785 h 108"/>
                <a:gd name="T32" fmla="*/ 10041 w 80"/>
                <a:gd name="T33" fmla="*/ 48595 h 108"/>
                <a:gd name="T34" fmla="*/ 5477 w 80"/>
                <a:gd name="T35" fmla="*/ 44406 h 108"/>
                <a:gd name="T36" fmla="*/ 5477 w 80"/>
                <a:gd name="T37" fmla="*/ 39379 h 108"/>
                <a:gd name="T38" fmla="*/ 2738 w 80"/>
                <a:gd name="T39" fmla="*/ 35190 h 108"/>
                <a:gd name="T40" fmla="*/ 2738 w 80"/>
                <a:gd name="T41" fmla="*/ 28487 h 108"/>
                <a:gd name="T42" fmla="*/ 0 w 80"/>
                <a:gd name="T43" fmla="*/ 21784 h 108"/>
                <a:gd name="T44" fmla="*/ 2738 w 80"/>
                <a:gd name="T45" fmla="*/ 17595 h 108"/>
                <a:gd name="T46" fmla="*/ 10041 w 80"/>
                <a:gd name="T47" fmla="*/ 6703 h 108"/>
                <a:gd name="T48" fmla="*/ 12779 w 80"/>
                <a:gd name="T49" fmla="*/ 1676 h 108"/>
                <a:gd name="T50" fmla="*/ 14605 w 80"/>
                <a:gd name="T51" fmla="*/ 0 h 108"/>
                <a:gd name="T52" fmla="*/ 24646 w 80"/>
                <a:gd name="T53" fmla="*/ 1676 h 108"/>
                <a:gd name="T54" fmla="*/ 36513 w 80"/>
                <a:gd name="T55" fmla="*/ 4189 h 108"/>
                <a:gd name="T56" fmla="*/ 41989 w 80"/>
                <a:gd name="T57" fmla="*/ 6703 h 108"/>
                <a:gd name="T58" fmla="*/ 48379 w 80"/>
                <a:gd name="T59" fmla="*/ 13406 h 108"/>
                <a:gd name="T60" fmla="*/ 53856 w 80"/>
                <a:gd name="T61" fmla="*/ 15081 h 108"/>
                <a:gd name="T62" fmla="*/ 53856 w 80"/>
                <a:gd name="T63" fmla="*/ 15081 h 108"/>
                <a:gd name="T64" fmla="*/ 55682 w 80"/>
                <a:gd name="T65" fmla="*/ 17595 h 108"/>
                <a:gd name="T66" fmla="*/ 55682 w 80"/>
                <a:gd name="T67" fmla="*/ 17595 h 108"/>
                <a:gd name="T68" fmla="*/ 65723 w 80"/>
                <a:gd name="T69" fmla="*/ 28487 h 108"/>
                <a:gd name="T70" fmla="*/ 65723 w 80"/>
                <a:gd name="T71" fmla="*/ 28487 h 108"/>
                <a:gd name="T72" fmla="*/ 68461 w 80"/>
                <a:gd name="T73" fmla="*/ 21784 h 108"/>
                <a:gd name="T74" fmla="*/ 70287 w 80"/>
                <a:gd name="T75" fmla="*/ 25973 h 108"/>
                <a:gd name="T76" fmla="*/ 70287 w 80"/>
                <a:gd name="T77" fmla="*/ 31001 h 108"/>
                <a:gd name="T78" fmla="*/ 73025 w 80"/>
                <a:gd name="T79" fmla="*/ 37703 h 108"/>
                <a:gd name="T80" fmla="*/ 68461 w 80"/>
                <a:gd name="T81" fmla="*/ 41893 h 108"/>
                <a:gd name="T82" fmla="*/ 65723 w 80"/>
                <a:gd name="T83" fmla="*/ 46082 h 108"/>
                <a:gd name="T84" fmla="*/ 62984 w 80"/>
                <a:gd name="T85" fmla="*/ 51109 h 108"/>
                <a:gd name="T86" fmla="*/ 61158 w 80"/>
                <a:gd name="T87" fmla="*/ 56974 h 108"/>
                <a:gd name="T88" fmla="*/ 58420 w 80"/>
                <a:gd name="T89" fmla="*/ 59487 h 108"/>
                <a:gd name="T90" fmla="*/ 58420 w 80"/>
                <a:gd name="T91" fmla="*/ 62001 h 108"/>
                <a:gd name="T92" fmla="*/ 55682 w 80"/>
                <a:gd name="T93" fmla="*/ 68704 h 108"/>
                <a:gd name="T94" fmla="*/ 53856 w 80"/>
                <a:gd name="T95" fmla="*/ 75407 h 108"/>
                <a:gd name="T96" fmla="*/ 51118 w 80"/>
                <a:gd name="T97" fmla="*/ 79596 h 108"/>
                <a:gd name="T98" fmla="*/ 46553 w 80"/>
                <a:gd name="T99" fmla="*/ 83785 h 108"/>
                <a:gd name="T100" fmla="*/ 41989 w 80"/>
                <a:gd name="T101" fmla="*/ 86299 h 108"/>
                <a:gd name="T102" fmla="*/ 36513 w 80"/>
                <a:gd name="T103" fmla="*/ 86299 h 108"/>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80" h="108">
                  <a:moveTo>
                    <a:pt x="38" y="100"/>
                  </a:moveTo>
                  <a:lnTo>
                    <a:pt x="35" y="103"/>
                  </a:lnTo>
                  <a:lnTo>
                    <a:pt x="32" y="103"/>
                  </a:lnTo>
                  <a:lnTo>
                    <a:pt x="27" y="100"/>
                  </a:lnTo>
                  <a:lnTo>
                    <a:pt x="24" y="100"/>
                  </a:lnTo>
                  <a:lnTo>
                    <a:pt x="22" y="103"/>
                  </a:lnTo>
                  <a:lnTo>
                    <a:pt x="22" y="106"/>
                  </a:lnTo>
                  <a:lnTo>
                    <a:pt x="19" y="106"/>
                  </a:lnTo>
                  <a:lnTo>
                    <a:pt x="16" y="106"/>
                  </a:lnTo>
                  <a:lnTo>
                    <a:pt x="16" y="108"/>
                  </a:lnTo>
                  <a:lnTo>
                    <a:pt x="14" y="106"/>
                  </a:lnTo>
                  <a:lnTo>
                    <a:pt x="14" y="108"/>
                  </a:lnTo>
                  <a:lnTo>
                    <a:pt x="11" y="108"/>
                  </a:lnTo>
                  <a:lnTo>
                    <a:pt x="8" y="106"/>
                  </a:lnTo>
                  <a:lnTo>
                    <a:pt x="6" y="106"/>
                  </a:lnTo>
                  <a:lnTo>
                    <a:pt x="6" y="103"/>
                  </a:lnTo>
                  <a:lnTo>
                    <a:pt x="3" y="103"/>
                  </a:lnTo>
                  <a:lnTo>
                    <a:pt x="6" y="103"/>
                  </a:lnTo>
                  <a:lnTo>
                    <a:pt x="6" y="100"/>
                  </a:lnTo>
                  <a:lnTo>
                    <a:pt x="8" y="100"/>
                  </a:lnTo>
                  <a:lnTo>
                    <a:pt x="8" y="98"/>
                  </a:lnTo>
                  <a:lnTo>
                    <a:pt x="11" y="92"/>
                  </a:lnTo>
                  <a:lnTo>
                    <a:pt x="14" y="90"/>
                  </a:lnTo>
                  <a:lnTo>
                    <a:pt x="14" y="84"/>
                  </a:lnTo>
                  <a:lnTo>
                    <a:pt x="14" y="79"/>
                  </a:lnTo>
                  <a:lnTo>
                    <a:pt x="11" y="79"/>
                  </a:lnTo>
                  <a:lnTo>
                    <a:pt x="11" y="76"/>
                  </a:lnTo>
                  <a:lnTo>
                    <a:pt x="14" y="76"/>
                  </a:lnTo>
                  <a:lnTo>
                    <a:pt x="16" y="71"/>
                  </a:lnTo>
                  <a:lnTo>
                    <a:pt x="16" y="68"/>
                  </a:lnTo>
                  <a:lnTo>
                    <a:pt x="16" y="66"/>
                  </a:lnTo>
                  <a:lnTo>
                    <a:pt x="16" y="63"/>
                  </a:lnTo>
                  <a:lnTo>
                    <a:pt x="14" y="58"/>
                  </a:lnTo>
                  <a:lnTo>
                    <a:pt x="11" y="58"/>
                  </a:lnTo>
                  <a:lnTo>
                    <a:pt x="11" y="55"/>
                  </a:lnTo>
                  <a:lnTo>
                    <a:pt x="6" y="53"/>
                  </a:lnTo>
                  <a:lnTo>
                    <a:pt x="8" y="47"/>
                  </a:lnTo>
                  <a:lnTo>
                    <a:pt x="6" y="47"/>
                  </a:lnTo>
                  <a:lnTo>
                    <a:pt x="6" y="45"/>
                  </a:lnTo>
                  <a:lnTo>
                    <a:pt x="3" y="42"/>
                  </a:lnTo>
                  <a:lnTo>
                    <a:pt x="3" y="37"/>
                  </a:lnTo>
                  <a:lnTo>
                    <a:pt x="3" y="34"/>
                  </a:lnTo>
                  <a:lnTo>
                    <a:pt x="3" y="31"/>
                  </a:lnTo>
                  <a:lnTo>
                    <a:pt x="0" y="26"/>
                  </a:lnTo>
                  <a:lnTo>
                    <a:pt x="3" y="23"/>
                  </a:lnTo>
                  <a:lnTo>
                    <a:pt x="3" y="21"/>
                  </a:lnTo>
                  <a:lnTo>
                    <a:pt x="6" y="16"/>
                  </a:lnTo>
                  <a:lnTo>
                    <a:pt x="11" y="8"/>
                  </a:lnTo>
                  <a:lnTo>
                    <a:pt x="14" y="5"/>
                  </a:lnTo>
                  <a:lnTo>
                    <a:pt x="14" y="2"/>
                  </a:lnTo>
                  <a:lnTo>
                    <a:pt x="14" y="0"/>
                  </a:lnTo>
                  <a:lnTo>
                    <a:pt x="16" y="0"/>
                  </a:lnTo>
                  <a:lnTo>
                    <a:pt x="19" y="0"/>
                  </a:lnTo>
                  <a:lnTo>
                    <a:pt x="27" y="2"/>
                  </a:lnTo>
                  <a:lnTo>
                    <a:pt x="38" y="5"/>
                  </a:lnTo>
                  <a:lnTo>
                    <a:pt x="40" y="5"/>
                  </a:lnTo>
                  <a:lnTo>
                    <a:pt x="43" y="5"/>
                  </a:lnTo>
                  <a:lnTo>
                    <a:pt x="46" y="8"/>
                  </a:lnTo>
                  <a:lnTo>
                    <a:pt x="48" y="10"/>
                  </a:lnTo>
                  <a:lnTo>
                    <a:pt x="53" y="16"/>
                  </a:lnTo>
                  <a:lnTo>
                    <a:pt x="56" y="16"/>
                  </a:lnTo>
                  <a:lnTo>
                    <a:pt x="59" y="18"/>
                  </a:lnTo>
                  <a:lnTo>
                    <a:pt x="59" y="21"/>
                  </a:lnTo>
                  <a:lnTo>
                    <a:pt x="59" y="18"/>
                  </a:lnTo>
                  <a:lnTo>
                    <a:pt x="61" y="18"/>
                  </a:lnTo>
                  <a:lnTo>
                    <a:pt x="61" y="21"/>
                  </a:lnTo>
                  <a:lnTo>
                    <a:pt x="59" y="26"/>
                  </a:lnTo>
                  <a:lnTo>
                    <a:pt x="61" y="21"/>
                  </a:lnTo>
                  <a:lnTo>
                    <a:pt x="69" y="26"/>
                  </a:lnTo>
                  <a:lnTo>
                    <a:pt x="72" y="34"/>
                  </a:lnTo>
                  <a:lnTo>
                    <a:pt x="69" y="37"/>
                  </a:lnTo>
                  <a:lnTo>
                    <a:pt x="72" y="34"/>
                  </a:lnTo>
                  <a:lnTo>
                    <a:pt x="72" y="26"/>
                  </a:lnTo>
                  <a:lnTo>
                    <a:pt x="75" y="26"/>
                  </a:lnTo>
                  <a:lnTo>
                    <a:pt x="75" y="29"/>
                  </a:lnTo>
                  <a:lnTo>
                    <a:pt x="77" y="31"/>
                  </a:lnTo>
                  <a:lnTo>
                    <a:pt x="77" y="34"/>
                  </a:lnTo>
                  <a:lnTo>
                    <a:pt x="77" y="37"/>
                  </a:lnTo>
                  <a:lnTo>
                    <a:pt x="80" y="39"/>
                  </a:lnTo>
                  <a:lnTo>
                    <a:pt x="80" y="45"/>
                  </a:lnTo>
                  <a:lnTo>
                    <a:pt x="77" y="45"/>
                  </a:lnTo>
                  <a:lnTo>
                    <a:pt x="75" y="50"/>
                  </a:lnTo>
                  <a:lnTo>
                    <a:pt x="72" y="53"/>
                  </a:lnTo>
                  <a:lnTo>
                    <a:pt x="72" y="55"/>
                  </a:lnTo>
                  <a:lnTo>
                    <a:pt x="72" y="58"/>
                  </a:lnTo>
                  <a:lnTo>
                    <a:pt x="69" y="61"/>
                  </a:lnTo>
                  <a:lnTo>
                    <a:pt x="69" y="63"/>
                  </a:lnTo>
                  <a:lnTo>
                    <a:pt x="67" y="68"/>
                  </a:lnTo>
                  <a:lnTo>
                    <a:pt x="64" y="68"/>
                  </a:lnTo>
                  <a:lnTo>
                    <a:pt x="64" y="71"/>
                  </a:lnTo>
                  <a:lnTo>
                    <a:pt x="61" y="74"/>
                  </a:lnTo>
                  <a:lnTo>
                    <a:pt x="64" y="74"/>
                  </a:lnTo>
                  <a:lnTo>
                    <a:pt x="61" y="79"/>
                  </a:lnTo>
                  <a:lnTo>
                    <a:pt x="61" y="82"/>
                  </a:lnTo>
                  <a:lnTo>
                    <a:pt x="59" y="87"/>
                  </a:lnTo>
                  <a:lnTo>
                    <a:pt x="59" y="90"/>
                  </a:lnTo>
                  <a:lnTo>
                    <a:pt x="59" y="92"/>
                  </a:lnTo>
                  <a:lnTo>
                    <a:pt x="56" y="95"/>
                  </a:lnTo>
                  <a:lnTo>
                    <a:pt x="56" y="98"/>
                  </a:lnTo>
                  <a:lnTo>
                    <a:pt x="51" y="100"/>
                  </a:lnTo>
                  <a:lnTo>
                    <a:pt x="48" y="103"/>
                  </a:lnTo>
                  <a:lnTo>
                    <a:pt x="46" y="103"/>
                  </a:lnTo>
                  <a:lnTo>
                    <a:pt x="43" y="103"/>
                  </a:lnTo>
                  <a:lnTo>
                    <a:pt x="40" y="103"/>
                  </a:lnTo>
                  <a:lnTo>
                    <a:pt x="38" y="100"/>
                  </a:lnTo>
                  <a:close/>
                </a:path>
              </a:pathLst>
            </a:custGeom>
            <a:noFill/>
            <a:ln w="6350" cmpd="sng">
              <a:solidFill>
                <a:srgbClr val="000000"/>
              </a:solidFill>
              <a:prstDash val="solid"/>
              <a:round/>
              <a:headEnd/>
              <a:tailEnd/>
            </a:ln>
            <a:extLst>
              <a:ext uri="{909E8E84-426E-40DD-AFC4-6F175D3DCCD1}">
                <a14:hiddenFill xmlns:a14="http://schemas.microsoft.com/office/drawing/2010/main">
                  <a:solidFill>
                    <a:srgbClr val="339933"/>
                  </a:solidFill>
                </a14:hiddenFill>
              </a:ext>
            </a:extLst>
          </p:spPr>
          <p:txBody>
            <a:bodyPr/>
            <a:lstStyle/>
            <a:p>
              <a:endParaRPr lang="en-US"/>
            </a:p>
          </p:txBody>
        </p:sp>
      </p:grpSp>
      <p:sp>
        <p:nvSpPr>
          <p:cNvPr id="5" name="TextBox 4"/>
          <p:cNvSpPr txBox="1"/>
          <p:nvPr/>
        </p:nvSpPr>
        <p:spPr>
          <a:xfrm>
            <a:off x="6851841" y="4736068"/>
            <a:ext cx="768159" cy="369332"/>
          </a:xfrm>
          <a:prstGeom prst="rect">
            <a:avLst/>
          </a:prstGeom>
          <a:noFill/>
        </p:spPr>
        <p:txBody>
          <a:bodyPr wrap="none" rtlCol="0">
            <a:spAutoFit/>
          </a:bodyPr>
          <a:lstStyle/>
          <a:p>
            <a:r>
              <a:rPr lang="en-US" dirty="0" smtClean="0"/>
              <a:t>2016*</a:t>
            </a:r>
            <a:endParaRPr lang="en-US" dirty="0"/>
          </a:p>
        </p:txBody>
      </p:sp>
      <p:sp>
        <p:nvSpPr>
          <p:cNvPr id="1800" name="TextBox 1799"/>
          <p:cNvSpPr txBox="1"/>
          <p:nvPr/>
        </p:nvSpPr>
        <p:spPr>
          <a:xfrm>
            <a:off x="6684373" y="3237681"/>
            <a:ext cx="628698" cy="230832"/>
          </a:xfrm>
          <a:prstGeom prst="rect">
            <a:avLst/>
          </a:prstGeom>
          <a:noFill/>
        </p:spPr>
        <p:txBody>
          <a:bodyPr wrap="none" rtlCol="0">
            <a:spAutoFit/>
          </a:bodyPr>
          <a:lstStyle/>
          <a:p>
            <a:pPr algn="ctr"/>
            <a:r>
              <a:rPr lang="en-US" sz="900" dirty="0" smtClean="0">
                <a:solidFill>
                  <a:srgbClr val="0070C0"/>
                </a:solidFill>
              </a:rPr>
              <a:t>USA = 12 </a:t>
            </a:r>
            <a:endParaRPr lang="en-US" sz="900" dirty="0">
              <a:solidFill>
                <a:srgbClr val="0070C0"/>
              </a:solidFill>
            </a:endParaRPr>
          </a:p>
        </p:txBody>
      </p:sp>
      <p:sp>
        <p:nvSpPr>
          <p:cNvPr id="1801" name="TextBox 1800"/>
          <p:cNvSpPr txBox="1"/>
          <p:nvPr/>
        </p:nvSpPr>
        <p:spPr>
          <a:xfrm>
            <a:off x="6447481" y="2596722"/>
            <a:ext cx="553357" cy="230832"/>
          </a:xfrm>
          <a:prstGeom prst="rect">
            <a:avLst/>
          </a:prstGeom>
          <a:noFill/>
        </p:spPr>
        <p:txBody>
          <a:bodyPr wrap="none" rtlCol="0">
            <a:spAutoFit/>
          </a:bodyPr>
          <a:lstStyle/>
          <a:p>
            <a:pPr algn="ctr"/>
            <a:r>
              <a:rPr lang="en-US" sz="900" dirty="0" smtClean="0">
                <a:solidFill>
                  <a:srgbClr val="0070C0"/>
                </a:solidFill>
              </a:rPr>
              <a:t>CAN = 7</a:t>
            </a:r>
            <a:endParaRPr lang="en-US" sz="900" dirty="0">
              <a:solidFill>
                <a:srgbClr val="0070C0"/>
              </a:solidFill>
            </a:endParaRPr>
          </a:p>
        </p:txBody>
      </p:sp>
      <p:sp>
        <p:nvSpPr>
          <p:cNvPr id="1802" name="TextBox 1801"/>
          <p:cNvSpPr txBox="1"/>
          <p:nvPr/>
        </p:nvSpPr>
        <p:spPr>
          <a:xfrm>
            <a:off x="7184271" y="4586272"/>
            <a:ext cx="542136" cy="230832"/>
          </a:xfrm>
          <a:prstGeom prst="rect">
            <a:avLst/>
          </a:prstGeom>
          <a:noFill/>
        </p:spPr>
        <p:txBody>
          <a:bodyPr wrap="none" rtlCol="0">
            <a:spAutoFit/>
          </a:bodyPr>
          <a:lstStyle/>
          <a:p>
            <a:pPr algn="ctr"/>
            <a:r>
              <a:rPr lang="en-US" sz="900" dirty="0" smtClean="0">
                <a:solidFill>
                  <a:srgbClr val="0070C0"/>
                </a:solidFill>
              </a:rPr>
              <a:t>ECU = 1</a:t>
            </a:r>
            <a:endParaRPr lang="en-US" sz="900" dirty="0">
              <a:solidFill>
                <a:srgbClr val="0070C0"/>
              </a:solidFill>
            </a:endParaRPr>
          </a:p>
        </p:txBody>
      </p:sp>
      <p:sp>
        <p:nvSpPr>
          <p:cNvPr id="6" name="TextBox 5"/>
          <p:cNvSpPr txBox="1"/>
          <p:nvPr/>
        </p:nvSpPr>
        <p:spPr>
          <a:xfrm>
            <a:off x="32104" y="129274"/>
            <a:ext cx="9026171" cy="492443"/>
          </a:xfrm>
          <a:prstGeom prst="rect">
            <a:avLst/>
          </a:prstGeom>
          <a:noFill/>
        </p:spPr>
        <p:txBody>
          <a:bodyPr wrap="square" rtlCol="0">
            <a:spAutoFit/>
          </a:bodyPr>
          <a:lstStyle/>
          <a:p>
            <a:pPr algn="ctr"/>
            <a:r>
              <a:rPr lang="en-US" sz="2600" b="1" dirty="0" smtClean="0">
                <a:solidFill>
                  <a:srgbClr val="0070C0"/>
                </a:solidFill>
                <a:effectLst>
                  <a:outerShdw blurRad="38100" dist="38100" dir="2700000" algn="tl">
                    <a:srgbClr val="000000">
                      <a:alpha val="43137"/>
                    </a:srgbClr>
                  </a:outerShdw>
                </a:effectLst>
              </a:rPr>
              <a:t>Distribution of measles genotypes in the Americas, 2014-2016*</a:t>
            </a:r>
            <a:endParaRPr lang="en-US" sz="2600" b="1" dirty="0">
              <a:solidFill>
                <a:srgbClr val="0070C0"/>
              </a:solidFill>
              <a:effectLst>
                <a:outerShdw blurRad="38100" dist="38100" dir="2700000" algn="tl">
                  <a:srgbClr val="000000">
                    <a:alpha val="43137"/>
                  </a:srgbClr>
                </a:outerShdw>
              </a:effectLst>
            </a:endParaRPr>
          </a:p>
        </p:txBody>
      </p:sp>
      <p:sp>
        <p:nvSpPr>
          <p:cNvPr id="1814" name="TextBox 1813"/>
          <p:cNvSpPr txBox="1"/>
          <p:nvPr/>
        </p:nvSpPr>
        <p:spPr>
          <a:xfrm>
            <a:off x="70515" y="6423104"/>
            <a:ext cx="2791323" cy="400110"/>
          </a:xfrm>
          <a:prstGeom prst="rect">
            <a:avLst/>
          </a:prstGeom>
          <a:noFill/>
        </p:spPr>
        <p:txBody>
          <a:bodyPr wrap="square" rtlCol="0">
            <a:spAutoFit/>
          </a:bodyPr>
          <a:lstStyle/>
          <a:p>
            <a:r>
              <a:rPr lang="en-US" sz="1000" dirty="0" smtClean="0"/>
              <a:t>Source: </a:t>
            </a:r>
            <a:r>
              <a:rPr lang="en-US" sz="1000" dirty="0" err="1" smtClean="0"/>
              <a:t>MeaNS</a:t>
            </a:r>
            <a:r>
              <a:rPr lang="en-US" sz="1000" b="0" dirty="0" smtClean="0"/>
              <a:t>, </a:t>
            </a:r>
            <a:r>
              <a:rPr lang="en-US" sz="1000" dirty="0" smtClean="0"/>
              <a:t>N and H gene sequences</a:t>
            </a:r>
            <a:r>
              <a:rPr lang="en-US" sz="1000" b="0" dirty="0" smtClean="0"/>
              <a:t>.</a:t>
            </a:r>
          </a:p>
          <a:p>
            <a:r>
              <a:rPr lang="en-US" sz="1000" b="0" dirty="0" smtClean="0"/>
              <a:t>*Data as of 17Jun2016.</a:t>
            </a:r>
            <a:endParaRPr lang="en-US" sz="1000" b="0" dirty="0"/>
          </a:p>
        </p:txBody>
      </p:sp>
      <p:grpSp>
        <p:nvGrpSpPr>
          <p:cNvPr id="8" name="Group 7"/>
          <p:cNvGrpSpPr/>
          <p:nvPr/>
        </p:nvGrpSpPr>
        <p:grpSpPr>
          <a:xfrm>
            <a:off x="5476534" y="5496368"/>
            <a:ext cx="1196562" cy="1105354"/>
            <a:chOff x="5476534" y="5436416"/>
            <a:chExt cx="1196562" cy="1105354"/>
          </a:xfrm>
        </p:grpSpPr>
        <p:sp>
          <p:nvSpPr>
            <p:cNvPr id="1815" name="TextBox 1814"/>
            <p:cNvSpPr txBox="1"/>
            <p:nvPr/>
          </p:nvSpPr>
          <p:spPr>
            <a:xfrm>
              <a:off x="5524088" y="5436416"/>
              <a:ext cx="1149008" cy="276999"/>
            </a:xfrm>
            <a:prstGeom prst="rect">
              <a:avLst/>
            </a:prstGeom>
            <a:noFill/>
          </p:spPr>
          <p:txBody>
            <a:bodyPr wrap="square" rtlCol="0">
              <a:spAutoFit/>
            </a:bodyPr>
            <a:lstStyle/>
            <a:p>
              <a:r>
                <a:rPr lang="en-US" sz="1200" u="sng" dirty="0" smtClean="0"/>
                <a:t>Color code:</a:t>
              </a:r>
              <a:endParaRPr lang="en-US" sz="1200" dirty="0"/>
            </a:p>
          </p:txBody>
        </p:sp>
        <p:sp>
          <p:nvSpPr>
            <p:cNvPr id="1816" name="Rectangle 1785"/>
            <p:cNvSpPr>
              <a:spLocks noChangeArrowheads="1"/>
            </p:cNvSpPr>
            <p:nvPr/>
          </p:nvSpPr>
          <p:spPr bwMode="auto">
            <a:xfrm>
              <a:off x="5653443" y="5756207"/>
              <a:ext cx="113293" cy="113293"/>
            </a:xfrm>
            <a:prstGeom prst="rect">
              <a:avLst/>
            </a:prstGeom>
            <a:solidFill>
              <a:srgbClr val="FFC000"/>
            </a:solidFill>
            <a:ln w="9525">
              <a:solidFill>
                <a:schemeClr val="tx1"/>
              </a:solidFill>
              <a:miter lim="800000"/>
              <a:headEnd/>
              <a:tailEnd/>
            </a:ln>
            <a:effectLst/>
          </p:spPr>
          <p:txBody>
            <a:bodyPr wrap="none" anchor="ctr"/>
            <a:lstStyle/>
            <a:p>
              <a:endParaRPr lang="en-US"/>
            </a:p>
          </p:txBody>
        </p:sp>
        <p:sp>
          <p:nvSpPr>
            <p:cNvPr id="1817" name="Rectangle 1786"/>
            <p:cNvSpPr>
              <a:spLocks noChangeArrowheads="1"/>
            </p:cNvSpPr>
            <p:nvPr/>
          </p:nvSpPr>
          <p:spPr bwMode="auto">
            <a:xfrm>
              <a:off x="5653443" y="5938452"/>
              <a:ext cx="113293" cy="113293"/>
            </a:xfrm>
            <a:prstGeom prst="rect">
              <a:avLst/>
            </a:prstGeom>
            <a:solidFill>
              <a:srgbClr val="DA9694"/>
            </a:solidFill>
            <a:ln w="9525">
              <a:solidFill>
                <a:schemeClr val="tx1"/>
              </a:solidFill>
              <a:miter lim="800000"/>
              <a:headEnd/>
              <a:tailEnd/>
            </a:ln>
            <a:effectLst/>
          </p:spPr>
          <p:txBody>
            <a:bodyPr wrap="none" anchor="ctr"/>
            <a:lstStyle/>
            <a:p>
              <a:endParaRPr lang="en-US"/>
            </a:p>
          </p:txBody>
        </p:sp>
        <p:sp>
          <p:nvSpPr>
            <p:cNvPr id="1818" name="Rectangle 1787"/>
            <p:cNvSpPr>
              <a:spLocks noChangeArrowheads="1"/>
            </p:cNvSpPr>
            <p:nvPr/>
          </p:nvSpPr>
          <p:spPr bwMode="auto">
            <a:xfrm>
              <a:off x="5653443" y="6120697"/>
              <a:ext cx="113293" cy="113293"/>
            </a:xfrm>
            <a:prstGeom prst="rect">
              <a:avLst/>
            </a:prstGeom>
            <a:solidFill>
              <a:srgbClr val="00B0F0"/>
            </a:solidFill>
            <a:ln w="9525">
              <a:solidFill>
                <a:schemeClr val="tx1"/>
              </a:solidFill>
              <a:miter lim="800000"/>
              <a:headEnd/>
              <a:tailEnd/>
            </a:ln>
            <a:effectLst/>
          </p:spPr>
          <p:txBody>
            <a:bodyPr wrap="none" anchor="ctr"/>
            <a:lstStyle/>
            <a:p>
              <a:endParaRPr lang="en-US"/>
            </a:p>
          </p:txBody>
        </p:sp>
        <p:sp>
          <p:nvSpPr>
            <p:cNvPr id="1819" name="Rectangle 1792"/>
            <p:cNvSpPr>
              <a:spLocks noChangeArrowheads="1"/>
            </p:cNvSpPr>
            <p:nvPr/>
          </p:nvSpPr>
          <p:spPr bwMode="auto">
            <a:xfrm>
              <a:off x="5653443" y="6302942"/>
              <a:ext cx="113293" cy="113293"/>
            </a:xfrm>
            <a:prstGeom prst="rect">
              <a:avLst/>
            </a:prstGeom>
            <a:solidFill>
              <a:srgbClr val="D8E4BC"/>
            </a:solidFill>
            <a:ln w="9525">
              <a:solidFill>
                <a:schemeClr val="tx1"/>
              </a:solidFill>
              <a:miter lim="800000"/>
              <a:headEnd/>
              <a:tailEnd/>
            </a:ln>
            <a:effectLst/>
          </p:spPr>
          <p:txBody>
            <a:bodyPr wrap="none" anchor="ctr"/>
            <a:lstStyle/>
            <a:p>
              <a:endParaRPr lang="en-US"/>
            </a:p>
          </p:txBody>
        </p:sp>
        <p:sp>
          <p:nvSpPr>
            <p:cNvPr id="1820" name="TextBox 1819"/>
            <p:cNvSpPr txBox="1"/>
            <p:nvPr/>
          </p:nvSpPr>
          <p:spPr>
            <a:xfrm>
              <a:off x="5736921" y="5673310"/>
              <a:ext cx="434180" cy="830997"/>
            </a:xfrm>
            <a:prstGeom prst="rect">
              <a:avLst/>
            </a:prstGeom>
            <a:noFill/>
          </p:spPr>
          <p:txBody>
            <a:bodyPr wrap="square" rtlCol="0">
              <a:spAutoFit/>
            </a:bodyPr>
            <a:lstStyle/>
            <a:p>
              <a:r>
                <a:rPr lang="en-US" sz="1200" dirty="0" smtClean="0"/>
                <a:t>B3</a:t>
              </a:r>
            </a:p>
            <a:p>
              <a:r>
                <a:rPr lang="en-US" sz="1200" dirty="0" smtClean="0"/>
                <a:t>D3</a:t>
              </a:r>
            </a:p>
            <a:p>
              <a:r>
                <a:rPr lang="en-US" sz="1200" dirty="0" smtClean="0"/>
                <a:t>D4</a:t>
              </a:r>
            </a:p>
            <a:p>
              <a:r>
                <a:rPr lang="en-US" sz="1200" dirty="0" smtClean="0"/>
                <a:t>D6</a:t>
              </a:r>
              <a:endParaRPr lang="en-US" sz="1200" dirty="0"/>
            </a:p>
          </p:txBody>
        </p:sp>
        <p:sp>
          <p:nvSpPr>
            <p:cNvPr id="1821" name="Rectangle 1786"/>
            <p:cNvSpPr>
              <a:spLocks noChangeArrowheads="1"/>
            </p:cNvSpPr>
            <p:nvPr/>
          </p:nvSpPr>
          <p:spPr bwMode="auto">
            <a:xfrm>
              <a:off x="6160323" y="5756207"/>
              <a:ext cx="113293" cy="113293"/>
            </a:xfrm>
            <a:prstGeom prst="rect">
              <a:avLst/>
            </a:prstGeom>
            <a:solidFill>
              <a:srgbClr val="76933C"/>
            </a:solidFill>
            <a:ln w="9525">
              <a:solidFill>
                <a:schemeClr val="tx1"/>
              </a:solidFill>
              <a:miter lim="800000"/>
              <a:headEnd/>
              <a:tailEnd/>
            </a:ln>
            <a:effectLst/>
          </p:spPr>
          <p:txBody>
            <a:bodyPr wrap="none" anchor="ctr"/>
            <a:lstStyle/>
            <a:p>
              <a:endParaRPr lang="en-US"/>
            </a:p>
          </p:txBody>
        </p:sp>
        <p:sp>
          <p:nvSpPr>
            <p:cNvPr id="1822" name="Rectangle 1787"/>
            <p:cNvSpPr>
              <a:spLocks noChangeArrowheads="1"/>
            </p:cNvSpPr>
            <p:nvPr/>
          </p:nvSpPr>
          <p:spPr bwMode="auto">
            <a:xfrm>
              <a:off x="6160323" y="5938452"/>
              <a:ext cx="113293" cy="113293"/>
            </a:xfrm>
            <a:prstGeom prst="rect">
              <a:avLst/>
            </a:prstGeom>
            <a:solidFill>
              <a:srgbClr val="B1A0C7"/>
            </a:solidFill>
            <a:ln w="9525">
              <a:solidFill>
                <a:schemeClr val="tx1"/>
              </a:solidFill>
              <a:miter lim="800000"/>
              <a:headEnd/>
              <a:tailEnd/>
            </a:ln>
            <a:effectLst/>
          </p:spPr>
          <p:txBody>
            <a:bodyPr wrap="none" anchor="ctr"/>
            <a:lstStyle/>
            <a:p>
              <a:endParaRPr lang="en-US"/>
            </a:p>
          </p:txBody>
        </p:sp>
        <p:sp>
          <p:nvSpPr>
            <p:cNvPr id="1823" name="Rectangle 1792"/>
            <p:cNvSpPr>
              <a:spLocks noChangeArrowheads="1"/>
            </p:cNvSpPr>
            <p:nvPr/>
          </p:nvSpPr>
          <p:spPr bwMode="auto">
            <a:xfrm>
              <a:off x="6160323" y="6120697"/>
              <a:ext cx="113293" cy="113293"/>
            </a:xfrm>
            <a:prstGeom prst="rect">
              <a:avLst/>
            </a:prstGeom>
            <a:solidFill>
              <a:srgbClr val="92D050"/>
            </a:solidFill>
            <a:ln w="9525">
              <a:solidFill>
                <a:schemeClr val="tx1"/>
              </a:solidFill>
              <a:miter lim="800000"/>
              <a:headEnd/>
              <a:tailEnd/>
            </a:ln>
            <a:effectLst/>
          </p:spPr>
          <p:txBody>
            <a:bodyPr wrap="none" anchor="ctr"/>
            <a:lstStyle/>
            <a:p>
              <a:endParaRPr lang="en-US"/>
            </a:p>
          </p:txBody>
        </p:sp>
        <p:sp>
          <p:nvSpPr>
            <p:cNvPr id="1824" name="TextBox 1823"/>
            <p:cNvSpPr txBox="1"/>
            <p:nvPr/>
          </p:nvSpPr>
          <p:spPr>
            <a:xfrm>
              <a:off x="6216970" y="5673310"/>
              <a:ext cx="434180" cy="646331"/>
            </a:xfrm>
            <a:prstGeom prst="rect">
              <a:avLst/>
            </a:prstGeom>
            <a:noFill/>
          </p:spPr>
          <p:txBody>
            <a:bodyPr wrap="square" rtlCol="0">
              <a:spAutoFit/>
            </a:bodyPr>
            <a:lstStyle/>
            <a:p>
              <a:r>
                <a:rPr lang="en-US" sz="1200" dirty="0" smtClean="0"/>
                <a:t>D8</a:t>
              </a:r>
            </a:p>
            <a:p>
              <a:r>
                <a:rPr lang="en-US" sz="1200" dirty="0" smtClean="0"/>
                <a:t>D9</a:t>
              </a:r>
            </a:p>
            <a:p>
              <a:r>
                <a:rPr lang="en-US" sz="1200" dirty="0" smtClean="0"/>
                <a:t>H1</a:t>
              </a:r>
              <a:endParaRPr lang="en-US" sz="1200" dirty="0"/>
            </a:p>
          </p:txBody>
        </p:sp>
        <p:sp>
          <p:nvSpPr>
            <p:cNvPr id="7" name="Rectangle 6"/>
            <p:cNvSpPr/>
            <p:nvPr/>
          </p:nvSpPr>
          <p:spPr>
            <a:xfrm>
              <a:off x="5476534" y="5436416"/>
              <a:ext cx="1174616" cy="1105354"/>
            </a:xfrm>
            <a:prstGeom prst="rect">
              <a:avLst/>
            </a:pr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 name="Group 2"/>
          <p:cNvGrpSpPr/>
          <p:nvPr/>
        </p:nvGrpSpPr>
        <p:grpSpPr>
          <a:xfrm>
            <a:off x="-76200" y="2143580"/>
            <a:ext cx="3894453" cy="4638220"/>
            <a:chOff x="1996609" y="817324"/>
            <a:chExt cx="3894453" cy="4638220"/>
          </a:xfrm>
        </p:grpSpPr>
        <p:grpSp>
          <p:nvGrpSpPr>
            <p:cNvPr id="603" name="Group 602"/>
            <p:cNvGrpSpPr/>
            <p:nvPr/>
          </p:nvGrpSpPr>
          <p:grpSpPr>
            <a:xfrm>
              <a:off x="1996609" y="817324"/>
              <a:ext cx="3894453" cy="4638220"/>
              <a:chOff x="2770188" y="1358900"/>
              <a:chExt cx="3395662" cy="3473450"/>
            </a:xfrm>
          </p:grpSpPr>
          <p:sp>
            <p:nvSpPr>
              <p:cNvPr id="604" name="Freeform 2540"/>
              <p:cNvSpPr>
                <a:spLocks noEditPoints="1"/>
              </p:cNvSpPr>
              <p:nvPr/>
            </p:nvSpPr>
            <p:spPr bwMode="auto">
              <a:xfrm>
                <a:off x="3509963" y="1358900"/>
                <a:ext cx="2208212" cy="1038225"/>
              </a:xfrm>
              <a:custGeom>
                <a:avLst/>
                <a:gdLst>
                  <a:gd name="T0" fmla="*/ 1455737 w 1391"/>
                  <a:gd name="T1" fmla="*/ 333375 h 654"/>
                  <a:gd name="T2" fmla="*/ 1289050 w 1391"/>
                  <a:gd name="T3" fmla="*/ 441325 h 654"/>
                  <a:gd name="T4" fmla="*/ 1217612 w 1391"/>
                  <a:gd name="T5" fmla="*/ 649288 h 654"/>
                  <a:gd name="T6" fmla="*/ 1611312 w 1391"/>
                  <a:gd name="T7" fmla="*/ 674688 h 654"/>
                  <a:gd name="T8" fmla="*/ 1778000 w 1391"/>
                  <a:gd name="T9" fmla="*/ 608013 h 654"/>
                  <a:gd name="T10" fmla="*/ 1974850 w 1391"/>
                  <a:gd name="T11" fmla="*/ 644525 h 654"/>
                  <a:gd name="T12" fmla="*/ 2093912 w 1391"/>
                  <a:gd name="T13" fmla="*/ 733425 h 654"/>
                  <a:gd name="T14" fmla="*/ 1790700 w 1391"/>
                  <a:gd name="T15" fmla="*/ 882650 h 654"/>
                  <a:gd name="T16" fmla="*/ 1916112 w 1391"/>
                  <a:gd name="T17" fmla="*/ 942975 h 654"/>
                  <a:gd name="T18" fmla="*/ 1252537 w 1391"/>
                  <a:gd name="T19" fmla="*/ 871538 h 654"/>
                  <a:gd name="T20" fmla="*/ 382587 w 1391"/>
                  <a:gd name="T21" fmla="*/ 817563 h 654"/>
                  <a:gd name="T22" fmla="*/ 274637 w 1391"/>
                  <a:gd name="T23" fmla="*/ 674688 h 654"/>
                  <a:gd name="T24" fmla="*/ 263525 w 1391"/>
                  <a:gd name="T25" fmla="*/ 327025 h 654"/>
                  <a:gd name="T26" fmla="*/ 501650 w 1391"/>
                  <a:gd name="T27" fmla="*/ 333375 h 654"/>
                  <a:gd name="T28" fmla="*/ 877887 w 1391"/>
                  <a:gd name="T29" fmla="*/ 357188 h 654"/>
                  <a:gd name="T30" fmla="*/ 1169987 w 1391"/>
                  <a:gd name="T31" fmla="*/ 346075 h 654"/>
                  <a:gd name="T32" fmla="*/ 1408112 w 1391"/>
                  <a:gd name="T33" fmla="*/ 255588 h 654"/>
                  <a:gd name="T34" fmla="*/ 1622425 w 1391"/>
                  <a:gd name="T35" fmla="*/ 279400 h 654"/>
                  <a:gd name="T36" fmla="*/ 1784350 w 1391"/>
                  <a:gd name="T37" fmla="*/ 322263 h 654"/>
                  <a:gd name="T38" fmla="*/ 1844675 w 1391"/>
                  <a:gd name="T39" fmla="*/ 369888 h 654"/>
                  <a:gd name="T40" fmla="*/ 1957387 w 1391"/>
                  <a:gd name="T41" fmla="*/ 434975 h 654"/>
                  <a:gd name="T42" fmla="*/ 1892300 w 1391"/>
                  <a:gd name="T43" fmla="*/ 471488 h 654"/>
                  <a:gd name="T44" fmla="*/ 1706562 w 1391"/>
                  <a:gd name="T45" fmla="*/ 476250 h 654"/>
                  <a:gd name="T46" fmla="*/ 1628775 w 1391"/>
                  <a:gd name="T47" fmla="*/ 357188 h 654"/>
                  <a:gd name="T48" fmla="*/ 1336675 w 1391"/>
                  <a:gd name="T49" fmla="*/ 303213 h 654"/>
                  <a:gd name="T50" fmla="*/ 1689100 w 1391"/>
                  <a:gd name="T51" fmla="*/ 4763 h 654"/>
                  <a:gd name="T52" fmla="*/ 1801812 w 1391"/>
                  <a:gd name="T53" fmla="*/ 41275 h 654"/>
                  <a:gd name="T54" fmla="*/ 1635125 w 1391"/>
                  <a:gd name="T55" fmla="*/ 95250 h 654"/>
                  <a:gd name="T56" fmla="*/ 1574800 w 1391"/>
                  <a:gd name="T57" fmla="*/ 136525 h 654"/>
                  <a:gd name="T58" fmla="*/ 1301750 w 1391"/>
                  <a:gd name="T59" fmla="*/ 153988 h 654"/>
                  <a:gd name="T60" fmla="*/ 1450975 w 1391"/>
                  <a:gd name="T61" fmla="*/ 112713 h 654"/>
                  <a:gd name="T62" fmla="*/ 1581150 w 1391"/>
                  <a:gd name="T63" fmla="*/ 58738 h 654"/>
                  <a:gd name="T64" fmla="*/ 1373187 w 1391"/>
                  <a:gd name="T65" fmla="*/ 47625 h 654"/>
                  <a:gd name="T66" fmla="*/ 1455737 w 1391"/>
                  <a:gd name="T67" fmla="*/ 23813 h 654"/>
                  <a:gd name="T68" fmla="*/ 800100 w 1391"/>
                  <a:gd name="T69" fmla="*/ 261938 h 654"/>
                  <a:gd name="T70" fmla="*/ 830262 w 1391"/>
                  <a:gd name="T71" fmla="*/ 352425 h 654"/>
                  <a:gd name="T72" fmla="*/ 2106612 w 1391"/>
                  <a:gd name="T73" fmla="*/ 793750 h 654"/>
                  <a:gd name="T74" fmla="*/ 2124075 w 1391"/>
                  <a:gd name="T75" fmla="*/ 889000 h 654"/>
                  <a:gd name="T76" fmla="*/ 1228725 w 1391"/>
                  <a:gd name="T77" fmla="*/ 207963 h 654"/>
                  <a:gd name="T78" fmla="*/ 1330325 w 1391"/>
                  <a:gd name="T79" fmla="*/ 190500 h 654"/>
                  <a:gd name="T80" fmla="*/ 1109662 w 1391"/>
                  <a:gd name="T81" fmla="*/ 77788 h 654"/>
                  <a:gd name="T82" fmla="*/ 1377950 w 1391"/>
                  <a:gd name="T83" fmla="*/ 88900 h 654"/>
                  <a:gd name="T84" fmla="*/ 1169987 w 1391"/>
                  <a:gd name="T85" fmla="*/ 82550 h 654"/>
                  <a:gd name="T86" fmla="*/ 884237 w 1391"/>
                  <a:gd name="T87" fmla="*/ 177800 h 654"/>
                  <a:gd name="T88" fmla="*/ 1479550 w 1391"/>
                  <a:gd name="T89" fmla="*/ 465138 h 654"/>
                  <a:gd name="T90" fmla="*/ 1085850 w 1391"/>
                  <a:gd name="T91" fmla="*/ 250825 h 654"/>
                  <a:gd name="T92" fmla="*/ 346075 w 1391"/>
                  <a:gd name="T93" fmla="*/ 828675 h 654"/>
                  <a:gd name="T94" fmla="*/ 538162 w 1391"/>
                  <a:gd name="T95" fmla="*/ 177800 h 654"/>
                  <a:gd name="T96" fmla="*/ 1074737 w 1391"/>
                  <a:gd name="T97" fmla="*/ 203200 h 654"/>
                  <a:gd name="T98" fmla="*/ 1109662 w 1391"/>
                  <a:gd name="T99" fmla="*/ 339725 h 654"/>
                  <a:gd name="T100" fmla="*/ 1998662 w 1391"/>
                  <a:gd name="T101" fmla="*/ 930275 h 654"/>
                  <a:gd name="T102" fmla="*/ 203200 w 1391"/>
                  <a:gd name="T103" fmla="*/ 727075 h 654"/>
                  <a:gd name="T104" fmla="*/ 185737 w 1391"/>
                  <a:gd name="T105" fmla="*/ 339725 h 654"/>
                  <a:gd name="T106" fmla="*/ 573087 w 1391"/>
                  <a:gd name="T107" fmla="*/ 190500 h 654"/>
                  <a:gd name="T108" fmla="*/ 919162 w 1391"/>
                  <a:gd name="T109" fmla="*/ 160338 h 654"/>
                  <a:gd name="T110" fmla="*/ 1258887 w 1391"/>
                  <a:gd name="T111" fmla="*/ 160338 h 654"/>
                  <a:gd name="T112" fmla="*/ 955675 w 1391"/>
                  <a:gd name="T113" fmla="*/ 177800 h 654"/>
                  <a:gd name="T114" fmla="*/ 1700212 w 1391"/>
                  <a:gd name="T115" fmla="*/ 298450 h 654"/>
                  <a:gd name="T116" fmla="*/ 2070100 w 1391"/>
                  <a:gd name="T117" fmla="*/ 709613 h 654"/>
                  <a:gd name="T118" fmla="*/ 1987550 w 1391"/>
                  <a:gd name="T119" fmla="*/ 644525 h 654"/>
                  <a:gd name="T120" fmla="*/ 830262 w 1391"/>
                  <a:gd name="T121" fmla="*/ 393700 h 654"/>
                  <a:gd name="T122" fmla="*/ 412750 w 1391"/>
                  <a:gd name="T123" fmla="*/ 823913 h 654"/>
                  <a:gd name="T124" fmla="*/ 465137 w 1391"/>
                  <a:gd name="T125" fmla="*/ 177800 h 65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391" h="654">
                    <a:moveTo>
                      <a:pt x="737" y="176"/>
                    </a:moveTo>
                    <a:lnTo>
                      <a:pt x="733" y="176"/>
                    </a:lnTo>
                    <a:lnTo>
                      <a:pt x="729" y="176"/>
                    </a:lnTo>
                    <a:lnTo>
                      <a:pt x="733" y="180"/>
                    </a:lnTo>
                    <a:lnTo>
                      <a:pt x="733" y="176"/>
                    </a:lnTo>
                    <a:lnTo>
                      <a:pt x="737" y="176"/>
                    </a:lnTo>
                    <a:lnTo>
                      <a:pt x="737" y="180"/>
                    </a:lnTo>
                    <a:lnTo>
                      <a:pt x="733" y="180"/>
                    </a:lnTo>
                    <a:lnTo>
                      <a:pt x="737" y="180"/>
                    </a:lnTo>
                    <a:lnTo>
                      <a:pt x="737" y="176"/>
                    </a:lnTo>
                    <a:lnTo>
                      <a:pt x="741" y="180"/>
                    </a:lnTo>
                    <a:lnTo>
                      <a:pt x="744" y="180"/>
                    </a:lnTo>
                    <a:lnTo>
                      <a:pt x="748" y="180"/>
                    </a:lnTo>
                    <a:lnTo>
                      <a:pt x="748" y="184"/>
                    </a:lnTo>
                    <a:lnTo>
                      <a:pt x="752" y="184"/>
                    </a:lnTo>
                    <a:lnTo>
                      <a:pt x="756" y="184"/>
                    </a:lnTo>
                    <a:lnTo>
                      <a:pt x="759" y="188"/>
                    </a:lnTo>
                    <a:lnTo>
                      <a:pt x="759" y="191"/>
                    </a:lnTo>
                    <a:lnTo>
                      <a:pt x="756" y="191"/>
                    </a:lnTo>
                    <a:lnTo>
                      <a:pt x="756" y="195"/>
                    </a:lnTo>
                    <a:lnTo>
                      <a:pt x="759" y="195"/>
                    </a:lnTo>
                    <a:lnTo>
                      <a:pt x="763" y="195"/>
                    </a:lnTo>
                    <a:lnTo>
                      <a:pt x="767" y="195"/>
                    </a:lnTo>
                    <a:lnTo>
                      <a:pt x="771" y="195"/>
                    </a:lnTo>
                    <a:lnTo>
                      <a:pt x="771" y="199"/>
                    </a:lnTo>
                    <a:lnTo>
                      <a:pt x="767" y="199"/>
                    </a:lnTo>
                    <a:lnTo>
                      <a:pt x="771" y="199"/>
                    </a:lnTo>
                    <a:lnTo>
                      <a:pt x="774" y="199"/>
                    </a:lnTo>
                    <a:lnTo>
                      <a:pt x="774" y="203"/>
                    </a:lnTo>
                    <a:lnTo>
                      <a:pt x="774" y="199"/>
                    </a:lnTo>
                    <a:lnTo>
                      <a:pt x="778" y="199"/>
                    </a:lnTo>
                    <a:lnTo>
                      <a:pt x="778" y="203"/>
                    </a:lnTo>
                    <a:lnTo>
                      <a:pt x="782" y="203"/>
                    </a:lnTo>
                    <a:lnTo>
                      <a:pt x="778" y="203"/>
                    </a:lnTo>
                    <a:lnTo>
                      <a:pt x="774" y="203"/>
                    </a:lnTo>
                    <a:lnTo>
                      <a:pt x="771" y="203"/>
                    </a:lnTo>
                    <a:lnTo>
                      <a:pt x="767" y="203"/>
                    </a:lnTo>
                    <a:lnTo>
                      <a:pt x="767" y="206"/>
                    </a:lnTo>
                    <a:lnTo>
                      <a:pt x="771" y="206"/>
                    </a:lnTo>
                    <a:lnTo>
                      <a:pt x="774" y="206"/>
                    </a:lnTo>
                    <a:lnTo>
                      <a:pt x="771" y="206"/>
                    </a:lnTo>
                    <a:lnTo>
                      <a:pt x="767" y="210"/>
                    </a:lnTo>
                    <a:lnTo>
                      <a:pt x="763" y="210"/>
                    </a:lnTo>
                    <a:lnTo>
                      <a:pt x="759" y="210"/>
                    </a:lnTo>
                    <a:lnTo>
                      <a:pt x="763" y="210"/>
                    </a:lnTo>
                    <a:lnTo>
                      <a:pt x="759" y="210"/>
                    </a:lnTo>
                    <a:lnTo>
                      <a:pt x="763" y="210"/>
                    </a:lnTo>
                    <a:lnTo>
                      <a:pt x="767" y="210"/>
                    </a:lnTo>
                    <a:lnTo>
                      <a:pt x="771" y="210"/>
                    </a:lnTo>
                    <a:lnTo>
                      <a:pt x="771" y="214"/>
                    </a:lnTo>
                    <a:lnTo>
                      <a:pt x="767" y="210"/>
                    </a:lnTo>
                    <a:lnTo>
                      <a:pt x="771" y="214"/>
                    </a:lnTo>
                    <a:lnTo>
                      <a:pt x="774" y="214"/>
                    </a:lnTo>
                    <a:lnTo>
                      <a:pt x="782" y="210"/>
                    </a:lnTo>
                    <a:lnTo>
                      <a:pt x="786" y="210"/>
                    </a:lnTo>
                    <a:lnTo>
                      <a:pt x="786" y="214"/>
                    </a:lnTo>
                    <a:lnTo>
                      <a:pt x="782" y="214"/>
                    </a:lnTo>
                    <a:lnTo>
                      <a:pt x="778" y="214"/>
                    </a:lnTo>
                    <a:lnTo>
                      <a:pt x="782" y="214"/>
                    </a:lnTo>
                    <a:lnTo>
                      <a:pt x="786" y="214"/>
                    </a:lnTo>
                    <a:lnTo>
                      <a:pt x="789" y="214"/>
                    </a:lnTo>
                    <a:lnTo>
                      <a:pt x="793" y="214"/>
                    </a:lnTo>
                    <a:lnTo>
                      <a:pt x="797" y="214"/>
                    </a:lnTo>
                    <a:lnTo>
                      <a:pt x="801" y="214"/>
                    </a:lnTo>
                    <a:lnTo>
                      <a:pt x="797" y="214"/>
                    </a:lnTo>
                    <a:lnTo>
                      <a:pt x="793" y="214"/>
                    </a:lnTo>
                    <a:lnTo>
                      <a:pt x="793" y="218"/>
                    </a:lnTo>
                    <a:lnTo>
                      <a:pt x="789" y="218"/>
                    </a:lnTo>
                    <a:lnTo>
                      <a:pt x="786" y="218"/>
                    </a:lnTo>
                    <a:lnTo>
                      <a:pt x="782" y="218"/>
                    </a:lnTo>
                    <a:lnTo>
                      <a:pt x="786" y="218"/>
                    </a:lnTo>
                    <a:lnTo>
                      <a:pt x="789" y="218"/>
                    </a:lnTo>
                    <a:lnTo>
                      <a:pt x="789" y="222"/>
                    </a:lnTo>
                    <a:lnTo>
                      <a:pt x="793" y="222"/>
                    </a:lnTo>
                    <a:lnTo>
                      <a:pt x="797" y="225"/>
                    </a:lnTo>
                    <a:lnTo>
                      <a:pt x="797" y="229"/>
                    </a:lnTo>
                    <a:lnTo>
                      <a:pt x="793" y="229"/>
                    </a:lnTo>
                    <a:lnTo>
                      <a:pt x="797" y="233"/>
                    </a:lnTo>
                    <a:lnTo>
                      <a:pt x="801" y="233"/>
                    </a:lnTo>
                    <a:lnTo>
                      <a:pt x="797" y="233"/>
                    </a:lnTo>
                    <a:lnTo>
                      <a:pt x="801" y="233"/>
                    </a:lnTo>
                    <a:lnTo>
                      <a:pt x="805" y="233"/>
                    </a:lnTo>
                    <a:lnTo>
                      <a:pt x="805" y="229"/>
                    </a:lnTo>
                    <a:lnTo>
                      <a:pt x="808" y="225"/>
                    </a:lnTo>
                    <a:lnTo>
                      <a:pt x="808" y="222"/>
                    </a:lnTo>
                    <a:lnTo>
                      <a:pt x="812" y="222"/>
                    </a:lnTo>
                    <a:lnTo>
                      <a:pt x="812" y="218"/>
                    </a:lnTo>
                    <a:lnTo>
                      <a:pt x="816" y="218"/>
                    </a:lnTo>
                    <a:lnTo>
                      <a:pt x="820" y="218"/>
                    </a:lnTo>
                    <a:lnTo>
                      <a:pt x="823" y="222"/>
                    </a:lnTo>
                    <a:lnTo>
                      <a:pt x="827" y="222"/>
                    </a:lnTo>
                    <a:lnTo>
                      <a:pt x="831" y="222"/>
                    </a:lnTo>
                    <a:lnTo>
                      <a:pt x="831" y="225"/>
                    </a:lnTo>
                    <a:lnTo>
                      <a:pt x="835" y="225"/>
                    </a:lnTo>
                    <a:lnTo>
                      <a:pt x="838" y="229"/>
                    </a:lnTo>
                    <a:lnTo>
                      <a:pt x="838" y="233"/>
                    </a:lnTo>
                    <a:lnTo>
                      <a:pt x="838" y="237"/>
                    </a:lnTo>
                    <a:lnTo>
                      <a:pt x="835" y="233"/>
                    </a:lnTo>
                    <a:lnTo>
                      <a:pt x="831" y="233"/>
                    </a:lnTo>
                    <a:lnTo>
                      <a:pt x="831" y="237"/>
                    </a:lnTo>
                    <a:lnTo>
                      <a:pt x="831" y="240"/>
                    </a:lnTo>
                    <a:lnTo>
                      <a:pt x="835" y="244"/>
                    </a:lnTo>
                    <a:lnTo>
                      <a:pt x="838" y="244"/>
                    </a:lnTo>
                    <a:lnTo>
                      <a:pt x="842" y="248"/>
                    </a:lnTo>
                    <a:lnTo>
                      <a:pt x="846" y="248"/>
                    </a:lnTo>
                    <a:lnTo>
                      <a:pt x="846" y="252"/>
                    </a:lnTo>
                    <a:lnTo>
                      <a:pt x="842" y="252"/>
                    </a:lnTo>
                    <a:lnTo>
                      <a:pt x="846" y="252"/>
                    </a:lnTo>
                    <a:lnTo>
                      <a:pt x="850" y="252"/>
                    </a:lnTo>
                    <a:lnTo>
                      <a:pt x="853" y="248"/>
                    </a:lnTo>
                    <a:lnTo>
                      <a:pt x="850" y="248"/>
                    </a:lnTo>
                    <a:lnTo>
                      <a:pt x="853" y="248"/>
                    </a:lnTo>
                    <a:lnTo>
                      <a:pt x="857" y="248"/>
                    </a:lnTo>
                    <a:lnTo>
                      <a:pt x="861" y="248"/>
                    </a:lnTo>
                    <a:lnTo>
                      <a:pt x="861" y="244"/>
                    </a:lnTo>
                    <a:lnTo>
                      <a:pt x="857" y="244"/>
                    </a:lnTo>
                    <a:lnTo>
                      <a:pt x="861" y="244"/>
                    </a:lnTo>
                    <a:lnTo>
                      <a:pt x="861" y="240"/>
                    </a:lnTo>
                    <a:lnTo>
                      <a:pt x="865" y="237"/>
                    </a:lnTo>
                    <a:lnTo>
                      <a:pt x="868" y="237"/>
                    </a:lnTo>
                    <a:lnTo>
                      <a:pt x="868" y="233"/>
                    </a:lnTo>
                    <a:lnTo>
                      <a:pt x="872" y="233"/>
                    </a:lnTo>
                    <a:lnTo>
                      <a:pt x="872" y="229"/>
                    </a:lnTo>
                    <a:lnTo>
                      <a:pt x="872" y="225"/>
                    </a:lnTo>
                    <a:lnTo>
                      <a:pt x="876" y="225"/>
                    </a:lnTo>
                    <a:lnTo>
                      <a:pt x="880" y="225"/>
                    </a:lnTo>
                    <a:lnTo>
                      <a:pt x="883" y="225"/>
                    </a:lnTo>
                    <a:lnTo>
                      <a:pt x="887" y="225"/>
                    </a:lnTo>
                    <a:lnTo>
                      <a:pt x="883" y="225"/>
                    </a:lnTo>
                    <a:lnTo>
                      <a:pt x="880" y="225"/>
                    </a:lnTo>
                    <a:lnTo>
                      <a:pt x="883" y="225"/>
                    </a:lnTo>
                    <a:lnTo>
                      <a:pt x="883" y="222"/>
                    </a:lnTo>
                    <a:lnTo>
                      <a:pt x="880" y="222"/>
                    </a:lnTo>
                    <a:lnTo>
                      <a:pt x="883" y="222"/>
                    </a:lnTo>
                    <a:lnTo>
                      <a:pt x="887" y="222"/>
                    </a:lnTo>
                    <a:lnTo>
                      <a:pt x="883" y="222"/>
                    </a:lnTo>
                    <a:lnTo>
                      <a:pt x="887" y="222"/>
                    </a:lnTo>
                    <a:lnTo>
                      <a:pt x="891" y="222"/>
                    </a:lnTo>
                    <a:lnTo>
                      <a:pt x="887" y="222"/>
                    </a:lnTo>
                    <a:lnTo>
                      <a:pt x="883" y="222"/>
                    </a:lnTo>
                    <a:lnTo>
                      <a:pt x="880" y="222"/>
                    </a:lnTo>
                    <a:lnTo>
                      <a:pt x="883" y="218"/>
                    </a:lnTo>
                    <a:lnTo>
                      <a:pt x="880" y="218"/>
                    </a:lnTo>
                    <a:lnTo>
                      <a:pt x="880" y="222"/>
                    </a:lnTo>
                    <a:lnTo>
                      <a:pt x="880" y="218"/>
                    </a:lnTo>
                    <a:lnTo>
                      <a:pt x="876" y="218"/>
                    </a:lnTo>
                    <a:lnTo>
                      <a:pt x="876" y="214"/>
                    </a:lnTo>
                    <a:lnTo>
                      <a:pt x="876" y="210"/>
                    </a:lnTo>
                    <a:lnTo>
                      <a:pt x="872" y="210"/>
                    </a:lnTo>
                    <a:lnTo>
                      <a:pt x="876" y="210"/>
                    </a:lnTo>
                    <a:lnTo>
                      <a:pt x="880" y="210"/>
                    </a:lnTo>
                    <a:lnTo>
                      <a:pt x="883" y="210"/>
                    </a:lnTo>
                    <a:lnTo>
                      <a:pt x="891" y="210"/>
                    </a:lnTo>
                    <a:lnTo>
                      <a:pt x="895" y="210"/>
                    </a:lnTo>
                    <a:lnTo>
                      <a:pt x="898" y="210"/>
                    </a:lnTo>
                    <a:lnTo>
                      <a:pt x="902" y="210"/>
                    </a:lnTo>
                    <a:lnTo>
                      <a:pt x="906" y="210"/>
                    </a:lnTo>
                    <a:lnTo>
                      <a:pt x="910" y="210"/>
                    </a:lnTo>
                    <a:lnTo>
                      <a:pt x="914" y="210"/>
                    </a:lnTo>
                    <a:lnTo>
                      <a:pt x="917" y="210"/>
                    </a:lnTo>
                    <a:lnTo>
                      <a:pt x="921" y="210"/>
                    </a:lnTo>
                    <a:lnTo>
                      <a:pt x="925" y="210"/>
                    </a:lnTo>
                    <a:lnTo>
                      <a:pt x="925" y="214"/>
                    </a:lnTo>
                    <a:lnTo>
                      <a:pt x="921" y="214"/>
                    </a:lnTo>
                    <a:lnTo>
                      <a:pt x="917" y="214"/>
                    </a:lnTo>
                    <a:lnTo>
                      <a:pt x="914" y="214"/>
                    </a:lnTo>
                    <a:lnTo>
                      <a:pt x="910" y="214"/>
                    </a:lnTo>
                    <a:lnTo>
                      <a:pt x="914" y="214"/>
                    </a:lnTo>
                    <a:lnTo>
                      <a:pt x="917" y="214"/>
                    </a:lnTo>
                    <a:lnTo>
                      <a:pt x="921" y="214"/>
                    </a:lnTo>
                    <a:lnTo>
                      <a:pt x="925" y="214"/>
                    </a:lnTo>
                    <a:lnTo>
                      <a:pt x="925" y="218"/>
                    </a:lnTo>
                    <a:lnTo>
                      <a:pt x="929" y="218"/>
                    </a:lnTo>
                    <a:lnTo>
                      <a:pt x="932" y="218"/>
                    </a:lnTo>
                    <a:lnTo>
                      <a:pt x="936" y="218"/>
                    </a:lnTo>
                    <a:lnTo>
                      <a:pt x="940" y="218"/>
                    </a:lnTo>
                    <a:lnTo>
                      <a:pt x="940" y="222"/>
                    </a:lnTo>
                    <a:lnTo>
                      <a:pt x="936" y="222"/>
                    </a:lnTo>
                    <a:lnTo>
                      <a:pt x="932" y="222"/>
                    </a:lnTo>
                    <a:lnTo>
                      <a:pt x="932" y="225"/>
                    </a:lnTo>
                    <a:lnTo>
                      <a:pt x="929" y="225"/>
                    </a:lnTo>
                    <a:lnTo>
                      <a:pt x="932" y="225"/>
                    </a:lnTo>
                    <a:lnTo>
                      <a:pt x="936" y="225"/>
                    </a:lnTo>
                    <a:lnTo>
                      <a:pt x="940" y="225"/>
                    </a:lnTo>
                    <a:lnTo>
                      <a:pt x="944" y="225"/>
                    </a:lnTo>
                    <a:lnTo>
                      <a:pt x="940" y="229"/>
                    </a:lnTo>
                    <a:lnTo>
                      <a:pt x="936" y="229"/>
                    </a:lnTo>
                    <a:lnTo>
                      <a:pt x="932" y="229"/>
                    </a:lnTo>
                    <a:lnTo>
                      <a:pt x="932" y="233"/>
                    </a:lnTo>
                    <a:lnTo>
                      <a:pt x="929" y="233"/>
                    </a:lnTo>
                    <a:lnTo>
                      <a:pt x="929" y="229"/>
                    </a:lnTo>
                    <a:lnTo>
                      <a:pt x="925" y="229"/>
                    </a:lnTo>
                    <a:lnTo>
                      <a:pt x="929" y="229"/>
                    </a:lnTo>
                    <a:lnTo>
                      <a:pt x="925" y="229"/>
                    </a:lnTo>
                    <a:lnTo>
                      <a:pt x="921" y="229"/>
                    </a:lnTo>
                    <a:lnTo>
                      <a:pt x="921" y="233"/>
                    </a:lnTo>
                    <a:lnTo>
                      <a:pt x="925" y="233"/>
                    </a:lnTo>
                    <a:lnTo>
                      <a:pt x="921" y="233"/>
                    </a:lnTo>
                    <a:lnTo>
                      <a:pt x="925" y="233"/>
                    </a:lnTo>
                    <a:lnTo>
                      <a:pt x="925" y="237"/>
                    </a:lnTo>
                    <a:lnTo>
                      <a:pt x="929" y="237"/>
                    </a:lnTo>
                    <a:lnTo>
                      <a:pt x="929" y="233"/>
                    </a:lnTo>
                    <a:lnTo>
                      <a:pt x="929" y="237"/>
                    </a:lnTo>
                    <a:lnTo>
                      <a:pt x="929" y="240"/>
                    </a:lnTo>
                    <a:lnTo>
                      <a:pt x="932" y="240"/>
                    </a:lnTo>
                    <a:lnTo>
                      <a:pt x="936" y="240"/>
                    </a:lnTo>
                    <a:lnTo>
                      <a:pt x="936" y="244"/>
                    </a:lnTo>
                    <a:lnTo>
                      <a:pt x="940" y="244"/>
                    </a:lnTo>
                    <a:lnTo>
                      <a:pt x="944" y="248"/>
                    </a:lnTo>
                    <a:lnTo>
                      <a:pt x="940" y="248"/>
                    </a:lnTo>
                    <a:lnTo>
                      <a:pt x="940" y="252"/>
                    </a:lnTo>
                    <a:lnTo>
                      <a:pt x="936" y="255"/>
                    </a:lnTo>
                    <a:lnTo>
                      <a:pt x="932" y="255"/>
                    </a:lnTo>
                    <a:lnTo>
                      <a:pt x="929" y="255"/>
                    </a:lnTo>
                    <a:lnTo>
                      <a:pt x="929" y="259"/>
                    </a:lnTo>
                    <a:lnTo>
                      <a:pt x="925" y="259"/>
                    </a:lnTo>
                    <a:lnTo>
                      <a:pt x="921" y="259"/>
                    </a:lnTo>
                    <a:lnTo>
                      <a:pt x="917" y="259"/>
                    </a:lnTo>
                    <a:lnTo>
                      <a:pt x="914" y="259"/>
                    </a:lnTo>
                    <a:lnTo>
                      <a:pt x="914" y="263"/>
                    </a:lnTo>
                    <a:lnTo>
                      <a:pt x="910" y="263"/>
                    </a:lnTo>
                    <a:lnTo>
                      <a:pt x="906" y="263"/>
                    </a:lnTo>
                    <a:lnTo>
                      <a:pt x="902" y="263"/>
                    </a:lnTo>
                    <a:lnTo>
                      <a:pt x="906" y="263"/>
                    </a:lnTo>
                    <a:lnTo>
                      <a:pt x="902" y="263"/>
                    </a:lnTo>
                    <a:lnTo>
                      <a:pt x="902" y="259"/>
                    </a:lnTo>
                    <a:lnTo>
                      <a:pt x="898" y="259"/>
                    </a:lnTo>
                    <a:lnTo>
                      <a:pt x="898" y="255"/>
                    </a:lnTo>
                    <a:lnTo>
                      <a:pt x="902" y="255"/>
                    </a:lnTo>
                    <a:lnTo>
                      <a:pt x="898" y="255"/>
                    </a:lnTo>
                    <a:lnTo>
                      <a:pt x="898" y="259"/>
                    </a:lnTo>
                    <a:lnTo>
                      <a:pt x="895" y="259"/>
                    </a:lnTo>
                    <a:lnTo>
                      <a:pt x="891" y="255"/>
                    </a:lnTo>
                    <a:lnTo>
                      <a:pt x="887" y="255"/>
                    </a:lnTo>
                    <a:lnTo>
                      <a:pt x="887" y="252"/>
                    </a:lnTo>
                    <a:lnTo>
                      <a:pt x="883" y="252"/>
                    </a:lnTo>
                    <a:lnTo>
                      <a:pt x="883" y="255"/>
                    </a:lnTo>
                    <a:lnTo>
                      <a:pt x="887" y="255"/>
                    </a:lnTo>
                    <a:lnTo>
                      <a:pt x="883" y="255"/>
                    </a:lnTo>
                    <a:lnTo>
                      <a:pt x="880" y="255"/>
                    </a:lnTo>
                    <a:lnTo>
                      <a:pt x="883" y="255"/>
                    </a:lnTo>
                    <a:lnTo>
                      <a:pt x="887" y="255"/>
                    </a:lnTo>
                    <a:lnTo>
                      <a:pt x="891" y="255"/>
                    </a:lnTo>
                    <a:lnTo>
                      <a:pt x="887" y="255"/>
                    </a:lnTo>
                    <a:lnTo>
                      <a:pt x="891" y="255"/>
                    </a:lnTo>
                    <a:lnTo>
                      <a:pt x="887" y="255"/>
                    </a:lnTo>
                    <a:lnTo>
                      <a:pt x="891" y="255"/>
                    </a:lnTo>
                    <a:lnTo>
                      <a:pt x="891" y="259"/>
                    </a:lnTo>
                    <a:lnTo>
                      <a:pt x="895" y="259"/>
                    </a:lnTo>
                    <a:lnTo>
                      <a:pt x="898" y="263"/>
                    </a:lnTo>
                    <a:lnTo>
                      <a:pt x="902" y="263"/>
                    </a:lnTo>
                    <a:lnTo>
                      <a:pt x="902" y="267"/>
                    </a:lnTo>
                    <a:lnTo>
                      <a:pt x="898" y="267"/>
                    </a:lnTo>
                    <a:lnTo>
                      <a:pt x="895" y="267"/>
                    </a:lnTo>
                    <a:lnTo>
                      <a:pt x="895" y="263"/>
                    </a:lnTo>
                    <a:lnTo>
                      <a:pt x="891" y="263"/>
                    </a:lnTo>
                    <a:lnTo>
                      <a:pt x="887" y="263"/>
                    </a:lnTo>
                    <a:lnTo>
                      <a:pt x="891" y="267"/>
                    </a:lnTo>
                    <a:lnTo>
                      <a:pt x="887" y="267"/>
                    </a:lnTo>
                    <a:lnTo>
                      <a:pt x="883" y="267"/>
                    </a:lnTo>
                    <a:lnTo>
                      <a:pt x="880" y="263"/>
                    </a:lnTo>
                    <a:lnTo>
                      <a:pt x="880" y="267"/>
                    </a:lnTo>
                    <a:lnTo>
                      <a:pt x="880" y="263"/>
                    </a:lnTo>
                    <a:lnTo>
                      <a:pt x="876" y="263"/>
                    </a:lnTo>
                    <a:lnTo>
                      <a:pt x="876" y="259"/>
                    </a:lnTo>
                    <a:lnTo>
                      <a:pt x="872" y="259"/>
                    </a:lnTo>
                    <a:lnTo>
                      <a:pt x="868" y="263"/>
                    </a:lnTo>
                    <a:lnTo>
                      <a:pt x="865" y="263"/>
                    </a:lnTo>
                    <a:lnTo>
                      <a:pt x="861" y="263"/>
                    </a:lnTo>
                    <a:lnTo>
                      <a:pt x="857" y="263"/>
                    </a:lnTo>
                    <a:lnTo>
                      <a:pt x="853" y="263"/>
                    </a:lnTo>
                    <a:lnTo>
                      <a:pt x="857" y="263"/>
                    </a:lnTo>
                    <a:lnTo>
                      <a:pt x="853" y="263"/>
                    </a:lnTo>
                    <a:lnTo>
                      <a:pt x="857" y="263"/>
                    </a:lnTo>
                    <a:lnTo>
                      <a:pt x="861" y="263"/>
                    </a:lnTo>
                    <a:lnTo>
                      <a:pt x="861" y="267"/>
                    </a:lnTo>
                    <a:lnTo>
                      <a:pt x="865" y="267"/>
                    </a:lnTo>
                    <a:lnTo>
                      <a:pt x="868" y="267"/>
                    </a:lnTo>
                    <a:lnTo>
                      <a:pt x="868" y="270"/>
                    </a:lnTo>
                    <a:lnTo>
                      <a:pt x="865" y="270"/>
                    </a:lnTo>
                    <a:lnTo>
                      <a:pt x="861" y="270"/>
                    </a:lnTo>
                    <a:lnTo>
                      <a:pt x="861" y="274"/>
                    </a:lnTo>
                    <a:lnTo>
                      <a:pt x="857" y="274"/>
                    </a:lnTo>
                    <a:lnTo>
                      <a:pt x="853" y="278"/>
                    </a:lnTo>
                    <a:lnTo>
                      <a:pt x="850" y="278"/>
                    </a:lnTo>
                    <a:lnTo>
                      <a:pt x="846" y="282"/>
                    </a:lnTo>
                    <a:lnTo>
                      <a:pt x="838" y="282"/>
                    </a:lnTo>
                    <a:lnTo>
                      <a:pt x="835" y="282"/>
                    </a:lnTo>
                    <a:lnTo>
                      <a:pt x="835" y="278"/>
                    </a:lnTo>
                    <a:lnTo>
                      <a:pt x="831" y="278"/>
                    </a:lnTo>
                    <a:lnTo>
                      <a:pt x="827" y="274"/>
                    </a:lnTo>
                    <a:lnTo>
                      <a:pt x="823" y="274"/>
                    </a:lnTo>
                    <a:lnTo>
                      <a:pt x="827" y="274"/>
                    </a:lnTo>
                    <a:lnTo>
                      <a:pt x="823" y="274"/>
                    </a:lnTo>
                    <a:lnTo>
                      <a:pt x="820" y="274"/>
                    </a:lnTo>
                    <a:lnTo>
                      <a:pt x="816" y="274"/>
                    </a:lnTo>
                    <a:lnTo>
                      <a:pt x="816" y="270"/>
                    </a:lnTo>
                    <a:lnTo>
                      <a:pt x="812" y="270"/>
                    </a:lnTo>
                    <a:lnTo>
                      <a:pt x="808" y="270"/>
                    </a:lnTo>
                    <a:lnTo>
                      <a:pt x="805" y="270"/>
                    </a:lnTo>
                    <a:lnTo>
                      <a:pt x="808" y="270"/>
                    </a:lnTo>
                    <a:lnTo>
                      <a:pt x="805" y="270"/>
                    </a:lnTo>
                    <a:lnTo>
                      <a:pt x="801" y="270"/>
                    </a:lnTo>
                    <a:lnTo>
                      <a:pt x="797" y="270"/>
                    </a:lnTo>
                    <a:lnTo>
                      <a:pt x="801" y="270"/>
                    </a:lnTo>
                    <a:lnTo>
                      <a:pt x="797" y="270"/>
                    </a:lnTo>
                    <a:lnTo>
                      <a:pt x="793" y="270"/>
                    </a:lnTo>
                    <a:lnTo>
                      <a:pt x="789" y="270"/>
                    </a:lnTo>
                    <a:lnTo>
                      <a:pt x="786" y="270"/>
                    </a:lnTo>
                    <a:lnTo>
                      <a:pt x="782" y="270"/>
                    </a:lnTo>
                    <a:lnTo>
                      <a:pt x="786" y="270"/>
                    </a:lnTo>
                    <a:lnTo>
                      <a:pt x="786" y="274"/>
                    </a:lnTo>
                    <a:lnTo>
                      <a:pt x="789" y="274"/>
                    </a:lnTo>
                    <a:lnTo>
                      <a:pt x="786" y="270"/>
                    </a:lnTo>
                    <a:lnTo>
                      <a:pt x="789" y="270"/>
                    </a:lnTo>
                    <a:lnTo>
                      <a:pt x="793" y="270"/>
                    </a:lnTo>
                    <a:lnTo>
                      <a:pt x="797" y="270"/>
                    </a:lnTo>
                    <a:lnTo>
                      <a:pt x="805" y="274"/>
                    </a:lnTo>
                    <a:lnTo>
                      <a:pt x="808" y="274"/>
                    </a:lnTo>
                    <a:lnTo>
                      <a:pt x="812" y="278"/>
                    </a:lnTo>
                    <a:lnTo>
                      <a:pt x="816" y="278"/>
                    </a:lnTo>
                    <a:lnTo>
                      <a:pt x="820" y="282"/>
                    </a:lnTo>
                    <a:lnTo>
                      <a:pt x="823" y="282"/>
                    </a:lnTo>
                    <a:lnTo>
                      <a:pt x="827" y="282"/>
                    </a:lnTo>
                    <a:lnTo>
                      <a:pt x="831" y="282"/>
                    </a:lnTo>
                    <a:lnTo>
                      <a:pt x="835" y="282"/>
                    </a:lnTo>
                    <a:lnTo>
                      <a:pt x="838" y="282"/>
                    </a:lnTo>
                    <a:lnTo>
                      <a:pt x="842" y="282"/>
                    </a:lnTo>
                    <a:lnTo>
                      <a:pt x="846" y="282"/>
                    </a:lnTo>
                    <a:lnTo>
                      <a:pt x="850" y="282"/>
                    </a:lnTo>
                    <a:lnTo>
                      <a:pt x="853" y="282"/>
                    </a:lnTo>
                    <a:lnTo>
                      <a:pt x="853" y="285"/>
                    </a:lnTo>
                    <a:lnTo>
                      <a:pt x="850" y="285"/>
                    </a:lnTo>
                    <a:lnTo>
                      <a:pt x="846" y="289"/>
                    </a:lnTo>
                    <a:lnTo>
                      <a:pt x="842" y="289"/>
                    </a:lnTo>
                    <a:lnTo>
                      <a:pt x="842" y="293"/>
                    </a:lnTo>
                    <a:lnTo>
                      <a:pt x="838" y="293"/>
                    </a:lnTo>
                    <a:lnTo>
                      <a:pt x="838" y="297"/>
                    </a:lnTo>
                    <a:lnTo>
                      <a:pt x="835" y="297"/>
                    </a:lnTo>
                    <a:lnTo>
                      <a:pt x="835" y="300"/>
                    </a:lnTo>
                    <a:lnTo>
                      <a:pt x="831" y="300"/>
                    </a:lnTo>
                    <a:lnTo>
                      <a:pt x="827" y="300"/>
                    </a:lnTo>
                    <a:lnTo>
                      <a:pt x="823" y="300"/>
                    </a:lnTo>
                    <a:lnTo>
                      <a:pt x="820" y="300"/>
                    </a:lnTo>
                    <a:lnTo>
                      <a:pt x="816" y="300"/>
                    </a:lnTo>
                    <a:lnTo>
                      <a:pt x="816" y="297"/>
                    </a:lnTo>
                    <a:lnTo>
                      <a:pt x="816" y="300"/>
                    </a:lnTo>
                    <a:lnTo>
                      <a:pt x="820" y="300"/>
                    </a:lnTo>
                    <a:lnTo>
                      <a:pt x="816" y="300"/>
                    </a:lnTo>
                    <a:lnTo>
                      <a:pt x="812" y="300"/>
                    </a:lnTo>
                    <a:lnTo>
                      <a:pt x="808" y="300"/>
                    </a:lnTo>
                    <a:lnTo>
                      <a:pt x="808" y="297"/>
                    </a:lnTo>
                    <a:lnTo>
                      <a:pt x="805" y="297"/>
                    </a:lnTo>
                    <a:lnTo>
                      <a:pt x="801" y="300"/>
                    </a:lnTo>
                    <a:lnTo>
                      <a:pt x="805" y="300"/>
                    </a:lnTo>
                    <a:lnTo>
                      <a:pt x="808" y="300"/>
                    </a:lnTo>
                    <a:lnTo>
                      <a:pt x="805" y="300"/>
                    </a:lnTo>
                    <a:lnTo>
                      <a:pt x="801" y="300"/>
                    </a:lnTo>
                    <a:lnTo>
                      <a:pt x="805" y="304"/>
                    </a:lnTo>
                    <a:lnTo>
                      <a:pt x="801" y="308"/>
                    </a:lnTo>
                    <a:lnTo>
                      <a:pt x="797" y="308"/>
                    </a:lnTo>
                    <a:lnTo>
                      <a:pt x="797" y="304"/>
                    </a:lnTo>
                    <a:lnTo>
                      <a:pt x="793" y="304"/>
                    </a:lnTo>
                    <a:lnTo>
                      <a:pt x="793" y="308"/>
                    </a:lnTo>
                    <a:lnTo>
                      <a:pt x="793" y="304"/>
                    </a:lnTo>
                    <a:lnTo>
                      <a:pt x="797" y="308"/>
                    </a:lnTo>
                    <a:lnTo>
                      <a:pt x="793" y="308"/>
                    </a:lnTo>
                    <a:lnTo>
                      <a:pt x="789" y="308"/>
                    </a:lnTo>
                    <a:lnTo>
                      <a:pt x="786" y="308"/>
                    </a:lnTo>
                    <a:lnTo>
                      <a:pt x="782" y="308"/>
                    </a:lnTo>
                    <a:lnTo>
                      <a:pt x="782" y="304"/>
                    </a:lnTo>
                    <a:lnTo>
                      <a:pt x="778" y="304"/>
                    </a:lnTo>
                    <a:lnTo>
                      <a:pt x="774" y="304"/>
                    </a:lnTo>
                    <a:lnTo>
                      <a:pt x="771" y="304"/>
                    </a:lnTo>
                    <a:lnTo>
                      <a:pt x="767" y="304"/>
                    </a:lnTo>
                    <a:lnTo>
                      <a:pt x="763" y="304"/>
                    </a:lnTo>
                    <a:lnTo>
                      <a:pt x="759" y="300"/>
                    </a:lnTo>
                    <a:lnTo>
                      <a:pt x="752" y="300"/>
                    </a:lnTo>
                    <a:lnTo>
                      <a:pt x="748" y="300"/>
                    </a:lnTo>
                    <a:lnTo>
                      <a:pt x="744" y="297"/>
                    </a:lnTo>
                    <a:lnTo>
                      <a:pt x="748" y="300"/>
                    </a:lnTo>
                    <a:lnTo>
                      <a:pt x="744" y="300"/>
                    </a:lnTo>
                    <a:lnTo>
                      <a:pt x="748" y="304"/>
                    </a:lnTo>
                    <a:lnTo>
                      <a:pt x="752" y="304"/>
                    </a:lnTo>
                    <a:lnTo>
                      <a:pt x="748" y="300"/>
                    </a:lnTo>
                    <a:lnTo>
                      <a:pt x="752" y="300"/>
                    </a:lnTo>
                    <a:lnTo>
                      <a:pt x="756" y="304"/>
                    </a:lnTo>
                    <a:lnTo>
                      <a:pt x="759" y="304"/>
                    </a:lnTo>
                    <a:lnTo>
                      <a:pt x="763" y="304"/>
                    </a:lnTo>
                    <a:lnTo>
                      <a:pt x="767" y="304"/>
                    </a:lnTo>
                    <a:lnTo>
                      <a:pt x="771" y="304"/>
                    </a:lnTo>
                    <a:lnTo>
                      <a:pt x="771" y="308"/>
                    </a:lnTo>
                    <a:lnTo>
                      <a:pt x="767" y="308"/>
                    </a:lnTo>
                    <a:lnTo>
                      <a:pt x="763" y="308"/>
                    </a:lnTo>
                    <a:lnTo>
                      <a:pt x="767" y="308"/>
                    </a:lnTo>
                    <a:lnTo>
                      <a:pt x="771" y="308"/>
                    </a:lnTo>
                    <a:lnTo>
                      <a:pt x="774" y="304"/>
                    </a:lnTo>
                    <a:lnTo>
                      <a:pt x="778" y="304"/>
                    </a:lnTo>
                    <a:lnTo>
                      <a:pt x="778" y="308"/>
                    </a:lnTo>
                    <a:lnTo>
                      <a:pt x="782" y="308"/>
                    </a:lnTo>
                    <a:lnTo>
                      <a:pt x="786" y="308"/>
                    </a:lnTo>
                    <a:lnTo>
                      <a:pt x="789" y="308"/>
                    </a:lnTo>
                    <a:lnTo>
                      <a:pt x="789" y="312"/>
                    </a:lnTo>
                    <a:lnTo>
                      <a:pt x="793" y="312"/>
                    </a:lnTo>
                    <a:lnTo>
                      <a:pt x="793" y="316"/>
                    </a:lnTo>
                    <a:lnTo>
                      <a:pt x="793" y="319"/>
                    </a:lnTo>
                    <a:lnTo>
                      <a:pt x="789" y="319"/>
                    </a:lnTo>
                    <a:lnTo>
                      <a:pt x="789" y="316"/>
                    </a:lnTo>
                    <a:lnTo>
                      <a:pt x="789" y="319"/>
                    </a:lnTo>
                    <a:lnTo>
                      <a:pt x="786" y="319"/>
                    </a:lnTo>
                    <a:lnTo>
                      <a:pt x="782" y="319"/>
                    </a:lnTo>
                    <a:lnTo>
                      <a:pt x="778" y="319"/>
                    </a:lnTo>
                    <a:lnTo>
                      <a:pt x="774" y="319"/>
                    </a:lnTo>
                    <a:lnTo>
                      <a:pt x="771" y="319"/>
                    </a:lnTo>
                    <a:lnTo>
                      <a:pt x="767" y="319"/>
                    </a:lnTo>
                    <a:lnTo>
                      <a:pt x="771" y="323"/>
                    </a:lnTo>
                    <a:lnTo>
                      <a:pt x="774" y="323"/>
                    </a:lnTo>
                    <a:lnTo>
                      <a:pt x="771" y="323"/>
                    </a:lnTo>
                    <a:lnTo>
                      <a:pt x="767" y="323"/>
                    </a:lnTo>
                    <a:lnTo>
                      <a:pt x="763" y="323"/>
                    </a:lnTo>
                    <a:lnTo>
                      <a:pt x="763" y="327"/>
                    </a:lnTo>
                    <a:lnTo>
                      <a:pt x="759" y="327"/>
                    </a:lnTo>
                    <a:lnTo>
                      <a:pt x="763" y="327"/>
                    </a:lnTo>
                    <a:lnTo>
                      <a:pt x="763" y="331"/>
                    </a:lnTo>
                    <a:lnTo>
                      <a:pt x="767" y="331"/>
                    </a:lnTo>
                    <a:lnTo>
                      <a:pt x="763" y="331"/>
                    </a:lnTo>
                    <a:lnTo>
                      <a:pt x="763" y="327"/>
                    </a:lnTo>
                    <a:lnTo>
                      <a:pt x="759" y="327"/>
                    </a:lnTo>
                    <a:lnTo>
                      <a:pt x="756" y="327"/>
                    </a:lnTo>
                    <a:lnTo>
                      <a:pt x="759" y="327"/>
                    </a:lnTo>
                    <a:lnTo>
                      <a:pt x="759" y="331"/>
                    </a:lnTo>
                    <a:lnTo>
                      <a:pt x="756" y="331"/>
                    </a:lnTo>
                    <a:lnTo>
                      <a:pt x="759" y="331"/>
                    </a:lnTo>
                    <a:lnTo>
                      <a:pt x="756" y="331"/>
                    </a:lnTo>
                    <a:lnTo>
                      <a:pt x="752" y="331"/>
                    </a:lnTo>
                    <a:lnTo>
                      <a:pt x="752" y="334"/>
                    </a:lnTo>
                    <a:lnTo>
                      <a:pt x="748" y="334"/>
                    </a:lnTo>
                    <a:lnTo>
                      <a:pt x="752" y="334"/>
                    </a:lnTo>
                    <a:lnTo>
                      <a:pt x="752" y="338"/>
                    </a:lnTo>
                    <a:lnTo>
                      <a:pt x="748" y="338"/>
                    </a:lnTo>
                    <a:lnTo>
                      <a:pt x="744" y="338"/>
                    </a:lnTo>
                    <a:lnTo>
                      <a:pt x="741" y="342"/>
                    </a:lnTo>
                    <a:lnTo>
                      <a:pt x="744" y="342"/>
                    </a:lnTo>
                    <a:lnTo>
                      <a:pt x="741" y="342"/>
                    </a:lnTo>
                    <a:lnTo>
                      <a:pt x="741" y="346"/>
                    </a:lnTo>
                    <a:lnTo>
                      <a:pt x="737" y="349"/>
                    </a:lnTo>
                    <a:lnTo>
                      <a:pt x="733" y="353"/>
                    </a:lnTo>
                    <a:lnTo>
                      <a:pt x="733" y="357"/>
                    </a:lnTo>
                    <a:lnTo>
                      <a:pt x="729" y="357"/>
                    </a:lnTo>
                    <a:lnTo>
                      <a:pt x="733" y="357"/>
                    </a:lnTo>
                    <a:lnTo>
                      <a:pt x="729" y="361"/>
                    </a:lnTo>
                    <a:lnTo>
                      <a:pt x="729" y="364"/>
                    </a:lnTo>
                    <a:lnTo>
                      <a:pt x="729" y="368"/>
                    </a:lnTo>
                    <a:lnTo>
                      <a:pt x="729" y="372"/>
                    </a:lnTo>
                    <a:lnTo>
                      <a:pt x="729" y="376"/>
                    </a:lnTo>
                    <a:lnTo>
                      <a:pt x="729" y="379"/>
                    </a:lnTo>
                    <a:lnTo>
                      <a:pt x="733" y="383"/>
                    </a:lnTo>
                    <a:lnTo>
                      <a:pt x="737" y="383"/>
                    </a:lnTo>
                    <a:lnTo>
                      <a:pt x="737" y="387"/>
                    </a:lnTo>
                    <a:lnTo>
                      <a:pt x="737" y="391"/>
                    </a:lnTo>
                    <a:lnTo>
                      <a:pt x="737" y="387"/>
                    </a:lnTo>
                    <a:lnTo>
                      <a:pt x="741" y="383"/>
                    </a:lnTo>
                    <a:lnTo>
                      <a:pt x="744" y="383"/>
                    </a:lnTo>
                    <a:lnTo>
                      <a:pt x="748" y="383"/>
                    </a:lnTo>
                    <a:lnTo>
                      <a:pt x="752" y="383"/>
                    </a:lnTo>
                    <a:lnTo>
                      <a:pt x="756" y="383"/>
                    </a:lnTo>
                    <a:lnTo>
                      <a:pt x="756" y="387"/>
                    </a:lnTo>
                    <a:lnTo>
                      <a:pt x="756" y="391"/>
                    </a:lnTo>
                    <a:lnTo>
                      <a:pt x="759" y="391"/>
                    </a:lnTo>
                    <a:lnTo>
                      <a:pt x="759" y="394"/>
                    </a:lnTo>
                    <a:lnTo>
                      <a:pt x="759" y="398"/>
                    </a:lnTo>
                    <a:lnTo>
                      <a:pt x="763" y="398"/>
                    </a:lnTo>
                    <a:lnTo>
                      <a:pt x="763" y="402"/>
                    </a:lnTo>
                    <a:lnTo>
                      <a:pt x="767" y="406"/>
                    </a:lnTo>
                    <a:lnTo>
                      <a:pt x="763" y="409"/>
                    </a:lnTo>
                    <a:lnTo>
                      <a:pt x="763" y="413"/>
                    </a:lnTo>
                    <a:lnTo>
                      <a:pt x="759" y="413"/>
                    </a:lnTo>
                    <a:lnTo>
                      <a:pt x="763" y="413"/>
                    </a:lnTo>
                    <a:lnTo>
                      <a:pt x="763" y="409"/>
                    </a:lnTo>
                    <a:lnTo>
                      <a:pt x="767" y="409"/>
                    </a:lnTo>
                    <a:lnTo>
                      <a:pt x="771" y="409"/>
                    </a:lnTo>
                    <a:lnTo>
                      <a:pt x="767" y="409"/>
                    </a:lnTo>
                    <a:lnTo>
                      <a:pt x="767" y="413"/>
                    </a:lnTo>
                    <a:lnTo>
                      <a:pt x="767" y="409"/>
                    </a:lnTo>
                    <a:lnTo>
                      <a:pt x="771" y="409"/>
                    </a:lnTo>
                    <a:lnTo>
                      <a:pt x="774" y="409"/>
                    </a:lnTo>
                    <a:lnTo>
                      <a:pt x="786" y="406"/>
                    </a:lnTo>
                    <a:lnTo>
                      <a:pt x="789" y="406"/>
                    </a:lnTo>
                    <a:lnTo>
                      <a:pt x="793" y="406"/>
                    </a:lnTo>
                    <a:lnTo>
                      <a:pt x="797" y="406"/>
                    </a:lnTo>
                    <a:lnTo>
                      <a:pt x="797" y="409"/>
                    </a:lnTo>
                    <a:lnTo>
                      <a:pt x="801" y="409"/>
                    </a:lnTo>
                    <a:lnTo>
                      <a:pt x="805" y="409"/>
                    </a:lnTo>
                    <a:lnTo>
                      <a:pt x="808" y="409"/>
                    </a:lnTo>
                    <a:lnTo>
                      <a:pt x="808" y="413"/>
                    </a:lnTo>
                    <a:lnTo>
                      <a:pt x="812" y="413"/>
                    </a:lnTo>
                    <a:lnTo>
                      <a:pt x="820" y="413"/>
                    </a:lnTo>
                    <a:lnTo>
                      <a:pt x="823" y="413"/>
                    </a:lnTo>
                    <a:lnTo>
                      <a:pt x="823" y="417"/>
                    </a:lnTo>
                    <a:lnTo>
                      <a:pt x="827" y="417"/>
                    </a:lnTo>
                    <a:lnTo>
                      <a:pt x="831" y="417"/>
                    </a:lnTo>
                    <a:lnTo>
                      <a:pt x="835" y="421"/>
                    </a:lnTo>
                    <a:lnTo>
                      <a:pt x="838" y="421"/>
                    </a:lnTo>
                    <a:lnTo>
                      <a:pt x="838" y="425"/>
                    </a:lnTo>
                    <a:lnTo>
                      <a:pt x="842" y="425"/>
                    </a:lnTo>
                    <a:lnTo>
                      <a:pt x="846" y="428"/>
                    </a:lnTo>
                    <a:lnTo>
                      <a:pt x="850" y="428"/>
                    </a:lnTo>
                    <a:lnTo>
                      <a:pt x="853" y="428"/>
                    </a:lnTo>
                    <a:lnTo>
                      <a:pt x="857" y="428"/>
                    </a:lnTo>
                    <a:lnTo>
                      <a:pt x="861" y="428"/>
                    </a:lnTo>
                    <a:lnTo>
                      <a:pt x="861" y="432"/>
                    </a:lnTo>
                    <a:lnTo>
                      <a:pt x="865" y="432"/>
                    </a:lnTo>
                    <a:lnTo>
                      <a:pt x="868" y="432"/>
                    </a:lnTo>
                    <a:lnTo>
                      <a:pt x="872" y="432"/>
                    </a:lnTo>
                    <a:lnTo>
                      <a:pt x="876" y="436"/>
                    </a:lnTo>
                    <a:lnTo>
                      <a:pt x="880" y="436"/>
                    </a:lnTo>
                    <a:lnTo>
                      <a:pt x="880" y="440"/>
                    </a:lnTo>
                    <a:lnTo>
                      <a:pt x="876" y="440"/>
                    </a:lnTo>
                    <a:lnTo>
                      <a:pt x="876" y="443"/>
                    </a:lnTo>
                    <a:lnTo>
                      <a:pt x="876" y="440"/>
                    </a:lnTo>
                    <a:lnTo>
                      <a:pt x="880" y="440"/>
                    </a:lnTo>
                    <a:lnTo>
                      <a:pt x="883" y="440"/>
                    </a:lnTo>
                    <a:lnTo>
                      <a:pt x="887" y="440"/>
                    </a:lnTo>
                    <a:lnTo>
                      <a:pt x="891" y="440"/>
                    </a:lnTo>
                    <a:lnTo>
                      <a:pt x="895" y="440"/>
                    </a:lnTo>
                    <a:lnTo>
                      <a:pt x="898" y="440"/>
                    </a:lnTo>
                    <a:lnTo>
                      <a:pt x="898" y="436"/>
                    </a:lnTo>
                    <a:lnTo>
                      <a:pt x="902" y="440"/>
                    </a:lnTo>
                    <a:lnTo>
                      <a:pt x="906" y="440"/>
                    </a:lnTo>
                    <a:lnTo>
                      <a:pt x="902" y="440"/>
                    </a:lnTo>
                    <a:lnTo>
                      <a:pt x="906" y="440"/>
                    </a:lnTo>
                    <a:lnTo>
                      <a:pt x="910" y="440"/>
                    </a:lnTo>
                    <a:lnTo>
                      <a:pt x="914" y="440"/>
                    </a:lnTo>
                    <a:lnTo>
                      <a:pt x="917" y="440"/>
                    </a:lnTo>
                    <a:lnTo>
                      <a:pt x="921" y="440"/>
                    </a:lnTo>
                    <a:lnTo>
                      <a:pt x="925" y="440"/>
                    </a:lnTo>
                    <a:lnTo>
                      <a:pt x="925" y="443"/>
                    </a:lnTo>
                    <a:lnTo>
                      <a:pt x="925" y="447"/>
                    </a:lnTo>
                    <a:lnTo>
                      <a:pt x="925" y="451"/>
                    </a:lnTo>
                    <a:lnTo>
                      <a:pt x="925" y="455"/>
                    </a:lnTo>
                    <a:lnTo>
                      <a:pt x="925" y="458"/>
                    </a:lnTo>
                    <a:lnTo>
                      <a:pt x="929" y="458"/>
                    </a:lnTo>
                    <a:lnTo>
                      <a:pt x="929" y="462"/>
                    </a:lnTo>
                    <a:lnTo>
                      <a:pt x="925" y="466"/>
                    </a:lnTo>
                    <a:lnTo>
                      <a:pt x="929" y="466"/>
                    </a:lnTo>
                    <a:lnTo>
                      <a:pt x="929" y="470"/>
                    </a:lnTo>
                    <a:lnTo>
                      <a:pt x="925" y="470"/>
                    </a:lnTo>
                    <a:lnTo>
                      <a:pt x="925" y="473"/>
                    </a:lnTo>
                    <a:lnTo>
                      <a:pt x="929" y="473"/>
                    </a:lnTo>
                    <a:lnTo>
                      <a:pt x="929" y="477"/>
                    </a:lnTo>
                    <a:lnTo>
                      <a:pt x="932" y="477"/>
                    </a:lnTo>
                    <a:lnTo>
                      <a:pt x="936" y="481"/>
                    </a:lnTo>
                    <a:lnTo>
                      <a:pt x="936" y="485"/>
                    </a:lnTo>
                    <a:lnTo>
                      <a:pt x="932" y="485"/>
                    </a:lnTo>
                    <a:lnTo>
                      <a:pt x="932" y="488"/>
                    </a:lnTo>
                    <a:lnTo>
                      <a:pt x="932" y="485"/>
                    </a:lnTo>
                    <a:lnTo>
                      <a:pt x="936" y="485"/>
                    </a:lnTo>
                    <a:lnTo>
                      <a:pt x="940" y="485"/>
                    </a:lnTo>
                    <a:lnTo>
                      <a:pt x="940" y="488"/>
                    </a:lnTo>
                    <a:lnTo>
                      <a:pt x="944" y="488"/>
                    </a:lnTo>
                    <a:lnTo>
                      <a:pt x="947" y="488"/>
                    </a:lnTo>
                    <a:lnTo>
                      <a:pt x="947" y="492"/>
                    </a:lnTo>
                    <a:lnTo>
                      <a:pt x="951" y="492"/>
                    </a:lnTo>
                    <a:lnTo>
                      <a:pt x="951" y="496"/>
                    </a:lnTo>
                    <a:lnTo>
                      <a:pt x="955" y="496"/>
                    </a:lnTo>
                    <a:lnTo>
                      <a:pt x="955" y="500"/>
                    </a:lnTo>
                    <a:lnTo>
                      <a:pt x="951" y="500"/>
                    </a:lnTo>
                    <a:lnTo>
                      <a:pt x="947" y="503"/>
                    </a:lnTo>
                    <a:lnTo>
                      <a:pt x="951" y="503"/>
                    </a:lnTo>
                    <a:lnTo>
                      <a:pt x="951" y="500"/>
                    </a:lnTo>
                    <a:lnTo>
                      <a:pt x="955" y="500"/>
                    </a:lnTo>
                    <a:lnTo>
                      <a:pt x="959" y="500"/>
                    </a:lnTo>
                    <a:lnTo>
                      <a:pt x="962" y="500"/>
                    </a:lnTo>
                    <a:lnTo>
                      <a:pt x="966" y="503"/>
                    </a:lnTo>
                    <a:lnTo>
                      <a:pt x="970" y="507"/>
                    </a:lnTo>
                    <a:lnTo>
                      <a:pt x="970" y="511"/>
                    </a:lnTo>
                    <a:lnTo>
                      <a:pt x="974" y="507"/>
                    </a:lnTo>
                    <a:lnTo>
                      <a:pt x="970" y="507"/>
                    </a:lnTo>
                    <a:lnTo>
                      <a:pt x="970" y="503"/>
                    </a:lnTo>
                    <a:lnTo>
                      <a:pt x="966" y="503"/>
                    </a:lnTo>
                    <a:lnTo>
                      <a:pt x="966" y="500"/>
                    </a:lnTo>
                    <a:lnTo>
                      <a:pt x="970" y="500"/>
                    </a:lnTo>
                    <a:lnTo>
                      <a:pt x="970" y="496"/>
                    </a:lnTo>
                    <a:lnTo>
                      <a:pt x="974" y="496"/>
                    </a:lnTo>
                    <a:lnTo>
                      <a:pt x="977" y="496"/>
                    </a:lnTo>
                    <a:lnTo>
                      <a:pt x="977" y="500"/>
                    </a:lnTo>
                    <a:lnTo>
                      <a:pt x="977" y="503"/>
                    </a:lnTo>
                    <a:lnTo>
                      <a:pt x="981" y="503"/>
                    </a:lnTo>
                    <a:lnTo>
                      <a:pt x="977" y="503"/>
                    </a:lnTo>
                    <a:lnTo>
                      <a:pt x="977" y="500"/>
                    </a:lnTo>
                    <a:lnTo>
                      <a:pt x="981" y="500"/>
                    </a:lnTo>
                    <a:lnTo>
                      <a:pt x="981" y="496"/>
                    </a:lnTo>
                    <a:lnTo>
                      <a:pt x="977" y="496"/>
                    </a:lnTo>
                    <a:lnTo>
                      <a:pt x="977" y="492"/>
                    </a:lnTo>
                    <a:lnTo>
                      <a:pt x="981" y="492"/>
                    </a:lnTo>
                    <a:lnTo>
                      <a:pt x="977" y="492"/>
                    </a:lnTo>
                    <a:lnTo>
                      <a:pt x="981" y="492"/>
                    </a:lnTo>
                    <a:lnTo>
                      <a:pt x="981" y="488"/>
                    </a:lnTo>
                    <a:lnTo>
                      <a:pt x="985" y="488"/>
                    </a:lnTo>
                    <a:lnTo>
                      <a:pt x="985" y="485"/>
                    </a:lnTo>
                    <a:lnTo>
                      <a:pt x="985" y="481"/>
                    </a:lnTo>
                    <a:lnTo>
                      <a:pt x="981" y="481"/>
                    </a:lnTo>
                    <a:lnTo>
                      <a:pt x="981" y="477"/>
                    </a:lnTo>
                    <a:lnTo>
                      <a:pt x="977" y="477"/>
                    </a:lnTo>
                    <a:lnTo>
                      <a:pt x="981" y="473"/>
                    </a:lnTo>
                    <a:lnTo>
                      <a:pt x="977" y="473"/>
                    </a:lnTo>
                    <a:lnTo>
                      <a:pt x="977" y="470"/>
                    </a:lnTo>
                    <a:lnTo>
                      <a:pt x="977" y="466"/>
                    </a:lnTo>
                    <a:lnTo>
                      <a:pt x="974" y="466"/>
                    </a:lnTo>
                    <a:lnTo>
                      <a:pt x="977" y="466"/>
                    </a:lnTo>
                    <a:lnTo>
                      <a:pt x="977" y="462"/>
                    </a:lnTo>
                    <a:lnTo>
                      <a:pt x="974" y="462"/>
                    </a:lnTo>
                    <a:lnTo>
                      <a:pt x="977" y="462"/>
                    </a:lnTo>
                    <a:lnTo>
                      <a:pt x="977" y="458"/>
                    </a:lnTo>
                    <a:lnTo>
                      <a:pt x="974" y="458"/>
                    </a:lnTo>
                    <a:lnTo>
                      <a:pt x="974" y="455"/>
                    </a:lnTo>
                    <a:lnTo>
                      <a:pt x="977" y="455"/>
                    </a:lnTo>
                    <a:lnTo>
                      <a:pt x="974" y="455"/>
                    </a:lnTo>
                    <a:lnTo>
                      <a:pt x="970" y="455"/>
                    </a:lnTo>
                    <a:lnTo>
                      <a:pt x="970" y="451"/>
                    </a:lnTo>
                    <a:lnTo>
                      <a:pt x="970" y="447"/>
                    </a:lnTo>
                    <a:lnTo>
                      <a:pt x="966" y="447"/>
                    </a:lnTo>
                    <a:lnTo>
                      <a:pt x="970" y="447"/>
                    </a:lnTo>
                    <a:lnTo>
                      <a:pt x="974" y="447"/>
                    </a:lnTo>
                    <a:lnTo>
                      <a:pt x="977" y="443"/>
                    </a:lnTo>
                    <a:lnTo>
                      <a:pt x="981" y="443"/>
                    </a:lnTo>
                    <a:lnTo>
                      <a:pt x="985" y="443"/>
                    </a:lnTo>
                    <a:lnTo>
                      <a:pt x="989" y="443"/>
                    </a:lnTo>
                    <a:lnTo>
                      <a:pt x="989" y="440"/>
                    </a:lnTo>
                    <a:lnTo>
                      <a:pt x="992" y="440"/>
                    </a:lnTo>
                    <a:lnTo>
                      <a:pt x="996" y="440"/>
                    </a:lnTo>
                    <a:lnTo>
                      <a:pt x="996" y="436"/>
                    </a:lnTo>
                    <a:lnTo>
                      <a:pt x="1000" y="436"/>
                    </a:lnTo>
                    <a:lnTo>
                      <a:pt x="1004" y="436"/>
                    </a:lnTo>
                    <a:lnTo>
                      <a:pt x="1004" y="432"/>
                    </a:lnTo>
                    <a:lnTo>
                      <a:pt x="1007" y="432"/>
                    </a:lnTo>
                    <a:lnTo>
                      <a:pt x="1007" y="428"/>
                    </a:lnTo>
                    <a:lnTo>
                      <a:pt x="1011" y="428"/>
                    </a:lnTo>
                    <a:lnTo>
                      <a:pt x="1015" y="428"/>
                    </a:lnTo>
                    <a:lnTo>
                      <a:pt x="1015" y="425"/>
                    </a:lnTo>
                    <a:lnTo>
                      <a:pt x="1015" y="421"/>
                    </a:lnTo>
                    <a:lnTo>
                      <a:pt x="1015" y="417"/>
                    </a:lnTo>
                    <a:lnTo>
                      <a:pt x="1015" y="413"/>
                    </a:lnTo>
                    <a:lnTo>
                      <a:pt x="1015" y="409"/>
                    </a:lnTo>
                    <a:lnTo>
                      <a:pt x="1015" y="406"/>
                    </a:lnTo>
                    <a:lnTo>
                      <a:pt x="1011" y="402"/>
                    </a:lnTo>
                    <a:lnTo>
                      <a:pt x="1011" y="398"/>
                    </a:lnTo>
                    <a:lnTo>
                      <a:pt x="1007" y="394"/>
                    </a:lnTo>
                    <a:lnTo>
                      <a:pt x="1004" y="394"/>
                    </a:lnTo>
                    <a:lnTo>
                      <a:pt x="1000" y="394"/>
                    </a:lnTo>
                    <a:lnTo>
                      <a:pt x="1000" y="391"/>
                    </a:lnTo>
                    <a:lnTo>
                      <a:pt x="996" y="391"/>
                    </a:lnTo>
                    <a:lnTo>
                      <a:pt x="992" y="391"/>
                    </a:lnTo>
                    <a:lnTo>
                      <a:pt x="992" y="387"/>
                    </a:lnTo>
                    <a:lnTo>
                      <a:pt x="989" y="387"/>
                    </a:lnTo>
                    <a:lnTo>
                      <a:pt x="985" y="387"/>
                    </a:lnTo>
                    <a:lnTo>
                      <a:pt x="989" y="387"/>
                    </a:lnTo>
                    <a:lnTo>
                      <a:pt x="985" y="387"/>
                    </a:lnTo>
                    <a:lnTo>
                      <a:pt x="985" y="383"/>
                    </a:lnTo>
                    <a:lnTo>
                      <a:pt x="985" y="379"/>
                    </a:lnTo>
                    <a:lnTo>
                      <a:pt x="989" y="379"/>
                    </a:lnTo>
                    <a:lnTo>
                      <a:pt x="992" y="379"/>
                    </a:lnTo>
                    <a:lnTo>
                      <a:pt x="992" y="376"/>
                    </a:lnTo>
                    <a:lnTo>
                      <a:pt x="996" y="376"/>
                    </a:lnTo>
                    <a:lnTo>
                      <a:pt x="996" y="372"/>
                    </a:lnTo>
                    <a:lnTo>
                      <a:pt x="992" y="372"/>
                    </a:lnTo>
                    <a:lnTo>
                      <a:pt x="996" y="372"/>
                    </a:lnTo>
                    <a:lnTo>
                      <a:pt x="996" y="368"/>
                    </a:lnTo>
                    <a:lnTo>
                      <a:pt x="1000" y="368"/>
                    </a:lnTo>
                    <a:lnTo>
                      <a:pt x="1000" y="372"/>
                    </a:lnTo>
                    <a:lnTo>
                      <a:pt x="1004" y="372"/>
                    </a:lnTo>
                    <a:lnTo>
                      <a:pt x="1000" y="368"/>
                    </a:lnTo>
                    <a:lnTo>
                      <a:pt x="1004" y="368"/>
                    </a:lnTo>
                    <a:lnTo>
                      <a:pt x="1004" y="364"/>
                    </a:lnTo>
                    <a:lnTo>
                      <a:pt x="1007" y="364"/>
                    </a:lnTo>
                    <a:lnTo>
                      <a:pt x="1011" y="361"/>
                    </a:lnTo>
                    <a:lnTo>
                      <a:pt x="1007" y="361"/>
                    </a:lnTo>
                    <a:lnTo>
                      <a:pt x="1004" y="361"/>
                    </a:lnTo>
                    <a:lnTo>
                      <a:pt x="1004" y="364"/>
                    </a:lnTo>
                    <a:lnTo>
                      <a:pt x="1000" y="364"/>
                    </a:lnTo>
                    <a:lnTo>
                      <a:pt x="1000" y="361"/>
                    </a:lnTo>
                    <a:lnTo>
                      <a:pt x="1000" y="357"/>
                    </a:lnTo>
                    <a:lnTo>
                      <a:pt x="996" y="357"/>
                    </a:lnTo>
                    <a:lnTo>
                      <a:pt x="1000" y="357"/>
                    </a:lnTo>
                    <a:lnTo>
                      <a:pt x="1004" y="357"/>
                    </a:lnTo>
                    <a:lnTo>
                      <a:pt x="1000" y="353"/>
                    </a:lnTo>
                    <a:lnTo>
                      <a:pt x="1000" y="357"/>
                    </a:lnTo>
                    <a:lnTo>
                      <a:pt x="996" y="357"/>
                    </a:lnTo>
                    <a:lnTo>
                      <a:pt x="996" y="353"/>
                    </a:lnTo>
                    <a:lnTo>
                      <a:pt x="1000" y="353"/>
                    </a:lnTo>
                    <a:lnTo>
                      <a:pt x="1000" y="349"/>
                    </a:lnTo>
                    <a:lnTo>
                      <a:pt x="996" y="349"/>
                    </a:lnTo>
                    <a:lnTo>
                      <a:pt x="996" y="353"/>
                    </a:lnTo>
                    <a:lnTo>
                      <a:pt x="992" y="353"/>
                    </a:lnTo>
                    <a:lnTo>
                      <a:pt x="996" y="349"/>
                    </a:lnTo>
                    <a:lnTo>
                      <a:pt x="992" y="349"/>
                    </a:lnTo>
                    <a:lnTo>
                      <a:pt x="989" y="353"/>
                    </a:lnTo>
                    <a:lnTo>
                      <a:pt x="989" y="349"/>
                    </a:lnTo>
                    <a:lnTo>
                      <a:pt x="992" y="349"/>
                    </a:lnTo>
                    <a:lnTo>
                      <a:pt x="996" y="346"/>
                    </a:lnTo>
                    <a:lnTo>
                      <a:pt x="996" y="342"/>
                    </a:lnTo>
                    <a:lnTo>
                      <a:pt x="1000" y="342"/>
                    </a:lnTo>
                    <a:lnTo>
                      <a:pt x="1000" y="338"/>
                    </a:lnTo>
                    <a:lnTo>
                      <a:pt x="996" y="338"/>
                    </a:lnTo>
                    <a:lnTo>
                      <a:pt x="992" y="338"/>
                    </a:lnTo>
                    <a:lnTo>
                      <a:pt x="992" y="334"/>
                    </a:lnTo>
                    <a:lnTo>
                      <a:pt x="992" y="331"/>
                    </a:lnTo>
                    <a:lnTo>
                      <a:pt x="989" y="331"/>
                    </a:lnTo>
                    <a:lnTo>
                      <a:pt x="989" y="327"/>
                    </a:lnTo>
                    <a:lnTo>
                      <a:pt x="992" y="327"/>
                    </a:lnTo>
                    <a:lnTo>
                      <a:pt x="996" y="323"/>
                    </a:lnTo>
                    <a:lnTo>
                      <a:pt x="1000" y="323"/>
                    </a:lnTo>
                    <a:lnTo>
                      <a:pt x="1004" y="323"/>
                    </a:lnTo>
                    <a:lnTo>
                      <a:pt x="1007" y="323"/>
                    </a:lnTo>
                    <a:lnTo>
                      <a:pt x="1011" y="323"/>
                    </a:lnTo>
                    <a:lnTo>
                      <a:pt x="1015" y="323"/>
                    </a:lnTo>
                    <a:lnTo>
                      <a:pt x="1015" y="327"/>
                    </a:lnTo>
                    <a:lnTo>
                      <a:pt x="1019" y="327"/>
                    </a:lnTo>
                    <a:lnTo>
                      <a:pt x="1022" y="327"/>
                    </a:lnTo>
                    <a:lnTo>
                      <a:pt x="1030" y="327"/>
                    </a:lnTo>
                    <a:lnTo>
                      <a:pt x="1026" y="331"/>
                    </a:lnTo>
                    <a:lnTo>
                      <a:pt x="1030" y="331"/>
                    </a:lnTo>
                    <a:lnTo>
                      <a:pt x="1030" y="327"/>
                    </a:lnTo>
                    <a:lnTo>
                      <a:pt x="1034" y="327"/>
                    </a:lnTo>
                    <a:lnTo>
                      <a:pt x="1038" y="327"/>
                    </a:lnTo>
                    <a:lnTo>
                      <a:pt x="1041" y="327"/>
                    </a:lnTo>
                    <a:lnTo>
                      <a:pt x="1045" y="331"/>
                    </a:lnTo>
                    <a:lnTo>
                      <a:pt x="1049" y="331"/>
                    </a:lnTo>
                    <a:lnTo>
                      <a:pt x="1045" y="331"/>
                    </a:lnTo>
                    <a:lnTo>
                      <a:pt x="1045" y="327"/>
                    </a:lnTo>
                    <a:lnTo>
                      <a:pt x="1049" y="327"/>
                    </a:lnTo>
                    <a:lnTo>
                      <a:pt x="1053" y="327"/>
                    </a:lnTo>
                    <a:lnTo>
                      <a:pt x="1056" y="327"/>
                    </a:lnTo>
                    <a:lnTo>
                      <a:pt x="1060" y="327"/>
                    </a:lnTo>
                    <a:lnTo>
                      <a:pt x="1060" y="323"/>
                    </a:lnTo>
                    <a:lnTo>
                      <a:pt x="1064" y="327"/>
                    </a:lnTo>
                    <a:lnTo>
                      <a:pt x="1068" y="327"/>
                    </a:lnTo>
                    <a:lnTo>
                      <a:pt x="1068" y="331"/>
                    </a:lnTo>
                    <a:lnTo>
                      <a:pt x="1071" y="331"/>
                    </a:lnTo>
                    <a:lnTo>
                      <a:pt x="1075" y="331"/>
                    </a:lnTo>
                    <a:lnTo>
                      <a:pt x="1079" y="331"/>
                    </a:lnTo>
                    <a:lnTo>
                      <a:pt x="1079" y="334"/>
                    </a:lnTo>
                    <a:lnTo>
                      <a:pt x="1075" y="334"/>
                    </a:lnTo>
                    <a:lnTo>
                      <a:pt x="1079" y="334"/>
                    </a:lnTo>
                    <a:lnTo>
                      <a:pt x="1083" y="334"/>
                    </a:lnTo>
                    <a:lnTo>
                      <a:pt x="1086" y="338"/>
                    </a:lnTo>
                    <a:lnTo>
                      <a:pt x="1083" y="338"/>
                    </a:lnTo>
                    <a:lnTo>
                      <a:pt x="1086" y="338"/>
                    </a:lnTo>
                    <a:lnTo>
                      <a:pt x="1090" y="338"/>
                    </a:lnTo>
                    <a:lnTo>
                      <a:pt x="1094" y="338"/>
                    </a:lnTo>
                    <a:lnTo>
                      <a:pt x="1090" y="338"/>
                    </a:lnTo>
                    <a:lnTo>
                      <a:pt x="1090" y="342"/>
                    </a:lnTo>
                    <a:lnTo>
                      <a:pt x="1094" y="342"/>
                    </a:lnTo>
                    <a:lnTo>
                      <a:pt x="1094" y="346"/>
                    </a:lnTo>
                    <a:lnTo>
                      <a:pt x="1098" y="346"/>
                    </a:lnTo>
                    <a:lnTo>
                      <a:pt x="1101" y="346"/>
                    </a:lnTo>
                    <a:lnTo>
                      <a:pt x="1105" y="346"/>
                    </a:lnTo>
                    <a:lnTo>
                      <a:pt x="1109" y="346"/>
                    </a:lnTo>
                    <a:lnTo>
                      <a:pt x="1109" y="349"/>
                    </a:lnTo>
                    <a:lnTo>
                      <a:pt x="1109" y="346"/>
                    </a:lnTo>
                    <a:lnTo>
                      <a:pt x="1113" y="346"/>
                    </a:lnTo>
                    <a:lnTo>
                      <a:pt x="1116" y="346"/>
                    </a:lnTo>
                    <a:lnTo>
                      <a:pt x="1116" y="349"/>
                    </a:lnTo>
                    <a:lnTo>
                      <a:pt x="1120" y="349"/>
                    </a:lnTo>
                    <a:lnTo>
                      <a:pt x="1124" y="349"/>
                    </a:lnTo>
                    <a:lnTo>
                      <a:pt x="1124" y="346"/>
                    </a:lnTo>
                    <a:lnTo>
                      <a:pt x="1128" y="346"/>
                    </a:lnTo>
                    <a:lnTo>
                      <a:pt x="1128" y="349"/>
                    </a:lnTo>
                    <a:lnTo>
                      <a:pt x="1128" y="353"/>
                    </a:lnTo>
                    <a:lnTo>
                      <a:pt x="1124" y="353"/>
                    </a:lnTo>
                    <a:lnTo>
                      <a:pt x="1124" y="357"/>
                    </a:lnTo>
                    <a:lnTo>
                      <a:pt x="1120" y="357"/>
                    </a:lnTo>
                    <a:lnTo>
                      <a:pt x="1124" y="357"/>
                    </a:lnTo>
                    <a:lnTo>
                      <a:pt x="1124" y="361"/>
                    </a:lnTo>
                    <a:lnTo>
                      <a:pt x="1124" y="364"/>
                    </a:lnTo>
                    <a:lnTo>
                      <a:pt x="1120" y="364"/>
                    </a:lnTo>
                    <a:lnTo>
                      <a:pt x="1116" y="364"/>
                    </a:lnTo>
                    <a:lnTo>
                      <a:pt x="1113" y="364"/>
                    </a:lnTo>
                    <a:lnTo>
                      <a:pt x="1109" y="364"/>
                    </a:lnTo>
                    <a:lnTo>
                      <a:pt x="1105" y="364"/>
                    </a:lnTo>
                    <a:lnTo>
                      <a:pt x="1109" y="364"/>
                    </a:lnTo>
                    <a:lnTo>
                      <a:pt x="1113" y="364"/>
                    </a:lnTo>
                    <a:lnTo>
                      <a:pt x="1116" y="364"/>
                    </a:lnTo>
                    <a:lnTo>
                      <a:pt x="1120" y="364"/>
                    </a:lnTo>
                    <a:lnTo>
                      <a:pt x="1124" y="364"/>
                    </a:lnTo>
                    <a:lnTo>
                      <a:pt x="1124" y="368"/>
                    </a:lnTo>
                    <a:lnTo>
                      <a:pt x="1128" y="368"/>
                    </a:lnTo>
                    <a:lnTo>
                      <a:pt x="1124" y="372"/>
                    </a:lnTo>
                    <a:lnTo>
                      <a:pt x="1124" y="376"/>
                    </a:lnTo>
                    <a:lnTo>
                      <a:pt x="1128" y="376"/>
                    </a:lnTo>
                    <a:lnTo>
                      <a:pt x="1131" y="376"/>
                    </a:lnTo>
                    <a:lnTo>
                      <a:pt x="1128" y="376"/>
                    </a:lnTo>
                    <a:lnTo>
                      <a:pt x="1128" y="379"/>
                    </a:lnTo>
                    <a:lnTo>
                      <a:pt x="1128" y="376"/>
                    </a:lnTo>
                    <a:lnTo>
                      <a:pt x="1128" y="379"/>
                    </a:lnTo>
                    <a:lnTo>
                      <a:pt x="1128" y="383"/>
                    </a:lnTo>
                    <a:lnTo>
                      <a:pt x="1124" y="383"/>
                    </a:lnTo>
                    <a:lnTo>
                      <a:pt x="1124" y="379"/>
                    </a:lnTo>
                    <a:lnTo>
                      <a:pt x="1120" y="379"/>
                    </a:lnTo>
                    <a:lnTo>
                      <a:pt x="1120" y="383"/>
                    </a:lnTo>
                    <a:lnTo>
                      <a:pt x="1116" y="383"/>
                    </a:lnTo>
                    <a:lnTo>
                      <a:pt x="1120" y="383"/>
                    </a:lnTo>
                    <a:lnTo>
                      <a:pt x="1120" y="387"/>
                    </a:lnTo>
                    <a:lnTo>
                      <a:pt x="1124" y="383"/>
                    </a:lnTo>
                    <a:lnTo>
                      <a:pt x="1128" y="383"/>
                    </a:lnTo>
                    <a:lnTo>
                      <a:pt x="1131" y="379"/>
                    </a:lnTo>
                    <a:lnTo>
                      <a:pt x="1135" y="379"/>
                    </a:lnTo>
                    <a:lnTo>
                      <a:pt x="1139" y="379"/>
                    </a:lnTo>
                    <a:lnTo>
                      <a:pt x="1143" y="383"/>
                    </a:lnTo>
                    <a:lnTo>
                      <a:pt x="1146" y="387"/>
                    </a:lnTo>
                    <a:lnTo>
                      <a:pt x="1146" y="391"/>
                    </a:lnTo>
                    <a:lnTo>
                      <a:pt x="1146" y="394"/>
                    </a:lnTo>
                    <a:lnTo>
                      <a:pt x="1143" y="394"/>
                    </a:lnTo>
                    <a:lnTo>
                      <a:pt x="1139" y="394"/>
                    </a:lnTo>
                    <a:lnTo>
                      <a:pt x="1135" y="394"/>
                    </a:lnTo>
                    <a:lnTo>
                      <a:pt x="1131" y="398"/>
                    </a:lnTo>
                    <a:lnTo>
                      <a:pt x="1128" y="398"/>
                    </a:lnTo>
                    <a:lnTo>
                      <a:pt x="1131" y="398"/>
                    </a:lnTo>
                    <a:lnTo>
                      <a:pt x="1135" y="394"/>
                    </a:lnTo>
                    <a:lnTo>
                      <a:pt x="1139" y="394"/>
                    </a:lnTo>
                    <a:lnTo>
                      <a:pt x="1143" y="394"/>
                    </a:lnTo>
                    <a:lnTo>
                      <a:pt x="1146" y="394"/>
                    </a:lnTo>
                    <a:lnTo>
                      <a:pt x="1146" y="391"/>
                    </a:lnTo>
                    <a:lnTo>
                      <a:pt x="1146" y="387"/>
                    </a:lnTo>
                    <a:lnTo>
                      <a:pt x="1150" y="387"/>
                    </a:lnTo>
                    <a:lnTo>
                      <a:pt x="1150" y="391"/>
                    </a:lnTo>
                    <a:lnTo>
                      <a:pt x="1154" y="391"/>
                    </a:lnTo>
                    <a:lnTo>
                      <a:pt x="1150" y="391"/>
                    </a:lnTo>
                    <a:lnTo>
                      <a:pt x="1150" y="394"/>
                    </a:lnTo>
                    <a:lnTo>
                      <a:pt x="1146" y="394"/>
                    </a:lnTo>
                    <a:lnTo>
                      <a:pt x="1150" y="394"/>
                    </a:lnTo>
                    <a:lnTo>
                      <a:pt x="1150" y="391"/>
                    </a:lnTo>
                    <a:lnTo>
                      <a:pt x="1154" y="391"/>
                    </a:lnTo>
                    <a:lnTo>
                      <a:pt x="1154" y="387"/>
                    </a:lnTo>
                    <a:lnTo>
                      <a:pt x="1154" y="391"/>
                    </a:lnTo>
                    <a:lnTo>
                      <a:pt x="1154" y="394"/>
                    </a:lnTo>
                    <a:lnTo>
                      <a:pt x="1154" y="398"/>
                    </a:lnTo>
                    <a:lnTo>
                      <a:pt x="1154" y="394"/>
                    </a:lnTo>
                    <a:lnTo>
                      <a:pt x="1158" y="391"/>
                    </a:lnTo>
                    <a:lnTo>
                      <a:pt x="1162" y="391"/>
                    </a:lnTo>
                    <a:lnTo>
                      <a:pt x="1165" y="391"/>
                    </a:lnTo>
                    <a:lnTo>
                      <a:pt x="1165" y="387"/>
                    </a:lnTo>
                    <a:lnTo>
                      <a:pt x="1169" y="387"/>
                    </a:lnTo>
                    <a:lnTo>
                      <a:pt x="1173" y="387"/>
                    </a:lnTo>
                    <a:lnTo>
                      <a:pt x="1173" y="383"/>
                    </a:lnTo>
                    <a:lnTo>
                      <a:pt x="1177" y="383"/>
                    </a:lnTo>
                    <a:lnTo>
                      <a:pt x="1180" y="383"/>
                    </a:lnTo>
                    <a:lnTo>
                      <a:pt x="1184" y="387"/>
                    </a:lnTo>
                    <a:lnTo>
                      <a:pt x="1180" y="387"/>
                    </a:lnTo>
                    <a:lnTo>
                      <a:pt x="1180" y="391"/>
                    </a:lnTo>
                    <a:lnTo>
                      <a:pt x="1184" y="387"/>
                    </a:lnTo>
                    <a:lnTo>
                      <a:pt x="1180" y="387"/>
                    </a:lnTo>
                    <a:lnTo>
                      <a:pt x="1184" y="387"/>
                    </a:lnTo>
                    <a:lnTo>
                      <a:pt x="1184" y="383"/>
                    </a:lnTo>
                    <a:lnTo>
                      <a:pt x="1180" y="383"/>
                    </a:lnTo>
                    <a:lnTo>
                      <a:pt x="1184" y="383"/>
                    </a:lnTo>
                    <a:lnTo>
                      <a:pt x="1180" y="379"/>
                    </a:lnTo>
                    <a:lnTo>
                      <a:pt x="1184" y="379"/>
                    </a:lnTo>
                    <a:lnTo>
                      <a:pt x="1188" y="379"/>
                    </a:lnTo>
                    <a:lnTo>
                      <a:pt x="1192" y="379"/>
                    </a:lnTo>
                    <a:lnTo>
                      <a:pt x="1188" y="379"/>
                    </a:lnTo>
                    <a:lnTo>
                      <a:pt x="1188" y="376"/>
                    </a:lnTo>
                    <a:lnTo>
                      <a:pt x="1184" y="376"/>
                    </a:lnTo>
                    <a:lnTo>
                      <a:pt x="1188" y="376"/>
                    </a:lnTo>
                    <a:lnTo>
                      <a:pt x="1188" y="372"/>
                    </a:lnTo>
                    <a:lnTo>
                      <a:pt x="1188" y="376"/>
                    </a:lnTo>
                    <a:lnTo>
                      <a:pt x="1192" y="376"/>
                    </a:lnTo>
                    <a:lnTo>
                      <a:pt x="1192" y="372"/>
                    </a:lnTo>
                    <a:lnTo>
                      <a:pt x="1188" y="372"/>
                    </a:lnTo>
                    <a:lnTo>
                      <a:pt x="1192" y="372"/>
                    </a:lnTo>
                    <a:lnTo>
                      <a:pt x="1195" y="372"/>
                    </a:lnTo>
                    <a:lnTo>
                      <a:pt x="1199" y="372"/>
                    </a:lnTo>
                    <a:lnTo>
                      <a:pt x="1195" y="372"/>
                    </a:lnTo>
                    <a:lnTo>
                      <a:pt x="1192" y="372"/>
                    </a:lnTo>
                    <a:lnTo>
                      <a:pt x="1188" y="368"/>
                    </a:lnTo>
                    <a:lnTo>
                      <a:pt x="1192" y="368"/>
                    </a:lnTo>
                    <a:lnTo>
                      <a:pt x="1192" y="364"/>
                    </a:lnTo>
                    <a:lnTo>
                      <a:pt x="1195" y="368"/>
                    </a:lnTo>
                    <a:lnTo>
                      <a:pt x="1199" y="368"/>
                    </a:lnTo>
                    <a:lnTo>
                      <a:pt x="1195" y="368"/>
                    </a:lnTo>
                    <a:lnTo>
                      <a:pt x="1195" y="364"/>
                    </a:lnTo>
                    <a:lnTo>
                      <a:pt x="1199" y="361"/>
                    </a:lnTo>
                    <a:lnTo>
                      <a:pt x="1199" y="357"/>
                    </a:lnTo>
                    <a:lnTo>
                      <a:pt x="1203" y="357"/>
                    </a:lnTo>
                    <a:lnTo>
                      <a:pt x="1203" y="361"/>
                    </a:lnTo>
                    <a:lnTo>
                      <a:pt x="1207" y="361"/>
                    </a:lnTo>
                    <a:lnTo>
                      <a:pt x="1203" y="361"/>
                    </a:lnTo>
                    <a:lnTo>
                      <a:pt x="1207" y="361"/>
                    </a:lnTo>
                    <a:lnTo>
                      <a:pt x="1207" y="364"/>
                    </a:lnTo>
                    <a:lnTo>
                      <a:pt x="1203" y="364"/>
                    </a:lnTo>
                    <a:lnTo>
                      <a:pt x="1199" y="364"/>
                    </a:lnTo>
                    <a:lnTo>
                      <a:pt x="1203" y="364"/>
                    </a:lnTo>
                    <a:lnTo>
                      <a:pt x="1207" y="364"/>
                    </a:lnTo>
                    <a:lnTo>
                      <a:pt x="1207" y="361"/>
                    </a:lnTo>
                    <a:lnTo>
                      <a:pt x="1207" y="364"/>
                    </a:lnTo>
                    <a:lnTo>
                      <a:pt x="1210" y="364"/>
                    </a:lnTo>
                    <a:lnTo>
                      <a:pt x="1210" y="368"/>
                    </a:lnTo>
                    <a:lnTo>
                      <a:pt x="1210" y="372"/>
                    </a:lnTo>
                    <a:lnTo>
                      <a:pt x="1214" y="372"/>
                    </a:lnTo>
                    <a:lnTo>
                      <a:pt x="1214" y="368"/>
                    </a:lnTo>
                    <a:lnTo>
                      <a:pt x="1218" y="372"/>
                    </a:lnTo>
                    <a:lnTo>
                      <a:pt x="1214" y="372"/>
                    </a:lnTo>
                    <a:lnTo>
                      <a:pt x="1210" y="372"/>
                    </a:lnTo>
                    <a:lnTo>
                      <a:pt x="1218" y="372"/>
                    </a:lnTo>
                    <a:lnTo>
                      <a:pt x="1218" y="376"/>
                    </a:lnTo>
                    <a:lnTo>
                      <a:pt x="1214" y="376"/>
                    </a:lnTo>
                    <a:lnTo>
                      <a:pt x="1218" y="376"/>
                    </a:lnTo>
                    <a:lnTo>
                      <a:pt x="1222" y="376"/>
                    </a:lnTo>
                    <a:lnTo>
                      <a:pt x="1222" y="379"/>
                    </a:lnTo>
                    <a:lnTo>
                      <a:pt x="1218" y="379"/>
                    </a:lnTo>
                    <a:lnTo>
                      <a:pt x="1214" y="379"/>
                    </a:lnTo>
                    <a:lnTo>
                      <a:pt x="1218" y="379"/>
                    </a:lnTo>
                    <a:lnTo>
                      <a:pt x="1222" y="379"/>
                    </a:lnTo>
                    <a:lnTo>
                      <a:pt x="1225" y="379"/>
                    </a:lnTo>
                    <a:lnTo>
                      <a:pt x="1222" y="379"/>
                    </a:lnTo>
                    <a:lnTo>
                      <a:pt x="1225" y="379"/>
                    </a:lnTo>
                    <a:lnTo>
                      <a:pt x="1225" y="383"/>
                    </a:lnTo>
                    <a:lnTo>
                      <a:pt x="1229" y="383"/>
                    </a:lnTo>
                    <a:lnTo>
                      <a:pt x="1233" y="383"/>
                    </a:lnTo>
                    <a:lnTo>
                      <a:pt x="1229" y="387"/>
                    </a:lnTo>
                    <a:lnTo>
                      <a:pt x="1225" y="387"/>
                    </a:lnTo>
                    <a:lnTo>
                      <a:pt x="1222" y="387"/>
                    </a:lnTo>
                    <a:lnTo>
                      <a:pt x="1222" y="391"/>
                    </a:lnTo>
                    <a:lnTo>
                      <a:pt x="1218" y="391"/>
                    </a:lnTo>
                    <a:lnTo>
                      <a:pt x="1222" y="391"/>
                    </a:lnTo>
                    <a:lnTo>
                      <a:pt x="1222" y="387"/>
                    </a:lnTo>
                    <a:lnTo>
                      <a:pt x="1225" y="387"/>
                    </a:lnTo>
                    <a:lnTo>
                      <a:pt x="1229" y="387"/>
                    </a:lnTo>
                    <a:lnTo>
                      <a:pt x="1233" y="387"/>
                    </a:lnTo>
                    <a:lnTo>
                      <a:pt x="1237" y="387"/>
                    </a:lnTo>
                    <a:lnTo>
                      <a:pt x="1233" y="391"/>
                    </a:lnTo>
                    <a:lnTo>
                      <a:pt x="1237" y="391"/>
                    </a:lnTo>
                    <a:lnTo>
                      <a:pt x="1233" y="391"/>
                    </a:lnTo>
                    <a:lnTo>
                      <a:pt x="1229" y="394"/>
                    </a:lnTo>
                    <a:lnTo>
                      <a:pt x="1225" y="394"/>
                    </a:lnTo>
                    <a:lnTo>
                      <a:pt x="1222" y="394"/>
                    </a:lnTo>
                    <a:lnTo>
                      <a:pt x="1225" y="394"/>
                    </a:lnTo>
                    <a:lnTo>
                      <a:pt x="1229" y="394"/>
                    </a:lnTo>
                    <a:lnTo>
                      <a:pt x="1233" y="394"/>
                    </a:lnTo>
                    <a:lnTo>
                      <a:pt x="1237" y="394"/>
                    </a:lnTo>
                    <a:lnTo>
                      <a:pt x="1237" y="391"/>
                    </a:lnTo>
                    <a:lnTo>
                      <a:pt x="1237" y="394"/>
                    </a:lnTo>
                    <a:lnTo>
                      <a:pt x="1240" y="394"/>
                    </a:lnTo>
                    <a:lnTo>
                      <a:pt x="1237" y="394"/>
                    </a:lnTo>
                    <a:lnTo>
                      <a:pt x="1233" y="394"/>
                    </a:lnTo>
                    <a:lnTo>
                      <a:pt x="1237" y="394"/>
                    </a:lnTo>
                    <a:lnTo>
                      <a:pt x="1240" y="394"/>
                    </a:lnTo>
                    <a:lnTo>
                      <a:pt x="1244" y="394"/>
                    </a:lnTo>
                    <a:lnTo>
                      <a:pt x="1244" y="398"/>
                    </a:lnTo>
                    <a:lnTo>
                      <a:pt x="1240" y="398"/>
                    </a:lnTo>
                    <a:lnTo>
                      <a:pt x="1244" y="398"/>
                    </a:lnTo>
                    <a:lnTo>
                      <a:pt x="1248" y="402"/>
                    </a:lnTo>
                    <a:lnTo>
                      <a:pt x="1244" y="402"/>
                    </a:lnTo>
                    <a:lnTo>
                      <a:pt x="1240" y="402"/>
                    </a:lnTo>
                    <a:lnTo>
                      <a:pt x="1237" y="402"/>
                    </a:lnTo>
                    <a:lnTo>
                      <a:pt x="1240" y="406"/>
                    </a:lnTo>
                    <a:lnTo>
                      <a:pt x="1240" y="402"/>
                    </a:lnTo>
                    <a:lnTo>
                      <a:pt x="1244" y="402"/>
                    </a:lnTo>
                    <a:lnTo>
                      <a:pt x="1248" y="406"/>
                    </a:lnTo>
                    <a:lnTo>
                      <a:pt x="1244" y="406"/>
                    </a:lnTo>
                    <a:lnTo>
                      <a:pt x="1248" y="409"/>
                    </a:lnTo>
                    <a:lnTo>
                      <a:pt x="1252" y="409"/>
                    </a:lnTo>
                    <a:lnTo>
                      <a:pt x="1255" y="409"/>
                    </a:lnTo>
                    <a:lnTo>
                      <a:pt x="1252" y="409"/>
                    </a:lnTo>
                    <a:lnTo>
                      <a:pt x="1252" y="413"/>
                    </a:lnTo>
                    <a:lnTo>
                      <a:pt x="1248" y="413"/>
                    </a:lnTo>
                    <a:lnTo>
                      <a:pt x="1244" y="413"/>
                    </a:lnTo>
                    <a:lnTo>
                      <a:pt x="1248" y="417"/>
                    </a:lnTo>
                    <a:lnTo>
                      <a:pt x="1248" y="413"/>
                    </a:lnTo>
                    <a:lnTo>
                      <a:pt x="1248" y="417"/>
                    </a:lnTo>
                    <a:lnTo>
                      <a:pt x="1252" y="417"/>
                    </a:lnTo>
                    <a:lnTo>
                      <a:pt x="1248" y="417"/>
                    </a:lnTo>
                    <a:lnTo>
                      <a:pt x="1244" y="417"/>
                    </a:lnTo>
                    <a:lnTo>
                      <a:pt x="1240" y="413"/>
                    </a:lnTo>
                    <a:lnTo>
                      <a:pt x="1237" y="413"/>
                    </a:lnTo>
                    <a:lnTo>
                      <a:pt x="1240" y="413"/>
                    </a:lnTo>
                    <a:lnTo>
                      <a:pt x="1244" y="413"/>
                    </a:lnTo>
                    <a:lnTo>
                      <a:pt x="1240" y="413"/>
                    </a:lnTo>
                    <a:lnTo>
                      <a:pt x="1237" y="413"/>
                    </a:lnTo>
                    <a:lnTo>
                      <a:pt x="1240" y="417"/>
                    </a:lnTo>
                    <a:lnTo>
                      <a:pt x="1244" y="417"/>
                    </a:lnTo>
                    <a:lnTo>
                      <a:pt x="1240" y="417"/>
                    </a:lnTo>
                    <a:lnTo>
                      <a:pt x="1244" y="417"/>
                    </a:lnTo>
                    <a:lnTo>
                      <a:pt x="1248" y="417"/>
                    </a:lnTo>
                    <a:lnTo>
                      <a:pt x="1252" y="417"/>
                    </a:lnTo>
                    <a:lnTo>
                      <a:pt x="1248" y="417"/>
                    </a:lnTo>
                    <a:lnTo>
                      <a:pt x="1248" y="421"/>
                    </a:lnTo>
                    <a:lnTo>
                      <a:pt x="1248" y="417"/>
                    </a:lnTo>
                    <a:lnTo>
                      <a:pt x="1244" y="417"/>
                    </a:lnTo>
                    <a:lnTo>
                      <a:pt x="1244" y="421"/>
                    </a:lnTo>
                    <a:lnTo>
                      <a:pt x="1240" y="421"/>
                    </a:lnTo>
                    <a:lnTo>
                      <a:pt x="1244" y="421"/>
                    </a:lnTo>
                    <a:lnTo>
                      <a:pt x="1248" y="421"/>
                    </a:lnTo>
                    <a:lnTo>
                      <a:pt x="1244" y="421"/>
                    </a:lnTo>
                    <a:lnTo>
                      <a:pt x="1244" y="425"/>
                    </a:lnTo>
                    <a:lnTo>
                      <a:pt x="1248" y="425"/>
                    </a:lnTo>
                    <a:lnTo>
                      <a:pt x="1252" y="425"/>
                    </a:lnTo>
                    <a:lnTo>
                      <a:pt x="1255" y="425"/>
                    </a:lnTo>
                    <a:lnTo>
                      <a:pt x="1252" y="425"/>
                    </a:lnTo>
                    <a:lnTo>
                      <a:pt x="1255" y="425"/>
                    </a:lnTo>
                    <a:lnTo>
                      <a:pt x="1252" y="425"/>
                    </a:lnTo>
                    <a:lnTo>
                      <a:pt x="1252" y="428"/>
                    </a:lnTo>
                    <a:lnTo>
                      <a:pt x="1255" y="428"/>
                    </a:lnTo>
                    <a:lnTo>
                      <a:pt x="1259" y="428"/>
                    </a:lnTo>
                    <a:lnTo>
                      <a:pt x="1255" y="428"/>
                    </a:lnTo>
                    <a:lnTo>
                      <a:pt x="1259" y="428"/>
                    </a:lnTo>
                    <a:lnTo>
                      <a:pt x="1263" y="428"/>
                    </a:lnTo>
                    <a:lnTo>
                      <a:pt x="1263" y="432"/>
                    </a:lnTo>
                    <a:lnTo>
                      <a:pt x="1267" y="432"/>
                    </a:lnTo>
                    <a:lnTo>
                      <a:pt x="1267" y="428"/>
                    </a:lnTo>
                    <a:lnTo>
                      <a:pt x="1267" y="432"/>
                    </a:lnTo>
                    <a:lnTo>
                      <a:pt x="1267" y="428"/>
                    </a:lnTo>
                    <a:lnTo>
                      <a:pt x="1270" y="428"/>
                    </a:lnTo>
                    <a:lnTo>
                      <a:pt x="1270" y="432"/>
                    </a:lnTo>
                    <a:lnTo>
                      <a:pt x="1267" y="432"/>
                    </a:lnTo>
                    <a:lnTo>
                      <a:pt x="1270" y="432"/>
                    </a:lnTo>
                    <a:lnTo>
                      <a:pt x="1270" y="436"/>
                    </a:lnTo>
                    <a:lnTo>
                      <a:pt x="1267" y="436"/>
                    </a:lnTo>
                    <a:lnTo>
                      <a:pt x="1270" y="436"/>
                    </a:lnTo>
                    <a:lnTo>
                      <a:pt x="1274" y="436"/>
                    </a:lnTo>
                    <a:lnTo>
                      <a:pt x="1270" y="436"/>
                    </a:lnTo>
                    <a:lnTo>
                      <a:pt x="1267" y="440"/>
                    </a:lnTo>
                    <a:lnTo>
                      <a:pt x="1270" y="440"/>
                    </a:lnTo>
                    <a:lnTo>
                      <a:pt x="1267" y="440"/>
                    </a:lnTo>
                    <a:lnTo>
                      <a:pt x="1267" y="443"/>
                    </a:lnTo>
                    <a:lnTo>
                      <a:pt x="1267" y="440"/>
                    </a:lnTo>
                    <a:lnTo>
                      <a:pt x="1270" y="440"/>
                    </a:lnTo>
                    <a:lnTo>
                      <a:pt x="1274" y="440"/>
                    </a:lnTo>
                    <a:lnTo>
                      <a:pt x="1270" y="443"/>
                    </a:lnTo>
                    <a:lnTo>
                      <a:pt x="1274" y="440"/>
                    </a:lnTo>
                    <a:lnTo>
                      <a:pt x="1278" y="440"/>
                    </a:lnTo>
                    <a:lnTo>
                      <a:pt x="1278" y="436"/>
                    </a:lnTo>
                    <a:lnTo>
                      <a:pt x="1282" y="440"/>
                    </a:lnTo>
                    <a:lnTo>
                      <a:pt x="1278" y="440"/>
                    </a:lnTo>
                    <a:lnTo>
                      <a:pt x="1282" y="440"/>
                    </a:lnTo>
                    <a:lnTo>
                      <a:pt x="1286" y="440"/>
                    </a:lnTo>
                    <a:lnTo>
                      <a:pt x="1282" y="443"/>
                    </a:lnTo>
                    <a:lnTo>
                      <a:pt x="1278" y="443"/>
                    </a:lnTo>
                    <a:lnTo>
                      <a:pt x="1278" y="447"/>
                    </a:lnTo>
                    <a:lnTo>
                      <a:pt x="1278" y="443"/>
                    </a:lnTo>
                    <a:lnTo>
                      <a:pt x="1282" y="443"/>
                    </a:lnTo>
                    <a:lnTo>
                      <a:pt x="1286" y="443"/>
                    </a:lnTo>
                    <a:lnTo>
                      <a:pt x="1286" y="440"/>
                    </a:lnTo>
                    <a:lnTo>
                      <a:pt x="1289" y="440"/>
                    </a:lnTo>
                    <a:lnTo>
                      <a:pt x="1286" y="443"/>
                    </a:lnTo>
                    <a:lnTo>
                      <a:pt x="1289" y="443"/>
                    </a:lnTo>
                    <a:lnTo>
                      <a:pt x="1289" y="440"/>
                    </a:lnTo>
                    <a:lnTo>
                      <a:pt x="1293" y="440"/>
                    </a:lnTo>
                    <a:lnTo>
                      <a:pt x="1293" y="443"/>
                    </a:lnTo>
                    <a:lnTo>
                      <a:pt x="1297" y="447"/>
                    </a:lnTo>
                    <a:lnTo>
                      <a:pt x="1301" y="447"/>
                    </a:lnTo>
                    <a:lnTo>
                      <a:pt x="1304" y="447"/>
                    </a:lnTo>
                    <a:lnTo>
                      <a:pt x="1308" y="447"/>
                    </a:lnTo>
                    <a:lnTo>
                      <a:pt x="1312" y="447"/>
                    </a:lnTo>
                    <a:lnTo>
                      <a:pt x="1316" y="447"/>
                    </a:lnTo>
                    <a:lnTo>
                      <a:pt x="1319" y="451"/>
                    </a:lnTo>
                    <a:lnTo>
                      <a:pt x="1316" y="451"/>
                    </a:lnTo>
                    <a:lnTo>
                      <a:pt x="1312" y="451"/>
                    </a:lnTo>
                    <a:lnTo>
                      <a:pt x="1316" y="451"/>
                    </a:lnTo>
                    <a:lnTo>
                      <a:pt x="1312" y="451"/>
                    </a:lnTo>
                    <a:lnTo>
                      <a:pt x="1308" y="451"/>
                    </a:lnTo>
                    <a:lnTo>
                      <a:pt x="1304" y="451"/>
                    </a:lnTo>
                    <a:lnTo>
                      <a:pt x="1304" y="455"/>
                    </a:lnTo>
                    <a:lnTo>
                      <a:pt x="1301" y="455"/>
                    </a:lnTo>
                    <a:lnTo>
                      <a:pt x="1297" y="455"/>
                    </a:lnTo>
                    <a:lnTo>
                      <a:pt x="1293" y="455"/>
                    </a:lnTo>
                    <a:lnTo>
                      <a:pt x="1289" y="455"/>
                    </a:lnTo>
                    <a:lnTo>
                      <a:pt x="1289" y="458"/>
                    </a:lnTo>
                    <a:lnTo>
                      <a:pt x="1286" y="458"/>
                    </a:lnTo>
                    <a:lnTo>
                      <a:pt x="1282" y="458"/>
                    </a:lnTo>
                    <a:lnTo>
                      <a:pt x="1286" y="458"/>
                    </a:lnTo>
                    <a:lnTo>
                      <a:pt x="1289" y="458"/>
                    </a:lnTo>
                    <a:lnTo>
                      <a:pt x="1293" y="458"/>
                    </a:lnTo>
                    <a:lnTo>
                      <a:pt x="1297" y="455"/>
                    </a:lnTo>
                    <a:lnTo>
                      <a:pt x="1301" y="455"/>
                    </a:lnTo>
                    <a:lnTo>
                      <a:pt x="1297" y="458"/>
                    </a:lnTo>
                    <a:lnTo>
                      <a:pt x="1293" y="458"/>
                    </a:lnTo>
                    <a:lnTo>
                      <a:pt x="1289" y="458"/>
                    </a:lnTo>
                    <a:lnTo>
                      <a:pt x="1293" y="458"/>
                    </a:lnTo>
                    <a:lnTo>
                      <a:pt x="1289" y="458"/>
                    </a:lnTo>
                    <a:lnTo>
                      <a:pt x="1286" y="458"/>
                    </a:lnTo>
                    <a:lnTo>
                      <a:pt x="1286" y="462"/>
                    </a:lnTo>
                    <a:lnTo>
                      <a:pt x="1282" y="462"/>
                    </a:lnTo>
                    <a:lnTo>
                      <a:pt x="1278" y="462"/>
                    </a:lnTo>
                    <a:lnTo>
                      <a:pt x="1274" y="462"/>
                    </a:lnTo>
                    <a:lnTo>
                      <a:pt x="1274" y="466"/>
                    </a:lnTo>
                    <a:lnTo>
                      <a:pt x="1270" y="462"/>
                    </a:lnTo>
                    <a:lnTo>
                      <a:pt x="1267" y="462"/>
                    </a:lnTo>
                    <a:lnTo>
                      <a:pt x="1263" y="462"/>
                    </a:lnTo>
                    <a:lnTo>
                      <a:pt x="1267" y="462"/>
                    </a:lnTo>
                    <a:lnTo>
                      <a:pt x="1270" y="462"/>
                    </a:lnTo>
                    <a:lnTo>
                      <a:pt x="1270" y="466"/>
                    </a:lnTo>
                    <a:lnTo>
                      <a:pt x="1274" y="466"/>
                    </a:lnTo>
                    <a:lnTo>
                      <a:pt x="1270" y="470"/>
                    </a:lnTo>
                    <a:lnTo>
                      <a:pt x="1274" y="470"/>
                    </a:lnTo>
                    <a:lnTo>
                      <a:pt x="1270" y="470"/>
                    </a:lnTo>
                    <a:lnTo>
                      <a:pt x="1274" y="470"/>
                    </a:lnTo>
                    <a:lnTo>
                      <a:pt x="1278" y="466"/>
                    </a:lnTo>
                    <a:lnTo>
                      <a:pt x="1282" y="466"/>
                    </a:lnTo>
                    <a:lnTo>
                      <a:pt x="1286" y="466"/>
                    </a:lnTo>
                    <a:lnTo>
                      <a:pt x="1286" y="462"/>
                    </a:lnTo>
                    <a:lnTo>
                      <a:pt x="1289" y="462"/>
                    </a:lnTo>
                    <a:lnTo>
                      <a:pt x="1293" y="462"/>
                    </a:lnTo>
                    <a:lnTo>
                      <a:pt x="1289" y="462"/>
                    </a:lnTo>
                    <a:lnTo>
                      <a:pt x="1293" y="458"/>
                    </a:lnTo>
                    <a:lnTo>
                      <a:pt x="1301" y="458"/>
                    </a:lnTo>
                    <a:lnTo>
                      <a:pt x="1304" y="458"/>
                    </a:lnTo>
                    <a:lnTo>
                      <a:pt x="1308" y="458"/>
                    </a:lnTo>
                    <a:lnTo>
                      <a:pt x="1312" y="458"/>
                    </a:lnTo>
                    <a:lnTo>
                      <a:pt x="1308" y="458"/>
                    </a:lnTo>
                    <a:lnTo>
                      <a:pt x="1304" y="455"/>
                    </a:lnTo>
                    <a:lnTo>
                      <a:pt x="1304" y="458"/>
                    </a:lnTo>
                    <a:lnTo>
                      <a:pt x="1301" y="455"/>
                    </a:lnTo>
                    <a:lnTo>
                      <a:pt x="1304" y="455"/>
                    </a:lnTo>
                    <a:lnTo>
                      <a:pt x="1308" y="455"/>
                    </a:lnTo>
                    <a:lnTo>
                      <a:pt x="1312" y="455"/>
                    </a:lnTo>
                    <a:lnTo>
                      <a:pt x="1316" y="455"/>
                    </a:lnTo>
                    <a:lnTo>
                      <a:pt x="1319" y="458"/>
                    </a:lnTo>
                    <a:lnTo>
                      <a:pt x="1323" y="462"/>
                    </a:lnTo>
                    <a:lnTo>
                      <a:pt x="1319" y="462"/>
                    </a:lnTo>
                    <a:lnTo>
                      <a:pt x="1316" y="462"/>
                    </a:lnTo>
                    <a:lnTo>
                      <a:pt x="1316" y="466"/>
                    </a:lnTo>
                    <a:lnTo>
                      <a:pt x="1319" y="466"/>
                    </a:lnTo>
                    <a:lnTo>
                      <a:pt x="1323" y="466"/>
                    </a:lnTo>
                    <a:lnTo>
                      <a:pt x="1323" y="462"/>
                    </a:lnTo>
                    <a:lnTo>
                      <a:pt x="1327" y="462"/>
                    </a:lnTo>
                    <a:lnTo>
                      <a:pt x="1331" y="462"/>
                    </a:lnTo>
                    <a:lnTo>
                      <a:pt x="1327" y="462"/>
                    </a:lnTo>
                    <a:lnTo>
                      <a:pt x="1331" y="462"/>
                    </a:lnTo>
                    <a:lnTo>
                      <a:pt x="1334" y="466"/>
                    </a:lnTo>
                    <a:lnTo>
                      <a:pt x="1338" y="466"/>
                    </a:lnTo>
                    <a:lnTo>
                      <a:pt x="1334" y="466"/>
                    </a:lnTo>
                    <a:lnTo>
                      <a:pt x="1338" y="466"/>
                    </a:lnTo>
                    <a:lnTo>
                      <a:pt x="1338" y="470"/>
                    </a:lnTo>
                    <a:lnTo>
                      <a:pt x="1338" y="466"/>
                    </a:lnTo>
                    <a:lnTo>
                      <a:pt x="1342" y="466"/>
                    </a:lnTo>
                    <a:lnTo>
                      <a:pt x="1342" y="470"/>
                    </a:lnTo>
                    <a:lnTo>
                      <a:pt x="1342" y="473"/>
                    </a:lnTo>
                    <a:lnTo>
                      <a:pt x="1338" y="473"/>
                    </a:lnTo>
                    <a:lnTo>
                      <a:pt x="1334" y="473"/>
                    </a:lnTo>
                    <a:lnTo>
                      <a:pt x="1338" y="473"/>
                    </a:lnTo>
                    <a:lnTo>
                      <a:pt x="1342" y="473"/>
                    </a:lnTo>
                    <a:lnTo>
                      <a:pt x="1342" y="477"/>
                    </a:lnTo>
                    <a:lnTo>
                      <a:pt x="1338" y="477"/>
                    </a:lnTo>
                    <a:lnTo>
                      <a:pt x="1342" y="477"/>
                    </a:lnTo>
                    <a:lnTo>
                      <a:pt x="1342" y="481"/>
                    </a:lnTo>
                    <a:lnTo>
                      <a:pt x="1338" y="481"/>
                    </a:lnTo>
                    <a:lnTo>
                      <a:pt x="1334" y="481"/>
                    </a:lnTo>
                    <a:lnTo>
                      <a:pt x="1331" y="481"/>
                    </a:lnTo>
                    <a:lnTo>
                      <a:pt x="1334" y="481"/>
                    </a:lnTo>
                    <a:lnTo>
                      <a:pt x="1338" y="481"/>
                    </a:lnTo>
                    <a:lnTo>
                      <a:pt x="1342" y="481"/>
                    </a:lnTo>
                    <a:lnTo>
                      <a:pt x="1346" y="481"/>
                    </a:lnTo>
                    <a:lnTo>
                      <a:pt x="1346" y="485"/>
                    </a:lnTo>
                    <a:lnTo>
                      <a:pt x="1342" y="485"/>
                    </a:lnTo>
                    <a:lnTo>
                      <a:pt x="1338" y="485"/>
                    </a:lnTo>
                    <a:lnTo>
                      <a:pt x="1334" y="481"/>
                    </a:lnTo>
                    <a:lnTo>
                      <a:pt x="1334" y="485"/>
                    </a:lnTo>
                    <a:lnTo>
                      <a:pt x="1338" y="485"/>
                    </a:lnTo>
                    <a:lnTo>
                      <a:pt x="1342" y="485"/>
                    </a:lnTo>
                    <a:lnTo>
                      <a:pt x="1346" y="485"/>
                    </a:lnTo>
                    <a:lnTo>
                      <a:pt x="1342" y="488"/>
                    </a:lnTo>
                    <a:lnTo>
                      <a:pt x="1342" y="492"/>
                    </a:lnTo>
                    <a:lnTo>
                      <a:pt x="1338" y="492"/>
                    </a:lnTo>
                    <a:lnTo>
                      <a:pt x="1334" y="492"/>
                    </a:lnTo>
                    <a:lnTo>
                      <a:pt x="1331" y="496"/>
                    </a:lnTo>
                    <a:lnTo>
                      <a:pt x="1327" y="496"/>
                    </a:lnTo>
                    <a:lnTo>
                      <a:pt x="1323" y="500"/>
                    </a:lnTo>
                    <a:lnTo>
                      <a:pt x="1319" y="500"/>
                    </a:lnTo>
                    <a:lnTo>
                      <a:pt x="1319" y="496"/>
                    </a:lnTo>
                    <a:lnTo>
                      <a:pt x="1316" y="496"/>
                    </a:lnTo>
                    <a:lnTo>
                      <a:pt x="1316" y="500"/>
                    </a:lnTo>
                    <a:lnTo>
                      <a:pt x="1312" y="500"/>
                    </a:lnTo>
                    <a:lnTo>
                      <a:pt x="1308" y="500"/>
                    </a:lnTo>
                    <a:lnTo>
                      <a:pt x="1304" y="500"/>
                    </a:lnTo>
                    <a:lnTo>
                      <a:pt x="1301" y="500"/>
                    </a:lnTo>
                    <a:lnTo>
                      <a:pt x="1297" y="500"/>
                    </a:lnTo>
                    <a:lnTo>
                      <a:pt x="1297" y="503"/>
                    </a:lnTo>
                    <a:lnTo>
                      <a:pt x="1293" y="503"/>
                    </a:lnTo>
                    <a:lnTo>
                      <a:pt x="1293" y="507"/>
                    </a:lnTo>
                    <a:lnTo>
                      <a:pt x="1293" y="511"/>
                    </a:lnTo>
                    <a:lnTo>
                      <a:pt x="1289" y="511"/>
                    </a:lnTo>
                    <a:lnTo>
                      <a:pt x="1289" y="507"/>
                    </a:lnTo>
                    <a:lnTo>
                      <a:pt x="1289" y="511"/>
                    </a:lnTo>
                    <a:lnTo>
                      <a:pt x="1286" y="511"/>
                    </a:lnTo>
                    <a:lnTo>
                      <a:pt x="1282" y="511"/>
                    </a:lnTo>
                    <a:lnTo>
                      <a:pt x="1282" y="515"/>
                    </a:lnTo>
                    <a:lnTo>
                      <a:pt x="1278" y="515"/>
                    </a:lnTo>
                    <a:lnTo>
                      <a:pt x="1274" y="519"/>
                    </a:lnTo>
                    <a:lnTo>
                      <a:pt x="1274" y="515"/>
                    </a:lnTo>
                    <a:lnTo>
                      <a:pt x="1270" y="519"/>
                    </a:lnTo>
                    <a:lnTo>
                      <a:pt x="1267" y="519"/>
                    </a:lnTo>
                    <a:lnTo>
                      <a:pt x="1263" y="519"/>
                    </a:lnTo>
                    <a:lnTo>
                      <a:pt x="1259" y="519"/>
                    </a:lnTo>
                    <a:lnTo>
                      <a:pt x="1255" y="519"/>
                    </a:lnTo>
                    <a:lnTo>
                      <a:pt x="1252" y="519"/>
                    </a:lnTo>
                    <a:lnTo>
                      <a:pt x="1248" y="519"/>
                    </a:lnTo>
                    <a:lnTo>
                      <a:pt x="1252" y="519"/>
                    </a:lnTo>
                    <a:lnTo>
                      <a:pt x="1248" y="519"/>
                    </a:lnTo>
                    <a:lnTo>
                      <a:pt x="1244" y="519"/>
                    </a:lnTo>
                    <a:lnTo>
                      <a:pt x="1240" y="519"/>
                    </a:lnTo>
                    <a:lnTo>
                      <a:pt x="1240" y="515"/>
                    </a:lnTo>
                    <a:lnTo>
                      <a:pt x="1237" y="515"/>
                    </a:lnTo>
                    <a:lnTo>
                      <a:pt x="1237" y="519"/>
                    </a:lnTo>
                    <a:lnTo>
                      <a:pt x="1233" y="515"/>
                    </a:lnTo>
                    <a:lnTo>
                      <a:pt x="1225" y="515"/>
                    </a:lnTo>
                    <a:lnTo>
                      <a:pt x="1225" y="519"/>
                    </a:lnTo>
                    <a:lnTo>
                      <a:pt x="1222" y="519"/>
                    </a:lnTo>
                    <a:lnTo>
                      <a:pt x="1218" y="519"/>
                    </a:lnTo>
                    <a:lnTo>
                      <a:pt x="1218" y="515"/>
                    </a:lnTo>
                    <a:lnTo>
                      <a:pt x="1214" y="515"/>
                    </a:lnTo>
                    <a:lnTo>
                      <a:pt x="1210" y="515"/>
                    </a:lnTo>
                    <a:lnTo>
                      <a:pt x="1210" y="519"/>
                    </a:lnTo>
                    <a:lnTo>
                      <a:pt x="1207" y="515"/>
                    </a:lnTo>
                    <a:lnTo>
                      <a:pt x="1203" y="515"/>
                    </a:lnTo>
                    <a:lnTo>
                      <a:pt x="1203" y="519"/>
                    </a:lnTo>
                    <a:lnTo>
                      <a:pt x="1199" y="519"/>
                    </a:lnTo>
                    <a:lnTo>
                      <a:pt x="1195" y="515"/>
                    </a:lnTo>
                    <a:lnTo>
                      <a:pt x="1192" y="515"/>
                    </a:lnTo>
                    <a:lnTo>
                      <a:pt x="1188" y="515"/>
                    </a:lnTo>
                    <a:lnTo>
                      <a:pt x="1188" y="519"/>
                    </a:lnTo>
                    <a:lnTo>
                      <a:pt x="1184" y="519"/>
                    </a:lnTo>
                    <a:lnTo>
                      <a:pt x="1184" y="515"/>
                    </a:lnTo>
                    <a:lnTo>
                      <a:pt x="1180" y="515"/>
                    </a:lnTo>
                    <a:lnTo>
                      <a:pt x="1180" y="519"/>
                    </a:lnTo>
                    <a:lnTo>
                      <a:pt x="1177" y="519"/>
                    </a:lnTo>
                    <a:lnTo>
                      <a:pt x="1173" y="519"/>
                    </a:lnTo>
                    <a:lnTo>
                      <a:pt x="1169" y="519"/>
                    </a:lnTo>
                    <a:lnTo>
                      <a:pt x="1169" y="522"/>
                    </a:lnTo>
                    <a:lnTo>
                      <a:pt x="1165" y="522"/>
                    </a:lnTo>
                    <a:lnTo>
                      <a:pt x="1162" y="526"/>
                    </a:lnTo>
                    <a:lnTo>
                      <a:pt x="1162" y="530"/>
                    </a:lnTo>
                    <a:lnTo>
                      <a:pt x="1158" y="534"/>
                    </a:lnTo>
                    <a:lnTo>
                      <a:pt x="1158" y="530"/>
                    </a:lnTo>
                    <a:lnTo>
                      <a:pt x="1154" y="534"/>
                    </a:lnTo>
                    <a:lnTo>
                      <a:pt x="1150" y="534"/>
                    </a:lnTo>
                    <a:lnTo>
                      <a:pt x="1146" y="534"/>
                    </a:lnTo>
                    <a:lnTo>
                      <a:pt x="1143" y="537"/>
                    </a:lnTo>
                    <a:lnTo>
                      <a:pt x="1143" y="534"/>
                    </a:lnTo>
                    <a:lnTo>
                      <a:pt x="1143" y="537"/>
                    </a:lnTo>
                    <a:lnTo>
                      <a:pt x="1139" y="537"/>
                    </a:lnTo>
                    <a:lnTo>
                      <a:pt x="1135" y="537"/>
                    </a:lnTo>
                    <a:lnTo>
                      <a:pt x="1135" y="541"/>
                    </a:lnTo>
                    <a:lnTo>
                      <a:pt x="1131" y="541"/>
                    </a:lnTo>
                    <a:lnTo>
                      <a:pt x="1131" y="545"/>
                    </a:lnTo>
                    <a:lnTo>
                      <a:pt x="1128" y="549"/>
                    </a:lnTo>
                    <a:lnTo>
                      <a:pt x="1124" y="549"/>
                    </a:lnTo>
                    <a:lnTo>
                      <a:pt x="1120" y="549"/>
                    </a:lnTo>
                    <a:lnTo>
                      <a:pt x="1116" y="549"/>
                    </a:lnTo>
                    <a:lnTo>
                      <a:pt x="1113" y="549"/>
                    </a:lnTo>
                    <a:lnTo>
                      <a:pt x="1109" y="545"/>
                    </a:lnTo>
                    <a:lnTo>
                      <a:pt x="1105" y="545"/>
                    </a:lnTo>
                    <a:lnTo>
                      <a:pt x="1101" y="545"/>
                    </a:lnTo>
                    <a:lnTo>
                      <a:pt x="1105" y="545"/>
                    </a:lnTo>
                    <a:lnTo>
                      <a:pt x="1105" y="549"/>
                    </a:lnTo>
                    <a:lnTo>
                      <a:pt x="1109" y="549"/>
                    </a:lnTo>
                    <a:lnTo>
                      <a:pt x="1113" y="549"/>
                    </a:lnTo>
                    <a:lnTo>
                      <a:pt x="1116" y="549"/>
                    </a:lnTo>
                    <a:lnTo>
                      <a:pt x="1120" y="549"/>
                    </a:lnTo>
                    <a:lnTo>
                      <a:pt x="1124" y="552"/>
                    </a:lnTo>
                    <a:lnTo>
                      <a:pt x="1120" y="552"/>
                    </a:lnTo>
                    <a:lnTo>
                      <a:pt x="1120" y="556"/>
                    </a:lnTo>
                    <a:lnTo>
                      <a:pt x="1116" y="556"/>
                    </a:lnTo>
                    <a:lnTo>
                      <a:pt x="1116" y="560"/>
                    </a:lnTo>
                    <a:lnTo>
                      <a:pt x="1113" y="560"/>
                    </a:lnTo>
                    <a:lnTo>
                      <a:pt x="1109" y="564"/>
                    </a:lnTo>
                    <a:lnTo>
                      <a:pt x="1109" y="567"/>
                    </a:lnTo>
                    <a:lnTo>
                      <a:pt x="1105" y="567"/>
                    </a:lnTo>
                    <a:lnTo>
                      <a:pt x="1101" y="571"/>
                    </a:lnTo>
                    <a:lnTo>
                      <a:pt x="1098" y="571"/>
                    </a:lnTo>
                    <a:lnTo>
                      <a:pt x="1101" y="571"/>
                    </a:lnTo>
                    <a:lnTo>
                      <a:pt x="1105" y="571"/>
                    </a:lnTo>
                    <a:lnTo>
                      <a:pt x="1105" y="567"/>
                    </a:lnTo>
                    <a:lnTo>
                      <a:pt x="1109" y="567"/>
                    </a:lnTo>
                    <a:lnTo>
                      <a:pt x="1113" y="567"/>
                    </a:lnTo>
                    <a:lnTo>
                      <a:pt x="1113" y="564"/>
                    </a:lnTo>
                    <a:lnTo>
                      <a:pt x="1116" y="564"/>
                    </a:lnTo>
                    <a:lnTo>
                      <a:pt x="1120" y="560"/>
                    </a:lnTo>
                    <a:lnTo>
                      <a:pt x="1124" y="556"/>
                    </a:lnTo>
                    <a:lnTo>
                      <a:pt x="1128" y="556"/>
                    </a:lnTo>
                    <a:lnTo>
                      <a:pt x="1128" y="552"/>
                    </a:lnTo>
                    <a:lnTo>
                      <a:pt x="1131" y="552"/>
                    </a:lnTo>
                    <a:lnTo>
                      <a:pt x="1131" y="549"/>
                    </a:lnTo>
                    <a:lnTo>
                      <a:pt x="1135" y="549"/>
                    </a:lnTo>
                    <a:lnTo>
                      <a:pt x="1139" y="545"/>
                    </a:lnTo>
                    <a:lnTo>
                      <a:pt x="1143" y="545"/>
                    </a:lnTo>
                    <a:lnTo>
                      <a:pt x="1146" y="545"/>
                    </a:lnTo>
                    <a:lnTo>
                      <a:pt x="1146" y="541"/>
                    </a:lnTo>
                    <a:lnTo>
                      <a:pt x="1150" y="541"/>
                    </a:lnTo>
                    <a:lnTo>
                      <a:pt x="1154" y="541"/>
                    </a:lnTo>
                    <a:lnTo>
                      <a:pt x="1158" y="537"/>
                    </a:lnTo>
                    <a:lnTo>
                      <a:pt x="1162" y="537"/>
                    </a:lnTo>
                    <a:lnTo>
                      <a:pt x="1165" y="537"/>
                    </a:lnTo>
                    <a:lnTo>
                      <a:pt x="1169" y="534"/>
                    </a:lnTo>
                    <a:lnTo>
                      <a:pt x="1177" y="534"/>
                    </a:lnTo>
                    <a:lnTo>
                      <a:pt x="1180" y="534"/>
                    </a:lnTo>
                    <a:lnTo>
                      <a:pt x="1184" y="534"/>
                    </a:lnTo>
                    <a:lnTo>
                      <a:pt x="1188" y="534"/>
                    </a:lnTo>
                    <a:lnTo>
                      <a:pt x="1192" y="534"/>
                    </a:lnTo>
                    <a:lnTo>
                      <a:pt x="1199" y="534"/>
                    </a:lnTo>
                    <a:lnTo>
                      <a:pt x="1203" y="534"/>
                    </a:lnTo>
                    <a:lnTo>
                      <a:pt x="1207" y="537"/>
                    </a:lnTo>
                    <a:lnTo>
                      <a:pt x="1210" y="537"/>
                    </a:lnTo>
                    <a:lnTo>
                      <a:pt x="1210" y="541"/>
                    </a:lnTo>
                    <a:lnTo>
                      <a:pt x="1207" y="541"/>
                    </a:lnTo>
                    <a:lnTo>
                      <a:pt x="1207" y="537"/>
                    </a:lnTo>
                    <a:lnTo>
                      <a:pt x="1203" y="537"/>
                    </a:lnTo>
                    <a:lnTo>
                      <a:pt x="1207" y="541"/>
                    </a:lnTo>
                    <a:lnTo>
                      <a:pt x="1210" y="541"/>
                    </a:lnTo>
                    <a:lnTo>
                      <a:pt x="1210" y="545"/>
                    </a:lnTo>
                    <a:lnTo>
                      <a:pt x="1207" y="545"/>
                    </a:lnTo>
                    <a:lnTo>
                      <a:pt x="1203" y="545"/>
                    </a:lnTo>
                    <a:lnTo>
                      <a:pt x="1203" y="549"/>
                    </a:lnTo>
                    <a:lnTo>
                      <a:pt x="1199" y="549"/>
                    </a:lnTo>
                    <a:lnTo>
                      <a:pt x="1195" y="552"/>
                    </a:lnTo>
                    <a:lnTo>
                      <a:pt x="1192" y="552"/>
                    </a:lnTo>
                    <a:lnTo>
                      <a:pt x="1188" y="552"/>
                    </a:lnTo>
                    <a:lnTo>
                      <a:pt x="1184" y="552"/>
                    </a:lnTo>
                    <a:lnTo>
                      <a:pt x="1184" y="549"/>
                    </a:lnTo>
                    <a:lnTo>
                      <a:pt x="1180" y="549"/>
                    </a:lnTo>
                    <a:lnTo>
                      <a:pt x="1180" y="552"/>
                    </a:lnTo>
                    <a:lnTo>
                      <a:pt x="1177" y="552"/>
                    </a:lnTo>
                    <a:lnTo>
                      <a:pt x="1173" y="552"/>
                    </a:lnTo>
                    <a:lnTo>
                      <a:pt x="1169" y="552"/>
                    </a:lnTo>
                    <a:lnTo>
                      <a:pt x="1173" y="552"/>
                    </a:lnTo>
                    <a:lnTo>
                      <a:pt x="1177" y="552"/>
                    </a:lnTo>
                    <a:lnTo>
                      <a:pt x="1180" y="552"/>
                    </a:lnTo>
                    <a:lnTo>
                      <a:pt x="1184" y="552"/>
                    </a:lnTo>
                    <a:lnTo>
                      <a:pt x="1184" y="556"/>
                    </a:lnTo>
                    <a:lnTo>
                      <a:pt x="1188" y="556"/>
                    </a:lnTo>
                    <a:lnTo>
                      <a:pt x="1188" y="560"/>
                    </a:lnTo>
                    <a:lnTo>
                      <a:pt x="1192" y="556"/>
                    </a:lnTo>
                    <a:lnTo>
                      <a:pt x="1195" y="556"/>
                    </a:lnTo>
                    <a:lnTo>
                      <a:pt x="1199" y="556"/>
                    </a:lnTo>
                    <a:lnTo>
                      <a:pt x="1203" y="556"/>
                    </a:lnTo>
                    <a:lnTo>
                      <a:pt x="1199" y="560"/>
                    </a:lnTo>
                    <a:lnTo>
                      <a:pt x="1199" y="564"/>
                    </a:lnTo>
                    <a:lnTo>
                      <a:pt x="1195" y="564"/>
                    </a:lnTo>
                    <a:lnTo>
                      <a:pt x="1195" y="567"/>
                    </a:lnTo>
                    <a:lnTo>
                      <a:pt x="1192" y="567"/>
                    </a:lnTo>
                    <a:lnTo>
                      <a:pt x="1195" y="567"/>
                    </a:lnTo>
                    <a:lnTo>
                      <a:pt x="1199" y="567"/>
                    </a:lnTo>
                    <a:lnTo>
                      <a:pt x="1199" y="571"/>
                    </a:lnTo>
                    <a:lnTo>
                      <a:pt x="1203" y="571"/>
                    </a:lnTo>
                    <a:lnTo>
                      <a:pt x="1203" y="575"/>
                    </a:lnTo>
                    <a:lnTo>
                      <a:pt x="1203" y="579"/>
                    </a:lnTo>
                    <a:lnTo>
                      <a:pt x="1207" y="579"/>
                    </a:lnTo>
                    <a:lnTo>
                      <a:pt x="1210" y="579"/>
                    </a:lnTo>
                    <a:lnTo>
                      <a:pt x="1210" y="582"/>
                    </a:lnTo>
                    <a:lnTo>
                      <a:pt x="1214" y="582"/>
                    </a:lnTo>
                    <a:lnTo>
                      <a:pt x="1218" y="582"/>
                    </a:lnTo>
                    <a:lnTo>
                      <a:pt x="1214" y="582"/>
                    </a:lnTo>
                    <a:lnTo>
                      <a:pt x="1210" y="582"/>
                    </a:lnTo>
                    <a:lnTo>
                      <a:pt x="1214" y="582"/>
                    </a:lnTo>
                    <a:lnTo>
                      <a:pt x="1214" y="586"/>
                    </a:lnTo>
                    <a:lnTo>
                      <a:pt x="1218" y="586"/>
                    </a:lnTo>
                    <a:lnTo>
                      <a:pt x="1222" y="586"/>
                    </a:lnTo>
                    <a:lnTo>
                      <a:pt x="1225" y="586"/>
                    </a:lnTo>
                    <a:lnTo>
                      <a:pt x="1222" y="586"/>
                    </a:lnTo>
                    <a:lnTo>
                      <a:pt x="1225" y="590"/>
                    </a:lnTo>
                    <a:lnTo>
                      <a:pt x="1225" y="586"/>
                    </a:lnTo>
                    <a:lnTo>
                      <a:pt x="1229" y="586"/>
                    </a:lnTo>
                    <a:lnTo>
                      <a:pt x="1233" y="586"/>
                    </a:lnTo>
                    <a:lnTo>
                      <a:pt x="1237" y="590"/>
                    </a:lnTo>
                    <a:lnTo>
                      <a:pt x="1240" y="590"/>
                    </a:lnTo>
                    <a:lnTo>
                      <a:pt x="1244" y="586"/>
                    </a:lnTo>
                    <a:lnTo>
                      <a:pt x="1248" y="590"/>
                    </a:lnTo>
                    <a:lnTo>
                      <a:pt x="1252" y="590"/>
                    </a:lnTo>
                    <a:lnTo>
                      <a:pt x="1255" y="590"/>
                    </a:lnTo>
                    <a:lnTo>
                      <a:pt x="1255" y="594"/>
                    </a:lnTo>
                    <a:lnTo>
                      <a:pt x="1252" y="594"/>
                    </a:lnTo>
                    <a:lnTo>
                      <a:pt x="1255" y="594"/>
                    </a:lnTo>
                    <a:lnTo>
                      <a:pt x="1259" y="594"/>
                    </a:lnTo>
                    <a:lnTo>
                      <a:pt x="1259" y="597"/>
                    </a:lnTo>
                    <a:lnTo>
                      <a:pt x="1255" y="597"/>
                    </a:lnTo>
                    <a:lnTo>
                      <a:pt x="1252" y="597"/>
                    </a:lnTo>
                    <a:lnTo>
                      <a:pt x="1248" y="597"/>
                    </a:lnTo>
                    <a:lnTo>
                      <a:pt x="1244" y="597"/>
                    </a:lnTo>
                    <a:lnTo>
                      <a:pt x="1244" y="601"/>
                    </a:lnTo>
                    <a:lnTo>
                      <a:pt x="1240" y="601"/>
                    </a:lnTo>
                    <a:lnTo>
                      <a:pt x="1237" y="601"/>
                    </a:lnTo>
                    <a:lnTo>
                      <a:pt x="1233" y="601"/>
                    </a:lnTo>
                    <a:lnTo>
                      <a:pt x="1233" y="605"/>
                    </a:lnTo>
                    <a:lnTo>
                      <a:pt x="1229" y="605"/>
                    </a:lnTo>
                    <a:lnTo>
                      <a:pt x="1225" y="605"/>
                    </a:lnTo>
                    <a:lnTo>
                      <a:pt x="1222" y="605"/>
                    </a:lnTo>
                    <a:lnTo>
                      <a:pt x="1218" y="605"/>
                    </a:lnTo>
                    <a:lnTo>
                      <a:pt x="1222" y="605"/>
                    </a:lnTo>
                    <a:lnTo>
                      <a:pt x="1222" y="609"/>
                    </a:lnTo>
                    <a:lnTo>
                      <a:pt x="1218" y="609"/>
                    </a:lnTo>
                    <a:lnTo>
                      <a:pt x="1214" y="609"/>
                    </a:lnTo>
                    <a:lnTo>
                      <a:pt x="1214" y="605"/>
                    </a:lnTo>
                    <a:lnTo>
                      <a:pt x="1210" y="605"/>
                    </a:lnTo>
                    <a:lnTo>
                      <a:pt x="1214" y="605"/>
                    </a:lnTo>
                    <a:lnTo>
                      <a:pt x="1214" y="609"/>
                    </a:lnTo>
                    <a:lnTo>
                      <a:pt x="1210" y="609"/>
                    </a:lnTo>
                    <a:lnTo>
                      <a:pt x="1210" y="605"/>
                    </a:lnTo>
                    <a:lnTo>
                      <a:pt x="1207" y="609"/>
                    </a:lnTo>
                    <a:lnTo>
                      <a:pt x="1210" y="609"/>
                    </a:lnTo>
                    <a:lnTo>
                      <a:pt x="1210" y="613"/>
                    </a:lnTo>
                    <a:lnTo>
                      <a:pt x="1207" y="613"/>
                    </a:lnTo>
                    <a:lnTo>
                      <a:pt x="1203" y="613"/>
                    </a:lnTo>
                    <a:lnTo>
                      <a:pt x="1203" y="616"/>
                    </a:lnTo>
                    <a:lnTo>
                      <a:pt x="1199" y="616"/>
                    </a:lnTo>
                    <a:lnTo>
                      <a:pt x="1199" y="620"/>
                    </a:lnTo>
                    <a:lnTo>
                      <a:pt x="1195" y="620"/>
                    </a:lnTo>
                    <a:lnTo>
                      <a:pt x="1192" y="620"/>
                    </a:lnTo>
                    <a:lnTo>
                      <a:pt x="1192" y="624"/>
                    </a:lnTo>
                    <a:lnTo>
                      <a:pt x="1188" y="624"/>
                    </a:lnTo>
                    <a:lnTo>
                      <a:pt x="1184" y="624"/>
                    </a:lnTo>
                    <a:lnTo>
                      <a:pt x="1184" y="620"/>
                    </a:lnTo>
                    <a:lnTo>
                      <a:pt x="1180" y="620"/>
                    </a:lnTo>
                    <a:lnTo>
                      <a:pt x="1180" y="616"/>
                    </a:lnTo>
                    <a:lnTo>
                      <a:pt x="1180" y="613"/>
                    </a:lnTo>
                    <a:lnTo>
                      <a:pt x="1177" y="613"/>
                    </a:lnTo>
                    <a:lnTo>
                      <a:pt x="1180" y="613"/>
                    </a:lnTo>
                    <a:lnTo>
                      <a:pt x="1180" y="609"/>
                    </a:lnTo>
                    <a:lnTo>
                      <a:pt x="1184" y="609"/>
                    </a:lnTo>
                    <a:lnTo>
                      <a:pt x="1184" y="605"/>
                    </a:lnTo>
                    <a:lnTo>
                      <a:pt x="1180" y="609"/>
                    </a:lnTo>
                    <a:lnTo>
                      <a:pt x="1180" y="605"/>
                    </a:lnTo>
                    <a:lnTo>
                      <a:pt x="1184" y="605"/>
                    </a:lnTo>
                    <a:lnTo>
                      <a:pt x="1188" y="605"/>
                    </a:lnTo>
                    <a:lnTo>
                      <a:pt x="1192" y="601"/>
                    </a:lnTo>
                    <a:lnTo>
                      <a:pt x="1195" y="601"/>
                    </a:lnTo>
                    <a:lnTo>
                      <a:pt x="1199" y="597"/>
                    </a:lnTo>
                    <a:lnTo>
                      <a:pt x="1203" y="597"/>
                    </a:lnTo>
                    <a:lnTo>
                      <a:pt x="1207" y="597"/>
                    </a:lnTo>
                    <a:lnTo>
                      <a:pt x="1207" y="594"/>
                    </a:lnTo>
                    <a:lnTo>
                      <a:pt x="1207" y="597"/>
                    </a:lnTo>
                    <a:lnTo>
                      <a:pt x="1210" y="597"/>
                    </a:lnTo>
                    <a:lnTo>
                      <a:pt x="1210" y="601"/>
                    </a:lnTo>
                    <a:lnTo>
                      <a:pt x="1210" y="597"/>
                    </a:lnTo>
                    <a:lnTo>
                      <a:pt x="1214" y="597"/>
                    </a:lnTo>
                    <a:lnTo>
                      <a:pt x="1218" y="594"/>
                    </a:lnTo>
                    <a:lnTo>
                      <a:pt x="1222" y="594"/>
                    </a:lnTo>
                    <a:lnTo>
                      <a:pt x="1218" y="594"/>
                    </a:lnTo>
                    <a:lnTo>
                      <a:pt x="1214" y="594"/>
                    </a:lnTo>
                    <a:lnTo>
                      <a:pt x="1210" y="594"/>
                    </a:lnTo>
                    <a:lnTo>
                      <a:pt x="1207" y="594"/>
                    </a:lnTo>
                    <a:lnTo>
                      <a:pt x="1203" y="594"/>
                    </a:lnTo>
                    <a:lnTo>
                      <a:pt x="1199" y="594"/>
                    </a:lnTo>
                    <a:lnTo>
                      <a:pt x="1199" y="590"/>
                    </a:lnTo>
                    <a:lnTo>
                      <a:pt x="1203" y="590"/>
                    </a:lnTo>
                    <a:lnTo>
                      <a:pt x="1207" y="590"/>
                    </a:lnTo>
                    <a:lnTo>
                      <a:pt x="1207" y="586"/>
                    </a:lnTo>
                    <a:lnTo>
                      <a:pt x="1210" y="586"/>
                    </a:lnTo>
                    <a:lnTo>
                      <a:pt x="1207" y="586"/>
                    </a:lnTo>
                    <a:lnTo>
                      <a:pt x="1203" y="586"/>
                    </a:lnTo>
                    <a:lnTo>
                      <a:pt x="1203" y="582"/>
                    </a:lnTo>
                    <a:lnTo>
                      <a:pt x="1203" y="586"/>
                    </a:lnTo>
                    <a:lnTo>
                      <a:pt x="1203" y="590"/>
                    </a:lnTo>
                    <a:lnTo>
                      <a:pt x="1199" y="590"/>
                    </a:lnTo>
                    <a:lnTo>
                      <a:pt x="1195" y="590"/>
                    </a:lnTo>
                    <a:lnTo>
                      <a:pt x="1195" y="594"/>
                    </a:lnTo>
                    <a:lnTo>
                      <a:pt x="1192" y="594"/>
                    </a:lnTo>
                    <a:lnTo>
                      <a:pt x="1188" y="594"/>
                    </a:lnTo>
                    <a:lnTo>
                      <a:pt x="1184" y="597"/>
                    </a:lnTo>
                    <a:lnTo>
                      <a:pt x="1180" y="597"/>
                    </a:lnTo>
                    <a:lnTo>
                      <a:pt x="1180" y="594"/>
                    </a:lnTo>
                    <a:lnTo>
                      <a:pt x="1180" y="597"/>
                    </a:lnTo>
                    <a:lnTo>
                      <a:pt x="1177" y="597"/>
                    </a:lnTo>
                    <a:lnTo>
                      <a:pt x="1173" y="597"/>
                    </a:lnTo>
                    <a:lnTo>
                      <a:pt x="1169" y="597"/>
                    </a:lnTo>
                    <a:lnTo>
                      <a:pt x="1165" y="597"/>
                    </a:lnTo>
                    <a:lnTo>
                      <a:pt x="1162" y="597"/>
                    </a:lnTo>
                    <a:lnTo>
                      <a:pt x="1158" y="597"/>
                    </a:lnTo>
                    <a:lnTo>
                      <a:pt x="1158" y="594"/>
                    </a:lnTo>
                    <a:lnTo>
                      <a:pt x="1158" y="590"/>
                    </a:lnTo>
                    <a:lnTo>
                      <a:pt x="1154" y="590"/>
                    </a:lnTo>
                    <a:lnTo>
                      <a:pt x="1154" y="586"/>
                    </a:lnTo>
                    <a:lnTo>
                      <a:pt x="1154" y="579"/>
                    </a:lnTo>
                    <a:lnTo>
                      <a:pt x="1154" y="571"/>
                    </a:lnTo>
                    <a:lnTo>
                      <a:pt x="1154" y="567"/>
                    </a:lnTo>
                    <a:lnTo>
                      <a:pt x="1150" y="567"/>
                    </a:lnTo>
                    <a:lnTo>
                      <a:pt x="1150" y="564"/>
                    </a:lnTo>
                    <a:lnTo>
                      <a:pt x="1146" y="564"/>
                    </a:lnTo>
                    <a:lnTo>
                      <a:pt x="1143" y="564"/>
                    </a:lnTo>
                    <a:lnTo>
                      <a:pt x="1139" y="564"/>
                    </a:lnTo>
                    <a:lnTo>
                      <a:pt x="1135" y="564"/>
                    </a:lnTo>
                    <a:lnTo>
                      <a:pt x="1135" y="560"/>
                    </a:lnTo>
                    <a:lnTo>
                      <a:pt x="1131" y="560"/>
                    </a:lnTo>
                    <a:lnTo>
                      <a:pt x="1131" y="564"/>
                    </a:lnTo>
                    <a:lnTo>
                      <a:pt x="1128" y="564"/>
                    </a:lnTo>
                    <a:lnTo>
                      <a:pt x="1124" y="567"/>
                    </a:lnTo>
                    <a:lnTo>
                      <a:pt x="1120" y="571"/>
                    </a:lnTo>
                    <a:lnTo>
                      <a:pt x="1116" y="575"/>
                    </a:lnTo>
                    <a:lnTo>
                      <a:pt x="1116" y="579"/>
                    </a:lnTo>
                    <a:lnTo>
                      <a:pt x="1113" y="582"/>
                    </a:lnTo>
                    <a:lnTo>
                      <a:pt x="1113" y="586"/>
                    </a:lnTo>
                    <a:lnTo>
                      <a:pt x="1116" y="586"/>
                    </a:lnTo>
                    <a:lnTo>
                      <a:pt x="1113" y="586"/>
                    </a:lnTo>
                    <a:lnTo>
                      <a:pt x="1113" y="590"/>
                    </a:lnTo>
                    <a:lnTo>
                      <a:pt x="1109" y="590"/>
                    </a:lnTo>
                    <a:lnTo>
                      <a:pt x="1109" y="594"/>
                    </a:lnTo>
                    <a:lnTo>
                      <a:pt x="1105" y="597"/>
                    </a:lnTo>
                    <a:lnTo>
                      <a:pt x="1101" y="594"/>
                    </a:lnTo>
                    <a:lnTo>
                      <a:pt x="1101" y="597"/>
                    </a:lnTo>
                    <a:lnTo>
                      <a:pt x="1101" y="594"/>
                    </a:lnTo>
                    <a:lnTo>
                      <a:pt x="1098" y="594"/>
                    </a:lnTo>
                    <a:lnTo>
                      <a:pt x="1098" y="597"/>
                    </a:lnTo>
                    <a:lnTo>
                      <a:pt x="1094" y="597"/>
                    </a:lnTo>
                    <a:lnTo>
                      <a:pt x="1094" y="601"/>
                    </a:lnTo>
                    <a:lnTo>
                      <a:pt x="1090" y="601"/>
                    </a:lnTo>
                    <a:lnTo>
                      <a:pt x="1086" y="601"/>
                    </a:lnTo>
                    <a:lnTo>
                      <a:pt x="1083" y="601"/>
                    </a:lnTo>
                    <a:lnTo>
                      <a:pt x="1079" y="601"/>
                    </a:lnTo>
                    <a:lnTo>
                      <a:pt x="1075" y="601"/>
                    </a:lnTo>
                    <a:lnTo>
                      <a:pt x="1071" y="601"/>
                    </a:lnTo>
                    <a:lnTo>
                      <a:pt x="1068" y="601"/>
                    </a:lnTo>
                    <a:lnTo>
                      <a:pt x="1060" y="601"/>
                    </a:lnTo>
                    <a:lnTo>
                      <a:pt x="1056" y="601"/>
                    </a:lnTo>
                    <a:lnTo>
                      <a:pt x="1053" y="601"/>
                    </a:lnTo>
                    <a:lnTo>
                      <a:pt x="1045" y="601"/>
                    </a:lnTo>
                    <a:lnTo>
                      <a:pt x="1041" y="601"/>
                    </a:lnTo>
                    <a:lnTo>
                      <a:pt x="1038" y="601"/>
                    </a:lnTo>
                    <a:lnTo>
                      <a:pt x="1034" y="601"/>
                    </a:lnTo>
                    <a:lnTo>
                      <a:pt x="1030" y="605"/>
                    </a:lnTo>
                    <a:lnTo>
                      <a:pt x="1026" y="609"/>
                    </a:lnTo>
                    <a:lnTo>
                      <a:pt x="1022" y="609"/>
                    </a:lnTo>
                    <a:lnTo>
                      <a:pt x="1019" y="613"/>
                    </a:lnTo>
                    <a:lnTo>
                      <a:pt x="1015" y="616"/>
                    </a:lnTo>
                    <a:lnTo>
                      <a:pt x="1015" y="620"/>
                    </a:lnTo>
                    <a:lnTo>
                      <a:pt x="1011" y="620"/>
                    </a:lnTo>
                    <a:lnTo>
                      <a:pt x="1007" y="620"/>
                    </a:lnTo>
                    <a:lnTo>
                      <a:pt x="1004" y="620"/>
                    </a:lnTo>
                    <a:lnTo>
                      <a:pt x="1000" y="620"/>
                    </a:lnTo>
                    <a:lnTo>
                      <a:pt x="996" y="620"/>
                    </a:lnTo>
                    <a:lnTo>
                      <a:pt x="985" y="620"/>
                    </a:lnTo>
                    <a:lnTo>
                      <a:pt x="981" y="620"/>
                    </a:lnTo>
                    <a:lnTo>
                      <a:pt x="977" y="624"/>
                    </a:lnTo>
                    <a:lnTo>
                      <a:pt x="974" y="624"/>
                    </a:lnTo>
                    <a:lnTo>
                      <a:pt x="977" y="628"/>
                    </a:lnTo>
                    <a:lnTo>
                      <a:pt x="977" y="631"/>
                    </a:lnTo>
                    <a:lnTo>
                      <a:pt x="977" y="635"/>
                    </a:lnTo>
                    <a:lnTo>
                      <a:pt x="974" y="635"/>
                    </a:lnTo>
                    <a:lnTo>
                      <a:pt x="970" y="639"/>
                    </a:lnTo>
                    <a:lnTo>
                      <a:pt x="966" y="639"/>
                    </a:lnTo>
                    <a:lnTo>
                      <a:pt x="959" y="639"/>
                    </a:lnTo>
                    <a:lnTo>
                      <a:pt x="955" y="643"/>
                    </a:lnTo>
                    <a:lnTo>
                      <a:pt x="947" y="643"/>
                    </a:lnTo>
                    <a:lnTo>
                      <a:pt x="944" y="643"/>
                    </a:lnTo>
                    <a:lnTo>
                      <a:pt x="940" y="646"/>
                    </a:lnTo>
                    <a:lnTo>
                      <a:pt x="936" y="646"/>
                    </a:lnTo>
                    <a:lnTo>
                      <a:pt x="932" y="646"/>
                    </a:lnTo>
                    <a:lnTo>
                      <a:pt x="925" y="650"/>
                    </a:lnTo>
                    <a:lnTo>
                      <a:pt x="925" y="654"/>
                    </a:lnTo>
                    <a:lnTo>
                      <a:pt x="921" y="650"/>
                    </a:lnTo>
                    <a:lnTo>
                      <a:pt x="917" y="650"/>
                    </a:lnTo>
                    <a:lnTo>
                      <a:pt x="914" y="650"/>
                    </a:lnTo>
                    <a:lnTo>
                      <a:pt x="914" y="646"/>
                    </a:lnTo>
                    <a:lnTo>
                      <a:pt x="910" y="646"/>
                    </a:lnTo>
                    <a:lnTo>
                      <a:pt x="914" y="643"/>
                    </a:lnTo>
                    <a:lnTo>
                      <a:pt x="917" y="639"/>
                    </a:lnTo>
                    <a:lnTo>
                      <a:pt x="921" y="639"/>
                    </a:lnTo>
                    <a:lnTo>
                      <a:pt x="921" y="635"/>
                    </a:lnTo>
                    <a:lnTo>
                      <a:pt x="921" y="631"/>
                    </a:lnTo>
                    <a:lnTo>
                      <a:pt x="925" y="631"/>
                    </a:lnTo>
                    <a:lnTo>
                      <a:pt x="925" y="628"/>
                    </a:lnTo>
                    <a:lnTo>
                      <a:pt x="925" y="624"/>
                    </a:lnTo>
                    <a:lnTo>
                      <a:pt x="929" y="624"/>
                    </a:lnTo>
                    <a:lnTo>
                      <a:pt x="925" y="616"/>
                    </a:lnTo>
                    <a:lnTo>
                      <a:pt x="925" y="609"/>
                    </a:lnTo>
                    <a:lnTo>
                      <a:pt x="925" y="601"/>
                    </a:lnTo>
                    <a:lnTo>
                      <a:pt x="921" y="594"/>
                    </a:lnTo>
                    <a:lnTo>
                      <a:pt x="914" y="590"/>
                    </a:lnTo>
                    <a:lnTo>
                      <a:pt x="910" y="590"/>
                    </a:lnTo>
                    <a:lnTo>
                      <a:pt x="906" y="586"/>
                    </a:lnTo>
                    <a:lnTo>
                      <a:pt x="906" y="582"/>
                    </a:lnTo>
                    <a:lnTo>
                      <a:pt x="902" y="582"/>
                    </a:lnTo>
                    <a:lnTo>
                      <a:pt x="898" y="582"/>
                    </a:lnTo>
                    <a:lnTo>
                      <a:pt x="898" y="579"/>
                    </a:lnTo>
                    <a:lnTo>
                      <a:pt x="895" y="579"/>
                    </a:lnTo>
                    <a:lnTo>
                      <a:pt x="895" y="575"/>
                    </a:lnTo>
                    <a:lnTo>
                      <a:pt x="898" y="575"/>
                    </a:lnTo>
                    <a:lnTo>
                      <a:pt x="895" y="575"/>
                    </a:lnTo>
                    <a:lnTo>
                      <a:pt x="891" y="575"/>
                    </a:lnTo>
                    <a:lnTo>
                      <a:pt x="887" y="575"/>
                    </a:lnTo>
                    <a:lnTo>
                      <a:pt x="887" y="571"/>
                    </a:lnTo>
                    <a:lnTo>
                      <a:pt x="883" y="571"/>
                    </a:lnTo>
                    <a:lnTo>
                      <a:pt x="876" y="567"/>
                    </a:lnTo>
                    <a:lnTo>
                      <a:pt x="872" y="564"/>
                    </a:lnTo>
                    <a:lnTo>
                      <a:pt x="868" y="564"/>
                    </a:lnTo>
                    <a:lnTo>
                      <a:pt x="865" y="564"/>
                    </a:lnTo>
                    <a:lnTo>
                      <a:pt x="861" y="560"/>
                    </a:lnTo>
                    <a:lnTo>
                      <a:pt x="857" y="560"/>
                    </a:lnTo>
                    <a:lnTo>
                      <a:pt x="853" y="556"/>
                    </a:lnTo>
                    <a:lnTo>
                      <a:pt x="850" y="556"/>
                    </a:lnTo>
                    <a:lnTo>
                      <a:pt x="846" y="552"/>
                    </a:lnTo>
                    <a:lnTo>
                      <a:pt x="831" y="549"/>
                    </a:lnTo>
                    <a:lnTo>
                      <a:pt x="827" y="549"/>
                    </a:lnTo>
                    <a:lnTo>
                      <a:pt x="823" y="549"/>
                    </a:lnTo>
                    <a:lnTo>
                      <a:pt x="820" y="549"/>
                    </a:lnTo>
                    <a:lnTo>
                      <a:pt x="816" y="552"/>
                    </a:lnTo>
                    <a:lnTo>
                      <a:pt x="812" y="552"/>
                    </a:lnTo>
                    <a:lnTo>
                      <a:pt x="808" y="552"/>
                    </a:lnTo>
                    <a:lnTo>
                      <a:pt x="805" y="552"/>
                    </a:lnTo>
                    <a:lnTo>
                      <a:pt x="801" y="552"/>
                    </a:lnTo>
                    <a:lnTo>
                      <a:pt x="793" y="552"/>
                    </a:lnTo>
                    <a:lnTo>
                      <a:pt x="789" y="549"/>
                    </a:lnTo>
                    <a:lnTo>
                      <a:pt x="786" y="549"/>
                    </a:lnTo>
                    <a:lnTo>
                      <a:pt x="786" y="552"/>
                    </a:lnTo>
                    <a:lnTo>
                      <a:pt x="782" y="552"/>
                    </a:lnTo>
                    <a:lnTo>
                      <a:pt x="778" y="552"/>
                    </a:lnTo>
                    <a:lnTo>
                      <a:pt x="778" y="549"/>
                    </a:lnTo>
                    <a:lnTo>
                      <a:pt x="774" y="549"/>
                    </a:lnTo>
                    <a:lnTo>
                      <a:pt x="771" y="549"/>
                    </a:lnTo>
                    <a:lnTo>
                      <a:pt x="767" y="549"/>
                    </a:lnTo>
                    <a:lnTo>
                      <a:pt x="767" y="545"/>
                    </a:lnTo>
                    <a:lnTo>
                      <a:pt x="763" y="545"/>
                    </a:lnTo>
                    <a:lnTo>
                      <a:pt x="759" y="541"/>
                    </a:lnTo>
                    <a:lnTo>
                      <a:pt x="752" y="541"/>
                    </a:lnTo>
                    <a:lnTo>
                      <a:pt x="748" y="545"/>
                    </a:lnTo>
                    <a:lnTo>
                      <a:pt x="744" y="545"/>
                    </a:lnTo>
                    <a:lnTo>
                      <a:pt x="744" y="541"/>
                    </a:lnTo>
                    <a:lnTo>
                      <a:pt x="741" y="541"/>
                    </a:lnTo>
                    <a:lnTo>
                      <a:pt x="737" y="541"/>
                    </a:lnTo>
                    <a:lnTo>
                      <a:pt x="733" y="541"/>
                    </a:lnTo>
                    <a:lnTo>
                      <a:pt x="729" y="541"/>
                    </a:lnTo>
                    <a:lnTo>
                      <a:pt x="729" y="537"/>
                    </a:lnTo>
                    <a:lnTo>
                      <a:pt x="729" y="534"/>
                    </a:lnTo>
                    <a:lnTo>
                      <a:pt x="726" y="530"/>
                    </a:lnTo>
                    <a:lnTo>
                      <a:pt x="722" y="530"/>
                    </a:lnTo>
                    <a:lnTo>
                      <a:pt x="722" y="534"/>
                    </a:lnTo>
                    <a:lnTo>
                      <a:pt x="722" y="537"/>
                    </a:lnTo>
                    <a:lnTo>
                      <a:pt x="692" y="537"/>
                    </a:lnTo>
                    <a:lnTo>
                      <a:pt x="688" y="537"/>
                    </a:lnTo>
                    <a:lnTo>
                      <a:pt x="684" y="537"/>
                    </a:lnTo>
                    <a:lnTo>
                      <a:pt x="681" y="537"/>
                    </a:lnTo>
                    <a:lnTo>
                      <a:pt x="673" y="537"/>
                    </a:lnTo>
                    <a:lnTo>
                      <a:pt x="669" y="537"/>
                    </a:lnTo>
                    <a:lnTo>
                      <a:pt x="665" y="537"/>
                    </a:lnTo>
                    <a:lnTo>
                      <a:pt x="658" y="537"/>
                    </a:lnTo>
                    <a:lnTo>
                      <a:pt x="650" y="537"/>
                    </a:lnTo>
                    <a:lnTo>
                      <a:pt x="647" y="537"/>
                    </a:lnTo>
                    <a:lnTo>
                      <a:pt x="639" y="537"/>
                    </a:lnTo>
                    <a:lnTo>
                      <a:pt x="632" y="537"/>
                    </a:lnTo>
                    <a:lnTo>
                      <a:pt x="628" y="537"/>
                    </a:lnTo>
                    <a:lnTo>
                      <a:pt x="624" y="537"/>
                    </a:lnTo>
                    <a:lnTo>
                      <a:pt x="613" y="537"/>
                    </a:lnTo>
                    <a:lnTo>
                      <a:pt x="609" y="537"/>
                    </a:lnTo>
                    <a:lnTo>
                      <a:pt x="605" y="537"/>
                    </a:lnTo>
                    <a:lnTo>
                      <a:pt x="602" y="537"/>
                    </a:lnTo>
                    <a:lnTo>
                      <a:pt x="598" y="537"/>
                    </a:lnTo>
                    <a:lnTo>
                      <a:pt x="594" y="537"/>
                    </a:lnTo>
                    <a:lnTo>
                      <a:pt x="590" y="537"/>
                    </a:lnTo>
                    <a:lnTo>
                      <a:pt x="587" y="537"/>
                    </a:lnTo>
                    <a:lnTo>
                      <a:pt x="583" y="537"/>
                    </a:lnTo>
                    <a:lnTo>
                      <a:pt x="579" y="537"/>
                    </a:lnTo>
                    <a:lnTo>
                      <a:pt x="572" y="537"/>
                    </a:lnTo>
                    <a:lnTo>
                      <a:pt x="568" y="537"/>
                    </a:lnTo>
                    <a:lnTo>
                      <a:pt x="564" y="537"/>
                    </a:lnTo>
                    <a:lnTo>
                      <a:pt x="557" y="537"/>
                    </a:lnTo>
                    <a:lnTo>
                      <a:pt x="553" y="537"/>
                    </a:lnTo>
                    <a:lnTo>
                      <a:pt x="549" y="537"/>
                    </a:lnTo>
                    <a:lnTo>
                      <a:pt x="545" y="537"/>
                    </a:lnTo>
                    <a:lnTo>
                      <a:pt x="541" y="537"/>
                    </a:lnTo>
                    <a:lnTo>
                      <a:pt x="530" y="537"/>
                    </a:lnTo>
                    <a:lnTo>
                      <a:pt x="526" y="537"/>
                    </a:lnTo>
                    <a:lnTo>
                      <a:pt x="523" y="537"/>
                    </a:lnTo>
                    <a:lnTo>
                      <a:pt x="519" y="537"/>
                    </a:lnTo>
                    <a:lnTo>
                      <a:pt x="515" y="537"/>
                    </a:lnTo>
                    <a:lnTo>
                      <a:pt x="511" y="537"/>
                    </a:lnTo>
                    <a:lnTo>
                      <a:pt x="508" y="537"/>
                    </a:lnTo>
                    <a:lnTo>
                      <a:pt x="500" y="537"/>
                    </a:lnTo>
                    <a:lnTo>
                      <a:pt x="496" y="537"/>
                    </a:lnTo>
                    <a:lnTo>
                      <a:pt x="493" y="537"/>
                    </a:lnTo>
                    <a:lnTo>
                      <a:pt x="489" y="537"/>
                    </a:lnTo>
                    <a:lnTo>
                      <a:pt x="485" y="537"/>
                    </a:lnTo>
                    <a:lnTo>
                      <a:pt x="481" y="537"/>
                    </a:lnTo>
                    <a:lnTo>
                      <a:pt x="478" y="537"/>
                    </a:lnTo>
                    <a:lnTo>
                      <a:pt x="466" y="537"/>
                    </a:lnTo>
                    <a:lnTo>
                      <a:pt x="463" y="537"/>
                    </a:lnTo>
                    <a:lnTo>
                      <a:pt x="459" y="537"/>
                    </a:lnTo>
                    <a:lnTo>
                      <a:pt x="455" y="537"/>
                    </a:lnTo>
                    <a:lnTo>
                      <a:pt x="451" y="537"/>
                    </a:lnTo>
                    <a:lnTo>
                      <a:pt x="448" y="537"/>
                    </a:lnTo>
                    <a:lnTo>
                      <a:pt x="444" y="537"/>
                    </a:lnTo>
                    <a:lnTo>
                      <a:pt x="440" y="537"/>
                    </a:lnTo>
                    <a:lnTo>
                      <a:pt x="436" y="537"/>
                    </a:lnTo>
                    <a:lnTo>
                      <a:pt x="433" y="537"/>
                    </a:lnTo>
                    <a:lnTo>
                      <a:pt x="425" y="537"/>
                    </a:lnTo>
                    <a:lnTo>
                      <a:pt x="421" y="537"/>
                    </a:lnTo>
                    <a:lnTo>
                      <a:pt x="417" y="537"/>
                    </a:lnTo>
                    <a:lnTo>
                      <a:pt x="414" y="537"/>
                    </a:lnTo>
                    <a:lnTo>
                      <a:pt x="410" y="537"/>
                    </a:lnTo>
                    <a:lnTo>
                      <a:pt x="406" y="537"/>
                    </a:lnTo>
                    <a:lnTo>
                      <a:pt x="402" y="537"/>
                    </a:lnTo>
                    <a:lnTo>
                      <a:pt x="399" y="537"/>
                    </a:lnTo>
                    <a:lnTo>
                      <a:pt x="395" y="537"/>
                    </a:lnTo>
                    <a:lnTo>
                      <a:pt x="380" y="537"/>
                    </a:lnTo>
                    <a:lnTo>
                      <a:pt x="376" y="537"/>
                    </a:lnTo>
                    <a:lnTo>
                      <a:pt x="372" y="537"/>
                    </a:lnTo>
                    <a:lnTo>
                      <a:pt x="365" y="537"/>
                    </a:lnTo>
                    <a:lnTo>
                      <a:pt x="361" y="537"/>
                    </a:lnTo>
                    <a:lnTo>
                      <a:pt x="357" y="537"/>
                    </a:lnTo>
                    <a:lnTo>
                      <a:pt x="354" y="537"/>
                    </a:lnTo>
                    <a:lnTo>
                      <a:pt x="350" y="537"/>
                    </a:lnTo>
                    <a:lnTo>
                      <a:pt x="346" y="537"/>
                    </a:lnTo>
                    <a:lnTo>
                      <a:pt x="342" y="537"/>
                    </a:lnTo>
                    <a:lnTo>
                      <a:pt x="335" y="537"/>
                    </a:lnTo>
                    <a:lnTo>
                      <a:pt x="331" y="537"/>
                    </a:lnTo>
                    <a:lnTo>
                      <a:pt x="324" y="537"/>
                    </a:lnTo>
                    <a:lnTo>
                      <a:pt x="316" y="537"/>
                    </a:lnTo>
                    <a:lnTo>
                      <a:pt x="301" y="537"/>
                    </a:lnTo>
                    <a:lnTo>
                      <a:pt x="297" y="537"/>
                    </a:lnTo>
                    <a:lnTo>
                      <a:pt x="293" y="537"/>
                    </a:lnTo>
                    <a:lnTo>
                      <a:pt x="290" y="537"/>
                    </a:lnTo>
                    <a:lnTo>
                      <a:pt x="286" y="537"/>
                    </a:lnTo>
                    <a:lnTo>
                      <a:pt x="286" y="534"/>
                    </a:lnTo>
                    <a:lnTo>
                      <a:pt x="286" y="537"/>
                    </a:lnTo>
                    <a:lnTo>
                      <a:pt x="282" y="537"/>
                    </a:lnTo>
                    <a:lnTo>
                      <a:pt x="282" y="534"/>
                    </a:lnTo>
                    <a:lnTo>
                      <a:pt x="286" y="534"/>
                    </a:lnTo>
                    <a:lnTo>
                      <a:pt x="286" y="530"/>
                    </a:lnTo>
                    <a:lnTo>
                      <a:pt x="286" y="534"/>
                    </a:lnTo>
                    <a:lnTo>
                      <a:pt x="282" y="530"/>
                    </a:lnTo>
                    <a:lnTo>
                      <a:pt x="282" y="526"/>
                    </a:lnTo>
                    <a:lnTo>
                      <a:pt x="278" y="530"/>
                    </a:lnTo>
                    <a:lnTo>
                      <a:pt x="275" y="530"/>
                    </a:lnTo>
                    <a:lnTo>
                      <a:pt x="271" y="530"/>
                    </a:lnTo>
                    <a:lnTo>
                      <a:pt x="267" y="526"/>
                    </a:lnTo>
                    <a:lnTo>
                      <a:pt x="271" y="526"/>
                    </a:lnTo>
                    <a:lnTo>
                      <a:pt x="275" y="530"/>
                    </a:lnTo>
                    <a:lnTo>
                      <a:pt x="275" y="526"/>
                    </a:lnTo>
                    <a:lnTo>
                      <a:pt x="278" y="526"/>
                    </a:lnTo>
                    <a:lnTo>
                      <a:pt x="275" y="526"/>
                    </a:lnTo>
                    <a:lnTo>
                      <a:pt x="271" y="526"/>
                    </a:lnTo>
                    <a:lnTo>
                      <a:pt x="271" y="522"/>
                    </a:lnTo>
                    <a:lnTo>
                      <a:pt x="271" y="519"/>
                    </a:lnTo>
                    <a:lnTo>
                      <a:pt x="275" y="519"/>
                    </a:lnTo>
                    <a:lnTo>
                      <a:pt x="271" y="519"/>
                    </a:lnTo>
                    <a:lnTo>
                      <a:pt x="271" y="522"/>
                    </a:lnTo>
                    <a:lnTo>
                      <a:pt x="267" y="522"/>
                    </a:lnTo>
                    <a:lnTo>
                      <a:pt x="267" y="526"/>
                    </a:lnTo>
                    <a:lnTo>
                      <a:pt x="263" y="526"/>
                    </a:lnTo>
                    <a:lnTo>
                      <a:pt x="260" y="522"/>
                    </a:lnTo>
                    <a:lnTo>
                      <a:pt x="256" y="522"/>
                    </a:lnTo>
                    <a:lnTo>
                      <a:pt x="256" y="519"/>
                    </a:lnTo>
                    <a:lnTo>
                      <a:pt x="256" y="522"/>
                    </a:lnTo>
                    <a:lnTo>
                      <a:pt x="260" y="522"/>
                    </a:lnTo>
                    <a:lnTo>
                      <a:pt x="260" y="519"/>
                    </a:lnTo>
                    <a:lnTo>
                      <a:pt x="260" y="515"/>
                    </a:lnTo>
                    <a:lnTo>
                      <a:pt x="263" y="515"/>
                    </a:lnTo>
                    <a:lnTo>
                      <a:pt x="260" y="515"/>
                    </a:lnTo>
                    <a:lnTo>
                      <a:pt x="256" y="515"/>
                    </a:lnTo>
                    <a:lnTo>
                      <a:pt x="252" y="515"/>
                    </a:lnTo>
                    <a:lnTo>
                      <a:pt x="256" y="515"/>
                    </a:lnTo>
                    <a:lnTo>
                      <a:pt x="256" y="511"/>
                    </a:lnTo>
                    <a:lnTo>
                      <a:pt x="256" y="507"/>
                    </a:lnTo>
                    <a:lnTo>
                      <a:pt x="256" y="511"/>
                    </a:lnTo>
                    <a:lnTo>
                      <a:pt x="252" y="511"/>
                    </a:lnTo>
                    <a:lnTo>
                      <a:pt x="252" y="515"/>
                    </a:lnTo>
                    <a:lnTo>
                      <a:pt x="248" y="515"/>
                    </a:lnTo>
                    <a:lnTo>
                      <a:pt x="245" y="515"/>
                    </a:lnTo>
                    <a:lnTo>
                      <a:pt x="245" y="511"/>
                    </a:lnTo>
                    <a:lnTo>
                      <a:pt x="248" y="511"/>
                    </a:lnTo>
                    <a:lnTo>
                      <a:pt x="245" y="511"/>
                    </a:lnTo>
                    <a:lnTo>
                      <a:pt x="245" y="515"/>
                    </a:lnTo>
                    <a:lnTo>
                      <a:pt x="241" y="515"/>
                    </a:lnTo>
                    <a:lnTo>
                      <a:pt x="237" y="515"/>
                    </a:lnTo>
                    <a:lnTo>
                      <a:pt x="233" y="515"/>
                    </a:lnTo>
                    <a:lnTo>
                      <a:pt x="233" y="511"/>
                    </a:lnTo>
                    <a:lnTo>
                      <a:pt x="237" y="511"/>
                    </a:lnTo>
                    <a:lnTo>
                      <a:pt x="241" y="511"/>
                    </a:lnTo>
                    <a:lnTo>
                      <a:pt x="245" y="511"/>
                    </a:lnTo>
                    <a:lnTo>
                      <a:pt x="245" y="507"/>
                    </a:lnTo>
                    <a:lnTo>
                      <a:pt x="245" y="503"/>
                    </a:lnTo>
                    <a:lnTo>
                      <a:pt x="245" y="507"/>
                    </a:lnTo>
                    <a:lnTo>
                      <a:pt x="241" y="511"/>
                    </a:lnTo>
                    <a:lnTo>
                      <a:pt x="237" y="511"/>
                    </a:lnTo>
                    <a:lnTo>
                      <a:pt x="233" y="511"/>
                    </a:lnTo>
                    <a:lnTo>
                      <a:pt x="237" y="511"/>
                    </a:lnTo>
                    <a:lnTo>
                      <a:pt x="233" y="507"/>
                    </a:lnTo>
                    <a:lnTo>
                      <a:pt x="230" y="507"/>
                    </a:lnTo>
                    <a:lnTo>
                      <a:pt x="233" y="507"/>
                    </a:lnTo>
                    <a:lnTo>
                      <a:pt x="237" y="507"/>
                    </a:lnTo>
                    <a:lnTo>
                      <a:pt x="233" y="507"/>
                    </a:lnTo>
                    <a:lnTo>
                      <a:pt x="230" y="507"/>
                    </a:lnTo>
                    <a:lnTo>
                      <a:pt x="226" y="507"/>
                    </a:lnTo>
                    <a:lnTo>
                      <a:pt x="222" y="507"/>
                    </a:lnTo>
                    <a:lnTo>
                      <a:pt x="218" y="507"/>
                    </a:lnTo>
                    <a:lnTo>
                      <a:pt x="222" y="507"/>
                    </a:lnTo>
                    <a:lnTo>
                      <a:pt x="218" y="507"/>
                    </a:lnTo>
                    <a:lnTo>
                      <a:pt x="215" y="507"/>
                    </a:lnTo>
                    <a:lnTo>
                      <a:pt x="215" y="503"/>
                    </a:lnTo>
                    <a:lnTo>
                      <a:pt x="218" y="503"/>
                    </a:lnTo>
                    <a:lnTo>
                      <a:pt x="222" y="503"/>
                    </a:lnTo>
                    <a:lnTo>
                      <a:pt x="226" y="503"/>
                    </a:lnTo>
                    <a:lnTo>
                      <a:pt x="230" y="503"/>
                    </a:lnTo>
                    <a:lnTo>
                      <a:pt x="226" y="503"/>
                    </a:lnTo>
                    <a:lnTo>
                      <a:pt x="222" y="503"/>
                    </a:lnTo>
                    <a:lnTo>
                      <a:pt x="218" y="503"/>
                    </a:lnTo>
                    <a:lnTo>
                      <a:pt x="215" y="503"/>
                    </a:lnTo>
                    <a:lnTo>
                      <a:pt x="211" y="503"/>
                    </a:lnTo>
                    <a:lnTo>
                      <a:pt x="211" y="500"/>
                    </a:lnTo>
                    <a:lnTo>
                      <a:pt x="215" y="500"/>
                    </a:lnTo>
                    <a:lnTo>
                      <a:pt x="218" y="500"/>
                    </a:lnTo>
                    <a:lnTo>
                      <a:pt x="222" y="500"/>
                    </a:lnTo>
                    <a:lnTo>
                      <a:pt x="218" y="500"/>
                    </a:lnTo>
                    <a:lnTo>
                      <a:pt x="215" y="500"/>
                    </a:lnTo>
                    <a:lnTo>
                      <a:pt x="211" y="500"/>
                    </a:lnTo>
                    <a:lnTo>
                      <a:pt x="215" y="500"/>
                    </a:lnTo>
                    <a:lnTo>
                      <a:pt x="215" y="496"/>
                    </a:lnTo>
                    <a:lnTo>
                      <a:pt x="218" y="496"/>
                    </a:lnTo>
                    <a:lnTo>
                      <a:pt x="222" y="496"/>
                    </a:lnTo>
                    <a:lnTo>
                      <a:pt x="226" y="496"/>
                    </a:lnTo>
                    <a:lnTo>
                      <a:pt x="230" y="496"/>
                    </a:lnTo>
                    <a:lnTo>
                      <a:pt x="230" y="492"/>
                    </a:lnTo>
                    <a:lnTo>
                      <a:pt x="226" y="492"/>
                    </a:lnTo>
                    <a:lnTo>
                      <a:pt x="230" y="492"/>
                    </a:lnTo>
                    <a:lnTo>
                      <a:pt x="230" y="496"/>
                    </a:lnTo>
                    <a:lnTo>
                      <a:pt x="226" y="496"/>
                    </a:lnTo>
                    <a:lnTo>
                      <a:pt x="222" y="496"/>
                    </a:lnTo>
                    <a:lnTo>
                      <a:pt x="218" y="496"/>
                    </a:lnTo>
                    <a:lnTo>
                      <a:pt x="215" y="496"/>
                    </a:lnTo>
                    <a:lnTo>
                      <a:pt x="215" y="492"/>
                    </a:lnTo>
                    <a:lnTo>
                      <a:pt x="218" y="492"/>
                    </a:lnTo>
                    <a:lnTo>
                      <a:pt x="215" y="492"/>
                    </a:lnTo>
                    <a:lnTo>
                      <a:pt x="215" y="496"/>
                    </a:lnTo>
                    <a:lnTo>
                      <a:pt x="211" y="500"/>
                    </a:lnTo>
                    <a:lnTo>
                      <a:pt x="211" y="496"/>
                    </a:lnTo>
                    <a:lnTo>
                      <a:pt x="207" y="496"/>
                    </a:lnTo>
                    <a:lnTo>
                      <a:pt x="207" y="492"/>
                    </a:lnTo>
                    <a:lnTo>
                      <a:pt x="211" y="492"/>
                    </a:lnTo>
                    <a:lnTo>
                      <a:pt x="211" y="488"/>
                    </a:lnTo>
                    <a:lnTo>
                      <a:pt x="215" y="488"/>
                    </a:lnTo>
                    <a:lnTo>
                      <a:pt x="218" y="485"/>
                    </a:lnTo>
                    <a:lnTo>
                      <a:pt x="222" y="485"/>
                    </a:lnTo>
                    <a:lnTo>
                      <a:pt x="226" y="488"/>
                    </a:lnTo>
                    <a:lnTo>
                      <a:pt x="222" y="485"/>
                    </a:lnTo>
                    <a:lnTo>
                      <a:pt x="226" y="485"/>
                    </a:lnTo>
                    <a:lnTo>
                      <a:pt x="222" y="485"/>
                    </a:lnTo>
                    <a:lnTo>
                      <a:pt x="218" y="485"/>
                    </a:lnTo>
                    <a:lnTo>
                      <a:pt x="218" y="481"/>
                    </a:lnTo>
                    <a:lnTo>
                      <a:pt x="222" y="481"/>
                    </a:lnTo>
                    <a:lnTo>
                      <a:pt x="222" y="477"/>
                    </a:lnTo>
                    <a:lnTo>
                      <a:pt x="222" y="481"/>
                    </a:lnTo>
                    <a:lnTo>
                      <a:pt x="218" y="481"/>
                    </a:lnTo>
                    <a:lnTo>
                      <a:pt x="215" y="485"/>
                    </a:lnTo>
                    <a:lnTo>
                      <a:pt x="211" y="485"/>
                    </a:lnTo>
                    <a:lnTo>
                      <a:pt x="207" y="485"/>
                    </a:lnTo>
                    <a:lnTo>
                      <a:pt x="207" y="481"/>
                    </a:lnTo>
                    <a:lnTo>
                      <a:pt x="207" y="485"/>
                    </a:lnTo>
                    <a:lnTo>
                      <a:pt x="207" y="481"/>
                    </a:lnTo>
                    <a:lnTo>
                      <a:pt x="203" y="481"/>
                    </a:lnTo>
                    <a:lnTo>
                      <a:pt x="203" y="485"/>
                    </a:lnTo>
                    <a:lnTo>
                      <a:pt x="200" y="485"/>
                    </a:lnTo>
                    <a:lnTo>
                      <a:pt x="203" y="485"/>
                    </a:lnTo>
                    <a:lnTo>
                      <a:pt x="203" y="481"/>
                    </a:lnTo>
                    <a:lnTo>
                      <a:pt x="203" y="477"/>
                    </a:lnTo>
                    <a:lnTo>
                      <a:pt x="200" y="477"/>
                    </a:lnTo>
                    <a:lnTo>
                      <a:pt x="200" y="473"/>
                    </a:lnTo>
                    <a:lnTo>
                      <a:pt x="196" y="470"/>
                    </a:lnTo>
                    <a:lnTo>
                      <a:pt x="192" y="470"/>
                    </a:lnTo>
                    <a:lnTo>
                      <a:pt x="192" y="466"/>
                    </a:lnTo>
                    <a:lnTo>
                      <a:pt x="196" y="466"/>
                    </a:lnTo>
                    <a:lnTo>
                      <a:pt x="200" y="466"/>
                    </a:lnTo>
                    <a:lnTo>
                      <a:pt x="203" y="466"/>
                    </a:lnTo>
                    <a:lnTo>
                      <a:pt x="207" y="466"/>
                    </a:lnTo>
                    <a:lnTo>
                      <a:pt x="207" y="470"/>
                    </a:lnTo>
                    <a:lnTo>
                      <a:pt x="207" y="466"/>
                    </a:lnTo>
                    <a:lnTo>
                      <a:pt x="203" y="466"/>
                    </a:lnTo>
                    <a:lnTo>
                      <a:pt x="200" y="466"/>
                    </a:lnTo>
                    <a:lnTo>
                      <a:pt x="192" y="466"/>
                    </a:lnTo>
                    <a:lnTo>
                      <a:pt x="192" y="462"/>
                    </a:lnTo>
                    <a:lnTo>
                      <a:pt x="196" y="462"/>
                    </a:lnTo>
                    <a:lnTo>
                      <a:pt x="200" y="462"/>
                    </a:lnTo>
                    <a:lnTo>
                      <a:pt x="196" y="458"/>
                    </a:lnTo>
                    <a:lnTo>
                      <a:pt x="192" y="462"/>
                    </a:lnTo>
                    <a:lnTo>
                      <a:pt x="188" y="462"/>
                    </a:lnTo>
                    <a:lnTo>
                      <a:pt x="188" y="466"/>
                    </a:lnTo>
                    <a:lnTo>
                      <a:pt x="188" y="470"/>
                    </a:lnTo>
                    <a:lnTo>
                      <a:pt x="184" y="470"/>
                    </a:lnTo>
                    <a:lnTo>
                      <a:pt x="184" y="466"/>
                    </a:lnTo>
                    <a:lnTo>
                      <a:pt x="181" y="466"/>
                    </a:lnTo>
                    <a:lnTo>
                      <a:pt x="181" y="462"/>
                    </a:lnTo>
                    <a:lnTo>
                      <a:pt x="177" y="462"/>
                    </a:lnTo>
                    <a:lnTo>
                      <a:pt x="173" y="458"/>
                    </a:lnTo>
                    <a:lnTo>
                      <a:pt x="173" y="455"/>
                    </a:lnTo>
                    <a:lnTo>
                      <a:pt x="177" y="455"/>
                    </a:lnTo>
                    <a:lnTo>
                      <a:pt x="181" y="455"/>
                    </a:lnTo>
                    <a:lnTo>
                      <a:pt x="184" y="455"/>
                    </a:lnTo>
                    <a:lnTo>
                      <a:pt x="181" y="455"/>
                    </a:lnTo>
                    <a:lnTo>
                      <a:pt x="177" y="455"/>
                    </a:lnTo>
                    <a:lnTo>
                      <a:pt x="173" y="455"/>
                    </a:lnTo>
                    <a:lnTo>
                      <a:pt x="169" y="451"/>
                    </a:lnTo>
                    <a:lnTo>
                      <a:pt x="169" y="455"/>
                    </a:lnTo>
                    <a:lnTo>
                      <a:pt x="169" y="451"/>
                    </a:lnTo>
                    <a:lnTo>
                      <a:pt x="169" y="447"/>
                    </a:lnTo>
                    <a:lnTo>
                      <a:pt x="169" y="451"/>
                    </a:lnTo>
                    <a:lnTo>
                      <a:pt x="173" y="451"/>
                    </a:lnTo>
                    <a:lnTo>
                      <a:pt x="173" y="455"/>
                    </a:lnTo>
                    <a:lnTo>
                      <a:pt x="177" y="455"/>
                    </a:lnTo>
                    <a:lnTo>
                      <a:pt x="173" y="451"/>
                    </a:lnTo>
                    <a:lnTo>
                      <a:pt x="169" y="447"/>
                    </a:lnTo>
                    <a:lnTo>
                      <a:pt x="173" y="447"/>
                    </a:lnTo>
                    <a:lnTo>
                      <a:pt x="177" y="447"/>
                    </a:lnTo>
                    <a:lnTo>
                      <a:pt x="173" y="447"/>
                    </a:lnTo>
                    <a:lnTo>
                      <a:pt x="173" y="443"/>
                    </a:lnTo>
                    <a:lnTo>
                      <a:pt x="177" y="443"/>
                    </a:lnTo>
                    <a:lnTo>
                      <a:pt x="181" y="443"/>
                    </a:lnTo>
                    <a:lnTo>
                      <a:pt x="177" y="443"/>
                    </a:lnTo>
                    <a:lnTo>
                      <a:pt x="177" y="440"/>
                    </a:lnTo>
                    <a:lnTo>
                      <a:pt x="181" y="436"/>
                    </a:lnTo>
                    <a:lnTo>
                      <a:pt x="184" y="436"/>
                    </a:lnTo>
                    <a:lnTo>
                      <a:pt x="181" y="436"/>
                    </a:lnTo>
                    <a:lnTo>
                      <a:pt x="177" y="432"/>
                    </a:lnTo>
                    <a:lnTo>
                      <a:pt x="177" y="436"/>
                    </a:lnTo>
                    <a:lnTo>
                      <a:pt x="177" y="440"/>
                    </a:lnTo>
                    <a:lnTo>
                      <a:pt x="173" y="443"/>
                    </a:lnTo>
                    <a:lnTo>
                      <a:pt x="173" y="440"/>
                    </a:lnTo>
                    <a:lnTo>
                      <a:pt x="177" y="440"/>
                    </a:lnTo>
                    <a:lnTo>
                      <a:pt x="177" y="436"/>
                    </a:lnTo>
                    <a:lnTo>
                      <a:pt x="173" y="436"/>
                    </a:lnTo>
                    <a:lnTo>
                      <a:pt x="173" y="432"/>
                    </a:lnTo>
                    <a:lnTo>
                      <a:pt x="173" y="428"/>
                    </a:lnTo>
                    <a:lnTo>
                      <a:pt x="177" y="428"/>
                    </a:lnTo>
                    <a:lnTo>
                      <a:pt x="173" y="428"/>
                    </a:lnTo>
                    <a:lnTo>
                      <a:pt x="173" y="425"/>
                    </a:lnTo>
                    <a:lnTo>
                      <a:pt x="169" y="425"/>
                    </a:lnTo>
                    <a:lnTo>
                      <a:pt x="166" y="425"/>
                    </a:lnTo>
                    <a:lnTo>
                      <a:pt x="166" y="421"/>
                    </a:lnTo>
                    <a:lnTo>
                      <a:pt x="162" y="421"/>
                    </a:lnTo>
                    <a:lnTo>
                      <a:pt x="158" y="421"/>
                    </a:lnTo>
                    <a:lnTo>
                      <a:pt x="154" y="421"/>
                    </a:lnTo>
                    <a:lnTo>
                      <a:pt x="154" y="417"/>
                    </a:lnTo>
                    <a:lnTo>
                      <a:pt x="151" y="417"/>
                    </a:lnTo>
                    <a:lnTo>
                      <a:pt x="147" y="417"/>
                    </a:lnTo>
                    <a:lnTo>
                      <a:pt x="147" y="413"/>
                    </a:lnTo>
                    <a:lnTo>
                      <a:pt x="143" y="413"/>
                    </a:lnTo>
                    <a:lnTo>
                      <a:pt x="143" y="409"/>
                    </a:lnTo>
                    <a:lnTo>
                      <a:pt x="139" y="409"/>
                    </a:lnTo>
                    <a:lnTo>
                      <a:pt x="139" y="406"/>
                    </a:lnTo>
                    <a:lnTo>
                      <a:pt x="136" y="406"/>
                    </a:lnTo>
                    <a:lnTo>
                      <a:pt x="136" y="402"/>
                    </a:lnTo>
                    <a:lnTo>
                      <a:pt x="132" y="398"/>
                    </a:lnTo>
                    <a:lnTo>
                      <a:pt x="128" y="398"/>
                    </a:lnTo>
                    <a:lnTo>
                      <a:pt x="128" y="394"/>
                    </a:lnTo>
                    <a:lnTo>
                      <a:pt x="124" y="394"/>
                    </a:lnTo>
                    <a:lnTo>
                      <a:pt x="124" y="391"/>
                    </a:lnTo>
                    <a:lnTo>
                      <a:pt x="121" y="391"/>
                    </a:lnTo>
                    <a:lnTo>
                      <a:pt x="121" y="387"/>
                    </a:lnTo>
                    <a:lnTo>
                      <a:pt x="117" y="383"/>
                    </a:lnTo>
                    <a:lnTo>
                      <a:pt x="109" y="383"/>
                    </a:lnTo>
                    <a:lnTo>
                      <a:pt x="106" y="379"/>
                    </a:lnTo>
                    <a:lnTo>
                      <a:pt x="106" y="376"/>
                    </a:lnTo>
                    <a:lnTo>
                      <a:pt x="102" y="376"/>
                    </a:lnTo>
                    <a:lnTo>
                      <a:pt x="98" y="376"/>
                    </a:lnTo>
                    <a:lnTo>
                      <a:pt x="94" y="372"/>
                    </a:lnTo>
                    <a:lnTo>
                      <a:pt x="98" y="372"/>
                    </a:lnTo>
                    <a:lnTo>
                      <a:pt x="94" y="368"/>
                    </a:lnTo>
                    <a:lnTo>
                      <a:pt x="91" y="368"/>
                    </a:lnTo>
                    <a:lnTo>
                      <a:pt x="87" y="368"/>
                    </a:lnTo>
                    <a:lnTo>
                      <a:pt x="83" y="368"/>
                    </a:lnTo>
                    <a:lnTo>
                      <a:pt x="79" y="368"/>
                    </a:lnTo>
                    <a:lnTo>
                      <a:pt x="76" y="368"/>
                    </a:lnTo>
                    <a:lnTo>
                      <a:pt x="76" y="372"/>
                    </a:lnTo>
                    <a:lnTo>
                      <a:pt x="72" y="372"/>
                    </a:lnTo>
                    <a:lnTo>
                      <a:pt x="72" y="376"/>
                    </a:lnTo>
                    <a:lnTo>
                      <a:pt x="68" y="376"/>
                    </a:lnTo>
                    <a:lnTo>
                      <a:pt x="64" y="379"/>
                    </a:lnTo>
                    <a:lnTo>
                      <a:pt x="60" y="379"/>
                    </a:lnTo>
                    <a:lnTo>
                      <a:pt x="57" y="379"/>
                    </a:lnTo>
                    <a:lnTo>
                      <a:pt x="57" y="376"/>
                    </a:lnTo>
                    <a:lnTo>
                      <a:pt x="49" y="372"/>
                    </a:lnTo>
                    <a:lnTo>
                      <a:pt x="45" y="368"/>
                    </a:lnTo>
                    <a:lnTo>
                      <a:pt x="42" y="368"/>
                    </a:lnTo>
                    <a:lnTo>
                      <a:pt x="38" y="368"/>
                    </a:lnTo>
                    <a:lnTo>
                      <a:pt x="38" y="364"/>
                    </a:lnTo>
                    <a:lnTo>
                      <a:pt x="34" y="364"/>
                    </a:lnTo>
                    <a:lnTo>
                      <a:pt x="30" y="364"/>
                    </a:lnTo>
                    <a:lnTo>
                      <a:pt x="30" y="361"/>
                    </a:lnTo>
                    <a:lnTo>
                      <a:pt x="34" y="361"/>
                    </a:lnTo>
                    <a:lnTo>
                      <a:pt x="34" y="357"/>
                    </a:lnTo>
                    <a:lnTo>
                      <a:pt x="27" y="357"/>
                    </a:lnTo>
                    <a:lnTo>
                      <a:pt x="23" y="357"/>
                    </a:lnTo>
                    <a:lnTo>
                      <a:pt x="23" y="361"/>
                    </a:lnTo>
                    <a:lnTo>
                      <a:pt x="19" y="361"/>
                    </a:lnTo>
                    <a:lnTo>
                      <a:pt x="12" y="361"/>
                    </a:lnTo>
                    <a:lnTo>
                      <a:pt x="4" y="361"/>
                    </a:lnTo>
                    <a:lnTo>
                      <a:pt x="4" y="357"/>
                    </a:lnTo>
                    <a:lnTo>
                      <a:pt x="4" y="349"/>
                    </a:lnTo>
                    <a:lnTo>
                      <a:pt x="4" y="319"/>
                    </a:lnTo>
                    <a:lnTo>
                      <a:pt x="4" y="316"/>
                    </a:lnTo>
                    <a:lnTo>
                      <a:pt x="0" y="304"/>
                    </a:lnTo>
                    <a:lnTo>
                      <a:pt x="4" y="300"/>
                    </a:lnTo>
                    <a:lnTo>
                      <a:pt x="4" y="297"/>
                    </a:lnTo>
                    <a:lnTo>
                      <a:pt x="0" y="282"/>
                    </a:lnTo>
                    <a:lnTo>
                      <a:pt x="4" y="282"/>
                    </a:lnTo>
                    <a:lnTo>
                      <a:pt x="0" y="274"/>
                    </a:lnTo>
                    <a:lnTo>
                      <a:pt x="0" y="267"/>
                    </a:lnTo>
                    <a:lnTo>
                      <a:pt x="4" y="263"/>
                    </a:lnTo>
                    <a:lnTo>
                      <a:pt x="4" y="259"/>
                    </a:lnTo>
                    <a:lnTo>
                      <a:pt x="4" y="255"/>
                    </a:lnTo>
                    <a:lnTo>
                      <a:pt x="4" y="252"/>
                    </a:lnTo>
                    <a:lnTo>
                      <a:pt x="0" y="248"/>
                    </a:lnTo>
                    <a:lnTo>
                      <a:pt x="4" y="244"/>
                    </a:lnTo>
                    <a:lnTo>
                      <a:pt x="4" y="240"/>
                    </a:lnTo>
                    <a:lnTo>
                      <a:pt x="0" y="240"/>
                    </a:lnTo>
                    <a:lnTo>
                      <a:pt x="0" y="237"/>
                    </a:lnTo>
                    <a:lnTo>
                      <a:pt x="0" y="233"/>
                    </a:lnTo>
                    <a:lnTo>
                      <a:pt x="4" y="229"/>
                    </a:lnTo>
                    <a:lnTo>
                      <a:pt x="4" y="222"/>
                    </a:lnTo>
                    <a:lnTo>
                      <a:pt x="4" y="214"/>
                    </a:lnTo>
                    <a:lnTo>
                      <a:pt x="0" y="210"/>
                    </a:lnTo>
                    <a:lnTo>
                      <a:pt x="4" y="210"/>
                    </a:lnTo>
                    <a:lnTo>
                      <a:pt x="4" y="214"/>
                    </a:lnTo>
                    <a:lnTo>
                      <a:pt x="8" y="214"/>
                    </a:lnTo>
                    <a:lnTo>
                      <a:pt x="12" y="214"/>
                    </a:lnTo>
                    <a:lnTo>
                      <a:pt x="15" y="214"/>
                    </a:lnTo>
                    <a:lnTo>
                      <a:pt x="19" y="214"/>
                    </a:lnTo>
                    <a:lnTo>
                      <a:pt x="23" y="214"/>
                    </a:lnTo>
                    <a:lnTo>
                      <a:pt x="27" y="214"/>
                    </a:lnTo>
                    <a:lnTo>
                      <a:pt x="30" y="214"/>
                    </a:lnTo>
                    <a:lnTo>
                      <a:pt x="34" y="214"/>
                    </a:lnTo>
                    <a:lnTo>
                      <a:pt x="34" y="218"/>
                    </a:lnTo>
                    <a:lnTo>
                      <a:pt x="38" y="218"/>
                    </a:lnTo>
                    <a:lnTo>
                      <a:pt x="42" y="218"/>
                    </a:lnTo>
                    <a:lnTo>
                      <a:pt x="45" y="218"/>
                    </a:lnTo>
                    <a:lnTo>
                      <a:pt x="45" y="222"/>
                    </a:lnTo>
                    <a:lnTo>
                      <a:pt x="49" y="222"/>
                    </a:lnTo>
                    <a:lnTo>
                      <a:pt x="53" y="222"/>
                    </a:lnTo>
                    <a:lnTo>
                      <a:pt x="57" y="222"/>
                    </a:lnTo>
                    <a:lnTo>
                      <a:pt x="60" y="222"/>
                    </a:lnTo>
                    <a:lnTo>
                      <a:pt x="64" y="222"/>
                    </a:lnTo>
                    <a:lnTo>
                      <a:pt x="68" y="225"/>
                    </a:lnTo>
                    <a:lnTo>
                      <a:pt x="72" y="225"/>
                    </a:lnTo>
                    <a:lnTo>
                      <a:pt x="76" y="225"/>
                    </a:lnTo>
                    <a:lnTo>
                      <a:pt x="79" y="225"/>
                    </a:lnTo>
                    <a:lnTo>
                      <a:pt x="83" y="225"/>
                    </a:lnTo>
                    <a:lnTo>
                      <a:pt x="87" y="225"/>
                    </a:lnTo>
                    <a:lnTo>
                      <a:pt x="91" y="225"/>
                    </a:lnTo>
                    <a:lnTo>
                      <a:pt x="91" y="229"/>
                    </a:lnTo>
                    <a:lnTo>
                      <a:pt x="94" y="229"/>
                    </a:lnTo>
                    <a:lnTo>
                      <a:pt x="94" y="225"/>
                    </a:lnTo>
                    <a:lnTo>
                      <a:pt x="91" y="225"/>
                    </a:lnTo>
                    <a:lnTo>
                      <a:pt x="87" y="225"/>
                    </a:lnTo>
                    <a:lnTo>
                      <a:pt x="91" y="225"/>
                    </a:lnTo>
                    <a:lnTo>
                      <a:pt x="94" y="222"/>
                    </a:lnTo>
                    <a:lnTo>
                      <a:pt x="94" y="225"/>
                    </a:lnTo>
                    <a:lnTo>
                      <a:pt x="98" y="225"/>
                    </a:lnTo>
                    <a:lnTo>
                      <a:pt x="98" y="222"/>
                    </a:lnTo>
                    <a:lnTo>
                      <a:pt x="102" y="225"/>
                    </a:lnTo>
                    <a:lnTo>
                      <a:pt x="106" y="225"/>
                    </a:lnTo>
                    <a:lnTo>
                      <a:pt x="106" y="229"/>
                    </a:lnTo>
                    <a:lnTo>
                      <a:pt x="109" y="229"/>
                    </a:lnTo>
                    <a:lnTo>
                      <a:pt x="109" y="225"/>
                    </a:lnTo>
                    <a:lnTo>
                      <a:pt x="106" y="225"/>
                    </a:lnTo>
                    <a:lnTo>
                      <a:pt x="102" y="222"/>
                    </a:lnTo>
                    <a:lnTo>
                      <a:pt x="106" y="222"/>
                    </a:lnTo>
                    <a:lnTo>
                      <a:pt x="109" y="218"/>
                    </a:lnTo>
                    <a:lnTo>
                      <a:pt x="113" y="218"/>
                    </a:lnTo>
                    <a:lnTo>
                      <a:pt x="117" y="218"/>
                    </a:lnTo>
                    <a:lnTo>
                      <a:pt x="121" y="214"/>
                    </a:lnTo>
                    <a:lnTo>
                      <a:pt x="124" y="214"/>
                    </a:lnTo>
                    <a:lnTo>
                      <a:pt x="124" y="218"/>
                    </a:lnTo>
                    <a:lnTo>
                      <a:pt x="124" y="214"/>
                    </a:lnTo>
                    <a:lnTo>
                      <a:pt x="128" y="214"/>
                    </a:lnTo>
                    <a:lnTo>
                      <a:pt x="128" y="210"/>
                    </a:lnTo>
                    <a:lnTo>
                      <a:pt x="132" y="210"/>
                    </a:lnTo>
                    <a:lnTo>
                      <a:pt x="136" y="210"/>
                    </a:lnTo>
                    <a:lnTo>
                      <a:pt x="136" y="214"/>
                    </a:lnTo>
                    <a:lnTo>
                      <a:pt x="139" y="210"/>
                    </a:lnTo>
                    <a:lnTo>
                      <a:pt x="136" y="210"/>
                    </a:lnTo>
                    <a:lnTo>
                      <a:pt x="139" y="210"/>
                    </a:lnTo>
                    <a:lnTo>
                      <a:pt x="143" y="210"/>
                    </a:lnTo>
                    <a:lnTo>
                      <a:pt x="147" y="210"/>
                    </a:lnTo>
                    <a:lnTo>
                      <a:pt x="151" y="210"/>
                    </a:lnTo>
                    <a:lnTo>
                      <a:pt x="151" y="206"/>
                    </a:lnTo>
                    <a:lnTo>
                      <a:pt x="154" y="206"/>
                    </a:lnTo>
                    <a:lnTo>
                      <a:pt x="154" y="210"/>
                    </a:lnTo>
                    <a:lnTo>
                      <a:pt x="158" y="210"/>
                    </a:lnTo>
                    <a:lnTo>
                      <a:pt x="158" y="206"/>
                    </a:lnTo>
                    <a:lnTo>
                      <a:pt x="162" y="206"/>
                    </a:lnTo>
                    <a:lnTo>
                      <a:pt x="166" y="206"/>
                    </a:lnTo>
                    <a:lnTo>
                      <a:pt x="166" y="203"/>
                    </a:lnTo>
                    <a:lnTo>
                      <a:pt x="169" y="203"/>
                    </a:lnTo>
                    <a:lnTo>
                      <a:pt x="166" y="203"/>
                    </a:lnTo>
                    <a:lnTo>
                      <a:pt x="166" y="206"/>
                    </a:lnTo>
                    <a:lnTo>
                      <a:pt x="169" y="203"/>
                    </a:lnTo>
                    <a:lnTo>
                      <a:pt x="169" y="206"/>
                    </a:lnTo>
                    <a:lnTo>
                      <a:pt x="173" y="206"/>
                    </a:lnTo>
                    <a:lnTo>
                      <a:pt x="177" y="206"/>
                    </a:lnTo>
                    <a:lnTo>
                      <a:pt x="177" y="203"/>
                    </a:lnTo>
                    <a:lnTo>
                      <a:pt x="181" y="203"/>
                    </a:lnTo>
                    <a:lnTo>
                      <a:pt x="184" y="203"/>
                    </a:lnTo>
                    <a:lnTo>
                      <a:pt x="184" y="206"/>
                    </a:lnTo>
                    <a:lnTo>
                      <a:pt x="181" y="206"/>
                    </a:lnTo>
                    <a:lnTo>
                      <a:pt x="177" y="206"/>
                    </a:lnTo>
                    <a:lnTo>
                      <a:pt x="173" y="210"/>
                    </a:lnTo>
                    <a:lnTo>
                      <a:pt x="166" y="210"/>
                    </a:lnTo>
                    <a:lnTo>
                      <a:pt x="162" y="210"/>
                    </a:lnTo>
                    <a:lnTo>
                      <a:pt x="162" y="214"/>
                    </a:lnTo>
                    <a:lnTo>
                      <a:pt x="158" y="214"/>
                    </a:lnTo>
                    <a:lnTo>
                      <a:pt x="158" y="210"/>
                    </a:lnTo>
                    <a:lnTo>
                      <a:pt x="158" y="214"/>
                    </a:lnTo>
                    <a:lnTo>
                      <a:pt x="154" y="214"/>
                    </a:lnTo>
                    <a:lnTo>
                      <a:pt x="151" y="214"/>
                    </a:lnTo>
                    <a:lnTo>
                      <a:pt x="147" y="214"/>
                    </a:lnTo>
                    <a:lnTo>
                      <a:pt x="143" y="214"/>
                    </a:lnTo>
                    <a:lnTo>
                      <a:pt x="143" y="218"/>
                    </a:lnTo>
                    <a:lnTo>
                      <a:pt x="139" y="218"/>
                    </a:lnTo>
                    <a:lnTo>
                      <a:pt x="136" y="218"/>
                    </a:lnTo>
                    <a:lnTo>
                      <a:pt x="132" y="218"/>
                    </a:lnTo>
                    <a:lnTo>
                      <a:pt x="128" y="222"/>
                    </a:lnTo>
                    <a:lnTo>
                      <a:pt x="124" y="222"/>
                    </a:lnTo>
                    <a:lnTo>
                      <a:pt x="124" y="225"/>
                    </a:lnTo>
                    <a:lnTo>
                      <a:pt x="121" y="225"/>
                    </a:lnTo>
                    <a:lnTo>
                      <a:pt x="124" y="225"/>
                    </a:lnTo>
                    <a:lnTo>
                      <a:pt x="128" y="225"/>
                    </a:lnTo>
                    <a:lnTo>
                      <a:pt x="124" y="225"/>
                    </a:lnTo>
                    <a:lnTo>
                      <a:pt x="121" y="225"/>
                    </a:lnTo>
                    <a:lnTo>
                      <a:pt x="124" y="225"/>
                    </a:lnTo>
                    <a:lnTo>
                      <a:pt x="128" y="225"/>
                    </a:lnTo>
                    <a:lnTo>
                      <a:pt x="132" y="225"/>
                    </a:lnTo>
                    <a:lnTo>
                      <a:pt x="136" y="225"/>
                    </a:lnTo>
                    <a:lnTo>
                      <a:pt x="139" y="225"/>
                    </a:lnTo>
                    <a:lnTo>
                      <a:pt x="136" y="225"/>
                    </a:lnTo>
                    <a:lnTo>
                      <a:pt x="132" y="225"/>
                    </a:lnTo>
                    <a:lnTo>
                      <a:pt x="132" y="222"/>
                    </a:lnTo>
                    <a:lnTo>
                      <a:pt x="136" y="222"/>
                    </a:lnTo>
                    <a:lnTo>
                      <a:pt x="139" y="222"/>
                    </a:lnTo>
                    <a:lnTo>
                      <a:pt x="139" y="218"/>
                    </a:lnTo>
                    <a:lnTo>
                      <a:pt x="139" y="222"/>
                    </a:lnTo>
                    <a:lnTo>
                      <a:pt x="139" y="218"/>
                    </a:lnTo>
                    <a:lnTo>
                      <a:pt x="143" y="218"/>
                    </a:lnTo>
                    <a:lnTo>
                      <a:pt x="147" y="218"/>
                    </a:lnTo>
                    <a:lnTo>
                      <a:pt x="147" y="214"/>
                    </a:lnTo>
                    <a:lnTo>
                      <a:pt x="147" y="218"/>
                    </a:lnTo>
                    <a:lnTo>
                      <a:pt x="143" y="214"/>
                    </a:lnTo>
                    <a:lnTo>
                      <a:pt x="151" y="214"/>
                    </a:lnTo>
                    <a:lnTo>
                      <a:pt x="154" y="214"/>
                    </a:lnTo>
                    <a:lnTo>
                      <a:pt x="151" y="214"/>
                    </a:lnTo>
                    <a:lnTo>
                      <a:pt x="151" y="218"/>
                    </a:lnTo>
                    <a:lnTo>
                      <a:pt x="154" y="218"/>
                    </a:lnTo>
                    <a:lnTo>
                      <a:pt x="154" y="214"/>
                    </a:lnTo>
                    <a:lnTo>
                      <a:pt x="154" y="218"/>
                    </a:lnTo>
                    <a:lnTo>
                      <a:pt x="158" y="218"/>
                    </a:lnTo>
                    <a:lnTo>
                      <a:pt x="158" y="214"/>
                    </a:lnTo>
                    <a:lnTo>
                      <a:pt x="154" y="214"/>
                    </a:lnTo>
                    <a:lnTo>
                      <a:pt x="158" y="214"/>
                    </a:lnTo>
                    <a:lnTo>
                      <a:pt x="158" y="218"/>
                    </a:lnTo>
                    <a:lnTo>
                      <a:pt x="158" y="214"/>
                    </a:lnTo>
                    <a:lnTo>
                      <a:pt x="158" y="218"/>
                    </a:lnTo>
                    <a:lnTo>
                      <a:pt x="158" y="214"/>
                    </a:lnTo>
                    <a:lnTo>
                      <a:pt x="162" y="214"/>
                    </a:lnTo>
                    <a:lnTo>
                      <a:pt x="158" y="218"/>
                    </a:lnTo>
                    <a:lnTo>
                      <a:pt x="162" y="218"/>
                    </a:lnTo>
                    <a:lnTo>
                      <a:pt x="158" y="218"/>
                    </a:lnTo>
                    <a:lnTo>
                      <a:pt x="158" y="222"/>
                    </a:lnTo>
                    <a:lnTo>
                      <a:pt x="162" y="222"/>
                    </a:lnTo>
                    <a:lnTo>
                      <a:pt x="162" y="218"/>
                    </a:lnTo>
                    <a:lnTo>
                      <a:pt x="162" y="214"/>
                    </a:lnTo>
                    <a:lnTo>
                      <a:pt x="166" y="214"/>
                    </a:lnTo>
                    <a:lnTo>
                      <a:pt x="162" y="214"/>
                    </a:lnTo>
                    <a:lnTo>
                      <a:pt x="166" y="214"/>
                    </a:lnTo>
                    <a:lnTo>
                      <a:pt x="169" y="214"/>
                    </a:lnTo>
                    <a:lnTo>
                      <a:pt x="169" y="210"/>
                    </a:lnTo>
                    <a:lnTo>
                      <a:pt x="173" y="210"/>
                    </a:lnTo>
                    <a:lnTo>
                      <a:pt x="181" y="210"/>
                    </a:lnTo>
                    <a:lnTo>
                      <a:pt x="184" y="210"/>
                    </a:lnTo>
                    <a:lnTo>
                      <a:pt x="188" y="210"/>
                    </a:lnTo>
                    <a:lnTo>
                      <a:pt x="192" y="206"/>
                    </a:lnTo>
                    <a:lnTo>
                      <a:pt x="192" y="210"/>
                    </a:lnTo>
                    <a:lnTo>
                      <a:pt x="188" y="210"/>
                    </a:lnTo>
                    <a:lnTo>
                      <a:pt x="192" y="210"/>
                    </a:lnTo>
                    <a:lnTo>
                      <a:pt x="196" y="210"/>
                    </a:lnTo>
                    <a:lnTo>
                      <a:pt x="200" y="206"/>
                    </a:lnTo>
                    <a:lnTo>
                      <a:pt x="203" y="206"/>
                    </a:lnTo>
                    <a:lnTo>
                      <a:pt x="200" y="206"/>
                    </a:lnTo>
                    <a:lnTo>
                      <a:pt x="200" y="203"/>
                    </a:lnTo>
                    <a:lnTo>
                      <a:pt x="203" y="203"/>
                    </a:lnTo>
                    <a:lnTo>
                      <a:pt x="207" y="203"/>
                    </a:lnTo>
                    <a:lnTo>
                      <a:pt x="211" y="203"/>
                    </a:lnTo>
                    <a:lnTo>
                      <a:pt x="215" y="203"/>
                    </a:lnTo>
                    <a:lnTo>
                      <a:pt x="211" y="203"/>
                    </a:lnTo>
                    <a:lnTo>
                      <a:pt x="207" y="203"/>
                    </a:lnTo>
                    <a:lnTo>
                      <a:pt x="207" y="199"/>
                    </a:lnTo>
                    <a:lnTo>
                      <a:pt x="203" y="199"/>
                    </a:lnTo>
                    <a:lnTo>
                      <a:pt x="207" y="199"/>
                    </a:lnTo>
                    <a:lnTo>
                      <a:pt x="211" y="199"/>
                    </a:lnTo>
                    <a:lnTo>
                      <a:pt x="215" y="199"/>
                    </a:lnTo>
                    <a:lnTo>
                      <a:pt x="218" y="203"/>
                    </a:lnTo>
                    <a:lnTo>
                      <a:pt x="222" y="203"/>
                    </a:lnTo>
                    <a:lnTo>
                      <a:pt x="226" y="206"/>
                    </a:lnTo>
                    <a:lnTo>
                      <a:pt x="226" y="210"/>
                    </a:lnTo>
                    <a:lnTo>
                      <a:pt x="230" y="210"/>
                    </a:lnTo>
                    <a:lnTo>
                      <a:pt x="233" y="214"/>
                    </a:lnTo>
                    <a:lnTo>
                      <a:pt x="237" y="214"/>
                    </a:lnTo>
                    <a:lnTo>
                      <a:pt x="241" y="214"/>
                    </a:lnTo>
                    <a:lnTo>
                      <a:pt x="241" y="218"/>
                    </a:lnTo>
                    <a:lnTo>
                      <a:pt x="245" y="218"/>
                    </a:lnTo>
                    <a:lnTo>
                      <a:pt x="248" y="218"/>
                    </a:lnTo>
                    <a:lnTo>
                      <a:pt x="252" y="218"/>
                    </a:lnTo>
                    <a:lnTo>
                      <a:pt x="252" y="214"/>
                    </a:lnTo>
                    <a:lnTo>
                      <a:pt x="248" y="214"/>
                    </a:lnTo>
                    <a:lnTo>
                      <a:pt x="245" y="214"/>
                    </a:lnTo>
                    <a:lnTo>
                      <a:pt x="248" y="214"/>
                    </a:lnTo>
                    <a:lnTo>
                      <a:pt x="252" y="214"/>
                    </a:lnTo>
                    <a:lnTo>
                      <a:pt x="248" y="214"/>
                    </a:lnTo>
                    <a:lnTo>
                      <a:pt x="248" y="210"/>
                    </a:lnTo>
                    <a:lnTo>
                      <a:pt x="252" y="210"/>
                    </a:lnTo>
                    <a:lnTo>
                      <a:pt x="256" y="210"/>
                    </a:lnTo>
                    <a:lnTo>
                      <a:pt x="252" y="210"/>
                    </a:lnTo>
                    <a:lnTo>
                      <a:pt x="248" y="210"/>
                    </a:lnTo>
                    <a:lnTo>
                      <a:pt x="252" y="210"/>
                    </a:lnTo>
                    <a:lnTo>
                      <a:pt x="256" y="206"/>
                    </a:lnTo>
                    <a:lnTo>
                      <a:pt x="252" y="206"/>
                    </a:lnTo>
                    <a:lnTo>
                      <a:pt x="256" y="206"/>
                    </a:lnTo>
                    <a:lnTo>
                      <a:pt x="252" y="206"/>
                    </a:lnTo>
                    <a:lnTo>
                      <a:pt x="256" y="206"/>
                    </a:lnTo>
                    <a:lnTo>
                      <a:pt x="260" y="206"/>
                    </a:lnTo>
                    <a:lnTo>
                      <a:pt x="263" y="206"/>
                    </a:lnTo>
                    <a:lnTo>
                      <a:pt x="260" y="206"/>
                    </a:lnTo>
                    <a:lnTo>
                      <a:pt x="260" y="203"/>
                    </a:lnTo>
                    <a:lnTo>
                      <a:pt x="263" y="203"/>
                    </a:lnTo>
                    <a:lnTo>
                      <a:pt x="263" y="206"/>
                    </a:lnTo>
                    <a:lnTo>
                      <a:pt x="263" y="210"/>
                    </a:lnTo>
                    <a:lnTo>
                      <a:pt x="267" y="210"/>
                    </a:lnTo>
                    <a:lnTo>
                      <a:pt x="267" y="214"/>
                    </a:lnTo>
                    <a:lnTo>
                      <a:pt x="263" y="214"/>
                    </a:lnTo>
                    <a:lnTo>
                      <a:pt x="260" y="214"/>
                    </a:lnTo>
                    <a:lnTo>
                      <a:pt x="263" y="218"/>
                    </a:lnTo>
                    <a:lnTo>
                      <a:pt x="267" y="218"/>
                    </a:lnTo>
                    <a:lnTo>
                      <a:pt x="271" y="218"/>
                    </a:lnTo>
                    <a:lnTo>
                      <a:pt x="275" y="218"/>
                    </a:lnTo>
                    <a:lnTo>
                      <a:pt x="278" y="218"/>
                    </a:lnTo>
                    <a:lnTo>
                      <a:pt x="278" y="214"/>
                    </a:lnTo>
                    <a:lnTo>
                      <a:pt x="282" y="214"/>
                    </a:lnTo>
                    <a:lnTo>
                      <a:pt x="282" y="210"/>
                    </a:lnTo>
                    <a:lnTo>
                      <a:pt x="286" y="210"/>
                    </a:lnTo>
                    <a:lnTo>
                      <a:pt x="290" y="210"/>
                    </a:lnTo>
                    <a:lnTo>
                      <a:pt x="293" y="210"/>
                    </a:lnTo>
                    <a:lnTo>
                      <a:pt x="297" y="210"/>
                    </a:lnTo>
                    <a:lnTo>
                      <a:pt x="301" y="210"/>
                    </a:lnTo>
                    <a:lnTo>
                      <a:pt x="305" y="210"/>
                    </a:lnTo>
                    <a:lnTo>
                      <a:pt x="308" y="210"/>
                    </a:lnTo>
                    <a:lnTo>
                      <a:pt x="312" y="210"/>
                    </a:lnTo>
                    <a:lnTo>
                      <a:pt x="316" y="210"/>
                    </a:lnTo>
                    <a:lnTo>
                      <a:pt x="320" y="210"/>
                    </a:lnTo>
                    <a:lnTo>
                      <a:pt x="320" y="214"/>
                    </a:lnTo>
                    <a:lnTo>
                      <a:pt x="324" y="214"/>
                    </a:lnTo>
                    <a:lnTo>
                      <a:pt x="327" y="214"/>
                    </a:lnTo>
                    <a:lnTo>
                      <a:pt x="327" y="218"/>
                    </a:lnTo>
                    <a:lnTo>
                      <a:pt x="331" y="218"/>
                    </a:lnTo>
                    <a:lnTo>
                      <a:pt x="335" y="218"/>
                    </a:lnTo>
                    <a:lnTo>
                      <a:pt x="339" y="218"/>
                    </a:lnTo>
                    <a:lnTo>
                      <a:pt x="342" y="218"/>
                    </a:lnTo>
                    <a:lnTo>
                      <a:pt x="346" y="218"/>
                    </a:lnTo>
                    <a:lnTo>
                      <a:pt x="350" y="218"/>
                    </a:lnTo>
                    <a:lnTo>
                      <a:pt x="354" y="218"/>
                    </a:lnTo>
                    <a:lnTo>
                      <a:pt x="357" y="222"/>
                    </a:lnTo>
                    <a:lnTo>
                      <a:pt x="361" y="222"/>
                    </a:lnTo>
                    <a:lnTo>
                      <a:pt x="365" y="222"/>
                    </a:lnTo>
                    <a:lnTo>
                      <a:pt x="369" y="222"/>
                    </a:lnTo>
                    <a:lnTo>
                      <a:pt x="372" y="222"/>
                    </a:lnTo>
                    <a:lnTo>
                      <a:pt x="376" y="225"/>
                    </a:lnTo>
                    <a:lnTo>
                      <a:pt x="380" y="225"/>
                    </a:lnTo>
                    <a:lnTo>
                      <a:pt x="384" y="225"/>
                    </a:lnTo>
                    <a:lnTo>
                      <a:pt x="387" y="225"/>
                    </a:lnTo>
                    <a:lnTo>
                      <a:pt x="391" y="225"/>
                    </a:lnTo>
                    <a:lnTo>
                      <a:pt x="395" y="225"/>
                    </a:lnTo>
                    <a:lnTo>
                      <a:pt x="391" y="222"/>
                    </a:lnTo>
                    <a:lnTo>
                      <a:pt x="395" y="222"/>
                    </a:lnTo>
                    <a:lnTo>
                      <a:pt x="399" y="222"/>
                    </a:lnTo>
                    <a:lnTo>
                      <a:pt x="402" y="222"/>
                    </a:lnTo>
                    <a:lnTo>
                      <a:pt x="410" y="225"/>
                    </a:lnTo>
                    <a:lnTo>
                      <a:pt x="414" y="225"/>
                    </a:lnTo>
                    <a:lnTo>
                      <a:pt x="417" y="225"/>
                    </a:lnTo>
                    <a:lnTo>
                      <a:pt x="421" y="225"/>
                    </a:lnTo>
                    <a:lnTo>
                      <a:pt x="421" y="229"/>
                    </a:lnTo>
                    <a:lnTo>
                      <a:pt x="425" y="229"/>
                    </a:lnTo>
                    <a:lnTo>
                      <a:pt x="425" y="233"/>
                    </a:lnTo>
                    <a:lnTo>
                      <a:pt x="421" y="233"/>
                    </a:lnTo>
                    <a:lnTo>
                      <a:pt x="417" y="233"/>
                    </a:lnTo>
                    <a:lnTo>
                      <a:pt x="414" y="237"/>
                    </a:lnTo>
                    <a:lnTo>
                      <a:pt x="410" y="237"/>
                    </a:lnTo>
                    <a:lnTo>
                      <a:pt x="406" y="237"/>
                    </a:lnTo>
                    <a:lnTo>
                      <a:pt x="410" y="237"/>
                    </a:lnTo>
                    <a:lnTo>
                      <a:pt x="406" y="237"/>
                    </a:lnTo>
                    <a:lnTo>
                      <a:pt x="406" y="240"/>
                    </a:lnTo>
                    <a:lnTo>
                      <a:pt x="402" y="240"/>
                    </a:lnTo>
                    <a:lnTo>
                      <a:pt x="406" y="240"/>
                    </a:lnTo>
                    <a:lnTo>
                      <a:pt x="410" y="240"/>
                    </a:lnTo>
                    <a:lnTo>
                      <a:pt x="414" y="240"/>
                    </a:lnTo>
                    <a:lnTo>
                      <a:pt x="417" y="240"/>
                    </a:lnTo>
                    <a:lnTo>
                      <a:pt x="421" y="244"/>
                    </a:lnTo>
                    <a:lnTo>
                      <a:pt x="421" y="240"/>
                    </a:lnTo>
                    <a:lnTo>
                      <a:pt x="425" y="240"/>
                    </a:lnTo>
                    <a:lnTo>
                      <a:pt x="429" y="244"/>
                    </a:lnTo>
                    <a:lnTo>
                      <a:pt x="433" y="244"/>
                    </a:lnTo>
                    <a:lnTo>
                      <a:pt x="440" y="244"/>
                    </a:lnTo>
                    <a:lnTo>
                      <a:pt x="444" y="244"/>
                    </a:lnTo>
                    <a:lnTo>
                      <a:pt x="448" y="244"/>
                    </a:lnTo>
                    <a:lnTo>
                      <a:pt x="451" y="244"/>
                    </a:lnTo>
                    <a:lnTo>
                      <a:pt x="455" y="240"/>
                    </a:lnTo>
                    <a:lnTo>
                      <a:pt x="459" y="240"/>
                    </a:lnTo>
                    <a:lnTo>
                      <a:pt x="463" y="240"/>
                    </a:lnTo>
                    <a:lnTo>
                      <a:pt x="466" y="240"/>
                    </a:lnTo>
                    <a:lnTo>
                      <a:pt x="470" y="240"/>
                    </a:lnTo>
                    <a:lnTo>
                      <a:pt x="474" y="240"/>
                    </a:lnTo>
                    <a:lnTo>
                      <a:pt x="478" y="240"/>
                    </a:lnTo>
                    <a:lnTo>
                      <a:pt x="481" y="240"/>
                    </a:lnTo>
                    <a:lnTo>
                      <a:pt x="485" y="237"/>
                    </a:lnTo>
                    <a:lnTo>
                      <a:pt x="489" y="237"/>
                    </a:lnTo>
                    <a:lnTo>
                      <a:pt x="489" y="240"/>
                    </a:lnTo>
                    <a:lnTo>
                      <a:pt x="493" y="240"/>
                    </a:lnTo>
                    <a:lnTo>
                      <a:pt x="489" y="240"/>
                    </a:lnTo>
                    <a:lnTo>
                      <a:pt x="493" y="240"/>
                    </a:lnTo>
                    <a:lnTo>
                      <a:pt x="493" y="244"/>
                    </a:lnTo>
                    <a:lnTo>
                      <a:pt x="496" y="244"/>
                    </a:lnTo>
                    <a:lnTo>
                      <a:pt x="500" y="240"/>
                    </a:lnTo>
                    <a:lnTo>
                      <a:pt x="504" y="240"/>
                    </a:lnTo>
                    <a:lnTo>
                      <a:pt x="504" y="244"/>
                    </a:lnTo>
                    <a:lnTo>
                      <a:pt x="508" y="244"/>
                    </a:lnTo>
                    <a:lnTo>
                      <a:pt x="504" y="244"/>
                    </a:lnTo>
                    <a:lnTo>
                      <a:pt x="504" y="248"/>
                    </a:lnTo>
                    <a:lnTo>
                      <a:pt x="508" y="248"/>
                    </a:lnTo>
                    <a:lnTo>
                      <a:pt x="511" y="248"/>
                    </a:lnTo>
                    <a:lnTo>
                      <a:pt x="511" y="244"/>
                    </a:lnTo>
                    <a:lnTo>
                      <a:pt x="511" y="248"/>
                    </a:lnTo>
                    <a:lnTo>
                      <a:pt x="515" y="248"/>
                    </a:lnTo>
                    <a:lnTo>
                      <a:pt x="519" y="248"/>
                    </a:lnTo>
                    <a:lnTo>
                      <a:pt x="523" y="248"/>
                    </a:lnTo>
                    <a:lnTo>
                      <a:pt x="523" y="252"/>
                    </a:lnTo>
                    <a:lnTo>
                      <a:pt x="519" y="252"/>
                    </a:lnTo>
                    <a:lnTo>
                      <a:pt x="515" y="252"/>
                    </a:lnTo>
                    <a:lnTo>
                      <a:pt x="511" y="252"/>
                    </a:lnTo>
                    <a:lnTo>
                      <a:pt x="515" y="252"/>
                    </a:lnTo>
                    <a:lnTo>
                      <a:pt x="515" y="255"/>
                    </a:lnTo>
                    <a:lnTo>
                      <a:pt x="519" y="255"/>
                    </a:lnTo>
                    <a:lnTo>
                      <a:pt x="523" y="255"/>
                    </a:lnTo>
                    <a:lnTo>
                      <a:pt x="523" y="259"/>
                    </a:lnTo>
                    <a:lnTo>
                      <a:pt x="526" y="259"/>
                    </a:lnTo>
                    <a:lnTo>
                      <a:pt x="526" y="263"/>
                    </a:lnTo>
                    <a:lnTo>
                      <a:pt x="530" y="263"/>
                    </a:lnTo>
                    <a:lnTo>
                      <a:pt x="534" y="263"/>
                    </a:lnTo>
                    <a:lnTo>
                      <a:pt x="530" y="263"/>
                    </a:lnTo>
                    <a:lnTo>
                      <a:pt x="526" y="259"/>
                    </a:lnTo>
                    <a:lnTo>
                      <a:pt x="526" y="255"/>
                    </a:lnTo>
                    <a:lnTo>
                      <a:pt x="526" y="252"/>
                    </a:lnTo>
                    <a:lnTo>
                      <a:pt x="530" y="252"/>
                    </a:lnTo>
                    <a:lnTo>
                      <a:pt x="530" y="255"/>
                    </a:lnTo>
                    <a:lnTo>
                      <a:pt x="526" y="255"/>
                    </a:lnTo>
                    <a:lnTo>
                      <a:pt x="530" y="255"/>
                    </a:lnTo>
                    <a:lnTo>
                      <a:pt x="534" y="255"/>
                    </a:lnTo>
                    <a:lnTo>
                      <a:pt x="530" y="252"/>
                    </a:lnTo>
                    <a:lnTo>
                      <a:pt x="526" y="248"/>
                    </a:lnTo>
                    <a:lnTo>
                      <a:pt x="526" y="244"/>
                    </a:lnTo>
                    <a:lnTo>
                      <a:pt x="523" y="244"/>
                    </a:lnTo>
                    <a:lnTo>
                      <a:pt x="523" y="240"/>
                    </a:lnTo>
                    <a:lnTo>
                      <a:pt x="526" y="240"/>
                    </a:lnTo>
                    <a:lnTo>
                      <a:pt x="526" y="237"/>
                    </a:lnTo>
                    <a:lnTo>
                      <a:pt x="523" y="237"/>
                    </a:lnTo>
                    <a:lnTo>
                      <a:pt x="526" y="237"/>
                    </a:lnTo>
                    <a:lnTo>
                      <a:pt x="523" y="237"/>
                    </a:lnTo>
                    <a:lnTo>
                      <a:pt x="526" y="237"/>
                    </a:lnTo>
                    <a:lnTo>
                      <a:pt x="530" y="237"/>
                    </a:lnTo>
                    <a:lnTo>
                      <a:pt x="534" y="237"/>
                    </a:lnTo>
                    <a:lnTo>
                      <a:pt x="538" y="237"/>
                    </a:lnTo>
                    <a:lnTo>
                      <a:pt x="541" y="233"/>
                    </a:lnTo>
                    <a:lnTo>
                      <a:pt x="545" y="237"/>
                    </a:lnTo>
                    <a:lnTo>
                      <a:pt x="545" y="233"/>
                    </a:lnTo>
                    <a:lnTo>
                      <a:pt x="549" y="233"/>
                    </a:lnTo>
                    <a:lnTo>
                      <a:pt x="557" y="233"/>
                    </a:lnTo>
                    <a:lnTo>
                      <a:pt x="557" y="229"/>
                    </a:lnTo>
                    <a:lnTo>
                      <a:pt x="553" y="229"/>
                    </a:lnTo>
                    <a:lnTo>
                      <a:pt x="549" y="229"/>
                    </a:lnTo>
                    <a:lnTo>
                      <a:pt x="545" y="229"/>
                    </a:lnTo>
                    <a:lnTo>
                      <a:pt x="541" y="229"/>
                    </a:lnTo>
                    <a:lnTo>
                      <a:pt x="541" y="233"/>
                    </a:lnTo>
                    <a:lnTo>
                      <a:pt x="545" y="233"/>
                    </a:lnTo>
                    <a:lnTo>
                      <a:pt x="541" y="233"/>
                    </a:lnTo>
                    <a:lnTo>
                      <a:pt x="538" y="233"/>
                    </a:lnTo>
                    <a:lnTo>
                      <a:pt x="534" y="233"/>
                    </a:lnTo>
                    <a:lnTo>
                      <a:pt x="530" y="233"/>
                    </a:lnTo>
                    <a:lnTo>
                      <a:pt x="526" y="233"/>
                    </a:lnTo>
                    <a:lnTo>
                      <a:pt x="523" y="233"/>
                    </a:lnTo>
                    <a:lnTo>
                      <a:pt x="526" y="233"/>
                    </a:lnTo>
                    <a:lnTo>
                      <a:pt x="526" y="237"/>
                    </a:lnTo>
                    <a:lnTo>
                      <a:pt x="523" y="237"/>
                    </a:lnTo>
                    <a:lnTo>
                      <a:pt x="519" y="237"/>
                    </a:lnTo>
                    <a:lnTo>
                      <a:pt x="515" y="237"/>
                    </a:lnTo>
                    <a:lnTo>
                      <a:pt x="515" y="233"/>
                    </a:lnTo>
                    <a:lnTo>
                      <a:pt x="511" y="233"/>
                    </a:lnTo>
                    <a:lnTo>
                      <a:pt x="508" y="233"/>
                    </a:lnTo>
                    <a:lnTo>
                      <a:pt x="511" y="233"/>
                    </a:lnTo>
                    <a:lnTo>
                      <a:pt x="511" y="229"/>
                    </a:lnTo>
                    <a:lnTo>
                      <a:pt x="515" y="229"/>
                    </a:lnTo>
                    <a:lnTo>
                      <a:pt x="519" y="229"/>
                    </a:lnTo>
                    <a:lnTo>
                      <a:pt x="523" y="229"/>
                    </a:lnTo>
                    <a:lnTo>
                      <a:pt x="526" y="229"/>
                    </a:lnTo>
                    <a:lnTo>
                      <a:pt x="530" y="225"/>
                    </a:lnTo>
                    <a:lnTo>
                      <a:pt x="534" y="225"/>
                    </a:lnTo>
                    <a:lnTo>
                      <a:pt x="538" y="225"/>
                    </a:lnTo>
                    <a:lnTo>
                      <a:pt x="541" y="225"/>
                    </a:lnTo>
                    <a:lnTo>
                      <a:pt x="549" y="225"/>
                    </a:lnTo>
                    <a:lnTo>
                      <a:pt x="549" y="222"/>
                    </a:lnTo>
                    <a:lnTo>
                      <a:pt x="553" y="225"/>
                    </a:lnTo>
                    <a:lnTo>
                      <a:pt x="557" y="225"/>
                    </a:lnTo>
                    <a:lnTo>
                      <a:pt x="560" y="225"/>
                    </a:lnTo>
                    <a:lnTo>
                      <a:pt x="560" y="229"/>
                    </a:lnTo>
                    <a:lnTo>
                      <a:pt x="564" y="229"/>
                    </a:lnTo>
                    <a:lnTo>
                      <a:pt x="560" y="229"/>
                    </a:lnTo>
                    <a:lnTo>
                      <a:pt x="560" y="233"/>
                    </a:lnTo>
                    <a:lnTo>
                      <a:pt x="564" y="233"/>
                    </a:lnTo>
                    <a:lnTo>
                      <a:pt x="568" y="233"/>
                    </a:lnTo>
                    <a:lnTo>
                      <a:pt x="572" y="233"/>
                    </a:lnTo>
                    <a:lnTo>
                      <a:pt x="568" y="233"/>
                    </a:lnTo>
                    <a:lnTo>
                      <a:pt x="572" y="233"/>
                    </a:lnTo>
                    <a:lnTo>
                      <a:pt x="575" y="233"/>
                    </a:lnTo>
                    <a:lnTo>
                      <a:pt x="575" y="237"/>
                    </a:lnTo>
                    <a:lnTo>
                      <a:pt x="579" y="237"/>
                    </a:lnTo>
                    <a:lnTo>
                      <a:pt x="583" y="237"/>
                    </a:lnTo>
                    <a:lnTo>
                      <a:pt x="587" y="237"/>
                    </a:lnTo>
                    <a:lnTo>
                      <a:pt x="590" y="237"/>
                    </a:lnTo>
                    <a:lnTo>
                      <a:pt x="594" y="237"/>
                    </a:lnTo>
                    <a:lnTo>
                      <a:pt x="598" y="240"/>
                    </a:lnTo>
                    <a:lnTo>
                      <a:pt x="602" y="240"/>
                    </a:lnTo>
                    <a:lnTo>
                      <a:pt x="605" y="240"/>
                    </a:lnTo>
                    <a:lnTo>
                      <a:pt x="609" y="240"/>
                    </a:lnTo>
                    <a:lnTo>
                      <a:pt x="613" y="240"/>
                    </a:lnTo>
                    <a:lnTo>
                      <a:pt x="617" y="240"/>
                    </a:lnTo>
                    <a:lnTo>
                      <a:pt x="620" y="244"/>
                    </a:lnTo>
                    <a:lnTo>
                      <a:pt x="624" y="244"/>
                    </a:lnTo>
                    <a:lnTo>
                      <a:pt x="624" y="240"/>
                    </a:lnTo>
                    <a:lnTo>
                      <a:pt x="628" y="240"/>
                    </a:lnTo>
                    <a:lnTo>
                      <a:pt x="632" y="240"/>
                    </a:lnTo>
                    <a:lnTo>
                      <a:pt x="635" y="240"/>
                    </a:lnTo>
                    <a:lnTo>
                      <a:pt x="639" y="240"/>
                    </a:lnTo>
                    <a:lnTo>
                      <a:pt x="643" y="240"/>
                    </a:lnTo>
                    <a:lnTo>
                      <a:pt x="647" y="240"/>
                    </a:lnTo>
                    <a:lnTo>
                      <a:pt x="650" y="240"/>
                    </a:lnTo>
                    <a:lnTo>
                      <a:pt x="654" y="240"/>
                    </a:lnTo>
                    <a:lnTo>
                      <a:pt x="658" y="240"/>
                    </a:lnTo>
                    <a:lnTo>
                      <a:pt x="658" y="244"/>
                    </a:lnTo>
                    <a:lnTo>
                      <a:pt x="662" y="244"/>
                    </a:lnTo>
                    <a:lnTo>
                      <a:pt x="665" y="240"/>
                    </a:lnTo>
                    <a:lnTo>
                      <a:pt x="669" y="240"/>
                    </a:lnTo>
                    <a:lnTo>
                      <a:pt x="673" y="240"/>
                    </a:lnTo>
                    <a:lnTo>
                      <a:pt x="669" y="240"/>
                    </a:lnTo>
                    <a:lnTo>
                      <a:pt x="665" y="240"/>
                    </a:lnTo>
                    <a:lnTo>
                      <a:pt x="665" y="237"/>
                    </a:lnTo>
                    <a:lnTo>
                      <a:pt x="669" y="237"/>
                    </a:lnTo>
                    <a:lnTo>
                      <a:pt x="673" y="240"/>
                    </a:lnTo>
                    <a:lnTo>
                      <a:pt x="677" y="240"/>
                    </a:lnTo>
                    <a:lnTo>
                      <a:pt x="681" y="240"/>
                    </a:lnTo>
                    <a:lnTo>
                      <a:pt x="681" y="244"/>
                    </a:lnTo>
                    <a:lnTo>
                      <a:pt x="684" y="244"/>
                    </a:lnTo>
                    <a:lnTo>
                      <a:pt x="688" y="244"/>
                    </a:lnTo>
                    <a:lnTo>
                      <a:pt x="692" y="244"/>
                    </a:lnTo>
                    <a:lnTo>
                      <a:pt x="692" y="240"/>
                    </a:lnTo>
                    <a:lnTo>
                      <a:pt x="688" y="240"/>
                    </a:lnTo>
                    <a:lnTo>
                      <a:pt x="684" y="237"/>
                    </a:lnTo>
                    <a:lnTo>
                      <a:pt x="681" y="240"/>
                    </a:lnTo>
                    <a:lnTo>
                      <a:pt x="677" y="240"/>
                    </a:lnTo>
                    <a:lnTo>
                      <a:pt x="673" y="240"/>
                    </a:lnTo>
                    <a:lnTo>
                      <a:pt x="673" y="237"/>
                    </a:lnTo>
                    <a:lnTo>
                      <a:pt x="669" y="237"/>
                    </a:lnTo>
                    <a:lnTo>
                      <a:pt x="673" y="237"/>
                    </a:lnTo>
                    <a:lnTo>
                      <a:pt x="669" y="237"/>
                    </a:lnTo>
                    <a:lnTo>
                      <a:pt x="669" y="233"/>
                    </a:lnTo>
                    <a:lnTo>
                      <a:pt x="665" y="233"/>
                    </a:lnTo>
                    <a:lnTo>
                      <a:pt x="669" y="233"/>
                    </a:lnTo>
                    <a:lnTo>
                      <a:pt x="673" y="233"/>
                    </a:lnTo>
                    <a:lnTo>
                      <a:pt x="677" y="233"/>
                    </a:lnTo>
                    <a:lnTo>
                      <a:pt x="681" y="233"/>
                    </a:lnTo>
                    <a:lnTo>
                      <a:pt x="677" y="229"/>
                    </a:lnTo>
                    <a:lnTo>
                      <a:pt x="681" y="229"/>
                    </a:lnTo>
                    <a:lnTo>
                      <a:pt x="684" y="229"/>
                    </a:lnTo>
                    <a:lnTo>
                      <a:pt x="684" y="233"/>
                    </a:lnTo>
                    <a:lnTo>
                      <a:pt x="688" y="233"/>
                    </a:lnTo>
                    <a:lnTo>
                      <a:pt x="684" y="229"/>
                    </a:lnTo>
                    <a:lnTo>
                      <a:pt x="688" y="229"/>
                    </a:lnTo>
                    <a:lnTo>
                      <a:pt x="692" y="229"/>
                    </a:lnTo>
                    <a:lnTo>
                      <a:pt x="692" y="233"/>
                    </a:lnTo>
                    <a:lnTo>
                      <a:pt x="696" y="233"/>
                    </a:lnTo>
                    <a:lnTo>
                      <a:pt x="699" y="233"/>
                    </a:lnTo>
                    <a:lnTo>
                      <a:pt x="703" y="233"/>
                    </a:lnTo>
                    <a:lnTo>
                      <a:pt x="703" y="237"/>
                    </a:lnTo>
                    <a:lnTo>
                      <a:pt x="699" y="237"/>
                    </a:lnTo>
                    <a:lnTo>
                      <a:pt x="696" y="237"/>
                    </a:lnTo>
                    <a:lnTo>
                      <a:pt x="699" y="237"/>
                    </a:lnTo>
                    <a:lnTo>
                      <a:pt x="703" y="237"/>
                    </a:lnTo>
                    <a:lnTo>
                      <a:pt x="707" y="237"/>
                    </a:lnTo>
                    <a:lnTo>
                      <a:pt x="707" y="233"/>
                    </a:lnTo>
                    <a:lnTo>
                      <a:pt x="711" y="233"/>
                    </a:lnTo>
                    <a:lnTo>
                      <a:pt x="711" y="237"/>
                    </a:lnTo>
                    <a:lnTo>
                      <a:pt x="707" y="237"/>
                    </a:lnTo>
                    <a:lnTo>
                      <a:pt x="711" y="237"/>
                    </a:lnTo>
                    <a:lnTo>
                      <a:pt x="707" y="237"/>
                    </a:lnTo>
                    <a:lnTo>
                      <a:pt x="707" y="240"/>
                    </a:lnTo>
                    <a:lnTo>
                      <a:pt x="707" y="244"/>
                    </a:lnTo>
                    <a:lnTo>
                      <a:pt x="703" y="244"/>
                    </a:lnTo>
                    <a:lnTo>
                      <a:pt x="703" y="248"/>
                    </a:lnTo>
                    <a:lnTo>
                      <a:pt x="707" y="248"/>
                    </a:lnTo>
                    <a:lnTo>
                      <a:pt x="711" y="248"/>
                    </a:lnTo>
                    <a:lnTo>
                      <a:pt x="707" y="248"/>
                    </a:lnTo>
                    <a:lnTo>
                      <a:pt x="707" y="252"/>
                    </a:lnTo>
                    <a:lnTo>
                      <a:pt x="711" y="248"/>
                    </a:lnTo>
                    <a:lnTo>
                      <a:pt x="714" y="248"/>
                    </a:lnTo>
                    <a:lnTo>
                      <a:pt x="718" y="248"/>
                    </a:lnTo>
                    <a:lnTo>
                      <a:pt x="714" y="248"/>
                    </a:lnTo>
                    <a:lnTo>
                      <a:pt x="714" y="252"/>
                    </a:lnTo>
                    <a:lnTo>
                      <a:pt x="718" y="252"/>
                    </a:lnTo>
                    <a:lnTo>
                      <a:pt x="722" y="252"/>
                    </a:lnTo>
                    <a:lnTo>
                      <a:pt x="722" y="255"/>
                    </a:lnTo>
                    <a:lnTo>
                      <a:pt x="718" y="255"/>
                    </a:lnTo>
                    <a:lnTo>
                      <a:pt x="714" y="255"/>
                    </a:lnTo>
                    <a:lnTo>
                      <a:pt x="711" y="255"/>
                    </a:lnTo>
                    <a:lnTo>
                      <a:pt x="711" y="252"/>
                    </a:lnTo>
                    <a:lnTo>
                      <a:pt x="711" y="255"/>
                    </a:lnTo>
                    <a:lnTo>
                      <a:pt x="707" y="255"/>
                    </a:lnTo>
                    <a:lnTo>
                      <a:pt x="707" y="252"/>
                    </a:lnTo>
                    <a:lnTo>
                      <a:pt x="703" y="252"/>
                    </a:lnTo>
                    <a:lnTo>
                      <a:pt x="707" y="255"/>
                    </a:lnTo>
                    <a:lnTo>
                      <a:pt x="711" y="255"/>
                    </a:lnTo>
                    <a:lnTo>
                      <a:pt x="711" y="259"/>
                    </a:lnTo>
                    <a:lnTo>
                      <a:pt x="714" y="259"/>
                    </a:lnTo>
                    <a:lnTo>
                      <a:pt x="711" y="255"/>
                    </a:lnTo>
                    <a:lnTo>
                      <a:pt x="707" y="255"/>
                    </a:lnTo>
                    <a:lnTo>
                      <a:pt x="711" y="255"/>
                    </a:lnTo>
                    <a:lnTo>
                      <a:pt x="714" y="255"/>
                    </a:lnTo>
                    <a:lnTo>
                      <a:pt x="718" y="255"/>
                    </a:lnTo>
                    <a:lnTo>
                      <a:pt x="722" y="255"/>
                    </a:lnTo>
                    <a:lnTo>
                      <a:pt x="722" y="252"/>
                    </a:lnTo>
                    <a:lnTo>
                      <a:pt x="722" y="248"/>
                    </a:lnTo>
                    <a:lnTo>
                      <a:pt x="718" y="248"/>
                    </a:lnTo>
                    <a:lnTo>
                      <a:pt x="722" y="244"/>
                    </a:lnTo>
                    <a:lnTo>
                      <a:pt x="718" y="244"/>
                    </a:lnTo>
                    <a:lnTo>
                      <a:pt x="714" y="244"/>
                    </a:lnTo>
                    <a:lnTo>
                      <a:pt x="714" y="240"/>
                    </a:lnTo>
                    <a:lnTo>
                      <a:pt x="718" y="240"/>
                    </a:lnTo>
                    <a:lnTo>
                      <a:pt x="718" y="237"/>
                    </a:lnTo>
                    <a:lnTo>
                      <a:pt x="722" y="237"/>
                    </a:lnTo>
                    <a:lnTo>
                      <a:pt x="726" y="237"/>
                    </a:lnTo>
                    <a:lnTo>
                      <a:pt x="729" y="237"/>
                    </a:lnTo>
                    <a:lnTo>
                      <a:pt x="733" y="237"/>
                    </a:lnTo>
                    <a:lnTo>
                      <a:pt x="737" y="233"/>
                    </a:lnTo>
                    <a:lnTo>
                      <a:pt x="741" y="233"/>
                    </a:lnTo>
                    <a:lnTo>
                      <a:pt x="741" y="229"/>
                    </a:lnTo>
                    <a:lnTo>
                      <a:pt x="744" y="229"/>
                    </a:lnTo>
                    <a:lnTo>
                      <a:pt x="748" y="229"/>
                    </a:lnTo>
                    <a:lnTo>
                      <a:pt x="744" y="229"/>
                    </a:lnTo>
                    <a:lnTo>
                      <a:pt x="744" y="225"/>
                    </a:lnTo>
                    <a:lnTo>
                      <a:pt x="748" y="225"/>
                    </a:lnTo>
                    <a:lnTo>
                      <a:pt x="748" y="222"/>
                    </a:lnTo>
                    <a:lnTo>
                      <a:pt x="744" y="222"/>
                    </a:lnTo>
                    <a:lnTo>
                      <a:pt x="741" y="222"/>
                    </a:lnTo>
                    <a:lnTo>
                      <a:pt x="741" y="225"/>
                    </a:lnTo>
                    <a:lnTo>
                      <a:pt x="744" y="225"/>
                    </a:lnTo>
                    <a:lnTo>
                      <a:pt x="741" y="225"/>
                    </a:lnTo>
                    <a:lnTo>
                      <a:pt x="737" y="225"/>
                    </a:lnTo>
                    <a:lnTo>
                      <a:pt x="733" y="225"/>
                    </a:lnTo>
                    <a:lnTo>
                      <a:pt x="733" y="222"/>
                    </a:lnTo>
                    <a:lnTo>
                      <a:pt x="737" y="222"/>
                    </a:lnTo>
                    <a:lnTo>
                      <a:pt x="741" y="222"/>
                    </a:lnTo>
                    <a:lnTo>
                      <a:pt x="737" y="222"/>
                    </a:lnTo>
                    <a:lnTo>
                      <a:pt x="737" y="218"/>
                    </a:lnTo>
                    <a:lnTo>
                      <a:pt x="741" y="218"/>
                    </a:lnTo>
                    <a:lnTo>
                      <a:pt x="744" y="214"/>
                    </a:lnTo>
                    <a:lnTo>
                      <a:pt x="748" y="214"/>
                    </a:lnTo>
                    <a:lnTo>
                      <a:pt x="744" y="218"/>
                    </a:lnTo>
                    <a:lnTo>
                      <a:pt x="748" y="218"/>
                    </a:lnTo>
                    <a:lnTo>
                      <a:pt x="752" y="218"/>
                    </a:lnTo>
                    <a:lnTo>
                      <a:pt x="748" y="218"/>
                    </a:lnTo>
                    <a:lnTo>
                      <a:pt x="748" y="214"/>
                    </a:lnTo>
                    <a:lnTo>
                      <a:pt x="752" y="214"/>
                    </a:lnTo>
                    <a:lnTo>
                      <a:pt x="748" y="214"/>
                    </a:lnTo>
                    <a:lnTo>
                      <a:pt x="744" y="214"/>
                    </a:lnTo>
                    <a:lnTo>
                      <a:pt x="741" y="214"/>
                    </a:lnTo>
                    <a:lnTo>
                      <a:pt x="737" y="214"/>
                    </a:lnTo>
                    <a:lnTo>
                      <a:pt x="733" y="214"/>
                    </a:lnTo>
                    <a:lnTo>
                      <a:pt x="733" y="210"/>
                    </a:lnTo>
                    <a:lnTo>
                      <a:pt x="729" y="210"/>
                    </a:lnTo>
                    <a:lnTo>
                      <a:pt x="729" y="214"/>
                    </a:lnTo>
                    <a:lnTo>
                      <a:pt x="726" y="214"/>
                    </a:lnTo>
                    <a:lnTo>
                      <a:pt x="722" y="214"/>
                    </a:lnTo>
                    <a:lnTo>
                      <a:pt x="718" y="210"/>
                    </a:lnTo>
                    <a:lnTo>
                      <a:pt x="714" y="210"/>
                    </a:lnTo>
                    <a:lnTo>
                      <a:pt x="711" y="210"/>
                    </a:lnTo>
                    <a:lnTo>
                      <a:pt x="707" y="210"/>
                    </a:lnTo>
                    <a:lnTo>
                      <a:pt x="707" y="206"/>
                    </a:lnTo>
                    <a:lnTo>
                      <a:pt x="703" y="206"/>
                    </a:lnTo>
                    <a:lnTo>
                      <a:pt x="703" y="203"/>
                    </a:lnTo>
                    <a:lnTo>
                      <a:pt x="699" y="203"/>
                    </a:lnTo>
                    <a:lnTo>
                      <a:pt x="703" y="203"/>
                    </a:lnTo>
                    <a:lnTo>
                      <a:pt x="707" y="199"/>
                    </a:lnTo>
                    <a:lnTo>
                      <a:pt x="711" y="199"/>
                    </a:lnTo>
                    <a:lnTo>
                      <a:pt x="714" y="199"/>
                    </a:lnTo>
                    <a:lnTo>
                      <a:pt x="711" y="199"/>
                    </a:lnTo>
                    <a:lnTo>
                      <a:pt x="711" y="195"/>
                    </a:lnTo>
                    <a:lnTo>
                      <a:pt x="714" y="195"/>
                    </a:lnTo>
                    <a:lnTo>
                      <a:pt x="711" y="195"/>
                    </a:lnTo>
                    <a:lnTo>
                      <a:pt x="707" y="195"/>
                    </a:lnTo>
                    <a:lnTo>
                      <a:pt x="703" y="195"/>
                    </a:lnTo>
                    <a:lnTo>
                      <a:pt x="699" y="195"/>
                    </a:lnTo>
                    <a:lnTo>
                      <a:pt x="699" y="191"/>
                    </a:lnTo>
                    <a:lnTo>
                      <a:pt x="703" y="191"/>
                    </a:lnTo>
                    <a:lnTo>
                      <a:pt x="703" y="188"/>
                    </a:lnTo>
                    <a:lnTo>
                      <a:pt x="699" y="188"/>
                    </a:lnTo>
                    <a:lnTo>
                      <a:pt x="703" y="188"/>
                    </a:lnTo>
                    <a:lnTo>
                      <a:pt x="707" y="184"/>
                    </a:lnTo>
                    <a:lnTo>
                      <a:pt x="711" y="184"/>
                    </a:lnTo>
                    <a:lnTo>
                      <a:pt x="714" y="184"/>
                    </a:lnTo>
                    <a:lnTo>
                      <a:pt x="714" y="188"/>
                    </a:lnTo>
                    <a:lnTo>
                      <a:pt x="718" y="188"/>
                    </a:lnTo>
                    <a:lnTo>
                      <a:pt x="718" y="184"/>
                    </a:lnTo>
                    <a:lnTo>
                      <a:pt x="714" y="184"/>
                    </a:lnTo>
                    <a:lnTo>
                      <a:pt x="711" y="180"/>
                    </a:lnTo>
                    <a:lnTo>
                      <a:pt x="714" y="180"/>
                    </a:lnTo>
                    <a:lnTo>
                      <a:pt x="718" y="180"/>
                    </a:lnTo>
                    <a:lnTo>
                      <a:pt x="722" y="180"/>
                    </a:lnTo>
                    <a:lnTo>
                      <a:pt x="722" y="176"/>
                    </a:lnTo>
                    <a:lnTo>
                      <a:pt x="726" y="176"/>
                    </a:lnTo>
                    <a:lnTo>
                      <a:pt x="729" y="176"/>
                    </a:lnTo>
                    <a:lnTo>
                      <a:pt x="733" y="176"/>
                    </a:lnTo>
                    <a:lnTo>
                      <a:pt x="729" y="176"/>
                    </a:lnTo>
                    <a:lnTo>
                      <a:pt x="726" y="176"/>
                    </a:lnTo>
                    <a:lnTo>
                      <a:pt x="722" y="176"/>
                    </a:lnTo>
                    <a:lnTo>
                      <a:pt x="726" y="176"/>
                    </a:lnTo>
                    <a:lnTo>
                      <a:pt x="729" y="176"/>
                    </a:lnTo>
                    <a:lnTo>
                      <a:pt x="733" y="176"/>
                    </a:lnTo>
                    <a:lnTo>
                      <a:pt x="737" y="176"/>
                    </a:lnTo>
                    <a:close/>
                    <a:moveTo>
                      <a:pt x="865" y="146"/>
                    </a:moveTo>
                    <a:lnTo>
                      <a:pt x="872" y="146"/>
                    </a:lnTo>
                    <a:lnTo>
                      <a:pt x="876" y="146"/>
                    </a:lnTo>
                    <a:lnTo>
                      <a:pt x="880" y="146"/>
                    </a:lnTo>
                    <a:lnTo>
                      <a:pt x="883" y="146"/>
                    </a:lnTo>
                    <a:lnTo>
                      <a:pt x="883" y="150"/>
                    </a:lnTo>
                    <a:lnTo>
                      <a:pt x="876" y="150"/>
                    </a:lnTo>
                    <a:lnTo>
                      <a:pt x="872" y="150"/>
                    </a:lnTo>
                    <a:lnTo>
                      <a:pt x="872" y="154"/>
                    </a:lnTo>
                    <a:lnTo>
                      <a:pt x="868" y="154"/>
                    </a:lnTo>
                    <a:lnTo>
                      <a:pt x="865" y="154"/>
                    </a:lnTo>
                    <a:lnTo>
                      <a:pt x="861" y="158"/>
                    </a:lnTo>
                    <a:lnTo>
                      <a:pt x="861" y="161"/>
                    </a:lnTo>
                    <a:lnTo>
                      <a:pt x="857" y="161"/>
                    </a:lnTo>
                    <a:lnTo>
                      <a:pt x="857" y="165"/>
                    </a:lnTo>
                    <a:lnTo>
                      <a:pt x="861" y="165"/>
                    </a:lnTo>
                    <a:lnTo>
                      <a:pt x="861" y="169"/>
                    </a:lnTo>
                    <a:lnTo>
                      <a:pt x="865" y="169"/>
                    </a:lnTo>
                    <a:lnTo>
                      <a:pt x="861" y="169"/>
                    </a:lnTo>
                    <a:lnTo>
                      <a:pt x="861" y="173"/>
                    </a:lnTo>
                    <a:lnTo>
                      <a:pt x="861" y="176"/>
                    </a:lnTo>
                    <a:lnTo>
                      <a:pt x="865" y="176"/>
                    </a:lnTo>
                    <a:lnTo>
                      <a:pt x="865" y="180"/>
                    </a:lnTo>
                    <a:lnTo>
                      <a:pt x="868" y="180"/>
                    </a:lnTo>
                    <a:lnTo>
                      <a:pt x="876" y="184"/>
                    </a:lnTo>
                    <a:lnTo>
                      <a:pt x="880" y="184"/>
                    </a:lnTo>
                    <a:lnTo>
                      <a:pt x="883" y="184"/>
                    </a:lnTo>
                    <a:lnTo>
                      <a:pt x="887" y="188"/>
                    </a:lnTo>
                    <a:lnTo>
                      <a:pt x="883" y="188"/>
                    </a:lnTo>
                    <a:lnTo>
                      <a:pt x="880" y="188"/>
                    </a:lnTo>
                    <a:lnTo>
                      <a:pt x="876" y="188"/>
                    </a:lnTo>
                    <a:lnTo>
                      <a:pt x="872" y="188"/>
                    </a:lnTo>
                    <a:lnTo>
                      <a:pt x="868" y="188"/>
                    </a:lnTo>
                    <a:lnTo>
                      <a:pt x="865" y="188"/>
                    </a:lnTo>
                    <a:lnTo>
                      <a:pt x="865" y="191"/>
                    </a:lnTo>
                    <a:lnTo>
                      <a:pt x="861" y="191"/>
                    </a:lnTo>
                    <a:lnTo>
                      <a:pt x="857" y="191"/>
                    </a:lnTo>
                    <a:lnTo>
                      <a:pt x="853" y="191"/>
                    </a:lnTo>
                    <a:lnTo>
                      <a:pt x="857" y="191"/>
                    </a:lnTo>
                    <a:lnTo>
                      <a:pt x="861" y="191"/>
                    </a:lnTo>
                    <a:lnTo>
                      <a:pt x="865" y="191"/>
                    </a:lnTo>
                    <a:lnTo>
                      <a:pt x="868" y="188"/>
                    </a:lnTo>
                    <a:lnTo>
                      <a:pt x="872" y="188"/>
                    </a:lnTo>
                    <a:lnTo>
                      <a:pt x="876" y="188"/>
                    </a:lnTo>
                    <a:lnTo>
                      <a:pt x="880" y="188"/>
                    </a:lnTo>
                    <a:lnTo>
                      <a:pt x="883" y="188"/>
                    </a:lnTo>
                    <a:lnTo>
                      <a:pt x="880" y="188"/>
                    </a:lnTo>
                    <a:lnTo>
                      <a:pt x="883" y="188"/>
                    </a:lnTo>
                    <a:lnTo>
                      <a:pt x="883" y="191"/>
                    </a:lnTo>
                    <a:lnTo>
                      <a:pt x="887" y="191"/>
                    </a:lnTo>
                    <a:lnTo>
                      <a:pt x="887" y="188"/>
                    </a:lnTo>
                    <a:lnTo>
                      <a:pt x="887" y="184"/>
                    </a:lnTo>
                    <a:lnTo>
                      <a:pt x="891" y="184"/>
                    </a:lnTo>
                    <a:lnTo>
                      <a:pt x="891" y="180"/>
                    </a:lnTo>
                    <a:lnTo>
                      <a:pt x="887" y="180"/>
                    </a:lnTo>
                    <a:lnTo>
                      <a:pt x="883" y="180"/>
                    </a:lnTo>
                    <a:lnTo>
                      <a:pt x="880" y="180"/>
                    </a:lnTo>
                    <a:lnTo>
                      <a:pt x="872" y="180"/>
                    </a:lnTo>
                    <a:lnTo>
                      <a:pt x="876" y="176"/>
                    </a:lnTo>
                    <a:lnTo>
                      <a:pt x="872" y="176"/>
                    </a:lnTo>
                    <a:lnTo>
                      <a:pt x="868" y="176"/>
                    </a:lnTo>
                    <a:lnTo>
                      <a:pt x="865" y="176"/>
                    </a:lnTo>
                    <a:lnTo>
                      <a:pt x="868" y="173"/>
                    </a:lnTo>
                    <a:lnTo>
                      <a:pt x="872" y="176"/>
                    </a:lnTo>
                    <a:lnTo>
                      <a:pt x="876" y="173"/>
                    </a:lnTo>
                    <a:lnTo>
                      <a:pt x="880" y="173"/>
                    </a:lnTo>
                    <a:lnTo>
                      <a:pt x="883" y="173"/>
                    </a:lnTo>
                    <a:lnTo>
                      <a:pt x="887" y="173"/>
                    </a:lnTo>
                    <a:lnTo>
                      <a:pt x="891" y="173"/>
                    </a:lnTo>
                    <a:lnTo>
                      <a:pt x="895" y="176"/>
                    </a:lnTo>
                    <a:lnTo>
                      <a:pt x="895" y="173"/>
                    </a:lnTo>
                    <a:lnTo>
                      <a:pt x="891" y="173"/>
                    </a:lnTo>
                    <a:lnTo>
                      <a:pt x="887" y="173"/>
                    </a:lnTo>
                    <a:lnTo>
                      <a:pt x="883" y="169"/>
                    </a:lnTo>
                    <a:lnTo>
                      <a:pt x="887" y="169"/>
                    </a:lnTo>
                    <a:lnTo>
                      <a:pt x="891" y="169"/>
                    </a:lnTo>
                    <a:lnTo>
                      <a:pt x="883" y="169"/>
                    </a:lnTo>
                    <a:lnTo>
                      <a:pt x="887" y="169"/>
                    </a:lnTo>
                    <a:lnTo>
                      <a:pt x="883" y="169"/>
                    </a:lnTo>
                    <a:lnTo>
                      <a:pt x="880" y="169"/>
                    </a:lnTo>
                    <a:lnTo>
                      <a:pt x="876" y="169"/>
                    </a:lnTo>
                    <a:lnTo>
                      <a:pt x="872" y="165"/>
                    </a:lnTo>
                    <a:lnTo>
                      <a:pt x="876" y="165"/>
                    </a:lnTo>
                    <a:lnTo>
                      <a:pt x="872" y="165"/>
                    </a:lnTo>
                    <a:lnTo>
                      <a:pt x="872" y="161"/>
                    </a:lnTo>
                    <a:lnTo>
                      <a:pt x="876" y="161"/>
                    </a:lnTo>
                    <a:lnTo>
                      <a:pt x="880" y="161"/>
                    </a:lnTo>
                    <a:lnTo>
                      <a:pt x="883" y="161"/>
                    </a:lnTo>
                    <a:lnTo>
                      <a:pt x="887" y="161"/>
                    </a:lnTo>
                    <a:lnTo>
                      <a:pt x="891" y="161"/>
                    </a:lnTo>
                    <a:lnTo>
                      <a:pt x="895" y="161"/>
                    </a:lnTo>
                    <a:lnTo>
                      <a:pt x="898" y="161"/>
                    </a:lnTo>
                    <a:lnTo>
                      <a:pt x="895" y="161"/>
                    </a:lnTo>
                    <a:lnTo>
                      <a:pt x="891" y="161"/>
                    </a:lnTo>
                    <a:lnTo>
                      <a:pt x="887" y="161"/>
                    </a:lnTo>
                    <a:lnTo>
                      <a:pt x="883" y="161"/>
                    </a:lnTo>
                    <a:lnTo>
                      <a:pt x="883" y="158"/>
                    </a:lnTo>
                    <a:lnTo>
                      <a:pt x="880" y="158"/>
                    </a:lnTo>
                    <a:lnTo>
                      <a:pt x="876" y="158"/>
                    </a:lnTo>
                    <a:lnTo>
                      <a:pt x="880" y="158"/>
                    </a:lnTo>
                    <a:lnTo>
                      <a:pt x="883" y="158"/>
                    </a:lnTo>
                    <a:lnTo>
                      <a:pt x="887" y="158"/>
                    </a:lnTo>
                    <a:lnTo>
                      <a:pt x="891" y="158"/>
                    </a:lnTo>
                    <a:lnTo>
                      <a:pt x="895" y="158"/>
                    </a:lnTo>
                    <a:lnTo>
                      <a:pt x="898" y="158"/>
                    </a:lnTo>
                    <a:lnTo>
                      <a:pt x="902" y="158"/>
                    </a:lnTo>
                    <a:lnTo>
                      <a:pt x="906" y="158"/>
                    </a:lnTo>
                    <a:lnTo>
                      <a:pt x="902" y="158"/>
                    </a:lnTo>
                    <a:lnTo>
                      <a:pt x="898" y="158"/>
                    </a:lnTo>
                    <a:lnTo>
                      <a:pt x="895" y="158"/>
                    </a:lnTo>
                    <a:lnTo>
                      <a:pt x="891" y="158"/>
                    </a:lnTo>
                    <a:lnTo>
                      <a:pt x="887" y="158"/>
                    </a:lnTo>
                    <a:lnTo>
                      <a:pt x="883" y="158"/>
                    </a:lnTo>
                    <a:lnTo>
                      <a:pt x="880" y="158"/>
                    </a:lnTo>
                    <a:lnTo>
                      <a:pt x="880" y="154"/>
                    </a:lnTo>
                    <a:lnTo>
                      <a:pt x="883" y="154"/>
                    </a:lnTo>
                    <a:lnTo>
                      <a:pt x="887" y="154"/>
                    </a:lnTo>
                    <a:lnTo>
                      <a:pt x="891" y="154"/>
                    </a:lnTo>
                    <a:lnTo>
                      <a:pt x="895" y="154"/>
                    </a:lnTo>
                    <a:lnTo>
                      <a:pt x="891" y="154"/>
                    </a:lnTo>
                    <a:lnTo>
                      <a:pt x="887" y="154"/>
                    </a:lnTo>
                    <a:lnTo>
                      <a:pt x="891" y="154"/>
                    </a:lnTo>
                    <a:lnTo>
                      <a:pt x="895" y="150"/>
                    </a:lnTo>
                    <a:lnTo>
                      <a:pt x="898" y="150"/>
                    </a:lnTo>
                    <a:lnTo>
                      <a:pt x="902" y="154"/>
                    </a:lnTo>
                    <a:lnTo>
                      <a:pt x="906" y="154"/>
                    </a:lnTo>
                    <a:lnTo>
                      <a:pt x="902" y="154"/>
                    </a:lnTo>
                    <a:lnTo>
                      <a:pt x="902" y="150"/>
                    </a:lnTo>
                    <a:lnTo>
                      <a:pt x="898" y="150"/>
                    </a:lnTo>
                    <a:lnTo>
                      <a:pt x="902" y="150"/>
                    </a:lnTo>
                    <a:lnTo>
                      <a:pt x="906" y="150"/>
                    </a:lnTo>
                    <a:lnTo>
                      <a:pt x="910" y="150"/>
                    </a:lnTo>
                    <a:lnTo>
                      <a:pt x="914" y="150"/>
                    </a:lnTo>
                    <a:lnTo>
                      <a:pt x="917" y="146"/>
                    </a:lnTo>
                    <a:lnTo>
                      <a:pt x="921" y="146"/>
                    </a:lnTo>
                    <a:lnTo>
                      <a:pt x="925" y="146"/>
                    </a:lnTo>
                    <a:lnTo>
                      <a:pt x="929" y="146"/>
                    </a:lnTo>
                    <a:lnTo>
                      <a:pt x="936" y="146"/>
                    </a:lnTo>
                    <a:lnTo>
                      <a:pt x="940" y="150"/>
                    </a:lnTo>
                    <a:lnTo>
                      <a:pt x="944" y="150"/>
                    </a:lnTo>
                    <a:lnTo>
                      <a:pt x="944" y="154"/>
                    </a:lnTo>
                    <a:lnTo>
                      <a:pt x="947" y="158"/>
                    </a:lnTo>
                    <a:lnTo>
                      <a:pt x="951" y="158"/>
                    </a:lnTo>
                    <a:lnTo>
                      <a:pt x="951" y="161"/>
                    </a:lnTo>
                    <a:lnTo>
                      <a:pt x="955" y="161"/>
                    </a:lnTo>
                    <a:lnTo>
                      <a:pt x="959" y="161"/>
                    </a:lnTo>
                    <a:lnTo>
                      <a:pt x="959" y="165"/>
                    </a:lnTo>
                    <a:lnTo>
                      <a:pt x="955" y="165"/>
                    </a:lnTo>
                    <a:lnTo>
                      <a:pt x="951" y="165"/>
                    </a:lnTo>
                    <a:lnTo>
                      <a:pt x="947" y="169"/>
                    </a:lnTo>
                    <a:lnTo>
                      <a:pt x="944" y="169"/>
                    </a:lnTo>
                    <a:lnTo>
                      <a:pt x="940" y="169"/>
                    </a:lnTo>
                    <a:lnTo>
                      <a:pt x="940" y="173"/>
                    </a:lnTo>
                    <a:lnTo>
                      <a:pt x="944" y="173"/>
                    </a:lnTo>
                    <a:lnTo>
                      <a:pt x="944" y="169"/>
                    </a:lnTo>
                    <a:lnTo>
                      <a:pt x="947" y="169"/>
                    </a:lnTo>
                    <a:lnTo>
                      <a:pt x="951" y="169"/>
                    </a:lnTo>
                    <a:lnTo>
                      <a:pt x="951" y="165"/>
                    </a:lnTo>
                    <a:lnTo>
                      <a:pt x="955" y="165"/>
                    </a:lnTo>
                    <a:lnTo>
                      <a:pt x="955" y="169"/>
                    </a:lnTo>
                    <a:lnTo>
                      <a:pt x="951" y="169"/>
                    </a:lnTo>
                    <a:lnTo>
                      <a:pt x="947" y="169"/>
                    </a:lnTo>
                    <a:lnTo>
                      <a:pt x="947" y="173"/>
                    </a:lnTo>
                    <a:lnTo>
                      <a:pt x="951" y="173"/>
                    </a:lnTo>
                    <a:lnTo>
                      <a:pt x="947" y="173"/>
                    </a:lnTo>
                    <a:lnTo>
                      <a:pt x="944" y="173"/>
                    </a:lnTo>
                    <a:lnTo>
                      <a:pt x="947" y="173"/>
                    </a:lnTo>
                    <a:lnTo>
                      <a:pt x="947" y="176"/>
                    </a:lnTo>
                    <a:lnTo>
                      <a:pt x="951" y="176"/>
                    </a:lnTo>
                    <a:lnTo>
                      <a:pt x="955" y="176"/>
                    </a:lnTo>
                    <a:lnTo>
                      <a:pt x="955" y="173"/>
                    </a:lnTo>
                    <a:lnTo>
                      <a:pt x="959" y="173"/>
                    </a:lnTo>
                    <a:lnTo>
                      <a:pt x="955" y="173"/>
                    </a:lnTo>
                    <a:lnTo>
                      <a:pt x="959" y="169"/>
                    </a:lnTo>
                    <a:lnTo>
                      <a:pt x="959" y="173"/>
                    </a:lnTo>
                    <a:lnTo>
                      <a:pt x="962" y="173"/>
                    </a:lnTo>
                    <a:lnTo>
                      <a:pt x="966" y="173"/>
                    </a:lnTo>
                    <a:lnTo>
                      <a:pt x="962" y="173"/>
                    </a:lnTo>
                    <a:lnTo>
                      <a:pt x="959" y="169"/>
                    </a:lnTo>
                    <a:lnTo>
                      <a:pt x="962" y="169"/>
                    </a:lnTo>
                    <a:lnTo>
                      <a:pt x="966" y="169"/>
                    </a:lnTo>
                    <a:lnTo>
                      <a:pt x="966" y="173"/>
                    </a:lnTo>
                    <a:lnTo>
                      <a:pt x="970" y="169"/>
                    </a:lnTo>
                    <a:lnTo>
                      <a:pt x="974" y="169"/>
                    </a:lnTo>
                    <a:lnTo>
                      <a:pt x="977" y="169"/>
                    </a:lnTo>
                    <a:lnTo>
                      <a:pt x="977" y="173"/>
                    </a:lnTo>
                    <a:lnTo>
                      <a:pt x="974" y="176"/>
                    </a:lnTo>
                    <a:lnTo>
                      <a:pt x="977" y="176"/>
                    </a:lnTo>
                    <a:lnTo>
                      <a:pt x="981" y="176"/>
                    </a:lnTo>
                    <a:lnTo>
                      <a:pt x="985" y="176"/>
                    </a:lnTo>
                    <a:lnTo>
                      <a:pt x="981" y="176"/>
                    </a:lnTo>
                    <a:lnTo>
                      <a:pt x="977" y="176"/>
                    </a:lnTo>
                    <a:lnTo>
                      <a:pt x="977" y="173"/>
                    </a:lnTo>
                    <a:lnTo>
                      <a:pt x="981" y="173"/>
                    </a:lnTo>
                    <a:lnTo>
                      <a:pt x="985" y="173"/>
                    </a:lnTo>
                    <a:lnTo>
                      <a:pt x="985" y="176"/>
                    </a:lnTo>
                    <a:lnTo>
                      <a:pt x="989" y="176"/>
                    </a:lnTo>
                    <a:lnTo>
                      <a:pt x="992" y="176"/>
                    </a:lnTo>
                    <a:lnTo>
                      <a:pt x="992" y="180"/>
                    </a:lnTo>
                    <a:lnTo>
                      <a:pt x="996" y="180"/>
                    </a:lnTo>
                    <a:lnTo>
                      <a:pt x="992" y="180"/>
                    </a:lnTo>
                    <a:lnTo>
                      <a:pt x="992" y="176"/>
                    </a:lnTo>
                    <a:lnTo>
                      <a:pt x="989" y="176"/>
                    </a:lnTo>
                    <a:lnTo>
                      <a:pt x="992" y="176"/>
                    </a:lnTo>
                    <a:lnTo>
                      <a:pt x="996" y="180"/>
                    </a:lnTo>
                    <a:lnTo>
                      <a:pt x="996" y="176"/>
                    </a:lnTo>
                    <a:lnTo>
                      <a:pt x="992" y="176"/>
                    </a:lnTo>
                    <a:lnTo>
                      <a:pt x="989" y="176"/>
                    </a:lnTo>
                    <a:lnTo>
                      <a:pt x="989" y="173"/>
                    </a:lnTo>
                    <a:lnTo>
                      <a:pt x="985" y="173"/>
                    </a:lnTo>
                    <a:lnTo>
                      <a:pt x="981" y="173"/>
                    </a:lnTo>
                    <a:lnTo>
                      <a:pt x="977" y="173"/>
                    </a:lnTo>
                    <a:lnTo>
                      <a:pt x="981" y="169"/>
                    </a:lnTo>
                    <a:lnTo>
                      <a:pt x="985" y="169"/>
                    </a:lnTo>
                    <a:lnTo>
                      <a:pt x="985" y="173"/>
                    </a:lnTo>
                    <a:lnTo>
                      <a:pt x="985" y="169"/>
                    </a:lnTo>
                    <a:lnTo>
                      <a:pt x="989" y="169"/>
                    </a:lnTo>
                    <a:lnTo>
                      <a:pt x="992" y="169"/>
                    </a:lnTo>
                    <a:lnTo>
                      <a:pt x="996" y="173"/>
                    </a:lnTo>
                    <a:lnTo>
                      <a:pt x="1000" y="173"/>
                    </a:lnTo>
                    <a:lnTo>
                      <a:pt x="1004" y="173"/>
                    </a:lnTo>
                    <a:lnTo>
                      <a:pt x="1007" y="173"/>
                    </a:lnTo>
                    <a:lnTo>
                      <a:pt x="1004" y="173"/>
                    </a:lnTo>
                    <a:lnTo>
                      <a:pt x="1000" y="173"/>
                    </a:lnTo>
                    <a:lnTo>
                      <a:pt x="996" y="173"/>
                    </a:lnTo>
                    <a:lnTo>
                      <a:pt x="996" y="169"/>
                    </a:lnTo>
                    <a:lnTo>
                      <a:pt x="992" y="169"/>
                    </a:lnTo>
                    <a:lnTo>
                      <a:pt x="989" y="169"/>
                    </a:lnTo>
                    <a:lnTo>
                      <a:pt x="985" y="169"/>
                    </a:lnTo>
                    <a:lnTo>
                      <a:pt x="985" y="165"/>
                    </a:lnTo>
                    <a:lnTo>
                      <a:pt x="989" y="165"/>
                    </a:lnTo>
                    <a:lnTo>
                      <a:pt x="992" y="165"/>
                    </a:lnTo>
                    <a:lnTo>
                      <a:pt x="996" y="165"/>
                    </a:lnTo>
                    <a:lnTo>
                      <a:pt x="1000" y="165"/>
                    </a:lnTo>
                    <a:lnTo>
                      <a:pt x="1000" y="161"/>
                    </a:lnTo>
                    <a:lnTo>
                      <a:pt x="1004" y="161"/>
                    </a:lnTo>
                    <a:lnTo>
                      <a:pt x="1007" y="161"/>
                    </a:lnTo>
                    <a:lnTo>
                      <a:pt x="1011" y="165"/>
                    </a:lnTo>
                    <a:lnTo>
                      <a:pt x="1015" y="165"/>
                    </a:lnTo>
                    <a:lnTo>
                      <a:pt x="1019" y="165"/>
                    </a:lnTo>
                    <a:lnTo>
                      <a:pt x="1022" y="165"/>
                    </a:lnTo>
                    <a:lnTo>
                      <a:pt x="1022" y="169"/>
                    </a:lnTo>
                    <a:lnTo>
                      <a:pt x="1022" y="165"/>
                    </a:lnTo>
                    <a:lnTo>
                      <a:pt x="1026" y="165"/>
                    </a:lnTo>
                    <a:lnTo>
                      <a:pt x="1030" y="165"/>
                    </a:lnTo>
                    <a:lnTo>
                      <a:pt x="1034" y="165"/>
                    </a:lnTo>
                    <a:lnTo>
                      <a:pt x="1038" y="169"/>
                    </a:lnTo>
                    <a:lnTo>
                      <a:pt x="1041" y="169"/>
                    </a:lnTo>
                    <a:lnTo>
                      <a:pt x="1041" y="173"/>
                    </a:lnTo>
                    <a:lnTo>
                      <a:pt x="1038" y="173"/>
                    </a:lnTo>
                    <a:lnTo>
                      <a:pt x="1034" y="173"/>
                    </a:lnTo>
                    <a:lnTo>
                      <a:pt x="1030" y="173"/>
                    </a:lnTo>
                    <a:lnTo>
                      <a:pt x="1026" y="173"/>
                    </a:lnTo>
                    <a:lnTo>
                      <a:pt x="1022" y="173"/>
                    </a:lnTo>
                    <a:lnTo>
                      <a:pt x="1022" y="176"/>
                    </a:lnTo>
                    <a:lnTo>
                      <a:pt x="1019" y="176"/>
                    </a:lnTo>
                    <a:lnTo>
                      <a:pt x="1022" y="176"/>
                    </a:lnTo>
                    <a:lnTo>
                      <a:pt x="1022" y="173"/>
                    </a:lnTo>
                    <a:lnTo>
                      <a:pt x="1026" y="173"/>
                    </a:lnTo>
                    <a:lnTo>
                      <a:pt x="1030" y="173"/>
                    </a:lnTo>
                    <a:lnTo>
                      <a:pt x="1034" y="173"/>
                    </a:lnTo>
                    <a:lnTo>
                      <a:pt x="1038" y="173"/>
                    </a:lnTo>
                    <a:lnTo>
                      <a:pt x="1034" y="173"/>
                    </a:lnTo>
                    <a:lnTo>
                      <a:pt x="1034" y="176"/>
                    </a:lnTo>
                    <a:lnTo>
                      <a:pt x="1030" y="176"/>
                    </a:lnTo>
                    <a:lnTo>
                      <a:pt x="1026" y="180"/>
                    </a:lnTo>
                    <a:lnTo>
                      <a:pt x="1022" y="180"/>
                    </a:lnTo>
                    <a:lnTo>
                      <a:pt x="1026" y="180"/>
                    </a:lnTo>
                    <a:lnTo>
                      <a:pt x="1030" y="176"/>
                    </a:lnTo>
                    <a:lnTo>
                      <a:pt x="1034" y="176"/>
                    </a:lnTo>
                    <a:lnTo>
                      <a:pt x="1038" y="176"/>
                    </a:lnTo>
                    <a:lnTo>
                      <a:pt x="1038" y="173"/>
                    </a:lnTo>
                    <a:lnTo>
                      <a:pt x="1041" y="173"/>
                    </a:lnTo>
                    <a:lnTo>
                      <a:pt x="1045" y="173"/>
                    </a:lnTo>
                    <a:lnTo>
                      <a:pt x="1049" y="173"/>
                    </a:lnTo>
                    <a:lnTo>
                      <a:pt x="1053" y="173"/>
                    </a:lnTo>
                    <a:lnTo>
                      <a:pt x="1053" y="176"/>
                    </a:lnTo>
                    <a:lnTo>
                      <a:pt x="1049" y="176"/>
                    </a:lnTo>
                    <a:lnTo>
                      <a:pt x="1045" y="176"/>
                    </a:lnTo>
                    <a:lnTo>
                      <a:pt x="1045" y="180"/>
                    </a:lnTo>
                    <a:lnTo>
                      <a:pt x="1041" y="180"/>
                    </a:lnTo>
                    <a:lnTo>
                      <a:pt x="1038" y="180"/>
                    </a:lnTo>
                    <a:lnTo>
                      <a:pt x="1034" y="180"/>
                    </a:lnTo>
                    <a:lnTo>
                      <a:pt x="1038" y="180"/>
                    </a:lnTo>
                    <a:lnTo>
                      <a:pt x="1041" y="180"/>
                    </a:lnTo>
                    <a:lnTo>
                      <a:pt x="1038" y="180"/>
                    </a:lnTo>
                    <a:lnTo>
                      <a:pt x="1034" y="184"/>
                    </a:lnTo>
                    <a:lnTo>
                      <a:pt x="1038" y="184"/>
                    </a:lnTo>
                    <a:lnTo>
                      <a:pt x="1041" y="180"/>
                    </a:lnTo>
                    <a:lnTo>
                      <a:pt x="1045" y="180"/>
                    </a:lnTo>
                    <a:lnTo>
                      <a:pt x="1041" y="184"/>
                    </a:lnTo>
                    <a:lnTo>
                      <a:pt x="1038" y="184"/>
                    </a:lnTo>
                    <a:lnTo>
                      <a:pt x="1041" y="184"/>
                    </a:lnTo>
                    <a:lnTo>
                      <a:pt x="1045" y="184"/>
                    </a:lnTo>
                    <a:lnTo>
                      <a:pt x="1041" y="188"/>
                    </a:lnTo>
                    <a:lnTo>
                      <a:pt x="1038" y="188"/>
                    </a:lnTo>
                    <a:lnTo>
                      <a:pt x="1041" y="188"/>
                    </a:lnTo>
                    <a:lnTo>
                      <a:pt x="1045" y="184"/>
                    </a:lnTo>
                    <a:lnTo>
                      <a:pt x="1045" y="180"/>
                    </a:lnTo>
                    <a:lnTo>
                      <a:pt x="1049" y="180"/>
                    </a:lnTo>
                    <a:lnTo>
                      <a:pt x="1053" y="180"/>
                    </a:lnTo>
                    <a:lnTo>
                      <a:pt x="1053" y="184"/>
                    </a:lnTo>
                    <a:lnTo>
                      <a:pt x="1053" y="180"/>
                    </a:lnTo>
                    <a:lnTo>
                      <a:pt x="1056" y="180"/>
                    </a:lnTo>
                    <a:lnTo>
                      <a:pt x="1060" y="180"/>
                    </a:lnTo>
                    <a:lnTo>
                      <a:pt x="1064" y="180"/>
                    </a:lnTo>
                    <a:lnTo>
                      <a:pt x="1060" y="180"/>
                    </a:lnTo>
                    <a:lnTo>
                      <a:pt x="1056" y="180"/>
                    </a:lnTo>
                    <a:lnTo>
                      <a:pt x="1056" y="184"/>
                    </a:lnTo>
                    <a:lnTo>
                      <a:pt x="1053" y="184"/>
                    </a:lnTo>
                    <a:lnTo>
                      <a:pt x="1056" y="184"/>
                    </a:lnTo>
                    <a:lnTo>
                      <a:pt x="1053" y="188"/>
                    </a:lnTo>
                    <a:lnTo>
                      <a:pt x="1056" y="188"/>
                    </a:lnTo>
                    <a:lnTo>
                      <a:pt x="1056" y="184"/>
                    </a:lnTo>
                    <a:lnTo>
                      <a:pt x="1060" y="180"/>
                    </a:lnTo>
                    <a:lnTo>
                      <a:pt x="1064" y="180"/>
                    </a:lnTo>
                    <a:lnTo>
                      <a:pt x="1064" y="184"/>
                    </a:lnTo>
                    <a:lnTo>
                      <a:pt x="1060" y="184"/>
                    </a:lnTo>
                    <a:lnTo>
                      <a:pt x="1064" y="184"/>
                    </a:lnTo>
                    <a:lnTo>
                      <a:pt x="1064" y="188"/>
                    </a:lnTo>
                    <a:lnTo>
                      <a:pt x="1060" y="188"/>
                    </a:lnTo>
                    <a:lnTo>
                      <a:pt x="1056" y="191"/>
                    </a:lnTo>
                    <a:lnTo>
                      <a:pt x="1060" y="191"/>
                    </a:lnTo>
                    <a:lnTo>
                      <a:pt x="1060" y="188"/>
                    </a:lnTo>
                    <a:lnTo>
                      <a:pt x="1064" y="188"/>
                    </a:lnTo>
                    <a:lnTo>
                      <a:pt x="1064" y="184"/>
                    </a:lnTo>
                    <a:lnTo>
                      <a:pt x="1068" y="184"/>
                    </a:lnTo>
                    <a:lnTo>
                      <a:pt x="1071" y="188"/>
                    </a:lnTo>
                    <a:lnTo>
                      <a:pt x="1068" y="188"/>
                    </a:lnTo>
                    <a:lnTo>
                      <a:pt x="1064" y="191"/>
                    </a:lnTo>
                    <a:lnTo>
                      <a:pt x="1068" y="188"/>
                    </a:lnTo>
                    <a:lnTo>
                      <a:pt x="1071" y="188"/>
                    </a:lnTo>
                    <a:lnTo>
                      <a:pt x="1071" y="184"/>
                    </a:lnTo>
                    <a:lnTo>
                      <a:pt x="1075" y="184"/>
                    </a:lnTo>
                    <a:lnTo>
                      <a:pt x="1079" y="184"/>
                    </a:lnTo>
                    <a:lnTo>
                      <a:pt x="1079" y="180"/>
                    </a:lnTo>
                    <a:lnTo>
                      <a:pt x="1083" y="180"/>
                    </a:lnTo>
                    <a:lnTo>
                      <a:pt x="1086" y="180"/>
                    </a:lnTo>
                    <a:lnTo>
                      <a:pt x="1090" y="184"/>
                    </a:lnTo>
                    <a:lnTo>
                      <a:pt x="1094" y="184"/>
                    </a:lnTo>
                    <a:lnTo>
                      <a:pt x="1098" y="184"/>
                    </a:lnTo>
                    <a:lnTo>
                      <a:pt x="1101" y="188"/>
                    </a:lnTo>
                    <a:lnTo>
                      <a:pt x="1098" y="188"/>
                    </a:lnTo>
                    <a:lnTo>
                      <a:pt x="1094" y="191"/>
                    </a:lnTo>
                    <a:lnTo>
                      <a:pt x="1094" y="188"/>
                    </a:lnTo>
                    <a:lnTo>
                      <a:pt x="1090" y="188"/>
                    </a:lnTo>
                    <a:lnTo>
                      <a:pt x="1086" y="188"/>
                    </a:lnTo>
                    <a:lnTo>
                      <a:pt x="1086" y="191"/>
                    </a:lnTo>
                    <a:lnTo>
                      <a:pt x="1083" y="191"/>
                    </a:lnTo>
                    <a:lnTo>
                      <a:pt x="1079" y="191"/>
                    </a:lnTo>
                    <a:lnTo>
                      <a:pt x="1075" y="195"/>
                    </a:lnTo>
                    <a:lnTo>
                      <a:pt x="1079" y="195"/>
                    </a:lnTo>
                    <a:lnTo>
                      <a:pt x="1079" y="191"/>
                    </a:lnTo>
                    <a:lnTo>
                      <a:pt x="1083" y="191"/>
                    </a:lnTo>
                    <a:lnTo>
                      <a:pt x="1086" y="191"/>
                    </a:lnTo>
                    <a:lnTo>
                      <a:pt x="1083" y="195"/>
                    </a:lnTo>
                    <a:lnTo>
                      <a:pt x="1079" y="195"/>
                    </a:lnTo>
                    <a:lnTo>
                      <a:pt x="1083" y="195"/>
                    </a:lnTo>
                    <a:lnTo>
                      <a:pt x="1086" y="195"/>
                    </a:lnTo>
                    <a:lnTo>
                      <a:pt x="1090" y="195"/>
                    </a:lnTo>
                    <a:lnTo>
                      <a:pt x="1094" y="191"/>
                    </a:lnTo>
                    <a:lnTo>
                      <a:pt x="1098" y="191"/>
                    </a:lnTo>
                    <a:lnTo>
                      <a:pt x="1101" y="191"/>
                    </a:lnTo>
                    <a:lnTo>
                      <a:pt x="1105" y="188"/>
                    </a:lnTo>
                    <a:lnTo>
                      <a:pt x="1109" y="188"/>
                    </a:lnTo>
                    <a:lnTo>
                      <a:pt x="1109" y="191"/>
                    </a:lnTo>
                    <a:lnTo>
                      <a:pt x="1105" y="195"/>
                    </a:lnTo>
                    <a:lnTo>
                      <a:pt x="1101" y="195"/>
                    </a:lnTo>
                    <a:lnTo>
                      <a:pt x="1101" y="199"/>
                    </a:lnTo>
                    <a:lnTo>
                      <a:pt x="1098" y="199"/>
                    </a:lnTo>
                    <a:lnTo>
                      <a:pt x="1098" y="195"/>
                    </a:lnTo>
                    <a:lnTo>
                      <a:pt x="1094" y="195"/>
                    </a:lnTo>
                    <a:lnTo>
                      <a:pt x="1094" y="199"/>
                    </a:lnTo>
                    <a:lnTo>
                      <a:pt x="1090" y="199"/>
                    </a:lnTo>
                    <a:lnTo>
                      <a:pt x="1090" y="203"/>
                    </a:lnTo>
                    <a:lnTo>
                      <a:pt x="1094" y="199"/>
                    </a:lnTo>
                    <a:lnTo>
                      <a:pt x="1098" y="199"/>
                    </a:lnTo>
                    <a:lnTo>
                      <a:pt x="1101" y="199"/>
                    </a:lnTo>
                    <a:lnTo>
                      <a:pt x="1098" y="199"/>
                    </a:lnTo>
                    <a:lnTo>
                      <a:pt x="1098" y="203"/>
                    </a:lnTo>
                    <a:lnTo>
                      <a:pt x="1094" y="206"/>
                    </a:lnTo>
                    <a:lnTo>
                      <a:pt x="1098" y="206"/>
                    </a:lnTo>
                    <a:lnTo>
                      <a:pt x="1098" y="203"/>
                    </a:lnTo>
                    <a:lnTo>
                      <a:pt x="1101" y="203"/>
                    </a:lnTo>
                    <a:lnTo>
                      <a:pt x="1098" y="203"/>
                    </a:lnTo>
                    <a:lnTo>
                      <a:pt x="1101" y="199"/>
                    </a:lnTo>
                    <a:lnTo>
                      <a:pt x="1101" y="195"/>
                    </a:lnTo>
                    <a:lnTo>
                      <a:pt x="1105" y="195"/>
                    </a:lnTo>
                    <a:lnTo>
                      <a:pt x="1109" y="195"/>
                    </a:lnTo>
                    <a:lnTo>
                      <a:pt x="1113" y="195"/>
                    </a:lnTo>
                    <a:lnTo>
                      <a:pt x="1116" y="195"/>
                    </a:lnTo>
                    <a:lnTo>
                      <a:pt x="1120" y="191"/>
                    </a:lnTo>
                    <a:lnTo>
                      <a:pt x="1124" y="191"/>
                    </a:lnTo>
                    <a:lnTo>
                      <a:pt x="1120" y="195"/>
                    </a:lnTo>
                    <a:lnTo>
                      <a:pt x="1116" y="195"/>
                    </a:lnTo>
                    <a:lnTo>
                      <a:pt x="1113" y="195"/>
                    </a:lnTo>
                    <a:lnTo>
                      <a:pt x="1113" y="199"/>
                    </a:lnTo>
                    <a:lnTo>
                      <a:pt x="1113" y="195"/>
                    </a:lnTo>
                    <a:lnTo>
                      <a:pt x="1116" y="195"/>
                    </a:lnTo>
                    <a:lnTo>
                      <a:pt x="1120" y="195"/>
                    </a:lnTo>
                    <a:lnTo>
                      <a:pt x="1124" y="195"/>
                    </a:lnTo>
                    <a:lnTo>
                      <a:pt x="1128" y="195"/>
                    </a:lnTo>
                    <a:lnTo>
                      <a:pt x="1131" y="195"/>
                    </a:lnTo>
                    <a:lnTo>
                      <a:pt x="1135" y="195"/>
                    </a:lnTo>
                    <a:lnTo>
                      <a:pt x="1139" y="195"/>
                    </a:lnTo>
                    <a:lnTo>
                      <a:pt x="1143" y="195"/>
                    </a:lnTo>
                    <a:lnTo>
                      <a:pt x="1143" y="199"/>
                    </a:lnTo>
                    <a:lnTo>
                      <a:pt x="1146" y="199"/>
                    </a:lnTo>
                    <a:lnTo>
                      <a:pt x="1143" y="199"/>
                    </a:lnTo>
                    <a:lnTo>
                      <a:pt x="1139" y="199"/>
                    </a:lnTo>
                    <a:lnTo>
                      <a:pt x="1139" y="203"/>
                    </a:lnTo>
                    <a:lnTo>
                      <a:pt x="1135" y="203"/>
                    </a:lnTo>
                    <a:lnTo>
                      <a:pt x="1131" y="203"/>
                    </a:lnTo>
                    <a:lnTo>
                      <a:pt x="1128" y="203"/>
                    </a:lnTo>
                    <a:lnTo>
                      <a:pt x="1124" y="203"/>
                    </a:lnTo>
                    <a:lnTo>
                      <a:pt x="1120" y="203"/>
                    </a:lnTo>
                    <a:lnTo>
                      <a:pt x="1120" y="206"/>
                    </a:lnTo>
                    <a:lnTo>
                      <a:pt x="1116" y="206"/>
                    </a:lnTo>
                    <a:lnTo>
                      <a:pt x="1120" y="206"/>
                    </a:lnTo>
                    <a:lnTo>
                      <a:pt x="1116" y="206"/>
                    </a:lnTo>
                    <a:lnTo>
                      <a:pt x="1113" y="206"/>
                    </a:lnTo>
                    <a:lnTo>
                      <a:pt x="1113" y="210"/>
                    </a:lnTo>
                    <a:lnTo>
                      <a:pt x="1116" y="206"/>
                    </a:lnTo>
                    <a:lnTo>
                      <a:pt x="1120" y="206"/>
                    </a:lnTo>
                    <a:lnTo>
                      <a:pt x="1124" y="206"/>
                    </a:lnTo>
                    <a:lnTo>
                      <a:pt x="1120" y="206"/>
                    </a:lnTo>
                    <a:lnTo>
                      <a:pt x="1124" y="206"/>
                    </a:lnTo>
                    <a:lnTo>
                      <a:pt x="1124" y="203"/>
                    </a:lnTo>
                    <a:lnTo>
                      <a:pt x="1128" y="203"/>
                    </a:lnTo>
                    <a:lnTo>
                      <a:pt x="1131" y="203"/>
                    </a:lnTo>
                    <a:lnTo>
                      <a:pt x="1135" y="203"/>
                    </a:lnTo>
                    <a:lnTo>
                      <a:pt x="1139" y="203"/>
                    </a:lnTo>
                    <a:lnTo>
                      <a:pt x="1139" y="206"/>
                    </a:lnTo>
                    <a:lnTo>
                      <a:pt x="1135" y="206"/>
                    </a:lnTo>
                    <a:lnTo>
                      <a:pt x="1131" y="206"/>
                    </a:lnTo>
                    <a:lnTo>
                      <a:pt x="1128" y="206"/>
                    </a:lnTo>
                    <a:lnTo>
                      <a:pt x="1128" y="210"/>
                    </a:lnTo>
                    <a:lnTo>
                      <a:pt x="1124" y="210"/>
                    </a:lnTo>
                    <a:lnTo>
                      <a:pt x="1120" y="210"/>
                    </a:lnTo>
                    <a:lnTo>
                      <a:pt x="1120" y="214"/>
                    </a:lnTo>
                    <a:lnTo>
                      <a:pt x="1120" y="210"/>
                    </a:lnTo>
                    <a:lnTo>
                      <a:pt x="1124" y="210"/>
                    </a:lnTo>
                    <a:lnTo>
                      <a:pt x="1128" y="210"/>
                    </a:lnTo>
                    <a:lnTo>
                      <a:pt x="1131" y="210"/>
                    </a:lnTo>
                    <a:lnTo>
                      <a:pt x="1131" y="206"/>
                    </a:lnTo>
                    <a:lnTo>
                      <a:pt x="1135" y="206"/>
                    </a:lnTo>
                    <a:lnTo>
                      <a:pt x="1139" y="206"/>
                    </a:lnTo>
                    <a:lnTo>
                      <a:pt x="1143" y="206"/>
                    </a:lnTo>
                    <a:lnTo>
                      <a:pt x="1146" y="206"/>
                    </a:lnTo>
                    <a:lnTo>
                      <a:pt x="1146" y="203"/>
                    </a:lnTo>
                    <a:lnTo>
                      <a:pt x="1150" y="203"/>
                    </a:lnTo>
                    <a:lnTo>
                      <a:pt x="1154" y="203"/>
                    </a:lnTo>
                    <a:lnTo>
                      <a:pt x="1158" y="203"/>
                    </a:lnTo>
                    <a:lnTo>
                      <a:pt x="1158" y="206"/>
                    </a:lnTo>
                    <a:lnTo>
                      <a:pt x="1162" y="206"/>
                    </a:lnTo>
                    <a:lnTo>
                      <a:pt x="1165" y="210"/>
                    </a:lnTo>
                    <a:lnTo>
                      <a:pt x="1162" y="210"/>
                    </a:lnTo>
                    <a:lnTo>
                      <a:pt x="1158" y="210"/>
                    </a:lnTo>
                    <a:lnTo>
                      <a:pt x="1154" y="210"/>
                    </a:lnTo>
                    <a:lnTo>
                      <a:pt x="1150" y="210"/>
                    </a:lnTo>
                    <a:lnTo>
                      <a:pt x="1146" y="210"/>
                    </a:lnTo>
                    <a:lnTo>
                      <a:pt x="1146" y="214"/>
                    </a:lnTo>
                    <a:lnTo>
                      <a:pt x="1143" y="214"/>
                    </a:lnTo>
                    <a:lnTo>
                      <a:pt x="1139" y="210"/>
                    </a:lnTo>
                    <a:lnTo>
                      <a:pt x="1135" y="214"/>
                    </a:lnTo>
                    <a:lnTo>
                      <a:pt x="1131" y="214"/>
                    </a:lnTo>
                    <a:lnTo>
                      <a:pt x="1128" y="214"/>
                    </a:lnTo>
                    <a:lnTo>
                      <a:pt x="1124" y="214"/>
                    </a:lnTo>
                    <a:lnTo>
                      <a:pt x="1120" y="214"/>
                    </a:lnTo>
                    <a:lnTo>
                      <a:pt x="1116" y="214"/>
                    </a:lnTo>
                    <a:lnTo>
                      <a:pt x="1120" y="214"/>
                    </a:lnTo>
                    <a:lnTo>
                      <a:pt x="1124" y="214"/>
                    </a:lnTo>
                    <a:lnTo>
                      <a:pt x="1128" y="214"/>
                    </a:lnTo>
                    <a:lnTo>
                      <a:pt x="1131" y="214"/>
                    </a:lnTo>
                    <a:lnTo>
                      <a:pt x="1135" y="214"/>
                    </a:lnTo>
                    <a:lnTo>
                      <a:pt x="1139" y="214"/>
                    </a:lnTo>
                    <a:lnTo>
                      <a:pt x="1143" y="214"/>
                    </a:lnTo>
                    <a:lnTo>
                      <a:pt x="1146" y="214"/>
                    </a:lnTo>
                    <a:lnTo>
                      <a:pt x="1150" y="214"/>
                    </a:lnTo>
                    <a:lnTo>
                      <a:pt x="1154" y="214"/>
                    </a:lnTo>
                    <a:lnTo>
                      <a:pt x="1158" y="214"/>
                    </a:lnTo>
                    <a:lnTo>
                      <a:pt x="1162" y="214"/>
                    </a:lnTo>
                    <a:lnTo>
                      <a:pt x="1165" y="218"/>
                    </a:lnTo>
                    <a:lnTo>
                      <a:pt x="1169" y="218"/>
                    </a:lnTo>
                    <a:lnTo>
                      <a:pt x="1173" y="218"/>
                    </a:lnTo>
                    <a:lnTo>
                      <a:pt x="1169" y="218"/>
                    </a:lnTo>
                    <a:lnTo>
                      <a:pt x="1169" y="222"/>
                    </a:lnTo>
                    <a:lnTo>
                      <a:pt x="1165" y="218"/>
                    </a:lnTo>
                    <a:lnTo>
                      <a:pt x="1162" y="218"/>
                    </a:lnTo>
                    <a:lnTo>
                      <a:pt x="1158" y="218"/>
                    </a:lnTo>
                    <a:lnTo>
                      <a:pt x="1158" y="222"/>
                    </a:lnTo>
                    <a:lnTo>
                      <a:pt x="1154" y="218"/>
                    </a:lnTo>
                    <a:lnTo>
                      <a:pt x="1146" y="218"/>
                    </a:lnTo>
                    <a:lnTo>
                      <a:pt x="1143" y="218"/>
                    </a:lnTo>
                    <a:lnTo>
                      <a:pt x="1139" y="218"/>
                    </a:lnTo>
                    <a:lnTo>
                      <a:pt x="1135" y="218"/>
                    </a:lnTo>
                    <a:lnTo>
                      <a:pt x="1131" y="218"/>
                    </a:lnTo>
                    <a:lnTo>
                      <a:pt x="1135" y="218"/>
                    </a:lnTo>
                    <a:lnTo>
                      <a:pt x="1139" y="218"/>
                    </a:lnTo>
                    <a:lnTo>
                      <a:pt x="1143" y="218"/>
                    </a:lnTo>
                    <a:lnTo>
                      <a:pt x="1146" y="218"/>
                    </a:lnTo>
                    <a:lnTo>
                      <a:pt x="1150" y="218"/>
                    </a:lnTo>
                    <a:lnTo>
                      <a:pt x="1146" y="218"/>
                    </a:lnTo>
                    <a:lnTo>
                      <a:pt x="1143" y="218"/>
                    </a:lnTo>
                    <a:lnTo>
                      <a:pt x="1139" y="218"/>
                    </a:lnTo>
                    <a:lnTo>
                      <a:pt x="1135" y="218"/>
                    </a:lnTo>
                    <a:lnTo>
                      <a:pt x="1139" y="218"/>
                    </a:lnTo>
                    <a:lnTo>
                      <a:pt x="1143" y="218"/>
                    </a:lnTo>
                    <a:lnTo>
                      <a:pt x="1139" y="222"/>
                    </a:lnTo>
                    <a:lnTo>
                      <a:pt x="1135" y="222"/>
                    </a:lnTo>
                    <a:lnTo>
                      <a:pt x="1139" y="222"/>
                    </a:lnTo>
                    <a:lnTo>
                      <a:pt x="1143" y="218"/>
                    </a:lnTo>
                    <a:lnTo>
                      <a:pt x="1146" y="222"/>
                    </a:lnTo>
                    <a:lnTo>
                      <a:pt x="1150" y="222"/>
                    </a:lnTo>
                    <a:lnTo>
                      <a:pt x="1154" y="222"/>
                    </a:lnTo>
                    <a:lnTo>
                      <a:pt x="1150" y="222"/>
                    </a:lnTo>
                    <a:lnTo>
                      <a:pt x="1146" y="222"/>
                    </a:lnTo>
                    <a:lnTo>
                      <a:pt x="1143" y="222"/>
                    </a:lnTo>
                    <a:lnTo>
                      <a:pt x="1146" y="222"/>
                    </a:lnTo>
                    <a:lnTo>
                      <a:pt x="1150" y="222"/>
                    </a:lnTo>
                    <a:lnTo>
                      <a:pt x="1150" y="225"/>
                    </a:lnTo>
                    <a:lnTo>
                      <a:pt x="1146" y="225"/>
                    </a:lnTo>
                    <a:lnTo>
                      <a:pt x="1143" y="225"/>
                    </a:lnTo>
                    <a:lnTo>
                      <a:pt x="1146" y="225"/>
                    </a:lnTo>
                    <a:lnTo>
                      <a:pt x="1150" y="225"/>
                    </a:lnTo>
                    <a:lnTo>
                      <a:pt x="1154" y="225"/>
                    </a:lnTo>
                    <a:lnTo>
                      <a:pt x="1150" y="225"/>
                    </a:lnTo>
                    <a:lnTo>
                      <a:pt x="1146" y="225"/>
                    </a:lnTo>
                    <a:lnTo>
                      <a:pt x="1143" y="225"/>
                    </a:lnTo>
                    <a:lnTo>
                      <a:pt x="1139" y="225"/>
                    </a:lnTo>
                    <a:lnTo>
                      <a:pt x="1143" y="225"/>
                    </a:lnTo>
                    <a:lnTo>
                      <a:pt x="1139" y="225"/>
                    </a:lnTo>
                    <a:lnTo>
                      <a:pt x="1135" y="225"/>
                    </a:lnTo>
                    <a:lnTo>
                      <a:pt x="1131" y="225"/>
                    </a:lnTo>
                    <a:lnTo>
                      <a:pt x="1128" y="225"/>
                    </a:lnTo>
                    <a:lnTo>
                      <a:pt x="1131" y="225"/>
                    </a:lnTo>
                    <a:lnTo>
                      <a:pt x="1128" y="225"/>
                    </a:lnTo>
                    <a:lnTo>
                      <a:pt x="1131" y="225"/>
                    </a:lnTo>
                    <a:lnTo>
                      <a:pt x="1135" y="225"/>
                    </a:lnTo>
                    <a:lnTo>
                      <a:pt x="1146" y="225"/>
                    </a:lnTo>
                    <a:lnTo>
                      <a:pt x="1150" y="229"/>
                    </a:lnTo>
                    <a:lnTo>
                      <a:pt x="1146" y="229"/>
                    </a:lnTo>
                    <a:lnTo>
                      <a:pt x="1143" y="229"/>
                    </a:lnTo>
                    <a:lnTo>
                      <a:pt x="1139" y="229"/>
                    </a:lnTo>
                    <a:lnTo>
                      <a:pt x="1135" y="229"/>
                    </a:lnTo>
                    <a:lnTo>
                      <a:pt x="1139" y="229"/>
                    </a:lnTo>
                    <a:lnTo>
                      <a:pt x="1143" y="229"/>
                    </a:lnTo>
                    <a:lnTo>
                      <a:pt x="1139" y="229"/>
                    </a:lnTo>
                    <a:lnTo>
                      <a:pt x="1143" y="229"/>
                    </a:lnTo>
                    <a:lnTo>
                      <a:pt x="1146" y="229"/>
                    </a:lnTo>
                    <a:lnTo>
                      <a:pt x="1150" y="229"/>
                    </a:lnTo>
                    <a:lnTo>
                      <a:pt x="1154" y="229"/>
                    </a:lnTo>
                    <a:lnTo>
                      <a:pt x="1158" y="229"/>
                    </a:lnTo>
                    <a:lnTo>
                      <a:pt x="1158" y="233"/>
                    </a:lnTo>
                    <a:lnTo>
                      <a:pt x="1158" y="229"/>
                    </a:lnTo>
                    <a:lnTo>
                      <a:pt x="1162" y="229"/>
                    </a:lnTo>
                    <a:lnTo>
                      <a:pt x="1162" y="233"/>
                    </a:lnTo>
                    <a:lnTo>
                      <a:pt x="1165" y="233"/>
                    </a:lnTo>
                    <a:lnTo>
                      <a:pt x="1165" y="229"/>
                    </a:lnTo>
                    <a:lnTo>
                      <a:pt x="1169" y="229"/>
                    </a:lnTo>
                    <a:lnTo>
                      <a:pt x="1169" y="233"/>
                    </a:lnTo>
                    <a:lnTo>
                      <a:pt x="1165" y="233"/>
                    </a:lnTo>
                    <a:lnTo>
                      <a:pt x="1162" y="233"/>
                    </a:lnTo>
                    <a:lnTo>
                      <a:pt x="1158" y="233"/>
                    </a:lnTo>
                    <a:lnTo>
                      <a:pt x="1154" y="233"/>
                    </a:lnTo>
                    <a:lnTo>
                      <a:pt x="1158" y="233"/>
                    </a:lnTo>
                    <a:lnTo>
                      <a:pt x="1154" y="233"/>
                    </a:lnTo>
                    <a:lnTo>
                      <a:pt x="1158" y="233"/>
                    </a:lnTo>
                    <a:lnTo>
                      <a:pt x="1162" y="233"/>
                    </a:lnTo>
                    <a:lnTo>
                      <a:pt x="1165" y="233"/>
                    </a:lnTo>
                    <a:lnTo>
                      <a:pt x="1162" y="233"/>
                    </a:lnTo>
                    <a:lnTo>
                      <a:pt x="1162" y="237"/>
                    </a:lnTo>
                    <a:lnTo>
                      <a:pt x="1158" y="237"/>
                    </a:lnTo>
                    <a:lnTo>
                      <a:pt x="1162" y="237"/>
                    </a:lnTo>
                    <a:lnTo>
                      <a:pt x="1162" y="233"/>
                    </a:lnTo>
                    <a:lnTo>
                      <a:pt x="1165" y="233"/>
                    </a:lnTo>
                    <a:lnTo>
                      <a:pt x="1169" y="233"/>
                    </a:lnTo>
                    <a:lnTo>
                      <a:pt x="1169" y="237"/>
                    </a:lnTo>
                    <a:lnTo>
                      <a:pt x="1165" y="237"/>
                    </a:lnTo>
                    <a:lnTo>
                      <a:pt x="1169" y="237"/>
                    </a:lnTo>
                    <a:lnTo>
                      <a:pt x="1173" y="237"/>
                    </a:lnTo>
                    <a:lnTo>
                      <a:pt x="1169" y="237"/>
                    </a:lnTo>
                    <a:lnTo>
                      <a:pt x="1173" y="237"/>
                    </a:lnTo>
                    <a:lnTo>
                      <a:pt x="1177" y="237"/>
                    </a:lnTo>
                    <a:lnTo>
                      <a:pt x="1173" y="237"/>
                    </a:lnTo>
                    <a:lnTo>
                      <a:pt x="1177" y="237"/>
                    </a:lnTo>
                    <a:lnTo>
                      <a:pt x="1180" y="237"/>
                    </a:lnTo>
                    <a:lnTo>
                      <a:pt x="1177" y="237"/>
                    </a:lnTo>
                    <a:lnTo>
                      <a:pt x="1177" y="240"/>
                    </a:lnTo>
                    <a:lnTo>
                      <a:pt x="1173" y="240"/>
                    </a:lnTo>
                    <a:lnTo>
                      <a:pt x="1169" y="240"/>
                    </a:lnTo>
                    <a:lnTo>
                      <a:pt x="1173" y="240"/>
                    </a:lnTo>
                    <a:lnTo>
                      <a:pt x="1177" y="240"/>
                    </a:lnTo>
                    <a:lnTo>
                      <a:pt x="1180" y="237"/>
                    </a:lnTo>
                    <a:lnTo>
                      <a:pt x="1184" y="237"/>
                    </a:lnTo>
                    <a:lnTo>
                      <a:pt x="1180" y="237"/>
                    </a:lnTo>
                    <a:lnTo>
                      <a:pt x="1180" y="240"/>
                    </a:lnTo>
                    <a:lnTo>
                      <a:pt x="1180" y="244"/>
                    </a:lnTo>
                    <a:lnTo>
                      <a:pt x="1184" y="244"/>
                    </a:lnTo>
                    <a:lnTo>
                      <a:pt x="1184" y="240"/>
                    </a:lnTo>
                    <a:lnTo>
                      <a:pt x="1184" y="237"/>
                    </a:lnTo>
                    <a:lnTo>
                      <a:pt x="1188" y="237"/>
                    </a:lnTo>
                    <a:lnTo>
                      <a:pt x="1192" y="237"/>
                    </a:lnTo>
                    <a:lnTo>
                      <a:pt x="1192" y="240"/>
                    </a:lnTo>
                    <a:lnTo>
                      <a:pt x="1188" y="240"/>
                    </a:lnTo>
                    <a:lnTo>
                      <a:pt x="1192" y="244"/>
                    </a:lnTo>
                    <a:lnTo>
                      <a:pt x="1192" y="240"/>
                    </a:lnTo>
                    <a:lnTo>
                      <a:pt x="1188" y="240"/>
                    </a:lnTo>
                    <a:lnTo>
                      <a:pt x="1192" y="240"/>
                    </a:lnTo>
                    <a:lnTo>
                      <a:pt x="1195" y="240"/>
                    </a:lnTo>
                    <a:lnTo>
                      <a:pt x="1195" y="237"/>
                    </a:lnTo>
                    <a:lnTo>
                      <a:pt x="1199" y="237"/>
                    </a:lnTo>
                    <a:lnTo>
                      <a:pt x="1203" y="237"/>
                    </a:lnTo>
                    <a:lnTo>
                      <a:pt x="1199" y="240"/>
                    </a:lnTo>
                    <a:lnTo>
                      <a:pt x="1195" y="240"/>
                    </a:lnTo>
                    <a:lnTo>
                      <a:pt x="1195" y="244"/>
                    </a:lnTo>
                    <a:lnTo>
                      <a:pt x="1199" y="240"/>
                    </a:lnTo>
                    <a:lnTo>
                      <a:pt x="1199" y="244"/>
                    </a:lnTo>
                    <a:lnTo>
                      <a:pt x="1203" y="240"/>
                    </a:lnTo>
                    <a:lnTo>
                      <a:pt x="1207" y="240"/>
                    </a:lnTo>
                    <a:lnTo>
                      <a:pt x="1207" y="244"/>
                    </a:lnTo>
                    <a:lnTo>
                      <a:pt x="1203" y="244"/>
                    </a:lnTo>
                    <a:lnTo>
                      <a:pt x="1207" y="244"/>
                    </a:lnTo>
                    <a:lnTo>
                      <a:pt x="1207" y="240"/>
                    </a:lnTo>
                    <a:lnTo>
                      <a:pt x="1210" y="244"/>
                    </a:lnTo>
                    <a:lnTo>
                      <a:pt x="1214" y="244"/>
                    </a:lnTo>
                    <a:lnTo>
                      <a:pt x="1210" y="244"/>
                    </a:lnTo>
                    <a:lnTo>
                      <a:pt x="1210" y="248"/>
                    </a:lnTo>
                    <a:lnTo>
                      <a:pt x="1207" y="248"/>
                    </a:lnTo>
                    <a:lnTo>
                      <a:pt x="1210" y="248"/>
                    </a:lnTo>
                    <a:lnTo>
                      <a:pt x="1214" y="248"/>
                    </a:lnTo>
                    <a:lnTo>
                      <a:pt x="1210" y="248"/>
                    </a:lnTo>
                    <a:lnTo>
                      <a:pt x="1207" y="248"/>
                    </a:lnTo>
                    <a:lnTo>
                      <a:pt x="1203" y="248"/>
                    </a:lnTo>
                    <a:lnTo>
                      <a:pt x="1199" y="248"/>
                    </a:lnTo>
                    <a:lnTo>
                      <a:pt x="1203" y="248"/>
                    </a:lnTo>
                    <a:lnTo>
                      <a:pt x="1207" y="248"/>
                    </a:lnTo>
                    <a:lnTo>
                      <a:pt x="1210" y="248"/>
                    </a:lnTo>
                    <a:lnTo>
                      <a:pt x="1207" y="248"/>
                    </a:lnTo>
                    <a:lnTo>
                      <a:pt x="1207" y="252"/>
                    </a:lnTo>
                    <a:lnTo>
                      <a:pt x="1207" y="248"/>
                    </a:lnTo>
                    <a:lnTo>
                      <a:pt x="1203" y="248"/>
                    </a:lnTo>
                    <a:lnTo>
                      <a:pt x="1203" y="252"/>
                    </a:lnTo>
                    <a:lnTo>
                      <a:pt x="1199" y="252"/>
                    </a:lnTo>
                    <a:lnTo>
                      <a:pt x="1203" y="252"/>
                    </a:lnTo>
                    <a:lnTo>
                      <a:pt x="1207" y="252"/>
                    </a:lnTo>
                    <a:lnTo>
                      <a:pt x="1210" y="252"/>
                    </a:lnTo>
                    <a:lnTo>
                      <a:pt x="1210" y="248"/>
                    </a:lnTo>
                    <a:lnTo>
                      <a:pt x="1214" y="248"/>
                    </a:lnTo>
                    <a:lnTo>
                      <a:pt x="1214" y="252"/>
                    </a:lnTo>
                    <a:lnTo>
                      <a:pt x="1210" y="252"/>
                    </a:lnTo>
                    <a:lnTo>
                      <a:pt x="1207" y="252"/>
                    </a:lnTo>
                    <a:lnTo>
                      <a:pt x="1203" y="252"/>
                    </a:lnTo>
                    <a:lnTo>
                      <a:pt x="1203" y="255"/>
                    </a:lnTo>
                    <a:lnTo>
                      <a:pt x="1203" y="252"/>
                    </a:lnTo>
                    <a:lnTo>
                      <a:pt x="1207" y="252"/>
                    </a:lnTo>
                    <a:lnTo>
                      <a:pt x="1210" y="252"/>
                    </a:lnTo>
                    <a:lnTo>
                      <a:pt x="1214" y="252"/>
                    </a:lnTo>
                    <a:lnTo>
                      <a:pt x="1218" y="252"/>
                    </a:lnTo>
                    <a:lnTo>
                      <a:pt x="1222" y="252"/>
                    </a:lnTo>
                    <a:lnTo>
                      <a:pt x="1218" y="252"/>
                    </a:lnTo>
                    <a:lnTo>
                      <a:pt x="1218" y="255"/>
                    </a:lnTo>
                    <a:lnTo>
                      <a:pt x="1218" y="252"/>
                    </a:lnTo>
                    <a:lnTo>
                      <a:pt x="1222" y="252"/>
                    </a:lnTo>
                    <a:lnTo>
                      <a:pt x="1222" y="248"/>
                    </a:lnTo>
                    <a:lnTo>
                      <a:pt x="1225" y="248"/>
                    </a:lnTo>
                    <a:lnTo>
                      <a:pt x="1229" y="248"/>
                    </a:lnTo>
                    <a:lnTo>
                      <a:pt x="1229" y="252"/>
                    </a:lnTo>
                    <a:lnTo>
                      <a:pt x="1225" y="252"/>
                    </a:lnTo>
                    <a:lnTo>
                      <a:pt x="1225" y="255"/>
                    </a:lnTo>
                    <a:lnTo>
                      <a:pt x="1222" y="255"/>
                    </a:lnTo>
                    <a:lnTo>
                      <a:pt x="1218" y="255"/>
                    </a:lnTo>
                    <a:lnTo>
                      <a:pt x="1222" y="255"/>
                    </a:lnTo>
                    <a:lnTo>
                      <a:pt x="1222" y="259"/>
                    </a:lnTo>
                    <a:lnTo>
                      <a:pt x="1225" y="255"/>
                    </a:lnTo>
                    <a:lnTo>
                      <a:pt x="1229" y="255"/>
                    </a:lnTo>
                    <a:lnTo>
                      <a:pt x="1233" y="255"/>
                    </a:lnTo>
                    <a:lnTo>
                      <a:pt x="1229" y="259"/>
                    </a:lnTo>
                    <a:lnTo>
                      <a:pt x="1233" y="259"/>
                    </a:lnTo>
                    <a:lnTo>
                      <a:pt x="1233" y="255"/>
                    </a:lnTo>
                    <a:lnTo>
                      <a:pt x="1237" y="255"/>
                    </a:lnTo>
                    <a:lnTo>
                      <a:pt x="1240" y="259"/>
                    </a:lnTo>
                    <a:lnTo>
                      <a:pt x="1240" y="255"/>
                    </a:lnTo>
                    <a:lnTo>
                      <a:pt x="1237" y="255"/>
                    </a:lnTo>
                    <a:lnTo>
                      <a:pt x="1240" y="255"/>
                    </a:lnTo>
                    <a:lnTo>
                      <a:pt x="1240" y="252"/>
                    </a:lnTo>
                    <a:lnTo>
                      <a:pt x="1244" y="252"/>
                    </a:lnTo>
                    <a:lnTo>
                      <a:pt x="1244" y="255"/>
                    </a:lnTo>
                    <a:lnTo>
                      <a:pt x="1248" y="255"/>
                    </a:lnTo>
                    <a:lnTo>
                      <a:pt x="1252" y="255"/>
                    </a:lnTo>
                    <a:lnTo>
                      <a:pt x="1255" y="259"/>
                    </a:lnTo>
                    <a:lnTo>
                      <a:pt x="1252" y="259"/>
                    </a:lnTo>
                    <a:lnTo>
                      <a:pt x="1248" y="259"/>
                    </a:lnTo>
                    <a:lnTo>
                      <a:pt x="1244" y="259"/>
                    </a:lnTo>
                    <a:lnTo>
                      <a:pt x="1248" y="259"/>
                    </a:lnTo>
                    <a:lnTo>
                      <a:pt x="1252" y="263"/>
                    </a:lnTo>
                    <a:lnTo>
                      <a:pt x="1248" y="263"/>
                    </a:lnTo>
                    <a:lnTo>
                      <a:pt x="1244" y="263"/>
                    </a:lnTo>
                    <a:lnTo>
                      <a:pt x="1248" y="263"/>
                    </a:lnTo>
                    <a:lnTo>
                      <a:pt x="1252" y="263"/>
                    </a:lnTo>
                    <a:lnTo>
                      <a:pt x="1248" y="263"/>
                    </a:lnTo>
                    <a:lnTo>
                      <a:pt x="1248" y="267"/>
                    </a:lnTo>
                    <a:lnTo>
                      <a:pt x="1244" y="267"/>
                    </a:lnTo>
                    <a:lnTo>
                      <a:pt x="1240" y="263"/>
                    </a:lnTo>
                    <a:lnTo>
                      <a:pt x="1237" y="263"/>
                    </a:lnTo>
                    <a:lnTo>
                      <a:pt x="1233" y="263"/>
                    </a:lnTo>
                    <a:lnTo>
                      <a:pt x="1237" y="263"/>
                    </a:lnTo>
                    <a:lnTo>
                      <a:pt x="1240" y="263"/>
                    </a:lnTo>
                    <a:lnTo>
                      <a:pt x="1237" y="267"/>
                    </a:lnTo>
                    <a:lnTo>
                      <a:pt x="1233" y="267"/>
                    </a:lnTo>
                    <a:lnTo>
                      <a:pt x="1233" y="263"/>
                    </a:lnTo>
                    <a:lnTo>
                      <a:pt x="1229" y="263"/>
                    </a:lnTo>
                    <a:lnTo>
                      <a:pt x="1233" y="267"/>
                    </a:lnTo>
                    <a:lnTo>
                      <a:pt x="1237" y="267"/>
                    </a:lnTo>
                    <a:lnTo>
                      <a:pt x="1240" y="267"/>
                    </a:lnTo>
                    <a:lnTo>
                      <a:pt x="1244" y="267"/>
                    </a:lnTo>
                    <a:lnTo>
                      <a:pt x="1244" y="270"/>
                    </a:lnTo>
                    <a:lnTo>
                      <a:pt x="1240" y="270"/>
                    </a:lnTo>
                    <a:lnTo>
                      <a:pt x="1237" y="270"/>
                    </a:lnTo>
                    <a:lnTo>
                      <a:pt x="1233" y="270"/>
                    </a:lnTo>
                    <a:lnTo>
                      <a:pt x="1233" y="267"/>
                    </a:lnTo>
                    <a:lnTo>
                      <a:pt x="1229" y="267"/>
                    </a:lnTo>
                    <a:lnTo>
                      <a:pt x="1229" y="270"/>
                    </a:lnTo>
                    <a:lnTo>
                      <a:pt x="1233" y="270"/>
                    </a:lnTo>
                    <a:lnTo>
                      <a:pt x="1237" y="270"/>
                    </a:lnTo>
                    <a:lnTo>
                      <a:pt x="1240" y="270"/>
                    </a:lnTo>
                    <a:lnTo>
                      <a:pt x="1240" y="274"/>
                    </a:lnTo>
                    <a:lnTo>
                      <a:pt x="1237" y="274"/>
                    </a:lnTo>
                    <a:lnTo>
                      <a:pt x="1233" y="270"/>
                    </a:lnTo>
                    <a:lnTo>
                      <a:pt x="1229" y="270"/>
                    </a:lnTo>
                    <a:lnTo>
                      <a:pt x="1233" y="274"/>
                    </a:lnTo>
                    <a:lnTo>
                      <a:pt x="1237" y="274"/>
                    </a:lnTo>
                    <a:lnTo>
                      <a:pt x="1233" y="274"/>
                    </a:lnTo>
                    <a:lnTo>
                      <a:pt x="1237" y="274"/>
                    </a:lnTo>
                    <a:lnTo>
                      <a:pt x="1233" y="274"/>
                    </a:lnTo>
                    <a:lnTo>
                      <a:pt x="1229" y="274"/>
                    </a:lnTo>
                    <a:lnTo>
                      <a:pt x="1225" y="274"/>
                    </a:lnTo>
                    <a:lnTo>
                      <a:pt x="1222" y="270"/>
                    </a:lnTo>
                    <a:lnTo>
                      <a:pt x="1222" y="274"/>
                    </a:lnTo>
                    <a:lnTo>
                      <a:pt x="1218" y="274"/>
                    </a:lnTo>
                    <a:lnTo>
                      <a:pt x="1222" y="274"/>
                    </a:lnTo>
                    <a:lnTo>
                      <a:pt x="1225" y="274"/>
                    </a:lnTo>
                    <a:lnTo>
                      <a:pt x="1222" y="278"/>
                    </a:lnTo>
                    <a:lnTo>
                      <a:pt x="1222" y="274"/>
                    </a:lnTo>
                    <a:lnTo>
                      <a:pt x="1218" y="274"/>
                    </a:lnTo>
                    <a:lnTo>
                      <a:pt x="1218" y="278"/>
                    </a:lnTo>
                    <a:lnTo>
                      <a:pt x="1222" y="278"/>
                    </a:lnTo>
                    <a:lnTo>
                      <a:pt x="1225" y="278"/>
                    </a:lnTo>
                    <a:lnTo>
                      <a:pt x="1222" y="278"/>
                    </a:lnTo>
                    <a:lnTo>
                      <a:pt x="1218" y="278"/>
                    </a:lnTo>
                    <a:lnTo>
                      <a:pt x="1222" y="278"/>
                    </a:lnTo>
                    <a:lnTo>
                      <a:pt x="1222" y="282"/>
                    </a:lnTo>
                    <a:lnTo>
                      <a:pt x="1222" y="285"/>
                    </a:lnTo>
                    <a:lnTo>
                      <a:pt x="1218" y="285"/>
                    </a:lnTo>
                    <a:lnTo>
                      <a:pt x="1214" y="285"/>
                    </a:lnTo>
                    <a:lnTo>
                      <a:pt x="1218" y="285"/>
                    </a:lnTo>
                    <a:lnTo>
                      <a:pt x="1214" y="285"/>
                    </a:lnTo>
                    <a:lnTo>
                      <a:pt x="1214" y="282"/>
                    </a:lnTo>
                    <a:lnTo>
                      <a:pt x="1210" y="285"/>
                    </a:lnTo>
                    <a:lnTo>
                      <a:pt x="1210" y="282"/>
                    </a:lnTo>
                    <a:lnTo>
                      <a:pt x="1207" y="282"/>
                    </a:lnTo>
                    <a:lnTo>
                      <a:pt x="1207" y="278"/>
                    </a:lnTo>
                    <a:lnTo>
                      <a:pt x="1210" y="278"/>
                    </a:lnTo>
                    <a:lnTo>
                      <a:pt x="1207" y="282"/>
                    </a:lnTo>
                    <a:lnTo>
                      <a:pt x="1203" y="285"/>
                    </a:lnTo>
                    <a:lnTo>
                      <a:pt x="1203" y="282"/>
                    </a:lnTo>
                    <a:lnTo>
                      <a:pt x="1199" y="282"/>
                    </a:lnTo>
                    <a:lnTo>
                      <a:pt x="1203" y="282"/>
                    </a:lnTo>
                    <a:lnTo>
                      <a:pt x="1199" y="278"/>
                    </a:lnTo>
                    <a:lnTo>
                      <a:pt x="1203" y="278"/>
                    </a:lnTo>
                    <a:lnTo>
                      <a:pt x="1207" y="278"/>
                    </a:lnTo>
                    <a:lnTo>
                      <a:pt x="1203" y="278"/>
                    </a:lnTo>
                    <a:lnTo>
                      <a:pt x="1199" y="278"/>
                    </a:lnTo>
                    <a:lnTo>
                      <a:pt x="1195" y="278"/>
                    </a:lnTo>
                    <a:lnTo>
                      <a:pt x="1199" y="278"/>
                    </a:lnTo>
                    <a:lnTo>
                      <a:pt x="1199" y="274"/>
                    </a:lnTo>
                    <a:lnTo>
                      <a:pt x="1203" y="274"/>
                    </a:lnTo>
                    <a:lnTo>
                      <a:pt x="1199" y="274"/>
                    </a:lnTo>
                    <a:lnTo>
                      <a:pt x="1199" y="278"/>
                    </a:lnTo>
                    <a:lnTo>
                      <a:pt x="1195" y="278"/>
                    </a:lnTo>
                    <a:lnTo>
                      <a:pt x="1192" y="278"/>
                    </a:lnTo>
                    <a:lnTo>
                      <a:pt x="1192" y="274"/>
                    </a:lnTo>
                    <a:lnTo>
                      <a:pt x="1195" y="274"/>
                    </a:lnTo>
                    <a:lnTo>
                      <a:pt x="1199" y="274"/>
                    </a:lnTo>
                    <a:lnTo>
                      <a:pt x="1195" y="274"/>
                    </a:lnTo>
                    <a:lnTo>
                      <a:pt x="1192" y="274"/>
                    </a:lnTo>
                    <a:lnTo>
                      <a:pt x="1188" y="274"/>
                    </a:lnTo>
                    <a:lnTo>
                      <a:pt x="1192" y="270"/>
                    </a:lnTo>
                    <a:lnTo>
                      <a:pt x="1195" y="270"/>
                    </a:lnTo>
                    <a:lnTo>
                      <a:pt x="1199" y="270"/>
                    </a:lnTo>
                    <a:lnTo>
                      <a:pt x="1203" y="270"/>
                    </a:lnTo>
                    <a:lnTo>
                      <a:pt x="1199" y="270"/>
                    </a:lnTo>
                    <a:lnTo>
                      <a:pt x="1203" y="267"/>
                    </a:lnTo>
                    <a:lnTo>
                      <a:pt x="1207" y="263"/>
                    </a:lnTo>
                    <a:lnTo>
                      <a:pt x="1203" y="267"/>
                    </a:lnTo>
                    <a:lnTo>
                      <a:pt x="1199" y="267"/>
                    </a:lnTo>
                    <a:lnTo>
                      <a:pt x="1195" y="270"/>
                    </a:lnTo>
                    <a:lnTo>
                      <a:pt x="1192" y="270"/>
                    </a:lnTo>
                    <a:lnTo>
                      <a:pt x="1184" y="270"/>
                    </a:lnTo>
                    <a:lnTo>
                      <a:pt x="1180" y="270"/>
                    </a:lnTo>
                    <a:lnTo>
                      <a:pt x="1184" y="267"/>
                    </a:lnTo>
                    <a:lnTo>
                      <a:pt x="1188" y="267"/>
                    </a:lnTo>
                    <a:lnTo>
                      <a:pt x="1192" y="263"/>
                    </a:lnTo>
                    <a:lnTo>
                      <a:pt x="1188" y="263"/>
                    </a:lnTo>
                    <a:lnTo>
                      <a:pt x="1188" y="267"/>
                    </a:lnTo>
                    <a:lnTo>
                      <a:pt x="1184" y="267"/>
                    </a:lnTo>
                    <a:lnTo>
                      <a:pt x="1180" y="267"/>
                    </a:lnTo>
                    <a:lnTo>
                      <a:pt x="1177" y="267"/>
                    </a:lnTo>
                    <a:lnTo>
                      <a:pt x="1180" y="267"/>
                    </a:lnTo>
                    <a:lnTo>
                      <a:pt x="1177" y="267"/>
                    </a:lnTo>
                    <a:lnTo>
                      <a:pt x="1173" y="267"/>
                    </a:lnTo>
                    <a:lnTo>
                      <a:pt x="1173" y="263"/>
                    </a:lnTo>
                    <a:lnTo>
                      <a:pt x="1169" y="263"/>
                    </a:lnTo>
                    <a:lnTo>
                      <a:pt x="1169" y="259"/>
                    </a:lnTo>
                    <a:lnTo>
                      <a:pt x="1165" y="259"/>
                    </a:lnTo>
                    <a:lnTo>
                      <a:pt x="1169" y="259"/>
                    </a:lnTo>
                    <a:lnTo>
                      <a:pt x="1165" y="263"/>
                    </a:lnTo>
                    <a:lnTo>
                      <a:pt x="1162" y="263"/>
                    </a:lnTo>
                    <a:lnTo>
                      <a:pt x="1162" y="259"/>
                    </a:lnTo>
                    <a:lnTo>
                      <a:pt x="1158" y="259"/>
                    </a:lnTo>
                    <a:lnTo>
                      <a:pt x="1154" y="259"/>
                    </a:lnTo>
                    <a:lnTo>
                      <a:pt x="1158" y="259"/>
                    </a:lnTo>
                    <a:lnTo>
                      <a:pt x="1162" y="259"/>
                    </a:lnTo>
                    <a:lnTo>
                      <a:pt x="1162" y="263"/>
                    </a:lnTo>
                    <a:lnTo>
                      <a:pt x="1165" y="263"/>
                    </a:lnTo>
                    <a:lnTo>
                      <a:pt x="1162" y="263"/>
                    </a:lnTo>
                    <a:lnTo>
                      <a:pt x="1158" y="263"/>
                    </a:lnTo>
                    <a:lnTo>
                      <a:pt x="1162" y="263"/>
                    </a:lnTo>
                    <a:lnTo>
                      <a:pt x="1165" y="263"/>
                    </a:lnTo>
                    <a:lnTo>
                      <a:pt x="1162" y="263"/>
                    </a:lnTo>
                    <a:lnTo>
                      <a:pt x="1162" y="267"/>
                    </a:lnTo>
                    <a:lnTo>
                      <a:pt x="1158" y="263"/>
                    </a:lnTo>
                    <a:lnTo>
                      <a:pt x="1154" y="263"/>
                    </a:lnTo>
                    <a:lnTo>
                      <a:pt x="1150" y="263"/>
                    </a:lnTo>
                    <a:lnTo>
                      <a:pt x="1154" y="263"/>
                    </a:lnTo>
                    <a:lnTo>
                      <a:pt x="1154" y="267"/>
                    </a:lnTo>
                    <a:lnTo>
                      <a:pt x="1158" y="267"/>
                    </a:lnTo>
                    <a:lnTo>
                      <a:pt x="1162" y="267"/>
                    </a:lnTo>
                    <a:lnTo>
                      <a:pt x="1162" y="270"/>
                    </a:lnTo>
                    <a:lnTo>
                      <a:pt x="1158" y="270"/>
                    </a:lnTo>
                    <a:lnTo>
                      <a:pt x="1154" y="270"/>
                    </a:lnTo>
                    <a:lnTo>
                      <a:pt x="1150" y="270"/>
                    </a:lnTo>
                    <a:lnTo>
                      <a:pt x="1150" y="267"/>
                    </a:lnTo>
                    <a:lnTo>
                      <a:pt x="1146" y="267"/>
                    </a:lnTo>
                    <a:lnTo>
                      <a:pt x="1143" y="267"/>
                    </a:lnTo>
                    <a:lnTo>
                      <a:pt x="1139" y="267"/>
                    </a:lnTo>
                    <a:lnTo>
                      <a:pt x="1135" y="267"/>
                    </a:lnTo>
                    <a:lnTo>
                      <a:pt x="1139" y="267"/>
                    </a:lnTo>
                    <a:lnTo>
                      <a:pt x="1143" y="267"/>
                    </a:lnTo>
                    <a:lnTo>
                      <a:pt x="1146" y="267"/>
                    </a:lnTo>
                    <a:lnTo>
                      <a:pt x="1150" y="267"/>
                    </a:lnTo>
                    <a:lnTo>
                      <a:pt x="1150" y="270"/>
                    </a:lnTo>
                    <a:lnTo>
                      <a:pt x="1146" y="270"/>
                    </a:lnTo>
                    <a:lnTo>
                      <a:pt x="1146" y="274"/>
                    </a:lnTo>
                    <a:lnTo>
                      <a:pt x="1150" y="274"/>
                    </a:lnTo>
                    <a:lnTo>
                      <a:pt x="1154" y="274"/>
                    </a:lnTo>
                    <a:lnTo>
                      <a:pt x="1150" y="274"/>
                    </a:lnTo>
                    <a:lnTo>
                      <a:pt x="1150" y="278"/>
                    </a:lnTo>
                    <a:lnTo>
                      <a:pt x="1154" y="274"/>
                    </a:lnTo>
                    <a:lnTo>
                      <a:pt x="1158" y="274"/>
                    </a:lnTo>
                    <a:lnTo>
                      <a:pt x="1162" y="274"/>
                    </a:lnTo>
                    <a:lnTo>
                      <a:pt x="1158" y="278"/>
                    </a:lnTo>
                    <a:lnTo>
                      <a:pt x="1162" y="278"/>
                    </a:lnTo>
                    <a:lnTo>
                      <a:pt x="1165" y="278"/>
                    </a:lnTo>
                    <a:lnTo>
                      <a:pt x="1162" y="278"/>
                    </a:lnTo>
                    <a:lnTo>
                      <a:pt x="1158" y="278"/>
                    </a:lnTo>
                    <a:lnTo>
                      <a:pt x="1162" y="282"/>
                    </a:lnTo>
                    <a:lnTo>
                      <a:pt x="1162" y="278"/>
                    </a:lnTo>
                    <a:lnTo>
                      <a:pt x="1165" y="282"/>
                    </a:lnTo>
                    <a:lnTo>
                      <a:pt x="1165" y="285"/>
                    </a:lnTo>
                    <a:lnTo>
                      <a:pt x="1169" y="282"/>
                    </a:lnTo>
                    <a:lnTo>
                      <a:pt x="1169" y="285"/>
                    </a:lnTo>
                    <a:lnTo>
                      <a:pt x="1169" y="289"/>
                    </a:lnTo>
                    <a:lnTo>
                      <a:pt x="1173" y="289"/>
                    </a:lnTo>
                    <a:lnTo>
                      <a:pt x="1173" y="285"/>
                    </a:lnTo>
                    <a:lnTo>
                      <a:pt x="1169" y="285"/>
                    </a:lnTo>
                    <a:lnTo>
                      <a:pt x="1173" y="285"/>
                    </a:lnTo>
                    <a:lnTo>
                      <a:pt x="1177" y="285"/>
                    </a:lnTo>
                    <a:lnTo>
                      <a:pt x="1180" y="285"/>
                    </a:lnTo>
                    <a:lnTo>
                      <a:pt x="1180" y="289"/>
                    </a:lnTo>
                    <a:lnTo>
                      <a:pt x="1177" y="289"/>
                    </a:lnTo>
                    <a:lnTo>
                      <a:pt x="1180" y="289"/>
                    </a:lnTo>
                    <a:lnTo>
                      <a:pt x="1184" y="289"/>
                    </a:lnTo>
                    <a:lnTo>
                      <a:pt x="1184" y="285"/>
                    </a:lnTo>
                    <a:lnTo>
                      <a:pt x="1184" y="289"/>
                    </a:lnTo>
                    <a:lnTo>
                      <a:pt x="1188" y="289"/>
                    </a:lnTo>
                    <a:lnTo>
                      <a:pt x="1184" y="289"/>
                    </a:lnTo>
                    <a:lnTo>
                      <a:pt x="1188" y="289"/>
                    </a:lnTo>
                    <a:lnTo>
                      <a:pt x="1188" y="293"/>
                    </a:lnTo>
                    <a:lnTo>
                      <a:pt x="1184" y="293"/>
                    </a:lnTo>
                    <a:lnTo>
                      <a:pt x="1188" y="293"/>
                    </a:lnTo>
                    <a:lnTo>
                      <a:pt x="1192" y="293"/>
                    </a:lnTo>
                    <a:lnTo>
                      <a:pt x="1195" y="293"/>
                    </a:lnTo>
                    <a:lnTo>
                      <a:pt x="1195" y="297"/>
                    </a:lnTo>
                    <a:lnTo>
                      <a:pt x="1192" y="297"/>
                    </a:lnTo>
                    <a:lnTo>
                      <a:pt x="1188" y="297"/>
                    </a:lnTo>
                    <a:lnTo>
                      <a:pt x="1192" y="297"/>
                    </a:lnTo>
                    <a:lnTo>
                      <a:pt x="1195" y="300"/>
                    </a:lnTo>
                    <a:lnTo>
                      <a:pt x="1199" y="300"/>
                    </a:lnTo>
                    <a:lnTo>
                      <a:pt x="1203" y="300"/>
                    </a:lnTo>
                    <a:lnTo>
                      <a:pt x="1199" y="300"/>
                    </a:lnTo>
                    <a:lnTo>
                      <a:pt x="1199" y="304"/>
                    </a:lnTo>
                    <a:lnTo>
                      <a:pt x="1203" y="304"/>
                    </a:lnTo>
                    <a:lnTo>
                      <a:pt x="1207" y="308"/>
                    </a:lnTo>
                    <a:lnTo>
                      <a:pt x="1203" y="308"/>
                    </a:lnTo>
                    <a:lnTo>
                      <a:pt x="1207" y="308"/>
                    </a:lnTo>
                    <a:lnTo>
                      <a:pt x="1207" y="312"/>
                    </a:lnTo>
                    <a:lnTo>
                      <a:pt x="1203" y="312"/>
                    </a:lnTo>
                    <a:lnTo>
                      <a:pt x="1207" y="312"/>
                    </a:lnTo>
                    <a:lnTo>
                      <a:pt x="1203" y="312"/>
                    </a:lnTo>
                    <a:lnTo>
                      <a:pt x="1199" y="312"/>
                    </a:lnTo>
                    <a:lnTo>
                      <a:pt x="1199" y="308"/>
                    </a:lnTo>
                    <a:lnTo>
                      <a:pt x="1195" y="308"/>
                    </a:lnTo>
                    <a:lnTo>
                      <a:pt x="1195" y="304"/>
                    </a:lnTo>
                    <a:lnTo>
                      <a:pt x="1192" y="304"/>
                    </a:lnTo>
                    <a:lnTo>
                      <a:pt x="1195" y="304"/>
                    </a:lnTo>
                    <a:lnTo>
                      <a:pt x="1195" y="308"/>
                    </a:lnTo>
                    <a:lnTo>
                      <a:pt x="1195" y="312"/>
                    </a:lnTo>
                    <a:lnTo>
                      <a:pt x="1199" y="312"/>
                    </a:lnTo>
                    <a:lnTo>
                      <a:pt x="1195" y="312"/>
                    </a:lnTo>
                    <a:lnTo>
                      <a:pt x="1195" y="316"/>
                    </a:lnTo>
                    <a:lnTo>
                      <a:pt x="1199" y="316"/>
                    </a:lnTo>
                    <a:lnTo>
                      <a:pt x="1203" y="316"/>
                    </a:lnTo>
                    <a:lnTo>
                      <a:pt x="1199" y="316"/>
                    </a:lnTo>
                    <a:lnTo>
                      <a:pt x="1203" y="316"/>
                    </a:lnTo>
                    <a:lnTo>
                      <a:pt x="1203" y="319"/>
                    </a:lnTo>
                    <a:lnTo>
                      <a:pt x="1199" y="319"/>
                    </a:lnTo>
                    <a:lnTo>
                      <a:pt x="1195" y="319"/>
                    </a:lnTo>
                    <a:lnTo>
                      <a:pt x="1195" y="316"/>
                    </a:lnTo>
                    <a:lnTo>
                      <a:pt x="1192" y="316"/>
                    </a:lnTo>
                    <a:lnTo>
                      <a:pt x="1195" y="319"/>
                    </a:lnTo>
                    <a:lnTo>
                      <a:pt x="1199" y="319"/>
                    </a:lnTo>
                    <a:lnTo>
                      <a:pt x="1199" y="323"/>
                    </a:lnTo>
                    <a:lnTo>
                      <a:pt x="1195" y="323"/>
                    </a:lnTo>
                    <a:lnTo>
                      <a:pt x="1192" y="323"/>
                    </a:lnTo>
                    <a:lnTo>
                      <a:pt x="1192" y="319"/>
                    </a:lnTo>
                    <a:lnTo>
                      <a:pt x="1188" y="319"/>
                    </a:lnTo>
                    <a:lnTo>
                      <a:pt x="1184" y="319"/>
                    </a:lnTo>
                    <a:lnTo>
                      <a:pt x="1184" y="316"/>
                    </a:lnTo>
                    <a:lnTo>
                      <a:pt x="1180" y="316"/>
                    </a:lnTo>
                    <a:lnTo>
                      <a:pt x="1177" y="316"/>
                    </a:lnTo>
                    <a:lnTo>
                      <a:pt x="1180" y="316"/>
                    </a:lnTo>
                    <a:lnTo>
                      <a:pt x="1180" y="319"/>
                    </a:lnTo>
                    <a:lnTo>
                      <a:pt x="1180" y="316"/>
                    </a:lnTo>
                    <a:lnTo>
                      <a:pt x="1177" y="316"/>
                    </a:lnTo>
                    <a:lnTo>
                      <a:pt x="1173" y="316"/>
                    </a:lnTo>
                    <a:lnTo>
                      <a:pt x="1173" y="312"/>
                    </a:lnTo>
                    <a:lnTo>
                      <a:pt x="1169" y="312"/>
                    </a:lnTo>
                    <a:lnTo>
                      <a:pt x="1173" y="312"/>
                    </a:lnTo>
                    <a:lnTo>
                      <a:pt x="1173" y="316"/>
                    </a:lnTo>
                    <a:lnTo>
                      <a:pt x="1169" y="316"/>
                    </a:lnTo>
                    <a:lnTo>
                      <a:pt x="1169" y="312"/>
                    </a:lnTo>
                    <a:lnTo>
                      <a:pt x="1169" y="316"/>
                    </a:lnTo>
                    <a:lnTo>
                      <a:pt x="1165" y="312"/>
                    </a:lnTo>
                    <a:lnTo>
                      <a:pt x="1162" y="312"/>
                    </a:lnTo>
                    <a:lnTo>
                      <a:pt x="1158" y="312"/>
                    </a:lnTo>
                    <a:lnTo>
                      <a:pt x="1158" y="308"/>
                    </a:lnTo>
                    <a:lnTo>
                      <a:pt x="1154" y="308"/>
                    </a:lnTo>
                    <a:lnTo>
                      <a:pt x="1154" y="304"/>
                    </a:lnTo>
                    <a:lnTo>
                      <a:pt x="1150" y="304"/>
                    </a:lnTo>
                    <a:lnTo>
                      <a:pt x="1154" y="308"/>
                    </a:lnTo>
                    <a:lnTo>
                      <a:pt x="1154" y="312"/>
                    </a:lnTo>
                    <a:lnTo>
                      <a:pt x="1154" y="308"/>
                    </a:lnTo>
                    <a:lnTo>
                      <a:pt x="1150" y="308"/>
                    </a:lnTo>
                    <a:lnTo>
                      <a:pt x="1143" y="308"/>
                    </a:lnTo>
                    <a:lnTo>
                      <a:pt x="1143" y="304"/>
                    </a:lnTo>
                    <a:lnTo>
                      <a:pt x="1139" y="304"/>
                    </a:lnTo>
                    <a:lnTo>
                      <a:pt x="1135" y="304"/>
                    </a:lnTo>
                    <a:lnTo>
                      <a:pt x="1139" y="308"/>
                    </a:lnTo>
                    <a:lnTo>
                      <a:pt x="1143" y="308"/>
                    </a:lnTo>
                    <a:lnTo>
                      <a:pt x="1143" y="312"/>
                    </a:lnTo>
                    <a:lnTo>
                      <a:pt x="1146" y="312"/>
                    </a:lnTo>
                    <a:lnTo>
                      <a:pt x="1146" y="316"/>
                    </a:lnTo>
                    <a:lnTo>
                      <a:pt x="1150" y="316"/>
                    </a:lnTo>
                    <a:lnTo>
                      <a:pt x="1154" y="316"/>
                    </a:lnTo>
                    <a:lnTo>
                      <a:pt x="1158" y="316"/>
                    </a:lnTo>
                    <a:lnTo>
                      <a:pt x="1154" y="316"/>
                    </a:lnTo>
                    <a:lnTo>
                      <a:pt x="1158" y="316"/>
                    </a:lnTo>
                    <a:lnTo>
                      <a:pt x="1154" y="316"/>
                    </a:lnTo>
                    <a:lnTo>
                      <a:pt x="1154" y="319"/>
                    </a:lnTo>
                    <a:lnTo>
                      <a:pt x="1158" y="316"/>
                    </a:lnTo>
                    <a:lnTo>
                      <a:pt x="1162" y="319"/>
                    </a:lnTo>
                    <a:lnTo>
                      <a:pt x="1165" y="319"/>
                    </a:lnTo>
                    <a:lnTo>
                      <a:pt x="1165" y="323"/>
                    </a:lnTo>
                    <a:lnTo>
                      <a:pt x="1169" y="323"/>
                    </a:lnTo>
                    <a:lnTo>
                      <a:pt x="1173" y="323"/>
                    </a:lnTo>
                    <a:lnTo>
                      <a:pt x="1177" y="327"/>
                    </a:lnTo>
                    <a:lnTo>
                      <a:pt x="1173" y="327"/>
                    </a:lnTo>
                    <a:lnTo>
                      <a:pt x="1177" y="327"/>
                    </a:lnTo>
                    <a:lnTo>
                      <a:pt x="1180" y="327"/>
                    </a:lnTo>
                    <a:lnTo>
                      <a:pt x="1177" y="327"/>
                    </a:lnTo>
                    <a:lnTo>
                      <a:pt x="1180" y="327"/>
                    </a:lnTo>
                    <a:lnTo>
                      <a:pt x="1180" y="331"/>
                    </a:lnTo>
                    <a:lnTo>
                      <a:pt x="1180" y="327"/>
                    </a:lnTo>
                    <a:lnTo>
                      <a:pt x="1184" y="331"/>
                    </a:lnTo>
                    <a:lnTo>
                      <a:pt x="1180" y="331"/>
                    </a:lnTo>
                    <a:lnTo>
                      <a:pt x="1180" y="334"/>
                    </a:lnTo>
                    <a:lnTo>
                      <a:pt x="1184" y="334"/>
                    </a:lnTo>
                    <a:lnTo>
                      <a:pt x="1180" y="334"/>
                    </a:lnTo>
                    <a:lnTo>
                      <a:pt x="1177" y="334"/>
                    </a:lnTo>
                    <a:lnTo>
                      <a:pt x="1173" y="334"/>
                    </a:lnTo>
                    <a:lnTo>
                      <a:pt x="1169" y="331"/>
                    </a:lnTo>
                    <a:lnTo>
                      <a:pt x="1165" y="331"/>
                    </a:lnTo>
                    <a:lnTo>
                      <a:pt x="1162" y="331"/>
                    </a:lnTo>
                    <a:lnTo>
                      <a:pt x="1158" y="331"/>
                    </a:lnTo>
                    <a:lnTo>
                      <a:pt x="1154" y="331"/>
                    </a:lnTo>
                    <a:lnTo>
                      <a:pt x="1150" y="331"/>
                    </a:lnTo>
                    <a:lnTo>
                      <a:pt x="1146" y="331"/>
                    </a:lnTo>
                    <a:lnTo>
                      <a:pt x="1146" y="327"/>
                    </a:lnTo>
                    <a:lnTo>
                      <a:pt x="1143" y="327"/>
                    </a:lnTo>
                    <a:lnTo>
                      <a:pt x="1139" y="327"/>
                    </a:lnTo>
                    <a:lnTo>
                      <a:pt x="1135" y="327"/>
                    </a:lnTo>
                    <a:lnTo>
                      <a:pt x="1131" y="327"/>
                    </a:lnTo>
                    <a:lnTo>
                      <a:pt x="1131" y="323"/>
                    </a:lnTo>
                    <a:lnTo>
                      <a:pt x="1128" y="323"/>
                    </a:lnTo>
                    <a:lnTo>
                      <a:pt x="1124" y="323"/>
                    </a:lnTo>
                    <a:lnTo>
                      <a:pt x="1124" y="319"/>
                    </a:lnTo>
                    <a:lnTo>
                      <a:pt x="1128" y="319"/>
                    </a:lnTo>
                    <a:lnTo>
                      <a:pt x="1124" y="319"/>
                    </a:lnTo>
                    <a:lnTo>
                      <a:pt x="1120" y="319"/>
                    </a:lnTo>
                    <a:lnTo>
                      <a:pt x="1116" y="319"/>
                    </a:lnTo>
                    <a:lnTo>
                      <a:pt x="1113" y="319"/>
                    </a:lnTo>
                    <a:lnTo>
                      <a:pt x="1109" y="319"/>
                    </a:lnTo>
                    <a:lnTo>
                      <a:pt x="1105" y="319"/>
                    </a:lnTo>
                    <a:lnTo>
                      <a:pt x="1105" y="316"/>
                    </a:lnTo>
                    <a:lnTo>
                      <a:pt x="1101" y="316"/>
                    </a:lnTo>
                    <a:lnTo>
                      <a:pt x="1105" y="316"/>
                    </a:lnTo>
                    <a:lnTo>
                      <a:pt x="1101" y="316"/>
                    </a:lnTo>
                    <a:lnTo>
                      <a:pt x="1098" y="316"/>
                    </a:lnTo>
                    <a:lnTo>
                      <a:pt x="1094" y="316"/>
                    </a:lnTo>
                    <a:lnTo>
                      <a:pt x="1090" y="316"/>
                    </a:lnTo>
                    <a:lnTo>
                      <a:pt x="1090" y="312"/>
                    </a:lnTo>
                    <a:lnTo>
                      <a:pt x="1086" y="312"/>
                    </a:lnTo>
                    <a:lnTo>
                      <a:pt x="1086" y="308"/>
                    </a:lnTo>
                    <a:lnTo>
                      <a:pt x="1090" y="308"/>
                    </a:lnTo>
                    <a:lnTo>
                      <a:pt x="1090" y="312"/>
                    </a:lnTo>
                    <a:lnTo>
                      <a:pt x="1094" y="312"/>
                    </a:lnTo>
                    <a:lnTo>
                      <a:pt x="1094" y="308"/>
                    </a:lnTo>
                    <a:lnTo>
                      <a:pt x="1098" y="308"/>
                    </a:lnTo>
                    <a:lnTo>
                      <a:pt x="1094" y="308"/>
                    </a:lnTo>
                    <a:lnTo>
                      <a:pt x="1094" y="304"/>
                    </a:lnTo>
                    <a:lnTo>
                      <a:pt x="1090" y="304"/>
                    </a:lnTo>
                    <a:lnTo>
                      <a:pt x="1086" y="304"/>
                    </a:lnTo>
                    <a:lnTo>
                      <a:pt x="1090" y="304"/>
                    </a:lnTo>
                    <a:lnTo>
                      <a:pt x="1090" y="308"/>
                    </a:lnTo>
                    <a:lnTo>
                      <a:pt x="1086" y="308"/>
                    </a:lnTo>
                    <a:lnTo>
                      <a:pt x="1086" y="304"/>
                    </a:lnTo>
                    <a:lnTo>
                      <a:pt x="1083" y="304"/>
                    </a:lnTo>
                    <a:lnTo>
                      <a:pt x="1083" y="300"/>
                    </a:lnTo>
                    <a:lnTo>
                      <a:pt x="1083" y="304"/>
                    </a:lnTo>
                    <a:lnTo>
                      <a:pt x="1079" y="304"/>
                    </a:lnTo>
                    <a:lnTo>
                      <a:pt x="1079" y="300"/>
                    </a:lnTo>
                    <a:lnTo>
                      <a:pt x="1075" y="300"/>
                    </a:lnTo>
                    <a:lnTo>
                      <a:pt x="1071" y="300"/>
                    </a:lnTo>
                    <a:lnTo>
                      <a:pt x="1075" y="300"/>
                    </a:lnTo>
                    <a:lnTo>
                      <a:pt x="1071" y="297"/>
                    </a:lnTo>
                    <a:lnTo>
                      <a:pt x="1068" y="297"/>
                    </a:lnTo>
                    <a:lnTo>
                      <a:pt x="1064" y="297"/>
                    </a:lnTo>
                    <a:lnTo>
                      <a:pt x="1064" y="293"/>
                    </a:lnTo>
                    <a:lnTo>
                      <a:pt x="1068" y="293"/>
                    </a:lnTo>
                    <a:lnTo>
                      <a:pt x="1068" y="289"/>
                    </a:lnTo>
                    <a:lnTo>
                      <a:pt x="1068" y="293"/>
                    </a:lnTo>
                    <a:lnTo>
                      <a:pt x="1064" y="293"/>
                    </a:lnTo>
                    <a:lnTo>
                      <a:pt x="1064" y="289"/>
                    </a:lnTo>
                    <a:lnTo>
                      <a:pt x="1060" y="289"/>
                    </a:lnTo>
                    <a:lnTo>
                      <a:pt x="1060" y="293"/>
                    </a:lnTo>
                    <a:lnTo>
                      <a:pt x="1056" y="293"/>
                    </a:lnTo>
                    <a:lnTo>
                      <a:pt x="1060" y="293"/>
                    </a:lnTo>
                    <a:lnTo>
                      <a:pt x="1056" y="293"/>
                    </a:lnTo>
                    <a:lnTo>
                      <a:pt x="1056" y="297"/>
                    </a:lnTo>
                    <a:lnTo>
                      <a:pt x="1053" y="297"/>
                    </a:lnTo>
                    <a:lnTo>
                      <a:pt x="1053" y="293"/>
                    </a:lnTo>
                    <a:lnTo>
                      <a:pt x="1056" y="293"/>
                    </a:lnTo>
                    <a:lnTo>
                      <a:pt x="1056" y="289"/>
                    </a:lnTo>
                    <a:lnTo>
                      <a:pt x="1053" y="289"/>
                    </a:lnTo>
                    <a:lnTo>
                      <a:pt x="1053" y="293"/>
                    </a:lnTo>
                    <a:lnTo>
                      <a:pt x="1049" y="293"/>
                    </a:lnTo>
                    <a:lnTo>
                      <a:pt x="1049" y="289"/>
                    </a:lnTo>
                    <a:lnTo>
                      <a:pt x="1045" y="289"/>
                    </a:lnTo>
                    <a:lnTo>
                      <a:pt x="1049" y="289"/>
                    </a:lnTo>
                    <a:lnTo>
                      <a:pt x="1049" y="285"/>
                    </a:lnTo>
                    <a:lnTo>
                      <a:pt x="1045" y="285"/>
                    </a:lnTo>
                    <a:lnTo>
                      <a:pt x="1045" y="289"/>
                    </a:lnTo>
                    <a:lnTo>
                      <a:pt x="1041" y="289"/>
                    </a:lnTo>
                    <a:lnTo>
                      <a:pt x="1045" y="289"/>
                    </a:lnTo>
                    <a:lnTo>
                      <a:pt x="1049" y="293"/>
                    </a:lnTo>
                    <a:lnTo>
                      <a:pt x="1045" y="293"/>
                    </a:lnTo>
                    <a:lnTo>
                      <a:pt x="1045" y="297"/>
                    </a:lnTo>
                    <a:lnTo>
                      <a:pt x="1045" y="293"/>
                    </a:lnTo>
                    <a:lnTo>
                      <a:pt x="1041" y="293"/>
                    </a:lnTo>
                    <a:lnTo>
                      <a:pt x="1038" y="293"/>
                    </a:lnTo>
                    <a:lnTo>
                      <a:pt x="1034" y="293"/>
                    </a:lnTo>
                    <a:lnTo>
                      <a:pt x="1030" y="293"/>
                    </a:lnTo>
                    <a:lnTo>
                      <a:pt x="1026" y="293"/>
                    </a:lnTo>
                    <a:lnTo>
                      <a:pt x="1030" y="293"/>
                    </a:lnTo>
                    <a:lnTo>
                      <a:pt x="1026" y="293"/>
                    </a:lnTo>
                    <a:lnTo>
                      <a:pt x="1030" y="297"/>
                    </a:lnTo>
                    <a:lnTo>
                      <a:pt x="1026" y="297"/>
                    </a:lnTo>
                    <a:lnTo>
                      <a:pt x="1026" y="293"/>
                    </a:lnTo>
                    <a:lnTo>
                      <a:pt x="1022" y="297"/>
                    </a:lnTo>
                    <a:lnTo>
                      <a:pt x="1019" y="297"/>
                    </a:lnTo>
                    <a:lnTo>
                      <a:pt x="1022" y="297"/>
                    </a:lnTo>
                    <a:lnTo>
                      <a:pt x="1019" y="297"/>
                    </a:lnTo>
                    <a:lnTo>
                      <a:pt x="1015" y="297"/>
                    </a:lnTo>
                    <a:lnTo>
                      <a:pt x="1011" y="297"/>
                    </a:lnTo>
                    <a:lnTo>
                      <a:pt x="1015" y="297"/>
                    </a:lnTo>
                    <a:lnTo>
                      <a:pt x="1011" y="297"/>
                    </a:lnTo>
                    <a:lnTo>
                      <a:pt x="1007" y="297"/>
                    </a:lnTo>
                    <a:lnTo>
                      <a:pt x="1004" y="297"/>
                    </a:lnTo>
                    <a:lnTo>
                      <a:pt x="1000" y="297"/>
                    </a:lnTo>
                    <a:lnTo>
                      <a:pt x="1000" y="293"/>
                    </a:lnTo>
                    <a:lnTo>
                      <a:pt x="996" y="297"/>
                    </a:lnTo>
                    <a:lnTo>
                      <a:pt x="996" y="293"/>
                    </a:lnTo>
                    <a:lnTo>
                      <a:pt x="992" y="293"/>
                    </a:lnTo>
                    <a:lnTo>
                      <a:pt x="989" y="293"/>
                    </a:lnTo>
                    <a:lnTo>
                      <a:pt x="989" y="289"/>
                    </a:lnTo>
                    <a:lnTo>
                      <a:pt x="992" y="289"/>
                    </a:lnTo>
                    <a:lnTo>
                      <a:pt x="992" y="285"/>
                    </a:lnTo>
                    <a:lnTo>
                      <a:pt x="996" y="282"/>
                    </a:lnTo>
                    <a:lnTo>
                      <a:pt x="1000" y="282"/>
                    </a:lnTo>
                    <a:lnTo>
                      <a:pt x="1004" y="282"/>
                    </a:lnTo>
                    <a:lnTo>
                      <a:pt x="1000" y="282"/>
                    </a:lnTo>
                    <a:lnTo>
                      <a:pt x="1000" y="278"/>
                    </a:lnTo>
                    <a:lnTo>
                      <a:pt x="1004" y="278"/>
                    </a:lnTo>
                    <a:lnTo>
                      <a:pt x="1007" y="278"/>
                    </a:lnTo>
                    <a:lnTo>
                      <a:pt x="1011" y="278"/>
                    </a:lnTo>
                    <a:lnTo>
                      <a:pt x="1015" y="278"/>
                    </a:lnTo>
                    <a:lnTo>
                      <a:pt x="1019" y="278"/>
                    </a:lnTo>
                    <a:lnTo>
                      <a:pt x="1022" y="282"/>
                    </a:lnTo>
                    <a:lnTo>
                      <a:pt x="1026" y="282"/>
                    </a:lnTo>
                    <a:lnTo>
                      <a:pt x="1030" y="282"/>
                    </a:lnTo>
                    <a:lnTo>
                      <a:pt x="1034" y="285"/>
                    </a:lnTo>
                    <a:lnTo>
                      <a:pt x="1030" y="285"/>
                    </a:lnTo>
                    <a:lnTo>
                      <a:pt x="1030" y="289"/>
                    </a:lnTo>
                    <a:lnTo>
                      <a:pt x="1034" y="289"/>
                    </a:lnTo>
                    <a:lnTo>
                      <a:pt x="1034" y="285"/>
                    </a:lnTo>
                    <a:lnTo>
                      <a:pt x="1030" y="285"/>
                    </a:lnTo>
                    <a:lnTo>
                      <a:pt x="1034" y="285"/>
                    </a:lnTo>
                    <a:lnTo>
                      <a:pt x="1038" y="285"/>
                    </a:lnTo>
                    <a:lnTo>
                      <a:pt x="1038" y="282"/>
                    </a:lnTo>
                    <a:lnTo>
                      <a:pt x="1038" y="285"/>
                    </a:lnTo>
                    <a:lnTo>
                      <a:pt x="1034" y="285"/>
                    </a:lnTo>
                    <a:lnTo>
                      <a:pt x="1034" y="282"/>
                    </a:lnTo>
                    <a:lnTo>
                      <a:pt x="1030" y="282"/>
                    </a:lnTo>
                    <a:lnTo>
                      <a:pt x="1026" y="282"/>
                    </a:lnTo>
                    <a:lnTo>
                      <a:pt x="1030" y="282"/>
                    </a:lnTo>
                    <a:lnTo>
                      <a:pt x="1034" y="282"/>
                    </a:lnTo>
                    <a:lnTo>
                      <a:pt x="1038" y="282"/>
                    </a:lnTo>
                    <a:lnTo>
                      <a:pt x="1038" y="278"/>
                    </a:lnTo>
                    <a:lnTo>
                      <a:pt x="1041" y="278"/>
                    </a:lnTo>
                    <a:lnTo>
                      <a:pt x="1045" y="278"/>
                    </a:lnTo>
                    <a:lnTo>
                      <a:pt x="1045" y="282"/>
                    </a:lnTo>
                    <a:lnTo>
                      <a:pt x="1049" y="282"/>
                    </a:lnTo>
                    <a:lnTo>
                      <a:pt x="1049" y="278"/>
                    </a:lnTo>
                    <a:lnTo>
                      <a:pt x="1053" y="278"/>
                    </a:lnTo>
                    <a:lnTo>
                      <a:pt x="1060" y="278"/>
                    </a:lnTo>
                    <a:lnTo>
                      <a:pt x="1064" y="278"/>
                    </a:lnTo>
                    <a:lnTo>
                      <a:pt x="1060" y="274"/>
                    </a:lnTo>
                    <a:lnTo>
                      <a:pt x="1060" y="270"/>
                    </a:lnTo>
                    <a:lnTo>
                      <a:pt x="1056" y="270"/>
                    </a:lnTo>
                    <a:lnTo>
                      <a:pt x="1053" y="270"/>
                    </a:lnTo>
                    <a:lnTo>
                      <a:pt x="1049" y="270"/>
                    </a:lnTo>
                    <a:lnTo>
                      <a:pt x="1049" y="267"/>
                    </a:lnTo>
                    <a:lnTo>
                      <a:pt x="1053" y="267"/>
                    </a:lnTo>
                    <a:lnTo>
                      <a:pt x="1056" y="263"/>
                    </a:lnTo>
                    <a:lnTo>
                      <a:pt x="1060" y="263"/>
                    </a:lnTo>
                    <a:lnTo>
                      <a:pt x="1064" y="263"/>
                    </a:lnTo>
                    <a:lnTo>
                      <a:pt x="1064" y="259"/>
                    </a:lnTo>
                    <a:lnTo>
                      <a:pt x="1068" y="259"/>
                    </a:lnTo>
                    <a:lnTo>
                      <a:pt x="1071" y="259"/>
                    </a:lnTo>
                    <a:lnTo>
                      <a:pt x="1071" y="255"/>
                    </a:lnTo>
                    <a:lnTo>
                      <a:pt x="1075" y="255"/>
                    </a:lnTo>
                    <a:lnTo>
                      <a:pt x="1075" y="252"/>
                    </a:lnTo>
                    <a:lnTo>
                      <a:pt x="1079" y="252"/>
                    </a:lnTo>
                    <a:lnTo>
                      <a:pt x="1083" y="252"/>
                    </a:lnTo>
                    <a:lnTo>
                      <a:pt x="1083" y="248"/>
                    </a:lnTo>
                    <a:lnTo>
                      <a:pt x="1079" y="248"/>
                    </a:lnTo>
                    <a:lnTo>
                      <a:pt x="1079" y="244"/>
                    </a:lnTo>
                    <a:lnTo>
                      <a:pt x="1075" y="244"/>
                    </a:lnTo>
                    <a:lnTo>
                      <a:pt x="1079" y="240"/>
                    </a:lnTo>
                    <a:lnTo>
                      <a:pt x="1075" y="240"/>
                    </a:lnTo>
                    <a:lnTo>
                      <a:pt x="1071" y="240"/>
                    </a:lnTo>
                    <a:lnTo>
                      <a:pt x="1071" y="237"/>
                    </a:lnTo>
                    <a:lnTo>
                      <a:pt x="1071" y="233"/>
                    </a:lnTo>
                    <a:lnTo>
                      <a:pt x="1068" y="233"/>
                    </a:lnTo>
                    <a:lnTo>
                      <a:pt x="1064" y="233"/>
                    </a:lnTo>
                    <a:lnTo>
                      <a:pt x="1068" y="233"/>
                    </a:lnTo>
                    <a:lnTo>
                      <a:pt x="1064" y="233"/>
                    </a:lnTo>
                    <a:lnTo>
                      <a:pt x="1060" y="233"/>
                    </a:lnTo>
                    <a:lnTo>
                      <a:pt x="1056" y="233"/>
                    </a:lnTo>
                    <a:lnTo>
                      <a:pt x="1056" y="229"/>
                    </a:lnTo>
                    <a:lnTo>
                      <a:pt x="1060" y="229"/>
                    </a:lnTo>
                    <a:lnTo>
                      <a:pt x="1060" y="225"/>
                    </a:lnTo>
                    <a:lnTo>
                      <a:pt x="1056" y="225"/>
                    </a:lnTo>
                    <a:lnTo>
                      <a:pt x="1053" y="225"/>
                    </a:lnTo>
                    <a:lnTo>
                      <a:pt x="1056" y="229"/>
                    </a:lnTo>
                    <a:lnTo>
                      <a:pt x="1053" y="229"/>
                    </a:lnTo>
                    <a:lnTo>
                      <a:pt x="1049" y="229"/>
                    </a:lnTo>
                    <a:lnTo>
                      <a:pt x="1045" y="225"/>
                    </a:lnTo>
                    <a:lnTo>
                      <a:pt x="1049" y="225"/>
                    </a:lnTo>
                    <a:lnTo>
                      <a:pt x="1045" y="225"/>
                    </a:lnTo>
                    <a:lnTo>
                      <a:pt x="1041" y="225"/>
                    </a:lnTo>
                    <a:lnTo>
                      <a:pt x="1045" y="225"/>
                    </a:lnTo>
                    <a:lnTo>
                      <a:pt x="1045" y="222"/>
                    </a:lnTo>
                    <a:lnTo>
                      <a:pt x="1041" y="222"/>
                    </a:lnTo>
                    <a:lnTo>
                      <a:pt x="1045" y="222"/>
                    </a:lnTo>
                    <a:lnTo>
                      <a:pt x="1041" y="222"/>
                    </a:lnTo>
                    <a:lnTo>
                      <a:pt x="1038" y="222"/>
                    </a:lnTo>
                    <a:lnTo>
                      <a:pt x="1041" y="222"/>
                    </a:lnTo>
                    <a:lnTo>
                      <a:pt x="1038" y="225"/>
                    </a:lnTo>
                    <a:lnTo>
                      <a:pt x="1034" y="222"/>
                    </a:lnTo>
                    <a:lnTo>
                      <a:pt x="1030" y="222"/>
                    </a:lnTo>
                    <a:lnTo>
                      <a:pt x="1034" y="222"/>
                    </a:lnTo>
                    <a:lnTo>
                      <a:pt x="1030" y="225"/>
                    </a:lnTo>
                    <a:lnTo>
                      <a:pt x="1026" y="225"/>
                    </a:lnTo>
                    <a:lnTo>
                      <a:pt x="1022" y="225"/>
                    </a:lnTo>
                    <a:lnTo>
                      <a:pt x="1019" y="225"/>
                    </a:lnTo>
                    <a:lnTo>
                      <a:pt x="1019" y="229"/>
                    </a:lnTo>
                    <a:lnTo>
                      <a:pt x="1015" y="229"/>
                    </a:lnTo>
                    <a:lnTo>
                      <a:pt x="1015" y="225"/>
                    </a:lnTo>
                    <a:lnTo>
                      <a:pt x="1015" y="222"/>
                    </a:lnTo>
                    <a:lnTo>
                      <a:pt x="1019" y="222"/>
                    </a:lnTo>
                    <a:lnTo>
                      <a:pt x="1022" y="222"/>
                    </a:lnTo>
                    <a:lnTo>
                      <a:pt x="1026" y="222"/>
                    </a:lnTo>
                    <a:lnTo>
                      <a:pt x="1030" y="222"/>
                    </a:lnTo>
                    <a:lnTo>
                      <a:pt x="1030" y="218"/>
                    </a:lnTo>
                    <a:lnTo>
                      <a:pt x="1026" y="218"/>
                    </a:lnTo>
                    <a:lnTo>
                      <a:pt x="1022" y="214"/>
                    </a:lnTo>
                    <a:lnTo>
                      <a:pt x="1019" y="214"/>
                    </a:lnTo>
                    <a:lnTo>
                      <a:pt x="1015" y="214"/>
                    </a:lnTo>
                    <a:lnTo>
                      <a:pt x="1015" y="210"/>
                    </a:lnTo>
                    <a:lnTo>
                      <a:pt x="1019" y="210"/>
                    </a:lnTo>
                    <a:lnTo>
                      <a:pt x="1019" y="214"/>
                    </a:lnTo>
                    <a:lnTo>
                      <a:pt x="1022" y="210"/>
                    </a:lnTo>
                    <a:lnTo>
                      <a:pt x="1019" y="210"/>
                    </a:lnTo>
                    <a:lnTo>
                      <a:pt x="1015" y="210"/>
                    </a:lnTo>
                    <a:lnTo>
                      <a:pt x="1015" y="214"/>
                    </a:lnTo>
                    <a:lnTo>
                      <a:pt x="1011" y="214"/>
                    </a:lnTo>
                    <a:lnTo>
                      <a:pt x="1007" y="214"/>
                    </a:lnTo>
                    <a:lnTo>
                      <a:pt x="1007" y="210"/>
                    </a:lnTo>
                    <a:lnTo>
                      <a:pt x="1011" y="210"/>
                    </a:lnTo>
                    <a:lnTo>
                      <a:pt x="1007" y="210"/>
                    </a:lnTo>
                    <a:lnTo>
                      <a:pt x="1004" y="210"/>
                    </a:lnTo>
                    <a:lnTo>
                      <a:pt x="1004" y="206"/>
                    </a:lnTo>
                    <a:lnTo>
                      <a:pt x="1007" y="206"/>
                    </a:lnTo>
                    <a:lnTo>
                      <a:pt x="1004" y="206"/>
                    </a:lnTo>
                    <a:lnTo>
                      <a:pt x="1000" y="210"/>
                    </a:lnTo>
                    <a:lnTo>
                      <a:pt x="996" y="206"/>
                    </a:lnTo>
                    <a:lnTo>
                      <a:pt x="1000" y="206"/>
                    </a:lnTo>
                    <a:lnTo>
                      <a:pt x="996" y="203"/>
                    </a:lnTo>
                    <a:lnTo>
                      <a:pt x="992" y="203"/>
                    </a:lnTo>
                    <a:lnTo>
                      <a:pt x="989" y="203"/>
                    </a:lnTo>
                    <a:lnTo>
                      <a:pt x="985" y="203"/>
                    </a:lnTo>
                    <a:lnTo>
                      <a:pt x="985" y="199"/>
                    </a:lnTo>
                    <a:lnTo>
                      <a:pt x="985" y="203"/>
                    </a:lnTo>
                    <a:lnTo>
                      <a:pt x="981" y="203"/>
                    </a:lnTo>
                    <a:lnTo>
                      <a:pt x="981" y="199"/>
                    </a:lnTo>
                    <a:lnTo>
                      <a:pt x="977" y="199"/>
                    </a:lnTo>
                    <a:lnTo>
                      <a:pt x="977" y="195"/>
                    </a:lnTo>
                    <a:lnTo>
                      <a:pt x="981" y="199"/>
                    </a:lnTo>
                    <a:lnTo>
                      <a:pt x="981" y="195"/>
                    </a:lnTo>
                    <a:lnTo>
                      <a:pt x="977" y="195"/>
                    </a:lnTo>
                    <a:lnTo>
                      <a:pt x="974" y="195"/>
                    </a:lnTo>
                    <a:lnTo>
                      <a:pt x="977" y="195"/>
                    </a:lnTo>
                    <a:lnTo>
                      <a:pt x="974" y="199"/>
                    </a:lnTo>
                    <a:lnTo>
                      <a:pt x="970" y="199"/>
                    </a:lnTo>
                    <a:lnTo>
                      <a:pt x="966" y="199"/>
                    </a:lnTo>
                    <a:lnTo>
                      <a:pt x="970" y="199"/>
                    </a:lnTo>
                    <a:lnTo>
                      <a:pt x="974" y="199"/>
                    </a:lnTo>
                    <a:lnTo>
                      <a:pt x="974" y="203"/>
                    </a:lnTo>
                    <a:lnTo>
                      <a:pt x="977" y="203"/>
                    </a:lnTo>
                    <a:lnTo>
                      <a:pt x="981" y="203"/>
                    </a:lnTo>
                    <a:lnTo>
                      <a:pt x="981" y="206"/>
                    </a:lnTo>
                    <a:lnTo>
                      <a:pt x="977" y="206"/>
                    </a:lnTo>
                    <a:lnTo>
                      <a:pt x="974" y="206"/>
                    </a:lnTo>
                    <a:lnTo>
                      <a:pt x="970" y="206"/>
                    </a:lnTo>
                    <a:lnTo>
                      <a:pt x="970" y="210"/>
                    </a:lnTo>
                    <a:lnTo>
                      <a:pt x="966" y="210"/>
                    </a:lnTo>
                    <a:lnTo>
                      <a:pt x="966" y="206"/>
                    </a:lnTo>
                    <a:lnTo>
                      <a:pt x="962" y="206"/>
                    </a:lnTo>
                    <a:lnTo>
                      <a:pt x="959" y="206"/>
                    </a:lnTo>
                    <a:lnTo>
                      <a:pt x="955" y="206"/>
                    </a:lnTo>
                    <a:lnTo>
                      <a:pt x="951" y="206"/>
                    </a:lnTo>
                    <a:lnTo>
                      <a:pt x="947" y="206"/>
                    </a:lnTo>
                    <a:lnTo>
                      <a:pt x="944" y="206"/>
                    </a:lnTo>
                    <a:lnTo>
                      <a:pt x="940" y="206"/>
                    </a:lnTo>
                    <a:lnTo>
                      <a:pt x="936" y="206"/>
                    </a:lnTo>
                    <a:lnTo>
                      <a:pt x="936" y="203"/>
                    </a:lnTo>
                    <a:lnTo>
                      <a:pt x="932" y="203"/>
                    </a:lnTo>
                    <a:lnTo>
                      <a:pt x="932" y="206"/>
                    </a:lnTo>
                    <a:lnTo>
                      <a:pt x="936" y="206"/>
                    </a:lnTo>
                    <a:lnTo>
                      <a:pt x="940" y="206"/>
                    </a:lnTo>
                    <a:lnTo>
                      <a:pt x="944" y="206"/>
                    </a:lnTo>
                    <a:lnTo>
                      <a:pt x="947" y="206"/>
                    </a:lnTo>
                    <a:lnTo>
                      <a:pt x="947" y="210"/>
                    </a:lnTo>
                    <a:lnTo>
                      <a:pt x="951" y="210"/>
                    </a:lnTo>
                    <a:lnTo>
                      <a:pt x="947" y="210"/>
                    </a:lnTo>
                    <a:lnTo>
                      <a:pt x="944" y="210"/>
                    </a:lnTo>
                    <a:lnTo>
                      <a:pt x="940" y="206"/>
                    </a:lnTo>
                    <a:lnTo>
                      <a:pt x="936" y="206"/>
                    </a:lnTo>
                    <a:lnTo>
                      <a:pt x="932" y="206"/>
                    </a:lnTo>
                    <a:lnTo>
                      <a:pt x="929" y="206"/>
                    </a:lnTo>
                    <a:lnTo>
                      <a:pt x="925" y="203"/>
                    </a:lnTo>
                    <a:lnTo>
                      <a:pt x="921" y="203"/>
                    </a:lnTo>
                    <a:lnTo>
                      <a:pt x="917" y="203"/>
                    </a:lnTo>
                    <a:lnTo>
                      <a:pt x="914" y="203"/>
                    </a:lnTo>
                    <a:lnTo>
                      <a:pt x="917" y="203"/>
                    </a:lnTo>
                    <a:lnTo>
                      <a:pt x="921" y="203"/>
                    </a:lnTo>
                    <a:lnTo>
                      <a:pt x="925" y="203"/>
                    </a:lnTo>
                    <a:lnTo>
                      <a:pt x="929" y="206"/>
                    </a:lnTo>
                    <a:lnTo>
                      <a:pt x="932" y="206"/>
                    </a:lnTo>
                    <a:lnTo>
                      <a:pt x="936" y="206"/>
                    </a:lnTo>
                    <a:lnTo>
                      <a:pt x="932" y="210"/>
                    </a:lnTo>
                    <a:lnTo>
                      <a:pt x="929" y="210"/>
                    </a:lnTo>
                    <a:lnTo>
                      <a:pt x="925" y="210"/>
                    </a:lnTo>
                    <a:lnTo>
                      <a:pt x="921" y="210"/>
                    </a:lnTo>
                    <a:lnTo>
                      <a:pt x="921" y="206"/>
                    </a:lnTo>
                    <a:lnTo>
                      <a:pt x="917" y="206"/>
                    </a:lnTo>
                    <a:lnTo>
                      <a:pt x="914" y="206"/>
                    </a:lnTo>
                    <a:lnTo>
                      <a:pt x="910" y="206"/>
                    </a:lnTo>
                    <a:lnTo>
                      <a:pt x="906" y="206"/>
                    </a:lnTo>
                    <a:lnTo>
                      <a:pt x="902" y="206"/>
                    </a:lnTo>
                    <a:lnTo>
                      <a:pt x="898" y="206"/>
                    </a:lnTo>
                    <a:lnTo>
                      <a:pt x="895" y="206"/>
                    </a:lnTo>
                    <a:lnTo>
                      <a:pt x="891" y="206"/>
                    </a:lnTo>
                    <a:lnTo>
                      <a:pt x="887" y="206"/>
                    </a:lnTo>
                    <a:lnTo>
                      <a:pt x="880" y="206"/>
                    </a:lnTo>
                    <a:lnTo>
                      <a:pt x="876" y="206"/>
                    </a:lnTo>
                    <a:lnTo>
                      <a:pt x="872" y="206"/>
                    </a:lnTo>
                    <a:lnTo>
                      <a:pt x="868" y="206"/>
                    </a:lnTo>
                    <a:lnTo>
                      <a:pt x="872" y="206"/>
                    </a:lnTo>
                    <a:lnTo>
                      <a:pt x="876" y="206"/>
                    </a:lnTo>
                    <a:lnTo>
                      <a:pt x="880" y="206"/>
                    </a:lnTo>
                    <a:lnTo>
                      <a:pt x="876" y="206"/>
                    </a:lnTo>
                    <a:lnTo>
                      <a:pt x="872" y="206"/>
                    </a:lnTo>
                    <a:lnTo>
                      <a:pt x="868" y="206"/>
                    </a:lnTo>
                    <a:lnTo>
                      <a:pt x="865" y="206"/>
                    </a:lnTo>
                    <a:lnTo>
                      <a:pt x="861" y="203"/>
                    </a:lnTo>
                    <a:lnTo>
                      <a:pt x="857" y="203"/>
                    </a:lnTo>
                    <a:lnTo>
                      <a:pt x="857" y="199"/>
                    </a:lnTo>
                    <a:lnTo>
                      <a:pt x="861" y="199"/>
                    </a:lnTo>
                    <a:lnTo>
                      <a:pt x="857" y="199"/>
                    </a:lnTo>
                    <a:lnTo>
                      <a:pt x="857" y="203"/>
                    </a:lnTo>
                    <a:lnTo>
                      <a:pt x="853" y="203"/>
                    </a:lnTo>
                    <a:lnTo>
                      <a:pt x="853" y="199"/>
                    </a:lnTo>
                    <a:lnTo>
                      <a:pt x="850" y="199"/>
                    </a:lnTo>
                    <a:lnTo>
                      <a:pt x="853" y="199"/>
                    </a:lnTo>
                    <a:lnTo>
                      <a:pt x="853" y="203"/>
                    </a:lnTo>
                    <a:lnTo>
                      <a:pt x="850" y="203"/>
                    </a:lnTo>
                    <a:lnTo>
                      <a:pt x="846" y="203"/>
                    </a:lnTo>
                    <a:lnTo>
                      <a:pt x="842" y="203"/>
                    </a:lnTo>
                    <a:lnTo>
                      <a:pt x="838" y="203"/>
                    </a:lnTo>
                    <a:lnTo>
                      <a:pt x="835" y="203"/>
                    </a:lnTo>
                    <a:lnTo>
                      <a:pt x="831" y="203"/>
                    </a:lnTo>
                    <a:lnTo>
                      <a:pt x="835" y="203"/>
                    </a:lnTo>
                    <a:lnTo>
                      <a:pt x="838" y="203"/>
                    </a:lnTo>
                    <a:lnTo>
                      <a:pt x="835" y="199"/>
                    </a:lnTo>
                    <a:lnTo>
                      <a:pt x="831" y="199"/>
                    </a:lnTo>
                    <a:lnTo>
                      <a:pt x="827" y="199"/>
                    </a:lnTo>
                    <a:lnTo>
                      <a:pt x="823" y="199"/>
                    </a:lnTo>
                    <a:lnTo>
                      <a:pt x="820" y="199"/>
                    </a:lnTo>
                    <a:lnTo>
                      <a:pt x="820" y="195"/>
                    </a:lnTo>
                    <a:lnTo>
                      <a:pt x="816" y="195"/>
                    </a:lnTo>
                    <a:lnTo>
                      <a:pt x="812" y="191"/>
                    </a:lnTo>
                    <a:lnTo>
                      <a:pt x="816" y="191"/>
                    </a:lnTo>
                    <a:lnTo>
                      <a:pt x="812" y="191"/>
                    </a:lnTo>
                    <a:lnTo>
                      <a:pt x="812" y="188"/>
                    </a:lnTo>
                    <a:lnTo>
                      <a:pt x="816" y="191"/>
                    </a:lnTo>
                    <a:lnTo>
                      <a:pt x="820" y="191"/>
                    </a:lnTo>
                    <a:lnTo>
                      <a:pt x="823" y="191"/>
                    </a:lnTo>
                    <a:lnTo>
                      <a:pt x="827" y="191"/>
                    </a:lnTo>
                    <a:lnTo>
                      <a:pt x="831" y="191"/>
                    </a:lnTo>
                    <a:lnTo>
                      <a:pt x="835" y="191"/>
                    </a:lnTo>
                    <a:lnTo>
                      <a:pt x="838" y="191"/>
                    </a:lnTo>
                    <a:lnTo>
                      <a:pt x="842" y="191"/>
                    </a:lnTo>
                    <a:lnTo>
                      <a:pt x="846" y="191"/>
                    </a:lnTo>
                    <a:lnTo>
                      <a:pt x="850" y="191"/>
                    </a:lnTo>
                    <a:lnTo>
                      <a:pt x="846" y="191"/>
                    </a:lnTo>
                    <a:lnTo>
                      <a:pt x="842" y="188"/>
                    </a:lnTo>
                    <a:lnTo>
                      <a:pt x="838" y="188"/>
                    </a:lnTo>
                    <a:lnTo>
                      <a:pt x="835" y="188"/>
                    </a:lnTo>
                    <a:lnTo>
                      <a:pt x="831" y="188"/>
                    </a:lnTo>
                    <a:lnTo>
                      <a:pt x="827" y="188"/>
                    </a:lnTo>
                    <a:lnTo>
                      <a:pt x="823" y="188"/>
                    </a:lnTo>
                    <a:lnTo>
                      <a:pt x="820" y="188"/>
                    </a:lnTo>
                    <a:lnTo>
                      <a:pt x="816" y="188"/>
                    </a:lnTo>
                    <a:lnTo>
                      <a:pt x="812" y="188"/>
                    </a:lnTo>
                    <a:lnTo>
                      <a:pt x="808" y="184"/>
                    </a:lnTo>
                    <a:lnTo>
                      <a:pt x="805" y="184"/>
                    </a:lnTo>
                    <a:lnTo>
                      <a:pt x="805" y="180"/>
                    </a:lnTo>
                    <a:lnTo>
                      <a:pt x="808" y="180"/>
                    </a:lnTo>
                    <a:lnTo>
                      <a:pt x="805" y="176"/>
                    </a:lnTo>
                    <a:lnTo>
                      <a:pt x="805" y="173"/>
                    </a:lnTo>
                    <a:lnTo>
                      <a:pt x="808" y="173"/>
                    </a:lnTo>
                    <a:lnTo>
                      <a:pt x="812" y="173"/>
                    </a:lnTo>
                    <a:lnTo>
                      <a:pt x="808" y="173"/>
                    </a:lnTo>
                    <a:lnTo>
                      <a:pt x="805" y="173"/>
                    </a:lnTo>
                    <a:lnTo>
                      <a:pt x="805" y="169"/>
                    </a:lnTo>
                    <a:lnTo>
                      <a:pt x="808" y="169"/>
                    </a:lnTo>
                    <a:lnTo>
                      <a:pt x="808" y="165"/>
                    </a:lnTo>
                    <a:lnTo>
                      <a:pt x="812" y="165"/>
                    </a:lnTo>
                    <a:lnTo>
                      <a:pt x="812" y="161"/>
                    </a:lnTo>
                    <a:lnTo>
                      <a:pt x="816" y="161"/>
                    </a:lnTo>
                    <a:lnTo>
                      <a:pt x="816" y="158"/>
                    </a:lnTo>
                    <a:lnTo>
                      <a:pt x="820" y="154"/>
                    </a:lnTo>
                    <a:lnTo>
                      <a:pt x="823" y="154"/>
                    </a:lnTo>
                    <a:lnTo>
                      <a:pt x="827" y="150"/>
                    </a:lnTo>
                    <a:lnTo>
                      <a:pt x="831" y="150"/>
                    </a:lnTo>
                    <a:lnTo>
                      <a:pt x="835" y="150"/>
                    </a:lnTo>
                    <a:lnTo>
                      <a:pt x="838" y="150"/>
                    </a:lnTo>
                    <a:lnTo>
                      <a:pt x="838" y="146"/>
                    </a:lnTo>
                    <a:lnTo>
                      <a:pt x="842" y="146"/>
                    </a:lnTo>
                    <a:lnTo>
                      <a:pt x="846" y="146"/>
                    </a:lnTo>
                    <a:lnTo>
                      <a:pt x="850" y="146"/>
                    </a:lnTo>
                    <a:lnTo>
                      <a:pt x="857" y="146"/>
                    </a:lnTo>
                    <a:lnTo>
                      <a:pt x="861" y="146"/>
                    </a:lnTo>
                    <a:lnTo>
                      <a:pt x="865" y="146"/>
                    </a:lnTo>
                    <a:close/>
                    <a:moveTo>
                      <a:pt x="974" y="22"/>
                    </a:moveTo>
                    <a:lnTo>
                      <a:pt x="970" y="19"/>
                    </a:lnTo>
                    <a:lnTo>
                      <a:pt x="966" y="19"/>
                    </a:lnTo>
                    <a:lnTo>
                      <a:pt x="962" y="19"/>
                    </a:lnTo>
                    <a:lnTo>
                      <a:pt x="959" y="19"/>
                    </a:lnTo>
                    <a:lnTo>
                      <a:pt x="955" y="19"/>
                    </a:lnTo>
                    <a:lnTo>
                      <a:pt x="951" y="19"/>
                    </a:lnTo>
                    <a:lnTo>
                      <a:pt x="951" y="15"/>
                    </a:lnTo>
                    <a:lnTo>
                      <a:pt x="947" y="15"/>
                    </a:lnTo>
                    <a:lnTo>
                      <a:pt x="944" y="15"/>
                    </a:lnTo>
                    <a:lnTo>
                      <a:pt x="940" y="15"/>
                    </a:lnTo>
                    <a:lnTo>
                      <a:pt x="932" y="15"/>
                    </a:lnTo>
                    <a:lnTo>
                      <a:pt x="929" y="15"/>
                    </a:lnTo>
                    <a:lnTo>
                      <a:pt x="921" y="11"/>
                    </a:lnTo>
                    <a:lnTo>
                      <a:pt x="917" y="11"/>
                    </a:lnTo>
                    <a:lnTo>
                      <a:pt x="921" y="11"/>
                    </a:lnTo>
                    <a:lnTo>
                      <a:pt x="925" y="11"/>
                    </a:lnTo>
                    <a:lnTo>
                      <a:pt x="929" y="11"/>
                    </a:lnTo>
                    <a:lnTo>
                      <a:pt x="936" y="11"/>
                    </a:lnTo>
                    <a:lnTo>
                      <a:pt x="932" y="11"/>
                    </a:lnTo>
                    <a:lnTo>
                      <a:pt x="925" y="7"/>
                    </a:lnTo>
                    <a:lnTo>
                      <a:pt x="929" y="7"/>
                    </a:lnTo>
                    <a:lnTo>
                      <a:pt x="932" y="7"/>
                    </a:lnTo>
                    <a:lnTo>
                      <a:pt x="936" y="7"/>
                    </a:lnTo>
                    <a:lnTo>
                      <a:pt x="940" y="7"/>
                    </a:lnTo>
                    <a:lnTo>
                      <a:pt x="944" y="7"/>
                    </a:lnTo>
                    <a:lnTo>
                      <a:pt x="947" y="7"/>
                    </a:lnTo>
                    <a:lnTo>
                      <a:pt x="947" y="11"/>
                    </a:lnTo>
                    <a:lnTo>
                      <a:pt x="951" y="7"/>
                    </a:lnTo>
                    <a:lnTo>
                      <a:pt x="947" y="7"/>
                    </a:lnTo>
                    <a:lnTo>
                      <a:pt x="944" y="7"/>
                    </a:lnTo>
                    <a:lnTo>
                      <a:pt x="940" y="7"/>
                    </a:lnTo>
                    <a:lnTo>
                      <a:pt x="936" y="7"/>
                    </a:lnTo>
                    <a:lnTo>
                      <a:pt x="936" y="3"/>
                    </a:lnTo>
                    <a:lnTo>
                      <a:pt x="940" y="3"/>
                    </a:lnTo>
                    <a:lnTo>
                      <a:pt x="944" y="3"/>
                    </a:lnTo>
                    <a:lnTo>
                      <a:pt x="947" y="3"/>
                    </a:lnTo>
                    <a:lnTo>
                      <a:pt x="955" y="3"/>
                    </a:lnTo>
                    <a:lnTo>
                      <a:pt x="955" y="7"/>
                    </a:lnTo>
                    <a:lnTo>
                      <a:pt x="959" y="7"/>
                    </a:lnTo>
                    <a:lnTo>
                      <a:pt x="962" y="7"/>
                    </a:lnTo>
                    <a:lnTo>
                      <a:pt x="966" y="7"/>
                    </a:lnTo>
                    <a:lnTo>
                      <a:pt x="962" y="7"/>
                    </a:lnTo>
                    <a:lnTo>
                      <a:pt x="966" y="7"/>
                    </a:lnTo>
                    <a:lnTo>
                      <a:pt x="970" y="7"/>
                    </a:lnTo>
                    <a:lnTo>
                      <a:pt x="974" y="7"/>
                    </a:lnTo>
                    <a:lnTo>
                      <a:pt x="981" y="7"/>
                    </a:lnTo>
                    <a:lnTo>
                      <a:pt x="985" y="7"/>
                    </a:lnTo>
                    <a:lnTo>
                      <a:pt x="981" y="7"/>
                    </a:lnTo>
                    <a:lnTo>
                      <a:pt x="977" y="7"/>
                    </a:lnTo>
                    <a:lnTo>
                      <a:pt x="974" y="7"/>
                    </a:lnTo>
                    <a:lnTo>
                      <a:pt x="970" y="7"/>
                    </a:lnTo>
                    <a:lnTo>
                      <a:pt x="966" y="7"/>
                    </a:lnTo>
                    <a:lnTo>
                      <a:pt x="962" y="7"/>
                    </a:lnTo>
                    <a:lnTo>
                      <a:pt x="962" y="3"/>
                    </a:lnTo>
                    <a:lnTo>
                      <a:pt x="966" y="3"/>
                    </a:lnTo>
                    <a:lnTo>
                      <a:pt x="962" y="3"/>
                    </a:lnTo>
                    <a:lnTo>
                      <a:pt x="959" y="3"/>
                    </a:lnTo>
                    <a:lnTo>
                      <a:pt x="955" y="3"/>
                    </a:lnTo>
                    <a:lnTo>
                      <a:pt x="959" y="3"/>
                    </a:lnTo>
                    <a:lnTo>
                      <a:pt x="962" y="3"/>
                    </a:lnTo>
                    <a:lnTo>
                      <a:pt x="966" y="3"/>
                    </a:lnTo>
                    <a:lnTo>
                      <a:pt x="970" y="3"/>
                    </a:lnTo>
                    <a:lnTo>
                      <a:pt x="974" y="3"/>
                    </a:lnTo>
                    <a:lnTo>
                      <a:pt x="977" y="3"/>
                    </a:lnTo>
                    <a:lnTo>
                      <a:pt x="981" y="3"/>
                    </a:lnTo>
                    <a:lnTo>
                      <a:pt x="985" y="3"/>
                    </a:lnTo>
                    <a:lnTo>
                      <a:pt x="989" y="3"/>
                    </a:lnTo>
                    <a:lnTo>
                      <a:pt x="992" y="3"/>
                    </a:lnTo>
                    <a:lnTo>
                      <a:pt x="989" y="3"/>
                    </a:lnTo>
                    <a:lnTo>
                      <a:pt x="992" y="3"/>
                    </a:lnTo>
                    <a:lnTo>
                      <a:pt x="996" y="3"/>
                    </a:lnTo>
                    <a:lnTo>
                      <a:pt x="1000" y="3"/>
                    </a:lnTo>
                    <a:lnTo>
                      <a:pt x="1004" y="3"/>
                    </a:lnTo>
                    <a:lnTo>
                      <a:pt x="1007" y="3"/>
                    </a:lnTo>
                    <a:lnTo>
                      <a:pt x="1011" y="7"/>
                    </a:lnTo>
                    <a:lnTo>
                      <a:pt x="1015" y="7"/>
                    </a:lnTo>
                    <a:lnTo>
                      <a:pt x="1019" y="7"/>
                    </a:lnTo>
                    <a:lnTo>
                      <a:pt x="1022" y="7"/>
                    </a:lnTo>
                    <a:lnTo>
                      <a:pt x="1026" y="7"/>
                    </a:lnTo>
                    <a:lnTo>
                      <a:pt x="1022" y="7"/>
                    </a:lnTo>
                    <a:lnTo>
                      <a:pt x="1022" y="11"/>
                    </a:lnTo>
                    <a:lnTo>
                      <a:pt x="1019" y="11"/>
                    </a:lnTo>
                    <a:lnTo>
                      <a:pt x="1022" y="11"/>
                    </a:lnTo>
                    <a:lnTo>
                      <a:pt x="1026" y="11"/>
                    </a:lnTo>
                    <a:lnTo>
                      <a:pt x="1026" y="7"/>
                    </a:lnTo>
                    <a:lnTo>
                      <a:pt x="1030" y="7"/>
                    </a:lnTo>
                    <a:lnTo>
                      <a:pt x="1034" y="7"/>
                    </a:lnTo>
                    <a:lnTo>
                      <a:pt x="1030" y="7"/>
                    </a:lnTo>
                    <a:lnTo>
                      <a:pt x="1026" y="7"/>
                    </a:lnTo>
                    <a:lnTo>
                      <a:pt x="1022" y="7"/>
                    </a:lnTo>
                    <a:lnTo>
                      <a:pt x="1019" y="7"/>
                    </a:lnTo>
                    <a:lnTo>
                      <a:pt x="1022" y="7"/>
                    </a:lnTo>
                    <a:lnTo>
                      <a:pt x="1026" y="3"/>
                    </a:lnTo>
                    <a:lnTo>
                      <a:pt x="1022" y="3"/>
                    </a:lnTo>
                    <a:lnTo>
                      <a:pt x="1019" y="3"/>
                    </a:lnTo>
                    <a:lnTo>
                      <a:pt x="1015" y="3"/>
                    </a:lnTo>
                    <a:lnTo>
                      <a:pt x="1011" y="3"/>
                    </a:lnTo>
                    <a:lnTo>
                      <a:pt x="1007" y="3"/>
                    </a:lnTo>
                    <a:lnTo>
                      <a:pt x="1004" y="3"/>
                    </a:lnTo>
                    <a:lnTo>
                      <a:pt x="1004" y="0"/>
                    </a:lnTo>
                    <a:lnTo>
                      <a:pt x="1007" y="0"/>
                    </a:lnTo>
                    <a:lnTo>
                      <a:pt x="1007" y="3"/>
                    </a:lnTo>
                    <a:lnTo>
                      <a:pt x="1011" y="3"/>
                    </a:lnTo>
                    <a:lnTo>
                      <a:pt x="1015" y="3"/>
                    </a:lnTo>
                    <a:lnTo>
                      <a:pt x="1019" y="0"/>
                    </a:lnTo>
                    <a:lnTo>
                      <a:pt x="1022" y="0"/>
                    </a:lnTo>
                    <a:lnTo>
                      <a:pt x="1026" y="0"/>
                    </a:lnTo>
                    <a:lnTo>
                      <a:pt x="1030" y="0"/>
                    </a:lnTo>
                    <a:lnTo>
                      <a:pt x="1034" y="0"/>
                    </a:lnTo>
                    <a:lnTo>
                      <a:pt x="1038" y="0"/>
                    </a:lnTo>
                    <a:lnTo>
                      <a:pt x="1041" y="0"/>
                    </a:lnTo>
                    <a:lnTo>
                      <a:pt x="1045" y="0"/>
                    </a:lnTo>
                    <a:lnTo>
                      <a:pt x="1049" y="0"/>
                    </a:lnTo>
                    <a:lnTo>
                      <a:pt x="1053" y="3"/>
                    </a:lnTo>
                    <a:lnTo>
                      <a:pt x="1056" y="3"/>
                    </a:lnTo>
                    <a:lnTo>
                      <a:pt x="1060" y="3"/>
                    </a:lnTo>
                    <a:lnTo>
                      <a:pt x="1064" y="3"/>
                    </a:lnTo>
                    <a:lnTo>
                      <a:pt x="1068" y="7"/>
                    </a:lnTo>
                    <a:lnTo>
                      <a:pt x="1071" y="7"/>
                    </a:lnTo>
                    <a:lnTo>
                      <a:pt x="1075" y="7"/>
                    </a:lnTo>
                    <a:lnTo>
                      <a:pt x="1079" y="7"/>
                    </a:lnTo>
                    <a:lnTo>
                      <a:pt x="1075" y="7"/>
                    </a:lnTo>
                    <a:lnTo>
                      <a:pt x="1071" y="7"/>
                    </a:lnTo>
                    <a:lnTo>
                      <a:pt x="1071" y="3"/>
                    </a:lnTo>
                    <a:lnTo>
                      <a:pt x="1068" y="3"/>
                    </a:lnTo>
                    <a:lnTo>
                      <a:pt x="1064" y="3"/>
                    </a:lnTo>
                    <a:lnTo>
                      <a:pt x="1060" y="3"/>
                    </a:lnTo>
                    <a:lnTo>
                      <a:pt x="1068" y="3"/>
                    </a:lnTo>
                    <a:lnTo>
                      <a:pt x="1071" y="0"/>
                    </a:lnTo>
                    <a:lnTo>
                      <a:pt x="1079" y="0"/>
                    </a:lnTo>
                    <a:lnTo>
                      <a:pt x="1083" y="0"/>
                    </a:lnTo>
                    <a:lnTo>
                      <a:pt x="1086" y="0"/>
                    </a:lnTo>
                    <a:lnTo>
                      <a:pt x="1090" y="0"/>
                    </a:lnTo>
                    <a:lnTo>
                      <a:pt x="1094" y="0"/>
                    </a:lnTo>
                    <a:lnTo>
                      <a:pt x="1090" y="0"/>
                    </a:lnTo>
                    <a:lnTo>
                      <a:pt x="1090" y="3"/>
                    </a:lnTo>
                    <a:lnTo>
                      <a:pt x="1094" y="3"/>
                    </a:lnTo>
                    <a:lnTo>
                      <a:pt x="1098" y="3"/>
                    </a:lnTo>
                    <a:lnTo>
                      <a:pt x="1101" y="3"/>
                    </a:lnTo>
                    <a:lnTo>
                      <a:pt x="1105" y="3"/>
                    </a:lnTo>
                    <a:lnTo>
                      <a:pt x="1101" y="3"/>
                    </a:lnTo>
                    <a:lnTo>
                      <a:pt x="1098" y="3"/>
                    </a:lnTo>
                    <a:lnTo>
                      <a:pt x="1094" y="3"/>
                    </a:lnTo>
                    <a:lnTo>
                      <a:pt x="1098" y="0"/>
                    </a:lnTo>
                    <a:lnTo>
                      <a:pt x="1101" y="0"/>
                    </a:lnTo>
                    <a:lnTo>
                      <a:pt x="1105" y="0"/>
                    </a:lnTo>
                    <a:lnTo>
                      <a:pt x="1109" y="0"/>
                    </a:lnTo>
                    <a:lnTo>
                      <a:pt x="1113" y="0"/>
                    </a:lnTo>
                    <a:lnTo>
                      <a:pt x="1116" y="0"/>
                    </a:lnTo>
                    <a:lnTo>
                      <a:pt x="1120" y="0"/>
                    </a:lnTo>
                    <a:lnTo>
                      <a:pt x="1124" y="0"/>
                    </a:lnTo>
                    <a:lnTo>
                      <a:pt x="1128" y="0"/>
                    </a:lnTo>
                    <a:lnTo>
                      <a:pt x="1128" y="3"/>
                    </a:lnTo>
                    <a:lnTo>
                      <a:pt x="1124" y="3"/>
                    </a:lnTo>
                    <a:lnTo>
                      <a:pt x="1131" y="3"/>
                    </a:lnTo>
                    <a:lnTo>
                      <a:pt x="1131" y="0"/>
                    </a:lnTo>
                    <a:lnTo>
                      <a:pt x="1135" y="0"/>
                    </a:lnTo>
                    <a:lnTo>
                      <a:pt x="1135" y="3"/>
                    </a:lnTo>
                    <a:lnTo>
                      <a:pt x="1139" y="3"/>
                    </a:lnTo>
                    <a:lnTo>
                      <a:pt x="1143" y="3"/>
                    </a:lnTo>
                    <a:lnTo>
                      <a:pt x="1146" y="3"/>
                    </a:lnTo>
                    <a:lnTo>
                      <a:pt x="1150" y="3"/>
                    </a:lnTo>
                    <a:lnTo>
                      <a:pt x="1154" y="3"/>
                    </a:lnTo>
                    <a:lnTo>
                      <a:pt x="1158" y="3"/>
                    </a:lnTo>
                    <a:lnTo>
                      <a:pt x="1162" y="3"/>
                    </a:lnTo>
                    <a:lnTo>
                      <a:pt x="1165" y="3"/>
                    </a:lnTo>
                    <a:lnTo>
                      <a:pt x="1169" y="3"/>
                    </a:lnTo>
                    <a:lnTo>
                      <a:pt x="1173" y="3"/>
                    </a:lnTo>
                    <a:lnTo>
                      <a:pt x="1177" y="3"/>
                    </a:lnTo>
                    <a:lnTo>
                      <a:pt x="1169" y="3"/>
                    </a:lnTo>
                    <a:lnTo>
                      <a:pt x="1165" y="3"/>
                    </a:lnTo>
                    <a:lnTo>
                      <a:pt x="1162" y="7"/>
                    </a:lnTo>
                    <a:lnTo>
                      <a:pt x="1158" y="7"/>
                    </a:lnTo>
                    <a:lnTo>
                      <a:pt x="1154" y="7"/>
                    </a:lnTo>
                    <a:lnTo>
                      <a:pt x="1150" y="7"/>
                    </a:lnTo>
                    <a:lnTo>
                      <a:pt x="1146" y="7"/>
                    </a:lnTo>
                    <a:lnTo>
                      <a:pt x="1143" y="7"/>
                    </a:lnTo>
                    <a:lnTo>
                      <a:pt x="1139" y="7"/>
                    </a:lnTo>
                    <a:lnTo>
                      <a:pt x="1143" y="7"/>
                    </a:lnTo>
                    <a:lnTo>
                      <a:pt x="1146" y="7"/>
                    </a:lnTo>
                    <a:lnTo>
                      <a:pt x="1150" y="7"/>
                    </a:lnTo>
                    <a:lnTo>
                      <a:pt x="1154" y="7"/>
                    </a:lnTo>
                    <a:lnTo>
                      <a:pt x="1158" y="7"/>
                    </a:lnTo>
                    <a:lnTo>
                      <a:pt x="1162" y="7"/>
                    </a:lnTo>
                    <a:lnTo>
                      <a:pt x="1165" y="7"/>
                    </a:lnTo>
                    <a:lnTo>
                      <a:pt x="1169" y="7"/>
                    </a:lnTo>
                    <a:lnTo>
                      <a:pt x="1173" y="7"/>
                    </a:lnTo>
                    <a:lnTo>
                      <a:pt x="1180" y="3"/>
                    </a:lnTo>
                    <a:lnTo>
                      <a:pt x="1184" y="3"/>
                    </a:lnTo>
                    <a:lnTo>
                      <a:pt x="1188" y="3"/>
                    </a:lnTo>
                    <a:lnTo>
                      <a:pt x="1192" y="3"/>
                    </a:lnTo>
                    <a:lnTo>
                      <a:pt x="1188" y="3"/>
                    </a:lnTo>
                    <a:lnTo>
                      <a:pt x="1192" y="7"/>
                    </a:lnTo>
                    <a:lnTo>
                      <a:pt x="1195" y="7"/>
                    </a:lnTo>
                    <a:lnTo>
                      <a:pt x="1192" y="3"/>
                    </a:lnTo>
                    <a:lnTo>
                      <a:pt x="1195" y="3"/>
                    </a:lnTo>
                    <a:lnTo>
                      <a:pt x="1192" y="3"/>
                    </a:lnTo>
                    <a:lnTo>
                      <a:pt x="1195" y="3"/>
                    </a:lnTo>
                    <a:lnTo>
                      <a:pt x="1199" y="3"/>
                    </a:lnTo>
                    <a:lnTo>
                      <a:pt x="1203" y="3"/>
                    </a:lnTo>
                    <a:lnTo>
                      <a:pt x="1199" y="3"/>
                    </a:lnTo>
                    <a:lnTo>
                      <a:pt x="1203" y="3"/>
                    </a:lnTo>
                    <a:lnTo>
                      <a:pt x="1207" y="7"/>
                    </a:lnTo>
                    <a:lnTo>
                      <a:pt x="1207" y="3"/>
                    </a:lnTo>
                    <a:lnTo>
                      <a:pt x="1210" y="3"/>
                    </a:lnTo>
                    <a:lnTo>
                      <a:pt x="1214" y="3"/>
                    </a:lnTo>
                    <a:lnTo>
                      <a:pt x="1218" y="3"/>
                    </a:lnTo>
                    <a:lnTo>
                      <a:pt x="1222" y="3"/>
                    </a:lnTo>
                    <a:lnTo>
                      <a:pt x="1222" y="7"/>
                    </a:lnTo>
                    <a:lnTo>
                      <a:pt x="1218" y="7"/>
                    </a:lnTo>
                    <a:lnTo>
                      <a:pt x="1214" y="7"/>
                    </a:lnTo>
                    <a:lnTo>
                      <a:pt x="1218" y="7"/>
                    </a:lnTo>
                    <a:lnTo>
                      <a:pt x="1222" y="7"/>
                    </a:lnTo>
                    <a:lnTo>
                      <a:pt x="1225" y="7"/>
                    </a:lnTo>
                    <a:lnTo>
                      <a:pt x="1222" y="7"/>
                    </a:lnTo>
                    <a:lnTo>
                      <a:pt x="1225" y="7"/>
                    </a:lnTo>
                    <a:lnTo>
                      <a:pt x="1229" y="7"/>
                    </a:lnTo>
                    <a:lnTo>
                      <a:pt x="1229" y="11"/>
                    </a:lnTo>
                    <a:lnTo>
                      <a:pt x="1225" y="11"/>
                    </a:lnTo>
                    <a:lnTo>
                      <a:pt x="1222" y="11"/>
                    </a:lnTo>
                    <a:lnTo>
                      <a:pt x="1225" y="11"/>
                    </a:lnTo>
                    <a:lnTo>
                      <a:pt x="1229" y="11"/>
                    </a:lnTo>
                    <a:lnTo>
                      <a:pt x="1233" y="11"/>
                    </a:lnTo>
                    <a:lnTo>
                      <a:pt x="1237" y="11"/>
                    </a:lnTo>
                    <a:lnTo>
                      <a:pt x="1240" y="11"/>
                    </a:lnTo>
                    <a:lnTo>
                      <a:pt x="1244" y="11"/>
                    </a:lnTo>
                    <a:lnTo>
                      <a:pt x="1248" y="11"/>
                    </a:lnTo>
                    <a:lnTo>
                      <a:pt x="1252" y="11"/>
                    </a:lnTo>
                    <a:lnTo>
                      <a:pt x="1255" y="11"/>
                    </a:lnTo>
                    <a:lnTo>
                      <a:pt x="1259" y="11"/>
                    </a:lnTo>
                    <a:lnTo>
                      <a:pt x="1259" y="15"/>
                    </a:lnTo>
                    <a:lnTo>
                      <a:pt x="1255" y="15"/>
                    </a:lnTo>
                    <a:lnTo>
                      <a:pt x="1252" y="15"/>
                    </a:lnTo>
                    <a:lnTo>
                      <a:pt x="1248" y="15"/>
                    </a:lnTo>
                    <a:lnTo>
                      <a:pt x="1244" y="19"/>
                    </a:lnTo>
                    <a:lnTo>
                      <a:pt x="1240" y="19"/>
                    </a:lnTo>
                    <a:lnTo>
                      <a:pt x="1237" y="19"/>
                    </a:lnTo>
                    <a:lnTo>
                      <a:pt x="1229" y="19"/>
                    </a:lnTo>
                    <a:lnTo>
                      <a:pt x="1225" y="19"/>
                    </a:lnTo>
                    <a:lnTo>
                      <a:pt x="1222" y="19"/>
                    </a:lnTo>
                    <a:lnTo>
                      <a:pt x="1218" y="19"/>
                    </a:lnTo>
                    <a:lnTo>
                      <a:pt x="1218" y="22"/>
                    </a:lnTo>
                    <a:lnTo>
                      <a:pt x="1214" y="22"/>
                    </a:lnTo>
                    <a:lnTo>
                      <a:pt x="1210" y="22"/>
                    </a:lnTo>
                    <a:lnTo>
                      <a:pt x="1207" y="22"/>
                    </a:lnTo>
                    <a:lnTo>
                      <a:pt x="1210" y="22"/>
                    </a:lnTo>
                    <a:lnTo>
                      <a:pt x="1207" y="22"/>
                    </a:lnTo>
                    <a:lnTo>
                      <a:pt x="1203" y="22"/>
                    </a:lnTo>
                    <a:lnTo>
                      <a:pt x="1199" y="22"/>
                    </a:lnTo>
                    <a:lnTo>
                      <a:pt x="1195" y="22"/>
                    </a:lnTo>
                    <a:lnTo>
                      <a:pt x="1192" y="22"/>
                    </a:lnTo>
                    <a:lnTo>
                      <a:pt x="1188" y="22"/>
                    </a:lnTo>
                    <a:lnTo>
                      <a:pt x="1184" y="22"/>
                    </a:lnTo>
                    <a:lnTo>
                      <a:pt x="1180" y="22"/>
                    </a:lnTo>
                    <a:lnTo>
                      <a:pt x="1184" y="22"/>
                    </a:lnTo>
                    <a:lnTo>
                      <a:pt x="1188" y="22"/>
                    </a:lnTo>
                    <a:lnTo>
                      <a:pt x="1192" y="22"/>
                    </a:lnTo>
                    <a:lnTo>
                      <a:pt x="1188" y="22"/>
                    </a:lnTo>
                    <a:lnTo>
                      <a:pt x="1184" y="22"/>
                    </a:lnTo>
                    <a:lnTo>
                      <a:pt x="1180" y="22"/>
                    </a:lnTo>
                    <a:lnTo>
                      <a:pt x="1177" y="22"/>
                    </a:lnTo>
                    <a:lnTo>
                      <a:pt x="1173" y="22"/>
                    </a:lnTo>
                    <a:lnTo>
                      <a:pt x="1169" y="22"/>
                    </a:lnTo>
                    <a:lnTo>
                      <a:pt x="1162" y="22"/>
                    </a:lnTo>
                    <a:lnTo>
                      <a:pt x="1158" y="22"/>
                    </a:lnTo>
                    <a:lnTo>
                      <a:pt x="1154" y="22"/>
                    </a:lnTo>
                    <a:lnTo>
                      <a:pt x="1146" y="26"/>
                    </a:lnTo>
                    <a:lnTo>
                      <a:pt x="1143" y="26"/>
                    </a:lnTo>
                    <a:lnTo>
                      <a:pt x="1143" y="22"/>
                    </a:lnTo>
                    <a:lnTo>
                      <a:pt x="1139" y="22"/>
                    </a:lnTo>
                    <a:lnTo>
                      <a:pt x="1135" y="22"/>
                    </a:lnTo>
                    <a:lnTo>
                      <a:pt x="1131" y="22"/>
                    </a:lnTo>
                    <a:lnTo>
                      <a:pt x="1135" y="22"/>
                    </a:lnTo>
                    <a:lnTo>
                      <a:pt x="1139" y="22"/>
                    </a:lnTo>
                    <a:lnTo>
                      <a:pt x="1143" y="26"/>
                    </a:lnTo>
                    <a:lnTo>
                      <a:pt x="1139" y="26"/>
                    </a:lnTo>
                    <a:lnTo>
                      <a:pt x="1135" y="26"/>
                    </a:lnTo>
                    <a:lnTo>
                      <a:pt x="1139" y="26"/>
                    </a:lnTo>
                    <a:lnTo>
                      <a:pt x="1143" y="26"/>
                    </a:lnTo>
                    <a:lnTo>
                      <a:pt x="1146" y="26"/>
                    </a:lnTo>
                    <a:lnTo>
                      <a:pt x="1150" y="26"/>
                    </a:lnTo>
                    <a:lnTo>
                      <a:pt x="1154" y="26"/>
                    </a:lnTo>
                    <a:lnTo>
                      <a:pt x="1162" y="26"/>
                    </a:lnTo>
                    <a:lnTo>
                      <a:pt x="1165" y="26"/>
                    </a:lnTo>
                    <a:lnTo>
                      <a:pt x="1169" y="26"/>
                    </a:lnTo>
                    <a:lnTo>
                      <a:pt x="1173" y="26"/>
                    </a:lnTo>
                    <a:lnTo>
                      <a:pt x="1169" y="26"/>
                    </a:lnTo>
                    <a:lnTo>
                      <a:pt x="1165" y="26"/>
                    </a:lnTo>
                    <a:lnTo>
                      <a:pt x="1162" y="26"/>
                    </a:lnTo>
                    <a:lnTo>
                      <a:pt x="1158" y="26"/>
                    </a:lnTo>
                    <a:lnTo>
                      <a:pt x="1154" y="26"/>
                    </a:lnTo>
                    <a:lnTo>
                      <a:pt x="1150" y="26"/>
                    </a:lnTo>
                    <a:lnTo>
                      <a:pt x="1146" y="30"/>
                    </a:lnTo>
                    <a:lnTo>
                      <a:pt x="1143" y="30"/>
                    </a:lnTo>
                    <a:lnTo>
                      <a:pt x="1139" y="30"/>
                    </a:lnTo>
                    <a:lnTo>
                      <a:pt x="1135" y="30"/>
                    </a:lnTo>
                    <a:lnTo>
                      <a:pt x="1128" y="30"/>
                    </a:lnTo>
                    <a:lnTo>
                      <a:pt x="1120" y="30"/>
                    </a:lnTo>
                    <a:lnTo>
                      <a:pt x="1116" y="30"/>
                    </a:lnTo>
                    <a:lnTo>
                      <a:pt x="1120" y="30"/>
                    </a:lnTo>
                    <a:lnTo>
                      <a:pt x="1124" y="30"/>
                    </a:lnTo>
                    <a:lnTo>
                      <a:pt x="1120" y="30"/>
                    </a:lnTo>
                    <a:lnTo>
                      <a:pt x="1120" y="34"/>
                    </a:lnTo>
                    <a:lnTo>
                      <a:pt x="1120" y="30"/>
                    </a:lnTo>
                    <a:lnTo>
                      <a:pt x="1124" y="30"/>
                    </a:lnTo>
                    <a:lnTo>
                      <a:pt x="1128" y="30"/>
                    </a:lnTo>
                    <a:lnTo>
                      <a:pt x="1135" y="30"/>
                    </a:lnTo>
                    <a:lnTo>
                      <a:pt x="1139" y="30"/>
                    </a:lnTo>
                    <a:lnTo>
                      <a:pt x="1143" y="30"/>
                    </a:lnTo>
                    <a:lnTo>
                      <a:pt x="1146" y="30"/>
                    </a:lnTo>
                    <a:lnTo>
                      <a:pt x="1150" y="30"/>
                    </a:lnTo>
                    <a:lnTo>
                      <a:pt x="1154" y="30"/>
                    </a:lnTo>
                    <a:lnTo>
                      <a:pt x="1158" y="30"/>
                    </a:lnTo>
                    <a:lnTo>
                      <a:pt x="1162" y="26"/>
                    </a:lnTo>
                    <a:lnTo>
                      <a:pt x="1165" y="26"/>
                    </a:lnTo>
                    <a:lnTo>
                      <a:pt x="1173" y="26"/>
                    </a:lnTo>
                    <a:lnTo>
                      <a:pt x="1177" y="26"/>
                    </a:lnTo>
                    <a:lnTo>
                      <a:pt x="1180" y="26"/>
                    </a:lnTo>
                    <a:lnTo>
                      <a:pt x="1184" y="26"/>
                    </a:lnTo>
                    <a:lnTo>
                      <a:pt x="1188" y="26"/>
                    </a:lnTo>
                    <a:lnTo>
                      <a:pt x="1192" y="26"/>
                    </a:lnTo>
                    <a:lnTo>
                      <a:pt x="1199" y="26"/>
                    </a:lnTo>
                    <a:lnTo>
                      <a:pt x="1203" y="26"/>
                    </a:lnTo>
                    <a:lnTo>
                      <a:pt x="1207" y="26"/>
                    </a:lnTo>
                    <a:lnTo>
                      <a:pt x="1203" y="26"/>
                    </a:lnTo>
                    <a:lnTo>
                      <a:pt x="1199" y="26"/>
                    </a:lnTo>
                    <a:lnTo>
                      <a:pt x="1199" y="30"/>
                    </a:lnTo>
                    <a:lnTo>
                      <a:pt x="1195" y="30"/>
                    </a:lnTo>
                    <a:lnTo>
                      <a:pt x="1192" y="30"/>
                    </a:lnTo>
                    <a:lnTo>
                      <a:pt x="1188" y="30"/>
                    </a:lnTo>
                    <a:lnTo>
                      <a:pt x="1184" y="30"/>
                    </a:lnTo>
                    <a:lnTo>
                      <a:pt x="1180" y="30"/>
                    </a:lnTo>
                    <a:lnTo>
                      <a:pt x="1177" y="30"/>
                    </a:lnTo>
                    <a:lnTo>
                      <a:pt x="1173" y="34"/>
                    </a:lnTo>
                    <a:lnTo>
                      <a:pt x="1169" y="34"/>
                    </a:lnTo>
                    <a:lnTo>
                      <a:pt x="1165" y="34"/>
                    </a:lnTo>
                    <a:lnTo>
                      <a:pt x="1162" y="34"/>
                    </a:lnTo>
                    <a:lnTo>
                      <a:pt x="1158" y="34"/>
                    </a:lnTo>
                    <a:lnTo>
                      <a:pt x="1154" y="37"/>
                    </a:lnTo>
                    <a:lnTo>
                      <a:pt x="1150" y="37"/>
                    </a:lnTo>
                    <a:lnTo>
                      <a:pt x="1146" y="37"/>
                    </a:lnTo>
                    <a:lnTo>
                      <a:pt x="1139" y="37"/>
                    </a:lnTo>
                    <a:lnTo>
                      <a:pt x="1139" y="41"/>
                    </a:lnTo>
                    <a:lnTo>
                      <a:pt x="1135" y="41"/>
                    </a:lnTo>
                    <a:lnTo>
                      <a:pt x="1131" y="41"/>
                    </a:lnTo>
                    <a:lnTo>
                      <a:pt x="1128" y="41"/>
                    </a:lnTo>
                    <a:lnTo>
                      <a:pt x="1128" y="45"/>
                    </a:lnTo>
                    <a:lnTo>
                      <a:pt x="1124" y="45"/>
                    </a:lnTo>
                    <a:lnTo>
                      <a:pt x="1120" y="45"/>
                    </a:lnTo>
                    <a:lnTo>
                      <a:pt x="1116" y="45"/>
                    </a:lnTo>
                    <a:lnTo>
                      <a:pt x="1113" y="45"/>
                    </a:lnTo>
                    <a:lnTo>
                      <a:pt x="1116" y="45"/>
                    </a:lnTo>
                    <a:lnTo>
                      <a:pt x="1116" y="41"/>
                    </a:lnTo>
                    <a:lnTo>
                      <a:pt x="1113" y="41"/>
                    </a:lnTo>
                    <a:lnTo>
                      <a:pt x="1109" y="41"/>
                    </a:lnTo>
                    <a:lnTo>
                      <a:pt x="1105" y="41"/>
                    </a:lnTo>
                    <a:lnTo>
                      <a:pt x="1109" y="41"/>
                    </a:lnTo>
                    <a:lnTo>
                      <a:pt x="1113" y="41"/>
                    </a:lnTo>
                    <a:lnTo>
                      <a:pt x="1113" y="45"/>
                    </a:lnTo>
                    <a:lnTo>
                      <a:pt x="1116" y="45"/>
                    </a:lnTo>
                    <a:lnTo>
                      <a:pt x="1120" y="45"/>
                    </a:lnTo>
                    <a:lnTo>
                      <a:pt x="1116" y="45"/>
                    </a:lnTo>
                    <a:lnTo>
                      <a:pt x="1113" y="45"/>
                    </a:lnTo>
                    <a:lnTo>
                      <a:pt x="1109" y="45"/>
                    </a:lnTo>
                    <a:lnTo>
                      <a:pt x="1105" y="45"/>
                    </a:lnTo>
                    <a:lnTo>
                      <a:pt x="1101" y="45"/>
                    </a:lnTo>
                    <a:lnTo>
                      <a:pt x="1098" y="45"/>
                    </a:lnTo>
                    <a:lnTo>
                      <a:pt x="1098" y="49"/>
                    </a:lnTo>
                    <a:lnTo>
                      <a:pt x="1094" y="49"/>
                    </a:lnTo>
                    <a:lnTo>
                      <a:pt x="1090" y="49"/>
                    </a:lnTo>
                    <a:lnTo>
                      <a:pt x="1090" y="45"/>
                    </a:lnTo>
                    <a:lnTo>
                      <a:pt x="1086" y="45"/>
                    </a:lnTo>
                    <a:lnTo>
                      <a:pt x="1083" y="45"/>
                    </a:lnTo>
                    <a:lnTo>
                      <a:pt x="1079" y="45"/>
                    </a:lnTo>
                    <a:lnTo>
                      <a:pt x="1083" y="45"/>
                    </a:lnTo>
                    <a:lnTo>
                      <a:pt x="1086" y="45"/>
                    </a:lnTo>
                    <a:lnTo>
                      <a:pt x="1086" y="49"/>
                    </a:lnTo>
                    <a:lnTo>
                      <a:pt x="1090" y="49"/>
                    </a:lnTo>
                    <a:lnTo>
                      <a:pt x="1086" y="49"/>
                    </a:lnTo>
                    <a:lnTo>
                      <a:pt x="1083" y="49"/>
                    </a:lnTo>
                    <a:lnTo>
                      <a:pt x="1086" y="49"/>
                    </a:lnTo>
                    <a:lnTo>
                      <a:pt x="1090" y="49"/>
                    </a:lnTo>
                    <a:lnTo>
                      <a:pt x="1094" y="49"/>
                    </a:lnTo>
                    <a:lnTo>
                      <a:pt x="1098" y="49"/>
                    </a:lnTo>
                    <a:lnTo>
                      <a:pt x="1101" y="49"/>
                    </a:lnTo>
                    <a:lnTo>
                      <a:pt x="1105" y="49"/>
                    </a:lnTo>
                    <a:lnTo>
                      <a:pt x="1109" y="49"/>
                    </a:lnTo>
                    <a:lnTo>
                      <a:pt x="1113" y="49"/>
                    </a:lnTo>
                    <a:lnTo>
                      <a:pt x="1109" y="49"/>
                    </a:lnTo>
                    <a:lnTo>
                      <a:pt x="1105" y="49"/>
                    </a:lnTo>
                    <a:lnTo>
                      <a:pt x="1101" y="49"/>
                    </a:lnTo>
                    <a:lnTo>
                      <a:pt x="1098" y="49"/>
                    </a:lnTo>
                    <a:lnTo>
                      <a:pt x="1098" y="52"/>
                    </a:lnTo>
                    <a:lnTo>
                      <a:pt x="1101" y="49"/>
                    </a:lnTo>
                    <a:lnTo>
                      <a:pt x="1101" y="52"/>
                    </a:lnTo>
                    <a:lnTo>
                      <a:pt x="1105" y="52"/>
                    </a:lnTo>
                    <a:lnTo>
                      <a:pt x="1101" y="52"/>
                    </a:lnTo>
                    <a:lnTo>
                      <a:pt x="1098" y="52"/>
                    </a:lnTo>
                    <a:lnTo>
                      <a:pt x="1094" y="52"/>
                    </a:lnTo>
                    <a:lnTo>
                      <a:pt x="1090" y="52"/>
                    </a:lnTo>
                    <a:lnTo>
                      <a:pt x="1086" y="52"/>
                    </a:lnTo>
                    <a:lnTo>
                      <a:pt x="1083" y="56"/>
                    </a:lnTo>
                    <a:lnTo>
                      <a:pt x="1083" y="52"/>
                    </a:lnTo>
                    <a:lnTo>
                      <a:pt x="1079" y="52"/>
                    </a:lnTo>
                    <a:lnTo>
                      <a:pt x="1075" y="52"/>
                    </a:lnTo>
                    <a:lnTo>
                      <a:pt x="1071" y="52"/>
                    </a:lnTo>
                    <a:lnTo>
                      <a:pt x="1068" y="52"/>
                    </a:lnTo>
                    <a:lnTo>
                      <a:pt x="1064" y="52"/>
                    </a:lnTo>
                    <a:lnTo>
                      <a:pt x="1060" y="52"/>
                    </a:lnTo>
                    <a:lnTo>
                      <a:pt x="1056" y="52"/>
                    </a:lnTo>
                    <a:lnTo>
                      <a:pt x="1060" y="52"/>
                    </a:lnTo>
                    <a:lnTo>
                      <a:pt x="1056" y="52"/>
                    </a:lnTo>
                    <a:lnTo>
                      <a:pt x="1053" y="52"/>
                    </a:lnTo>
                    <a:lnTo>
                      <a:pt x="1049" y="52"/>
                    </a:lnTo>
                    <a:lnTo>
                      <a:pt x="1045" y="52"/>
                    </a:lnTo>
                    <a:lnTo>
                      <a:pt x="1041" y="52"/>
                    </a:lnTo>
                    <a:lnTo>
                      <a:pt x="1045" y="52"/>
                    </a:lnTo>
                    <a:lnTo>
                      <a:pt x="1049" y="52"/>
                    </a:lnTo>
                    <a:lnTo>
                      <a:pt x="1053" y="52"/>
                    </a:lnTo>
                    <a:lnTo>
                      <a:pt x="1056" y="52"/>
                    </a:lnTo>
                    <a:lnTo>
                      <a:pt x="1060" y="52"/>
                    </a:lnTo>
                    <a:lnTo>
                      <a:pt x="1064" y="52"/>
                    </a:lnTo>
                    <a:lnTo>
                      <a:pt x="1068" y="52"/>
                    </a:lnTo>
                    <a:lnTo>
                      <a:pt x="1068" y="56"/>
                    </a:lnTo>
                    <a:lnTo>
                      <a:pt x="1064" y="56"/>
                    </a:lnTo>
                    <a:lnTo>
                      <a:pt x="1060" y="56"/>
                    </a:lnTo>
                    <a:lnTo>
                      <a:pt x="1056" y="56"/>
                    </a:lnTo>
                    <a:lnTo>
                      <a:pt x="1053" y="56"/>
                    </a:lnTo>
                    <a:lnTo>
                      <a:pt x="1049" y="56"/>
                    </a:lnTo>
                    <a:lnTo>
                      <a:pt x="1045" y="56"/>
                    </a:lnTo>
                    <a:lnTo>
                      <a:pt x="1041" y="56"/>
                    </a:lnTo>
                    <a:lnTo>
                      <a:pt x="1038" y="56"/>
                    </a:lnTo>
                    <a:lnTo>
                      <a:pt x="1041" y="56"/>
                    </a:lnTo>
                    <a:lnTo>
                      <a:pt x="1041" y="60"/>
                    </a:lnTo>
                    <a:lnTo>
                      <a:pt x="1038" y="60"/>
                    </a:lnTo>
                    <a:lnTo>
                      <a:pt x="1034" y="60"/>
                    </a:lnTo>
                    <a:lnTo>
                      <a:pt x="1030" y="60"/>
                    </a:lnTo>
                    <a:lnTo>
                      <a:pt x="1026" y="60"/>
                    </a:lnTo>
                    <a:lnTo>
                      <a:pt x="1022" y="56"/>
                    </a:lnTo>
                    <a:lnTo>
                      <a:pt x="1019" y="56"/>
                    </a:lnTo>
                    <a:lnTo>
                      <a:pt x="1015" y="56"/>
                    </a:lnTo>
                    <a:lnTo>
                      <a:pt x="1011" y="56"/>
                    </a:lnTo>
                    <a:lnTo>
                      <a:pt x="1007" y="56"/>
                    </a:lnTo>
                    <a:lnTo>
                      <a:pt x="1011" y="56"/>
                    </a:lnTo>
                    <a:lnTo>
                      <a:pt x="1015" y="56"/>
                    </a:lnTo>
                    <a:lnTo>
                      <a:pt x="1019" y="56"/>
                    </a:lnTo>
                    <a:lnTo>
                      <a:pt x="1022" y="56"/>
                    </a:lnTo>
                    <a:lnTo>
                      <a:pt x="1022" y="60"/>
                    </a:lnTo>
                    <a:lnTo>
                      <a:pt x="1026" y="60"/>
                    </a:lnTo>
                    <a:lnTo>
                      <a:pt x="1022" y="60"/>
                    </a:lnTo>
                    <a:lnTo>
                      <a:pt x="1019" y="60"/>
                    </a:lnTo>
                    <a:lnTo>
                      <a:pt x="1015" y="60"/>
                    </a:lnTo>
                    <a:lnTo>
                      <a:pt x="1011" y="60"/>
                    </a:lnTo>
                    <a:lnTo>
                      <a:pt x="1007" y="60"/>
                    </a:lnTo>
                    <a:lnTo>
                      <a:pt x="1004" y="56"/>
                    </a:lnTo>
                    <a:lnTo>
                      <a:pt x="1004" y="60"/>
                    </a:lnTo>
                    <a:lnTo>
                      <a:pt x="1007" y="60"/>
                    </a:lnTo>
                    <a:lnTo>
                      <a:pt x="1004" y="60"/>
                    </a:lnTo>
                    <a:lnTo>
                      <a:pt x="1000" y="60"/>
                    </a:lnTo>
                    <a:lnTo>
                      <a:pt x="996" y="60"/>
                    </a:lnTo>
                    <a:lnTo>
                      <a:pt x="992" y="60"/>
                    </a:lnTo>
                    <a:lnTo>
                      <a:pt x="996" y="60"/>
                    </a:lnTo>
                    <a:lnTo>
                      <a:pt x="1000" y="60"/>
                    </a:lnTo>
                    <a:lnTo>
                      <a:pt x="1004" y="60"/>
                    </a:lnTo>
                    <a:lnTo>
                      <a:pt x="1000" y="60"/>
                    </a:lnTo>
                    <a:lnTo>
                      <a:pt x="1004" y="60"/>
                    </a:lnTo>
                    <a:lnTo>
                      <a:pt x="1007" y="60"/>
                    </a:lnTo>
                    <a:lnTo>
                      <a:pt x="1015" y="60"/>
                    </a:lnTo>
                    <a:lnTo>
                      <a:pt x="1019" y="60"/>
                    </a:lnTo>
                    <a:lnTo>
                      <a:pt x="1022" y="60"/>
                    </a:lnTo>
                    <a:lnTo>
                      <a:pt x="1026" y="60"/>
                    </a:lnTo>
                    <a:lnTo>
                      <a:pt x="1030" y="60"/>
                    </a:lnTo>
                    <a:lnTo>
                      <a:pt x="1034" y="60"/>
                    </a:lnTo>
                    <a:lnTo>
                      <a:pt x="1038" y="60"/>
                    </a:lnTo>
                    <a:lnTo>
                      <a:pt x="1041" y="60"/>
                    </a:lnTo>
                    <a:lnTo>
                      <a:pt x="1045" y="60"/>
                    </a:lnTo>
                    <a:lnTo>
                      <a:pt x="1049" y="60"/>
                    </a:lnTo>
                    <a:lnTo>
                      <a:pt x="1045" y="64"/>
                    </a:lnTo>
                    <a:lnTo>
                      <a:pt x="1041" y="64"/>
                    </a:lnTo>
                    <a:lnTo>
                      <a:pt x="1045" y="64"/>
                    </a:lnTo>
                    <a:lnTo>
                      <a:pt x="1049" y="64"/>
                    </a:lnTo>
                    <a:lnTo>
                      <a:pt x="1045" y="64"/>
                    </a:lnTo>
                    <a:lnTo>
                      <a:pt x="1041" y="64"/>
                    </a:lnTo>
                    <a:lnTo>
                      <a:pt x="1038" y="64"/>
                    </a:lnTo>
                    <a:lnTo>
                      <a:pt x="1030" y="64"/>
                    </a:lnTo>
                    <a:lnTo>
                      <a:pt x="1026" y="64"/>
                    </a:lnTo>
                    <a:lnTo>
                      <a:pt x="1022" y="64"/>
                    </a:lnTo>
                    <a:lnTo>
                      <a:pt x="1022" y="60"/>
                    </a:lnTo>
                    <a:lnTo>
                      <a:pt x="1019" y="64"/>
                    </a:lnTo>
                    <a:lnTo>
                      <a:pt x="1015" y="64"/>
                    </a:lnTo>
                    <a:lnTo>
                      <a:pt x="1011" y="64"/>
                    </a:lnTo>
                    <a:lnTo>
                      <a:pt x="1007" y="64"/>
                    </a:lnTo>
                    <a:lnTo>
                      <a:pt x="1004" y="64"/>
                    </a:lnTo>
                    <a:lnTo>
                      <a:pt x="1004" y="60"/>
                    </a:lnTo>
                    <a:lnTo>
                      <a:pt x="1000" y="64"/>
                    </a:lnTo>
                    <a:lnTo>
                      <a:pt x="1000" y="60"/>
                    </a:lnTo>
                    <a:lnTo>
                      <a:pt x="996" y="60"/>
                    </a:lnTo>
                    <a:lnTo>
                      <a:pt x="989" y="64"/>
                    </a:lnTo>
                    <a:lnTo>
                      <a:pt x="992" y="64"/>
                    </a:lnTo>
                    <a:lnTo>
                      <a:pt x="996" y="64"/>
                    </a:lnTo>
                    <a:lnTo>
                      <a:pt x="1000" y="64"/>
                    </a:lnTo>
                    <a:lnTo>
                      <a:pt x="1004" y="64"/>
                    </a:lnTo>
                    <a:lnTo>
                      <a:pt x="1007" y="64"/>
                    </a:lnTo>
                    <a:lnTo>
                      <a:pt x="1011" y="64"/>
                    </a:lnTo>
                    <a:lnTo>
                      <a:pt x="1015" y="64"/>
                    </a:lnTo>
                    <a:lnTo>
                      <a:pt x="1019" y="64"/>
                    </a:lnTo>
                    <a:lnTo>
                      <a:pt x="1022" y="64"/>
                    </a:lnTo>
                    <a:lnTo>
                      <a:pt x="1019" y="64"/>
                    </a:lnTo>
                    <a:lnTo>
                      <a:pt x="1015" y="64"/>
                    </a:lnTo>
                    <a:lnTo>
                      <a:pt x="1011" y="64"/>
                    </a:lnTo>
                    <a:lnTo>
                      <a:pt x="1007" y="64"/>
                    </a:lnTo>
                    <a:lnTo>
                      <a:pt x="1004" y="64"/>
                    </a:lnTo>
                    <a:lnTo>
                      <a:pt x="1000" y="64"/>
                    </a:lnTo>
                    <a:lnTo>
                      <a:pt x="996" y="64"/>
                    </a:lnTo>
                    <a:lnTo>
                      <a:pt x="992" y="64"/>
                    </a:lnTo>
                    <a:lnTo>
                      <a:pt x="989" y="64"/>
                    </a:lnTo>
                    <a:lnTo>
                      <a:pt x="985" y="64"/>
                    </a:lnTo>
                    <a:lnTo>
                      <a:pt x="981" y="64"/>
                    </a:lnTo>
                    <a:lnTo>
                      <a:pt x="977" y="64"/>
                    </a:lnTo>
                    <a:lnTo>
                      <a:pt x="981" y="64"/>
                    </a:lnTo>
                    <a:lnTo>
                      <a:pt x="985" y="64"/>
                    </a:lnTo>
                    <a:lnTo>
                      <a:pt x="989" y="64"/>
                    </a:lnTo>
                    <a:lnTo>
                      <a:pt x="992" y="64"/>
                    </a:lnTo>
                    <a:lnTo>
                      <a:pt x="996" y="64"/>
                    </a:lnTo>
                    <a:lnTo>
                      <a:pt x="992" y="67"/>
                    </a:lnTo>
                    <a:lnTo>
                      <a:pt x="989" y="67"/>
                    </a:lnTo>
                    <a:lnTo>
                      <a:pt x="992" y="67"/>
                    </a:lnTo>
                    <a:lnTo>
                      <a:pt x="996" y="67"/>
                    </a:lnTo>
                    <a:lnTo>
                      <a:pt x="996" y="64"/>
                    </a:lnTo>
                    <a:lnTo>
                      <a:pt x="1000" y="64"/>
                    </a:lnTo>
                    <a:lnTo>
                      <a:pt x="1004" y="64"/>
                    </a:lnTo>
                    <a:lnTo>
                      <a:pt x="1007" y="64"/>
                    </a:lnTo>
                    <a:lnTo>
                      <a:pt x="1011" y="64"/>
                    </a:lnTo>
                    <a:lnTo>
                      <a:pt x="1015" y="64"/>
                    </a:lnTo>
                    <a:lnTo>
                      <a:pt x="1019" y="64"/>
                    </a:lnTo>
                    <a:lnTo>
                      <a:pt x="1026" y="64"/>
                    </a:lnTo>
                    <a:lnTo>
                      <a:pt x="1030" y="64"/>
                    </a:lnTo>
                    <a:lnTo>
                      <a:pt x="1026" y="67"/>
                    </a:lnTo>
                    <a:lnTo>
                      <a:pt x="1022" y="67"/>
                    </a:lnTo>
                    <a:lnTo>
                      <a:pt x="1019" y="67"/>
                    </a:lnTo>
                    <a:lnTo>
                      <a:pt x="1022" y="67"/>
                    </a:lnTo>
                    <a:lnTo>
                      <a:pt x="1026" y="67"/>
                    </a:lnTo>
                    <a:lnTo>
                      <a:pt x="1034" y="67"/>
                    </a:lnTo>
                    <a:lnTo>
                      <a:pt x="1038" y="67"/>
                    </a:lnTo>
                    <a:lnTo>
                      <a:pt x="1041" y="67"/>
                    </a:lnTo>
                    <a:lnTo>
                      <a:pt x="1045" y="67"/>
                    </a:lnTo>
                    <a:lnTo>
                      <a:pt x="1045" y="71"/>
                    </a:lnTo>
                    <a:lnTo>
                      <a:pt x="1041" y="71"/>
                    </a:lnTo>
                    <a:lnTo>
                      <a:pt x="1045" y="71"/>
                    </a:lnTo>
                    <a:lnTo>
                      <a:pt x="1041" y="71"/>
                    </a:lnTo>
                    <a:lnTo>
                      <a:pt x="1038" y="71"/>
                    </a:lnTo>
                    <a:lnTo>
                      <a:pt x="1034" y="71"/>
                    </a:lnTo>
                    <a:lnTo>
                      <a:pt x="1026" y="71"/>
                    </a:lnTo>
                    <a:lnTo>
                      <a:pt x="1022" y="71"/>
                    </a:lnTo>
                    <a:lnTo>
                      <a:pt x="1019" y="71"/>
                    </a:lnTo>
                    <a:lnTo>
                      <a:pt x="1015" y="71"/>
                    </a:lnTo>
                    <a:lnTo>
                      <a:pt x="1019" y="71"/>
                    </a:lnTo>
                    <a:lnTo>
                      <a:pt x="1022" y="71"/>
                    </a:lnTo>
                    <a:lnTo>
                      <a:pt x="1022" y="75"/>
                    </a:lnTo>
                    <a:lnTo>
                      <a:pt x="1026" y="75"/>
                    </a:lnTo>
                    <a:lnTo>
                      <a:pt x="1030" y="75"/>
                    </a:lnTo>
                    <a:lnTo>
                      <a:pt x="1034" y="75"/>
                    </a:lnTo>
                    <a:lnTo>
                      <a:pt x="1038" y="75"/>
                    </a:lnTo>
                    <a:lnTo>
                      <a:pt x="1041" y="75"/>
                    </a:lnTo>
                    <a:lnTo>
                      <a:pt x="1038" y="75"/>
                    </a:lnTo>
                    <a:lnTo>
                      <a:pt x="1034" y="75"/>
                    </a:lnTo>
                    <a:lnTo>
                      <a:pt x="1034" y="79"/>
                    </a:lnTo>
                    <a:lnTo>
                      <a:pt x="1030" y="79"/>
                    </a:lnTo>
                    <a:lnTo>
                      <a:pt x="1026" y="79"/>
                    </a:lnTo>
                    <a:lnTo>
                      <a:pt x="1022" y="79"/>
                    </a:lnTo>
                    <a:lnTo>
                      <a:pt x="1022" y="75"/>
                    </a:lnTo>
                    <a:lnTo>
                      <a:pt x="1022" y="79"/>
                    </a:lnTo>
                    <a:lnTo>
                      <a:pt x="1019" y="79"/>
                    </a:lnTo>
                    <a:lnTo>
                      <a:pt x="1015" y="75"/>
                    </a:lnTo>
                    <a:lnTo>
                      <a:pt x="1011" y="79"/>
                    </a:lnTo>
                    <a:lnTo>
                      <a:pt x="1015" y="79"/>
                    </a:lnTo>
                    <a:lnTo>
                      <a:pt x="1022" y="79"/>
                    </a:lnTo>
                    <a:lnTo>
                      <a:pt x="1026" y="79"/>
                    </a:lnTo>
                    <a:lnTo>
                      <a:pt x="1030" y="79"/>
                    </a:lnTo>
                    <a:lnTo>
                      <a:pt x="1026" y="79"/>
                    </a:lnTo>
                    <a:lnTo>
                      <a:pt x="1026" y="82"/>
                    </a:lnTo>
                    <a:lnTo>
                      <a:pt x="1022" y="79"/>
                    </a:lnTo>
                    <a:lnTo>
                      <a:pt x="1019" y="79"/>
                    </a:lnTo>
                    <a:lnTo>
                      <a:pt x="1019" y="82"/>
                    </a:lnTo>
                    <a:lnTo>
                      <a:pt x="1015" y="82"/>
                    </a:lnTo>
                    <a:lnTo>
                      <a:pt x="1011" y="82"/>
                    </a:lnTo>
                    <a:lnTo>
                      <a:pt x="1007" y="82"/>
                    </a:lnTo>
                    <a:lnTo>
                      <a:pt x="1004" y="82"/>
                    </a:lnTo>
                    <a:lnTo>
                      <a:pt x="996" y="82"/>
                    </a:lnTo>
                    <a:lnTo>
                      <a:pt x="992" y="82"/>
                    </a:lnTo>
                    <a:lnTo>
                      <a:pt x="989" y="82"/>
                    </a:lnTo>
                    <a:lnTo>
                      <a:pt x="985" y="82"/>
                    </a:lnTo>
                    <a:lnTo>
                      <a:pt x="989" y="82"/>
                    </a:lnTo>
                    <a:lnTo>
                      <a:pt x="992" y="82"/>
                    </a:lnTo>
                    <a:lnTo>
                      <a:pt x="992" y="86"/>
                    </a:lnTo>
                    <a:lnTo>
                      <a:pt x="996" y="86"/>
                    </a:lnTo>
                    <a:lnTo>
                      <a:pt x="992" y="86"/>
                    </a:lnTo>
                    <a:lnTo>
                      <a:pt x="992" y="90"/>
                    </a:lnTo>
                    <a:lnTo>
                      <a:pt x="989" y="90"/>
                    </a:lnTo>
                    <a:lnTo>
                      <a:pt x="981" y="90"/>
                    </a:lnTo>
                    <a:lnTo>
                      <a:pt x="977" y="90"/>
                    </a:lnTo>
                    <a:lnTo>
                      <a:pt x="974" y="90"/>
                    </a:lnTo>
                    <a:lnTo>
                      <a:pt x="970" y="90"/>
                    </a:lnTo>
                    <a:lnTo>
                      <a:pt x="966" y="90"/>
                    </a:lnTo>
                    <a:lnTo>
                      <a:pt x="962" y="90"/>
                    </a:lnTo>
                    <a:lnTo>
                      <a:pt x="962" y="94"/>
                    </a:lnTo>
                    <a:lnTo>
                      <a:pt x="955" y="90"/>
                    </a:lnTo>
                    <a:lnTo>
                      <a:pt x="951" y="90"/>
                    </a:lnTo>
                    <a:lnTo>
                      <a:pt x="947" y="90"/>
                    </a:lnTo>
                    <a:lnTo>
                      <a:pt x="944" y="90"/>
                    </a:lnTo>
                    <a:lnTo>
                      <a:pt x="940" y="90"/>
                    </a:lnTo>
                    <a:lnTo>
                      <a:pt x="936" y="90"/>
                    </a:lnTo>
                    <a:lnTo>
                      <a:pt x="936" y="86"/>
                    </a:lnTo>
                    <a:lnTo>
                      <a:pt x="932" y="86"/>
                    </a:lnTo>
                    <a:lnTo>
                      <a:pt x="936" y="86"/>
                    </a:lnTo>
                    <a:lnTo>
                      <a:pt x="936" y="90"/>
                    </a:lnTo>
                    <a:lnTo>
                      <a:pt x="932" y="90"/>
                    </a:lnTo>
                    <a:lnTo>
                      <a:pt x="936" y="90"/>
                    </a:lnTo>
                    <a:lnTo>
                      <a:pt x="940" y="90"/>
                    </a:lnTo>
                    <a:lnTo>
                      <a:pt x="944" y="90"/>
                    </a:lnTo>
                    <a:lnTo>
                      <a:pt x="940" y="90"/>
                    </a:lnTo>
                    <a:lnTo>
                      <a:pt x="936" y="90"/>
                    </a:lnTo>
                    <a:lnTo>
                      <a:pt x="932" y="90"/>
                    </a:lnTo>
                    <a:lnTo>
                      <a:pt x="929" y="90"/>
                    </a:lnTo>
                    <a:lnTo>
                      <a:pt x="929" y="94"/>
                    </a:lnTo>
                    <a:lnTo>
                      <a:pt x="932" y="94"/>
                    </a:lnTo>
                    <a:lnTo>
                      <a:pt x="936" y="94"/>
                    </a:lnTo>
                    <a:lnTo>
                      <a:pt x="940" y="94"/>
                    </a:lnTo>
                    <a:lnTo>
                      <a:pt x="944" y="94"/>
                    </a:lnTo>
                    <a:lnTo>
                      <a:pt x="947" y="94"/>
                    </a:lnTo>
                    <a:lnTo>
                      <a:pt x="951" y="94"/>
                    </a:lnTo>
                    <a:lnTo>
                      <a:pt x="955" y="94"/>
                    </a:lnTo>
                    <a:lnTo>
                      <a:pt x="959" y="94"/>
                    </a:lnTo>
                    <a:lnTo>
                      <a:pt x="955" y="94"/>
                    </a:lnTo>
                    <a:lnTo>
                      <a:pt x="959" y="94"/>
                    </a:lnTo>
                    <a:lnTo>
                      <a:pt x="962" y="94"/>
                    </a:lnTo>
                    <a:lnTo>
                      <a:pt x="966" y="94"/>
                    </a:lnTo>
                    <a:lnTo>
                      <a:pt x="970" y="94"/>
                    </a:lnTo>
                    <a:lnTo>
                      <a:pt x="974" y="94"/>
                    </a:lnTo>
                    <a:lnTo>
                      <a:pt x="977" y="94"/>
                    </a:lnTo>
                    <a:lnTo>
                      <a:pt x="974" y="94"/>
                    </a:lnTo>
                    <a:lnTo>
                      <a:pt x="974" y="97"/>
                    </a:lnTo>
                    <a:lnTo>
                      <a:pt x="970" y="97"/>
                    </a:lnTo>
                    <a:lnTo>
                      <a:pt x="974" y="97"/>
                    </a:lnTo>
                    <a:lnTo>
                      <a:pt x="977" y="97"/>
                    </a:lnTo>
                    <a:lnTo>
                      <a:pt x="981" y="97"/>
                    </a:lnTo>
                    <a:lnTo>
                      <a:pt x="985" y="97"/>
                    </a:lnTo>
                    <a:lnTo>
                      <a:pt x="989" y="97"/>
                    </a:lnTo>
                    <a:lnTo>
                      <a:pt x="992" y="97"/>
                    </a:lnTo>
                    <a:lnTo>
                      <a:pt x="996" y="97"/>
                    </a:lnTo>
                    <a:lnTo>
                      <a:pt x="996" y="101"/>
                    </a:lnTo>
                    <a:lnTo>
                      <a:pt x="992" y="101"/>
                    </a:lnTo>
                    <a:lnTo>
                      <a:pt x="989" y="105"/>
                    </a:lnTo>
                    <a:lnTo>
                      <a:pt x="985" y="105"/>
                    </a:lnTo>
                    <a:lnTo>
                      <a:pt x="981" y="105"/>
                    </a:lnTo>
                    <a:lnTo>
                      <a:pt x="981" y="101"/>
                    </a:lnTo>
                    <a:lnTo>
                      <a:pt x="977" y="105"/>
                    </a:lnTo>
                    <a:lnTo>
                      <a:pt x="974" y="105"/>
                    </a:lnTo>
                    <a:lnTo>
                      <a:pt x="974" y="109"/>
                    </a:lnTo>
                    <a:lnTo>
                      <a:pt x="970" y="109"/>
                    </a:lnTo>
                    <a:lnTo>
                      <a:pt x="966" y="109"/>
                    </a:lnTo>
                    <a:lnTo>
                      <a:pt x="962" y="109"/>
                    </a:lnTo>
                    <a:lnTo>
                      <a:pt x="959" y="109"/>
                    </a:lnTo>
                    <a:lnTo>
                      <a:pt x="955" y="109"/>
                    </a:lnTo>
                    <a:lnTo>
                      <a:pt x="951" y="109"/>
                    </a:lnTo>
                    <a:lnTo>
                      <a:pt x="947" y="109"/>
                    </a:lnTo>
                    <a:lnTo>
                      <a:pt x="944" y="109"/>
                    </a:lnTo>
                    <a:lnTo>
                      <a:pt x="947" y="109"/>
                    </a:lnTo>
                    <a:lnTo>
                      <a:pt x="947" y="105"/>
                    </a:lnTo>
                    <a:lnTo>
                      <a:pt x="951" y="105"/>
                    </a:lnTo>
                    <a:lnTo>
                      <a:pt x="947" y="105"/>
                    </a:lnTo>
                    <a:lnTo>
                      <a:pt x="944" y="105"/>
                    </a:lnTo>
                    <a:lnTo>
                      <a:pt x="940" y="105"/>
                    </a:lnTo>
                    <a:lnTo>
                      <a:pt x="936" y="105"/>
                    </a:lnTo>
                    <a:lnTo>
                      <a:pt x="932" y="105"/>
                    </a:lnTo>
                    <a:lnTo>
                      <a:pt x="929" y="105"/>
                    </a:lnTo>
                    <a:lnTo>
                      <a:pt x="929" y="101"/>
                    </a:lnTo>
                    <a:lnTo>
                      <a:pt x="932" y="101"/>
                    </a:lnTo>
                    <a:lnTo>
                      <a:pt x="929" y="101"/>
                    </a:lnTo>
                    <a:lnTo>
                      <a:pt x="925" y="101"/>
                    </a:lnTo>
                    <a:lnTo>
                      <a:pt x="921" y="101"/>
                    </a:lnTo>
                    <a:lnTo>
                      <a:pt x="917" y="97"/>
                    </a:lnTo>
                    <a:lnTo>
                      <a:pt x="917" y="101"/>
                    </a:lnTo>
                    <a:lnTo>
                      <a:pt x="921" y="101"/>
                    </a:lnTo>
                    <a:lnTo>
                      <a:pt x="925" y="101"/>
                    </a:lnTo>
                    <a:lnTo>
                      <a:pt x="929" y="101"/>
                    </a:lnTo>
                    <a:lnTo>
                      <a:pt x="929" y="105"/>
                    </a:lnTo>
                    <a:lnTo>
                      <a:pt x="925" y="105"/>
                    </a:lnTo>
                    <a:lnTo>
                      <a:pt x="929" y="105"/>
                    </a:lnTo>
                    <a:lnTo>
                      <a:pt x="925" y="105"/>
                    </a:lnTo>
                    <a:lnTo>
                      <a:pt x="921" y="105"/>
                    </a:lnTo>
                    <a:lnTo>
                      <a:pt x="917" y="105"/>
                    </a:lnTo>
                    <a:lnTo>
                      <a:pt x="914" y="105"/>
                    </a:lnTo>
                    <a:lnTo>
                      <a:pt x="914" y="101"/>
                    </a:lnTo>
                    <a:lnTo>
                      <a:pt x="910" y="101"/>
                    </a:lnTo>
                    <a:lnTo>
                      <a:pt x="906" y="101"/>
                    </a:lnTo>
                    <a:lnTo>
                      <a:pt x="910" y="101"/>
                    </a:lnTo>
                    <a:lnTo>
                      <a:pt x="910" y="105"/>
                    </a:lnTo>
                    <a:lnTo>
                      <a:pt x="906" y="105"/>
                    </a:lnTo>
                    <a:lnTo>
                      <a:pt x="902" y="105"/>
                    </a:lnTo>
                    <a:lnTo>
                      <a:pt x="898" y="105"/>
                    </a:lnTo>
                    <a:lnTo>
                      <a:pt x="898" y="101"/>
                    </a:lnTo>
                    <a:lnTo>
                      <a:pt x="895" y="101"/>
                    </a:lnTo>
                    <a:lnTo>
                      <a:pt x="895" y="105"/>
                    </a:lnTo>
                    <a:lnTo>
                      <a:pt x="891" y="105"/>
                    </a:lnTo>
                    <a:lnTo>
                      <a:pt x="887" y="105"/>
                    </a:lnTo>
                    <a:lnTo>
                      <a:pt x="883" y="105"/>
                    </a:lnTo>
                    <a:lnTo>
                      <a:pt x="883" y="101"/>
                    </a:lnTo>
                    <a:lnTo>
                      <a:pt x="883" y="105"/>
                    </a:lnTo>
                    <a:lnTo>
                      <a:pt x="887" y="105"/>
                    </a:lnTo>
                    <a:lnTo>
                      <a:pt x="891" y="105"/>
                    </a:lnTo>
                    <a:lnTo>
                      <a:pt x="891" y="109"/>
                    </a:lnTo>
                    <a:lnTo>
                      <a:pt x="887" y="109"/>
                    </a:lnTo>
                    <a:lnTo>
                      <a:pt x="883" y="109"/>
                    </a:lnTo>
                    <a:lnTo>
                      <a:pt x="880" y="109"/>
                    </a:lnTo>
                    <a:lnTo>
                      <a:pt x="876" y="109"/>
                    </a:lnTo>
                    <a:lnTo>
                      <a:pt x="876" y="105"/>
                    </a:lnTo>
                    <a:lnTo>
                      <a:pt x="872" y="105"/>
                    </a:lnTo>
                    <a:lnTo>
                      <a:pt x="868" y="105"/>
                    </a:lnTo>
                    <a:lnTo>
                      <a:pt x="865" y="105"/>
                    </a:lnTo>
                    <a:lnTo>
                      <a:pt x="861" y="105"/>
                    </a:lnTo>
                    <a:lnTo>
                      <a:pt x="865" y="105"/>
                    </a:lnTo>
                    <a:lnTo>
                      <a:pt x="857" y="101"/>
                    </a:lnTo>
                    <a:lnTo>
                      <a:pt x="861" y="101"/>
                    </a:lnTo>
                    <a:lnTo>
                      <a:pt x="861" y="105"/>
                    </a:lnTo>
                    <a:lnTo>
                      <a:pt x="857" y="105"/>
                    </a:lnTo>
                    <a:lnTo>
                      <a:pt x="853" y="105"/>
                    </a:lnTo>
                    <a:lnTo>
                      <a:pt x="850" y="105"/>
                    </a:lnTo>
                    <a:lnTo>
                      <a:pt x="846" y="105"/>
                    </a:lnTo>
                    <a:lnTo>
                      <a:pt x="846" y="101"/>
                    </a:lnTo>
                    <a:lnTo>
                      <a:pt x="842" y="101"/>
                    </a:lnTo>
                    <a:lnTo>
                      <a:pt x="842" y="105"/>
                    </a:lnTo>
                    <a:lnTo>
                      <a:pt x="846" y="105"/>
                    </a:lnTo>
                    <a:lnTo>
                      <a:pt x="842" y="105"/>
                    </a:lnTo>
                    <a:lnTo>
                      <a:pt x="838" y="105"/>
                    </a:lnTo>
                    <a:lnTo>
                      <a:pt x="835" y="105"/>
                    </a:lnTo>
                    <a:lnTo>
                      <a:pt x="831" y="105"/>
                    </a:lnTo>
                    <a:lnTo>
                      <a:pt x="827" y="105"/>
                    </a:lnTo>
                    <a:lnTo>
                      <a:pt x="831" y="105"/>
                    </a:lnTo>
                    <a:lnTo>
                      <a:pt x="827" y="101"/>
                    </a:lnTo>
                    <a:lnTo>
                      <a:pt x="827" y="97"/>
                    </a:lnTo>
                    <a:lnTo>
                      <a:pt x="823" y="101"/>
                    </a:lnTo>
                    <a:lnTo>
                      <a:pt x="827" y="101"/>
                    </a:lnTo>
                    <a:lnTo>
                      <a:pt x="827" y="105"/>
                    </a:lnTo>
                    <a:lnTo>
                      <a:pt x="823" y="105"/>
                    </a:lnTo>
                    <a:lnTo>
                      <a:pt x="827" y="105"/>
                    </a:lnTo>
                    <a:lnTo>
                      <a:pt x="827" y="101"/>
                    </a:lnTo>
                    <a:lnTo>
                      <a:pt x="823" y="101"/>
                    </a:lnTo>
                    <a:lnTo>
                      <a:pt x="823" y="105"/>
                    </a:lnTo>
                    <a:lnTo>
                      <a:pt x="820" y="105"/>
                    </a:lnTo>
                    <a:lnTo>
                      <a:pt x="816" y="105"/>
                    </a:lnTo>
                    <a:lnTo>
                      <a:pt x="812" y="105"/>
                    </a:lnTo>
                    <a:lnTo>
                      <a:pt x="808" y="105"/>
                    </a:lnTo>
                    <a:lnTo>
                      <a:pt x="812" y="101"/>
                    </a:lnTo>
                    <a:lnTo>
                      <a:pt x="812" y="97"/>
                    </a:lnTo>
                    <a:lnTo>
                      <a:pt x="816" y="97"/>
                    </a:lnTo>
                    <a:lnTo>
                      <a:pt x="820" y="97"/>
                    </a:lnTo>
                    <a:lnTo>
                      <a:pt x="823" y="97"/>
                    </a:lnTo>
                    <a:lnTo>
                      <a:pt x="827" y="94"/>
                    </a:lnTo>
                    <a:lnTo>
                      <a:pt x="831" y="94"/>
                    </a:lnTo>
                    <a:lnTo>
                      <a:pt x="835" y="94"/>
                    </a:lnTo>
                    <a:lnTo>
                      <a:pt x="842" y="94"/>
                    </a:lnTo>
                    <a:lnTo>
                      <a:pt x="846" y="94"/>
                    </a:lnTo>
                    <a:lnTo>
                      <a:pt x="850" y="94"/>
                    </a:lnTo>
                    <a:lnTo>
                      <a:pt x="853" y="94"/>
                    </a:lnTo>
                    <a:lnTo>
                      <a:pt x="857" y="94"/>
                    </a:lnTo>
                    <a:lnTo>
                      <a:pt x="853" y="94"/>
                    </a:lnTo>
                    <a:lnTo>
                      <a:pt x="850" y="94"/>
                    </a:lnTo>
                    <a:lnTo>
                      <a:pt x="853" y="94"/>
                    </a:lnTo>
                    <a:lnTo>
                      <a:pt x="850" y="94"/>
                    </a:lnTo>
                    <a:lnTo>
                      <a:pt x="850" y="90"/>
                    </a:lnTo>
                    <a:lnTo>
                      <a:pt x="846" y="90"/>
                    </a:lnTo>
                    <a:lnTo>
                      <a:pt x="850" y="90"/>
                    </a:lnTo>
                    <a:lnTo>
                      <a:pt x="853" y="90"/>
                    </a:lnTo>
                    <a:lnTo>
                      <a:pt x="850" y="90"/>
                    </a:lnTo>
                    <a:lnTo>
                      <a:pt x="846" y="90"/>
                    </a:lnTo>
                    <a:lnTo>
                      <a:pt x="842" y="90"/>
                    </a:lnTo>
                    <a:lnTo>
                      <a:pt x="838" y="90"/>
                    </a:lnTo>
                    <a:lnTo>
                      <a:pt x="842" y="90"/>
                    </a:lnTo>
                    <a:lnTo>
                      <a:pt x="842" y="86"/>
                    </a:lnTo>
                    <a:lnTo>
                      <a:pt x="838" y="86"/>
                    </a:lnTo>
                    <a:lnTo>
                      <a:pt x="835" y="86"/>
                    </a:lnTo>
                    <a:lnTo>
                      <a:pt x="831" y="86"/>
                    </a:lnTo>
                    <a:lnTo>
                      <a:pt x="835" y="86"/>
                    </a:lnTo>
                    <a:lnTo>
                      <a:pt x="835" y="82"/>
                    </a:lnTo>
                    <a:lnTo>
                      <a:pt x="838" y="82"/>
                    </a:lnTo>
                    <a:lnTo>
                      <a:pt x="842" y="82"/>
                    </a:lnTo>
                    <a:lnTo>
                      <a:pt x="846" y="82"/>
                    </a:lnTo>
                    <a:lnTo>
                      <a:pt x="850" y="82"/>
                    </a:lnTo>
                    <a:lnTo>
                      <a:pt x="853" y="82"/>
                    </a:lnTo>
                    <a:lnTo>
                      <a:pt x="857" y="82"/>
                    </a:lnTo>
                    <a:lnTo>
                      <a:pt x="861" y="82"/>
                    </a:lnTo>
                    <a:lnTo>
                      <a:pt x="865" y="82"/>
                    </a:lnTo>
                    <a:lnTo>
                      <a:pt x="868" y="86"/>
                    </a:lnTo>
                    <a:lnTo>
                      <a:pt x="872" y="90"/>
                    </a:lnTo>
                    <a:lnTo>
                      <a:pt x="876" y="90"/>
                    </a:lnTo>
                    <a:lnTo>
                      <a:pt x="880" y="90"/>
                    </a:lnTo>
                    <a:lnTo>
                      <a:pt x="883" y="90"/>
                    </a:lnTo>
                    <a:lnTo>
                      <a:pt x="887" y="90"/>
                    </a:lnTo>
                    <a:lnTo>
                      <a:pt x="891" y="90"/>
                    </a:lnTo>
                    <a:lnTo>
                      <a:pt x="887" y="90"/>
                    </a:lnTo>
                    <a:lnTo>
                      <a:pt x="891" y="90"/>
                    </a:lnTo>
                    <a:lnTo>
                      <a:pt x="895" y="90"/>
                    </a:lnTo>
                    <a:lnTo>
                      <a:pt x="898" y="90"/>
                    </a:lnTo>
                    <a:lnTo>
                      <a:pt x="902" y="90"/>
                    </a:lnTo>
                    <a:lnTo>
                      <a:pt x="906" y="90"/>
                    </a:lnTo>
                    <a:lnTo>
                      <a:pt x="902" y="90"/>
                    </a:lnTo>
                    <a:lnTo>
                      <a:pt x="906" y="90"/>
                    </a:lnTo>
                    <a:lnTo>
                      <a:pt x="910" y="90"/>
                    </a:lnTo>
                    <a:lnTo>
                      <a:pt x="910" y="86"/>
                    </a:lnTo>
                    <a:lnTo>
                      <a:pt x="914" y="86"/>
                    </a:lnTo>
                    <a:lnTo>
                      <a:pt x="917" y="86"/>
                    </a:lnTo>
                    <a:lnTo>
                      <a:pt x="921" y="82"/>
                    </a:lnTo>
                    <a:lnTo>
                      <a:pt x="921" y="79"/>
                    </a:lnTo>
                    <a:lnTo>
                      <a:pt x="925" y="79"/>
                    </a:lnTo>
                    <a:lnTo>
                      <a:pt x="921" y="79"/>
                    </a:lnTo>
                    <a:lnTo>
                      <a:pt x="917" y="79"/>
                    </a:lnTo>
                    <a:lnTo>
                      <a:pt x="917" y="82"/>
                    </a:lnTo>
                    <a:lnTo>
                      <a:pt x="914" y="82"/>
                    </a:lnTo>
                    <a:lnTo>
                      <a:pt x="914" y="86"/>
                    </a:lnTo>
                    <a:lnTo>
                      <a:pt x="910" y="86"/>
                    </a:lnTo>
                    <a:lnTo>
                      <a:pt x="906" y="86"/>
                    </a:lnTo>
                    <a:lnTo>
                      <a:pt x="902" y="86"/>
                    </a:lnTo>
                    <a:lnTo>
                      <a:pt x="902" y="90"/>
                    </a:lnTo>
                    <a:lnTo>
                      <a:pt x="898" y="90"/>
                    </a:lnTo>
                    <a:lnTo>
                      <a:pt x="895" y="90"/>
                    </a:lnTo>
                    <a:lnTo>
                      <a:pt x="891" y="86"/>
                    </a:lnTo>
                    <a:lnTo>
                      <a:pt x="891" y="90"/>
                    </a:lnTo>
                    <a:lnTo>
                      <a:pt x="887" y="90"/>
                    </a:lnTo>
                    <a:lnTo>
                      <a:pt x="883" y="86"/>
                    </a:lnTo>
                    <a:lnTo>
                      <a:pt x="887" y="86"/>
                    </a:lnTo>
                    <a:lnTo>
                      <a:pt x="891" y="86"/>
                    </a:lnTo>
                    <a:lnTo>
                      <a:pt x="887" y="86"/>
                    </a:lnTo>
                    <a:lnTo>
                      <a:pt x="883" y="86"/>
                    </a:lnTo>
                    <a:lnTo>
                      <a:pt x="880" y="86"/>
                    </a:lnTo>
                    <a:lnTo>
                      <a:pt x="876" y="86"/>
                    </a:lnTo>
                    <a:lnTo>
                      <a:pt x="880" y="82"/>
                    </a:lnTo>
                    <a:lnTo>
                      <a:pt x="883" y="82"/>
                    </a:lnTo>
                    <a:lnTo>
                      <a:pt x="880" y="82"/>
                    </a:lnTo>
                    <a:lnTo>
                      <a:pt x="876" y="82"/>
                    </a:lnTo>
                    <a:lnTo>
                      <a:pt x="880" y="82"/>
                    </a:lnTo>
                    <a:lnTo>
                      <a:pt x="883" y="82"/>
                    </a:lnTo>
                    <a:lnTo>
                      <a:pt x="887" y="82"/>
                    </a:lnTo>
                    <a:lnTo>
                      <a:pt x="891" y="82"/>
                    </a:lnTo>
                    <a:lnTo>
                      <a:pt x="895" y="82"/>
                    </a:lnTo>
                    <a:lnTo>
                      <a:pt x="891" y="82"/>
                    </a:lnTo>
                    <a:lnTo>
                      <a:pt x="887" y="82"/>
                    </a:lnTo>
                    <a:lnTo>
                      <a:pt x="883" y="82"/>
                    </a:lnTo>
                    <a:lnTo>
                      <a:pt x="880" y="82"/>
                    </a:lnTo>
                    <a:lnTo>
                      <a:pt x="876" y="82"/>
                    </a:lnTo>
                    <a:lnTo>
                      <a:pt x="872" y="82"/>
                    </a:lnTo>
                    <a:lnTo>
                      <a:pt x="876" y="82"/>
                    </a:lnTo>
                    <a:lnTo>
                      <a:pt x="880" y="79"/>
                    </a:lnTo>
                    <a:lnTo>
                      <a:pt x="883" y="79"/>
                    </a:lnTo>
                    <a:lnTo>
                      <a:pt x="887" y="79"/>
                    </a:lnTo>
                    <a:lnTo>
                      <a:pt x="891" y="79"/>
                    </a:lnTo>
                    <a:lnTo>
                      <a:pt x="895" y="79"/>
                    </a:lnTo>
                    <a:lnTo>
                      <a:pt x="891" y="79"/>
                    </a:lnTo>
                    <a:lnTo>
                      <a:pt x="887" y="79"/>
                    </a:lnTo>
                    <a:lnTo>
                      <a:pt x="883" y="79"/>
                    </a:lnTo>
                    <a:lnTo>
                      <a:pt x="880" y="79"/>
                    </a:lnTo>
                    <a:lnTo>
                      <a:pt x="883" y="79"/>
                    </a:lnTo>
                    <a:lnTo>
                      <a:pt x="887" y="79"/>
                    </a:lnTo>
                    <a:lnTo>
                      <a:pt x="891" y="79"/>
                    </a:lnTo>
                    <a:lnTo>
                      <a:pt x="895" y="79"/>
                    </a:lnTo>
                    <a:lnTo>
                      <a:pt x="891" y="79"/>
                    </a:lnTo>
                    <a:lnTo>
                      <a:pt x="887" y="79"/>
                    </a:lnTo>
                    <a:lnTo>
                      <a:pt x="883" y="79"/>
                    </a:lnTo>
                    <a:lnTo>
                      <a:pt x="887" y="75"/>
                    </a:lnTo>
                    <a:lnTo>
                      <a:pt x="891" y="75"/>
                    </a:lnTo>
                    <a:lnTo>
                      <a:pt x="887" y="75"/>
                    </a:lnTo>
                    <a:lnTo>
                      <a:pt x="883" y="75"/>
                    </a:lnTo>
                    <a:lnTo>
                      <a:pt x="887" y="71"/>
                    </a:lnTo>
                    <a:lnTo>
                      <a:pt x="883" y="71"/>
                    </a:lnTo>
                    <a:lnTo>
                      <a:pt x="883" y="75"/>
                    </a:lnTo>
                    <a:lnTo>
                      <a:pt x="880" y="79"/>
                    </a:lnTo>
                    <a:lnTo>
                      <a:pt x="876" y="79"/>
                    </a:lnTo>
                    <a:lnTo>
                      <a:pt x="872" y="79"/>
                    </a:lnTo>
                    <a:lnTo>
                      <a:pt x="868" y="79"/>
                    </a:lnTo>
                    <a:lnTo>
                      <a:pt x="865" y="79"/>
                    </a:lnTo>
                    <a:lnTo>
                      <a:pt x="861" y="79"/>
                    </a:lnTo>
                    <a:lnTo>
                      <a:pt x="865" y="79"/>
                    </a:lnTo>
                    <a:lnTo>
                      <a:pt x="868" y="79"/>
                    </a:lnTo>
                    <a:lnTo>
                      <a:pt x="868" y="75"/>
                    </a:lnTo>
                    <a:lnTo>
                      <a:pt x="865" y="75"/>
                    </a:lnTo>
                    <a:lnTo>
                      <a:pt x="865" y="79"/>
                    </a:lnTo>
                    <a:lnTo>
                      <a:pt x="861" y="79"/>
                    </a:lnTo>
                    <a:lnTo>
                      <a:pt x="857" y="79"/>
                    </a:lnTo>
                    <a:lnTo>
                      <a:pt x="853" y="79"/>
                    </a:lnTo>
                    <a:lnTo>
                      <a:pt x="850" y="79"/>
                    </a:lnTo>
                    <a:lnTo>
                      <a:pt x="846" y="79"/>
                    </a:lnTo>
                    <a:lnTo>
                      <a:pt x="842" y="79"/>
                    </a:lnTo>
                    <a:lnTo>
                      <a:pt x="846" y="79"/>
                    </a:lnTo>
                    <a:lnTo>
                      <a:pt x="850" y="79"/>
                    </a:lnTo>
                    <a:lnTo>
                      <a:pt x="846" y="79"/>
                    </a:lnTo>
                    <a:lnTo>
                      <a:pt x="842" y="79"/>
                    </a:lnTo>
                    <a:lnTo>
                      <a:pt x="842" y="75"/>
                    </a:lnTo>
                    <a:lnTo>
                      <a:pt x="846" y="71"/>
                    </a:lnTo>
                    <a:lnTo>
                      <a:pt x="850" y="71"/>
                    </a:lnTo>
                    <a:lnTo>
                      <a:pt x="853" y="71"/>
                    </a:lnTo>
                    <a:lnTo>
                      <a:pt x="850" y="71"/>
                    </a:lnTo>
                    <a:lnTo>
                      <a:pt x="853" y="71"/>
                    </a:lnTo>
                    <a:lnTo>
                      <a:pt x="853" y="67"/>
                    </a:lnTo>
                    <a:lnTo>
                      <a:pt x="857" y="67"/>
                    </a:lnTo>
                    <a:lnTo>
                      <a:pt x="861" y="67"/>
                    </a:lnTo>
                    <a:lnTo>
                      <a:pt x="865" y="67"/>
                    </a:lnTo>
                    <a:lnTo>
                      <a:pt x="872" y="67"/>
                    </a:lnTo>
                    <a:lnTo>
                      <a:pt x="876" y="67"/>
                    </a:lnTo>
                    <a:lnTo>
                      <a:pt x="880" y="67"/>
                    </a:lnTo>
                    <a:lnTo>
                      <a:pt x="883" y="67"/>
                    </a:lnTo>
                    <a:lnTo>
                      <a:pt x="887" y="67"/>
                    </a:lnTo>
                    <a:lnTo>
                      <a:pt x="891" y="67"/>
                    </a:lnTo>
                    <a:lnTo>
                      <a:pt x="895" y="67"/>
                    </a:lnTo>
                    <a:lnTo>
                      <a:pt x="902" y="67"/>
                    </a:lnTo>
                    <a:lnTo>
                      <a:pt x="906" y="67"/>
                    </a:lnTo>
                    <a:lnTo>
                      <a:pt x="910" y="67"/>
                    </a:lnTo>
                    <a:lnTo>
                      <a:pt x="914" y="71"/>
                    </a:lnTo>
                    <a:lnTo>
                      <a:pt x="917" y="71"/>
                    </a:lnTo>
                    <a:lnTo>
                      <a:pt x="921" y="71"/>
                    </a:lnTo>
                    <a:lnTo>
                      <a:pt x="925" y="71"/>
                    </a:lnTo>
                    <a:lnTo>
                      <a:pt x="921" y="71"/>
                    </a:lnTo>
                    <a:lnTo>
                      <a:pt x="921" y="67"/>
                    </a:lnTo>
                    <a:lnTo>
                      <a:pt x="925" y="67"/>
                    </a:lnTo>
                    <a:lnTo>
                      <a:pt x="925" y="71"/>
                    </a:lnTo>
                    <a:lnTo>
                      <a:pt x="925" y="67"/>
                    </a:lnTo>
                    <a:lnTo>
                      <a:pt x="921" y="67"/>
                    </a:lnTo>
                    <a:lnTo>
                      <a:pt x="917" y="67"/>
                    </a:lnTo>
                    <a:lnTo>
                      <a:pt x="914" y="67"/>
                    </a:lnTo>
                    <a:lnTo>
                      <a:pt x="910" y="67"/>
                    </a:lnTo>
                    <a:lnTo>
                      <a:pt x="914" y="67"/>
                    </a:lnTo>
                    <a:lnTo>
                      <a:pt x="917" y="67"/>
                    </a:lnTo>
                    <a:lnTo>
                      <a:pt x="921" y="67"/>
                    </a:lnTo>
                    <a:lnTo>
                      <a:pt x="925" y="67"/>
                    </a:lnTo>
                    <a:lnTo>
                      <a:pt x="929" y="67"/>
                    </a:lnTo>
                    <a:lnTo>
                      <a:pt x="932" y="67"/>
                    </a:lnTo>
                    <a:lnTo>
                      <a:pt x="936" y="67"/>
                    </a:lnTo>
                    <a:lnTo>
                      <a:pt x="932" y="67"/>
                    </a:lnTo>
                    <a:lnTo>
                      <a:pt x="936" y="64"/>
                    </a:lnTo>
                    <a:lnTo>
                      <a:pt x="940" y="64"/>
                    </a:lnTo>
                    <a:lnTo>
                      <a:pt x="936" y="64"/>
                    </a:lnTo>
                    <a:lnTo>
                      <a:pt x="932" y="64"/>
                    </a:lnTo>
                    <a:lnTo>
                      <a:pt x="929" y="64"/>
                    </a:lnTo>
                    <a:lnTo>
                      <a:pt x="929" y="67"/>
                    </a:lnTo>
                    <a:lnTo>
                      <a:pt x="925" y="67"/>
                    </a:lnTo>
                    <a:lnTo>
                      <a:pt x="921" y="67"/>
                    </a:lnTo>
                    <a:lnTo>
                      <a:pt x="917" y="67"/>
                    </a:lnTo>
                    <a:lnTo>
                      <a:pt x="914" y="67"/>
                    </a:lnTo>
                    <a:lnTo>
                      <a:pt x="910" y="67"/>
                    </a:lnTo>
                    <a:lnTo>
                      <a:pt x="906" y="67"/>
                    </a:lnTo>
                    <a:lnTo>
                      <a:pt x="902" y="67"/>
                    </a:lnTo>
                    <a:lnTo>
                      <a:pt x="898" y="67"/>
                    </a:lnTo>
                    <a:lnTo>
                      <a:pt x="895" y="67"/>
                    </a:lnTo>
                    <a:lnTo>
                      <a:pt x="895" y="64"/>
                    </a:lnTo>
                    <a:lnTo>
                      <a:pt x="891" y="64"/>
                    </a:lnTo>
                    <a:lnTo>
                      <a:pt x="887" y="64"/>
                    </a:lnTo>
                    <a:lnTo>
                      <a:pt x="891" y="64"/>
                    </a:lnTo>
                    <a:lnTo>
                      <a:pt x="895" y="64"/>
                    </a:lnTo>
                    <a:lnTo>
                      <a:pt x="898" y="64"/>
                    </a:lnTo>
                    <a:lnTo>
                      <a:pt x="902" y="64"/>
                    </a:lnTo>
                    <a:lnTo>
                      <a:pt x="906" y="64"/>
                    </a:lnTo>
                    <a:lnTo>
                      <a:pt x="910" y="64"/>
                    </a:lnTo>
                    <a:lnTo>
                      <a:pt x="906" y="64"/>
                    </a:lnTo>
                    <a:lnTo>
                      <a:pt x="902" y="64"/>
                    </a:lnTo>
                    <a:lnTo>
                      <a:pt x="898" y="64"/>
                    </a:lnTo>
                    <a:lnTo>
                      <a:pt x="898" y="60"/>
                    </a:lnTo>
                    <a:lnTo>
                      <a:pt x="898" y="64"/>
                    </a:lnTo>
                    <a:lnTo>
                      <a:pt x="895" y="64"/>
                    </a:lnTo>
                    <a:lnTo>
                      <a:pt x="895" y="60"/>
                    </a:lnTo>
                    <a:lnTo>
                      <a:pt x="891" y="60"/>
                    </a:lnTo>
                    <a:lnTo>
                      <a:pt x="887" y="56"/>
                    </a:lnTo>
                    <a:lnTo>
                      <a:pt x="883" y="56"/>
                    </a:lnTo>
                    <a:lnTo>
                      <a:pt x="880" y="56"/>
                    </a:lnTo>
                    <a:lnTo>
                      <a:pt x="876" y="52"/>
                    </a:lnTo>
                    <a:lnTo>
                      <a:pt x="872" y="52"/>
                    </a:lnTo>
                    <a:lnTo>
                      <a:pt x="868" y="52"/>
                    </a:lnTo>
                    <a:lnTo>
                      <a:pt x="865" y="52"/>
                    </a:lnTo>
                    <a:lnTo>
                      <a:pt x="861" y="52"/>
                    </a:lnTo>
                    <a:lnTo>
                      <a:pt x="861" y="49"/>
                    </a:lnTo>
                    <a:lnTo>
                      <a:pt x="865" y="49"/>
                    </a:lnTo>
                    <a:lnTo>
                      <a:pt x="868" y="49"/>
                    </a:lnTo>
                    <a:lnTo>
                      <a:pt x="872" y="49"/>
                    </a:lnTo>
                    <a:lnTo>
                      <a:pt x="876" y="49"/>
                    </a:lnTo>
                    <a:lnTo>
                      <a:pt x="876" y="52"/>
                    </a:lnTo>
                    <a:lnTo>
                      <a:pt x="880" y="52"/>
                    </a:lnTo>
                    <a:lnTo>
                      <a:pt x="880" y="49"/>
                    </a:lnTo>
                    <a:lnTo>
                      <a:pt x="876" y="49"/>
                    </a:lnTo>
                    <a:lnTo>
                      <a:pt x="872" y="49"/>
                    </a:lnTo>
                    <a:lnTo>
                      <a:pt x="865" y="49"/>
                    </a:lnTo>
                    <a:lnTo>
                      <a:pt x="861" y="49"/>
                    </a:lnTo>
                    <a:lnTo>
                      <a:pt x="857" y="49"/>
                    </a:lnTo>
                    <a:lnTo>
                      <a:pt x="857" y="45"/>
                    </a:lnTo>
                    <a:lnTo>
                      <a:pt x="861" y="45"/>
                    </a:lnTo>
                    <a:lnTo>
                      <a:pt x="865" y="45"/>
                    </a:lnTo>
                    <a:lnTo>
                      <a:pt x="868" y="45"/>
                    </a:lnTo>
                    <a:lnTo>
                      <a:pt x="872" y="45"/>
                    </a:lnTo>
                    <a:lnTo>
                      <a:pt x="876" y="45"/>
                    </a:lnTo>
                    <a:lnTo>
                      <a:pt x="880" y="45"/>
                    </a:lnTo>
                    <a:lnTo>
                      <a:pt x="883" y="45"/>
                    </a:lnTo>
                    <a:lnTo>
                      <a:pt x="887" y="45"/>
                    </a:lnTo>
                    <a:lnTo>
                      <a:pt x="891" y="45"/>
                    </a:lnTo>
                    <a:lnTo>
                      <a:pt x="895" y="45"/>
                    </a:lnTo>
                    <a:lnTo>
                      <a:pt x="898" y="45"/>
                    </a:lnTo>
                    <a:lnTo>
                      <a:pt x="902" y="45"/>
                    </a:lnTo>
                    <a:lnTo>
                      <a:pt x="906" y="45"/>
                    </a:lnTo>
                    <a:lnTo>
                      <a:pt x="906" y="49"/>
                    </a:lnTo>
                    <a:lnTo>
                      <a:pt x="910" y="49"/>
                    </a:lnTo>
                    <a:lnTo>
                      <a:pt x="914" y="49"/>
                    </a:lnTo>
                    <a:lnTo>
                      <a:pt x="917" y="49"/>
                    </a:lnTo>
                    <a:lnTo>
                      <a:pt x="921" y="49"/>
                    </a:lnTo>
                    <a:lnTo>
                      <a:pt x="925" y="52"/>
                    </a:lnTo>
                    <a:lnTo>
                      <a:pt x="929" y="52"/>
                    </a:lnTo>
                    <a:lnTo>
                      <a:pt x="932" y="52"/>
                    </a:lnTo>
                    <a:lnTo>
                      <a:pt x="936" y="52"/>
                    </a:lnTo>
                    <a:lnTo>
                      <a:pt x="936" y="56"/>
                    </a:lnTo>
                    <a:lnTo>
                      <a:pt x="932" y="56"/>
                    </a:lnTo>
                    <a:lnTo>
                      <a:pt x="936" y="56"/>
                    </a:lnTo>
                    <a:lnTo>
                      <a:pt x="940" y="56"/>
                    </a:lnTo>
                    <a:lnTo>
                      <a:pt x="944" y="56"/>
                    </a:lnTo>
                    <a:lnTo>
                      <a:pt x="947" y="56"/>
                    </a:lnTo>
                    <a:lnTo>
                      <a:pt x="951" y="56"/>
                    </a:lnTo>
                    <a:lnTo>
                      <a:pt x="955" y="56"/>
                    </a:lnTo>
                    <a:lnTo>
                      <a:pt x="959" y="56"/>
                    </a:lnTo>
                    <a:lnTo>
                      <a:pt x="962" y="56"/>
                    </a:lnTo>
                    <a:lnTo>
                      <a:pt x="966" y="52"/>
                    </a:lnTo>
                    <a:lnTo>
                      <a:pt x="962" y="52"/>
                    </a:lnTo>
                    <a:lnTo>
                      <a:pt x="955" y="52"/>
                    </a:lnTo>
                    <a:lnTo>
                      <a:pt x="955" y="56"/>
                    </a:lnTo>
                    <a:lnTo>
                      <a:pt x="951" y="56"/>
                    </a:lnTo>
                    <a:lnTo>
                      <a:pt x="947" y="56"/>
                    </a:lnTo>
                    <a:lnTo>
                      <a:pt x="944" y="52"/>
                    </a:lnTo>
                    <a:lnTo>
                      <a:pt x="940" y="52"/>
                    </a:lnTo>
                    <a:lnTo>
                      <a:pt x="936" y="52"/>
                    </a:lnTo>
                    <a:lnTo>
                      <a:pt x="936" y="49"/>
                    </a:lnTo>
                    <a:lnTo>
                      <a:pt x="940" y="49"/>
                    </a:lnTo>
                    <a:lnTo>
                      <a:pt x="936" y="49"/>
                    </a:lnTo>
                    <a:lnTo>
                      <a:pt x="932" y="49"/>
                    </a:lnTo>
                    <a:lnTo>
                      <a:pt x="929" y="49"/>
                    </a:lnTo>
                    <a:lnTo>
                      <a:pt x="925" y="49"/>
                    </a:lnTo>
                    <a:lnTo>
                      <a:pt x="921" y="49"/>
                    </a:lnTo>
                    <a:lnTo>
                      <a:pt x="914" y="45"/>
                    </a:lnTo>
                    <a:lnTo>
                      <a:pt x="910" y="45"/>
                    </a:lnTo>
                    <a:lnTo>
                      <a:pt x="914" y="45"/>
                    </a:lnTo>
                    <a:lnTo>
                      <a:pt x="917" y="45"/>
                    </a:lnTo>
                    <a:lnTo>
                      <a:pt x="921" y="45"/>
                    </a:lnTo>
                    <a:lnTo>
                      <a:pt x="925" y="45"/>
                    </a:lnTo>
                    <a:lnTo>
                      <a:pt x="929" y="41"/>
                    </a:lnTo>
                    <a:lnTo>
                      <a:pt x="932" y="41"/>
                    </a:lnTo>
                    <a:lnTo>
                      <a:pt x="936" y="41"/>
                    </a:lnTo>
                    <a:lnTo>
                      <a:pt x="940" y="41"/>
                    </a:lnTo>
                    <a:lnTo>
                      <a:pt x="944" y="41"/>
                    </a:lnTo>
                    <a:lnTo>
                      <a:pt x="947" y="41"/>
                    </a:lnTo>
                    <a:lnTo>
                      <a:pt x="951" y="41"/>
                    </a:lnTo>
                    <a:lnTo>
                      <a:pt x="955" y="41"/>
                    </a:lnTo>
                    <a:lnTo>
                      <a:pt x="959" y="41"/>
                    </a:lnTo>
                    <a:lnTo>
                      <a:pt x="962" y="41"/>
                    </a:lnTo>
                    <a:lnTo>
                      <a:pt x="970" y="41"/>
                    </a:lnTo>
                    <a:lnTo>
                      <a:pt x="974" y="41"/>
                    </a:lnTo>
                    <a:lnTo>
                      <a:pt x="977" y="41"/>
                    </a:lnTo>
                    <a:lnTo>
                      <a:pt x="981" y="41"/>
                    </a:lnTo>
                    <a:lnTo>
                      <a:pt x="985" y="41"/>
                    </a:lnTo>
                    <a:lnTo>
                      <a:pt x="989" y="41"/>
                    </a:lnTo>
                    <a:lnTo>
                      <a:pt x="992" y="41"/>
                    </a:lnTo>
                    <a:lnTo>
                      <a:pt x="989" y="41"/>
                    </a:lnTo>
                    <a:lnTo>
                      <a:pt x="981" y="41"/>
                    </a:lnTo>
                    <a:lnTo>
                      <a:pt x="977" y="41"/>
                    </a:lnTo>
                    <a:lnTo>
                      <a:pt x="974" y="41"/>
                    </a:lnTo>
                    <a:lnTo>
                      <a:pt x="970" y="41"/>
                    </a:lnTo>
                    <a:lnTo>
                      <a:pt x="966" y="41"/>
                    </a:lnTo>
                    <a:lnTo>
                      <a:pt x="962" y="41"/>
                    </a:lnTo>
                    <a:lnTo>
                      <a:pt x="962" y="37"/>
                    </a:lnTo>
                    <a:lnTo>
                      <a:pt x="970" y="37"/>
                    </a:lnTo>
                    <a:lnTo>
                      <a:pt x="974" y="37"/>
                    </a:lnTo>
                    <a:lnTo>
                      <a:pt x="977" y="37"/>
                    </a:lnTo>
                    <a:lnTo>
                      <a:pt x="981" y="37"/>
                    </a:lnTo>
                    <a:lnTo>
                      <a:pt x="985" y="37"/>
                    </a:lnTo>
                    <a:lnTo>
                      <a:pt x="989" y="37"/>
                    </a:lnTo>
                    <a:lnTo>
                      <a:pt x="996" y="37"/>
                    </a:lnTo>
                    <a:lnTo>
                      <a:pt x="1000" y="37"/>
                    </a:lnTo>
                    <a:lnTo>
                      <a:pt x="1004" y="37"/>
                    </a:lnTo>
                    <a:lnTo>
                      <a:pt x="1011" y="37"/>
                    </a:lnTo>
                    <a:lnTo>
                      <a:pt x="1015" y="37"/>
                    </a:lnTo>
                    <a:lnTo>
                      <a:pt x="1015" y="34"/>
                    </a:lnTo>
                    <a:lnTo>
                      <a:pt x="1011" y="34"/>
                    </a:lnTo>
                    <a:lnTo>
                      <a:pt x="1007" y="34"/>
                    </a:lnTo>
                    <a:lnTo>
                      <a:pt x="1004" y="34"/>
                    </a:lnTo>
                    <a:lnTo>
                      <a:pt x="1000" y="34"/>
                    </a:lnTo>
                    <a:lnTo>
                      <a:pt x="996" y="34"/>
                    </a:lnTo>
                    <a:lnTo>
                      <a:pt x="992" y="34"/>
                    </a:lnTo>
                    <a:lnTo>
                      <a:pt x="985" y="34"/>
                    </a:lnTo>
                    <a:lnTo>
                      <a:pt x="981" y="37"/>
                    </a:lnTo>
                    <a:lnTo>
                      <a:pt x="977" y="37"/>
                    </a:lnTo>
                    <a:lnTo>
                      <a:pt x="977" y="34"/>
                    </a:lnTo>
                    <a:lnTo>
                      <a:pt x="981" y="34"/>
                    </a:lnTo>
                    <a:lnTo>
                      <a:pt x="985" y="34"/>
                    </a:lnTo>
                    <a:lnTo>
                      <a:pt x="985" y="30"/>
                    </a:lnTo>
                    <a:lnTo>
                      <a:pt x="989" y="30"/>
                    </a:lnTo>
                    <a:lnTo>
                      <a:pt x="992" y="30"/>
                    </a:lnTo>
                    <a:lnTo>
                      <a:pt x="996" y="30"/>
                    </a:lnTo>
                    <a:lnTo>
                      <a:pt x="1000" y="30"/>
                    </a:lnTo>
                    <a:lnTo>
                      <a:pt x="1004" y="30"/>
                    </a:lnTo>
                    <a:lnTo>
                      <a:pt x="1004" y="26"/>
                    </a:lnTo>
                    <a:lnTo>
                      <a:pt x="1007" y="26"/>
                    </a:lnTo>
                    <a:lnTo>
                      <a:pt x="1011" y="26"/>
                    </a:lnTo>
                    <a:lnTo>
                      <a:pt x="1007" y="26"/>
                    </a:lnTo>
                    <a:lnTo>
                      <a:pt x="1004" y="26"/>
                    </a:lnTo>
                    <a:lnTo>
                      <a:pt x="1000" y="26"/>
                    </a:lnTo>
                    <a:lnTo>
                      <a:pt x="996" y="30"/>
                    </a:lnTo>
                    <a:lnTo>
                      <a:pt x="989" y="30"/>
                    </a:lnTo>
                    <a:lnTo>
                      <a:pt x="985" y="30"/>
                    </a:lnTo>
                    <a:lnTo>
                      <a:pt x="981" y="30"/>
                    </a:lnTo>
                    <a:lnTo>
                      <a:pt x="981" y="34"/>
                    </a:lnTo>
                    <a:lnTo>
                      <a:pt x="977" y="34"/>
                    </a:lnTo>
                    <a:lnTo>
                      <a:pt x="977" y="30"/>
                    </a:lnTo>
                    <a:lnTo>
                      <a:pt x="974" y="30"/>
                    </a:lnTo>
                    <a:lnTo>
                      <a:pt x="970" y="30"/>
                    </a:lnTo>
                    <a:lnTo>
                      <a:pt x="974" y="30"/>
                    </a:lnTo>
                    <a:lnTo>
                      <a:pt x="974" y="34"/>
                    </a:lnTo>
                    <a:lnTo>
                      <a:pt x="977" y="34"/>
                    </a:lnTo>
                    <a:lnTo>
                      <a:pt x="974" y="34"/>
                    </a:lnTo>
                    <a:lnTo>
                      <a:pt x="966" y="37"/>
                    </a:lnTo>
                    <a:lnTo>
                      <a:pt x="962" y="37"/>
                    </a:lnTo>
                    <a:lnTo>
                      <a:pt x="959" y="37"/>
                    </a:lnTo>
                    <a:lnTo>
                      <a:pt x="955" y="37"/>
                    </a:lnTo>
                    <a:lnTo>
                      <a:pt x="951" y="37"/>
                    </a:lnTo>
                    <a:lnTo>
                      <a:pt x="947" y="37"/>
                    </a:lnTo>
                    <a:lnTo>
                      <a:pt x="940" y="41"/>
                    </a:lnTo>
                    <a:lnTo>
                      <a:pt x="936" y="41"/>
                    </a:lnTo>
                    <a:lnTo>
                      <a:pt x="932" y="41"/>
                    </a:lnTo>
                    <a:lnTo>
                      <a:pt x="925" y="41"/>
                    </a:lnTo>
                    <a:lnTo>
                      <a:pt x="917" y="41"/>
                    </a:lnTo>
                    <a:lnTo>
                      <a:pt x="914" y="41"/>
                    </a:lnTo>
                    <a:lnTo>
                      <a:pt x="910" y="41"/>
                    </a:lnTo>
                    <a:lnTo>
                      <a:pt x="914" y="41"/>
                    </a:lnTo>
                    <a:lnTo>
                      <a:pt x="914" y="37"/>
                    </a:lnTo>
                    <a:lnTo>
                      <a:pt x="917" y="37"/>
                    </a:lnTo>
                    <a:lnTo>
                      <a:pt x="921" y="37"/>
                    </a:lnTo>
                    <a:lnTo>
                      <a:pt x="925" y="37"/>
                    </a:lnTo>
                    <a:lnTo>
                      <a:pt x="929" y="37"/>
                    </a:lnTo>
                    <a:lnTo>
                      <a:pt x="932" y="37"/>
                    </a:lnTo>
                    <a:lnTo>
                      <a:pt x="929" y="37"/>
                    </a:lnTo>
                    <a:lnTo>
                      <a:pt x="925" y="37"/>
                    </a:lnTo>
                    <a:lnTo>
                      <a:pt x="921" y="37"/>
                    </a:lnTo>
                    <a:lnTo>
                      <a:pt x="914" y="37"/>
                    </a:lnTo>
                    <a:lnTo>
                      <a:pt x="910" y="37"/>
                    </a:lnTo>
                    <a:lnTo>
                      <a:pt x="906" y="37"/>
                    </a:lnTo>
                    <a:lnTo>
                      <a:pt x="910" y="37"/>
                    </a:lnTo>
                    <a:lnTo>
                      <a:pt x="914" y="37"/>
                    </a:lnTo>
                    <a:lnTo>
                      <a:pt x="910" y="37"/>
                    </a:lnTo>
                    <a:lnTo>
                      <a:pt x="906" y="37"/>
                    </a:lnTo>
                    <a:lnTo>
                      <a:pt x="902" y="37"/>
                    </a:lnTo>
                    <a:lnTo>
                      <a:pt x="902" y="41"/>
                    </a:lnTo>
                    <a:lnTo>
                      <a:pt x="898" y="41"/>
                    </a:lnTo>
                    <a:lnTo>
                      <a:pt x="895" y="41"/>
                    </a:lnTo>
                    <a:lnTo>
                      <a:pt x="891" y="41"/>
                    </a:lnTo>
                    <a:lnTo>
                      <a:pt x="887" y="41"/>
                    </a:lnTo>
                    <a:lnTo>
                      <a:pt x="883" y="41"/>
                    </a:lnTo>
                    <a:lnTo>
                      <a:pt x="880" y="41"/>
                    </a:lnTo>
                    <a:lnTo>
                      <a:pt x="876" y="41"/>
                    </a:lnTo>
                    <a:lnTo>
                      <a:pt x="872" y="41"/>
                    </a:lnTo>
                    <a:lnTo>
                      <a:pt x="868" y="41"/>
                    </a:lnTo>
                    <a:lnTo>
                      <a:pt x="872" y="41"/>
                    </a:lnTo>
                    <a:lnTo>
                      <a:pt x="868" y="41"/>
                    </a:lnTo>
                    <a:lnTo>
                      <a:pt x="865" y="41"/>
                    </a:lnTo>
                    <a:lnTo>
                      <a:pt x="861" y="41"/>
                    </a:lnTo>
                    <a:lnTo>
                      <a:pt x="857" y="41"/>
                    </a:lnTo>
                    <a:lnTo>
                      <a:pt x="857" y="37"/>
                    </a:lnTo>
                    <a:lnTo>
                      <a:pt x="861" y="37"/>
                    </a:lnTo>
                    <a:lnTo>
                      <a:pt x="865" y="37"/>
                    </a:lnTo>
                    <a:lnTo>
                      <a:pt x="868" y="34"/>
                    </a:lnTo>
                    <a:lnTo>
                      <a:pt x="872" y="34"/>
                    </a:lnTo>
                    <a:lnTo>
                      <a:pt x="876" y="34"/>
                    </a:lnTo>
                    <a:lnTo>
                      <a:pt x="883" y="34"/>
                    </a:lnTo>
                    <a:lnTo>
                      <a:pt x="887" y="34"/>
                    </a:lnTo>
                    <a:lnTo>
                      <a:pt x="891" y="34"/>
                    </a:lnTo>
                    <a:lnTo>
                      <a:pt x="895" y="34"/>
                    </a:lnTo>
                    <a:lnTo>
                      <a:pt x="898" y="34"/>
                    </a:lnTo>
                    <a:lnTo>
                      <a:pt x="902" y="34"/>
                    </a:lnTo>
                    <a:lnTo>
                      <a:pt x="906" y="34"/>
                    </a:lnTo>
                    <a:lnTo>
                      <a:pt x="910" y="34"/>
                    </a:lnTo>
                    <a:lnTo>
                      <a:pt x="914" y="30"/>
                    </a:lnTo>
                    <a:lnTo>
                      <a:pt x="917" y="30"/>
                    </a:lnTo>
                    <a:lnTo>
                      <a:pt x="921" y="30"/>
                    </a:lnTo>
                    <a:lnTo>
                      <a:pt x="925" y="30"/>
                    </a:lnTo>
                    <a:lnTo>
                      <a:pt x="921" y="30"/>
                    </a:lnTo>
                    <a:lnTo>
                      <a:pt x="917" y="30"/>
                    </a:lnTo>
                    <a:lnTo>
                      <a:pt x="914" y="30"/>
                    </a:lnTo>
                    <a:lnTo>
                      <a:pt x="906" y="30"/>
                    </a:lnTo>
                    <a:lnTo>
                      <a:pt x="902" y="30"/>
                    </a:lnTo>
                    <a:lnTo>
                      <a:pt x="898" y="34"/>
                    </a:lnTo>
                    <a:lnTo>
                      <a:pt x="891" y="34"/>
                    </a:lnTo>
                    <a:lnTo>
                      <a:pt x="887" y="34"/>
                    </a:lnTo>
                    <a:lnTo>
                      <a:pt x="883" y="34"/>
                    </a:lnTo>
                    <a:lnTo>
                      <a:pt x="880" y="34"/>
                    </a:lnTo>
                    <a:lnTo>
                      <a:pt x="876" y="34"/>
                    </a:lnTo>
                    <a:lnTo>
                      <a:pt x="872" y="34"/>
                    </a:lnTo>
                    <a:lnTo>
                      <a:pt x="868" y="34"/>
                    </a:lnTo>
                    <a:lnTo>
                      <a:pt x="865" y="34"/>
                    </a:lnTo>
                    <a:lnTo>
                      <a:pt x="861" y="34"/>
                    </a:lnTo>
                    <a:lnTo>
                      <a:pt x="850" y="37"/>
                    </a:lnTo>
                    <a:lnTo>
                      <a:pt x="846" y="37"/>
                    </a:lnTo>
                    <a:lnTo>
                      <a:pt x="846" y="41"/>
                    </a:lnTo>
                    <a:lnTo>
                      <a:pt x="842" y="41"/>
                    </a:lnTo>
                    <a:lnTo>
                      <a:pt x="842" y="37"/>
                    </a:lnTo>
                    <a:lnTo>
                      <a:pt x="838" y="37"/>
                    </a:lnTo>
                    <a:lnTo>
                      <a:pt x="835" y="37"/>
                    </a:lnTo>
                    <a:lnTo>
                      <a:pt x="831" y="37"/>
                    </a:lnTo>
                    <a:lnTo>
                      <a:pt x="827" y="37"/>
                    </a:lnTo>
                    <a:lnTo>
                      <a:pt x="823" y="37"/>
                    </a:lnTo>
                    <a:lnTo>
                      <a:pt x="820" y="37"/>
                    </a:lnTo>
                    <a:lnTo>
                      <a:pt x="816" y="37"/>
                    </a:lnTo>
                    <a:lnTo>
                      <a:pt x="812" y="34"/>
                    </a:lnTo>
                    <a:lnTo>
                      <a:pt x="816" y="34"/>
                    </a:lnTo>
                    <a:lnTo>
                      <a:pt x="820" y="34"/>
                    </a:lnTo>
                    <a:lnTo>
                      <a:pt x="823" y="34"/>
                    </a:lnTo>
                    <a:lnTo>
                      <a:pt x="827" y="34"/>
                    </a:lnTo>
                    <a:lnTo>
                      <a:pt x="831" y="34"/>
                    </a:lnTo>
                    <a:lnTo>
                      <a:pt x="835" y="34"/>
                    </a:lnTo>
                    <a:lnTo>
                      <a:pt x="838" y="34"/>
                    </a:lnTo>
                    <a:lnTo>
                      <a:pt x="842" y="34"/>
                    </a:lnTo>
                    <a:lnTo>
                      <a:pt x="846" y="34"/>
                    </a:lnTo>
                    <a:lnTo>
                      <a:pt x="850" y="34"/>
                    </a:lnTo>
                    <a:lnTo>
                      <a:pt x="853" y="34"/>
                    </a:lnTo>
                    <a:lnTo>
                      <a:pt x="857" y="34"/>
                    </a:lnTo>
                    <a:lnTo>
                      <a:pt x="861" y="34"/>
                    </a:lnTo>
                    <a:lnTo>
                      <a:pt x="865" y="34"/>
                    </a:lnTo>
                    <a:lnTo>
                      <a:pt x="868" y="30"/>
                    </a:lnTo>
                    <a:lnTo>
                      <a:pt x="872" y="30"/>
                    </a:lnTo>
                    <a:lnTo>
                      <a:pt x="876" y="30"/>
                    </a:lnTo>
                    <a:lnTo>
                      <a:pt x="880" y="30"/>
                    </a:lnTo>
                    <a:lnTo>
                      <a:pt x="883" y="30"/>
                    </a:lnTo>
                    <a:lnTo>
                      <a:pt x="887" y="30"/>
                    </a:lnTo>
                    <a:lnTo>
                      <a:pt x="883" y="30"/>
                    </a:lnTo>
                    <a:lnTo>
                      <a:pt x="880" y="30"/>
                    </a:lnTo>
                    <a:lnTo>
                      <a:pt x="876" y="30"/>
                    </a:lnTo>
                    <a:lnTo>
                      <a:pt x="872" y="30"/>
                    </a:lnTo>
                    <a:lnTo>
                      <a:pt x="868" y="30"/>
                    </a:lnTo>
                    <a:lnTo>
                      <a:pt x="865" y="30"/>
                    </a:lnTo>
                    <a:lnTo>
                      <a:pt x="861" y="30"/>
                    </a:lnTo>
                    <a:lnTo>
                      <a:pt x="857" y="30"/>
                    </a:lnTo>
                    <a:lnTo>
                      <a:pt x="853" y="34"/>
                    </a:lnTo>
                    <a:lnTo>
                      <a:pt x="850" y="34"/>
                    </a:lnTo>
                    <a:lnTo>
                      <a:pt x="846" y="34"/>
                    </a:lnTo>
                    <a:lnTo>
                      <a:pt x="842" y="34"/>
                    </a:lnTo>
                    <a:lnTo>
                      <a:pt x="838" y="34"/>
                    </a:lnTo>
                    <a:lnTo>
                      <a:pt x="835" y="34"/>
                    </a:lnTo>
                    <a:lnTo>
                      <a:pt x="831" y="34"/>
                    </a:lnTo>
                    <a:lnTo>
                      <a:pt x="827" y="34"/>
                    </a:lnTo>
                    <a:lnTo>
                      <a:pt x="823" y="34"/>
                    </a:lnTo>
                    <a:lnTo>
                      <a:pt x="820" y="34"/>
                    </a:lnTo>
                    <a:lnTo>
                      <a:pt x="816" y="34"/>
                    </a:lnTo>
                    <a:lnTo>
                      <a:pt x="808" y="34"/>
                    </a:lnTo>
                    <a:lnTo>
                      <a:pt x="805" y="34"/>
                    </a:lnTo>
                    <a:lnTo>
                      <a:pt x="801" y="34"/>
                    </a:lnTo>
                    <a:lnTo>
                      <a:pt x="797" y="30"/>
                    </a:lnTo>
                    <a:lnTo>
                      <a:pt x="801" y="30"/>
                    </a:lnTo>
                    <a:lnTo>
                      <a:pt x="805" y="30"/>
                    </a:lnTo>
                    <a:lnTo>
                      <a:pt x="808" y="30"/>
                    </a:lnTo>
                    <a:lnTo>
                      <a:pt x="812" y="30"/>
                    </a:lnTo>
                    <a:lnTo>
                      <a:pt x="816" y="30"/>
                    </a:lnTo>
                    <a:lnTo>
                      <a:pt x="820" y="30"/>
                    </a:lnTo>
                    <a:lnTo>
                      <a:pt x="816" y="30"/>
                    </a:lnTo>
                    <a:lnTo>
                      <a:pt x="812" y="30"/>
                    </a:lnTo>
                    <a:lnTo>
                      <a:pt x="808" y="30"/>
                    </a:lnTo>
                    <a:lnTo>
                      <a:pt x="805" y="30"/>
                    </a:lnTo>
                    <a:lnTo>
                      <a:pt x="808" y="26"/>
                    </a:lnTo>
                    <a:lnTo>
                      <a:pt x="816" y="26"/>
                    </a:lnTo>
                    <a:lnTo>
                      <a:pt x="820" y="26"/>
                    </a:lnTo>
                    <a:lnTo>
                      <a:pt x="823" y="26"/>
                    </a:lnTo>
                    <a:lnTo>
                      <a:pt x="827" y="26"/>
                    </a:lnTo>
                    <a:lnTo>
                      <a:pt x="831" y="26"/>
                    </a:lnTo>
                    <a:lnTo>
                      <a:pt x="835" y="26"/>
                    </a:lnTo>
                    <a:lnTo>
                      <a:pt x="838" y="26"/>
                    </a:lnTo>
                    <a:lnTo>
                      <a:pt x="842" y="26"/>
                    </a:lnTo>
                    <a:lnTo>
                      <a:pt x="846" y="26"/>
                    </a:lnTo>
                    <a:lnTo>
                      <a:pt x="842" y="26"/>
                    </a:lnTo>
                    <a:lnTo>
                      <a:pt x="838" y="26"/>
                    </a:lnTo>
                    <a:lnTo>
                      <a:pt x="831" y="26"/>
                    </a:lnTo>
                    <a:lnTo>
                      <a:pt x="827" y="26"/>
                    </a:lnTo>
                    <a:lnTo>
                      <a:pt x="823" y="26"/>
                    </a:lnTo>
                    <a:lnTo>
                      <a:pt x="820" y="26"/>
                    </a:lnTo>
                    <a:lnTo>
                      <a:pt x="816" y="26"/>
                    </a:lnTo>
                    <a:lnTo>
                      <a:pt x="812" y="26"/>
                    </a:lnTo>
                    <a:lnTo>
                      <a:pt x="808" y="26"/>
                    </a:lnTo>
                    <a:lnTo>
                      <a:pt x="805" y="26"/>
                    </a:lnTo>
                    <a:lnTo>
                      <a:pt x="797" y="26"/>
                    </a:lnTo>
                    <a:lnTo>
                      <a:pt x="793" y="26"/>
                    </a:lnTo>
                    <a:lnTo>
                      <a:pt x="789" y="26"/>
                    </a:lnTo>
                    <a:lnTo>
                      <a:pt x="793" y="26"/>
                    </a:lnTo>
                    <a:lnTo>
                      <a:pt x="797" y="26"/>
                    </a:lnTo>
                    <a:lnTo>
                      <a:pt x="801" y="26"/>
                    </a:lnTo>
                    <a:lnTo>
                      <a:pt x="805" y="22"/>
                    </a:lnTo>
                    <a:lnTo>
                      <a:pt x="808" y="22"/>
                    </a:lnTo>
                    <a:lnTo>
                      <a:pt x="812" y="22"/>
                    </a:lnTo>
                    <a:lnTo>
                      <a:pt x="808" y="22"/>
                    </a:lnTo>
                    <a:lnTo>
                      <a:pt x="805" y="22"/>
                    </a:lnTo>
                    <a:lnTo>
                      <a:pt x="801" y="22"/>
                    </a:lnTo>
                    <a:lnTo>
                      <a:pt x="797" y="22"/>
                    </a:lnTo>
                    <a:lnTo>
                      <a:pt x="793" y="22"/>
                    </a:lnTo>
                    <a:lnTo>
                      <a:pt x="789" y="22"/>
                    </a:lnTo>
                    <a:lnTo>
                      <a:pt x="789" y="26"/>
                    </a:lnTo>
                    <a:lnTo>
                      <a:pt x="786" y="26"/>
                    </a:lnTo>
                    <a:lnTo>
                      <a:pt x="782" y="26"/>
                    </a:lnTo>
                    <a:lnTo>
                      <a:pt x="782" y="22"/>
                    </a:lnTo>
                    <a:lnTo>
                      <a:pt x="778" y="22"/>
                    </a:lnTo>
                    <a:lnTo>
                      <a:pt x="774" y="22"/>
                    </a:lnTo>
                    <a:lnTo>
                      <a:pt x="778" y="22"/>
                    </a:lnTo>
                    <a:lnTo>
                      <a:pt x="782" y="22"/>
                    </a:lnTo>
                    <a:lnTo>
                      <a:pt x="786" y="22"/>
                    </a:lnTo>
                    <a:lnTo>
                      <a:pt x="789" y="22"/>
                    </a:lnTo>
                    <a:lnTo>
                      <a:pt x="786" y="22"/>
                    </a:lnTo>
                    <a:lnTo>
                      <a:pt x="789" y="19"/>
                    </a:lnTo>
                    <a:lnTo>
                      <a:pt x="793" y="19"/>
                    </a:lnTo>
                    <a:lnTo>
                      <a:pt x="797" y="19"/>
                    </a:lnTo>
                    <a:lnTo>
                      <a:pt x="801" y="19"/>
                    </a:lnTo>
                    <a:lnTo>
                      <a:pt x="805" y="19"/>
                    </a:lnTo>
                    <a:lnTo>
                      <a:pt x="808" y="19"/>
                    </a:lnTo>
                    <a:lnTo>
                      <a:pt x="812" y="22"/>
                    </a:lnTo>
                    <a:lnTo>
                      <a:pt x="816" y="22"/>
                    </a:lnTo>
                    <a:lnTo>
                      <a:pt x="816" y="19"/>
                    </a:lnTo>
                    <a:lnTo>
                      <a:pt x="812" y="19"/>
                    </a:lnTo>
                    <a:lnTo>
                      <a:pt x="816" y="19"/>
                    </a:lnTo>
                    <a:lnTo>
                      <a:pt x="820" y="19"/>
                    </a:lnTo>
                    <a:lnTo>
                      <a:pt x="823" y="19"/>
                    </a:lnTo>
                    <a:lnTo>
                      <a:pt x="827" y="19"/>
                    </a:lnTo>
                    <a:lnTo>
                      <a:pt x="827" y="15"/>
                    </a:lnTo>
                    <a:lnTo>
                      <a:pt x="831" y="15"/>
                    </a:lnTo>
                    <a:lnTo>
                      <a:pt x="835" y="15"/>
                    </a:lnTo>
                    <a:lnTo>
                      <a:pt x="838" y="15"/>
                    </a:lnTo>
                    <a:lnTo>
                      <a:pt x="842" y="15"/>
                    </a:lnTo>
                    <a:lnTo>
                      <a:pt x="846" y="15"/>
                    </a:lnTo>
                    <a:lnTo>
                      <a:pt x="846" y="19"/>
                    </a:lnTo>
                    <a:lnTo>
                      <a:pt x="850" y="19"/>
                    </a:lnTo>
                    <a:lnTo>
                      <a:pt x="846" y="19"/>
                    </a:lnTo>
                    <a:lnTo>
                      <a:pt x="850" y="19"/>
                    </a:lnTo>
                    <a:lnTo>
                      <a:pt x="853" y="19"/>
                    </a:lnTo>
                    <a:lnTo>
                      <a:pt x="857" y="19"/>
                    </a:lnTo>
                    <a:lnTo>
                      <a:pt x="853" y="19"/>
                    </a:lnTo>
                    <a:lnTo>
                      <a:pt x="850" y="19"/>
                    </a:lnTo>
                    <a:lnTo>
                      <a:pt x="853" y="19"/>
                    </a:lnTo>
                    <a:lnTo>
                      <a:pt x="857" y="19"/>
                    </a:lnTo>
                    <a:lnTo>
                      <a:pt x="861" y="19"/>
                    </a:lnTo>
                    <a:lnTo>
                      <a:pt x="865" y="19"/>
                    </a:lnTo>
                    <a:lnTo>
                      <a:pt x="868" y="19"/>
                    </a:lnTo>
                    <a:lnTo>
                      <a:pt x="872" y="19"/>
                    </a:lnTo>
                    <a:lnTo>
                      <a:pt x="876" y="19"/>
                    </a:lnTo>
                    <a:lnTo>
                      <a:pt x="872" y="19"/>
                    </a:lnTo>
                    <a:lnTo>
                      <a:pt x="880" y="19"/>
                    </a:lnTo>
                    <a:lnTo>
                      <a:pt x="883" y="19"/>
                    </a:lnTo>
                    <a:lnTo>
                      <a:pt x="887" y="19"/>
                    </a:lnTo>
                    <a:lnTo>
                      <a:pt x="883" y="19"/>
                    </a:lnTo>
                    <a:lnTo>
                      <a:pt x="887" y="19"/>
                    </a:lnTo>
                    <a:lnTo>
                      <a:pt x="883" y="19"/>
                    </a:lnTo>
                    <a:lnTo>
                      <a:pt x="880" y="19"/>
                    </a:lnTo>
                    <a:lnTo>
                      <a:pt x="876" y="19"/>
                    </a:lnTo>
                    <a:lnTo>
                      <a:pt x="872" y="19"/>
                    </a:lnTo>
                    <a:lnTo>
                      <a:pt x="868" y="15"/>
                    </a:lnTo>
                    <a:lnTo>
                      <a:pt x="865" y="15"/>
                    </a:lnTo>
                    <a:lnTo>
                      <a:pt x="861" y="15"/>
                    </a:lnTo>
                    <a:lnTo>
                      <a:pt x="857" y="15"/>
                    </a:lnTo>
                    <a:lnTo>
                      <a:pt x="853" y="15"/>
                    </a:lnTo>
                    <a:lnTo>
                      <a:pt x="857" y="15"/>
                    </a:lnTo>
                    <a:lnTo>
                      <a:pt x="861" y="15"/>
                    </a:lnTo>
                    <a:lnTo>
                      <a:pt x="865" y="15"/>
                    </a:lnTo>
                    <a:lnTo>
                      <a:pt x="868" y="15"/>
                    </a:lnTo>
                    <a:lnTo>
                      <a:pt x="872" y="15"/>
                    </a:lnTo>
                    <a:lnTo>
                      <a:pt x="876" y="15"/>
                    </a:lnTo>
                    <a:lnTo>
                      <a:pt x="876" y="11"/>
                    </a:lnTo>
                    <a:lnTo>
                      <a:pt x="872" y="11"/>
                    </a:lnTo>
                    <a:lnTo>
                      <a:pt x="868" y="11"/>
                    </a:lnTo>
                    <a:lnTo>
                      <a:pt x="872" y="11"/>
                    </a:lnTo>
                    <a:lnTo>
                      <a:pt x="876" y="11"/>
                    </a:lnTo>
                    <a:lnTo>
                      <a:pt x="880" y="11"/>
                    </a:lnTo>
                    <a:lnTo>
                      <a:pt x="883" y="11"/>
                    </a:lnTo>
                    <a:lnTo>
                      <a:pt x="887" y="11"/>
                    </a:lnTo>
                    <a:lnTo>
                      <a:pt x="883" y="11"/>
                    </a:lnTo>
                    <a:lnTo>
                      <a:pt x="887" y="11"/>
                    </a:lnTo>
                    <a:lnTo>
                      <a:pt x="891" y="11"/>
                    </a:lnTo>
                    <a:lnTo>
                      <a:pt x="895" y="11"/>
                    </a:lnTo>
                    <a:lnTo>
                      <a:pt x="898" y="11"/>
                    </a:lnTo>
                    <a:lnTo>
                      <a:pt x="902" y="11"/>
                    </a:lnTo>
                    <a:lnTo>
                      <a:pt x="906" y="11"/>
                    </a:lnTo>
                    <a:lnTo>
                      <a:pt x="910" y="15"/>
                    </a:lnTo>
                    <a:lnTo>
                      <a:pt x="914" y="15"/>
                    </a:lnTo>
                    <a:lnTo>
                      <a:pt x="914" y="19"/>
                    </a:lnTo>
                    <a:lnTo>
                      <a:pt x="914" y="15"/>
                    </a:lnTo>
                    <a:lnTo>
                      <a:pt x="917" y="15"/>
                    </a:lnTo>
                    <a:lnTo>
                      <a:pt x="921" y="15"/>
                    </a:lnTo>
                    <a:lnTo>
                      <a:pt x="925" y="15"/>
                    </a:lnTo>
                    <a:lnTo>
                      <a:pt x="929" y="19"/>
                    </a:lnTo>
                    <a:lnTo>
                      <a:pt x="932" y="19"/>
                    </a:lnTo>
                    <a:lnTo>
                      <a:pt x="932" y="15"/>
                    </a:lnTo>
                    <a:lnTo>
                      <a:pt x="929" y="15"/>
                    </a:lnTo>
                    <a:lnTo>
                      <a:pt x="925" y="15"/>
                    </a:lnTo>
                    <a:lnTo>
                      <a:pt x="921" y="15"/>
                    </a:lnTo>
                    <a:lnTo>
                      <a:pt x="917" y="15"/>
                    </a:lnTo>
                    <a:lnTo>
                      <a:pt x="914" y="15"/>
                    </a:lnTo>
                    <a:lnTo>
                      <a:pt x="917" y="15"/>
                    </a:lnTo>
                    <a:lnTo>
                      <a:pt x="921" y="15"/>
                    </a:lnTo>
                    <a:lnTo>
                      <a:pt x="925" y="15"/>
                    </a:lnTo>
                    <a:lnTo>
                      <a:pt x="929" y="15"/>
                    </a:lnTo>
                    <a:lnTo>
                      <a:pt x="932" y="15"/>
                    </a:lnTo>
                    <a:lnTo>
                      <a:pt x="936" y="15"/>
                    </a:lnTo>
                    <a:lnTo>
                      <a:pt x="940" y="15"/>
                    </a:lnTo>
                    <a:lnTo>
                      <a:pt x="944" y="15"/>
                    </a:lnTo>
                    <a:lnTo>
                      <a:pt x="944" y="19"/>
                    </a:lnTo>
                    <a:lnTo>
                      <a:pt x="947" y="19"/>
                    </a:lnTo>
                    <a:lnTo>
                      <a:pt x="951" y="19"/>
                    </a:lnTo>
                    <a:lnTo>
                      <a:pt x="955" y="19"/>
                    </a:lnTo>
                    <a:lnTo>
                      <a:pt x="959" y="19"/>
                    </a:lnTo>
                    <a:lnTo>
                      <a:pt x="962" y="19"/>
                    </a:lnTo>
                    <a:lnTo>
                      <a:pt x="966" y="19"/>
                    </a:lnTo>
                    <a:lnTo>
                      <a:pt x="970" y="19"/>
                    </a:lnTo>
                    <a:lnTo>
                      <a:pt x="970" y="22"/>
                    </a:lnTo>
                    <a:lnTo>
                      <a:pt x="974" y="22"/>
                    </a:lnTo>
                    <a:close/>
                    <a:moveTo>
                      <a:pt x="365" y="188"/>
                    </a:moveTo>
                    <a:lnTo>
                      <a:pt x="369" y="188"/>
                    </a:lnTo>
                    <a:lnTo>
                      <a:pt x="372" y="188"/>
                    </a:lnTo>
                    <a:lnTo>
                      <a:pt x="376" y="188"/>
                    </a:lnTo>
                    <a:lnTo>
                      <a:pt x="380" y="188"/>
                    </a:lnTo>
                    <a:lnTo>
                      <a:pt x="384" y="188"/>
                    </a:lnTo>
                    <a:lnTo>
                      <a:pt x="387" y="184"/>
                    </a:lnTo>
                    <a:lnTo>
                      <a:pt x="391" y="184"/>
                    </a:lnTo>
                    <a:lnTo>
                      <a:pt x="395" y="184"/>
                    </a:lnTo>
                    <a:lnTo>
                      <a:pt x="399" y="184"/>
                    </a:lnTo>
                    <a:lnTo>
                      <a:pt x="395" y="184"/>
                    </a:lnTo>
                    <a:lnTo>
                      <a:pt x="399" y="184"/>
                    </a:lnTo>
                    <a:lnTo>
                      <a:pt x="402" y="184"/>
                    </a:lnTo>
                    <a:lnTo>
                      <a:pt x="406" y="184"/>
                    </a:lnTo>
                    <a:lnTo>
                      <a:pt x="410" y="184"/>
                    </a:lnTo>
                    <a:lnTo>
                      <a:pt x="406" y="184"/>
                    </a:lnTo>
                    <a:lnTo>
                      <a:pt x="402" y="184"/>
                    </a:lnTo>
                    <a:lnTo>
                      <a:pt x="402" y="180"/>
                    </a:lnTo>
                    <a:lnTo>
                      <a:pt x="399" y="180"/>
                    </a:lnTo>
                    <a:lnTo>
                      <a:pt x="399" y="184"/>
                    </a:lnTo>
                    <a:lnTo>
                      <a:pt x="395" y="184"/>
                    </a:lnTo>
                    <a:lnTo>
                      <a:pt x="391" y="184"/>
                    </a:lnTo>
                    <a:lnTo>
                      <a:pt x="387" y="184"/>
                    </a:lnTo>
                    <a:lnTo>
                      <a:pt x="384" y="184"/>
                    </a:lnTo>
                    <a:lnTo>
                      <a:pt x="380" y="184"/>
                    </a:lnTo>
                    <a:lnTo>
                      <a:pt x="376" y="184"/>
                    </a:lnTo>
                    <a:lnTo>
                      <a:pt x="372" y="184"/>
                    </a:lnTo>
                    <a:lnTo>
                      <a:pt x="369" y="184"/>
                    </a:lnTo>
                    <a:lnTo>
                      <a:pt x="372" y="184"/>
                    </a:lnTo>
                    <a:lnTo>
                      <a:pt x="369" y="184"/>
                    </a:lnTo>
                    <a:lnTo>
                      <a:pt x="365" y="184"/>
                    </a:lnTo>
                    <a:lnTo>
                      <a:pt x="361" y="184"/>
                    </a:lnTo>
                    <a:lnTo>
                      <a:pt x="357" y="184"/>
                    </a:lnTo>
                    <a:lnTo>
                      <a:pt x="361" y="184"/>
                    </a:lnTo>
                    <a:lnTo>
                      <a:pt x="365" y="184"/>
                    </a:lnTo>
                    <a:lnTo>
                      <a:pt x="365" y="180"/>
                    </a:lnTo>
                    <a:lnTo>
                      <a:pt x="369" y="180"/>
                    </a:lnTo>
                    <a:lnTo>
                      <a:pt x="365" y="180"/>
                    </a:lnTo>
                    <a:lnTo>
                      <a:pt x="369" y="180"/>
                    </a:lnTo>
                    <a:lnTo>
                      <a:pt x="365" y="180"/>
                    </a:lnTo>
                    <a:lnTo>
                      <a:pt x="361" y="180"/>
                    </a:lnTo>
                    <a:lnTo>
                      <a:pt x="357" y="180"/>
                    </a:lnTo>
                    <a:lnTo>
                      <a:pt x="354" y="180"/>
                    </a:lnTo>
                    <a:lnTo>
                      <a:pt x="350" y="180"/>
                    </a:lnTo>
                    <a:lnTo>
                      <a:pt x="346" y="180"/>
                    </a:lnTo>
                    <a:lnTo>
                      <a:pt x="346" y="176"/>
                    </a:lnTo>
                    <a:lnTo>
                      <a:pt x="350" y="176"/>
                    </a:lnTo>
                    <a:lnTo>
                      <a:pt x="350" y="173"/>
                    </a:lnTo>
                    <a:lnTo>
                      <a:pt x="354" y="173"/>
                    </a:lnTo>
                    <a:lnTo>
                      <a:pt x="357" y="173"/>
                    </a:lnTo>
                    <a:lnTo>
                      <a:pt x="361" y="173"/>
                    </a:lnTo>
                    <a:lnTo>
                      <a:pt x="361" y="169"/>
                    </a:lnTo>
                    <a:lnTo>
                      <a:pt x="357" y="169"/>
                    </a:lnTo>
                    <a:lnTo>
                      <a:pt x="354" y="169"/>
                    </a:lnTo>
                    <a:lnTo>
                      <a:pt x="357" y="169"/>
                    </a:lnTo>
                    <a:lnTo>
                      <a:pt x="361" y="165"/>
                    </a:lnTo>
                    <a:lnTo>
                      <a:pt x="365" y="165"/>
                    </a:lnTo>
                    <a:lnTo>
                      <a:pt x="369" y="161"/>
                    </a:lnTo>
                    <a:lnTo>
                      <a:pt x="372" y="161"/>
                    </a:lnTo>
                    <a:lnTo>
                      <a:pt x="376" y="161"/>
                    </a:lnTo>
                    <a:lnTo>
                      <a:pt x="380" y="161"/>
                    </a:lnTo>
                    <a:lnTo>
                      <a:pt x="384" y="161"/>
                    </a:lnTo>
                    <a:lnTo>
                      <a:pt x="384" y="158"/>
                    </a:lnTo>
                    <a:lnTo>
                      <a:pt x="387" y="158"/>
                    </a:lnTo>
                    <a:lnTo>
                      <a:pt x="391" y="158"/>
                    </a:lnTo>
                    <a:lnTo>
                      <a:pt x="399" y="158"/>
                    </a:lnTo>
                    <a:lnTo>
                      <a:pt x="402" y="158"/>
                    </a:lnTo>
                    <a:lnTo>
                      <a:pt x="402" y="154"/>
                    </a:lnTo>
                    <a:lnTo>
                      <a:pt x="406" y="154"/>
                    </a:lnTo>
                    <a:lnTo>
                      <a:pt x="410" y="154"/>
                    </a:lnTo>
                    <a:lnTo>
                      <a:pt x="414" y="154"/>
                    </a:lnTo>
                    <a:lnTo>
                      <a:pt x="417" y="154"/>
                    </a:lnTo>
                    <a:lnTo>
                      <a:pt x="421" y="154"/>
                    </a:lnTo>
                    <a:lnTo>
                      <a:pt x="425" y="154"/>
                    </a:lnTo>
                    <a:lnTo>
                      <a:pt x="425" y="158"/>
                    </a:lnTo>
                    <a:lnTo>
                      <a:pt x="429" y="158"/>
                    </a:lnTo>
                    <a:lnTo>
                      <a:pt x="425" y="158"/>
                    </a:lnTo>
                    <a:lnTo>
                      <a:pt x="425" y="161"/>
                    </a:lnTo>
                    <a:lnTo>
                      <a:pt x="429" y="161"/>
                    </a:lnTo>
                    <a:lnTo>
                      <a:pt x="425" y="161"/>
                    </a:lnTo>
                    <a:lnTo>
                      <a:pt x="421" y="165"/>
                    </a:lnTo>
                    <a:lnTo>
                      <a:pt x="417" y="165"/>
                    </a:lnTo>
                    <a:lnTo>
                      <a:pt x="421" y="165"/>
                    </a:lnTo>
                    <a:lnTo>
                      <a:pt x="425" y="165"/>
                    </a:lnTo>
                    <a:lnTo>
                      <a:pt x="429" y="165"/>
                    </a:lnTo>
                    <a:lnTo>
                      <a:pt x="433" y="165"/>
                    </a:lnTo>
                    <a:lnTo>
                      <a:pt x="436" y="165"/>
                    </a:lnTo>
                    <a:lnTo>
                      <a:pt x="433" y="165"/>
                    </a:lnTo>
                    <a:lnTo>
                      <a:pt x="436" y="165"/>
                    </a:lnTo>
                    <a:lnTo>
                      <a:pt x="433" y="161"/>
                    </a:lnTo>
                    <a:lnTo>
                      <a:pt x="436" y="161"/>
                    </a:lnTo>
                    <a:lnTo>
                      <a:pt x="440" y="161"/>
                    </a:lnTo>
                    <a:lnTo>
                      <a:pt x="440" y="158"/>
                    </a:lnTo>
                    <a:lnTo>
                      <a:pt x="444" y="158"/>
                    </a:lnTo>
                    <a:lnTo>
                      <a:pt x="448" y="161"/>
                    </a:lnTo>
                    <a:lnTo>
                      <a:pt x="451" y="161"/>
                    </a:lnTo>
                    <a:lnTo>
                      <a:pt x="455" y="161"/>
                    </a:lnTo>
                    <a:lnTo>
                      <a:pt x="459" y="161"/>
                    </a:lnTo>
                    <a:lnTo>
                      <a:pt x="463" y="161"/>
                    </a:lnTo>
                    <a:lnTo>
                      <a:pt x="466" y="161"/>
                    </a:lnTo>
                    <a:lnTo>
                      <a:pt x="470" y="165"/>
                    </a:lnTo>
                    <a:lnTo>
                      <a:pt x="466" y="169"/>
                    </a:lnTo>
                    <a:lnTo>
                      <a:pt x="463" y="169"/>
                    </a:lnTo>
                    <a:lnTo>
                      <a:pt x="459" y="169"/>
                    </a:lnTo>
                    <a:lnTo>
                      <a:pt x="463" y="169"/>
                    </a:lnTo>
                    <a:lnTo>
                      <a:pt x="466" y="169"/>
                    </a:lnTo>
                    <a:lnTo>
                      <a:pt x="463" y="169"/>
                    </a:lnTo>
                    <a:lnTo>
                      <a:pt x="466" y="169"/>
                    </a:lnTo>
                    <a:lnTo>
                      <a:pt x="470" y="169"/>
                    </a:lnTo>
                    <a:lnTo>
                      <a:pt x="474" y="169"/>
                    </a:lnTo>
                    <a:lnTo>
                      <a:pt x="478" y="169"/>
                    </a:lnTo>
                    <a:lnTo>
                      <a:pt x="478" y="165"/>
                    </a:lnTo>
                    <a:lnTo>
                      <a:pt x="481" y="165"/>
                    </a:lnTo>
                    <a:lnTo>
                      <a:pt x="481" y="169"/>
                    </a:lnTo>
                    <a:lnTo>
                      <a:pt x="485" y="169"/>
                    </a:lnTo>
                    <a:lnTo>
                      <a:pt x="481" y="169"/>
                    </a:lnTo>
                    <a:lnTo>
                      <a:pt x="485" y="165"/>
                    </a:lnTo>
                    <a:lnTo>
                      <a:pt x="489" y="169"/>
                    </a:lnTo>
                    <a:lnTo>
                      <a:pt x="493" y="169"/>
                    </a:lnTo>
                    <a:lnTo>
                      <a:pt x="489" y="169"/>
                    </a:lnTo>
                    <a:lnTo>
                      <a:pt x="485" y="165"/>
                    </a:lnTo>
                    <a:lnTo>
                      <a:pt x="489" y="165"/>
                    </a:lnTo>
                    <a:lnTo>
                      <a:pt x="493" y="169"/>
                    </a:lnTo>
                    <a:lnTo>
                      <a:pt x="489" y="165"/>
                    </a:lnTo>
                    <a:lnTo>
                      <a:pt x="485" y="165"/>
                    </a:lnTo>
                    <a:lnTo>
                      <a:pt x="489" y="165"/>
                    </a:lnTo>
                    <a:lnTo>
                      <a:pt x="493" y="165"/>
                    </a:lnTo>
                    <a:lnTo>
                      <a:pt x="489" y="165"/>
                    </a:lnTo>
                    <a:lnTo>
                      <a:pt x="489" y="161"/>
                    </a:lnTo>
                    <a:lnTo>
                      <a:pt x="485" y="161"/>
                    </a:lnTo>
                    <a:lnTo>
                      <a:pt x="481" y="161"/>
                    </a:lnTo>
                    <a:lnTo>
                      <a:pt x="478" y="161"/>
                    </a:lnTo>
                    <a:lnTo>
                      <a:pt x="478" y="158"/>
                    </a:lnTo>
                    <a:lnTo>
                      <a:pt x="481" y="158"/>
                    </a:lnTo>
                    <a:lnTo>
                      <a:pt x="485" y="158"/>
                    </a:lnTo>
                    <a:lnTo>
                      <a:pt x="489" y="158"/>
                    </a:lnTo>
                    <a:lnTo>
                      <a:pt x="489" y="161"/>
                    </a:lnTo>
                    <a:lnTo>
                      <a:pt x="493" y="161"/>
                    </a:lnTo>
                    <a:lnTo>
                      <a:pt x="496" y="161"/>
                    </a:lnTo>
                    <a:lnTo>
                      <a:pt x="493" y="161"/>
                    </a:lnTo>
                    <a:lnTo>
                      <a:pt x="496" y="161"/>
                    </a:lnTo>
                    <a:lnTo>
                      <a:pt x="500" y="161"/>
                    </a:lnTo>
                    <a:lnTo>
                      <a:pt x="504" y="165"/>
                    </a:lnTo>
                    <a:lnTo>
                      <a:pt x="508" y="165"/>
                    </a:lnTo>
                    <a:lnTo>
                      <a:pt x="511" y="165"/>
                    </a:lnTo>
                    <a:lnTo>
                      <a:pt x="511" y="169"/>
                    </a:lnTo>
                    <a:lnTo>
                      <a:pt x="511" y="173"/>
                    </a:lnTo>
                    <a:lnTo>
                      <a:pt x="515" y="173"/>
                    </a:lnTo>
                    <a:lnTo>
                      <a:pt x="515" y="176"/>
                    </a:lnTo>
                    <a:lnTo>
                      <a:pt x="519" y="176"/>
                    </a:lnTo>
                    <a:lnTo>
                      <a:pt x="515" y="176"/>
                    </a:lnTo>
                    <a:lnTo>
                      <a:pt x="519" y="180"/>
                    </a:lnTo>
                    <a:lnTo>
                      <a:pt x="523" y="180"/>
                    </a:lnTo>
                    <a:lnTo>
                      <a:pt x="526" y="180"/>
                    </a:lnTo>
                    <a:lnTo>
                      <a:pt x="523" y="180"/>
                    </a:lnTo>
                    <a:lnTo>
                      <a:pt x="526" y="180"/>
                    </a:lnTo>
                    <a:lnTo>
                      <a:pt x="530" y="180"/>
                    </a:lnTo>
                    <a:lnTo>
                      <a:pt x="530" y="176"/>
                    </a:lnTo>
                    <a:lnTo>
                      <a:pt x="534" y="176"/>
                    </a:lnTo>
                    <a:lnTo>
                      <a:pt x="530" y="176"/>
                    </a:lnTo>
                    <a:lnTo>
                      <a:pt x="526" y="176"/>
                    </a:lnTo>
                    <a:lnTo>
                      <a:pt x="526" y="173"/>
                    </a:lnTo>
                    <a:lnTo>
                      <a:pt x="523" y="173"/>
                    </a:lnTo>
                    <a:lnTo>
                      <a:pt x="526" y="173"/>
                    </a:lnTo>
                    <a:lnTo>
                      <a:pt x="523" y="169"/>
                    </a:lnTo>
                    <a:lnTo>
                      <a:pt x="523" y="165"/>
                    </a:lnTo>
                    <a:lnTo>
                      <a:pt x="519" y="165"/>
                    </a:lnTo>
                    <a:lnTo>
                      <a:pt x="519" y="161"/>
                    </a:lnTo>
                    <a:lnTo>
                      <a:pt x="519" y="158"/>
                    </a:lnTo>
                    <a:lnTo>
                      <a:pt x="515" y="158"/>
                    </a:lnTo>
                    <a:lnTo>
                      <a:pt x="519" y="158"/>
                    </a:lnTo>
                    <a:lnTo>
                      <a:pt x="523" y="158"/>
                    </a:lnTo>
                    <a:lnTo>
                      <a:pt x="523" y="154"/>
                    </a:lnTo>
                    <a:lnTo>
                      <a:pt x="519" y="154"/>
                    </a:lnTo>
                    <a:lnTo>
                      <a:pt x="523" y="154"/>
                    </a:lnTo>
                    <a:lnTo>
                      <a:pt x="526" y="154"/>
                    </a:lnTo>
                    <a:lnTo>
                      <a:pt x="530" y="154"/>
                    </a:lnTo>
                    <a:lnTo>
                      <a:pt x="534" y="158"/>
                    </a:lnTo>
                    <a:lnTo>
                      <a:pt x="538" y="158"/>
                    </a:lnTo>
                    <a:lnTo>
                      <a:pt x="534" y="154"/>
                    </a:lnTo>
                    <a:lnTo>
                      <a:pt x="538" y="154"/>
                    </a:lnTo>
                    <a:lnTo>
                      <a:pt x="541" y="154"/>
                    </a:lnTo>
                    <a:lnTo>
                      <a:pt x="541" y="158"/>
                    </a:lnTo>
                    <a:lnTo>
                      <a:pt x="545" y="158"/>
                    </a:lnTo>
                    <a:lnTo>
                      <a:pt x="549" y="158"/>
                    </a:lnTo>
                    <a:lnTo>
                      <a:pt x="553" y="158"/>
                    </a:lnTo>
                    <a:lnTo>
                      <a:pt x="557" y="158"/>
                    </a:lnTo>
                    <a:lnTo>
                      <a:pt x="557" y="161"/>
                    </a:lnTo>
                    <a:lnTo>
                      <a:pt x="560" y="161"/>
                    </a:lnTo>
                    <a:lnTo>
                      <a:pt x="564" y="165"/>
                    </a:lnTo>
                    <a:lnTo>
                      <a:pt x="560" y="165"/>
                    </a:lnTo>
                    <a:lnTo>
                      <a:pt x="560" y="161"/>
                    </a:lnTo>
                    <a:lnTo>
                      <a:pt x="560" y="165"/>
                    </a:lnTo>
                    <a:lnTo>
                      <a:pt x="564" y="165"/>
                    </a:lnTo>
                    <a:lnTo>
                      <a:pt x="564" y="169"/>
                    </a:lnTo>
                    <a:lnTo>
                      <a:pt x="568" y="169"/>
                    </a:lnTo>
                    <a:lnTo>
                      <a:pt x="568" y="173"/>
                    </a:lnTo>
                    <a:lnTo>
                      <a:pt x="572" y="176"/>
                    </a:lnTo>
                    <a:lnTo>
                      <a:pt x="575" y="176"/>
                    </a:lnTo>
                    <a:lnTo>
                      <a:pt x="575" y="180"/>
                    </a:lnTo>
                    <a:lnTo>
                      <a:pt x="579" y="180"/>
                    </a:lnTo>
                    <a:lnTo>
                      <a:pt x="579" y="184"/>
                    </a:lnTo>
                    <a:lnTo>
                      <a:pt x="575" y="184"/>
                    </a:lnTo>
                    <a:lnTo>
                      <a:pt x="575" y="188"/>
                    </a:lnTo>
                    <a:lnTo>
                      <a:pt x="575" y="191"/>
                    </a:lnTo>
                    <a:lnTo>
                      <a:pt x="579" y="191"/>
                    </a:lnTo>
                    <a:lnTo>
                      <a:pt x="583" y="191"/>
                    </a:lnTo>
                    <a:lnTo>
                      <a:pt x="583" y="195"/>
                    </a:lnTo>
                    <a:lnTo>
                      <a:pt x="587" y="195"/>
                    </a:lnTo>
                    <a:lnTo>
                      <a:pt x="590" y="195"/>
                    </a:lnTo>
                    <a:lnTo>
                      <a:pt x="590" y="199"/>
                    </a:lnTo>
                    <a:lnTo>
                      <a:pt x="594" y="199"/>
                    </a:lnTo>
                    <a:lnTo>
                      <a:pt x="594" y="195"/>
                    </a:lnTo>
                    <a:lnTo>
                      <a:pt x="594" y="199"/>
                    </a:lnTo>
                    <a:lnTo>
                      <a:pt x="598" y="199"/>
                    </a:lnTo>
                    <a:lnTo>
                      <a:pt x="602" y="199"/>
                    </a:lnTo>
                    <a:lnTo>
                      <a:pt x="598" y="199"/>
                    </a:lnTo>
                    <a:lnTo>
                      <a:pt x="598" y="195"/>
                    </a:lnTo>
                    <a:lnTo>
                      <a:pt x="602" y="195"/>
                    </a:lnTo>
                    <a:lnTo>
                      <a:pt x="602" y="199"/>
                    </a:lnTo>
                    <a:lnTo>
                      <a:pt x="605" y="199"/>
                    </a:lnTo>
                    <a:lnTo>
                      <a:pt x="609" y="199"/>
                    </a:lnTo>
                    <a:lnTo>
                      <a:pt x="613" y="199"/>
                    </a:lnTo>
                    <a:lnTo>
                      <a:pt x="613" y="203"/>
                    </a:lnTo>
                    <a:lnTo>
                      <a:pt x="617" y="203"/>
                    </a:lnTo>
                    <a:lnTo>
                      <a:pt x="620" y="203"/>
                    </a:lnTo>
                    <a:lnTo>
                      <a:pt x="624" y="206"/>
                    </a:lnTo>
                    <a:lnTo>
                      <a:pt x="624" y="203"/>
                    </a:lnTo>
                    <a:lnTo>
                      <a:pt x="628" y="203"/>
                    </a:lnTo>
                    <a:lnTo>
                      <a:pt x="632" y="203"/>
                    </a:lnTo>
                    <a:lnTo>
                      <a:pt x="632" y="206"/>
                    </a:lnTo>
                    <a:lnTo>
                      <a:pt x="632" y="210"/>
                    </a:lnTo>
                    <a:lnTo>
                      <a:pt x="628" y="210"/>
                    </a:lnTo>
                    <a:lnTo>
                      <a:pt x="624" y="210"/>
                    </a:lnTo>
                    <a:lnTo>
                      <a:pt x="624" y="206"/>
                    </a:lnTo>
                    <a:lnTo>
                      <a:pt x="624" y="210"/>
                    </a:lnTo>
                    <a:lnTo>
                      <a:pt x="620" y="210"/>
                    </a:lnTo>
                    <a:lnTo>
                      <a:pt x="617" y="210"/>
                    </a:lnTo>
                    <a:lnTo>
                      <a:pt x="613" y="210"/>
                    </a:lnTo>
                    <a:lnTo>
                      <a:pt x="613" y="206"/>
                    </a:lnTo>
                    <a:lnTo>
                      <a:pt x="609" y="210"/>
                    </a:lnTo>
                    <a:lnTo>
                      <a:pt x="605" y="210"/>
                    </a:lnTo>
                    <a:lnTo>
                      <a:pt x="609" y="210"/>
                    </a:lnTo>
                    <a:lnTo>
                      <a:pt x="609" y="214"/>
                    </a:lnTo>
                    <a:lnTo>
                      <a:pt x="605" y="214"/>
                    </a:lnTo>
                    <a:lnTo>
                      <a:pt x="602" y="214"/>
                    </a:lnTo>
                    <a:lnTo>
                      <a:pt x="598" y="214"/>
                    </a:lnTo>
                    <a:lnTo>
                      <a:pt x="598" y="210"/>
                    </a:lnTo>
                    <a:lnTo>
                      <a:pt x="594" y="210"/>
                    </a:lnTo>
                    <a:lnTo>
                      <a:pt x="590" y="210"/>
                    </a:lnTo>
                    <a:lnTo>
                      <a:pt x="590" y="214"/>
                    </a:lnTo>
                    <a:lnTo>
                      <a:pt x="594" y="214"/>
                    </a:lnTo>
                    <a:lnTo>
                      <a:pt x="598" y="214"/>
                    </a:lnTo>
                    <a:lnTo>
                      <a:pt x="602" y="214"/>
                    </a:lnTo>
                    <a:lnTo>
                      <a:pt x="598" y="218"/>
                    </a:lnTo>
                    <a:lnTo>
                      <a:pt x="598" y="222"/>
                    </a:lnTo>
                    <a:lnTo>
                      <a:pt x="598" y="218"/>
                    </a:lnTo>
                    <a:lnTo>
                      <a:pt x="602" y="218"/>
                    </a:lnTo>
                    <a:lnTo>
                      <a:pt x="605" y="218"/>
                    </a:lnTo>
                    <a:lnTo>
                      <a:pt x="609" y="214"/>
                    </a:lnTo>
                    <a:lnTo>
                      <a:pt x="613" y="214"/>
                    </a:lnTo>
                    <a:lnTo>
                      <a:pt x="617" y="214"/>
                    </a:lnTo>
                    <a:lnTo>
                      <a:pt x="617" y="218"/>
                    </a:lnTo>
                    <a:lnTo>
                      <a:pt x="613" y="218"/>
                    </a:lnTo>
                    <a:lnTo>
                      <a:pt x="617" y="218"/>
                    </a:lnTo>
                    <a:lnTo>
                      <a:pt x="620" y="218"/>
                    </a:lnTo>
                    <a:lnTo>
                      <a:pt x="617" y="222"/>
                    </a:lnTo>
                    <a:lnTo>
                      <a:pt x="613" y="222"/>
                    </a:lnTo>
                    <a:lnTo>
                      <a:pt x="609" y="222"/>
                    </a:lnTo>
                    <a:lnTo>
                      <a:pt x="609" y="225"/>
                    </a:lnTo>
                    <a:lnTo>
                      <a:pt x="605" y="225"/>
                    </a:lnTo>
                    <a:lnTo>
                      <a:pt x="602" y="225"/>
                    </a:lnTo>
                    <a:lnTo>
                      <a:pt x="598" y="225"/>
                    </a:lnTo>
                    <a:lnTo>
                      <a:pt x="594" y="225"/>
                    </a:lnTo>
                    <a:lnTo>
                      <a:pt x="590" y="225"/>
                    </a:lnTo>
                    <a:lnTo>
                      <a:pt x="587" y="225"/>
                    </a:lnTo>
                    <a:lnTo>
                      <a:pt x="583" y="225"/>
                    </a:lnTo>
                    <a:lnTo>
                      <a:pt x="579" y="225"/>
                    </a:lnTo>
                    <a:lnTo>
                      <a:pt x="579" y="222"/>
                    </a:lnTo>
                    <a:lnTo>
                      <a:pt x="575" y="222"/>
                    </a:lnTo>
                    <a:lnTo>
                      <a:pt x="575" y="225"/>
                    </a:lnTo>
                    <a:lnTo>
                      <a:pt x="572" y="225"/>
                    </a:lnTo>
                    <a:lnTo>
                      <a:pt x="568" y="225"/>
                    </a:lnTo>
                    <a:lnTo>
                      <a:pt x="564" y="225"/>
                    </a:lnTo>
                    <a:lnTo>
                      <a:pt x="564" y="222"/>
                    </a:lnTo>
                    <a:lnTo>
                      <a:pt x="568" y="222"/>
                    </a:lnTo>
                    <a:lnTo>
                      <a:pt x="564" y="222"/>
                    </a:lnTo>
                    <a:lnTo>
                      <a:pt x="560" y="222"/>
                    </a:lnTo>
                    <a:lnTo>
                      <a:pt x="560" y="218"/>
                    </a:lnTo>
                    <a:lnTo>
                      <a:pt x="557" y="218"/>
                    </a:lnTo>
                    <a:lnTo>
                      <a:pt x="553" y="218"/>
                    </a:lnTo>
                    <a:lnTo>
                      <a:pt x="553" y="222"/>
                    </a:lnTo>
                    <a:lnTo>
                      <a:pt x="549" y="222"/>
                    </a:lnTo>
                    <a:lnTo>
                      <a:pt x="549" y="218"/>
                    </a:lnTo>
                    <a:lnTo>
                      <a:pt x="545" y="218"/>
                    </a:lnTo>
                    <a:lnTo>
                      <a:pt x="549" y="218"/>
                    </a:lnTo>
                    <a:lnTo>
                      <a:pt x="545" y="214"/>
                    </a:lnTo>
                    <a:lnTo>
                      <a:pt x="541" y="214"/>
                    </a:lnTo>
                    <a:lnTo>
                      <a:pt x="538" y="218"/>
                    </a:lnTo>
                    <a:lnTo>
                      <a:pt x="534" y="222"/>
                    </a:lnTo>
                    <a:lnTo>
                      <a:pt x="530" y="222"/>
                    </a:lnTo>
                    <a:lnTo>
                      <a:pt x="526" y="222"/>
                    </a:lnTo>
                    <a:lnTo>
                      <a:pt x="523" y="222"/>
                    </a:lnTo>
                    <a:lnTo>
                      <a:pt x="519" y="222"/>
                    </a:lnTo>
                    <a:lnTo>
                      <a:pt x="515" y="222"/>
                    </a:lnTo>
                    <a:lnTo>
                      <a:pt x="511" y="222"/>
                    </a:lnTo>
                    <a:lnTo>
                      <a:pt x="511" y="225"/>
                    </a:lnTo>
                    <a:lnTo>
                      <a:pt x="508" y="225"/>
                    </a:lnTo>
                    <a:lnTo>
                      <a:pt x="504" y="225"/>
                    </a:lnTo>
                    <a:lnTo>
                      <a:pt x="500" y="225"/>
                    </a:lnTo>
                    <a:lnTo>
                      <a:pt x="496" y="229"/>
                    </a:lnTo>
                    <a:lnTo>
                      <a:pt x="493" y="229"/>
                    </a:lnTo>
                    <a:lnTo>
                      <a:pt x="489" y="229"/>
                    </a:lnTo>
                    <a:lnTo>
                      <a:pt x="485" y="229"/>
                    </a:lnTo>
                    <a:lnTo>
                      <a:pt x="481" y="229"/>
                    </a:lnTo>
                    <a:lnTo>
                      <a:pt x="478" y="229"/>
                    </a:lnTo>
                    <a:lnTo>
                      <a:pt x="474" y="229"/>
                    </a:lnTo>
                    <a:lnTo>
                      <a:pt x="478" y="229"/>
                    </a:lnTo>
                    <a:lnTo>
                      <a:pt x="474" y="229"/>
                    </a:lnTo>
                    <a:lnTo>
                      <a:pt x="470" y="229"/>
                    </a:lnTo>
                    <a:lnTo>
                      <a:pt x="466" y="229"/>
                    </a:lnTo>
                    <a:lnTo>
                      <a:pt x="470" y="229"/>
                    </a:lnTo>
                    <a:lnTo>
                      <a:pt x="466" y="229"/>
                    </a:lnTo>
                    <a:lnTo>
                      <a:pt x="459" y="229"/>
                    </a:lnTo>
                    <a:lnTo>
                      <a:pt x="455" y="229"/>
                    </a:lnTo>
                    <a:lnTo>
                      <a:pt x="451" y="229"/>
                    </a:lnTo>
                    <a:lnTo>
                      <a:pt x="448" y="229"/>
                    </a:lnTo>
                    <a:lnTo>
                      <a:pt x="444" y="229"/>
                    </a:lnTo>
                    <a:lnTo>
                      <a:pt x="440" y="229"/>
                    </a:lnTo>
                    <a:lnTo>
                      <a:pt x="436" y="229"/>
                    </a:lnTo>
                    <a:lnTo>
                      <a:pt x="440" y="229"/>
                    </a:lnTo>
                    <a:lnTo>
                      <a:pt x="436" y="229"/>
                    </a:lnTo>
                    <a:lnTo>
                      <a:pt x="433" y="225"/>
                    </a:lnTo>
                    <a:lnTo>
                      <a:pt x="433" y="222"/>
                    </a:lnTo>
                    <a:lnTo>
                      <a:pt x="433" y="218"/>
                    </a:lnTo>
                    <a:lnTo>
                      <a:pt x="436" y="218"/>
                    </a:lnTo>
                    <a:lnTo>
                      <a:pt x="433" y="218"/>
                    </a:lnTo>
                    <a:lnTo>
                      <a:pt x="429" y="218"/>
                    </a:lnTo>
                    <a:lnTo>
                      <a:pt x="421" y="218"/>
                    </a:lnTo>
                    <a:lnTo>
                      <a:pt x="417" y="218"/>
                    </a:lnTo>
                    <a:lnTo>
                      <a:pt x="414" y="218"/>
                    </a:lnTo>
                    <a:lnTo>
                      <a:pt x="410" y="218"/>
                    </a:lnTo>
                    <a:lnTo>
                      <a:pt x="406" y="218"/>
                    </a:lnTo>
                    <a:lnTo>
                      <a:pt x="402" y="218"/>
                    </a:lnTo>
                    <a:lnTo>
                      <a:pt x="399" y="218"/>
                    </a:lnTo>
                    <a:lnTo>
                      <a:pt x="395" y="218"/>
                    </a:lnTo>
                    <a:lnTo>
                      <a:pt x="391" y="218"/>
                    </a:lnTo>
                    <a:lnTo>
                      <a:pt x="387" y="214"/>
                    </a:lnTo>
                    <a:lnTo>
                      <a:pt x="384" y="214"/>
                    </a:lnTo>
                    <a:lnTo>
                      <a:pt x="387" y="214"/>
                    </a:lnTo>
                    <a:lnTo>
                      <a:pt x="384" y="214"/>
                    </a:lnTo>
                    <a:lnTo>
                      <a:pt x="380" y="214"/>
                    </a:lnTo>
                    <a:lnTo>
                      <a:pt x="384" y="214"/>
                    </a:lnTo>
                    <a:lnTo>
                      <a:pt x="384" y="210"/>
                    </a:lnTo>
                    <a:lnTo>
                      <a:pt x="380" y="210"/>
                    </a:lnTo>
                    <a:lnTo>
                      <a:pt x="376" y="210"/>
                    </a:lnTo>
                    <a:lnTo>
                      <a:pt x="372" y="206"/>
                    </a:lnTo>
                    <a:lnTo>
                      <a:pt x="376" y="206"/>
                    </a:lnTo>
                    <a:lnTo>
                      <a:pt x="380" y="206"/>
                    </a:lnTo>
                    <a:lnTo>
                      <a:pt x="380" y="203"/>
                    </a:lnTo>
                    <a:lnTo>
                      <a:pt x="387" y="203"/>
                    </a:lnTo>
                    <a:lnTo>
                      <a:pt x="391" y="203"/>
                    </a:lnTo>
                    <a:lnTo>
                      <a:pt x="395" y="203"/>
                    </a:lnTo>
                    <a:lnTo>
                      <a:pt x="399" y="203"/>
                    </a:lnTo>
                    <a:lnTo>
                      <a:pt x="402" y="203"/>
                    </a:lnTo>
                    <a:lnTo>
                      <a:pt x="406" y="203"/>
                    </a:lnTo>
                    <a:lnTo>
                      <a:pt x="410" y="203"/>
                    </a:lnTo>
                    <a:lnTo>
                      <a:pt x="414" y="203"/>
                    </a:lnTo>
                    <a:lnTo>
                      <a:pt x="417" y="203"/>
                    </a:lnTo>
                    <a:lnTo>
                      <a:pt x="421" y="203"/>
                    </a:lnTo>
                    <a:lnTo>
                      <a:pt x="425" y="203"/>
                    </a:lnTo>
                    <a:lnTo>
                      <a:pt x="429" y="203"/>
                    </a:lnTo>
                    <a:lnTo>
                      <a:pt x="433" y="203"/>
                    </a:lnTo>
                    <a:lnTo>
                      <a:pt x="436" y="203"/>
                    </a:lnTo>
                    <a:lnTo>
                      <a:pt x="440" y="203"/>
                    </a:lnTo>
                    <a:lnTo>
                      <a:pt x="448" y="203"/>
                    </a:lnTo>
                    <a:lnTo>
                      <a:pt x="451" y="203"/>
                    </a:lnTo>
                    <a:lnTo>
                      <a:pt x="448" y="203"/>
                    </a:lnTo>
                    <a:lnTo>
                      <a:pt x="451" y="203"/>
                    </a:lnTo>
                    <a:lnTo>
                      <a:pt x="455" y="203"/>
                    </a:lnTo>
                    <a:lnTo>
                      <a:pt x="459" y="203"/>
                    </a:lnTo>
                    <a:lnTo>
                      <a:pt x="463" y="203"/>
                    </a:lnTo>
                    <a:lnTo>
                      <a:pt x="466" y="203"/>
                    </a:lnTo>
                    <a:lnTo>
                      <a:pt x="463" y="199"/>
                    </a:lnTo>
                    <a:lnTo>
                      <a:pt x="463" y="203"/>
                    </a:lnTo>
                    <a:lnTo>
                      <a:pt x="459" y="199"/>
                    </a:lnTo>
                    <a:lnTo>
                      <a:pt x="455" y="199"/>
                    </a:lnTo>
                    <a:lnTo>
                      <a:pt x="451" y="199"/>
                    </a:lnTo>
                    <a:lnTo>
                      <a:pt x="448" y="199"/>
                    </a:lnTo>
                    <a:lnTo>
                      <a:pt x="444" y="199"/>
                    </a:lnTo>
                    <a:lnTo>
                      <a:pt x="440" y="195"/>
                    </a:lnTo>
                    <a:lnTo>
                      <a:pt x="436" y="195"/>
                    </a:lnTo>
                    <a:lnTo>
                      <a:pt x="433" y="195"/>
                    </a:lnTo>
                    <a:lnTo>
                      <a:pt x="429" y="195"/>
                    </a:lnTo>
                    <a:lnTo>
                      <a:pt x="425" y="195"/>
                    </a:lnTo>
                    <a:lnTo>
                      <a:pt x="421" y="195"/>
                    </a:lnTo>
                    <a:lnTo>
                      <a:pt x="417" y="195"/>
                    </a:lnTo>
                    <a:lnTo>
                      <a:pt x="410" y="195"/>
                    </a:lnTo>
                    <a:lnTo>
                      <a:pt x="406" y="195"/>
                    </a:lnTo>
                    <a:lnTo>
                      <a:pt x="399" y="195"/>
                    </a:lnTo>
                    <a:lnTo>
                      <a:pt x="395" y="195"/>
                    </a:lnTo>
                    <a:lnTo>
                      <a:pt x="395" y="199"/>
                    </a:lnTo>
                    <a:lnTo>
                      <a:pt x="391" y="195"/>
                    </a:lnTo>
                    <a:lnTo>
                      <a:pt x="387" y="195"/>
                    </a:lnTo>
                    <a:lnTo>
                      <a:pt x="384" y="195"/>
                    </a:lnTo>
                    <a:lnTo>
                      <a:pt x="380" y="195"/>
                    </a:lnTo>
                    <a:lnTo>
                      <a:pt x="372" y="195"/>
                    </a:lnTo>
                    <a:lnTo>
                      <a:pt x="369" y="195"/>
                    </a:lnTo>
                    <a:lnTo>
                      <a:pt x="365" y="195"/>
                    </a:lnTo>
                    <a:lnTo>
                      <a:pt x="361" y="195"/>
                    </a:lnTo>
                    <a:lnTo>
                      <a:pt x="361" y="191"/>
                    </a:lnTo>
                    <a:lnTo>
                      <a:pt x="357" y="191"/>
                    </a:lnTo>
                    <a:lnTo>
                      <a:pt x="361" y="191"/>
                    </a:lnTo>
                    <a:lnTo>
                      <a:pt x="365" y="188"/>
                    </a:lnTo>
                    <a:close/>
                    <a:moveTo>
                      <a:pt x="1289" y="560"/>
                    </a:moveTo>
                    <a:lnTo>
                      <a:pt x="1286" y="560"/>
                    </a:lnTo>
                    <a:lnTo>
                      <a:pt x="1286" y="556"/>
                    </a:lnTo>
                    <a:lnTo>
                      <a:pt x="1286" y="552"/>
                    </a:lnTo>
                    <a:lnTo>
                      <a:pt x="1289" y="552"/>
                    </a:lnTo>
                    <a:lnTo>
                      <a:pt x="1293" y="552"/>
                    </a:lnTo>
                    <a:lnTo>
                      <a:pt x="1293" y="549"/>
                    </a:lnTo>
                    <a:lnTo>
                      <a:pt x="1297" y="549"/>
                    </a:lnTo>
                    <a:lnTo>
                      <a:pt x="1297" y="545"/>
                    </a:lnTo>
                    <a:lnTo>
                      <a:pt x="1301" y="545"/>
                    </a:lnTo>
                    <a:lnTo>
                      <a:pt x="1297" y="545"/>
                    </a:lnTo>
                    <a:lnTo>
                      <a:pt x="1301" y="545"/>
                    </a:lnTo>
                    <a:lnTo>
                      <a:pt x="1297" y="545"/>
                    </a:lnTo>
                    <a:lnTo>
                      <a:pt x="1293" y="545"/>
                    </a:lnTo>
                    <a:lnTo>
                      <a:pt x="1289" y="545"/>
                    </a:lnTo>
                    <a:lnTo>
                      <a:pt x="1289" y="541"/>
                    </a:lnTo>
                    <a:lnTo>
                      <a:pt x="1293" y="541"/>
                    </a:lnTo>
                    <a:lnTo>
                      <a:pt x="1297" y="541"/>
                    </a:lnTo>
                    <a:lnTo>
                      <a:pt x="1293" y="541"/>
                    </a:lnTo>
                    <a:lnTo>
                      <a:pt x="1293" y="545"/>
                    </a:lnTo>
                    <a:lnTo>
                      <a:pt x="1297" y="545"/>
                    </a:lnTo>
                    <a:lnTo>
                      <a:pt x="1297" y="541"/>
                    </a:lnTo>
                    <a:lnTo>
                      <a:pt x="1301" y="537"/>
                    </a:lnTo>
                    <a:lnTo>
                      <a:pt x="1301" y="534"/>
                    </a:lnTo>
                    <a:lnTo>
                      <a:pt x="1301" y="537"/>
                    </a:lnTo>
                    <a:lnTo>
                      <a:pt x="1304" y="537"/>
                    </a:lnTo>
                    <a:lnTo>
                      <a:pt x="1308" y="537"/>
                    </a:lnTo>
                    <a:lnTo>
                      <a:pt x="1304" y="537"/>
                    </a:lnTo>
                    <a:lnTo>
                      <a:pt x="1304" y="534"/>
                    </a:lnTo>
                    <a:lnTo>
                      <a:pt x="1308" y="534"/>
                    </a:lnTo>
                    <a:lnTo>
                      <a:pt x="1304" y="534"/>
                    </a:lnTo>
                    <a:lnTo>
                      <a:pt x="1308" y="534"/>
                    </a:lnTo>
                    <a:lnTo>
                      <a:pt x="1304" y="534"/>
                    </a:lnTo>
                    <a:lnTo>
                      <a:pt x="1304" y="530"/>
                    </a:lnTo>
                    <a:lnTo>
                      <a:pt x="1308" y="530"/>
                    </a:lnTo>
                    <a:lnTo>
                      <a:pt x="1312" y="530"/>
                    </a:lnTo>
                    <a:lnTo>
                      <a:pt x="1308" y="530"/>
                    </a:lnTo>
                    <a:lnTo>
                      <a:pt x="1308" y="526"/>
                    </a:lnTo>
                    <a:lnTo>
                      <a:pt x="1312" y="522"/>
                    </a:lnTo>
                    <a:lnTo>
                      <a:pt x="1312" y="519"/>
                    </a:lnTo>
                    <a:lnTo>
                      <a:pt x="1316" y="515"/>
                    </a:lnTo>
                    <a:lnTo>
                      <a:pt x="1316" y="511"/>
                    </a:lnTo>
                    <a:lnTo>
                      <a:pt x="1319" y="511"/>
                    </a:lnTo>
                    <a:lnTo>
                      <a:pt x="1316" y="511"/>
                    </a:lnTo>
                    <a:lnTo>
                      <a:pt x="1319" y="511"/>
                    </a:lnTo>
                    <a:lnTo>
                      <a:pt x="1323" y="507"/>
                    </a:lnTo>
                    <a:lnTo>
                      <a:pt x="1323" y="503"/>
                    </a:lnTo>
                    <a:lnTo>
                      <a:pt x="1327" y="503"/>
                    </a:lnTo>
                    <a:lnTo>
                      <a:pt x="1327" y="500"/>
                    </a:lnTo>
                    <a:lnTo>
                      <a:pt x="1331" y="500"/>
                    </a:lnTo>
                    <a:lnTo>
                      <a:pt x="1334" y="500"/>
                    </a:lnTo>
                    <a:lnTo>
                      <a:pt x="1338" y="496"/>
                    </a:lnTo>
                    <a:lnTo>
                      <a:pt x="1342" y="496"/>
                    </a:lnTo>
                    <a:lnTo>
                      <a:pt x="1346" y="496"/>
                    </a:lnTo>
                    <a:lnTo>
                      <a:pt x="1342" y="496"/>
                    </a:lnTo>
                    <a:lnTo>
                      <a:pt x="1346" y="496"/>
                    </a:lnTo>
                    <a:lnTo>
                      <a:pt x="1349" y="496"/>
                    </a:lnTo>
                    <a:lnTo>
                      <a:pt x="1346" y="500"/>
                    </a:lnTo>
                    <a:lnTo>
                      <a:pt x="1342" y="500"/>
                    </a:lnTo>
                    <a:lnTo>
                      <a:pt x="1338" y="500"/>
                    </a:lnTo>
                    <a:lnTo>
                      <a:pt x="1338" y="503"/>
                    </a:lnTo>
                    <a:lnTo>
                      <a:pt x="1342" y="503"/>
                    </a:lnTo>
                    <a:lnTo>
                      <a:pt x="1342" y="507"/>
                    </a:lnTo>
                    <a:lnTo>
                      <a:pt x="1338" y="507"/>
                    </a:lnTo>
                    <a:lnTo>
                      <a:pt x="1338" y="511"/>
                    </a:lnTo>
                    <a:lnTo>
                      <a:pt x="1338" y="507"/>
                    </a:lnTo>
                    <a:lnTo>
                      <a:pt x="1334" y="507"/>
                    </a:lnTo>
                    <a:lnTo>
                      <a:pt x="1338" y="511"/>
                    </a:lnTo>
                    <a:lnTo>
                      <a:pt x="1334" y="511"/>
                    </a:lnTo>
                    <a:lnTo>
                      <a:pt x="1334" y="515"/>
                    </a:lnTo>
                    <a:lnTo>
                      <a:pt x="1331" y="515"/>
                    </a:lnTo>
                    <a:lnTo>
                      <a:pt x="1331" y="519"/>
                    </a:lnTo>
                    <a:lnTo>
                      <a:pt x="1327" y="522"/>
                    </a:lnTo>
                    <a:lnTo>
                      <a:pt x="1327" y="526"/>
                    </a:lnTo>
                    <a:lnTo>
                      <a:pt x="1323" y="526"/>
                    </a:lnTo>
                    <a:lnTo>
                      <a:pt x="1327" y="526"/>
                    </a:lnTo>
                    <a:lnTo>
                      <a:pt x="1327" y="530"/>
                    </a:lnTo>
                    <a:lnTo>
                      <a:pt x="1327" y="526"/>
                    </a:lnTo>
                    <a:lnTo>
                      <a:pt x="1331" y="522"/>
                    </a:lnTo>
                    <a:lnTo>
                      <a:pt x="1334" y="522"/>
                    </a:lnTo>
                    <a:lnTo>
                      <a:pt x="1334" y="519"/>
                    </a:lnTo>
                    <a:lnTo>
                      <a:pt x="1338" y="519"/>
                    </a:lnTo>
                    <a:lnTo>
                      <a:pt x="1338" y="522"/>
                    </a:lnTo>
                    <a:lnTo>
                      <a:pt x="1342" y="522"/>
                    </a:lnTo>
                    <a:lnTo>
                      <a:pt x="1346" y="522"/>
                    </a:lnTo>
                    <a:lnTo>
                      <a:pt x="1342" y="526"/>
                    </a:lnTo>
                    <a:lnTo>
                      <a:pt x="1338" y="526"/>
                    </a:lnTo>
                    <a:lnTo>
                      <a:pt x="1342" y="526"/>
                    </a:lnTo>
                    <a:lnTo>
                      <a:pt x="1338" y="530"/>
                    </a:lnTo>
                    <a:lnTo>
                      <a:pt x="1342" y="530"/>
                    </a:lnTo>
                    <a:lnTo>
                      <a:pt x="1346" y="530"/>
                    </a:lnTo>
                    <a:lnTo>
                      <a:pt x="1349" y="530"/>
                    </a:lnTo>
                    <a:lnTo>
                      <a:pt x="1349" y="534"/>
                    </a:lnTo>
                    <a:lnTo>
                      <a:pt x="1349" y="530"/>
                    </a:lnTo>
                    <a:lnTo>
                      <a:pt x="1353" y="530"/>
                    </a:lnTo>
                    <a:lnTo>
                      <a:pt x="1349" y="534"/>
                    </a:lnTo>
                    <a:lnTo>
                      <a:pt x="1349" y="537"/>
                    </a:lnTo>
                    <a:lnTo>
                      <a:pt x="1349" y="534"/>
                    </a:lnTo>
                    <a:lnTo>
                      <a:pt x="1353" y="534"/>
                    </a:lnTo>
                    <a:lnTo>
                      <a:pt x="1353" y="530"/>
                    </a:lnTo>
                    <a:lnTo>
                      <a:pt x="1353" y="534"/>
                    </a:lnTo>
                    <a:lnTo>
                      <a:pt x="1357" y="534"/>
                    </a:lnTo>
                    <a:lnTo>
                      <a:pt x="1361" y="530"/>
                    </a:lnTo>
                    <a:lnTo>
                      <a:pt x="1364" y="530"/>
                    </a:lnTo>
                    <a:lnTo>
                      <a:pt x="1364" y="534"/>
                    </a:lnTo>
                    <a:lnTo>
                      <a:pt x="1364" y="530"/>
                    </a:lnTo>
                    <a:lnTo>
                      <a:pt x="1368" y="530"/>
                    </a:lnTo>
                    <a:lnTo>
                      <a:pt x="1372" y="530"/>
                    </a:lnTo>
                    <a:lnTo>
                      <a:pt x="1376" y="530"/>
                    </a:lnTo>
                    <a:lnTo>
                      <a:pt x="1379" y="534"/>
                    </a:lnTo>
                    <a:lnTo>
                      <a:pt x="1376" y="537"/>
                    </a:lnTo>
                    <a:lnTo>
                      <a:pt x="1372" y="537"/>
                    </a:lnTo>
                    <a:lnTo>
                      <a:pt x="1376" y="537"/>
                    </a:lnTo>
                    <a:lnTo>
                      <a:pt x="1372" y="537"/>
                    </a:lnTo>
                    <a:lnTo>
                      <a:pt x="1368" y="541"/>
                    </a:lnTo>
                    <a:lnTo>
                      <a:pt x="1372" y="541"/>
                    </a:lnTo>
                    <a:lnTo>
                      <a:pt x="1376" y="541"/>
                    </a:lnTo>
                    <a:lnTo>
                      <a:pt x="1372" y="541"/>
                    </a:lnTo>
                    <a:lnTo>
                      <a:pt x="1372" y="545"/>
                    </a:lnTo>
                    <a:lnTo>
                      <a:pt x="1376" y="545"/>
                    </a:lnTo>
                    <a:lnTo>
                      <a:pt x="1379" y="545"/>
                    </a:lnTo>
                    <a:lnTo>
                      <a:pt x="1379" y="541"/>
                    </a:lnTo>
                    <a:lnTo>
                      <a:pt x="1379" y="545"/>
                    </a:lnTo>
                    <a:lnTo>
                      <a:pt x="1383" y="545"/>
                    </a:lnTo>
                    <a:lnTo>
                      <a:pt x="1383" y="541"/>
                    </a:lnTo>
                    <a:lnTo>
                      <a:pt x="1387" y="541"/>
                    </a:lnTo>
                    <a:lnTo>
                      <a:pt x="1387" y="545"/>
                    </a:lnTo>
                    <a:lnTo>
                      <a:pt x="1383" y="545"/>
                    </a:lnTo>
                    <a:lnTo>
                      <a:pt x="1383" y="549"/>
                    </a:lnTo>
                    <a:lnTo>
                      <a:pt x="1383" y="545"/>
                    </a:lnTo>
                    <a:lnTo>
                      <a:pt x="1379" y="549"/>
                    </a:lnTo>
                    <a:lnTo>
                      <a:pt x="1376" y="549"/>
                    </a:lnTo>
                    <a:lnTo>
                      <a:pt x="1372" y="549"/>
                    </a:lnTo>
                    <a:lnTo>
                      <a:pt x="1372" y="552"/>
                    </a:lnTo>
                    <a:lnTo>
                      <a:pt x="1376" y="552"/>
                    </a:lnTo>
                    <a:lnTo>
                      <a:pt x="1372" y="552"/>
                    </a:lnTo>
                    <a:lnTo>
                      <a:pt x="1376" y="552"/>
                    </a:lnTo>
                    <a:lnTo>
                      <a:pt x="1376" y="556"/>
                    </a:lnTo>
                    <a:lnTo>
                      <a:pt x="1372" y="556"/>
                    </a:lnTo>
                    <a:lnTo>
                      <a:pt x="1376" y="560"/>
                    </a:lnTo>
                    <a:lnTo>
                      <a:pt x="1379" y="556"/>
                    </a:lnTo>
                    <a:lnTo>
                      <a:pt x="1379" y="552"/>
                    </a:lnTo>
                    <a:lnTo>
                      <a:pt x="1383" y="552"/>
                    </a:lnTo>
                    <a:lnTo>
                      <a:pt x="1387" y="552"/>
                    </a:lnTo>
                    <a:lnTo>
                      <a:pt x="1387" y="549"/>
                    </a:lnTo>
                    <a:lnTo>
                      <a:pt x="1387" y="552"/>
                    </a:lnTo>
                    <a:lnTo>
                      <a:pt x="1383" y="552"/>
                    </a:lnTo>
                    <a:lnTo>
                      <a:pt x="1383" y="556"/>
                    </a:lnTo>
                    <a:lnTo>
                      <a:pt x="1383" y="560"/>
                    </a:lnTo>
                    <a:lnTo>
                      <a:pt x="1387" y="560"/>
                    </a:lnTo>
                    <a:lnTo>
                      <a:pt x="1387" y="556"/>
                    </a:lnTo>
                    <a:lnTo>
                      <a:pt x="1391" y="556"/>
                    </a:lnTo>
                    <a:lnTo>
                      <a:pt x="1391" y="560"/>
                    </a:lnTo>
                    <a:lnTo>
                      <a:pt x="1391" y="564"/>
                    </a:lnTo>
                    <a:lnTo>
                      <a:pt x="1387" y="564"/>
                    </a:lnTo>
                    <a:lnTo>
                      <a:pt x="1387" y="567"/>
                    </a:lnTo>
                    <a:lnTo>
                      <a:pt x="1387" y="571"/>
                    </a:lnTo>
                    <a:lnTo>
                      <a:pt x="1383" y="575"/>
                    </a:lnTo>
                    <a:lnTo>
                      <a:pt x="1379" y="571"/>
                    </a:lnTo>
                    <a:lnTo>
                      <a:pt x="1379" y="575"/>
                    </a:lnTo>
                    <a:lnTo>
                      <a:pt x="1376" y="575"/>
                    </a:lnTo>
                    <a:lnTo>
                      <a:pt x="1376" y="571"/>
                    </a:lnTo>
                    <a:lnTo>
                      <a:pt x="1376" y="567"/>
                    </a:lnTo>
                    <a:lnTo>
                      <a:pt x="1372" y="567"/>
                    </a:lnTo>
                    <a:lnTo>
                      <a:pt x="1372" y="571"/>
                    </a:lnTo>
                    <a:lnTo>
                      <a:pt x="1368" y="571"/>
                    </a:lnTo>
                    <a:lnTo>
                      <a:pt x="1368" y="567"/>
                    </a:lnTo>
                    <a:lnTo>
                      <a:pt x="1372" y="564"/>
                    </a:lnTo>
                    <a:lnTo>
                      <a:pt x="1372" y="560"/>
                    </a:lnTo>
                    <a:lnTo>
                      <a:pt x="1372" y="556"/>
                    </a:lnTo>
                    <a:lnTo>
                      <a:pt x="1368" y="556"/>
                    </a:lnTo>
                    <a:lnTo>
                      <a:pt x="1364" y="556"/>
                    </a:lnTo>
                    <a:lnTo>
                      <a:pt x="1364" y="560"/>
                    </a:lnTo>
                    <a:lnTo>
                      <a:pt x="1364" y="564"/>
                    </a:lnTo>
                    <a:lnTo>
                      <a:pt x="1361" y="564"/>
                    </a:lnTo>
                    <a:lnTo>
                      <a:pt x="1361" y="560"/>
                    </a:lnTo>
                    <a:lnTo>
                      <a:pt x="1364" y="560"/>
                    </a:lnTo>
                    <a:lnTo>
                      <a:pt x="1361" y="560"/>
                    </a:lnTo>
                    <a:lnTo>
                      <a:pt x="1361" y="564"/>
                    </a:lnTo>
                    <a:lnTo>
                      <a:pt x="1357" y="564"/>
                    </a:lnTo>
                    <a:lnTo>
                      <a:pt x="1357" y="560"/>
                    </a:lnTo>
                    <a:lnTo>
                      <a:pt x="1357" y="564"/>
                    </a:lnTo>
                    <a:lnTo>
                      <a:pt x="1353" y="564"/>
                    </a:lnTo>
                    <a:lnTo>
                      <a:pt x="1353" y="567"/>
                    </a:lnTo>
                    <a:lnTo>
                      <a:pt x="1349" y="571"/>
                    </a:lnTo>
                    <a:lnTo>
                      <a:pt x="1346" y="571"/>
                    </a:lnTo>
                    <a:lnTo>
                      <a:pt x="1342" y="571"/>
                    </a:lnTo>
                    <a:lnTo>
                      <a:pt x="1338" y="571"/>
                    </a:lnTo>
                    <a:lnTo>
                      <a:pt x="1338" y="567"/>
                    </a:lnTo>
                    <a:lnTo>
                      <a:pt x="1342" y="567"/>
                    </a:lnTo>
                    <a:lnTo>
                      <a:pt x="1346" y="567"/>
                    </a:lnTo>
                    <a:lnTo>
                      <a:pt x="1349" y="564"/>
                    </a:lnTo>
                    <a:lnTo>
                      <a:pt x="1353" y="560"/>
                    </a:lnTo>
                    <a:lnTo>
                      <a:pt x="1357" y="560"/>
                    </a:lnTo>
                    <a:lnTo>
                      <a:pt x="1353" y="560"/>
                    </a:lnTo>
                    <a:lnTo>
                      <a:pt x="1353" y="556"/>
                    </a:lnTo>
                    <a:lnTo>
                      <a:pt x="1357" y="556"/>
                    </a:lnTo>
                    <a:lnTo>
                      <a:pt x="1353" y="556"/>
                    </a:lnTo>
                    <a:lnTo>
                      <a:pt x="1353" y="560"/>
                    </a:lnTo>
                    <a:lnTo>
                      <a:pt x="1349" y="556"/>
                    </a:lnTo>
                    <a:lnTo>
                      <a:pt x="1346" y="560"/>
                    </a:lnTo>
                    <a:lnTo>
                      <a:pt x="1349" y="560"/>
                    </a:lnTo>
                    <a:lnTo>
                      <a:pt x="1346" y="560"/>
                    </a:lnTo>
                    <a:lnTo>
                      <a:pt x="1346" y="564"/>
                    </a:lnTo>
                    <a:lnTo>
                      <a:pt x="1346" y="560"/>
                    </a:lnTo>
                    <a:lnTo>
                      <a:pt x="1342" y="560"/>
                    </a:lnTo>
                    <a:lnTo>
                      <a:pt x="1338" y="560"/>
                    </a:lnTo>
                    <a:lnTo>
                      <a:pt x="1334" y="560"/>
                    </a:lnTo>
                    <a:lnTo>
                      <a:pt x="1338" y="560"/>
                    </a:lnTo>
                    <a:lnTo>
                      <a:pt x="1342" y="560"/>
                    </a:lnTo>
                    <a:lnTo>
                      <a:pt x="1346" y="556"/>
                    </a:lnTo>
                    <a:lnTo>
                      <a:pt x="1342" y="556"/>
                    </a:lnTo>
                    <a:lnTo>
                      <a:pt x="1342" y="560"/>
                    </a:lnTo>
                    <a:lnTo>
                      <a:pt x="1342" y="556"/>
                    </a:lnTo>
                    <a:lnTo>
                      <a:pt x="1342" y="552"/>
                    </a:lnTo>
                    <a:lnTo>
                      <a:pt x="1342" y="556"/>
                    </a:lnTo>
                    <a:lnTo>
                      <a:pt x="1338" y="556"/>
                    </a:lnTo>
                    <a:lnTo>
                      <a:pt x="1334" y="556"/>
                    </a:lnTo>
                    <a:lnTo>
                      <a:pt x="1334" y="560"/>
                    </a:lnTo>
                    <a:lnTo>
                      <a:pt x="1331" y="560"/>
                    </a:lnTo>
                    <a:lnTo>
                      <a:pt x="1327" y="560"/>
                    </a:lnTo>
                    <a:lnTo>
                      <a:pt x="1323" y="560"/>
                    </a:lnTo>
                    <a:lnTo>
                      <a:pt x="1319" y="560"/>
                    </a:lnTo>
                    <a:lnTo>
                      <a:pt x="1316" y="560"/>
                    </a:lnTo>
                    <a:lnTo>
                      <a:pt x="1312" y="560"/>
                    </a:lnTo>
                    <a:lnTo>
                      <a:pt x="1308" y="556"/>
                    </a:lnTo>
                    <a:lnTo>
                      <a:pt x="1301" y="560"/>
                    </a:lnTo>
                    <a:lnTo>
                      <a:pt x="1297" y="560"/>
                    </a:lnTo>
                    <a:lnTo>
                      <a:pt x="1293" y="560"/>
                    </a:lnTo>
                    <a:lnTo>
                      <a:pt x="1289" y="560"/>
                    </a:lnTo>
                    <a:close/>
                    <a:moveTo>
                      <a:pt x="282" y="188"/>
                    </a:moveTo>
                    <a:lnTo>
                      <a:pt x="278" y="188"/>
                    </a:lnTo>
                    <a:lnTo>
                      <a:pt x="278" y="184"/>
                    </a:lnTo>
                    <a:lnTo>
                      <a:pt x="275" y="184"/>
                    </a:lnTo>
                    <a:lnTo>
                      <a:pt x="271" y="180"/>
                    </a:lnTo>
                    <a:lnTo>
                      <a:pt x="267" y="180"/>
                    </a:lnTo>
                    <a:lnTo>
                      <a:pt x="263" y="180"/>
                    </a:lnTo>
                    <a:lnTo>
                      <a:pt x="260" y="176"/>
                    </a:lnTo>
                    <a:lnTo>
                      <a:pt x="256" y="176"/>
                    </a:lnTo>
                    <a:lnTo>
                      <a:pt x="252" y="176"/>
                    </a:lnTo>
                    <a:lnTo>
                      <a:pt x="248" y="176"/>
                    </a:lnTo>
                    <a:lnTo>
                      <a:pt x="252" y="176"/>
                    </a:lnTo>
                    <a:lnTo>
                      <a:pt x="256" y="176"/>
                    </a:lnTo>
                    <a:lnTo>
                      <a:pt x="252" y="176"/>
                    </a:lnTo>
                    <a:lnTo>
                      <a:pt x="248" y="176"/>
                    </a:lnTo>
                    <a:lnTo>
                      <a:pt x="245" y="176"/>
                    </a:lnTo>
                    <a:lnTo>
                      <a:pt x="241" y="176"/>
                    </a:lnTo>
                    <a:lnTo>
                      <a:pt x="237" y="176"/>
                    </a:lnTo>
                    <a:lnTo>
                      <a:pt x="241" y="176"/>
                    </a:lnTo>
                    <a:lnTo>
                      <a:pt x="241" y="173"/>
                    </a:lnTo>
                    <a:lnTo>
                      <a:pt x="245" y="173"/>
                    </a:lnTo>
                    <a:lnTo>
                      <a:pt x="245" y="169"/>
                    </a:lnTo>
                    <a:lnTo>
                      <a:pt x="248" y="169"/>
                    </a:lnTo>
                    <a:lnTo>
                      <a:pt x="252" y="165"/>
                    </a:lnTo>
                    <a:lnTo>
                      <a:pt x="256" y="165"/>
                    </a:lnTo>
                    <a:lnTo>
                      <a:pt x="256" y="161"/>
                    </a:lnTo>
                    <a:lnTo>
                      <a:pt x="252" y="161"/>
                    </a:lnTo>
                    <a:lnTo>
                      <a:pt x="256" y="161"/>
                    </a:lnTo>
                    <a:lnTo>
                      <a:pt x="260" y="161"/>
                    </a:lnTo>
                    <a:lnTo>
                      <a:pt x="263" y="161"/>
                    </a:lnTo>
                    <a:lnTo>
                      <a:pt x="260" y="158"/>
                    </a:lnTo>
                    <a:lnTo>
                      <a:pt x="256" y="158"/>
                    </a:lnTo>
                    <a:lnTo>
                      <a:pt x="260" y="158"/>
                    </a:lnTo>
                    <a:lnTo>
                      <a:pt x="260" y="154"/>
                    </a:lnTo>
                    <a:lnTo>
                      <a:pt x="263" y="154"/>
                    </a:lnTo>
                    <a:lnTo>
                      <a:pt x="263" y="150"/>
                    </a:lnTo>
                    <a:lnTo>
                      <a:pt x="267" y="150"/>
                    </a:lnTo>
                    <a:lnTo>
                      <a:pt x="271" y="150"/>
                    </a:lnTo>
                    <a:lnTo>
                      <a:pt x="271" y="146"/>
                    </a:lnTo>
                    <a:lnTo>
                      <a:pt x="275" y="146"/>
                    </a:lnTo>
                    <a:lnTo>
                      <a:pt x="271" y="146"/>
                    </a:lnTo>
                    <a:lnTo>
                      <a:pt x="267" y="146"/>
                    </a:lnTo>
                    <a:lnTo>
                      <a:pt x="263" y="143"/>
                    </a:lnTo>
                    <a:lnTo>
                      <a:pt x="260" y="139"/>
                    </a:lnTo>
                    <a:lnTo>
                      <a:pt x="256" y="139"/>
                    </a:lnTo>
                    <a:lnTo>
                      <a:pt x="260" y="139"/>
                    </a:lnTo>
                    <a:lnTo>
                      <a:pt x="263" y="139"/>
                    </a:lnTo>
                    <a:lnTo>
                      <a:pt x="267" y="139"/>
                    </a:lnTo>
                    <a:lnTo>
                      <a:pt x="271" y="139"/>
                    </a:lnTo>
                    <a:lnTo>
                      <a:pt x="275" y="135"/>
                    </a:lnTo>
                    <a:lnTo>
                      <a:pt x="278" y="135"/>
                    </a:lnTo>
                    <a:lnTo>
                      <a:pt x="282" y="135"/>
                    </a:lnTo>
                    <a:lnTo>
                      <a:pt x="286" y="135"/>
                    </a:lnTo>
                    <a:lnTo>
                      <a:pt x="290" y="135"/>
                    </a:lnTo>
                    <a:lnTo>
                      <a:pt x="293" y="135"/>
                    </a:lnTo>
                    <a:lnTo>
                      <a:pt x="297" y="135"/>
                    </a:lnTo>
                    <a:lnTo>
                      <a:pt x="301" y="135"/>
                    </a:lnTo>
                    <a:lnTo>
                      <a:pt x="305" y="135"/>
                    </a:lnTo>
                    <a:lnTo>
                      <a:pt x="308" y="135"/>
                    </a:lnTo>
                    <a:lnTo>
                      <a:pt x="312" y="135"/>
                    </a:lnTo>
                    <a:lnTo>
                      <a:pt x="316" y="135"/>
                    </a:lnTo>
                    <a:lnTo>
                      <a:pt x="320" y="139"/>
                    </a:lnTo>
                    <a:lnTo>
                      <a:pt x="324" y="139"/>
                    </a:lnTo>
                    <a:lnTo>
                      <a:pt x="327" y="139"/>
                    </a:lnTo>
                    <a:lnTo>
                      <a:pt x="331" y="139"/>
                    </a:lnTo>
                    <a:lnTo>
                      <a:pt x="335" y="139"/>
                    </a:lnTo>
                    <a:lnTo>
                      <a:pt x="339" y="139"/>
                    </a:lnTo>
                    <a:lnTo>
                      <a:pt x="339" y="143"/>
                    </a:lnTo>
                    <a:lnTo>
                      <a:pt x="335" y="143"/>
                    </a:lnTo>
                    <a:lnTo>
                      <a:pt x="339" y="143"/>
                    </a:lnTo>
                    <a:lnTo>
                      <a:pt x="335" y="143"/>
                    </a:lnTo>
                    <a:lnTo>
                      <a:pt x="339" y="143"/>
                    </a:lnTo>
                    <a:lnTo>
                      <a:pt x="339" y="139"/>
                    </a:lnTo>
                    <a:lnTo>
                      <a:pt x="342" y="139"/>
                    </a:lnTo>
                    <a:lnTo>
                      <a:pt x="346" y="139"/>
                    </a:lnTo>
                    <a:lnTo>
                      <a:pt x="346" y="143"/>
                    </a:lnTo>
                    <a:lnTo>
                      <a:pt x="350" y="143"/>
                    </a:lnTo>
                    <a:lnTo>
                      <a:pt x="350" y="139"/>
                    </a:lnTo>
                    <a:lnTo>
                      <a:pt x="354" y="139"/>
                    </a:lnTo>
                    <a:lnTo>
                      <a:pt x="357" y="139"/>
                    </a:lnTo>
                    <a:lnTo>
                      <a:pt x="361" y="139"/>
                    </a:lnTo>
                    <a:lnTo>
                      <a:pt x="365" y="139"/>
                    </a:lnTo>
                    <a:lnTo>
                      <a:pt x="369" y="139"/>
                    </a:lnTo>
                    <a:lnTo>
                      <a:pt x="372" y="139"/>
                    </a:lnTo>
                    <a:lnTo>
                      <a:pt x="376" y="139"/>
                    </a:lnTo>
                    <a:lnTo>
                      <a:pt x="376" y="143"/>
                    </a:lnTo>
                    <a:lnTo>
                      <a:pt x="384" y="143"/>
                    </a:lnTo>
                    <a:lnTo>
                      <a:pt x="387" y="143"/>
                    </a:lnTo>
                    <a:lnTo>
                      <a:pt x="387" y="146"/>
                    </a:lnTo>
                    <a:lnTo>
                      <a:pt x="391" y="146"/>
                    </a:lnTo>
                    <a:lnTo>
                      <a:pt x="395" y="146"/>
                    </a:lnTo>
                    <a:lnTo>
                      <a:pt x="399" y="146"/>
                    </a:lnTo>
                    <a:lnTo>
                      <a:pt x="399" y="150"/>
                    </a:lnTo>
                    <a:lnTo>
                      <a:pt x="402" y="150"/>
                    </a:lnTo>
                    <a:lnTo>
                      <a:pt x="406" y="150"/>
                    </a:lnTo>
                    <a:lnTo>
                      <a:pt x="402" y="154"/>
                    </a:lnTo>
                    <a:lnTo>
                      <a:pt x="399" y="154"/>
                    </a:lnTo>
                    <a:lnTo>
                      <a:pt x="391" y="154"/>
                    </a:lnTo>
                    <a:lnTo>
                      <a:pt x="387" y="154"/>
                    </a:lnTo>
                    <a:lnTo>
                      <a:pt x="384" y="158"/>
                    </a:lnTo>
                    <a:lnTo>
                      <a:pt x="380" y="158"/>
                    </a:lnTo>
                    <a:lnTo>
                      <a:pt x="376" y="158"/>
                    </a:lnTo>
                    <a:lnTo>
                      <a:pt x="372" y="158"/>
                    </a:lnTo>
                    <a:lnTo>
                      <a:pt x="369" y="161"/>
                    </a:lnTo>
                    <a:lnTo>
                      <a:pt x="365" y="161"/>
                    </a:lnTo>
                    <a:lnTo>
                      <a:pt x="361" y="161"/>
                    </a:lnTo>
                    <a:lnTo>
                      <a:pt x="357" y="161"/>
                    </a:lnTo>
                    <a:lnTo>
                      <a:pt x="354" y="161"/>
                    </a:lnTo>
                    <a:lnTo>
                      <a:pt x="354" y="165"/>
                    </a:lnTo>
                    <a:lnTo>
                      <a:pt x="350" y="165"/>
                    </a:lnTo>
                    <a:lnTo>
                      <a:pt x="346" y="165"/>
                    </a:lnTo>
                    <a:lnTo>
                      <a:pt x="342" y="169"/>
                    </a:lnTo>
                    <a:lnTo>
                      <a:pt x="339" y="169"/>
                    </a:lnTo>
                    <a:lnTo>
                      <a:pt x="339" y="173"/>
                    </a:lnTo>
                    <a:lnTo>
                      <a:pt x="335" y="173"/>
                    </a:lnTo>
                    <a:lnTo>
                      <a:pt x="331" y="173"/>
                    </a:lnTo>
                    <a:lnTo>
                      <a:pt x="331" y="169"/>
                    </a:lnTo>
                    <a:lnTo>
                      <a:pt x="327" y="173"/>
                    </a:lnTo>
                    <a:lnTo>
                      <a:pt x="331" y="173"/>
                    </a:lnTo>
                    <a:lnTo>
                      <a:pt x="327" y="176"/>
                    </a:lnTo>
                    <a:lnTo>
                      <a:pt x="324" y="176"/>
                    </a:lnTo>
                    <a:lnTo>
                      <a:pt x="327" y="176"/>
                    </a:lnTo>
                    <a:lnTo>
                      <a:pt x="327" y="180"/>
                    </a:lnTo>
                    <a:lnTo>
                      <a:pt x="324" y="180"/>
                    </a:lnTo>
                    <a:lnTo>
                      <a:pt x="324" y="184"/>
                    </a:lnTo>
                    <a:lnTo>
                      <a:pt x="320" y="184"/>
                    </a:lnTo>
                    <a:lnTo>
                      <a:pt x="316" y="184"/>
                    </a:lnTo>
                    <a:lnTo>
                      <a:pt x="312" y="184"/>
                    </a:lnTo>
                    <a:lnTo>
                      <a:pt x="308" y="184"/>
                    </a:lnTo>
                    <a:lnTo>
                      <a:pt x="305" y="184"/>
                    </a:lnTo>
                    <a:lnTo>
                      <a:pt x="301" y="184"/>
                    </a:lnTo>
                    <a:lnTo>
                      <a:pt x="301" y="188"/>
                    </a:lnTo>
                    <a:lnTo>
                      <a:pt x="297" y="188"/>
                    </a:lnTo>
                    <a:lnTo>
                      <a:pt x="293" y="188"/>
                    </a:lnTo>
                    <a:lnTo>
                      <a:pt x="290" y="188"/>
                    </a:lnTo>
                    <a:lnTo>
                      <a:pt x="286" y="188"/>
                    </a:lnTo>
                    <a:lnTo>
                      <a:pt x="282" y="188"/>
                    </a:lnTo>
                    <a:close/>
                    <a:moveTo>
                      <a:pt x="778" y="131"/>
                    </a:moveTo>
                    <a:lnTo>
                      <a:pt x="774" y="131"/>
                    </a:lnTo>
                    <a:lnTo>
                      <a:pt x="771" y="131"/>
                    </a:lnTo>
                    <a:lnTo>
                      <a:pt x="774" y="131"/>
                    </a:lnTo>
                    <a:lnTo>
                      <a:pt x="771" y="128"/>
                    </a:lnTo>
                    <a:lnTo>
                      <a:pt x="771" y="124"/>
                    </a:lnTo>
                    <a:lnTo>
                      <a:pt x="767" y="124"/>
                    </a:lnTo>
                    <a:lnTo>
                      <a:pt x="763" y="124"/>
                    </a:lnTo>
                    <a:lnTo>
                      <a:pt x="767" y="124"/>
                    </a:lnTo>
                    <a:lnTo>
                      <a:pt x="767" y="120"/>
                    </a:lnTo>
                    <a:lnTo>
                      <a:pt x="771" y="120"/>
                    </a:lnTo>
                    <a:lnTo>
                      <a:pt x="774" y="120"/>
                    </a:lnTo>
                    <a:lnTo>
                      <a:pt x="774" y="116"/>
                    </a:lnTo>
                    <a:lnTo>
                      <a:pt x="771" y="116"/>
                    </a:lnTo>
                    <a:lnTo>
                      <a:pt x="771" y="112"/>
                    </a:lnTo>
                    <a:lnTo>
                      <a:pt x="767" y="112"/>
                    </a:lnTo>
                    <a:lnTo>
                      <a:pt x="763" y="112"/>
                    </a:lnTo>
                    <a:lnTo>
                      <a:pt x="763" y="109"/>
                    </a:lnTo>
                    <a:lnTo>
                      <a:pt x="759" y="109"/>
                    </a:lnTo>
                    <a:lnTo>
                      <a:pt x="756" y="109"/>
                    </a:lnTo>
                    <a:lnTo>
                      <a:pt x="756" y="105"/>
                    </a:lnTo>
                    <a:lnTo>
                      <a:pt x="752" y="105"/>
                    </a:lnTo>
                    <a:lnTo>
                      <a:pt x="748" y="109"/>
                    </a:lnTo>
                    <a:lnTo>
                      <a:pt x="744" y="109"/>
                    </a:lnTo>
                    <a:lnTo>
                      <a:pt x="741" y="109"/>
                    </a:lnTo>
                    <a:lnTo>
                      <a:pt x="737" y="109"/>
                    </a:lnTo>
                    <a:lnTo>
                      <a:pt x="733" y="109"/>
                    </a:lnTo>
                    <a:lnTo>
                      <a:pt x="729" y="109"/>
                    </a:lnTo>
                    <a:lnTo>
                      <a:pt x="726" y="109"/>
                    </a:lnTo>
                    <a:lnTo>
                      <a:pt x="722" y="109"/>
                    </a:lnTo>
                    <a:lnTo>
                      <a:pt x="718" y="109"/>
                    </a:lnTo>
                    <a:lnTo>
                      <a:pt x="722" y="109"/>
                    </a:lnTo>
                    <a:lnTo>
                      <a:pt x="726" y="109"/>
                    </a:lnTo>
                    <a:lnTo>
                      <a:pt x="726" y="105"/>
                    </a:lnTo>
                    <a:lnTo>
                      <a:pt x="729" y="109"/>
                    </a:lnTo>
                    <a:lnTo>
                      <a:pt x="729" y="105"/>
                    </a:lnTo>
                    <a:lnTo>
                      <a:pt x="726" y="105"/>
                    </a:lnTo>
                    <a:lnTo>
                      <a:pt x="722" y="105"/>
                    </a:lnTo>
                    <a:lnTo>
                      <a:pt x="718" y="105"/>
                    </a:lnTo>
                    <a:lnTo>
                      <a:pt x="714" y="105"/>
                    </a:lnTo>
                    <a:lnTo>
                      <a:pt x="711" y="105"/>
                    </a:lnTo>
                    <a:lnTo>
                      <a:pt x="707" y="105"/>
                    </a:lnTo>
                    <a:lnTo>
                      <a:pt x="711" y="105"/>
                    </a:lnTo>
                    <a:lnTo>
                      <a:pt x="714" y="105"/>
                    </a:lnTo>
                    <a:lnTo>
                      <a:pt x="718" y="101"/>
                    </a:lnTo>
                    <a:lnTo>
                      <a:pt x="714" y="101"/>
                    </a:lnTo>
                    <a:lnTo>
                      <a:pt x="714" y="105"/>
                    </a:lnTo>
                    <a:lnTo>
                      <a:pt x="711" y="105"/>
                    </a:lnTo>
                    <a:lnTo>
                      <a:pt x="707" y="101"/>
                    </a:lnTo>
                    <a:lnTo>
                      <a:pt x="703" y="101"/>
                    </a:lnTo>
                    <a:lnTo>
                      <a:pt x="699" y="101"/>
                    </a:lnTo>
                    <a:lnTo>
                      <a:pt x="696" y="101"/>
                    </a:lnTo>
                    <a:lnTo>
                      <a:pt x="696" y="97"/>
                    </a:lnTo>
                    <a:lnTo>
                      <a:pt x="699" y="101"/>
                    </a:lnTo>
                    <a:lnTo>
                      <a:pt x="703" y="101"/>
                    </a:lnTo>
                    <a:lnTo>
                      <a:pt x="707" y="101"/>
                    </a:lnTo>
                    <a:lnTo>
                      <a:pt x="703" y="101"/>
                    </a:lnTo>
                    <a:lnTo>
                      <a:pt x="703" y="97"/>
                    </a:lnTo>
                    <a:lnTo>
                      <a:pt x="696" y="97"/>
                    </a:lnTo>
                    <a:lnTo>
                      <a:pt x="699" y="97"/>
                    </a:lnTo>
                    <a:lnTo>
                      <a:pt x="696" y="97"/>
                    </a:lnTo>
                    <a:lnTo>
                      <a:pt x="699" y="97"/>
                    </a:lnTo>
                    <a:lnTo>
                      <a:pt x="703" y="97"/>
                    </a:lnTo>
                    <a:lnTo>
                      <a:pt x="707" y="97"/>
                    </a:lnTo>
                    <a:lnTo>
                      <a:pt x="711" y="94"/>
                    </a:lnTo>
                    <a:lnTo>
                      <a:pt x="714" y="94"/>
                    </a:lnTo>
                    <a:lnTo>
                      <a:pt x="718" y="94"/>
                    </a:lnTo>
                    <a:lnTo>
                      <a:pt x="722" y="97"/>
                    </a:lnTo>
                    <a:lnTo>
                      <a:pt x="726" y="97"/>
                    </a:lnTo>
                    <a:lnTo>
                      <a:pt x="729" y="97"/>
                    </a:lnTo>
                    <a:lnTo>
                      <a:pt x="733" y="97"/>
                    </a:lnTo>
                    <a:lnTo>
                      <a:pt x="737" y="97"/>
                    </a:lnTo>
                    <a:lnTo>
                      <a:pt x="741" y="97"/>
                    </a:lnTo>
                    <a:lnTo>
                      <a:pt x="744" y="97"/>
                    </a:lnTo>
                    <a:lnTo>
                      <a:pt x="748" y="97"/>
                    </a:lnTo>
                    <a:lnTo>
                      <a:pt x="752" y="101"/>
                    </a:lnTo>
                    <a:lnTo>
                      <a:pt x="756" y="101"/>
                    </a:lnTo>
                    <a:lnTo>
                      <a:pt x="752" y="105"/>
                    </a:lnTo>
                    <a:lnTo>
                      <a:pt x="748" y="105"/>
                    </a:lnTo>
                    <a:lnTo>
                      <a:pt x="752" y="105"/>
                    </a:lnTo>
                    <a:lnTo>
                      <a:pt x="756" y="101"/>
                    </a:lnTo>
                    <a:lnTo>
                      <a:pt x="759" y="101"/>
                    </a:lnTo>
                    <a:lnTo>
                      <a:pt x="763" y="101"/>
                    </a:lnTo>
                    <a:lnTo>
                      <a:pt x="767" y="101"/>
                    </a:lnTo>
                    <a:lnTo>
                      <a:pt x="771" y="101"/>
                    </a:lnTo>
                    <a:lnTo>
                      <a:pt x="774" y="101"/>
                    </a:lnTo>
                    <a:lnTo>
                      <a:pt x="778" y="101"/>
                    </a:lnTo>
                    <a:lnTo>
                      <a:pt x="782" y="101"/>
                    </a:lnTo>
                    <a:lnTo>
                      <a:pt x="786" y="101"/>
                    </a:lnTo>
                    <a:lnTo>
                      <a:pt x="789" y="101"/>
                    </a:lnTo>
                    <a:lnTo>
                      <a:pt x="793" y="101"/>
                    </a:lnTo>
                    <a:lnTo>
                      <a:pt x="797" y="105"/>
                    </a:lnTo>
                    <a:lnTo>
                      <a:pt x="793" y="105"/>
                    </a:lnTo>
                    <a:lnTo>
                      <a:pt x="789" y="105"/>
                    </a:lnTo>
                    <a:lnTo>
                      <a:pt x="786" y="105"/>
                    </a:lnTo>
                    <a:lnTo>
                      <a:pt x="782" y="105"/>
                    </a:lnTo>
                    <a:lnTo>
                      <a:pt x="778" y="105"/>
                    </a:lnTo>
                    <a:lnTo>
                      <a:pt x="782" y="105"/>
                    </a:lnTo>
                    <a:lnTo>
                      <a:pt x="786" y="105"/>
                    </a:lnTo>
                    <a:lnTo>
                      <a:pt x="789" y="105"/>
                    </a:lnTo>
                    <a:lnTo>
                      <a:pt x="793" y="105"/>
                    </a:lnTo>
                    <a:lnTo>
                      <a:pt x="797" y="105"/>
                    </a:lnTo>
                    <a:lnTo>
                      <a:pt x="801" y="105"/>
                    </a:lnTo>
                    <a:lnTo>
                      <a:pt x="805" y="105"/>
                    </a:lnTo>
                    <a:lnTo>
                      <a:pt x="808" y="105"/>
                    </a:lnTo>
                    <a:lnTo>
                      <a:pt x="812" y="109"/>
                    </a:lnTo>
                    <a:lnTo>
                      <a:pt x="816" y="109"/>
                    </a:lnTo>
                    <a:lnTo>
                      <a:pt x="812" y="109"/>
                    </a:lnTo>
                    <a:lnTo>
                      <a:pt x="808" y="109"/>
                    </a:lnTo>
                    <a:lnTo>
                      <a:pt x="805" y="109"/>
                    </a:lnTo>
                    <a:lnTo>
                      <a:pt x="797" y="109"/>
                    </a:lnTo>
                    <a:lnTo>
                      <a:pt x="801" y="109"/>
                    </a:lnTo>
                    <a:lnTo>
                      <a:pt x="805" y="109"/>
                    </a:lnTo>
                    <a:lnTo>
                      <a:pt x="801" y="109"/>
                    </a:lnTo>
                    <a:lnTo>
                      <a:pt x="797" y="109"/>
                    </a:lnTo>
                    <a:lnTo>
                      <a:pt x="793" y="109"/>
                    </a:lnTo>
                    <a:lnTo>
                      <a:pt x="789" y="109"/>
                    </a:lnTo>
                    <a:lnTo>
                      <a:pt x="786" y="109"/>
                    </a:lnTo>
                    <a:lnTo>
                      <a:pt x="782" y="109"/>
                    </a:lnTo>
                    <a:lnTo>
                      <a:pt x="778" y="109"/>
                    </a:lnTo>
                    <a:lnTo>
                      <a:pt x="782" y="109"/>
                    </a:lnTo>
                    <a:lnTo>
                      <a:pt x="786" y="109"/>
                    </a:lnTo>
                    <a:lnTo>
                      <a:pt x="789" y="109"/>
                    </a:lnTo>
                    <a:lnTo>
                      <a:pt x="793" y="109"/>
                    </a:lnTo>
                    <a:lnTo>
                      <a:pt x="793" y="112"/>
                    </a:lnTo>
                    <a:lnTo>
                      <a:pt x="789" y="112"/>
                    </a:lnTo>
                    <a:lnTo>
                      <a:pt x="793" y="112"/>
                    </a:lnTo>
                    <a:lnTo>
                      <a:pt x="797" y="109"/>
                    </a:lnTo>
                    <a:lnTo>
                      <a:pt x="797" y="112"/>
                    </a:lnTo>
                    <a:lnTo>
                      <a:pt x="801" y="112"/>
                    </a:lnTo>
                    <a:lnTo>
                      <a:pt x="797" y="112"/>
                    </a:lnTo>
                    <a:lnTo>
                      <a:pt x="793" y="112"/>
                    </a:lnTo>
                    <a:lnTo>
                      <a:pt x="789" y="112"/>
                    </a:lnTo>
                    <a:lnTo>
                      <a:pt x="786" y="112"/>
                    </a:lnTo>
                    <a:lnTo>
                      <a:pt x="789" y="112"/>
                    </a:lnTo>
                    <a:lnTo>
                      <a:pt x="786" y="112"/>
                    </a:lnTo>
                    <a:lnTo>
                      <a:pt x="786" y="116"/>
                    </a:lnTo>
                    <a:lnTo>
                      <a:pt x="789" y="112"/>
                    </a:lnTo>
                    <a:lnTo>
                      <a:pt x="793" y="112"/>
                    </a:lnTo>
                    <a:lnTo>
                      <a:pt x="797" y="112"/>
                    </a:lnTo>
                    <a:lnTo>
                      <a:pt x="801" y="112"/>
                    </a:lnTo>
                    <a:lnTo>
                      <a:pt x="805" y="112"/>
                    </a:lnTo>
                    <a:lnTo>
                      <a:pt x="808" y="112"/>
                    </a:lnTo>
                    <a:lnTo>
                      <a:pt x="808" y="116"/>
                    </a:lnTo>
                    <a:lnTo>
                      <a:pt x="812" y="112"/>
                    </a:lnTo>
                    <a:lnTo>
                      <a:pt x="812" y="116"/>
                    </a:lnTo>
                    <a:lnTo>
                      <a:pt x="816" y="116"/>
                    </a:lnTo>
                    <a:lnTo>
                      <a:pt x="812" y="120"/>
                    </a:lnTo>
                    <a:lnTo>
                      <a:pt x="808" y="116"/>
                    </a:lnTo>
                    <a:lnTo>
                      <a:pt x="808" y="120"/>
                    </a:lnTo>
                    <a:lnTo>
                      <a:pt x="812" y="120"/>
                    </a:lnTo>
                    <a:lnTo>
                      <a:pt x="808" y="120"/>
                    </a:lnTo>
                    <a:lnTo>
                      <a:pt x="812" y="120"/>
                    </a:lnTo>
                    <a:lnTo>
                      <a:pt x="816" y="120"/>
                    </a:lnTo>
                    <a:lnTo>
                      <a:pt x="820" y="120"/>
                    </a:lnTo>
                    <a:lnTo>
                      <a:pt x="823" y="120"/>
                    </a:lnTo>
                    <a:lnTo>
                      <a:pt x="823" y="116"/>
                    </a:lnTo>
                    <a:lnTo>
                      <a:pt x="827" y="116"/>
                    </a:lnTo>
                    <a:lnTo>
                      <a:pt x="827" y="120"/>
                    </a:lnTo>
                    <a:lnTo>
                      <a:pt x="831" y="120"/>
                    </a:lnTo>
                    <a:lnTo>
                      <a:pt x="835" y="120"/>
                    </a:lnTo>
                    <a:lnTo>
                      <a:pt x="838" y="120"/>
                    </a:lnTo>
                    <a:lnTo>
                      <a:pt x="842" y="120"/>
                    </a:lnTo>
                    <a:lnTo>
                      <a:pt x="846" y="120"/>
                    </a:lnTo>
                    <a:lnTo>
                      <a:pt x="846" y="116"/>
                    </a:lnTo>
                    <a:lnTo>
                      <a:pt x="850" y="120"/>
                    </a:lnTo>
                    <a:lnTo>
                      <a:pt x="853" y="120"/>
                    </a:lnTo>
                    <a:lnTo>
                      <a:pt x="857" y="120"/>
                    </a:lnTo>
                    <a:lnTo>
                      <a:pt x="861" y="120"/>
                    </a:lnTo>
                    <a:lnTo>
                      <a:pt x="857" y="120"/>
                    </a:lnTo>
                    <a:lnTo>
                      <a:pt x="857" y="124"/>
                    </a:lnTo>
                    <a:lnTo>
                      <a:pt x="861" y="124"/>
                    </a:lnTo>
                    <a:lnTo>
                      <a:pt x="861" y="120"/>
                    </a:lnTo>
                    <a:lnTo>
                      <a:pt x="865" y="120"/>
                    </a:lnTo>
                    <a:lnTo>
                      <a:pt x="868" y="120"/>
                    </a:lnTo>
                    <a:lnTo>
                      <a:pt x="872" y="120"/>
                    </a:lnTo>
                    <a:lnTo>
                      <a:pt x="868" y="120"/>
                    </a:lnTo>
                    <a:lnTo>
                      <a:pt x="865" y="120"/>
                    </a:lnTo>
                    <a:lnTo>
                      <a:pt x="868" y="120"/>
                    </a:lnTo>
                    <a:lnTo>
                      <a:pt x="872" y="120"/>
                    </a:lnTo>
                    <a:lnTo>
                      <a:pt x="876" y="120"/>
                    </a:lnTo>
                    <a:lnTo>
                      <a:pt x="880" y="120"/>
                    </a:lnTo>
                    <a:lnTo>
                      <a:pt x="880" y="116"/>
                    </a:lnTo>
                    <a:lnTo>
                      <a:pt x="883" y="116"/>
                    </a:lnTo>
                    <a:lnTo>
                      <a:pt x="887" y="116"/>
                    </a:lnTo>
                    <a:lnTo>
                      <a:pt x="891" y="116"/>
                    </a:lnTo>
                    <a:lnTo>
                      <a:pt x="887" y="116"/>
                    </a:lnTo>
                    <a:lnTo>
                      <a:pt x="891" y="116"/>
                    </a:lnTo>
                    <a:lnTo>
                      <a:pt x="895" y="116"/>
                    </a:lnTo>
                    <a:lnTo>
                      <a:pt x="898" y="116"/>
                    </a:lnTo>
                    <a:lnTo>
                      <a:pt x="902" y="116"/>
                    </a:lnTo>
                    <a:lnTo>
                      <a:pt x="906" y="116"/>
                    </a:lnTo>
                    <a:lnTo>
                      <a:pt x="910" y="116"/>
                    </a:lnTo>
                    <a:lnTo>
                      <a:pt x="914" y="116"/>
                    </a:lnTo>
                    <a:lnTo>
                      <a:pt x="917" y="116"/>
                    </a:lnTo>
                    <a:lnTo>
                      <a:pt x="921" y="116"/>
                    </a:lnTo>
                    <a:lnTo>
                      <a:pt x="925" y="116"/>
                    </a:lnTo>
                    <a:lnTo>
                      <a:pt x="929" y="116"/>
                    </a:lnTo>
                    <a:lnTo>
                      <a:pt x="932" y="116"/>
                    </a:lnTo>
                    <a:lnTo>
                      <a:pt x="936" y="116"/>
                    </a:lnTo>
                    <a:lnTo>
                      <a:pt x="940" y="116"/>
                    </a:lnTo>
                    <a:lnTo>
                      <a:pt x="944" y="116"/>
                    </a:lnTo>
                    <a:lnTo>
                      <a:pt x="940" y="116"/>
                    </a:lnTo>
                    <a:lnTo>
                      <a:pt x="947" y="116"/>
                    </a:lnTo>
                    <a:lnTo>
                      <a:pt x="951" y="116"/>
                    </a:lnTo>
                    <a:lnTo>
                      <a:pt x="955" y="116"/>
                    </a:lnTo>
                    <a:lnTo>
                      <a:pt x="959" y="116"/>
                    </a:lnTo>
                    <a:lnTo>
                      <a:pt x="959" y="120"/>
                    </a:lnTo>
                    <a:lnTo>
                      <a:pt x="962" y="120"/>
                    </a:lnTo>
                    <a:lnTo>
                      <a:pt x="959" y="120"/>
                    </a:lnTo>
                    <a:lnTo>
                      <a:pt x="955" y="120"/>
                    </a:lnTo>
                    <a:lnTo>
                      <a:pt x="959" y="120"/>
                    </a:lnTo>
                    <a:lnTo>
                      <a:pt x="962" y="120"/>
                    </a:lnTo>
                    <a:lnTo>
                      <a:pt x="966" y="120"/>
                    </a:lnTo>
                    <a:lnTo>
                      <a:pt x="970" y="120"/>
                    </a:lnTo>
                    <a:lnTo>
                      <a:pt x="966" y="120"/>
                    </a:lnTo>
                    <a:lnTo>
                      <a:pt x="970" y="120"/>
                    </a:lnTo>
                    <a:lnTo>
                      <a:pt x="970" y="124"/>
                    </a:lnTo>
                    <a:lnTo>
                      <a:pt x="966" y="124"/>
                    </a:lnTo>
                    <a:lnTo>
                      <a:pt x="970" y="124"/>
                    </a:lnTo>
                    <a:lnTo>
                      <a:pt x="966" y="124"/>
                    </a:lnTo>
                    <a:lnTo>
                      <a:pt x="962" y="124"/>
                    </a:lnTo>
                    <a:lnTo>
                      <a:pt x="962" y="128"/>
                    </a:lnTo>
                    <a:lnTo>
                      <a:pt x="959" y="128"/>
                    </a:lnTo>
                    <a:lnTo>
                      <a:pt x="955" y="128"/>
                    </a:lnTo>
                    <a:lnTo>
                      <a:pt x="959" y="128"/>
                    </a:lnTo>
                    <a:lnTo>
                      <a:pt x="962" y="128"/>
                    </a:lnTo>
                    <a:lnTo>
                      <a:pt x="966" y="128"/>
                    </a:lnTo>
                    <a:lnTo>
                      <a:pt x="970" y="128"/>
                    </a:lnTo>
                    <a:lnTo>
                      <a:pt x="974" y="128"/>
                    </a:lnTo>
                    <a:lnTo>
                      <a:pt x="970" y="131"/>
                    </a:lnTo>
                    <a:lnTo>
                      <a:pt x="966" y="131"/>
                    </a:lnTo>
                    <a:lnTo>
                      <a:pt x="962" y="131"/>
                    </a:lnTo>
                    <a:lnTo>
                      <a:pt x="959" y="131"/>
                    </a:lnTo>
                    <a:lnTo>
                      <a:pt x="959" y="128"/>
                    </a:lnTo>
                    <a:lnTo>
                      <a:pt x="955" y="128"/>
                    </a:lnTo>
                    <a:lnTo>
                      <a:pt x="955" y="131"/>
                    </a:lnTo>
                    <a:lnTo>
                      <a:pt x="959" y="131"/>
                    </a:lnTo>
                    <a:lnTo>
                      <a:pt x="959" y="135"/>
                    </a:lnTo>
                    <a:lnTo>
                      <a:pt x="955" y="135"/>
                    </a:lnTo>
                    <a:lnTo>
                      <a:pt x="951" y="135"/>
                    </a:lnTo>
                    <a:lnTo>
                      <a:pt x="947" y="135"/>
                    </a:lnTo>
                    <a:lnTo>
                      <a:pt x="944" y="135"/>
                    </a:lnTo>
                    <a:lnTo>
                      <a:pt x="940" y="135"/>
                    </a:lnTo>
                    <a:lnTo>
                      <a:pt x="936" y="135"/>
                    </a:lnTo>
                    <a:lnTo>
                      <a:pt x="932" y="135"/>
                    </a:lnTo>
                    <a:lnTo>
                      <a:pt x="929" y="135"/>
                    </a:lnTo>
                    <a:lnTo>
                      <a:pt x="925" y="135"/>
                    </a:lnTo>
                    <a:lnTo>
                      <a:pt x="921" y="135"/>
                    </a:lnTo>
                    <a:lnTo>
                      <a:pt x="917" y="135"/>
                    </a:lnTo>
                    <a:lnTo>
                      <a:pt x="914" y="135"/>
                    </a:lnTo>
                    <a:lnTo>
                      <a:pt x="914" y="131"/>
                    </a:lnTo>
                    <a:lnTo>
                      <a:pt x="910" y="131"/>
                    </a:lnTo>
                    <a:lnTo>
                      <a:pt x="906" y="128"/>
                    </a:lnTo>
                    <a:lnTo>
                      <a:pt x="906" y="131"/>
                    </a:lnTo>
                    <a:lnTo>
                      <a:pt x="910" y="131"/>
                    </a:lnTo>
                    <a:lnTo>
                      <a:pt x="906" y="135"/>
                    </a:lnTo>
                    <a:lnTo>
                      <a:pt x="902" y="135"/>
                    </a:lnTo>
                    <a:lnTo>
                      <a:pt x="898" y="135"/>
                    </a:lnTo>
                    <a:lnTo>
                      <a:pt x="895" y="135"/>
                    </a:lnTo>
                    <a:lnTo>
                      <a:pt x="891" y="135"/>
                    </a:lnTo>
                    <a:lnTo>
                      <a:pt x="887" y="135"/>
                    </a:lnTo>
                    <a:lnTo>
                      <a:pt x="883" y="135"/>
                    </a:lnTo>
                    <a:lnTo>
                      <a:pt x="883" y="131"/>
                    </a:lnTo>
                    <a:lnTo>
                      <a:pt x="883" y="135"/>
                    </a:lnTo>
                    <a:lnTo>
                      <a:pt x="880" y="135"/>
                    </a:lnTo>
                    <a:lnTo>
                      <a:pt x="876" y="135"/>
                    </a:lnTo>
                    <a:lnTo>
                      <a:pt x="876" y="131"/>
                    </a:lnTo>
                    <a:lnTo>
                      <a:pt x="876" y="135"/>
                    </a:lnTo>
                    <a:lnTo>
                      <a:pt x="872" y="135"/>
                    </a:lnTo>
                    <a:lnTo>
                      <a:pt x="868" y="135"/>
                    </a:lnTo>
                    <a:lnTo>
                      <a:pt x="865" y="135"/>
                    </a:lnTo>
                    <a:lnTo>
                      <a:pt x="861" y="135"/>
                    </a:lnTo>
                    <a:lnTo>
                      <a:pt x="857" y="135"/>
                    </a:lnTo>
                    <a:lnTo>
                      <a:pt x="853" y="135"/>
                    </a:lnTo>
                    <a:lnTo>
                      <a:pt x="857" y="135"/>
                    </a:lnTo>
                    <a:lnTo>
                      <a:pt x="853" y="135"/>
                    </a:lnTo>
                    <a:lnTo>
                      <a:pt x="850" y="135"/>
                    </a:lnTo>
                    <a:lnTo>
                      <a:pt x="846" y="135"/>
                    </a:lnTo>
                    <a:lnTo>
                      <a:pt x="842" y="135"/>
                    </a:lnTo>
                    <a:lnTo>
                      <a:pt x="838" y="135"/>
                    </a:lnTo>
                    <a:lnTo>
                      <a:pt x="835" y="135"/>
                    </a:lnTo>
                    <a:lnTo>
                      <a:pt x="831" y="135"/>
                    </a:lnTo>
                    <a:lnTo>
                      <a:pt x="827" y="135"/>
                    </a:lnTo>
                    <a:lnTo>
                      <a:pt x="831" y="131"/>
                    </a:lnTo>
                    <a:lnTo>
                      <a:pt x="827" y="131"/>
                    </a:lnTo>
                    <a:lnTo>
                      <a:pt x="827" y="128"/>
                    </a:lnTo>
                    <a:lnTo>
                      <a:pt x="823" y="131"/>
                    </a:lnTo>
                    <a:lnTo>
                      <a:pt x="820" y="131"/>
                    </a:lnTo>
                    <a:lnTo>
                      <a:pt x="816" y="131"/>
                    </a:lnTo>
                    <a:lnTo>
                      <a:pt x="820" y="131"/>
                    </a:lnTo>
                    <a:lnTo>
                      <a:pt x="820" y="135"/>
                    </a:lnTo>
                    <a:lnTo>
                      <a:pt x="816" y="135"/>
                    </a:lnTo>
                    <a:lnTo>
                      <a:pt x="812" y="135"/>
                    </a:lnTo>
                    <a:lnTo>
                      <a:pt x="805" y="135"/>
                    </a:lnTo>
                    <a:lnTo>
                      <a:pt x="801" y="135"/>
                    </a:lnTo>
                    <a:lnTo>
                      <a:pt x="797" y="135"/>
                    </a:lnTo>
                    <a:lnTo>
                      <a:pt x="793" y="135"/>
                    </a:lnTo>
                    <a:lnTo>
                      <a:pt x="793" y="131"/>
                    </a:lnTo>
                    <a:lnTo>
                      <a:pt x="789" y="131"/>
                    </a:lnTo>
                    <a:lnTo>
                      <a:pt x="793" y="131"/>
                    </a:lnTo>
                    <a:lnTo>
                      <a:pt x="789" y="131"/>
                    </a:lnTo>
                    <a:lnTo>
                      <a:pt x="786" y="131"/>
                    </a:lnTo>
                    <a:lnTo>
                      <a:pt x="786" y="135"/>
                    </a:lnTo>
                    <a:lnTo>
                      <a:pt x="782" y="135"/>
                    </a:lnTo>
                    <a:lnTo>
                      <a:pt x="778" y="135"/>
                    </a:lnTo>
                    <a:lnTo>
                      <a:pt x="778" y="131"/>
                    </a:lnTo>
                    <a:close/>
                    <a:moveTo>
                      <a:pt x="718" y="56"/>
                    </a:moveTo>
                    <a:lnTo>
                      <a:pt x="714" y="56"/>
                    </a:lnTo>
                    <a:lnTo>
                      <a:pt x="711" y="56"/>
                    </a:lnTo>
                    <a:lnTo>
                      <a:pt x="711" y="52"/>
                    </a:lnTo>
                    <a:lnTo>
                      <a:pt x="707" y="52"/>
                    </a:lnTo>
                    <a:lnTo>
                      <a:pt x="703" y="52"/>
                    </a:lnTo>
                    <a:lnTo>
                      <a:pt x="699" y="52"/>
                    </a:lnTo>
                    <a:lnTo>
                      <a:pt x="703" y="49"/>
                    </a:lnTo>
                    <a:lnTo>
                      <a:pt x="703" y="52"/>
                    </a:lnTo>
                    <a:lnTo>
                      <a:pt x="707" y="52"/>
                    </a:lnTo>
                    <a:lnTo>
                      <a:pt x="707" y="49"/>
                    </a:lnTo>
                    <a:lnTo>
                      <a:pt x="703" y="49"/>
                    </a:lnTo>
                    <a:lnTo>
                      <a:pt x="699" y="49"/>
                    </a:lnTo>
                    <a:lnTo>
                      <a:pt x="703" y="49"/>
                    </a:lnTo>
                    <a:lnTo>
                      <a:pt x="699" y="49"/>
                    </a:lnTo>
                    <a:lnTo>
                      <a:pt x="696" y="49"/>
                    </a:lnTo>
                    <a:lnTo>
                      <a:pt x="699" y="49"/>
                    </a:lnTo>
                    <a:lnTo>
                      <a:pt x="703" y="49"/>
                    </a:lnTo>
                    <a:lnTo>
                      <a:pt x="707" y="49"/>
                    </a:lnTo>
                    <a:lnTo>
                      <a:pt x="711" y="49"/>
                    </a:lnTo>
                    <a:lnTo>
                      <a:pt x="718" y="49"/>
                    </a:lnTo>
                    <a:lnTo>
                      <a:pt x="722" y="49"/>
                    </a:lnTo>
                    <a:lnTo>
                      <a:pt x="726" y="49"/>
                    </a:lnTo>
                    <a:lnTo>
                      <a:pt x="729" y="49"/>
                    </a:lnTo>
                    <a:lnTo>
                      <a:pt x="733" y="49"/>
                    </a:lnTo>
                    <a:lnTo>
                      <a:pt x="737" y="49"/>
                    </a:lnTo>
                    <a:lnTo>
                      <a:pt x="733" y="49"/>
                    </a:lnTo>
                    <a:lnTo>
                      <a:pt x="729" y="49"/>
                    </a:lnTo>
                    <a:lnTo>
                      <a:pt x="733" y="49"/>
                    </a:lnTo>
                    <a:lnTo>
                      <a:pt x="733" y="45"/>
                    </a:lnTo>
                    <a:lnTo>
                      <a:pt x="737" y="45"/>
                    </a:lnTo>
                    <a:lnTo>
                      <a:pt x="741" y="45"/>
                    </a:lnTo>
                    <a:lnTo>
                      <a:pt x="737" y="45"/>
                    </a:lnTo>
                    <a:lnTo>
                      <a:pt x="733" y="45"/>
                    </a:lnTo>
                    <a:lnTo>
                      <a:pt x="729" y="45"/>
                    </a:lnTo>
                    <a:lnTo>
                      <a:pt x="726" y="49"/>
                    </a:lnTo>
                    <a:lnTo>
                      <a:pt x="722" y="49"/>
                    </a:lnTo>
                    <a:lnTo>
                      <a:pt x="718" y="49"/>
                    </a:lnTo>
                    <a:lnTo>
                      <a:pt x="714" y="45"/>
                    </a:lnTo>
                    <a:lnTo>
                      <a:pt x="718" y="45"/>
                    </a:lnTo>
                    <a:lnTo>
                      <a:pt x="722" y="45"/>
                    </a:lnTo>
                    <a:lnTo>
                      <a:pt x="718" y="45"/>
                    </a:lnTo>
                    <a:lnTo>
                      <a:pt x="714" y="45"/>
                    </a:lnTo>
                    <a:lnTo>
                      <a:pt x="711" y="45"/>
                    </a:lnTo>
                    <a:lnTo>
                      <a:pt x="707" y="45"/>
                    </a:lnTo>
                    <a:lnTo>
                      <a:pt x="703" y="45"/>
                    </a:lnTo>
                    <a:lnTo>
                      <a:pt x="699" y="45"/>
                    </a:lnTo>
                    <a:lnTo>
                      <a:pt x="703" y="45"/>
                    </a:lnTo>
                    <a:lnTo>
                      <a:pt x="707" y="45"/>
                    </a:lnTo>
                    <a:lnTo>
                      <a:pt x="711" y="45"/>
                    </a:lnTo>
                    <a:lnTo>
                      <a:pt x="714" y="45"/>
                    </a:lnTo>
                    <a:lnTo>
                      <a:pt x="718" y="45"/>
                    </a:lnTo>
                    <a:lnTo>
                      <a:pt x="714" y="41"/>
                    </a:lnTo>
                    <a:lnTo>
                      <a:pt x="711" y="41"/>
                    </a:lnTo>
                    <a:lnTo>
                      <a:pt x="714" y="41"/>
                    </a:lnTo>
                    <a:lnTo>
                      <a:pt x="718" y="41"/>
                    </a:lnTo>
                    <a:lnTo>
                      <a:pt x="722" y="41"/>
                    </a:lnTo>
                    <a:lnTo>
                      <a:pt x="726" y="41"/>
                    </a:lnTo>
                    <a:lnTo>
                      <a:pt x="729" y="41"/>
                    </a:lnTo>
                    <a:lnTo>
                      <a:pt x="733" y="41"/>
                    </a:lnTo>
                    <a:lnTo>
                      <a:pt x="737" y="41"/>
                    </a:lnTo>
                    <a:lnTo>
                      <a:pt x="741" y="41"/>
                    </a:lnTo>
                    <a:lnTo>
                      <a:pt x="744" y="41"/>
                    </a:lnTo>
                    <a:lnTo>
                      <a:pt x="741" y="41"/>
                    </a:lnTo>
                    <a:lnTo>
                      <a:pt x="737" y="41"/>
                    </a:lnTo>
                    <a:lnTo>
                      <a:pt x="733" y="41"/>
                    </a:lnTo>
                    <a:lnTo>
                      <a:pt x="729" y="37"/>
                    </a:lnTo>
                    <a:lnTo>
                      <a:pt x="733" y="37"/>
                    </a:lnTo>
                    <a:lnTo>
                      <a:pt x="737" y="37"/>
                    </a:lnTo>
                    <a:lnTo>
                      <a:pt x="741" y="37"/>
                    </a:lnTo>
                    <a:lnTo>
                      <a:pt x="737" y="37"/>
                    </a:lnTo>
                    <a:lnTo>
                      <a:pt x="733" y="37"/>
                    </a:lnTo>
                    <a:lnTo>
                      <a:pt x="729" y="37"/>
                    </a:lnTo>
                    <a:lnTo>
                      <a:pt x="726" y="37"/>
                    </a:lnTo>
                    <a:lnTo>
                      <a:pt x="722" y="37"/>
                    </a:lnTo>
                    <a:lnTo>
                      <a:pt x="718" y="37"/>
                    </a:lnTo>
                    <a:lnTo>
                      <a:pt x="722" y="37"/>
                    </a:lnTo>
                    <a:lnTo>
                      <a:pt x="722" y="34"/>
                    </a:lnTo>
                    <a:lnTo>
                      <a:pt x="718" y="34"/>
                    </a:lnTo>
                    <a:lnTo>
                      <a:pt x="722" y="34"/>
                    </a:lnTo>
                    <a:lnTo>
                      <a:pt x="726" y="34"/>
                    </a:lnTo>
                    <a:lnTo>
                      <a:pt x="729" y="34"/>
                    </a:lnTo>
                    <a:lnTo>
                      <a:pt x="733" y="34"/>
                    </a:lnTo>
                    <a:lnTo>
                      <a:pt x="737" y="34"/>
                    </a:lnTo>
                    <a:lnTo>
                      <a:pt x="741" y="34"/>
                    </a:lnTo>
                    <a:lnTo>
                      <a:pt x="744" y="34"/>
                    </a:lnTo>
                    <a:lnTo>
                      <a:pt x="741" y="34"/>
                    </a:lnTo>
                    <a:lnTo>
                      <a:pt x="737" y="34"/>
                    </a:lnTo>
                    <a:lnTo>
                      <a:pt x="737" y="30"/>
                    </a:lnTo>
                    <a:lnTo>
                      <a:pt x="737" y="34"/>
                    </a:lnTo>
                    <a:lnTo>
                      <a:pt x="741" y="34"/>
                    </a:lnTo>
                    <a:lnTo>
                      <a:pt x="744" y="34"/>
                    </a:lnTo>
                    <a:lnTo>
                      <a:pt x="748" y="34"/>
                    </a:lnTo>
                    <a:lnTo>
                      <a:pt x="752" y="34"/>
                    </a:lnTo>
                    <a:lnTo>
                      <a:pt x="756" y="34"/>
                    </a:lnTo>
                    <a:lnTo>
                      <a:pt x="756" y="30"/>
                    </a:lnTo>
                    <a:lnTo>
                      <a:pt x="752" y="30"/>
                    </a:lnTo>
                    <a:lnTo>
                      <a:pt x="748" y="30"/>
                    </a:lnTo>
                    <a:lnTo>
                      <a:pt x="744" y="30"/>
                    </a:lnTo>
                    <a:lnTo>
                      <a:pt x="741" y="30"/>
                    </a:lnTo>
                    <a:lnTo>
                      <a:pt x="737" y="30"/>
                    </a:lnTo>
                    <a:lnTo>
                      <a:pt x="737" y="26"/>
                    </a:lnTo>
                    <a:lnTo>
                      <a:pt x="741" y="26"/>
                    </a:lnTo>
                    <a:lnTo>
                      <a:pt x="744" y="26"/>
                    </a:lnTo>
                    <a:lnTo>
                      <a:pt x="744" y="30"/>
                    </a:lnTo>
                    <a:lnTo>
                      <a:pt x="748" y="30"/>
                    </a:lnTo>
                    <a:lnTo>
                      <a:pt x="748" y="26"/>
                    </a:lnTo>
                    <a:lnTo>
                      <a:pt x="752" y="26"/>
                    </a:lnTo>
                    <a:lnTo>
                      <a:pt x="756" y="26"/>
                    </a:lnTo>
                    <a:lnTo>
                      <a:pt x="756" y="30"/>
                    </a:lnTo>
                    <a:lnTo>
                      <a:pt x="759" y="30"/>
                    </a:lnTo>
                    <a:lnTo>
                      <a:pt x="763" y="30"/>
                    </a:lnTo>
                    <a:lnTo>
                      <a:pt x="771" y="30"/>
                    </a:lnTo>
                    <a:lnTo>
                      <a:pt x="774" y="30"/>
                    </a:lnTo>
                    <a:lnTo>
                      <a:pt x="774" y="34"/>
                    </a:lnTo>
                    <a:lnTo>
                      <a:pt x="778" y="34"/>
                    </a:lnTo>
                    <a:lnTo>
                      <a:pt x="782" y="34"/>
                    </a:lnTo>
                    <a:lnTo>
                      <a:pt x="786" y="37"/>
                    </a:lnTo>
                    <a:lnTo>
                      <a:pt x="789" y="37"/>
                    </a:lnTo>
                    <a:lnTo>
                      <a:pt x="793" y="37"/>
                    </a:lnTo>
                    <a:lnTo>
                      <a:pt x="793" y="41"/>
                    </a:lnTo>
                    <a:lnTo>
                      <a:pt x="797" y="41"/>
                    </a:lnTo>
                    <a:lnTo>
                      <a:pt x="801" y="41"/>
                    </a:lnTo>
                    <a:lnTo>
                      <a:pt x="805" y="41"/>
                    </a:lnTo>
                    <a:lnTo>
                      <a:pt x="808" y="41"/>
                    </a:lnTo>
                    <a:lnTo>
                      <a:pt x="812" y="41"/>
                    </a:lnTo>
                    <a:lnTo>
                      <a:pt x="816" y="41"/>
                    </a:lnTo>
                    <a:lnTo>
                      <a:pt x="820" y="41"/>
                    </a:lnTo>
                    <a:lnTo>
                      <a:pt x="816" y="41"/>
                    </a:lnTo>
                    <a:lnTo>
                      <a:pt x="816" y="45"/>
                    </a:lnTo>
                    <a:lnTo>
                      <a:pt x="816" y="41"/>
                    </a:lnTo>
                    <a:lnTo>
                      <a:pt x="820" y="41"/>
                    </a:lnTo>
                    <a:lnTo>
                      <a:pt x="820" y="45"/>
                    </a:lnTo>
                    <a:lnTo>
                      <a:pt x="816" y="45"/>
                    </a:lnTo>
                    <a:lnTo>
                      <a:pt x="820" y="45"/>
                    </a:lnTo>
                    <a:lnTo>
                      <a:pt x="823" y="49"/>
                    </a:lnTo>
                    <a:lnTo>
                      <a:pt x="827" y="49"/>
                    </a:lnTo>
                    <a:lnTo>
                      <a:pt x="831" y="49"/>
                    </a:lnTo>
                    <a:lnTo>
                      <a:pt x="835" y="49"/>
                    </a:lnTo>
                    <a:lnTo>
                      <a:pt x="831" y="45"/>
                    </a:lnTo>
                    <a:lnTo>
                      <a:pt x="827" y="45"/>
                    </a:lnTo>
                    <a:lnTo>
                      <a:pt x="823" y="45"/>
                    </a:lnTo>
                    <a:lnTo>
                      <a:pt x="827" y="41"/>
                    </a:lnTo>
                    <a:lnTo>
                      <a:pt x="831" y="41"/>
                    </a:lnTo>
                    <a:lnTo>
                      <a:pt x="835" y="41"/>
                    </a:lnTo>
                    <a:lnTo>
                      <a:pt x="838" y="41"/>
                    </a:lnTo>
                    <a:lnTo>
                      <a:pt x="842" y="41"/>
                    </a:lnTo>
                    <a:lnTo>
                      <a:pt x="842" y="45"/>
                    </a:lnTo>
                    <a:lnTo>
                      <a:pt x="838" y="45"/>
                    </a:lnTo>
                    <a:lnTo>
                      <a:pt x="838" y="49"/>
                    </a:lnTo>
                    <a:lnTo>
                      <a:pt x="835" y="49"/>
                    </a:lnTo>
                    <a:lnTo>
                      <a:pt x="838" y="49"/>
                    </a:lnTo>
                    <a:lnTo>
                      <a:pt x="842" y="49"/>
                    </a:lnTo>
                    <a:lnTo>
                      <a:pt x="846" y="49"/>
                    </a:lnTo>
                    <a:lnTo>
                      <a:pt x="850" y="49"/>
                    </a:lnTo>
                    <a:lnTo>
                      <a:pt x="846" y="52"/>
                    </a:lnTo>
                    <a:lnTo>
                      <a:pt x="842" y="52"/>
                    </a:lnTo>
                    <a:lnTo>
                      <a:pt x="846" y="52"/>
                    </a:lnTo>
                    <a:lnTo>
                      <a:pt x="850" y="52"/>
                    </a:lnTo>
                    <a:lnTo>
                      <a:pt x="850" y="49"/>
                    </a:lnTo>
                    <a:lnTo>
                      <a:pt x="853" y="52"/>
                    </a:lnTo>
                    <a:lnTo>
                      <a:pt x="850" y="52"/>
                    </a:lnTo>
                    <a:lnTo>
                      <a:pt x="850" y="56"/>
                    </a:lnTo>
                    <a:lnTo>
                      <a:pt x="846" y="56"/>
                    </a:lnTo>
                    <a:lnTo>
                      <a:pt x="850" y="56"/>
                    </a:lnTo>
                    <a:lnTo>
                      <a:pt x="853" y="56"/>
                    </a:lnTo>
                    <a:lnTo>
                      <a:pt x="857" y="56"/>
                    </a:lnTo>
                    <a:lnTo>
                      <a:pt x="853" y="56"/>
                    </a:lnTo>
                    <a:lnTo>
                      <a:pt x="857" y="56"/>
                    </a:lnTo>
                    <a:lnTo>
                      <a:pt x="861" y="56"/>
                    </a:lnTo>
                    <a:lnTo>
                      <a:pt x="865" y="56"/>
                    </a:lnTo>
                    <a:lnTo>
                      <a:pt x="868" y="56"/>
                    </a:lnTo>
                    <a:lnTo>
                      <a:pt x="865" y="56"/>
                    </a:lnTo>
                    <a:lnTo>
                      <a:pt x="865" y="60"/>
                    </a:lnTo>
                    <a:lnTo>
                      <a:pt x="868" y="56"/>
                    </a:lnTo>
                    <a:lnTo>
                      <a:pt x="872" y="56"/>
                    </a:lnTo>
                    <a:lnTo>
                      <a:pt x="876" y="56"/>
                    </a:lnTo>
                    <a:lnTo>
                      <a:pt x="880" y="60"/>
                    </a:lnTo>
                    <a:lnTo>
                      <a:pt x="883" y="60"/>
                    </a:lnTo>
                    <a:lnTo>
                      <a:pt x="880" y="60"/>
                    </a:lnTo>
                    <a:lnTo>
                      <a:pt x="880" y="64"/>
                    </a:lnTo>
                    <a:lnTo>
                      <a:pt x="872" y="64"/>
                    </a:lnTo>
                    <a:lnTo>
                      <a:pt x="868" y="64"/>
                    </a:lnTo>
                    <a:lnTo>
                      <a:pt x="865" y="64"/>
                    </a:lnTo>
                    <a:lnTo>
                      <a:pt x="861" y="64"/>
                    </a:lnTo>
                    <a:lnTo>
                      <a:pt x="857" y="64"/>
                    </a:lnTo>
                    <a:lnTo>
                      <a:pt x="857" y="67"/>
                    </a:lnTo>
                    <a:lnTo>
                      <a:pt x="853" y="67"/>
                    </a:lnTo>
                    <a:lnTo>
                      <a:pt x="853" y="64"/>
                    </a:lnTo>
                    <a:lnTo>
                      <a:pt x="850" y="64"/>
                    </a:lnTo>
                    <a:lnTo>
                      <a:pt x="853" y="67"/>
                    </a:lnTo>
                    <a:lnTo>
                      <a:pt x="850" y="67"/>
                    </a:lnTo>
                    <a:lnTo>
                      <a:pt x="846" y="67"/>
                    </a:lnTo>
                    <a:lnTo>
                      <a:pt x="842" y="71"/>
                    </a:lnTo>
                    <a:lnTo>
                      <a:pt x="838" y="71"/>
                    </a:lnTo>
                    <a:lnTo>
                      <a:pt x="835" y="67"/>
                    </a:lnTo>
                    <a:lnTo>
                      <a:pt x="835" y="64"/>
                    </a:lnTo>
                    <a:lnTo>
                      <a:pt x="838" y="64"/>
                    </a:lnTo>
                    <a:lnTo>
                      <a:pt x="835" y="64"/>
                    </a:lnTo>
                    <a:lnTo>
                      <a:pt x="831" y="64"/>
                    </a:lnTo>
                    <a:lnTo>
                      <a:pt x="831" y="67"/>
                    </a:lnTo>
                    <a:lnTo>
                      <a:pt x="835" y="71"/>
                    </a:lnTo>
                    <a:lnTo>
                      <a:pt x="838" y="71"/>
                    </a:lnTo>
                    <a:lnTo>
                      <a:pt x="835" y="71"/>
                    </a:lnTo>
                    <a:lnTo>
                      <a:pt x="835" y="75"/>
                    </a:lnTo>
                    <a:lnTo>
                      <a:pt x="831" y="75"/>
                    </a:lnTo>
                    <a:lnTo>
                      <a:pt x="831" y="71"/>
                    </a:lnTo>
                    <a:lnTo>
                      <a:pt x="827" y="71"/>
                    </a:lnTo>
                    <a:lnTo>
                      <a:pt x="823" y="71"/>
                    </a:lnTo>
                    <a:lnTo>
                      <a:pt x="827" y="71"/>
                    </a:lnTo>
                    <a:lnTo>
                      <a:pt x="827" y="75"/>
                    </a:lnTo>
                    <a:lnTo>
                      <a:pt x="823" y="75"/>
                    </a:lnTo>
                    <a:lnTo>
                      <a:pt x="823" y="79"/>
                    </a:lnTo>
                    <a:lnTo>
                      <a:pt x="820" y="79"/>
                    </a:lnTo>
                    <a:lnTo>
                      <a:pt x="816" y="75"/>
                    </a:lnTo>
                    <a:lnTo>
                      <a:pt x="812" y="75"/>
                    </a:lnTo>
                    <a:lnTo>
                      <a:pt x="808" y="75"/>
                    </a:lnTo>
                    <a:lnTo>
                      <a:pt x="808" y="71"/>
                    </a:lnTo>
                    <a:lnTo>
                      <a:pt x="805" y="71"/>
                    </a:lnTo>
                    <a:lnTo>
                      <a:pt x="801" y="71"/>
                    </a:lnTo>
                    <a:lnTo>
                      <a:pt x="805" y="71"/>
                    </a:lnTo>
                    <a:lnTo>
                      <a:pt x="805" y="75"/>
                    </a:lnTo>
                    <a:lnTo>
                      <a:pt x="808" y="75"/>
                    </a:lnTo>
                    <a:lnTo>
                      <a:pt x="812" y="75"/>
                    </a:lnTo>
                    <a:lnTo>
                      <a:pt x="812" y="79"/>
                    </a:lnTo>
                    <a:lnTo>
                      <a:pt x="808" y="79"/>
                    </a:lnTo>
                    <a:lnTo>
                      <a:pt x="805" y="79"/>
                    </a:lnTo>
                    <a:lnTo>
                      <a:pt x="805" y="75"/>
                    </a:lnTo>
                    <a:lnTo>
                      <a:pt x="801" y="75"/>
                    </a:lnTo>
                    <a:lnTo>
                      <a:pt x="797" y="75"/>
                    </a:lnTo>
                    <a:lnTo>
                      <a:pt x="793" y="75"/>
                    </a:lnTo>
                    <a:lnTo>
                      <a:pt x="797" y="75"/>
                    </a:lnTo>
                    <a:lnTo>
                      <a:pt x="801" y="79"/>
                    </a:lnTo>
                    <a:lnTo>
                      <a:pt x="797" y="79"/>
                    </a:lnTo>
                    <a:lnTo>
                      <a:pt x="793" y="79"/>
                    </a:lnTo>
                    <a:lnTo>
                      <a:pt x="789" y="79"/>
                    </a:lnTo>
                    <a:lnTo>
                      <a:pt x="786" y="79"/>
                    </a:lnTo>
                    <a:lnTo>
                      <a:pt x="782" y="79"/>
                    </a:lnTo>
                    <a:lnTo>
                      <a:pt x="778" y="79"/>
                    </a:lnTo>
                    <a:lnTo>
                      <a:pt x="774" y="79"/>
                    </a:lnTo>
                    <a:lnTo>
                      <a:pt x="771" y="79"/>
                    </a:lnTo>
                    <a:lnTo>
                      <a:pt x="767" y="75"/>
                    </a:lnTo>
                    <a:lnTo>
                      <a:pt x="763" y="75"/>
                    </a:lnTo>
                    <a:lnTo>
                      <a:pt x="759" y="75"/>
                    </a:lnTo>
                    <a:lnTo>
                      <a:pt x="756" y="75"/>
                    </a:lnTo>
                    <a:lnTo>
                      <a:pt x="756" y="71"/>
                    </a:lnTo>
                    <a:lnTo>
                      <a:pt x="759" y="71"/>
                    </a:lnTo>
                    <a:lnTo>
                      <a:pt x="763" y="71"/>
                    </a:lnTo>
                    <a:lnTo>
                      <a:pt x="771" y="71"/>
                    </a:lnTo>
                    <a:lnTo>
                      <a:pt x="774" y="71"/>
                    </a:lnTo>
                    <a:lnTo>
                      <a:pt x="778" y="71"/>
                    </a:lnTo>
                    <a:lnTo>
                      <a:pt x="774" y="71"/>
                    </a:lnTo>
                    <a:lnTo>
                      <a:pt x="771" y="71"/>
                    </a:lnTo>
                    <a:lnTo>
                      <a:pt x="767" y="71"/>
                    </a:lnTo>
                    <a:lnTo>
                      <a:pt x="763" y="71"/>
                    </a:lnTo>
                    <a:lnTo>
                      <a:pt x="759" y="71"/>
                    </a:lnTo>
                    <a:lnTo>
                      <a:pt x="756" y="71"/>
                    </a:lnTo>
                    <a:lnTo>
                      <a:pt x="752" y="71"/>
                    </a:lnTo>
                    <a:lnTo>
                      <a:pt x="744" y="67"/>
                    </a:lnTo>
                    <a:lnTo>
                      <a:pt x="748" y="67"/>
                    </a:lnTo>
                    <a:lnTo>
                      <a:pt x="752" y="67"/>
                    </a:lnTo>
                    <a:lnTo>
                      <a:pt x="756" y="67"/>
                    </a:lnTo>
                    <a:lnTo>
                      <a:pt x="752" y="67"/>
                    </a:lnTo>
                    <a:lnTo>
                      <a:pt x="748" y="67"/>
                    </a:lnTo>
                    <a:lnTo>
                      <a:pt x="744" y="67"/>
                    </a:lnTo>
                    <a:lnTo>
                      <a:pt x="741" y="67"/>
                    </a:lnTo>
                    <a:lnTo>
                      <a:pt x="737" y="67"/>
                    </a:lnTo>
                    <a:lnTo>
                      <a:pt x="737" y="64"/>
                    </a:lnTo>
                    <a:lnTo>
                      <a:pt x="741" y="64"/>
                    </a:lnTo>
                    <a:lnTo>
                      <a:pt x="744" y="64"/>
                    </a:lnTo>
                    <a:lnTo>
                      <a:pt x="748" y="64"/>
                    </a:lnTo>
                    <a:lnTo>
                      <a:pt x="752" y="64"/>
                    </a:lnTo>
                    <a:lnTo>
                      <a:pt x="756" y="64"/>
                    </a:lnTo>
                    <a:lnTo>
                      <a:pt x="759" y="64"/>
                    </a:lnTo>
                    <a:lnTo>
                      <a:pt x="763" y="64"/>
                    </a:lnTo>
                    <a:lnTo>
                      <a:pt x="767" y="64"/>
                    </a:lnTo>
                    <a:lnTo>
                      <a:pt x="771" y="64"/>
                    </a:lnTo>
                    <a:lnTo>
                      <a:pt x="774" y="64"/>
                    </a:lnTo>
                    <a:lnTo>
                      <a:pt x="778" y="64"/>
                    </a:lnTo>
                    <a:lnTo>
                      <a:pt x="782" y="64"/>
                    </a:lnTo>
                    <a:lnTo>
                      <a:pt x="786" y="64"/>
                    </a:lnTo>
                    <a:lnTo>
                      <a:pt x="789" y="60"/>
                    </a:lnTo>
                    <a:lnTo>
                      <a:pt x="793" y="60"/>
                    </a:lnTo>
                    <a:lnTo>
                      <a:pt x="797" y="60"/>
                    </a:lnTo>
                    <a:lnTo>
                      <a:pt x="793" y="60"/>
                    </a:lnTo>
                    <a:lnTo>
                      <a:pt x="789" y="60"/>
                    </a:lnTo>
                    <a:lnTo>
                      <a:pt x="786" y="60"/>
                    </a:lnTo>
                    <a:lnTo>
                      <a:pt x="782" y="60"/>
                    </a:lnTo>
                    <a:lnTo>
                      <a:pt x="774" y="60"/>
                    </a:lnTo>
                    <a:lnTo>
                      <a:pt x="771" y="60"/>
                    </a:lnTo>
                    <a:lnTo>
                      <a:pt x="763" y="60"/>
                    </a:lnTo>
                    <a:lnTo>
                      <a:pt x="767" y="60"/>
                    </a:lnTo>
                    <a:lnTo>
                      <a:pt x="771" y="60"/>
                    </a:lnTo>
                    <a:lnTo>
                      <a:pt x="774" y="60"/>
                    </a:lnTo>
                    <a:lnTo>
                      <a:pt x="778" y="60"/>
                    </a:lnTo>
                    <a:lnTo>
                      <a:pt x="782" y="60"/>
                    </a:lnTo>
                    <a:lnTo>
                      <a:pt x="786" y="60"/>
                    </a:lnTo>
                    <a:lnTo>
                      <a:pt x="782" y="60"/>
                    </a:lnTo>
                    <a:lnTo>
                      <a:pt x="778" y="60"/>
                    </a:lnTo>
                    <a:lnTo>
                      <a:pt x="774" y="60"/>
                    </a:lnTo>
                    <a:lnTo>
                      <a:pt x="771" y="60"/>
                    </a:lnTo>
                    <a:lnTo>
                      <a:pt x="767" y="60"/>
                    </a:lnTo>
                    <a:lnTo>
                      <a:pt x="763" y="60"/>
                    </a:lnTo>
                    <a:lnTo>
                      <a:pt x="767" y="60"/>
                    </a:lnTo>
                    <a:lnTo>
                      <a:pt x="771" y="56"/>
                    </a:lnTo>
                    <a:lnTo>
                      <a:pt x="767" y="56"/>
                    </a:lnTo>
                    <a:lnTo>
                      <a:pt x="763" y="56"/>
                    </a:lnTo>
                    <a:lnTo>
                      <a:pt x="759" y="60"/>
                    </a:lnTo>
                    <a:lnTo>
                      <a:pt x="756" y="60"/>
                    </a:lnTo>
                    <a:lnTo>
                      <a:pt x="756" y="56"/>
                    </a:lnTo>
                    <a:lnTo>
                      <a:pt x="756" y="60"/>
                    </a:lnTo>
                    <a:lnTo>
                      <a:pt x="752" y="60"/>
                    </a:lnTo>
                    <a:lnTo>
                      <a:pt x="752" y="56"/>
                    </a:lnTo>
                    <a:lnTo>
                      <a:pt x="752" y="60"/>
                    </a:lnTo>
                    <a:lnTo>
                      <a:pt x="748" y="60"/>
                    </a:lnTo>
                    <a:lnTo>
                      <a:pt x="744" y="60"/>
                    </a:lnTo>
                    <a:lnTo>
                      <a:pt x="741" y="60"/>
                    </a:lnTo>
                    <a:lnTo>
                      <a:pt x="737" y="60"/>
                    </a:lnTo>
                    <a:lnTo>
                      <a:pt x="741" y="60"/>
                    </a:lnTo>
                    <a:lnTo>
                      <a:pt x="737" y="60"/>
                    </a:lnTo>
                    <a:lnTo>
                      <a:pt x="733" y="60"/>
                    </a:lnTo>
                    <a:lnTo>
                      <a:pt x="737" y="60"/>
                    </a:lnTo>
                    <a:lnTo>
                      <a:pt x="733" y="60"/>
                    </a:lnTo>
                    <a:lnTo>
                      <a:pt x="729" y="60"/>
                    </a:lnTo>
                    <a:lnTo>
                      <a:pt x="726" y="60"/>
                    </a:lnTo>
                    <a:lnTo>
                      <a:pt x="722" y="60"/>
                    </a:lnTo>
                    <a:lnTo>
                      <a:pt x="718" y="60"/>
                    </a:lnTo>
                    <a:lnTo>
                      <a:pt x="714" y="60"/>
                    </a:lnTo>
                    <a:lnTo>
                      <a:pt x="714" y="56"/>
                    </a:lnTo>
                    <a:lnTo>
                      <a:pt x="718" y="56"/>
                    </a:lnTo>
                    <a:lnTo>
                      <a:pt x="722" y="56"/>
                    </a:lnTo>
                    <a:lnTo>
                      <a:pt x="726" y="56"/>
                    </a:lnTo>
                    <a:lnTo>
                      <a:pt x="729" y="56"/>
                    </a:lnTo>
                    <a:lnTo>
                      <a:pt x="733" y="56"/>
                    </a:lnTo>
                    <a:lnTo>
                      <a:pt x="737" y="52"/>
                    </a:lnTo>
                    <a:lnTo>
                      <a:pt x="733" y="52"/>
                    </a:lnTo>
                    <a:lnTo>
                      <a:pt x="729" y="52"/>
                    </a:lnTo>
                    <a:lnTo>
                      <a:pt x="729" y="56"/>
                    </a:lnTo>
                    <a:lnTo>
                      <a:pt x="726" y="56"/>
                    </a:lnTo>
                    <a:lnTo>
                      <a:pt x="722" y="56"/>
                    </a:lnTo>
                    <a:lnTo>
                      <a:pt x="718" y="56"/>
                    </a:lnTo>
                    <a:close/>
                    <a:moveTo>
                      <a:pt x="384" y="128"/>
                    </a:moveTo>
                    <a:lnTo>
                      <a:pt x="376" y="124"/>
                    </a:lnTo>
                    <a:lnTo>
                      <a:pt x="372" y="124"/>
                    </a:lnTo>
                    <a:lnTo>
                      <a:pt x="369" y="124"/>
                    </a:lnTo>
                    <a:lnTo>
                      <a:pt x="372" y="124"/>
                    </a:lnTo>
                    <a:lnTo>
                      <a:pt x="372" y="120"/>
                    </a:lnTo>
                    <a:lnTo>
                      <a:pt x="376" y="120"/>
                    </a:lnTo>
                    <a:lnTo>
                      <a:pt x="380" y="120"/>
                    </a:lnTo>
                    <a:lnTo>
                      <a:pt x="384" y="120"/>
                    </a:lnTo>
                    <a:lnTo>
                      <a:pt x="395" y="120"/>
                    </a:lnTo>
                    <a:lnTo>
                      <a:pt x="399" y="120"/>
                    </a:lnTo>
                    <a:lnTo>
                      <a:pt x="402" y="120"/>
                    </a:lnTo>
                    <a:lnTo>
                      <a:pt x="406" y="120"/>
                    </a:lnTo>
                    <a:lnTo>
                      <a:pt x="406" y="116"/>
                    </a:lnTo>
                    <a:lnTo>
                      <a:pt x="410" y="116"/>
                    </a:lnTo>
                    <a:lnTo>
                      <a:pt x="406" y="116"/>
                    </a:lnTo>
                    <a:lnTo>
                      <a:pt x="402" y="116"/>
                    </a:lnTo>
                    <a:lnTo>
                      <a:pt x="399" y="116"/>
                    </a:lnTo>
                    <a:lnTo>
                      <a:pt x="395" y="120"/>
                    </a:lnTo>
                    <a:lnTo>
                      <a:pt x="391" y="120"/>
                    </a:lnTo>
                    <a:lnTo>
                      <a:pt x="387" y="120"/>
                    </a:lnTo>
                    <a:lnTo>
                      <a:pt x="384" y="120"/>
                    </a:lnTo>
                    <a:lnTo>
                      <a:pt x="376" y="120"/>
                    </a:lnTo>
                    <a:lnTo>
                      <a:pt x="376" y="116"/>
                    </a:lnTo>
                    <a:lnTo>
                      <a:pt x="380" y="116"/>
                    </a:lnTo>
                    <a:lnTo>
                      <a:pt x="384" y="116"/>
                    </a:lnTo>
                    <a:lnTo>
                      <a:pt x="387" y="116"/>
                    </a:lnTo>
                    <a:lnTo>
                      <a:pt x="391" y="116"/>
                    </a:lnTo>
                    <a:lnTo>
                      <a:pt x="395" y="116"/>
                    </a:lnTo>
                    <a:lnTo>
                      <a:pt x="399" y="116"/>
                    </a:lnTo>
                    <a:lnTo>
                      <a:pt x="399" y="112"/>
                    </a:lnTo>
                    <a:lnTo>
                      <a:pt x="399" y="116"/>
                    </a:lnTo>
                    <a:lnTo>
                      <a:pt x="402" y="116"/>
                    </a:lnTo>
                    <a:lnTo>
                      <a:pt x="406" y="116"/>
                    </a:lnTo>
                    <a:lnTo>
                      <a:pt x="406" y="112"/>
                    </a:lnTo>
                    <a:lnTo>
                      <a:pt x="410" y="112"/>
                    </a:lnTo>
                    <a:lnTo>
                      <a:pt x="414" y="112"/>
                    </a:lnTo>
                    <a:lnTo>
                      <a:pt x="410" y="112"/>
                    </a:lnTo>
                    <a:lnTo>
                      <a:pt x="406" y="112"/>
                    </a:lnTo>
                    <a:lnTo>
                      <a:pt x="402" y="112"/>
                    </a:lnTo>
                    <a:lnTo>
                      <a:pt x="399" y="112"/>
                    </a:lnTo>
                    <a:lnTo>
                      <a:pt x="395" y="112"/>
                    </a:lnTo>
                    <a:lnTo>
                      <a:pt x="387" y="112"/>
                    </a:lnTo>
                    <a:lnTo>
                      <a:pt x="384" y="112"/>
                    </a:lnTo>
                    <a:lnTo>
                      <a:pt x="387" y="112"/>
                    </a:lnTo>
                    <a:lnTo>
                      <a:pt x="384" y="112"/>
                    </a:lnTo>
                    <a:lnTo>
                      <a:pt x="384" y="109"/>
                    </a:lnTo>
                    <a:lnTo>
                      <a:pt x="387" y="109"/>
                    </a:lnTo>
                    <a:lnTo>
                      <a:pt x="391" y="109"/>
                    </a:lnTo>
                    <a:lnTo>
                      <a:pt x="395" y="109"/>
                    </a:lnTo>
                    <a:lnTo>
                      <a:pt x="399" y="109"/>
                    </a:lnTo>
                    <a:lnTo>
                      <a:pt x="402" y="109"/>
                    </a:lnTo>
                    <a:lnTo>
                      <a:pt x="406" y="109"/>
                    </a:lnTo>
                    <a:lnTo>
                      <a:pt x="410" y="109"/>
                    </a:lnTo>
                    <a:lnTo>
                      <a:pt x="414" y="109"/>
                    </a:lnTo>
                    <a:lnTo>
                      <a:pt x="417" y="109"/>
                    </a:lnTo>
                    <a:lnTo>
                      <a:pt x="414" y="109"/>
                    </a:lnTo>
                    <a:lnTo>
                      <a:pt x="410" y="109"/>
                    </a:lnTo>
                    <a:lnTo>
                      <a:pt x="406" y="109"/>
                    </a:lnTo>
                    <a:lnTo>
                      <a:pt x="402" y="109"/>
                    </a:lnTo>
                    <a:lnTo>
                      <a:pt x="399" y="109"/>
                    </a:lnTo>
                    <a:lnTo>
                      <a:pt x="395" y="109"/>
                    </a:lnTo>
                    <a:lnTo>
                      <a:pt x="399" y="105"/>
                    </a:lnTo>
                    <a:lnTo>
                      <a:pt x="402" y="105"/>
                    </a:lnTo>
                    <a:lnTo>
                      <a:pt x="406" y="105"/>
                    </a:lnTo>
                    <a:lnTo>
                      <a:pt x="410" y="105"/>
                    </a:lnTo>
                    <a:lnTo>
                      <a:pt x="414" y="105"/>
                    </a:lnTo>
                    <a:lnTo>
                      <a:pt x="417" y="105"/>
                    </a:lnTo>
                    <a:lnTo>
                      <a:pt x="414" y="105"/>
                    </a:lnTo>
                    <a:lnTo>
                      <a:pt x="417" y="105"/>
                    </a:lnTo>
                    <a:lnTo>
                      <a:pt x="421" y="105"/>
                    </a:lnTo>
                    <a:lnTo>
                      <a:pt x="425" y="105"/>
                    </a:lnTo>
                    <a:lnTo>
                      <a:pt x="425" y="109"/>
                    </a:lnTo>
                    <a:lnTo>
                      <a:pt x="429" y="109"/>
                    </a:lnTo>
                    <a:lnTo>
                      <a:pt x="433" y="109"/>
                    </a:lnTo>
                    <a:lnTo>
                      <a:pt x="436" y="109"/>
                    </a:lnTo>
                    <a:lnTo>
                      <a:pt x="440" y="109"/>
                    </a:lnTo>
                    <a:lnTo>
                      <a:pt x="444" y="109"/>
                    </a:lnTo>
                    <a:lnTo>
                      <a:pt x="448" y="109"/>
                    </a:lnTo>
                    <a:lnTo>
                      <a:pt x="451" y="109"/>
                    </a:lnTo>
                    <a:lnTo>
                      <a:pt x="451" y="112"/>
                    </a:lnTo>
                    <a:lnTo>
                      <a:pt x="455" y="112"/>
                    </a:lnTo>
                    <a:lnTo>
                      <a:pt x="459" y="112"/>
                    </a:lnTo>
                    <a:lnTo>
                      <a:pt x="463" y="112"/>
                    </a:lnTo>
                    <a:lnTo>
                      <a:pt x="459" y="112"/>
                    </a:lnTo>
                    <a:lnTo>
                      <a:pt x="455" y="116"/>
                    </a:lnTo>
                    <a:lnTo>
                      <a:pt x="459" y="116"/>
                    </a:lnTo>
                    <a:lnTo>
                      <a:pt x="463" y="116"/>
                    </a:lnTo>
                    <a:lnTo>
                      <a:pt x="466" y="116"/>
                    </a:lnTo>
                    <a:lnTo>
                      <a:pt x="470" y="116"/>
                    </a:lnTo>
                    <a:lnTo>
                      <a:pt x="466" y="116"/>
                    </a:lnTo>
                    <a:lnTo>
                      <a:pt x="470" y="120"/>
                    </a:lnTo>
                    <a:lnTo>
                      <a:pt x="474" y="120"/>
                    </a:lnTo>
                    <a:lnTo>
                      <a:pt x="478" y="120"/>
                    </a:lnTo>
                    <a:lnTo>
                      <a:pt x="481" y="120"/>
                    </a:lnTo>
                    <a:lnTo>
                      <a:pt x="485" y="120"/>
                    </a:lnTo>
                    <a:lnTo>
                      <a:pt x="489" y="120"/>
                    </a:lnTo>
                    <a:lnTo>
                      <a:pt x="493" y="120"/>
                    </a:lnTo>
                    <a:lnTo>
                      <a:pt x="496" y="120"/>
                    </a:lnTo>
                    <a:lnTo>
                      <a:pt x="500" y="120"/>
                    </a:lnTo>
                    <a:lnTo>
                      <a:pt x="504" y="120"/>
                    </a:lnTo>
                    <a:lnTo>
                      <a:pt x="508" y="120"/>
                    </a:lnTo>
                    <a:lnTo>
                      <a:pt x="508" y="116"/>
                    </a:lnTo>
                    <a:lnTo>
                      <a:pt x="504" y="116"/>
                    </a:lnTo>
                    <a:lnTo>
                      <a:pt x="500" y="116"/>
                    </a:lnTo>
                    <a:lnTo>
                      <a:pt x="496" y="116"/>
                    </a:lnTo>
                    <a:lnTo>
                      <a:pt x="496" y="112"/>
                    </a:lnTo>
                    <a:lnTo>
                      <a:pt x="493" y="112"/>
                    </a:lnTo>
                    <a:lnTo>
                      <a:pt x="493" y="116"/>
                    </a:lnTo>
                    <a:lnTo>
                      <a:pt x="489" y="112"/>
                    </a:lnTo>
                    <a:lnTo>
                      <a:pt x="493" y="112"/>
                    </a:lnTo>
                    <a:lnTo>
                      <a:pt x="496" y="112"/>
                    </a:lnTo>
                    <a:lnTo>
                      <a:pt x="500" y="112"/>
                    </a:lnTo>
                    <a:lnTo>
                      <a:pt x="500" y="109"/>
                    </a:lnTo>
                    <a:lnTo>
                      <a:pt x="493" y="109"/>
                    </a:lnTo>
                    <a:lnTo>
                      <a:pt x="489" y="109"/>
                    </a:lnTo>
                    <a:lnTo>
                      <a:pt x="485" y="109"/>
                    </a:lnTo>
                    <a:lnTo>
                      <a:pt x="485" y="105"/>
                    </a:lnTo>
                    <a:lnTo>
                      <a:pt x="489" y="105"/>
                    </a:lnTo>
                    <a:lnTo>
                      <a:pt x="493" y="105"/>
                    </a:lnTo>
                    <a:lnTo>
                      <a:pt x="493" y="101"/>
                    </a:lnTo>
                    <a:lnTo>
                      <a:pt x="496" y="101"/>
                    </a:lnTo>
                    <a:lnTo>
                      <a:pt x="500" y="101"/>
                    </a:lnTo>
                    <a:lnTo>
                      <a:pt x="500" y="97"/>
                    </a:lnTo>
                    <a:lnTo>
                      <a:pt x="504" y="97"/>
                    </a:lnTo>
                    <a:lnTo>
                      <a:pt x="508" y="97"/>
                    </a:lnTo>
                    <a:lnTo>
                      <a:pt x="511" y="97"/>
                    </a:lnTo>
                    <a:lnTo>
                      <a:pt x="511" y="101"/>
                    </a:lnTo>
                    <a:lnTo>
                      <a:pt x="515" y="101"/>
                    </a:lnTo>
                    <a:lnTo>
                      <a:pt x="511" y="101"/>
                    </a:lnTo>
                    <a:lnTo>
                      <a:pt x="511" y="105"/>
                    </a:lnTo>
                    <a:lnTo>
                      <a:pt x="515" y="105"/>
                    </a:lnTo>
                    <a:lnTo>
                      <a:pt x="519" y="109"/>
                    </a:lnTo>
                    <a:lnTo>
                      <a:pt x="515" y="109"/>
                    </a:lnTo>
                    <a:lnTo>
                      <a:pt x="515" y="112"/>
                    </a:lnTo>
                    <a:lnTo>
                      <a:pt x="519" y="112"/>
                    </a:lnTo>
                    <a:lnTo>
                      <a:pt x="523" y="112"/>
                    </a:lnTo>
                    <a:lnTo>
                      <a:pt x="526" y="112"/>
                    </a:lnTo>
                    <a:lnTo>
                      <a:pt x="523" y="112"/>
                    </a:lnTo>
                    <a:lnTo>
                      <a:pt x="519" y="116"/>
                    </a:lnTo>
                    <a:lnTo>
                      <a:pt x="523" y="116"/>
                    </a:lnTo>
                    <a:lnTo>
                      <a:pt x="526" y="112"/>
                    </a:lnTo>
                    <a:lnTo>
                      <a:pt x="530" y="112"/>
                    </a:lnTo>
                    <a:lnTo>
                      <a:pt x="534" y="112"/>
                    </a:lnTo>
                    <a:lnTo>
                      <a:pt x="534" y="116"/>
                    </a:lnTo>
                    <a:lnTo>
                      <a:pt x="538" y="116"/>
                    </a:lnTo>
                    <a:lnTo>
                      <a:pt x="541" y="116"/>
                    </a:lnTo>
                    <a:lnTo>
                      <a:pt x="538" y="116"/>
                    </a:lnTo>
                    <a:lnTo>
                      <a:pt x="538" y="112"/>
                    </a:lnTo>
                    <a:lnTo>
                      <a:pt x="541" y="112"/>
                    </a:lnTo>
                    <a:lnTo>
                      <a:pt x="545" y="112"/>
                    </a:lnTo>
                    <a:lnTo>
                      <a:pt x="549" y="112"/>
                    </a:lnTo>
                    <a:lnTo>
                      <a:pt x="553" y="112"/>
                    </a:lnTo>
                    <a:lnTo>
                      <a:pt x="557" y="112"/>
                    </a:lnTo>
                    <a:lnTo>
                      <a:pt x="560" y="112"/>
                    </a:lnTo>
                    <a:lnTo>
                      <a:pt x="560" y="116"/>
                    </a:lnTo>
                    <a:lnTo>
                      <a:pt x="564" y="116"/>
                    </a:lnTo>
                    <a:lnTo>
                      <a:pt x="560" y="120"/>
                    </a:lnTo>
                    <a:lnTo>
                      <a:pt x="557" y="120"/>
                    </a:lnTo>
                    <a:lnTo>
                      <a:pt x="560" y="120"/>
                    </a:lnTo>
                    <a:lnTo>
                      <a:pt x="557" y="124"/>
                    </a:lnTo>
                    <a:lnTo>
                      <a:pt x="553" y="124"/>
                    </a:lnTo>
                    <a:lnTo>
                      <a:pt x="553" y="128"/>
                    </a:lnTo>
                    <a:lnTo>
                      <a:pt x="549" y="128"/>
                    </a:lnTo>
                    <a:lnTo>
                      <a:pt x="545" y="128"/>
                    </a:lnTo>
                    <a:lnTo>
                      <a:pt x="541" y="128"/>
                    </a:lnTo>
                    <a:lnTo>
                      <a:pt x="538" y="128"/>
                    </a:lnTo>
                    <a:lnTo>
                      <a:pt x="534" y="128"/>
                    </a:lnTo>
                    <a:lnTo>
                      <a:pt x="530" y="128"/>
                    </a:lnTo>
                    <a:lnTo>
                      <a:pt x="526" y="128"/>
                    </a:lnTo>
                    <a:lnTo>
                      <a:pt x="523" y="128"/>
                    </a:lnTo>
                    <a:lnTo>
                      <a:pt x="519" y="128"/>
                    </a:lnTo>
                    <a:lnTo>
                      <a:pt x="515" y="128"/>
                    </a:lnTo>
                    <a:lnTo>
                      <a:pt x="511" y="128"/>
                    </a:lnTo>
                    <a:lnTo>
                      <a:pt x="508" y="128"/>
                    </a:lnTo>
                    <a:lnTo>
                      <a:pt x="511" y="128"/>
                    </a:lnTo>
                    <a:lnTo>
                      <a:pt x="508" y="128"/>
                    </a:lnTo>
                    <a:lnTo>
                      <a:pt x="504" y="128"/>
                    </a:lnTo>
                    <a:lnTo>
                      <a:pt x="500" y="128"/>
                    </a:lnTo>
                    <a:lnTo>
                      <a:pt x="500" y="131"/>
                    </a:lnTo>
                    <a:lnTo>
                      <a:pt x="496" y="131"/>
                    </a:lnTo>
                    <a:lnTo>
                      <a:pt x="493" y="131"/>
                    </a:lnTo>
                    <a:lnTo>
                      <a:pt x="489" y="131"/>
                    </a:lnTo>
                    <a:lnTo>
                      <a:pt x="485" y="131"/>
                    </a:lnTo>
                    <a:lnTo>
                      <a:pt x="481" y="131"/>
                    </a:lnTo>
                    <a:lnTo>
                      <a:pt x="478" y="131"/>
                    </a:lnTo>
                    <a:lnTo>
                      <a:pt x="478" y="135"/>
                    </a:lnTo>
                    <a:lnTo>
                      <a:pt x="474" y="135"/>
                    </a:lnTo>
                    <a:lnTo>
                      <a:pt x="470" y="135"/>
                    </a:lnTo>
                    <a:lnTo>
                      <a:pt x="466" y="135"/>
                    </a:lnTo>
                    <a:lnTo>
                      <a:pt x="463" y="135"/>
                    </a:lnTo>
                    <a:lnTo>
                      <a:pt x="459" y="135"/>
                    </a:lnTo>
                    <a:lnTo>
                      <a:pt x="455" y="135"/>
                    </a:lnTo>
                    <a:lnTo>
                      <a:pt x="451" y="135"/>
                    </a:lnTo>
                    <a:lnTo>
                      <a:pt x="451" y="139"/>
                    </a:lnTo>
                    <a:lnTo>
                      <a:pt x="448" y="139"/>
                    </a:lnTo>
                    <a:lnTo>
                      <a:pt x="444" y="139"/>
                    </a:lnTo>
                    <a:lnTo>
                      <a:pt x="440" y="139"/>
                    </a:lnTo>
                    <a:lnTo>
                      <a:pt x="436" y="139"/>
                    </a:lnTo>
                    <a:lnTo>
                      <a:pt x="436" y="135"/>
                    </a:lnTo>
                    <a:lnTo>
                      <a:pt x="433" y="135"/>
                    </a:lnTo>
                    <a:lnTo>
                      <a:pt x="429" y="135"/>
                    </a:lnTo>
                    <a:lnTo>
                      <a:pt x="425" y="135"/>
                    </a:lnTo>
                    <a:lnTo>
                      <a:pt x="421" y="135"/>
                    </a:lnTo>
                    <a:lnTo>
                      <a:pt x="421" y="131"/>
                    </a:lnTo>
                    <a:lnTo>
                      <a:pt x="425" y="131"/>
                    </a:lnTo>
                    <a:lnTo>
                      <a:pt x="433" y="131"/>
                    </a:lnTo>
                    <a:lnTo>
                      <a:pt x="436" y="131"/>
                    </a:lnTo>
                    <a:lnTo>
                      <a:pt x="440" y="131"/>
                    </a:lnTo>
                    <a:lnTo>
                      <a:pt x="440" y="128"/>
                    </a:lnTo>
                    <a:lnTo>
                      <a:pt x="444" y="128"/>
                    </a:lnTo>
                    <a:lnTo>
                      <a:pt x="448" y="128"/>
                    </a:lnTo>
                    <a:lnTo>
                      <a:pt x="451" y="128"/>
                    </a:lnTo>
                    <a:lnTo>
                      <a:pt x="459" y="128"/>
                    </a:lnTo>
                    <a:lnTo>
                      <a:pt x="463" y="128"/>
                    </a:lnTo>
                    <a:lnTo>
                      <a:pt x="466" y="128"/>
                    </a:lnTo>
                    <a:lnTo>
                      <a:pt x="470" y="128"/>
                    </a:lnTo>
                    <a:lnTo>
                      <a:pt x="474" y="124"/>
                    </a:lnTo>
                    <a:lnTo>
                      <a:pt x="470" y="124"/>
                    </a:lnTo>
                    <a:lnTo>
                      <a:pt x="466" y="124"/>
                    </a:lnTo>
                    <a:lnTo>
                      <a:pt x="463" y="124"/>
                    </a:lnTo>
                    <a:lnTo>
                      <a:pt x="459" y="124"/>
                    </a:lnTo>
                    <a:lnTo>
                      <a:pt x="455" y="128"/>
                    </a:lnTo>
                    <a:lnTo>
                      <a:pt x="451" y="128"/>
                    </a:lnTo>
                    <a:lnTo>
                      <a:pt x="451" y="124"/>
                    </a:lnTo>
                    <a:lnTo>
                      <a:pt x="455" y="124"/>
                    </a:lnTo>
                    <a:lnTo>
                      <a:pt x="451" y="124"/>
                    </a:lnTo>
                    <a:lnTo>
                      <a:pt x="448" y="124"/>
                    </a:lnTo>
                    <a:lnTo>
                      <a:pt x="444" y="128"/>
                    </a:lnTo>
                    <a:lnTo>
                      <a:pt x="440" y="128"/>
                    </a:lnTo>
                    <a:lnTo>
                      <a:pt x="436" y="128"/>
                    </a:lnTo>
                    <a:lnTo>
                      <a:pt x="433" y="128"/>
                    </a:lnTo>
                    <a:lnTo>
                      <a:pt x="429" y="128"/>
                    </a:lnTo>
                    <a:lnTo>
                      <a:pt x="429" y="124"/>
                    </a:lnTo>
                    <a:lnTo>
                      <a:pt x="433" y="124"/>
                    </a:lnTo>
                    <a:lnTo>
                      <a:pt x="436" y="120"/>
                    </a:lnTo>
                    <a:lnTo>
                      <a:pt x="433" y="120"/>
                    </a:lnTo>
                    <a:lnTo>
                      <a:pt x="429" y="120"/>
                    </a:lnTo>
                    <a:lnTo>
                      <a:pt x="425" y="120"/>
                    </a:lnTo>
                    <a:lnTo>
                      <a:pt x="425" y="124"/>
                    </a:lnTo>
                    <a:lnTo>
                      <a:pt x="421" y="124"/>
                    </a:lnTo>
                    <a:lnTo>
                      <a:pt x="417" y="124"/>
                    </a:lnTo>
                    <a:lnTo>
                      <a:pt x="421" y="124"/>
                    </a:lnTo>
                    <a:lnTo>
                      <a:pt x="421" y="128"/>
                    </a:lnTo>
                    <a:lnTo>
                      <a:pt x="417" y="128"/>
                    </a:lnTo>
                    <a:lnTo>
                      <a:pt x="414" y="128"/>
                    </a:lnTo>
                    <a:lnTo>
                      <a:pt x="410" y="128"/>
                    </a:lnTo>
                    <a:lnTo>
                      <a:pt x="406" y="128"/>
                    </a:lnTo>
                    <a:lnTo>
                      <a:pt x="410" y="128"/>
                    </a:lnTo>
                    <a:lnTo>
                      <a:pt x="406" y="124"/>
                    </a:lnTo>
                    <a:lnTo>
                      <a:pt x="406" y="128"/>
                    </a:lnTo>
                    <a:lnTo>
                      <a:pt x="402" y="128"/>
                    </a:lnTo>
                    <a:lnTo>
                      <a:pt x="399" y="128"/>
                    </a:lnTo>
                    <a:lnTo>
                      <a:pt x="391" y="128"/>
                    </a:lnTo>
                    <a:lnTo>
                      <a:pt x="391" y="124"/>
                    </a:lnTo>
                    <a:lnTo>
                      <a:pt x="387" y="124"/>
                    </a:lnTo>
                    <a:lnTo>
                      <a:pt x="384" y="128"/>
                    </a:lnTo>
                    <a:close/>
                    <a:moveTo>
                      <a:pt x="876" y="316"/>
                    </a:moveTo>
                    <a:lnTo>
                      <a:pt x="872" y="316"/>
                    </a:lnTo>
                    <a:lnTo>
                      <a:pt x="872" y="312"/>
                    </a:lnTo>
                    <a:lnTo>
                      <a:pt x="872" y="308"/>
                    </a:lnTo>
                    <a:lnTo>
                      <a:pt x="872" y="304"/>
                    </a:lnTo>
                    <a:lnTo>
                      <a:pt x="868" y="304"/>
                    </a:lnTo>
                    <a:lnTo>
                      <a:pt x="865" y="308"/>
                    </a:lnTo>
                    <a:lnTo>
                      <a:pt x="861" y="308"/>
                    </a:lnTo>
                    <a:lnTo>
                      <a:pt x="857" y="304"/>
                    </a:lnTo>
                    <a:lnTo>
                      <a:pt x="857" y="308"/>
                    </a:lnTo>
                    <a:lnTo>
                      <a:pt x="853" y="308"/>
                    </a:lnTo>
                    <a:lnTo>
                      <a:pt x="850" y="308"/>
                    </a:lnTo>
                    <a:lnTo>
                      <a:pt x="850" y="304"/>
                    </a:lnTo>
                    <a:lnTo>
                      <a:pt x="853" y="300"/>
                    </a:lnTo>
                    <a:lnTo>
                      <a:pt x="857" y="300"/>
                    </a:lnTo>
                    <a:lnTo>
                      <a:pt x="861" y="300"/>
                    </a:lnTo>
                    <a:lnTo>
                      <a:pt x="865" y="300"/>
                    </a:lnTo>
                    <a:lnTo>
                      <a:pt x="865" y="297"/>
                    </a:lnTo>
                    <a:lnTo>
                      <a:pt x="861" y="297"/>
                    </a:lnTo>
                    <a:lnTo>
                      <a:pt x="861" y="293"/>
                    </a:lnTo>
                    <a:lnTo>
                      <a:pt x="861" y="289"/>
                    </a:lnTo>
                    <a:lnTo>
                      <a:pt x="865" y="289"/>
                    </a:lnTo>
                    <a:lnTo>
                      <a:pt x="865" y="285"/>
                    </a:lnTo>
                    <a:lnTo>
                      <a:pt x="865" y="282"/>
                    </a:lnTo>
                    <a:lnTo>
                      <a:pt x="865" y="278"/>
                    </a:lnTo>
                    <a:lnTo>
                      <a:pt x="868" y="274"/>
                    </a:lnTo>
                    <a:lnTo>
                      <a:pt x="868" y="270"/>
                    </a:lnTo>
                    <a:lnTo>
                      <a:pt x="872" y="270"/>
                    </a:lnTo>
                    <a:lnTo>
                      <a:pt x="876" y="270"/>
                    </a:lnTo>
                    <a:lnTo>
                      <a:pt x="876" y="274"/>
                    </a:lnTo>
                    <a:lnTo>
                      <a:pt x="876" y="270"/>
                    </a:lnTo>
                    <a:lnTo>
                      <a:pt x="880" y="270"/>
                    </a:lnTo>
                    <a:lnTo>
                      <a:pt x="880" y="274"/>
                    </a:lnTo>
                    <a:lnTo>
                      <a:pt x="883" y="274"/>
                    </a:lnTo>
                    <a:lnTo>
                      <a:pt x="880" y="274"/>
                    </a:lnTo>
                    <a:lnTo>
                      <a:pt x="880" y="278"/>
                    </a:lnTo>
                    <a:lnTo>
                      <a:pt x="883" y="278"/>
                    </a:lnTo>
                    <a:lnTo>
                      <a:pt x="883" y="282"/>
                    </a:lnTo>
                    <a:lnTo>
                      <a:pt x="887" y="282"/>
                    </a:lnTo>
                    <a:lnTo>
                      <a:pt x="887" y="278"/>
                    </a:lnTo>
                    <a:lnTo>
                      <a:pt x="891" y="278"/>
                    </a:lnTo>
                    <a:lnTo>
                      <a:pt x="895" y="278"/>
                    </a:lnTo>
                    <a:lnTo>
                      <a:pt x="895" y="282"/>
                    </a:lnTo>
                    <a:lnTo>
                      <a:pt x="898" y="282"/>
                    </a:lnTo>
                    <a:lnTo>
                      <a:pt x="902" y="282"/>
                    </a:lnTo>
                    <a:lnTo>
                      <a:pt x="906" y="282"/>
                    </a:lnTo>
                    <a:lnTo>
                      <a:pt x="910" y="282"/>
                    </a:lnTo>
                    <a:lnTo>
                      <a:pt x="910" y="285"/>
                    </a:lnTo>
                    <a:lnTo>
                      <a:pt x="914" y="285"/>
                    </a:lnTo>
                    <a:lnTo>
                      <a:pt x="917" y="285"/>
                    </a:lnTo>
                    <a:lnTo>
                      <a:pt x="917" y="289"/>
                    </a:lnTo>
                    <a:lnTo>
                      <a:pt x="921" y="289"/>
                    </a:lnTo>
                    <a:lnTo>
                      <a:pt x="925" y="289"/>
                    </a:lnTo>
                    <a:lnTo>
                      <a:pt x="929" y="289"/>
                    </a:lnTo>
                    <a:lnTo>
                      <a:pt x="925" y="289"/>
                    </a:lnTo>
                    <a:lnTo>
                      <a:pt x="929" y="289"/>
                    </a:lnTo>
                    <a:lnTo>
                      <a:pt x="932" y="293"/>
                    </a:lnTo>
                    <a:lnTo>
                      <a:pt x="932" y="297"/>
                    </a:lnTo>
                    <a:lnTo>
                      <a:pt x="936" y="297"/>
                    </a:lnTo>
                    <a:lnTo>
                      <a:pt x="936" y="300"/>
                    </a:lnTo>
                    <a:lnTo>
                      <a:pt x="932" y="300"/>
                    </a:lnTo>
                    <a:lnTo>
                      <a:pt x="929" y="300"/>
                    </a:lnTo>
                    <a:lnTo>
                      <a:pt x="932" y="300"/>
                    </a:lnTo>
                    <a:lnTo>
                      <a:pt x="936" y="300"/>
                    </a:lnTo>
                    <a:lnTo>
                      <a:pt x="940" y="300"/>
                    </a:lnTo>
                    <a:lnTo>
                      <a:pt x="947" y="300"/>
                    </a:lnTo>
                    <a:lnTo>
                      <a:pt x="951" y="300"/>
                    </a:lnTo>
                    <a:lnTo>
                      <a:pt x="955" y="300"/>
                    </a:lnTo>
                    <a:lnTo>
                      <a:pt x="951" y="304"/>
                    </a:lnTo>
                    <a:lnTo>
                      <a:pt x="955" y="304"/>
                    </a:lnTo>
                    <a:lnTo>
                      <a:pt x="959" y="304"/>
                    </a:lnTo>
                    <a:lnTo>
                      <a:pt x="955" y="304"/>
                    </a:lnTo>
                    <a:lnTo>
                      <a:pt x="951" y="308"/>
                    </a:lnTo>
                    <a:lnTo>
                      <a:pt x="947" y="308"/>
                    </a:lnTo>
                    <a:lnTo>
                      <a:pt x="944" y="308"/>
                    </a:lnTo>
                    <a:lnTo>
                      <a:pt x="940" y="308"/>
                    </a:lnTo>
                    <a:lnTo>
                      <a:pt x="936" y="308"/>
                    </a:lnTo>
                    <a:lnTo>
                      <a:pt x="932" y="308"/>
                    </a:lnTo>
                    <a:lnTo>
                      <a:pt x="929" y="308"/>
                    </a:lnTo>
                    <a:lnTo>
                      <a:pt x="929" y="304"/>
                    </a:lnTo>
                    <a:lnTo>
                      <a:pt x="925" y="304"/>
                    </a:lnTo>
                    <a:lnTo>
                      <a:pt x="925" y="308"/>
                    </a:lnTo>
                    <a:lnTo>
                      <a:pt x="921" y="304"/>
                    </a:lnTo>
                    <a:lnTo>
                      <a:pt x="925" y="304"/>
                    </a:lnTo>
                    <a:lnTo>
                      <a:pt x="925" y="300"/>
                    </a:lnTo>
                    <a:lnTo>
                      <a:pt x="921" y="300"/>
                    </a:lnTo>
                    <a:lnTo>
                      <a:pt x="917" y="300"/>
                    </a:lnTo>
                    <a:lnTo>
                      <a:pt x="914" y="300"/>
                    </a:lnTo>
                    <a:lnTo>
                      <a:pt x="914" y="297"/>
                    </a:lnTo>
                    <a:lnTo>
                      <a:pt x="910" y="300"/>
                    </a:lnTo>
                    <a:lnTo>
                      <a:pt x="906" y="300"/>
                    </a:lnTo>
                    <a:lnTo>
                      <a:pt x="902" y="300"/>
                    </a:lnTo>
                    <a:lnTo>
                      <a:pt x="906" y="300"/>
                    </a:lnTo>
                    <a:lnTo>
                      <a:pt x="906" y="304"/>
                    </a:lnTo>
                    <a:lnTo>
                      <a:pt x="902" y="304"/>
                    </a:lnTo>
                    <a:lnTo>
                      <a:pt x="898" y="304"/>
                    </a:lnTo>
                    <a:lnTo>
                      <a:pt x="898" y="308"/>
                    </a:lnTo>
                    <a:lnTo>
                      <a:pt x="895" y="308"/>
                    </a:lnTo>
                    <a:lnTo>
                      <a:pt x="891" y="308"/>
                    </a:lnTo>
                    <a:lnTo>
                      <a:pt x="891" y="312"/>
                    </a:lnTo>
                    <a:lnTo>
                      <a:pt x="887" y="312"/>
                    </a:lnTo>
                    <a:lnTo>
                      <a:pt x="883" y="312"/>
                    </a:lnTo>
                    <a:lnTo>
                      <a:pt x="880" y="316"/>
                    </a:lnTo>
                    <a:lnTo>
                      <a:pt x="876" y="316"/>
                    </a:lnTo>
                    <a:close/>
                    <a:moveTo>
                      <a:pt x="665" y="188"/>
                    </a:moveTo>
                    <a:lnTo>
                      <a:pt x="665" y="184"/>
                    </a:lnTo>
                    <a:lnTo>
                      <a:pt x="662" y="184"/>
                    </a:lnTo>
                    <a:lnTo>
                      <a:pt x="658" y="184"/>
                    </a:lnTo>
                    <a:lnTo>
                      <a:pt x="654" y="180"/>
                    </a:lnTo>
                    <a:lnTo>
                      <a:pt x="650" y="180"/>
                    </a:lnTo>
                    <a:lnTo>
                      <a:pt x="650" y="176"/>
                    </a:lnTo>
                    <a:lnTo>
                      <a:pt x="647" y="176"/>
                    </a:lnTo>
                    <a:lnTo>
                      <a:pt x="643" y="176"/>
                    </a:lnTo>
                    <a:lnTo>
                      <a:pt x="639" y="173"/>
                    </a:lnTo>
                    <a:lnTo>
                      <a:pt x="635" y="173"/>
                    </a:lnTo>
                    <a:lnTo>
                      <a:pt x="632" y="173"/>
                    </a:lnTo>
                    <a:lnTo>
                      <a:pt x="628" y="169"/>
                    </a:lnTo>
                    <a:lnTo>
                      <a:pt x="624" y="169"/>
                    </a:lnTo>
                    <a:lnTo>
                      <a:pt x="624" y="173"/>
                    </a:lnTo>
                    <a:lnTo>
                      <a:pt x="624" y="169"/>
                    </a:lnTo>
                    <a:lnTo>
                      <a:pt x="620" y="169"/>
                    </a:lnTo>
                    <a:lnTo>
                      <a:pt x="617" y="169"/>
                    </a:lnTo>
                    <a:lnTo>
                      <a:pt x="613" y="165"/>
                    </a:lnTo>
                    <a:lnTo>
                      <a:pt x="609" y="165"/>
                    </a:lnTo>
                    <a:lnTo>
                      <a:pt x="605" y="165"/>
                    </a:lnTo>
                    <a:lnTo>
                      <a:pt x="605" y="161"/>
                    </a:lnTo>
                    <a:lnTo>
                      <a:pt x="605" y="158"/>
                    </a:lnTo>
                    <a:lnTo>
                      <a:pt x="609" y="158"/>
                    </a:lnTo>
                    <a:lnTo>
                      <a:pt x="613" y="158"/>
                    </a:lnTo>
                    <a:lnTo>
                      <a:pt x="617" y="158"/>
                    </a:lnTo>
                    <a:lnTo>
                      <a:pt x="617" y="161"/>
                    </a:lnTo>
                    <a:lnTo>
                      <a:pt x="620" y="161"/>
                    </a:lnTo>
                    <a:lnTo>
                      <a:pt x="624" y="161"/>
                    </a:lnTo>
                    <a:lnTo>
                      <a:pt x="624" y="165"/>
                    </a:lnTo>
                    <a:lnTo>
                      <a:pt x="628" y="165"/>
                    </a:lnTo>
                    <a:lnTo>
                      <a:pt x="632" y="165"/>
                    </a:lnTo>
                    <a:lnTo>
                      <a:pt x="635" y="165"/>
                    </a:lnTo>
                    <a:lnTo>
                      <a:pt x="635" y="161"/>
                    </a:lnTo>
                    <a:lnTo>
                      <a:pt x="639" y="161"/>
                    </a:lnTo>
                    <a:lnTo>
                      <a:pt x="639" y="165"/>
                    </a:lnTo>
                    <a:lnTo>
                      <a:pt x="643" y="161"/>
                    </a:lnTo>
                    <a:lnTo>
                      <a:pt x="639" y="161"/>
                    </a:lnTo>
                    <a:lnTo>
                      <a:pt x="639" y="158"/>
                    </a:lnTo>
                    <a:lnTo>
                      <a:pt x="643" y="158"/>
                    </a:lnTo>
                    <a:lnTo>
                      <a:pt x="639" y="161"/>
                    </a:lnTo>
                    <a:lnTo>
                      <a:pt x="643" y="161"/>
                    </a:lnTo>
                    <a:lnTo>
                      <a:pt x="647" y="161"/>
                    </a:lnTo>
                    <a:lnTo>
                      <a:pt x="647" y="158"/>
                    </a:lnTo>
                    <a:lnTo>
                      <a:pt x="643" y="158"/>
                    </a:lnTo>
                    <a:lnTo>
                      <a:pt x="639" y="158"/>
                    </a:lnTo>
                    <a:lnTo>
                      <a:pt x="639" y="154"/>
                    </a:lnTo>
                    <a:lnTo>
                      <a:pt x="643" y="154"/>
                    </a:lnTo>
                    <a:lnTo>
                      <a:pt x="647" y="158"/>
                    </a:lnTo>
                    <a:lnTo>
                      <a:pt x="650" y="158"/>
                    </a:lnTo>
                    <a:lnTo>
                      <a:pt x="647" y="158"/>
                    </a:lnTo>
                    <a:lnTo>
                      <a:pt x="647" y="154"/>
                    </a:lnTo>
                    <a:lnTo>
                      <a:pt x="643" y="154"/>
                    </a:lnTo>
                    <a:lnTo>
                      <a:pt x="639" y="154"/>
                    </a:lnTo>
                    <a:lnTo>
                      <a:pt x="635" y="154"/>
                    </a:lnTo>
                    <a:lnTo>
                      <a:pt x="632" y="154"/>
                    </a:lnTo>
                    <a:lnTo>
                      <a:pt x="628" y="154"/>
                    </a:lnTo>
                    <a:lnTo>
                      <a:pt x="624" y="154"/>
                    </a:lnTo>
                    <a:lnTo>
                      <a:pt x="620" y="154"/>
                    </a:lnTo>
                    <a:lnTo>
                      <a:pt x="620" y="150"/>
                    </a:lnTo>
                    <a:lnTo>
                      <a:pt x="624" y="150"/>
                    </a:lnTo>
                    <a:lnTo>
                      <a:pt x="628" y="150"/>
                    </a:lnTo>
                    <a:lnTo>
                      <a:pt x="632" y="150"/>
                    </a:lnTo>
                    <a:lnTo>
                      <a:pt x="635" y="150"/>
                    </a:lnTo>
                    <a:lnTo>
                      <a:pt x="639" y="154"/>
                    </a:lnTo>
                    <a:lnTo>
                      <a:pt x="639" y="150"/>
                    </a:lnTo>
                    <a:lnTo>
                      <a:pt x="635" y="150"/>
                    </a:lnTo>
                    <a:lnTo>
                      <a:pt x="632" y="150"/>
                    </a:lnTo>
                    <a:lnTo>
                      <a:pt x="628" y="146"/>
                    </a:lnTo>
                    <a:lnTo>
                      <a:pt x="632" y="146"/>
                    </a:lnTo>
                    <a:lnTo>
                      <a:pt x="635" y="146"/>
                    </a:lnTo>
                    <a:lnTo>
                      <a:pt x="639" y="146"/>
                    </a:lnTo>
                    <a:lnTo>
                      <a:pt x="643" y="146"/>
                    </a:lnTo>
                    <a:lnTo>
                      <a:pt x="647" y="146"/>
                    </a:lnTo>
                    <a:lnTo>
                      <a:pt x="650" y="146"/>
                    </a:lnTo>
                    <a:lnTo>
                      <a:pt x="647" y="146"/>
                    </a:lnTo>
                    <a:lnTo>
                      <a:pt x="643" y="146"/>
                    </a:lnTo>
                    <a:lnTo>
                      <a:pt x="647" y="146"/>
                    </a:lnTo>
                    <a:lnTo>
                      <a:pt x="647" y="143"/>
                    </a:lnTo>
                    <a:lnTo>
                      <a:pt x="650" y="143"/>
                    </a:lnTo>
                    <a:lnTo>
                      <a:pt x="650" y="146"/>
                    </a:lnTo>
                    <a:lnTo>
                      <a:pt x="654" y="146"/>
                    </a:lnTo>
                    <a:lnTo>
                      <a:pt x="658" y="146"/>
                    </a:lnTo>
                    <a:lnTo>
                      <a:pt x="662" y="146"/>
                    </a:lnTo>
                    <a:lnTo>
                      <a:pt x="665" y="146"/>
                    </a:lnTo>
                    <a:lnTo>
                      <a:pt x="669" y="146"/>
                    </a:lnTo>
                    <a:lnTo>
                      <a:pt x="673" y="146"/>
                    </a:lnTo>
                    <a:lnTo>
                      <a:pt x="677" y="146"/>
                    </a:lnTo>
                    <a:lnTo>
                      <a:pt x="681" y="146"/>
                    </a:lnTo>
                    <a:lnTo>
                      <a:pt x="684" y="146"/>
                    </a:lnTo>
                    <a:lnTo>
                      <a:pt x="688" y="146"/>
                    </a:lnTo>
                    <a:lnTo>
                      <a:pt x="692" y="146"/>
                    </a:lnTo>
                    <a:lnTo>
                      <a:pt x="696" y="146"/>
                    </a:lnTo>
                    <a:lnTo>
                      <a:pt x="696" y="150"/>
                    </a:lnTo>
                    <a:lnTo>
                      <a:pt x="692" y="150"/>
                    </a:lnTo>
                    <a:lnTo>
                      <a:pt x="688" y="150"/>
                    </a:lnTo>
                    <a:lnTo>
                      <a:pt x="684" y="150"/>
                    </a:lnTo>
                    <a:lnTo>
                      <a:pt x="684" y="154"/>
                    </a:lnTo>
                    <a:lnTo>
                      <a:pt x="684" y="150"/>
                    </a:lnTo>
                    <a:lnTo>
                      <a:pt x="688" y="150"/>
                    </a:lnTo>
                    <a:lnTo>
                      <a:pt x="692" y="150"/>
                    </a:lnTo>
                    <a:lnTo>
                      <a:pt x="692" y="154"/>
                    </a:lnTo>
                    <a:lnTo>
                      <a:pt x="688" y="154"/>
                    </a:lnTo>
                    <a:lnTo>
                      <a:pt x="684" y="154"/>
                    </a:lnTo>
                    <a:lnTo>
                      <a:pt x="681" y="154"/>
                    </a:lnTo>
                    <a:lnTo>
                      <a:pt x="681" y="158"/>
                    </a:lnTo>
                    <a:lnTo>
                      <a:pt x="677" y="158"/>
                    </a:lnTo>
                    <a:lnTo>
                      <a:pt x="673" y="158"/>
                    </a:lnTo>
                    <a:lnTo>
                      <a:pt x="673" y="161"/>
                    </a:lnTo>
                    <a:lnTo>
                      <a:pt x="673" y="158"/>
                    </a:lnTo>
                    <a:lnTo>
                      <a:pt x="677" y="158"/>
                    </a:lnTo>
                    <a:lnTo>
                      <a:pt x="681" y="158"/>
                    </a:lnTo>
                    <a:lnTo>
                      <a:pt x="684" y="158"/>
                    </a:lnTo>
                    <a:lnTo>
                      <a:pt x="688" y="158"/>
                    </a:lnTo>
                    <a:lnTo>
                      <a:pt x="688" y="161"/>
                    </a:lnTo>
                    <a:lnTo>
                      <a:pt x="692" y="161"/>
                    </a:lnTo>
                    <a:lnTo>
                      <a:pt x="696" y="165"/>
                    </a:lnTo>
                    <a:lnTo>
                      <a:pt x="692" y="165"/>
                    </a:lnTo>
                    <a:lnTo>
                      <a:pt x="696" y="165"/>
                    </a:lnTo>
                    <a:lnTo>
                      <a:pt x="699" y="161"/>
                    </a:lnTo>
                    <a:lnTo>
                      <a:pt x="703" y="165"/>
                    </a:lnTo>
                    <a:lnTo>
                      <a:pt x="703" y="169"/>
                    </a:lnTo>
                    <a:lnTo>
                      <a:pt x="707" y="169"/>
                    </a:lnTo>
                    <a:lnTo>
                      <a:pt x="703" y="169"/>
                    </a:lnTo>
                    <a:lnTo>
                      <a:pt x="699" y="169"/>
                    </a:lnTo>
                    <a:lnTo>
                      <a:pt x="696" y="169"/>
                    </a:lnTo>
                    <a:lnTo>
                      <a:pt x="699" y="169"/>
                    </a:lnTo>
                    <a:lnTo>
                      <a:pt x="703" y="173"/>
                    </a:lnTo>
                    <a:lnTo>
                      <a:pt x="699" y="173"/>
                    </a:lnTo>
                    <a:lnTo>
                      <a:pt x="696" y="173"/>
                    </a:lnTo>
                    <a:lnTo>
                      <a:pt x="699" y="176"/>
                    </a:lnTo>
                    <a:lnTo>
                      <a:pt x="699" y="173"/>
                    </a:lnTo>
                    <a:lnTo>
                      <a:pt x="703" y="173"/>
                    </a:lnTo>
                    <a:lnTo>
                      <a:pt x="703" y="176"/>
                    </a:lnTo>
                    <a:lnTo>
                      <a:pt x="699" y="176"/>
                    </a:lnTo>
                    <a:lnTo>
                      <a:pt x="703" y="176"/>
                    </a:lnTo>
                    <a:lnTo>
                      <a:pt x="699" y="176"/>
                    </a:lnTo>
                    <a:lnTo>
                      <a:pt x="696" y="176"/>
                    </a:lnTo>
                    <a:lnTo>
                      <a:pt x="696" y="180"/>
                    </a:lnTo>
                    <a:lnTo>
                      <a:pt x="692" y="180"/>
                    </a:lnTo>
                    <a:lnTo>
                      <a:pt x="688" y="180"/>
                    </a:lnTo>
                    <a:lnTo>
                      <a:pt x="684" y="180"/>
                    </a:lnTo>
                    <a:lnTo>
                      <a:pt x="681" y="180"/>
                    </a:lnTo>
                    <a:lnTo>
                      <a:pt x="677" y="180"/>
                    </a:lnTo>
                    <a:lnTo>
                      <a:pt x="673" y="180"/>
                    </a:lnTo>
                    <a:lnTo>
                      <a:pt x="673" y="176"/>
                    </a:lnTo>
                    <a:lnTo>
                      <a:pt x="677" y="176"/>
                    </a:lnTo>
                    <a:lnTo>
                      <a:pt x="673" y="176"/>
                    </a:lnTo>
                    <a:lnTo>
                      <a:pt x="669" y="180"/>
                    </a:lnTo>
                    <a:lnTo>
                      <a:pt x="673" y="180"/>
                    </a:lnTo>
                    <a:lnTo>
                      <a:pt x="677" y="180"/>
                    </a:lnTo>
                    <a:lnTo>
                      <a:pt x="677" y="184"/>
                    </a:lnTo>
                    <a:lnTo>
                      <a:pt x="669" y="184"/>
                    </a:lnTo>
                    <a:lnTo>
                      <a:pt x="669" y="188"/>
                    </a:lnTo>
                    <a:lnTo>
                      <a:pt x="665" y="188"/>
                    </a:lnTo>
                    <a:close/>
                    <a:moveTo>
                      <a:pt x="722" y="176"/>
                    </a:moveTo>
                    <a:lnTo>
                      <a:pt x="722" y="173"/>
                    </a:lnTo>
                    <a:lnTo>
                      <a:pt x="726" y="173"/>
                    </a:lnTo>
                    <a:lnTo>
                      <a:pt x="729" y="173"/>
                    </a:lnTo>
                    <a:lnTo>
                      <a:pt x="726" y="173"/>
                    </a:lnTo>
                    <a:lnTo>
                      <a:pt x="722" y="173"/>
                    </a:lnTo>
                    <a:lnTo>
                      <a:pt x="722" y="169"/>
                    </a:lnTo>
                    <a:lnTo>
                      <a:pt x="722" y="165"/>
                    </a:lnTo>
                    <a:lnTo>
                      <a:pt x="718" y="165"/>
                    </a:lnTo>
                    <a:lnTo>
                      <a:pt x="714" y="165"/>
                    </a:lnTo>
                    <a:lnTo>
                      <a:pt x="714" y="161"/>
                    </a:lnTo>
                    <a:lnTo>
                      <a:pt x="714" y="158"/>
                    </a:lnTo>
                    <a:lnTo>
                      <a:pt x="718" y="158"/>
                    </a:lnTo>
                    <a:lnTo>
                      <a:pt x="714" y="154"/>
                    </a:lnTo>
                    <a:lnTo>
                      <a:pt x="714" y="150"/>
                    </a:lnTo>
                    <a:lnTo>
                      <a:pt x="714" y="146"/>
                    </a:lnTo>
                    <a:lnTo>
                      <a:pt x="718" y="146"/>
                    </a:lnTo>
                    <a:lnTo>
                      <a:pt x="722" y="146"/>
                    </a:lnTo>
                    <a:lnTo>
                      <a:pt x="726" y="150"/>
                    </a:lnTo>
                    <a:lnTo>
                      <a:pt x="729" y="150"/>
                    </a:lnTo>
                    <a:lnTo>
                      <a:pt x="733" y="150"/>
                    </a:lnTo>
                    <a:lnTo>
                      <a:pt x="729" y="150"/>
                    </a:lnTo>
                    <a:lnTo>
                      <a:pt x="726" y="146"/>
                    </a:lnTo>
                    <a:lnTo>
                      <a:pt x="722" y="146"/>
                    </a:lnTo>
                    <a:lnTo>
                      <a:pt x="722" y="143"/>
                    </a:lnTo>
                    <a:lnTo>
                      <a:pt x="726" y="143"/>
                    </a:lnTo>
                    <a:lnTo>
                      <a:pt x="729" y="143"/>
                    </a:lnTo>
                    <a:lnTo>
                      <a:pt x="733" y="143"/>
                    </a:lnTo>
                    <a:lnTo>
                      <a:pt x="737" y="143"/>
                    </a:lnTo>
                    <a:lnTo>
                      <a:pt x="741" y="143"/>
                    </a:lnTo>
                    <a:lnTo>
                      <a:pt x="744" y="143"/>
                    </a:lnTo>
                    <a:lnTo>
                      <a:pt x="748" y="143"/>
                    </a:lnTo>
                    <a:lnTo>
                      <a:pt x="752" y="143"/>
                    </a:lnTo>
                    <a:lnTo>
                      <a:pt x="756" y="143"/>
                    </a:lnTo>
                    <a:lnTo>
                      <a:pt x="759" y="143"/>
                    </a:lnTo>
                    <a:lnTo>
                      <a:pt x="763" y="143"/>
                    </a:lnTo>
                    <a:lnTo>
                      <a:pt x="767" y="143"/>
                    </a:lnTo>
                    <a:lnTo>
                      <a:pt x="771" y="143"/>
                    </a:lnTo>
                    <a:lnTo>
                      <a:pt x="774" y="143"/>
                    </a:lnTo>
                    <a:lnTo>
                      <a:pt x="778" y="143"/>
                    </a:lnTo>
                    <a:lnTo>
                      <a:pt x="782" y="143"/>
                    </a:lnTo>
                    <a:lnTo>
                      <a:pt x="786" y="143"/>
                    </a:lnTo>
                    <a:lnTo>
                      <a:pt x="793" y="143"/>
                    </a:lnTo>
                    <a:lnTo>
                      <a:pt x="797" y="146"/>
                    </a:lnTo>
                    <a:lnTo>
                      <a:pt x="801" y="146"/>
                    </a:lnTo>
                    <a:lnTo>
                      <a:pt x="797" y="146"/>
                    </a:lnTo>
                    <a:lnTo>
                      <a:pt x="793" y="150"/>
                    </a:lnTo>
                    <a:lnTo>
                      <a:pt x="789" y="150"/>
                    </a:lnTo>
                    <a:lnTo>
                      <a:pt x="786" y="154"/>
                    </a:lnTo>
                    <a:lnTo>
                      <a:pt x="782" y="158"/>
                    </a:lnTo>
                    <a:lnTo>
                      <a:pt x="778" y="158"/>
                    </a:lnTo>
                    <a:lnTo>
                      <a:pt x="774" y="161"/>
                    </a:lnTo>
                    <a:lnTo>
                      <a:pt x="771" y="161"/>
                    </a:lnTo>
                    <a:lnTo>
                      <a:pt x="771" y="165"/>
                    </a:lnTo>
                    <a:lnTo>
                      <a:pt x="767" y="165"/>
                    </a:lnTo>
                    <a:lnTo>
                      <a:pt x="763" y="165"/>
                    </a:lnTo>
                    <a:lnTo>
                      <a:pt x="759" y="165"/>
                    </a:lnTo>
                    <a:lnTo>
                      <a:pt x="759" y="161"/>
                    </a:lnTo>
                    <a:lnTo>
                      <a:pt x="756" y="161"/>
                    </a:lnTo>
                    <a:lnTo>
                      <a:pt x="752" y="161"/>
                    </a:lnTo>
                    <a:lnTo>
                      <a:pt x="748" y="161"/>
                    </a:lnTo>
                    <a:lnTo>
                      <a:pt x="744" y="161"/>
                    </a:lnTo>
                    <a:lnTo>
                      <a:pt x="741" y="161"/>
                    </a:lnTo>
                    <a:lnTo>
                      <a:pt x="737" y="161"/>
                    </a:lnTo>
                    <a:lnTo>
                      <a:pt x="737" y="165"/>
                    </a:lnTo>
                    <a:lnTo>
                      <a:pt x="741" y="165"/>
                    </a:lnTo>
                    <a:lnTo>
                      <a:pt x="744" y="165"/>
                    </a:lnTo>
                    <a:lnTo>
                      <a:pt x="748" y="165"/>
                    </a:lnTo>
                    <a:lnTo>
                      <a:pt x="748" y="169"/>
                    </a:lnTo>
                    <a:lnTo>
                      <a:pt x="744" y="169"/>
                    </a:lnTo>
                    <a:lnTo>
                      <a:pt x="744" y="173"/>
                    </a:lnTo>
                    <a:lnTo>
                      <a:pt x="741" y="173"/>
                    </a:lnTo>
                    <a:lnTo>
                      <a:pt x="737" y="173"/>
                    </a:lnTo>
                    <a:lnTo>
                      <a:pt x="741" y="173"/>
                    </a:lnTo>
                    <a:lnTo>
                      <a:pt x="741" y="176"/>
                    </a:lnTo>
                    <a:lnTo>
                      <a:pt x="737" y="176"/>
                    </a:lnTo>
                    <a:lnTo>
                      <a:pt x="733" y="176"/>
                    </a:lnTo>
                    <a:lnTo>
                      <a:pt x="729" y="176"/>
                    </a:lnTo>
                    <a:lnTo>
                      <a:pt x="726" y="176"/>
                    </a:lnTo>
                    <a:lnTo>
                      <a:pt x="722" y="176"/>
                    </a:lnTo>
                    <a:close/>
                    <a:moveTo>
                      <a:pt x="275" y="549"/>
                    </a:moveTo>
                    <a:lnTo>
                      <a:pt x="271" y="549"/>
                    </a:lnTo>
                    <a:lnTo>
                      <a:pt x="271" y="545"/>
                    </a:lnTo>
                    <a:lnTo>
                      <a:pt x="267" y="545"/>
                    </a:lnTo>
                    <a:lnTo>
                      <a:pt x="263" y="545"/>
                    </a:lnTo>
                    <a:lnTo>
                      <a:pt x="260" y="545"/>
                    </a:lnTo>
                    <a:lnTo>
                      <a:pt x="256" y="541"/>
                    </a:lnTo>
                    <a:lnTo>
                      <a:pt x="252" y="541"/>
                    </a:lnTo>
                    <a:lnTo>
                      <a:pt x="252" y="537"/>
                    </a:lnTo>
                    <a:lnTo>
                      <a:pt x="256" y="537"/>
                    </a:lnTo>
                    <a:lnTo>
                      <a:pt x="256" y="534"/>
                    </a:lnTo>
                    <a:lnTo>
                      <a:pt x="256" y="537"/>
                    </a:lnTo>
                    <a:lnTo>
                      <a:pt x="252" y="537"/>
                    </a:lnTo>
                    <a:lnTo>
                      <a:pt x="248" y="537"/>
                    </a:lnTo>
                    <a:lnTo>
                      <a:pt x="245" y="537"/>
                    </a:lnTo>
                    <a:lnTo>
                      <a:pt x="241" y="537"/>
                    </a:lnTo>
                    <a:lnTo>
                      <a:pt x="241" y="534"/>
                    </a:lnTo>
                    <a:lnTo>
                      <a:pt x="245" y="534"/>
                    </a:lnTo>
                    <a:lnTo>
                      <a:pt x="241" y="534"/>
                    </a:lnTo>
                    <a:lnTo>
                      <a:pt x="237" y="534"/>
                    </a:lnTo>
                    <a:lnTo>
                      <a:pt x="241" y="530"/>
                    </a:lnTo>
                    <a:lnTo>
                      <a:pt x="237" y="530"/>
                    </a:lnTo>
                    <a:lnTo>
                      <a:pt x="237" y="534"/>
                    </a:lnTo>
                    <a:lnTo>
                      <a:pt x="237" y="530"/>
                    </a:lnTo>
                    <a:lnTo>
                      <a:pt x="233" y="530"/>
                    </a:lnTo>
                    <a:lnTo>
                      <a:pt x="230" y="530"/>
                    </a:lnTo>
                    <a:lnTo>
                      <a:pt x="230" y="526"/>
                    </a:lnTo>
                    <a:lnTo>
                      <a:pt x="233" y="526"/>
                    </a:lnTo>
                    <a:lnTo>
                      <a:pt x="237" y="526"/>
                    </a:lnTo>
                    <a:lnTo>
                      <a:pt x="233" y="526"/>
                    </a:lnTo>
                    <a:lnTo>
                      <a:pt x="230" y="526"/>
                    </a:lnTo>
                    <a:lnTo>
                      <a:pt x="226" y="522"/>
                    </a:lnTo>
                    <a:lnTo>
                      <a:pt x="222" y="522"/>
                    </a:lnTo>
                    <a:lnTo>
                      <a:pt x="218" y="522"/>
                    </a:lnTo>
                    <a:lnTo>
                      <a:pt x="218" y="519"/>
                    </a:lnTo>
                    <a:lnTo>
                      <a:pt x="222" y="519"/>
                    </a:lnTo>
                    <a:lnTo>
                      <a:pt x="218" y="519"/>
                    </a:lnTo>
                    <a:lnTo>
                      <a:pt x="218" y="522"/>
                    </a:lnTo>
                    <a:lnTo>
                      <a:pt x="215" y="522"/>
                    </a:lnTo>
                    <a:lnTo>
                      <a:pt x="215" y="519"/>
                    </a:lnTo>
                    <a:lnTo>
                      <a:pt x="211" y="519"/>
                    </a:lnTo>
                    <a:lnTo>
                      <a:pt x="207" y="519"/>
                    </a:lnTo>
                    <a:lnTo>
                      <a:pt x="211" y="519"/>
                    </a:lnTo>
                    <a:lnTo>
                      <a:pt x="211" y="515"/>
                    </a:lnTo>
                    <a:lnTo>
                      <a:pt x="207" y="515"/>
                    </a:lnTo>
                    <a:lnTo>
                      <a:pt x="211" y="515"/>
                    </a:lnTo>
                    <a:lnTo>
                      <a:pt x="215" y="515"/>
                    </a:lnTo>
                    <a:lnTo>
                      <a:pt x="215" y="511"/>
                    </a:lnTo>
                    <a:lnTo>
                      <a:pt x="211" y="511"/>
                    </a:lnTo>
                    <a:lnTo>
                      <a:pt x="207" y="511"/>
                    </a:lnTo>
                    <a:lnTo>
                      <a:pt x="211" y="511"/>
                    </a:lnTo>
                    <a:lnTo>
                      <a:pt x="215" y="511"/>
                    </a:lnTo>
                    <a:lnTo>
                      <a:pt x="207" y="515"/>
                    </a:lnTo>
                    <a:lnTo>
                      <a:pt x="203" y="515"/>
                    </a:lnTo>
                    <a:lnTo>
                      <a:pt x="203" y="511"/>
                    </a:lnTo>
                    <a:lnTo>
                      <a:pt x="200" y="511"/>
                    </a:lnTo>
                    <a:lnTo>
                      <a:pt x="200" y="507"/>
                    </a:lnTo>
                    <a:lnTo>
                      <a:pt x="203" y="507"/>
                    </a:lnTo>
                    <a:lnTo>
                      <a:pt x="207" y="507"/>
                    </a:lnTo>
                    <a:lnTo>
                      <a:pt x="211" y="507"/>
                    </a:lnTo>
                    <a:lnTo>
                      <a:pt x="215" y="507"/>
                    </a:lnTo>
                    <a:lnTo>
                      <a:pt x="215" y="511"/>
                    </a:lnTo>
                    <a:lnTo>
                      <a:pt x="218" y="511"/>
                    </a:lnTo>
                    <a:lnTo>
                      <a:pt x="222" y="511"/>
                    </a:lnTo>
                    <a:lnTo>
                      <a:pt x="226" y="511"/>
                    </a:lnTo>
                    <a:lnTo>
                      <a:pt x="230" y="515"/>
                    </a:lnTo>
                    <a:lnTo>
                      <a:pt x="233" y="515"/>
                    </a:lnTo>
                    <a:lnTo>
                      <a:pt x="237" y="515"/>
                    </a:lnTo>
                    <a:lnTo>
                      <a:pt x="241" y="515"/>
                    </a:lnTo>
                    <a:lnTo>
                      <a:pt x="245" y="515"/>
                    </a:lnTo>
                    <a:lnTo>
                      <a:pt x="248" y="515"/>
                    </a:lnTo>
                    <a:lnTo>
                      <a:pt x="248" y="519"/>
                    </a:lnTo>
                    <a:lnTo>
                      <a:pt x="252" y="522"/>
                    </a:lnTo>
                    <a:lnTo>
                      <a:pt x="252" y="526"/>
                    </a:lnTo>
                    <a:lnTo>
                      <a:pt x="256" y="526"/>
                    </a:lnTo>
                    <a:lnTo>
                      <a:pt x="256" y="530"/>
                    </a:lnTo>
                    <a:lnTo>
                      <a:pt x="260" y="530"/>
                    </a:lnTo>
                    <a:lnTo>
                      <a:pt x="267" y="534"/>
                    </a:lnTo>
                    <a:lnTo>
                      <a:pt x="271" y="534"/>
                    </a:lnTo>
                    <a:lnTo>
                      <a:pt x="275" y="537"/>
                    </a:lnTo>
                    <a:lnTo>
                      <a:pt x="275" y="541"/>
                    </a:lnTo>
                    <a:lnTo>
                      <a:pt x="278" y="545"/>
                    </a:lnTo>
                    <a:lnTo>
                      <a:pt x="278" y="541"/>
                    </a:lnTo>
                    <a:lnTo>
                      <a:pt x="278" y="545"/>
                    </a:lnTo>
                    <a:lnTo>
                      <a:pt x="282" y="545"/>
                    </a:lnTo>
                    <a:lnTo>
                      <a:pt x="278" y="545"/>
                    </a:lnTo>
                    <a:lnTo>
                      <a:pt x="278" y="549"/>
                    </a:lnTo>
                    <a:lnTo>
                      <a:pt x="275" y="549"/>
                    </a:lnTo>
                    <a:close/>
                    <a:moveTo>
                      <a:pt x="327" y="116"/>
                    </a:moveTo>
                    <a:lnTo>
                      <a:pt x="324" y="116"/>
                    </a:lnTo>
                    <a:lnTo>
                      <a:pt x="324" y="112"/>
                    </a:lnTo>
                    <a:lnTo>
                      <a:pt x="327" y="112"/>
                    </a:lnTo>
                    <a:lnTo>
                      <a:pt x="324" y="112"/>
                    </a:lnTo>
                    <a:lnTo>
                      <a:pt x="320" y="112"/>
                    </a:lnTo>
                    <a:lnTo>
                      <a:pt x="320" y="109"/>
                    </a:lnTo>
                    <a:lnTo>
                      <a:pt x="316" y="109"/>
                    </a:lnTo>
                    <a:lnTo>
                      <a:pt x="316" y="112"/>
                    </a:lnTo>
                    <a:lnTo>
                      <a:pt x="312" y="112"/>
                    </a:lnTo>
                    <a:lnTo>
                      <a:pt x="308" y="112"/>
                    </a:lnTo>
                    <a:lnTo>
                      <a:pt x="305" y="112"/>
                    </a:lnTo>
                    <a:lnTo>
                      <a:pt x="297" y="112"/>
                    </a:lnTo>
                    <a:lnTo>
                      <a:pt x="293" y="112"/>
                    </a:lnTo>
                    <a:lnTo>
                      <a:pt x="290" y="112"/>
                    </a:lnTo>
                    <a:lnTo>
                      <a:pt x="293" y="112"/>
                    </a:lnTo>
                    <a:lnTo>
                      <a:pt x="293" y="109"/>
                    </a:lnTo>
                    <a:lnTo>
                      <a:pt x="290" y="109"/>
                    </a:lnTo>
                    <a:lnTo>
                      <a:pt x="293" y="109"/>
                    </a:lnTo>
                    <a:lnTo>
                      <a:pt x="290" y="109"/>
                    </a:lnTo>
                    <a:lnTo>
                      <a:pt x="286" y="109"/>
                    </a:lnTo>
                    <a:lnTo>
                      <a:pt x="286" y="112"/>
                    </a:lnTo>
                    <a:lnTo>
                      <a:pt x="286" y="109"/>
                    </a:lnTo>
                    <a:lnTo>
                      <a:pt x="290" y="109"/>
                    </a:lnTo>
                    <a:lnTo>
                      <a:pt x="290" y="105"/>
                    </a:lnTo>
                    <a:lnTo>
                      <a:pt x="293" y="105"/>
                    </a:lnTo>
                    <a:lnTo>
                      <a:pt x="297" y="105"/>
                    </a:lnTo>
                    <a:lnTo>
                      <a:pt x="301" y="105"/>
                    </a:lnTo>
                    <a:lnTo>
                      <a:pt x="305" y="105"/>
                    </a:lnTo>
                    <a:lnTo>
                      <a:pt x="308" y="105"/>
                    </a:lnTo>
                    <a:lnTo>
                      <a:pt x="312" y="101"/>
                    </a:lnTo>
                    <a:lnTo>
                      <a:pt x="316" y="101"/>
                    </a:lnTo>
                    <a:lnTo>
                      <a:pt x="320" y="101"/>
                    </a:lnTo>
                    <a:lnTo>
                      <a:pt x="324" y="101"/>
                    </a:lnTo>
                    <a:lnTo>
                      <a:pt x="327" y="101"/>
                    </a:lnTo>
                    <a:lnTo>
                      <a:pt x="327" y="97"/>
                    </a:lnTo>
                    <a:lnTo>
                      <a:pt x="331" y="97"/>
                    </a:lnTo>
                    <a:lnTo>
                      <a:pt x="335" y="97"/>
                    </a:lnTo>
                    <a:lnTo>
                      <a:pt x="335" y="94"/>
                    </a:lnTo>
                    <a:lnTo>
                      <a:pt x="339" y="94"/>
                    </a:lnTo>
                    <a:lnTo>
                      <a:pt x="342" y="94"/>
                    </a:lnTo>
                    <a:lnTo>
                      <a:pt x="342" y="90"/>
                    </a:lnTo>
                    <a:lnTo>
                      <a:pt x="346" y="90"/>
                    </a:lnTo>
                    <a:lnTo>
                      <a:pt x="350" y="90"/>
                    </a:lnTo>
                    <a:lnTo>
                      <a:pt x="354" y="90"/>
                    </a:lnTo>
                    <a:lnTo>
                      <a:pt x="357" y="90"/>
                    </a:lnTo>
                    <a:lnTo>
                      <a:pt x="361" y="90"/>
                    </a:lnTo>
                    <a:lnTo>
                      <a:pt x="365" y="90"/>
                    </a:lnTo>
                    <a:lnTo>
                      <a:pt x="369" y="90"/>
                    </a:lnTo>
                    <a:lnTo>
                      <a:pt x="372" y="90"/>
                    </a:lnTo>
                    <a:lnTo>
                      <a:pt x="376" y="90"/>
                    </a:lnTo>
                    <a:lnTo>
                      <a:pt x="380" y="90"/>
                    </a:lnTo>
                    <a:lnTo>
                      <a:pt x="376" y="90"/>
                    </a:lnTo>
                    <a:lnTo>
                      <a:pt x="380" y="90"/>
                    </a:lnTo>
                    <a:lnTo>
                      <a:pt x="384" y="90"/>
                    </a:lnTo>
                    <a:lnTo>
                      <a:pt x="380" y="90"/>
                    </a:lnTo>
                    <a:lnTo>
                      <a:pt x="376" y="90"/>
                    </a:lnTo>
                    <a:lnTo>
                      <a:pt x="380" y="90"/>
                    </a:lnTo>
                    <a:lnTo>
                      <a:pt x="384" y="90"/>
                    </a:lnTo>
                    <a:lnTo>
                      <a:pt x="380" y="90"/>
                    </a:lnTo>
                    <a:lnTo>
                      <a:pt x="380" y="86"/>
                    </a:lnTo>
                    <a:lnTo>
                      <a:pt x="384" y="86"/>
                    </a:lnTo>
                    <a:lnTo>
                      <a:pt x="387" y="86"/>
                    </a:lnTo>
                    <a:lnTo>
                      <a:pt x="391" y="86"/>
                    </a:lnTo>
                    <a:lnTo>
                      <a:pt x="391" y="90"/>
                    </a:lnTo>
                    <a:lnTo>
                      <a:pt x="395" y="90"/>
                    </a:lnTo>
                    <a:lnTo>
                      <a:pt x="399" y="90"/>
                    </a:lnTo>
                    <a:lnTo>
                      <a:pt x="402" y="90"/>
                    </a:lnTo>
                    <a:lnTo>
                      <a:pt x="406" y="90"/>
                    </a:lnTo>
                    <a:lnTo>
                      <a:pt x="402" y="94"/>
                    </a:lnTo>
                    <a:lnTo>
                      <a:pt x="399" y="94"/>
                    </a:lnTo>
                    <a:lnTo>
                      <a:pt x="395" y="94"/>
                    </a:lnTo>
                    <a:lnTo>
                      <a:pt x="391" y="94"/>
                    </a:lnTo>
                    <a:lnTo>
                      <a:pt x="391" y="97"/>
                    </a:lnTo>
                    <a:lnTo>
                      <a:pt x="395" y="97"/>
                    </a:lnTo>
                    <a:lnTo>
                      <a:pt x="399" y="97"/>
                    </a:lnTo>
                    <a:lnTo>
                      <a:pt x="395" y="97"/>
                    </a:lnTo>
                    <a:lnTo>
                      <a:pt x="391" y="97"/>
                    </a:lnTo>
                    <a:lnTo>
                      <a:pt x="395" y="97"/>
                    </a:lnTo>
                    <a:lnTo>
                      <a:pt x="399" y="101"/>
                    </a:lnTo>
                    <a:lnTo>
                      <a:pt x="395" y="101"/>
                    </a:lnTo>
                    <a:lnTo>
                      <a:pt x="391" y="101"/>
                    </a:lnTo>
                    <a:lnTo>
                      <a:pt x="384" y="101"/>
                    </a:lnTo>
                    <a:lnTo>
                      <a:pt x="380" y="105"/>
                    </a:lnTo>
                    <a:lnTo>
                      <a:pt x="380" y="109"/>
                    </a:lnTo>
                    <a:lnTo>
                      <a:pt x="376" y="109"/>
                    </a:lnTo>
                    <a:lnTo>
                      <a:pt x="372" y="109"/>
                    </a:lnTo>
                    <a:lnTo>
                      <a:pt x="369" y="109"/>
                    </a:lnTo>
                    <a:lnTo>
                      <a:pt x="365" y="105"/>
                    </a:lnTo>
                    <a:lnTo>
                      <a:pt x="365" y="101"/>
                    </a:lnTo>
                    <a:lnTo>
                      <a:pt x="369" y="101"/>
                    </a:lnTo>
                    <a:lnTo>
                      <a:pt x="369" y="97"/>
                    </a:lnTo>
                    <a:lnTo>
                      <a:pt x="365" y="97"/>
                    </a:lnTo>
                    <a:lnTo>
                      <a:pt x="365" y="101"/>
                    </a:lnTo>
                    <a:lnTo>
                      <a:pt x="361" y="101"/>
                    </a:lnTo>
                    <a:lnTo>
                      <a:pt x="357" y="101"/>
                    </a:lnTo>
                    <a:lnTo>
                      <a:pt x="357" y="105"/>
                    </a:lnTo>
                    <a:lnTo>
                      <a:pt x="354" y="105"/>
                    </a:lnTo>
                    <a:lnTo>
                      <a:pt x="350" y="105"/>
                    </a:lnTo>
                    <a:lnTo>
                      <a:pt x="354" y="105"/>
                    </a:lnTo>
                    <a:lnTo>
                      <a:pt x="354" y="109"/>
                    </a:lnTo>
                    <a:lnTo>
                      <a:pt x="350" y="109"/>
                    </a:lnTo>
                    <a:lnTo>
                      <a:pt x="346" y="112"/>
                    </a:lnTo>
                    <a:lnTo>
                      <a:pt x="346" y="109"/>
                    </a:lnTo>
                    <a:lnTo>
                      <a:pt x="342" y="109"/>
                    </a:lnTo>
                    <a:lnTo>
                      <a:pt x="339" y="109"/>
                    </a:lnTo>
                    <a:lnTo>
                      <a:pt x="335" y="109"/>
                    </a:lnTo>
                    <a:lnTo>
                      <a:pt x="339" y="112"/>
                    </a:lnTo>
                    <a:lnTo>
                      <a:pt x="342" y="112"/>
                    </a:lnTo>
                    <a:lnTo>
                      <a:pt x="339" y="112"/>
                    </a:lnTo>
                    <a:lnTo>
                      <a:pt x="335" y="112"/>
                    </a:lnTo>
                    <a:lnTo>
                      <a:pt x="335" y="116"/>
                    </a:lnTo>
                    <a:lnTo>
                      <a:pt x="331" y="116"/>
                    </a:lnTo>
                    <a:lnTo>
                      <a:pt x="331" y="112"/>
                    </a:lnTo>
                    <a:lnTo>
                      <a:pt x="327" y="116"/>
                    </a:lnTo>
                    <a:close/>
                    <a:moveTo>
                      <a:pt x="643" y="128"/>
                    </a:moveTo>
                    <a:lnTo>
                      <a:pt x="639" y="128"/>
                    </a:lnTo>
                    <a:lnTo>
                      <a:pt x="639" y="124"/>
                    </a:lnTo>
                    <a:lnTo>
                      <a:pt x="643" y="124"/>
                    </a:lnTo>
                    <a:lnTo>
                      <a:pt x="647" y="124"/>
                    </a:lnTo>
                    <a:lnTo>
                      <a:pt x="643" y="124"/>
                    </a:lnTo>
                    <a:lnTo>
                      <a:pt x="639" y="124"/>
                    </a:lnTo>
                    <a:lnTo>
                      <a:pt x="643" y="124"/>
                    </a:lnTo>
                    <a:lnTo>
                      <a:pt x="639" y="124"/>
                    </a:lnTo>
                    <a:lnTo>
                      <a:pt x="635" y="124"/>
                    </a:lnTo>
                    <a:lnTo>
                      <a:pt x="635" y="120"/>
                    </a:lnTo>
                    <a:lnTo>
                      <a:pt x="635" y="124"/>
                    </a:lnTo>
                    <a:lnTo>
                      <a:pt x="639" y="124"/>
                    </a:lnTo>
                    <a:lnTo>
                      <a:pt x="639" y="120"/>
                    </a:lnTo>
                    <a:lnTo>
                      <a:pt x="635" y="120"/>
                    </a:lnTo>
                    <a:lnTo>
                      <a:pt x="639" y="120"/>
                    </a:lnTo>
                    <a:lnTo>
                      <a:pt x="643" y="120"/>
                    </a:lnTo>
                    <a:lnTo>
                      <a:pt x="647" y="120"/>
                    </a:lnTo>
                    <a:lnTo>
                      <a:pt x="643" y="120"/>
                    </a:lnTo>
                    <a:lnTo>
                      <a:pt x="647" y="120"/>
                    </a:lnTo>
                    <a:lnTo>
                      <a:pt x="650" y="120"/>
                    </a:lnTo>
                    <a:lnTo>
                      <a:pt x="647" y="120"/>
                    </a:lnTo>
                    <a:lnTo>
                      <a:pt x="650" y="120"/>
                    </a:lnTo>
                    <a:lnTo>
                      <a:pt x="650" y="116"/>
                    </a:lnTo>
                    <a:lnTo>
                      <a:pt x="654" y="116"/>
                    </a:lnTo>
                    <a:lnTo>
                      <a:pt x="658" y="116"/>
                    </a:lnTo>
                    <a:lnTo>
                      <a:pt x="662" y="116"/>
                    </a:lnTo>
                    <a:lnTo>
                      <a:pt x="665" y="116"/>
                    </a:lnTo>
                    <a:lnTo>
                      <a:pt x="662" y="116"/>
                    </a:lnTo>
                    <a:lnTo>
                      <a:pt x="658" y="116"/>
                    </a:lnTo>
                    <a:lnTo>
                      <a:pt x="654" y="116"/>
                    </a:lnTo>
                    <a:lnTo>
                      <a:pt x="650" y="116"/>
                    </a:lnTo>
                    <a:lnTo>
                      <a:pt x="647" y="116"/>
                    </a:lnTo>
                    <a:lnTo>
                      <a:pt x="643" y="116"/>
                    </a:lnTo>
                    <a:lnTo>
                      <a:pt x="639" y="116"/>
                    </a:lnTo>
                    <a:lnTo>
                      <a:pt x="635" y="116"/>
                    </a:lnTo>
                    <a:lnTo>
                      <a:pt x="628" y="120"/>
                    </a:lnTo>
                    <a:lnTo>
                      <a:pt x="624" y="120"/>
                    </a:lnTo>
                    <a:lnTo>
                      <a:pt x="620" y="120"/>
                    </a:lnTo>
                    <a:lnTo>
                      <a:pt x="617" y="120"/>
                    </a:lnTo>
                    <a:lnTo>
                      <a:pt x="613" y="120"/>
                    </a:lnTo>
                    <a:lnTo>
                      <a:pt x="609" y="120"/>
                    </a:lnTo>
                    <a:lnTo>
                      <a:pt x="605" y="120"/>
                    </a:lnTo>
                    <a:lnTo>
                      <a:pt x="602" y="116"/>
                    </a:lnTo>
                    <a:lnTo>
                      <a:pt x="605" y="116"/>
                    </a:lnTo>
                    <a:lnTo>
                      <a:pt x="609" y="116"/>
                    </a:lnTo>
                    <a:lnTo>
                      <a:pt x="613" y="116"/>
                    </a:lnTo>
                    <a:lnTo>
                      <a:pt x="617" y="116"/>
                    </a:lnTo>
                    <a:lnTo>
                      <a:pt x="613" y="116"/>
                    </a:lnTo>
                    <a:lnTo>
                      <a:pt x="609" y="116"/>
                    </a:lnTo>
                    <a:lnTo>
                      <a:pt x="609" y="112"/>
                    </a:lnTo>
                    <a:lnTo>
                      <a:pt x="613" y="112"/>
                    </a:lnTo>
                    <a:lnTo>
                      <a:pt x="617" y="112"/>
                    </a:lnTo>
                    <a:lnTo>
                      <a:pt x="620" y="112"/>
                    </a:lnTo>
                    <a:lnTo>
                      <a:pt x="624" y="116"/>
                    </a:lnTo>
                    <a:lnTo>
                      <a:pt x="628" y="116"/>
                    </a:lnTo>
                    <a:lnTo>
                      <a:pt x="624" y="116"/>
                    </a:lnTo>
                    <a:lnTo>
                      <a:pt x="628" y="116"/>
                    </a:lnTo>
                    <a:lnTo>
                      <a:pt x="624" y="116"/>
                    </a:lnTo>
                    <a:lnTo>
                      <a:pt x="624" y="112"/>
                    </a:lnTo>
                    <a:lnTo>
                      <a:pt x="620" y="112"/>
                    </a:lnTo>
                    <a:lnTo>
                      <a:pt x="624" y="112"/>
                    </a:lnTo>
                    <a:lnTo>
                      <a:pt x="628" y="112"/>
                    </a:lnTo>
                    <a:lnTo>
                      <a:pt x="624" y="112"/>
                    </a:lnTo>
                    <a:lnTo>
                      <a:pt x="620" y="112"/>
                    </a:lnTo>
                    <a:lnTo>
                      <a:pt x="617" y="112"/>
                    </a:lnTo>
                    <a:lnTo>
                      <a:pt x="617" y="109"/>
                    </a:lnTo>
                    <a:lnTo>
                      <a:pt x="620" y="109"/>
                    </a:lnTo>
                    <a:lnTo>
                      <a:pt x="624" y="109"/>
                    </a:lnTo>
                    <a:lnTo>
                      <a:pt x="620" y="109"/>
                    </a:lnTo>
                    <a:lnTo>
                      <a:pt x="613" y="109"/>
                    </a:lnTo>
                    <a:lnTo>
                      <a:pt x="617" y="105"/>
                    </a:lnTo>
                    <a:lnTo>
                      <a:pt x="613" y="105"/>
                    </a:lnTo>
                    <a:lnTo>
                      <a:pt x="617" y="105"/>
                    </a:lnTo>
                    <a:lnTo>
                      <a:pt x="620" y="105"/>
                    </a:lnTo>
                    <a:lnTo>
                      <a:pt x="624" y="105"/>
                    </a:lnTo>
                    <a:lnTo>
                      <a:pt x="628" y="105"/>
                    </a:lnTo>
                    <a:lnTo>
                      <a:pt x="632" y="105"/>
                    </a:lnTo>
                    <a:lnTo>
                      <a:pt x="628" y="109"/>
                    </a:lnTo>
                    <a:lnTo>
                      <a:pt x="632" y="109"/>
                    </a:lnTo>
                    <a:lnTo>
                      <a:pt x="635" y="109"/>
                    </a:lnTo>
                    <a:lnTo>
                      <a:pt x="639" y="109"/>
                    </a:lnTo>
                    <a:lnTo>
                      <a:pt x="643" y="112"/>
                    </a:lnTo>
                    <a:lnTo>
                      <a:pt x="647" y="112"/>
                    </a:lnTo>
                    <a:lnTo>
                      <a:pt x="650" y="112"/>
                    </a:lnTo>
                    <a:lnTo>
                      <a:pt x="654" y="112"/>
                    </a:lnTo>
                    <a:lnTo>
                      <a:pt x="650" y="112"/>
                    </a:lnTo>
                    <a:lnTo>
                      <a:pt x="647" y="112"/>
                    </a:lnTo>
                    <a:lnTo>
                      <a:pt x="643" y="109"/>
                    </a:lnTo>
                    <a:lnTo>
                      <a:pt x="647" y="109"/>
                    </a:lnTo>
                    <a:lnTo>
                      <a:pt x="650" y="109"/>
                    </a:lnTo>
                    <a:lnTo>
                      <a:pt x="654" y="109"/>
                    </a:lnTo>
                    <a:lnTo>
                      <a:pt x="650" y="109"/>
                    </a:lnTo>
                    <a:lnTo>
                      <a:pt x="647" y="109"/>
                    </a:lnTo>
                    <a:lnTo>
                      <a:pt x="643" y="109"/>
                    </a:lnTo>
                    <a:lnTo>
                      <a:pt x="639" y="109"/>
                    </a:lnTo>
                    <a:lnTo>
                      <a:pt x="643" y="109"/>
                    </a:lnTo>
                    <a:lnTo>
                      <a:pt x="647" y="109"/>
                    </a:lnTo>
                    <a:lnTo>
                      <a:pt x="650" y="109"/>
                    </a:lnTo>
                    <a:lnTo>
                      <a:pt x="647" y="109"/>
                    </a:lnTo>
                    <a:lnTo>
                      <a:pt x="643" y="105"/>
                    </a:lnTo>
                    <a:lnTo>
                      <a:pt x="639" y="105"/>
                    </a:lnTo>
                    <a:lnTo>
                      <a:pt x="635" y="105"/>
                    </a:lnTo>
                    <a:lnTo>
                      <a:pt x="632" y="105"/>
                    </a:lnTo>
                    <a:lnTo>
                      <a:pt x="635" y="105"/>
                    </a:lnTo>
                    <a:lnTo>
                      <a:pt x="635" y="101"/>
                    </a:lnTo>
                    <a:lnTo>
                      <a:pt x="639" y="101"/>
                    </a:lnTo>
                    <a:lnTo>
                      <a:pt x="643" y="101"/>
                    </a:lnTo>
                    <a:lnTo>
                      <a:pt x="647" y="101"/>
                    </a:lnTo>
                    <a:lnTo>
                      <a:pt x="650" y="101"/>
                    </a:lnTo>
                    <a:lnTo>
                      <a:pt x="654" y="101"/>
                    </a:lnTo>
                    <a:lnTo>
                      <a:pt x="658" y="105"/>
                    </a:lnTo>
                    <a:lnTo>
                      <a:pt x="662" y="105"/>
                    </a:lnTo>
                    <a:lnTo>
                      <a:pt x="665" y="105"/>
                    </a:lnTo>
                    <a:lnTo>
                      <a:pt x="662" y="105"/>
                    </a:lnTo>
                    <a:lnTo>
                      <a:pt x="662" y="101"/>
                    </a:lnTo>
                    <a:lnTo>
                      <a:pt x="665" y="101"/>
                    </a:lnTo>
                    <a:lnTo>
                      <a:pt x="669" y="101"/>
                    </a:lnTo>
                    <a:lnTo>
                      <a:pt x="665" y="101"/>
                    </a:lnTo>
                    <a:lnTo>
                      <a:pt x="669" y="101"/>
                    </a:lnTo>
                    <a:lnTo>
                      <a:pt x="673" y="101"/>
                    </a:lnTo>
                    <a:lnTo>
                      <a:pt x="677" y="101"/>
                    </a:lnTo>
                    <a:lnTo>
                      <a:pt x="673" y="101"/>
                    </a:lnTo>
                    <a:lnTo>
                      <a:pt x="673" y="105"/>
                    </a:lnTo>
                    <a:lnTo>
                      <a:pt x="677" y="105"/>
                    </a:lnTo>
                    <a:lnTo>
                      <a:pt x="681" y="105"/>
                    </a:lnTo>
                    <a:lnTo>
                      <a:pt x="684" y="105"/>
                    </a:lnTo>
                    <a:lnTo>
                      <a:pt x="681" y="105"/>
                    </a:lnTo>
                    <a:lnTo>
                      <a:pt x="684" y="109"/>
                    </a:lnTo>
                    <a:lnTo>
                      <a:pt x="688" y="109"/>
                    </a:lnTo>
                    <a:lnTo>
                      <a:pt x="684" y="109"/>
                    </a:lnTo>
                    <a:lnTo>
                      <a:pt x="684" y="112"/>
                    </a:lnTo>
                    <a:lnTo>
                      <a:pt x="684" y="116"/>
                    </a:lnTo>
                    <a:lnTo>
                      <a:pt x="681" y="116"/>
                    </a:lnTo>
                    <a:lnTo>
                      <a:pt x="684" y="116"/>
                    </a:lnTo>
                    <a:lnTo>
                      <a:pt x="688" y="116"/>
                    </a:lnTo>
                    <a:lnTo>
                      <a:pt x="688" y="120"/>
                    </a:lnTo>
                    <a:lnTo>
                      <a:pt x="684" y="120"/>
                    </a:lnTo>
                    <a:lnTo>
                      <a:pt x="681" y="120"/>
                    </a:lnTo>
                    <a:lnTo>
                      <a:pt x="677" y="120"/>
                    </a:lnTo>
                    <a:lnTo>
                      <a:pt x="681" y="120"/>
                    </a:lnTo>
                    <a:lnTo>
                      <a:pt x="677" y="120"/>
                    </a:lnTo>
                    <a:lnTo>
                      <a:pt x="681" y="120"/>
                    </a:lnTo>
                    <a:lnTo>
                      <a:pt x="681" y="124"/>
                    </a:lnTo>
                    <a:lnTo>
                      <a:pt x="677" y="124"/>
                    </a:lnTo>
                    <a:lnTo>
                      <a:pt x="681" y="124"/>
                    </a:lnTo>
                    <a:lnTo>
                      <a:pt x="684" y="124"/>
                    </a:lnTo>
                    <a:lnTo>
                      <a:pt x="681" y="124"/>
                    </a:lnTo>
                    <a:lnTo>
                      <a:pt x="684" y="124"/>
                    </a:lnTo>
                    <a:lnTo>
                      <a:pt x="684" y="128"/>
                    </a:lnTo>
                    <a:lnTo>
                      <a:pt x="681" y="128"/>
                    </a:lnTo>
                    <a:lnTo>
                      <a:pt x="677" y="124"/>
                    </a:lnTo>
                    <a:lnTo>
                      <a:pt x="677" y="128"/>
                    </a:lnTo>
                    <a:lnTo>
                      <a:pt x="681" y="128"/>
                    </a:lnTo>
                    <a:lnTo>
                      <a:pt x="677" y="128"/>
                    </a:lnTo>
                    <a:lnTo>
                      <a:pt x="673" y="128"/>
                    </a:lnTo>
                    <a:lnTo>
                      <a:pt x="669" y="128"/>
                    </a:lnTo>
                    <a:lnTo>
                      <a:pt x="665" y="128"/>
                    </a:lnTo>
                    <a:lnTo>
                      <a:pt x="662" y="128"/>
                    </a:lnTo>
                    <a:lnTo>
                      <a:pt x="658" y="128"/>
                    </a:lnTo>
                    <a:lnTo>
                      <a:pt x="654" y="128"/>
                    </a:lnTo>
                    <a:lnTo>
                      <a:pt x="650" y="128"/>
                    </a:lnTo>
                    <a:lnTo>
                      <a:pt x="647" y="128"/>
                    </a:lnTo>
                    <a:lnTo>
                      <a:pt x="643" y="128"/>
                    </a:lnTo>
                    <a:close/>
                    <a:moveTo>
                      <a:pt x="647" y="82"/>
                    </a:moveTo>
                    <a:lnTo>
                      <a:pt x="643" y="82"/>
                    </a:lnTo>
                    <a:lnTo>
                      <a:pt x="639" y="82"/>
                    </a:lnTo>
                    <a:lnTo>
                      <a:pt x="635" y="82"/>
                    </a:lnTo>
                    <a:lnTo>
                      <a:pt x="635" y="79"/>
                    </a:lnTo>
                    <a:lnTo>
                      <a:pt x="632" y="79"/>
                    </a:lnTo>
                    <a:lnTo>
                      <a:pt x="628" y="79"/>
                    </a:lnTo>
                    <a:lnTo>
                      <a:pt x="624" y="79"/>
                    </a:lnTo>
                    <a:lnTo>
                      <a:pt x="617" y="75"/>
                    </a:lnTo>
                    <a:lnTo>
                      <a:pt x="613" y="75"/>
                    </a:lnTo>
                    <a:lnTo>
                      <a:pt x="609" y="75"/>
                    </a:lnTo>
                    <a:lnTo>
                      <a:pt x="605" y="75"/>
                    </a:lnTo>
                    <a:lnTo>
                      <a:pt x="605" y="79"/>
                    </a:lnTo>
                    <a:lnTo>
                      <a:pt x="605" y="75"/>
                    </a:lnTo>
                    <a:lnTo>
                      <a:pt x="602" y="75"/>
                    </a:lnTo>
                    <a:lnTo>
                      <a:pt x="605" y="75"/>
                    </a:lnTo>
                    <a:lnTo>
                      <a:pt x="602" y="75"/>
                    </a:lnTo>
                    <a:lnTo>
                      <a:pt x="598" y="75"/>
                    </a:lnTo>
                    <a:lnTo>
                      <a:pt x="594" y="75"/>
                    </a:lnTo>
                    <a:lnTo>
                      <a:pt x="590" y="75"/>
                    </a:lnTo>
                    <a:lnTo>
                      <a:pt x="587" y="75"/>
                    </a:lnTo>
                    <a:lnTo>
                      <a:pt x="587" y="79"/>
                    </a:lnTo>
                    <a:lnTo>
                      <a:pt x="583" y="79"/>
                    </a:lnTo>
                    <a:lnTo>
                      <a:pt x="583" y="75"/>
                    </a:lnTo>
                    <a:lnTo>
                      <a:pt x="579" y="75"/>
                    </a:lnTo>
                    <a:lnTo>
                      <a:pt x="575" y="75"/>
                    </a:lnTo>
                    <a:lnTo>
                      <a:pt x="572" y="75"/>
                    </a:lnTo>
                    <a:lnTo>
                      <a:pt x="568" y="75"/>
                    </a:lnTo>
                    <a:lnTo>
                      <a:pt x="568" y="71"/>
                    </a:lnTo>
                    <a:lnTo>
                      <a:pt x="572" y="71"/>
                    </a:lnTo>
                    <a:lnTo>
                      <a:pt x="575" y="71"/>
                    </a:lnTo>
                    <a:lnTo>
                      <a:pt x="579" y="71"/>
                    </a:lnTo>
                    <a:lnTo>
                      <a:pt x="583" y="71"/>
                    </a:lnTo>
                    <a:lnTo>
                      <a:pt x="587" y="71"/>
                    </a:lnTo>
                    <a:lnTo>
                      <a:pt x="590" y="71"/>
                    </a:lnTo>
                    <a:lnTo>
                      <a:pt x="594" y="71"/>
                    </a:lnTo>
                    <a:lnTo>
                      <a:pt x="590" y="71"/>
                    </a:lnTo>
                    <a:lnTo>
                      <a:pt x="587" y="71"/>
                    </a:lnTo>
                    <a:lnTo>
                      <a:pt x="583" y="71"/>
                    </a:lnTo>
                    <a:lnTo>
                      <a:pt x="587" y="71"/>
                    </a:lnTo>
                    <a:lnTo>
                      <a:pt x="590" y="71"/>
                    </a:lnTo>
                    <a:lnTo>
                      <a:pt x="594" y="67"/>
                    </a:lnTo>
                    <a:lnTo>
                      <a:pt x="594" y="71"/>
                    </a:lnTo>
                    <a:lnTo>
                      <a:pt x="594" y="67"/>
                    </a:lnTo>
                    <a:lnTo>
                      <a:pt x="590" y="67"/>
                    </a:lnTo>
                    <a:lnTo>
                      <a:pt x="587" y="67"/>
                    </a:lnTo>
                    <a:lnTo>
                      <a:pt x="590" y="67"/>
                    </a:lnTo>
                    <a:lnTo>
                      <a:pt x="587" y="67"/>
                    </a:lnTo>
                    <a:lnTo>
                      <a:pt x="583" y="67"/>
                    </a:lnTo>
                    <a:lnTo>
                      <a:pt x="579" y="67"/>
                    </a:lnTo>
                    <a:lnTo>
                      <a:pt x="583" y="67"/>
                    </a:lnTo>
                    <a:lnTo>
                      <a:pt x="587" y="67"/>
                    </a:lnTo>
                    <a:lnTo>
                      <a:pt x="583" y="67"/>
                    </a:lnTo>
                    <a:lnTo>
                      <a:pt x="583" y="64"/>
                    </a:lnTo>
                    <a:lnTo>
                      <a:pt x="579" y="64"/>
                    </a:lnTo>
                    <a:lnTo>
                      <a:pt x="575" y="67"/>
                    </a:lnTo>
                    <a:lnTo>
                      <a:pt x="572" y="67"/>
                    </a:lnTo>
                    <a:lnTo>
                      <a:pt x="568" y="67"/>
                    </a:lnTo>
                    <a:lnTo>
                      <a:pt x="572" y="67"/>
                    </a:lnTo>
                    <a:lnTo>
                      <a:pt x="572" y="64"/>
                    </a:lnTo>
                    <a:lnTo>
                      <a:pt x="568" y="64"/>
                    </a:lnTo>
                    <a:lnTo>
                      <a:pt x="564" y="64"/>
                    </a:lnTo>
                    <a:lnTo>
                      <a:pt x="560" y="64"/>
                    </a:lnTo>
                    <a:lnTo>
                      <a:pt x="560" y="60"/>
                    </a:lnTo>
                    <a:lnTo>
                      <a:pt x="564" y="60"/>
                    </a:lnTo>
                    <a:lnTo>
                      <a:pt x="568" y="60"/>
                    </a:lnTo>
                    <a:lnTo>
                      <a:pt x="572" y="60"/>
                    </a:lnTo>
                    <a:lnTo>
                      <a:pt x="575" y="60"/>
                    </a:lnTo>
                    <a:lnTo>
                      <a:pt x="583" y="60"/>
                    </a:lnTo>
                    <a:lnTo>
                      <a:pt x="587" y="60"/>
                    </a:lnTo>
                    <a:lnTo>
                      <a:pt x="590" y="60"/>
                    </a:lnTo>
                    <a:lnTo>
                      <a:pt x="594" y="60"/>
                    </a:lnTo>
                    <a:lnTo>
                      <a:pt x="598" y="60"/>
                    </a:lnTo>
                    <a:lnTo>
                      <a:pt x="602" y="60"/>
                    </a:lnTo>
                    <a:lnTo>
                      <a:pt x="602" y="64"/>
                    </a:lnTo>
                    <a:lnTo>
                      <a:pt x="605" y="64"/>
                    </a:lnTo>
                    <a:lnTo>
                      <a:pt x="605" y="67"/>
                    </a:lnTo>
                    <a:lnTo>
                      <a:pt x="609" y="67"/>
                    </a:lnTo>
                    <a:lnTo>
                      <a:pt x="609" y="64"/>
                    </a:lnTo>
                    <a:lnTo>
                      <a:pt x="613" y="64"/>
                    </a:lnTo>
                    <a:lnTo>
                      <a:pt x="617" y="64"/>
                    </a:lnTo>
                    <a:lnTo>
                      <a:pt x="620" y="64"/>
                    </a:lnTo>
                    <a:lnTo>
                      <a:pt x="624" y="64"/>
                    </a:lnTo>
                    <a:lnTo>
                      <a:pt x="628" y="64"/>
                    </a:lnTo>
                    <a:lnTo>
                      <a:pt x="628" y="67"/>
                    </a:lnTo>
                    <a:lnTo>
                      <a:pt x="628" y="64"/>
                    </a:lnTo>
                    <a:lnTo>
                      <a:pt x="632" y="67"/>
                    </a:lnTo>
                    <a:lnTo>
                      <a:pt x="628" y="67"/>
                    </a:lnTo>
                    <a:lnTo>
                      <a:pt x="632" y="67"/>
                    </a:lnTo>
                    <a:lnTo>
                      <a:pt x="635" y="67"/>
                    </a:lnTo>
                    <a:lnTo>
                      <a:pt x="639" y="67"/>
                    </a:lnTo>
                    <a:lnTo>
                      <a:pt x="643" y="67"/>
                    </a:lnTo>
                    <a:lnTo>
                      <a:pt x="647" y="67"/>
                    </a:lnTo>
                    <a:lnTo>
                      <a:pt x="650" y="71"/>
                    </a:lnTo>
                    <a:lnTo>
                      <a:pt x="647" y="71"/>
                    </a:lnTo>
                    <a:lnTo>
                      <a:pt x="650" y="71"/>
                    </a:lnTo>
                    <a:lnTo>
                      <a:pt x="654" y="71"/>
                    </a:lnTo>
                    <a:lnTo>
                      <a:pt x="650" y="71"/>
                    </a:lnTo>
                    <a:lnTo>
                      <a:pt x="650" y="75"/>
                    </a:lnTo>
                    <a:lnTo>
                      <a:pt x="654" y="75"/>
                    </a:lnTo>
                    <a:lnTo>
                      <a:pt x="654" y="79"/>
                    </a:lnTo>
                    <a:lnTo>
                      <a:pt x="658" y="79"/>
                    </a:lnTo>
                    <a:lnTo>
                      <a:pt x="662" y="79"/>
                    </a:lnTo>
                    <a:lnTo>
                      <a:pt x="662" y="82"/>
                    </a:lnTo>
                    <a:lnTo>
                      <a:pt x="658" y="82"/>
                    </a:lnTo>
                    <a:lnTo>
                      <a:pt x="654" y="82"/>
                    </a:lnTo>
                    <a:lnTo>
                      <a:pt x="650" y="82"/>
                    </a:lnTo>
                    <a:lnTo>
                      <a:pt x="647" y="82"/>
                    </a:lnTo>
                    <a:close/>
                    <a:moveTo>
                      <a:pt x="703" y="229"/>
                    </a:moveTo>
                    <a:lnTo>
                      <a:pt x="699" y="229"/>
                    </a:lnTo>
                    <a:lnTo>
                      <a:pt x="696" y="229"/>
                    </a:lnTo>
                    <a:lnTo>
                      <a:pt x="692" y="229"/>
                    </a:lnTo>
                    <a:lnTo>
                      <a:pt x="688" y="229"/>
                    </a:lnTo>
                    <a:lnTo>
                      <a:pt x="684" y="229"/>
                    </a:lnTo>
                    <a:lnTo>
                      <a:pt x="681" y="229"/>
                    </a:lnTo>
                    <a:lnTo>
                      <a:pt x="677" y="225"/>
                    </a:lnTo>
                    <a:lnTo>
                      <a:pt x="677" y="229"/>
                    </a:lnTo>
                    <a:lnTo>
                      <a:pt x="673" y="225"/>
                    </a:lnTo>
                    <a:lnTo>
                      <a:pt x="669" y="225"/>
                    </a:lnTo>
                    <a:lnTo>
                      <a:pt x="665" y="225"/>
                    </a:lnTo>
                    <a:lnTo>
                      <a:pt x="665" y="222"/>
                    </a:lnTo>
                    <a:lnTo>
                      <a:pt x="662" y="222"/>
                    </a:lnTo>
                    <a:lnTo>
                      <a:pt x="662" y="225"/>
                    </a:lnTo>
                    <a:lnTo>
                      <a:pt x="658" y="225"/>
                    </a:lnTo>
                    <a:lnTo>
                      <a:pt x="654" y="225"/>
                    </a:lnTo>
                    <a:lnTo>
                      <a:pt x="654" y="222"/>
                    </a:lnTo>
                    <a:lnTo>
                      <a:pt x="658" y="222"/>
                    </a:lnTo>
                    <a:lnTo>
                      <a:pt x="662" y="222"/>
                    </a:lnTo>
                    <a:lnTo>
                      <a:pt x="665" y="218"/>
                    </a:lnTo>
                    <a:lnTo>
                      <a:pt x="669" y="218"/>
                    </a:lnTo>
                    <a:lnTo>
                      <a:pt x="673" y="218"/>
                    </a:lnTo>
                    <a:lnTo>
                      <a:pt x="669" y="218"/>
                    </a:lnTo>
                    <a:lnTo>
                      <a:pt x="669" y="214"/>
                    </a:lnTo>
                    <a:lnTo>
                      <a:pt x="673" y="214"/>
                    </a:lnTo>
                    <a:lnTo>
                      <a:pt x="669" y="214"/>
                    </a:lnTo>
                    <a:lnTo>
                      <a:pt x="673" y="214"/>
                    </a:lnTo>
                    <a:lnTo>
                      <a:pt x="677" y="214"/>
                    </a:lnTo>
                    <a:lnTo>
                      <a:pt x="673" y="214"/>
                    </a:lnTo>
                    <a:lnTo>
                      <a:pt x="673" y="210"/>
                    </a:lnTo>
                    <a:lnTo>
                      <a:pt x="677" y="210"/>
                    </a:lnTo>
                    <a:lnTo>
                      <a:pt x="677" y="206"/>
                    </a:lnTo>
                    <a:lnTo>
                      <a:pt x="681" y="206"/>
                    </a:lnTo>
                    <a:lnTo>
                      <a:pt x="681" y="210"/>
                    </a:lnTo>
                    <a:lnTo>
                      <a:pt x="684" y="210"/>
                    </a:lnTo>
                    <a:lnTo>
                      <a:pt x="688" y="210"/>
                    </a:lnTo>
                    <a:lnTo>
                      <a:pt x="688" y="214"/>
                    </a:lnTo>
                    <a:lnTo>
                      <a:pt x="688" y="210"/>
                    </a:lnTo>
                    <a:lnTo>
                      <a:pt x="692" y="210"/>
                    </a:lnTo>
                    <a:lnTo>
                      <a:pt x="692" y="214"/>
                    </a:lnTo>
                    <a:lnTo>
                      <a:pt x="696" y="214"/>
                    </a:lnTo>
                    <a:lnTo>
                      <a:pt x="699" y="214"/>
                    </a:lnTo>
                    <a:lnTo>
                      <a:pt x="703" y="214"/>
                    </a:lnTo>
                    <a:lnTo>
                      <a:pt x="703" y="218"/>
                    </a:lnTo>
                    <a:lnTo>
                      <a:pt x="707" y="218"/>
                    </a:lnTo>
                    <a:lnTo>
                      <a:pt x="707" y="222"/>
                    </a:lnTo>
                    <a:lnTo>
                      <a:pt x="707" y="218"/>
                    </a:lnTo>
                    <a:lnTo>
                      <a:pt x="711" y="218"/>
                    </a:lnTo>
                    <a:lnTo>
                      <a:pt x="711" y="222"/>
                    </a:lnTo>
                    <a:lnTo>
                      <a:pt x="714" y="225"/>
                    </a:lnTo>
                    <a:lnTo>
                      <a:pt x="718" y="225"/>
                    </a:lnTo>
                    <a:lnTo>
                      <a:pt x="722" y="225"/>
                    </a:lnTo>
                    <a:lnTo>
                      <a:pt x="718" y="225"/>
                    </a:lnTo>
                    <a:lnTo>
                      <a:pt x="714" y="225"/>
                    </a:lnTo>
                    <a:lnTo>
                      <a:pt x="711" y="229"/>
                    </a:lnTo>
                    <a:lnTo>
                      <a:pt x="707" y="229"/>
                    </a:lnTo>
                    <a:lnTo>
                      <a:pt x="703" y="229"/>
                    </a:lnTo>
                    <a:close/>
                    <a:moveTo>
                      <a:pt x="970" y="165"/>
                    </a:moveTo>
                    <a:lnTo>
                      <a:pt x="970" y="161"/>
                    </a:lnTo>
                    <a:lnTo>
                      <a:pt x="966" y="161"/>
                    </a:lnTo>
                    <a:lnTo>
                      <a:pt x="962" y="161"/>
                    </a:lnTo>
                    <a:lnTo>
                      <a:pt x="959" y="161"/>
                    </a:lnTo>
                    <a:lnTo>
                      <a:pt x="959" y="158"/>
                    </a:lnTo>
                    <a:lnTo>
                      <a:pt x="959" y="154"/>
                    </a:lnTo>
                    <a:lnTo>
                      <a:pt x="955" y="154"/>
                    </a:lnTo>
                    <a:lnTo>
                      <a:pt x="951" y="154"/>
                    </a:lnTo>
                    <a:lnTo>
                      <a:pt x="947" y="154"/>
                    </a:lnTo>
                    <a:lnTo>
                      <a:pt x="947" y="150"/>
                    </a:lnTo>
                    <a:lnTo>
                      <a:pt x="947" y="146"/>
                    </a:lnTo>
                    <a:lnTo>
                      <a:pt x="951" y="146"/>
                    </a:lnTo>
                    <a:lnTo>
                      <a:pt x="955" y="146"/>
                    </a:lnTo>
                    <a:lnTo>
                      <a:pt x="959" y="146"/>
                    </a:lnTo>
                    <a:lnTo>
                      <a:pt x="959" y="150"/>
                    </a:lnTo>
                    <a:lnTo>
                      <a:pt x="962" y="150"/>
                    </a:lnTo>
                    <a:lnTo>
                      <a:pt x="966" y="150"/>
                    </a:lnTo>
                    <a:lnTo>
                      <a:pt x="970" y="150"/>
                    </a:lnTo>
                    <a:lnTo>
                      <a:pt x="977" y="150"/>
                    </a:lnTo>
                    <a:lnTo>
                      <a:pt x="981" y="150"/>
                    </a:lnTo>
                    <a:lnTo>
                      <a:pt x="985" y="150"/>
                    </a:lnTo>
                    <a:lnTo>
                      <a:pt x="989" y="150"/>
                    </a:lnTo>
                    <a:lnTo>
                      <a:pt x="992" y="150"/>
                    </a:lnTo>
                    <a:lnTo>
                      <a:pt x="996" y="150"/>
                    </a:lnTo>
                    <a:lnTo>
                      <a:pt x="1000" y="150"/>
                    </a:lnTo>
                    <a:lnTo>
                      <a:pt x="1004" y="150"/>
                    </a:lnTo>
                    <a:lnTo>
                      <a:pt x="1007" y="150"/>
                    </a:lnTo>
                    <a:lnTo>
                      <a:pt x="1007" y="154"/>
                    </a:lnTo>
                    <a:lnTo>
                      <a:pt x="1011" y="154"/>
                    </a:lnTo>
                    <a:lnTo>
                      <a:pt x="1015" y="158"/>
                    </a:lnTo>
                    <a:lnTo>
                      <a:pt x="1019" y="158"/>
                    </a:lnTo>
                    <a:lnTo>
                      <a:pt x="1019" y="161"/>
                    </a:lnTo>
                    <a:lnTo>
                      <a:pt x="1022" y="161"/>
                    </a:lnTo>
                    <a:lnTo>
                      <a:pt x="1019" y="161"/>
                    </a:lnTo>
                    <a:lnTo>
                      <a:pt x="1015" y="161"/>
                    </a:lnTo>
                    <a:lnTo>
                      <a:pt x="1011" y="161"/>
                    </a:lnTo>
                    <a:lnTo>
                      <a:pt x="1007" y="161"/>
                    </a:lnTo>
                    <a:lnTo>
                      <a:pt x="1004" y="161"/>
                    </a:lnTo>
                    <a:lnTo>
                      <a:pt x="1000" y="161"/>
                    </a:lnTo>
                    <a:lnTo>
                      <a:pt x="996" y="161"/>
                    </a:lnTo>
                    <a:lnTo>
                      <a:pt x="992" y="161"/>
                    </a:lnTo>
                    <a:lnTo>
                      <a:pt x="989" y="161"/>
                    </a:lnTo>
                    <a:lnTo>
                      <a:pt x="985" y="161"/>
                    </a:lnTo>
                    <a:lnTo>
                      <a:pt x="977" y="161"/>
                    </a:lnTo>
                    <a:lnTo>
                      <a:pt x="974" y="161"/>
                    </a:lnTo>
                    <a:lnTo>
                      <a:pt x="974" y="165"/>
                    </a:lnTo>
                    <a:lnTo>
                      <a:pt x="970" y="165"/>
                    </a:lnTo>
                    <a:close/>
                    <a:moveTo>
                      <a:pt x="1015" y="252"/>
                    </a:moveTo>
                    <a:lnTo>
                      <a:pt x="1007" y="252"/>
                    </a:lnTo>
                    <a:lnTo>
                      <a:pt x="1007" y="248"/>
                    </a:lnTo>
                    <a:lnTo>
                      <a:pt x="1004" y="248"/>
                    </a:lnTo>
                    <a:lnTo>
                      <a:pt x="1004" y="244"/>
                    </a:lnTo>
                    <a:lnTo>
                      <a:pt x="1004" y="240"/>
                    </a:lnTo>
                    <a:lnTo>
                      <a:pt x="1011" y="237"/>
                    </a:lnTo>
                    <a:lnTo>
                      <a:pt x="1011" y="233"/>
                    </a:lnTo>
                    <a:lnTo>
                      <a:pt x="1015" y="233"/>
                    </a:lnTo>
                    <a:lnTo>
                      <a:pt x="1019" y="233"/>
                    </a:lnTo>
                    <a:lnTo>
                      <a:pt x="1022" y="233"/>
                    </a:lnTo>
                    <a:lnTo>
                      <a:pt x="1026" y="233"/>
                    </a:lnTo>
                    <a:lnTo>
                      <a:pt x="1030" y="233"/>
                    </a:lnTo>
                    <a:lnTo>
                      <a:pt x="1034" y="233"/>
                    </a:lnTo>
                    <a:lnTo>
                      <a:pt x="1038" y="233"/>
                    </a:lnTo>
                    <a:lnTo>
                      <a:pt x="1041" y="237"/>
                    </a:lnTo>
                    <a:lnTo>
                      <a:pt x="1038" y="237"/>
                    </a:lnTo>
                    <a:lnTo>
                      <a:pt x="1038" y="240"/>
                    </a:lnTo>
                    <a:lnTo>
                      <a:pt x="1041" y="244"/>
                    </a:lnTo>
                    <a:lnTo>
                      <a:pt x="1038" y="244"/>
                    </a:lnTo>
                    <a:lnTo>
                      <a:pt x="1038" y="248"/>
                    </a:lnTo>
                    <a:lnTo>
                      <a:pt x="1034" y="248"/>
                    </a:lnTo>
                    <a:lnTo>
                      <a:pt x="1030" y="248"/>
                    </a:lnTo>
                    <a:lnTo>
                      <a:pt x="1026" y="248"/>
                    </a:lnTo>
                    <a:lnTo>
                      <a:pt x="1022" y="248"/>
                    </a:lnTo>
                    <a:lnTo>
                      <a:pt x="1019" y="248"/>
                    </a:lnTo>
                    <a:lnTo>
                      <a:pt x="1015" y="252"/>
                    </a:lnTo>
                    <a:close/>
                    <a:moveTo>
                      <a:pt x="733" y="135"/>
                    </a:moveTo>
                    <a:lnTo>
                      <a:pt x="729" y="135"/>
                    </a:lnTo>
                    <a:lnTo>
                      <a:pt x="726" y="131"/>
                    </a:lnTo>
                    <a:lnTo>
                      <a:pt x="722" y="131"/>
                    </a:lnTo>
                    <a:lnTo>
                      <a:pt x="718" y="131"/>
                    </a:lnTo>
                    <a:lnTo>
                      <a:pt x="714" y="131"/>
                    </a:lnTo>
                    <a:lnTo>
                      <a:pt x="711" y="131"/>
                    </a:lnTo>
                    <a:lnTo>
                      <a:pt x="707" y="128"/>
                    </a:lnTo>
                    <a:lnTo>
                      <a:pt x="711" y="128"/>
                    </a:lnTo>
                    <a:lnTo>
                      <a:pt x="707" y="128"/>
                    </a:lnTo>
                    <a:lnTo>
                      <a:pt x="703" y="128"/>
                    </a:lnTo>
                    <a:lnTo>
                      <a:pt x="699" y="128"/>
                    </a:lnTo>
                    <a:lnTo>
                      <a:pt x="703" y="124"/>
                    </a:lnTo>
                    <a:lnTo>
                      <a:pt x="707" y="124"/>
                    </a:lnTo>
                    <a:lnTo>
                      <a:pt x="711" y="124"/>
                    </a:lnTo>
                    <a:lnTo>
                      <a:pt x="711" y="120"/>
                    </a:lnTo>
                    <a:lnTo>
                      <a:pt x="707" y="120"/>
                    </a:lnTo>
                    <a:lnTo>
                      <a:pt x="711" y="120"/>
                    </a:lnTo>
                    <a:lnTo>
                      <a:pt x="714" y="120"/>
                    </a:lnTo>
                    <a:lnTo>
                      <a:pt x="718" y="120"/>
                    </a:lnTo>
                    <a:lnTo>
                      <a:pt x="722" y="120"/>
                    </a:lnTo>
                    <a:lnTo>
                      <a:pt x="726" y="120"/>
                    </a:lnTo>
                    <a:lnTo>
                      <a:pt x="726" y="116"/>
                    </a:lnTo>
                    <a:lnTo>
                      <a:pt x="729" y="116"/>
                    </a:lnTo>
                    <a:lnTo>
                      <a:pt x="733" y="116"/>
                    </a:lnTo>
                    <a:lnTo>
                      <a:pt x="733" y="120"/>
                    </a:lnTo>
                    <a:lnTo>
                      <a:pt x="737" y="120"/>
                    </a:lnTo>
                    <a:lnTo>
                      <a:pt x="741" y="120"/>
                    </a:lnTo>
                    <a:lnTo>
                      <a:pt x="744" y="120"/>
                    </a:lnTo>
                    <a:lnTo>
                      <a:pt x="744" y="124"/>
                    </a:lnTo>
                    <a:lnTo>
                      <a:pt x="748" y="124"/>
                    </a:lnTo>
                    <a:lnTo>
                      <a:pt x="748" y="128"/>
                    </a:lnTo>
                    <a:lnTo>
                      <a:pt x="752" y="128"/>
                    </a:lnTo>
                    <a:lnTo>
                      <a:pt x="752" y="131"/>
                    </a:lnTo>
                    <a:lnTo>
                      <a:pt x="748" y="131"/>
                    </a:lnTo>
                    <a:lnTo>
                      <a:pt x="744" y="135"/>
                    </a:lnTo>
                    <a:lnTo>
                      <a:pt x="741" y="135"/>
                    </a:lnTo>
                    <a:lnTo>
                      <a:pt x="737" y="135"/>
                    </a:lnTo>
                    <a:lnTo>
                      <a:pt x="733" y="135"/>
                    </a:lnTo>
                    <a:close/>
                    <a:moveTo>
                      <a:pt x="1259" y="590"/>
                    </a:moveTo>
                    <a:lnTo>
                      <a:pt x="1255" y="590"/>
                    </a:lnTo>
                    <a:lnTo>
                      <a:pt x="1252" y="590"/>
                    </a:lnTo>
                    <a:lnTo>
                      <a:pt x="1252" y="586"/>
                    </a:lnTo>
                    <a:lnTo>
                      <a:pt x="1252" y="582"/>
                    </a:lnTo>
                    <a:lnTo>
                      <a:pt x="1255" y="582"/>
                    </a:lnTo>
                    <a:lnTo>
                      <a:pt x="1255" y="579"/>
                    </a:lnTo>
                    <a:lnTo>
                      <a:pt x="1259" y="579"/>
                    </a:lnTo>
                    <a:lnTo>
                      <a:pt x="1259" y="575"/>
                    </a:lnTo>
                    <a:lnTo>
                      <a:pt x="1263" y="571"/>
                    </a:lnTo>
                    <a:lnTo>
                      <a:pt x="1267" y="571"/>
                    </a:lnTo>
                    <a:lnTo>
                      <a:pt x="1267" y="567"/>
                    </a:lnTo>
                    <a:lnTo>
                      <a:pt x="1270" y="567"/>
                    </a:lnTo>
                    <a:lnTo>
                      <a:pt x="1267" y="571"/>
                    </a:lnTo>
                    <a:lnTo>
                      <a:pt x="1270" y="571"/>
                    </a:lnTo>
                    <a:lnTo>
                      <a:pt x="1267" y="579"/>
                    </a:lnTo>
                    <a:lnTo>
                      <a:pt x="1267" y="582"/>
                    </a:lnTo>
                    <a:lnTo>
                      <a:pt x="1267" y="579"/>
                    </a:lnTo>
                    <a:lnTo>
                      <a:pt x="1270" y="579"/>
                    </a:lnTo>
                    <a:lnTo>
                      <a:pt x="1267" y="582"/>
                    </a:lnTo>
                    <a:lnTo>
                      <a:pt x="1263" y="582"/>
                    </a:lnTo>
                    <a:lnTo>
                      <a:pt x="1259" y="582"/>
                    </a:lnTo>
                    <a:lnTo>
                      <a:pt x="1259" y="586"/>
                    </a:lnTo>
                    <a:lnTo>
                      <a:pt x="1259" y="582"/>
                    </a:lnTo>
                    <a:lnTo>
                      <a:pt x="1263" y="582"/>
                    </a:lnTo>
                    <a:lnTo>
                      <a:pt x="1263" y="586"/>
                    </a:lnTo>
                    <a:lnTo>
                      <a:pt x="1259" y="586"/>
                    </a:lnTo>
                    <a:lnTo>
                      <a:pt x="1263" y="586"/>
                    </a:lnTo>
                    <a:lnTo>
                      <a:pt x="1259" y="586"/>
                    </a:lnTo>
                    <a:lnTo>
                      <a:pt x="1259" y="590"/>
                    </a:lnTo>
                    <a:lnTo>
                      <a:pt x="1259" y="586"/>
                    </a:lnTo>
                    <a:lnTo>
                      <a:pt x="1263" y="586"/>
                    </a:lnTo>
                    <a:lnTo>
                      <a:pt x="1263" y="590"/>
                    </a:lnTo>
                    <a:lnTo>
                      <a:pt x="1263" y="586"/>
                    </a:lnTo>
                    <a:lnTo>
                      <a:pt x="1267" y="586"/>
                    </a:lnTo>
                    <a:lnTo>
                      <a:pt x="1270" y="582"/>
                    </a:lnTo>
                    <a:lnTo>
                      <a:pt x="1267" y="586"/>
                    </a:lnTo>
                    <a:lnTo>
                      <a:pt x="1263" y="586"/>
                    </a:lnTo>
                    <a:lnTo>
                      <a:pt x="1267" y="582"/>
                    </a:lnTo>
                    <a:lnTo>
                      <a:pt x="1270" y="582"/>
                    </a:lnTo>
                    <a:lnTo>
                      <a:pt x="1270" y="579"/>
                    </a:lnTo>
                    <a:lnTo>
                      <a:pt x="1270" y="582"/>
                    </a:lnTo>
                    <a:lnTo>
                      <a:pt x="1267" y="582"/>
                    </a:lnTo>
                    <a:lnTo>
                      <a:pt x="1270" y="579"/>
                    </a:lnTo>
                    <a:lnTo>
                      <a:pt x="1274" y="579"/>
                    </a:lnTo>
                    <a:lnTo>
                      <a:pt x="1278" y="582"/>
                    </a:lnTo>
                    <a:lnTo>
                      <a:pt x="1278" y="586"/>
                    </a:lnTo>
                    <a:lnTo>
                      <a:pt x="1274" y="586"/>
                    </a:lnTo>
                    <a:lnTo>
                      <a:pt x="1270" y="590"/>
                    </a:lnTo>
                    <a:lnTo>
                      <a:pt x="1267" y="590"/>
                    </a:lnTo>
                    <a:lnTo>
                      <a:pt x="1263" y="590"/>
                    </a:lnTo>
                    <a:lnTo>
                      <a:pt x="1259" y="590"/>
                    </a:lnTo>
                    <a:close/>
                    <a:moveTo>
                      <a:pt x="696" y="82"/>
                    </a:moveTo>
                    <a:lnTo>
                      <a:pt x="692" y="82"/>
                    </a:lnTo>
                    <a:lnTo>
                      <a:pt x="696" y="82"/>
                    </a:lnTo>
                    <a:lnTo>
                      <a:pt x="692" y="82"/>
                    </a:lnTo>
                    <a:lnTo>
                      <a:pt x="688" y="82"/>
                    </a:lnTo>
                    <a:lnTo>
                      <a:pt x="688" y="79"/>
                    </a:lnTo>
                    <a:lnTo>
                      <a:pt x="684" y="79"/>
                    </a:lnTo>
                    <a:lnTo>
                      <a:pt x="681" y="79"/>
                    </a:lnTo>
                    <a:lnTo>
                      <a:pt x="684" y="79"/>
                    </a:lnTo>
                    <a:lnTo>
                      <a:pt x="688" y="79"/>
                    </a:lnTo>
                    <a:lnTo>
                      <a:pt x="696" y="79"/>
                    </a:lnTo>
                    <a:lnTo>
                      <a:pt x="692" y="79"/>
                    </a:lnTo>
                    <a:lnTo>
                      <a:pt x="688" y="79"/>
                    </a:lnTo>
                    <a:lnTo>
                      <a:pt x="684" y="79"/>
                    </a:lnTo>
                    <a:lnTo>
                      <a:pt x="681" y="79"/>
                    </a:lnTo>
                    <a:lnTo>
                      <a:pt x="681" y="75"/>
                    </a:lnTo>
                    <a:lnTo>
                      <a:pt x="677" y="75"/>
                    </a:lnTo>
                    <a:lnTo>
                      <a:pt x="673" y="75"/>
                    </a:lnTo>
                    <a:lnTo>
                      <a:pt x="673" y="71"/>
                    </a:lnTo>
                    <a:lnTo>
                      <a:pt x="677" y="71"/>
                    </a:lnTo>
                    <a:lnTo>
                      <a:pt x="673" y="71"/>
                    </a:lnTo>
                    <a:lnTo>
                      <a:pt x="673" y="67"/>
                    </a:lnTo>
                    <a:lnTo>
                      <a:pt x="677" y="67"/>
                    </a:lnTo>
                    <a:lnTo>
                      <a:pt x="681" y="67"/>
                    </a:lnTo>
                    <a:lnTo>
                      <a:pt x="684" y="67"/>
                    </a:lnTo>
                    <a:lnTo>
                      <a:pt x="688" y="67"/>
                    </a:lnTo>
                    <a:lnTo>
                      <a:pt x="692" y="67"/>
                    </a:lnTo>
                    <a:lnTo>
                      <a:pt x="696" y="67"/>
                    </a:lnTo>
                    <a:lnTo>
                      <a:pt x="696" y="71"/>
                    </a:lnTo>
                    <a:lnTo>
                      <a:pt x="699" y="71"/>
                    </a:lnTo>
                    <a:lnTo>
                      <a:pt x="703" y="71"/>
                    </a:lnTo>
                    <a:lnTo>
                      <a:pt x="707" y="71"/>
                    </a:lnTo>
                    <a:lnTo>
                      <a:pt x="711" y="71"/>
                    </a:lnTo>
                    <a:lnTo>
                      <a:pt x="714" y="71"/>
                    </a:lnTo>
                    <a:lnTo>
                      <a:pt x="718" y="71"/>
                    </a:lnTo>
                    <a:lnTo>
                      <a:pt x="722" y="75"/>
                    </a:lnTo>
                    <a:lnTo>
                      <a:pt x="726" y="75"/>
                    </a:lnTo>
                    <a:lnTo>
                      <a:pt x="729" y="75"/>
                    </a:lnTo>
                    <a:lnTo>
                      <a:pt x="726" y="75"/>
                    </a:lnTo>
                    <a:lnTo>
                      <a:pt x="718" y="75"/>
                    </a:lnTo>
                    <a:lnTo>
                      <a:pt x="718" y="79"/>
                    </a:lnTo>
                    <a:lnTo>
                      <a:pt x="722" y="79"/>
                    </a:lnTo>
                    <a:lnTo>
                      <a:pt x="726" y="79"/>
                    </a:lnTo>
                    <a:lnTo>
                      <a:pt x="726" y="82"/>
                    </a:lnTo>
                    <a:lnTo>
                      <a:pt x="722" y="82"/>
                    </a:lnTo>
                    <a:lnTo>
                      <a:pt x="718" y="82"/>
                    </a:lnTo>
                    <a:lnTo>
                      <a:pt x="714" y="82"/>
                    </a:lnTo>
                    <a:lnTo>
                      <a:pt x="711" y="82"/>
                    </a:lnTo>
                    <a:lnTo>
                      <a:pt x="707" y="82"/>
                    </a:lnTo>
                    <a:lnTo>
                      <a:pt x="703" y="82"/>
                    </a:lnTo>
                    <a:lnTo>
                      <a:pt x="699" y="82"/>
                    </a:lnTo>
                    <a:lnTo>
                      <a:pt x="703" y="82"/>
                    </a:lnTo>
                    <a:lnTo>
                      <a:pt x="699" y="82"/>
                    </a:lnTo>
                    <a:lnTo>
                      <a:pt x="696" y="82"/>
                    </a:lnTo>
                    <a:close/>
                    <a:moveTo>
                      <a:pt x="459" y="90"/>
                    </a:moveTo>
                    <a:lnTo>
                      <a:pt x="455" y="90"/>
                    </a:lnTo>
                    <a:lnTo>
                      <a:pt x="451" y="90"/>
                    </a:lnTo>
                    <a:lnTo>
                      <a:pt x="448" y="90"/>
                    </a:lnTo>
                    <a:lnTo>
                      <a:pt x="444" y="90"/>
                    </a:lnTo>
                    <a:lnTo>
                      <a:pt x="440" y="90"/>
                    </a:lnTo>
                    <a:lnTo>
                      <a:pt x="440" y="86"/>
                    </a:lnTo>
                    <a:lnTo>
                      <a:pt x="436" y="82"/>
                    </a:lnTo>
                    <a:lnTo>
                      <a:pt x="440" y="82"/>
                    </a:lnTo>
                    <a:lnTo>
                      <a:pt x="444" y="82"/>
                    </a:lnTo>
                    <a:lnTo>
                      <a:pt x="448" y="82"/>
                    </a:lnTo>
                    <a:lnTo>
                      <a:pt x="451" y="82"/>
                    </a:lnTo>
                    <a:lnTo>
                      <a:pt x="455" y="79"/>
                    </a:lnTo>
                    <a:lnTo>
                      <a:pt x="459" y="79"/>
                    </a:lnTo>
                    <a:lnTo>
                      <a:pt x="463" y="79"/>
                    </a:lnTo>
                    <a:lnTo>
                      <a:pt x="470" y="79"/>
                    </a:lnTo>
                    <a:lnTo>
                      <a:pt x="474" y="79"/>
                    </a:lnTo>
                    <a:lnTo>
                      <a:pt x="478" y="79"/>
                    </a:lnTo>
                    <a:lnTo>
                      <a:pt x="481" y="79"/>
                    </a:lnTo>
                    <a:lnTo>
                      <a:pt x="485" y="79"/>
                    </a:lnTo>
                    <a:lnTo>
                      <a:pt x="489" y="79"/>
                    </a:lnTo>
                    <a:lnTo>
                      <a:pt x="493" y="79"/>
                    </a:lnTo>
                    <a:lnTo>
                      <a:pt x="496" y="79"/>
                    </a:lnTo>
                    <a:lnTo>
                      <a:pt x="496" y="82"/>
                    </a:lnTo>
                    <a:lnTo>
                      <a:pt x="493" y="82"/>
                    </a:lnTo>
                    <a:lnTo>
                      <a:pt x="489" y="82"/>
                    </a:lnTo>
                    <a:lnTo>
                      <a:pt x="485" y="82"/>
                    </a:lnTo>
                    <a:lnTo>
                      <a:pt x="481" y="82"/>
                    </a:lnTo>
                    <a:lnTo>
                      <a:pt x="478" y="82"/>
                    </a:lnTo>
                    <a:lnTo>
                      <a:pt x="474" y="82"/>
                    </a:lnTo>
                    <a:lnTo>
                      <a:pt x="478" y="82"/>
                    </a:lnTo>
                    <a:lnTo>
                      <a:pt x="478" y="86"/>
                    </a:lnTo>
                    <a:lnTo>
                      <a:pt x="481" y="86"/>
                    </a:lnTo>
                    <a:lnTo>
                      <a:pt x="481" y="82"/>
                    </a:lnTo>
                    <a:lnTo>
                      <a:pt x="485" y="82"/>
                    </a:lnTo>
                    <a:lnTo>
                      <a:pt x="489" y="82"/>
                    </a:lnTo>
                    <a:lnTo>
                      <a:pt x="489" y="86"/>
                    </a:lnTo>
                    <a:lnTo>
                      <a:pt x="485" y="90"/>
                    </a:lnTo>
                    <a:lnTo>
                      <a:pt x="481" y="90"/>
                    </a:lnTo>
                    <a:lnTo>
                      <a:pt x="478" y="90"/>
                    </a:lnTo>
                    <a:lnTo>
                      <a:pt x="474" y="90"/>
                    </a:lnTo>
                    <a:lnTo>
                      <a:pt x="470" y="90"/>
                    </a:lnTo>
                    <a:lnTo>
                      <a:pt x="466" y="90"/>
                    </a:lnTo>
                    <a:lnTo>
                      <a:pt x="463" y="90"/>
                    </a:lnTo>
                    <a:lnTo>
                      <a:pt x="459" y="90"/>
                    </a:lnTo>
                    <a:close/>
                    <a:moveTo>
                      <a:pt x="1244" y="537"/>
                    </a:moveTo>
                    <a:lnTo>
                      <a:pt x="1240" y="537"/>
                    </a:lnTo>
                    <a:lnTo>
                      <a:pt x="1240" y="534"/>
                    </a:lnTo>
                    <a:lnTo>
                      <a:pt x="1233" y="534"/>
                    </a:lnTo>
                    <a:lnTo>
                      <a:pt x="1229" y="534"/>
                    </a:lnTo>
                    <a:lnTo>
                      <a:pt x="1225" y="534"/>
                    </a:lnTo>
                    <a:lnTo>
                      <a:pt x="1222" y="530"/>
                    </a:lnTo>
                    <a:lnTo>
                      <a:pt x="1218" y="530"/>
                    </a:lnTo>
                    <a:lnTo>
                      <a:pt x="1218" y="526"/>
                    </a:lnTo>
                    <a:lnTo>
                      <a:pt x="1214" y="526"/>
                    </a:lnTo>
                    <a:lnTo>
                      <a:pt x="1207" y="526"/>
                    </a:lnTo>
                    <a:lnTo>
                      <a:pt x="1207" y="522"/>
                    </a:lnTo>
                    <a:lnTo>
                      <a:pt x="1210" y="522"/>
                    </a:lnTo>
                    <a:lnTo>
                      <a:pt x="1214" y="522"/>
                    </a:lnTo>
                    <a:lnTo>
                      <a:pt x="1218" y="522"/>
                    </a:lnTo>
                    <a:lnTo>
                      <a:pt x="1222" y="522"/>
                    </a:lnTo>
                    <a:lnTo>
                      <a:pt x="1225" y="522"/>
                    </a:lnTo>
                    <a:lnTo>
                      <a:pt x="1225" y="526"/>
                    </a:lnTo>
                    <a:lnTo>
                      <a:pt x="1229" y="526"/>
                    </a:lnTo>
                    <a:lnTo>
                      <a:pt x="1233" y="526"/>
                    </a:lnTo>
                    <a:lnTo>
                      <a:pt x="1237" y="526"/>
                    </a:lnTo>
                    <a:lnTo>
                      <a:pt x="1237" y="530"/>
                    </a:lnTo>
                    <a:lnTo>
                      <a:pt x="1240" y="530"/>
                    </a:lnTo>
                    <a:lnTo>
                      <a:pt x="1244" y="530"/>
                    </a:lnTo>
                    <a:lnTo>
                      <a:pt x="1248" y="530"/>
                    </a:lnTo>
                    <a:lnTo>
                      <a:pt x="1248" y="534"/>
                    </a:lnTo>
                    <a:lnTo>
                      <a:pt x="1248" y="537"/>
                    </a:lnTo>
                    <a:lnTo>
                      <a:pt x="1244" y="537"/>
                    </a:lnTo>
                    <a:close/>
                    <a:moveTo>
                      <a:pt x="136" y="473"/>
                    </a:moveTo>
                    <a:lnTo>
                      <a:pt x="136" y="470"/>
                    </a:lnTo>
                    <a:lnTo>
                      <a:pt x="132" y="470"/>
                    </a:lnTo>
                    <a:lnTo>
                      <a:pt x="136" y="470"/>
                    </a:lnTo>
                    <a:lnTo>
                      <a:pt x="132" y="470"/>
                    </a:lnTo>
                    <a:lnTo>
                      <a:pt x="136" y="470"/>
                    </a:lnTo>
                    <a:lnTo>
                      <a:pt x="136" y="466"/>
                    </a:lnTo>
                    <a:lnTo>
                      <a:pt x="132" y="466"/>
                    </a:lnTo>
                    <a:lnTo>
                      <a:pt x="128" y="466"/>
                    </a:lnTo>
                    <a:lnTo>
                      <a:pt x="128" y="462"/>
                    </a:lnTo>
                    <a:lnTo>
                      <a:pt x="124" y="458"/>
                    </a:lnTo>
                    <a:lnTo>
                      <a:pt x="128" y="458"/>
                    </a:lnTo>
                    <a:lnTo>
                      <a:pt x="128" y="455"/>
                    </a:lnTo>
                    <a:lnTo>
                      <a:pt x="132" y="455"/>
                    </a:lnTo>
                    <a:lnTo>
                      <a:pt x="136" y="455"/>
                    </a:lnTo>
                    <a:lnTo>
                      <a:pt x="136" y="458"/>
                    </a:lnTo>
                    <a:lnTo>
                      <a:pt x="132" y="458"/>
                    </a:lnTo>
                    <a:lnTo>
                      <a:pt x="136" y="458"/>
                    </a:lnTo>
                    <a:lnTo>
                      <a:pt x="139" y="455"/>
                    </a:lnTo>
                    <a:lnTo>
                      <a:pt x="139" y="458"/>
                    </a:lnTo>
                    <a:lnTo>
                      <a:pt x="143" y="458"/>
                    </a:lnTo>
                    <a:lnTo>
                      <a:pt x="143" y="462"/>
                    </a:lnTo>
                    <a:lnTo>
                      <a:pt x="139" y="462"/>
                    </a:lnTo>
                    <a:lnTo>
                      <a:pt x="136" y="462"/>
                    </a:lnTo>
                    <a:lnTo>
                      <a:pt x="132" y="462"/>
                    </a:lnTo>
                    <a:lnTo>
                      <a:pt x="136" y="466"/>
                    </a:lnTo>
                    <a:lnTo>
                      <a:pt x="139" y="462"/>
                    </a:lnTo>
                    <a:lnTo>
                      <a:pt x="143" y="462"/>
                    </a:lnTo>
                    <a:lnTo>
                      <a:pt x="143" y="458"/>
                    </a:lnTo>
                    <a:lnTo>
                      <a:pt x="147" y="458"/>
                    </a:lnTo>
                    <a:lnTo>
                      <a:pt x="147" y="455"/>
                    </a:lnTo>
                    <a:lnTo>
                      <a:pt x="151" y="455"/>
                    </a:lnTo>
                    <a:lnTo>
                      <a:pt x="151" y="458"/>
                    </a:lnTo>
                    <a:lnTo>
                      <a:pt x="147" y="458"/>
                    </a:lnTo>
                    <a:lnTo>
                      <a:pt x="147" y="462"/>
                    </a:lnTo>
                    <a:lnTo>
                      <a:pt x="143" y="466"/>
                    </a:lnTo>
                    <a:lnTo>
                      <a:pt x="147" y="466"/>
                    </a:lnTo>
                    <a:lnTo>
                      <a:pt x="147" y="470"/>
                    </a:lnTo>
                    <a:lnTo>
                      <a:pt x="143" y="470"/>
                    </a:lnTo>
                    <a:lnTo>
                      <a:pt x="139" y="470"/>
                    </a:lnTo>
                    <a:lnTo>
                      <a:pt x="143" y="470"/>
                    </a:lnTo>
                    <a:lnTo>
                      <a:pt x="139" y="470"/>
                    </a:lnTo>
                    <a:lnTo>
                      <a:pt x="136" y="473"/>
                    </a:lnTo>
                    <a:close/>
                    <a:moveTo>
                      <a:pt x="902" y="331"/>
                    </a:moveTo>
                    <a:lnTo>
                      <a:pt x="902" y="327"/>
                    </a:lnTo>
                    <a:lnTo>
                      <a:pt x="898" y="327"/>
                    </a:lnTo>
                    <a:lnTo>
                      <a:pt x="898" y="323"/>
                    </a:lnTo>
                    <a:lnTo>
                      <a:pt x="902" y="323"/>
                    </a:lnTo>
                    <a:lnTo>
                      <a:pt x="906" y="323"/>
                    </a:lnTo>
                    <a:lnTo>
                      <a:pt x="906" y="319"/>
                    </a:lnTo>
                    <a:lnTo>
                      <a:pt x="910" y="319"/>
                    </a:lnTo>
                    <a:lnTo>
                      <a:pt x="914" y="319"/>
                    </a:lnTo>
                    <a:lnTo>
                      <a:pt x="917" y="319"/>
                    </a:lnTo>
                    <a:lnTo>
                      <a:pt x="921" y="319"/>
                    </a:lnTo>
                    <a:lnTo>
                      <a:pt x="921" y="316"/>
                    </a:lnTo>
                    <a:lnTo>
                      <a:pt x="921" y="319"/>
                    </a:lnTo>
                    <a:lnTo>
                      <a:pt x="925" y="319"/>
                    </a:lnTo>
                    <a:lnTo>
                      <a:pt x="925" y="316"/>
                    </a:lnTo>
                    <a:lnTo>
                      <a:pt x="929" y="316"/>
                    </a:lnTo>
                    <a:lnTo>
                      <a:pt x="932" y="316"/>
                    </a:lnTo>
                    <a:lnTo>
                      <a:pt x="932" y="319"/>
                    </a:lnTo>
                    <a:lnTo>
                      <a:pt x="932" y="323"/>
                    </a:lnTo>
                    <a:lnTo>
                      <a:pt x="929" y="323"/>
                    </a:lnTo>
                    <a:lnTo>
                      <a:pt x="925" y="323"/>
                    </a:lnTo>
                    <a:lnTo>
                      <a:pt x="925" y="327"/>
                    </a:lnTo>
                    <a:lnTo>
                      <a:pt x="921" y="327"/>
                    </a:lnTo>
                    <a:lnTo>
                      <a:pt x="917" y="327"/>
                    </a:lnTo>
                    <a:lnTo>
                      <a:pt x="914" y="331"/>
                    </a:lnTo>
                    <a:lnTo>
                      <a:pt x="910" y="331"/>
                    </a:lnTo>
                    <a:lnTo>
                      <a:pt x="910" y="327"/>
                    </a:lnTo>
                    <a:lnTo>
                      <a:pt x="906" y="331"/>
                    </a:lnTo>
                    <a:lnTo>
                      <a:pt x="902" y="331"/>
                    </a:lnTo>
                    <a:close/>
                    <a:moveTo>
                      <a:pt x="564" y="161"/>
                    </a:moveTo>
                    <a:lnTo>
                      <a:pt x="560" y="161"/>
                    </a:lnTo>
                    <a:lnTo>
                      <a:pt x="560" y="158"/>
                    </a:lnTo>
                    <a:lnTo>
                      <a:pt x="557" y="158"/>
                    </a:lnTo>
                    <a:lnTo>
                      <a:pt x="553" y="158"/>
                    </a:lnTo>
                    <a:lnTo>
                      <a:pt x="553" y="154"/>
                    </a:lnTo>
                    <a:lnTo>
                      <a:pt x="549" y="154"/>
                    </a:lnTo>
                    <a:lnTo>
                      <a:pt x="545" y="154"/>
                    </a:lnTo>
                    <a:lnTo>
                      <a:pt x="541" y="154"/>
                    </a:lnTo>
                    <a:lnTo>
                      <a:pt x="538" y="150"/>
                    </a:lnTo>
                    <a:lnTo>
                      <a:pt x="541" y="150"/>
                    </a:lnTo>
                    <a:lnTo>
                      <a:pt x="541" y="146"/>
                    </a:lnTo>
                    <a:lnTo>
                      <a:pt x="545" y="146"/>
                    </a:lnTo>
                    <a:lnTo>
                      <a:pt x="549" y="146"/>
                    </a:lnTo>
                    <a:lnTo>
                      <a:pt x="553" y="146"/>
                    </a:lnTo>
                    <a:lnTo>
                      <a:pt x="557" y="146"/>
                    </a:lnTo>
                    <a:lnTo>
                      <a:pt x="560" y="146"/>
                    </a:lnTo>
                    <a:lnTo>
                      <a:pt x="564" y="146"/>
                    </a:lnTo>
                    <a:lnTo>
                      <a:pt x="568" y="146"/>
                    </a:lnTo>
                    <a:lnTo>
                      <a:pt x="568" y="150"/>
                    </a:lnTo>
                    <a:lnTo>
                      <a:pt x="572" y="150"/>
                    </a:lnTo>
                    <a:lnTo>
                      <a:pt x="575" y="150"/>
                    </a:lnTo>
                    <a:lnTo>
                      <a:pt x="575" y="154"/>
                    </a:lnTo>
                    <a:lnTo>
                      <a:pt x="572" y="154"/>
                    </a:lnTo>
                    <a:lnTo>
                      <a:pt x="572" y="158"/>
                    </a:lnTo>
                    <a:lnTo>
                      <a:pt x="568" y="158"/>
                    </a:lnTo>
                    <a:lnTo>
                      <a:pt x="568" y="161"/>
                    </a:lnTo>
                    <a:lnTo>
                      <a:pt x="564" y="161"/>
                    </a:lnTo>
                    <a:close/>
                    <a:moveTo>
                      <a:pt x="1233" y="586"/>
                    </a:moveTo>
                    <a:lnTo>
                      <a:pt x="1229" y="582"/>
                    </a:lnTo>
                    <a:lnTo>
                      <a:pt x="1225" y="582"/>
                    </a:lnTo>
                    <a:lnTo>
                      <a:pt x="1229" y="579"/>
                    </a:lnTo>
                    <a:lnTo>
                      <a:pt x="1225" y="582"/>
                    </a:lnTo>
                    <a:lnTo>
                      <a:pt x="1222" y="582"/>
                    </a:lnTo>
                    <a:lnTo>
                      <a:pt x="1218" y="582"/>
                    </a:lnTo>
                    <a:lnTo>
                      <a:pt x="1218" y="579"/>
                    </a:lnTo>
                    <a:lnTo>
                      <a:pt x="1214" y="579"/>
                    </a:lnTo>
                    <a:lnTo>
                      <a:pt x="1218" y="579"/>
                    </a:lnTo>
                    <a:lnTo>
                      <a:pt x="1214" y="579"/>
                    </a:lnTo>
                    <a:lnTo>
                      <a:pt x="1210" y="579"/>
                    </a:lnTo>
                    <a:lnTo>
                      <a:pt x="1210" y="575"/>
                    </a:lnTo>
                    <a:lnTo>
                      <a:pt x="1207" y="575"/>
                    </a:lnTo>
                    <a:lnTo>
                      <a:pt x="1207" y="571"/>
                    </a:lnTo>
                    <a:lnTo>
                      <a:pt x="1210" y="571"/>
                    </a:lnTo>
                    <a:lnTo>
                      <a:pt x="1210" y="567"/>
                    </a:lnTo>
                    <a:lnTo>
                      <a:pt x="1214" y="567"/>
                    </a:lnTo>
                    <a:lnTo>
                      <a:pt x="1214" y="571"/>
                    </a:lnTo>
                    <a:lnTo>
                      <a:pt x="1210" y="571"/>
                    </a:lnTo>
                    <a:lnTo>
                      <a:pt x="1214" y="571"/>
                    </a:lnTo>
                    <a:lnTo>
                      <a:pt x="1214" y="575"/>
                    </a:lnTo>
                    <a:lnTo>
                      <a:pt x="1218" y="579"/>
                    </a:lnTo>
                    <a:lnTo>
                      <a:pt x="1218" y="575"/>
                    </a:lnTo>
                    <a:lnTo>
                      <a:pt x="1222" y="575"/>
                    </a:lnTo>
                    <a:lnTo>
                      <a:pt x="1225" y="575"/>
                    </a:lnTo>
                    <a:lnTo>
                      <a:pt x="1225" y="579"/>
                    </a:lnTo>
                    <a:lnTo>
                      <a:pt x="1229" y="579"/>
                    </a:lnTo>
                    <a:lnTo>
                      <a:pt x="1233" y="579"/>
                    </a:lnTo>
                    <a:lnTo>
                      <a:pt x="1233" y="575"/>
                    </a:lnTo>
                    <a:lnTo>
                      <a:pt x="1237" y="575"/>
                    </a:lnTo>
                    <a:lnTo>
                      <a:pt x="1240" y="575"/>
                    </a:lnTo>
                    <a:lnTo>
                      <a:pt x="1244" y="575"/>
                    </a:lnTo>
                    <a:lnTo>
                      <a:pt x="1244" y="579"/>
                    </a:lnTo>
                    <a:lnTo>
                      <a:pt x="1240" y="579"/>
                    </a:lnTo>
                    <a:lnTo>
                      <a:pt x="1237" y="579"/>
                    </a:lnTo>
                    <a:lnTo>
                      <a:pt x="1237" y="582"/>
                    </a:lnTo>
                    <a:lnTo>
                      <a:pt x="1237" y="586"/>
                    </a:lnTo>
                    <a:lnTo>
                      <a:pt x="1233" y="586"/>
                    </a:lnTo>
                    <a:close/>
                    <a:moveTo>
                      <a:pt x="109" y="225"/>
                    </a:moveTo>
                    <a:lnTo>
                      <a:pt x="106" y="225"/>
                    </a:lnTo>
                    <a:lnTo>
                      <a:pt x="102" y="225"/>
                    </a:lnTo>
                    <a:lnTo>
                      <a:pt x="102" y="222"/>
                    </a:lnTo>
                    <a:lnTo>
                      <a:pt x="98" y="222"/>
                    </a:lnTo>
                    <a:lnTo>
                      <a:pt x="98" y="225"/>
                    </a:lnTo>
                    <a:lnTo>
                      <a:pt x="94" y="225"/>
                    </a:lnTo>
                    <a:lnTo>
                      <a:pt x="94" y="222"/>
                    </a:lnTo>
                    <a:lnTo>
                      <a:pt x="91" y="222"/>
                    </a:lnTo>
                    <a:lnTo>
                      <a:pt x="83" y="225"/>
                    </a:lnTo>
                    <a:lnTo>
                      <a:pt x="83" y="222"/>
                    </a:lnTo>
                    <a:lnTo>
                      <a:pt x="79" y="222"/>
                    </a:lnTo>
                    <a:lnTo>
                      <a:pt x="83" y="222"/>
                    </a:lnTo>
                    <a:lnTo>
                      <a:pt x="87" y="222"/>
                    </a:lnTo>
                    <a:lnTo>
                      <a:pt x="83" y="222"/>
                    </a:lnTo>
                    <a:lnTo>
                      <a:pt x="83" y="218"/>
                    </a:lnTo>
                    <a:lnTo>
                      <a:pt x="87" y="222"/>
                    </a:lnTo>
                    <a:lnTo>
                      <a:pt x="91" y="222"/>
                    </a:lnTo>
                    <a:lnTo>
                      <a:pt x="87" y="222"/>
                    </a:lnTo>
                    <a:lnTo>
                      <a:pt x="83" y="218"/>
                    </a:lnTo>
                    <a:lnTo>
                      <a:pt x="87" y="218"/>
                    </a:lnTo>
                    <a:lnTo>
                      <a:pt x="91" y="218"/>
                    </a:lnTo>
                    <a:lnTo>
                      <a:pt x="94" y="218"/>
                    </a:lnTo>
                    <a:lnTo>
                      <a:pt x="91" y="214"/>
                    </a:lnTo>
                    <a:lnTo>
                      <a:pt x="94" y="214"/>
                    </a:lnTo>
                    <a:lnTo>
                      <a:pt x="98" y="214"/>
                    </a:lnTo>
                    <a:lnTo>
                      <a:pt x="102" y="214"/>
                    </a:lnTo>
                    <a:lnTo>
                      <a:pt x="106" y="214"/>
                    </a:lnTo>
                    <a:lnTo>
                      <a:pt x="106" y="210"/>
                    </a:lnTo>
                    <a:lnTo>
                      <a:pt x="109" y="210"/>
                    </a:lnTo>
                    <a:lnTo>
                      <a:pt x="109" y="214"/>
                    </a:lnTo>
                    <a:lnTo>
                      <a:pt x="113" y="214"/>
                    </a:lnTo>
                    <a:lnTo>
                      <a:pt x="117" y="214"/>
                    </a:lnTo>
                    <a:lnTo>
                      <a:pt x="113" y="214"/>
                    </a:lnTo>
                    <a:lnTo>
                      <a:pt x="109" y="218"/>
                    </a:lnTo>
                    <a:lnTo>
                      <a:pt x="106" y="222"/>
                    </a:lnTo>
                    <a:lnTo>
                      <a:pt x="102" y="222"/>
                    </a:lnTo>
                    <a:lnTo>
                      <a:pt x="106" y="225"/>
                    </a:lnTo>
                    <a:lnTo>
                      <a:pt x="109" y="225"/>
                    </a:lnTo>
                    <a:close/>
                    <a:moveTo>
                      <a:pt x="466" y="75"/>
                    </a:moveTo>
                    <a:lnTo>
                      <a:pt x="463" y="75"/>
                    </a:lnTo>
                    <a:lnTo>
                      <a:pt x="459" y="75"/>
                    </a:lnTo>
                    <a:lnTo>
                      <a:pt x="455" y="75"/>
                    </a:lnTo>
                    <a:lnTo>
                      <a:pt x="451" y="75"/>
                    </a:lnTo>
                    <a:lnTo>
                      <a:pt x="448" y="75"/>
                    </a:lnTo>
                    <a:lnTo>
                      <a:pt x="444" y="75"/>
                    </a:lnTo>
                    <a:lnTo>
                      <a:pt x="440" y="75"/>
                    </a:lnTo>
                    <a:lnTo>
                      <a:pt x="436" y="75"/>
                    </a:lnTo>
                    <a:lnTo>
                      <a:pt x="440" y="75"/>
                    </a:lnTo>
                    <a:lnTo>
                      <a:pt x="444" y="75"/>
                    </a:lnTo>
                    <a:lnTo>
                      <a:pt x="448" y="71"/>
                    </a:lnTo>
                    <a:lnTo>
                      <a:pt x="451" y="71"/>
                    </a:lnTo>
                    <a:lnTo>
                      <a:pt x="455" y="71"/>
                    </a:lnTo>
                    <a:lnTo>
                      <a:pt x="459" y="71"/>
                    </a:lnTo>
                    <a:lnTo>
                      <a:pt x="463" y="71"/>
                    </a:lnTo>
                    <a:lnTo>
                      <a:pt x="466" y="71"/>
                    </a:lnTo>
                    <a:lnTo>
                      <a:pt x="470" y="71"/>
                    </a:lnTo>
                    <a:lnTo>
                      <a:pt x="474" y="71"/>
                    </a:lnTo>
                    <a:lnTo>
                      <a:pt x="478" y="67"/>
                    </a:lnTo>
                    <a:lnTo>
                      <a:pt x="481" y="67"/>
                    </a:lnTo>
                    <a:lnTo>
                      <a:pt x="485" y="67"/>
                    </a:lnTo>
                    <a:lnTo>
                      <a:pt x="489" y="71"/>
                    </a:lnTo>
                    <a:lnTo>
                      <a:pt x="493" y="71"/>
                    </a:lnTo>
                    <a:lnTo>
                      <a:pt x="496" y="71"/>
                    </a:lnTo>
                    <a:lnTo>
                      <a:pt x="500" y="71"/>
                    </a:lnTo>
                    <a:lnTo>
                      <a:pt x="500" y="75"/>
                    </a:lnTo>
                    <a:lnTo>
                      <a:pt x="496" y="75"/>
                    </a:lnTo>
                    <a:lnTo>
                      <a:pt x="493" y="75"/>
                    </a:lnTo>
                    <a:lnTo>
                      <a:pt x="489" y="75"/>
                    </a:lnTo>
                    <a:lnTo>
                      <a:pt x="485" y="75"/>
                    </a:lnTo>
                    <a:lnTo>
                      <a:pt x="481" y="75"/>
                    </a:lnTo>
                    <a:lnTo>
                      <a:pt x="478" y="75"/>
                    </a:lnTo>
                    <a:lnTo>
                      <a:pt x="474" y="75"/>
                    </a:lnTo>
                    <a:lnTo>
                      <a:pt x="470" y="75"/>
                    </a:lnTo>
                    <a:lnTo>
                      <a:pt x="466" y="75"/>
                    </a:lnTo>
                    <a:close/>
                    <a:moveTo>
                      <a:pt x="966" y="338"/>
                    </a:moveTo>
                    <a:lnTo>
                      <a:pt x="962" y="338"/>
                    </a:lnTo>
                    <a:lnTo>
                      <a:pt x="959" y="338"/>
                    </a:lnTo>
                    <a:lnTo>
                      <a:pt x="959" y="334"/>
                    </a:lnTo>
                    <a:lnTo>
                      <a:pt x="959" y="331"/>
                    </a:lnTo>
                    <a:lnTo>
                      <a:pt x="962" y="327"/>
                    </a:lnTo>
                    <a:lnTo>
                      <a:pt x="966" y="327"/>
                    </a:lnTo>
                    <a:lnTo>
                      <a:pt x="970" y="327"/>
                    </a:lnTo>
                    <a:lnTo>
                      <a:pt x="974" y="327"/>
                    </a:lnTo>
                    <a:lnTo>
                      <a:pt x="974" y="331"/>
                    </a:lnTo>
                    <a:lnTo>
                      <a:pt x="970" y="331"/>
                    </a:lnTo>
                    <a:lnTo>
                      <a:pt x="970" y="334"/>
                    </a:lnTo>
                    <a:lnTo>
                      <a:pt x="966" y="334"/>
                    </a:lnTo>
                    <a:lnTo>
                      <a:pt x="966" y="338"/>
                    </a:lnTo>
                    <a:close/>
                    <a:moveTo>
                      <a:pt x="744" y="90"/>
                    </a:moveTo>
                    <a:lnTo>
                      <a:pt x="741" y="90"/>
                    </a:lnTo>
                    <a:lnTo>
                      <a:pt x="737" y="90"/>
                    </a:lnTo>
                    <a:lnTo>
                      <a:pt x="733" y="90"/>
                    </a:lnTo>
                    <a:lnTo>
                      <a:pt x="729" y="90"/>
                    </a:lnTo>
                    <a:lnTo>
                      <a:pt x="726" y="90"/>
                    </a:lnTo>
                    <a:lnTo>
                      <a:pt x="722" y="90"/>
                    </a:lnTo>
                    <a:lnTo>
                      <a:pt x="718" y="90"/>
                    </a:lnTo>
                    <a:lnTo>
                      <a:pt x="714" y="90"/>
                    </a:lnTo>
                    <a:lnTo>
                      <a:pt x="711" y="90"/>
                    </a:lnTo>
                    <a:lnTo>
                      <a:pt x="707" y="90"/>
                    </a:lnTo>
                    <a:lnTo>
                      <a:pt x="707" y="86"/>
                    </a:lnTo>
                    <a:lnTo>
                      <a:pt x="703" y="86"/>
                    </a:lnTo>
                    <a:lnTo>
                      <a:pt x="707" y="86"/>
                    </a:lnTo>
                    <a:lnTo>
                      <a:pt x="711" y="86"/>
                    </a:lnTo>
                    <a:lnTo>
                      <a:pt x="714" y="86"/>
                    </a:lnTo>
                    <a:lnTo>
                      <a:pt x="714" y="82"/>
                    </a:lnTo>
                    <a:lnTo>
                      <a:pt x="718" y="82"/>
                    </a:lnTo>
                    <a:lnTo>
                      <a:pt x="718" y="86"/>
                    </a:lnTo>
                    <a:lnTo>
                      <a:pt x="722" y="86"/>
                    </a:lnTo>
                    <a:lnTo>
                      <a:pt x="726" y="86"/>
                    </a:lnTo>
                    <a:lnTo>
                      <a:pt x="726" y="82"/>
                    </a:lnTo>
                    <a:lnTo>
                      <a:pt x="729" y="82"/>
                    </a:lnTo>
                    <a:lnTo>
                      <a:pt x="733" y="82"/>
                    </a:lnTo>
                    <a:lnTo>
                      <a:pt x="737" y="82"/>
                    </a:lnTo>
                    <a:lnTo>
                      <a:pt x="741" y="82"/>
                    </a:lnTo>
                    <a:lnTo>
                      <a:pt x="741" y="86"/>
                    </a:lnTo>
                    <a:lnTo>
                      <a:pt x="744" y="86"/>
                    </a:lnTo>
                    <a:lnTo>
                      <a:pt x="744" y="82"/>
                    </a:lnTo>
                    <a:lnTo>
                      <a:pt x="748" y="82"/>
                    </a:lnTo>
                    <a:lnTo>
                      <a:pt x="752" y="86"/>
                    </a:lnTo>
                    <a:lnTo>
                      <a:pt x="756" y="86"/>
                    </a:lnTo>
                    <a:lnTo>
                      <a:pt x="752" y="86"/>
                    </a:lnTo>
                    <a:lnTo>
                      <a:pt x="748" y="86"/>
                    </a:lnTo>
                    <a:lnTo>
                      <a:pt x="748" y="90"/>
                    </a:lnTo>
                    <a:lnTo>
                      <a:pt x="744" y="90"/>
                    </a:lnTo>
                    <a:close/>
                    <a:moveTo>
                      <a:pt x="154" y="488"/>
                    </a:moveTo>
                    <a:lnTo>
                      <a:pt x="154" y="485"/>
                    </a:lnTo>
                    <a:lnTo>
                      <a:pt x="151" y="485"/>
                    </a:lnTo>
                    <a:lnTo>
                      <a:pt x="151" y="481"/>
                    </a:lnTo>
                    <a:lnTo>
                      <a:pt x="147" y="481"/>
                    </a:lnTo>
                    <a:lnTo>
                      <a:pt x="143" y="477"/>
                    </a:lnTo>
                    <a:lnTo>
                      <a:pt x="139" y="477"/>
                    </a:lnTo>
                    <a:lnTo>
                      <a:pt x="139" y="473"/>
                    </a:lnTo>
                    <a:lnTo>
                      <a:pt x="143" y="473"/>
                    </a:lnTo>
                    <a:lnTo>
                      <a:pt x="139" y="473"/>
                    </a:lnTo>
                    <a:lnTo>
                      <a:pt x="136" y="473"/>
                    </a:lnTo>
                    <a:lnTo>
                      <a:pt x="139" y="473"/>
                    </a:lnTo>
                    <a:lnTo>
                      <a:pt x="143" y="470"/>
                    </a:lnTo>
                    <a:lnTo>
                      <a:pt x="147" y="470"/>
                    </a:lnTo>
                    <a:lnTo>
                      <a:pt x="151" y="473"/>
                    </a:lnTo>
                    <a:lnTo>
                      <a:pt x="147" y="473"/>
                    </a:lnTo>
                    <a:lnTo>
                      <a:pt x="143" y="473"/>
                    </a:lnTo>
                    <a:lnTo>
                      <a:pt x="147" y="473"/>
                    </a:lnTo>
                    <a:lnTo>
                      <a:pt x="151" y="473"/>
                    </a:lnTo>
                    <a:lnTo>
                      <a:pt x="151" y="477"/>
                    </a:lnTo>
                    <a:lnTo>
                      <a:pt x="147" y="477"/>
                    </a:lnTo>
                    <a:lnTo>
                      <a:pt x="147" y="473"/>
                    </a:lnTo>
                    <a:lnTo>
                      <a:pt x="143" y="473"/>
                    </a:lnTo>
                    <a:lnTo>
                      <a:pt x="143" y="477"/>
                    </a:lnTo>
                    <a:lnTo>
                      <a:pt x="147" y="477"/>
                    </a:lnTo>
                    <a:lnTo>
                      <a:pt x="147" y="481"/>
                    </a:lnTo>
                    <a:lnTo>
                      <a:pt x="151" y="481"/>
                    </a:lnTo>
                    <a:lnTo>
                      <a:pt x="154" y="481"/>
                    </a:lnTo>
                    <a:lnTo>
                      <a:pt x="154" y="485"/>
                    </a:lnTo>
                    <a:lnTo>
                      <a:pt x="154" y="481"/>
                    </a:lnTo>
                    <a:lnTo>
                      <a:pt x="154" y="485"/>
                    </a:lnTo>
                    <a:lnTo>
                      <a:pt x="158" y="485"/>
                    </a:lnTo>
                    <a:lnTo>
                      <a:pt x="158" y="488"/>
                    </a:lnTo>
                    <a:lnTo>
                      <a:pt x="154" y="488"/>
                    </a:lnTo>
                    <a:close/>
                    <a:moveTo>
                      <a:pt x="951" y="477"/>
                    </a:moveTo>
                    <a:lnTo>
                      <a:pt x="947" y="477"/>
                    </a:lnTo>
                    <a:lnTo>
                      <a:pt x="944" y="477"/>
                    </a:lnTo>
                    <a:lnTo>
                      <a:pt x="940" y="477"/>
                    </a:lnTo>
                    <a:lnTo>
                      <a:pt x="936" y="477"/>
                    </a:lnTo>
                    <a:lnTo>
                      <a:pt x="932" y="473"/>
                    </a:lnTo>
                    <a:lnTo>
                      <a:pt x="929" y="473"/>
                    </a:lnTo>
                    <a:lnTo>
                      <a:pt x="932" y="473"/>
                    </a:lnTo>
                    <a:lnTo>
                      <a:pt x="932" y="470"/>
                    </a:lnTo>
                    <a:lnTo>
                      <a:pt x="936" y="470"/>
                    </a:lnTo>
                    <a:lnTo>
                      <a:pt x="940" y="470"/>
                    </a:lnTo>
                    <a:lnTo>
                      <a:pt x="944" y="470"/>
                    </a:lnTo>
                    <a:lnTo>
                      <a:pt x="947" y="473"/>
                    </a:lnTo>
                    <a:lnTo>
                      <a:pt x="951" y="473"/>
                    </a:lnTo>
                    <a:lnTo>
                      <a:pt x="951" y="477"/>
                    </a:lnTo>
                    <a:close/>
                    <a:moveTo>
                      <a:pt x="354" y="120"/>
                    </a:moveTo>
                    <a:lnTo>
                      <a:pt x="350" y="120"/>
                    </a:lnTo>
                    <a:lnTo>
                      <a:pt x="346" y="120"/>
                    </a:lnTo>
                    <a:lnTo>
                      <a:pt x="342" y="120"/>
                    </a:lnTo>
                    <a:lnTo>
                      <a:pt x="342" y="116"/>
                    </a:lnTo>
                    <a:lnTo>
                      <a:pt x="346" y="116"/>
                    </a:lnTo>
                    <a:lnTo>
                      <a:pt x="350" y="116"/>
                    </a:lnTo>
                    <a:lnTo>
                      <a:pt x="354" y="112"/>
                    </a:lnTo>
                    <a:lnTo>
                      <a:pt x="357" y="112"/>
                    </a:lnTo>
                    <a:lnTo>
                      <a:pt x="361" y="112"/>
                    </a:lnTo>
                    <a:lnTo>
                      <a:pt x="365" y="112"/>
                    </a:lnTo>
                    <a:lnTo>
                      <a:pt x="369" y="109"/>
                    </a:lnTo>
                    <a:lnTo>
                      <a:pt x="372" y="109"/>
                    </a:lnTo>
                    <a:lnTo>
                      <a:pt x="372" y="112"/>
                    </a:lnTo>
                    <a:lnTo>
                      <a:pt x="369" y="112"/>
                    </a:lnTo>
                    <a:lnTo>
                      <a:pt x="365" y="112"/>
                    </a:lnTo>
                    <a:lnTo>
                      <a:pt x="365" y="116"/>
                    </a:lnTo>
                    <a:lnTo>
                      <a:pt x="361" y="116"/>
                    </a:lnTo>
                    <a:lnTo>
                      <a:pt x="361" y="120"/>
                    </a:lnTo>
                    <a:lnTo>
                      <a:pt x="357" y="120"/>
                    </a:lnTo>
                    <a:lnTo>
                      <a:pt x="354" y="120"/>
                    </a:lnTo>
                    <a:close/>
                    <a:moveTo>
                      <a:pt x="797" y="94"/>
                    </a:moveTo>
                    <a:lnTo>
                      <a:pt x="793" y="94"/>
                    </a:lnTo>
                    <a:lnTo>
                      <a:pt x="789" y="90"/>
                    </a:lnTo>
                    <a:lnTo>
                      <a:pt x="786" y="90"/>
                    </a:lnTo>
                    <a:lnTo>
                      <a:pt x="786" y="86"/>
                    </a:lnTo>
                    <a:lnTo>
                      <a:pt x="789" y="86"/>
                    </a:lnTo>
                    <a:lnTo>
                      <a:pt x="793" y="86"/>
                    </a:lnTo>
                    <a:lnTo>
                      <a:pt x="797" y="86"/>
                    </a:lnTo>
                    <a:lnTo>
                      <a:pt x="801" y="86"/>
                    </a:lnTo>
                    <a:lnTo>
                      <a:pt x="805" y="86"/>
                    </a:lnTo>
                    <a:lnTo>
                      <a:pt x="808" y="90"/>
                    </a:lnTo>
                    <a:lnTo>
                      <a:pt x="808" y="94"/>
                    </a:lnTo>
                    <a:lnTo>
                      <a:pt x="805" y="94"/>
                    </a:lnTo>
                    <a:lnTo>
                      <a:pt x="801" y="94"/>
                    </a:lnTo>
                    <a:lnTo>
                      <a:pt x="797" y="94"/>
                    </a:lnTo>
                    <a:close/>
                    <a:moveTo>
                      <a:pt x="196" y="481"/>
                    </a:moveTo>
                    <a:lnTo>
                      <a:pt x="196" y="477"/>
                    </a:lnTo>
                    <a:lnTo>
                      <a:pt x="196" y="473"/>
                    </a:lnTo>
                    <a:lnTo>
                      <a:pt x="196" y="477"/>
                    </a:lnTo>
                    <a:lnTo>
                      <a:pt x="196" y="481"/>
                    </a:lnTo>
                    <a:lnTo>
                      <a:pt x="192" y="481"/>
                    </a:lnTo>
                    <a:lnTo>
                      <a:pt x="192" y="477"/>
                    </a:lnTo>
                    <a:lnTo>
                      <a:pt x="188" y="477"/>
                    </a:lnTo>
                    <a:lnTo>
                      <a:pt x="192" y="477"/>
                    </a:lnTo>
                    <a:lnTo>
                      <a:pt x="192" y="473"/>
                    </a:lnTo>
                    <a:lnTo>
                      <a:pt x="188" y="473"/>
                    </a:lnTo>
                    <a:lnTo>
                      <a:pt x="188" y="477"/>
                    </a:lnTo>
                    <a:lnTo>
                      <a:pt x="188" y="473"/>
                    </a:lnTo>
                    <a:lnTo>
                      <a:pt x="188" y="470"/>
                    </a:lnTo>
                    <a:lnTo>
                      <a:pt x="192" y="470"/>
                    </a:lnTo>
                    <a:lnTo>
                      <a:pt x="196" y="470"/>
                    </a:lnTo>
                    <a:lnTo>
                      <a:pt x="196" y="473"/>
                    </a:lnTo>
                    <a:lnTo>
                      <a:pt x="200" y="473"/>
                    </a:lnTo>
                    <a:lnTo>
                      <a:pt x="200" y="477"/>
                    </a:lnTo>
                    <a:lnTo>
                      <a:pt x="196" y="481"/>
                    </a:lnTo>
                    <a:close/>
                    <a:moveTo>
                      <a:pt x="1064" y="240"/>
                    </a:moveTo>
                    <a:lnTo>
                      <a:pt x="1060" y="240"/>
                    </a:lnTo>
                    <a:lnTo>
                      <a:pt x="1056" y="240"/>
                    </a:lnTo>
                    <a:lnTo>
                      <a:pt x="1053" y="240"/>
                    </a:lnTo>
                    <a:lnTo>
                      <a:pt x="1049" y="240"/>
                    </a:lnTo>
                    <a:lnTo>
                      <a:pt x="1045" y="240"/>
                    </a:lnTo>
                    <a:lnTo>
                      <a:pt x="1045" y="237"/>
                    </a:lnTo>
                    <a:lnTo>
                      <a:pt x="1049" y="237"/>
                    </a:lnTo>
                    <a:lnTo>
                      <a:pt x="1053" y="237"/>
                    </a:lnTo>
                    <a:lnTo>
                      <a:pt x="1056" y="237"/>
                    </a:lnTo>
                    <a:lnTo>
                      <a:pt x="1060" y="237"/>
                    </a:lnTo>
                    <a:lnTo>
                      <a:pt x="1064" y="237"/>
                    </a:lnTo>
                    <a:lnTo>
                      <a:pt x="1068" y="240"/>
                    </a:lnTo>
                    <a:lnTo>
                      <a:pt x="1064" y="240"/>
                    </a:lnTo>
                    <a:close/>
                    <a:moveTo>
                      <a:pt x="572" y="94"/>
                    </a:moveTo>
                    <a:lnTo>
                      <a:pt x="568" y="94"/>
                    </a:lnTo>
                    <a:lnTo>
                      <a:pt x="564" y="94"/>
                    </a:lnTo>
                    <a:lnTo>
                      <a:pt x="560" y="94"/>
                    </a:lnTo>
                    <a:lnTo>
                      <a:pt x="560" y="90"/>
                    </a:lnTo>
                    <a:lnTo>
                      <a:pt x="557" y="90"/>
                    </a:lnTo>
                    <a:lnTo>
                      <a:pt x="557" y="86"/>
                    </a:lnTo>
                    <a:lnTo>
                      <a:pt x="553" y="86"/>
                    </a:lnTo>
                    <a:lnTo>
                      <a:pt x="557" y="86"/>
                    </a:lnTo>
                    <a:lnTo>
                      <a:pt x="560" y="86"/>
                    </a:lnTo>
                    <a:lnTo>
                      <a:pt x="564" y="86"/>
                    </a:lnTo>
                    <a:lnTo>
                      <a:pt x="568" y="86"/>
                    </a:lnTo>
                    <a:lnTo>
                      <a:pt x="568" y="90"/>
                    </a:lnTo>
                    <a:lnTo>
                      <a:pt x="572" y="90"/>
                    </a:lnTo>
                    <a:lnTo>
                      <a:pt x="575" y="90"/>
                    </a:lnTo>
                    <a:lnTo>
                      <a:pt x="579" y="94"/>
                    </a:lnTo>
                    <a:lnTo>
                      <a:pt x="575" y="94"/>
                    </a:lnTo>
                    <a:lnTo>
                      <a:pt x="572" y="94"/>
                    </a:lnTo>
                    <a:close/>
                    <a:moveTo>
                      <a:pt x="966" y="428"/>
                    </a:moveTo>
                    <a:lnTo>
                      <a:pt x="970" y="425"/>
                    </a:lnTo>
                    <a:lnTo>
                      <a:pt x="966" y="425"/>
                    </a:lnTo>
                    <a:lnTo>
                      <a:pt x="966" y="428"/>
                    </a:lnTo>
                    <a:lnTo>
                      <a:pt x="962" y="428"/>
                    </a:lnTo>
                    <a:lnTo>
                      <a:pt x="966" y="425"/>
                    </a:lnTo>
                    <a:lnTo>
                      <a:pt x="970" y="421"/>
                    </a:lnTo>
                    <a:lnTo>
                      <a:pt x="970" y="417"/>
                    </a:lnTo>
                    <a:lnTo>
                      <a:pt x="970" y="421"/>
                    </a:lnTo>
                    <a:lnTo>
                      <a:pt x="970" y="425"/>
                    </a:lnTo>
                    <a:lnTo>
                      <a:pt x="974" y="421"/>
                    </a:lnTo>
                    <a:lnTo>
                      <a:pt x="974" y="417"/>
                    </a:lnTo>
                    <a:lnTo>
                      <a:pt x="974" y="421"/>
                    </a:lnTo>
                    <a:lnTo>
                      <a:pt x="977" y="421"/>
                    </a:lnTo>
                    <a:lnTo>
                      <a:pt x="977" y="425"/>
                    </a:lnTo>
                    <a:lnTo>
                      <a:pt x="974" y="428"/>
                    </a:lnTo>
                    <a:lnTo>
                      <a:pt x="974" y="425"/>
                    </a:lnTo>
                    <a:lnTo>
                      <a:pt x="977" y="425"/>
                    </a:lnTo>
                    <a:lnTo>
                      <a:pt x="977" y="421"/>
                    </a:lnTo>
                    <a:lnTo>
                      <a:pt x="977" y="425"/>
                    </a:lnTo>
                    <a:lnTo>
                      <a:pt x="974" y="428"/>
                    </a:lnTo>
                    <a:lnTo>
                      <a:pt x="974" y="425"/>
                    </a:lnTo>
                    <a:lnTo>
                      <a:pt x="970" y="428"/>
                    </a:lnTo>
                    <a:lnTo>
                      <a:pt x="966" y="428"/>
                    </a:lnTo>
                    <a:close/>
                    <a:moveTo>
                      <a:pt x="579" y="128"/>
                    </a:moveTo>
                    <a:lnTo>
                      <a:pt x="575" y="128"/>
                    </a:lnTo>
                    <a:lnTo>
                      <a:pt x="572" y="128"/>
                    </a:lnTo>
                    <a:lnTo>
                      <a:pt x="572" y="124"/>
                    </a:lnTo>
                    <a:lnTo>
                      <a:pt x="575" y="120"/>
                    </a:lnTo>
                    <a:lnTo>
                      <a:pt x="579" y="120"/>
                    </a:lnTo>
                    <a:lnTo>
                      <a:pt x="583" y="120"/>
                    </a:lnTo>
                    <a:lnTo>
                      <a:pt x="587" y="120"/>
                    </a:lnTo>
                    <a:lnTo>
                      <a:pt x="587" y="124"/>
                    </a:lnTo>
                    <a:lnTo>
                      <a:pt x="590" y="124"/>
                    </a:lnTo>
                    <a:lnTo>
                      <a:pt x="587" y="128"/>
                    </a:lnTo>
                    <a:lnTo>
                      <a:pt x="579" y="128"/>
                    </a:lnTo>
                    <a:close/>
                    <a:moveTo>
                      <a:pt x="587" y="112"/>
                    </a:moveTo>
                    <a:lnTo>
                      <a:pt x="583" y="112"/>
                    </a:lnTo>
                    <a:lnTo>
                      <a:pt x="587" y="112"/>
                    </a:lnTo>
                    <a:lnTo>
                      <a:pt x="583" y="112"/>
                    </a:lnTo>
                    <a:lnTo>
                      <a:pt x="579" y="112"/>
                    </a:lnTo>
                    <a:lnTo>
                      <a:pt x="575" y="109"/>
                    </a:lnTo>
                    <a:lnTo>
                      <a:pt x="579" y="109"/>
                    </a:lnTo>
                    <a:lnTo>
                      <a:pt x="583" y="109"/>
                    </a:lnTo>
                    <a:lnTo>
                      <a:pt x="587" y="109"/>
                    </a:lnTo>
                    <a:lnTo>
                      <a:pt x="590" y="109"/>
                    </a:lnTo>
                    <a:lnTo>
                      <a:pt x="594" y="109"/>
                    </a:lnTo>
                    <a:lnTo>
                      <a:pt x="598" y="109"/>
                    </a:lnTo>
                    <a:lnTo>
                      <a:pt x="602" y="109"/>
                    </a:lnTo>
                    <a:lnTo>
                      <a:pt x="605" y="109"/>
                    </a:lnTo>
                    <a:lnTo>
                      <a:pt x="602" y="109"/>
                    </a:lnTo>
                    <a:lnTo>
                      <a:pt x="602" y="112"/>
                    </a:lnTo>
                    <a:lnTo>
                      <a:pt x="594" y="112"/>
                    </a:lnTo>
                    <a:lnTo>
                      <a:pt x="590" y="112"/>
                    </a:lnTo>
                    <a:lnTo>
                      <a:pt x="587" y="112"/>
                    </a:lnTo>
                    <a:close/>
                    <a:moveTo>
                      <a:pt x="665" y="56"/>
                    </a:moveTo>
                    <a:lnTo>
                      <a:pt x="665" y="52"/>
                    </a:lnTo>
                    <a:lnTo>
                      <a:pt x="662" y="52"/>
                    </a:lnTo>
                    <a:lnTo>
                      <a:pt x="658" y="52"/>
                    </a:lnTo>
                    <a:lnTo>
                      <a:pt x="654" y="52"/>
                    </a:lnTo>
                    <a:lnTo>
                      <a:pt x="650" y="52"/>
                    </a:lnTo>
                    <a:lnTo>
                      <a:pt x="647" y="52"/>
                    </a:lnTo>
                    <a:lnTo>
                      <a:pt x="643" y="52"/>
                    </a:lnTo>
                    <a:lnTo>
                      <a:pt x="643" y="49"/>
                    </a:lnTo>
                    <a:lnTo>
                      <a:pt x="647" y="49"/>
                    </a:lnTo>
                    <a:lnTo>
                      <a:pt x="650" y="49"/>
                    </a:lnTo>
                    <a:lnTo>
                      <a:pt x="654" y="49"/>
                    </a:lnTo>
                    <a:lnTo>
                      <a:pt x="658" y="49"/>
                    </a:lnTo>
                    <a:lnTo>
                      <a:pt x="662" y="49"/>
                    </a:lnTo>
                    <a:lnTo>
                      <a:pt x="665" y="49"/>
                    </a:lnTo>
                    <a:lnTo>
                      <a:pt x="669" y="52"/>
                    </a:lnTo>
                    <a:lnTo>
                      <a:pt x="665" y="52"/>
                    </a:lnTo>
                    <a:lnTo>
                      <a:pt x="665" y="56"/>
                    </a:lnTo>
                    <a:close/>
                    <a:moveTo>
                      <a:pt x="992" y="316"/>
                    </a:moveTo>
                    <a:lnTo>
                      <a:pt x="989" y="312"/>
                    </a:lnTo>
                    <a:lnTo>
                      <a:pt x="985" y="312"/>
                    </a:lnTo>
                    <a:lnTo>
                      <a:pt x="985" y="308"/>
                    </a:lnTo>
                    <a:lnTo>
                      <a:pt x="989" y="308"/>
                    </a:lnTo>
                    <a:lnTo>
                      <a:pt x="992" y="308"/>
                    </a:lnTo>
                    <a:lnTo>
                      <a:pt x="996" y="308"/>
                    </a:lnTo>
                    <a:lnTo>
                      <a:pt x="1000" y="312"/>
                    </a:lnTo>
                    <a:lnTo>
                      <a:pt x="1000" y="316"/>
                    </a:lnTo>
                    <a:lnTo>
                      <a:pt x="996" y="316"/>
                    </a:lnTo>
                    <a:lnTo>
                      <a:pt x="992" y="316"/>
                    </a:lnTo>
                    <a:close/>
                    <a:moveTo>
                      <a:pt x="587" y="109"/>
                    </a:moveTo>
                    <a:lnTo>
                      <a:pt x="583" y="109"/>
                    </a:lnTo>
                    <a:lnTo>
                      <a:pt x="579" y="109"/>
                    </a:lnTo>
                    <a:lnTo>
                      <a:pt x="579" y="105"/>
                    </a:lnTo>
                    <a:lnTo>
                      <a:pt x="575" y="105"/>
                    </a:lnTo>
                    <a:lnTo>
                      <a:pt x="575" y="101"/>
                    </a:lnTo>
                    <a:lnTo>
                      <a:pt x="579" y="101"/>
                    </a:lnTo>
                    <a:lnTo>
                      <a:pt x="583" y="101"/>
                    </a:lnTo>
                    <a:lnTo>
                      <a:pt x="587" y="101"/>
                    </a:lnTo>
                    <a:lnTo>
                      <a:pt x="583" y="101"/>
                    </a:lnTo>
                    <a:lnTo>
                      <a:pt x="583" y="105"/>
                    </a:lnTo>
                    <a:lnTo>
                      <a:pt x="587" y="101"/>
                    </a:lnTo>
                    <a:lnTo>
                      <a:pt x="590" y="105"/>
                    </a:lnTo>
                    <a:lnTo>
                      <a:pt x="594" y="105"/>
                    </a:lnTo>
                    <a:lnTo>
                      <a:pt x="598" y="105"/>
                    </a:lnTo>
                    <a:lnTo>
                      <a:pt x="594" y="105"/>
                    </a:lnTo>
                    <a:lnTo>
                      <a:pt x="594" y="109"/>
                    </a:lnTo>
                    <a:lnTo>
                      <a:pt x="590" y="109"/>
                    </a:lnTo>
                    <a:lnTo>
                      <a:pt x="587" y="109"/>
                    </a:lnTo>
                    <a:close/>
                    <a:moveTo>
                      <a:pt x="662" y="146"/>
                    </a:moveTo>
                    <a:lnTo>
                      <a:pt x="658" y="146"/>
                    </a:lnTo>
                    <a:lnTo>
                      <a:pt x="654" y="146"/>
                    </a:lnTo>
                    <a:lnTo>
                      <a:pt x="658" y="146"/>
                    </a:lnTo>
                    <a:lnTo>
                      <a:pt x="658" y="143"/>
                    </a:lnTo>
                    <a:lnTo>
                      <a:pt x="662" y="143"/>
                    </a:lnTo>
                    <a:lnTo>
                      <a:pt x="665" y="143"/>
                    </a:lnTo>
                    <a:lnTo>
                      <a:pt x="669" y="143"/>
                    </a:lnTo>
                    <a:lnTo>
                      <a:pt x="673" y="143"/>
                    </a:lnTo>
                    <a:lnTo>
                      <a:pt x="677" y="143"/>
                    </a:lnTo>
                    <a:lnTo>
                      <a:pt x="681" y="143"/>
                    </a:lnTo>
                    <a:lnTo>
                      <a:pt x="684" y="143"/>
                    </a:lnTo>
                    <a:lnTo>
                      <a:pt x="681" y="143"/>
                    </a:lnTo>
                    <a:lnTo>
                      <a:pt x="677" y="146"/>
                    </a:lnTo>
                    <a:lnTo>
                      <a:pt x="673" y="146"/>
                    </a:lnTo>
                    <a:lnTo>
                      <a:pt x="669" y="146"/>
                    </a:lnTo>
                    <a:lnTo>
                      <a:pt x="665" y="146"/>
                    </a:lnTo>
                    <a:lnTo>
                      <a:pt x="662" y="146"/>
                    </a:lnTo>
                    <a:close/>
                    <a:moveTo>
                      <a:pt x="857" y="240"/>
                    </a:moveTo>
                    <a:lnTo>
                      <a:pt x="853" y="240"/>
                    </a:lnTo>
                    <a:lnTo>
                      <a:pt x="853" y="237"/>
                    </a:lnTo>
                    <a:lnTo>
                      <a:pt x="857" y="233"/>
                    </a:lnTo>
                    <a:lnTo>
                      <a:pt x="861" y="233"/>
                    </a:lnTo>
                    <a:lnTo>
                      <a:pt x="861" y="237"/>
                    </a:lnTo>
                    <a:lnTo>
                      <a:pt x="861" y="240"/>
                    </a:lnTo>
                    <a:lnTo>
                      <a:pt x="857" y="240"/>
                    </a:lnTo>
                    <a:close/>
                    <a:moveTo>
                      <a:pt x="974" y="225"/>
                    </a:moveTo>
                    <a:lnTo>
                      <a:pt x="970" y="225"/>
                    </a:lnTo>
                    <a:lnTo>
                      <a:pt x="970" y="222"/>
                    </a:lnTo>
                    <a:lnTo>
                      <a:pt x="974" y="222"/>
                    </a:lnTo>
                    <a:lnTo>
                      <a:pt x="977" y="222"/>
                    </a:lnTo>
                    <a:lnTo>
                      <a:pt x="981" y="222"/>
                    </a:lnTo>
                    <a:lnTo>
                      <a:pt x="981" y="218"/>
                    </a:lnTo>
                    <a:lnTo>
                      <a:pt x="985" y="218"/>
                    </a:lnTo>
                    <a:lnTo>
                      <a:pt x="989" y="218"/>
                    </a:lnTo>
                    <a:lnTo>
                      <a:pt x="985" y="218"/>
                    </a:lnTo>
                    <a:lnTo>
                      <a:pt x="985" y="222"/>
                    </a:lnTo>
                    <a:lnTo>
                      <a:pt x="981" y="222"/>
                    </a:lnTo>
                    <a:lnTo>
                      <a:pt x="981" y="225"/>
                    </a:lnTo>
                    <a:lnTo>
                      <a:pt x="977" y="225"/>
                    </a:lnTo>
                    <a:lnTo>
                      <a:pt x="974" y="225"/>
                    </a:lnTo>
                    <a:close/>
                    <a:moveTo>
                      <a:pt x="181" y="470"/>
                    </a:moveTo>
                    <a:lnTo>
                      <a:pt x="177" y="470"/>
                    </a:lnTo>
                    <a:lnTo>
                      <a:pt x="177" y="466"/>
                    </a:lnTo>
                    <a:lnTo>
                      <a:pt x="173" y="466"/>
                    </a:lnTo>
                    <a:lnTo>
                      <a:pt x="177" y="462"/>
                    </a:lnTo>
                    <a:lnTo>
                      <a:pt x="173" y="462"/>
                    </a:lnTo>
                    <a:lnTo>
                      <a:pt x="169" y="462"/>
                    </a:lnTo>
                    <a:lnTo>
                      <a:pt x="169" y="458"/>
                    </a:lnTo>
                    <a:lnTo>
                      <a:pt x="173" y="458"/>
                    </a:lnTo>
                    <a:lnTo>
                      <a:pt x="177" y="462"/>
                    </a:lnTo>
                    <a:lnTo>
                      <a:pt x="181" y="466"/>
                    </a:lnTo>
                    <a:lnTo>
                      <a:pt x="184" y="466"/>
                    </a:lnTo>
                    <a:lnTo>
                      <a:pt x="184" y="470"/>
                    </a:lnTo>
                    <a:lnTo>
                      <a:pt x="181" y="470"/>
                    </a:lnTo>
                    <a:close/>
                    <a:moveTo>
                      <a:pt x="425" y="86"/>
                    </a:moveTo>
                    <a:lnTo>
                      <a:pt x="421" y="86"/>
                    </a:lnTo>
                    <a:lnTo>
                      <a:pt x="417" y="82"/>
                    </a:lnTo>
                    <a:lnTo>
                      <a:pt x="414" y="82"/>
                    </a:lnTo>
                    <a:lnTo>
                      <a:pt x="410" y="82"/>
                    </a:lnTo>
                    <a:lnTo>
                      <a:pt x="414" y="82"/>
                    </a:lnTo>
                    <a:lnTo>
                      <a:pt x="417" y="79"/>
                    </a:lnTo>
                    <a:lnTo>
                      <a:pt x="421" y="79"/>
                    </a:lnTo>
                    <a:lnTo>
                      <a:pt x="425" y="82"/>
                    </a:lnTo>
                    <a:lnTo>
                      <a:pt x="429" y="82"/>
                    </a:lnTo>
                    <a:lnTo>
                      <a:pt x="433" y="82"/>
                    </a:lnTo>
                    <a:lnTo>
                      <a:pt x="429" y="86"/>
                    </a:lnTo>
                    <a:lnTo>
                      <a:pt x="425" y="86"/>
                    </a:lnTo>
                    <a:close/>
                    <a:moveTo>
                      <a:pt x="910" y="274"/>
                    </a:moveTo>
                    <a:lnTo>
                      <a:pt x="906" y="274"/>
                    </a:lnTo>
                    <a:lnTo>
                      <a:pt x="902" y="274"/>
                    </a:lnTo>
                    <a:lnTo>
                      <a:pt x="898" y="274"/>
                    </a:lnTo>
                    <a:lnTo>
                      <a:pt x="895" y="274"/>
                    </a:lnTo>
                    <a:lnTo>
                      <a:pt x="898" y="274"/>
                    </a:lnTo>
                    <a:lnTo>
                      <a:pt x="898" y="270"/>
                    </a:lnTo>
                    <a:lnTo>
                      <a:pt x="895" y="270"/>
                    </a:lnTo>
                    <a:lnTo>
                      <a:pt x="891" y="270"/>
                    </a:lnTo>
                    <a:lnTo>
                      <a:pt x="891" y="267"/>
                    </a:lnTo>
                    <a:lnTo>
                      <a:pt x="895" y="267"/>
                    </a:lnTo>
                    <a:lnTo>
                      <a:pt x="898" y="267"/>
                    </a:lnTo>
                    <a:lnTo>
                      <a:pt x="898" y="270"/>
                    </a:lnTo>
                    <a:lnTo>
                      <a:pt x="902" y="270"/>
                    </a:lnTo>
                    <a:lnTo>
                      <a:pt x="902" y="274"/>
                    </a:lnTo>
                    <a:lnTo>
                      <a:pt x="906" y="274"/>
                    </a:lnTo>
                    <a:lnTo>
                      <a:pt x="910" y="274"/>
                    </a:lnTo>
                    <a:close/>
                    <a:moveTo>
                      <a:pt x="1199" y="342"/>
                    </a:moveTo>
                    <a:lnTo>
                      <a:pt x="1195" y="342"/>
                    </a:lnTo>
                    <a:lnTo>
                      <a:pt x="1192" y="338"/>
                    </a:lnTo>
                    <a:lnTo>
                      <a:pt x="1188" y="338"/>
                    </a:lnTo>
                    <a:lnTo>
                      <a:pt x="1192" y="338"/>
                    </a:lnTo>
                    <a:lnTo>
                      <a:pt x="1195" y="338"/>
                    </a:lnTo>
                    <a:lnTo>
                      <a:pt x="1199" y="338"/>
                    </a:lnTo>
                    <a:lnTo>
                      <a:pt x="1203" y="338"/>
                    </a:lnTo>
                    <a:lnTo>
                      <a:pt x="1203" y="342"/>
                    </a:lnTo>
                    <a:lnTo>
                      <a:pt x="1199" y="342"/>
                    </a:lnTo>
                    <a:close/>
                    <a:moveTo>
                      <a:pt x="962" y="214"/>
                    </a:moveTo>
                    <a:lnTo>
                      <a:pt x="959" y="214"/>
                    </a:lnTo>
                    <a:lnTo>
                      <a:pt x="955" y="214"/>
                    </a:lnTo>
                    <a:lnTo>
                      <a:pt x="955" y="210"/>
                    </a:lnTo>
                    <a:lnTo>
                      <a:pt x="951" y="210"/>
                    </a:lnTo>
                    <a:lnTo>
                      <a:pt x="947" y="210"/>
                    </a:lnTo>
                    <a:lnTo>
                      <a:pt x="951" y="210"/>
                    </a:lnTo>
                    <a:lnTo>
                      <a:pt x="955" y="210"/>
                    </a:lnTo>
                    <a:lnTo>
                      <a:pt x="959" y="210"/>
                    </a:lnTo>
                    <a:lnTo>
                      <a:pt x="962" y="210"/>
                    </a:lnTo>
                    <a:lnTo>
                      <a:pt x="966" y="210"/>
                    </a:lnTo>
                    <a:lnTo>
                      <a:pt x="970" y="210"/>
                    </a:lnTo>
                    <a:lnTo>
                      <a:pt x="974" y="210"/>
                    </a:lnTo>
                    <a:lnTo>
                      <a:pt x="970" y="210"/>
                    </a:lnTo>
                    <a:lnTo>
                      <a:pt x="970" y="214"/>
                    </a:lnTo>
                    <a:lnTo>
                      <a:pt x="966" y="214"/>
                    </a:lnTo>
                    <a:lnTo>
                      <a:pt x="962" y="214"/>
                    </a:lnTo>
                    <a:lnTo>
                      <a:pt x="962" y="210"/>
                    </a:lnTo>
                    <a:lnTo>
                      <a:pt x="959" y="210"/>
                    </a:lnTo>
                    <a:lnTo>
                      <a:pt x="959" y="214"/>
                    </a:lnTo>
                    <a:lnTo>
                      <a:pt x="962" y="214"/>
                    </a:lnTo>
                    <a:close/>
                    <a:moveTo>
                      <a:pt x="617" y="86"/>
                    </a:moveTo>
                    <a:lnTo>
                      <a:pt x="613" y="86"/>
                    </a:lnTo>
                    <a:lnTo>
                      <a:pt x="609" y="86"/>
                    </a:lnTo>
                    <a:lnTo>
                      <a:pt x="609" y="82"/>
                    </a:lnTo>
                    <a:lnTo>
                      <a:pt x="605" y="82"/>
                    </a:lnTo>
                    <a:lnTo>
                      <a:pt x="609" y="82"/>
                    </a:lnTo>
                    <a:lnTo>
                      <a:pt x="613" y="82"/>
                    </a:lnTo>
                    <a:lnTo>
                      <a:pt x="617" y="82"/>
                    </a:lnTo>
                    <a:lnTo>
                      <a:pt x="620" y="82"/>
                    </a:lnTo>
                    <a:lnTo>
                      <a:pt x="624" y="82"/>
                    </a:lnTo>
                    <a:lnTo>
                      <a:pt x="628" y="82"/>
                    </a:lnTo>
                    <a:lnTo>
                      <a:pt x="632" y="86"/>
                    </a:lnTo>
                    <a:lnTo>
                      <a:pt x="628" y="86"/>
                    </a:lnTo>
                    <a:lnTo>
                      <a:pt x="624" y="86"/>
                    </a:lnTo>
                    <a:lnTo>
                      <a:pt x="620" y="86"/>
                    </a:lnTo>
                    <a:lnTo>
                      <a:pt x="617" y="86"/>
                    </a:lnTo>
                    <a:close/>
                    <a:moveTo>
                      <a:pt x="177" y="470"/>
                    </a:moveTo>
                    <a:lnTo>
                      <a:pt x="173" y="470"/>
                    </a:lnTo>
                    <a:lnTo>
                      <a:pt x="169" y="470"/>
                    </a:lnTo>
                    <a:lnTo>
                      <a:pt x="169" y="466"/>
                    </a:lnTo>
                    <a:lnTo>
                      <a:pt x="166" y="466"/>
                    </a:lnTo>
                    <a:lnTo>
                      <a:pt x="166" y="462"/>
                    </a:lnTo>
                    <a:lnTo>
                      <a:pt x="169" y="462"/>
                    </a:lnTo>
                    <a:lnTo>
                      <a:pt x="169" y="466"/>
                    </a:lnTo>
                    <a:lnTo>
                      <a:pt x="173" y="466"/>
                    </a:lnTo>
                    <a:lnTo>
                      <a:pt x="177" y="466"/>
                    </a:lnTo>
                    <a:lnTo>
                      <a:pt x="181" y="470"/>
                    </a:lnTo>
                    <a:lnTo>
                      <a:pt x="177" y="470"/>
                    </a:lnTo>
                    <a:close/>
                    <a:moveTo>
                      <a:pt x="805" y="105"/>
                    </a:moveTo>
                    <a:lnTo>
                      <a:pt x="801" y="105"/>
                    </a:lnTo>
                    <a:lnTo>
                      <a:pt x="797" y="101"/>
                    </a:lnTo>
                    <a:lnTo>
                      <a:pt x="793" y="101"/>
                    </a:lnTo>
                    <a:lnTo>
                      <a:pt x="797" y="101"/>
                    </a:lnTo>
                    <a:lnTo>
                      <a:pt x="801" y="97"/>
                    </a:lnTo>
                    <a:lnTo>
                      <a:pt x="805" y="97"/>
                    </a:lnTo>
                    <a:lnTo>
                      <a:pt x="808" y="101"/>
                    </a:lnTo>
                    <a:lnTo>
                      <a:pt x="805" y="101"/>
                    </a:lnTo>
                    <a:lnTo>
                      <a:pt x="808" y="101"/>
                    </a:lnTo>
                    <a:lnTo>
                      <a:pt x="808" y="105"/>
                    </a:lnTo>
                    <a:lnTo>
                      <a:pt x="805" y="105"/>
                    </a:lnTo>
                    <a:close/>
                    <a:moveTo>
                      <a:pt x="1113" y="323"/>
                    </a:moveTo>
                    <a:lnTo>
                      <a:pt x="1109" y="323"/>
                    </a:lnTo>
                    <a:lnTo>
                      <a:pt x="1105" y="323"/>
                    </a:lnTo>
                    <a:lnTo>
                      <a:pt x="1105" y="319"/>
                    </a:lnTo>
                    <a:lnTo>
                      <a:pt x="1101" y="319"/>
                    </a:lnTo>
                    <a:lnTo>
                      <a:pt x="1098" y="319"/>
                    </a:lnTo>
                    <a:lnTo>
                      <a:pt x="1101" y="319"/>
                    </a:lnTo>
                    <a:lnTo>
                      <a:pt x="1105" y="319"/>
                    </a:lnTo>
                    <a:lnTo>
                      <a:pt x="1109" y="319"/>
                    </a:lnTo>
                    <a:lnTo>
                      <a:pt x="1113" y="319"/>
                    </a:lnTo>
                    <a:lnTo>
                      <a:pt x="1116" y="323"/>
                    </a:lnTo>
                    <a:lnTo>
                      <a:pt x="1113" y="323"/>
                    </a:lnTo>
                    <a:close/>
                    <a:moveTo>
                      <a:pt x="1015" y="312"/>
                    </a:moveTo>
                    <a:lnTo>
                      <a:pt x="1011" y="312"/>
                    </a:lnTo>
                    <a:lnTo>
                      <a:pt x="1007" y="312"/>
                    </a:lnTo>
                    <a:lnTo>
                      <a:pt x="1007" y="308"/>
                    </a:lnTo>
                    <a:lnTo>
                      <a:pt x="1004" y="308"/>
                    </a:lnTo>
                    <a:lnTo>
                      <a:pt x="1000" y="308"/>
                    </a:lnTo>
                    <a:lnTo>
                      <a:pt x="1000" y="304"/>
                    </a:lnTo>
                    <a:lnTo>
                      <a:pt x="1004" y="304"/>
                    </a:lnTo>
                    <a:lnTo>
                      <a:pt x="1007" y="304"/>
                    </a:lnTo>
                    <a:lnTo>
                      <a:pt x="1011" y="308"/>
                    </a:lnTo>
                    <a:lnTo>
                      <a:pt x="1015" y="308"/>
                    </a:lnTo>
                    <a:lnTo>
                      <a:pt x="1015" y="312"/>
                    </a:lnTo>
                    <a:close/>
                    <a:moveTo>
                      <a:pt x="887" y="278"/>
                    </a:moveTo>
                    <a:lnTo>
                      <a:pt x="887" y="274"/>
                    </a:lnTo>
                    <a:lnTo>
                      <a:pt x="883" y="274"/>
                    </a:lnTo>
                    <a:lnTo>
                      <a:pt x="880" y="274"/>
                    </a:lnTo>
                    <a:lnTo>
                      <a:pt x="880" y="270"/>
                    </a:lnTo>
                    <a:lnTo>
                      <a:pt x="883" y="270"/>
                    </a:lnTo>
                    <a:lnTo>
                      <a:pt x="887" y="270"/>
                    </a:lnTo>
                    <a:lnTo>
                      <a:pt x="887" y="274"/>
                    </a:lnTo>
                    <a:lnTo>
                      <a:pt x="891" y="274"/>
                    </a:lnTo>
                    <a:lnTo>
                      <a:pt x="887" y="278"/>
                    </a:lnTo>
                    <a:close/>
                    <a:moveTo>
                      <a:pt x="1007" y="222"/>
                    </a:moveTo>
                    <a:lnTo>
                      <a:pt x="1004" y="222"/>
                    </a:lnTo>
                    <a:lnTo>
                      <a:pt x="1004" y="218"/>
                    </a:lnTo>
                    <a:lnTo>
                      <a:pt x="1004" y="214"/>
                    </a:lnTo>
                    <a:lnTo>
                      <a:pt x="1007" y="214"/>
                    </a:lnTo>
                    <a:lnTo>
                      <a:pt x="1011" y="218"/>
                    </a:lnTo>
                    <a:lnTo>
                      <a:pt x="1011" y="214"/>
                    </a:lnTo>
                    <a:lnTo>
                      <a:pt x="1015" y="214"/>
                    </a:lnTo>
                    <a:lnTo>
                      <a:pt x="1015" y="218"/>
                    </a:lnTo>
                    <a:lnTo>
                      <a:pt x="1011" y="218"/>
                    </a:lnTo>
                    <a:lnTo>
                      <a:pt x="1007" y="222"/>
                    </a:lnTo>
                    <a:close/>
                    <a:moveTo>
                      <a:pt x="425" y="101"/>
                    </a:moveTo>
                    <a:lnTo>
                      <a:pt x="417" y="101"/>
                    </a:lnTo>
                    <a:lnTo>
                      <a:pt x="414" y="101"/>
                    </a:lnTo>
                    <a:lnTo>
                      <a:pt x="414" y="97"/>
                    </a:lnTo>
                    <a:lnTo>
                      <a:pt x="417" y="97"/>
                    </a:lnTo>
                    <a:lnTo>
                      <a:pt x="421" y="97"/>
                    </a:lnTo>
                    <a:lnTo>
                      <a:pt x="425" y="97"/>
                    </a:lnTo>
                    <a:lnTo>
                      <a:pt x="429" y="97"/>
                    </a:lnTo>
                    <a:lnTo>
                      <a:pt x="433" y="97"/>
                    </a:lnTo>
                    <a:lnTo>
                      <a:pt x="436" y="97"/>
                    </a:lnTo>
                    <a:lnTo>
                      <a:pt x="436" y="101"/>
                    </a:lnTo>
                    <a:lnTo>
                      <a:pt x="433" y="101"/>
                    </a:lnTo>
                    <a:lnTo>
                      <a:pt x="429" y="101"/>
                    </a:lnTo>
                    <a:lnTo>
                      <a:pt x="425" y="101"/>
                    </a:lnTo>
                    <a:close/>
                    <a:moveTo>
                      <a:pt x="1041" y="233"/>
                    </a:moveTo>
                    <a:lnTo>
                      <a:pt x="1038" y="233"/>
                    </a:lnTo>
                    <a:lnTo>
                      <a:pt x="1038" y="229"/>
                    </a:lnTo>
                    <a:lnTo>
                      <a:pt x="1034" y="229"/>
                    </a:lnTo>
                    <a:lnTo>
                      <a:pt x="1034" y="225"/>
                    </a:lnTo>
                    <a:lnTo>
                      <a:pt x="1038" y="225"/>
                    </a:lnTo>
                    <a:lnTo>
                      <a:pt x="1041" y="229"/>
                    </a:lnTo>
                    <a:lnTo>
                      <a:pt x="1045" y="229"/>
                    </a:lnTo>
                    <a:lnTo>
                      <a:pt x="1045" y="233"/>
                    </a:lnTo>
                    <a:lnTo>
                      <a:pt x="1041" y="233"/>
                    </a:lnTo>
                    <a:close/>
                    <a:moveTo>
                      <a:pt x="1146" y="361"/>
                    </a:moveTo>
                    <a:lnTo>
                      <a:pt x="1143" y="361"/>
                    </a:lnTo>
                    <a:lnTo>
                      <a:pt x="1146" y="357"/>
                    </a:lnTo>
                    <a:lnTo>
                      <a:pt x="1146" y="353"/>
                    </a:lnTo>
                    <a:lnTo>
                      <a:pt x="1150" y="353"/>
                    </a:lnTo>
                    <a:lnTo>
                      <a:pt x="1154" y="357"/>
                    </a:lnTo>
                    <a:lnTo>
                      <a:pt x="1150" y="357"/>
                    </a:lnTo>
                    <a:lnTo>
                      <a:pt x="1150" y="361"/>
                    </a:lnTo>
                    <a:lnTo>
                      <a:pt x="1146" y="361"/>
                    </a:lnTo>
                    <a:close/>
                    <a:moveTo>
                      <a:pt x="207" y="492"/>
                    </a:moveTo>
                    <a:lnTo>
                      <a:pt x="207" y="488"/>
                    </a:lnTo>
                    <a:lnTo>
                      <a:pt x="211" y="488"/>
                    </a:lnTo>
                    <a:lnTo>
                      <a:pt x="211" y="485"/>
                    </a:lnTo>
                    <a:lnTo>
                      <a:pt x="215" y="485"/>
                    </a:lnTo>
                    <a:lnTo>
                      <a:pt x="218" y="485"/>
                    </a:lnTo>
                    <a:lnTo>
                      <a:pt x="218" y="481"/>
                    </a:lnTo>
                    <a:lnTo>
                      <a:pt x="218" y="485"/>
                    </a:lnTo>
                    <a:lnTo>
                      <a:pt x="215" y="485"/>
                    </a:lnTo>
                    <a:lnTo>
                      <a:pt x="215" y="488"/>
                    </a:lnTo>
                    <a:lnTo>
                      <a:pt x="211" y="488"/>
                    </a:lnTo>
                    <a:lnTo>
                      <a:pt x="207" y="492"/>
                    </a:lnTo>
                    <a:close/>
                    <a:moveTo>
                      <a:pt x="598" y="116"/>
                    </a:moveTo>
                    <a:lnTo>
                      <a:pt x="594" y="116"/>
                    </a:lnTo>
                    <a:lnTo>
                      <a:pt x="598" y="112"/>
                    </a:lnTo>
                    <a:lnTo>
                      <a:pt x="602" y="112"/>
                    </a:lnTo>
                    <a:lnTo>
                      <a:pt x="605" y="112"/>
                    </a:lnTo>
                    <a:lnTo>
                      <a:pt x="609" y="112"/>
                    </a:lnTo>
                    <a:lnTo>
                      <a:pt x="613" y="112"/>
                    </a:lnTo>
                    <a:lnTo>
                      <a:pt x="617" y="112"/>
                    </a:lnTo>
                    <a:lnTo>
                      <a:pt x="613" y="112"/>
                    </a:lnTo>
                    <a:lnTo>
                      <a:pt x="609" y="112"/>
                    </a:lnTo>
                    <a:lnTo>
                      <a:pt x="609" y="116"/>
                    </a:lnTo>
                    <a:lnTo>
                      <a:pt x="605" y="116"/>
                    </a:lnTo>
                    <a:lnTo>
                      <a:pt x="602" y="116"/>
                    </a:lnTo>
                    <a:lnTo>
                      <a:pt x="598" y="116"/>
                    </a:lnTo>
                    <a:close/>
                    <a:moveTo>
                      <a:pt x="714" y="218"/>
                    </a:moveTo>
                    <a:lnTo>
                      <a:pt x="714" y="214"/>
                    </a:lnTo>
                    <a:lnTo>
                      <a:pt x="711" y="218"/>
                    </a:lnTo>
                    <a:lnTo>
                      <a:pt x="711" y="214"/>
                    </a:lnTo>
                    <a:lnTo>
                      <a:pt x="714" y="214"/>
                    </a:lnTo>
                    <a:lnTo>
                      <a:pt x="718" y="214"/>
                    </a:lnTo>
                    <a:lnTo>
                      <a:pt x="718" y="218"/>
                    </a:lnTo>
                    <a:lnTo>
                      <a:pt x="714" y="218"/>
                    </a:lnTo>
                    <a:close/>
                    <a:moveTo>
                      <a:pt x="1086" y="195"/>
                    </a:moveTo>
                    <a:lnTo>
                      <a:pt x="1083" y="191"/>
                    </a:lnTo>
                    <a:lnTo>
                      <a:pt x="1086" y="191"/>
                    </a:lnTo>
                    <a:lnTo>
                      <a:pt x="1090" y="191"/>
                    </a:lnTo>
                    <a:lnTo>
                      <a:pt x="1090" y="188"/>
                    </a:lnTo>
                    <a:lnTo>
                      <a:pt x="1090" y="191"/>
                    </a:lnTo>
                    <a:lnTo>
                      <a:pt x="1094" y="191"/>
                    </a:lnTo>
                    <a:lnTo>
                      <a:pt x="1098" y="191"/>
                    </a:lnTo>
                    <a:lnTo>
                      <a:pt x="1094" y="191"/>
                    </a:lnTo>
                    <a:lnTo>
                      <a:pt x="1090" y="191"/>
                    </a:lnTo>
                    <a:lnTo>
                      <a:pt x="1086" y="195"/>
                    </a:lnTo>
                    <a:close/>
                    <a:moveTo>
                      <a:pt x="696" y="124"/>
                    </a:moveTo>
                    <a:lnTo>
                      <a:pt x="696" y="120"/>
                    </a:lnTo>
                    <a:lnTo>
                      <a:pt x="692" y="120"/>
                    </a:lnTo>
                    <a:lnTo>
                      <a:pt x="696" y="120"/>
                    </a:lnTo>
                    <a:lnTo>
                      <a:pt x="699" y="120"/>
                    </a:lnTo>
                    <a:lnTo>
                      <a:pt x="703" y="120"/>
                    </a:lnTo>
                    <a:lnTo>
                      <a:pt x="703" y="116"/>
                    </a:lnTo>
                    <a:lnTo>
                      <a:pt x="707" y="116"/>
                    </a:lnTo>
                    <a:lnTo>
                      <a:pt x="707" y="120"/>
                    </a:lnTo>
                    <a:lnTo>
                      <a:pt x="711" y="120"/>
                    </a:lnTo>
                    <a:lnTo>
                      <a:pt x="707" y="120"/>
                    </a:lnTo>
                    <a:lnTo>
                      <a:pt x="703" y="120"/>
                    </a:lnTo>
                    <a:lnTo>
                      <a:pt x="699" y="120"/>
                    </a:lnTo>
                    <a:lnTo>
                      <a:pt x="703" y="120"/>
                    </a:lnTo>
                    <a:lnTo>
                      <a:pt x="699" y="120"/>
                    </a:lnTo>
                    <a:lnTo>
                      <a:pt x="696" y="124"/>
                    </a:lnTo>
                    <a:close/>
                    <a:moveTo>
                      <a:pt x="590" y="112"/>
                    </a:moveTo>
                    <a:lnTo>
                      <a:pt x="587" y="112"/>
                    </a:lnTo>
                    <a:lnTo>
                      <a:pt x="583" y="112"/>
                    </a:lnTo>
                    <a:lnTo>
                      <a:pt x="587" y="112"/>
                    </a:lnTo>
                    <a:lnTo>
                      <a:pt x="590" y="112"/>
                    </a:lnTo>
                    <a:lnTo>
                      <a:pt x="594" y="112"/>
                    </a:lnTo>
                    <a:lnTo>
                      <a:pt x="598" y="112"/>
                    </a:lnTo>
                    <a:lnTo>
                      <a:pt x="602" y="112"/>
                    </a:lnTo>
                    <a:lnTo>
                      <a:pt x="605" y="112"/>
                    </a:lnTo>
                    <a:lnTo>
                      <a:pt x="609" y="109"/>
                    </a:lnTo>
                    <a:lnTo>
                      <a:pt x="609" y="112"/>
                    </a:lnTo>
                    <a:lnTo>
                      <a:pt x="605" y="112"/>
                    </a:lnTo>
                    <a:lnTo>
                      <a:pt x="602" y="112"/>
                    </a:lnTo>
                    <a:lnTo>
                      <a:pt x="598" y="112"/>
                    </a:lnTo>
                    <a:lnTo>
                      <a:pt x="594" y="112"/>
                    </a:lnTo>
                    <a:lnTo>
                      <a:pt x="590" y="112"/>
                    </a:lnTo>
                    <a:close/>
                    <a:moveTo>
                      <a:pt x="639" y="225"/>
                    </a:moveTo>
                    <a:lnTo>
                      <a:pt x="635" y="225"/>
                    </a:lnTo>
                    <a:lnTo>
                      <a:pt x="639" y="222"/>
                    </a:lnTo>
                    <a:lnTo>
                      <a:pt x="643" y="222"/>
                    </a:lnTo>
                    <a:lnTo>
                      <a:pt x="643" y="225"/>
                    </a:lnTo>
                    <a:lnTo>
                      <a:pt x="647" y="225"/>
                    </a:lnTo>
                    <a:lnTo>
                      <a:pt x="643" y="225"/>
                    </a:lnTo>
                    <a:lnTo>
                      <a:pt x="639" y="225"/>
                    </a:lnTo>
                    <a:close/>
                    <a:moveTo>
                      <a:pt x="696" y="161"/>
                    </a:moveTo>
                    <a:lnTo>
                      <a:pt x="692" y="161"/>
                    </a:lnTo>
                    <a:lnTo>
                      <a:pt x="692" y="158"/>
                    </a:lnTo>
                    <a:lnTo>
                      <a:pt x="696" y="158"/>
                    </a:lnTo>
                    <a:lnTo>
                      <a:pt x="699" y="158"/>
                    </a:lnTo>
                    <a:lnTo>
                      <a:pt x="699" y="161"/>
                    </a:lnTo>
                    <a:lnTo>
                      <a:pt x="696" y="161"/>
                    </a:lnTo>
                    <a:close/>
                    <a:moveTo>
                      <a:pt x="981" y="214"/>
                    </a:moveTo>
                    <a:lnTo>
                      <a:pt x="977" y="214"/>
                    </a:lnTo>
                    <a:lnTo>
                      <a:pt x="981" y="214"/>
                    </a:lnTo>
                    <a:lnTo>
                      <a:pt x="985" y="214"/>
                    </a:lnTo>
                    <a:lnTo>
                      <a:pt x="985" y="210"/>
                    </a:lnTo>
                    <a:lnTo>
                      <a:pt x="989" y="210"/>
                    </a:lnTo>
                    <a:lnTo>
                      <a:pt x="992" y="210"/>
                    </a:lnTo>
                    <a:lnTo>
                      <a:pt x="992" y="214"/>
                    </a:lnTo>
                    <a:lnTo>
                      <a:pt x="989" y="214"/>
                    </a:lnTo>
                    <a:lnTo>
                      <a:pt x="985" y="214"/>
                    </a:lnTo>
                    <a:lnTo>
                      <a:pt x="981" y="214"/>
                    </a:lnTo>
                    <a:close/>
                    <a:moveTo>
                      <a:pt x="226" y="526"/>
                    </a:moveTo>
                    <a:lnTo>
                      <a:pt x="222" y="526"/>
                    </a:lnTo>
                    <a:lnTo>
                      <a:pt x="222" y="522"/>
                    </a:lnTo>
                    <a:lnTo>
                      <a:pt x="226" y="522"/>
                    </a:lnTo>
                    <a:lnTo>
                      <a:pt x="230" y="526"/>
                    </a:lnTo>
                    <a:lnTo>
                      <a:pt x="226" y="526"/>
                    </a:lnTo>
                    <a:close/>
                    <a:moveTo>
                      <a:pt x="617" y="229"/>
                    </a:moveTo>
                    <a:lnTo>
                      <a:pt x="613" y="229"/>
                    </a:lnTo>
                    <a:lnTo>
                      <a:pt x="609" y="229"/>
                    </a:lnTo>
                    <a:lnTo>
                      <a:pt x="609" y="225"/>
                    </a:lnTo>
                    <a:lnTo>
                      <a:pt x="613" y="225"/>
                    </a:lnTo>
                    <a:lnTo>
                      <a:pt x="617" y="225"/>
                    </a:lnTo>
                    <a:lnTo>
                      <a:pt x="620" y="225"/>
                    </a:lnTo>
                    <a:lnTo>
                      <a:pt x="620" y="229"/>
                    </a:lnTo>
                    <a:lnTo>
                      <a:pt x="617" y="229"/>
                    </a:lnTo>
                    <a:close/>
                    <a:moveTo>
                      <a:pt x="861" y="67"/>
                    </a:moveTo>
                    <a:lnTo>
                      <a:pt x="861" y="64"/>
                    </a:lnTo>
                    <a:lnTo>
                      <a:pt x="865" y="64"/>
                    </a:lnTo>
                    <a:lnTo>
                      <a:pt x="868" y="64"/>
                    </a:lnTo>
                    <a:lnTo>
                      <a:pt x="872" y="64"/>
                    </a:lnTo>
                    <a:lnTo>
                      <a:pt x="876" y="64"/>
                    </a:lnTo>
                    <a:lnTo>
                      <a:pt x="880" y="64"/>
                    </a:lnTo>
                    <a:lnTo>
                      <a:pt x="876" y="64"/>
                    </a:lnTo>
                    <a:lnTo>
                      <a:pt x="876" y="67"/>
                    </a:lnTo>
                    <a:lnTo>
                      <a:pt x="872" y="67"/>
                    </a:lnTo>
                    <a:lnTo>
                      <a:pt x="868" y="67"/>
                    </a:lnTo>
                    <a:lnTo>
                      <a:pt x="865" y="67"/>
                    </a:lnTo>
                    <a:lnTo>
                      <a:pt x="861" y="67"/>
                    </a:lnTo>
                    <a:close/>
                    <a:moveTo>
                      <a:pt x="1203" y="327"/>
                    </a:moveTo>
                    <a:lnTo>
                      <a:pt x="1199" y="327"/>
                    </a:lnTo>
                    <a:lnTo>
                      <a:pt x="1199" y="323"/>
                    </a:lnTo>
                    <a:lnTo>
                      <a:pt x="1203" y="323"/>
                    </a:lnTo>
                    <a:lnTo>
                      <a:pt x="1207" y="323"/>
                    </a:lnTo>
                    <a:lnTo>
                      <a:pt x="1207" y="327"/>
                    </a:lnTo>
                    <a:lnTo>
                      <a:pt x="1203" y="327"/>
                    </a:lnTo>
                    <a:close/>
                    <a:moveTo>
                      <a:pt x="857" y="206"/>
                    </a:moveTo>
                    <a:lnTo>
                      <a:pt x="853" y="206"/>
                    </a:lnTo>
                    <a:lnTo>
                      <a:pt x="850" y="206"/>
                    </a:lnTo>
                    <a:lnTo>
                      <a:pt x="846" y="206"/>
                    </a:lnTo>
                    <a:lnTo>
                      <a:pt x="850" y="206"/>
                    </a:lnTo>
                    <a:lnTo>
                      <a:pt x="850" y="203"/>
                    </a:lnTo>
                    <a:lnTo>
                      <a:pt x="850" y="206"/>
                    </a:lnTo>
                    <a:lnTo>
                      <a:pt x="853" y="206"/>
                    </a:lnTo>
                    <a:lnTo>
                      <a:pt x="857" y="203"/>
                    </a:lnTo>
                    <a:lnTo>
                      <a:pt x="857" y="206"/>
                    </a:lnTo>
                    <a:lnTo>
                      <a:pt x="861" y="206"/>
                    </a:lnTo>
                    <a:lnTo>
                      <a:pt x="857" y="206"/>
                    </a:lnTo>
                    <a:close/>
                    <a:moveTo>
                      <a:pt x="970" y="116"/>
                    </a:moveTo>
                    <a:lnTo>
                      <a:pt x="966" y="112"/>
                    </a:lnTo>
                    <a:lnTo>
                      <a:pt x="970" y="112"/>
                    </a:lnTo>
                    <a:lnTo>
                      <a:pt x="974" y="112"/>
                    </a:lnTo>
                    <a:lnTo>
                      <a:pt x="974" y="109"/>
                    </a:lnTo>
                    <a:lnTo>
                      <a:pt x="977" y="109"/>
                    </a:lnTo>
                    <a:lnTo>
                      <a:pt x="981" y="109"/>
                    </a:lnTo>
                    <a:lnTo>
                      <a:pt x="981" y="112"/>
                    </a:lnTo>
                    <a:lnTo>
                      <a:pt x="977" y="112"/>
                    </a:lnTo>
                    <a:lnTo>
                      <a:pt x="974" y="112"/>
                    </a:lnTo>
                    <a:lnTo>
                      <a:pt x="977" y="112"/>
                    </a:lnTo>
                    <a:lnTo>
                      <a:pt x="977" y="116"/>
                    </a:lnTo>
                    <a:lnTo>
                      <a:pt x="977" y="112"/>
                    </a:lnTo>
                    <a:lnTo>
                      <a:pt x="974" y="112"/>
                    </a:lnTo>
                    <a:lnTo>
                      <a:pt x="970" y="112"/>
                    </a:lnTo>
                    <a:lnTo>
                      <a:pt x="970" y="116"/>
                    </a:lnTo>
                    <a:close/>
                    <a:moveTo>
                      <a:pt x="624" y="105"/>
                    </a:moveTo>
                    <a:lnTo>
                      <a:pt x="620" y="101"/>
                    </a:lnTo>
                    <a:lnTo>
                      <a:pt x="624" y="101"/>
                    </a:lnTo>
                    <a:lnTo>
                      <a:pt x="628" y="101"/>
                    </a:lnTo>
                    <a:lnTo>
                      <a:pt x="632" y="101"/>
                    </a:lnTo>
                    <a:lnTo>
                      <a:pt x="635" y="101"/>
                    </a:lnTo>
                    <a:lnTo>
                      <a:pt x="639" y="101"/>
                    </a:lnTo>
                    <a:lnTo>
                      <a:pt x="643" y="101"/>
                    </a:lnTo>
                    <a:lnTo>
                      <a:pt x="639" y="101"/>
                    </a:lnTo>
                    <a:lnTo>
                      <a:pt x="635" y="101"/>
                    </a:lnTo>
                    <a:lnTo>
                      <a:pt x="632" y="101"/>
                    </a:lnTo>
                    <a:lnTo>
                      <a:pt x="628" y="101"/>
                    </a:lnTo>
                    <a:lnTo>
                      <a:pt x="628" y="105"/>
                    </a:lnTo>
                    <a:lnTo>
                      <a:pt x="624" y="105"/>
                    </a:lnTo>
                    <a:close/>
                    <a:moveTo>
                      <a:pt x="203" y="492"/>
                    </a:moveTo>
                    <a:lnTo>
                      <a:pt x="203" y="488"/>
                    </a:lnTo>
                    <a:lnTo>
                      <a:pt x="207" y="488"/>
                    </a:lnTo>
                    <a:lnTo>
                      <a:pt x="207" y="492"/>
                    </a:lnTo>
                    <a:lnTo>
                      <a:pt x="203" y="492"/>
                    </a:lnTo>
                    <a:close/>
                    <a:moveTo>
                      <a:pt x="169" y="462"/>
                    </a:moveTo>
                    <a:lnTo>
                      <a:pt x="169" y="458"/>
                    </a:lnTo>
                    <a:lnTo>
                      <a:pt x="166" y="458"/>
                    </a:lnTo>
                    <a:lnTo>
                      <a:pt x="166" y="462"/>
                    </a:lnTo>
                    <a:lnTo>
                      <a:pt x="166" y="458"/>
                    </a:lnTo>
                    <a:lnTo>
                      <a:pt x="169" y="458"/>
                    </a:lnTo>
                    <a:lnTo>
                      <a:pt x="173" y="458"/>
                    </a:lnTo>
                    <a:lnTo>
                      <a:pt x="169" y="462"/>
                    </a:lnTo>
                    <a:close/>
                    <a:moveTo>
                      <a:pt x="733" y="116"/>
                    </a:moveTo>
                    <a:lnTo>
                      <a:pt x="729" y="116"/>
                    </a:lnTo>
                    <a:lnTo>
                      <a:pt x="726" y="112"/>
                    </a:lnTo>
                    <a:lnTo>
                      <a:pt x="729" y="112"/>
                    </a:lnTo>
                    <a:lnTo>
                      <a:pt x="733" y="112"/>
                    </a:lnTo>
                    <a:lnTo>
                      <a:pt x="737" y="116"/>
                    </a:lnTo>
                    <a:lnTo>
                      <a:pt x="733" y="116"/>
                    </a:lnTo>
                    <a:close/>
                    <a:moveTo>
                      <a:pt x="575" y="233"/>
                    </a:moveTo>
                    <a:lnTo>
                      <a:pt x="572" y="233"/>
                    </a:lnTo>
                    <a:lnTo>
                      <a:pt x="572" y="229"/>
                    </a:lnTo>
                    <a:lnTo>
                      <a:pt x="568" y="229"/>
                    </a:lnTo>
                    <a:lnTo>
                      <a:pt x="572" y="229"/>
                    </a:lnTo>
                    <a:lnTo>
                      <a:pt x="575" y="229"/>
                    </a:lnTo>
                    <a:lnTo>
                      <a:pt x="579" y="229"/>
                    </a:lnTo>
                    <a:lnTo>
                      <a:pt x="579" y="233"/>
                    </a:lnTo>
                    <a:lnTo>
                      <a:pt x="575" y="233"/>
                    </a:lnTo>
                    <a:close/>
                    <a:moveTo>
                      <a:pt x="192" y="481"/>
                    </a:moveTo>
                    <a:lnTo>
                      <a:pt x="188" y="481"/>
                    </a:lnTo>
                    <a:lnTo>
                      <a:pt x="188" y="477"/>
                    </a:lnTo>
                    <a:lnTo>
                      <a:pt x="184" y="477"/>
                    </a:lnTo>
                    <a:lnTo>
                      <a:pt x="188" y="477"/>
                    </a:lnTo>
                    <a:lnTo>
                      <a:pt x="192" y="481"/>
                    </a:lnTo>
                    <a:close/>
                    <a:moveTo>
                      <a:pt x="1255" y="417"/>
                    </a:moveTo>
                    <a:lnTo>
                      <a:pt x="1252" y="417"/>
                    </a:lnTo>
                    <a:lnTo>
                      <a:pt x="1252" y="413"/>
                    </a:lnTo>
                    <a:lnTo>
                      <a:pt x="1255" y="413"/>
                    </a:lnTo>
                    <a:lnTo>
                      <a:pt x="1252" y="413"/>
                    </a:lnTo>
                    <a:lnTo>
                      <a:pt x="1255" y="413"/>
                    </a:lnTo>
                    <a:lnTo>
                      <a:pt x="1255" y="417"/>
                    </a:lnTo>
                    <a:close/>
                    <a:moveTo>
                      <a:pt x="707" y="218"/>
                    </a:moveTo>
                    <a:lnTo>
                      <a:pt x="703" y="214"/>
                    </a:lnTo>
                    <a:lnTo>
                      <a:pt x="699" y="214"/>
                    </a:lnTo>
                    <a:lnTo>
                      <a:pt x="703" y="214"/>
                    </a:lnTo>
                    <a:lnTo>
                      <a:pt x="707" y="214"/>
                    </a:lnTo>
                    <a:lnTo>
                      <a:pt x="707" y="218"/>
                    </a:lnTo>
                    <a:close/>
                    <a:moveTo>
                      <a:pt x="207" y="500"/>
                    </a:moveTo>
                    <a:lnTo>
                      <a:pt x="203" y="496"/>
                    </a:lnTo>
                    <a:lnTo>
                      <a:pt x="207" y="492"/>
                    </a:lnTo>
                    <a:lnTo>
                      <a:pt x="207" y="496"/>
                    </a:lnTo>
                    <a:lnTo>
                      <a:pt x="207" y="500"/>
                    </a:lnTo>
                    <a:close/>
                    <a:moveTo>
                      <a:pt x="1071" y="188"/>
                    </a:moveTo>
                    <a:lnTo>
                      <a:pt x="1071" y="184"/>
                    </a:lnTo>
                    <a:lnTo>
                      <a:pt x="1068" y="184"/>
                    </a:lnTo>
                    <a:lnTo>
                      <a:pt x="1064" y="184"/>
                    </a:lnTo>
                    <a:lnTo>
                      <a:pt x="1068" y="184"/>
                    </a:lnTo>
                    <a:lnTo>
                      <a:pt x="1068" y="180"/>
                    </a:lnTo>
                    <a:lnTo>
                      <a:pt x="1071" y="184"/>
                    </a:lnTo>
                    <a:lnTo>
                      <a:pt x="1075" y="184"/>
                    </a:lnTo>
                    <a:lnTo>
                      <a:pt x="1071" y="184"/>
                    </a:lnTo>
                    <a:lnTo>
                      <a:pt x="1071" y="188"/>
                    </a:lnTo>
                    <a:close/>
                    <a:moveTo>
                      <a:pt x="200" y="485"/>
                    </a:moveTo>
                    <a:lnTo>
                      <a:pt x="200" y="481"/>
                    </a:lnTo>
                    <a:lnTo>
                      <a:pt x="200" y="477"/>
                    </a:lnTo>
                    <a:lnTo>
                      <a:pt x="203" y="481"/>
                    </a:lnTo>
                    <a:lnTo>
                      <a:pt x="203" y="485"/>
                    </a:lnTo>
                    <a:lnTo>
                      <a:pt x="200" y="485"/>
                    </a:lnTo>
                    <a:close/>
                    <a:moveTo>
                      <a:pt x="230" y="511"/>
                    </a:moveTo>
                    <a:lnTo>
                      <a:pt x="230" y="507"/>
                    </a:lnTo>
                    <a:lnTo>
                      <a:pt x="233" y="507"/>
                    </a:lnTo>
                    <a:lnTo>
                      <a:pt x="237" y="511"/>
                    </a:lnTo>
                    <a:lnTo>
                      <a:pt x="233" y="511"/>
                    </a:lnTo>
                    <a:lnTo>
                      <a:pt x="230" y="511"/>
                    </a:lnTo>
                    <a:close/>
                    <a:moveTo>
                      <a:pt x="1207" y="304"/>
                    </a:moveTo>
                    <a:lnTo>
                      <a:pt x="1203" y="304"/>
                    </a:lnTo>
                    <a:lnTo>
                      <a:pt x="1199" y="304"/>
                    </a:lnTo>
                    <a:lnTo>
                      <a:pt x="1203" y="300"/>
                    </a:lnTo>
                    <a:lnTo>
                      <a:pt x="1203" y="304"/>
                    </a:lnTo>
                    <a:lnTo>
                      <a:pt x="1207" y="304"/>
                    </a:lnTo>
                    <a:close/>
                    <a:moveTo>
                      <a:pt x="977" y="425"/>
                    </a:moveTo>
                    <a:lnTo>
                      <a:pt x="981" y="425"/>
                    </a:lnTo>
                    <a:lnTo>
                      <a:pt x="981" y="421"/>
                    </a:lnTo>
                    <a:lnTo>
                      <a:pt x="981" y="425"/>
                    </a:lnTo>
                    <a:lnTo>
                      <a:pt x="977" y="425"/>
                    </a:lnTo>
                    <a:close/>
                    <a:moveTo>
                      <a:pt x="1199" y="338"/>
                    </a:moveTo>
                    <a:lnTo>
                      <a:pt x="1195" y="334"/>
                    </a:lnTo>
                    <a:lnTo>
                      <a:pt x="1192" y="334"/>
                    </a:lnTo>
                    <a:lnTo>
                      <a:pt x="1195" y="334"/>
                    </a:lnTo>
                    <a:lnTo>
                      <a:pt x="1199" y="334"/>
                    </a:lnTo>
                    <a:lnTo>
                      <a:pt x="1199" y="338"/>
                    </a:lnTo>
                    <a:close/>
                    <a:moveTo>
                      <a:pt x="643" y="199"/>
                    </a:moveTo>
                    <a:lnTo>
                      <a:pt x="639" y="199"/>
                    </a:lnTo>
                    <a:lnTo>
                      <a:pt x="635" y="199"/>
                    </a:lnTo>
                    <a:lnTo>
                      <a:pt x="635" y="195"/>
                    </a:lnTo>
                    <a:lnTo>
                      <a:pt x="639" y="195"/>
                    </a:lnTo>
                    <a:lnTo>
                      <a:pt x="643" y="195"/>
                    </a:lnTo>
                    <a:lnTo>
                      <a:pt x="643" y="199"/>
                    </a:lnTo>
                    <a:close/>
                    <a:moveTo>
                      <a:pt x="959" y="425"/>
                    </a:moveTo>
                    <a:lnTo>
                      <a:pt x="962" y="421"/>
                    </a:lnTo>
                    <a:lnTo>
                      <a:pt x="966" y="421"/>
                    </a:lnTo>
                    <a:lnTo>
                      <a:pt x="966" y="417"/>
                    </a:lnTo>
                    <a:lnTo>
                      <a:pt x="970" y="417"/>
                    </a:lnTo>
                    <a:lnTo>
                      <a:pt x="966" y="421"/>
                    </a:lnTo>
                    <a:lnTo>
                      <a:pt x="962" y="425"/>
                    </a:lnTo>
                    <a:lnTo>
                      <a:pt x="959" y="425"/>
                    </a:lnTo>
                    <a:close/>
                    <a:moveTo>
                      <a:pt x="1210" y="312"/>
                    </a:moveTo>
                    <a:lnTo>
                      <a:pt x="1207" y="312"/>
                    </a:lnTo>
                    <a:lnTo>
                      <a:pt x="1207" y="308"/>
                    </a:lnTo>
                    <a:lnTo>
                      <a:pt x="1207" y="304"/>
                    </a:lnTo>
                    <a:lnTo>
                      <a:pt x="1207" y="308"/>
                    </a:lnTo>
                    <a:lnTo>
                      <a:pt x="1210" y="312"/>
                    </a:lnTo>
                    <a:close/>
                    <a:moveTo>
                      <a:pt x="267" y="530"/>
                    </a:moveTo>
                    <a:lnTo>
                      <a:pt x="263" y="530"/>
                    </a:lnTo>
                    <a:lnTo>
                      <a:pt x="263" y="526"/>
                    </a:lnTo>
                    <a:lnTo>
                      <a:pt x="260" y="526"/>
                    </a:lnTo>
                    <a:lnTo>
                      <a:pt x="263" y="526"/>
                    </a:lnTo>
                    <a:lnTo>
                      <a:pt x="267" y="530"/>
                    </a:lnTo>
                    <a:close/>
                    <a:moveTo>
                      <a:pt x="1188" y="293"/>
                    </a:moveTo>
                    <a:lnTo>
                      <a:pt x="1188" y="289"/>
                    </a:lnTo>
                    <a:lnTo>
                      <a:pt x="1192" y="289"/>
                    </a:lnTo>
                    <a:lnTo>
                      <a:pt x="1195" y="289"/>
                    </a:lnTo>
                    <a:lnTo>
                      <a:pt x="1192" y="293"/>
                    </a:lnTo>
                    <a:lnTo>
                      <a:pt x="1188" y="293"/>
                    </a:lnTo>
                    <a:close/>
                    <a:moveTo>
                      <a:pt x="173" y="466"/>
                    </a:moveTo>
                    <a:lnTo>
                      <a:pt x="169" y="466"/>
                    </a:lnTo>
                    <a:lnTo>
                      <a:pt x="169" y="462"/>
                    </a:lnTo>
                    <a:lnTo>
                      <a:pt x="173" y="462"/>
                    </a:lnTo>
                    <a:lnTo>
                      <a:pt x="173" y="466"/>
                    </a:lnTo>
                    <a:close/>
                    <a:moveTo>
                      <a:pt x="188" y="466"/>
                    </a:moveTo>
                    <a:lnTo>
                      <a:pt x="188" y="462"/>
                    </a:lnTo>
                    <a:lnTo>
                      <a:pt x="192" y="462"/>
                    </a:lnTo>
                    <a:lnTo>
                      <a:pt x="192" y="466"/>
                    </a:lnTo>
                    <a:lnTo>
                      <a:pt x="188" y="466"/>
                    </a:lnTo>
                    <a:close/>
                    <a:moveTo>
                      <a:pt x="1207" y="361"/>
                    </a:moveTo>
                    <a:lnTo>
                      <a:pt x="1203" y="357"/>
                    </a:lnTo>
                    <a:lnTo>
                      <a:pt x="1199" y="357"/>
                    </a:lnTo>
                    <a:lnTo>
                      <a:pt x="1203" y="357"/>
                    </a:lnTo>
                    <a:lnTo>
                      <a:pt x="1207" y="357"/>
                    </a:lnTo>
                    <a:lnTo>
                      <a:pt x="1207" y="361"/>
                    </a:lnTo>
                    <a:close/>
                    <a:moveTo>
                      <a:pt x="966" y="492"/>
                    </a:moveTo>
                    <a:lnTo>
                      <a:pt x="966" y="488"/>
                    </a:lnTo>
                    <a:lnTo>
                      <a:pt x="970" y="488"/>
                    </a:lnTo>
                    <a:lnTo>
                      <a:pt x="974" y="488"/>
                    </a:lnTo>
                    <a:lnTo>
                      <a:pt x="970" y="492"/>
                    </a:lnTo>
                    <a:lnTo>
                      <a:pt x="966" y="492"/>
                    </a:lnTo>
                    <a:close/>
                    <a:moveTo>
                      <a:pt x="981" y="233"/>
                    </a:moveTo>
                    <a:lnTo>
                      <a:pt x="981" y="229"/>
                    </a:lnTo>
                    <a:lnTo>
                      <a:pt x="977" y="229"/>
                    </a:lnTo>
                    <a:lnTo>
                      <a:pt x="981" y="229"/>
                    </a:lnTo>
                    <a:lnTo>
                      <a:pt x="977" y="229"/>
                    </a:lnTo>
                    <a:lnTo>
                      <a:pt x="981" y="229"/>
                    </a:lnTo>
                    <a:lnTo>
                      <a:pt x="985" y="229"/>
                    </a:lnTo>
                    <a:lnTo>
                      <a:pt x="981" y="229"/>
                    </a:lnTo>
                    <a:lnTo>
                      <a:pt x="985" y="229"/>
                    </a:lnTo>
                    <a:lnTo>
                      <a:pt x="981" y="229"/>
                    </a:lnTo>
                    <a:lnTo>
                      <a:pt x="981" y="233"/>
                    </a:lnTo>
                    <a:close/>
                    <a:moveTo>
                      <a:pt x="977" y="237"/>
                    </a:moveTo>
                    <a:lnTo>
                      <a:pt x="974" y="233"/>
                    </a:lnTo>
                    <a:lnTo>
                      <a:pt x="977" y="233"/>
                    </a:lnTo>
                    <a:lnTo>
                      <a:pt x="981" y="233"/>
                    </a:lnTo>
                    <a:lnTo>
                      <a:pt x="977" y="237"/>
                    </a:lnTo>
                    <a:close/>
                    <a:moveTo>
                      <a:pt x="1150" y="214"/>
                    </a:moveTo>
                    <a:lnTo>
                      <a:pt x="1146" y="214"/>
                    </a:lnTo>
                    <a:lnTo>
                      <a:pt x="1150" y="210"/>
                    </a:lnTo>
                    <a:lnTo>
                      <a:pt x="1154" y="210"/>
                    </a:lnTo>
                    <a:lnTo>
                      <a:pt x="1154" y="214"/>
                    </a:lnTo>
                    <a:lnTo>
                      <a:pt x="1150" y="214"/>
                    </a:lnTo>
                    <a:close/>
                    <a:moveTo>
                      <a:pt x="200" y="481"/>
                    </a:moveTo>
                    <a:lnTo>
                      <a:pt x="196" y="481"/>
                    </a:lnTo>
                    <a:lnTo>
                      <a:pt x="200" y="481"/>
                    </a:lnTo>
                    <a:close/>
                    <a:moveTo>
                      <a:pt x="252" y="519"/>
                    </a:moveTo>
                    <a:lnTo>
                      <a:pt x="252" y="515"/>
                    </a:lnTo>
                    <a:lnTo>
                      <a:pt x="248" y="515"/>
                    </a:lnTo>
                    <a:lnTo>
                      <a:pt x="252" y="515"/>
                    </a:lnTo>
                    <a:lnTo>
                      <a:pt x="252" y="519"/>
                    </a:lnTo>
                    <a:close/>
                    <a:moveTo>
                      <a:pt x="1364" y="526"/>
                    </a:moveTo>
                    <a:lnTo>
                      <a:pt x="1368" y="526"/>
                    </a:lnTo>
                    <a:lnTo>
                      <a:pt x="1372" y="526"/>
                    </a:lnTo>
                    <a:lnTo>
                      <a:pt x="1364" y="526"/>
                    </a:lnTo>
                    <a:close/>
                    <a:moveTo>
                      <a:pt x="1053" y="323"/>
                    </a:moveTo>
                    <a:lnTo>
                      <a:pt x="1049" y="323"/>
                    </a:lnTo>
                    <a:lnTo>
                      <a:pt x="1045" y="323"/>
                    </a:lnTo>
                    <a:lnTo>
                      <a:pt x="1045" y="319"/>
                    </a:lnTo>
                    <a:lnTo>
                      <a:pt x="1049" y="319"/>
                    </a:lnTo>
                    <a:lnTo>
                      <a:pt x="1049" y="323"/>
                    </a:lnTo>
                    <a:lnTo>
                      <a:pt x="1053" y="323"/>
                    </a:lnTo>
                    <a:lnTo>
                      <a:pt x="1056" y="323"/>
                    </a:lnTo>
                    <a:lnTo>
                      <a:pt x="1053" y="323"/>
                    </a:lnTo>
                    <a:close/>
                    <a:moveTo>
                      <a:pt x="188" y="473"/>
                    </a:moveTo>
                    <a:lnTo>
                      <a:pt x="184" y="473"/>
                    </a:lnTo>
                    <a:lnTo>
                      <a:pt x="184" y="470"/>
                    </a:lnTo>
                    <a:lnTo>
                      <a:pt x="188" y="470"/>
                    </a:lnTo>
                    <a:lnTo>
                      <a:pt x="188" y="473"/>
                    </a:lnTo>
                    <a:close/>
                    <a:moveTo>
                      <a:pt x="722" y="135"/>
                    </a:moveTo>
                    <a:lnTo>
                      <a:pt x="718" y="135"/>
                    </a:lnTo>
                    <a:lnTo>
                      <a:pt x="714" y="135"/>
                    </a:lnTo>
                    <a:lnTo>
                      <a:pt x="711" y="135"/>
                    </a:lnTo>
                    <a:lnTo>
                      <a:pt x="714" y="135"/>
                    </a:lnTo>
                    <a:lnTo>
                      <a:pt x="718" y="135"/>
                    </a:lnTo>
                    <a:lnTo>
                      <a:pt x="722" y="135"/>
                    </a:lnTo>
                    <a:close/>
                    <a:moveTo>
                      <a:pt x="797" y="218"/>
                    </a:moveTo>
                    <a:lnTo>
                      <a:pt x="801" y="214"/>
                    </a:lnTo>
                    <a:lnTo>
                      <a:pt x="801" y="218"/>
                    </a:lnTo>
                    <a:lnTo>
                      <a:pt x="797" y="218"/>
                    </a:lnTo>
                    <a:close/>
                    <a:moveTo>
                      <a:pt x="1376" y="552"/>
                    </a:moveTo>
                    <a:lnTo>
                      <a:pt x="1372" y="552"/>
                    </a:lnTo>
                    <a:lnTo>
                      <a:pt x="1372" y="549"/>
                    </a:lnTo>
                    <a:lnTo>
                      <a:pt x="1376" y="549"/>
                    </a:lnTo>
                    <a:lnTo>
                      <a:pt x="1379" y="549"/>
                    </a:lnTo>
                    <a:lnTo>
                      <a:pt x="1376" y="552"/>
                    </a:lnTo>
                    <a:close/>
                    <a:moveTo>
                      <a:pt x="1308" y="447"/>
                    </a:moveTo>
                    <a:lnTo>
                      <a:pt x="1304" y="447"/>
                    </a:lnTo>
                    <a:lnTo>
                      <a:pt x="1304" y="443"/>
                    </a:lnTo>
                    <a:lnTo>
                      <a:pt x="1308" y="443"/>
                    </a:lnTo>
                    <a:lnTo>
                      <a:pt x="1308" y="447"/>
                    </a:lnTo>
                    <a:lnTo>
                      <a:pt x="1308" y="443"/>
                    </a:lnTo>
                    <a:lnTo>
                      <a:pt x="1308" y="447"/>
                    </a:lnTo>
                    <a:close/>
                    <a:moveTo>
                      <a:pt x="1244" y="564"/>
                    </a:moveTo>
                    <a:lnTo>
                      <a:pt x="1244" y="560"/>
                    </a:lnTo>
                    <a:lnTo>
                      <a:pt x="1248" y="560"/>
                    </a:lnTo>
                    <a:lnTo>
                      <a:pt x="1252" y="560"/>
                    </a:lnTo>
                    <a:lnTo>
                      <a:pt x="1255" y="560"/>
                    </a:lnTo>
                    <a:lnTo>
                      <a:pt x="1252" y="560"/>
                    </a:lnTo>
                    <a:lnTo>
                      <a:pt x="1248" y="560"/>
                    </a:lnTo>
                    <a:lnTo>
                      <a:pt x="1248" y="564"/>
                    </a:lnTo>
                    <a:lnTo>
                      <a:pt x="1248" y="560"/>
                    </a:lnTo>
                    <a:lnTo>
                      <a:pt x="1248" y="564"/>
                    </a:lnTo>
                    <a:lnTo>
                      <a:pt x="1244" y="564"/>
                    </a:lnTo>
                    <a:lnTo>
                      <a:pt x="1248" y="564"/>
                    </a:lnTo>
                    <a:lnTo>
                      <a:pt x="1244" y="564"/>
                    </a:lnTo>
                    <a:close/>
                    <a:moveTo>
                      <a:pt x="1255" y="421"/>
                    </a:moveTo>
                    <a:lnTo>
                      <a:pt x="1252" y="421"/>
                    </a:lnTo>
                    <a:lnTo>
                      <a:pt x="1252" y="417"/>
                    </a:lnTo>
                    <a:lnTo>
                      <a:pt x="1259" y="421"/>
                    </a:lnTo>
                    <a:lnTo>
                      <a:pt x="1255" y="421"/>
                    </a:lnTo>
                    <a:close/>
                    <a:moveTo>
                      <a:pt x="252" y="522"/>
                    </a:moveTo>
                    <a:lnTo>
                      <a:pt x="252" y="519"/>
                    </a:lnTo>
                    <a:lnTo>
                      <a:pt x="248" y="519"/>
                    </a:lnTo>
                    <a:lnTo>
                      <a:pt x="248" y="515"/>
                    </a:lnTo>
                    <a:lnTo>
                      <a:pt x="252" y="519"/>
                    </a:lnTo>
                    <a:lnTo>
                      <a:pt x="252" y="522"/>
                    </a:lnTo>
                    <a:close/>
                    <a:moveTo>
                      <a:pt x="188" y="470"/>
                    </a:moveTo>
                    <a:lnTo>
                      <a:pt x="188" y="466"/>
                    </a:lnTo>
                    <a:lnTo>
                      <a:pt x="192" y="466"/>
                    </a:lnTo>
                    <a:lnTo>
                      <a:pt x="192" y="470"/>
                    </a:lnTo>
                    <a:lnTo>
                      <a:pt x="188" y="470"/>
                    </a:lnTo>
                    <a:close/>
                    <a:moveTo>
                      <a:pt x="684" y="135"/>
                    </a:moveTo>
                    <a:lnTo>
                      <a:pt x="681" y="135"/>
                    </a:lnTo>
                    <a:lnTo>
                      <a:pt x="684" y="135"/>
                    </a:lnTo>
                    <a:lnTo>
                      <a:pt x="688" y="135"/>
                    </a:lnTo>
                    <a:lnTo>
                      <a:pt x="692" y="135"/>
                    </a:lnTo>
                    <a:lnTo>
                      <a:pt x="688" y="135"/>
                    </a:lnTo>
                    <a:lnTo>
                      <a:pt x="684" y="135"/>
                    </a:lnTo>
                    <a:close/>
                    <a:moveTo>
                      <a:pt x="1259" y="428"/>
                    </a:moveTo>
                    <a:lnTo>
                      <a:pt x="1259" y="425"/>
                    </a:lnTo>
                    <a:lnTo>
                      <a:pt x="1255" y="425"/>
                    </a:lnTo>
                    <a:lnTo>
                      <a:pt x="1259" y="425"/>
                    </a:lnTo>
                    <a:lnTo>
                      <a:pt x="1263" y="428"/>
                    </a:lnTo>
                    <a:lnTo>
                      <a:pt x="1259" y="428"/>
                    </a:lnTo>
                    <a:close/>
                    <a:moveTo>
                      <a:pt x="789" y="94"/>
                    </a:moveTo>
                    <a:lnTo>
                      <a:pt x="786" y="94"/>
                    </a:lnTo>
                    <a:lnTo>
                      <a:pt x="782" y="94"/>
                    </a:lnTo>
                    <a:lnTo>
                      <a:pt x="786" y="94"/>
                    </a:lnTo>
                    <a:lnTo>
                      <a:pt x="789" y="94"/>
                    </a:lnTo>
                    <a:lnTo>
                      <a:pt x="793" y="94"/>
                    </a:lnTo>
                    <a:lnTo>
                      <a:pt x="789" y="94"/>
                    </a:lnTo>
                    <a:close/>
                    <a:moveTo>
                      <a:pt x="722" y="41"/>
                    </a:moveTo>
                    <a:lnTo>
                      <a:pt x="718" y="41"/>
                    </a:lnTo>
                    <a:lnTo>
                      <a:pt x="714" y="37"/>
                    </a:lnTo>
                    <a:lnTo>
                      <a:pt x="711" y="37"/>
                    </a:lnTo>
                    <a:lnTo>
                      <a:pt x="707" y="37"/>
                    </a:lnTo>
                    <a:lnTo>
                      <a:pt x="711" y="37"/>
                    </a:lnTo>
                    <a:lnTo>
                      <a:pt x="718" y="37"/>
                    </a:lnTo>
                    <a:lnTo>
                      <a:pt x="722" y="37"/>
                    </a:lnTo>
                    <a:lnTo>
                      <a:pt x="726" y="37"/>
                    </a:lnTo>
                    <a:lnTo>
                      <a:pt x="726" y="41"/>
                    </a:lnTo>
                    <a:lnTo>
                      <a:pt x="722" y="41"/>
                    </a:lnTo>
                    <a:close/>
                    <a:moveTo>
                      <a:pt x="1053" y="233"/>
                    </a:moveTo>
                    <a:lnTo>
                      <a:pt x="1049" y="233"/>
                    </a:lnTo>
                    <a:lnTo>
                      <a:pt x="1049" y="229"/>
                    </a:lnTo>
                    <a:lnTo>
                      <a:pt x="1053" y="229"/>
                    </a:lnTo>
                    <a:lnTo>
                      <a:pt x="1053" y="233"/>
                    </a:lnTo>
                    <a:lnTo>
                      <a:pt x="1056" y="233"/>
                    </a:lnTo>
                    <a:lnTo>
                      <a:pt x="1053" y="233"/>
                    </a:lnTo>
                    <a:close/>
                    <a:moveTo>
                      <a:pt x="169" y="447"/>
                    </a:moveTo>
                    <a:lnTo>
                      <a:pt x="169" y="443"/>
                    </a:lnTo>
                    <a:lnTo>
                      <a:pt x="173" y="443"/>
                    </a:lnTo>
                    <a:lnTo>
                      <a:pt x="169" y="443"/>
                    </a:lnTo>
                    <a:lnTo>
                      <a:pt x="169" y="447"/>
                    </a:lnTo>
                    <a:close/>
                    <a:moveTo>
                      <a:pt x="1064" y="297"/>
                    </a:moveTo>
                    <a:lnTo>
                      <a:pt x="1060" y="297"/>
                    </a:lnTo>
                    <a:lnTo>
                      <a:pt x="1060" y="293"/>
                    </a:lnTo>
                    <a:lnTo>
                      <a:pt x="1064" y="293"/>
                    </a:lnTo>
                    <a:lnTo>
                      <a:pt x="1064" y="297"/>
                    </a:lnTo>
                    <a:close/>
                    <a:moveTo>
                      <a:pt x="278" y="541"/>
                    </a:moveTo>
                    <a:lnTo>
                      <a:pt x="275" y="537"/>
                    </a:lnTo>
                    <a:lnTo>
                      <a:pt x="278" y="537"/>
                    </a:lnTo>
                    <a:lnTo>
                      <a:pt x="278" y="541"/>
                    </a:lnTo>
                    <a:close/>
                    <a:moveTo>
                      <a:pt x="797" y="218"/>
                    </a:moveTo>
                    <a:lnTo>
                      <a:pt x="793" y="218"/>
                    </a:lnTo>
                    <a:lnTo>
                      <a:pt x="797" y="218"/>
                    </a:lnTo>
                    <a:close/>
                    <a:moveTo>
                      <a:pt x="699" y="165"/>
                    </a:moveTo>
                    <a:lnTo>
                      <a:pt x="696" y="165"/>
                    </a:lnTo>
                    <a:lnTo>
                      <a:pt x="696" y="161"/>
                    </a:lnTo>
                    <a:lnTo>
                      <a:pt x="699" y="161"/>
                    </a:lnTo>
                    <a:lnTo>
                      <a:pt x="699" y="165"/>
                    </a:lnTo>
                    <a:close/>
                    <a:moveTo>
                      <a:pt x="628" y="218"/>
                    </a:moveTo>
                    <a:lnTo>
                      <a:pt x="628" y="214"/>
                    </a:lnTo>
                    <a:lnTo>
                      <a:pt x="624" y="214"/>
                    </a:lnTo>
                    <a:lnTo>
                      <a:pt x="628" y="214"/>
                    </a:lnTo>
                    <a:lnTo>
                      <a:pt x="632" y="214"/>
                    </a:lnTo>
                    <a:lnTo>
                      <a:pt x="628" y="214"/>
                    </a:lnTo>
                    <a:lnTo>
                      <a:pt x="628" y="218"/>
                    </a:lnTo>
                    <a:close/>
                    <a:moveTo>
                      <a:pt x="151" y="481"/>
                    </a:moveTo>
                    <a:lnTo>
                      <a:pt x="147" y="477"/>
                    </a:lnTo>
                    <a:lnTo>
                      <a:pt x="151" y="477"/>
                    </a:lnTo>
                    <a:lnTo>
                      <a:pt x="154" y="477"/>
                    </a:lnTo>
                    <a:lnTo>
                      <a:pt x="151" y="481"/>
                    </a:lnTo>
                    <a:close/>
                    <a:moveTo>
                      <a:pt x="598" y="79"/>
                    </a:moveTo>
                    <a:lnTo>
                      <a:pt x="594" y="79"/>
                    </a:lnTo>
                    <a:lnTo>
                      <a:pt x="598" y="79"/>
                    </a:lnTo>
                    <a:lnTo>
                      <a:pt x="598" y="75"/>
                    </a:lnTo>
                    <a:lnTo>
                      <a:pt x="602" y="75"/>
                    </a:lnTo>
                    <a:lnTo>
                      <a:pt x="602" y="79"/>
                    </a:lnTo>
                    <a:lnTo>
                      <a:pt x="598" y="79"/>
                    </a:lnTo>
                    <a:close/>
                    <a:moveTo>
                      <a:pt x="647" y="222"/>
                    </a:moveTo>
                    <a:lnTo>
                      <a:pt x="643" y="222"/>
                    </a:lnTo>
                    <a:lnTo>
                      <a:pt x="647" y="222"/>
                    </a:lnTo>
                    <a:close/>
                    <a:moveTo>
                      <a:pt x="880" y="90"/>
                    </a:moveTo>
                    <a:lnTo>
                      <a:pt x="880" y="86"/>
                    </a:lnTo>
                    <a:lnTo>
                      <a:pt x="876" y="86"/>
                    </a:lnTo>
                    <a:lnTo>
                      <a:pt x="880" y="86"/>
                    </a:lnTo>
                    <a:lnTo>
                      <a:pt x="883" y="86"/>
                    </a:lnTo>
                    <a:lnTo>
                      <a:pt x="887" y="90"/>
                    </a:lnTo>
                    <a:lnTo>
                      <a:pt x="883" y="90"/>
                    </a:lnTo>
                    <a:lnTo>
                      <a:pt x="880" y="90"/>
                    </a:lnTo>
                    <a:close/>
                    <a:moveTo>
                      <a:pt x="1233" y="252"/>
                    </a:moveTo>
                    <a:lnTo>
                      <a:pt x="1229" y="252"/>
                    </a:lnTo>
                    <a:lnTo>
                      <a:pt x="1233" y="252"/>
                    </a:lnTo>
                    <a:lnTo>
                      <a:pt x="1237" y="252"/>
                    </a:lnTo>
                    <a:lnTo>
                      <a:pt x="1233" y="252"/>
                    </a:lnTo>
                    <a:close/>
                    <a:moveTo>
                      <a:pt x="1075" y="184"/>
                    </a:moveTo>
                    <a:lnTo>
                      <a:pt x="1071" y="184"/>
                    </a:lnTo>
                    <a:lnTo>
                      <a:pt x="1071" y="180"/>
                    </a:lnTo>
                    <a:lnTo>
                      <a:pt x="1075" y="180"/>
                    </a:lnTo>
                    <a:lnTo>
                      <a:pt x="1075" y="184"/>
                    </a:lnTo>
                    <a:close/>
                    <a:moveTo>
                      <a:pt x="1240" y="274"/>
                    </a:moveTo>
                    <a:lnTo>
                      <a:pt x="1237" y="274"/>
                    </a:lnTo>
                    <a:lnTo>
                      <a:pt x="1240" y="274"/>
                    </a:lnTo>
                    <a:lnTo>
                      <a:pt x="1244" y="274"/>
                    </a:lnTo>
                    <a:lnTo>
                      <a:pt x="1240" y="274"/>
                    </a:lnTo>
                    <a:close/>
                    <a:moveTo>
                      <a:pt x="1357" y="530"/>
                    </a:moveTo>
                    <a:lnTo>
                      <a:pt x="1357" y="526"/>
                    </a:lnTo>
                    <a:lnTo>
                      <a:pt x="1357" y="530"/>
                    </a:lnTo>
                    <a:lnTo>
                      <a:pt x="1361" y="530"/>
                    </a:lnTo>
                    <a:lnTo>
                      <a:pt x="1361" y="526"/>
                    </a:lnTo>
                    <a:lnTo>
                      <a:pt x="1361" y="530"/>
                    </a:lnTo>
                    <a:lnTo>
                      <a:pt x="1357" y="530"/>
                    </a:lnTo>
                    <a:close/>
                    <a:moveTo>
                      <a:pt x="519" y="248"/>
                    </a:moveTo>
                    <a:lnTo>
                      <a:pt x="519" y="244"/>
                    </a:lnTo>
                    <a:lnTo>
                      <a:pt x="523" y="244"/>
                    </a:lnTo>
                    <a:lnTo>
                      <a:pt x="519" y="248"/>
                    </a:lnTo>
                    <a:close/>
                    <a:moveTo>
                      <a:pt x="162" y="451"/>
                    </a:moveTo>
                    <a:lnTo>
                      <a:pt x="158" y="451"/>
                    </a:lnTo>
                    <a:lnTo>
                      <a:pt x="162" y="451"/>
                    </a:lnTo>
                    <a:lnTo>
                      <a:pt x="162" y="447"/>
                    </a:lnTo>
                    <a:lnTo>
                      <a:pt x="162" y="451"/>
                    </a:lnTo>
                    <a:close/>
                    <a:moveTo>
                      <a:pt x="1248" y="406"/>
                    </a:moveTo>
                    <a:lnTo>
                      <a:pt x="1244" y="406"/>
                    </a:lnTo>
                    <a:lnTo>
                      <a:pt x="1248" y="402"/>
                    </a:lnTo>
                    <a:lnTo>
                      <a:pt x="1252" y="402"/>
                    </a:lnTo>
                    <a:lnTo>
                      <a:pt x="1252" y="406"/>
                    </a:lnTo>
                    <a:lnTo>
                      <a:pt x="1248" y="406"/>
                    </a:lnTo>
                    <a:close/>
                    <a:moveTo>
                      <a:pt x="996" y="300"/>
                    </a:moveTo>
                    <a:lnTo>
                      <a:pt x="992" y="300"/>
                    </a:lnTo>
                    <a:lnTo>
                      <a:pt x="996" y="300"/>
                    </a:lnTo>
                    <a:lnTo>
                      <a:pt x="1000" y="300"/>
                    </a:lnTo>
                    <a:lnTo>
                      <a:pt x="996" y="300"/>
                    </a:lnTo>
                    <a:close/>
                    <a:moveTo>
                      <a:pt x="1128" y="379"/>
                    </a:moveTo>
                    <a:lnTo>
                      <a:pt x="1128" y="376"/>
                    </a:lnTo>
                    <a:lnTo>
                      <a:pt x="1131" y="376"/>
                    </a:lnTo>
                    <a:lnTo>
                      <a:pt x="1131" y="379"/>
                    </a:lnTo>
                    <a:lnTo>
                      <a:pt x="1128" y="379"/>
                    </a:lnTo>
                    <a:close/>
                    <a:moveTo>
                      <a:pt x="981" y="353"/>
                    </a:moveTo>
                    <a:lnTo>
                      <a:pt x="985" y="353"/>
                    </a:lnTo>
                    <a:lnTo>
                      <a:pt x="985" y="349"/>
                    </a:lnTo>
                    <a:lnTo>
                      <a:pt x="989" y="349"/>
                    </a:lnTo>
                    <a:lnTo>
                      <a:pt x="989" y="353"/>
                    </a:lnTo>
                    <a:lnTo>
                      <a:pt x="985" y="353"/>
                    </a:lnTo>
                    <a:lnTo>
                      <a:pt x="981" y="353"/>
                    </a:lnTo>
                    <a:close/>
                    <a:moveTo>
                      <a:pt x="1101" y="571"/>
                    </a:moveTo>
                    <a:lnTo>
                      <a:pt x="1105" y="567"/>
                    </a:lnTo>
                    <a:lnTo>
                      <a:pt x="1105" y="571"/>
                    </a:lnTo>
                    <a:lnTo>
                      <a:pt x="1101" y="571"/>
                    </a:lnTo>
                    <a:close/>
                    <a:moveTo>
                      <a:pt x="196" y="485"/>
                    </a:moveTo>
                    <a:lnTo>
                      <a:pt x="196" y="481"/>
                    </a:lnTo>
                    <a:lnTo>
                      <a:pt x="196" y="485"/>
                    </a:lnTo>
                    <a:close/>
                    <a:moveTo>
                      <a:pt x="1203" y="556"/>
                    </a:moveTo>
                    <a:lnTo>
                      <a:pt x="1207" y="552"/>
                    </a:lnTo>
                    <a:lnTo>
                      <a:pt x="1207" y="556"/>
                    </a:lnTo>
                    <a:lnTo>
                      <a:pt x="1203" y="556"/>
                    </a:lnTo>
                    <a:close/>
                    <a:moveTo>
                      <a:pt x="831" y="79"/>
                    </a:moveTo>
                    <a:lnTo>
                      <a:pt x="831" y="75"/>
                    </a:lnTo>
                    <a:lnTo>
                      <a:pt x="835" y="75"/>
                    </a:lnTo>
                    <a:lnTo>
                      <a:pt x="831" y="75"/>
                    </a:lnTo>
                    <a:lnTo>
                      <a:pt x="831" y="79"/>
                    </a:lnTo>
                    <a:close/>
                    <a:moveTo>
                      <a:pt x="207" y="488"/>
                    </a:moveTo>
                    <a:lnTo>
                      <a:pt x="207" y="485"/>
                    </a:lnTo>
                    <a:lnTo>
                      <a:pt x="203" y="485"/>
                    </a:lnTo>
                    <a:lnTo>
                      <a:pt x="207" y="485"/>
                    </a:lnTo>
                    <a:lnTo>
                      <a:pt x="207" y="488"/>
                    </a:lnTo>
                    <a:close/>
                    <a:moveTo>
                      <a:pt x="1045" y="229"/>
                    </a:moveTo>
                    <a:lnTo>
                      <a:pt x="1041" y="229"/>
                    </a:lnTo>
                    <a:lnTo>
                      <a:pt x="1045" y="229"/>
                    </a:lnTo>
                    <a:lnTo>
                      <a:pt x="1049" y="229"/>
                    </a:lnTo>
                    <a:lnTo>
                      <a:pt x="1045" y="229"/>
                    </a:lnTo>
                    <a:close/>
                    <a:moveTo>
                      <a:pt x="966" y="447"/>
                    </a:moveTo>
                    <a:lnTo>
                      <a:pt x="966" y="443"/>
                    </a:lnTo>
                    <a:lnTo>
                      <a:pt x="970" y="443"/>
                    </a:lnTo>
                    <a:lnTo>
                      <a:pt x="974" y="443"/>
                    </a:lnTo>
                    <a:lnTo>
                      <a:pt x="977" y="443"/>
                    </a:lnTo>
                    <a:lnTo>
                      <a:pt x="974" y="443"/>
                    </a:lnTo>
                    <a:lnTo>
                      <a:pt x="970" y="443"/>
                    </a:lnTo>
                    <a:lnTo>
                      <a:pt x="966" y="447"/>
                    </a:lnTo>
                    <a:close/>
                    <a:moveTo>
                      <a:pt x="1244" y="402"/>
                    </a:moveTo>
                    <a:lnTo>
                      <a:pt x="1248" y="402"/>
                    </a:lnTo>
                    <a:lnTo>
                      <a:pt x="1244" y="402"/>
                    </a:lnTo>
                    <a:close/>
                    <a:moveTo>
                      <a:pt x="316" y="116"/>
                    </a:moveTo>
                    <a:lnTo>
                      <a:pt x="312" y="116"/>
                    </a:lnTo>
                    <a:lnTo>
                      <a:pt x="316" y="116"/>
                    </a:lnTo>
                    <a:lnTo>
                      <a:pt x="316" y="112"/>
                    </a:lnTo>
                    <a:lnTo>
                      <a:pt x="320" y="112"/>
                    </a:lnTo>
                    <a:lnTo>
                      <a:pt x="320" y="116"/>
                    </a:lnTo>
                    <a:lnTo>
                      <a:pt x="316" y="116"/>
                    </a:lnTo>
                    <a:close/>
                    <a:moveTo>
                      <a:pt x="1252" y="421"/>
                    </a:moveTo>
                    <a:lnTo>
                      <a:pt x="1248" y="421"/>
                    </a:lnTo>
                    <a:lnTo>
                      <a:pt x="1252" y="421"/>
                    </a:lnTo>
                    <a:lnTo>
                      <a:pt x="1255" y="421"/>
                    </a:lnTo>
                    <a:lnTo>
                      <a:pt x="1252" y="421"/>
                    </a:lnTo>
                    <a:close/>
                    <a:moveTo>
                      <a:pt x="1222" y="248"/>
                    </a:moveTo>
                    <a:lnTo>
                      <a:pt x="1218" y="248"/>
                    </a:lnTo>
                    <a:lnTo>
                      <a:pt x="1214" y="248"/>
                    </a:lnTo>
                    <a:lnTo>
                      <a:pt x="1218" y="248"/>
                    </a:lnTo>
                    <a:lnTo>
                      <a:pt x="1222" y="248"/>
                    </a:lnTo>
                    <a:close/>
                    <a:moveTo>
                      <a:pt x="237" y="534"/>
                    </a:moveTo>
                    <a:lnTo>
                      <a:pt x="233" y="534"/>
                    </a:lnTo>
                    <a:lnTo>
                      <a:pt x="233" y="530"/>
                    </a:lnTo>
                    <a:lnTo>
                      <a:pt x="237" y="530"/>
                    </a:lnTo>
                    <a:lnTo>
                      <a:pt x="237" y="534"/>
                    </a:lnTo>
                    <a:close/>
                    <a:moveTo>
                      <a:pt x="1177" y="237"/>
                    </a:moveTo>
                    <a:lnTo>
                      <a:pt x="1173" y="237"/>
                    </a:lnTo>
                    <a:lnTo>
                      <a:pt x="1173" y="233"/>
                    </a:lnTo>
                    <a:lnTo>
                      <a:pt x="1177" y="233"/>
                    </a:lnTo>
                    <a:lnTo>
                      <a:pt x="1177" y="237"/>
                    </a:lnTo>
                    <a:close/>
                    <a:moveTo>
                      <a:pt x="523" y="150"/>
                    </a:moveTo>
                    <a:lnTo>
                      <a:pt x="519" y="150"/>
                    </a:lnTo>
                    <a:lnTo>
                      <a:pt x="523" y="150"/>
                    </a:lnTo>
                    <a:lnTo>
                      <a:pt x="526" y="150"/>
                    </a:lnTo>
                    <a:lnTo>
                      <a:pt x="523" y="150"/>
                    </a:lnTo>
                    <a:close/>
                    <a:moveTo>
                      <a:pt x="30" y="214"/>
                    </a:moveTo>
                    <a:lnTo>
                      <a:pt x="27" y="214"/>
                    </a:lnTo>
                    <a:lnTo>
                      <a:pt x="30" y="214"/>
                    </a:lnTo>
                    <a:lnTo>
                      <a:pt x="30" y="210"/>
                    </a:lnTo>
                    <a:lnTo>
                      <a:pt x="34" y="214"/>
                    </a:lnTo>
                    <a:lnTo>
                      <a:pt x="30" y="214"/>
                    </a:lnTo>
                    <a:close/>
                    <a:moveTo>
                      <a:pt x="256" y="519"/>
                    </a:moveTo>
                    <a:lnTo>
                      <a:pt x="256" y="515"/>
                    </a:lnTo>
                    <a:lnTo>
                      <a:pt x="256" y="519"/>
                    </a:lnTo>
                    <a:close/>
                    <a:moveTo>
                      <a:pt x="959" y="368"/>
                    </a:moveTo>
                    <a:lnTo>
                      <a:pt x="959" y="364"/>
                    </a:lnTo>
                    <a:lnTo>
                      <a:pt x="962" y="364"/>
                    </a:lnTo>
                    <a:lnTo>
                      <a:pt x="962" y="368"/>
                    </a:lnTo>
                    <a:lnTo>
                      <a:pt x="959" y="368"/>
                    </a:lnTo>
                    <a:close/>
                    <a:moveTo>
                      <a:pt x="1248" y="398"/>
                    </a:moveTo>
                    <a:lnTo>
                      <a:pt x="1252" y="398"/>
                    </a:lnTo>
                    <a:lnTo>
                      <a:pt x="1248" y="398"/>
                    </a:lnTo>
                    <a:close/>
                    <a:moveTo>
                      <a:pt x="1210" y="368"/>
                    </a:moveTo>
                    <a:lnTo>
                      <a:pt x="1210" y="364"/>
                    </a:lnTo>
                    <a:lnTo>
                      <a:pt x="1214" y="364"/>
                    </a:lnTo>
                    <a:lnTo>
                      <a:pt x="1210" y="368"/>
                    </a:lnTo>
                    <a:lnTo>
                      <a:pt x="1214" y="368"/>
                    </a:lnTo>
                    <a:lnTo>
                      <a:pt x="1210" y="368"/>
                    </a:lnTo>
                    <a:close/>
                    <a:moveTo>
                      <a:pt x="805" y="229"/>
                    </a:moveTo>
                    <a:lnTo>
                      <a:pt x="805" y="225"/>
                    </a:lnTo>
                    <a:lnTo>
                      <a:pt x="808" y="225"/>
                    </a:lnTo>
                    <a:lnTo>
                      <a:pt x="805" y="225"/>
                    </a:lnTo>
                    <a:lnTo>
                      <a:pt x="805" y="229"/>
                    </a:lnTo>
                    <a:close/>
                    <a:moveTo>
                      <a:pt x="184" y="473"/>
                    </a:moveTo>
                    <a:lnTo>
                      <a:pt x="181" y="473"/>
                    </a:lnTo>
                    <a:lnTo>
                      <a:pt x="181" y="470"/>
                    </a:lnTo>
                    <a:lnTo>
                      <a:pt x="184" y="470"/>
                    </a:lnTo>
                    <a:lnTo>
                      <a:pt x="184" y="473"/>
                    </a:lnTo>
                    <a:lnTo>
                      <a:pt x="188" y="473"/>
                    </a:lnTo>
                    <a:lnTo>
                      <a:pt x="184" y="473"/>
                    </a:lnTo>
                    <a:close/>
                    <a:moveTo>
                      <a:pt x="914" y="267"/>
                    </a:moveTo>
                    <a:lnTo>
                      <a:pt x="910" y="267"/>
                    </a:lnTo>
                    <a:lnTo>
                      <a:pt x="910" y="263"/>
                    </a:lnTo>
                    <a:lnTo>
                      <a:pt x="910" y="267"/>
                    </a:lnTo>
                    <a:lnTo>
                      <a:pt x="914" y="267"/>
                    </a:lnTo>
                    <a:lnTo>
                      <a:pt x="917" y="267"/>
                    </a:lnTo>
                    <a:lnTo>
                      <a:pt x="914" y="267"/>
                    </a:lnTo>
                    <a:close/>
                    <a:moveTo>
                      <a:pt x="639" y="120"/>
                    </a:moveTo>
                    <a:lnTo>
                      <a:pt x="643" y="120"/>
                    </a:lnTo>
                    <a:lnTo>
                      <a:pt x="639" y="120"/>
                    </a:lnTo>
                    <a:lnTo>
                      <a:pt x="635" y="120"/>
                    </a:lnTo>
                    <a:lnTo>
                      <a:pt x="632" y="120"/>
                    </a:lnTo>
                    <a:lnTo>
                      <a:pt x="635" y="120"/>
                    </a:lnTo>
                    <a:lnTo>
                      <a:pt x="639" y="120"/>
                    </a:lnTo>
                    <a:lnTo>
                      <a:pt x="639" y="116"/>
                    </a:lnTo>
                    <a:lnTo>
                      <a:pt x="643" y="116"/>
                    </a:lnTo>
                    <a:lnTo>
                      <a:pt x="643" y="120"/>
                    </a:lnTo>
                    <a:lnTo>
                      <a:pt x="639" y="120"/>
                    </a:lnTo>
                    <a:close/>
                    <a:moveTo>
                      <a:pt x="1364" y="564"/>
                    </a:moveTo>
                    <a:lnTo>
                      <a:pt x="1364" y="560"/>
                    </a:lnTo>
                    <a:lnTo>
                      <a:pt x="1368" y="560"/>
                    </a:lnTo>
                    <a:lnTo>
                      <a:pt x="1368" y="556"/>
                    </a:lnTo>
                    <a:lnTo>
                      <a:pt x="1368" y="560"/>
                    </a:lnTo>
                    <a:lnTo>
                      <a:pt x="1368" y="564"/>
                    </a:lnTo>
                    <a:lnTo>
                      <a:pt x="1364" y="564"/>
                    </a:lnTo>
                    <a:close/>
                    <a:moveTo>
                      <a:pt x="1169" y="605"/>
                    </a:moveTo>
                    <a:lnTo>
                      <a:pt x="1169" y="601"/>
                    </a:lnTo>
                    <a:lnTo>
                      <a:pt x="1169" y="605"/>
                    </a:lnTo>
                    <a:close/>
                    <a:moveTo>
                      <a:pt x="1049" y="71"/>
                    </a:moveTo>
                    <a:lnTo>
                      <a:pt x="1045" y="71"/>
                    </a:lnTo>
                    <a:lnTo>
                      <a:pt x="1045" y="67"/>
                    </a:lnTo>
                    <a:lnTo>
                      <a:pt x="1049" y="67"/>
                    </a:lnTo>
                    <a:lnTo>
                      <a:pt x="1053" y="67"/>
                    </a:lnTo>
                    <a:lnTo>
                      <a:pt x="1053" y="71"/>
                    </a:lnTo>
                    <a:lnTo>
                      <a:pt x="1049" y="71"/>
                    </a:lnTo>
                    <a:close/>
                    <a:moveTo>
                      <a:pt x="523" y="248"/>
                    </a:moveTo>
                    <a:lnTo>
                      <a:pt x="519" y="248"/>
                    </a:lnTo>
                    <a:lnTo>
                      <a:pt x="523" y="248"/>
                    </a:lnTo>
                    <a:lnTo>
                      <a:pt x="523" y="244"/>
                    </a:lnTo>
                    <a:lnTo>
                      <a:pt x="523" y="248"/>
                    </a:lnTo>
                    <a:close/>
                    <a:moveTo>
                      <a:pt x="778" y="210"/>
                    </a:moveTo>
                    <a:lnTo>
                      <a:pt x="782" y="210"/>
                    </a:lnTo>
                    <a:lnTo>
                      <a:pt x="782" y="206"/>
                    </a:lnTo>
                    <a:lnTo>
                      <a:pt x="782" y="210"/>
                    </a:lnTo>
                    <a:lnTo>
                      <a:pt x="778" y="210"/>
                    </a:lnTo>
                    <a:close/>
                    <a:moveTo>
                      <a:pt x="1214" y="244"/>
                    </a:moveTo>
                    <a:lnTo>
                      <a:pt x="1218" y="244"/>
                    </a:lnTo>
                    <a:lnTo>
                      <a:pt x="1214" y="244"/>
                    </a:lnTo>
                    <a:close/>
                    <a:moveTo>
                      <a:pt x="1244" y="398"/>
                    </a:moveTo>
                    <a:lnTo>
                      <a:pt x="1248" y="398"/>
                    </a:lnTo>
                    <a:lnTo>
                      <a:pt x="1244" y="398"/>
                    </a:lnTo>
                    <a:close/>
                    <a:moveTo>
                      <a:pt x="158" y="492"/>
                    </a:moveTo>
                    <a:lnTo>
                      <a:pt x="158" y="488"/>
                    </a:lnTo>
                    <a:lnTo>
                      <a:pt x="158" y="492"/>
                    </a:lnTo>
                    <a:close/>
                    <a:moveTo>
                      <a:pt x="203" y="488"/>
                    </a:moveTo>
                    <a:lnTo>
                      <a:pt x="203" y="485"/>
                    </a:lnTo>
                    <a:lnTo>
                      <a:pt x="203" y="488"/>
                    </a:lnTo>
                    <a:close/>
                    <a:moveTo>
                      <a:pt x="1154" y="225"/>
                    </a:moveTo>
                    <a:lnTo>
                      <a:pt x="1150" y="225"/>
                    </a:lnTo>
                    <a:lnTo>
                      <a:pt x="1146" y="225"/>
                    </a:lnTo>
                    <a:lnTo>
                      <a:pt x="1143" y="225"/>
                    </a:lnTo>
                    <a:lnTo>
                      <a:pt x="1146" y="225"/>
                    </a:lnTo>
                    <a:lnTo>
                      <a:pt x="1150" y="225"/>
                    </a:lnTo>
                    <a:lnTo>
                      <a:pt x="1154" y="225"/>
                    </a:lnTo>
                    <a:close/>
                    <a:moveTo>
                      <a:pt x="921" y="210"/>
                    </a:moveTo>
                    <a:lnTo>
                      <a:pt x="917" y="210"/>
                    </a:lnTo>
                    <a:lnTo>
                      <a:pt x="921" y="210"/>
                    </a:lnTo>
                    <a:close/>
                    <a:moveTo>
                      <a:pt x="1199" y="297"/>
                    </a:moveTo>
                    <a:lnTo>
                      <a:pt x="1195" y="297"/>
                    </a:lnTo>
                    <a:lnTo>
                      <a:pt x="1199" y="297"/>
                    </a:lnTo>
                    <a:close/>
                    <a:moveTo>
                      <a:pt x="207" y="488"/>
                    </a:moveTo>
                    <a:lnTo>
                      <a:pt x="203" y="488"/>
                    </a:lnTo>
                    <a:lnTo>
                      <a:pt x="207" y="488"/>
                    </a:lnTo>
                    <a:close/>
                    <a:moveTo>
                      <a:pt x="203" y="481"/>
                    </a:moveTo>
                    <a:lnTo>
                      <a:pt x="203" y="477"/>
                    </a:lnTo>
                    <a:lnTo>
                      <a:pt x="203" y="481"/>
                    </a:lnTo>
                    <a:close/>
                    <a:moveTo>
                      <a:pt x="226" y="507"/>
                    </a:moveTo>
                    <a:lnTo>
                      <a:pt x="222" y="507"/>
                    </a:lnTo>
                    <a:lnTo>
                      <a:pt x="226" y="507"/>
                    </a:lnTo>
                    <a:lnTo>
                      <a:pt x="230" y="507"/>
                    </a:lnTo>
                    <a:lnTo>
                      <a:pt x="226" y="507"/>
                    </a:lnTo>
                    <a:close/>
                    <a:moveTo>
                      <a:pt x="579" y="94"/>
                    </a:moveTo>
                    <a:lnTo>
                      <a:pt x="583" y="94"/>
                    </a:lnTo>
                    <a:lnTo>
                      <a:pt x="579" y="94"/>
                    </a:lnTo>
                    <a:close/>
                    <a:moveTo>
                      <a:pt x="620" y="222"/>
                    </a:moveTo>
                    <a:lnTo>
                      <a:pt x="620" y="218"/>
                    </a:lnTo>
                    <a:lnTo>
                      <a:pt x="624" y="218"/>
                    </a:lnTo>
                    <a:lnTo>
                      <a:pt x="624" y="222"/>
                    </a:lnTo>
                    <a:lnTo>
                      <a:pt x="620" y="222"/>
                    </a:lnTo>
                    <a:close/>
                    <a:moveTo>
                      <a:pt x="230" y="515"/>
                    </a:moveTo>
                    <a:lnTo>
                      <a:pt x="230" y="511"/>
                    </a:lnTo>
                    <a:lnTo>
                      <a:pt x="233" y="511"/>
                    </a:lnTo>
                    <a:lnTo>
                      <a:pt x="230" y="515"/>
                    </a:lnTo>
                    <a:close/>
                    <a:moveTo>
                      <a:pt x="1188" y="334"/>
                    </a:moveTo>
                    <a:lnTo>
                      <a:pt x="1184" y="334"/>
                    </a:lnTo>
                    <a:lnTo>
                      <a:pt x="1188" y="334"/>
                    </a:lnTo>
                    <a:close/>
                    <a:moveTo>
                      <a:pt x="508" y="240"/>
                    </a:moveTo>
                    <a:lnTo>
                      <a:pt x="504" y="240"/>
                    </a:lnTo>
                    <a:lnTo>
                      <a:pt x="504" y="237"/>
                    </a:lnTo>
                    <a:lnTo>
                      <a:pt x="504" y="240"/>
                    </a:lnTo>
                    <a:lnTo>
                      <a:pt x="504" y="237"/>
                    </a:lnTo>
                    <a:lnTo>
                      <a:pt x="508" y="237"/>
                    </a:lnTo>
                    <a:lnTo>
                      <a:pt x="508" y="240"/>
                    </a:lnTo>
                    <a:close/>
                    <a:moveTo>
                      <a:pt x="256" y="522"/>
                    </a:moveTo>
                    <a:lnTo>
                      <a:pt x="252" y="519"/>
                    </a:lnTo>
                    <a:lnTo>
                      <a:pt x="256" y="519"/>
                    </a:lnTo>
                    <a:lnTo>
                      <a:pt x="256" y="522"/>
                    </a:lnTo>
                    <a:close/>
                    <a:moveTo>
                      <a:pt x="966" y="406"/>
                    </a:moveTo>
                    <a:lnTo>
                      <a:pt x="962" y="402"/>
                    </a:lnTo>
                    <a:lnTo>
                      <a:pt x="966" y="402"/>
                    </a:lnTo>
                    <a:lnTo>
                      <a:pt x="966" y="406"/>
                    </a:lnTo>
                    <a:close/>
                    <a:moveTo>
                      <a:pt x="902" y="210"/>
                    </a:moveTo>
                    <a:lnTo>
                      <a:pt x="898" y="210"/>
                    </a:lnTo>
                    <a:lnTo>
                      <a:pt x="902" y="210"/>
                    </a:lnTo>
                    <a:lnTo>
                      <a:pt x="906" y="210"/>
                    </a:lnTo>
                    <a:lnTo>
                      <a:pt x="902" y="210"/>
                    </a:lnTo>
                    <a:close/>
                    <a:moveTo>
                      <a:pt x="1259" y="594"/>
                    </a:moveTo>
                    <a:lnTo>
                      <a:pt x="1259" y="590"/>
                    </a:lnTo>
                    <a:lnTo>
                      <a:pt x="1263" y="590"/>
                    </a:lnTo>
                    <a:lnTo>
                      <a:pt x="1259" y="590"/>
                    </a:lnTo>
                    <a:lnTo>
                      <a:pt x="1259" y="594"/>
                    </a:lnTo>
                    <a:close/>
                    <a:moveTo>
                      <a:pt x="737" y="79"/>
                    </a:moveTo>
                    <a:lnTo>
                      <a:pt x="733" y="79"/>
                    </a:lnTo>
                    <a:lnTo>
                      <a:pt x="729" y="75"/>
                    </a:lnTo>
                    <a:lnTo>
                      <a:pt x="733" y="75"/>
                    </a:lnTo>
                    <a:lnTo>
                      <a:pt x="737" y="79"/>
                    </a:lnTo>
                    <a:close/>
                    <a:moveTo>
                      <a:pt x="1158" y="214"/>
                    </a:moveTo>
                    <a:lnTo>
                      <a:pt x="1154" y="214"/>
                    </a:lnTo>
                    <a:lnTo>
                      <a:pt x="1158" y="214"/>
                    </a:lnTo>
                    <a:lnTo>
                      <a:pt x="1162" y="214"/>
                    </a:lnTo>
                    <a:lnTo>
                      <a:pt x="1158" y="214"/>
                    </a:lnTo>
                    <a:close/>
                    <a:moveTo>
                      <a:pt x="654" y="101"/>
                    </a:moveTo>
                    <a:lnTo>
                      <a:pt x="650" y="101"/>
                    </a:lnTo>
                    <a:lnTo>
                      <a:pt x="647" y="101"/>
                    </a:lnTo>
                    <a:lnTo>
                      <a:pt x="650" y="101"/>
                    </a:lnTo>
                    <a:lnTo>
                      <a:pt x="654" y="101"/>
                    </a:lnTo>
                    <a:close/>
                    <a:moveTo>
                      <a:pt x="970" y="417"/>
                    </a:moveTo>
                    <a:lnTo>
                      <a:pt x="966" y="417"/>
                    </a:lnTo>
                    <a:lnTo>
                      <a:pt x="966" y="413"/>
                    </a:lnTo>
                    <a:lnTo>
                      <a:pt x="970" y="413"/>
                    </a:lnTo>
                    <a:lnTo>
                      <a:pt x="970" y="417"/>
                    </a:lnTo>
                    <a:close/>
                    <a:moveTo>
                      <a:pt x="459" y="203"/>
                    </a:moveTo>
                    <a:lnTo>
                      <a:pt x="455" y="203"/>
                    </a:lnTo>
                    <a:lnTo>
                      <a:pt x="455" y="199"/>
                    </a:lnTo>
                    <a:lnTo>
                      <a:pt x="455" y="203"/>
                    </a:lnTo>
                    <a:lnTo>
                      <a:pt x="459" y="203"/>
                    </a:lnTo>
                    <a:lnTo>
                      <a:pt x="463" y="203"/>
                    </a:lnTo>
                    <a:lnTo>
                      <a:pt x="459" y="203"/>
                    </a:lnTo>
                    <a:close/>
                    <a:moveTo>
                      <a:pt x="1342" y="466"/>
                    </a:moveTo>
                    <a:lnTo>
                      <a:pt x="1338" y="466"/>
                    </a:lnTo>
                    <a:lnTo>
                      <a:pt x="1342" y="466"/>
                    </a:lnTo>
                    <a:close/>
                    <a:moveTo>
                      <a:pt x="977" y="169"/>
                    </a:moveTo>
                    <a:lnTo>
                      <a:pt x="981" y="169"/>
                    </a:lnTo>
                    <a:lnTo>
                      <a:pt x="977" y="169"/>
                    </a:lnTo>
                    <a:close/>
                    <a:moveTo>
                      <a:pt x="805" y="143"/>
                    </a:moveTo>
                    <a:lnTo>
                      <a:pt x="801" y="143"/>
                    </a:lnTo>
                    <a:lnTo>
                      <a:pt x="805" y="143"/>
                    </a:lnTo>
                    <a:close/>
                    <a:moveTo>
                      <a:pt x="474" y="229"/>
                    </a:moveTo>
                    <a:lnTo>
                      <a:pt x="478" y="229"/>
                    </a:lnTo>
                    <a:lnTo>
                      <a:pt x="474" y="229"/>
                    </a:lnTo>
                    <a:close/>
                    <a:moveTo>
                      <a:pt x="1199" y="312"/>
                    </a:moveTo>
                    <a:lnTo>
                      <a:pt x="1199" y="308"/>
                    </a:lnTo>
                    <a:lnTo>
                      <a:pt x="1195" y="308"/>
                    </a:lnTo>
                    <a:lnTo>
                      <a:pt x="1199" y="308"/>
                    </a:lnTo>
                    <a:lnTo>
                      <a:pt x="1199" y="312"/>
                    </a:lnTo>
                    <a:close/>
                    <a:moveTo>
                      <a:pt x="996" y="82"/>
                    </a:moveTo>
                    <a:lnTo>
                      <a:pt x="992" y="82"/>
                    </a:lnTo>
                    <a:lnTo>
                      <a:pt x="996" y="82"/>
                    </a:lnTo>
                    <a:lnTo>
                      <a:pt x="1000" y="82"/>
                    </a:lnTo>
                    <a:lnTo>
                      <a:pt x="996" y="82"/>
                    </a:lnTo>
                    <a:close/>
                    <a:moveTo>
                      <a:pt x="756" y="334"/>
                    </a:moveTo>
                    <a:lnTo>
                      <a:pt x="752" y="334"/>
                    </a:lnTo>
                    <a:lnTo>
                      <a:pt x="756" y="334"/>
                    </a:lnTo>
                    <a:lnTo>
                      <a:pt x="759" y="334"/>
                    </a:lnTo>
                    <a:lnTo>
                      <a:pt x="756" y="334"/>
                    </a:lnTo>
                    <a:close/>
                    <a:moveTo>
                      <a:pt x="1346" y="511"/>
                    </a:moveTo>
                    <a:lnTo>
                      <a:pt x="1346" y="507"/>
                    </a:lnTo>
                    <a:lnTo>
                      <a:pt x="1346" y="511"/>
                    </a:lnTo>
                    <a:close/>
                    <a:moveTo>
                      <a:pt x="718" y="180"/>
                    </a:moveTo>
                    <a:lnTo>
                      <a:pt x="718" y="176"/>
                    </a:lnTo>
                    <a:lnTo>
                      <a:pt x="722" y="176"/>
                    </a:lnTo>
                    <a:lnTo>
                      <a:pt x="722" y="180"/>
                    </a:lnTo>
                    <a:lnTo>
                      <a:pt x="718" y="180"/>
                    </a:lnTo>
                    <a:close/>
                    <a:moveTo>
                      <a:pt x="684" y="244"/>
                    </a:moveTo>
                    <a:lnTo>
                      <a:pt x="688" y="240"/>
                    </a:lnTo>
                    <a:lnTo>
                      <a:pt x="688" y="244"/>
                    </a:lnTo>
                    <a:lnTo>
                      <a:pt x="684" y="244"/>
                    </a:lnTo>
                    <a:close/>
                    <a:moveTo>
                      <a:pt x="278" y="537"/>
                    </a:moveTo>
                    <a:lnTo>
                      <a:pt x="275" y="537"/>
                    </a:lnTo>
                    <a:lnTo>
                      <a:pt x="275" y="534"/>
                    </a:lnTo>
                    <a:lnTo>
                      <a:pt x="275" y="537"/>
                    </a:lnTo>
                    <a:lnTo>
                      <a:pt x="278" y="537"/>
                    </a:lnTo>
                    <a:lnTo>
                      <a:pt x="282" y="537"/>
                    </a:lnTo>
                    <a:lnTo>
                      <a:pt x="278" y="537"/>
                    </a:lnTo>
                    <a:close/>
                    <a:moveTo>
                      <a:pt x="515" y="248"/>
                    </a:moveTo>
                    <a:lnTo>
                      <a:pt x="515" y="244"/>
                    </a:lnTo>
                    <a:lnTo>
                      <a:pt x="515" y="248"/>
                    </a:lnTo>
                    <a:close/>
                    <a:moveTo>
                      <a:pt x="260" y="519"/>
                    </a:moveTo>
                    <a:lnTo>
                      <a:pt x="256" y="519"/>
                    </a:lnTo>
                    <a:lnTo>
                      <a:pt x="260" y="515"/>
                    </a:lnTo>
                    <a:lnTo>
                      <a:pt x="260" y="519"/>
                    </a:lnTo>
                    <a:close/>
                    <a:moveTo>
                      <a:pt x="966" y="413"/>
                    </a:moveTo>
                    <a:lnTo>
                      <a:pt x="962" y="413"/>
                    </a:lnTo>
                    <a:lnTo>
                      <a:pt x="966" y="413"/>
                    </a:lnTo>
                    <a:close/>
                    <a:moveTo>
                      <a:pt x="248" y="515"/>
                    </a:moveTo>
                    <a:lnTo>
                      <a:pt x="245" y="515"/>
                    </a:lnTo>
                    <a:lnTo>
                      <a:pt x="248" y="515"/>
                    </a:lnTo>
                    <a:close/>
                    <a:moveTo>
                      <a:pt x="200" y="481"/>
                    </a:moveTo>
                    <a:lnTo>
                      <a:pt x="200" y="477"/>
                    </a:lnTo>
                    <a:lnTo>
                      <a:pt x="200" y="481"/>
                    </a:lnTo>
                    <a:close/>
                    <a:moveTo>
                      <a:pt x="962" y="470"/>
                    </a:moveTo>
                    <a:lnTo>
                      <a:pt x="959" y="470"/>
                    </a:lnTo>
                    <a:lnTo>
                      <a:pt x="962" y="470"/>
                    </a:lnTo>
                    <a:close/>
                    <a:moveTo>
                      <a:pt x="1338" y="560"/>
                    </a:moveTo>
                    <a:lnTo>
                      <a:pt x="1338" y="556"/>
                    </a:lnTo>
                    <a:lnTo>
                      <a:pt x="1338" y="560"/>
                    </a:lnTo>
                    <a:lnTo>
                      <a:pt x="1342" y="560"/>
                    </a:lnTo>
                    <a:lnTo>
                      <a:pt x="1338" y="560"/>
                    </a:lnTo>
                    <a:close/>
                    <a:moveTo>
                      <a:pt x="974" y="428"/>
                    </a:moveTo>
                    <a:lnTo>
                      <a:pt x="977" y="428"/>
                    </a:lnTo>
                    <a:lnTo>
                      <a:pt x="977" y="425"/>
                    </a:lnTo>
                    <a:lnTo>
                      <a:pt x="977" y="428"/>
                    </a:lnTo>
                    <a:lnTo>
                      <a:pt x="974" y="428"/>
                    </a:lnTo>
                    <a:close/>
                    <a:moveTo>
                      <a:pt x="1195" y="323"/>
                    </a:moveTo>
                    <a:lnTo>
                      <a:pt x="1199" y="323"/>
                    </a:lnTo>
                    <a:lnTo>
                      <a:pt x="1195" y="323"/>
                    </a:lnTo>
                    <a:close/>
                    <a:moveTo>
                      <a:pt x="970" y="169"/>
                    </a:moveTo>
                    <a:lnTo>
                      <a:pt x="966" y="169"/>
                    </a:lnTo>
                    <a:lnTo>
                      <a:pt x="970" y="169"/>
                    </a:lnTo>
                    <a:close/>
                    <a:moveTo>
                      <a:pt x="1173" y="267"/>
                    </a:moveTo>
                    <a:lnTo>
                      <a:pt x="1169" y="267"/>
                    </a:lnTo>
                    <a:lnTo>
                      <a:pt x="1169" y="263"/>
                    </a:lnTo>
                    <a:lnTo>
                      <a:pt x="1165" y="263"/>
                    </a:lnTo>
                    <a:lnTo>
                      <a:pt x="1169" y="263"/>
                    </a:lnTo>
                    <a:lnTo>
                      <a:pt x="1173" y="263"/>
                    </a:lnTo>
                    <a:lnTo>
                      <a:pt x="1173" y="267"/>
                    </a:lnTo>
                    <a:close/>
                    <a:moveTo>
                      <a:pt x="722" y="94"/>
                    </a:moveTo>
                    <a:lnTo>
                      <a:pt x="718" y="94"/>
                    </a:lnTo>
                    <a:lnTo>
                      <a:pt x="714" y="94"/>
                    </a:lnTo>
                    <a:lnTo>
                      <a:pt x="718" y="94"/>
                    </a:lnTo>
                    <a:lnTo>
                      <a:pt x="722" y="94"/>
                    </a:lnTo>
                    <a:close/>
                    <a:moveTo>
                      <a:pt x="519" y="240"/>
                    </a:moveTo>
                    <a:lnTo>
                      <a:pt x="519" y="237"/>
                    </a:lnTo>
                    <a:lnTo>
                      <a:pt x="519" y="240"/>
                    </a:lnTo>
                    <a:close/>
                    <a:moveTo>
                      <a:pt x="929" y="233"/>
                    </a:moveTo>
                    <a:lnTo>
                      <a:pt x="925" y="233"/>
                    </a:lnTo>
                    <a:lnTo>
                      <a:pt x="929" y="233"/>
                    </a:lnTo>
                    <a:close/>
                    <a:moveTo>
                      <a:pt x="590" y="116"/>
                    </a:moveTo>
                    <a:lnTo>
                      <a:pt x="587" y="116"/>
                    </a:lnTo>
                    <a:lnTo>
                      <a:pt x="587" y="112"/>
                    </a:lnTo>
                    <a:lnTo>
                      <a:pt x="590" y="112"/>
                    </a:lnTo>
                    <a:lnTo>
                      <a:pt x="594" y="112"/>
                    </a:lnTo>
                    <a:lnTo>
                      <a:pt x="590" y="116"/>
                    </a:lnTo>
                    <a:close/>
                    <a:moveTo>
                      <a:pt x="203" y="485"/>
                    </a:moveTo>
                    <a:lnTo>
                      <a:pt x="207" y="485"/>
                    </a:lnTo>
                    <a:lnTo>
                      <a:pt x="203" y="485"/>
                    </a:lnTo>
                    <a:close/>
                    <a:moveTo>
                      <a:pt x="1263" y="428"/>
                    </a:moveTo>
                    <a:lnTo>
                      <a:pt x="1267" y="428"/>
                    </a:lnTo>
                    <a:lnTo>
                      <a:pt x="1263" y="428"/>
                    </a:lnTo>
                    <a:close/>
                    <a:moveTo>
                      <a:pt x="962" y="413"/>
                    </a:moveTo>
                    <a:lnTo>
                      <a:pt x="966" y="413"/>
                    </a:lnTo>
                    <a:lnTo>
                      <a:pt x="962" y="413"/>
                    </a:lnTo>
                    <a:close/>
                    <a:moveTo>
                      <a:pt x="166" y="447"/>
                    </a:moveTo>
                    <a:lnTo>
                      <a:pt x="169" y="447"/>
                    </a:lnTo>
                    <a:lnTo>
                      <a:pt x="166" y="447"/>
                    </a:lnTo>
                    <a:close/>
                    <a:moveTo>
                      <a:pt x="500" y="237"/>
                    </a:moveTo>
                    <a:lnTo>
                      <a:pt x="496" y="237"/>
                    </a:lnTo>
                    <a:lnTo>
                      <a:pt x="500" y="237"/>
                    </a:lnTo>
                    <a:close/>
                    <a:moveTo>
                      <a:pt x="200" y="199"/>
                    </a:moveTo>
                    <a:lnTo>
                      <a:pt x="203" y="195"/>
                    </a:lnTo>
                    <a:lnTo>
                      <a:pt x="207" y="195"/>
                    </a:lnTo>
                    <a:lnTo>
                      <a:pt x="203" y="195"/>
                    </a:lnTo>
                    <a:lnTo>
                      <a:pt x="203" y="199"/>
                    </a:lnTo>
                    <a:lnTo>
                      <a:pt x="200" y="199"/>
                    </a:lnTo>
                    <a:close/>
                    <a:moveTo>
                      <a:pt x="222" y="511"/>
                    </a:moveTo>
                    <a:lnTo>
                      <a:pt x="218" y="511"/>
                    </a:lnTo>
                    <a:lnTo>
                      <a:pt x="222" y="511"/>
                    </a:lnTo>
                    <a:lnTo>
                      <a:pt x="226" y="511"/>
                    </a:lnTo>
                    <a:lnTo>
                      <a:pt x="222" y="511"/>
                    </a:lnTo>
                    <a:close/>
                    <a:moveTo>
                      <a:pt x="530" y="252"/>
                    </a:moveTo>
                    <a:lnTo>
                      <a:pt x="526" y="252"/>
                    </a:lnTo>
                    <a:lnTo>
                      <a:pt x="530" y="252"/>
                    </a:lnTo>
                    <a:close/>
                    <a:moveTo>
                      <a:pt x="1064" y="180"/>
                    </a:moveTo>
                    <a:lnTo>
                      <a:pt x="1068" y="180"/>
                    </a:lnTo>
                    <a:lnTo>
                      <a:pt x="1064" y="180"/>
                    </a:lnTo>
                    <a:close/>
                    <a:moveTo>
                      <a:pt x="1255" y="417"/>
                    </a:moveTo>
                    <a:lnTo>
                      <a:pt x="1259" y="417"/>
                    </a:lnTo>
                    <a:lnTo>
                      <a:pt x="1255" y="417"/>
                    </a:lnTo>
                    <a:close/>
                    <a:moveTo>
                      <a:pt x="485" y="237"/>
                    </a:moveTo>
                    <a:lnTo>
                      <a:pt x="493" y="237"/>
                    </a:lnTo>
                    <a:lnTo>
                      <a:pt x="489" y="237"/>
                    </a:lnTo>
                    <a:lnTo>
                      <a:pt x="485" y="237"/>
                    </a:lnTo>
                    <a:close/>
                    <a:moveTo>
                      <a:pt x="203" y="488"/>
                    </a:moveTo>
                    <a:lnTo>
                      <a:pt x="200" y="488"/>
                    </a:lnTo>
                    <a:lnTo>
                      <a:pt x="200" y="485"/>
                    </a:lnTo>
                    <a:lnTo>
                      <a:pt x="203" y="485"/>
                    </a:lnTo>
                    <a:lnTo>
                      <a:pt x="203" y="488"/>
                    </a:lnTo>
                    <a:close/>
                    <a:moveTo>
                      <a:pt x="267" y="526"/>
                    </a:moveTo>
                    <a:lnTo>
                      <a:pt x="271" y="526"/>
                    </a:lnTo>
                    <a:lnTo>
                      <a:pt x="267" y="526"/>
                    </a:lnTo>
                    <a:close/>
                    <a:moveTo>
                      <a:pt x="688" y="97"/>
                    </a:moveTo>
                    <a:lnTo>
                      <a:pt x="692" y="97"/>
                    </a:lnTo>
                    <a:lnTo>
                      <a:pt x="688" y="97"/>
                    </a:lnTo>
                    <a:close/>
                    <a:moveTo>
                      <a:pt x="1210" y="304"/>
                    </a:moveTo>
                    <a:lnTo>
                      <a:pt x="1207" y="304"/>
                    </a:lnTo>
                    <a:lnTo>
                      <a:pt x="1210" y="304"/>
                    </a:lnTo>
                    <a:close/>
                    <a:moveTo>
                      <a:pt x="726" y="112"/>
                    </a:moveTo>
                    <a:lnTo>
                      <a:pt x="722" y="109"/>
                    </a:lnTo>
                    <a:lnTo>
                      <a:pt x="726" y="109"/>
                    </a:lnTo>
                    <a:lnTo>
                      <a:pt x="729" y="109"/>
                    </a:lnTo>
                    <a:lnTo>
                      <a:pt x="729" y="112"/>
                    </a:lnTo>
                    <a:lnTo>
                      <a:pt x="726" y="112"/>
                    </a:lnTo>
                    <a:close/>
                    <a:moveTo>
                      <a:pt x="868" y="173"/>
                    </a:moveTo>
                    <a:lnTo>
                      <a:pt x="865" y="173"/>
                    </a:lnTo>
                    <a:lnTo>
                      <a:pt x="865" y="169"/>
                    </a:lnTo>
                    <a:lnTo>
                      <a:pt x="868" y="169"/>
                    </a:lnTo>
                    <a:lnTo>
                      <a:pt x="868" y="173"/>
                    </a:lnTo>
                    <a:close/>
                    <a:moveTo>
                      <a:pt x="962" y="473"/>
                    </a:moveTo>
                    <a:lnTo>
                      <a:pt x="962" y="470"/>
                    </a:lnTo>
                    <a:lnTo>
                      <a:pt x="966" y="473"/>
                    </a:lnTo>
                    <a:lnTo>
                      <a:pt x="962" y="473"/>
                    </a:lnTo>
                    <a:close/>
                    <a:moveTo>
                      <a:pt x="91" y="218"/>
                    </a:moveTo>
                    <a:lnTo>
                      <a:pt x="87" y="218"/>
                    </a:lnTo>
                    <a:lnTo>
                      <a:pt x="87" y="214"/>
                    </a:lnTo>
                    <a:lnTo>
                      <a:pt x="91" y="218"/>
                    </a:lnTo>
                    <a:close/>
                    <a:moveTo>
                      <a:pt x="1053" y="293"/>
                    </a:moveTo>
                    <a:lnTo>
                      <a:pt x="1049" y="293"/>
                    </a:lnTo>
                    <a:lnTo>
                      <a:pt x="1053" y="293"/>
                    </a:lnTo>
                    <a:close/>
                    <a:moveTo>
                      <a:pt x="376" y="199"/>
                    </a:moveTo>
                    <a:lnTo>
                      <a:pt x="380" y="199"/>
                    </a:lnTo>
                    <a:lnTo>
                      <a:pt x="376" y="199"/>
                    </a:lnTo>
                    <a:close/>
                    <a:moveTo>
                      <a:pt x="1079" y="308"/>
                    </a:moveTo>
                    <a:lnTo>
                      <a:pt x="1075" y="308"/>
                    </a:lnTo>
                    <a:lnTo>
                      <a:pt x="1075" y="304"/>
                    </a:lnTo>
                    <a:lnTo>
                      <a:pt x="1079" y="304"/>
                    </a:lnTo>
                    <a:lnTo>
                      <a:pt x="1079" y="308"/>
                    </a:lnTo>
                    <a:close/>
                    <a:moveTo>
                      <a:pt x="906" y="274"/>
                    </a:moveTo>
                    <a:lnTo>
                      <a:pt x="906" y="270"/>
                    </a:lnTo>
                    <a:lnTo>
                      <a:pt x="910" y="270"/>
                    </a:lnTo>
                    <a:lnTo>
                      <a:pt x="906" y="270"/>
                    </a:lnTo>
                    <a:lnTo>
                      <a:pt x="906" y="274"/>
                    </a:lnTo>
                    <a:close/>
                    <a:moveTo>
                      <a:pt x="575" y="237"/>
                    </a:moveTo>
                    <a:lnTo>
                      <a:pt x="579" y="237"/>
                    </a:lnTo>
                    <a:lnTo>
                      <a:pt x="579" y="233"/>
                    </a:lnTo>
                    <a:lnTo>
                      <a:pt x="579" y="237"/>
                    </a:lnTo>
                    <a:lnTo>
                      <a:pt x="575" y="237"/>
                    </a:lnTo>
                    <a:close/>
                    <a:moveTo>
                      <a:pt x="996" y="323"/>
                    </a:moveTo>
                    <a:lnTo>
                      <a:pt x="992" y="323"/>
                    </a:lnTo>
                    <a:lnTo>
                      <a:pt x="996" y="323"/>
                    </a:lnTo>
                    <a:close/>
                    <a:moveTo>
                      <a:pt x="688" y="210"/>
                    </a:moveTo>
                    <a:lnTo>
                      <a:pt x="688" y="206"/>
                    </a:lnTo>
                    <a:lnTo>
                      <a:pt x="692" y="206"/>
                    </a:lnTo>
                    <a:lnTo>
                      <a:pt x="692" y="210"/>
                    </a:lnTo>
                    <a:lnTo>
                      <a:pt x="688" y="210"/>
                    </a:lnTo>
                    <a:close/>
                    <a:moveTo>
                      <a:pt x="1188" y="237"/>
                    </a:moveTo>
                    <a:lnTo>
                      <a:pt x="1184" y="237"/>
                    </a:lnTo>
                    <a:lnTo>
                      <a:pt x="1188" y="237"/>
                    </a:lnTo>
                    <a:close/>
                    <a:moveTo>
                      <a:pt x="293" y="112"/>
                    </a:moveTo>
                    <a:lnTo>
                      <a:pt x="290" y="112"/>
                    </a:lnTo>
                    <a:lnTo>
                      <a:pt x="293" y="112"/>
                    </a:lnTo>
                    <a:lnTo>
                      <a:pt x="297" y="112"/>
                    </a:lnTo>
                    <a:lnTo>
                      <a:pt x="293" y="112"/>
                    </a:lnTo>
                    <a:close/>
                    <a:moveTo>
                      <a:pt x="1060" y="297"/>
                    </a:moveTo>
                    <a:lnTo>
                      <a:pt x="1060" y="293"/>
                    </a:lnTo>
                    <a:lnTo>
                      <a:pt x="1060" y="297"/>
                    </a:lnTo>
                    <a:close/>
                    <a:moveTo>
                      <a:pt x="925" y="210"/>
                    </a:moveTo>
                    <a:lnTo>
                      <a:pt x="921" y="210"/>
                    </a:lnTo>
                    <a:lnTo>
                      <a:pt x="921" y="206"/>
                    </a:lnTo>
                    <a:lnTo>
                      <a:pt x="921" y="210"/>
                    </a:lnTo>
                    <a:lnTo>
                      <a:pt x="925" y="210"/>
                    </a:lnTo>
                    <a:close/>
                    <a:moveTo>
                      <a:pt x="463" y="233"/>
                    </a:moveTo>
                    <a:lnTo>
                      <a:pt x="466" y="233"/>
                    </a:lnTo>
                    <a:lnTo>
                      <a:pt x="463" y="233"/>
                    </a:lnTo>
                    <a:close/>
                    <a:moveTo>
                      <a:pt x="620" y="79"/>
                    </a:moveTo>
                    <a:lnTo>
                      <a:pt x="617" y="79"/>
                    </a:lnTo>
                    <a:lnTo>
                      <a:pt x="620" y="79"/>
                    </a:lnTo>
                    <a:close/>
                    <a:moveTo>
                      <a:pt x="699" y="116"/>
                    </a:moveTo>
                    <a:lnTo>
                      <a:pt x="703" y="116"/>
                    </a:lnTo>
                    <a:lnTo>
                      <a:pt x="699" y="116"/>
                    </a:lnTo>
                    <a:close/>
                    <a:moveTo>
                      <a:pt x="955" y="368"/>
                    </a:moveTo>
                    <a:lnTo>
                      <a:pt x="959" y="368"/>
                    </a:lnTo>
                    <a:lnTo>
                      <a:pt x="955" y="368"/>
                    </a:lnTo>
                    <a:close/>
                    <a:moveTo>
                      <a:pt x="1210" y="304"/>
                    </a:moveTo>
                    <a:lnTo>
                      <a:pt x="1214" y="304"/>
                    </a:lnTo>
                    <a:lnTo>
                      <a:pt x="1210" y="304"/>
                    </a:lnTo>
                    <a:close/>
                    <a:moveTo>
                      <a:pt x="1199" y="297"/>
                    </a:moveTo>
                    <a:lnTo>
                      <a:pt x="1199" y="293"/>
                    </a:lnTo>
                    <a:lnTo>
                      <a:pt x="1199" y="297"/>
                    </a:lnTo>
                    <a:close/>
                    <a:moveTo>
                      <a:pt x="793" y="308"/>
                    </a:moveTo>
                    <a:lnTo>
                      <a:pt x="789" y="308"/>
                    </a:lnTo>
                    <a:lnTo>
                      <a:pt x="793" y="308"/>
                    </a:lnTo>
                    <a:close/>
                    <a:moveTo>
                      <a:pt x="1252" y="406"/>
                    </a:moveTo>
                    <a:lnTo>
                      <a:pt x="1248" y="406"/>
                    </a:lnTo>
                    <a:lnTo>
                      <a:pt x="1252" y="406"/>
                    </a:lnTo>
                    <a:close/>
                    <a:moveTo>
                      <a:pt x="519" y="248"/>
                    </a:moveTo>
                    <a:lnTo>
                      <a:pt x="515" y="248"/>
                    </a:lnTo>
                    <a:lnTo>
                      <a:pt x="519" y="244"/>
                    </a:lnTo>
                    <a:lnTo>
                      <a:pt x="519" y="248"/>
                    </a:lnTo>
                    <a:close/>
                    <a:moveTo>
                      <a:pt x="767" y="327"/>
                    </a:moveTo>
                    <a:lnTo>
                      <a:pt x="771" y="327"/>
                    </a:lnTo>
                    <a:lnTo>
                      <a:pt x="767" y="327"/>
                    </a:lnTo>
                    <a:close/>
                    <a:moveTo>
                      <a:pt x="962" y="169"/>
                    </a:moveTo>
                    <a:lnTo>
                      <a:pt x="959" y="165"/>
                    </a:lnTo>
                    <a:lnTo>
                      <a:pt x="962" y="165"/>
                    </a:lnTo>
                    <a:lnTo>
                      <a:pt x="962" y="169"/>
                    </a:lnTo>
                    <a:close/>
                    <a:moveTo>
                      <a:pt x="511" y="240"/>
                    </a:moveTo>
                    <a:lnTo>
                      <a:pt x="515" y="240"/>
                    </a:lnTo>
                    <a:lnTo>
                      <a:pt x="511" y="240"/>
                    </a:lnTo>
                    <a:close/>
                    <a:moveTo>
                      <a:pt x="493" y="237"/>
                    </a:moveTo>
                    <a:lnTo>
                      <a:pt x="496" y="233"/>
                    </a:lnTo>
                    <a:lnTo>
                      <a:pt x="496" y="237"/>
                    </a:lnTo>
                    <a:lnTo>
                      <a:pt x="493" y="237"/>
                    </a:lnTo>
                    <a:close/>
                    <a:moveTo>
                      <a:pt x="263" y="150"/>
                    </a:moveTo>
                    <a:lnTo>
                      <a:pt x="267" y="150"/>
                    </a:lnTo>
                    <a:lnTo>
                      <a:pt x="263" y="150"/>
                    </a:lnTo>
                    <a:close/>
                    <a:moveTo>
                      <a:pt x="1240" y="267"/>
                    </a:moveTo>
                    <a:lnTo>
                      <a:pt x="1237" y="267"/>
                    </a:lnTo>
                    <a:lnTo>
                      <a:pt x="1240" y="267"/>
                    </a:lnTo>
                    <a:close/>
                    <a:moveTo>
                      <a:pt x="703" y="188"/>
                    </a:moveTo>
                    <a:lnTo>
                      <a:pt x="699" y="188"/>
                    </a:lnTo>
                    <a:lnTo>
                      <a:pt x="703" y="188"/>
                    </a:lnTo>
                    <a:close/>
                    <a:moveTo>
                      <a:pt x="523" y="255"/>
                    </a:moveTo>
                    <a:lnTo>
                      <a:pt x="523" y="252"/>
                    </a:lnTo>
                    <a:lnTo>
                      <a:pt x="523" y="255"/>
                    </a:lnTo>
                    <a:close/>
                    <a:moveTo>
                      <a:pt x="805" y="225"/>
                    </a:moveTo>
                    <a:lnTo>
                      <a:pt x="805" y="222"/>
                    </a:lnTo>
                    <a:lnTo>
                      <a:pt x="805" y="225"/>
                    </a:lnTo>
                    <a:close/>
                    <a:moveTo>
                      <a:pt x="718" y="252"/>
                    </a:moveTo>
                    <a:lnTo>
                      <a:pt x="718" y="248"/>
                    </a:lnTo>
                    <a:lnTo>
                      <a:pt x="722" y="248"/>
                    </a:lnTo>
                    <a:lnTo>
                      <a:pt x="722" y="252"/>
                    </a:lnTo>
                    <a:lnTo>
                      <a:pt x="718" y="252"/>
                    </a:lnTo>
                    <a:close/>
                    <a:moveTo>
                      <a:pt x="1229" y="255"/>
                    </a:moveTo>
                    <a:lnTo>
                      <a:pt x="1229" y="252"/>
                    </a:lnTo>
                    <a:lnTo>
                      <a:pt x="1225" y="252"/>
                    </a:lnTo>
                    <a:lnTo>
                      <a:pt x="1229" y="252"/>
                    </a:lnTo>
                    <a:lnTo>
                      <a:pt x="1229" y="255"/>
                    </a:lnTo>
                    <a:close/>
                    <a:moveTo>
                      <a:pt x="898" y="105"/>
                    </a:moveTo>
                    <a:lnTo>
                      <a:pt x="895" y="105"/>
                    </a:lnTo>
                    <a:lnTo>
                      <a:pt x="898" y="105"/>
                    </a:lnTo>
                    <a:close/>
                    <a:moveTo>
                      <a:pt x="474" y="240"/>
                    </a:moveTo>
                    <a:lnTo>
                      <a:pt x="478" y="240"/>
                    </a:lnTo>
                    <a:lnTo>
                      <a:pt x="474" y="240"/>
                    </a:lnTo>
                    <a:close/>
                    <a:moveTo>
                      <a:pt x="1098" y="191"/>
                    </a:moveTo>
                    <a:lnTo>
                      <a:pt x="1098" y="188"/>
                    </a:lnTo>
                    <a:lnTo>
                      <a:pt x="1101" y="188"/>
                    </a:lnTo>
                    <a:lnTo>
                      <a:pt x="1098" y="191"/>
                    </a:lnTo>
                    <a:close/>
                    <a:moveTo>
                      <a:pt x="1041" y="173"/>
                    </a:moveTo>
                    <a:lnTo>
                      <a:pt x="1045" y="173"/>
                    </a:lnTo>
                    <a:lnTo>
                      <a:pt x="1041" y="173"/>
                    </a:lnTo>
                    <a:close/>
                    <a:moveTo>
                      <a:pt x="387" y="199"/>
                    </a:moveTo>
                    <a:lnTo>
                      <a:pt x="391" y="199"/>
                    </a:lnTo>
                    <a:lnTo>
                      <a:pt x="395" y="199"/>
                    </a:lnTo>
                    <a:lnTo>
                      <a:pt x="391" y="199"/>
                    </a:lnTo>
                    <a:lnTo>
                      <a:pt x="387" y="199"/>
                    </a:lnTo>
                    <a:close/>
                    <a:moveTo>
                      <a:pt x="665" y="139"/>
                    </a:moveTo>
                    <a:lnTo>
                      <a:pt x="669" y="139"/>
                    </a:lnTo>
                    <a:lnTo>
                      <a:pt x="665" y="139"/>
                    </a:lnTo>
                    <a:close/>
                    <a:moveTo>
                      <a:pt x="778" y="26"/>
                    </a:moveTo>
                    <a:lnTo>
                      <a:pt x="774" y="26"/>
                    </a:lnTo>
                    <a:lnTo>
                      <a:pt x="774" y="22"/>
                    </a:lnTo>
                    <a:lnTo>
                      <a:pt x="778" y="22"/>
                    </a:lnTo>
                    <a:lnTo>
                      <a:pt x="778" y="26"/>
                    </a:lnTo>
                    <a:close/>
                    <a:moveTo>
                      <a:pt x="989" y="3"/>
                    </a:moveTo>
                    <a:lnTo>
                      <a:pt x="985" y="3"/>
                    </a:lnTo>
                    <a:lnTo>
                      <a:pt x="989" y="3"/>
                    </a:lnTo>
                    <a:lnTo>
                      <a:pt x="992" y="3"/>
                    </a:lnTo>
                    <a:lnTo>
                      <a:pt x="989" y="3"/>
                    </a:lnTo>
                    <a:close/>
                    <a:moveTo>
                      <a:pt x="429" y="94"/>
                    </a:moveTo>
                    <a:lnTo>
                      <a:pt x="433" y="94"/>
                    </a:lnTo>
                    <a:lnTo>
                      <a:pt x="429" y="94"/>
                    </a:lnTo>
                    <a:close/>
                    <a:moveTo>
                      <a:pt x="1173" y="26"/>
                    </a:moveTo>
                    <a:lnTo>
                      <a:pt x="1169" y="26"/>
                    </a:lnTo>
                    <a:lnTo>
                      <a:pt x="1165" y="26"/>
                    </a:lnTo>
                    <a:lnTo>
                      <a:pt x="1169" y="22"/>
                    </a:lnTo>
                    <a:lnTo>
                      <a:pt x="1173" y="22"/>
                    </a:lnTo>
                    <a:lnTo>
                      <a:pt x="1177" y="22"/>
                    </a:lnTo>
                    <a:lnTo>
                      <a:pt x="1177" y="26"/>
                    </a:lnTo>
                    <a:lnTo>
                      <a:pt x="1173" y="26"/>
                    </a:lnTo>
                    <a:close/>
                  </a:path>
                </a:pathLst>
              </a:custGeom>
              <a:noFill/>
              <a:ln>
                <a:noFill/>
              </a:ln>
              <a:extLst>
                <a:ext uri="{909E8E84-426E-40DD-AFC4-6F175D3DCCD1}">
                  <a14:hiddenFill xmlns:a14="http://schemas.microsoft.com/office/drawing/2010/main">
                    <a:solidFill>
                      <a:srgbClr val="339933"/>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05" name="Freeform 2541"/>
              <p:cNvSpPr>
                <a:spLocks/>
              </p:cNvSpPr>
              <p:nvPr/>
            </p:nvSpPr>
            <p:spPr bwMode="auto">
              <a:xfrm>
                <a:off x="4667250" y="1638300"/>
                <a:ext cx="865188" cy="531813"/>
              </a:xfrm>
              <a:custGeom>
                <a:avLst/>
                <a:gdLst>
                  <a:gd name="T0" fmla="*/ 47625 w 545"/>
                  <a:gd name="T1" fmla="*/ 19050 h 335"/>
                  <a:gd name="T2" fmla="*/ 77788 w 545"/>
                  <a:gd name="T3" fmla="*/ 42863 h 335"/>
                  <a:gd name="T4" fmla="*/ 60325 w 545"/>
                  <a:gd name="T5" fmla="*/ 53975 h 335"/>
                  <a:gd name="T6" fmla="*/ 95250 w 545"/>
                  <a:gd name="T7" fmla="*/ 66675 h 335"/>
                  <a:gd name="T8" fmla="*/ 125413 w 545"/>
                  <a:gd name="T9" fmla="*/ 73025 h 335"/>
                  <a:gd name="T10" fmla="*/ 168275 w 545"/>
                  <a:gd name="T11" fmla="*/ 107950 h 335"/>
                  <a:gd name="T12" fmla="*/ 215900 w 545"/>
                  <a:gd name="T13" fmla="*/ 96838 h 335"/>
                  <a:gd name="T14" fmla="*/ 244475 w 545"/>
                  <a:gd name="T15" fmla="*/ 73025 h 335"/>
                  <a:gd name="T16" fmla="*/ 257175 w 545"/>
                  <a:gd name="T17" fmla="*/ 53975 h 335"/>
                  <a:gd name="T18" fmla="*/ 304800 w 545"/>
                  <a:gd name="T19" fmla="*/ 60325 h 335"/>
                  <a:gd name="T20" fmla="*/ 328613 w 545"/>
                  <a:gd name="T21" fmla="*/ 84138 h 335"/>
                  <a:gd name="T22" fmla="*/ 317500 w 545"/>
                  <a:gd name="T23" fmla="*/ 101600 h 335"/>
                  <a:gd name="T24" fmla="*/ 287338 w 545"/>
                  <a:gd name="T25" fmla="*/ 138113 h 335"/>
                  <a:gd name="T26" fmla="*/ 250825 w 545"/>
                  <a:gd name="T27" fmla="*/ 125413 h 335"/>
                  <a:gd name="T28" fmla="*/ 263525 w 545"/>
                  <a:gd name="T29" fmla="*/ 138113 h 335"/>
                  <a:gd name="T30" fmla="*/ 203200 w 545"/>
                  <a:gd name="T31" fmla="*/ 138113 h 335"/>
                  <a:gd name="T32" fmla="*/ 168275 w 545"/>
                  <a:gd name="T33" fmla="*/ 161925 h 335"/>
                  <a:gd name="T34" fmla="*/ 107950 w 545"/>
                  <a:gd name="T35" fmla="*/ 149225 h 335"/>
                  <a:gd name="T36" fmla="*/ 149225 w 545"/>
                  <a:gd name="T37" fmla="*/ 168275 h 335"/>
                  <a:gd name="T38" fmla="*/ 168275 w 545"/>
                  <a:gd name="T39" fmla="*/ 196850 h 335"/>
                  <a:gd name="T40" fmla="*/ 120650 w 545"/>
                  <a:gd name="T41" fmla="*/ 196850 h 335"/>
                  <a:gd name="T42" fmla="*/ 66675 w 545"/>
                  <a:gd name="T43" fmla="*/ 203200 h 335"/>
                  <a:gd name="T44" fmla="*/ 66675 w 545"/>
                  <a:gd name="T45" fmla="*/ 203200 h 335"/>
                  <a:gd name="T46" fmla="*/ 95250 w 545"/>
                  <a:gd name="T47" fmla="*/ 222250 h 335"/>
                  <a:gd name="T48" fmla="*/ 60325 w 545"/>
                  <a:gd name="T49" fmla="*/ 246063 h 335"/>
                  <a:gd name="T50" fmla="*/ 19050 w 545"/>
                  <a:gd name="T51" fmla="*/ 263525 h 335"/>
                  <a:gd name="T52" fmla="*/ 12700 w 545"/>
                  <a:gd name="T53" fmla="*/ 334963 h 335"/>
                  <a:gd name="T54" fmla="*/ 53975 w 545"/>
                  <a:gd name="T55" fmla="*/ 376238 h 335"/>
                  <a:gd name="T56" fmla="*/ 120650 w 545"/>
                  <a:gd name="T57" fmla="*/ 369888 h 335"/>
                  <a:gd name="T58" fmla="*/ 209550 w 545"/>
                  <a:gd name="T59" fmla="*/ 400050 h 335"/>
                  <a:gd name="T60" fmla="*/ 268288 w 545"/>
                  <a:gd name="T61" fmla="*/ 412750 h 335"/>
                  <a:gd name="T62" fmla="*/ 311150 w 545"/>
                  <a:gd name="T63" fmla="*/ 460375 h 335"/>
                  <a:gd name="T64" fmla="*/ 346075 w 545"/>
                  <a:gd name="T65" fmla="*/ 495300 h 335"/>
                  <a:gd name="T66" fmla="*/ 382588 w 545"/>
                  <a:gd name="T67" fmla="*/ 525463 h 335"/>
                  <a:gd name="T68" fmla="*/ 400050 w 545"/>
                  <a:gd name="T69" fmla="*/ 501650 h 335"/>
                  <a:gd name="T70" fmla="*/ 388938 w 545"/>
                  <a:gd name="T71" fmla="*/ 454025 h 335"/>
                  <a:gd name="T72" fmla="*/ 412750 w 545"/>
                  <a:gd name="T73" fmla="*/ 419100 h 335"/>
                  <a:gd name="T74" fmla="*/ 447675 w 545"/>
                  <a:gd name="T75" fmla="*/ 358775 h 335"/>
                  <a:gd name="T76" fmla="*/ 417513 w 545"/>
                  <a:gd name="T77" fmla="*/ 317500 h 335"/>
                  <a:gd name="T78" fmla="*/ 430213 w 545"/>
                  <a:gd name="T79" fmla="*/ 298450 h 335"/>
                  <a:gd name="T80" fmla="*/ 412750 w 545"/>
                  <a:gd name="T81" fmla="*/ 280988 h 335"/>
                  <a:gd name="T82" fmla="*/ 441325 w 545"/>
                  <a:gd name="T83" fmla="*/ 233363 h 335"/>
                  <a:gd name="T84" fmla="*/ 508000 w 545"/>
                  <a:gd name="T85" fmla="*/ 239713 h 335"/>
                  <a:gd name="T86" fmla="*/ 566738 w 545"/>
                  <a:gd name="T87" fmla="*/ 257175 h 335"/>
                  <a:gd name="T88" fmla="*/ 627063 w 545"/>
                  <a:gd name="T89" fmla="*/ 274638 h 335"/>
                  <a:gd name="T90" fmla="*/ 609600 w 545"/>
                  <a:gd name="T91" fmla="*/ 298450 h 335"/>
                  <a:gd name="T92" fmla="*/ 620713 w 545"/>
                  <a:gd name="T93" fmla="*/ 322263 h 335"/>
                  <a:gd name="T94" fmla="*/ 638175 w 545"/>
                  <a:gd name="T95" fmla="*/ 352425 h 335"/>
                  <a:gd name="T96" fmla="*/ 674688 w 545"/>
                  <a:gd name="T97" fmla="*/ 341313 h 335"/>
                  <a:gd name="T98" fmla="*/ 715963 w 545"/>
                  <a:gd name="T99" fmla="*/ 341313 h 335"/>
                  <a:gd name="T100" fmla="*/ 735013 w 545"/>
                  <a:gd name="T101" fmla="*/ 317500 h 335"/>
                  <a:gd name="T102" fmla="*/ 752475 w 545"/>
                  <a:gd name="T103" fmla="*/ 287338 h 335"/>
                  <a:gd name="T104" fmla="*/ 776288 w 545"/>
                  <a:gd name="T105" fmla="*/ 311150 h 335"/>
                  <a:gd name="T106" fmla="*/ 793750 w 545"/>
                  <a:gd name="T107" fmla="*/ 328613 h 335"/>
                  <a:gd name="T108" fmla="*/ 787400 w 545"/>
                  <a:gd name="T109" fmla="*/ 346075 h 335"/>
                  <a:gd name="T110" fmla="*/ 823913 w 545"/>
                  <a:gd name="T111" fmla="*/ 358775 h 335"/>
                  <a:gd name="T112" fmla="*/ 823913 w 545"/>
                  <a:gd name="T113" fmla="*/ 376238 h 335"/>
                  <a:gd name="T114" fmla="*/ 823913 w 545"/>
                  <a:gd name="T115" fmla="*/ 382588 h 335"/>
                  <a:gd name="T116" fmla="*/ 835025 w 545"/>
                  <a:gd name="T117" fmla="*/ 400050 h 335"/>
                  <a:gd name="T118" fmla="*/ 865188 w 545"/>
                  <a:gd name="T119" fmla="*/ 412750 h 335"/>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545" h="335">
                    <a:moveTo>
                      <a:pt x="8" y="0"/>
                    </a:moveTo>
                    <a:lnTo>
                      <a:pt x="4" y="0"/>
                    </a:lnTo>
                    <a:lnTo>
                      <a:pt x="0" y="0"/>
                    </a:lnTo>
                    <a:lnTo>
                      <a:pt x="4" y="4"/>
                    </a:lnTo>
                    <a:lnTo>
                      <a:pt x="4" y="0"/>
                    </a:lnTo>
                    <a:lnTo>
                      <a:pt x="8" y="0"/>
                    </a:lnTo>
                    <a:lnTo>
                      <a:pt x="8" y="4"/>
                    </a:lnTo>
                    <a:lnTo>
                      <a:pt x="4" y="4"/>
                    </a:lnTo>
                    <a:lnTo>
                      <a:pt x="8" y="4"/>
                    </a:lnTo>
                    <a:lnTo>
                      <a:pt x="8" y="0"/>
                    </a:lnTo>
                    <a:lnTo>
                      <a:pt x="12" y="4"/>
                    </a:lnTo>
                    <a:lnTo>
                      <a:pt x="15" y="4"/>
                    </a:lnTo>
                    <a:lnTo>
                      <a:pt x="19" y="4"/>
                    </a:lnTo>
                    <a:lnTo>
                      <a:pt x="19" y="8"/>
                    </a:lnTo>
                    <a:lnTo>
                      <a:pt x="23" y="8"/>
                    </a:lnTo>
                    <a:lnTo>
                      <a:pt x="27" y="8"/>
                    </a:lnTo>
                    <a:lnTo>
                      <a:pt x="30" y="12"/>
                    </a:lnTo>
                    <a:lnTo>
                      <a:pt x="30" y="15"/>
                    </a:lnTo>
                    <a:lnTo>
                      <a:pt x="27" y="15"/>
                    </a:lnTo>
                    <a:lnTo>
                      <a:pt x="27" y="19"/>
                    </a:lnTo>
                    <a:lnTo>
                      <a:pt x="30" y="19"/>
                    </a:lnTo>
                    <a:lnTo>
                      <a:pt x="34" y="19"/>
                    </a:lnTo>
                    <a:lnTo>
                      <a:pt x="38" y="19"/>
                    </a:lnTo>
                    <a:lnTo>
                      <a:pt x="42" y="19"/>
                    </a:lnTo>
                    <a:lnTo>
                      <a:pt x="42" y="23"/>
                    </a:lnTo>
                    <a:lnTo>
                      <a:pt x="38" y="23"/>
                    </a:lnTo>
                    <a:lnTo>
                      <a:pt x="42" y="23"/>
                    </a:lnTo>
                    <a:lnTo>
                      <a:pt x="45" y="23"/>
                    </a:lnTo>
                    <a:lnTo>
                      <a:pt x="45" y="27"/>
                    </a:lnTo>
                    <a:lnTo>
                      <a:pt x="45" y="23"/>
                    </a:lnTo>
                    <a:lnTo>
                      <a:pt x="49" y="23"/>
                    </a:lnTo>
                    <a:lnTo>
                      <a:pt x="49" y="27"/>
                    </a:lnTo>
                    <a:lnTo>
                      <a:pt x="53" y="27"/>
                    </a:lnTo>
                    <a:lnTo>
                      <a:pt x="49" y="27"/>
                    </a:lnTo>
                    <a:lnTo>
                      <a:pt x="45" y="27"/>
                    </a:lnTo>
                    <a:lnTo>
                      <a:pt x="42" y="27"/>
                    </a:lnTo>
                    <a:lnTo>
                      <a:pt x="38" y="27"/>
                    </a:lnTo>
                    <a:lnTo>
                      <a:pt x="38" y="30"/>
                    </a:lnTo>
                    <a:lnTo>
                      <a:pt x="42" y="30"/>
                    </a:lnTo>
                    <a:lnTo>
                      <a:pt x="45" y="30"/>
                    </a:lnTo>
                    <a:lnTo>
                      <a:pt x="42" y="30"/>
                    </a:lnTo>
                    <a:lnTo>
                      <a:pt x="38" y="34"/>
                    </a:lnTo>
                    <a:lnTo>
                      <a:pt x="34" y="34"/>
                    </a:lnTo>
                    <a:lnTo>
                      <a:pt x="30" y="34"/>
                    </a:lnTo>
                    <a:lnTo>
                      <a:pt x="34" y="34"/>
                    </a:lnTo>
                    <a:lnTo>
                      <a:pt x="30" y="34"/>
                    </a:lnTo>
                    <a:lnTo>
                      <a:pt x="34" y="34"/>
                    </a:lnTo>
                    <a:lnTo>
                      <a:pt x="38" y="34"/>
                    </a:lnTo>
                    <a:lnTo>
                      <a:pt x="42" y="34"/>
                    </a:lnTo>
                    <a:lnTo>
                      <a:pt x="42" y="38"/>
                    </a:lnTo>
                    <a:lnTo>
                      <a:pt x="38" y="34"/>
                    </a:lnTo>
                    <a:lnTo>
                      <a:pt x="42" y="38"/>
                    </a:lnTo>
                    <a:lnTo>
                      <a:pt x="45" y="38"/>
                    </a:lnTo>
                    <a:lnTo>
                      <a:pt x="53" y="34"/>
                    </a:lnTo>
                    <a:lnTo>
                      <a:pt x="57" y="34"/>
                    </a:lnTo>
                    <a:lnTo>
                      <a:pt x="57" y="38"/>
                    </a:lnTo>
                    <a:lnTo>
                      <a:pt x="53" y="38"/>
                    </a:lnTo>
                    <a:lnTo>
                      <a:pt x="49" y="38"/>
                    </a:lnTo>
                    <a:lnTo>
                      <a:pt x="53" y="38"/>
                    </a:lnTo>
                    <a:lnTo>
                      <a:pt x="57" y="38"/>
                    </a:lnTo>
                    <a:lnTo>
                      <a:pt x="60" y="38"/>
                    </a:lnTo>
                    <a:lnTo>
                      <a:pt x="64" y="38"/>
                    </a:lnTo>
                    <a:lnTo>
                      <a:pt x="68" y="38"/>
                    </a:lnTo>
                    <a:lnTo>
                      <a:pt x="72" y="38"/>
                    </a:lnTo>
                    <a:lnTo>
                      <a:pt x="68" y="38"/>
                    </a:lnTo>
                    <a:lnTo>
                      <a:pt x="64" y="38"/>
                    </a:lnTo>
                    <a:lnTo>
                      <a:pt x="64" y="42"/>
                    </a:lnTo>
                    <a:lnTo>
                      <a:pt x="60" y="42"/>
                    </a:lnTo>
                    <a:lnTo>
                      <a:pt x="57" y="42"/>
                    </a:lnTo>
                    <a:lnTo>
                      <a:pt x="53" y="42"/>
                    </a:lnTo>
                    <a:lnTo>
                      <a:pt x="57" y="42"/>
                    </a:lnTo>
                    <a:lnTo>
                      <a:pt x="60" y="42"/>
                    </a:lnTo>
                    <a:lnTo>
                      <a:pt x="60" y="46"/>
                    </a:lnTo>
                    <a:lnTo>
                      <a:pt x="64" y="46"/>
                    </a:lnTo>
                    <a:lnTo>
                      <a:pt x="68" y="49"/>
                    </a:lnTo>
                    <a:lnTo>
                      <a:pt x="68" y="53"/>
                    </a:lnTo>
                    <a:lnTo>
                      <a:pt x="64" y="53"/>
                    </a:lnTo>
                    <a:lnTo>
                      <a:pt x="68" y="57"/>
                    </a:lnTo>
                    <a:lnTo>
                      <a:pt x="72" y="57"/>
                    </a:lnTo>
                    <a:lnTo>
                      <a:pt x="68" y="57"/>
                    </a:lnTo>
                    <a:lnTo>
                      <a:pt x="72" y="57"/>
                    </a:lnTo>
                    <a:lnTo>
                      <a:pt x="76" y="57"/>
                    </a:lnTo>
                    <a:lnTo>
                      <a:pt x="76" y="53"/>
                    </a:lnTo>
                    <a:lnTo>
                      <a:pt x="79" y="49"/>
                    </a:lnTo>
                    <a:lnTo>
                      <a:pt x="79" y="46"/>
                    </a:lnTo>
                    <a:lnTo>
                      <a:pt x="83" y="46"/>
                    </a:lnTo>
                    <a:lnTo>
                      <a:pt x="83" y="42"/>
                    </a:lnTo>
                    <a:lnTo>
                      <a:pt x="87" y="42"/>
                    </a:lnTo>
                    <a:lnTo>
                      <a:pt x="91" y="42"/>
                    </a:lnTo>
                    <a:lnTo>
                      <a:pt x="94" y="46"/>
                    </a:lnTo>
                    <a:lnTo>
                      <a:pt x="98" y="46"/>
                    </a:lnTo>
                    <a:lnTo>
                      <a:pt x="102" y="46"/>
                    </a:lnTo>
                    <a:lnTo>
                      <a:pt x="102" y="49"/>
                    </a:lnTo>
                    <a:lnTo>
                      <a:pt x="106" y="49"/>
                    </a:lnTo>
                    <a:lnTo>
                      <a:pt x="109" y="53"/>
                    </a:lnTo>
                    <a:lnTo>
                      <a:pt x="109" y="57"/>
                    </a:lnTo>
                    <a:lnTo>
                      <a:pt x="109" y="61"/>
                    </a:lnTo>
                    <a:lnTo>
                      <a:pt x="106" y="57"/>
                    </a:lnTo>
                    <a:lnTo>
                      <a:pt x="102" y="57"/>
                    </a:lnTo>
                    <a:lnTo>
                      <a:pt x="102" y="61"/>
                    </a:lnTo>
                    <a:lnTo>
                      <a:pt x="102" y="64"/>
                    </a:lnTo>
                    <a:lnTo>
                      <a:pt x="106" y="68"/>
                    </a:lnTo>
                    <a:lnTo>
                      <a:pt x="109" y="68"/>
                    </a:lnTo>
                    <a:lnTo>
                      <a:pt x="113" y="72"/>
                    </a:lnTo>
                    <a:lnTo>
                      <a:pt x="117" y="72"/>
                    </a:lnTo>
                    <a:lnTo>
                      <a:pt x="117" y="76"/>
                    </a:lnTo>
                    <a:lnTo>
                      <a:pt x="113" y="76"/>
                    </a:lnTo>
                    <a:lnTo>
                      <a:pt x="117" y="76"/>
                    </a:lnTo>
                    <a:lnTo>
                      <a:pt x="121" y="76"/>
                    </a:lnTo>
                    <a:lnTo>
                      <a:pt x="124" y="72"/>
                    </a:lnTo>
                    <a:lnTo>
                      <a:pt x="121" y="72"/>
                    </a:lnTo>
                    <a:lnTo>
                      <a:pt x="124" y="72"/>
                    </a:lnTo>
                    <a:lnTo>
                      <a:pt x="128" y="72"/>
                    </a:lnTo>
                    <a:lnTo>
                      <a:pt x="132" y="72"/>
                    </a:lnTo>
                    <a:lnTo>
                      <a:pt x="132" y="68"/>
                    </a:lnTo>
                    <a:lnTo>
                      <a:pt x="128" y="68"/>
                    </a:lnTo>
                    <a:lnTo>
                      <a:pt x="132" y="68"/>
                    </a:lnTo>
                    <a:lnTo>
                      <a:pt x="132" y="64"/>
                    </a:lnTo>
                    <a:lnTo>
                      <a:pt x="136" y="61"/>
                    </a:lnTo>
                    <a:lnTo>
                      <a:pt x="139" y="61"/>
                    </a:lnTo>
                    <a:lnTo>
                      <a:pt x="139" y="57"/>
                    </a:lnTo>
                    <a:lnTo>
                      <a:pt x="143" y="57"/>
                    </a:lnTo>
                    <a:lnTo>
                      <a:pt x="143" y="53"/>
                    </a:lnTo>
                    <a:lnTo>
                      <a:pt x="143" y="49"/>
                    </a:lnTo>
                    <a:lnTo>
                      <a:pt x="147" y="49"/>
                    </a:lnTo>
                    <a:lnTo>
                      <a:pt x="151" y="49"/>
                    </a:lnTo>
                    <a:lnTo>
                      <a:pt x="154" y="49"/>
                    </a:lnTo>
                    <a:lnTo>
                      <a:pt x="158" y="49"/>
                    </a:lnTo>
                    <a:lnTo>
                      <a:pt x="154" y="49"/>
                    </a:lnTo>
                    <a:lnTo>
                      <a:pt x="151" y="49"/>
                    </a:lnTo>
                    <a:lnTo>
                      <a:pt x="154" y="49"/>
                    </a:lnTo>
                    <a:lnTo>
                      <a:pt x="154" y="46"/>
                    </a:lnTo>
                    <a:lnTo>
                      <a:pt x="151" y="46"/>
                    </a:lnTo>
                    <a:lnTo>
                      <a:pt x="154" y="46"/>
                    </a:lnTo>
                    <a:lnTo>
                      <a:pt x="158" y="46"/>
                    </a:lnTo>
                    <a:lnTo>
                      <a:pt x="154" y="46"/>
                    </a:lnTo>
                    <a:lnTo>
                      <a:pt x="158" y="46"/>
                    </a:lnTo>
                    <a:lnTo>
                      <a:pt x="162" y="46"/>
                    </a:lnTo>
                    <a:lnTo>
                      <a:pt x="158" y="46"/>
                    </a:lnTo>
                    <a:lnTo>
                      <a:pt x="154" y="46"/>
                    </a:lnTo>
                    <a:lnTo>
                      <a:pt x="151" y="46"/>
                    </a:lnTo>
                    <a:lnTo>
                      <a:pt x="154" y="42"/>
                    </a:lnTo>
                    <a:lnTo>
                      <a:pt x="151" y="42"/>
                    </a:lnTo>
                    <a:lnTo>
                      <a:pt x="151" y="46"/>
                    </a:lnTo>
                    <a:lnTo>
                      <a:pt x="151" y="42"/>
                    </a:lnTo>
                    <a:lnTo>
                      <a:pt x="147" y="42"/>
                    </a:lnTo>
                    <a:lnTo>
                      <a:pt x="147" y="38"/>
                    </a:lnTo>
                    <a:lnTo>
                      <a:pt x="147" y="34"/>
                    </a:lnTo>
                    <a:lnTo>
                      <a:pt x="143" y="34"/>
                    </a:lnTo>
                    <a:lnTo>
                      <a:pt x="147" y="34"/>
                    </a:lnTo>
                    <a:lnTo>
                      <a:pt x="151" y="34"/>
                    </a:lnTo>
                    <a:lnTo>
                      <a:pt x="154" y="34"/>
                    </a:lnTo>
                    <a:lnTo>
                      <a:pt x="162" y="34"/>
                    </a:lnTo>
                    <a:lnTo>
                      <a:pt x="166" y="34"/>
                    </a:lnTo>
                    <a:lnTo>
                      <a:pt x="169" y="34"/>
                    </a:lnTo>
                    <a:lnTo>
                      <a:pt x="173" y="34"/>
                    </a:lnTo>
                    <a:lnTo>
                      <a:pt x="177" y="34"/>
                    </a:lnTo>
                    <a:lnTo>
                      <a:pt x="181" y="34"/>
                    </a:lnTo>
                    <a:lnTo>
                      <a:pt x="185" y="34"/>
                    </a:lnTo>
                    <a:lnTo>
                      <a:pt x="188" y="34"/>
                    </a:lnTo>
                    <a:lnTo>
                      <a:pt x="192" y="34"/>
                    </a:lnTo>
                    <a:lnTo>
                      <a:pt x="196" y="34"/>
                    </a:lnTo>
                    <a:lnTo>
                      <a:pt x="196" y="38"/>
                    </a:lnTo>
                    <a:lnTo>
                      <a:pt x="192" y="38"/>
                    </a:lnTo>
                    <a:lnTo>
                      <a:pt x="188" y="38"/>
                    </a:lnTo>
                    <a:lnTo>
                      <a:pt x="185" y="38"/>
                    </a:lnTo>
                    <a:lnTo>
                      <a:pt x="181" y="38"/>
                    </a:lnTo>
                    <a:lnTo>
                      <a:pt x="185" y="38"/>
                    </a:lnTo>
                    <a:lnTo>
                      <a:pt x="188" y="38"/>
                    </a:lnTo>
                    <a:lnTo>
                      <a:pt x="192" y="38"/>
                    </a:lnTo>
                    <a:lnTo>
                      <a:pt x="196" y="38"/>
                    </a:lnTo>
                    <a:lnTo>
                      <a:pt x="196" y="42"/>
                    </a:lnTo>
                    <a:lnTo>
                      <a:pt x="200" y="42"/>
                    </a:lnTo>
                    <a:lnTo>
                      <a:pt x="203" y="42"/>
                    </a:lnTo>
                    <a:lnTo>
                      <a:pt x="207" y="42"/>
                    </a:lnTo>
                    <a:lnTo>
                      <a:pt x="211" y="42"/>
                    </a:lnTo>
                    <a:lnTo>
                      <a:pt x="211" y="46"/>
                    </a:lnTo>
                    <a:lnTo>
                      <a:pt x="207" y="46"/>
                    </a:lnTo>
                    <a:lnTo>
                      <a:pt x="203" y="46"/>
                    </a:lnTo>
                    <a:lnTo>
                      <a:pt x="203" y="49"/>
                    </a:lnTo>
                    <a:lnTo>
                      <a:pt x="200" y="49"/>
                    </a:lnTo>
                    <a:lnTo>
                      <a:pt x="203" y="49"/>
                    </a:lnTo>
                    <a:lnTo>
                      <a:pt x="207" y="49"/>
                    </a:lnTo>
                    <a:lnTo>
                      <a:pt x="211" y="49"/>
                    </a:lnTo>
                    <a:lnTo>
                      <a:pt x="215" y="49"/>
                    </a:lnTo>
                    <a:lnTo>
                      <a:pt x="211" y="53"/>
                    </a:lnTo>
                    <a:lnTo>
                      <a:pt x="207" y="53"/>
                    </a:lnTo>
                    <a:lnTo>
                      <a:pt x="203" y="53"/>
                    </a:lnTo>
                    <a:lnTo>
                      <a:pt x="203" y="57"/>
                    </a:lnTo>
                    <a:lnTo>
                      <a:pt x="200" y="57"/>
                    </a:lnTo>
                    <a:lnTo>
                      <a:pt x="200" y="53"/>
                    </a:lnTo>
                    <a:lnTo>
                      <a:pt x="196" y="53"/>
                    </a:lnTo>
                    <a:lnTo>
                      <a:pt x="200" y="53"/>
                    </a:lnTo>
                    <a:lnTo>
                      <a:pt x="196" y="53"/>
                    </a:lnTo>
                    <a:lnTo>
                      <a:pt x="192" y="53"/>
                    </a:lnTo>
                    <a:lnTo>
                      <a:pt x="192" y="57"/>
                    </a:lnTo>
                    <a:lnTo>
                      <a:pt x="196" y="57"/>
                    </a:lnTo>
                    <a:lnTo>
                      <a:pt x="192" y="57"/>
                    </a:lnTo>
                    <a:lnTo>
                      <a:pt x="196" y="57"/>
                    </a:lnTo>
                    <a:lnTo>
                      <a:pt x="196" y="61"/>
                    </a:lnTo>
                    <a:lnTo>
                      <a:pt x="200" y="61"/>
                    </a:lnTo>
                    <a:lnTo>
                      <a:pt x="200" y="57"/>
                    </a:lnTo>
                    <a:lnTo>
                      <a:pt x="200" y="61"/>
                    </a:lnTo>
                    <a:lnTo>
                      <a:pt x="200" y="64"/>
                    </a:lnTo>
                    <a:lnTo>
                      <a:pt x="203" y="64"/>
                    </a:lnTo>
                    <a:lnTo>
                      <a:pt x="207" y="64"/>
                    </a:lnTo>
                    <a:lnTo>
                      <a:pt x="207" y="68"/>
                    </a:lnTo>
                    <a:lnTo>
                      <a:pt x="211" y="68"/>
                    </a:lnTo>
                    <a:lnTo>
                      <a:pt x="215" y="72"/>
                    </a:lnTo>
                    <a:lnTo>
                      <a:pt x="211" y="72"/>
                    </a:lnTo>
                    <a:lnTo>
                      <a:pt x="211" y="76"/>
                    </a:lnTo>
                    <a:lnTo>
                      <a:pt x="207" y="79"/>
                    </a:lnTo>
                    <a:lnTo>
                      <a:pt x="203" y="79"/>
                    </a:lnTo>
                    <a:lnTo>
                      <a:pt x="200" y="79"/>
                    </a:lnTo>
                    <a:lnTo>
                      <a:pt x="200" y="83"/>
                    </a:lnTo>
                    <a:lnTo>
                      <a:pt x="196" y="83"/>
                    </a:lnTo>
                    <a:lnTo>
                      <a:pt x="192" y="83"/>
                    </a:lnTo>
                    <a:lnTo>
                      <a:pt x="188" y="83"/>
                    </a:lnTo>
                    <a:lnTo>
                      <a:pt x="185" y="83"/>
                    </a:lnTo>
                    <a:lnTo>
                      <a:pt x="185" y="87"/>
                    </a:lnTo>
                    <a:lnTo>
                      <a:pt x="181" y="87"/>
                    </a:lnTo>
                    <a:lnTo>
                      <a:pt x="177" y="87"/>
                    </a:lnTo>
                    <a:lnTo>
                      <a:pt x="173" y="87"/>
                    </a:lnTo>
                    <a:lnTo>
                      <a:pt x="177" y="87"/>
                    </a:lnTo>
                    <a:lnTo>
                      <a:pt x="173" y="87"/>
                    </a:lnTo>
                    <a:lnTo>
                      <a:pt x="173" y="83"/>
                    </a:lnTo>
                    <a:lnTo>
                      <a:pt x="169" y="83"/>
                    </a:lnTo>
                    <a:lnTo>
                      <a:pt x="169" y="79"/>
                    </a:lnTo>
                    <a:lnTo>
                      <a:pt x="173" y="79"/>
                    </a:lnTo>
                    <a:lnTo>
                      <a:pt x="169" y="79"/>
                    </a:lnTo>
                    <a:lnTo>
                      <a:pt x="169" y="83"/>
                    </a:lnTo>
                    <a:lnTo>
                      <a:pt x="166" y="83"/>
                    </a:lnTo>
                    <a:lnTo>
                      <a:pt x="162" y="79"/>
                    </a:lnTo>
                    <a:lnTo>
                      <a:pt x="158" y="79"/>
                    </a:lnTo>
                    <a:lnTo>
                      <a:pt x="158" y="76"/>
                    </a:lnTo>
                    <a:lnTo>
                      <a:pt x="154" y="76"/>
                    </a:lnTo>
                    <a:lnTo>
                      <a:pt x="154" y="79"/>
                    </a:lnTo>
                    <a:lnTo>
                      <a:pt x="158" y="79"/>
                    </a:lnTo>
                    <a:lnTo>
                      <a:pt x="154" y="79"/>
                    </a:lnTo>
                    <a:lnTo>
                      <a:pt x="151" y="79"/>
                    </a:lnTo>
                    <a:lnTo>
                      <a:pt x="154" y="79"/>
                    </a:lnTo>
                    <a:lnTo>
                      <a:pt x="158" y="79"/>
                    </a:lnTo>
                    <a:lnTo>
                      <a:pt x="162" y="79"/>
                    </a:lnTo>
                    <a:lnTo>
                      <a:pt x="158" y="79"/>
                    </a:lnTo>
                    <a:lnTo>
                      <a:pt x="162" y="79"/>
                    </a:lnTo>
                    <a:lnTo>
                      <a:pt x="158" y="79"/>
                    </a:lnTo>
                    <a:lnTo>
                      <a:pt x="162" y="79"/>
                    </a:lnTo>
                    <a:lnTo>
                      <a:pt x="162" y="83"/>
                    </a:lnTo>
                    <a:lnTo>
                      <a:pt x="166" y="83"/>
                    </a:lnTo>
                    <a:lnTo>
                      <a:pt x="169" y="87"/>
                    </a:lnTo>
                    <a:lnTo>
                      <a:pt x="173" y="87"/>
                    </a:lnTo>
                    <a:lnTo>
                      <a:pt x="173" y="91"/>
                    </a:lnTo>
                    <a:lnTo>
                      <a:pt x="169" y="91"/>
                    </a:lnTo>
                    <a:lnTo>
                      <a:pt x="166" y="91"/>
                    </a:lnTo>
                    <a:lnTo>
                      <a:pt x="166" y="87"/>
                    </a:lnTo>
                    <a:lnTo>
                      <a:pt x="162" y="87"/>
                    </a:lnTo>
                    <a:lnTo>
                      <a:pt x="158" y="87"/>
                    </a:lnTo>
                    <a:lnTo>
                      <a:pt x="162" y="91"/>
                    </a:lnTo>
                    <a:lnTo>
                      <a:pt x="158" y="91"/>
                    </a:lnTo>
                    <a:lnTo>
                      <a:pt x="154" y="91"/>
                    </a:lnTo>
                    <a:lnTo>
                      <a:pt x="151" y="87"/>
                    </a:lnTo>
                    <a:lnTo>
                      <a:pt x="151" y="91"/>
                    </a:lnTo>
                    <a:lnTo>
                      <a:pt x="151" y="87"/>
                    </a:lnTo>
                    <a:lnTo>
                      <a:pt x="147" y="87"/>
                    </a:lnTo>
                    <a:lnTo>
                      <a:pt x="147" y="83"/>
                    </a:lnTo>
                    <a:lnTo>
                      <a:pt x="143" y="83"/>
                    </a:lnTo>
                    <a:lnTo>
                      <a:pt x="139" y="87"/>
                    </a:lnTo>
                    <a:lnTo>
                      <a:pt x="136" y="87"/>
                    </a:lnTo>
                    <a:lnTo>
                      <a:pt x="132" y="87"/>
                    </a:lnTo>
                    <a:lnTo>
                      <a:pt x="128" y="87"/>
                    </a:lnTo>
                    <a:lnTo>
                      <a:pt x="124" y="87"/>
                    </a:lnTo>
                    <a:lnTo>
                      <a:pt x="128" y="87"/>
                    </a:lnTo>
                    <a:lnTo>
                      <a:pt x="124" y="87"/>
                    </a:lnTo>
                    <a:lnTo>
                      <a:pt x="128" y="87"/>
                    </a:lnTo>
                    <a:lnTo>
                      <a:pt x="132" y="87"/>
                    </a:lnTo>
                    <a:lnTo>
                      <a:pt x="132" y="91"/>
                    </a:lnTo>
                    <a:lnTo>
                      <a:pt x="136" y="91"/>
                    </a:lnTo>
                    <a:lnTo>
                      <a:pt x="139" y="91"/>
                    </a:lnTo>
                    <a:lnTo>
                      <a:pt x="139" y="94"/>
                    </a:lnTo>
                    <a:lnTo>
                      <a:pt x="136" y="94"/>
                    </a:lnTo>
                    <a:lnTo>
                      <a:pt x="132" y="94"/>
                    </a:lnTo>
                    <a:lnTo>
                      <a:pt x="132" y="98"/>
                    </a:lnTo>
                    <a:lnTo>
                      <a:pt x="128" y="98"/>
                    </a:lnTo>
                    <a:lnTo>
                      <a:pt x="124" y="102"/>
                    </a:lnTo>
                    <a:lnTo>
                      <a:pt x="121" y="102"/>
                    </a:lnTo>
                    <a:lnTo>
                      <a:pt x="117" y="106"/>
                    </a:lnTo>
                    <a:lnTo>
                      <a:pt x="109" y="106"/>
                    </a:lnTo>
                    <a:lnTo>
                      <a:pt x="106" y="106"/>
                    </a:lnTo>
                    <a:lnTo>
                      <a:pt x="106" y="102"/>
                    </a:lnTo>
                    <a:lnTo>
                      <a:pt x="102" y="102"/>
                    </a:lnTo>
                    <a:lnTo>
                      <a:pt x="98" y="98"/>
                    </a:lnTo>
                    <a:lnTo>
                      <a:pt x="94" y="98"/>
                    </a:lnTo>
                    <a:lnTo>
                      <a:pt x="98" y="98"/>
                    </a:lnTo>
                    <a:lnTo>
                      <a:pt x="94" y="98"/>
                    </a:lnTo>
                    <a:lnTo>
                      <a:pt x="91" y="98"/>
                    </a:lnTo>
                    <a:lnTo>
                      <a:pt x="87" y="98"/>
                    </a:lnTo>
                    <a:lnTo>
                      <a:pt x="87" y="94"/>
                    </a:lnTo>
                    <a:lnTo>
                      <a:pt x="83" y="94"/>
                    </a:lnTo>
                    <a:lnTo>
                      <a:pt x="79" y="94"/>
                    </a:lnTo>
                    <a:lnTo>
                      <a:pt x="76" y="94"/>
                    </a:lnTo>
                    <a:lnTo>
                      <a:pt x="79" y="94"/>
                    </a:lnTo>
                    <a:lnTo>
                      <a:pt x="76" y="94"/>
                    </a:lnTo>
                    <a:lnTo>
                      <a:pt x="72" y="94"/>
                    </a:lnTo>
                    <a:lnTo>
                      <a:pt x="68" y="94"/>
                    </a:lnTo>
                    <a:lnTo>
                      <a:pt x="72" y="94"/>
                    </a:lnTo>
                    <a:lnTo>
                      <a:pt x="68" y="94"/>
                    </a:lnTo>
                    <a:lnTo>
                      <a:pt x="64" y="94"/>
                    </a:lnTo>
                    <a:lnTo>
                      <a:pt x="60" y="94"/>
                    </a:lnTo>
                    <a:lnTo>
                      <a:pt x="57" y="94"/>
                    </a:lnTo>
                    <a:lnTo>
                      <a:pt x="53" y="94"/>
                    </a:lnTo>
                    <a:lnTo>
                      <a:pt x="57" y="94"/>
                    </a:lnTo>
                    <a:lnTo>
                      <a:pt x="57" y="98"/>
                    </a:lnTo>
                    <a:lnTo>
                      <a:pt x="60" y="98"/>
                    </a:lnTo>
                    <a:lnTo>
                      <a:pt x="57" y="94"/>
                    </a:lnTo>
                    <a:lnTo>
                      <a:pt x="60" y="94"/>
                    </a:lnTo>
                    <a:lnTo>
                      <a:pt x="64" y="94"/>
                    </a:lnTo>
                    <a:lnTo>
                      <a:pt x="68" y="94"/>
                    </a:lnTo>
                    <a:lnTo>
                      <a:pt x="76" y="98"/>
                    </a:lnTo>
                    <a:lnTo>
                      <a:pt x="79" y="98"/>
                    </a:lnTo>
                    <a:lnTo>
                      <a:pt x="83" y="102"/>
                    </a:lnTo>
                    <a:lnTo>
                      <a:pt x="87" y="102"/>
                    </a:lnTo>
                    <a:lnTo>
                      <a:pt x="91" y="106"/>
                    </a:lnTo>
                    <a:lnTo>
                      <a:pt x="94" y="106"/>
                    </a:lnTo>
                    <a:lnTo>
                      <a:pt x="98" y="106"/>
                    </a:lnTo>
                    <a:lnTo>
                      <a:pt x="102" y="106"/>
                    </a:lnTo>
                    <a:lnTo>
                      <a:pt x="106" y="106"/>
                    </a:lnTo>
                    <a:lnTo>
                      <a:pt x="109" y="106"/>
                    </a:lnTo>
                    <a:lnTo>
                      <a:pt x="113" y="106"/>
                    </a:lnTo>
                    <a:lnTo>
                      <a:pt x="117" y="106"/>
                    </a:lnTo>
                    <a:lnTo>
                      <a:pt x="121" y="106"/>
                    </a:lnTo>
                    <a:lnTo>
                      <a:pt x="124" y="106"/>
                    </a:lnTo>
                    <a:lnTo>
                      <a:pt x="124" y="109"/>
                    </a:lnTo>
                    <a:lnTo>
                      <a:pt x="121" y="109"/>
                    </a:lnTo>
                    <a:lnTo>
                      <a:pt x="117" y="113"/>
                    </a:lnTo>
                    <a:lnTo>
                      <a:pt x="113" y="113"/>
                    </a:lnTo>
                    <a:lnTo>
                      <a:pt x="113" y="117"/>
                    </a:lnTo>
                    <a:lnTo>
                      <a:pt x="109" y="117"/>
                    </a:lnTo>
                    <a:lnTo>
                      <a:pt x="109" y="121"/>
                    </a:lnTo>
                    <a:lnTo>
                      <a:pt x="106" y="121"/>
                    </a:lnTo>
                    <a:lnTo>
                      <a:pt x="106" y="124"/>
                    </a:lnTo>
                    <a:lnTo>
                      <a:pt x="102" y="124"/>
                    </a:lnTo>
                    <a:lnTo>
                      <a:pt x="98" y="124"/>
                    </a:lnTo>
                    <a:lnTo>
                      <a:pt x="94" y="124"/>
                    </a:lnTo>
                    <a:lnTo>
                      <a:pt x="91" y="124"/>
                    </a:lnTo>
                    <a:lnTo>
                      <a:pt x="87" y="124"/>
                    </a:lnTo>
                    <a:lnTo>
                      <a:pt x="87" y="121"/>
                    </a:lnTo>
                    <a:lnTo>
                      <a:pt x="87" y="124"/>
                    </a:lnTo>
                    <a:lnTo>
                      <a:pt x="91" y="124"/>
                    </a:lnTo>
                    <a:lnTo>
                      <a:pt x="87" y="124"/>
                    </a:lnTo>
                    <a:lnTo>
                      <a:pt x="83" y="124"/>
                    </a:lnTo>
                    <a:lnTo>
                      <a:pt x="79" y="124"/>
                    </a:lnTo>
                    <a:lnTo>
                      <a:pt x="79" y="121"/>
                    </a:lnTo>
                    <a:lnTo>
                      <a:pt x="76" y="121"/>
                    </a:lnTo>
                    <a:lnTo>
                      <a:pt x="72" y="124"/>
                    </a:lnTo>
                    <a:lnTo>
                      <a:pt x="76" y="124"/>
                    </a:lnTo>
                    <a:lnTo>
                      <a:pt x="79" y="124"/>
                    </a:lnTo>
                    <a:lnTo>
                      <a:pt x="76" y="124"/>
                    </a:lnTo>
                    <a:lnTo>
                      <a:pt x="72" y="124"/>
                    </a:lnTo>
                    <a:lnTo>
                      <a:pt x="76" y="128"/>
                    </a:lnTo>
                    <a:lnTo>
                      <a:pt x="72" y="132"/>
                    </a:lnTo>
                    <a:lnTo>
                      <a:pt x="68" y="132"/>
                    </a:lnTo>
                    <a:lnTo>
                      <a:pt x="68" y="128"/>
                    </a:lnTo>
                    <a:lnTo>
                      <a:pt x="64" y="128"/>
                    </a:lnTo>
                    <a:lnTo>
                      <a:pt x="64" y="132"/>
                    </a:lnTo>
                    <a:lnTo>
                      <a:pt x="64" y="128"/>
                    </a:lnTo>
                    <a:lnTo>
                      <a:pt x="68" y="132"/>
                    </a:lnTo>
                    <a:lnTo>
                      <a:pt x="64" y="132"/>
                    </a:lnTo>
                    <a:lnTo>
                      <a:pt x="60" y="132"/>
                    </a:lnTo>
                    <a:lnTo>
                      <a:pt x="57" y="132"/>
                    </a:lnTo>
                    <a:lnTo>
                      <a:pt x="53" y="132"/>
                    </a:lnTo>
                    <a:lnTo>
                      <a:pt x="53" y="128"/>
                    </a:lnTo>
                    <a:lnTo>
                      <a:pt x="49" y="128"/>
                    </a:lnTo>
                    <a:lnTo>
                      <a:pt x="45" y="128"/>
                    </a:lnTo>
                    <a:lnTo>
                      <a:pt x="42" y="128"/>
                    </a:lnTo>
                    <a:lnTo>
                      <a:pt x="38" y="128"/>
                    </a:lnTo>
                    <a:lnTo>
                      <a:pt x="34" y="128"/>
                    </a:lnTo>
                    <a:lnTo>
                      <a:pt x="30" y="124"/>
                    </a:lnTo>
                    <a:lnTo>
                      <a:pt x="23" y="124"/>
                    </a:lnTo>
                    <a:lnTo>
                      <a:pt x="19" y="124"/>
                    </a:lnTo>
                    <a:lnTo>
                      <a:pt x="15" y="121"/>
                    </a:lnTo>
                    <a:lnTo>
                      <a:pt x="19" y="124"/>
                    </a:lnTo>
                    <a:lnTo>
                      <a:pt x="15" y="124"/>
                    </a:lnTo>
                    <a:lnTo>
                      <a:pt x="19" y="128"/>
                    </a:lnTo>
                    <a:lnTo>
                      <a:pt x="23" y="128"/>
                    </a:lnTo>
                    <a:lnTo>
                      <a:pt x="19" y="124"/>
                    </a:lnTo>
                    <a:lnTo>
                      <a:pt x="23" y="124"/>
                    </a:lnTo>
                    <a:lnTo>
                      <a:pt x="27" y="128"/>
                    </a:lnTo>
                    <a:lnTo>
                      <a:pt x="30" y="128"/>
                    </a:lnTo>
                    <a:lnTo>
                      <a:pt x="34" y="128"/>
                    </a:lnTo>
                    <a:lnTo>
                      <a:pt x="38" y="128"/>
                    </a:lnTo>
                    <a:lnTo>
                      <a:pt x="42" y="128"/>
                    </a:lnTo>
                    <a:lnTo>
                      <a:pt x="42" y="132"/>
                    </a:lnTo>
                    <a:lnTo>
                      <a:pt x="38" y="132"/>
                    </a:lnTo>
                    <a:lnTo>
                      <a:pt x="34" y="132"/>
                    </a:lnTo>
                    <a:lnTo>
                      <a:pt x="38" y="132"/>
                    </a:lnTo>
                    <a:lnTo>
                      <a:pt x="42" y="132"/>
                    </a:lnTo>
                    <a:lnTo>
                      <a:pt x="45" y="128"/>
                    </a:lnTo>
                    <a:lnTo>
                      <a:pt x="49" y="128"/>
                    </a:lnTo>
                    <a:lnTo>
                      <a:pt x="49" y="132"/>
                    </a:lnTo>
                    <a:lnTo>
                      <a:pt x="53" y="132"/>
                    </a:lnTo>
                    <a:lnTo>
                      <a:pt x="57" y="132"/>
                    </a:lnTo>
                    <a:lnTo>
                      <a:pt x="60" y="132"/>
                    </a:lnTo>
                    <a:lnTo>
                      <a:pt x="60" y="136"/>
                    </a:lnTo>
                    <a:lnTo>
                      <a:pt x="64" y="136"/>
                    </a:lnTo>
                    <a:lnTo>
                      <a:pt x="64" y="140"/>
                    </a:lnTo>
                    <a:lnTo>
                      <a:pt x="64" y="143"/>
                    </a:lnTo>
                    <a:lnTo>
                      <a:pt x="60" y="143"/>
                    </a:lnTo>
                    <a:lnTo>
                      <a:pt x="60" y="140"/>
                    </a:lnTo>
                    <a:lnTo>
                      <a:pt x="60" y="143"/>
                    </a:lnTo>
                    <a:lnTo>
                      <a:pt x="57" y="143"/>
                    </a:lnTo>
                    <a:lnTo>
                      <a:pt x="53" y="143"/>
                    </a:lnTo>
                    <a:lnTo>
                      <a:pt x="49" y="143"/>
                    </a:lnTo>
                    <a:lnTo>
                      <a:pt x="45" y="143"/>
                    </a:lnTo>
                    <a:lnTo>
                      <a:pt x="42" y="143"/>
                    </a:lnTo>
                    <a:lnTo>
                      <a:pt x="38" y="143"/>
                    </a:lnTo>
                    <a:lnTo>
                      <a:pt x="42" y="147"/>
                    </a:lnTo>
                    <a:lnTo>
                      <a:pt x="45" y="147"/>
                    </a:lnTo>
                    <a:lnTo>
                      <a:pt x="42" y="147"/>
                    </a:lnTo>
                    <a:lnTo>
                      <a:pt x="38" y="147"/>
                    </a:lnTo>
                    <a:lnTo>
                      <a:pt x="34" y="147"/>
                    </a:lnTo>
                    <a:lnTo>
                      <a:pt x="34" y="151"/>
                    </a:lnTo>
                    <a:lnTo>
                      <a:pt x="30" y="151"/>
                    </a:lnTo>
                    <a:lnTo>
                      <a:pt x="34" y="151"/>
                    </a:lnTo>
                    <a:lnTo>
                      <a:pt x="34" y="155"/>
                    </a:lnTo>
                    <a:lnTo>
                      <a:pt x="38" y="155"/>
                    </a:lnTo>
                    <a:lnTo>
                      <a:pt x="34" y="155"/>
                    </a:lnTo>
                    <a:lnTo>
                      <a:pt x="34" y="151"/>
                    </a:lnTo>
                    <a:lnTo>
                      <a:pt x="30" y="151"/>
                    </a:lnTo>
                    <a:lnTo>
                      <a:pt x="27" y="151"/>
                    </a:lnTo>
                    <a:lnTo>
                      <a:pt x="30" y="151"/>
                    </a:lnTo>
                    <a:lnTo>
                      <a:pt x="30" y="155"/>
                    </a:lnTo>
                    <a:lnTo>
                      <a:pt x="27" y="155"/>
                    </a:lnTo>
                    <a:lnTo>
                      <a:pt x="30" y="155"/>
                    </a:lnTo>
                    <a:lnTo>
                      <a:pt x="27" y="155"/>
                    </a:lnTo>
                    <a:lnTo>
                      <a:pt x="23" y="155"/>
                    </a:lnTo>
                    <a:lnTo>
                      <a:pt x="23" y="158"/>
                    </a:lnTo>
                    <a:lnTo>
                      <a:pt x="19" y="158"/>
                    </a:lnTo>
                    <a:lnTo>
                      <a:pt x="23" y="158"/>
                    </a:lnTo>
                    <a:lnTo>
                      <a:pt x="23" y="162"/>
                    </a:lnTo>
                    <a:lnTo>
                      <a:pt x="19" y="162"/>
                    </a:lnTo>
                    <a:lnTo>
                      <a:pt x="15" y="162"/>
                    </a:lnTo>
                    <a:lnTo>
                      <a:pt x="12" y="166"/>
                    </a:lnTo>
                    <a:lnTo>
                      <a:pt x="15" y="166"/>
                    </a:lnTo>
                    <a:lnTo>
                      <a:pt x="12" y="166"/>
                    </a:lnTo>
                    <a:lnTo>
                      <a:pt x="12" y="170"/>
                    </a:lnTo>
                    <a:lnTo>
                      <a:pt x="8" y="173"/>
                    </a:lnTo>
                    <a:lnTo>
                      <a:pt x="4" y="177"/>
                    </a:lnTo>
                    <a:lnTo>
                      <a:pt x="4" y="181"/>
                    </a:lnTo>
                    <a:lnTo>
                      <a:pt x="0" y="181"/>
                    </a:lnTo>
                    <a:lnTo>
                      <a:pt x="4" y="181"/>
                    </a:lnTo>
                    <a:lnTo>
                      <a:pt x="0" y="185"/>
                    </a:lnTo>
                    <a:lnTo>
                      <a:pt x="0" y="188"/>
                    </a:lnTo>
                    <a:lnTo>
                      <a:pt x="0" y="192"/>
                    </a:lnTo>
                    <a:lnTo>
                      <a:pt x="0" y="196"/>
                    </a:lnTo>
                    <a:lnTo>
                      <a:pt x="0" y="200"/>
                    </a:lnTo>
                    <a:lnTo>
                      <a:pt x="0" y="203"/>
                    </a:lnTo>
                    <a:lnTo>
                      <a:pt x="4" y="207"/>
                    </a:lnTo>
                    <a:lnTo>
                      <a:pt x="8" y="207"/>
                    </a:lnTo>
                    <a:lnTo>
                      <a:pt x="8" y="211"/>
                    </a:lnTo>
                    <a:lnTo>
                      <a:pt x="8" y="215"/>
                    </a:lnTo>
                    <a:lnTo>
                      <a:pt x="8" y="211"/>
                    </a:lnTo>
                    <a:lnTo>
                      <a:pt x="12" y="207"/>
                    </a:lnTo>
                    <a:lnTo>
                      <a:pt x="15" y="207"/>
                    </a:lnTo>
                    <a:lnTo>
                      <a:pt x="19" y="207"/>
                    </a:lnTo>
                    <a:lnTo>
                      <a:pt x="23" y="207"/>
                    </a:lnTo>
                    <a:lnTo>
                      <a:pt x="27" y="207"/>
                    </a:lnTo>
                    <a:lnTo>
                      <a:pt x="27" y="211"/>
                    </a:lnTo>
                    <a:lnTo>
                      <a:pt x="27" y="215"/>
                    </a:lnTo>
                    <a:lnTo>
                      <a:pt x="30" y="215"/>
                    </a:lnTo>
                    <a:lnTo>
                      <a:pt x="30" y="218"/>
                    </a:lnTo>
                    <a:lnTo>
                      <a:pt x="30" y="222"/>
                    </a:lnTo>
                    <a:lnTo>
                      <a:pt x="34" y="222"/>
                    </a:lnTo>
                    <a:lnTo>
                      <a:pt x="34" y="226"/>
                    </a:lnTo>
                    <a:lnTo>
                      <a:pt x="38" y="230"/>
                    </a:lnTo>
                    <a:lnTo>
                      <a:pt x="34" y="233"/>
                    </a:lnTo>
                    <a:lnTo>
                      <a:pt x="34" y="237"/>
                    </a:lnTo>
                    <a:lnTo>
                      <a:pt x="30" y="237"/>
                    </a:lnTo>
                    <a:lnTo>
                      <a:pt x="34" y="237"/>
                    </a:lnTo>
                    <a:lnTo>
                      <a:pt x="34" y="233"/>
                    </a:lnTo>
                    <a:lnTo>
                      <a:pt x="38" y="233"/>
                    </a:lnTo>
                    <a:lnTo>
                      <a:pt x="42" y="233"/>
                    </a:lnTo>
                    <a:lnTo>
                      <a:pt x="38" y="233"/>
                    </a:lnTo>
                    <a:lnTo>
                      <a:pt x="38" y="237"/>
                    </a:lnTo>
                    <a:lnTo>
                      <a:pt x="38" y="233"/>
                    </a:lnTo>
                    <a:lnTo>
                      <a:pt x="42" y="233"/>
                    </a:lnTo>
                    <a:lnTo>
                      <a:pt x="45" y="233"/>
                    </a:lnTo>
                    <a:lnTo>
                      <a:pt x="57" y="230"/>
                    </a:lnTo>
                    <a:lnTo>
                      <a:pt x="60" y="230"/>
                    </a:lnTo>
                    <a:lnTo>
                      <a:pt x="64" y="230"/>
                    </a:lnTo>
                    <a:lnTo>
                      <a:pt x="68" y="230"/>
                    </a:lnTo>
                    <a:lnTo>
                      <a:pt x="68" y="233"/>
                    </a:lnTo>
                    <a:lnTo>
                      <a:pt x="72" y="233"/>
                    </a:lnTo>
                    <a:lnTo>
                      <a:pt x="76" y="233"/>
                    </a:lnTo>
                    <a:lnTo>
                      <a:pt x="79" y="233"/>
                    </a:lnTo>
                    <a:lnTo>
                      <a:pt x="79" y="237"/>
                    </a:lnTo>
                    <a:lnTo>
                      <a:pt x="83" y="237"/>
                    </a:lnTo>
                    <a:lnTo>
                      <a:pt x="91" y="237"/>
                    </a:lnTo>
                    <a:lnTo>
                      <a:pt x="94" y="237"/>
                    </a:lnTo>
                    <a:lnTo>
                      <a:pt x="94" y="241"/>
                    </a:lnTo>
                    <a:lnTo>
                      <a:pt x="98" y="241"/>
                    </a:lnTo>
                    <a:lnTo>
                      <a:pt x="102" y="241"/>
                    </a:lnTo>
                    <a:lnTo>
                      <a:pt x="106" y="245"/>
                    </a:lnTo>
                    <a:lnTo>
                      <a:pt x="109" y="245"/>
                    </a:lnTo>
                    <a:lnTo>
                      <a:pt x="109" y="249"/>
                    </a:lnTo>
                    <a:lnTo>
                      <a:pt x="113" y="249"/>
                    </a:lnTo>
                    <a:lnTo>
                      <a:pt x="117" y="252"/>
                    </a:lnTo>
                    <a:lnTo>
                      <a:pt x="121" y="252"/>
                    </a:lnTo>
                    <a:lnTo>
                      <a:pt x="124" y="252"/>
                    </a:lnTo>
                    <a:lnTo>
                      <a:pt x="128" y="252"/>
                    </a:lnTo>
                    <a:lnTo>
                      <a:pt x="132" y="252"/>
                    </a:lnTo>
                    <a:lnTo>
                      <a:pt x="132" y="256"/>
                    </a:lnTo>
                    <a:lnTo>
                      <a:pt x="136" y="256"/>
                    </a:lnTo>
                    <a:lnTo>
                      <a:pt x="139" y="256"/>
                    </a:lnTo>
                    <a:lnTo>
                      <a:pt x="143" y="256"/>
                    </a:lnTo>
                    <a:lnTo>
                      <a:pt x="147" y="260"/>
                    </a:lnTo>
                    <a:lnTo>
                      <a:pt x="151" y="260"/>
                    </a:lnTo>
                    <a:lnTo>
                      <a:pt x="151" y="264"/>
                    </a:lnTo>
                    <a:lnTo>
                      <a:pt x="147" y="264"/>
                    </a:lnTo>
                    <a:lnTo>
                      <a:pt x="147" y="267"/>
                    </a:lnTo>
                    <a:lnTo>
                      <a:pt x="147" y="264"/>
                    </a:lnTo>
                    <a:lnTo>
                      <a:pt x="151" y="264"/>
                    </a:lnTo>
                    <a:lnTo>
                      <a:pt x="154" y="264"/>
                    </a:lnTo>
                    <a:lnTo>
                      <a:pt x="158" y="264"/>
                    </a:lnTo>
                    <a:lnTo>
                      <a:pt x="162" y="264"/>
                    </a:lnTo>
                    <a:lnTo>
                      <a:pt x="166" y="264"/>
                    </a:lnTo>
                    <a:lnTo>
                      <a:pt x="169" y="264"/>
                    </a:lnTo>
                    <a:lnTo>
                      <a:pt x="169" y="260"/>
                    </a:lnTo>
                    <a:lnTo>
                      <a:pt x="173" y="264"/>
                    </a:lnTo>
                    <a:lnTo>
                      <a:pt x="177" y="264"/>
                    </a:lnTo>
                    <a:lnTo>
                      <a:pt x="173" y="264"/>
                    </a:lnTo>
                    <a:lnTo>
                      <a:pt x="177" y="264"/>
                    </a:lnTo>
                    <a:lnTo>
                      <a:pt x="181" y="264"/>
                    </a:lnTo>
                    <a:lnTo>
                      <a:pt x="185" y="264"/>
                    </a:lnTo>
                    <a:lnTo>
                      <a:pt x="188" y="264"/>
                    </a:lnTo>
                    <a:lnTo>
                      <a:pt x="192" y="264"/>
                    </a:lnTo>
                    <a:lnTo>
                      <a:pt x="196" y="264"/>
                    </a:lnTo>
                    <a:lnTo>
                      <a:pt x="196" y="267"/>
                    </a:lnTo>
                    <a:lnTo>
                      <a:pt x="196" y="271"/>
                    </a:lnTo>
                    <a:lnTo>
                      <a:pt x="196" y="275"/>
                    </a:lnTo>
                    <a:lnTo>
                      <a:pt x="196" y="279"/>
                    </a:lnTo>
                    <a:lnTo>
                      <a:pt x="196" y="282"/>
                    </a:lnTo>
                    <a:lnTo>
                      <a:pt x="200" y="282"/>
                    </a:lnTo>
                    <a:lnTo>
                      <a:pt x="200" y="286"/>
                    </a:lnTo>
                    <a:lnTo>
                      <a:pt x="196" y="290"/>
                    </a:lnTo>
                    <a:lnTo>
                      <a:pt x="200" y="290"/>
                    </a:lnTo>
                    <a:lnTo>
                      <a:pt x="200" y="294"/>
                    </a:lnTo>
                    <a:lnTo>
                      <a:pt x="196" y="294"/>
                    </a:lnTo>
                    <a:lnTo>
                      <a:pt x="196" y="297"/>
                    </a:lnTo>
                    <a:lnTo>
                      <a:pt x="200" y="297"/>
                    </a:lnTo>
                    <a:lnTo>
                      <a:pt x="200" y="301"/>
                    </a:lnTo>
                    <a:lnTo>
                      <a:pt x="203" y="301"/>
                    </a:lnTo>
                    <a:lnTo>
                      <a:pt x="207" y="305"/>
                    </a:lnTo>
                    <a:lnTo>
                      <a:pt x="207" y="309"/>
                    </a:lnTo>
                    <a:lnTo>
                      <a:pt x="203" y="309"/>
                    </a:lnTo>
                    <a:lnTo>
                      <a:pt x="203" y="312"/>
                    </a:lnTo>
                    <a:lnTo>
                      <a:pt x="203" y="309"/>
                    </a:lnTo>
                    <a:lnTo>
                      <a:pt x="207" y="309"/>
                    </a:lnTo>
                    <a:lnTo>
                      <a:pt x="211" y="309"/>
                    </a:lnTo>
                    <a:lnTo>
                      <a:pt x="211" y="312"/>
                    </a:lnTo>
                    <a:lnTo>
                      <a:pt x="215" y="312"/>
                    </a:lnTo>
                    <a:lnTo>
                      <a:pt x="218" y="312"/>
                    </a:lnTo>
                    <a:lnTo>
                      <a:pt x="218" y="316"/>
                    </a:lnTo>
                    <a:lnTo>
                      <a:pt x="222" y="316"/>
                    </a:lnTo>
                    <a:lnTo>
                      <a:pt x="222" y="320"/>
                    </a:lnTo>
                    <a:lnTo>
                      <a:pt x="226" y="320"/>
                    </a:lnTo>
                    <a:lnTo>
                      <a:pt x="226" y="324"/>
                    </a:lnTo>
                    <a:lnTo>
                      <a:pt x="222" y="324"/>
                    </a:lnTo>
                    <a:lnTo>
                      <a:pt x="218" y="327"/>
                    </a:lnTo>
                    <a:lnTo>
                      <a:pt x="222" y="327"/>
                    </a:lnTo>
                    <a:lnTo>
                      <a:pt x="222" y="324"/>
                    </a:lnTo>
                    <a:lnTo>
                      <a:pt x="226" y="324"/>
                    </a:lnTo>
                    <a:lnTo>
                      <a:pt x="230" y="324"/>
                    </a:lnTo>
                    <a:lnTo>
                      <a:pt x="233" y="324"/>
                    </a:lnTo>
                    <a:lnTo>
                      <a:pt x="237" y="327"/>
                    </a:lnTo>
                    <a:lnTo>
                      <a:pt x="241" y="331"/>
                    </a:lnTo>
                    <a:lnTo>
                      <a:pt x="241" y="335"/>
                    </a:lnTo>
                    <a:lnTo>
                      <a:pt x="245" y="331"/>
                    </a:lnTo>
                    <a:lnTo>
                      <a:pt x="241" y="331"/>
                    </a:lnTo>
                    <a:lnTo>
                      <a:pt x="241" y="327"/>
                    </a:lnTo>
                    <a:lnTo>
                      <a:pt x="237" y="327"/>
                    </a:lnTo>
                    <a:lnTo>
                      <a:pt x="237" y="324"/>
                    </a:lnTo>
                    <a:lnTo>
                      <a:pt x="241" y="324"/>
                    </a:lnTo>
                    <a:lnTo>
                      <a:pt x="241" y="320"/>
                    </a:lnTo>
                    <a:lnTo>
                      <a:pt x="245" y="320"/>
                    </a:lnTo>
                    <a:lnTo>
                      <a:pt x="248" y="320"/>
                    </a:lnTo>
                    <a:lnTo>
                      <a:pt x="248" y="324"/>
                    </a:lnTo>
                    <a:lnTo>
                      <a:pt x="248" y="327"/>
                    </a:lnTo>
                    <a:lnTo>
                      <a:pt x="252" y="327"/>
                    </a:lnTo>
                    <a:lnTo>
                      <a:pt x="248" y="327"/>
                    </a:lnTo>
                    <a:lnTo>
                      <a:pt x="248" y="324"/>
                    </a:lnTo>
                    <a:lnTo>
                      <a:pt x="252" y="324"/>
                    </a:lnTo>
                    <a:lnTo>
                      <a:pt x="252" y="320"/>
                    </a:lnTo>
                    <a:lnTo>
                      <a:pt x="248" y="320"/>
                    </a:lnTo>
                    <a:lnTo>
                      <a:pt x="248" y="316"/>
                    </a:lnTo>
                    <a:lnTo>
                      <a:pt x="252" y="316"/>
                    </a:lnTo>
                    <a:lnTo>
                      <a:pt x="248" y="316"/>
                    </a:lnTo>
                    <a:lnTo>
                      <a:pt x="252" y="316"/>
                    </a:lnTo>
                    <a:lnTo>
                      <a:pt x="252" y="312"/>
                    </a:lnTo>
                    <a:lnTo>
                      <a:pt x="256" y="312"/>
                    </a:lnTo>
                    <a:lnTo>
                      <a:pt x="256" y="309"/>
                    </a:lnTo>
                    <a:lnTo>
                      <a:pt x="256" y="305"/>
                    </a:lnTo>
                    <a:lnTo>
                      <a:pt x="252" y="305"/>
                    </a:lnTo>
                    <a:lnTo>
                      <a:pt x="252" y="301"/>
                    </a:lnTo>
                    <a:lnTo>
                      <a:pt x="248" y="301"/>
                    </a:lnTo>
                    <a:lnTo>
                      <a:pt x="252" y="297"/>
                    </a:lnTo>
                    <a:lnTo>
                      <a:pt x="248" y="297"/>
                    </a:lnTo>
                    <a:lnTo>
                      <a:pt x="248" y="294"/>
                    </a:lnTo>
                    <a:lnTo>
                      <a:pt x="248" y="290"/>
                    </a:lnTo>
                    <a:lnTo>
                      <a:pt x="245" y="290"/>
                    </a:lnTo>
                    <a:lnTo>
                      <a:pt x="248" y="290"/>
                    </a:lnTo>
                    <a:lnTo>
                      <a:pt x="248" y="286"/>
                    </a:lnTo>
                    <a:lnTo>
                      <a:pt x="245" y="286"/>
                    </a:lnTo>
                    <a:lnTo>
                      <a:pt x="248" y="286"/>
                    </a:lnTo>
                    <a:lnTo>
                      <a:pt x="248" y="282"/>
                    </a:lnTo>
                    <a:lnTo>
                      <a:pt x="245" y="282"/>
                    </a:lnTo>
                    <a:lnTo>
                      <a:pt x="245" y="279"/>
                    </a:lnTo>
                    <a:lnTo>
                      <a:pt x="248" y="279"/>
                    </a:lnTo>
                    <a:lnTo>
                      <a:pt x="245" y="279"/>
                    </a:lnTo>
                    <a:lnTo>
                      <a:pt x="241" y="279"/>
                    </a:lnTo>
                    <a:lnTo>
                      <a:pt x="241" y="275"/>
                    </a:lnTo>
                    <a:lnTo>
                      <a:pt x="241" y="271"/>
                    </a:lnTo>
                    <a:lnTo>
                      <a:pt x="237" y="271"/>
                    </a:lnTo>
                    <a:lnTo>
                      <a:pt x="241" y="271"/>
                    </a:lnTo>
                    <a:lnTo>
                      <a:pt x="245" y="271"/>
                    </a:lnTo>
                    <a:lnTo>
                      <a:pt x="248" y="267"/>
                    </a:lnTo>
                    <a:lnTo>
                      <a:pt x="252" y="267"/>
                    </a:lnTo>
                    <a:lnTo>
                      <a:pt x="256" y="267"/>
                    </a:lnTo>
                    <a:lnTo>
                      <a:pt x="260" y="267"/>
                    </a:lnTo>
                    <a:lnTo>
                      <a:pt x="260" y="264"/>
                    </a:lnTo>
                    <a:lnTo>
                      <a:pt x="263" y="264"/>
                    </a:lnTo>
                    <a:lnTo>
                      <a:pt x="267" y="264"/>
                    </a:lnTo>
                    <a:lnTo>
                      <a:pt x="267" y="260"/>
                    </a:lnTo>
                    <a:lnTo>
                      <a:pt x="271" y="260"/>
                    </a:lnTo>
                    <a:lnTo>
                      <a:pt x="275" y="260"/>
                    </a:lnTo>
                    <a:lnTo>
                      <a:pt x="275" y="256"/>
                    </a:lnTo>
                    <a:lnTo>
                      <a:pt x="278" y="256"/>
                    </a:lnTo>
                    <a:lnTo>
                      <a:pt x="278" y="252"/>
                    </a:lnTo>
                    <a:lnTo>
                      <a:pt x="282" y="252"/>
                    </a:lnTo>
                    <a:lnTo>
                      <a:pt x="286" y="252"/>
                    </a:lnTo>
                    <a:lnTo>
                      <a:pt x="286" y="249"/>
                    </a:lnTo>
                    <a:lnTo>
                      <a:pt x="286" y="245"/>
                    </a:lnTo>
                    <a:lnTo>
                      <a:pt x="286" y="241"/>
                    </a:lnTo>
                    <a:lnTo>
                      <a:pt x="286" y="237"/>
                    </a:lnTo>
                    <a:lnTo>
                      <a:pt x="286" y="233"/>
                    </a:lnTo>
                    <a:lnTo>
                      <a:pt x="286" y="230"/>
                    </a:lnTo>
                    <a:lnTo>
                      <a:pt x="282" y="226"/>
                    </a:lnTo>
                    <a:lnTo>
                      <a:pt x="282" y="222"/>
                    </a:lnTo>
                    <a:lnTo>
                      <a:pt x="278" y="218"/>
                    </a:lnTo>
                    <a:lnTo>
                      <a:pt x="275" y="218"/>
                    </a:lnTo>
                    <a:lnTo>
                      <a:pt x="271" y="218"/>
                    </a:lnTo>
                    <a:lnTo>
                      <a:pt x="271" y="215"/>
                    </a:lnTo>
                    <a:lnTo>
                      <a:pt x="267" y="215"/>
                    </a:lnTo>
                    <a:lnTo>
                      <a:pt x="263" y="215"/>
                    </a:lnTo>
                    <a:lnTo>
                      <a:pt x="263" y="211"/>
                    </a:lnTo>
                    <a:lnTo>
                      <a:pt x="260" y="211"/>
                    </a:lnTo>
                    <a:lnTo>
                      <a:pt x="256" y="211"/>
                    </a:lnTo>
                    <a:lnTo>
                      <a:pt x="260" y="211"/>
                    </a:lnTo>
                    <a:lnTo>
                      <a:pt x="256" y="211"/>
                    </a:lnTo>
                    <a:lnTo>
                      <a:pt x="256" y="207"/>
                    </a:lnTo>
                    <a:lnTo>
                      <a:pt x="256" y="203"/>
                    </a:lnTo>
                    <a:lnTo>
                      <a:pt x="260" y="203"/>
                    </a:lnTo>
                    <a:lnTo>
                      <a:pt x="263" y="203"/>
                    </a:lnTo>
                    <a:lnTo>
                      <a:pt x="263" y="200"/>
                    </a:lnTo>
                    <a:lnTo>
                      <a:pt x="267" y="200"/>
                    </a:lnTo>
                    <a:lnTo>
                      <a:pt x="267" y="196"/>
                    </a:lnTo>
                    <a:lnTo>
                      <a:pt x="263" y="196"/>
                    </a:lnTo>
                    <a:lnTo>
                      <a:pt x="267" y="196"/>
                    </a:lnTo>
                    <a:lnTo>
                      <a:pt x="267" y="192"/>
                    </a:lnTo>
                    <a:lnTo>
                      <a:pt x="271" y="192"/>
                    </a:lnTo>
                    <a:lnTo>
                      <a:pt x="271" y="196"/>
                    </a:lnTo>
                    <a:lnTo>
                      <a:pt x="275" y="196"/>
                    </a:lnTo>
                    <a:lnTo>
                      <a:pt x="271" y="192"/>
                    </a:lnTo>
                    <a:lnTo>
                      <a:pt x="275" y="192"/>
                    </a:lnTo>
                    <a:lnTo>
                      <a:pt x="275" y="188"/>
                    </a:lnTo>
                    <a:lnTo>
                      <a:pt x="278" y="188"/>
                    </a:lnTo>
                    <a:lnTo>
                      <a:pt x="282" y="185"/>
                    </a:lnTo>
                    <a:lnTo>
                      <a:pt x="278" y="185"/>
                    </a:lnTo>
                    <a:lnTo>
                      <a:pt x="275" y="185"/>
                    </a:lnTo>
                    <a:lnTo>
                      <a:pt x="275" y="188"/>
                    </a:lnTo>
                    <a:lnTo>
                      <a:pt x="271" y="188"/>
                    </a:lnTo>
                    <a:lnTo>
                      <a:pt x="271" y="185"/>
                    </a:lnTo>
                    <a:lnTo>
                      <a:pt x="271" y="181"/>
                    </a:lnTo>
                    <a:lnTo>
                      <a:pt x="267" y="181"/>
                    </a:lnTo>
                    <a:lnTo>
                      <a:pt x="271" y="181"/>
                    </a:lnTo>
                    <a:lnTo>
                      <a:pt x="275" y="181"/>
                    </a:lnTo>
                    <a:lnTo>
                      <a:pt x="271" y="177"/>
                    </a:lnTo>
                    <a:lnTo>
                      <a:pt x="271" y="181"/>
                    </a:lnTo>
                    <a:lnTo>
                      <a:pt x="267" y="181"/>
                    </a:lnTo>
                    <a:lnTo>
                      <a:pt x="267" y="177"/>
                    </a:lnTo>
                    <a:lnTo>
                      <a:pt x="271" y="177"/>
                    </a:lnTo>
                    <a:lnTo>
                      <a:pt x="271" y="173"/>
                    </a:lnTo>
                    <a:lnTo>
                      <a:pt x="267" y="173"/>
                    </a:lnTo>
                    <a:lnTo>
                      <a:pt x="267" y="177"/>
                    </a:lnTo>
                    <a:lnTo>
                      <a:pt x="263" y="177"/>
                    </a:lnTo>
                    <a:lnTo>
                      <a:pt x="267" y="173"/>
                    </a:lnTo>
                    <a:lnTo>
                      <a:pt x="263" y="173"/>
                    </a:lnTo>
                    <a:lnTo>
                      <a:pt x="260" y="177"/>
                    </a:lnTo>
                    <a:lnTo>
                      <a:pt x="260" y="173"/>
                    </a:lnTo>
                    <a:lnTo>
                      <a:pt x="263" y="173"/>
                    </a:lnTo>
                    <a:lnTo>
                      <a:pt x="267" y="170"/>
                    </a:lnTo>
                    <a:lnTo>
                      <a:pt x="267" y="166"/>
                    </a:lnTo>
                    <a:lnTo>
                      <a:pt x="271" y="166"/>
                    </a:lnTo>
                    <a:lnTo>
                      <a:pt x="271" y="162"/>
                    </a:lnTo>
                    <a:lnTo>
                      <a:pt x="267" y="162"/>
                    </a:lnTo>
                    <a:lnTo>
                      <a:pt x="263" y="162"/>
                    </a:lnTo>
                    <a:lnTo>
                      <a:pt x="263" y="158"/>
                    </a:lnTo>
                    <a:lnTo>
                      <a:pt x="263" y="155"/>
                    </a:lnTo>
                    <a:lnTo>
                      <a:pt x="260" y="155"/>
                    </a:lnTo>
                    <a:lnTo>
                      <a:pt x="260" y="151"/>
                    </a:lnTo>
                    <a:lnTo>
                      <a:pt x="263" y="151"/>
                    </a:lnTo>
                    <a:lnTo>
                      <a:pt x="267" y="147"/>
                    </a:lnTo>
                    <a:lnTo>
                      <a:pt x="271" y="147"/>
                    </a:lnTo>
                    <a:lnTo>
                      <a:pt x="275" y="147"/>
                    </a:lnTo>
                    <a:lnTo>
                      <a:pt x="278" y="147"/>
                    </a:lnTo>
                    <a:lnTo>
                      <a:pt x="282" y="147"/>
                    </a:lnTo>
                    <a:lnTo>
                      <a:pt x="286" y="147"/>
                    </a:lnTo>
                    <a:lnTo>
                      <a:pt x="286" y="151"/>
                    </a:lnTo>
                    <a:lnTo>
                      <a:pt x="290" y="151"/>
                    </a:lnTo>
                    <a:lnTo>
                      <a:pt x="293" y="151"/>
                    </a:lnTo>
                    <a:lnTo>
                      <a:pt x="301" y="151"/>
                    </a:lnTo>
                    <a:lnTo>
                      <a:pt x="297" y="155"/>
                    </a:lnTo>
                    <a:lnTo>
                      <a:pt x="301" y="155"/>
                    </a:lnTo>
                    <a:lnTo>
                      <a:pt x="301" y="151"/>
                    </a:lnTo>
                    <a:lnTo>
                      <a:pt x="305" y="151"/>
                    </a:lnTo>
                    <a:lnTo>
                      <a:pt x="309" y="151"/>
                    </a:lnTo>
                    <a:lnTo>
                      <a:pt x="312" y="151"/>
                    </a:lnTo>
                    <a:lnTo>
                      <a:pt x="316" y="155"/>
                    </a:lnTo>
                    <a:lnTo>
                      <a:pt x="320" y="155"/>
                    </a:lnTo>
                    <a:lnTo>
                      <a:pt x="316" y="155"/>
                    </a:lnTo>
                    <a:lnTo>
                      <a:pt x="316" y="151"/>
                    </a:lnTo>
                    <a:lnTo>
                      <a:pt x="320" y="151"/>
                    </a:lnTo>
                    <a:lnTo>
                      <a:pt x="324" y="151"/>
                    </a:lnTo>
                    <a:lnTo>
                      <a:pt x="327" y="151"/>
                    </a:lnTo>
                    <a:lnTo>
                      <a:pt x="331" y="151"/>
                    </a:lnTo>
                    <a:lnTo>
                      <a:pt x="331" y="147"/>
                    </a:lnTo>
                    <a:lnTo>
                      <a:pt x="335" y="151"/>
                    </a:lnTo>
                    <a:lnTo>
                      <a:pt x="339" y="151"/>
                    </a:lnTo>
                    <a:lnTo>
                      <a:pt x="339" y="155"/>
                    </a:lnTo>
                    <a:lnTo>
                      <a:pt x="342" y="155"/>
                    </a:lnTo>
                    <a:lnTo>
                      <a:pt x="346" y="155"/>
                    </a:lnTo>
                    <a:lnTo>
                      <a:pt x="350" y="155"/>
                    </a:lnTo>
                    <a:lnTo>
                      <a:pt x="350" y="158"/>
                    </a:lnTo>
                    <a:lnTo>
                      <a:pt x="346" y="158"/>
                    </a:lnTo>
                    <a:lnTo>
                      <a:pt x="350" y="158"/>
                    </a:lnTo>
                    <a:lnTo>
                      <a:pt x="354" y="158"/>
                    </a:lnTo>
                    <a:lnTo>
                      <a:pt x="357" y="162"/>
                    </a:lnTo>
                    <a:lnTo>
                      <a:pt x="354" y="162"/>
                    </a:lnTo>
                    <a:lnTo>
                      <a:pt x="357" y="162"/>
                    </a:lnTo>
                    <a:lnTo>
                      <a:pt x="361" y="162"/>
                    </a:lnTo>
                    <a:lnTo>
                      <a:pt x="365" y="162"/>
                    </a:lnTo>
                    <a:lnTo>
                      <a:pt x="361" y="162"/>
                    </a:lnTo>
                    <a:lnTo>
                      <a:pt x="361" y="166"/>
                    </a:lnTo>
                    <a:lnTo>
                      <a:pt x="365" y="166"/>
                    </a:lnTo>
                    <a:lnTo>
                      <a:pt x="365" y="170"/>
                    </a:lnTo>
                    <a:lnTo>
                      <a:pt x="369" y="170"/>
                    </a:lnTo>
                    <a:lnTo>
                      <a:pt x="372" y="170"/>
                    </a:lnTo>
                    <a:lnTo>
                      <a:pt x="376" y="170"/>
                    </a:lnTo>
                    <a:lnTo>
                      <a:pt x="380" y="170"/>
                    </a:lnTo>
                    <a:lnTo>
                      <a:pt x="380" y="173"/>
                    </a:lnTo>
                    <a:lnTo>
                      <a:pt x="380" y="170"/>
                    </a:lnTo>
                    <a:lnTo>
                      <a:pt x="384" y="170"/>
                    </a:lnTo>
                    <a:lnTo>
                      <a:pt x="387" y="170"/>
                    </a:lnTo>
                    <a:lnTo>
                      <a:pt x="387" y="173"/>
                    </a:lnTo>
                    <a:lnTo>
                      <a:pt x="391" y="173"/>
                    </a:lnTo>
                    <a:lnTo>
                      <a:pt x="395" y="173"/>
                    </a:lnTo>
                    <a:lnTo>
                      <a:pt x="395" y="170"/>
                    </a:lnTo>
                    <a:lnTo>
                      <a:pt x="399" y="170"/>
                    </a:lnTo>
                    <a:lnTo>
                      <a:pt x="399" y="173"/>
                    </a:lnTo>
                    <a:lnTo>
                      <a:pt x="399" y="177"/>
                    </a:lnTo>
                    <a:lnTo>
                      <a:pt x="395" y="177"/>
                    </a:lnTo>
                    <a:lnTo>
                      <a:pt x="395" y="181"/>
                    </a:lnTo>
                    <a:lnTo>
                      <a:pt x="391" y="181"/>
                    </a:lnTo>
                    <a:lnTo>
                      <a:pt x="395" y="181"/>
                    </a:lnTo>
                    <a:lnTo>
                      <a:pt x="395" y="185"/>
                    </a:lnTo>
                    <a:lnTo>
                      <a:pt x="395" y="188"/>
                    </a:lnTo>
                    <a:lnTo>
                      <a:pt x="391" y="188"/>
                    </a:lnTo>
                    <a:lnTo>
                      <a:pt x="387" y="188"/>
                    </a:lnTo>
                    <a:lnTo>
                      <a:pt x="384" y="188"/>
                    </a:lnTo>
                    <a:lnTo>
                      <a:pt x="380" y="188"/>
                    </a:lnTo>
                    <a:lnTo>
                      <a:pt x="376" y="188"/>
                    </a:lnTo>
                    <a:lnTo>
                      <a:pt x="380" y="188"/>
                    </a:lnTo>
                    <a:lnTo>
                      <a:pt x="384" y="188"/>
                    </a:lnTo>
                    <a:lnTo>
                      <a:pt x="387" y="188"/>
                    </a:lnTo>
                    <a:lnTo>
                      <a:pt x="391" y="188"/>
                    </a:lnTo>
                    <a:lnTo>
                      <a:pt x="395" y="188"/>
                    </a:lnTo>
                    <a:lnTo>
                      <a:pt x="395" y="192"/>
                    </a:lnTo>
                    <a:lnTo>
                      <a:pt x="399" y="192"/>
                    </a:lnTo>
                    <a:lnTo>
                      <a:pt x="395" y="196"/>
                    </a:lnTo>
                    <a:lnTo>
                      <a:pt x="395" y="200"/>
                    </a:lnTo>
                    <a:lnTo>
                      <a:pt x="399" y="200"/>
                    </a:lnTo>
                    <a:lnTo>
                      <a:pt x="402" y="200"/>
                    </a:lnTo>
                    <a:lnTo>
                      <a:pt x="399" y="200"/>
                    </a:lnTo>
                    <a:lnTo>
                      <a:pt x="399" y="203"/>
                    </a:lnTo>
                    <a:lnTo>
                      <a:pt x="399" y="200"/>
                    </a:lnTo>
                    <a:lnTo>
                      <a:pt x="399" y="203"/>
                    </a:lnTo>
                    <a:lnTo>
                      <a:pt x="399" y="207"/>
                    </a:lnTo>
                    <a:lnTo>
                      <a:pt x="395" y="207"/>
                    </a:lnTo>
                    <a:lnTo>
                      <a:pt x="395" y="203"/>
                    </a:lnTo>
                    <a:lnTo>
                      <a:pt x="391" y="203"/>
                    </a:lnTo>
                    <a:lnTo>
                      <a:pt x="391" y="207"/>
                    </a:lnTo>
                    <a:lnTo>
                      <a:pt x="387" y="207"/>
                    </a:lnTo>
                    <a:lnTo>
                      <a:pt x="391" y="207"/>
                    </a:lnTo>
                    <a:lnTo>
                      <a:pt x="391" y="211"/>
                    </a:lnTo>
                    <a:lnTo>
                      <a:pt x="395" y="207"/>
                    </a:lnTo>
                    <a:lnTo>
                      <a:pt x="399" y="207"/>
                    </a:lnTo>
                    <a:lnTo>
                      <a:pt x="402" y="203"/>
                    </a:lnTo>
                    <a:lnTo>
                      <a:pt x="406" y="203"/>
                    </a:lnTo>
                    <a:lnTo>
                      <a:pt x="410" y="203"/>
                    </a:lnTo>
                    <a:lnTo>
                      <a:pt x="414" y="207"/>
                    </a:lnTo>
                    <a:lnTo>
                      <a:pt x="417" y="211"/>
                    </a:lnTo>
                    <a:lnTo>
                      <a:pt x="417" y="215"/>
                    </a:lnTo>
                    <a:lnTo>
                      <a:pt x="417" y="218"/>
                    </a:lnTo>
                    <a:lnTo>
                      <a:pt x="414" y="218"/>
                    </a:lnTo>
                    <a:lnTo>
                      <a:pt x="410" y="218"/>
                    </a:lnTo>
                    <a:lnTo>
                      <a:pt x="406" y="218"/>
                    </a:lnTo>
                    <a:lnTo>
                      <a:pt x="402" y="222"/>
                    </a:lnTo>
                    <a:lnTo>
                      <a:pt x="399" y="222"/>
                    </a:lnTo>
                    <a:lnTo>
                      <a:pt x="402" y="222"/>
                    </a:lnTo>
                    <a:lnTo>
                      <a:pt x="406" y="218"/>
                    </a:lnTo>
                    <a:lnTo>
                      <a:pt x="410" y="218"/>
                    </a:lnTo>
                    <a:lnTo>
                      <a:pt x="414" y="218"/>
                    </a:lnTo>
                    <a:lnTo>
                      <a:pt x="417" y="218"/>
                    </a:lnTo>
                    <a:lnTo>
                      <a:pt x="417" y="215"/>
                    </a:lnTo>
                    <a:lnTo>
                      <a:pt x="417" y="211"/>
                    </a:lnTo>
                    <a:lnTo>
                      <a:pt x="421" y="211"/>
                    </a:lnTo>
                    <a:lnTo>
                      <a:pt x="421" y="215"/>
                    </a:lnTo>
                    <a:lnTo>
                      <a:pt x="425" y="215"/>
                    </a:lnTo>
                    <a:lnTo>
                      <a:pt x="421" y="215"/>
                    </a:lnTo>
                    <a:lnTo>
                      <a:pt x="421" y="218"/>
                    </a:lnTo>
                    <a:lnTo>
                      <a:pt x="417" y="218"/>
                    </a:lnTo>
                    <a:lnTo>
                      <a:pt x="421" y="218"/>
                    </a:lnTo>
                    <a:lnTo>
                      <a:pt x="421" y="215"/>
                    </a:lnTo>
                    <a:lnTo>
                      <a:pt x="425" y="215"/>
                    </a:lnTo>
                    <a:lnTo>
                      <a:pt x="425" y="211"/>
                    </a:lnTo>
                    <a:lnTo>
                      <a:pt x="425" y="215"/>
                    </a:lnTo>
                    <a:lnTo>
                      <a:pt x="425" y="218"/>
                    </a:lnTo>
                    <a:lnTo>
                      <a:pt x="425" y="222"/>
                    </a:lnTo>
                    <a:lnTo>
                      <a:pt x="425" y="218"/>
                    </a:lnTo>
                    <a:lnTo>
                      <a:pt x="429" y="215"/>
                    </a:lnTo>
                    <a:lnTo>
                      <a:pt x="433" y="215"/>
                    </a:lnTo>
                    <a:lnTo>
                      <a:pt x="436" y="215"/>
                    </a:lnTo>
                    <a:lnTo>
                      <a:pt x="436" y="211"/>
                    </a:lnTo>
                    <a:lnTo>
                      <a:pt x="440" y="211"/>
                    </a:lnTo>
                    <a:lnTo>
                      <a:pt x="444" y="211"/>
                    </a:lnTo>
                    <a:lnTo>
                      <a:pt x="444" y="207"/>
                    </a:lnTo>
                    <a:lnTo>
                      <a:pt x="448" y="207"/>
                    </a:lnTo>
                    <a:lnTo>
                      <a:pt x="451" y="207"/>
                    </a:lnTo>
                    <a:lnTo>
                      <a:pt x="455" y="211"/>
                    </a:lnTo>
                    <a:lnTo>
                      <a:pt x="451" y="211"/>
                    </a:lnTo>
                    <a:lnTo>
                      <a:pt x="451" y="215"/>
                    </a:lnTo>
                    <a:lnTo>
                      <a:pt x="455" y="211"/>
                    </a:lnTo>
                    <a:lnTo>
                      <a:pt x="451" y="211"/>
                    </a:lnTo>
                    <a:lnTo>
                      <a:pt x="455" y="211"/>
                    </a:lnTo>
                    <a:lnTo>
                      <a:pt x="455" y="207"/>
                    </a:lnTo>
                    <a:lnTo>
                      <a:pt x="451" y="207"/>
                    </a:lnTo>
                    <a:lnTo>
                      <a:pt x="455" y="207"/>
                    </a:lnTo>
                    <a:lnTo>
                      <a:pt x="451" y="203"/>
                    </a:lnTo>
                    <a:lnTo>
                      <a:pt x="455" y="203"/>
                    </a:lnTo>
                    <a:lnTo>
                      <a:pt x="459" y="203"/>
                    </a:lnTo>
                    <a:lnTo>
                      <a:pt x="463" y="203"/>
                    </a:lnTo>
                    <a:lnTo>
                      <a:pt x="459" y="203"/>
                    </a:lnTo>
                    <a:lnTo>
                      <a:pt x="459" y="200"/>
                    </a:lnTo>
                    <a:lnTo>
                      <a:pt x="455" y="200"/>
                    </a:lnTo>
                    <a:lnTo>
                      <a:pt x="459" y="200"/>
                    </a:lnTo>
                    <a:lnTo>
                      <a:pt x="459" y="196"/>
                    </a:lnTo>
                    <a:lnTo>
                      <a:pt x="459" y="200"/>
                    </a:lnTo>
                    <a:lnTo>
                      <a:pt x="463" y="200"/>
                    </a:lnTo>
                    <a:lnTo>
                      <a:pt x="463" y="196"/>
                    </a:lnTo>
                    <a:lnTo>
                      <a:pt x="459" y="196"/>
                    </a:lnTo>
                    <a:lnTo>
                      <a:pt x="463" y="196"/>
                    </a:lnTo>
                    <a:lnTo>
                      <a:pt x="466" y="196"/>
                    </a:lnTo>
                    <a:lnTo>
                      <a:pt x="470" y="196"/>
                    </a:lnTo>
                    <a:lnTo>
                      <a:pt x="466" y="196"/>
                    </a:lnTo>
                    <a:lnTo>
                      <a:pt x="463" y="196"/>
                    </a:lnTo>
                    <a:lnTo>
                      <a:pt x="459" y="192"/>
                    </a:lnTo>
                    <a:lnTo>
                      <a:pt x="463" y="192"/>
                    </a:lnTo>
                    <a:lnTo>
                      <a:pt x="463" y="188"/>
                    </a:lnTo>
                    <a:lnTo>
                      <a:pt x="466" y="192"/>
                    </a:lnTo>
                    <a:lnTo>
                      <a:pt x="470" y="192"/>
                    </a:lnTo>
                    <a:lnTo>
                      <a:pt x="466" y="192"/>
                    </a:lnTo>
                    <a:lnTo>
                      <a:pt x="466" y="188"/>
                    </a:lnTo>
                    <a:lnTo>
                      <a:pt x="470" y="185"/>
                    </a:lnTo>
                    <a:lnTo>
                      <a:pt x="470" y="181"/>
                    </a:lnTo>
                    <a:lnTo>
                      <a:pt x="474" y="181"/>
                    </a:lnTo>
                    <a:lnTo>
                      <a:pt x="474" y="185"/>
                    </a:lnTo>
                    <a:lnTo>
                      <a:pt x="478" y="185"/>
                    </a:lnTo>
                    <a:lnTo>
                      <a:pt x="474" y="185"/>
                    </a:lnTo>
                    <a:lnTo>
                      <a:pt x="478" y="185"/>
                    </a:lnTo>
                    <a:lnTo>
                      <a:pt x="478" y="188"/>
                    </a:lnTo>
                    <a:lnTo>
                      <a:pt x="474" y="188"/>
                    </a:lnTo>
                    <a:lnTo>
                      <a:pt x="470" y="188"/>
                    </a:lnTo>
                    <a:lnTo>
                      <a:pt x="474" y="188"/>
                    </a:lnTo>
                    <a:lnTo>
                      <a:pt x="478" y="188"/>
                    </a:lnTo>
                    <a:lnTo>
                      <a:pt x="478" y="185"/>
                    </a:lnTo>
                    <a:lnTo>
                      <a:pt x="478" y="188"/>
                    </a:lnTo>
                    <a:lnTo>
                      <a:pt x="481" y="188"/>
                    </a:lnTo>
                    <a:lnTo>
                      <a:pt x="481" y="192"/>
                    </a:lnTo>
                    <a:lnTo>
                      <a:pt x="481" y="196"/>
                    </a:lnTo>
                    <a:lnTo>
                      <a:pt x="485" y="196"/>
                    </a:lnTo>
                    <a:lnTo>
                      <a:pt x="485" y="192"/>
                    </a:lnTo>
                    <a:lnTo>
                      <a:pt x="489" y="196"/>
                    </a:lnTo>
                    <a:lnTo>
                      <a:pt x="485" y="196"/>
                    </a:lnTo>
                    <a:lnTo>
                      <a:pt x="481" y="196"/>
                    </a:lnTo>
                    <a:lnTo>
                      <a:pt x="489" y="196"/>
                    </a:lnTo>
                    <a:lnTo>
                      <a:pt x="489" y="200"/>
                    </a:lnTo>
                    <a:lnTo>
                      <a:pt x="485" y="200"/>
                    </a:lnTo>
                    <a:lnTo>
                      <a:pt x="489" y="200"/>
                    </a:lnTo>
                    <a:lnTo>
                      <a:pt x="493" y="200"/>
                    </a:lnTo>
                    <a:lnTo>
                      <a:pt x="493" y="203"/>
                    </a:lnTo>
                    <a:lnTo>
                      <a:pt x="489" y="203"/>
                    </a:lnTo>
                    <a:lnTo>
                      <a:pt x="485" y="203"/>
                    </a:lnTo>
                    <a:lnTo>
                      <a:pt x="489" y="203"/>
                    </a:lnTo>
                    <a:lnTo>
                      <a:pt x="493" y="203"/>
                    </a:lnTo>
                    <a:lnTo>
                      <a:pt x="496" y="203"/>
                    </a:lnTo>
                    <a:lnTo>
                      <a:pt x="493" y="203"/>
                    </a:lnTo>
                    <a:lnTo>
                      <a:pt x="496" y="203"/>
                    </a:lnTo>
                    <a:lnTo>
                      <a:pt x="496" y="207"/>
                    </a:lnTo>
                    <a:lnTo>
                      <a:pt x="500" y="207"/>
                    </a:lnTo>
                    <a:lnTo>
                      <a:pt x="504" y="207"/>
                    </a:lnTo>
                    <a:lnTo>
                      <a:pt x="500" y="211"/>
                    </a:lnTo>
                    <a:lnTo>
                      <a:pt x="496" y="211"/>
                    </a:lnTo>
                    <a:lnTo>
                      <a:pt x="493" y="211"/>
                    </a:lnTo>
                    <a:lnTo>
                      <a:pt x="493" y="215"/>
                    </a:lnTo>
                    <a:lnTo>
                      <a:pt x="489" y="215"/>
                    </a:lnTo>
                    <a:lnTo>
                      <a:pt x="493" y="215"/>
                    </a:lnTo>
                    <a:lnTo>
                      <a:pt x="493" y="211"/>
                    </a:lnTo>
                    <a:lnTo>
                      <a:pt x="496" y="211"/>
                    </a:lnTo>
                    <a:lnTo>
                      <a:pt x="500" y="211"/>
                    </a:lnTo>
                    <a:lnTo>
                      <a:pt x="504" y="211"/>
                    </a:lnTo>
                    <a:lnTo>
                      <a:pt x="508" y="211"/>
                    </a:lnTo>
                    <a:lnTo>
                      <a:pt x="504" y="215"/>
                    </a:lnTo>
                    <a:lnTo>
                      <a:pt x="508" y="215"/>
                    </a:lnTo>
                    <a:lnTo>
                      <a:pt x="504" y="215"/>
                    </a:lnTo>
                    <a:lnTo>
                      <a:pt x="500" y="218"/>
                    </a:lnTo>
                    <a:lnTo>
                      <a:pt x="496" y="218"/>
                    </a:lnTo>
                    <a:lnTo>
                      <a:pt x="493" y="218"/>
                    </a:lnTo>
                    <a:lnTo>
                      <a:pt x="496" y="218"/>
                    </a:lnTo>
                    <a:lnTo>
                      <a:pt x="500" y="218"/>
                    </a:lnTo>
                    <a:lnTo>
                      <a:pt x="504" y="218"/>
                    </a:lnTo>
                    <a:lnTo>
                      <a:pt x="508" y="218"/>
                    </a:lnTo>
                    <a:lnTo>
                      <a:pt x="508" y="215"/>
                    </a:lnTo>
                    <a:lnTo>
                      <a:pt x="508" y="218"/>
                    </a:lnTo>
                    <a:lnTo>
                      <a:pt x="511" y="218"/>
                    </a:lnTo>
                    <a:lnTo>
                      <a:pt x="508" y="218"/>
                    </a:lnTo>
                    <a:lnTo>
                      <a:pt x="504" y="218"/>
                    </a:lnTo>
                    <a:lnTo>
                      <a:pt x="508" y="218"/>
                    </a:lnTo>
                    <a:lnTo>
                      <a:pt x="511" y="218"/>
                    </a:lnTo>
                    <a:lnTo>
                      <a:pt x="515" y="218"/>
                    </a:lnTo>
                    <a:lnTo>
                      <a:pt x="515" y="222"/>
                    </a:lnTo>
                    <a:lnTo>
                      <a:pt x="511" y="222"/>
                    </a:lnTo>
                    <a:lnTo>
                      <a:pt x="515" y="222"/>
                    </a:lnTo>
                    <a:lnTo>
                      <a:pt x="519" y="226"/>
                    </a:lnTo>
                    <a:lnTo>
                      <a:pt x="515" y="226"/>
                    </a:lnTo>
                    <a:lnTo>
                      <a:pt x="511" y="226"/>
                    </a:lnTo>
                    <a:lnTo>
                      <a:pt x="508" y="226"/>
                    </a:lnTo>
                    <a:lnTo>
                      <a:pt x="511" y="230"/>
                    </a:lnTo>
                    <a:lnTo>
                      <a:pt x="511" y="226"/>
                    </a:lnTo>
                    <a:lnTo>
                      <a:pt x="515" y="226"/>
                    </a:lnTo>
                    <a:lnTo>
                      <a:pt x="519" y="230"/>
                    </a:lnTo>
                    <a:lnTo>
                      <a:pt x="515" y="230"/>
                    </a:lnTo>
                    <a:lnTo>
                      <a:pt x="519" y="233"/>
                    </a:lnTo>
                    <a:lnTo>
                      <a:pt x="523" y="233"/>
                    </a:lnTo>
                    <a:lnTo>
                      <a:pt x="526" y="233"/>
                    </a:lnTo>
                    <a:lnTo>
                      <a:pt x="523" y="233"/>
                    </a:lnTo>
                    <a:lnTo>
                      <a:pt x="523" y="237"/>
                    </a:lnTo>
                    <a:lnTo>
                      <a:pt x="519" y="237"/>
                    </a:lnTo>
                    <a:lnTo>
                      <a:pt x="515" y="237"/>
                    </a:lnTo>
                    <a:lnTo>
                      <a:pt x="519" y="241"/>
                    </a:lnTo>
                    <a:lnTo>
                      <a:pt x="519" y="237"/>
                    </a:lnTo>
                    <a:lnTo>
                      <a:pt x="519" y="241"/>
                    </a:lnTo>
                    <a:lnTo>
                      <a:pt x="523" y="241"/>
                    </a:lnTo>
                    <a:lnTo>
                      <a:pt x="519" y="241"/>
                    </a:lnTo>
                    <a:lnTo>
                      <a:pt x="515" y="241"/>
                    </a:lnTo>
                    <a:lnTo>
                      <a:pt x="511" y="237"/>
                    </a:lnTo>
                    <a:lnTo>
                      <a:pt x="508" y="237"/>
                    </a:lnTo>
                    <a:lnTo>
                      <a:pt x="511" y="237"/>
                    </a:lnTo>
                    <a:lnTo>
                      <a:pt x="515" y="237"/>
                    </a:lnTo>
                    <a:lnTo>
                      <a:pt x="511" y="237"/>
                    </a:lnTo>
                    <a:lnTo>
                      <a:pt x="508" y="237"/>
                    </a:lnTo>
                    <a:lnTo>
                      <a:pt x="511" y="241"/>
                    </a:lnTo>
                    <a:lnTo>
                      <a:pt x="515" y="241"/>
                    </a:lnTo>
                    <a:lnTo>
                      <a:pt x="511" y="241"/>
                    </a:lnTo>
                    <a:lnTo>
                      <a:pt x="515" y="241"/>
                    </a:lnTo>
                    <a:lnTo>
                      <a:pt x="519" y="241"/>
                    </a:lnTo>
                    <a:lnTo>
                      <a:pt x="523" y="241"/>
                    </a:lnTo>
                    <a:lnTo>
                      <a:pt x="519" y="241"/>
                    </a:lnTo>
                    <a:lnTo>
                      <a:pt x="519" y="245"/>
                    </a:lnTo>
                    <a:lnTo>
                      <a:pt x="519" y="241"/>
                    </a:lnTo>
                    <a:lnTo>
                      <a:pt x="515" y="241"/>
                    </a:lnTo>
                    <a:lnTo>
                      <a:pt x="515" y="245"/>
                    </a:lnTo>
                    <a:lnTo>
                      <a:pt x="511" y="245"/>
                    </a:lnTo>
                    <a:lnTo>
                      <a:pt x="515" y="245"/>
                    </a:lnTo>
                    <a:lnTo>
                      <a:pt x="519" y="245"/>
                    </a:lnTo>
                    <a:lnTo>
                      <a:pt x="515" y="245"/>
                    </a:lnTo>
                    <a:lnTo>
                      <a:pt x="515" y="249"/>
                    </a:lnTo>
                    <a:lnTo>
                      <a:pt x="519" y="249"/>
                    </a:lnTo>
                    <a:lnTo>
                      <a:pt x="523" y="249"/>
                    </a:lnTo>
                    <a:lnTo>
                      <a:pt x="526" y="249"/>
                    </a:lnTo>
                    <a:lnTo>
                      <a:pt x="523" y="249"/>
                    </a:lnTo>
                    <a:lnTo>
                      <a:pt x="526" y="249"/>
                    </a:lnTo>
                    <a:lnTo>
                      <a:pt x="523" y="249"/>
                    </a:lnTo>
                    <a:lnTo>
                      <a:pt x="523" y="252"/>
                    </a:lnTo>
                    <a:lnTo>
                      <a:pt x="526" y="252"/>
                    </a:lnTo>
                    <a:lnTo>
                      <a:pt x="530" y="252"/>
                    </a:lnTo>
                    <a:lnTo>
                      <a:pt x="526" y="252"/>
                    </a:lnTo>
                    <a:lnTo>
                      <a:pt x="530" y="252"/>
                    </a:lnTo>
                    <a:lnTo>
                      <a:pt x="534" y="252"/>
                    </a:lnTo>
                    <a:lnTo>
                      <a:pt x="534" y="256"/>
                    </a:lnTo>
                    <a:lnTo>
                      <a:pt x="538" y="256"/>
                    </a:lnTo>
                    <a:lnTo>
                      <a:pt x="538" y="252"/>
                    </a:lnTo>
                    <a:lnTo>
                      <a:pt x="538" y="256"/>
                    </a:lnTo>
                    <a:lnTo>
                      <a:pt x="538" y="252"/>
                    </a:lnTo>
                    <a:lnTo>
                      <a:pt x="541" y="252"/>
                    </a:lnTo>
                    <a:lnTo>
                      <a:pt x="541" y="256"/>
                    </a:lnTo>
                    <a:lnTo>
                      <a:pt x="538" y="256"/>
                    </a:lnTo>
                    <a:lnTo>
                      <a:pt x="541" y="256"/>
                    </a:lnTo>
                    <a:lnTo>
                      <a:pt x="541" y="260"/>
                    </a:lnTo>
                    <a:lnTo>
                      <a:pt x="538" y="260"/>
                    </a:lnTo>
                    <a:lnTo>
                      <a:pt x="541" y="260"/>
                    </a:lnTo>
                    <a:lnTo>
                      <a:pt x="545" y="260"/>
                    </a:lnTo>
                    <a:lnTo>
                      <a:pt x="541" y="260"/>
                    </a:lnTo>
                    <a:lnTo>
                      <a:pt x="538" y="264"/>
                    </a:lnTo>
                    <a:lnTo>
                      <a:pt x="541" y="264"/>
                    </a:lnTo>
                    <a:lnTo>
                      <a:pt x="538" y="26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06" name="Freeform 2542"/>
              <p:cNvSpPr>
                <a:spLocks/>
              </p:cNvSpPr>
              <p:nvPr/>
            </p:nvSpPr>
            <p:spPr bwMode="auto">
              <a:xfrm>
                <a:off x="3509963" y="1692275"/>
                <a:ext cx="2136775" cy="704850"/>
              </a:xfrm>
              <a:custGeom>
                <a:avLst/>
                <a:gdLst>
                  <a:gd name="T0" fmla="*/ 2028825 w 1346"/>
                  <a:gd name="T1" fmla="*/ 369888 h 444"/>
                  <a:gd name="T2" fmla="*/ 2089150 w 1346"/>
                  <a:gd name="T3" fmla="*/ 382588 h 444"/>
                  <a:gd name="T4" fmla="*/ 2058988 w 1346"/>
                  <a:gd name="T5" fmla="*/ 388938 h 444"/>
                  <a:gd name="T6" fmla="*/ 2016125 w 1346"/>
                  <a:gd name="T7" fmla="*/ 400050 h 444"/>
                  <a:gd name="T8" fmla="*/ 2076450 w 1346"/>
                  <a:gd name="T9" fmla="*/ 393700 h 444"/>
                  <a:gd name="T10" fmla="*/ 2100263 w 1346"/>
                  <a:gd name="T11" fmla="*/ 400050 h 444"/>
                  <a:gd name="T12" fmla="*/ 2130425 w 1346"/>
                  <a:gd name="T13" fmla="*/ 417513 h 444"/>
                  <a:gd name="T14" fmla="*/ 2124075 w 1346"/>
                  <a:gd name="T15" fmla="*/ 436563 h 444"/>
                  <a:gd name="T16" fmla="*/ 2065338 w 1346"/>
                  <a:gd name="T17" fmla="*/ 460375 h 444"/>
                  <a:gd name="T18" fmla="*/ 2005013 w 1346"/>
                  <a:gd name="T19" fmla="*/ 490538 h 444"/>
                  <a:gd name="T20" fmla="*/ 1933575 w 1346"/>
                  <a:gd name="T21" fmla="*/ 484188 h 444"/>
                  <a:gd name="T22" fmla="*/ 1862138 w 1346"/>
                  <a:gd name="T23" fmla="*/ 490538 h 444"/>
                  <a:gd name="T24" fmla="*/ 1795463 w 1346"/>
                  <a:gd name="T25" fmla="*/ 525463 h 444"/>
                  <a:gd name="T26" fmla="*/ 1778000 w 1346"/>
                  <a:gd name="T27" fmla="*/ 542925 h 444"/>
                  <a:gd name="T28" fmla="*/ 1778000 w 1346"/>
                  <a:gd name="T29" fmla="*/ 555625 h 444"/>
                  <a:gd name="T30" fmla="*/ 1868488 w 1346"/>
                  <a:gd name="T31" fmla="*/ 514350 h 444"/>
                  <a:gd name="T32" fmla="*/ 1909763 w 1346"/>
                  <a:gd name="T33" fmla="*/ 531813 h 444"/>
                  <a:gd name="T34" fmla="*/ 1879600 w 1346"/>
                  <a:gd name="T35" fmla="*/ 549275 h 444"/>
                  <a:gd name="T36" fmla="*/ 1909763 w 1346"/>
                  <a:gd name="T37" fmla="*/ 585788 h 444"/>
                  <a:gd name="T38" fmla="*/ 1957388 w 1346"/>
                  <a:gd name="T39" fmla="*/ 596900 h 444"/>
                  <a:gd name="T40" fmla="*/ 1968500 w 1346"/>
                  <a:gd name="T41" fmla="*/ 620713 h 444"/>
                  <a:gd name="T42" fmla="*/ 1920875 w 1346"/>
                  <a:gd name="T43" fmla="*/ 627063 h 444"/>
                  <a:gd name="T44" fmla="*/ 1873250 w 1346"/>
                  <a:gd name="T45" fmla="*/ 639763 h 444"/>
                  <a:gd name="T46" fmla="*/ 1920875 w 1346"/>
                  <a:gd name="T47" fmla="*/ 614363 h 444"/>
                  <a:gd name="T48" fmla="*/ 1916113 w 1346"/>
                  <a:gd name="T49" fmla="*/ 596900 h 444"/>
                  <a:gd name="T50" fmla="*/ 1849438 w 1346"/>
                  <a:gd name="T51" fmla="*/ 614363 h 444"/>
                  <a:gd name="T52" fmla="*/ 1795463 w 1346"/>
                  <a:gd name="T53" fmla="*/ 555625 h 444"/>
                  <a:gd name="T54" fmla="*/ 1747838 w 1346"/>
                  <a:gd name="T55" fmla="*/ 609600 h 444"/>
                  <a:gd name="T56" fmla="*/ 1647825 w 1346"/>
                  <a:gd name="T57" fmla="*/ 620713 h 444"/>
                  <a:gd name="T58" fmla="*/ 1550988 w 1346"/>
                  <a:gd name="T59" fmla="*/ 663575 h 444"/>
                  <a:gd name="T60" fmla="*/ 1450975 w 1346"/>
                  <a:gd name="T61" fmla="*/ 698500 h 444"/>
                  <a:gd name="T62" fmla="*/ 1444625 w 1346"/>
                  <a:gd name="T63" fmla="*/ 603250 h 444"/>
                  <a:gd name="T64" fmla="*/ 1373188 w 1346"/>
                  <a:gd name="T65" fmla="*/ 561975 h 444"/>
                  <a:gd name="T66" fmla="*/ 1247775 w 1346"/>
                  <a:gd name="T67" fmla="*/ 538163 h 444"/>
                  <a:gd name="T68" fmla="*/ 1163638 w 1346"/>
                  <a:gd name="T69" fmla="*/ 525463 h 444"/>
                  <a:gd name="T70" fmla="*/ 1027113 w 1346"/>
                  <a:gd name="T71" fmla="*/ 519113 h 444"/>
                  <a:gd name="T72" fmla="*/ 895350 w 1346"/>
                  <a:gd name="T73" fmla="*/ 519113 h 444"/>
                  <a:gd name="T74" fmla="*/ 769938 w 1346"/>
                  <a:gd name="T75" fmla="*/ 519113 h 444"/>
                  <a:gd name="T76" fmla="*/ 650875 w 1346"/>
                  <a:gd name="T77" fmla="*/ 519113 h 444"/>
                  <a:gd name="T78" fmla="*/ 514350 w 1346"/>
                  <a:gd name="T79" fmla="*/ 519113 h 444"/>
                  <a:gd name="T80" fmla="*/ 436563 w 1346"/>
                  <a:gd name="T81" fmla="*/ 508000 h 444"/>
                  <a:gd name="T82" fmla="*/ 412750 w 1346"/>
                  <a:gd name="T83" fmla="*/ 495300 h 444"/>
                  <a:gd name="T84" fmla="*/ 393700 w 1346"/>
                  <a:gd name="T85" fmla="*/ 484188 h 444"/>
                  <a:gd name="T86" fmla="*/ 376238 w 1346"/>
                  <a:gd name="T87" fmla="*/ 477838 h 444"/>
                  <a:gd name="T88" fmla="*/ 352425 w 1346"/>
                  <a:gd name="T89" fmla="*/ 465138 h 444"/>
                  <a:gd name="T90" fmla="*/ 346075 w 1346"/>
                  <a:gd name="T91" fmla="*/ 454025 h 444"/>
                  <a:gd name="T92" fmla="*/ 334963 w 1346"/>
                  <a:gd name="T93" fmla="*/ 454025 h 444"/>
                  <a:gd name="T94" fmla="*/ 346075 w 1346"/>
                  <a:gd name="T95" fmla="*/ 430213 h 444"/>
                  <a:gd name="T96" fmla="*/ 304800 w 1346"/>
                  <a:gd name="T97" fmla="*/ 406400 h 444"/>
                  <a:gd name="T98" fmla="*/ 298450 w 1346"/>
                  <a:gd name="T99" fmla="*/ 412750 h 444"/>
                  <a:gd name="T100" fmla="*/ 268288 w 1346"/>
                  <a:gd name="T101" fmla="*/ 376238 h 444"/>
                  <a:gd name="T102" fmla="*/ 287338 w 1346"/>
                  <a:gd name="T103" fmla="*/ 358775 h 444"/>
                  <a:gd name="T104" fmla="*/ 257175 w 1346"/>
                  <a:gd name="T105" fmla="*/ 334963 h 444"/>
                  <a:gd name="T106" fmla="*/ 196850 w 1346"/>
                  <a:gd name="T107" fmla="*/ 287338 h 444"/>
                  <a:gd name="T108" fmla="*/ 120650 w 1346"/>
                  <a:gd name="T109" fmla="*/ 257175 h 444"/>
                  <a:gd name="T110" fmla="*/ 53975 w 1346"/>
                  <a:gd name="T111" fmla="*/ 233363 h 444"/>
                  <a:gd name="T112" fmla="*/ 0 w 1346"/>
                  <a:gd name="T113" fmla="*/ 90488 h 444"/>
                  <a:gd name="T114" fmla="*/ 12700 w 1346"/>
                  <a:gd name="T115" fmla="*/ 6350 h 444"/>
                  <a:gd name="T116" fmla="*/ 101600 w 1346"/>
                  <a:gd name="T117" fmla="*/ 19050 h 444"/>
                  <a:gd name="T118" fmla="*/ 155575 w 1346"/>
                  <a:gd name="T119" fmla="*/ 19050 h 444"/>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346" h="444">
                    <a:moveTo>
                      <a:pt x="1267" y="230"/>
                    </a:moveTo>
                    <a:lnTo>
                      <a:pt x="1267" y="233"/>
                    </a:lnTo>
                    <a:lnTo>
                      <a:pt x="1267" y="230"/>
                    </a:lnTo>
                    <a:lnTo>
                      <a:pt x="1270" y="230"/>
                    </a:lnTo>
                    <a:lnTo>
                      <a:pt x="1274" y="230"/>
                    </a:lnTo>
                    <a:lnTo>
                      <a:pt x="1270" y="233"/>
                    </a:lnTo>
                    <a:lnTo>
                      <a:pt x="1274" y="230"/>
                    </a:lnTo>
                    <a:lnTo>
                      <a:pt x="1278" y="230"/>
                    </a:lnTo>
                    <a:lnTo>
                      <a:pt x="1278" y="226"/>
                    </a:lnTo>
                    <a:lnTo>
                      <a:pt x="1282" y="230"/>
                    </a:lnTo>
                    <a:lnTo>
                      <a:pt x="1278" y="230"/>
                    </a:lnTo>
                    <a:lnTo>
                      <a:pt x="1282" y="230"/>
                    </a:lnTo>
                    <a:lnTo>
                      <a:pt x="1286" y="230"/>
                    </a:lnTo>
                    <a:lnTo>
                      <a:pt x="1282" y="233"/>
                    </a:lnTo>
                    <a:lnTo>
                      <a:pt x="1278" y="233"/>
                    </a:lnTo>
                    <a:lnTo>
                      <a:pt x="1278" y="237"/>
                    </a:lnTo>
                    <a:lnTo>
                      <a:pt x="1278" y="233"/>
                    </a:lnTo>
                    <a:lnTo>
                      <a:pt x="1282" y="233"/>
                    </a:lnTo>
                    <a:lnTo>
                      <a:pt x="1286" y="233"/>
                    </a:lnTo>
                    <a:lnTo>
                      <a:pt x="1286" y="230"/>
                    </a:lnTo>
                    <a:lnTo>
                      <a:pt x="1289" y="230"/>
                    </a:lnTo>
                    <a:lnTo>
                      <a:pt x="1286" y="233"/>
                    </a:lnTo>
                    <a:lnTo>
                      <a:pt x="1289" y="233"/>
                    </a:lnTo>
                    <a:lnTo>
                      <a:pt x="1289" y="230"/>
                    </a:lnTo>
                    <a:lnTo>
                      <a:pt x="1293" y="230"/>
                    </a:lnTo>
                    <a:lnTo>
                      <a:pt x="1293" y="233"/>
                    </a:lnTo>
                    <a:lnTo>
                      <a:pt x="1297" y="237"/>
                    </a:lnTo>
                    <a:lnTo>
                      <a:pt x="1301" y="237"/>
                    </a:lnTo>
                    <a:lnTo>
                      <a:pt x="1304" y="237"/>
                    </a:lnTo>
                    <a:lnTo>
                      <a:pt x="1308" y="237"/>
                    </a:lnTo>
                    <a:lnTo>
                      <a:pt x="1312" y="237"/>
                    </a:lnTo>
                    <a:lnTo>
                      <a:pt x="1316" y="237"/>
                    </a:lnTo>
                    <a:lnTo>
                      <a:pt x="1319" y="241"/>
                    </a:lnTo>
                    <a:lnTo>
                      <a:pt x="1316" y="241"/>
                    </a:lnTo>
                    <a:lnTo>
                      <a:pt x="1312" y="241"/>
                    </a:lnTo>
                    <a:lnTo>
                      <a:pt x="1316" y="241"/>
                    </a:lnTo>
                    <a:lnTo>
                      <a:pt x="1312" y="241"/>
                    </a:lnTo>
                    <a:lnTo>
                      <a:pt x="1308" y="241"/>
                    </a:lnTo>
                    <a:lnTo>
                      <a:pt x="1304" y="241"/>
                    </a:lnTo>
                    <a:lnTo>
                      <a:pt x="1304" y="245"/>
                    </a:lnTo>
                    <a:lnTo>
                      <a:pt x="1301" y="245"/>
                    </a:lnTo>
                    <a:lnTo>
                      <a:pt x="1297" y="245"/>
                    </a:lnTo>
                    <a:lnTo>
                      <a:pt x="1293" y="245"/>
                    </a:lnTo>
                    <a:lnTo>
                      <a:pt x="1289" y="245"/>
                    </a:lnTo>
                    <a:lnTo>
                      <a:pt x="1289" y="248"/>
                    </a:lnTo>
                    <a:lnTo>
                      <a:pt x="1286" y="248"/>
                    </a:lnTo>
                    <a:lnTo>
                      <a:pt x="1282" y="248"/>
                    </a:lnTo>
                    <a:lnTo>
                      <a:pt x="1286" y="248"/>
                    </a:lnTo>
                    <a:lnTo>
                      <a:pt x="1289" y="248"/>
                    </a:lnTo>
                    <a:lnTo>
                      <a:pt x="1293" y="248"/>
                    </a:lnTo>
                    <a:lnTo>
                      <a:pt x="1297" y="245"/>
                    </a:lnTo>
                    <a:lnTo>
                      <a:pt x="1301" y="245"/>
                    </a:lnTo>
                    <a:lnTo>
                      <a:pt x="1297" y="248"/>
                    </a:lnTo>
                    <a:lnTo>
                      <a:pt x="1293" y="248"/>
                    </a:lnTo>
                    <a:lnTo>
                      <a:pt x="1289" y="248"/>
                    </a:lnTo>
                    <a:lnTo>
                      <a:pt x="1293" y="248"/>
                    </a:lnTo>
                    <a:lnTo>
                      <a:pt x="1289" y="248"/>
                    </a:lnTo>
                    <a:lnTo>
                      <a:pt x="1286" y="248"/>
                    </a:lnTo>
                    <a:lnTo>
                      <a:pt x="1286" y="252"/>
                    </a:lnTo>
                    <a:lnTo>
                      <a:pt x="1282" y="252"/>
                    </a:lnTo>
                    <a:lnTo>
                      <a:pt x="1278" y="252"/>
                    </a:lnTo>
                    <a:lnTo>
                      <a:pt x="1274" y="252"/>
                    </a:lnTo>
                    <a:lnTo>
                      <a:pt x="1274" y="256"/>
                    </a:lnTo>
                    <a:lnTo>
                      <a:pt x="1270" y="252"/>
                    </a:lnTo>
                    <a:lnTo>
                      <a:pt x="1267" y="252"/>
                    </a:lnTo>
                    <a:lnTo>
                      <a:pt x="1263" y="252"/>
                    </a:lnTo>
                    <a:lnTo>
                      <a:pt x="1267" y="252"/>
                    </a:lnTo>
                    <a:lnTo>
                      <a:pt x="1270" y="252"/>
                    </a:lnTo>
                    <a:lnTo>
                      <a:pt x="1270" y="256"/>
                    </a:lnTo>
                    <a:lnTo>
                      <a:pt x="1274" y="256"/>
                    </a:lnTo>
                    <a:lnTo>
                      <a:pt x="1270" y="260"/>
                    </a:lnTo>
                    <a:lnTo>
                      <a:pt x="1274" y="260"/>
                    </a:lnTo>
                    <a:lnTo>
                      <a:pt x="1270" y="260"/>
                    </a:lnTo>
                    <a:lnTo>
                      <a:pt x="1274" y="260"/>
                    </a:lnTo>
                    <a:lnTo>
                      <a:pt x="1278" y="256"/>
                    </a:lnTo>
                    <a:lnTo>
                      <a:pt x="1282" y="256"/>
                    </a:lnTo>
                    <a:lnTo>
                      <a:pt x="1286" y="256"/>
                    </a:lnTo>
                    <a:lnTo>
                      <a:pt x="1286" y="252"/>
                    </a:lnTo>
                    <a:lnTo>
                      <a:pt x="1289" y="252"/>
                    </a:lnTo>
                    <a:lnTo>
                      <a:pt x="1293" y="252"/>
                    </a:lnTo>
                    <a:lnTo>
                      <a:pt x="1289" y="252"/>
                    </a:lnTo>
                    <a:lnTo>
                      <a:pt x="1293" y="248"/>
                    </a:lnTo>
                    <a:lnTo>
                      <a:pt x="1301" y="248"/>
                    </a:lnTo>
                    <a:lnTo>
                      <a:pt x="1304" y="248"/>
                    </a:lnTo>
                    <a:lnTo>
                      <a:pt x="1308" y="248"/>
                    </a:lnTo>
                    <a:lnTo>
                      <a:pt x="1312" y="248"/>
                    </a:lnTo>
                    <a:lnTo>
                      <a:pt x="1308" y="248"/>
                    </a:lnTo>
                    <a:lnTo>
                      <a:pt x="1304" y="245"/>
                    </a:lnTo>
                    <a:lnTo>
                      <a:pt x="1304" y="248"/>
                    </a:lnTo>
                    <a:lnTo>
                      <a:pt x="1301" y="245"/>
                    </a:lnTo>
                    <a:lnTo>
                      <a:pt x="1304" y="245"/>
                    </a:lnTo>
                    <a:lnTo>
                      <a:pt x="1308" y="245"/>
                    </a:lnTo>
                    <a:lnTo>
                      <a:pt x="1312" y="245"/>
                    </a:lnTo>
                    <a:lnTo>
                      <a:pt x="1316" y="245"/>
                    </a:lnTo>
                    <a:lnTo>
                      <a:pt x="1319" y="248"/>
                    </a:lnTo>
                    <a:lnTo>
                      <a:pt x="1323" y="252"/>
                    </a:lnTo>
                    <a:lnTo>
                      <a:pt x="1319" y="252"/>
                    </a:lnTo>
                    <a:lnTo>
                      <a:pt x="1316" y="252"/>
                    </a:lnTo>
                    <a:lnTo>
                      <a:pt x="1316" y="256"/>
                    </a:lnTo>
                    <a:lnTo>
                      <a:pt x="1319" y="256"/>
                    </a:lnTo>
                    <a:lnTo>
                      <a:pt x="1323" y="256"/>
                    </a:lnTo>
                    <a:lnTo>
                      <a:pt x="1323" y="252"/>
                    </a:lnTo>
                    <a:lnTo>
                      <a:pt x="1327" y="252"/>
                    </a:lnTo>
                    <a:lnTo>
                      <a:pt x="1331" y="252"/>
                    </a:lnTo>
                    <a:lnTo>
                      <a:pt x="1327" y="252"/>
                    </a:lnTo>
                    <a:lnTo>
                      <a:pt x="1331" y="252"/>
                    </a:lnTo>
                    <a:lnTo>
                      <a:pt x="1334" y="256"/>
                    </a:lnTo>
                    <a:lnTo>
                      <a:pt x="1338" y="256"/>
                    </a:lnTo>
                    <a:lnTo>
                      <a:pt x="1334" y="256"/>
                    </a:lnTo>
                    <a:lnTo>
                      <a:pt x="1338" y="256"/>
                    </a:lnTo>
                    <a:lnTo>
                      <a:pt x="1338" y="260"/>
                    </a:lnTo>
                    <a:lnTo>
                      <a:pt x="1338" y="256"/>
                    </a:lnTo>
                    <a:lnTo>
                      <a:pt x="1342" y="256"/>
                    </a:lnTo>
                    <a:lnTo>
                      <a:pt x="1342" y="260"/>
                    </a:lnTo>
                    <a:lnTo>
                      <a:pt x="1342" y="263"/>
                    </a:lnTo>
                    <a:lnTo>
                      <a:pt x="1338" y="263"/>
                    </a:lnTo>
                    <a:lnTo>
                      <a:pt x="1334" y="263"/>
                    </a:lnTo>
                    <a:lnTo>
                      <a:pt x="1338" y="263"/>
                    </a:lnTo>
                    <a:lnTo>
                      <a:pt x="1342" y="263"/>
                    </a:lnTo>
                    <a:lnTo>
                      <a:pt x="1342" y="267"/>
                    </a:lnTo>
                    <a:lnTo>
                      <a:pt x="1338" y="267"/>
                    </a:lnTo>
                    <a:lnTo>
                      <a:pt x="1342" y="267"/>
                    </a:lnTo>
                    <a:lnTo>
                      <a:pt x="1342" y="271"/>
                    </a:lnTo>
                    <a:lnTo>
                      <a:pt x="1338" y="271"/>
                    </a:lnTo>
                    <a:lnTo>
                      <a:pt x="1334" y="271"/>
                    </a:lnTo>
                    <a:lnTo>
                      <a:pt x="1331" y="271"/>
                    </a:lnTo>
                    <a:lnTo>
                      <a:pt x="1334" y="271"/>
                    </a:lnTo>
                    <a:lnTo>
                      <a:pt x="1338" y="271"/>
                    </a:lnTo>
                    <a:lnTo>
                      <a:pt x="1342" y="271"/>
                    </a:lnTo>
                    <a:lnTo>
                      <a:pt x="1346" y="271"/>
                    </a:lnTo>
                    <a:lnTo>
                      <a:pt x="1346" y="275"/>
                    </a:lnTo>
                    <a:lnTo>
                      <a:pt x="1342" y="275"/>
                    </a:lnTo>
                    <a:lnTo>
                      <a:pt x="1338" y="275"/>
                    </a:lnTo>
                    <a:lnTo>
                      <a:pt x="1334" y="271"/>
                    </a:lnTo>
                    <a:lnTo>
                      <a:pt x="1334" y="275"/>
                    </a:lnTo>
                    <a:lnTo>
                      <a:pt x="1338" y="275"/>
                    </a:lnTo>
                    <a:lnTo>
                      <a:pt x="1342" y="275"/>
                    </a:lnTo>
                    <a:lnTo>
                      <a:pt x="1346" y="275"/>
                    </a:lnTo>
                    <a:lnTo>
                      <a:pt x="1342" y="278"/>
                    </a:lnTo>
                    <a:lnTo>
                      <a:pt x="1342" y="282"/>
                    </a:lnTo>
                    <a:lnTo>
                      <a:pt x="1338" y="282"/>
                    </a:lnTo>
                    <a:lnTo>
                      <a:pt x="1334" y="282"/>
                    </a:lnTo>
                    <a:lnTo>
                      <a:pt x="1331" y="286"/>
                    </a:lnTo>
                    <a:lnTo>
                      <a:pt x="1327" y="286"/>
                    </a:lnTo>
                    <a:lnTo>
                      <a:pt x="1323" y="290"/>
                    </a:lnTo>
                    <a:lnTo>
                      <a:pt x="1319" y="290"/>
                    </a:lnTo>
                    <a:lnTo>
                      <a:pt x="1319" y="286"/>
                    </a:lnTo>
                    <a:lnTo>
                      <a:pt x="1316" y="286"/>
                    </a:lnTo>
                    <a:lnTo>
                      <a:pt x="1316" y="290"/>
                    </a:lnTo>
                    <a:lnTo>
                      <a:pt x="1312" y="290"/>
                    </a:lnTo>
                    <a:lnTo>
                      <a:pt x="1308" y="290"/>
                    </a:lnTo>
                    <a:lnTo>
                      <a:pt x="1304" y="290"/>
                    </a:lnTo>
                    <a:lnTo>
                      <a:pt x="1301" y="290"/>
                    </a:lnTo>
                    <a:lnTo>
                      <a:pt x="1297" y="290"/>
                    </a:lnTo>
                    <a:lnTo>
                      <a:pt x="1297" y="293"/>
                    </a:lnTo>
                    <a:lnTo>
                      <a:pt x="1293" y="293"/>
                    </a:lnTo>
                    <a:lnTo>
                      <a:pt x="1293" y="297"/>
                    </a:lnTo>
                    <a:lnTo>
                      <a:pt x="1293" y="301"/>
                    </a:lnTo>
                    <a:lnTo>
                      <a:pt x="1289" y="301"/>
                    </a:lnTo>
                    <a:lnTo>
                      <a:pt x="1289" y="297"/>
                    </a:lnTo>
                    <a:lnTo>
                      <a:pt x="1289" y="301"/>
                    </a:lnTo>
                    <a:lnTo>
                      <a:pt x="1286" y="301"/>
                    </a:lnTo>
                    <a:lnTo>
                      <a:pt x="1282" y="301"/>
                    </a:lnTo>
                    <a:lnTo>
                      <a:pt x="1282" y="305"/>
                    </a:lnTo>
                    <a:lnTo>
                      <a:pt x="1278" y="305"/>
                    </a:lnTo>
                    <a:lnTo>
                      <a:pt x="1274" y="309"/>
                    </a:lnTo>
                    <a:lnTo>
                      <a:pt x="1274" y="305"/>
                    </a:lnTo>
                    <a:lnTo>
                      <a:pt x="1270" y="309"/>
                    </a:lnTo>
                    <a:lnTo>
                      <a:pt x="1267" y="309"/>
                    </a:lnTo>
                    <a:lnTo>
                      <a:pt x="1263" y="309"/>
                    </a:lnTo>
                    <a:lnTo>
                      <a:pt x="1259" y="309"/>
                    </a:lnTo>
                    <a:lnTo>
                      <a:pt x="1255" y="309"/>
                    </a:lnTo>
                    <a:lnTo>
                      <a:pt x="1252" y="309"/>
                    </a:lnTo>
                    <a:lnTo>
                      <a:pt x="1248" y="309"/>
                    </a:lnTo>
                    <a:lnTo>
                      <a:pt x="1252" y="309"/>
                    </a:lnTo>
                    <a:lnTo>
                      <a:pt x="1248" y="309"/>
                    </a:lnTo>
                    <a:lnTo>
                      <a:pt x="1244" y="309"/>
                    </a:lnTo>
                    <a:lnTo>
                      <a:pt x="1240" y="309"/>
                    </a:lnTo>
                    <a:lnTo>
                      <a:pt x="1240" y="305"/>
                    </a:lnTo>
                    <a:lnTo>
                      <a:pt x="1237" y="305"/>
                    </a:lnTo>
                    <a:lnTo>
                      <a:pt x="1237" y="309"/>
                    </a:lnTo>
                    <a:lnTo>
                      <a:pt x="1233" y="305"/>
                    </a:lnTo>
                    <a:lnTo>
                      <a:pt x="1225" y="305"/>
                    </a:lnTo>
                    <a:lnTo>
                      <a:pt x="1225" y="309"/>
                    </a:lnTo>
                    <a:lnTo>
                      <a:pt x="1222" y="309"/>
                    </a:lnTo>
                    <a:lnTo>
                      <a:pt x="1218" y="309"/>
                    </a:lnTo>
                    <a:lnTo>
                      <a:pt x="1218" y="305"/>
                    </a:lnTo>
                    <a:lnTo>
                      <a:pt x="1214" y="305"/>
                    </a:lnTo>
                    <a:lnTo>
                      <a:pt x="1210" y="305"/>
                    </a:lnTo>
                    <a:lnTo>
                      <a:pt x="1210" y="309"/>
                    </a:lnTo>
                    <a:lnTo>
                      <a:pt x="1207" y="305"/>
                    </a:lnTo>
                    <a:lnTo>
                      <a:pt x="1203" y="305"/>
                    </a:lnTo>
                    <a:lnTo>
                      <a:pt x="1203" y="309"/>
                    </a:lnTo>
                    <a:lnTo>
                      <a:pt x="1199" y="309"/>
                    </a:lnTo>
                    <a:lnTo>
                      <a:pt x="1195" y="305"/>
                    </a:lnTo>
                    <a:lnTo>
                      <a:pt x="1192" y="305"/>
                    </a:lnTo>
                    <a:lnTo>
                      <a:pt x="1188" y="305"/>
                    </a:lnTo>
                    <a:lnTo>
                      <a:pt x="1188" y="309"/>
                    </a:lnTo>
                    <a:lnTo>
                      <a:pt x="1184" y="309"/>
                    </a:lnTo>
                    <a:lnTo>
                      <a:pt x="1184" y="305"/>
                    </a:lnTo>
                    <a:lnTo>
                      <a:pt x="1180" y="305"/>
                    </a:lnTo>
                    <a:lnTo>
                      <a:pt x="1180" y="309"/>
                    </a:lnTo>
                    <a:lnTo>
                      <a:pt x="1177" y="309"/>
                    </a:lnTo>
                    <a:lnTo>
                      <a:pt x="1173" y="309"/>
                    </a:lnTo>
                    <a:lnTo>
                      <a:pt x="1169" y="309"/>
                    </a:lnTo>
                    <a:lnTo>
                      <a:pt x="1169" y="312"/>
                    </a:lnTo>
                    <a:lnTo>
                      <a:pt x="1165" y="312"/>
                    </a:lnTo>
                    <a:lnTo>
                      <a:pt x="1162" y="316"/>
                    </a:lnTo>
                    <a:lnTo>
                      <a:pt x="1162" y="320"/>
                    </a:lnTo>
                    <a:lnTo>
                      <a:pt x="1158" y="324"/>
                    </a:lnTo>
                    <a:lnTo>
                      <a:pt x="1158" y="320"/>
                    </a:lnTo>
                    <a:lnTo>
                      <a:pt x="1154" y="324"/>
                    </a:lnTo>
                    <a:lnTo>
                      <a:pt x="1150" y="324"/>
                    </a:lnTo>
                    <a:lnTo>
                      <a:pt x="1146" y="324"/>
                    </a:lnTo>
                    <a:lnTo>
                      <a:pt x="1143" y="327"/>
                    </a:lnTo>
                    <a:lnTo>
                      <a:pt x="1143" y="324"/>
                    </a:lnTo>
                    <a:lnTo>
                      <a:pt x="1143" y="327"/>
                    </a:lnTo>
                    <a:lnTo>
                      <a:pt x="1139" y="327"/>
                    </a:lnTo>
                    <a:lnTo>
                      <a:pt x="1135" y="327"/>
                    </a:lnTo>
                    <a:lnTo>
                      <a:pt x="1135" y="331"/>
                    </a:lnTo>
                    <a:lnTo>
                      <a:pt x="1131" y="331"/>
                    </a:lnTo>
                    <a:lnTo>
                      <a:pt x="1131" y="335"/>
                    </a:lnTo>
                    <a:lnTo>
                      <a:pt x="1128" y="339"/>
                    </a:lnTo>
                    <a:lnTo>
                      <a:pt x="1124" y="339"/>
                    </a:lnTo>
                    <a:lnTo>
                      <a:pt x="1120" y="339"/>
                    </a:lnTo>
                    <a:lnTo>
                      <a:pt x="1116" y="339"/>
                    </a:lnTo>
                    <a:lnTo>
                      <a:pt x="1113" y="339"/>
                    </a:lnTo>
                    <a:lnTo>
                      <a:pt x="1109" y="335"/>
                    </a:lnTo>
                    <a:lnTo>
                      <a:pt x="1105" y="335"/>
                    </a:lnTo>
                    <a:lnTo>
                      <a:pt x="1101" y="335"/>
                    </a:lnTo>
                    <a:lnTo>
                      <a:pt x="1105" y="335"/>
                    </a:lnTo>
                    <a:lnTo>
                      <a:pt x="1105" y="339"/>
                    </a:lnTo>
                    <a:lnTo>
                      <a:pt x="1109" y="339"/>
                    </a:lnTo>
                    <a:lnTo>
                      <a:pt x="1113" y="339"/>
                    </a:lnTo>
                    <a:lnTo>
                      <a:pt x="1116" y="339"/>
                    </a:lnTo>
                    <a:lnTo>
                      <a:pt x="1120" y="339"/>
                    </a:lnTo>
                    <a:lnTo>
                      <a:pt x="1124" y="342"/>
                    </a:lnTo>
                    <a:lnTo>
                      <a:pt x="1120" y="342"/>
                    </a:lnTo>
                    <a:lnTo>
                      <a:pt x="1120" y="346"/>
                    </a:lnTo>
                    <a:lnTo>
                      <a:pt x="1116" y="346"/>
                    </a:lnTo>
                    <a:lnTo>
                      <a:pt x="1116" y="350"/>
                    </a:lnTo>
                    <a:lnTo>
                      <a:pt x="1113" y="350"/>
                    </a:lnTo>
                    <a:lnTo>
                      <a:pt x="1109" y="354"/>
                    </a:lnTo>
                    <a:lnTo>
                      <a:pt x="1109" y="357"/>
                    </a:lnTo>
                    <a:lnTo>
                      <a:pt x="1105" y="357"/>
                    </a:lnTo>
                    <a:lnTo>
                      <a:pt x="1101" y="361"/>
                    </a:lnTo>
                    <a:lnTo>
                      <a:pt x="1098" y="361"/>
                    </a:lnTo>
                    <a:lnTo>
                      <a:pt x="1101" y="361"/>
                    </a:lnTo>
                    <a:lnTo>
                      <a:pt x="1105" y="361"/>
                    </a:lnTo>
                    <a:lnTo>
                      <a:pt x="1105" y="357"/>
                    </a:lnTo>
                    <a:lnTo>
                      <a:pt x="1109" y="357"/>
                    </a:lnTo>
                    <a:lnTo>
                      <a:pt x="1113" y="357"/>
                    </a:lnTo>
                    <a:lnTo>
                      <a:pt x="1113" y="354"/>
                    </a:lnTo>
                    <a:lnTo>
                      <a:pt x="1116" y="354"/>
                    </a:lnTo>
                    <a:lnTo>
                      <a:pt x="1120" y="350"/>
                    </a:lnTo>
                    <a:lnTo>
                      <a:pt x="1124" y="346"/>
                    </a:lnTo>
                    <a:lnTo>
                      <a:pt x="1128" y="346"/>
                    </a:lnTo>
                    <a:lnTo>
                      <a:pt x="1128" y="342"/>
                    </a:lnTo>
                    <a:lnTo>
                      <a:pt x="1131" y="342"/>
                    </a:lnTo>
                    <a:lnTo>
                      <a:pt x="1131" y="339"/>
                    </a:lnTo>
                    <a:lnTo>
                      <a:pt x="1135" y="339"/>
                    </a:lnTo>
                    <a:lnTo>
                      <a:pt x="1139" y="335"/>
                    </a:lnTo>
                    <a:lnTo>
                      <a:pt x="1143" y="335"/>
                    </a:lnTo>
                    <a:lnTo>
                      <a:pt x="1146" y="335"/>
                    </a:lnTo>
                    <a:lnTo>
                      <a:pt x="1146" y="331"/>
                    </a:lnTo>
                    <a:lnTo>
                      <a:pt x="1150" y="331"/>
                    </a:lnTo>
                    <a:lnTo>
                      <a:pt x="1154" y="331"/>
                    </a:lnTo>
                    <a:lnTo>
                      <a:pt x="1158" y="327"/>
                    </a:lnTo>
                    <a:lnTo>
                      <a:pt x="1162" y="327"/>
                    </a:lnTo>
                    <a:lnTo>
                      <a:pt x="1165" y="327"/>
                    </a:lnTo>
                    <a:lnTo>
                      <a:pt x="1169" y="324"/>
                    </a:lnTo>
                    <a:lnTo>
                      <a:pt x="1177" y="324"/>
                    </a:lnTo>
                    <a:lnTo>
                      <a:pt x="1180" y="324"/>
                    </a:lnTo>
                    <a:lnTo>
                      <a:pt x="1184" y="324"/>
                    </a:lnTo>
                    <a:lnTo>
                      <a:pt x="1188" y="324"/>
                    </a:lnTo>
                    <a:lnTo>
                      <a:pt x="1192" y="324"/>
                    </a:lnTo>
                    <a:lnTo>
                      <a:pt x="1199" y="324"/>
                    </a:lnTo>
                    <a:lnTo>
                      <a:pt x="1203" y="324"/>
                    </a:lnTo>
                    <a:lnTo>
                      <a:pt x="1207" y="327"/>
                    </a:lnTo>
                    <a:lnTo>
                      <a:pt x="1210" y="327"/>
                    </a:lnTo>
                    <a:lnTo>
                      <a:pt x="1210" y="331"/>
                    </a:lnTo>
                    <a:lnTo>
                      <a:pt x="1207" y="331"/>
                    </a:lnTo>
                    <a:lnTo>
                      <a:pt x="1207" y="327"/>
                    </a:lnTo>
                    <a:lnTo>
                      <a:pt x="1203" y="327"/>
                    </a:lnTo>
                    <a:lnTo>
                      <a:pt x="1207" y="331"/>
                    </a:lnTo>
                    <a:lnTo>
                      <a:pt x="1210" y="331"/>
                    </a:lnTo>
                    <a:lnTo>
                      <a:pt x="1210" y="335"/>
                    </a:lnTo>
                    <a:lnTo>
                      <a:pt x="1207" y="335"/>
                    </a:lnTo>
                    <a:lnTo>
                      <a:pt x="1203" y="335"/>
                    </a:lnTo>
                    <a:lnTo>
                      <a:pt x="1203" y="339"/>
                    </a:lnTo>
                    <a:lnTo>
                      <a:pt x="1199" y="339"/>
                    </a:lnTo>
                    <a:lnTo>
                      <a:pt x="1195" y="342"/>
                    </a:lnTo>
                    <a:lnTo>
                      <a:pt x="1192" y="342"/>
                    </a:lnTo>
                    <a:lnTo>
                      <a:pt x="1188" y="342"/>
                    </a:lnTo>
                    <a:lnTo>
                      <a:pt x="1184" y="342"/>
                    </a:lnTo>
                    <a:lnTo>
                      <a:pt x="1184" y="339"/>
                    </a:lnTo>
                    <a:lnTo>
                      <a:pt x="1180" y="339"/>
                    </a:lnTo>
                    <a:lnTo>
                      <a:pt x="1180" y="342"/>
                    </a:lnTo>
                    <a:lnTo>
                      <a:pt x="1177" y="342"/>
                    </a:lnTo>
                    <a:lnTo>
                      <a:pt x="1173" y="342"/>
                    </a:lnTo>
                    <a:lnTo>
                      <a:pt x="1169" y="342"/>
                    </a:lnTo>
                    <a:lnTo>
                      <a:pt x="1173" y="342"/>
                    </a:lnTo>
                    <a:lnTo>
                      <a:pt x="1177" y="342"/>
                    </a:lnTo>
                    <a:lnTo>
                      <a:pt x="1180" y="342"/>
                    </a:lnTo>
                    <a:lnTo>
                      <a:pt x="1184" y="342"/>
                    </a:lnTo>
                    <a:lnTo>
                      <a:pt x="1184" y="346"/>
                    </a:lnTo>
                    <a:lnTo>
                      <a:pt x="1188" y="346"/>
                    </a:lnTo>
                    <a:lnTo>
                      <a:pt x="1188" y="350"/>
                    </a:lnTo>
                    <a:lnTo>
                      <a:pt x="1192" y="346"/>
                    </a:lnTo>
                    <a:lnTo>
                      <a:pt x="1195" y="346"/>
                    </a:lnTo>
                    <a:lnTo>
                      <a:pt x="1199" y="346"/>
                    </a:lnTo>
                    <a:lnTo>
                      <a:pt x="1203" y="346"/>
                    </a:lnTo>
                    <a:lnTo>
                      <a:pt x="1199" y="350"/>
                    </a:lnTo>
                    <a:lnTo>
                      <a:pt x="1199" y="354"/>
                    </a:lnTo>
                    <a:lnTo>
                      <a:pt x="1195" y="354"/>
                    </a:lnTo>
                    <a:lnTo>
                      <a:pt x="1195" y="357"/>
                    </a:lnTo>
                    <a:lnTo>
                      <a:pt x="1192" y="357"/>
                    </a:lnTo>
                    <a:lnTo>
                      <a:pt x="1195" y="357"/>
                    </a:lnTo>
                    <a:lnTo>
                      <a:pt x="1199" y="357"/>
                    </a:lnTo>
                    <a:lnTo>
                      <a:pt x="1199" y="361"/>
                    </a:lnTo>
                    <a:lnTo>
                      <a:pt x="1203" y="361"/>
                    </a:lnTo>
                    <a:lnTo>
                      <a:pt x="1203" y="365"/>
                    </a:lnTo>
                    <a:lnTo>
                      <a:pt x="1203" y="369"/>
                    </a:lnTo>
                    <a:lnTo>
                      <a:pt x="1207" y="369"/>
                    </a:lnTo>
                    <a:lnTo>
                      <a:pt x="1210" y="369"/>
                    </a:lnTo>
                    <a:lnTo>
                      <a:pt x="1210" y="372"/>
                    </a:lnTo>
                    <a:lnTo>
                      <a:pt x="1214" y="372"/>
                    </a:lnTo>
                    <a:lnTo>
                      <a:pt x="1218" y="372"/>
                    </a:lnTo>
                    <a:lnTo>
                      <a:pt x="1214" y="372"/>
                    </a:lnTo>
                    <a:lnTo>
                      <a:pt x="1210" y="372"/>
                    </a:lnTo>
                    <a:lnTo>
                      <a:pt x="1214" y="372"/>
                    </a:lnTo>
                    <a:lnTo>
                      <a:pt x="1214" y="376"/>
                    </a:lnTo>
                    <a:lnTo>
                      <a:pt x="1218" y="376"/>
                    </a:lnTo>
                    <a:lnTo>
                      <a:pt x="1222" y="376"/>
                    </a:lnTo>
                    <a:lnTo>
                      <a:pt x="1225" y="376"/>
                    </a:lnTo>
                    <a:lnTo>
                      <a:pt x="1222" y="376"/>
                    </a:lnTo>
                    <a:lnTo>
                      <a:pt x="1225" y="380"/>
                    </a:lnTo>
                    <a:lnTo>
                      <a:pt x="1225" y="376"/>
                    </a:lnTo>
                    <a:lnTo>
                      <a:pt x="1229" y="376"/>
                    </a:lnTo>
                    <a:lnTo>
                      <a:pt x="1233" y="376"/>
                    </a:lnTo>
                    <a:lnTo>
                      <a:pt x="1237" y="380"/>
                    </a:lnTo>
                    <a:lnTo>
                      <a:pt x="1240" y="380"/>
                    </a:lnTo>
                    <a:lnTo>
                      <a:pt x="1244" y="376"/>
                    </a:lnTo>
                    <a:lnTo>
                      <a:pt x="1248" y="380"/>
                    </a:lnTo>
                    <a:lnTo>
                      <a:pt x="1252" y="380"/>
                    </a:lnTo>
                    <a:lnTo>
                      <a:pt x="1255" y="380"/>
                    </a:lnTo>
                    <a:lnTo>
                      <a:pt x="1255" y="384"/>
                    </a:lnTo>
                    <a:lnTo>
                      <a:pt x="1252" y="384"/>
                    </a:lnTo>
                    <a:lnTo>
                      <a:pt x="1255" y="384"/>
                    </a:lnTo>
                    <a:lnTo>
                      <a:pt x="1259" y="384"/>
                    </a:lnTo>
                    <a:lnTo>
                      <a:pt x="1259" y="387"/>
                    </a:lnTo>
                    <a:lnTo>
                      <a:pt x="1255" y="387"/>
                    </a:lnTo>
                    <a:lnTo>
                      <a:pt x="1252" y="387"/>
                    </a:lnTo>
                    <a:lnTo>
                      <a:pt x="1248" y="387"/>
                    </a:lnTo>
                    <a:lnTo>
                      <a:pt x="1244" y="387"/>
                    </a:lnTo>
                    <a:lnTo>
                      <a:pt x="1244" y="391"/>
                    </a:lnTo>
                    <a:lnTo>
                      <a:pt x="1240" y="391"/>
                    </a:lnTo>
                    <a:lnTo>
                      <a:pt x="1237" y="391"/>
                    </a:lnTo>
                    <a:lnTo>
                      <a:pt x="1233" y="391"/>
                    </a:lnTo>
                    <a:lnTo>
                      <a:pt x="1233" y="395"/>
                    </a:lnTo>
                    <a:lnTo>
                      <a:pt x="1229" y="395"/>
                    </a:lnTo>
                    <a:lnTo>
                      <a:pt x="1225" y="395"/>
                    </a:lnTo>
                    <a:lnTo>
                      <a:pt x="1222" y="395"/>
                    </a:lnTo>
                    <a:lnTo>
                      <a:pt x="1218" y="395"/>
                    </a:lnTo>
                    <a:lnTo>
                      <a:pt x="1222" y="395"/>
                    </a:lnTo>
                    <a:lnTo>
                      <a:pt x="1222" y="399"/>
                    </a:lnTo>
                    <a:lnTo>
                      <a:pt x="1218" y="399"/>
                    </a:lnTo>
                    <a:lnTo>
                      <a:pt x="1214" y="399"/>
                    </a:lnTo>
                    <a:lnTo>
                      <a:pt x="1214" y="395"/>
                    </a:lnTo>
                    <a:lnTo>
                      <a:pt x="1210" y="395"/>
                    </a:lnTo>
                    <a:lnTo>
                      <a:pt x="1214" y="395"/>
                    </a:lnTo>
                    <a:lnTo>
                      <a:pt x="1214" y="399"/>
                    </a:lnTo>
                    <a:lnTo>
                      <a:pt x="1210" y="399"/>
                    </a:lnTo>
                    <a:lnTo>
                      <a:pt x="1210" y="395"/>
                    </a:lnTo>
                    <a:lnTo>
                      <a:pt x="1207" y="399"/>
                    </a:lnTo>
                    <a:lnTo>
                      <a:pt x="1210" y="399"/>
                    </a:lnTo>
                    <a:lnTo>
                      <a:pt x="1210" y="403"/>
                    </a:lnTo>
                    <a:lnTo>
                      <a:pt x="1207" y="403"/>
                    </a:lnTo>
                    <a:lnTo>
                      <a:pt x="1203" y="403"/>
                    </a:lnTo>
                    <a:lnTo>
                      <a:pt x="1203" y="406"/>
                    </a:lnTo>
                    <a:lnTo>
                      <a:pt x="1199" y="406"/>
                    </a:lnTo>
                    <a:lnTo>
                      <a:pt x="1199" y="410"/>
                    </a:lnTo>
                    <a:lnTo>
                      <a:pt x="1195" y="410"/>
                    </a:lnTo>
                    <a:lnTo>
                      <a:pt x="1192" y="410"/>
                    </a:lnTo>
                    <a:lnTo>
                      <a:pt x="1192" y="414"/>
                    </a:lnTo>
                    <a:lnTo>
                      <a:pt x="1188" y="414"/>
                    </a:lnTo>
                    <a:lnTo>
                      <a:pt x="1184" y="414"/>
                    </a:lnTo>
                    <a:lnTo>
                      <a:pt x="1184" y="410"/>
                    </a:lnTo>
                    <a:lnTo>
                      <a:pt x="1180" y="410"/>
                    </a:lnTo>
                    <a:lnTo>
                      <a:pt x="1180" y="406"/>
                    </a:lnTo>
                    <a:lnTo>
                      <a:pt x="1180" y="403"/>
                    </a:lnTo>
                    <a:lnTo>
                      <a:pt x="1177" y="403"/>
                    </a:lnTo>
                    <a:lnTo>
                      <a:pt x="1180" y="403"/>
                    </a:lnTo>
                    <a:lnTo>
                      <a:pt x="1180" y="399"/>
                    </a:lnTo>
                    <a:lnTo>
                      <a:pt x="1184" y="399"/>
                    </a:lnTo>
                    <a:lnTo>
                      <a:pt x="1184" y="395"/>
                    </a:lnTo>
                    <a:lnTo>
                      <a:pt x="1180" y="399"/>
                    </a:lnTo>
                    <a:lnTo>
                      <a:pt x="1180" y="395"/>
                    </a:lnTo>
                    <a:lnTo>
                      <a:pt x="1184" y="395"/>
                    </a:lnTo>
                    <a:lnTo>
                      <a:pt x="1188" y="395"/>
                    </a:lnTo>
                    <a:lnTo>
                      <a:pt x="1192" y="391"/>
                    </a:lnTo>
                    <a:lnTo>
                      <a:pt x="1195" y="391"/>
                    </a:lnTo>
                    <a:lnTo>
                      <a:pt x="1199" y="387"/>
                    </a:lnTo>
                    <a:lnTo>
                      <a:pt x="1203" y="387"/>
                    </a:lnTo>
                    <a:lnTo>
                      <a:pt x="1207" y="387"/>
                    </a:lnTo>
                    <a:lnTo>
                      <a:pt x="1207" y="384"/>
                    </a:lnTo>
                    <a:lnTo>
                      <a:pt x="1207" y="387"/>
                    </a:lnTo>
                    <a:lnTo>
                      <a:pt x="1210" y="387"/>
                    </a:lnTo>
                    <a:lnTo>
                      <a:pt x="1210" y="391"/>
                    </a:lnTo>
                    <a:lnTo>
                      <a:pt x="1210" y="387"/>
                    </a:lnTo>
                    <a:lnTo>
                      <a:pt x="1214" y="387"/>
                    </a:lnTo>
                    <a:lnTo>
                      <a:pt x="1218" y="384"/>
                    </a:lnTo>
                    <a:lnTo>
                      <a:pt x="1222" y="384"/>
                    </a:lnTo>
                    <a:lnTo>
                      <a:pt x="1218" y="384"/>
                    </a:lnTo>
                    <a:lnTo>
                      <a:pt x="1214" y="384"/>
                    </a:lnTo>
                    <a:lnTo>
                      <a:pt x="1210" y="384"/>
                    </a:lnTo>
                    <a:lnTo>
                      <a:pt x="1207" y="384"/>
                    </a:lnTo>
                    <a:lnTo>
                      <a:pt x="1203" y="384"/>
                    </a:lnTo>
                    <a:lnTo>
                      <a:pt x="1199" y="384"/>
                    </a:lnTo>
                    <a:lnTo>
                      <a:pt x="1199" y="380"/>
                    </a:lnTo>
                    <a:lnTo>
                      <a:pt x="1203" y="380"/>
                    </a:lnTo>
                    <a:lnTo>
                      <a:pt x="1207" y="380"/>
                    </a:lnTo>
                    <a:lnTo>
                      <a:pt x="1207" y="376"/>
                    </a:lnTo>
                    <a:lnTo>
                      <a:pt x="1210" y="376"/>
                    </a:lnTo>
                    <a:lnTo>
                      <a:pt x="1207" y="376"/>
                    </a:lnTo>
                    <a:lnTo>
                      <a:pt x="1203" y="376"/>
                    </a:lnTo>
                    <a:lnTo>
                      <a:pt x="1203" y="372"/>
                    </a:lnTo>
                    <a:lnTo>
                      <a:pt x="1203" y="376"/>
                    </a:lnTo>
                    <a:lnTo>
                      <a:pt x="1203" y="380"/>
                    </a:lnTo>
                    <a:lnTo>
                      <a:pt x="1199" y="380"/>
                    </a:lnTo>
                    <a:lnTo>
                      <a:pt x="1195" y="380"/>
                    </a:lnTo>
                    <a:lnTo>
                      <a:pt x="1195" y="384"/>
                    </a:lnTo>
                    <a:lnTo>
                      <a:pt x="1192" y="384"/>
                    </a:lnTo>
                    <a:lnTo>
                      <a:pt x="1188" y="384"/>
                    </a:lnTo>
                    <a:lnTo>
                      <a:pt x="1184" y="387"/>
                    </a:lnTo>
                    <a:lnTo>
                      <a:pt x="1180" y="387"/>
                    </a:lnTo>
                    <a:lnTo>
                      <a:pt x="1180" y="384"/>
                    </a:lnTo>
                    <a:lnTo>
                      <a:pt x="1180" y="387"/>
                    </a:lnTo>
                    <a:lnTo>
                      <a:pt x="1177" y="387"/>
                    </a:lnTo>
                    <a:lnTo>
                      <a:pt x="1173" y="387"/>
                    </a:lnTo>
                    <a:lnTo>
                      <a:pt x="1169" y="387"/>
                    </a:lnTo>
                    <a:lnTo>
                      <a:pt x="1165" y="387"/>
                    </a:lnTo>
                    <a:lnTo>
                      <a:pt x="1162" y="387"/>
                    </a:lnTo>
                    <a:lnTo>
                      <a:pt x="1158" y="387"/>
                    </a:lnTo>
                    <a:lnTo>
                      <a:pt x="1158" y="384"/>
                    </a:lnTo>
                    <a:lnTo>
                      <a:pt x="1158" y="380"/>
                    </a:lnTo>
                    <a:lnTo>
                      <a:pt x="1154" y="380"/>
                    </a:lnTo>
                    <a:lnTo>
                      <a:pt x="1154" y="376"/>
                    </a:lnTo>
                    <a:lnTo>
                      <a:pt x="1154" y="369"/>
                    </a:lnTo>
                    <a:lnTo>
                      <a:pt x="1154" y="361"/>
                    </a:lnTo>
                    <a:lnTo>
                      <a:pt x="1154" y="357"/>
                    </a:lnTo>
                    <a:lnTo>
                      <a:pt x="1150" y="357"/>
                    </a:lnTo>
                    <a:lnTo>
                      <a:pt x="1150" y="354"/>
                    </a:lnTo>
                    <a:lnTo>
                      <a:pt x="1146" y="354"/>
                    </a:lnTo>
                    <a:lnTo>
                      <a:pt x="1143" y="354"/>
                    </a:lnTo>
                    <a:lnTo>
                      <a:pt x="1139" y="354"/>
                    </a:lnTo>
                    <a:lnTo>
                      <a:pt x="1135" y="354"/>
                    </a:lnTo>
                    <a:lnTo>
                      <a:pt x="1135" y="350"/>
                    </a:lnTo>
                    <a:lnTo>
                      <a:pt x="1131" y="350"/>
                    </a:lnTo>
                    <a:lnTo>
                      <a:pt x="1131" y="354"/>
                    </a:lnTo>
                    <a:lnTo>
                      <a:pt x="1128" y="354"/>
                    </a:lnTo>
                    <a:lnTo>
                      <a:pt x="1124" y="357"/>
                    </a:lnTo>
                    <a:lnTo>
                      <a:pt x="1120" y="361"/>
                    </a:lnTo>
                    <a:lnTo>
                      <a:pt x="1116" y="365"/>
                    </a:lnTo>
                    <a:lnTo>
                      <a:pt x="1116" y="369"/>
                    </a:lnTo>
                    <a:lnTo>
                      <a:pt x="1113" y="372"/>
                    </a:lnTo>
                    <a:lnTo>
                      <a:pt x="1113" y="376"/>
                    </a:lnTo>
                    <a:lnTo>
                      <a:pt x="1116" y="376"/>
                    </a:lnTo>
                    <a:lnTo>
                      <a:pt x="1113" y="376"/>
                    </a:lnTo>
                    <a:lnTo>
                      <a:pt x="1113" y="380"/>
                    </a:lnTo>
                    <a:lnTo>
                      <a:pt x="1109" y="380"/>
                    </a:lnTo>
                    <a:lnTo>
                      <a:pt x="1109" y="384"/>
                    </a:lnTo>
                    <a:lnTo>
                      <a:pt x="1105" y="387"/>
                    </a:lnTo>
                    <a:lnTo>
                      <a:pt x="1101" y="384"/>
                    </a:lnTo>
                    <a:lnTo>
                      <a:pt x="1101" y="387"/>
                    </a:lnTo>
                    <a:lnTo>
                      <a:pt x="1101" y="384"/>
                    </a:lnTo>
                    <a:lnTo>
                      <a:pt x="1098" y="384"/>
                    </a:lnTo>
                    <a:lnTo>
                      <a:pt x="1098" y="387"/>
                    </a:lnTo>
                    <a:lnTo>
                      <a:pt x="1094" y="387"/>
                    </a:lnTo>
                    <a:lnTo>
                      <a:pt x="1094" y="391"/>
                    </a:lnTo>
                    <a:lnTo>
                      <a:pt x="1090" y="391"/>
                    </a:lnTo>
                    <a:lnTo>
                      <a:pt x="1086" y="391"/>
                    </a:lnTo>
                    <a:lnTo>
                      <a:pt x="1083" y="391"/>
                    </a:lnTo>
                    <a:lnTo>
                      <a:pt x="1079" y="391"/>
                    </a:lnTo>
                    <a:lnTo>
                      <a:pt x="1075" y="391"/>
                    </a:lnTo>
                    <a:lnTo>
                      <a:pt x="1071" y="391"/>
                    </a:lnTo>
                    <a:lnTo>
                      <a:pt x="1068" y="391"/>
                    </a:lnTo>
                    <a:lnTo>
                      <a:pt x="1060" y="391"/>
                    </a:lnTo>
                    <a:lnTo>
                      <a:pt x="1056" y="391"/>
                    </a:lnTo>
                    <a:lnTo>
                      <a:pt x="1053" y="391"/>
                    </a:lnTo>
                    <a:lnTo>
                      <a:pt x="1045" y="391"/>
                    </a:lnTo>
                    <a:lnTo>
                      <a:pt x="1041" y="391"/>
                    </a:lnTo>
                    <a:lnTo>
                      <a:pt x="1038" y="391"/>
                    </a:lnTo>
                    <a:lnTo>
                      <a:pt x="1034" y="391"/>
                    </a:lnTo>
                    <a:lnTo>
                      <a:pt x="1030" y="395"/>
                    </a:lnTo>
                    <a:lnTo>
                      <a:pt x="1026" y="399"/>
                    </a:lnTo>
                    <a:lnTo>
                      <a:pt x="1022" y="399"/>
                    </a:lnTo>
                    <a:lnTo>
                      <a:pt x="1019" y="403"/>
                    </a:lnTo>
                    <a:lnTo>
                      <a:pt x="1015" y="406"/>
                    </a:lnTo>
                    <a:lnTo>
                      <a:pt x="1015" y="410"/>
                    </a:lnTo>
                    <a:lnTo>
                      <a:pt x="1011" y="410"/>
                    </a:lnTo>
                    <a:lnTo>
                      <a:pt x="1007" y="410"/>
                    </a:lnTo>
                    <a:lnTo>
                      <a:pt x="1004" y="410"/>
                    </a:lnTo>
                    <a:lnTo>
                      <a:pt x="1000" y="410"/>
                    </a:lnTo>
                    <a:lnTo>
                      <a:pt x="996" y="410"/>
                    </a:lnTo>
                    <a:lnTo>
                      <a:pt x="985" y="410"/>
                    </a:lnTo>
                    <a:lnTo>
                      <a:pt x="981" y="410"/>
                    </a:lnTo>
                    <a:lnTo>
                      <a:pt x="977" y="414"/>
                    </a:lnTo>
                    <a:lnTo>
                      <a:pt x="974" y="414"/>
                    </a:lnTo>
                    <a:lnTo>
                      <a:pt x="977" y="418"/>
                    </a:lnTo>
                    <a:lnTo>
                      <a:pt x="977" y="421"/>
                    </a:lnTo>
                    <a:lnTo>
                      <a:pt x="977" y="425"/>
                    </a:lnTo>
                    <a:lnTo>
                      <a:pt x="974" y="425"/>
                    </a:lnTo>
                    <a:lnTo>
                      <a:pt x="970" y="429"/>
                    </a:lnTo>
                    <a:lnTo>
                      <a:pt x="966" y="429"/>
                    </a:lnTo>
                    <a:lnTo>
                      <a:pt x="959" y="429"/>
                    </a:lnTo>
                    <a:lnTo>
                      <a:pt x="955" y="433"/>
                    </a:lnTo>
                    <a:lnTo>
                      <a:pt x="947" y="433"/>
                    </a:lnTo>
                    <a:lnTo>
                      <a:pt x="944" y="433"/>
                    </a:lnTo>
                    <a:lnTo>
                      <a:pt x="940" y="436"/>
                    </a:lnTo>
                    <a:lnTo>
                      <a:pt x="936" y="436"/>
                    </a:lnTo>
                    <a:lnTo>
                      <a:pt x="932" y="436"/>
                    </a:lnTo>
                    <a:lnTo>
                      <a:pt x="925" y="440"/>
                    </a:lnTo>
                    <a:lnTo>
                      <a:pt x="925" y="444"/>
                    </a:lnTo>
                    <a:lnTo>
                      <a:pt x="921" y="440"/>
                    </a:lnTo>
                    <a:lnTo>
                      <a:pt x="917" y="440"/>
                    </a:lnTo>
                    <a:lnTo>
                      <a:pt x="914" y="440"/>
                    </a:lnTo>
                    <a:lnTo>
                      <a:pt x="914" y="436"/>
                    </a:lnTo>
                    <a:lnTo>
                      <a:pt x="910" y="436"/>
                    </a:lnTo>
                    <a:lnTo>
                      <a:pt x="914" y="433"/>
                    </a:lnTo>
                    <a:lnTo>
                      <a:pt x="917" y="429"/>
                    </a:lnTo>
                    <a:lnTo>
                      <a:pt x="921" y="429"/>
                    </a:lnTo>
                    <a:lnTo>
                      <a:pt x="921" y="425"/>
                    </a:lnTo>
                    <a:lnTo>
                      <a:pt x="921" y="421"/>
                    </a:lnTo>
                    <a:lnTo>
                      <a:pt x="925" y="421"/>
                    </a:lnTo>
                    <a:lnTo>
                      <a:pt x="925" y="418"/>
                    </a:lnTo>
                    <a:lnTo>
                      <a:pt x="925" y="414"/>
                    </a:lnTo>
                    <a:lnTo>
                      <a:pt x="929" y="414"/>
                    </a:lnTo>
                    <a:lnTo>
                      <a:pt x="925" y="406"/>
                    </a:lnTo>
                    <a:lnTo>
                      <a:pt x="925" y="399"/>
                    </a:lnTo>
                    <a:lnTo>
                      <a:pt x="925" y="391"/>
                    </a:lnTo>
                    <a:lnTo>
                      <a:pt x="921" y="384"/>
                    </a:lnTo>
                    <a:lnTo>
                      <a:pt x="914" y="380"/>
                    </a:lnTo>
                    <a:lnTo>
                      <a:pt x="910" y="380"/>
                    </a:lnTo>
                    <a:lnTo>
                      <a:pt x="906" y="376"/>
                    </a:lnTo>
                    <a:lnTo>
                      <a:pt x="906" y="372"/>
                    </a:lnTo>
                    <a:lnTo>
                      <a:pt x="902" y="372"/>
                    </a:lnTo>
                    <a:lnTo>
                      <a:pt x="898" y="372"/>
                    </a:lnTo>
                    <a:lnTo>
                      <a:pt x="898" y="369"/>
                    </a:lnTo>
                    <a:lnTo>
                      <a:pt x="895" y="369"/>
                    </a:lnTo>
                    <a:lnTo>
                      <a:pt x="895" y="365"/>
                    </a:lnTo>
                    <a:lnTo>
                      <a:pt x="898" y="365"/>
                    </a:lnTo>
                    <a:lnTo>
                      <a:pt x="895" y="365"/>
                    </a:lnTo>
                    <a:lnTo>
                      <a:pt x="891" y="365"/>
                    </a:lnTo>
                    <a:lnTo>
                      <a:pt x="887" y="365"/>
                    </a:lnTo>
                    <a:lnTo>
                      <a:pt x="887" y="361"/>
                    </a:lnTo>
                    <a:lnTo>
                      <a:pt x="883" y="361"/>
                    </a:lnTo>
                    <a:lnTo>
                      <a:pt x="876" y="357"/>
                    </a:lnTo>
                    <a:lnTo>
                      <a:pt x="872" y="354"/>
                    </a:lnTo>
                    <a:lnTo>
                      <a:pt x="868" y="354"/>
                    </a:lnTo>
                    <a:lnTo>
                      <a:pt x="865" y="354"/>
                    </a:lnTo>
                    <a:lnTo>
                      <a:pt x="861" y="350"/>
                    </a:lnTo>
                    <a:lnTo>
                      <a:pt x="857" y="350"/>
                    </a:lnTo>
                    <a:lnTo>
                      <a:pt x="853" y="346"/>
                    </a:lnTo>
                    <a:lnTo>
                      <a:pt x="850" y="346"/>
                    </a:lnTo>
                    <a:lnTo>
                      <a:pt x="846" y="342"/>
                    </a:lnTo>
                    <a:lnTo>
                      <a:pt x="831" y="339"/>
                    </a:lnTo>
                    <a:lnTo>
                      <a:pt x="827" y="339"/>
                    </a:lnTo>
                    <a:lnTo>
                      <a:pt x="823" y="339"/>
                    </a:lnTo>
                    <a:lnTo>
                      <a:pt x="820" y="339"/>
                    </a:lnTo>
                    <a:lnTo>
                      <a:pt x="816" y="342"/>
                    </a:lnTo>
                    <a:lnTo>
                      <a:pt x="812" y="342"/>
                    </a:lnTo>
                    <a:lnTo>
                      <a:pt x="808" y="342"/>
                    </a:lnTo>
                    <a:lnTo>
                      <a:pt x="805" y="342"/>
                    </a:lnTo>
                    <a:lnTo>
                      <a:pt x="801" y="342"/>
                    </a:lnTo>
                    <a:lnTo>
                      <a:pt x="793" y="342"/>
                    </a:lnTo>
                    <a:lnTo>
                      <a:pt x="789" y="339"/>
                    </a:lnTo>
                    <a:lnTo>
                      <a:pt x="786" y="339"/>
                    </a:lnTo>
                    <a:lnTo>
                      <a:pt x="786" y="342"/>
                    </a:lnTo>
                    <a:lnTo>
                      <a:pt x="782" y="342"/>
                    </a:lnTo>
                    <a:lnTo>
                      <a:pt x="778" y="342"/>
                    </a:lnTo>
                    <a:lnTo>
                      <a:pt x="778" y="339"/>
                    </a:lnTo>
                    <a:lnTo>
                      <a:pt x="774" y="339"/>
                    </a:lnTo>
                    <a:lnTo>
                      <a:pt x="771" y="339"/>
                    </a:lnTo>
                    <a:lnTo>
                      <a:pt x="767" y="339"/>
                    </a:lnTo>
                    <a:lnTo>
                      <a:pt x="767" y="335"/>
                    </a:lnTo>
                    <a:lnTo>
                      <a:pt x="763" y="335"/>
                    </a:lnTo>
                    <a:lnTo>
                      <a:pt x="759" y="331"/>
                    </a:lnTo>
                    <a:lnTo>
                      <a:pt x="752" y="331"/>
                    </a:lnTo>
                    <a:lnTo>
                      <a:pt x="748" y="335"/>
                    </a:lnTo>
                    <a:lnTo>
                      <a:pt x="744" y="335"/>
                    </a:lnTo>
                    <a:lnTo>
                      <a:pt x="744" y="331"/>
                    </a:lnTo>
                    <a:lnTo>
                      <a:pt x="741" y="331"/>
                    </a:lnTo>
                    <a:lnTo>
                      <a:pt x="737" y="331"/>
                    </a:lnTo>
                    <a:lnTo>
                      <a:pt x="733" y="331"/>
                    </a:lnTo>
                    <a:lnTo>
                      <a:pt x="729" y="331"/>
                    </a:lnTo>
                    <a:lnTo>
                      <a:pt x="729" y="327"/>
                    </a:lnTo>
                    <a:lnTo>
                      <a:pt x="729" y="324"/>
                    </a:lnTo>
                    <a:lnTo>
                      <a:pt x="726" y="320"/>
                    </a:lnTo>
                    <a:lnTo>
                      <a:pt x="722" y="320"/>
                    </a:lnTo>
                    <a:lnTo>
                      <a:pt x="722" y="324"/>
                    </a:lnTo>
                    <a:lnTo>
                      <a:pt x="722" y="327"/>
                    </a:lnTo>
                    <a:lnTo>
                      <a:pt x="692" y="327"/>
                    </a:lnTo>
                    <a:lnTo>
                      <a:pt x="688" y="327"/>
                    </a:lnTo>
                    <a:lnTo>
                      <a:pt x="684" y="327"/>
                    </a:lnTo>
                    <a:lnTo>
                      <a:pt x="681" y="327"/>
                    </a:lnTo>
                    <a:lnTo>
                      <a:pt x="673" y="327"/>
                    </a:lnTo>
                    <a:lnTo>
                      <a:pt x="669" y="327"/>
                    </a:lnTo>
                    <a:lnTo>
                      <a:pt x="665" y="327"/>
                    </a:lnTo>
                    <a:lnTo>
                      <a:pt x="658" y="327"/>
                    </a:lnTo>
                    <a:lnTo>
                      <a:pt x="650" y="327"/>
                    </a:lnTo>
                    <a:lnTo>
                      <a:pt x="647" y="327"/>
                    </a:lnTo>
                    <a:lnTo>
                      <a:pt x="639" y="327"/>
                    </a:lnTo>
                    <a:lnTo>
                      <a:pt x="632" y="327"/>
                    </a:lnTo>
                    <a:lnTo>
                      <a:pt x="628" y="327"/>
                    </a:lnTo>
                    <a:lnTo>
                      <a:pt x="624" y="327"/>
                    </a:lnTo>
                    <a:lnTo>
                      <a:pt x="613" y="327"/>
                    </a:lnTo>
                    <a:lnTo>
                      <a:pt x="609" y="327"/>
                    </a:lnTo>
                    <a:lnTo>
                      <a:pt x="605" y="327"/>
                    </a:lnTo>
                    <a:lnTo>
                      <a:pt x="602" y="327"/>
                    </a:lnTo>
                    <a:lnTo>
                      <a:pt x="598" y="327"/>
                    </a:lnTo>
                    <a:lnTo>
                      <a:pt x="594" y="327"/>
                    </a:lnTo>
                    <a:lnTo>
                      <a:pt x="590" y="327"/>
                    </a:lnTo>
                    <a:lnTo>
                      <a:pt x="587" y="327"/>
                    </a:lnTo>
                    <a:lnTo>
                      <a:pt x="583" y="327"/>
                    </a:lnTo>
                    <a:lnTo>
                      <a:pt x="579" y="327"/>
                    </a:lnTo>
                    <a:lnTo>
                      <a:pt x="572" y="327"/>
                    </a:lnTo>
                    <a:lnTo>
                      <a:pt x="568" y="327"/>
                    </a:lnTo>
                    <a:lnTo>
                      <a:pt x="564" y="327"/>
                    </a:lnTo>
                    <a:lnTo>
                      <a:pt x="557" y="327"/>
                    </a:lnTo>
                    <a:lnTo>
                      <a:pt x="553" y="327"/>
                    </a:lnTo>
                    <a:lnTo>
                      <a:pt x="549" y="327"/>
                    </a:lnTo>
                    <a:lnTo>
                      <a:pt x="545" y="327"/>
                    </a:lnTo>
                    <a:lnTo>
                      <a:pt x="541" y="327"/>
                    </a:lnTo>
                    <a:lnTo>
                      <a:pt x="530" y="327"/>
                    </a:lnTo>
                    <a:lnTo>
                      <a:pt x="526" y="327"/>
                    </a:lnTo>
                    <a:lnTo>
                      <a:pt x="523" y="327"/>
                    </a:lnTo>
                    <a:lnTo>
                      <a:pt x="519" y="327"/>
                    </a:lnTo>
                    <a:lnTo>
                      <a:pt x="515" y="327"/>
                    </a:lnTo>
                    <a:lnTo>
                      <a:pt x="511" y="327"/>
                    </a:lnTo>
                    <a:lnTo>
                      <a:pt x="508" y="327"/>
                    </a:lnTo>
                    <a:lnTo>
                      <a:pt x="500" y="327"/>
                    </a:lnTo>
                    <a:lnTo>
                      <a:pt x="496" y="327"/>
                    </a:lnTo>
                    <a:lnTo>
                      <a:pt x="493" y="327"/>
                    </a:lnTo>
                    <a:lnTo>
                      <a:pt x="489" y="327"/>
                    </a:lnTo>
                    <a:lnTo>
                      <a:pt x="485" y="327"/>
                    </a:lnTo>
                    <a:lnTo>
                      <a:pt x="481" y="327"/>
                    </a:lnTo>
                    <a:lnTo>
                      <a:pt x="478" y="327"/>
                    </a:lnTo>
                    <a:lnTo>
                      <a:pt x="466" y="327"/>
                    </a:lnTo>
                    <a:lnTo>
                      <a:pt x="463" y="327"/>
                    </a:lnTo>
                    <a:lnTo>
                      <a:pt x="459" y="327"/>
                    </a:lnTo>
                    <a:lnTo>
                      <a:pt x="455" y="327"/>
                    </a:lnTo>
                    <a:lnTo>
                      <a:pt x="451" y="327"/>
                    </a:lnTo>
                    <a:lnTo>
                      <a:pt x="448" y="327"/>
                    </a:lnTo>
                    <a:lnTo>
                      <a:pt x="444" y="327"/>
                    </a:lnTo>
                    <a:lnTo>
                      <a:pt x="440" y="327"/>
                    </a:lnTo>
                    <a:lnTo>
                      <a:pt x="436" y="327"/>
                    </a:lnTo>
                    <a:lnTo>
                      <a:pt x="433" y="327"/>
                    </a:lnTo>
                    <a:lnTo>
                      <a:pt x="425" y="327"/>
                    </a:lnTo>
                    <a:lnTo>
                      <a:pt x="421" y="327"/>
                    </a:lnTo>
                    <a:lnTo>
                      <a:pt x="417" y="327"/>
                    </a:lnTo>
                    <a:lnTo>
                      <a:pt x="414" y="327"/>
                    </a:lnTo>
                    <a:lnTo>
                      <a:pt x="410" y="327"/>
                    </a:lnTo>
                    <a:lnTo>
                      <a:pt x="406" y="327"/>
                    </a:lnTo>
                    <a:lnTo>
                      <a:pt x="402" y="327"/>
                    </a:lnTo>
                    <a:lnTo>
                      <a:pt x="399" y="327"/>
                    </a:lnTo>
                    <a:lnTo>
                      <a:pt x="395" y="327"/>
                    </a:lnTo>
                    <a:lnTo>
                      <a:pt x="380" y="327"/>
                    </a:lnTo>
                    <a:lnTo>
                      <a:pt x="376" y="327"/>
                    </a:lnTo>
                    <a:lnTo>
                      <a:pt x="372" y="327"/>
                    </a:lnTo>
                    <a:lnTo>
                      <a:pt x="365" y="327"/>
                    </a:lnTo>
                    <a:lnTo>
                      <a:pt x="361" y="327"/>
                    </a:lnTo>
                    <a:lnTo>
                      <a:pt x="357" y="327"/>
                    </a:lnTo>
                    <a:lnTo>
                      <a:pt x="354" y="327"/>
                    </a:lnTo>
                    <a:lnTo>
                      <a:pt x="350" y="327"/>
                    </a:lnTo>
                    <a:lnTo>
                      <a:pt x="346" y="327"/>
                    </a:lnTo>
                    <a:lnTo>
                      <a:pt x="342" y="327"/>
                    </a:lnTo>
                    <a:lnTo>
                      <a:pt x="335" y="327"/>
                    </a:lnTo>
                    <a:lnTo>
                      <a:pt x="331" y="327"/>
                    </a:lnTo>
                    <a:lnTo>
                      <a:pt x="324" y="327"/>
                    </a:lnTo>
                    <a:lnTo>
                      <a:pt x="316" y="327"/>
                    </a:lnTo>
                    <a:lnTo>
                      <a:pt x="301" y="327"/>
                    </a:lnTo>
                    <a:lnTo>
                      <a:pt x="297" y="327"/>
                    </a:lnTo>
                    <a:lnTo>
                      <a:pt x="293" y="327"/>
                    </a:lnTo>
                    <a:lnTo>
                      <a:pt x="290" y="327"/>
                    </a:lnTo>
                    <a:lnTo>
                      <a:pt x="286" y="327"/>
                    </a:lnTo>
                    <a:lnTo>
                      <a:pt x="286" y="324"/>
                    </a:lnTo>
                    <a:lnTo>
                      <a:pt x="286" y="327"/>
                    </a:lnTo>
                    <a:lnTo>
                      <a:pt x="282" y="327"/>
                    </a:lnTo>
                    <a:lnTo>
                      <a:pt x="282" y="324"/>
                    </a:lnTo>
                    <a:lnTo>
                      <a:pt x="286" y="324"/>
                    </a:lnTo>
                    <a:lnTo>
                      <a:pt x="286" y="320"/>
                    </a:lnTo>
                    <a:lnTo>
                      <a:pt x="286" y="324"/>
                    </a:lnTo>
                    <a:lnTo>
                      <a:pt x="282" y="320"/>
                    </a:lnTo>
                    <a:lnTo>
                      <a:pt x="282" y="316"/>
                    </a:lnTo>
                    <a:lnTo>
                      <a:pt x="278" y="320"/>
                    </a:lnTo>
                    <a:lnTo>
                      <a:pt x="275" y="320"/>
                    </a:lnTo>
                    <a:lnTo>
                      <a:pt x="271" y="320"/>
                    </a:lnTo>
                    <a:lnTo>
                      <a:pt x="267" y="316"/>
                    </a:lnTo>
                    <a:lnTo>
                      <a:pt x="271" y="316"/>
                    </a:lnTo>
                    <a:lnTo>
                      <a:pt x="275" y="320"/>
                    </a:lnTo>
                    <a:lnTo>
                      <a:pt x="275" y="316"/>
                    </a:lnTo>
                    <a:lnTo>
                      <a:pt x="278" y="316"/>
                    </a:lnTo>
                    <a:lnTo>
                      <a:pt x="275" y="316"/>
                    </a:lnTo>
                    <a:lnTo>
                      <a:pt x="271" y="316"/>
                    </a:lnTo>
                    <a:lnTo>
                      <a:pt x="271" y="312"/>
                    </a:lnTo>
                    <a:lnTo>
                      <a:pt x="271" y="309"/>
                    </a:lnTo>
                    <a:lnTo>
                      <a:pt x="275" y="309"/>
                    </a:lnTo>
                    <a:lnTo>
                      <a:pt x="271" y="309"/>
                    </a:lnTo>
                    <a:lnTo>
                      <a:pt x="271" y="312"/>
                    </a:lnTo>
                    <a:lnTo>
                      <a:pt x="267" y="312"/>
                    </a:lnTo>
                    <a:lnTo>
                      <a:pt x="267" y="316"/>
                    </a:lnTo>
                    <a:lnTo>
                      <a:pt x="263" y="316"/>
                    </a:lnTo>
                    <a:lnTo>
                      <a:pt x="260" y="312"/>
                    </a:lnTo>
                    <a:lnTo>
                      <a:pt x="256" y="312"/>
                    </a:lnTo>
                    <a:lnTo>
                      <a:pt x="256" y="309"/>
                    </a:lnTo>
                    <a:lnTo>
                      <a:pt x="256" y="312"/>
                    </a:lnTo>
                    <a:lnTo>
                      <a:pt x="260" y="312"/>
                    </a:lnTo>
                    <a:lnTo>
                      <a:pt x="260" y="309"/>
                    </a:lnTo>
                    <a:lnTo>
                      <a:pt x="260" y="305"/>
                    </a:lnTo>
                    <a:lnTo>
                      <a:pt x="263" y="305"/>
                    </a:lnTo>
                    <a:lnTo>
                      <a:pt x="260" y="305"/>
                    </a:lnTo>
                    <a:lnTo>
                      <a:pt x="256" y="305"/>
                    </a:lnTo>
                    <a:lnTo>
                      <a:pt x="252" y="305"/>
                    </a:lnTo>
                    <a:lnTo>
                      <a:pt x="256" y="305"/>
                    </a:lnTo>
                    <a:lnTo>
                      <a:pt x="256" y="301"/>
                    </a:lnTo>
                    <a:lnTo>
                      <a:pt x="256" y="297"/>
                    </a:lnTo>
                    <a:lnTo>
                      <a:pt x="256" y="301"/>
                    </a:lnTo>
                    <a:lnTo>
                      <a:pt x="252" y="301"/>
                    </a:lnTo>
                    <a:lnTo>
                      <a:pt x="252" y="305"/>
                    </a:lnTo>
                    <a:lnTo>
                      <a:pt x="248" y="305"/>
                    </a:lnTo>
                    <a:lnTo>
                      <a:pt x="245" y="305"/>
                    </a:lnTo>
                    <a:lnTo>
                      <a:pt x="245" y="301"/>
                    </a:lnTo>
                    <a:lnTo>
                      <a:pt x="248" y="301"/>
                    </a:lnTo>
                    <a:lnTo>
                      <a:pt x="245" y="301"/>
                    </a:lnTo>
                    <a:lnTo>
                      <a:pt x="245" y="305"/>
                    </a:lnTo>
                    <a:lnTo>
                      <a:pt x="241" y="305"/>
                    </a:lnTo>
                    <a:lnTo>
                      <a:pt x="237" y="305"/>
                    </a:lnTo>
                    <a:lnTo>
                      <a:pt x="233" y="305"/>
                    </a:lnTo>
                    <a:lnTo>
                      <a:pt x="233" y="301"/>
                    </a:lnTo>
                    <a:lnTo>
                      <a:pt x="237" y="301"/>
                    </a:lnTo>
                    <a:lnTo>
                      <a:pt x="241" y="301"/>
                    </a:lnTo>
                    <a:lnTo>
                      <a:pt x="245" y="301"/>
                    </a:lnTo>
                    <a:lnTo>
                      <a:pt x="245" y="297"/>
                    </a:lnTo>
                    <a:lnTo>
                      <a:pt x="245" y="293"/>
                    </a:lnTo>
                    <a:lnTo>
                      <a:pt x="245" y="297"/>
                    </a:lnTo>
                    <a:lnTo>
                      <a:pt x="241" y="301"/>
                    </a:lnTo>
                    <a:lnTo>
                      <a:pt x="237" y="301"/>
                    </a:lnTo>
                    <a:lnTo>
                      <a:pt x="233" y="301"/>
                    </a:lnTo>
                    <a:lnTo>
                      <a:pt x="237" y="301"/>
                    </a:lnTo>
                    <a:lnTo>
                      <a:pt x="233" y="297"/>
                    </a:lnTo>
                    <a:lnTo>
                      <a:pt x="230" y="297"/>
                    </a:lnTo>
                    <a:lnTo>
                      <a:pt x="233" y="297"/>
                    </a:lnTo>
                    <a:lnTo>
                      <a:pt x="237" y="297"/>
                    </a:lnTo>
                    <a:lnTo>
                      <a:pt x="233" y="297"/>
                    </a:lnTo>
                    <a:lnTo>
                      <a:pt x="230" y="297"/>
                    </a:lnTo>
                    <a:lnTo>
                      <a:pt x="226" y="297"/>
                    </a:lnTo>
                    <a:lnTo>
                      <a:pt x="222" y="297"/>
                    </a:lnTo>
                    <a:lnTo>
                      <a:pt x="218" y="297"/>
                    </a:lnTo>
                    <a:lnTo>
                      <a:pt x="222" y="297"/>
                    </a:lnTo>
                    <a:lnTo>
                      <a:pt x="218" y="297"/>
                    </a:lnTo>
                    <a:lnTo>
                      <a:pt x="215" y="297"/>
                    </a:lnTo>
                    <a:lnTo>
                      <a:pt x="215" y="293"/>
                    </a:lnTo>
                    <a:lnTo>
                      <a:pt x="218" y="293"/>
                    </a:lnTo>
                    <a:lnTo>
                      <a:pt x="222" y="293"/>
                    </a:lnTo>
                    <a:lnTo>
                      <a:pt x="226" y="293"/>
                    </a:lnTo>
                    <a:lnTo>
                      <a:pt x="230" y="293"/>
                    </a:lnTo>
                    <a:lnTo>
                      <a:pt x="226" y="293"/>
                    </a:lnTo>
                    <a:lnTo>
                      <a:pt x="222" y="293"/>
                    </a:lnTo>
                    <a:lnTo>
                      <a:pt x="218" y="293"/>
                    </a:lnTo>
                    <a:lnTo>
                      <a:pt x="215" y="293"/>
                    </a:lnTo>
                    <a:lnTo>
                      <a:pt x="211" y="293"/>
                    </a:lnTo>
                    <a:lnTo>
                      <a:pt x="211" y="290"/>
                    </a:lnTo>
                    <a:lnTo>
                      <a:pt x="215" y="290"/>
                    </a:lnTo>
                    <a:lnTo>
                      <a:pt x="218" y="290"/>
                    </a:lnTo>
                    <a:lnTo>
                      <a:pt x="222" y="290"/>
                    </a:lnTo>
                    <a:lnTo>
                      <a:pt x="218" y="290"/>
                    </a:lnTo>
                    <a:lnTo>
                      <a:pt x="215" y="290"/>
                    </a:lnTo>
                    <a:lnTo>
                      <a:pt x="211" y="290"/>
                    </a:lnTo>
                    <a:lnTo>
                      <a:pt x="215" y="290"/>
                    </a:lnTo>
                    <a:lnTo>
                      <a:pt x="215" y="286"/>
                    </a:lnTo>
                    <a:lnTo>
                      <a:pt x="218" y="286"/>
                    </a:lnTo>
                    <a:lnTo>
                      <a:pt x="222" y="286"/>
                    </a:lnTo>
                    <a:lnTo>
                      <a:pt x="226" y="286"/>
                    </a:lnTo>
                    <a:lnTo>
                      <a:pt x="230" y="286"/>
                    </a:lnTo>
                    <a:lnTo>
                      <a:pt x="230" y="282"/>
                    </a:lnTo>
                    <a:lnTo>
                      <a:pt x="226" y="282"/>
                    </a:lnTo>
                    <a:lnTo>
                      <a:pt x="230" y="282"/>
                    </a:lnTo>
                    <a:lnTo>
                      <a:pt x="230" y="286"/>
                    </a:lnTo>
                    <a:lnTo>
                      <a:pt x="226" y="286"/>
                    </a:lnTo>
                    <a:lnTo>
                      <a:pt x="222" y="286"/>
                    </a:lnTo>
                    <a:lnTo>
                      <a:pt x="218" y="286"/>
                    </a:lnTo>
                    <a:lnTo>
                      <a:pt x="215" y="286"/>
                    </a:lnTo>
                    <a:lnTo>
                      <a:pt x="215" y="282"/>
                    </a:lnTo>
                    <a:lnTo>
                      <a:pt x="218" y="282"/>
                    </a:lnTo>
                    <a:lnTo>
                      <a:pt x="215" y="282"/>
                    </a:lnTo>
                    <a:lnTo>
                      <a:pt x="215" y="286"/>
                    </a:lnTo>
                    <a:lnTo>
                      <a:pt x="211" y="290"/>
                    </a:lnTo>
                    <a:lnTo>
                      <a:pt x="211" y="286"/>
                    </a:lnTo>
                    <a:lnTo>
                      <a:pt x="207" y="286"/>
                    </a:lnTo>
                    <a:lnTo>
                      <a:pt x="207" y="282"/>
                    </a:lnTo>
                    <a:lnTo>
                      <a:pt x="211" y="282"/>
                    </a:lnTo>
                    <a:lnTo>
                      <a:pt x="211" y="278"/>
                    </a:lnTo>
                    <a:lnTo>
                      <a:pt x="215" y="278"/>
                    </a:lnTo>
                    <a:lnTo>
                      <a:pt x="218" y="275"/>
                    </a:lnTo>
                    <a:lnTo>
                      <a:pt x="222" y="275"/>
                    </a:lnTo>
                    <a:lnTo>
                      <a:pt x="226" y="278"/>
                    </a:lnTo>
                    <a:lnTo>
                      <a:pt x="222" y="275"/>
                    </a:lnTo>
                    <a:lnTo>
                      <a:pt x="226" y="275"/>
                    </a:lnTo>
                    <a:lnTo>
                      <a:pt x="222" y="275"/>
                    </a:lnTo>
                    <a:lnTo>
                      <a:pt x="218" y="275"/>
                    </a:lnTo>
                    <a:lnTo>
                      <a:pt x="218" y="271"/>
                    </a:lnTo>
                    <a:lnTo>
                      <a:pt x="222" y="271"/>
                    </a:lnTo>
                    <a:lnTo>
                      <a:pt x="222" y="267"/>
                    </a:lnTo>
                    <a:lnTo>
                      <a:pt x="222" y="271"/>
                    </a:lnTo>
                    <a:lnTo>
                      <a:pt x="218" y="271"/>
                    </a:lnTo>
                    <a:lnTo>
                      <a:pt x="215" y="275"/>
                    </a:lnTo>
                    <a:lnTo>
                      <a:pt x="211" y="275"/>
                    </a:lnTo>
                    <a:lnTo>
                      <a:pt x="207" y="275"/>
                    </a:lnTo>
                    <a:lnTo>
                      <a:pt x="207" y="271"/>
                    </a:lnTo>
                    <a:lnTo>
                      <a:pt x="207" y="275"/>
                    </a:lnTo>
                    <a:lnTo>
                      <a:pt x="207" y="271"/>
                    </a:lnTo>
                    <a:lnTo>
                      <a:pt x="203" y="271"/>
                    </a:lnTo>
                    <a:lnTo>
                      <a:pt x="203" y="275"/>
                    </a:lnTo>
                    <a:lnTo>
                      <a:pt x="200" y="275"/>
                    </a:lnTo>
                    <a:lnTo>
                      <a:pt x="203" y="275"/>
                    </a:lnTo>
                    <a:lnTo>
                      <a:pt x="203" y="271"/>
                    </a:lnTo>
                    <a:lnTo>
                      <a:pt x="203" y="267"/>
                    </a:lnTo>
                    <a:lnTo>
                      <a:pt x="200" y="267"/>
                    </a:lnTo>
                    <a:lnTo>
                      <a:pt x="200" y="263"/>
                    </a:lnTo>
                    <a:lnTo>
                      <a:pt x="196" y="260"/>
                    </a:lnTo>
                    <a:lnTo>
                      <a:pt x="192" y="260"/>
                    </a:lnTo>
                    <a:lnTo>
                      <a:pt x="192" y="256"/>
                    </a:lnTo>
                    <a:lnTo>
                      <a:pt x="196" y="256"/>
                    </a:lnTo>
                    <a:lnTo>
                      <a:pt x="200" y="256"/>
                    </a:lnTo>
                    <a:lnTo>
                      <a:pt x="203" y="256"/>
                    </a:lnTo>
                    <a:lnTo>
                      <a:pt x="207" y="256"/>
                    </a:lnTo>
                    <a:lnTo>
                      <a:pt x="207" y="260"/>
                    </a:lnTo>
                    <a:lnTo>
                      <a:pt x="207" y="256"/>
                    </a:lnTo>
                    <a:lnTo>
                      <a:pt x="203" y="256"/>
                    </a:lnTo>
                    <a:lnTo>
                      <a:pt x="200" y="256"/>
                    </a:lnTo>
                    <a:lnTo>
                      <a:pt x="192" y="256"/>
                    </a:lnTo>
                    <a:lnTo>
                      <a:pt x="192" y="252"/>
                    </a:lnTo>
                    <a:lnTo>
                      <a:pt x="196" y="252"/>
                    </a:lnTo>
                    <a:lnTo>
                      <a:pt x="200" y="252"/>
                    </a:lnTo>
                    <a:lnTo>
                      <a:pt x="196" y="248"/>
                    </a:lnTo>
                    <a:lnTo>
                      <a:pt x="192" y="252"/>
                    </a:lnTo>
                    <a:lnTo>
                      <a:pt x="188" y="252"/>
                    </a:lnTo>
                    <a:lnTo>
                      <a:pt x="188" y="256"/>
                    </a:lnTo>
                    <a:lnTo>
                      <a:pt x="188" y="260"/>
                    </a:lnTo>
                    <a:lnTo>
                      <a:pt x="184" y="260"/>
                    </a:lnTo>
                    <a:lnTo>
                      <a:pt x="184" y="256"/>
                    </a:lnTo>
                    <a:lnTo>
                      <a:pt x="181" y="256"/>
                    </a:lnTo>
                    <a:lnTo>
                      <a:pt x="181" y="252"/>
                    </a:lnTo>
                    <a:lnTo>
                      <a:pt x="177" y="252"/>
                    </a:lnTo>
                    <a:lnTo>
                      <a:pt x="173" y="248"/>
                    </a:lnTo>
                    <a:lnTo>
                      <a:pt x="173" y="245"/>
                    </a:lnTo>
                    <a:lnTo>
                      <a:pt x="177" y="245"/>
                    </a:lnTo>
                    <a:lnTo>
                      <a:pt x="181" y="245"/>
                    </a:lnTo>
                    <a:lnTo>
                      <a:pt x="184" y="245"/>
                    </a:lnTo>
                    <a:lnTo>
                      <a:pt x="181" y="245"/>
                    </a:lnTo>
                    <a:lnTo>
                      <a:pt x="177" y="245"/>
                    </a:lnTo>
                    <a:lnTo>
                      <a:pt x="173" y="245"/>
                    </a:lnTo>
                    <a:lnTo>
                      <a:pt x="169" y="241"/>
                    </a:lnTo>
                    <a:lnTo>
                      <a:pt x="169" y="245"/>
                    </a:lnTo>
                    <a:lnTo>
                      <a:pt x="169" y="241"/>
                    </a:lnTo>
                    <a:lnTo>
                      <a:pt x="169" y="237"/>
                    </a:lnTo>
                    <a:lnTo>
                      <a:pt x="169" y="241"/>
                    </a:lnTo>
                    <a:lnTo>
                      <a:pt x="173" y="241"/>
                    </a:lnTo>
                    <a:lnTo>
                      <a:pt x="173" y="245"/>
                    </a:lnTo>
                    <a:lnTo>
                      <a:pt x="177" y="245"/>
                    </a:lnTo>
                    <a:lnTo>
                      <a:pt x="173" y="241"/>
                    </a:lnTo>
                    <a:lnTo>
                      <a:pt x="169" y="237"/>
                    </a:lnTo>
                    <a:lnTo>
                      <a:pt x="173" y="237"/>
                    </a:lnTo>
                    <a:lnTo>
                      <a:pt x="177" y="237"/>
                    </a:lnTo>
                    <a:lnTo>
                      <a:pt x="173" y="237"/>
                    </a:lnTo>
                    <a:lnTo>
                      <a:pt x="173" y="233"/>
                    </a:lnTo>
                    <a:lnTo>
                      <a:pt x="177" y="233"/>
                    </a:lnTo>
                    <a:lnTo>
                      <a:pt x="181" y="233"/>
                    </a:lnTo>
                    <a:lnTo>
                      <a:pt x="177" y="233"/>
                    </a:lnTo>
                    <a:lnTo>
                      <a:pt x="177" y="230"/>
                    </a:lnTo>
                    <a:lnTo>
                      <a:pt x="181" y="226"/>
                    </a:lnTo>
                    <a:lnTo>
                      <a:pt x="184" y="226"/>
                    </a:lnTo>
                    <a:lnTo>
                      <a:pt x="181" y="226"/>
                    </a:lnTo>
                    <a:lnTo>
                      <a:pt x="177" y="222"/>
                    </a:lnTo>
                    <a:lnTo>
                      <a:pt x="177" y="226"/>
                    </a:lnTo>
                    <a:lnTo>
                      <a:pt x="177" y="230"/>
                    </a:lnTo>
                    <a:lnTo>
                      <a:pt x="173" y="233"/>
                    </a:lnTo>
                    <a:lnTo>
                      <a:pt x="173" y="230"/>
                    </a:lnTo>
                    <a:lnTo>
                      <a:pt x="177" y="230"/>
                    </a:lnTo>
                    <a:lnTo>
                      <a:pt x="177" y="226"/>
                    </a:lnTo>
                    <a:lnTo>
                      <a:pt x="173" y="226"/>
                    </a:lnTo>
                    <a:lnTo>
                      <a:pt x="173" y="222"/>
                    </a:lnTo>
                    <a:lnTo>
                      <a:pt x="173" y="218"/>
                    </a:lnTo>
                    <a:lnTo>
                      <a:pt x="177" y="218"/>
                    </a:lnTo>
                    <a:lnTo>
                      <a:pt x="173" y="218"/>
                    </a:lnTo>
                    <a:lnTo>
                      <a:pt x="173" y="215"/>
                    </a:lnTo>
                    <a:lnTo>
                      <a:pt x="169" y="215"/>
                    </a:lnTo>
                    <a:lnTo>
                      <a:pt x="166" y="215"/>
                    </a:lnTo>
                    <a:lnTo>
                      <a:pt x="166" y="211"/>
                    </a:lnTo>
                    <a:lnTo>
                      <a:pt x="162" y="211"/>
                    </a:lnTo>
                    <a:lnTo>
                      <a:pt x="158" y="211"/>
                    </a:lnTo>
                    <a:lnTo>
                      <a:pt x="154" y="211"/>
                    </a:lnTo>
                    <a:lnTo>
                      <a:pt x="154" y="207"/>
                    </a:lnTo>
                    <a:lnTo>
                      <a:pt x="151" y="207"/>
                    </a:lnTo>
                    <a:lnTo>
                      <a:pt x="147" y="207"/>
                    </a:lnTo>
                    <a:lnTo>
                      <a:pt x="147" y="203"/>
                    </a:lnTo>
                    <a:lnTo>
                      <a:pt x="143" y="203"/>
                    </a:lnTo>
                    <a:lnTo>
                      <a:pt x="143" y="199"/>
                    </a:lnTo>
                    <a:lnTo>
                      <a:pt x="139" y="199"/>
                    </a:lnTo>
                    <a:lnTo>
                      <a:pt x="139" y="196"/>
                    </a:lnTo>
                    <a:lnTo>
                      <a:pt x="136" y="196"/>
                    </a:lnTo>
                    <a:lnTo>
                      <a:pt x="136" y="192"/>
                    </a:lnTo>
                    <a:lnTo>
                      <a:pt x="132" y="188"/>
                    </a:lnTo>
                    <a:lnTo>
                      <a:pt x="128" y="188"/>
                    </a:lnTo>
                    <a:lnTo>
                      <a:pt x="128" y="184"/>
                    </a:lnTo>
                    <a:lnTo>
                      <a:pt x="124" y="184"/>
                    </a:lnTo>
                    <a:lnTo>
                      <a:pt x="124" y="181"/>
                    </a:lnTo>
                    <a:lnTo>
                      <a:pt x="121" y="181"/>
                    </a:lnTo>
                    <a:lnTo>
                      <a:pt x="121" y="177"/>
                    </a:lnTo>
                    <a:lnTo>
                      <a:pt x="117" y="173"/>
                    </a:lnTo>
                    <a:lnTo>
                      <a:pt x="109" y="173"/>
                    </a:lnTo>
                    <a:lnTo>
                      <a:pt x="106" y="169"/>
                    </a:lnTo>
                    <a:lnTo>
                      <a:pt x="106" y="166"/>
                    </a:lnTo>
                    <a:lnTo>
                      <a:pt x="102" y="166"/>
                    </a:lnTo>
                    <a:lnTo>
                      <a:pt x="98" y="166"/>
                    </a:lnTo>
                    <a:lnTo>
                      <a:pt x="94" y="162"/>
                    </a:lnTo>
                    <a:lnTo>
                      <a:pt x="98" y="162"/>
                    </a:lnTo>
                    <a:lnTo>
                      <a:pt x="94" y="158"/>
                    </a:lnTo>
                    <a:lnTo>
                      <a:pt x="91" y="158"/>
                    </a:lnTo>
                    <a:lnTo>
                      <a:pt x="87" y="158"/>
                    </a:lnTo>
                    <a:lnTo>
                      <a:pt x="83" y="158"/>
                    </a:lnTo>
                    <a:lnTo>
                      <a:pt x="79" y="158"/>
                    </a:lnTo>
                    <a:lnTo>
                      <a:pt x="76" y="158"/>
                    </a:lnTo>
                    <a:lnTo>
                      <a:pt x="76" y="162"/>
                    </a:lnTo>
                    <a:lnTo>
                      <a:pt x="72" y="162"/>
                    </a:lnTo>
                    <a:lnTo>
                      <a:pt x="72" y="166"/>
                    </a:lnTo>
                    <a:lnTo>
                      <a:pt x="68" y="166"/>
                    </a:lnTo>
                    <a:lnTo>
                      <a:pt x="64" y="169"/>
                    </a:lnTo>
                    <a:lnTo>
                      <a:pt x="60" y="169"/>
                    </a:lnTo>
                    <a:lnTo>
                      <a:pt x="57" y="169"/>
                    </a:lnTo>
                    <a:lnTo>
                      <a:pt x="57" y="166"/>
                    </a:lnTo>
                    <a:lnTo>
                      <a:pt x="49" y="162"/>
                    </a:lnTo>
                    <a:lnTo>
                      <a:pt x="45" y="158"/>
                    </a:lnTo>
                    <a:lnTo>
                      <a:pt x="42" y="158"/>
                    </a:lnTo>
                    <a:lnTo>
                      <a:pt x="38" y="158"/>
                    </a:lnTo>
                    <a:lnTo>
                      <a:pt x="38" y="154"/>
                    </a:lnTo>
                    <a:lnTo>
                      <a:pt x="34" y="154"/>
                    </a:lnTo>
                    <a:lnTo>
                      <a:pt x="30" y="154"/>
                    </a:lnTo>
                    <a:lnTo>
                      <a:pt x="30" y="151"/>
                    </a:lnTo>
                    <a:lnTo>
                      <a:pt x="34" y="151"/>
                    </a:lnTo>
                    <a:lnTo>
                      <a:pt x="34" y="147"/>
                    </a:lnTo>
                    <a:lnTo>
                      <a:pt x="27" y="147"/>
                    </a:lnTo>
                    <a:lnTo>
                      <a:pt x="23" y="147"/>
                    </a:lnTo>
                    <a:lnTo>
                      <a:pt x="23" y="151"/>
                    </a:lnTo>
                    <a:lnTo>
                      <a:pt x="19" y="151"/>
                    </a:lnTo>
                    <a:lnTo>
                      <a:pt x="12" y="151"/>
                    </a:lnTo>
                    <a:lnTo>
                      <a:pt x="4" y="151"/>
                    </a:lnTo>
                    <a:lnTo>
                      <a:pt x="4" y="147"/>
                    </a:lnTo>
                    <a:lnTo>
                      <a:pt x="4" y="139"/>
                    </a:lnTo>
                    <a:lnTo>
                      <a:pt x="4" y="109"/>
                    </a:lnTo>
                    <a:lnTo>
                      <a:pt x="4" y="106"/>
                    </a:lnTo>
                    <a:lnTo>
                      <a:pt x="0" y="94"/>
                    </a:lnTo>
                    <a:lnTo>
                      <a:pt x="4" y="90"/>
                    </a:lnTo>
                    <a:lnTo>
                      <a:pt x="4" y="87"/>
                    </a:lnTo>
                    <a:lnTo>
                      <a:pt x="0" y="72"/>
                    </a:lnTo>
                    <a:lnTo>
                      <a:pt x="4" y="72"/>
                    </a:lnTo>
                    <a:lnTo>
                      <a:pt x="0" y="64"/>
                    </a:lnTo>
                    <a:lnTo>
                      <a:pt x="0" y="57"/>
                    </a:lnTo>
                    <a:lnTo>
                      <a:pt x="4" y="53"/>
                    </a:lnTo>
                    <a:lnTo>
                      <a:pt x="4" y="49"/>
                    </a:lnTo>
                    <a:lnTo>
                      <a:pt x="4" y="45"/>
                    </a:lnTo>
                    <a:lnTo>
                      <a:pt x="4" y="42"/>
                    </a:lnTo>
                    <a:lnTo>
                      <a:pt x="0" y="38"/>
                    </a:lnTo>
                    <a:lnTo>
                      <a:pt x="4" y="34"/>
                    </a:lnTo>
                    <a:lnTo>
                      <a:pt x="4" y="30"/>
                    </a:lnTo>
                    <a:lnTo>
                      <a:pt x="0" y="30"/>
                    </a:lnTo>
                    <a:lnTo>
                      <a:pt x="0" y="27"/>
                    </a:lnTo>
                    <a:lnTo>
                      <a:pt x="0" y="23"/>
                    </a:lnTo>
                    <a:lnTo>
                      <a:pt x="4" y="19"/>
                    </a:lnTo>
                    <a:lnTo>
                      <a:pt x="4" y="12"/>
                    </a:lnTo>
                    <a:lnTo>
                      <a:pt x="4" y="4"/>
                    </a:lnTo>
                    <a:lnTo>
                      <a:pt x="0" y="0"/>
                    </a:lnTo>
                    <a:lnTo>
                      <a:pt x="4" y="0"/>
                    </a:lnTo>
                    <a:lnTo>
                      <a:pt x="4" y="4"/>
                    </a:lnTo>
                    <a:lnTo>
                      <a:pt x="8" y="4"/>
                    </a:lnTo>
                    <a:lnTo>
                      <a:pt x="12" y="4"/>
                    </a:lnTo>
                    <a:lnTo>
                      <a:pt x="15" y="4"/>
                    </a:lnTo>
                    <a:lnTo>
                      <a:pt x="19" y="4"/>
                    </a:lnTo>
                    <a:lnTo>
                      <a:pt x="23" y="4"/>
                    </a:lnTo>
                    <a:lnTo>
                      <a:pt x="27" y="4"/>
                    </a:lnTo>
                    <a:lnTo>
                      <a:pt x="30" y="4"/>
                    </a:lnTo>
                    <a:lnTo>
                      <a:pt x="34" y="4"/>
                    </a:lnTo>
                    <a:lnTo>
                      <a:pt x="34" y="8"/>
                    </a:lnTo>
                    <a:lnTo>
                      <a:pt x="38" y="8"/>
                    </a:lnTo>
                    <a:lnTo>
                      <a:pt x="42" y="8"/>
                    </a:lnTo>
                    <a:lnTo>
                      <a:pt x="45" y="8"/>
                    </a:lnTo>
                    <a:lnTo>
                      <a:pt x="45" y="12"/>
                    </a:lnTo>
                    <a:lnTo>
                      <a:pt x="49" y="12"/>
                    </a:lnTo>
                    <a:lnTo>
                      <a:pt x="53" y="12"/>
                    </a:lnTo>
                    <a:lnTo>
                      <a:pt x="57" y="12"/>
                    </a:lnTo>
                    <a:lnTo>
                      <a:pt x="60" y="12"/>
                    </a:lnTo>
                    <a:lnTo>
                      <a:pt x="64" y="12"/>
                    </a:lnTo>
                    <a:lnTo>
                      <a:pt x="68" y="15"/>
                    </a:lnTo>
                    <a:lnTo>
                      <a:pt x="72" y="15"/>
                    </a:lnTo>
                    <a:lnTo>
                      <a:pt x="76" y="15"/>
                    </a:lnTo>
                    <a:lnTo>
                      <a:pt x="79" y="15"/>
                    </a:lnTo>
                    <a:lnTo>
                      <a:pt x="83" y="15"/>
                    </a:lnTo>
                    <a:lnTo>
                      <a:pt x="87" y="15"/>
                    </a:lnTo>
                    <a:lnTo>
                      <a:pt x="91" y="15"/>
                    </a:lnTo>
                    <a:lnTo>
                      <a:pt x="91" y="19"/>
                    </a:lnTo>
                    <a:lnTo>
                      <a:pt x="94" y="19"/>
                    </a:lnTo>
                    <a:lnTo>
                      <a:pt x="94" y="15"/>
                    </a:lnTo>
                    <a:lnTo>
                      <a:pt x="91" y="15"/>
                    </a:lnTo>
                    <a:lnTo>
                      <a:pt x="87" y="15"/>
                    </a:lnTo>
                    <a:lnTo>
                      <a:pt x="91" y="15"/>
                    </a:lnTo>
                    <a:lnTo>
                      <a:pt x="94" y="12"/>
                    </a:lnTo>
                    <a:lnTo>
                      <a:pt x="94" y="15"/>
                    </a:lnTo>
                    <a:lnTo>
                      <a:pt x="98" y="15"/>
                    </a:lnTo>
                    <a:lnTo>
                      <a:pt x="98" y="12"/>
                    </a:lnTo>
                    <a:lnTo>
                      <a:pt x="102" y="15"/>
                    </a:lnTo>
                    <a:lnTo>
                      <a:pt x="106" y="15"/>
                    </a:lnTo>
                    <a:lnTo>
                      <a:pt x="106" y="19"/>
                    </a:lnTo>
                    <a:lnTo>
                      <a:pt x="109" y="19"/>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07" name="Freeform 2543"/>
              <p:cNvSpPr>
                <a:spLocks/>
              </p:cNvSpPr>
              <p:nvPr/>
            </p:nvSpPr>
            <p:spPr bwMode="auto">
              <a:xfrm>
                <a:off x="3671888" y="1638300"/>
                <a:ext cx="1031875" cy="138113"/>
              </a:xfrm>
              <a:custGeom>
                <a:avLst/>
                <a:gdLst>
                  <a:gd name="T0" fmla="*/ 34925 w 650"/>
                  <a:gd name="T1" fmla="*/ 60325 h 87"/>
                  <a:gd name="T2" fmla="*/ 58738 w 650"/>
                  <a:gd name="T3" fmla="*/ 53975 h 87"/>
                  <a:gd name="T4" fmla="*/ 101600 w 650"/>
                  <a:gd name="T5" fmla="*/ 47625 h 87"/>
                  <a:gd name="T6" fmla="*/ 125413 w 650"/>
                  <a:gd name="T7" fmla="*/ 42863 h 87"/>
                  <a:gd name="T8" fmla="*/ 88900 w 650"/>
                  <a:gd name="T9" fmla="*/ 53975 h 87"/>
                  <a:gd name="T10" fmla="*/ 41275 w 650"/>
                  <a:gd name="T11" fmla="*/ 73025 h 87"/>
                  <a:gd name="T12" fmla="*/ 47625 w 650"/>
                  <a:gd name="T13" fmla="*/ 77788 h 87"/>
                  <a:gd name="T14" fmla="*/ 58738 w 650"/>
                  <a:gd name="T15" fmla="*/ 66675 h 87"/>
                  <a:gd name="T16" fmla="*/ 82550 w 650"/>
                  <a:gd name="T17" fmla="*/ 66675 h 87"/>
                  <a:gd name="T18" fmla="*/ 88900 w 650"/>
                  <a:gd name="T19" fmla="*/ 60325 h 87"/>
                  <a:gd name="T20" fmla="*/ 95250 w 650"/>
                  <a:gd name="T21" fmla="*/ 60325 h 87"/>
                  <a:gd name="T22" fmla="*/ 136525 w 650"/>
                  <a:gd name="T23" fmla="*/ 53975 h 87"/>
                  <a:gd name="T24" fmla="*/ 179388 w 650"/>
                  <a:gd name="T25" fmla="*/ 42863 h 87"/>
                  <a:gd name="T26" fmla="*/ 196850 w 650"/>
                  <a:gd name="T27" fmla="*/ 47625 h 87"/>
                  <a:gd name="T28" fmla="*/ 238125 w 650"/>
                  <a:gd name="T29" fmla="*/ 60325 h 87"/>
                  <a:gd name="T30" fmla="*/ 231775 w 650"/>
                  <a:gd name="T31" fmla="*/ 53975 h 87"/>
                  <a:gd name="T32" fmla="*/ 250825 w 650"/>
                  <a:gd name="T33" fmla="*/ 42863 h 87"/>
                  <a:gd name="T34" fmla="*/ 268288 w 650"/>
                  <a:gd name="T35" fmla="*/ 66675 h 87"/>
                  <a:gd name="T36" fmla="*/ 315913 w 650"/>
                  <a:gd name="T37" fmla="*/ 53975 h 87"/>
                  <a:gd name="T38" fmla="*/ 363538 w 650"/>
                  <a:gd name="T39" fmla="*/ 66675 h 87"/>
                  <a:gd name="T40" fmla="*/ 423863 w 650"/>
                  <a:gd name="T41" fmla="*/ 73025 h 87"/>
                  <a:gd name="T42" fmla="*/ 471488 w 650"/>
                  <a:gd name="T43" fmla="*/ 73025 h 87"/>
                  <a:gd name="T44" fmla="*/ 500063 w 650"/>
                  <a:gd name="T45" fmla="*/ 90488 h 87"/>
                  <a:gd name="T46" fmla="*/ 495300 w 650"/>
                  <a:gd name="T47" fmla="*/ 101600 h 87"/>
                  <a:gd name="T48" fmla="*/ 554038 w 650"/>
                  <a:gd name="T49" fmla="*/ 107950 h 87"/>
                  <a:gd name="T50" fmla="*/ 614363 w 650"/>
                  <a:gd name="T51" fmla="*/ 96838 h 87"/>
                  <a:gd name="T52" fmla="*/ 644525 w 650"/>
                  <a:gd name="T53" fmla="*/ 107950 h 87"/>
                  <a:gd name="T54" fmla="*/ 668338 w 650"/>
                  <a:gd name="T55" fmla="*/ 120650 h 87"/>
                  <a:gd name="T56" fmla="*/ 673100 w 650"/>
                  <a:gd name="T57" fmla="*/ 138113 h 87"/>
                  <a:gd name="T58" fmla="*/ 679450 w 650"/>
                  <a:gd name="T59" fmla="*/ 125413 h 87"/>
                  <a:gd name="T60" fmla="*/ 673100 w 650"/>
                  <a:gd name="T61" fmla="*/ 96838 h 87"/>
                  <a:gd name="T62" fmla="*/ 722313 w 650"/>
                  <a:gd name="T63" fmla="*/ 90488 h 87"/>
                  <a:gd name="T64" fmla="*/ 685800 w 650"/>
                  <a:gd name="T65" fmla="*/ 90488 h 87"/>
                  <a:gd name="T66" fmla="*/ 649288 w 650"/>
                  <a:gd name="T67" fmla="*/ 90488 h 87"/>
                  <a:gd name="T68" fmla="*/ 692150 w 650"/>
                  <a:gd name="T69" fmla="*/ 77788 h 87"/>
                  <a:gd name="T70" fmla="*/ 727075 w 650"/>
                  <a:gd name="T71" fmla="*/ 90488 h 87"/>
                  <a:gd name="T72" fmla="*/ 769938 w 650"/>
                  <a:gd name="T73" fmla="*/ 96838 h 87"/>
                  <a:gd name="T74" fmla="*/ 828675 w 650"/>
                  <a:gd name="T75" fmla="*/ 107950 h 87"/>
                  <a:gd name="T76" fmla="*/ 882650 w 650"/>
                  <a:gd name="T77" fmla="*/ 101600 h 87"/>
                  <a:gd name="T78" fmla="*/ 906463 w 650"/>
                  <a:gd name="T79" fmla="*/ 101600 h 87"/>
                  <a:gd name="T80" fmla="*/ 919163 w 650"/>
                  <a:gd name="T81" fmla="*/ 101600 h 87"/>
                  <a:gd name="T82" fmla="*/ 906463 w 650"/>
                  <a:gd name="T83" fmla="*/ 90488 h 87"/>
                  <a:gd name="T84" fmla="*/ 936625 w 650"/>
                  <a:gd name="T85" fmla="*/ 84138 h 87"/>
                  <a:gd name="T86" fmla="*/ 960438 w 650"/>
                  <a:gd name="T87" fmla="*/ 96838 h 87"/>
                  <a:gd name="T88" fmla="*/ 954088 w 650"/>
                  <a:gd name="T89" fmla="*/ 114300 h 87"/>
                  <a:gd name="T90" fmla="*/ 977900 w 650"/>
                  <a:gd name="T91" fmla="*/ 120650 h 87"/>
                  <a:gd name="T92" fmla="*/ 954088 w 650"/>
                  <a:gd name="T93" fmla="*/ 120650 h 87"/>
                  <a:gd name="T94" fmla="*/ 984250 w 650"/>
                  <a:gd name="T95" fmla="*/ 125413 h 87"/>
                  <a:gd name="T96" fmla="*/ 984250 w 650"/>
                  <a:gd name="T97" fmla="*/ 96838 h 87"/>
                  <a:gd name="T98" fmla="*/ 1019175 w 650"/>
                  <a:gd name="T99" fmla="*/ 77788 h 87"/>
                  <a:gd name="T100" fmla="*/ 1001713 w 650"/>
                  <a:gd name="T101" fmla="*/ 73025 h 87"/>
                  <a:gd name="T102" fmla="*/ 1031875 w 650"/>
                  <a:gd name="T103" fmla="*/ 66675 h 87"/>
                  <a:gd name="T104" fmla="*/ 995363 w 650"/>
                  <a:gd name="T105" fmla="*/ 53975 h 87"/>
                  <a:gd name="T106" fmla="*/ 954088 w 650"/>
                  <a:gd name="T107" fmla="*/ 42863 h 87"/>
                  <a:gd name="T108" fmla="*/ 960438 w 650"/>
                  <a:gd name="T109" fmla="*/ 30163 h 87"/>
                  <a:gd name="T110" fmla="*/ 971550 w 650"/>
                  <a:gd name="T111" fmla="*/ 12700 h 87"/>
                  <a:gd name="T112" fmla="*/ 990600 w 650"/>
                  <a:gd name="T113" fmla="*/ 0 h 87"/>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650" h="87">
                    <a:moveTo>
                      <a:pt x="7" y="53"/>
                    </a:moveTo>
                    <a:lnTo>
                      <a:pt x="7" y="49"/>
                    </a:lnTo>
                    <a:lnTo>
                      <a:pt x="4" y="49"/>
                    </a:lnTo>
                    <a:lnTo>
                      <a:pt x="0" y="46"/>
                    </a:lnTo>
                    <a:lnTo>
                      <a:pt x="4" y="46"/>
                    </a:lnTo>
                    <a:lnTo>
                      <a:pt x="7" y="42"/>
                    </a:lnTo>
                    <a:lnTo>
                      <a:pt x="11" y="42"/>
                    </a:lnTo>
                    <a:lnTo>
                      <a:pt x="15" y="42"/>
                    </a:lnTo>
                    <a:lnTo>
                      <a:pt x="19" y="38"/>
                    </a:lnTo>
                    <a:lnTo>
                      <a:pt x="22" y="38"/>
                    </a:lnTo>
                    <a:lnTo>
                      <a:pt x="22" y="42"/>
                    </a:lnTo>
                    <a:lnTo>
                      <a:pt x="22" y="38"/>
                    </a:lnTo>
                    <a:lnTo>
                      <a:pt x="26" y="38"/>
                    </a:lnTo>
                    <a:lnTo>
                      <a:pt x="26" y="34"/>
                    </a:lnTo>
                    <a:lnTo>
                      <a:pt x="30" y="34"/>
                    </a:lnTo>
                    <a:lnTo>
                      <a:pt x="34" y="34"/>
                    </a:lnTo>
                    <a:lnTo>
                      <a:pt x="34" y="38"/>
                    </a:lnTo>
                    <a:lnTo>
                      <a:pt x="37" y="34"/>
                    </a:lnTo>
                    <a:lnTo>
                      <a:pt x="34" y="34"/>
                    </a:lnTo>
                    <a:lnTo>
                      <a:pt x="37" y="34"/>
                    </a:lnTo>
                    <a:lnTo>
                      <a:pt x="41" y="34"/>
                    </a:lnTo>
                    <a:lnTo>
                      <a:pt x="45" y="34"/>
                    </a:lnTo>
                    <a:lnTo>
                      <a:pt x="49" y="34"/>
                    </a:lnTo>
                    <a:lnTo>
                      <a:pt x="49" y="30"/>
                    </a:lnTo>
                    <a:lnTo>
                      <a:pt x="52" y="30"/>
                    </a:lnTo>
                    <a:lnTo>
                      <a:pt x="52" y="34"/>
                    </a:lnTo>
                    <a:lnTo>
                      <a:pt x="56" y="34"/>
                    </a:lnTo>
                    <a:lnTo>
                      <a:pt x="56" y="30"/>
                    </a:lnTo>
                    <a:lnTo>
                      <a:pt x="60" y="30"/>
                    </a:lnTo>
                    <a:lnTo>
                      <a:pt x="64" y="30"/>
                    </a:lnTo>
                    <a:lnTo>
                      <a:pt x="64" y="27"/>
                    </a:lnTo>
                    <a:lnTo>
                      <a:pt x="67" y="27"/>
                    </a:lnTo>
                    <a:lnTo>
                      <a:pt x="64" y="27"/>
                    </a:lnTo>
                    <a:lnTo>
                      <a:pt x="64" y="30"/>
                    </a:lnTo>
                    <a:lnTo>
                      <a:pt x="67" y="27"/>
                    </a:lnTo>
                    <a:lnTo>
                      <a:pt x="67" y="30"/>
                    </a:lnTo>
                    <a:lnTo>
                      <a:pt x="71" y="30"/>
                    </a:lnTo>
                    <a:lnTo>
                      <a:pt x="75" y="30"/>
                    </a:lnTo>
                    <a:lnTo>
                      <a:pt x="75" y="27"/>
                    </a:lnTo>
                    <a:lnTo>
                      <a:pt x="79" y="27"/>
                    </a:lnTo>
                    <a:lnTo>
                      <a:pt x="82" y="27"/>
                    </a:lnTo>
                    <a:lnTo>
                      <a:pt x="82" y="30"/>
                    </a:lnTo>
                    <a:lnTo>
                      <a:pt x="79" y="30"/>
                    </a:lnTo>
                    <a:lnTo>
                      <a:pt x="75" y="30"/>
                    </a:lnTo>
                    <a:lnTo>
                      <a:pt x="71" y="34"/>
                    </a:lnTo>
                    <a:lnTo>
                      <a:pt x="64" y="34"/>
                    </a:lnTo>
                    <a:lnTo>
                      <a:pt x="60" y="34"/>
                    </a:lnTo>
                    <a:lnTo>
                      <a:pt x="60" y="38"/>
                    </a:lnTo>
                    <a:lnTo>
                      <a:pt x="56" y="38"/>
                    </a:lnTo>
                    <a:lnTo>
                      <a:pt x="56" y="34"/>
                    </a:lnTo>
                    <a:lnTo>
                      <a:pt x="56" y="38"/>
                    </a:lnTo>
                    <a:lnTo>
                      <a:pt x="52" y="38"/>
                    </a:lnTo>
                    <a:lnTo>
                      <a:pt x="49" y="38"/>
                    </a:lnTo>
                    <a:lnTo>
                      <a:pt x="45" y="38"/>
                    </a:lnTo>
                    <a:lnTo>
                      <a:pt x="41" y="38"/>
                    </a:lnTo>
                    <a:lnTo>
                      <a:pt x="41" y="42"/>
                    </a:lnTo>
                    <a:lnTo>
                      <a:pt x="37" y="42"/>
                    </a:lnTo>
                    <a:lnTo>
                      <a:pt x="34" y="42"/>
                    </a:lnTo>
                    <a:lnTo>
                      <a:pt x="30" y="42"/>
                    </a:lnTo>
                    <a:lnTo>
                      <a:pt x="26" y="46"/>
                    </a:lnTo>
                    <a:lnTo>
                      <a:pt x="22" y="46"/>
                    </a:lnTo>
                    <a:lnTo>
                      <a:pt x="22" y="49"/>
                    </a:lnTo>
                    <a:lnTo>
                      <a:pt x="19" y="49"/>
                    </a:lnTo>
                    <a:lnTo>
                      <a:pt x="22" y="49"/>
                    </a:lnTo>
                    <a:lnTo>
                      <a:pt x="26" y="49"/>
                    </a:lnTo>
                    <a:lnTo>
                      <a:pt x="22" y="49"/>
                    </a:lnTo>
                    <a:lnTo>
                      <a:pt x="19" y="49"/>
                    </a:lnTo>
                    <a:lnTo>
                      <a:pt x="22" y="49"/>
                    </a:lnTo>
                    <a:lnTo>
                      <a:pt x="26" y="49"/>
                    </a:lnTo>
                    <a:lnTo>
                      <a:pt x="30" y="49"/>
                    </a:lnTo>
                    <a:lnTo>
                      <a:pt x="34" y="49"/>
                    </a:lnTo>
                    <a:lnTo>
                      <a:pt x="37" y="49"/>
                    </a:lnTo>
                    <a:lnTo>
                      <a:pt x="34" y="49"/>
                    </a:lnTo>
                    <a:lnTo>
                      <a:pt x="30" y="49"/>
                    </a:lnTo>
                    <a:lnTo>
                      <a:pt x="30" y="46"/>
                    </a:lnTo>
                    <a:lnTo>
                      <a:pt x="34" y="46"/>
                    </a:lnTo>
                    <a:lnTo>
                      <a:pt x="37" y="46"/>
                    </a:lnTo>
                    <a:lnTo>
                      <a:pt x="37" y="42"/>
                    </a:lnTo>
                    <a:lnTo>
                      <a:pt x="37" y="46"/>
                    </a:lnTo>
                    <a:lnTo>
                      <a:pt x="37" y="42"/>
                    </a:lnTo>
                    <a:lnTo>
                      <a:pt x="41" y="42"/>
                    </a:lnTo>
                    <a:lnTo>
                      <a:pt x="45" y="42"/>
                    </a:lnTo>
                    <a:lnTo>
                      <a:pt x="45" y="38"/>
                    </a:lnTo>
                    <a:lnTo>
                      <a:pt x="45" y="42"/>
                    </a:lnTo>
                    <a:lnTo>
                      <a:pt x="41" y="38"/>
                    </a:lnTo>
                    <a:lnTo>
                      <a:pt x="49" y="38"/>
                    </a:lnTo>
                    <a:lnTo>
                      <a:pt x="52" y="38"/>
                    </a:lnTo>
                    <a:lnTo>
                      <a:pt x="49" y="38"/>
                    </a:lnTo>
                    <a:lnTo>
                      <a:pt x="49" y="42"/>
                    </a:lnTo>
                    <a:lnTo>
                      <a:pt x="52" y="42"/>
                    </a:lnTo>
                    <a:lnTo>
                      <a:pt x="52" y="38"/>
                    </a:lnTo>
                    <a:lnTo>
                      <a:pt x="52" y="42"/>
                    </a:lnTo>
                    <a:lnTo>
                      <a:pt x="56" y="42"/>
                    </a:lnTo>
                    <a:lnTo>
                      <a:pt x="56" y="38"/>
                    </a:lnTo>
                    <a:lnTo>
                      <a:pt x="52" y="38"/>
                    </a:lnTo>
                    <a:lnTo>
                      <a:pt x="56" y="38"/>
                    </a:lnTo>
                    <a:lnTo>
                      <a:pt x="56" y="42"/>
                    </a:lnTo>
                    <a:lnTo>
                      <a:pt x="56" y="38"/>
                    </a:lnTo>
                    <a:lnTo>
                      <a:pt x="56" y="42"/>
                    </a:lnTo>
                    <a:lnTo>
                      <a:pt x="56" y="38"/>
                    </a:lnTo>
                    <a:lnTo>
                      <a:pt x="60" y="38"/>
                    </a:lnTo>
                    <a:lnTo>
                      <a:pt x="56" y="42"/>
                    </a:lnTo>
                    <a:lnTo>
                      <a:pt x="60" y="42"/>
                    </a:lnTo>
                    <a:lnTo>
                      <a:pt x="56" y="42"/>
                    </a:lnTo>
                    <a:lnTo>
                      <a:pt x="56" y="46"/>
                    </a:lnTo>
                    <a:lnTo>
                      <a:pt x="60" y="46"/>
                    </a:lnTo>
                    <a:lnTo>
                      <a:pt x="60" y="42"/>
                    </a:lnTo>
                    <a:lnTo>
                      <a:pt x="60" y="38"/>
                    </a:lnTo>
                    <a:lnTo>
                      <a:pt x="64" y="38"/>
                    </a:lnTo>
                    <a:lnTo>
                      <a:pt x="60" y="38"/>
                    </a:lnTo>
                    <a:lnTo>
                      <a:pt x="64" y="38"/>
                    </a:lnTo>
                    <a:lnTo>
                      <a:pt x="67" y="38"/>
                    </a:lnTo>
                    <a:lnTo>
                      <a:pt x="67" y="34"/>
                    </a:lnTo>
                    <a:lnTo>
                      <a:pt x="71" y="34"/>
                    </a:lnTo>
                    <a:lnTo>
                      <a:pt x="79" y="34"/>
                    </a:lnTo>
                    <a:lnTo>
                      <a:pt x="82" y="34"/>
                    </a:lnTo>
                    <a:lnTo>
                      <a:pt x="86" y="34"/>
                    </a:lnTo>
                    <a:lnTo>
                      <a:pt x="90" y="30"/>
                    </a:lnTo>
                    <a:lnTo>
                      <a:pt x="90" y="34"/>
                    </a:lnTo>
                    <a:lnTo>
                      <a:pt x="86" y="34"/>
                    </a:lnTo>
                    <a:lnTo>
                      <a:pt x="90" y="34"/>
                    </a:lnTo>
                    <a:lnTo>
                      <a:pt x="94" y="34"/>
                    </a:lnTo>
                    <a:lnTo>
                      <a:pt x="98" y="30"/>
                    </a:lnTo>
                    <a:lnTo>
                      <a:pt x="101" y="30"/>
                    </a:lnTo>
                    <a:lnTo>
                      <a:pt x="98" y="30"/>
                    </a:lnTo>
                    <a:lnTo>
                      <a:pt x="98" y="27"/>
                    </a:lnTo>
                    <a:lnTo>
                      <a:pt x="101" y="27"/>
                    </a:lnTo>
                    <a:lnTo>
                      <a:pt x="105" y="27"/>
                    </a:lnTo>
                    <a:lnTo>
                      <a:pt x="109" y="27"/>
                    </a:lnTo>
                    <a:lnTo>
                      <a:pt x="113" y="27"/>
                    </a:lnTo>
                    <a:lnTo>
                      <a:pt x="109" y="27"/>
                    </a:lnTo>
                    <a:lnTo>
                      <a:pt x="105" y="27"/>
                    </a:lnTo>
                    <a:lnTo>
                      <a:pt x="105" y="23"/>
                    </a:lnTo>
                    <a:lnTo>
                      <a:pt x="101" y="23"/>
                    </a:lnTo>
                    <a:lnTo>
                      <a:pt x="105" y="23"/>
                    </a:lnTo>
                    <a:lnTo>
                      <a:pt x="109" y="23"/>
                    </a:lnTo>
                    <a:lnTo>
                      <a:pt x="113" y="23"/>
                    </a:lnTo>
                    <a:lnTo>
                      <a:pt x="116" y="27"/>
                    </a:lnTo>
                    <a:lnTo>
                      <a:pt x="120" y="27"/>
                    </a:lnTo>
                    <a:lnTo>
                      <a:pt x="124" y="30"/>
                    </a:lnTo>
                    <a:lnTo>
                      <a:pt x="124" y="34"/>
                    </a:lnTo>
                    <a:lnTo>
                      <a:pt x="128" y="34"/>
                    </a:lnTo>
                    <a:lnTo>
                      <a:pt x="131" y="38"/>
                    </a:lnTo>
                    <a:lnTo>
                      <a:pt x="135" y="38"/>
                    </a:lnTo>
                    <a:lnTo>
                      <a:pt x="139" y="38"/>
                    </a:lnTo>
                    <a:lnTo>
                      <a:pt x="139" y="42"/>
                    </a:lnTo>
                    <a:lnTo>
                      <a:pt x="143" y="42"/>
                    </a:lnTo>
                    <a:lnTo>
                      <a:pt x="146" y="42"/>
                    </a:lnTo>
                    <a:lnTo>
                      <a:pt x="150" y="42"/>
                    </a:lnTo>
                    <a:lnTo>
                      <a:pt x="150" y="38"/>
                    </a:lnTo>
                    <a:lnTo>
                      <a:pt x="146" y="38"/>
                    </a:lnTo>
                    <a:lnTo>
                      <a:pt x="143" y="38"/>
                    </a:lnTo>
                    <a:lnTo>
                      <a:pt x="146" y="38"/>
                    </a:lnTo>
                    <a:lnTo>
                      <a:pt x="150" y="38"/>
                    </a:lnTo>
                    <a:lnTo>
                      <a:pt x="146" y="38"/>
                    </a:lnTo>
                    <a:lnTo>
                      <a:pt x="146" y="34"/>
                    </a:lnTo>
                    <a:lnTo>
                      <a:pt x="150" y="34"/>
                    </a:lnTo>
                    <a:lnTo>
                      <a:pt x="154" y="34"/>
                    </a:lnTo>
                    <a:lnTo>
                      <a:pt x="150" y="34"/>
                    </a:lnTo>
                    <a:lnTo>
                      <a:pt x="146" y="34"/>
                    </a:lnTo>
                    <a:lnTo>
                      <a:pt x="150" y="34"/>
                    </a:lnTo>
                    <a:lnTo>
                      <a:pt x="154" y="30"/>
                    </a:lnTo>
                    <a:lnTo>
                      <a:pt x="150" y="30"/>
                    </a:lnTo>
                    <a:lnTo>
                      <a:pt x="154" y="30"/>
                    </a:lnTo>
                    <a:lnTo>
                      <a:pt x="150" y="30"/>
                    </a:lnTo>
                    <a:lnTo>
                      <a:pt x="154" y="30"/>
                    </a:lnTo>
                    <a:lnTo>
                      <a:pt x="158" y="30"/>
                    </a:lnTo>
                    <a:lnTo>
                      <a:pt x="161" y="30"/>
                    </a:lnTo>
                    <a:lnTo>
                      <a:pt x="158" y="30"/>
                    </a:lnTo>
                    <a:lnTo>
                      <a:pt x="158" y="27"/>
                    </a:lnTo>
                    <a:lnTo>
                      <a:pt x="161" y="27"/>
                    </a:lnTo>
                    <a:lnTo>
                      <a:pt x="161" y="30"/>
                    </a:lnTo>
                    <a:lnTo>
                      <a:pt x="161" y="34"/>
                    </a:lnTo>
                    <a:lnTo>
                      <a:pt x="165" y="34"/>
                    </a:lnTo>
                    <a:lnTo>
                      <a:pt x="165" y="38"/>
                    </a:lnTo>
                    <a:lnTo>
                      <a:pt x="161" y="38"/>
                    </a:lnTo>
                    <a:lnTo>
                      <a:pt x="158" y="38"/>
                    </a:lnTo>
                    <a:lnTo>
                      <a:pt x="161" y="42"/>
                    </a:lnTo>
                    <a:lnTo>
                      <a:pt x="165" y="42"/>
                    </a:lnTo>
                    <a:lnTo>
                      <a:pt x="169" y="42"/>
                    </a:lnTo>
                    <a:lnTo>
                      <a:pt x="173" y="42"/>
                    </a:lnTo>
                    <a:lnTo>
                      <a:pt x="176" y="42"/>
                    </a:lnTo>
                    <a:lnTo>
                      <a:pt x="176" y="38"/>
                    </a:lnTo>
                    <a:lnTo>
                      <a:pt x="180" y="38"/>
                    </a:lnTo>
                    <a:lnTo>
                      <a:pt x="180" y="34"/>
                    </a:lnTo>
                    <a:lnTo>
                      <a:pt x="184" y="34"/>
                    </a:lnTo>
                    <a:lnTo>
                      <a:pt x="188" y="34"/>
                    </a:lnTo>
                    <a:lnTo>
                      <a:pt x="191" y="34"/>
                    </a:lnTo>
                    <a:lnTo>
                      <a:pt x="195" y="34"/>
                    </a:lnTo>
                    <a:lnTo>
                      <a:pt x="199" y="34"/>
                    </a:lnTo>
                    <a:lnTo>
                      <a:pt x="203" y="34"/>
                    </a:lnTo>
                    <a:lnTo>
                      <a:pt x="206" y="34"/>
                    </a:lnTo>
                    <a:lnTo>
                      <a:pt x="210" y="34"/>
                    </a:lnTo>
                    <a:lnTo>
                      <a:pt x="214" y="34"/>
                    </a:lnTo>
                    <a:lnTo>
                      <a:pt x="218" y="34"/>
                    </a:lnTo>
                    <a:lnTo>
                      <a:pt x="218" y="38"/>
                    </a:lnTo>
                    <a:lnTo>
                      <a:pt x="222" y="38"/>
                    </a:lnTo>
                    <a:lnTo>
                      <a:pt x="225" y="38"/>
                    </a:lnTo>
                    <a:lnTo>
                      <a:pt x="225" y="42"/>
                    </a:lnTo>
                    <a:lnTo>
                      <a:pt x="229" y="42"/>
                    </a:lnTo>
                    <a:lnTo>
                      <a:pt x="233" y="42"/>
                    </a:lnTo>
                    <a:lnTo>
                      <a:pt x="237" y="42"/>
                    </a:lnTo>
                    <a:lnTo>
                      <a:pt x="240" y="42"/>
                    </a:lnTo>
                    <a:lnTo>
                      <a:pt x="244" y="42"/>
                    </a:lnTo>
                    <a:lnTo>
                      <a:pt x="248" y="42"/>
                    </a:lnTo>
                    <a:lnTo>
                      <a:pt x="252" y="42"/>
                    </a:lnTo>
                    <a:lnTo>
                      <a:pt x="255" y="46"/>
                    </a:lnTo>
                    <a:lnTo>
                      <a:pt x="259" y="46"/>
                    </a:lnTo>
                    <a:lnTo>
                      <a:pt x="263" y="46"/>
                    </a:lnTo>
                    <a:lnTo>
                      <a:pt x="267" y="46"/>
                    </a:lnTo>
                    <a:lnTo>
                      <a:pt x="270" y="46"/>
                    </a:lnTo>
                    <a:lnTo>
                      <a:pt x="274" y="49"/>
                    </a:lnTo>
                    <a:lnTo>
                      <a:pt x="278" y="49"/>
                    </a:lnTo>
                    <a:lnTo>
                      <a:pt x="282" y="49"/>
                    </a:lnTo>
                    <a:lnTo>
                      <a:pt x="285" y="49"/>
                    </a:lnTo>
                    <a:lnTo>
                      <a:pt x="289" y="49"/>
                    </a:lnTo>
                    <a:lnTo>
                      <a:pt x="293" y="49"/>
                    </a:lnTo>
                    <a:lnTo>
                      <a:pt x="289" y="46"/>
                    </a:lnTo>
                    <a:lnTo>
                      <a:pt x="293" y="46"/>
                    </a:lnTo>
                    <a:lnTo>
                      <a:pt x="297" y="46"/>
                    </a:lnTo>
                    <a:lnTo>
                      <a:pt x="300" y="46"/>
                    </a:lnTo>
                    <a:lnTo>
                      <a:pt x="308" y="49"/>
                    </a:lnTo>
                    <a:lnTo>
                      <a:pt x="312" y="49"/>
                    </a:lnTo>
                    <a:lnTo>
                      <a:pt x="315" y="49"/>
                    </a:lnTo>
                    <a:lnTo>
                      <a:pt x="319" y="49"/>
                    </a:lnTo>
                    <a:lnTo>
                      <a:pt x="319" y="53"/>
                    </a:lnTo>
                    <a:lnTo>
                      <a:pt x="323" y="53"/>
                    </a:lnTo>
                    <a:lnTo>
                      <a:pt x="323" y="57"/>
                    </a:lnTo>
                    <a:lnTo>
                      <a:pt x="319" y="57"/>
                    </a:lnTo>
                    <a:lnTo>
                      <a:pt x="315" y="57"/>
                    </a:lnTo>
                    <a:lnTo>
                      <a:pt x="312" y="61"/>
                    </a:lnTo>
                    <a:lnTo>
                      <a:pt x="308" y="61"/>
                    </a:lnTo>
                    <a:lnTo>
                      <a:pt x="304" y="61"/>
                    </a:lnTo>
                    <a:lnTo>
                      <a:pt x="308" y="61"/>
                    </a:lnTo>
                    <a:lnTo>
                      <a:pt x="304" y="61"/>
                    </a:lnTo>
                    <a:lnTo>
                      <a:pt x="304" y="64"/>
                    </a:lnTo>
                    <a:lnTo>
                      <a:pt x="300" y="64"/>
                    </a:lnTo>
                    <a:lnTo>
                      <a:pt x="304" y="64"/>
                    </a:lnTo>
                    <a:lnTo>
                      <a:pt x="308" y="64"/>
                    </a:lnTo>
                    <a:lnTo>
                      <a:pt x="312" y="64"/>
                    </a:lnTo>
                    <a:lnTo>
                      <a:pt x="315" y="64"/>
                    </a:lnTo>
                    <a:lnTo>
                      <a:pt x="319" y="68"/>
                    </a:lnTo>
                    <a:lnTo>
                      <a:pt x="319" y="64"/>
                    </a:lnTo>
                    <a:lnTo>
                      <a:pt x="323" y="64"/>
                    </a:lnTo>
                    <a:lnTo>
                      <a:pt x="327" y="68"/>
                    </a:lnTo>
                    <a:lnTo>
                      <a:pt x="331" y="68"/>
                    </a:lnTo>
                    <a:lnTo>
                      <a:pt x="338" y="68"/>
                    </a:lnTo>
                    <a:lnTo>
                      <a:pt x="342" y="68"/>
                    </a:lnTo>
                    <a:lnTo>
                      <a:pt x="346" y="68"/>
                    </a:lnTo>
                    <a:lnTo>
                      <a:pt x="349" y="68"/>
                    </a:lnTo>
                    <a:lnTo>
                      <a:pt x="353" y="64"/>
                    </a:lnTo>
                    <a:lnTo>
                      <a:pt x="357" y="64"/>
                    </a:lnTo>
                    <a:lnTo>
                      <a:pt x="361" y="64"/>
                    </a:lnTo>
                    <a:lnTo>
                      <a:pt x="364" y="64"/>
                    </a:lnTo>
                    <a:lnTo>
                      <a:pt x="368" y="64"/>
                    </a:lnTo>
                    <a:lnTo>
                      <a:pt x="372" y="64"/>
                    </a:lnTo>
                    <a:lnTo>
                      <a:pt x="376" y="64"/>
                    </a:lnTo>
                    <a:lnTo>
                      <a:pt x="379" y="64"/>
                    </a:lnTo>
                    <a:lnTo>
                      <a:pt x="383" y="61"/>
                    </a:lnTo>
                    <a:lnTo>
                      <a:pt x="387" y="61"/>
                    </a:lnTo>
                    <a:lnTo>
                      <a:pt x="387" y="64"/>
                    </a:lnTo>
                    <a:lnTo>
                      <a:pt x="391" y="64"/>
                    </a:lnTo>
                    <a:lnTo>
                      <a:pt x="387" y="64"/>
                    </a:lnTo>
                    <a:lnTo>
                      <a:pt x="391" y="64"/>
                    </a:lnTo>
                    <a:lnTo>
                      <a:pt x="391" y="68"/>
                    </a:lnTo>
                    <a:lnTo>
                      <a:pt x="394" y="68"/>
                    </a:lnTo>
                    <a:lnTo>
                      <a:pt x="398" y="64"/>
                    </a:lnTo>
                    <a:lnTo>
                      <a:pt x="402" y="64"/>
                    </a:lnTo>
                    <a:lnTo>
                      <a:pt x="402" y="68"/>
                    </a:lnTo>
                    <a:lnTo>
                      <a:pt x="406" y="68"/>
                    </a:lnTo>
                    <a:lnTo>
                      <a:pt x="402" y="68"/>
                    </a:lnTo>
                    <a:lnTo>
                      <a:pt x="402" y="72"/>
                    </a:lnTo>
                    <a:lnTo>
                      <a:pt x="406" y="72"/>
                    </a:lnTo>
                    <a:lnTo>
                      <a:pt x="409" y="72"/>
                    </a:lnTo>
                    <a:lnTo>
                      <a:pt x="409" y="68"/>
                    </a:lnTo>
                    <a:lnTo>
                      <a:pt x="409" y="72"/>
                    </a:lnTo>
                    <a:lnTo>
                      <a:pt x="413" y="72"/>
                    </a:lnTo>
                    <a:lnTo>
                      <a:pt x="417" y="72"/>
                    </a:lnTo>
                    <a:lnTo>
                      <a:pt x="421" y="72"/>
                    </a:lnTo>
                    <a:lnTo>
                      <a:pt x="421" y="76"/>
                    </a:lnTo>
                    <a:lnTo>
                      <a:pt x="417" y="76"/>
                    </a:lnTo>
                    <a:lnTo>
                      <a:pt x="413" y="76"/>
                    </a:lnTo>
                    <a:lnTo>
                      <a:pt x="409" y="76"/>
                    </a:lnTo>
                    <a:lnTo>
                      <a:pt x="413" y="76"/>
                    </a:lnTo>
                    <a:lnTo>
                      <a:pt x="413" y="79"/>
                    </a:lnTo>
                    <a:lnTo>
                      <a:pt x="417" y="79"/>
                    </a:lnTo>
                    <a:lnTo>
                      <a:pt x="421" y="79"/>
                    </a:lnTo>
                    <a:lnTo>
                      <a:pt x="421" y="83"/>
                    </a:lnTo>
                    <a:lnTo>
                      <a:pt x="424" y="83"/>
                    </a:lnTo>
                    <a:lnTo>
                      <a:pt x="424" y="87"/>
                    </a:lnTo>
                    <a:lnTo>
                      <a:pt x="428" y="87"/>
                    </a:lnTo>
                    <a:lnTo>
                      <a:pt x="432" y="87"/>
                    </a:lnTo>
                    <a:lnTo>
                      <a:pt x="428" y="87"/>
                    </a:lnTo>
                    <a:lnTo>
                      <a:pt x="424" y="83"/>
                    </a:lnTo>
                    <a:lnTo>
                      <a:pt x="424" y="79"/>
                    </a:lnTo>
                    <a:lnTo>
                      <a:pt x="424" y="76"/>
                    </a:lnTo>
                    <a:lnTo>
                      <a:pt x="428" y="76"/>
                    </a:lnTo>
                    <a:lnTo>
                      <a:pt x="428" y="79"/>
                    </a:lnTo>
                    <a:lnTo>
                      <a:pt x="424" y="79"/>
                    </a:lnTo>
                    <a:lnTo>
                      <a:pt x="428" y="79"/>
                    </a:lnTo>
                    <a:lnTo>
                      <a:pt x="432" y="79"/>
                    </a:lnTo>
                    <a:lnTo>
                      <a:pt x="428" y="76"/>
                    </a:lnTo>
                    <a:lnTo>
                      <a:pt x="424" y="72"/>
                    </a:lnTo>
                    <a:lnTo>
                      <a:pt x="424" y="68"/>
                    </a:lnTo>
                    <a:lnTo>
                      <a:pt x="421" y="68"/>
                    </a:lnTo>
                    <a:lnTo>
                      <a:pt x="421" y="64"/>
                    </a:lnTo>
                    <a:lnTo>
                      <a:pt x="424" y="64"/>
                    </a:lnTo>
                    <a:lnTo>
                      <a:pt x="424" y="61"/>
                    </a:lnTo>
                    <a:lnTo>
                      <a:pt x="421" y="61"/>
                    </a:lnTo>
                    <a:lnTo>
                      <a:pt x="424" y="61"/>
                    </a:lnTo>
                    <a:lnTo>
                      <a:pt x="421" y="61"/>
                    </a:lnTo>
                    <a:lnTo>
                      <a:pt x="424" y="61"/>
                    </a:lnTo>
                    <a:lnTo>
                      <a:pt x="428" y="61"/>
                    </a:lnTo>
                    <a:lnTo>
                      <a:pt x="432" y="61"/>
                    </a:lnTo>
                    <a:lnTo>
                      <a:pt x="436" y="61"/>
                    </a:lnTo>
                    <a:lnTo>
                      <a:pt x="439" y="57"/>
                    </a:lnTo>
                    <a:lnTo>
                      <a:pt x="443" y="61"/>
                    </a:lnTo>
                    <a:lnTo>
                      <a:pt x="443" y="57"/>
                    </a:lnTo>
                    <a:lnTo>
                      <a:pt x="447" y="57"/>
                    </a:lnTo>
                    <a:lnTo>
                      <a:pt x="455" y="57"/>
                    </a:lnTo>
                    <a:lnTo>
                      <a:pt x="455" y="53"/>
                    </a:lnTo>
                    <a:lnTo>
                      <a:pt x="451" y="53"/>
                    </a:lnTo>
                    <a:lnTo>
                      <a:pt x="447" y="53"/>
                    </a:lnTo>
                    <a:lnTo>
                      <a:pt x="443" y="53"/>
                    </a:lnTo>
                    <a:lnTo>
                      <a:pt x="439" y="53"/>
                    </a:lnTo>
                    <a:lnTo>
                      <a:pt x="439" y="57"/>
                    </a:lnTo>
                    <a:lnTo>
                      <a:pt x="443" y="57"/>
                    </a:lnTo>
                    <a:lnTo>
                      <a:pt x="439" y="57"/>
                    </a:lnTo>
                    <a:lnTo>
                      <a:pt x="436" y="57"/>
                    </a:lnTo>
                    <a:lnTo>
                      <a:pt x="432" y="57"/>
                    </a:lnTo>
                    <a:lnTo>
                      <a:pt x="428" y="57"/>
                    </a:lnTo>
                    <a:lnTo>
                      <a:pt x="424" y="57"/>
                    </a:lnTo>
                    <a:lnTo>
                      <a:pt x="421" y="57"/>
                    </a:lnTo>
                    <a:lnTo>
                      <a:pt x="424" y="57"/>
                    </a:lnTo>
                    <a:lnTo>
                      <a:pt x="424" y="61"/>
                    </a:lnTo>
                    <a:lnTo>
                      <a:pt x="421" y="61"/>
                    </a:lnTo>
                    <a:lnTo>
                      <a:pt x="417" y="61"/>
                    </a:lnTo>
                    <a:lnTo>
                      <a:pt x="413" y="61"/>
                    </a:lnTo>
                    <a:lnTo>
                      <a:pt x="413" y="57"/>
                    </a:lnTo>
                    <a:lnTo>
                      <a:pt x="409" y="57"/>
                    </a:lnTo>
                    <a:lnTo>
                      <a:pt x="406" y="57"/>
                    </a:lnTo>
                    <a:lnTo>
                      <a:pt x="409" y="57"/>
                    </a:lnTo>
                    <a:lnTo>
                      <a:pt x="409" y="53"/>
                    </a:lnTo>
                    <a:lnTo>
                      <a:pt x="413" y="53"/>
                    </a:lnTo>
                    <a:lnTo>
                      <a:pt x="417" y="53"/>
                    </a:lnTo>
                    <a:lnTo>
                      <a:pt x="421" y="53"/>
                    </a:lnTo>
                    <a:lnTo>
                      <a:pt x="424" y="53"/>
                    </a:lnTo>
                    <a:lnTo>
                      <a:pt x="428" y="49"/>
                    </a:lnTo>
                    <a:lnTo>
                      <a:pt x="432" y="49"/>
                    </a:lnTo>
                    <a:lnTo>
                      <a:pt x="436" y="49"/>
                    </a:lnTo>
                    <a:lnTo>
                      <a:pt x="439" y="49"/>
                    </a:lnTo>
                    <a:lnTo>
                      <a:pt x="447" y="49"/>
                    </a:lnTo>
                    <a:lnTo>
                      <a:pt x="447" y="46"/>
                    </a:lnTo>
                    <a:lnTo>
                      <a:pt x="451" y="49"/>
                    </a:lnTo>
                    <a:lnTo>
                      <a:pt x="455" y="49"/>
                    </a:lnTo>
                    <a:lnTo>
                      <a:pt x="458" y="49"/>
                    </a:lnTo>
                    <a:lnTo>
                      <a:pt x="458" y="53"/>
                    </a:lnTo>
                    <a:lnTo>
                      <a:pt x="462" y="53"/>
                    </a:lnTo>
                    <a:lnTo>
                      <a:pt x="458" y="53"/>
                    </a:lnTo>
                    <a:lnTo>
                      <a:pt x="458" y="57"/>
                    </a:lnTo>
                    <a:lnTo>
                      <a:pt x="462" y="57"/>
                    </a:lnTo>
                    <a:lnTo>
                      <a:pt x="466" y="57"/>
                    </a:lnTo>
                    <a:lnTo>
                      <a:pt x="470" y="57"/>
                    </a:lnTo>
                    <a:lnTo>
                      <a:pt x="466" y="57"/>
                    </a:lnTo>
                    <a:lnTo>
                      <a:pt x="470" y="57"/>
                    </a:lnTo>
                    <a:lnTo>
                      <a:pt x="473" y="57"/>
                    </a:lnTo>
                    <a:lnTo>
                      <a:pt x="473" y="61"/>
                    </a:lnTo>
                    <a:lnTo>
                      <a:pt x="477" y="61"/>
                    </a:lnTo>
                    <a:lnTo>
                      <a:pt x="481" y="61"/>
                    </a:lnTo>
                    <a:lnTo>
                      <a:pt x="485" y="61"/>
                    </a:lnTo>
                    <a:lnTo>
                      <a:pt x="488" y="61"/>
                    </a:lnTo>
                    <a:lnTo>
                      <a:pt x="492" y="61"/>
                    </a:lnTo>
                    <a:lnTo>
                      <a:pt x="496" y="64"/>
                    </a:lnTo>
                    <a:lnTo>
                      <a:pt x="500" y="64"/>
                    </a:lnTo>
                    <a:lnTo>
                      <a:pt x="503" y="64"/>
                    </a:lnTo>
                    <a:lnTo>
                      <a:pt x="507" y="64"/>
                    </a:lnTo>
                    <a:lnTo>
                      <a:pt x="511" y="64"/>
                    </a:lnTo>
                    <a:lnTo>
                      <a:pt x="515" y="64"/>
                    </a:lnTo>
                    <a:lnTo>
                      <a:pt x="518" y="68"/>
                    </a:lnTo>
                    <a:lnTo>
                      <a:pt x="522" y="68"/>
                    </a:lnTo>
                    <a:lnTo>
                      <a:pt x="522" y="64"/>
                    </a:lnTo>
                    <a:lnTo>
                      <a:pt x="526" y="64"/>
                    </a:lnTo>
                    <a:lnTo>
                      <a:pt x="530" y="64"/>
                    </a:lnTo>
                    <a:lnTo>
                      <a:pt x="533" y="64"/>
                    </a:lnTo>
                    <a:lnTo>
                      <a:pt x="537" y="64"/>
                    </a:lnTo>
                    <a:lnTo>
                      <a:pt x="541" y="64"/>
                    </a:lnTo>
                    <a:lnTo>
                      <a:pt x="545" y="64"/>
                    </a:lnTo>
                    <a:lnTo>
                      <a:pt x="548" y="64"/>
                    </a:lnTo>
                    <a:lnTo>
                      <a:pt x="552" y="64"/>
                    </a:lnTo>
                    <a:lnTo>
                      <a:pt x="556" y="64"/>
                    </a:lnTo>
                    <a:lnTo>
                      <a:pt x="556" y="68"/>
                    </a:lnTo>
                    <a:lnTo>
                      <a:pt x="560" y="68"/>
                    </a:lnTo>
                    <a:lnTo>
                      <a:pt x="563" y="64"/>
                    </a:lnTo>
                    <a:lnTo>
                      <a:pt x="567" y="64"/>
                    </a:lnTo>
                    <a:lnTo>
                      <a:pt x="571" y="64"/>
                    </a:lnTo>
                    <a:lnTo>
                      <a:pt x="567" y="64"/>
                    </a:lnTo>
                    <a:lnTo>
                      <a:pt x="563" y="64"/>
                    </a:lnTo>
                    <a:lnTo>
                      <a:pt x="563" y="61"/>
                    </a:lnTo>
                    <a:lnTo>
                      <a:pt x="567" y="61"/>
                    </a:lnTo>
                    <a:lnTo>
                      <a:pt x="571" y="64"/>
                    </a:lnTo>
                    <a:lnTo>
                      <a:pt x="575" y="64"/>
                    </a:lnTo>
                    <a:lnTo>
                      <a:pt x="579" y="64"/>
                    </a:lnTo>
                    <a:lnTo>
                      <a:pt x="579" y="68"/>
                    </a:lnTo>
                    <a:lnTo>
                      <a:pt x="582" y="68"/>
                    </a:lnTo>
                    <a:lnTo>
                      <a:pt x="586" y="68"/>
                    </a:lnTo>
                    <a:lnTo>
                      <a:pt x="590" y="68"/>
                    </a:lnTo>
                    <a:lnTo>
                      <a:pt x="590" y="64"/>
                    </a:lnTo>
                    <a:lnTo>
                      <a:pt x="586" y="64"/>
                    </a:lnTo>
                    <a:lnTo>
                      <a:pt x="582" y="61"/>
                    </a:lnTo>
                    <a:lnTo>
                      <a:pt x="579" y="64"/>
                    </a:lnTo>
                    <a:lnTo>
                      <a:pt x="575" y="64"/>
                    </a:lnTo>
                    <a:lnTo>
                      <a:pt x="571" y="64"/>
                    </a:lnTo>
                    <a:lnTo>
                      <a:pt x="571" y="61"/>
                    </a:lnTo>
                    <a:lnTo>
                      <a:pt x="567" y="61"/>
                    </a:lnTo>
                    <a:lnTo>
                      <a:pt x="571" y="61"/>
                    </a:lnTo>
                    <a:lnTo>
                      <a:pt x="567" y="61"/>
                    </a:lnTo>
                    <a:lnTo>
                      <a:pt x="567" y="57"/>
                    </a:lnTo>
                    <a:lnTo>
                      <a:pt x="563" y="57"/>
                    </a:lnTo>
                    <a:lnTo>
                      <a:pt x="567" y="57"/>
                    </a:lnTo>
                    <a:lnTo>
                      <a:pt x="571" y="57"/>
                    </a:lnTo>
                    <a:lnTo>
                      <a:pt x="575" y="57"/>
                    </a:lnTo>
                    <a:lnTo>
                      <a:pt x="579" y="57"/>
                    </a:lnTo>
                    <a:lnTo>
                      <a:pt x="575" y="53"/>
                    </a:lnTo>
                    <a:lnTo>
                      <a:pt x="579" y="53"/>
                    </a:lnTo>
                    <a:lnTo>
                      <a:pt x="582" y="53"/>
                    </a:lnTo>
                    <a:lnTo>
                      <a:pt x="582" y="57"/>
                    </a:lnTo>
                    <a:lnTo>
                      <a:pt x="586" y="57"/>
                    </a:lnTo>
                    <a:lnTo>
                      <a:pt x="582" y="53"/>
                    </a:lnTo>
                    <a:lnTo>
                      <a:pt x="586" y="53"/>
                    </a:lnTo>
                    <a:lnTo>
                      <a:pt x="590" y="53"/>
                    </a:lnTo>
                    <a:lnTo>
                      <a:pt x="590" y="57"/>
                    </a:lnTo>
                    <a:lnTo>
                      <a:pt x="594" y="57"/>
                    </a:lnTo>
                    <a:lnTo>
                      <a:pt x="597" y="57"/>
                    </a:lnTo>
                    <a:lnTo>
                      <a:pt x="601" y="57"/>
                    </a:lnTo>
                    <a:lnTo>
                      <a:pt x="601" y="61"/>
                    </a:lnTo>
                    <a:lnTo>
                      <a:pt x="597" y="61"/>
                    </a:lnTo>
                    <a:lnTo>
                      <a:pt x="594" y="61"/>
                    </a:lnTo>
                    <a:lnTo>
                      <a:pt x="597" y="61"/>
                    </a:lnTo>
                    <a:lnTo>
                      <a:pt x="601" y="61"/>
                    </a:lnTo>
                    <a:lnTo>
                      <a:pt x="605" y="61"/>
                    </a:lnTo>
                    <a:lnTo>
                      <a:pt x="605" y="57"/>
                    </a:lnTo>
                    <a:lnTo>
                      <a:pt x="609" y="57"/>
                    </a:lnTo>
                    <a:lnTo>
                      <a:pt x="609" y="61"/>
                    </a:lnTo>
                    <a:lnTo>
                      <a:pt x="605" y="61"/>
                    </a:lnTo>
                    <a:lnTo>
                      <a:pt x="609" y="61"/>
                    </a:lnTo>
                    <a:lnTo>
                      <a:pt x="605" y="61"/>
                    </a:lnTo>
                    <a:lnTo>
                      <a:pt x="605" y="64"/>
                    </a:lnTo>
                    <a:lnTo>
                      <a:pt x="605" y="68"/>
                    </a:lnTo>
                    <a:lnTo>
                      <a:pt x="601" y="68"/>
                    </a:lnTo>
                    <a:lnTo>
                      <a:pt x="601" y="72"/>
                    </a:lnTo>
                    <a:lnTo>
                      <a:pt x="605" y="72"/>
                    </a:lnTo>
                    <a:lnTo>
                      <a:pt x="609" y="72"/>
                    </a:lnTo>
                    <a:lnTo>
                      <a:pt x="605" y="72"/>
                    </a:lnTo>
                    <a:lnTo>
                      <a:pt x="605" y="76"/>
                    </a:lnTo>
                    <a:lnTo>
                      <a:pt x="609" y="72"/>
                    </a:lnTo>
                    <a:lnTo>
                      <a:pt x="612" y="72"/>
                    </a:lnTo>
                    <a:lnTo>
                      <a:pt x="616" y="72"/>
                    </a:lnTo>
                    <a:lnTo>
                      <a:pt x="612" y="72"/>
                    </a:lnTo>
                    <a:lnTo>
                      <a:pt x="612" y="76"/>
                    </a:lnTo>
                    <a:lnTo>
                      <a:pt x="616" y="76"/>
                    </a:lnTo>
                    <a:lnTo>
                      <a:pt x="620" y="76"/>
                    </a:lnTo>
                    <a:lnTo>
                      <a:pt x="620" y="79"/>
                    </a:lnTo>
                    <a:lnTo>
                      <a:pt x="616" y="79"/>
                    </a:lnTo>
                    <a:lnTo>
                      <a:pt x="612" y="79"/>
                    </a:lnTo>
                    <a:lnTo>
                      <a:pt x="609" y="79"/>
                    </a:lnTo>
                    <a:lnTo>
                      <a:pt x="609" y="76"/>
                    </a:lnTo>
                    <a:lnTo>
                      <a:pt x="609" y="79"/>
                    </a:lnTo>
                    <a:lnTo>
                      <a:pt x="605" y="79"/>
                    </a:lnTo>
                    <a:lnTo>
                      <a:pt x="605" y="76"/>
                    </a:lnTo>
                    <a:lnTo>
                      <a:pt x="601" y="76"/>
                    </a:lnTo>
                    <a:lnTo>
                      <a:pt x="605" y="79"/>
                    </a:lnTo>
                    <a:lnTo>
                      <a:pt x="609" y="79"/>
                    </a:lnTo>
                    <a:lnTo>
                      <a:pt x="609" y="83"/>
                    </a:lnTo>
                    <a:lnTo>
                      <a:pt x="612" y="83"/>
                    </a:lnTo>
                    <a:lnTo>
                      <a:pt x="609" y="79"/>
                    </a:lnTo>
                    <a:lnTo>
                      <a:pt x="605" y="79"/>
                    </a:lnTo>
                    <a:lnTo>
                      <a:pt x="609" y="79"/>
                    </a:lnTo>
                    <a:lnTo>
                      <a:pt x="612" y="79"/>
                    </a:lnTo>
                    <a:lnTo>
                      <a:pt x="616" y="79"/>
                    </a:lnTo>
                    <a:lnTo>
                      <a:pt x="620" y="79"/>
                    </a:lnTo>
                    <a:lnTo>
                      <a:pt x="620" y="76"/>
                    </a:lnTo>
                    <a:lnTo>
                      <a:pt x="620" y="72"/>
                    </a:lnTo>
                    <a:lnTo>
                      <a:pt x="616" y="72"/>
                    </a:lnTo>
                    <a:lnTo>
                      <a:pt x="620" y="68"/>
                    </a:lnTo>
                    <a:lnTo>
                      <a:pt x="616" y="68"/>
                    </a:lnTo>
                    <a:lnTo>
                      <a:pt x="612" y="68"/>
                    </a:lnTo>
                    <a:lnTo>
                      <a:pt x="612" y="64"/>
                    </a:lnTo>
                    <a:lnTo>
                      <a:pt x="616" y="64"/>
                    </a:lnTo>
                    <a:lnTo>
                      <a:pt x="616" y="61"/>
                    </a:lnTo>
                    <a:lnTo>
                      <a:pt x="620" y="61"/>
                    </a:lnTo>
                    <a:lnTo>
                      <a:pt x="624" y="61"/>
                    </a:lnTo>
                    <a:lnTo>
                      <a:pt x="627" y="61"/>
                    </a:lnTo>
                    <a:lnTo>
                      <a:pt x="631" y="61"/>
                    </a:lnTo>
                    <a:lnTo>
                      <a:pt x="635" y="57"/>
                    </a:lnTo>
                    <a:lnTo>
                      <a:pt x="639" y="57"/>
                    </a:lnTo>
                    <a:lnTo>
                      <a:pt x="639" y="53"/>
                    </a:lnTo>
                    <a:lnTo>
                      <a:pt x="642" y="53"/>
                    </a:lnTo>
                    <a:lnTo>
                      <a:pt x="646" y="53"/>
                    </a:lnTo>
                    <a:lnTo>
                      <a:pt x="642" y="53"/>
                    </a:lnTo>
                    <a:lnTo>
                      <a:pt x="642" y="49"/>
                    </a:lnTo>
                    <a:lnTo>
                      <a:pt x="646" y="49"/>
                    </a:lnTo>
                    <a:lnTo>
                      <a:pt x="646" y="46"/>
                    </a:lnTo>
                    <a:lnTo>
                      <a:pt x="642" y="46"/>
                    </a:lnTo>
                    <a:lnTo>
                      <a:pt x="639" y="46"/>
                    </a:lnTo>
                    <a:lnTo>
                      <a:pt x="639" y="49"/>
                    </a:lnTo>
                    <a:lnTo>
                      <a:pt x="642" y="49"/>
                    </a:lnTo>
                    <a:lnTo>
                      <a:pt x="639" y="49"/>
                    </a:lnTo>
                    <a:lnTo>
                      <a:pt x="635" y="49"/>
                    </a:lnTo>
                    <a:lnTo>
                      <a:pt x="631" y="49"/>
                    </a:lnTo>
                    <a:lnTo>
                      <a:pt x="631" y="46"/>
                    </a:lnTo>
                    <a:lnTo>
                      <a:pt x="635" y="46"/>
                    </a:lnTo>
                    <a:lnTo>
                      <a:pt x="639" y="46"/>
                    </a:lnTo>
                    <a:lnTo>
                      <a:pt x="635" y="46"/>
                    </a:lnTo>
                    <a:lnTo>
                      <a:pt x="635" y="42"/>
                    </a:lnTo>
                    <a:lnTo>
                      <a:pt x="639" y="42"/>
                    </a:lnTo>
                    <a:lnTo>
                      <a:pt x="642" y="38"/>
                    </a:lnTo>
                    <a:lnTo>
                      <a:pt x="646" y="38"/>
                    </a:lnTo>
                    <a:lnTo>
                      <a:pt x="642" y="42"/>
                    </a:lnTo>
                    <a:lnTo>
                      <a:pt x="646" y="42"/>
                    </a:lnTo>
                    <a:lnTo>
                      <a:pt x="650" y="42"/>
                    </a:lnTo>
                    <a:lnTo>
                      <a:pt x="646" y="42"/>
                    </a:lnTo>
                    <a:lnTo>
                      <a:pt x="646" y="38"/>
                    </a:lnTo>
                    <a:lnTo>
                      <a:pt x="650" y="38"/>
                    </a:lnTo>
                    <a:lnTo>
                      <a:pt x="646" y="38"/>
                    </a:lnTo>
                    <a:lnTo>
                      <a:pt x="642" y="38"/>
                    </a:lnTo>
                    <a:lnTo>
                      <a:pt x="639" y="38"/>
                    </a:lnTo>
                    <a:lnTo>
                      <a:pt x="635" y="38"/>
                    </a:lnTo>
                    <a:lnTo>
                      <a:pt x="631" y="38"/>
                    </a:lnTo>
                    <a:lnTo>
                      <a:pt x="631" y="34"/>
                    </a:lnTo>
                    <a:lnTo>
                      <a:pt x="627" y="34"/>
                    </a:lnTo>
                    <a:lnTo>
                      <a:pt x="627" y="38"/>
                    </a:lnTo>
                    <a:lnTo>
                      <a:pt x="624" y="38"/>
                    </a:lnTo>
                    <a:lnTo>
                      <a:pt x="620" y="38"/>
                    </a:lnTo>
                    <a:lnTo>
                      <a:pt x="616" y="34"/>
                    </a:lnTo>
                    <a:lnTo>
                      <a:pt x="612" y="34"/>
                    </a:lnTo>
                    <a:lnTo>
                      <a:pt x="609" y="34"/>
                    </a:lnTo>
                    <a:lnTo>
                      <a:pt x="605" y="34"/>
                    </a:lnTo>
                    <a:lnTo>
                      <a:pt x="605" y="30"/>
                    </a:lnTo>
                    <a:lnTo>
                      <a:pt x="601" y="30"/>
                    </a:lnTo>
                    <a:lnTo>
                      <a:pt x="601" y="27"/>
                    </a:lnTo>
                    <a:lnTo>
                      <a:pt x="597" y="27"/>
                    </a:lnTo>
                    <a:lnTo>
                      <a:pt x="601" y="27"/>
                    </a:lnTo>
                    <a:lnTo>
                      <a:pt x="605" y="23"/>
                    </a:lnTo>
                    <a:lnTo>
                      <a:pt x="609" y="23"/>
                    </a:lnTo>
                    <a:lnTo>
                      <a:pt x="612" y="23"/>
                    </a:lnTo>
                    <a:lnTo>
                      <a:pt x="609" y="23"/>
                    </a:lnTo>
                    <a:lnTo>
                      <a:pt x="609" y="19"/>
                    </a:lnTo>
                    <a:lnTo>
                      <a:pt x="612" y="19"/>
                    </a:lnTo>
                    <a:lnTo>
                      <a:pt x="609" y="19"/>
                    </a:lnTo>
                    <a:lnTo>
                      <a:pt x="605" y="19"/>
                    </a:lnTo>
                    <a:lnTo>
                      <a:pt x="601" y="19"/>
                    </a:lnTo>
                    <a:lnTo>
                      <a:pt x="597" y="19"/>
                    </a:lnTo>
                    <a:lnTo>
                      <a:pt x="597" y="15"/>
                    </a:lnTo>
                    <a:lnTo>
                      <a:pt x="601" y="15"/>
                    </a:lnTo>
                    <a:lnTo>
                      <a:pt x="601" y="12"/>
                    </a:lnTo>
                    <a:lnTo>
                      <a:pt x="597" y="12"/>
                    </a:lnTo>
                    <a:lnTo>
                      <a:pt x="601" y="12"/>
                    </a:lnTo>
                    <a:lnTo>
                      <a:pt x="605" y="8"/>
                    </a:lnTo>
                    <a:lnTo>
                      <a:pt x="609" y="8"/>
                    </a:lnTo>
                    <a:lnTo>
                      <a:pt x="612" y="8"/>
                    </a:lnTo>
                    <a:lnTo>
                      <a:pt x="612" y="12"/>
                    </a:lnTo>
                    <a:lnTo>
                      <a:pt x="616" y="12"/>
                    </a:lnTo>
                    <a:lnTo>
                      <a:pt x="616" y="8"/>
                    </a:lnTo>
                    <a:lnTo>
                      <a:pt x="612" y="8"/>
                    </a:lnTo>
                    <a:lnTo>
                      <a:pt x="609" y="4"/>
                    </a:lnTo>
                    <a:lnTo>
                      <a:pt x="612" y="4"/>
                    </a:lnTo>
                    <a:lnTo>
                      <a:pt x="616" y="4"/>
                    </a:lnTo>
                    <a:lnTo>
                      <a:pt x="620" y="4"/>
                    </a:lnTo>
                    <a:lnTo>
                      <a:pt x="620" y="0"/>
                    </a:lnTo>
                    <a:lnTo>
                      <a:pt x="624" y="0"/>
                    </a:lnTo>
                    <a:lnTo>
                      <a:pt x="627" y="0"/>
                    </a:lnTo>
                    <a:lnTo>
                      <a:pt x="631" y="0"/>
                    </a:lnTo>
                    <a:lnTo>
                      <a:pt x="627" y="0"/>
                    </a:lnTo>
                    <a:lnTo>
                      <a:pt x="624" y="0"/>
                    </a:lnTo>
                    <a:lnTo>
                      <a:pt x="620" y="0"/>
                    </a:lnTo>
                    <a:lnTo>
                      <a:pt x="624" y="0"/>
                    </a:lnTo>
                    <a:lnTo>
                      <a:pt x="627" y="0"/>
                    </a:lnTo>
                    <a:lnTo>
                      <a:pt x="631" y="0"/>
                    </a:lnTo>
                    <a:lnTo>
                      <a:pt x="635"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08" name="Freeform 2544"/>
              <p:cNvSpPr>
                <a:spLocks/>
              </p:cNvSpPr>
              <p:nvPr/>
            </p:nvSpPr>
            <p:spPr bwMode="auto">
              <a:xfrm>
                <a:off x="4864100" y="1590675"/>
                <a:ext cx="638175" cy="298450"/>
              </a:xfrm>
              <a:custGeom>
                <a:avLst/>
                <a:gdLst>
                  <a:gd name="T0" fmla="*/ 12700 w 402"/>
                  <a:gd name="T1" fmla="*/ 36513 h 188"/>
                  <a:gd name="T2" fmla="*/ 19050 w 402"/>
                  <a:gd name="T3" fmla="*/ 66675 h 188"/>
                  <a:gd name="T4" fmla="*/ 53975 w 402"/>
                  <a:gd name="T5" fmla="*/ 66675 h 188"/>
                  <a:gd name="T6" fmla="*/ 53975 w 402"/>
                  <a:gd name="T7" fmla="*/ 42863 h 188"/>
                  <a:gd name="T8" fmla="*/ 30163 w 402"/>
                  <a:gd name="T9" fmla="*/ 23813 h 188"/>
                  <a:gd name="T10" fmla="*/ 53975 w 402"/>
                  <a:gd name="T11" fmla="*/ 19050 h 188"/>
                  <a:gd name="T12" fmla="*/ 66675 w 402"/>
                  <a:gd name="T13" fmla="*/ 12700 h 188"/>
                  <a:gd name="T14" fmla="*/ 114300 w 402"/>
                  <a:gd name="T15" fmla="*/ 0 h 188"/>
                  <a:gd name="T16" fmla="*/ 138113 w 402"/>
                  <a:gd name="T17" fmla="*/ 42863 h 188"/>
                  <a:gd name="T18" fmla="*/ 161925 w 402"/>
                  <a:gd name="T19" fmla="*/ 47625 h 188"/>
                  <a:gd name="T20" fmla="*/ 192088 w 402"/>
                  <a:gd name="T21" fmla="*/ 47625 h 188"/>
                  <a:gd name="T22" fmla="*/ 220663 w 402"/>
                  <a:gd name="T23" fmla="*/ 47625 h 188"/>
                  <a:gd name="T24" fmla="*/ 239713 w 402"/>
                  <a:gd name="T25" fmla="*/ 42863 h 188"/>
                  <a:gd name="T26" fmla="*/ 250825 w 402"/>
                  <a:gd name="T27" fmla="*/ 30163 h 188"/>
                  <a:gd name="T28" fmla="*/ 268288 w 402"/>
                  <a:gd name="T29" fmla="*/ 47625 h 188"/>
                  <a:gd name="T30" fmla="*/ 293688 w 402"/>
                  <a:gd name="T31" fmla="*/ 42863 h 188"/>
                  <a:gd name="T32" fmla="*/ 298450 w 402"/>
                  <a:gd name="T33" fmla="*/ 53975 h 188"/>
                  <a:gd name="T34" fmla="*/ 334963 w 402"/>
                  <a:gd name="T35" fmla="*/ 53975 h 188"/>
                  <a:gd name="T36" fmla="*/ 328613 w 402"/>
                  <a:gd name="T37" fmla="*/ 71438 h 188"/>
                  <a:gd name="T38" fmla="*/ 382588 w 402"/>
                  <a:gd name="T39" fmla="*/ 60325 h 188"/>
                  <a:gd name="T40" fmla="*/ 358775 w 402"/>
                  <a:gd name="T41" fmla="*/ 77788 h 188"/>
                  <a:gd name="T42" fmla="*/ 376238 w 402"/>
                  <a:gd name="T43" fmla="*/ 84138 h 188"/>
                  <a:gd name="T44" fmla="*/ 417513 w 402"/>
                  <a:gd name="T45" fmla="*/ 77788 h 188"/>
                  <a:gd name="T46" fmla="*/ 465138 w 402"/>
                  <a:gd name="T47" fmla="*/ 84138 h 188"/>
                  <a:gd name="T48" fmla="*/ 430213 w 402"/>
                  <a:gd name="T49" fmla="*/ 95250 h 188"/>
                  <a:gd name="T50" fmla="*/ 430213 w 402"/>
                  <a:gd name="T51" fmla="*/ 101600 h 188"/>
                  <a:gd name="T52" fmla="*/ 477838 w 402"/>
                  <a:gd name="T53" fmla="*/ 101600 h 188"/>
                  <a:gd name="T54" fmla="*/ 454025 w 402"/>
                  <a:gd name="T55" fmla="*/ 107950 h 188"/>
                  <a:gd name="T56" fmla="*/ 465138 w 402"/>
                  <a:gd name="T57" fmla="*/ 114300 h 188"/>
                  <a:gd name="T58" fmla="*/ 447675 w 402"/>
                  <a:gd name="T59" fmla="*/ 120650 h 188"/>
                  <a:gd name="T60" fmla="*/ 471488 w 402"/>
                  <a:gd name="T61" fmla="*/ 125413 h 188"/>
                  <a:gd name="T62" fmla="*/ 454025 w 402"/>
                  <a:gd name="T63" fmla="*/ 131763 h 188"/>
                  <a:gd name="T64" fmla="*/ 501650 w 402"/>
                  <a:gd name="T65" fmla="*/ 138113 h 188"/>
                  <a:gd name="T66" fmla="*/ 501650 w 402"/>
                  <a:gd name="T67" fmla="*/ 144463 h 188"/>
                  <a:gd name="T68" fmla="*/ 525463 w 402"/>
                  <a:gd name="T69" fmla="*/ 144463 h 188"/>
                  <a:gd name="T70" fmla="*/ 549275 w 402"/>
                  <a:gd name="T71" fmla="*/ 144463 h 188"/>
                  <a:gd name="T72" fmla="*/ 561975 w 402"/>
                  <a:gd name="T73" fmla="*/ 161925 h 188"/>
                  <a:gd name="T74" fmla="*/ 561975 w 402"/>
                  <a:gd name="T75" fmla="*/ 168275 h 188"/>
                  <a:gd name="T76" fmla="*/ 579438 w 402"/>
                  <a:gd name="T77" fmla="*/ 168275 h 188"/>
                  <a:gd name="T78" fmla="*/ 603250 w 402"/>
                  <a:gd name="T79" fmla="*/ 173038 h 188"/>
                  <a:gd name="T80" fmla="*/ 627063 w 402"/>
                  <a:gd name="T81" fmla="*/ 185738 h 188"/>
                  <a:gd name="T82" fmla="*/ 609600 w 402"/>
                  <a:gd name="T83" fmla="*/ 192088 h 188"/>
                  <a:gd name="T84" fmla="*/ 603250 w 402"/>
                  <a:gd name="T85" fmla="*/ 203200 h 188"/>
                  <a:gd name="T86" fmla="*/ 590550 w 402"/>
                  <a:gd name="T87" fmla="*/ 209550 h 188"/>
                  <a:gd name="T88" fmla="*/ 555625 w 402"/>
                  <a:gd name="T89" fmla="*/ 220663 h 188"/>
                  <a:gd name="T90" fmla="*/ 538163 w 402"/>
                  <a:gd name="T91" fmla="*/ 203200 h 188"/>
                  <a:gd name="T92" fmla="*/ 525463 w 402"/>
                  <a:gd name="T93" fmla="*/ 196850 h 188"/>
                  <a:gd name="T94" fmla="*/ 501650 w 402"/>
                  <a:gd name="T95" fmla="*/ 179388 h 188"/>
                  <a:gd name="T96" fmla="*/ 477838 w 402"/>
                  <a:gd name="T97" fmla="*/ 185738 h 188"/>
                  <a:gd name="T98" fmla="*/ 465138 w 402"/>
                  <a:gd name="T99" fmla="*/ 192088 h 188"/>
                  <a:gd name="T100" fmla="*/ 490538 w 402"/>
                  <a:gd name="T101" fmla="*/ 215900 h 188"/>
                  <a:gd name="T102" fmla="*/ 525463 w 402"/>
                  <a:gd name="T103" fmla="*/ 220663 h 188"/>
                  <a:gd name="T104" fmla="*/ 549275 w 402"/>
                  <a:gd name="T105" fmla="*/ 244475 h 188"/>
                  <a:gd name="T106" fmla="*/ 542925 w 402"/>
                  <a:gd name="T107" fmla="*/ 263525 h 188"/>
                  <a:gd name="T108" fmla="*/ 538163 w 402"/>
                  <a:gd name="T109" fmla="*/ 280988 h 188"/>
                  <a:gd name="T110" fmla="*/ 501650 w 402"/>
                  <a:gd name="T111" fmla="*/ 263525 h 188"/>
                  <a:gd name="T112" fmla="*/ 454025 w 402"/>
                  <a:gd name="T113" fmla="*/ 257175 h 188"/>
                  <a:gd name="T114" fmla="*/ 508000 w 402"/>
                  <a:gd name="T115" fmla="*/ 280988 h 188"/>
                  <a:gd name="T116" fmla="*/ 495300 w 402"/>
                  <a:gd name="T117" fmla="*/ 293688 h 188"/>
                  <a:gd name="T118" fmla="*/ 423863 w 402"/>
                  <a:gd name="T119" fmla="*/ 274638 h 18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402" h="188">
                    <a:moveTo>
                      <a:pt x="12" y="0"/>
                    </a:moveTo>
                    <a:lnTo>
                      <a:pt x="19" y="0"/>
                    </a:lnTo>
                    <a:lnTo>
                      <a:pt x="23" y="0"/>
                    </a:lnTo>
                    <a:lnTo>
                      <a:pt x="27" y="0"/>
                    </a:lnTo>
                    <a:lnTo>
                      <a:pt x="30" y="0"/>
                    </a:lnTo>
                    <a:lnTo>
                      <a:pt x="30" y="4"/>
                    </a:lnTo>
                    <a:lnTo>
                      <a:pt x="23" y="4"/>
                    </a:lnTo>
                    <a:lnTo>
                      <a:pt x="19" y="4"/>
                    </a:lnTo>
                    <a:lnTo>
                      <a:pt x="19" y="8"/>
                    </a:lnTo>
                    <a:lnTo>
                      <a:pt x="15" y="8"/>
                    </a:lnTo>
                    <a:lnTo>
                      <a:pt x="12" y="8"/>
                    </a:lnTo>
                    <a:lnTo>
                      <a:pt x="8" y="12"/>
                    </a:lnTo>
                    <a:lnTo>
                      <a:pt x="8" y="15"/>
                    </a:lnTo>
                    <a:lnTo>
                      <a:pt x="4" y="15"/>
                    </a:lnTo>
                    <a:lnTo>
                      <a:pt x="4" y="19"/>
                    </a:lnTo>
                    <a:lnTo>
                      <a:pt x="8" y="19"/>
                    </a:lnTo>
                    <a:lnTo>
                      <a:pt x="8" y="23"/>
                    </a:lnTo>
                    <a:lnTo>
                      <a:pt x="12" y="23"/>
                    </a:lnTo>
                    <a:lnTo>
                      <a:pt x="8" y="23"/>
                    </a:lnTo>
                    <a:lnTo>
                      <a:pt x="8" y="27"/>
                    </a:lnTo>
                    <a:lnTo>
                      <a:pt x="8" y="30"/>
                    </a:lnTo>
                    <a:lnTo>
                      <a:pt x="12" y="30"/>
                    </a:lnTo>
                    <a:lnTo>
                      <a:pt x="12" y="34"/>
                    </a:lnTo>
                    <a:lnTo>
                      <a:pt x="15" y="34"/>
                    </a:lnTo>
                    <a:lnTo>
                      <a:pt x="23" y="38"/>
                    </a:lnTo>
                    <a:lnTo>
                      <a:pt x="27" y="38"/>
                    </a:lnTo>
                    <a:lnTo>
                      <a:pt x="30" y="38"/>
                    </a:lnTo>
                    <a:lnTo>
                      <a:pt x="34" y="42"/>
                    </a:lnTo>
                    <a:lnTo>
                      <a:pt x="30" y="42"/>
                    </a:lnTo>
                    <a:lnTo>
                      <a:pt x="27" y="42"/>
                    </a:lnTo>
                    <a:lnTo>
                      <a:pt x="23" y="42"/>
                    </a:lnTo>
                    <a:lnTo>
                      <a:pt x="19" y="42"/>
                    </a:lnTo>
                    <a:lnTo>
                      <a:pt x="15" y="42"/>
                    </a:lnTo>
                    <a:lnTo>
                      <a:pt x="12" y="42"/>
                    </a:lnTo>
                    <a:lnTo>
                      <a:pt x="12" y="45"/>
                    </a:lnTo>
                    <a:lnTo>
                      <a:pt x="8" y="45"/>
                    </a:lnTo>
                    <a:lnTo>
                      <a:pt x="4" y="45"/>
                    </a:lnTo>
                    <a:lnTo>
                      <a:pt x="0" y="45"/>
                    </a:lnTo>
                    <a:lnTo>
                      <a:pt x="4" y="45"/>
                    </a:lnTo>
                    <a:lnTo>
                      <a:pt x="8" y="45"/>
                    </a:lnTo>
                    <a:lnTo>
                      <a:pt x="12" y="45"/>
                    </a:lnTo>
                    <a:lnTo>
                      <a:pt x="15" y="42"/>
                    </a:lnTo>
                    <a:lnTo>
                      <a:pt x="19" y="42"/>
                    </a:lnTo>
                    <a:lnTo>
                      <a:pt x="23" y="42"/>
                    </a:lnTo>
                    <a:lnTo>
                      <a:pt x="27" y="42"/>
                    </a:lnTo>
                    <a:lnTo>
                      <a:pt x="30" y="42"/>
                    </a:lnTo>
                    <a:lnTo>
                      <a:pt x="27" y="42"/>
                    </a:lnTo>
                    <a:lnTo>
                      <a:pt x="30" y="42"/>
                    </a:lnTo>
                    <a:lnTo>
                      <a:pt x="30" y="45"/>
                    </a:lnTo>
                    <a:lnTo>
                      <a:pt x="34" y="45"/>
                    </a:lnTo>
                    <a:lnTo>
                      <a:pt x="34" y="42"/>
                    </a:lnTo>
                    <a:lnTo>
                      <a:pt x="34" y="38"/>
                    </a:lnTo>
                    <a:lnTo>
                      <a:pt x="38" y="38"/>
                    </a:lnTo>
                    <a:lnTo>
                      <a:pt x="38" y="34"/>
                    </a:lnTo>
                    <a:lnTo>
                      <a:pt x="34" y="34"/>
                    </a:lnTo>
                    <a:lnTo>
                      <a:pt x="30" y="34"/>
                    </a:lnTo>
                    <a:lnTo>
                      <a:pt x="27" y="34"/>
                    </a:lnTo>
                    <a:lnTo>
                      <a:pt x="19" y="34"/>
                    </a:lnTo>
                    <a:lnTo>
                      <a:pt x="23" y="30"/>
                    </a:lnTo>
                    <a:lnTo>
                      <a:pt x="19" y="30"/>
                    </a:lnTo>
                    <a:lnTo>
                      <a:pt x="15" y="30"/>
                    </a:lnTo>
                    <a:lnTo>
                      <a:pt x="12" y="30"/>
                    </a:lnTo>
                    <a:lnTo>
                      <a:pt x="15" y="27"/>
                    </a:lnTo>
                    <a:lnTo>
                      <a:pt x="19" y="30"/>
                    </a:lnTo>
                    <a:lnTo>
                      <a:pt x="23" y="27"/>
                    </a:lnTo>
                    <a:lnTo>
                      <a:pt x="27" y="27"/>
                    </a:lnTo>
                    <a:lnTo>
                      <a:pt x="30" y="27"/>
                    </a:lnTo>
                    <a:lnTo>
                      <a:pt x="34" y="27"/>
                    </a:lnTo>
                    <a:lnTo>
                      <a:pt x="38" y="27"/>
                    </a:lnTo>
                    <a:lnTo>
                      <a:pt x="42" y="30"/>
                    </a:lnTo>
                    <a:lnTo>
                      <a:pt x="42" y="27"/>
                    </a:lnTo>
                    <a:lnTo>
                      <a:pt x="38" y="27"/>
                    </a:lnTo>
                    <a:lnTo>
                      <a:pt x="34" y="27"/>
                    </a:lnTo>
                    <a:lnTo>
                      <a:pt x="30" y="23"/>
                    </a:lnTo>
                    <a:lnTo>
                      <a:pt x="34" y="23"/>
                    </a:lnTo>
                    <a:lnTo>
                      <a:pt x="38" y="23"/>
                    </a:lnTo>
                    <a:lnTo>
                      <a:pt x="30" y="23"/>
                    </a:lnTo>
                    <a:lnTo>
                      <a:pt x="34" y="23"/>
                    </a:lnTo>
                    <a:lnTo>
                      <a:pt x="30" y="23"/>
                    </a:lnTo>
                    <a:lnTo>
                      <a:pt x="27" y="23"/>
                    </a:lnTo>
                    <a:lnTo>
                      <a:pt x="23" y="23"/>
                    </a:lnTo>
                    <a:lnTo>
                      <a:pt x="19" y="19"/>
                    </a:lnTo>
                    <a:lnTo>
                      <a:pt x="23" y="19"/>
                    </a:lnTo>
                    <a:lnTo>
                      <a:pt x="19" y="19"/>
                    </a:lnTo>
                    <a:lnTo>
                      <a:pt x="19" y="15"/>
                    </a:lnTo>
                    <a:lnTo>
                      <a:pt x="23" y="15"/>
                    </a:lnTo>
                    <a:lnTo>
                      <a:pt x="27" y="15"/>
                    </a:lnTo>
                    <a:lnTo>
                      <a:pt x="30" y="15"/>
                    </a:lnTo>
                    <a:lnTo>
                      <a:pt x="34" y="15"/>
                    </a:lnTo>
                    <a:lnTo>
                      <a:pt x="38" y="15"/>
                    </a:lnTo>
                    <a:lnTo>
                      <a:pt x="42" y="15"/>
                    </a:lnTo>
                    <a:lnTo>
                      <a:pt x="45" y="15"/>
                    </a:lnTo>
                    <a:lnTo>
                      <a:pt x="42" y="15"/>
                    </a:lnTo>
                    <a:lnTo>
                      <a:pt x="38" y="15"/>
                    </a:lnTo>
                    <a:lnTo>
                      <a:pt x="34" y="15"/>
                    </a:lnTo>
                    <a:lnTo>
                      <a:pt x="30" y="15"/>
                    </a:lnTo>
                    <a:lnTo>
                      <a:pt x="30" y="12"/>
                    </a:lnTo>
                    <a:lnTo>
                      <a:pt x="27" y="12"/>
                    </a:lnTo>
                    <a:lnTo>
                      <a:pt x="23" y="12"/>
                    </a:lnTo>
                    <a:lnTo>
                      <a:pt x="27" y="12"/>
                    </a:lnTo>
                    <a:lnTo>
                      <a:pt x="30" y="12"/>
                    </a:lnTo>
                    <a:lnTo>
                      <a:pt x="34" y="12"/>
                    </a:lnTo>
                    <a:lnTo>
                      <a:pt x="38" y="12"/>
                    </a:lnTo>
                    <a:lnTo>
                      <a:pt x="42" y="12"/>
                    </a:lnTo>
                    <a:lnTo>
                      <a:pt x="45" y="12"/>
                    </a:lnTo>
                    <a:lnTo>
                      <a:pt x="49" y="12"/>
                    </a:lnTo>
                    <a:lnTo>
                      <a:pt x="53" y="12"/>
                    </a:lnTo>
                    <a:lnTo>
                      <a:pt x="49" y="12"/>
                    </a:lnTo>
                    <a:lnTo>
                      <a:pt x="45" y="12"/>
                    </a:lnTo>
                    <a:lnTo>
                      <a:pt x="42" y="12"/>
                    </a:lnTo>
                    <a:lnTo>
                      <a:pt x="38" y="12"/>
                    </a:lnTo>
                    <a:lnTo>
                      <a:pt x="34" y="12"/>
                    </a:lnTo>
                    <a:lnTo>
                      <a:pt x="30" y="12"/>
                    </a:lnTo>
                    <a:lnTo>
                      <a:pt x="27" y="12"/>
                    </a:lnTo>
                    <a:lnTo>
                      <a:pt x="27" y="8"/>
                    </a:lnTo>
                    <a:lnTo>
                      <a:pt x="30" y="8"/>
                    </a:lnTo>
                    <a:lnTo>
                      <a:pt x="34" y="8"/>
                    </a:lnTo>
                    <a:lnTo>
                      <a:pt x="38" y="8"/>
                    </a:lnTo>
                    <a:lnTo>
                      <a:pt x="42" y="8"/>
                    </a:lnTo>
                    <a:lnTo>
                      <a:pt x="38" y="8"/>
                    </a:lnTo>
                    <a:lnTo>
                      <a:pt x="34" y="8"/>
                    </a:lnTo>
                    <a:lnTo>
                      <a:pt x="38" y="8"/>
                    </a:lnTo>
                    <a:lnTo>
                      <a:pt x="42" y="4"/>
                    </a:lnTo>
                    <a:lnTo>
                      <a:pt x="45" y="4"/>
                    </a:lnTo>
                    <a:lnTo>
                      <a:pt x="49" y="8"/>
                    </a:lnTo>
                    <a:lnTo>
                      <a:pt x="53" y="8"/>
                    </a:lnTo>
                    <a:lnTo>
                      <a:pt x="49" y="8"/>
                    </a:lnTo>
                    <a:lnTo>
                      <a:pt x="49" y="4"/>
                    </a:lnTo>
                    <a:lnTo>
                      <a:pt x="45" y="4"/>
                    </a:lnTo>
                    <a:lnTo>
                      <a:pt x="49" y="4"/>
                    </a:lnTo>
                    <a:lnTo>
                      <a:pt x="53" y="4"/>
                    </a:lnTo>
                    <a:lnTo>
                      <a:pt x="57" y="4"/>
                    </a:lnTo>
                    <a:lnTo>
                      <a:pt x="61" y="4"/>
                    </a:lnTo>
                    <a:lnTo>
                      <a:pt x="64" y="0"/>
                    </a:lnTo>
                    <a:lnTo>
                      <a:pt x="68" y="0"/>
                    </a:lnTo>
                    <a:lnTo>
                      <a:pt x="72" y="0"/>
                    </a:lnTo>
                    <a:lnTo>
                      <a:pt x="76" y="0"/>
                    </a:lnTo>
                    <a:lnTo>
                      <a:pt x="83" y="0"/>
                    </a:lnTo>
                    <a:lnTo>
                      <a:pt x="87" y="4"/>
                    </a:lnTo>
                    <a:lnTo>
                      <a:pt x="91" y="4"/>
                    </a:lnTo>
                    <a:lnTo>
                      <a:pt x="91" y="8"/>
                    </a:lnTo>
                    <a:lnTo>
                      <a:pt x="94" y="12"/>
                    </a:lnTo>
                    <a:lnTo>
                      <a:pt x="98" y="12"/>
                    </a:lnTo>
                    <a:lnTo>
                      <a:pt x="98" y="15"/>
                    </a:lnTo>
                    <a:lnTo>
                      <a:pt x="102" y="15"/>
                    </a:lnTo>
                    <a:lnTo>
                      <a:pt x="106" y="15"/>
                    </a:lnTo>
                    <a:lnTo>
                      <a:pt x="106" y="19"/>
                    </a:lnTo>
                    <a:lnTo>
                      <a:pt x="102" y="19"/>
                    </a:lnTo>
                    <a:lnTo>
                      <a:pt x="98" y="19"/>
                    </a:lnTo>
                    <a:lnTo>
                      <a:pt x="94" y="23"/>
                    </a:lnTo>
                    <a:lnTo>
                      <a:pt x="91" y="23"/>
                    </a:lnTo>
                    <a:lnTo>
                      <a:pt x="87" y="23"/>
                    </a:lnTo>
                    <a:lnTo>
                      <a:pt x="87" y="27"/>
                    </a:lnTo>
                    <a:lnTo>
                      <a:pt x="91" y="27"/>
                    </a:lnTo>
                    <a:lnTo>
                      <a:pt x="91" y="23"/>
                    </a:lnTo>
                    <a:lnTo>
                      <a:pt x="94" y="23"/>
                    </a:lnTo>
                    <a:lnTo>
                      <a:pt x="98" y="23"/>
                    </a:lnTo>
                    <a:lnTo>
                      <a:pt x="98" y="19"/>
                    </a:lnTo>
                    <a:lnTo>
                      <a:pt x="102" y="19"/>
                    </a:lnTo>
                    <a:lnTo>
                      <a:pt x="102" y="23"/>
                    </a:lnTo>
                    <a:lnTo>
                      <a:pt x="98" y="23"/>
                    </a:lnTo>
                    <a:lnTo>
                      <a:pt x="94" y="23"/>
                    </a:lnTo>
                    <a:lnTo>
                      <a:pt x="94" y="27"/>
                    </a:lnTo>
                    <a:lnTo>
                      <a:pt x="98" y="27"/>
                    </a:lnTo>
                    <a:lnTo>
                      <a:pt x="94" y="27"/>
                    </a:lnTo>
                    <a:lnTo>
                      <a:pt x="91" y="27"/>
                    </a:lnTo>
                    <a:lnTo>
                      <a:pt x="94" y="27"/>
                    </a:lnTo>
                    <a:lnTo>
                      <a:pt x="94" y="30"/>
                    </a:lnTo>
                    <a:lnTo>
                      <a:pt x="98" y="30"/>
                    </a:lnTo>
                    <a:lnTo>
                      <a:pt x="102" y="30"/>
                    </a:lnTo>
                    <a:lnTo>
                      <a:pt x="102" y="27"/>
                    </a:lnTo>
                    <a:lnTo>
                      <a:pt x="106" y="27"/>
                    </a:lnTo>
                    <a:lnTo>
                      <a:pt x="102" y="27"/>
                    </a:lnTo>
                    <a:lnTo>
                      <a:pt x="106" y="23"/>
                    </a:lnTo>
                    <a:lnTo>
                      <a:pt x="106" y="27"/>
                    </a:lnTo>
                    <a:lnTo>
                      <a:pt x="109" y="27"/>
                    </a:lnTo>
                    <a:lnTo>
                      <a:pt x="113" y="27"/>
                    </a:lnTo>
                    <a:lnTo>
                      <a:pt x="109" y="27"/>
                    </a:lnTo>
                    <a:lnTo>
                      <a:pt x="106" y="23"/>
                    </a:lnTo>
                    <a:lnTo>
                      <a:pt x="109" y="23"/>
                    </a:lnTo>
                    <a:lnTo>
                      <a:pt x="113" y="23"/>
                    </a:lnTo>
                    <a:lnTo>
                      <a:pt x="113" y="27"/>
                    </a:lnTo>
                    <a:lnTo>
                      <a:pt x="117" y="23"/>
                    </a:lnTo>
                    <a:lnTo>
                      <a:pt x="121" y="23"/>
                    </a:lnTo>
                    <a:lnTo>
                      <a:pt x="124" y="23"/>
                    </a:lnTo>
                    <a:lnTo>
                      <a:pt x="124" y="27"/>
                    </a:lnTo>
                    <a:lnTo>
                      <a:pt x="121" y="30"/>
                    </a:lnTo>
                    <a:lnTo>
                      <a:pt x="124" y="30"/>
                    </a:lnTo>
                    <a:lnTo>
                      <a:pt x="128" y="30"/>
                    </a:lnTo>
                    <a:lnTo>
                      <a:pt x="132" y="30"/>
                    </a:lnTo>
                    <a:lnTo>
                      <a:pt x="128" y="30"/>
                    </a:lnTo>
                    <a:lnTo>
                      <a:pt x="124" y="30"/>
                    </a:lnTo>
                    <a:lnTo>
                      <a:pt x="124" y="27"/>
                    </a:lnTo>
                    <a:lnTo>
                      <a:pt x="128" y="27"/>
                    </a:lnTo>
                    <a:lnTo>
                      <a:pt x="132" y="27"/>
                    </a:lnTo>
                    <a:lnTo>
                      <a:pt x="132" y="30"/>
                    </a:lnTo>
                    <a:lnTo>
                      <a:pt x="136" y="30"/>
                    </a:lnTo>
                    <a:lnTo>
                      <a:pt x="139" y="30"/>
                    </a:lnTo>
                    <a:lnTo>
                      <a:pt x="139" y="34"/>
                    </a:lnTo>
                    <a:lnTo>
                      <a:pt x="143" y="34"/>
                    </a:lnTo>
                    <a:lnTo>
                      <a:pt x="139" y="34"/>
                    </a:lnTo>
                    <a:lnTo>
                      <a:pt x="139" y="30"/>
                    </a:lnTo>
                    <a:lnTo>
                      <a:pt x="136" y="30"/>
                    </a:lnTo>
                    <a:lnTo>
                      <a:pt x="139" y="30"/>
                    </a:lnTo>
                    <a:lnTo>
                      <a:pt x="143" y="34"/>
                    </a:lnTo>
                    <a:lnTo>
                      <a:pt x="143" y="30"/>
                    </a:lnTo>
                    <a:lnTo>
                      <a:pt x="139" y="30"/>
                    </a:lnTo>
                    <a:lnTo>
                      <a:pt x="136" y="30"/>
                    </a:lnTo>
                    <a:lnTo>
                      <a:pt x="136" y="27"/>
                    </a:lnTo>
                    <a:lnTo>
                      <a:pt x="132" y="27"/>
                    </a:lnTo>
                    <a:lnTo>
                      <a:pt x="128" y="27"/>
                    </a:lnTo>
                    <a:lnTo>
                      <a:pt x="124" y="27"/>
                    </a:lnTo>
                    <a:lnTo>
                      <a:pt x="128" y="23"/>
                    </a:lnTo>
                    <a:lnTo>
                      <a:pt x="132" y="23"/>
                    </a:lnTo>
                    <a:lnTo>
                      <a:pt x="132" y="27"/>
                    </a:lnTo>
                    <a:lnTo>
                      <a:pt x="132" y="23"/>
                    </a:lnTo>
                    <a:lnTo>
                      <a:pt x="136" y="23"/>
                    </a:lnTo>
                    <a:lnTo>
                      <a:pt x="139" y="23"/>
                    </a:lnTo>
                    <a:lnTo>
                      <a:pt x="143" y="27"/>
                    </a:lnTo>
                    <a:lnTo>
                      <a:pt x="147" y="27"/>
                    </a:lnTo>
                    <a:lnTo>
                      <a:pt x="151" y="27"/>
                    </a:lnTo>
                    <a:lnTo>
                      <a:pt x="154" y="27"/>
                    </a:lnTo>
                    <a:lnTo>
                      <a:pt x="151" y="27"/>
                    </a:lnTo>
                    <a:lnTo>
                      <a:pt x="147" y="27"/>
                    </a:lnTo>
                    <a:lnTo>
                      <a:pt x="143" y="27"/>
                    </a:lnTo>
                    <a:lnTo>
                      <a:pt x="143" y="23"/>
                    </a:lnTo>
                    <a:lnTo>
                      <a:pt x="139" y="23"/>
                    </a:lnTo>
                    <a:lnTo>
                      <a:pt x="136" y="23"/>
                    </a:lnTo>
                    <a:lnTo>
                      <a:pt x="132" y="23"/>
                    </a:lnTo>
                    <a:lnTo>
                      <a:pt x="132" y="19"/>
                    </a:lnTo>
                    <a:lnTo>
                      <a:pt x="136" y="19"/>
                    </a:lnTo>
                    <a:lnTo>
                      <a:pt x="139" y="19"/>
                    </a:lnTo>
                    <a:lnTo>
                      <a:pt x="143" y="19"/>
                    </a:lnTo>
                    <a:lnTo>
                      <a:pt x="147" y="19"/>
                    </a:lnTo>
                    <a:lnTo>
                      <a:pt x="147" y="15"/>
                    </a:lnTo>
                    <a:lnTo>
                      <a:pt x="151" y="15"/>
                    </a:lnTo>
                    <a:lnTo>
                      <a:pt x="154" y="15"/>
                    </a:lnTo>
                    <a:lnTo>
                      <a:pt x="158" y="19"/>
                    </a:lnTo>
                    <a:lnTo>
                      <a:pt x="162" y="19"/>
                    </a:lnTo>
                    <a:lnTo>
                      <a:pt x="166" y="19"/>
                    </a:lnTo>
                    <a:lnTo>
                      <a:pt x="169" y="19"/>
                    </a:lnTo>
                    <a:lnTo>
                      <a:pt x="169" y="23"/>
                    </a:lnTo>
                    <a:lnTo>
                      <a:pt x="169" y="19"/>
                    </a:lnTo>
                    <a:lnTo>
                      <a:pt x="173" y="19"/>
                    </a:lnTo>
                    <a:lnTo>
                      <a:pt x="177" y="19"/>
                    </a:lnTo>
                    <a:lnTo>
                      <a:pt x="181" y="19"/>
                    </a:lnTo>
                    <a:lnTo>
                      <a:pt x="185" y="23"/>
                    </a:lnTo>
                    <a:lnTo>
                      <a:pt x="188" y="23"/>
                    </a:lnTo>
                    <a:lnTo>
                      <a:pt x="188" y="27"/>
                    </a:lnTo>
                    <a:lnTo>
                      <a:pt x="185" y="27"/>
                    </a:lnTo>
                    <a:lnTo>
                      <a:pt x="181" y="27"/>
                    </a:lnTo>
                    <a:lnTo>
                      <a:pt x="177" y="27"/>
                    </a:lnTo>
                    <a:lnTo>
                      <a:pt x="173" y="27"/>
                    </a:lnTo>
                    <a:lnTo>
                      <a:pt x="169" y="27"/>
                    </a:lnTo>
                    <a:lnTo>
                      <a:pt x="169" y="30"/>
                    </a:lnTo>
                    <a:lnTo>
                      <a:pt x="166" y="30"/>
                    </a:lnTo>
                    <a:lnTo>
                      <a:pt x="169" y="30"/>
                    </a:lnTo>
                    <a:lnTo>
                      <a:pt x="169" y="27"/>
                    </a:lnTo>
                    <a:lnTo>
                      <a:pt x="173" y="27"/>
                    </a:lnTo>
                    <a:lnTo>
                      <a:pt x="177" y="27"/>
                    </a:lnTo>
                    <a:lnTo>
                      <a:pt x="181" y="27"/>
                    </a:lnTo>
                    <a:lnTo>
                      <a:pt x="185" y="27"/>
                    </a:lnTo>
                    <a:lnTo>
                      <a:pt x="181" y="27"/>
                    </a:lnTo>
                    <a:lnTo>
                      <a:pt x="181" y="30"/>
                    </a:lnTo>
                    <a:lnTo>
                      <a:pt x="177" y="30"/>
                    </a:lnTo>
                    <a:lnTo>
                      <a:pt x="173" y="34"/>
                    </a:lnTo>
                    <a:lnTo>
                      <a:pt x="169" y="34"/>
                    </a:lnTo>
                    <a:lnTo>
                      <a:pt x="173" y="34"/>
                    </a:lnTo>
                    <a:lnTo>
                      <a:pt x="177" y="30"/>
                    </a:lnTo>
                    <a:lnTo>
                      <a:pt x="181" y="30"/>
                    </a:lnTo>
                    <a:lnTo>
                      <a:pt x="185" y="30"/>
                    </a:lnTo>
                    <a:lnTo>
                      <a:pt x="185" y="27"/>
                    </a:lnTo>
                    <a:lnTo>
                      <a:pt x="188" y="27"/>
                    </a:lnTo>
                    <a:lnTo>
                      <a:pt x="192" y="27"/>
                    </a:lnTo>
                    <a:lnTo>
                      <a:pt x="196" y="27"/>
                    </a:lnTo>
                    <a:lnTo>
                      <a:pt x="200" y="27"/>
                    </a:lnTo>
                    <a:lnTo>
                      <a:pt x="200" y="30"/>
                    </a:lnTo>
                    <a:lnTo>
                      <a:pt x="196" y="30"/>
                    </a:lnTo>
                    <a:lnTo>
                      <a:pt x="192" y="30"/>
                    </a:lnTo>
                    <a:lnTo>
                      <a:pt x="192" y="34"/>
                    </a:lnTo>
                    <a:lnTo>
                      <a:pt x="188" y="34"/>
                    </a:lnTo>
                    <a:lnTo>
                      <a:pt x="185" y="34"/>
                    </a:lnTo>
                    <a:lnTo>
                      <a:pt x="181" y="34"/>
                    </a:lnTo>
                    <a:lnTo>
                      <a:pt x="185" y="34"/>
                    </a:lnTo>
                    <a:lnTo>
                      <a:pt x="188" y="34"/>
                    </a:lnTo>
                    <a:lnTo>
                      <a:pt x="185" y="34"/>
                    </a:lnTo>
                    <a:lnTo>
                      <a:pt x="181" y="38"/>
                    </a:lnTo>
                    <a:lnTo>
                      <a:pt x="185" y="38"/>
                    </a:lnTo>
                    <a:lnTo>
                      <a:pt x="188" y="34"/>
                    </a:lnTo>
                    <a:lnTo>
                      <a:pt x="192" y="34"/>
                    </a:lnTo>
                    <a:lnTo>
                      <a:pt x="188" y="38"/>
                    </a:lnTo>
                    <a:lnTo>
                      <a:pt x="185" y="38"/>
                    </a:lnTo>
                    <a:lnTo>
                      <a:pt x="188" y="38"/>
                    </a:lnTo>
                    <a:lnTo>
                      <a:pt x="192" y="38"/>
                    </a:lnTo>
                    <a:lnTo>
                      <a:pt x="188" y="42"/>
                    </a:lnTo>
                    <a:lnTo>
                      <a:pt x="185" y="42"/>
                    </a:lnTo>
                    <a:lnTo>
                      <a:pt x="188" y="42"/>
                    </a:lnTo>
                    <a:lnTo>
                      <a:pt x="192" y="38"/>
                    </a:lnTo>
                    <a:lnTo>
                      <a:pt x="192" y="34"/>
                    </a:lnTo>
                    <a:lnTo>
                      <a:pt x="196" y="34"/>
                    </a:lnTo>
                    <a:lnTo>
                      <a:pt x="200" y="34"/>
                    </a:lnTo>
                    <a:lnTo>
                      <a:pt x="200" y="38"/>
                    </a:lnTo>
                    <a:lnTo>
                      <a:pt x="200" y="34"/>
                    </a:lnTo>
                    <a:lnTo>
                      <a:pt x="203" y="34"/>
                    </a:lnTo>
                    <a:lnTo>
                      <a:pt x="207" y="34"/>
                    </a:lnTo>
                    <a:lnTo>
                      <a:pt x="211" y="34"/>
                    </a:lnTo>
                    <a:lnTo>
                      <a:pt x="207" y="34"/>
                    </a:lnTo>
                    <a:lnTo>
                      <a:pt x="203" y="34"/>
                    </a:lnTo>
                    <a:lnTo>
                      <a:pt x="203" y="38"/>
                    </a:lnTo>
                    <a:lnTo>
                      <a:pt x="200" y="38"/>
                    </a:lnTo>
                    <a:lnTo>
                      <a:pt x="203" y="38"/>
                    </a:lnTo>
                    <a:lnTo>
                      <a:pt x="200" y="42"/>
                    </a:lnTo>
                    <a:lnTo>
                      <a:pt x="203" y="42"/>
                    </a:lnTo>
                    <a:lnTo>
                      <a:pt x="203" y="38"/>
                    </a:lnTo>
                    <a:lnTo>
                      <a:pt x="207" y="34"/>
                    </a:lnTo>
                    <a:lnTo>
                      <a:pt x="211" y="34"/>
                    </a:lnTo>
                    <a:lnTo>
                      <a:pt x="211" y="38"/>
                    </a:lnTo>
                    <a:lnTo>
                      <a:pt x="207" y="38"/>
                    </a:lnTo>
                    <a:lnTo>
                      <a:pt x="211" y="38"/>
                    </a:lnTo>
                    <a:lnTo>
                      <a:pt x="211" y="42"/>
                    </a:lnTo>
                    <a:lnTo>
                      <a:pt x="207" y="42"/>
                    </a:lnTo>
                    <a:lnTo>
                      <a:pt x="203" y="45"/>
                    </a:lnTo>
                    <a:lnTo>
                      <a:pt x="207" y="45"/>
                    </a:lnTo>
                    <a:lnTo>
                      <a:pt x="207" y="42"/>
                    </a:lnTo>
                    <a:lnTo>
                      <a:pt x="211" y="42"/>
                    </a:lnTo>
                    <a:lnTo>
                      <a:pt x="211" y="38"/>
                    </a:lnTo>
                    <a:lnTo>
                      <a:pt x="215" y="38"/>
                    </a:lnTo>
                    <a:lnTo>
                      <a:pt x="218" y="42"/>
                    </a:lnTo>
                    <a:lnTo>
                      <a:pt x="215" y="42"/>
                    </a:lnTo>
                    <a:lnTo>
                      <a:pt x="211" y="45"/>
                    </a:lnTo>
                    <a:lnTo>
                      <a:pt x="215" y="42"/>
                    </a:lnTo>
                    <a:lnTo>
                      <a:pt x="218" y="42"/>
                    </a:lnTo>
                    <a:lnTo>
                      <a:pt x="218" y="38"/>
                    </a:lnTo>
                    <a:lnTo>
                      <a:pt x="222" y="38"/>
                    </a:lnTo>
                    <a:lnTo>
                      <a:pt x="226" y="38"/>
                    </a:lnTo>
                    <a:lnTo>
                      <a:pt x="226" y="34"/>
                    </a:lnTo>
                    <a:lnTo>
                      <a:pt x="230" y="34"/>
                    </a:lnTo>
                    <a:lnTo>
                      <a:pt x="233" y="34"/>
                    </a:lnTo>
                    <a:lnTo>
                      <a:pt x="237" y="38"/>
                    </a:lnTo>
                    <a:lnTo>
                      <a:pt x="241" y="38"/>
                    </a:lnTo>
                    <a:lnTo>
                      <a:pt x="245" y="38"/>
                    </a:lnTo>
                    <a:lnTo>
                      <a:pt x="248" y="42"/>
                    </a:lnTo>
                    <a:lnTo>
                      <a:pt x="245" y="42"/>
                    </a:lnTo>
                    <a:lnTo>
                      <a:pt x="241" y="45"/>
                    </a:lnTo>
                    <a:lnTo>
                      <a:pt x="241" y="42"/>
                    </a:lnTo>
                    <a:lnTo>
                      <a:pt x="237" y="42"/>
                    </a:lnTo>
                    <a:lnTo>
                      <a:pt x="233" y="42"/>
                    </a:lnTo>
                    <a:lnTo>
                      <a:pt x="233" y="45"/>
                    </a:lnTo>
                    <a:lnTo>
                      <a:pt x="230" y="45"/>
                    </a:lnTo>
                    <a:lnTo>
                      <a:pt x="226" y="45"/>
                    </a:lnTo>
                    <a:lnTo>
                      <a:pt x="222" y="49"/>
                    </a:lnTo>
                    <a:lnTo>
                      <a:pt x="226" y="49"/>
                    </a:lnTo>
                    <a:lnTo>
                      <a:pt x="226" y="45"/>
                    </a:lnTo>
                    <a:lnTo>
                      <a:pt x="230" y="45"/>
                    </a:lnTo>
                    <a:lnTo>
                      <a:pt x="233" y="45"/>
                    </a:lnTo>
                    <a:lnTo>
                      <a:pt x="230" y="49"/>
                    </a:lnTo>
                    <a:lnTo>
                      <a:pt x="226" y="49"/>
                    </a:lnTo>
                    <a:lnTo>
                      <a:pt x="230" y="49"/>
                    </a:lnTo>
                    <a:lnTo>
                      <a:pt x="233" y="49"/>
                    </a:lnTo>
                    <a:lnTo>
                      <a:pt x="237" y="49"/>
                    </a:lnTo>
                    <a:lnTo>
                      <a:pt x="241" y="45"/>
                    </a:lnTo>
                    <a:lnTo>
                      <a:pt x="245" y="45"/>
                    </a:lnTo>
                    <a:lnTo>
                      <a:pt x="248" y="45"/>
                    </a:lnTo>
                    <a:lnTo>
                      <a:pt x="252" y="42"/>
                    </a:lnTo>
                    <a:lnTo>
                      <a:pt x="256" y="42"/>
                    </a:lnTo>
                    <a:lnTo>
                      <a:pt x="256" y="45"/>
                    </a:lnTo>
                    <a:lnTo>
                      <a:pt x="252" y="49"/>
                    </a:lnTo>
                    <a:lnTo>
                      <a:pt x="248" y="49"/>
                    </a:lnTo>
                    <a:lnTo>
                      <a:pt x="248" y="53"/>
                    </a:lnTo>
                    <a:lnTo>
                      <a:pt x="245" y="53"/>
                    </a:lnTo>
                    <a:lnTo>
                      <a:pt x="245" y="49"/>
                    </a:lnTo>
                    <a:lnTo>
                      <a:pt x="241" y="49"/>
                    </a:lnTo>
                    <a:lnTo>
                      <a:pt x="241" y="53"/>
                    </a:lnTo>
                    <a:lnTo>
                      <a:pt x="237" y="53"/>
                    </a:lnTo>
                    <a:lnTo>
                      <a:pt x="237" y="57"/>
                    </a:lnTo>
                    <a:lnTo>
                      <a:pt x="241" y="53"/>
                    </a:lnTo>
                    <a:lnTo>
                      <a:pt x="245" y="53"/>
                    </a:lnTo>
                    <a:lnTo>
                      <a:pt x="248" y="53"/>
                    </a:lnTo>
                    <a:lnTo>
                      <a:pt x="245" y="53"/>
                    </a:lnTo>
                    <a:lnTo>
                      <a:pt x="245" y="57"/>
                    </a:lnTo>
                    <a:lnTo>
                      <a:pt x="241" y="60"/>
                    </a:lnTo>
                    <a:lnTo>
                      <a:pt x="245" y="60"/>
                    </a:lnTo>
                    <a:lnTo>
                      <a:pt x="245" y="57"/>
                    </a:lnTo>
                    <a:lnTo>
                      <a:pt x="248" y="57"/>
                    </a:lnTo>
                    <a:lnTo>
                      <a:pt x="245" y="57"/>
                    </a:lnTo>
                    <a:lnTo>
                      <a:pt x="248" y="53"/>
                    </a:lnTo>
                    <a:lnTo>
                      <a:pt x="248" y="49"/>
                    </a:lnTo>
                    <a:lnTo>
                      <a:pt x="252" y="49"/>
                    </a:lnTo>
                    <a:lnTo>
                      <a:pt x="256" y="49"/>
                    </a:lnTo>
                    <a:lnTo>
                      <a:pt x="260" y="49"/>
                    </a:lnTo>
                    <a:lnTo>
                      <a:pt x="263" y="49"/>
                    </a:lnTo>
                    <a:lnTo>
                      <a:pt x="267" y="45"/>
                    </a:lnTo>
                    <a:lnTo>
                      <a:pt x="271" y="45"/>
                    </a:lnTo>
                    <a:lnTo>
                      <a:pt x="267" y="49"/>
                    </a:lnTo>
                    <a:lnTo>
                      <a:pt x="263" y="49"/>
                    </a:lnTo>
                    <a:lnTo>
                      <a:pt x="260" y="49"/>
                    </a:lnTo>
                    <a:lnTo>
                      <a:pt x="260" y="53"/>
                    </a:lnTo>
                    <a:lnTo>
                      <a:pt x="260" y="49"/>
                    </a:lnTo>
                    <a:lnTo>
                      <a:pt x="263" y="49"/>
                    </a:lnTo>
                    <a:lnTo>
                      <a:pt x="267" y="49"/>
                    </a:lnTo>
                    <a:lnTo>
                      <a:pt x="271" y="49"/>
                    </a:lnTo>
                    <a:lnTo>
                      <a:pt x="275" y="49"/>
                    </a:lnTo>
                    <a:lnTo>
                      <a:pt x="278" y="49"/>
                    </a:lnTo>
                    <a:lnTo>
                      <a:pt x="282" y="49"/>
                    </a:lnTo>
                    <a:lnTo>
                      <a:pt x="286" y="49"/>
                    </a:lnTo>
                    <a:lnTo>
                      <a:pt x="290" y="49"/>
                    </a:lnTo>
                    <a:lnTo>
                      <a:pt x="290" y="53"/>
                    </a:lnTo>
                    <a:lnTo>
                      <a:pt x="293" y="53"/>
                    </a:lnTo>
                    <a:lnTo>
                      <a:pt x="290" y="53"/>
                    </a:lnTo>
                    <a:lnTo>
                      <a:pt x="286" y="53"/>
                    </a:lnTo>
                    <a:lnTo>
                      <a:pt x="286" y="57"/>
                    </a:lnTo>
                    <a:lnTo>
                      <a:pt x="282" y="57"/>
                    </a:lnTo>
                    <a:lnTo>
                      <a:pt x="278" y="57"/>
                    </a:lnTo>
                    <a:lnTo>
                      <a:pt x="275" y="57"/>
                    </a:lnTo>
                    <a:lnTo>
                      <a:pt x="271" y="57"/>
                    </a:lnTo>
                    <a:lnTo>
                      <a:pt x="267" y="57"/>
                    </a:lnTo>
                    <a:lnTo>
                      <a:pt x="267" y="60"/>
                    </a:lnTo>
                    <a:lnTo>
                      <a:pt x="263" y="60"/>
                    </a:lnTo>
                    <a:lnTo>
                      <a:pt x="267" y="60"/>
                    </a:lnTo>
                    <a:lnTo>
                      <a:pt x="263" y="60"/>
                    </a:lnTo>
                    <a:lnTo>
                      <a:pt x="260" y="60"/>
                    </a:lnTo>
                    <a:lnTo>
                      <a:pt x="260" y="64"/>
                    </a:lnTo>
                    <a:lnTo>
                      <a:pt x="263" y="60"/>
                    </a:lnTo>
                    <a:lnTo>
                      <a:pt x="267" y="60"/>
                    </a:lnTo>
                    <a:lnTo>
                      <a:pt x="271" y="60"/>
                    </a:lnTo>
                    <a:lnTo>
                      <a:pt x="267" y="60"/>
                    </a:lnTo>
                    <a:lnTo>
                      <a:pt x="271" y="60"/>
                    </a:lnTo>
                    <a:lnTo>
                      <a:pt x="271" y="57"/>
                    </a:lnTo>
                    <a:lnTo>
                      <a:pt x="275" y="57"/>
                    </a:lnTo>
                    <a:lnTo>
                      <a:pt x="278" y="57"/>
                    </a:lnTo>
                    <a:lnTo>
                      <a:pt x="282" y="57"/>
                    </a:lnTo>
                    <a:lnTo>
                      <a:pt x="286" y="57"/>
                    </a:lnTo>
                    <a:lnTo>
                      <a:pt x="286" y="60"/>
                    </a:lnTo>
                    <a:lnTo>
                      <a:pt x="282" y="60"/>
                    </a:lnTo>
                    <a:lnTo>
                      <a:pt x="278" y="60"/>
                    </a:lnTo>
                    <a:lnTo>
                      <a:pt x="275" y="60"/>
                    </a:lnTo>
                    <a:lnTo>
                      <a:pt x="275" y="64"/>
                    </a:lnTo>
                    <a:lnTo>
                      <a:pt x="271" y="64"/>
                    </a:lnTo>
                    <a:lnTo>
                      <a:pt x="267" y="64"/>
                    </a:lnTo>
                    <a:lnTo>
                      <a:pt x="267" y="68"/>
                    </a:lnTo>
                    <a:lnTo>
                      <a:pt x="267" y="64"/>
                    </a:lnTo>
                    <a:lnTo>
                      <a:pt x="271" y="64"/>
                    </a:lnTo>
                    <a:lnTo>
                      <a:pt x="275" y="64"/>
                    </a:lnTo>
                    <a:lnTo>
                      <a:pt x="278" y="64"/>
                    </a:lnTo>
                    <a:lnTo>
                      <a:pt x="278" y="60"/>
                    </a:lnTo>
                    <a:lnTo>
                      <a:pt x="282" y="60"/>
                    </a:lnTo>
                    <a:lnTo>
                      <a:pt x="286" y="60"/>
                    </a:lnTo>
                    <a:lnTo>
                      <a:pt x="290" y="60"/>
                    </a:lnTo>
                    <a:lnTo>
                      <a:pt x="293" y="60"/>
                    </a:lnTo>
                    <a:lnTo>
                      <a:pt x="293" y="57"/>
                    </a:lnTo>
                    <a:lnTo>
                      <a:pt x="297" y="57"/>
                    </a:lnTo>
                    <a:lnTo>
                      <a:pt x="301" y="57"/>
                    </a:lnTo>
                    <a:lnTo>
                      <a:pt x="305" y="57"/>
                    </a:lnTo>
                    <a:lnTo>
                      <a:pt x="305" y="60"/>
                    </a:lnTo>
                    <a:lnTo>
                      <a:pt x="309" y="60"/>
                    </a:lnTo>
                    <a:lnTo>
                      <a:pt x="312" y="64"/>
                    </a:lnTo>
                    <a:lnTo>
                      <a:pt x="309" y="64"/>
                    </a:lnTo>
                    <a:lnTo>
                      <a:pt x="305" y="64"/>
                    </a:lnTo>
                    <a:lnTo>
                      <a:pt x="301" y="64"/>
                    </a:lnTo>
                    <a:lnTo>
                      <a:pt x="297" y="64"/>
                    </a:lnTo>
                    <a:lnTo>
                      <a:pt x="293" y="64"/>
                    </a:lnTo>
                    <a:lnTo>
                      <a:pt x="293" y="68"/>
                    </a:lnTo>
                    <a:lnTo>
                      <a:pt x="290" y="68"/>
                    </a:lnTo>
                    <a:lnTo>
                      <a:pt x="286" y="64"/>
                    </a:lnTo>
                    <a:lnTo>
                      <a:pt x="282" y="68"/>
                    </a:lnTo>
                    <a:lnTo>
                      <a:pt x="278" y="68"/>
                    </a:lnTo>
                    <a:lnTo>
                      <a:pt x="275" y="68"/>
                    </a:lnTo>
                    <a:lnTo>
                      <a:pt x="271" y="68"/>
                    </a:lnTo>
                    <a:lnTo>
                      <a:pt x="267" y="68"/>
                    </a:lnTo>
                    <a:lnTo>
                      <a:pt x="263" y="68"/>
                    </a:lnTo>
                    <a:lnTo>
                      <a:pt x="267" y="68"/>
                    </a:lnTo>
                    <a:lnTo>
                      <a:pt x="271" y="68"/>
                    </a:lnTo>
                    <a:lnTo>
                      <a:pt x="275" y="68"/>
                    </a:lnTo>
                    <a:lnTo>
                      <a:pt x="278" y="68"/>
                    </a:lnTo>
                    <a:lnTo>
                      <a:pt x="282" y="68"/>
                    </a:lnTo>
                    <a:lnTo>
                      <a:pt x="286" y="68"/>
                    </a:lnTo>
                    <a:lnTo>
                      <a:pt x="290" y="68"/>
                    </a:lnTo>
                    <a:lnTo>
                      <a:pt x="293" y="68"/>
                    </a:lnTo>
                    <a:lnTo>
                      <a:pt x="297" y="68"/>
                    </a:lnTo>
                    <a:lnTo>
                      <a:pt x="301" y="68"/>
                    </a:lnTo>
                    <a:lnTo>
                      <a:pt x="305" y="68"/>
                    </a:lnTo>
                    <a:lnTo>
                      <a:pt x="309" y="68"/>
                    </a:lnTo>
                    <a:lnTo>
                      <a:pt x="312" y="72"/>
                    </a:lnTo>
                    <a:lnTo>
                      <a:pt x="316" y="72"/>
                    </a:lnTo>
                    <a:lnTo>
                      <a:pt x="320" y="72"/>
                    </a:lnTo>
                    <a:lnTo>
                      <a:pt x="316" y="72"/>
                    </a:lnTo>
                    <a:lnTo>
                      <a:pt x="316" y="76"/>
                    </a:lnTo>
                    <a:lnTo>
                      <a:pt x="312" y="72"/>
                    </a:lnTo>
                    <a:lnTo>
                      <a:pt x="309" y="72"/>
                    </a:lnTo>
                    <a:lnTo>
                      <a:pt x="305" y="72"/>
                    </a:lnTo>
                    <a:lnTo>
                      <a:pt x="305" y="76"/>
                    </a:lnTo>
                    <a:lnTo>
                      <a:pt x="301" y="72"/>
                    </a:lnTo>
                    <a:lnTo>
                      <a:pt x="293" y="72"/>
                    </a:lnTo>
                    <a:lnTo>
                      <a:pt x="290" y="72"/>
                    </a:lnTo>
                    <a:lnTo>
                      <a:pt x="286" y="72"/>
                    </a:lnTo>
                    <a:lnTo>
                      <a:pt x="282" y="72"/>
                    </a:lnTo>
                    <a:lnTo>
                      <a:pt x="278" y="72"/>
                    </a:lnTo>
                    <a:lnTo>
                      <a:pt x="282" y="72"/>
                    </a:lnTo>
                    <a:lnTo>
                      <a:pt x="286" y="72"/>
                    </a:lnTo>
                    <a:lnTo>
                      <a:pt x="290" y="72"/>
                    </a:lnTo>
                    <a:lnTo>
                      <a:pt x="293" y="72"/>
                    </a:lnTo>
                    <a:lnTo>
                      <a:pt x="297" y="72"/>
                    </a:lnTo>
                    <a:lnTo>
                      <a:pt x="293" y="72"/>
                    </a:lnTo>
                    <a:lnTo>
                      <a:pt x="290" y="72"/>
                    </a:lnTo>
                    <a:lnTo>
                      <a:pt x="286" y="72"/>
                    </a:lnTo>
                    <a:lnTo>
                      <a:pt x="282" y="72"/>
                    </a:lnTo>
                    <a:lnTo>
                      <a:pt x="286" y="72"/>
                    </a:lnTo>
                    <a:lnTo>
                      <a:pt x="290" y="72"/>
                    </a:lnTo>
                    <a:lnTo>
                      <a:pt x="286" y="76"/>
                    </a:lnTo>
                    <a:lnTo>
                      <a:pt x="282" y="76"/>
                    </a:lnTo>
                    <a:lnTo>
                      <a:pt x="286" y="76"/>
                    </a:lnTo>
                    <a:lnTo>
                      <a:pt x="290" y="72"/>
                    </a:lnTo>
                    <a:lnTo>
                      <a:pt x="293" y="76"/>
                    </a:lnTo>
                    <a:lnTo>
                      <a:pt x="297" y="76"/>
                    </a:lnTo>
                    <a:lnTo>
                      <a:pt x="301" y="76"/>
                    </a:lnTo>
                    <a:lnTo>
                      <a:pt x="297" y="76"/>
                    </a:lnTo>
                    <a:lnTo>
                      <a:pt x="293" y="76"/>
                    </a:lnTo>
                    <a:lnTo>
                      <a:pt x="290" y="76"/>
                    </a:lnTo>
                    <a:lnTo>
                      <a:pt x="293" y="76"/>
                    </a:lnTo>
                    <a:lnTo>
                      <a:pt x="297" y="76"/>
                    </a:lnTo>
                    <a:lnTo>
                      <a:pt x="297" y="79"/>
                    </a:lnTo>
                    <a:lnTo>
                      <a:pt x="293" y="79"/>
                    </a:lnTo>
                    <a:lnTo>
                      <a:pt x="290" y="79"/>
                    </a:lnTo>
                    <a:lnTo>
                      <a:pt x="293" y="79"/>
                    </a:lnTo>
                    <a:lnTo>
                      <a:pt x="297" y="79"/>
                    </a:lnTo>
                    <a:lnTo>
                      <a:pt x="301" y="79"/>
                    </a:lnTo>
                    <a:lnTo>
                      <a:pt x="297" y="79"/>
                    </a:lnTo>
                    <a:lnTo>
                      <a:pt x="293" y="79"/>
                    </a:lnTo>
                    <a:lnTo>
                      <a:pt x="290" y="79"/>
                    </a:lnTo>
                    <a:lnTo>
                      <a:pt x="286" y="79"/>
                    </a:lnTo>
                    <a:lnTo>
                      <a:pt x="290" y="79"/>
                    </a:lnTo>
                    <a:lnTo>
                      <a:pt x="286" y="79"/>
                    </a:lnTo>
                    <a:lnTo>
                      <a:pt x="282" y="79"/>
                    </a:lnTo>
                    <a:lnTo>
                      <a:pt x="278" y="79"/>
                    </a:lnTo>
                    <a:lnTo>
                      <a:pt x="275" y="79"/>
                    </a:lnTo>
                    <a:lnTo>
                      <a:pt x="278" y="79"/>
                    </a:lnTo>
                    <a:lnTo>
                      <a:pt x="275" y="79"/>
                    </a:lnTo>
                    <a:lnTo>
                      <a:pt x="278" y="79"/>
                    </a:lnTo>
                    <a:lnTo>
                      <a:pt x="282" y="79"/>
                    </a:lnTo>
                    <a:lnTo>
                      <a:pt x="293" y="79"/>
                    </a:lnTo>
                    <a:lnTo>
                      <a:pt x="297" y="83"/>
                    </a:lnTo>
                    <a:lnTo>
                      <a:pt x="293" y="83"/>
                    </a:lnTo>
                    <a:lnTo>
                      <a:pt x="290" y="83"/>
                    </a:lnTo>
                    <a:lnTo>
                      <a:pt x="286" y="83"/>
                    </a:lnTo>
                    <a:lnTo>
                      <a:pt x="282" y="83"/>
                    </a:lnTo>
                    <a:lnTo>
                      <a:pt x="286" y="83"/>
                    </a:lnTo>
                    <a:lnTo>
                      <a:pt x="290" y="83"/>
                    </a:lnTo>
                    <a:lnTo>
                      <a:pt x="286" y="83"/>
                    </a:lnTo>
                    <a:lnTo>
                      <a:pt x="290" y="83"/>
                    </a:lnTo>
                    <a:lnTo>
                      <a:pt x="293" y="83"/>
                    </a:lnTo>
                    <a:lnTo>
                      <a:pt x="297" y="83"/>
                    </a:lnTo>
                    <a:lnTo>
                      <a:pt x="301" y="83"/>
                    </a:lnTo>
                    <a:lnTo>
                      <a:pt x="305" y="83"/>
                    </a:lnTo>
                    <a:lnTo>
                      <a:pt x="305" y="87"/>
                    </a:lnTo>
                    <a:lnTo>
                      <a:pt x="305" y="83"/>
                    </a:lnTo>
                    <a:lnTo>
                      <a:pt x="309" y="83"/>
                    </a:lnTo>
                    <a:lnTo>
                      <a:pt x="309" y="87"/>
                    </a:lnTo>
                    <a:lnTo>
                      <a:pt x="312" y="87"/>
                    </a:lnTo>
                    <a:lnTo>
                      <a:pt x="312" y="83"/>
                    </a:lnTo>
                    <a:lnTo>
                      <a:pt x="316" y="83"/>
                    </a:lnTo>
                    <a:lnTo>
                      <a:pt x="316" y="87"/>
                    </a:lnTo>
                    <a:lnTo>
                      <a:pt x="312" y="87"/>
                    </a:lnTo>
                    <a:lnTo>
                      <a:pt x="309" y="87"/>
                    </a:lnTo>
                    <a:lnTo>
                      <a:pt x="305" y="87"/>
                    </a:lnTo>
                    <a:lnTo>
                      <a:pt x="301" y="87"/>
                    </a:lnTo>
                    <a:lnTo>
                      <a:pt x="305" y="87"/>
                    </a:lnTo>
                    <a:lnTo>
                      <a:pt x="301" y="87"/>
                    </a:lnTo>
                    <a:lnTo>
                      <a:pt x="305" y="87"/>
                    </a:lnTo>
                    <a:lnTo>
                      <a:pt x="309" y="87"/>
                    </a:lnTo>
                    <a:lnTo>
                      <a:pt x="312" y="87"/>
                    </a:lnTo>
                    <a:lnTo>
                      <a:pt x="309" y="87"/>
                    </a:lnTo>
                    <a:lnTo>
                      <a:pt x="309" y="91"/>
                    </a:lnTo>
                    <a:lnTo>
                      <a:pt x="305" y="91"/>
                    </a:lnTo>
                    <a:lnTo>
                      <a:pt x="309" y="91"/>
                    </a:lnTo>
                    <a:lnTo>
                      <a:pt x="309" y="87"/>
                    </a:lnTo>
                    <a:lnTo>
                      <a:pt x="312" y="87"/>
                    </a:lnTo>
                    <a:lnTo>
                      <a:pt x="316" y="87"/>
                    </a:lnTo>
                    <a:lnTo>
                      <a:pt x="316" y="91"/>
                    </a:lnTo>
                    <a:lnTo>
                      <a:pt x="312" y="91"/>
                    </a:lnTo>
                    <a:lnTo>
                      <a:pt x="316" y="91"/>
                    </a:lnTo>
                    <a:lnTo>
                      <a:pt x="320" y="91"/>
                    </a:lnTo>
                    <a:lnTo>
                      <a:pt x="316" y="91"/>
                    </a:lnTo>
                    <a:lnTo>
                      <a:pt x="320" y="91"/>
                    </a:lnTo>
                    <a:lnTo>
                      <a:pt x="324" y="91"/>
                    </a:lnTo>
                    <a:lnTo>
                      <a:pt x="320" y="91"/>
                    </a:lnTo>
                    <a:lnTo>
                      <a:pt x="324" y="91"/>
                    </a:lnTo>
                    <a:lnTo>
                      <a:pt x="327" y="91"/>
                    </a:lnTo>
                    <a:lnTo>
                      <a:pt x="324" y="91"/>
                    </a:lnTo>
                    <a:lnTo>
                      <a:pt x="324" y="94"/>
                    </a:lnTo>
                    <a:lnTo>
                      <a:pt x="320" y="94"/>
                    </a:lnTo>
                    <a:lnTo>
                      <a:pt x="316" y="94"/>
                    </a:lnTo>
                    <a:lnTo>
                      <a:pt x="320" y="94"/>
                    </a:lnTo>
                    <a:lnTo>
                      <a:pt x="324" y="94"/>
                    </a:lnTo>
                    <a:lnTo>
                      <a:pt x="327" y="91"/>
                    </a:lnTo>
                    <a:lnTo>
                      <a:pt x="331" y="91"/>
                    </a:lnTo>
                    <a:lnTo>
                      <a:pt x="327" y="91"/>
                    </a:lnTo>
                    <a:lnTo>
                      <a:pt x="327" y="94"/>
                    </a:lnTo>
                    <a:lnTo>
                      <a:pt x="327" y="98"/>
                    </a:lnTo>
                    <a:lnTo>
                      <a:pt x="331" y="98"/>
                    </a:lnTo>
                    <a:lnTo>
                      <a:pt x="331" y="94"/>
                    </a:lnTo>
                    <a:lnTo>
                      <a:pt x="331" y="91"/>
                    </a:lnTo>
                    <a:lnTo>
                      <a:pt x="335" y="91"/>
                    </a:lnTo>
                    <a:lnTo>
                      <a:pt x="339" y="91"/>
                    </a:lnTo>
                    <a:lnTo>
                      <a:pt x="339" y="94"/>
                    </a:lnTo>
                    <a:lnTo>
                      <a:pt x="335" y="94"/>
                    </a:lnTo>
                    <a:lnTo>
                      <a:pt x="339" y="98"/>
                    </a:lnTo>
                    <a:lnTo>
                      <a:pt x="339" y="94"/>
                    </a:lnTo>
                    <a:lnTo>
                      <a:pt x="335" y="94"/>
                    </a:lnTo>
                    <a:lnTo>
                      <a:pt x="339" y="94"/>
                    </a:lnTo>
                    <a:lnTo>
                      <a:pt x="342" y="94"/>
                    </a:lnTo>
                    <a:lnTo>
                      <a:pt x="342" y="91"/>
                    </a:lnTo>
                    <a:lnTo>
                      <a:pt x="346" y="91"/>
                    </a:lnTo>
                    <a:lnTo>
                      <a:pt x="350" y="91"/>
                    </a:lnTo>
                    <a:lnTo>
                      <a:pt x="346" y="94"/>
                    </a:lnTo>
                    <a:lnTo>
                      <a:pt x="342" y="94"/>
                    </a:lnTo>
                    <a:lnTo>
                      <a:pt x="342" y="98"/>
                    </a:lnTo>
                    <a:lnTo>
                      <a:pt x="346" y="94"/>
                    </a:lnTo>
                    <a:lnTo>
                      <a:pt x="346" y="98"/>
                    </a:lnTo>
                    <a:lnTo>
                      <a:pt x="350" y="94"/>
                    </a:lnTo>
                    <a:lnTo>
                      <a:pt x="354" y="94"/>
                    </a:lnTo>
                    <a:lnTo>
                      <a:pt x="354" y="98"/>
                    </a:lnTo>
                    <a:lnTo>
                      <a:pt x="350" y="98"/>
                    </a:lnTo>
                    <a:lnTo>
                      <a:pt x="354" y="98"/>
                    </a:lnTo>
                    <a:lnTo>
                      <a:pt x="354" y="94"/>
                    </a:lnTo>
                    <a:lnTo>
                      <a:pt x="357" y="98"/>
                    </a:lnTo>
                    <a:lnTo>
                      <a:pt x="361" y="98"/>
                    </a:lnTo>
                    <a:lnTo>
                      <a:pt x="357" y="98"/>
                    </a:lnTo>
                    <a:lnTo>
                      <a:pt x="357" y="102"/>
                    </a:lnTo>
                    <a:lnTo>
                      <a:pt x="354" y="102"/>
                    </a:lnTo>
                    <a:lnTo>
                      <a:pt x="357" y="102"/>
                    </a:lnTo>
                    <a:lnTo>
                      <a:pt x="361" y="102"/>
                    </a:lnTo>
                    <a:lnTo>
                      <a:pt x="357" y="102"/>
                    </a:lnTo>
                    <a:lnTo>
                      <a:pt x="354" y="102"/>
                    </a:lnTo>
                    <a:lnTo>
                      <a:pt x="350" y="102"/>
                    </a:lnTo>
                    <a:lnTo>
                      <a:pt x="346" y="102"/>
                    </a:lnTo>
                    <a:lnTo>
                      <a:pt x="350" y="102"/>
                    </a:lnTo>
                    <a:lnTo>
                      <a:pt x="354" y="102"/>
                    </a:lnTo>
                    <a:lnTo>
                      <a:pt x="357" y="102"/>
                    </a:lnTo>
                    <a:lnTo>
                      <a:pt x="354" y="102"/>
                    </a:lnTo>
                    <a:lnTo>
                      <a:pt x="354" y="106"/>
                    </a:lnTo>
                    <a:lnTo>
                      <a:pt x="354" y="102"/>
                    </a:lnTo>
                    <a:lnTo>
                      <a:pt x="350" y="102"/>
                    </a:lnTo>
                    <a:lnTo>
                      <a:pt x="350" y="106"/>
                    </a:lnTo>
                    <a:lnTo>
                      <a:pt x="346" y="106"/>
                    </a:lnTo>
                    <a:lnTo>
                      <a:pt x="350" y="106"/>
                    </a:lnTo>
                    <a:lnTo>
                      <a:pt x="354" y="106"/>
                    </a:lnTo>
                    <a:lnTo>
                      <a:pt x="357" y="106"/>
                    </a:lnTo>
                    <a:lnTo>
                      <a:pt x="357" y="102"/>
                    </a:lnTo>
                    <a:lnTo>
                      <a:pt x="361" y="102"/>
                    </a:lnTo>
                    <a:lnTo>
                      <a:pt x="361" y="106"/>
                    </a:lnTo>
                    <a:lnTo>
                      <a:pt x="357" y="106"/>
                    </a:lnTo>
                    <a:lnTo>
                      <a:pt x="354" y="106"/>
                    </a:lnTo>
                    <a:lnTo>
                      <a:pt x="350" y="106"/>
                    </a:lnTo>
                    <a:lnTo>
                      <a:pt x="350" y="109"/>
                    </a:lnTo>
                    <a:lnTo>
                      <a:pt x="350" y="106"/>
                    </a:lnTo>
                    <a:lnTo>
                      <a:pt x="354" y="106"/>
                    </a:lnTo>
                    <a:lnTo>
                      <a:pt x="357" y="106"/>
                    </a:lnTo>
                    <a:lnTo>
                      <a:pt x="361" y="106"/>
                    </a:lnTo>
                    <a:lnTo>
                      <a:pt x="365" y="106"/>
                    </a:lnTo>
                    <a:lnTo>
                      <a:pt x="369" y="106"/>
                    </a:lnTo>
                    <a:lnTo>
                      <a:pt x="365" y="106"/>
                    </a:lnTo>
                    <a:lnTo>
                      <a:pt x="365" y="109"/>
                    </a:lnTo>
                    <a:lnTo>
                      <a:pt x="365" y="106"/>
                    </a:lnTo>
                    <a:lnTo>
                      <a:pt x="369" y="106"/>
                    </a:lnTo>
                    <a:lnTo>
                      <a:pt x="369" y="102"/>
                    </a:lnTo>
                    <a:lnTo>
                      <a:pt x="372" y="102"/>
                    </a:lnTo>
                    <a:lnTo>
                      <a:pt x="376" y="102"/>
                    </a:lnTo>
                    <a:lnTo>
                      <a:pt x="376" y="106"/>
                    </a:lnTo>
                    <a:lnTo>
                      <a:pt x="372" y="106"/>
                    </a:lnTo>
                    <a:lnTo>
                      <a:pt x="372" y="109"/>
                    </a:lnTo>
                    <a:lnTo>
                      <a:pt x="369" y="109"/>
                    </a:lnTo>
                    <a:lnTo>
                      <a:pt x="365" y="109"/>
                    </a:lnTo>
                    <a:lnTo>
                      <a:pt x="369" y="109"/>
                    </a:lnTo>
                    <a:lnTo>
                      <a:pt x="369" y="113"/>
                    </a:lnTo>
                    <a:lnTo>
                      <a:pt x="372" y="109"/>
                    </a:lnTo>
                    <a:lnTo>
                      <a:pt x="376" y="109"/>
                    </a:lnTo>
                    <a:lnTo>
                      <a:pt x="380" y="109"/>
                    </a:lnTo>
                    <a:lnTo>
                      <a:pt x="376" y="113"/>
                    </a:lnTo>
                    <a:lnTo>
                      <a:pt x="380" y="113"/>
                    </a:lnTo>
                    <a:lnTo>
                      <a:pt x="380" y="109"/>
                    </a:lnTo>
                    <a:lnTo>
                      <a:pt x="384" y="109"/>
                    </a:lnTo>
                    <a:lnTo>
                      <a:pt x="387" y="113"/>
                    </a:lnTo>
                    <a:lnTo>
                      <a:pt x="387" y="109"/>
                    </a:lnTo>
                    <a:lnTo>
                      <a:pt x="384" y="109"/>
                    </a:lnTo>
                    <a:lnTo>
                      <a:pt x="387" y="109"/>
                    </a:lnTo>
                    <a:lnTo>
                      <a:pt x="387" y="106"/>
                    </a:lnTo>
                    <a:lnTo>
                      <a:pt x="391" y="106"/>
                    </a:lnTo>
                    <a:lnTo>
                      <a:pt x="391" y="109"/>
                    </a:lnTo>
                    <a:lnTo>
                      <a:pt x="395" y="109"/>
                    </a:lnTo>
                    <a:lnTo>
                      <a:pt x="399" y="109"/>
                    </a:lnTo>
                    <a:lnTo>
                      <a:pt x="402" y="113"/>
                    </a:lnTo>
                    <a:lnTo>
                      <a:pt x="399" y="113"/>
                    </a:lnTo>
                    <a:lnTo>
                      <a:pt x="395" y="113"/>
                    </a:lnTo>
                    <a:lnTo>
                      <a:pt x="391" y="113"/>
                    </a:lnTo>
                    <a:lnTo>
                      <a:pt x="395" y="113"/>
                    </a:lnTo>
                    <a:lnTo>
                      <a:pt x="399" y="117"/>
                    </a:lnTo>
                    <a:lnTo>
                      <a:pt x="395" y="117"/>
                    </a:lnTo>
                    <a:lnTo>
                      <a:pt x="391" y="117"/>
                    </a:lnTo>
                    <a:lnTo>
                      <a:pt x="395" y="117"/>
                    </a:lnTo>
                    <a:lnTo>
                      <a:pt x="399" y="117"/>
                    </a:lnTo>
                    <a:lnTo>
                      <a:pt x="395" y="117"/>
                    </a:lnTo>
                    <a:lnTo>
                      <a:pt x="395" y="121"/>
                    </a:lnTo>
                    <a:lnTo>
                      <a:pt x="391" y="121"/>
                    </a:lnTo>
                    <a:lnTo>
                      <a:pt x="387" y="117"/>
                    </a:lnTo>
                    <a:lnTo>
                      <a:pt x="384" y="117"/>
                    </a:lnTo>
                    <a:lnTo>
                      <a:pt x="380" y="117"/>
                    </a:lnTo>
                    <a:lnTo>
                      <a:pt x="384" y="117"/>
                    </a:lnTo>
                    <a:lnTo>
                      <a:pt x="387" y="117"/>
                    </a:lnTo>
                    <a:lnTo>
                      <a:pt x="384" y="121"/>
                    </a:lnTo>
                    <a:lnTo>
                      <a:pt x="380" y="121"/>
                    </a:lnTo>
                    <a:lnTo>
                      <a:pt x="380" y="117"/>
                    </a:lnTo>
                    <a:lnTo>
                      <a:pt x="376" y="117"/>
                    </a:lnTo>
                    <a:lnTo>
                      <a:pt x="380" y="121"/>
                    </a:lnTo>
                    <a:lnTo>
                      <a:pt x="384" y="121"/>
                    </a:lnTo>
                    <a:lnTo>
                      <a:pt x="387" y="121"/>
                    </a:lnTo>
                    <a:lnTo>
                      <a:pt x="391" y="121"/>
                    </a:lnTo>
                    <a:lnTo>
                      <a:pt x="391" y="124"/>
                    </a:lnTo>
                    <a:lnTo>
                      <a:pt x="387" y="124"/>
                    </a:lnTo>
                    <a:lnTo>
                      <a:pt x="384" y="124"/>
                    </a:lnTo>
                    <a:lnTo>
                      <a:pt x="380" y="124"/>
                    </a:lnTo>
                    <a:lnTo>
                      <a:pt x="380" y="121"/>
                    </a:lnTo>
                    <a:lnTo>
                      <a:pt x="376" y="121"/>
                    </a:lnTo>
                    <a:lnTo>
                      <a:pt x="376" y="124"/>
                    </a:lnTo>
                    <a:lnTo>
                      <a:pt x="380" y="124"/>
                    </a:lnTo>
                    <a:lnTo>
                      <a:pt x="384" y="124"/>
                    </a:lnTo>
                    <a:lnTo>
                      <a:pt x="387" y="124"/>
                    </a:lnTo>
                    <a:lnTo>
                      <a:pt x="387" y="128"/>
                    </a:lnTo>
                    <a:lnTo>
                      <a:pt x="384" y="128"/>
                    </a:lnTo>
                    <a:lnTo>
                      <a:pt x="380" y="124"/>
                    </a:lnTo>
                    <a:lnTo>
                      <a:pt x="376" y="124"/>
                    </a:lnTo>
                    <a:lnTo>
                      <a:pt x="380" y="128"/>
                    </a:lnTo>
                    <a:lnTo>
                      <a:pt x="384" y="128"/>
                    </a:lnTo>
                    <a:lnTo>
                      <a:pt x="380" y="128"/>
                    </a:lnTo>
                    <a:lnTo>
                      <a:pt x="384" y="128"/>
                    </a:lnTo>
                    <a:lnTo>
                      <a:pt x="380" y="128"/>
                    </a:lnTo>
                    <a:lnTo>
                      <a:pt x="376" y="128"/>
                    </a:lnTo>
                    <a:lnTo>
                      <a:pt x="372" y="128"/>
                    </a:lnTo>
                    <a:lnTo>
                      <a:pt x="369" y="124"/>
                    </a:lnTo>
                    <a:lnTo>
                      <a:pt x="369" y="128"/>
                    </a:lnTo>
                    <a:lnTo>
                      <a:pt x="365" y="128"/>
                    </a:lnTo>
                    <a:lnTo>
                      <a:pt x="369" y="128"/>
                    </a:lnTo>
                    <a:lnTo>
                      <a:pt x="372" y="128"/>
                    </a:lnTo>
                    <a:lnTo>
                      <a:pt x="369" y="132"/>
                    </a:lnTo>
                    <a:lnTo>
                      <a:pt x="369" y="128"/>
                    </a:lnTo>
                    <a:lnTo>
                      <a:pt x="365" y="128"/>
                    </a:lnTo>
                    <a:lnTo>
                      <a:pt x="365" y="132"/>
                    </a:lnTo>
                    <a:lnTo>
                      <a:pt x="369" y="132"/>
                    </a:lnTo>
                    <a:lnTo>
                      <a:pt x="372" y="132"/>
                    </a:lnTo>
                    <a:lnTo>
                      <a:pt x="369" y="132"/>
                    </a:lnTo>
                    <a:lnTo>
                      <a:pt x="365" y="132"/>
                    </a:lnTo>
                    <a:lnTo>
                      <a:pt x="369" y="132"/>
                    </a:lnTo>
                    <a:lnTo>
                      <a:pt x="369" y="136"/>
                    </a:lnTo>
                    <a:lnTo>
                      <a:pt x="369" y="139"/>
                    </a:lnTo>
                    <a:lnTo>
                      <a:pt x="365" y="139"/>
                    </a:lnTo>
                    <a:lnTo>
                      <a:pt x="361" y="139"/>
                    </a:lnTo>
                    <a:lnTo>
                      <a:pt x="365" y="139"/>
                    </a:lnTo>
                    <a:lnTo>
                      <a:pt x="361" y="139"/>
                    </a:lnTo>
                    <a:lnTo>
                      <a:pt x="361" y="136"/>
                    </a:lnTo>
                    <a:lnTo>
                      <a:pt x="357" y="139"/>
                    </a:lnTo>
                    <a:lnTo>
                      <a:pt x="357" y="136"/>
                    </a:lnTo>
                    <a:lnTo>
                      <a:pt x="354" y="136"/>
                    </a:lnTo>
                    <a:lnTo>
                      <a:pt x="354" y="132"/>
                    </a:lnTo>
                    <a:lnTo>
                      <a:pt x="357" y="132"/>
                    </a:lnTo>
                    <a:lnTo>
                      <a:pt x="354" y="136"/>
                    </a:lnTo>
                    <a:lnTo>
                      <a:pt x="350" y="139"/>
                    </a:lnTo>
                    <a:lnTo>
                      <a:pt x="350" y="136"/>
                    </a:lnTo>
                    <a:lnTo>
                      <a:pt x="346" y="136"/>
                    </a:lnTo>
                    <a:lnTo>
                      <a:pt x="350" y="136"/>
                    </a:lnTo>
                    <a:lnTo>
                      <a:pt x="346" y="132"/>
                    </a:lnTo>
                    <a:lnTo>
                      <a:pt x="350" y="132"/>
                    </a:lnTo>
                    <a:lnTo>
                      <a:pt x="354" y="132"/>
                    </a:lnTo>
                    <a:lnTo>
                      <a:pt x="350" y="132"/>
                    </a:lnTo>
                    <a:lnTo>
                      <a:pt x="346" y="132"/>
                    </a:lnTo>
                    <a:lnTo>
                      <a:pt x="342" y="132"/>
                    </a:lnTo>
                    <a:lnTo>
                      <a:pt x="346" y="132"/>
                    </a:lnTo>
                    <a:lnTo>
                      <a:pt x="346" y="128"/>
                    </a:lnTo>
                    <a:lnTo>
                      <a:pt x="350" y="128"/>
                    </a:lnTo>
                    <a:lnTo>
                      <a:pt x="346" y="128"/>
                    </a:lnTo>
                    <a:lnTo>
                      <a:pt x="346" y="132"/>
                    </a:lnTo>
                    <a:lnTo>
                      <a:pt x="342" y="132"/>
                    </a:lnTo>
                    <a:lnTo>
                      <a:pt x="339" y="132"/>
                    </a:lnTo>
                    <a:lnTo>
                      <a:pt x="339" y="128"/>
                    </a:lnTo>
                    <a:lnTo>
                      <a:pt x="342" y="128"/>
                    </a:lnTo>
                    <a:lnTo>
                      <a:pt x="346" y="128"/>
                    </a:lnTo>
                    <a:lnTo>
                      <a:pt x="342" y="128"/>
                    </a:lnTo>
                    <a:lnTo>
                      <a:pt x="339" y="128"/>
                    </a:lnTo>
                    <a:lnTo>
                      <a:pt x="335" y="128"/>
                    </a:lnTo>
                    <a:lnTo>
                      <a:pt x="339" y="124"/>
                    </a:lnTo>
                    <a:lnTo>
                      <a:pt x="342" y="124"/>
                    </a:lnTo>
                    <a:lnTo>
                      <a:pt x="346" y="124"/>
                    </a:lnTo>
                    <a:lnTo>
                      <a:pt x="350" y="124"/>
                    </a:lnTo>
                    <a:lnTo>
                      <a:pt x="346" y="124"/>
                    </a:lnTo>
                    <a:lnTo>
                      <a:pt x="350" y="121"/>
                    </a:lnTo>
                    <a:lnTo>
                      <a:pt x="354" y="117"/>
                    </a:lnTo>
                    <a:lnTo>
                      <a:pt x="350" y="121"/>
                    </a:lnTo>
                    <a:lnTo>
                      <a:pt x="346" y="121"/>
                    </a:lnTo>
                    <a:lnTo>
                      <a:pt x="342" y="124"/>
                    </a:lnTo>
                    <a:lnTo>
                      <a:pt x="339" y="124"/>
                    </a:lnTo>
                    <a:lnTo>
                      <a:pt x="331" y="124"/>
                    </a:lnTo>
                    <a:lnTo>
                      <a:pt x="327" y="124"/>
                    </a:lnTo>
                    <a:lnTo>
                      <a:pt x="331" y="121"/>
                    </a:lnTo>
                    <a:lnTo>
                      <a:pt x="335" y="121"/>
                    </a:lnTo>
                    <a:lnTo>
                      <a:pt x="339" y="117"/>
                    </a:lnTo>
                    <a:lnTo>
                      <a:pt x="335" y="117"/>
                    </a:lnTo>
                    <a:lnTo>
                      <a:pt x="335" y="121"/>
                    </a:lnTo>
                    <a:lnTo>
                      <a:pt x="331" y="121"/>
                    </a:lnTo>
                    <a:lnTo>
                      <a:pt x="327" y="121"/>
                    </a:lnTo>
                    <a:lnTo>
                      <a:pt x="324" y="121"/>
                    </a:lnTo>
                    <a:lnTo>
                      <a:pt x="327" y="121"/>
                    </a:lnTo>
                    <a:lnTo>
                      <a:pt x="324" y="121"/>
                    </a:lnTo>
                    <a:lnTo>
                      <a:pt x="320" y="121"/>
                    </a:lnTo>
                    <a:lnTo>
                      <a:pt x="320" y="117"/>
                    </a:lnTo>
                    <a:lnTo>
                      <a:pt x="316" y="117"/>
                    </a:lnTo>
                    <a:lnTo>
                      <a:pt x="316" y="113"/>
                    </a:lnTo>
                    <a:lnTo>
                      <a:pt x="312" y="113"/>
                    </a:lnTo>
                    <a:lnTo>
                      <a:pt x="316" y="113"/>
                    </a:lnTo>
                    <a:lnTo>
                      <a:pt x="312" y="117"/>
                    </a:lnTo>
                    <a:lnTo>
                      <a:pt x="309" y="117"/>
                    </a:lnTo>
                    <a:lnTo>
                      <a:pt x="309" y="113"/>
                    </a:lnTo>
                    <a:lnTo>
                      <a:pt x="305" y="113"/>
                    </a:lnTo>
                    <a:lnTo>
                      <a:pt x="301" y="113"/>
                    </a:lnTo>
                    <a:lnTo>
                      <a:pt x="305" y="113"/>
                    </a:lnTo>
                    <a:lnTo>
                      <a:pt x="309" y="113"/>
                    </a:lnTo>
                    <a:lnTo>
                      <a:pt x="309" y="117"/>
                    </a:lnTo>
                    <a:lnTo>
                      <a:pt x="312" y="117"/>
                    </a:lnTo>
                    <a:lnTo>
                      <a:pt x="309" y="117"/>
                    </a:lnTo>
                    <a:lnTo>
                      <a:pt x="305" y="117"/>
                    </a:lnTo>
                    <a:lnTo>
                      <a:pt x="309" y="117"/>
                    </a:lnTo>
                    <a:lnTo>
                      <a:pt x="312" y="117"/>
                    </a:lnTo>
                    <a:lnTo>
                      <a:pt x="309" y="117"/>
                    </a:lnTo>
                    <a:lnTo>
                      <a:pt x="309" y="121"/>
                    </a:lnTo>
                    <a:lnTo>
                      <a:pt x="305" y="117"/>
                    </a:lnTo>
                    <a:lnTo>
                      <a:pt x="301" y="117"/>
                    </a:lnTo>
                    <a:lnTo>
                      <a:pt x="297" y="117"/>
                    </a:lnTo>
                    <a:lnTo>
                      <a:pt x="301" y="117"/>
                    </a:lnTo>
                    <a:lnTo>
                      <a:pt x="301" y="121"/>
                    </a:lnTo>
                    <a:lnTo>
                      <a:pt x="305" y="121"/>
                    </a:lnTo>
                    <a:lnTo>
                      <a:pt x="309" y="121"/>
                    </a:lnTo>
                    <a:lnTo>
                      <a:pt x="309" y="124"/>
                    </a:lnTo>
                    <a:lnTo>
                      <a:pt x="305" y="124"/>
                    </a:lnTo>
                    <a:lnTo>
                      <a:pt x="301" y="124"/>
                    </a:lnTo>
                    <a:lnTo>
                      <a:pt x="297" y="124"/>
                    </a:lnTo>
                    <a:lnTo>
                      <a:pt x="297" y="121"/>
                    </a:lnTo>
                    <a:lnTo>
                      <a:pt x="293" y="121"/>
                    </a:lnTo>
                    <a:lnTo>
                      <a:pt x="290" y="121"/>
                    </a:lnTo>
                    <a:lnTo>
                      <a:pt x="286" y="121"/>
                    </a:lnTo>
                    <a:lnTo>
                      <a:pt x="282" y="121"/>
                    </a:lnTo>
                    <a:lnTo>
                      <a:pt x="286" y="121"/>
                    </a:lnTo>
                    <a:lnTo>
                      <a:pt x="290" y="121"/>
                    </a:lnTo>
                    <a:lnTo>
                      <a:pt x="293" y="121"/>
                    </a:lnTo>
                    <a:lnTo>
                      <a:pt x="297" y="121"/>
                    </a:lnTo>
                    <a:lnTo>
                      <a:pt x="297" y="124"/>
                    </a:lnTo>
                    <a:lnTo>
                      <a:pt x="293" y="124"/>
                    </a:lnTo>
                    <a:lnTo>
                      <a:pt x="293" y="128"/>
                    </a:lnTo>
                    <a:lnTo>
                      <a:pt x="297" y="128"/>
                    </a:lnTo>
                    <a:lnTo>
                      <a:pt x="301" y="128"/>
                    </a:lnTo>
                    <a:lnTo>
                      <a:pt x="297" y="128"/>
                    </a:lnTo>
                    <a:lnTo>
                      <a:pt x="297" y="132"/>
                    </a:lnTo>
                    <a:lnTo>
                      <a:pt x="301" y="128"/>
                    </a:lnTo>
                    <a:lnTo>
                      <a:pt x="305" y="128"/>
                    </a:lnTo>
                    <a:lnTo>
                      <a:pt x="309" y="128"/>
                    </a:lnTo>
                    <a:lnTo>
                      <a:pt x="305" y="132"/>
                    </a:lnTo>
                    <a:lnTo>
                      <a:pt x="309" y="132"/>
                    </a:lnTo>
                    <a:lnTo>
                      <a:pt x="312" y="132"/>
                    </a:lnTo>
                    <a:lnTo>
                      <a:pt x="309" y="132"/>
                    </a:lnTo>
                    <a:lnTo>
                      <a:pt x="305" y="132"/>
                    </a:lnTo>
                    <a:lnTo>
                      <a:pt x="309" y="136"/>
                    </a:lnTo>
                    <a:lnTo>
                      <a:pt x="309" y="132"/>
                    </a:lnTo>
                    <a:lnTo>
                      <a:pt x="312" y="136"/>
                    </a:lnTo>
                    <a:lnTo>
                      <a:pt x="312" y="139"/>
                    </a:lnTo>
                    <a:lnTo>
                      <a:pt x="316" y="136"/>
                    </a:lnTo>
                    <a:lnTo>
                      <a:pt x="316" y="139"/>
                    </a:lnTo>
                    <a:lnTo>
                      <a:pt x="316" y="143"/>
                    </a:lnTo>
                    <a:lnTo>
                      <a:pt x="320" y="143"/>
                    </a:lnTo>
                    <a:lnTo>
                      <a:pt x="320" y="139"/>
                    </a:lnTo>
                    <a:lnTo>
                      <a:pt x="316" y="139"/>
                    </a:lnTo>
                    <a:lnTo>
                      <a:pt x="320" y="139"/>
                    </a:lnTo>
                    <a:lnTo>
                      <a:pt x="324" y="139"/>
                    </a:lnTo>
                    <a:lnTo>
                      <a:pt x="327" y="139"/>
                    </a:lnTo>
                    <a:lnTo>
                      <a:pt x="327" y="143"/>
                    </a:lnTo>
                    <a:lnTo>
                      <a:pt x="324" y="143"/>
                    </a:lnTo>
                    <a:lnTo>
                      <a:pt x="327" y="143"/>
                    </a:lnTo>
                    <a:lnTo>
                      <a:pt x="331" y="143"/>
                    </a:lnTo>
                    <a:lnTo>
                      <a:pt x="331" y="139"/>
                    </a:lnTo>
                    <a:lnTo>
                      <a:pt x="331" y="143"/>
                    </a:lnTo>
                    <a:lnTo>
                      <a:pt x="335" y="143"/>
                    </a:lnTo>
                    <a:lnTo>
                      <a:pt x="331" y="143"/>
                    </a:lnTo>
                    <a:lnTo>
                      <a:pt x="335" y="143"/>
                    </a:lnTo>
                    <a:lnTo>
                      <a:pt x="335" y="147"/>
                    </a:lnTo>
                    <a:lnTo>
                      <a:pt x="331" y="147"/>
                    </a:lnTo>
                    <a:lnTo>
                      <a:pt x="335" y="147"/>
                    </a:lnTo>
                    <a:lnTo>
                      <a:pt x="339" y="147"/>
                    </a:lnTo>
                    <a:lnTo>
                      <a:pt x="342" y="147"/>
                    </a:lnTo>
                    <a:lnTo>
                      <a:pt x="342" y="151"/>
                    </a:lnTo>
                    <a:lnTo>
                      <a:pt x="339" y="151"/>
                    </a:lnTo>
                    <a:lnTo>
                      <a:pt x="335" y="151"/>
                    </a:lnTo>
                    <a:lnTo>
                      <a:pt x="339" y="151"/>
                    </a:lnTo>
                    <a:lnTo>
                      <a:pt x="342" y="154"/>
                    </a:lnTo>
                    <a:lnTo>
                      <a:pt x="346" y="154"/>
                    </a:lnTo>
                    <a:lnTo>
                      <a:pt x="350" y="154"/>
                    </a:lnTo>
                    <a:lnTo>
                      <a:pt x="346" y="154"/>
                    </a:lnTo>
                    <a:lnTo>
                      <a:pt x="346" y="158"/>
                    </a:lnTo>
                    <a:lnTo>
                      <a:pt x="350" y="158"/>
                    </a:lnTo>
                    <a:lnTo>
                      <a:pt x="354" y="162"/>
                    </a:lnTo>
                    <a:lnTo>
                      <a:pt x="350" y="162"/>
                    </a:lnTo>
                    <a:lnTo>
                      <a:pt x="354" y="162"/>
                    </a:lnTo>
                    <a:lnTo>
                      <a:pt x="354" y="166"/>
                    </a:lnTo>
                    <a:lnTo>
                      <a:pt x="350" y="166"/>
                    </a:lnTo>
                    <a:lnTo>
                      <a:pt x="354" y="166"/>
                    </a:lnTo>
                    <a:lnTo>
                      <a:pt x="350" y="166"/>
                    </a:lnTo>
                    <a:lnTo>
                      <a:pt x="346" y="166"/>
                    </a:lnTo>
                    <a:lnTo>
                      <a:pt x="346" y="162"/>
                    </a:lnTo>
                    <a:lnTo>
                      <a:pt x="342" y="162"/>
                    </a:lnTo>
                    <a:lnTo>
                      <a:pt x="342" y="158"/>
                    </a:lnTo>
                    <a:lnTo>
                      <a:pt x="339" y="158"/>
                    </a:lnTo>
                    <a:lnTo>
                      <a:pt x="342" y="158"/>
                    </a:lnTo>
                    <a:lnTo>
                      <a:pt x="342" y="162"/>
                    </a:lnTo>
                    <a:lnTo>
                      <a:pt x="342" y="166"/>
                    </a:lnTo>
                    <a:lnTo>
                      <a:pt x="346" y="166"/>
                    </a:lnTo>
                    <a:lnTo>
                      <a:pt x="342" y="166"/>
                    </a:lnTo>
                    <a:lnTo>
                      <a:pt x="342" y="170"/>
                    </a:lnTo>
                    <a:lnTo>
                      <a:pt x="346" y="170"/>
                    </a:lnTo>
                    <a:lnTo>
                      <a:pt x="350" y="170"/>
                    </a:lnTo>
                    <a:lnTo>
                      <a:pt x="346" y="170"/>
                    </a:lnTo>
                    <a:lnTo>
                      <a:pt x="350" y="170"/>
                    </a:lnTo>
                    <a:lnTo>
                      <a:pt x="350" y="173"/>
                    </a:lnTo>
                    <a:lnTo>
                      <a:pt x="346" y="173"/>
                    </a:lnTo>
                    <a:lnTo>
                      <a:pt x="342" y="173"/>
                    </a:lnTo>
                    <a:lnTo>
                      <a:pt x="342" y="170"/>
                    </a:lnTo>
                    <a:lnTo>
                      <a:pt x="339" y="170"/>
                    </a:lnTo>
                    <a:lnTo>
                      <a:pt x="342" y="173"/>
                    </a:lnTo>
                    <a:lnTo>
                      <a:pt x="346" y="173"/>
                    </a:lnTo>
                    <a:lnTo>
                      <a:pt x="346" y="177"/>
                    </a:lnTo>
                    <a:lnTo>
                      <a:pt x="342" y="177"/>
                    </a:lnTo>
                    <a:lnTo>
                      <a:pt x="339" y="177"/>
                    </a:lnTo>
                    <a:lnTo>
                      <a:pt x="339" y="173"/>
                    </a:lnTo>
                    <a:lnTo>
                      <a:pt x="335" y="173"/>
                    </a:lnTo>
                    <a:lnTo>
                      <a:pt x="331" y="173"/>
                    </a:lnTo>
                    <a:lnTo>
                      <a:pt x="331" y="170"/>
                    </a:lnTo>
                    <a:lnTo>
                      <a:pt x="327" y="170"/>
                    </a:lnTo>
                    <a:lnTo>
                      <a:pt x="324" y="170"/>
                    </a:lnTo>
                    <a:lnTo>
                      <a:pt x="327" y="170"/>
                    </a:lnTo>
                    <a:lnTo>
                      <a:pt x="327" y="173"/>
                    </a:lnTo>
                    <a:lnTo>
                      <a:pt x="327" y="170"/>
                    </a:lnTo>
                    <a:lnTo>
                      <a:pt x="324" y="170"/>
                    </a:lnTo>
                    <a:lnTo>
                      <a:pt x="320" y="170"/>
                    </a:lnTo>
                    <a:lnTo>
                      <a:pt x="320" y="166"/>
                    </a:lnTo>
                    <a:lnTo>
                      <a:pt x="316" y="166"/>
                    </a:lnTo>
                    <a:lnTo>
                      <a:pt x="320" y="166"/>
                    </a:lnTo>
                    <a:lnTo>
                      <a:pt x="320" y="170"/>
                    </a:lnTo>
                    <a:lnTo>
                      <a:pt x="316" y="170"/>
                    </a:lnTo>
                    <a:lnTo>
                      <a:pt x="316" y="166"/>
                    </a:lnTo>
                    <a:lnTo>
                      <a:pt x="316" y="170"/>
                    </a:lnTo>
                    <a:lnTo>
                      <a:pt x="312" y="166"/>
                    </a:lnTo>
                    <a:lnTo>
                      <a:pt x="309" y="166"/>
                    </a:lnTo>
                    <a:lnTo>
                      <a:pt x="305" y="166"/>
                    </a:lnTo>
                    <a:lnTo>
                      <a:pt x="305" y="162"/>
                    </a:lnTo>
                    <a:lnTo>
                      <a:pt x="301" y="162"/>
                    </a:lnTo>
                    <a:lnTo>
                      <a:pt x="301" y="158"/>
                    </a:lnTo>
                    <a:lnTo>
                      <a:pt x="297" y="158"/>
                    </a:lnTo>
                    <a:lnTo>
                      <a:pt x="301" y="162"/>
                    </a:lnTo>
                    <a:lnTo>
                      <a:pt x="301" y="166"/>
                    </a:lnTo>
                    <a:lnTo>
                      <a:pt x="301" y="162"/>
                    </a:lnTo>
                    <a:lnTo>
                      <a:pt x="297" y="162"/>
                    </a:lnTo>
                    <a:lnTo>
                      <a:pt x="290" y="162"/>
                    </a:lnTo>
                    <a:lnTo>
                      <a:pt x="290" y="158"/>
                    </a:lnTo>
                    <a:lnTo>
                      <a:pt x="286" y="158"/>
                    </a:lnTo>
                    <a:lnTo>
                      <a:pt x="282" y="158"/>
                    </a:lnTo>
                    <a:lnTo>
                      <a:pt x="286" y="162"/>
                    </a:lnTo>
                    <a:lnTo>
                      <a:pt x="290" y="162"/>
                    </a:lnTo>
                    <a:lnTo>
                      <a:pt x="290" y="166"/>
                    </a:lnTo>
                    <a:lnTo>
                      <a:pt x="293" y="166"/>
                    </a:lnTo>
                    <a:lnTo>
                      <a:pt x="293" y="170"/>
                    </a:lnTo>
                    <a:lnTo>
                      <a:pt x="297" y="170"/>
                    </a:lnTo>
                    <a:lnTo>
                      <a:pt x="301" y="170"/>
                    </a:lnTo>
                    <a:lnTo>
                      <a:pt x="305" y="170"/>
                    </a:lnTo>
                    <a:lnTo>
                      <a:pt x="301" y="170"/>
                    </a:lnTo>
                    <a:lnTo>
                      <a:pt x="305" y="170"/>
                    </a:lnTo>
                    <a:lnTo>
                      <a:pt x="301" y="170"/>
                    </a:lnTo>
                    <a:lnTo>
                      <a:pt x="301" y="173"/>
                    </a:lnTo>
                    <a:lnTo>
                      <a:pt x="305" y="170"/>
                    </a:lnTo>
                    <a:lnTo>
                      <a:pt x="309" y="173"/>
                    </a:lnTo>
                    <a:lnTo>
                      <a:pt x="312" y="173"/>
                    </a:lnTo>
                    <a:lnTo>
                      <a:pt x="312" y="177"/>
                    </a:lnTo>
                    <a:lnTo>
                      <a:pt x="316" y="177"/>
                    </a:lnTo>
                    <a:lnTo>
                      <a:pt x="320" y="177"/>
                    </a:lnTo>
                    <a:lnTo>
                      <a:pt x="324" y="181"/>
                    </a:lnTo>
                    <a:lnTo>
                      <a:pt x="320" y="181"/>
                    </a:lnTo>
                    <a:lnTo>
                      <a:pt x="324" y="181"/>
                    </a:lnTo>
                    <a:lnTo>
                      <a:pt x="327" y="181"/>
                    </a:lnTo>
                    <a:lnTo>
                      <a:pt x="324" y="181"/>
                    </a:lnTo>
                    <a:lnTo>
                      <a:pt x="327" y="181"/>
                    </a:lnTo>
                    <a:lnTo>
                      <a:pt x="327" y="185"/>
                    </a:lnTo>
                    <a:lnTo>
                      <a:pt x="327" y="181"/>
                    </a:lnTo>
                    <a:lnTo>
                      <a:pt x="331" y="185"/>
                    </a:lnTo>
                    <a:lnTo>
                      <a:pt x="327" y="185"/>
                    </a:lnTo>
                    <a:lnTo>
                      <a:pt x="327" y="188"/>
                    </a:lnTo>
                    <a:lnTo>
                      <a:pt x="331" y="188"/>
                    </a:lnTo>
                    <a:lnTo>
                      <a:pt x="327" y="188"/>
                    </a:lnTo>
                    <a:lnTo>
                      <a:pt x="324" y="188"/>
                    </a:lnTo>
                    <a:lnTo>
                      <a:pt x="320" y="188"/>
                    </a:lnTo>
                    <a:lnTo>
                      <a:pt x="316" y="185"/>
                    </a:lnTo>
                    <a:lnTo>
                      <a:pt x="312" y="185"/>
                    </a:lnTo>
                    <a:lnTo>
                      <a:pt x="309" y="185"/>
                    </a:lnTo>
                    <a:lnTo>
                      <a:pt x="305" y="185"/>
                    </a:lnTo>
                    <a:lnTo>
                      <a:pt x="301" y="185"/>
                    </a:lnTo>
                    <a:lnTo>
                      <a:pt x="297" y="185"/>
                    </a:lnTo>
                    <a:lnTo>
                      <a:pt x="293" y="185"/>
                    </a:lnTo>
                    <a:lnTo>
                      <a:pt x="293" y="181"/>
                    </a:lnTo>
                    <a:lnTo>
                      <a:pt x="290" y="181"/>
                    </a:lnTo>
                    <a:lnTo>
                      <a:pt x="286" y="181"/>
                    </a:lnTo>
                    <a:lnTo>
                      <a:pt x="282" y="181"/>
                    </a:lnTo>
                    <a:lnTo>
                      <a:pt x="278" y="181"/>
                    </a:lnTo>
                    <a:lnTo>
                      <a:pt x="278" y="177"/>
                    </a:lnTo>
                    <a:lnTo>
                      <a:pt x="275" y="177"/>
                    </a:lnTo>
                    <a:lnTo>
                      <a:pt x="271" y="177"/>
                    </a:lnTo>
                    <a:lnTo>
                      <a:pt x="271" y="173"/>
                    </a:lnTo>
                    <a:lnTo>
                      <a:pt x="275" y="173"/>
                    </a:lnTo>
                    <a:lnTo>
                      <a:pt x="271" y="173"/>
                    </a:lnTo>
                    <a:lnTo>
                      <a:pt x="267" y="173"/>
                    </a:lnTo>
                    <a:lnTo>
                      <a:pt x="263" y="173"/>
                    </a:lnTo>
                    <a:lnTo>
                      <a:pt x="260" y="173"/>
                    </a:lnTo>
                    <a:lnTo>
                      <a:pt x="256" y="173"/>
                    </a:lnTo>
                    <a:lnTo>
                      <a:pt x="252" y="173"/>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09" name="Freeform 2545"/>
              <p:cNvSpPr>
                <a:spLocks/>
              </p:cNvSpPr>
              <p:nvPr/>
            </p:nvSpPr>
            <p:spPr bwMode="auto">
              <a:xfrm>
                <a:off x="4787900" y="1590675"/>
                <a:ext cx="476250" cy="274638"/>
              </a:xfrm>
              <a:custGeom>
                <a:avLst/>
                <a:gdLst>
                  <a:gd name="T0" fmla="*/ 458788 w 300"/>
                  <a:gd name="T1" fmla="*/ 269875 h 173"/>
                  <a:gd name="T2" fmla="*/ 458788 w 300"/>
                  <a:gd name="T3" fmla="*/ 263525 h 173"/>
                  <a:gd name="T4" fmla="*/ 452438 w 300"/>
                  <a:gd name="T5" fmla="*/ 250825 h 173"/>
                  <a:gd name="T6" fmla="*/ 434975 w 300"/>
                  <a:gd name="T7" fmla="*/ 250825 h 173"/>
                  <a:gd name="T8" fmla="*/ 411163 w 300"/>
                  <a:gd name="T9" fmla="*/ 239713 h 173"/>
                  <a:gd name="T10" fmla="*/ 404813 w 300"/>
                  <a:gd name="T11" fmla="*/ 227013 h 173"/>
                  <a:gd name="T12" fmla="*/ 393700 w 300"/>
                  <a:gd name="T13" fmla="*/ 233363 h 173"/>
                  <a:gd name="T14" fmla="*/ 381000 w 300"/>
                  <a:gd name="T15" fmla="*/ 227013 h 173"/>
                  <a:gd name="T16" fmla="*/ 387350 w 300"/>
                  <a:gd name="T17" fmla="*/ 233363 h 173"/>
                  <a:gd name="T18" fmla="*/ 357188 w 300"/>
                  <a:gd name="T19" fmla="*/ 233363 h 173"/>
                  <a:gd name="T20" fmla="*/ 344488 w 300"/>
                  <a:gd name="T21" fmla="*/ 239713 h 173"/>
                  <a:gd name="T22" fmla="*/ 327025 w 300"/>
                  <a:gd name="T23" fmla="*/ 239713 h 173"/>
                  <a:gd name="T24" fmla="*/ 296863 w 300"/>
                  <a:gd name="T25" fmla="*/ 233363 h 173"/>
                  <a:gd name="T26" fmla="*/ 315913 w 300"/>
                  <a:gd name="T27" fmla="*/ 215900 h 173"/>
                  <a:gd name="T28" fmla="*/ 339725 w 300"/>
                  <a:gd name="T29" fmla="*/ 209550 h 173"/>
                  <a:gd name="T30" fmla="*/ 363538 w 300"/>
                  <a:gd name="T31" fmla="*/ 227013 h 173"/>
                  <a:gd name="T32" fmla="*/ 363538 w 300"/>
                  <a:gd name="T33" fmla="*/ 220663 h 173"/>
                  <a:gd name="T34" fmla="*/ 369888 w 300"/>
                  <a:gd name="T35" fmla="*/ 209550 h 173"/>
                  <a:gd name="T36" fmla="*/ 404813 w 300"/>
                  <a:gd name="T37" fmla="*/ 209550 h 173"/>
                  <a:gd name="T38" fmla="*/ 387350 w 300"/>
                  <a:gd name="T39" fmla="*/ 192088 h 173"/>
                  <a:gd name="T40" fmla="*/ 422275 w 300"/>
                  <a:gd name="T41" fmla="*/ 179388 h 173"/>
                  <a:gd name="T42" fmla="*/ 434975 w 300"/>
                  <a:gd name="T43" fmla="*/ 161925 h 173"/>
                  <a:gd name="T44" fmla="*/ 422275 w 300"/>
                  <a:gd name="T45" fmla="*/ 138113 h 173"/>
                  <a:gd name="T46" fmla="*/ 398463 w 300"/>
                  <a:gd name="T47" fmla="*/ 131763 h 173"/>
                  <a:gd name="T48" fmla="*/ 387350 w 300"/>
                  <a:gd name="T49" fmla="*/ 131763 h 173"/>
                  <a:gd name="T50" fmla="*/ 374650 w 300"/>
                  <a:gd name="T51" fmla="*/ 120650 h 173"/>
                  <a:gd name="T52" fmla="*/ 357188 w 300"/>
                  <a:gd name="T53" fmla="*/ 120650 h 173"/>
                  <a:gd name="T54" fmla="*/ 333375 w 300"/>
                  <a:gd name="T55" fmla="*/ 131763 h 173"/>
                  <a:gd name="T56" fmla="*/ 357188 w 300"/>
                  <a:gd name="T57" fmla="*/ 114300 h 173"/>
                  <a:gd name="T58" fmla="*/ 339725 w 300"/>
                  <a:gd name="T59" fmla="*/ 107950 h 173"/>
                  <a:gd name="T60" fmla="*/ 320675 w 300"/>
                  <a:gd name="T61" fmla="*/ 101600 h 173"/>
                  <a:gd name="T62" fmla="*/ 309563 w 300"/>
                  <a:gd name="T63" fmla="*/ 101600 h 173"/>
                  <a:gd name="T64" fmla="*/ 285750 w 300"/>
                  <a:gd name="T65" fmla="*/ 84138 h 173"/>
                  <a:gd name="T66" fmla="*/ 279400 w 300"/>
                  <a:gd name="T67" fmla="*/ 77788 h 173"/>
                  <a:gd name="T68" fmla="*/ 261938 w 300"/>
                  <a:gd name="T69" fmla="*/ 84138 h 173"/>
                  <a:gd name="T70" fmla="*/ 268288 w 300"/>
                  <a:gd name="T71" fmla="*/ 95250 h 173"/>
                  <a:gd name="T72" fmla="*/ 238125 w 300"/>
                  <a:gd name="T73" fmla="*/ 95250 h 173"/>
                  <a:gd name="T74" fmla="*/ 201613 w 300"/>
                  <a:gd name="T75" fmla="*/ 90488 h 173"/>
                  <a:gd name="T76" fmla="*/ 231775 w 300"/>
                  <a:gd name="T77" fmla="*/ 101600 h 173"/>
                  <a:gd name="T78" fmla="*/ 190500 w 300"/>
                  <a:gd name="T79" fmla="*/ 90488 h 173"/>
                  <a:gd name="T80" fmla="*/ 196850 w 300"/>
                  <a:gd name="T81" fmla="*/ 95250 h 173"/>
                  <a:gd name="T82" fmla="*/ 184150 w 300"/>
                  <a:gd name="T83" fmla="*/ 95250 h 173"/>
                  <a:gd name="T84" fmla="*/ 142875 w 300"/>
                  <a:gd name="T85" fmla="*/ 95250 h 173"/>
                  <a:gd name="T86" fmla="*/ 106363 w 300"/>
                  <a:gd name="T87" fmla="*/ 95250 h 173"/>
                  <a:gd name="T88" fmla="*/ 88900 w 300"/>
                  <a:gd name="T89" fmla="*/ 90488 h 173"/>
                  <a:gd name="T90" fmla="*/ 76200 w 300"/>
                  <a:gd name="T91" fmla="*/ 84138 h 173"/>
                  <a:gd name="T92" fmla="*/ 52388 w 300"/>
                  <a:gd name="T93" fmla="*/ 90488 h 173"/>
                  <a:gd name="T94" fmla="*/ 34925 w 300"/>
                  <a:gd name="T95" fmla="*/ 84138 h 173"/>
                  <a:gd name="T96" fmla="*/ 11113 w 300"/>
                  <a:gd name="T97" fmla="*/ 71438 h 173"/>
                  <a:gd name="T98" fmla="*/ 47625 w 300"/>
                  <a:gd name="T99" fmla="*/ 71438 h 173"/>
                  <a:gd name="T100" fmla="*/ 52388 w 300"/>
                  <a:gd name="T101" fmla="*/ 66675 h 173"/>
                  <a:gd name="T102" fmla="*/ 11113 w 300"/>
                  <a:gd name="T103" fmla="*/ 66675 h 173"/>
                  <a:gd name="T104" fmla="*/ 4763 w 300"/>
                  <a:gd name="T105" fmla="*/ 42863 h 173"/>
                  <a:gd name="T106" fmla="*/ 11113 w 300"/>
                  <a:gd name="T107" fmla="*/ 30163 h 173"/>
                  <a:gd name="T108" fmla="*/ 41275 w 300"/>
                  <a:gd name="T109" fmla="*/ 6350 h 173"/>
                  <a:gd name="T110" fmla="*/ 82550 w 300"/>
                  <a:gd name="T111" fmla="*/ 0 h 17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300" h="173">
                    <a:moveTo>
                      <a:pt x="300" y="173"/>
                    </a:moveTo>
                    <a:lnTo>
                      <a:pt x="300" y="170"/>
                    </a:lnTo>
                    <a:lnTo>
                      <a:pt x="296" y="170"/>
                    </a:lnTo>
                    <a:lnTo>
                      <a:pt x="300" y="170"/>
                    </a:lnTo>
                    <a:lnTo>
                      <a:pt x="296" y="170"/>
                    </a:lnTo>
                    <a:lnTo>
                      <a:pt x="293" y="170"/>
                    </a:lnTo>
                    <a:lnTo>
                      <a:pt x="289" y="170"/>
                    </a:lnTo>
                    <a:lnTo>
                      <a:pt x="285" y="170"/>
                    </a:lnTo>
                    <a:lnTo>
                      <a:pt x="285" y="166"/>
                    </a:lnTo>
                    <a:lnTo>
                      <a:pt x="281" y="166"/>
                    </a:lnTo>
                    <a:lnTo>
                      <a:pt x="281" y="162"/>
                    </a:lnTo>
                    <a:lnTo>
                      <a:pt x="285" y="162"/>
                    </a:lnTo>
                    <a:lnTo>
                      <a:pt x="285" y="166"/>
                    </a:lnTo>
                    <a:lnTo>
                      <a:pt x="289" y="166"/>
                    </a:lnTo>
                    <a:lnTo>
                      <a:pt x="289" y="162"/>
                    </a:lnTo>
                    <a:lnTo>
                      <a:pt x="293" y="162"/>
                    </a:lnTo>
                    <a:lnTo>
                      <a:pt x="289" y="162"/>
                    </a:lnTo>
                    <a:lnTo>
                      <a:pt x="289" y="158"/>
                    </a:lnTo>
                    <a:lnTo>
                      <a:pt x="285" y="158"/>
                    </a:lnTo>
                    <a:lnTo>
                      <a:pt x="281" y="158"/>
                    </a:lnTo>
                    <a:lnTo>
                      <a:pt x="285" y="158"/>
                    </a:lnTo>
                    <a:lnTo>
                      <a:pt x="285" y="162"/>
                    </a:lnTo>
                    <a:lnTo>
                      <a:pt x="281" y="162"/>
                    </a:lnTo>
                    <a:lnTo>
                      <a:pt x="281" y="158"/>
                    </a:lnTo>
                    <a:lnTo>
                      <a:pt x="278" y="158"/>
                    </a:lnTo>
                    <a:lnTo>
                      <a:pt x="278" y="154"/>
                    </a:lnTo>
                    <a:lnTo>
                      <a:pt x="278" y="158"/>
                    </a:lnTo>
                    <a:lnTo>
                      <a:pt x="274" y="158"/>
                    </a:lnTo>
                    <a:lnTo>
                      <a:pt x="274" y="154"/>
                    </a:lnTo>
                    <a:lnTo>
                      <a:pt x="270" y="154"/>
                    </a:lnTo>
                    <a:lnTo>
                      <a:pt x="266" y="154"/>
                    </a:lnTo>
                    <a:lnTo>
                      <a:pt x="270" y="154"/>
                    </a:lnTo>
                    <a:lnTo>
                      <a:pt x="266" y="151"/>
                    </a:lnTo>
                    <a:lnTo>
                      <a:pt x="263" y="151"/>
                    </a:lnTo>
                    <a:lnTo>
                      <a:pt x="259" y="151"/>
                    </a:lnTo>
                    <a:lnTo>
                      <a:pt x="259" y="147"/>
                    </a:lnTo>
                    <a:lnTo>
                      <a:pt x="263" y="147"/>
                    </a:lnTo>
                    <a:lnTo>
                      <a:pt x="263" y="143"/>
                    </a:lnTo>
                    <a:lnTo>
                      <a:pt x="263" y="147"/>
                    </a:lnTo>
                    <a:lnTo>
                      <a:pt x="259" y="147"/>
                    </a:lnTo>
                    <a:lnTo>
                      <a:pt x="259" y="143"/>
                    </a:lnTo>
                    <a:lnTo>
                      <a:pt x="255" y="143"/>
                    </a:lnTo>
                    <a:lnTo>
                      <a:pt x="255" y="147"/>
                    </a:lnTo>
                    <a:lnTo>
                      <a:pt x="251" y="147"/>
                    </a:lnTo>
                    <a:lnTo>
                      <a:pt x="255" y="147"/>
                    </a:lnTo>
                    <a:lnTo>
                      <a:pt x="251" y="147"/>
                    </a:lnTo>
                    <a:lnTo>
                      <a:pt x="251" y="151"/>
                    </a:lnTo>
                    <a:lnTo>
                      <a:pt x="248" y="151"/>
                    </a:lnTo>
                    <a:lnTo>
                      <a:pt x="248" y="147"/>
                    </a:lnTo>
                    <a:lnTo>
                      <a:pt x="251" y="147"/>
                    </a:lnTo>
                    <a:lnTo>
                      <a:pt x="251" y="143"/>
                    </a:lnTo>
                    <a:lnTo>
                      <a:pt x="248" y="143"/>
                    </a:lnTo>
                    <a:lnTo>
                      <a:pt x="248" y="147"/>
                    </a:lnTo>
                    <a:lnTo>
                      <a:pt x="244" y="147"/>
                    </a:lnTo>
                    <a:lnTo>
                      <a:pt x="244" y="143"/>
                    </a:lnTo>
                    <a:lnTo>
                      <a:pt x="240" y="143"/>
                    </a:lnTo>
                    <a:lnTo>
                      <a:pt x="244" y="143"/>
                    </a:lnTo>
                    <a:lnTo>
                      <a:pt x="244" y="139"/>
                    </a:lnTo>
                    <a:lnTo>
                      <a:pt x="240" y="139"/>
                    </a:lnTo>
                    <a:lnTo>
                      <a:pt x="240" y="143"/>
                    </a:lnTo>
                    <a:lnTo>
                      <a:pt x="236" y="143"/>
                    </a:lnTo>
                    <a:lnTo>
                      <a:pt x="240" y="143"/>
                    </a:lnTo>
                    <a:lnTo>
                      <a:pt x="244" y="147"/>
                    </a:lnTo>
                    <a:lnTo>
                      <a:pt x="240" y="147"/>
                    </a:lnTo>
                    <a:lnTo>
                      <a:pt x="240" y="151"/>
                    </a:lnTo>
                    <a:lnTo>
                      <a:pt x="240" y="147"/>
                    </a:lnTo>
                    <a:lnTo>
                      <a:pt x="236" y="147"/>
                    </a:lnTo>
                    <a:lnTo>
                      <a:pt x="233" y="147"/>
                    </a:lnTo>
                    <a:lnTo>
                      <a:pt x="229" y="147"/>
                    </a:lnTo>
                    <a:lnTo>
                      <a:pt x="225" y="147"/>
                    </a:lnTo>
                    <a:lnTo>
                      <a:pt x="221" y="147"/>
                    </a:lnTo>
                    <a:lnTo>
                      <a:pt x="225" y="147"/>
                    </a:lnTo>
                    <a:lnTo>
                      <a:pt x="221" y="147"/>
                    </a:lnTo>
                    <a:lnTo>
                      <a:pt x="225" y="151"/>
                    </a:lnTo>
                    <a:lnTo>
                      <a:pt x="221" y="151"/>
                    </a:lnTo>
                    <a:lnTo>
                      <a:pt x="221" y="147"/>
                    </a:lnTo>
                    <a:lnTo>
                      <a:pt x="217" y="151"/>
                    </a:lnTo>
                    <a:lnTo>
                      <a:pt x="214" y="151"/>
                    </a:lnTo>
                    <a:lnTo>
                      <a:pt x="217" y="151"/>
                    </a:lnTo>
                    <a:lnTo>
                      <a:pt x="214" y="151"/>
                    </a:lnTo>
                    <a:lnTo>
                      <a:pt x="210" y="151"/>
                    </a:lnTo>
                    <a:lnTo>
                      <a:pt x="206" y="151"/>
                    </a:lnTo>
                    <a:lnTo>
                      <a:pt x="210" y="151"/>
                    </a:lnTo>
                    <a:lnTo>
                      <a:pt x="206" y="151"/>
                    </a:lnTo>
                    <a:lnTo>
                      <a:pt x="202" y="151"/>
                    </a:lnTo>
                    <a:lnTo>
                      <a:pt x="199" y="151"/>
                    </a:lnTo>
                    <a:lnTo>
                      <a:pt x="195" y="151"/>
                    </a:lnTo>
                    <a:lnTo>
                      <a:pt x="195" y="147"/>
                    </a:lnTo>
                    <a:lnTo>
                      <a:pt x="191" y="151"/>
                    </a:lnTo>
                    <a:lnTo>
                      <a:pt x="191" y="147"/>
                    </a:lnTo>
                    <a:lnTo>
                      <a:pt x="187" y="147"/>
                    </a:lnTo>
                    <a:lnTo>
                      <a:pt x="184" y="147"/>
                    </a:lnTo>
                    <a:lnTo>
                      <a:pt x="184" y="143"/>
                    </a:lnTo>
                    <a:lnTo>
                      <a:pt x="187" y="143"/>
                    </a:lnTo>
                    <a:lnTo>
                      <a:pt x="187" y="139"/>
                    </a:lnTo>
                    <a:lnTo>
                      <a:pt x="191" y="136"/>
                    </a:lnTo>
                    <a:lnTo>
                      <a:pt x="195" y="136"/>
                    </a:lnTo>
                    <a:lnTo>
                      <a:pt x="199" y="136"/>
                    </a:lnTo>
                    <a:lnTo>
                      <a:pt x="195" y="136"/>
                    </a:lnTo>
                    <a:lnTo>
                      <a:pt x="195" y="132"/>
                    </a:lnTo>
                    <a:lnTo>
                      <a:pt x="199" y="132"/>
                    </a:lnTo>
                    <a:lnTo>
                      <a:pt x="202" y="132"/>
                    </a:lnTo>
                    <a:lnTo>
                      <a:pt x="206" y="132"/>
                    </a:lnTo>
                    <a:lnTo>
                      <a:pt x="210" y="132"/>
                    </a:lnTo>
                    <a:lnTo>
                      <a:pt x="214" y="132"/>
                    </a:lnTo>
                    <a:lnTo>
                      <a:pt x="217" y="136"/>
                    </a:lnTo>
                    <a:lnTo>
                      <a:pt x="221" y="136"/>
                    </a:lnTo>
                    <a:lnTo>
                      <a:pt x="225" y="136"/>
                    </a:lnTo>
                    <a:lnTo>
                      <a:pt x="229" y="139"/>
                    </a:lnTo>
                    <a:lnTo>
                      <a:pt x="225" y="139"/>
                    </a:lnTo>
                    <a:lnTo>
                      <a:pt x="225" y="143"/>
                    </a:lnTo>
                    <a:lnTo>
                      <a:pt x="229" y="143"/>
                    </a:lnTo>
                    <a:lnTo>
                      <a:pt x="229" y="139"/>
                    </a:lnTo>
                    <a:lnTo>
                      <a:pt x="225" y="139"/>
                    </a:lnTo>
                    <a:lnTo>
                      <a:pt x="229" y="139"/>
                    </a:lnTo>
                    <a:lnTo>
                      <a:pt x="233" y="139"/>
                    </a:lnTo>
                    <a:lnTo>
                      <a:pt x="233" y="136"/>
                    </a:lnTo>
                    <a:lnTo>
                      <a:pt x="233" y="139"/>
                    </a:lnTo>
                    <a:lnTo>
                      <a:pt x="229" y="139"/>
                    </a:lnTo>
                    <a:lnTo>
                      <a:pt x="229" y="136"/>
                    </a:lnTo>
                    <a:lnTo>
                      <a:pt x="225" y="136"/>
                    </a:lnTo>
                    <a:lnTo>
                      <a:pt x="221" y="136"/>
                    </a:lnTo>
                    <a:lnTo>
                      <a:pt x="225" y="136"/>
                    </a:lnTo>
                    <a:lnTo>
                      <a:pt x="229" y="136"/>
                    </a:lnTo>
                    <a:lnTo>
                      <a:pt x="233" y="136"/>
                    </a:lnTo>
                    <a:lnTo>
                      <a:pt x="233" y="132"/>
                    </a:lnTo>
                    <a:lnTo>
                      <a:pt x="236" y="132"/>
                    </a:lnTo>
                    <a:lnTo>
                      <a:pt x="240" y="132"/>
                    </a:lnTo>
                    <a:lnTo>
                      <a:pt x="240" y="136"/>
                    </a:lnTo>
                    <a:lnTo>
                      <a:pt x="244" y="136"/>
                    </a:lnTo>
                    <a:lnTo>
                      <a:pt x="244" y="132"/>
                    </a:lnTo>
                    <a:lnTo>
                      <a:pt x="248" y="132"/>
                    </a:lnTo>
                    <a:lnTo>
                      <a:pt x="255" y="132"/>
                    </a:lnTo>
                    <a:lnTo>
                      <a:pt x="259" y="132"/>
                    </a:lnTo>
                    <a:lnTo>
                      <a:pt x="255" y="128"/>
                    </a:lnTo>
                    <a:lnTo>
                      <a:pt x="255" y="124"/>
                    </a:lnTo>
                    <a:lnTo>
                      <a:pt x="251" y="124"/>
                    </a:lnTo>
                    <a:lnTo>
                      <a:pt x="248" y="124"/>
                    </a:lnTo>
                    <a:lnTo>
                      <a:pt x="244" y="124"/>
                    </a:lnTo>
                    <a:lnTo>
                      <a:pt x="244" y="121"/>
                    </a:lnTo>
                    <a:lnTo>
                      <a:pt x="248" y="121"/>
                    </a:lnTo>
                    <a:lnTo>
                      <a:pt x="251" y="117"/>
                    </a:lnTo>
                    <a:lnTo>
                      <a:pt x="255" y="117"/>
                    </a:lnTo>
                    <a:lnTo>
                      <a:pt x="259" y="117"/>
                    </a:lnTo>
                    <a:lnTo>
                      <a:pt x="259" y="113"/>
                    </a:lnTo>
                    <a:lnTo>
                      <a:pt x="263" y="113"/>
                    </a:lnTo>
                    <a:lnTo>
                      <a:pt x="266" y="113"/>
                    </a:lnTo>
                    <a:lnTo>
                      <a:pt x="266" y="109"/>
                    </a:lnTo>
                    <a:lnTo>
                      <a:pt x="270" y="109"/>
                    </a:lnTo>
                    <a:lnTo>
                      <a:pt x="270" y="106"/>
                    </a:lnTo>
                    <a:lnTo>
                      <a:pt x="274" y="106"/>
                    </a:lnTo>
                    <a:lnTo>
                      <a:pt x="278" y="106"/>
                    </a:lnTo>
                    <a:lnTo>
                      <a:pt x="278" y="102"/>
                    </a:lnTo>
                    <a:lnTo>
                      <a:pt x="274" y="102"/>
                    </a:lnTo>
                    <a:lnTo>
                      <a:pt x="274" y="98"/>
                    </a:lnTo>
                    <a:lnTo>
                      <a:pt x="270" y="98"/>
                    </a:lnTo>
                    <a:lnTo>
                      <a:pt x="274" y="94"/>
                    </a:lnTo>
                    <a:lnTo>
                      <a:pt x="270" y="94"/>
                    </a:lnTo>
                    <a:lnTo>
                      <a:pt x="266" y="94"/>
                    </a:lnTo>
                    <a:lnTo>
                      <a:pt x="266" y="91"/>
                    </a:lnTo>
                    <a:lnTo>
                      <a:pt x="266" y="87"/>
                    </a:lnTo>
                    <a:lnTo>
                      <a:pt x="263" y="87"/>
                    </a:lnTo>
                    <a:lnTo>
                      <a:pt x="259" y="87"/>
                    </a:lnTo>
                    <a:lnTo>
                      <a:pt x="263" y="87"/>
                    </a:lnTo>
                    <a:lnTo>
                      <a:pt x="259" y="87"/>
                    </a:lnTo>
                    <a:lnTo>
                      <a:pt x="255" y="87"/>
                    </a:lnTo>
                    <a:lnTo>
                      <a:pt x="251" y="87"/>
                    </a:lnTo>
                    <a:lnTo>
                      <a:pt x="251" y="83"/>
                    </a:lnTo>
                    <a:lnTo>
                      <a:pt x="255" y="83"/>
                    </a:lnTo>
                    <a:lnTo>
                      <a:pt x="255" y="79"/>
                    </a:lnTo>
                    <a:lnTo>
                      <a:pt x="251" y="79"/>
                    </a:lnTo>
                    <a:lnTo>
                      <a:pt x="248" y="79"/>
                    </a:lnTo>
                    <a:lnTo>
                      <a:pt x="251" y="83"/>
                    </a:lnTo>
                    <a:lnTo>
                      <a:pt x="248" y="83"/>
                    </a:lnTo>
                    <a:lnTo>
                      <a:pt x="244" y="83"/>
                    </a:lnTo>
                    <a:lnTo>
                      <a:pt x="240" y="79"/>
                    </a:lnTo>
                    <a:lnTo>
                      <a:pt x="244" y="79"/>
                    </a:lnTo>
                    <a:lnTo>
                      <a:pt x="240" y="79"/>
                    </a:lnTo>
                    <a:lnTo>
                      <a:pt x="236" y="79"/>
                    </a:lnTo>
                    <a:lnTo>
                      <a:pt x="240" y="79"/>
                    </a:lnTo>
                    <a:lnTo>
                      <a:pt x="240" y="76"/>
                    </a:lnTo>
                    <a:lnTo>
                      <a:pt x="236" y="76"/>
                    </a:lnTo>
                    <a:lnTo>
                      <a:pt x="240" y="76"/>
                    </a:lnTo>
                    <a:lnTo>
                      <a:pt x="236" y="76"/>
                    </a:lnTo>
                    <a:lnTo>
                      <a:pt x="233" y="76"/>
                    </a:lnTo>
                    <a:lnTo>
                      <a:pt x="236" y="76"/>
                    </a:lnTo>
                    <a:lnTo>
                      <a:pt x="233" y="79"/>
                    </a:lnTo>
                    <a:lnTo>
                      <a:pt x="229" y="76"/>
                    </a:lnTo>
                    <a:lnTo>
                      <a:pt x="225" y="76"/>
                    </a:lnTo>
                    <a:lnTo>
                      <a:pt x="229" y="76"/>
                    </a:lnTo>
                    <a:lnTo>
                      <a:pt x="225" y="79"/>
                    </a:lnTo>
                    <a:lnTo>
                      <a:pt x="221" y="79"/>
                    </a:lnTo>
                    <a:lnTo>
                      <a:pt x="217" y="79"/>
                    </a:lnTo>
                    <a:lnTo>
                      <a:pt x="214" y="79"/>
                    </a:lnTo>
                    <a:lnTo>
                      <a:pt x="214" y="83"/>
                    </a:lnTo>
                    <a:lnTo>
                      <a:pt x="210" y="83"/>
                    </a:lnTo>
                    <a:lnTo>
                      <a:pt x="210" y="79"/>
                    </a:lnTo>
                    <a:lnTo>
                      <a:pt x="210" y="76"/>
                    </a:lnTo>
                    <a:lnTo>
                      <a:pt x="214" y="76"/>
                    </a:lnTo>
                    <a:lnTo>
                      <a:pt x="217" y="76"/>
                    </a:lnTo>
                    <a:lnTo>
                      <a:pt x="221" y="76"/>
                    </a:lnTo>
                    <a:lnTo>
                      <a:pt x="225" y="76"/>
                    </a:lnTo>
                    <a:lnTo>
                      <a:pt x="225" y="72"/>
                    </a:lnTo>
                    <a:lnTo>
                      <a:pt x="221" y="72"/>
                    </a:lnTo>
                    <a:lnTo>
                      <a:pt x="217" y="68"/>
                    </a:lnTo>
                    <a:lnTo>
                      <a:pt x="214" y="68"/>
                    </a:lnTo>
                    <a:lnTo>
                      <a:pt x="210" y="68"/>
                    </a:lnTo>
                    <a:lnTo>
                      <a:pt x="210" y="64"/>
                    </a:lnTo>
                    <a:lnTo>
                      <a:pt x="214" y="64"/>
                    </a:lnTo>
                    <a:lnTo>
                      <a:pt x="214" y="68"/>
                    </a:lnTo>
                    <a:lnTo>
                      <a:pt x="217" y="64"/>
                    </a:lnTo>
                    <a:lnTo>
                      <a:pt x="214" y="64"/>
                    </a:lnTo>
                    <a:lnTo>
                      <a:pt x="210" y="64"/>
                    </a:lnTo>
                    <a:lnTo>
                      <a:pt x="210" y="68"/>
                    </a:lnTo>
                    <a:lnTo>
                      <a:pt x="206" y="68"/>
                    </a:lnTo>
                    <a:lnTo>
                      <a:pt x="202" y="68"/>
                    </a:lnTo>
                    <a:lnTo>
                      <a:pt x="202" y="64"/>
                    </a:lnTo>
                    <a:lnTo>
                      <a:pt x="206" y="64"/>
                    </a:lnTo>
                    <a:lnTo>
                      <a:pt x="202" y="64"/>
                    </a:lnTo>
                    <a:lnTo>
                      <a:pt x="199" y="64"/>
                    </a:lnTo>
                    <a:lnTo>
                      <a:pt x="199" y="60"/>
                    </a:lnTo>
                    <a:lnTo>
                      <a:pt x="202" y="60"/>
                    </a:lnTo>
                    <a:lnTo>
                      <a:pt x="199" y="60"/>
                    </a:lnTo>
                    <a:lnTo>
                      <a:pt x="195" y="64"/>
                    </a:lnTo>
                    <a:lnTo>
                      <a:pt x="191" y="60"/>
                    </a:lnTo>
                    <a:lnTo>
                      <a:pt x="195" y="60"/>
                    </a:lnTo>
                    <a:lnTo>
                      <a:pt x="191" y="57"/>
                    </a:lnTo>
                    <a:lnTo>
                      <a:pt x="187" y="57"/>
                    </a:lnTo>
                    <a:lnTo>
                      <a:pt x="184" y="57"/>
                    </a:lnTo>
                    <a:lnTo>
                      <a:pt x="180" y="57"/>
                    </a:lnTo>
                    <a:lnTo>
                      <a:pt x="180" y="53"/>
                    </a:lnTo>
                    <a:lnTo>
                      <a:pt x="180" y="57"/>
                    </a:lnTo>
                    <a:lnTo>
                      <a:pt x="176" y="57"/>
                    </a:lnTo>
                    <a:lnTo>
                      <a:pt x="176" y="53"/>
                    </a:lnTo>
                    <a:lnTo>
                      <a:pt x="172" y="53"/>
                    </a:lnTo>
                    <a:lnTo>
                      <a:pt x="172" y="49"/>
                    </a:lnTo>
                    <a:lnTo>
                      <a:pt x="176" y="53"/>
                    </a:lnTo>
                    <a:lnTo>
                      <a:pt x="176" y="49"/>
                    </a:lnTo>
                    <a:lnTo>
                      <a:pt x="172" y="49"/>
                    </a:lnTo>
                    <a:lnTo>
                      <a:pt x="169" y="49"/>
                    </a:lnTo>
                    <a:lnTo>
                      <a:pt x="172" y="49"/>
                    </a:lnTo>
                    <a:lnTo>
                      <a:pt x="169" y="53"/>
                    </a:lnTo>
                    <a:lnTo>
                      <a:pt x="165" y="53"/>
                    </a:lnTo>
                    <a:lnTo>
                      <a:pt x="161" y="53"/>
                    </a:lnTo>
                    <a:lnTo>
                      <a:pt x="165" y="53"/>
                    </a:lnTo>
                    <a:lnTo>
                      <a:pt x="169" y="53"/>
                    </a:lnTo>
                    <a:lnTo>
                      <a:pt x="169" y="57"/>
                    </a:lnTo>
                    <a:lnTo>
                      <a:pt x="172" y="57"/>
                    </a:lnTo>
                    <a:lnTo>
                      <a:pt x="176" y="57"/>
                    </a:lnTo>
                    <a:lnTo>
                      <a:pt x="176" y="60"/>
                    </a:lnTo>
                    <a:lnTo>
                      <a:pt x="172" y="60"/>
                    </a:lnTo>
                    <a:lnTo>
                      <a:pt x="169" y="60"/>
                    </a:lnTo>
                    <a:lnTo>
                      <a:pt x="165" y="60"/>
                    </a:lnTo>
                    <a:lnTo>
                      <a:pt x="165" y="64"/>
                    </a:lnTo>
                    <a:lnTo>
                      <a:pt x="161" y="64"/>
                    </a:lnTo>
                    <a:lnTo>
                      <a:pt x="161" y="60"/>
                    </a:lnTo>
                    <a:lnTo>
                      <a:pt x="157" y="60"/>
                    </a:lnTo>
                    <a:lnTo>
                      <a:pt x="154" y="60"/>
                    </a:lnTo>
                    <a:lnTo>
                      <a:pt x="150" y="60"/>
                    </a:lnTo>
                    <a:lnTo>
                      <a:pt x="146" y="60"/>
                    </a:lnTo>
                    <a:lnTo>
                      <a:pt x="142" y="60"/>
                    </a:lnTo>
                    <a:lnTo>
                      <a:pt x="139" y="60"/>
                    </a:lnTo>
                    <a:lnTo>
                      <a:pt x="135" y="60"/>
                    </a:lnTo>
                    <a:lnTo>
                      <a:pt x="131" y="60"/>
                    </a:lnTo>
                    <a:lnTo>
                      <a:pt x="131" y="57"/>
                    </a:lnTo>
                    <a:lnTo>
                      <a:pt x="127" y="57"/>
                    </a:lnTo>
                    <a:lnTo>
                      <a:pt x="127" y="60"/>
                    </a:lnTo>
                    <a:lnTo>
                      <a:pt x="131" y="60"/>
                    </a:lnTo>
                    <a:lnTo>
                      <a:pt x="135" y="60"/>
                    </a:lnTo>
                    <a:lnTo>
                      <a:pt x="139" y="60"/>
                    </a:lnTo>
                    <a:lnTo>
                      <a:pt x="142" y="60"/>
                    </a:lnTo>
                    <a:lnTo>
                      <a:pt x="142" y="64"/>
                    </a:lnTo>
                    <a:lnTo>
                      <a:pt x="146" y="64"/>
                    </a:lnTo>
                    <a:lnTo>
                      <a:pt x="142" y="64"/>
                    </a:lnTo>
                    <a:lnTo>
                      <a:pt x="139" y="64"/>
                    </a:lnTo>
                    <a:lnTo>
                      <a:pt x="135" y="60"/>
                    </a:lnTo>
                    <a:lnTo>
                      <a:pt x="131" y="60"/>
                    </a:lnTo>
                    <a:lnTo>
                      <a:pt x="127" y="60"/>
                    </a:lnTo>
                    <a:lnTo>
                      <a:pt x="124" y="60"/>
                    </a:lnTo>
                    <a:lnTo>
                      <a:pt x="120" y="57"/>
                    </a:lnTo>
                    <a:lnTo>
                      <a:pt x="116" y="57"/>
                    </a:lnTo>
                    <a:lnTo>
                      <a:pt x="112" y="57"/>
                    </a:lnTo>
                    <a:lnTo>
                      <a:pt x="109" y="57"/>
                    </a:lnTo>
                    <a:lnTo>
                      <a:pt x="112" y="57"/>
                    </a:lnTo>
                    <a:lnTo>
                      <a:pt x="116" y="57"/>
                    </a:lnTo>
                    <a:lnTo>
                      <a:pt x="120" y="57"/>
                    </a:lnTo>
                    <a:lnTo>
                      <a:pt x="124" y="60"/>
                    </a:lnTo>
                    <a:lnTo>
                      <a:pt x="127" y="60"/>
                    </a:lnTo>
                    <a:lnTo>
                      <a:pt x="131" y="60"/>
                    </a:lnTo>
                    <a:lnTo>
                      <a:pt x="127" y="64"/>
                    </a:lnTo>
                    <a:lnTo>
                      <a:pt x="124" y="64"/>
                    </a:lnTo>
                    <a:lnTo>
                      <a:pt x="120" y="64"/>
                    </a:lnTo>
                    <a:lnTo>
                      <a:pt x="116" y="64"/>
                    </a:lnTo>
                    <a:lnTo>
                      <a:pt x="116" y="60"/>
                    </a:lnTo>
                    <a:lnTo>
                      <a:pt x="112" y="60"/>
                    </a:lnTo>
                    <a:lnTo>
                      <a:pt x="109" y="60"/>
                    </a:lnTo>
                    <a:lnTo>
                      <a:pt x="105" y="60"/>
                    </a:lnTo>
                    <a:lnTo>
                      <a:pt x="101" y="60"/>
                    </a:lnTo>
                    <a:lnTo>
                      <a:pt x="97" y="60"/>
                    </a:lnTo>
                    <a:lnTo>
                      <a:pt x="93" y="60"/>
                    </a:lnTo>
                    <a:lnTo>
                      <a:pt x="90" y="60"/>
                    </a:lnTo>
                    <a:lnTo>
                      <a:pt x="86" y="60"/>
                    </a:lnTo>
                    <a:lnTo>
                      <a:pt x="82" y="60"/>
                    </a:lnTo>
                    <a:lnTo>
                      <a:pt x="75" y="60"/>
                    </a:lnTo>
                    <a:lnTo>
                      <a:pt x="71" y="60"/>
                    </a:lnTo>
                    <a:lnTo>
                      <a:pt x="67" y="60"/>
                    </a:lnTo>
                    <a:lnTo>
                      <a:pt x="63" y="60"/>
                    </a:lnTo>
                    <a:lnTo>
                      <a:pt x="67" y="60"/>
                    </a:lnTo>
                    <a:lnTo>
                      <a:pt x="71" y="60"/>
                    </a:lnTo>
                    <a:lnTo>
                      <a:pt x="75" y="60"/>
                    </a:lnTo>
                    <a:lnTo>
                      <a:pt x="71" y="60"/>
                    </a:lnTo>
                    <a:lnTo>
                      <a:pt x="67" y="60"/>
                    </a:lnTo>
                    <a:lnTo>
                      <a:pt x="63" y="60"/>
                    </a:lnTo>
                    <a:lnTo>
                      <a:pt x="60" y="60"/>
                    </a:lnTo>
                    <a:lnTo>
                      <a:pt x="56" y="57"/>
                    </a:lnTo>
                    <a:lnTo>
                      <a:pt x="52" y="57"/>
                    </a:lnTo>
                    <a:lnTo>
                      <a:pt x="52" y="53"/>
                    </a:lnTo>
                    <a:lnTo>
                      <a:pt x="56" y="53"/>
                    </a:lnTo>
                    <a:lnTo>
                      <a:pt x="52" y="53"/>
                    </a:lnTo>
                    <a:lnTo>
                      <a:pt x="52" y="57"/>
                    </a:lnTo>
                    <a:lnTo>
                      <a:pt x="48" y="57"/>
                    </a:lnTo>
                    <a:lnTo>
                      <a:pt x="48" y="53"/>
                    </a:lnTo>
                    <a:lnTo>
                      <a:pt x="45" y="53"/>
                    </a:lnTo>
                    <a:lnTo>
                      <a:pt x="48" y="53"/>
                    </a:lnTo>
                    <a:lnTo>
                      <a:pt x="48" y="57"/>
                    </a:lnTo>
                    <a:lnTo>
                      <a:pt x="45" y="57"/>
                    </a:lnTo>
                    <a:lnTo>
                      <a:pt x="41" y="57"/>
                    </a:lnTo>
                    <a:lnTo>
                      <a:pt x="37" y="57"/>
                    </a:lnTo>
                    <a:lnTo>
                      <a:pt x="33" y="57"/>
                    </a:lnTo>
                    <a:lnTo>
                      <a:pt x="30" y="57"/>
                    </a:lnTo>
                    <a:lnTo>
                      <a:pt x="26" y="57"/>
                    </a:lnTo>
                    <a:lnTo>
                      <a:pt x="30" y="57"/>
                    </a:lnTo>
                    <a:lnTo>
                      <a:pt x="33" y="57"/>
                    </a:lnTo>
                    <a:lnTo>
                      <a:pt x="30" y="53"/>
                    </a:lnTo>
                    <a:lnTo>
                      <a:pt x="26" y="53"/>
                    </a:lnTo>
                    <a:lnTo>
                      <a:pt x="22" y="53"/>
                    </a:lnTo>
                    <a:lnTo>
                      <a:pt x="18" y="53"/>
                    </a:lnTo>
                    <a:lnTo>
                      <a:pt x="15" y="53"/>
                    </a:lnTo>
                    <a:lnTo>
                      <a:pt x="15" y="49"/>
                    </a:lnTo>
                    <a:lnTo>
                      <a:pt x="11" y="49"/>
                    </a:lnTo>
                    <a:lnTo>
                      <a:pt x="7" y="45"/>
                    </a:lnTo>
                    <a:lnTo>
                      <a:pt x="11" y="45"/>
                    </a:lnTo>
                    <a:lnTo>
                      <a:pt x="7" y="45"/>
                    </a:lnTo>
                    <a:lnTo>
                      <a:pt x="7" y="42"/>
                    </a:lnTo>
                    <a:lnTo>
                      <a:pt x="11" y="45"/>
                    </a:lnTo>
                    <a:lnTo>
                      <a:pt x="15" y="45"/>
                    </a:lnTo>
                    <a:lnTo>
                      <a:pt x="18" y="45"/>
                    </a:lnTo>
                    <a:lnTo>
                      <a:pt x="22" y="45"/>
                    </a:lnTo>
                    <a:lnTo>
                      <a:pt x="26" y="45"/>
                    </a:lnTo>
                    <a:lnTo>
                      <a:pt x="30" y="45"/>
                    </a:lnTo>
                    <a:lnTo>
                      <a:pt x="33" y="45"/>
                    </a:lnTo>
                    <a:lnTo>
                      <a:pt x="37" y="45"/>
                    </a:lnTo>
                    <a:lnTo>
                      <a:pt x="41" y="45"/>
                    </a:lnTo>
                    <a:lnTo>
                      <a:pt x="45" y="45"/>
                    </a:lnTo>
                    <a:lnTo>
                      <a:pt x="41" y="45"/>
                    </a:lnTo>
                    <a:lnTo>
                      <a:pt x="37" y="42"/>
                    </a:lnTo>
                    <a:lnTo>
                      <a:pt x="33" y="42"/>
                    </a:lnTo>
                    <a:lnTo>
                      <a:pt x="30" y="42"/>
                    </a:lnTo>
                    <a:lnTo>
                      <a:pt x="26" y="42"/>
                    </a:lnTo>
                    <a:lnTo>
                      <a:pt x="22" y="42"/>
                    </a:lnTo>
                    <a:lnTo>
                      <a:pt x="18" y="42"/>
                    </a:lnTo>
                    <a:lnTo>
                      <a:pt x="15" y="42"/>
                    </a:lnTo>
                    <a:lnTo>
                      <a:pt x="11" y="42"/>
                    </a:lnTo>
                    <a:lnTo>
                      <a:pt x="7" y="42"/>
                    </a:lnTo>
                    <a:lnTo>
                      <a:pt x="3" y="38"/>
                    </a:lnTo>
                    <a:lnTo>
                      <a:pt x="0" y="38"/>
                    </a:lnTo>
                    <a:lnTo>
                      <a:pt x="0" y="34"/>
                    </a:lnTo>
                    <a:lnTo>
                      <a:pt x="3" y="34"/>
                    </a:lnTo>
                    <a:lnTo>
                      <a:pt x="0" y="30"/>
                    </a:lnTo>
                    <a:lnTo>
                      <a:pt x="0" y="27"/>
                    </a:lnTo>
                    <a:lnTo>
                      <a:pt x="3" y="27"/>
                    </a:lnTo>
                    <a:lnTo>
                      <a:pt x="7" y="27"/>
                    </a:lnTo>
                    <a:lnTo>
                      <a:pt x="3" y="27"/>
                    </a:lnTo>
                    <a:lnTo>
                      <a:pt x="0" y="27"/>
                    </a:lnTo>
                    <a:lnTo>
                      <a:pt x="0" y="23"/>
                    </a:lnTo>
                    <a:lnTo>
                      <a:pt x="3" y="23"/>
                    </a:lnTo>
                    <a:lnTo>
                      <a:pt x="3" y="19"/>
                    </a:lnTo>
                    <a:lnTo>
                      <a:pt x="7" y="19"/>
                    </a:lnTo>
                    <a:lnTo>
                      <a:pt x="7" y="15"/>
                    </a:lnTo>
                    <a:lnTo>
                      <a:pt x="11" y="15"/>
                    </a:lnTo>
                    <a:lnTo>
                      <a:pt x="11" y="12"/>
                    </a:lnTo>
                    <a:lnTo>
                      <a:pt x="15" y="8"/>
                    </a:lnTo>
                    <a:lnTo>
                      <a:pt x="18" y="8"/>
                    </a:lnTo>
                    <a:lnTo>
                      <a:pt x="22" y="4"/>
                    </a:lnTo>
                    <a:lnTo>
                      <a:pt x="26" y="4"/>
                    </a:lnTo>
                    <a:lnTo>
                      <a:pt x="30" y="4"/>
                    </a:lnTo>
                    <a:lnTo>
                      <a:pt x="33" y="4"/>
                    </a:lnTo>
                    <a:lnTo>
                      <a:pt x="33" y="0"/>
                    </a:lnTo>
                    <a:lnTo>
                      <a:pt x="37" y="0"/>
                    </a:lnTo>
                    <a:lnTo>
                      <a:pt x="41" y="0"/>
                    </a:lnTo>
                    <a:lnTo>
                      <a:pt x="45" y="0"/>
                    </a:lnTo>
                    <a:lnTo>
                      <a:pt x="52" y="0"/>
                    </a:lnTo>
                    <a:lnTo>
                      <a:pt x="56" y="0"/>
                    </a:lnTo>
                    <a:lnTo>
                      <a:pt x="60"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10" name="Freeform 2546"/>
              <p:cNvSpPr>
                <a:spLocks/>
              </p:cNvSpPr>
              <p:nvPr/>
            </p:nvSpPr>
            <p:spPr bwMode="auto">
              <a:xfrm>
                <a:off x="4792663" y="1358900"/>
                <a:ext cx="715962" cy="173038"/>
              </a:xfrm>
              <a:custGeom>
                <a:avLst/>
                <a:gdLst>
                  <a:gd name="T0" fmla="*/ 185737 w 451"/>
                  <a:gd name="T1" fmla="*/ 17463 h 109"/>
                  <a:gd name="T2" fmla="*/ 203200 w 451"/>
                  <a:gd name="T3" fmla="*/ 4763 h 109"/>
                  <a:gd name="T4" fmla="*/ 263525 w 451"/>
                  <a:gd name="T5" fmla="*/ 11113 h 109"/>
                  <a:gd name="T6" fmla="*/ 287337 w 451"/>
                  <a:gd name="T7" fmla="*/ 4763 h 109"/>
                  <a:gd name="T8" fmla="*/ 346075 w 451"/>
                  <a:gd name="T9" fmla="*/ 17463 h 109"/>
                  <a:gd name="T10" fmla="*/ 315912 w 451"/>
                  <a:gd name="T11" fmla="*/ 0 h 109"/>
                  <a:gd name="T12" fmla="*/ 412750 w 451"/>
                  <a:gd name="T13" fmla="*/ 11113 h 109"/>
                  <a:gd name="T14" fmla="*/ 447675 w 451"/>
                  <a:gd name="T15" fmla="*/ 0 h 109"/>
                  <a:gd name="T16" fmla="*/ 508000 w 451"/>
                  <a:gd name="T17" fmla="*/ 0 h 109"/>
                  <a:gd name="T18" fmla="*/ 585787 w 451"/>
                  <a:gd name="T19" fmla="*/ 4763 h 109"/>
                  <a:gd name="T20" fmla="*/ 573087 w 451"/>
                  <a:gd name="T21" fmla="*/ 11113 h 109"/>
                  <a:gd name="T22" fmla="*/ 633412 w 451"/>
                  <a:gd name="T23" fmla="*/ 11113 h 109"/>
                  <a:gd name="T24" fmla="*/ 657225 w 451"/>
                  <a:gd name="T25" fmla="*/ 17463 h 109"/>
                  <a:gd name="T26" fmla="*/ 681037 w 451"/>
                  <a:gd name="T27" fmla="*/ 30163 h 109"/>
                  <a:gd name="T28" fmla="*/ 590550 w 451"/>
                  <a:gd name="T29" fmla="*/ 34925 h 109"/>
                  <a:gd name="T30" fmla="*/ 519112 w 451"/>
                  <a:gd name="T31" fmla="*/ 34925 h 109"/>
                  <a:gd name="T32" fmla="*/ 566737 w 451"/>
                  <a:gd name="T33" fmla="*/ 41275 h 109"/>
                  <a:gd name="T34" fmla="*/ 501650 w 451"/>
                  <a:gd name="T35" fmla="*/ 47625 h 109"/>
                  <a:gd name="T36" fmla="*/ 620712 w 451"/>
                  <a:gd name="T37" fmla="*/ 41275 h 109"/>
                  <a:gd name="T38" fmla="*/ 549275 w 451"/>
                  <a:gd name="T39" fmla="*/ 58738 h 109"/>
                  <a:gd name="T40" fmla="*/ 471487 w 451"/>
                  <a:gd name="T41" fmla="*/ 65088 h 109"/>
                  <a:gd name="T42" fmla="*/ 436562 w 451"/>
                  <a:gd name="T43" fmla="*/ 71438 h 109"/>
                  <a:gd name="T44" fmla="*/ 471487 w 451"/>
                  <a:gd name="T45" fmla="*/ 77788 h 109"/>
                  <a:gd name="T46" fmla="*/ 412750 w 451"/>
                  <a:gd name="T47" fmla="*/ 82550 h 109"/>
                  <a:gd name="T48" fmla="*/ 412750 w 451"/>
                  <a:gd name="T49" fmla="*/ 88900 h 109"/>
                  <a:gd name="T50" fmla="*/ 328612 w 451"/>
                  <a:gd name="T51" fmla="*/ 88900 h 109"/>
                  <a:gd name="T52" fmla="*/ 311150 w 451"/>
                  <a:gd name="T53" fmla="*/ 95250 h 109"/>
                  <a:gd name="T54" fmla="*/ 369887 w 451"/>
                  <a:gd name="T55" fmla="*/ 95250 h 109"/>
                  <a:gd name="T56" fmla="*/ 315912 w 451"/>
                  <a:gd name="T57" fmla="*/ 101600 h 109"/>
                  <a:gd name="T58" fmla="*/ 328612 w 451"/>
                  <a:gd name="T59" fmla="*/ 101600 h 109"/>
                  <a:gd name="T60" fmla="*/ 287337 w 451"/>
                  <a:gd name="T61" fmla="*/ 106363 h 109"/>
                  <a:gd name="T62" fmla="*/ 358775 w 451"/>
                  <a:gd name="T63" fmla="*/ 106363 h 109"/>
                  <a:gd name="T64" fmla="*/ 346075 w 451"/>
                  <a:gd name="T65" fmla="*/ 119063 h 109"/>
                  <a:gd name="T66" fmla="*/ 339725 w 451"/>
                  <a:gd name="T67" fmla="*/ 125413 h 109"/>
                  <a:gd name="T68" fmla="*/ 292100 w 451"/>
                  <a:gd name="T69" fmla="*/ 130175 h 109"/>
                  <a:gd name="T70" fmla="*/ 209550 w 451"/>
                  <a:gd name="T71" fmla="*/ 142875 h 109"/>
                  <a:gd name="T72" fmla="*/ 209550 w 451"/>
                  <a:gd name="T73" fmla="*/ 149225 h 109"/>
                  <a:gd name="T74" fmla="*/ 268287 w 451"/>
                  <a:gd name="T75" fmla="*/ 153988 h 109"/>
                  <a:gd name="T76" fmla="*/ 244475 w 451"/>
                  <a:gd name="T77" fmla="*/ 173038 h 109"/>
                  <a:gd name="T78" fmla="*/ 192087 w 451"/>
                  <a:gd name="T79" fmla="*/ 160338 h 109"/>
                  <a:gd name="T80" fmla="*/ 155575 w 451"/>
                  <a:gd name="T81" fmla="*/ 160338 h 109"/>
                  <a:gd name="T82" fmla="*/ 125412 w 451"/>
                  <a:gd name="T83" fmla="*/ 173038 h 109"/>
                  <a:gd name="T84" fmla="*/ 60325 w 451"/>
                  <a:gd name="T85" fmla="*/ 160338 h 109"/>
                  <a:gd name="T86" fmla="*/ 30162 w 451"/>
                  <a:gd name="T87" fmla="*/ 160338 h 109"/>
                  <a:gd name="T88" fmla="*/ 66675 w 451"/>
                  <a:gd name="T89" fmla="*/ 149225 h 109"/>
                  <a:gd name="T90" fmla="*/ 47625 w 451"/>
                  <a:gd name="T91" fmla="*/ 136525 h 109"/>
                  <a:gd name="T92" fmla="*/ 119062 w 451"/>
                  <a:gd name="T93" fmla="*/ 142875 h 109"/>
                  <a:gd name="T94" fmla="*/ 185737 w 451"/>
                  <a:gd name="T95" fmla="*/ 125413 h 109"/>
                  <a:gd name="T96" fmla="*/ 131762 w 451"/>
                  <a:gd name="T97" fmla="*/ 136525 h 109"/>
                  <a:gd name="T98" fmla="*/ 114300 w 451"/>
                  <a:gd name="T99" fmla="*/ 130175 h 109"/>
                  <a:gd name="T100" fmla="*/ 131762 w 451"/>
                  <a:gd name="T101" fmla="*/ 125413 h 109"/>
                  <a:gd name="T102" fmla="*/ 95250 w 451"/>
                  <a:gd name="T103" fmla="*/ 125413 h 109"/>
                  <a:gd name="T104" fmla="*/ 71437 w 451"/>
                  <a:gd name="T105" fmla="*/ 112713 h 109"/>
                  <a:gd name="T106" fmla="*/ 168275 w 451"/>
                  <a:gd name="T107" fmla="*/ 112713 h 109"/>
                  <a:gd name="T108" fmla="*/ 192087 w 451"/>
                  <a:gd name="T109" fmla="*/ 106363 h 109"/>
                  <a:gd name="T110" fmla="*/ 142875 w 451"/>
                  <a:gd name="T111" fmla="*/ 106363 h 109"/>
                  <a:gd name="T112" fmla="*/ 138112 w 451"/>
                  <a:gd name="T113" fmla="*/ 95250 h 109"/>
                  <a:gd name="T114" fmla="*/ 114300 w 451"/>
                  <a:gd name="T115" fmla="*/ 77788 h 109"/>
                  <a:gd name="T116" fmla="*/ 142875 w 451"/>
                  <a:gd name="T117" fmla="*/ 71438 h 109"/>
                  <a:gd name="T118" fmla="*/ 220662 w 451"/>
                  <a:gd name="T119" fmla="*/ 88900 h 109"/>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451" h="109">
                    <a:moveTo>
                      <a:pt x="166" y="22"/>
                    </a:moveTo>
                    <a:lnTo>
                      <a:pt x="162" y="19"/>
                    </a:lnTo>
                    <a:lnTo>
                      <a:pt x="158" y="19"/>
                    </a:lnTo>
                    <a:lnTo>
                      <a:pt x="154" y="19"/>
                    </a:lnTo>
                    <a:lnTo>
                      <a:pt x="151" y="19"/>
                    </a:lnTo>
                    <a:lnTo>
                      <a:pt x="147" y="19"/>
                    </a:lnTo>
                    <a:lnTo>
                      <a:pt x="143" y="19"/>
                    </a:lnTo>
                    <a:lnTo>
                      <a:pt x="143" y="15"/>
                    </a:lnTo>
                    <a:lnTo>
                      <a:pt x="139" y="15"/>
                    </a:lnTo>
                    <a:lnTo>
                      <a:pt x="136" y="15"/>
                    </a:lnTo>
                    <a:lnTo>
                      <a:pt x="132" y="15"/>
                    </a:lnTo>
                    <a:lnTo>
                      <a:pt x="124" y="15"/>
                    </a:lnTo>
                    <a:lnTo>
                      <a:pt x="121" y="15"/>
                    </a:lnTo>
                    <a:lnTo>
                      <a:pt x="113" y="11"/>
                    </a:lnTo>
                    <a:lnTo>
                      <a:pt x="109" y="11"/>
                    </a:lnTo>
                    <a:lnTo>
                      <a:pt x="113" y="11"/>
                    </a:lnTo>
                    <a:lnTo>
                      <a:pt x="117" y="11"/>
                    </a:lnTo>
                    <a:lnTo>
                      <a:pt x="121" y="11"/>
                    </a:lnTo>
                    <a:lnTo>
                      <a:pt x="128" y="11"/>
                    </a:lnTo>
                    <a:lnTo>
                      <a:pt x="124" y="11"/>
                    </a:lnTo>
                    <a:lnTo>
                      <a:pt x="117" y="7"/>
                    </a:lnTo>
                    <a:lnTo>
                      <a:pt x="121" y="7"/>
                    </a:lnTo>
                    <a:lnTo>
                      <a:pt x="124" y="7"/>
                    </a:lnTo>
                    <a:lnTo>
                      <a:pt x="128" y="7"/>
                    </a:lnTo>
                    <a:lnTo>
                      <a:pt x="132" y="7"/>
                    </a:lnTo>
                    <a:lnTo>
                      <a:pt x="136" y="7"/>
                    </a:lnTo>
                    <a:lnTo>
                      <a:pt x="139" y="7"/>
                    </a:lnTo>
                    <a:lnTo>
                      <a:pt x="139" y="11"/>
                    </a:lnTo>
                    <a:lnTo>
                      <a:pt x="143" y="7"/>
                    </a:lnTo>
                    <a:lnTo>
                      <a:pt x="139" y="7"/>
                    </a:lnTo>
                    <a:lnTo>
                      <a:pt x="136" y="7"/>
                    </a:lnTo>
                    <a:lnTo>
                      <a:pt x="132" y="7"/>
                    </a:lnTo>
                    <a:lnTo>
                      <a:pt x="128" y="7"/>
                    </a:lnTo>
                    <a:lnTo>
                      <a:pt x="128" y="3"/>
                    </a:lnTo>
                    <a:lnTo>
                      <a:pt x="132" y="3"/>
                    </a:lnTo>
                    <a:lnTo>
                      <a:pt x="136" y="3"/>
                    </a:lnTo>
                    <a:lnTo>
                      <a:pt x="139" y="3"/>
                    </a:lnTo>
                    <a:lnTo>
                      <a:pt x="147" y="3"/>
                    </a:lnTo>
                    <a:lnTo>
                      <a:pt x="147" y="7"/>
                    </a:lnTo>
                    <a:lnTo>
                      <a:pt x="151" y="7"/>
                    </a:lnTo>
                    <a:lnTo>
                      <a:pt x="154" y="7"/>
                    </a:lnTo>
                    <a:lnTo>
                      <a:pt x="158" y="7"/>
                    </a:lnTo>
                    <a:lnTo>
                      <a:pt x="154" y="7"/>
                    </a:lnTo>
                    <a:lnTo>
                      <a:pt x="158" y="7"/>
                    </a:lnTo>
                    <a:lnTo>
                      <a:pt x="162" y="7"/>
                    </a:lnTo>
                    <a:lnTo>
                      <a:pt x="166" y="7"/>
                    </a:lnTo>
                    <a:lnTo>
                      <a:pt x="173" y="7"/>
                    </a:lnTo>
                    <a:lnTo>
                      <a:pt x="177" y="7"/>
                    </a:lnTo>
                    <a:lnTo>
                      <a:pt x="173" y="7"/>
                    </a:lnTo>
                    <a:lnTo>
                      <a:pt x="169" y="7"/>
                    </a:lnTo>
                    <a:lnTo>
                      <a:pt x="166" y="7"/>
                    </a:lnTo>
                    <a:lnTo>
                      <a:pt x="162" y="7"/>
                    </a:lnTo>
                    <a:lnTo>
                      <a:pt x="158" y="7"/>
                    </a:lnTo>
                    <a:lnTo>
                      <a:pt x="154" y="7"/>
                    </a:lnTo>
                    <a:lnTo>
                      <a:pt x="154" y="3"/>
                    </a:lnTo>
                    <a:lnTo>
                      <a:pt x="158" y="3"/>
                    </a:lnTo>
                    <a:lnTo>
                      <a:pt x="154" y="3"/>
                    </a:lnTo>
                    <a:lnTo>
                      <a:pt x="151" y="3"/>
                    </a:lnTo>
                    <a:lnTo>
                      <a:pt x="147" y="3"/>
                    </a:lnTo>
                    <a:lnTo>
                      <a:pt x="151" y="3"/>
                    </a:lnTo>
                    <a:lnTo>
                      <a:pt x="154" y="3"/>
                    </a:lnTo>
                    <a:lnTo>
                      <a:pt x="158" y="3"/>
                    </a:lnTo>
                    <a:lnTo>
                      <a:pt x="162" y="3"/>
                    </a:lnTo>
                    <a:lnTo>
                      <a:pt x="166" y="3"/>
                    </a:lnTo>
                    <a:lnTo>
                      <a:pt x="169" y="3"/>
                    </a:lnTo>
                    <a:lnTo>
                      <a:pt x="173" y="3"/>
                    </a:lnTo>
                    <a:lnTo>
                      <a:pt x="177" y="3"/>
                    </a:lnTo>
                    <a:lnTo>
                      <a:pt x="181" y="3"/>
                    </a:lnTo>
                    <a:lnTo>
                      <a:pt x="184" y="3"/>
                    </a:lnTo>
                    <a:lnTo>
                      <a:pt x="181" y="3"/>
                    </a:lnTo>
                    <a:lnTo>
                      <a:pt x="184" y="3"/>
                    </a:lnTo>
                    <a:lnTo>
                      <a:pt x="188" y="3"/>
                    </a:lnTo>
                    <a:lnTo>
                      <a:pt x="192" y="3"/>
                    </a:lnTo>
                    <a:lnTo>
                      <a:pt x="196" y="3"/>
                    </a:lnTo>
                    <a:lnTo>
                      <a:pt x="199" y="3"/>
                    </a:lnTo>
                    <a:lnTo>
                      <a:pt x="203" y="7"/>
                    </a:lnTo>
                    <a:lnTo>
                      <a:pt x="207" y="7"/>
                    </a:lnTo>
                    <a:lnTo>
                      <a:pt x="211" y="7"/>
                    </a:lnTo>
                    <a:lnTo>
                      <a:pt x="214" y="7"/>
                    </a:lnTo>
                    <a:lnTo>
                      <a:pt x="218" y="7"/>
                    </a:lnTo>
                    <a:lnTo>
                      <a:pt x="214" y="7"/>
                    </a:lnTo>
                    <a:lnTo>
                      <a:pt x="214" y="11"/>
                    </a:lnTo>
                    <a:lnTo>
                      <a:pt x="211" y="11"/>
                    </a:lnTo>
                    <a:lnTo>
                      <a:pt x="214" y="11"/>
                    </a:lnTo>
                    <a:lnTo>
                      <a:pt x="218" y="11"/>
                    </a:lnTo>
                    <a:lnTo>
                      <a:pt x="218" y="7"/>
                    </a:lnTo>
                    <a:lnTo>
                      <a:pt x="222" y="7"/>
                    </a:lnTo>
                    <a:lnTo>
                      <a:pt x="226" y="7"/>
                    </a:lnTo>
                    <a:lnTo>
                      <a:pt x="222" y="7"/>
                    </a:lnTo>
                    <a:lnTo>
                      <a:pt x="218" y="7"/>
                    </a:lnTo>
                    <a:lnTo>
                      <a:pt x="214" y="7"/>
                    </a:lnTo>
                    <a:lnTo>
                      <a:pt x="211" y="7"/>
                    </a:lnTo>
                    <a:lnTo>
                      <a:pt x="214" y="7"/>
                    </a:lnTo>
                    <a:lnTo>
                      <a:pt x="218" y="3"/>
                    </a:lnTo>
                    <a:lnTo>
                      <a:pt x="214" y="3"/>
                    </a:lnTo>
                    <a:lnTo>
                      <a:pt x="211" y="3"/>
                    </a:lnTo>
                    <a:lnTo>
                      <a:pt x="207" y="3"/>
                    </a:lnTo>
                    <a:lnTo>
                      <a:pt x="203" y="3"/>
                    </a:lnTo>
                    <a:lnTo>
                      <a:pt x="199" y="3"/>
                    </a:lnTo>
                    <a:lnTo>
                      <a:pt x="196" y="3"/>
                    </a:lnTo>
                    <a:lnTo>
                      <a:pt x="196" y="0"/>
                    </a:lnTo>
                    <a:lnTo>
                      <a:pt x="199" y="0"/>
                    </a:lnTo>
                    <a:lnTo>
                      <a:pt x="199" y="3"/>
                    </a:lnTo>
                    <a:lnTo>
                      <a:pt x="203" y="3"/>
                    </a:lnTo>
                    <a:lnTo>
                      <a:pt x="207" y="3"/>
                    </a:lnTo>
                    <a:lnTo>
                      <a:pt x="211" y="0"/>
                    </a:lnTo>
                    <a:lnTo>
                      <a:pt x="214" y="0"/>
                    </a:lnTo>
                    <a:lnTo>
                      <a:pt x="218" y="0"/>
                    </a:lnTo>
                    <a:lnTo>
                      <a:pt x="222" y="0"/>
                    </a:lnTo>
                    <a:lnTo>
                      <a:pt x="226" y="0"/>
                    </a:lnTo>
                    <a:lnTo>
                      <a:pt x="230" y="0"/>
                    </a:lnTo>
                    <a:lnTo>
                      <a:pt x="233" y="0"/>
                    </a:lnTo>
                    <a:lnTo>
                      <a:pt x="237" y="0"/>
                    </a:lnTo>
                    <a:lnTo>
                      <a:pt x="241" y="0"/>
                    </a:lnTo>
                    <a:lnTo>
                      <a:pt x="245" y="3"/>
                    </a:lnTo>
                    <a:lnTo>
                      <a:pt x="248" y="3"/>
                    </a:lnTo>
                    <a:lnTo>
                      <a:pt x="252" y="3"/>
                    </a:lnTo>
                    <a:lnTo>
                      <a:pt x="256" y="3"/>
                    </a:lnTo>
                    <a:lnTo>
                      <a:pt x="260" y="7"/>
                    </a:lnTo>
                    <a:lnTo>
                      <a:pt x="263" y="7"/>
                    </a:lnTo>
                    <a:lnTo>
                      <a:pt x="267" y="7"/>
                    </a:lnTo>
                    <a:lnTo>
                      <a:pt x="271" y="7"/>
                    </a:lnTo>
                    <a:lnTo>
                      <a:pt x="267" y="7"/>
                    </a:lnTo>
                    <a:lnTo>
                      <a:pt x="263" y="7"/>
                    </a:lnTo>
                    <a:lnTo>
                      <a:pt x="263" y="3"/>
                    </a:lnTo>
                    <a:lnTo>
                      <a:pt x="260" y="3"/>
                    </a:lnTo>
                    <a:lnTo>
                      <a:pt x="256" y="3"/>
                    </a:lnTo>
                    <a:lnTo>
                      <a:pt x="252" y="3"/>
                    </a:lnTo>
                    <a:lnTo>
                      <a:pt x="260" y="3"/>
                    </a:lnTo>
                    <a:lnTo>
                      <a:pt x="263" y="0"/>
                    </a:lnTo>
                    <a:lnTo>
                      <a:pt x="271" y="0"/>
                    </a:lnTo>
                    <a:lnTo>
                      <a:pt x="275" y="0"/>
                    </a:lnTo>
                    <a:lnTo>
                      <a:pt x="278" y="0"/>
                    </a:lnTo>
                    <a:lnTo>
                      <a:pt x="282" y="0"/>
                    </a:lnTo>
                    <a:lnTo>
                      <a:pt x="286" y="0"/>
                    </a:lnTo>
                    <a:lnTo>
                      <a:pt x="282" y="0"/>
                    </a:lnTo>
                    <a:lnTo>
                      <a:pt x="282" y="3"/>
                    </a:lnTo>
                    <a:lnTo>
                      <a:pt x="286" y="3"/>
                    </a:lnTo>
                    <a:lnTo>
                      <a:pt x="290" y="3"/>
                    </a:lnTo>
                    <a:lnTo>
                      <a:pt x="293" y="3"/>
                    </a:lnTo>
                    <a:lnTo>
                      <a:pt x="297" y="3"/>
                    </a:lnTo>
                    <a:lnTo>
                      <a:pt x="293" y="3"/>
                    </a:lnTo>
                    <a:lnTo>
                      <a:pt x="290" y="3"/>
                    </a:lnTo>
                    <a:lnTo>
                      <a:pt x="286" y="3"/>
                    </a:lnTo>
                    <a:lnTo>
                      <a:pt x="290" y="0"/>
                    </a:lnTo>
                    <a:lnTo>
                      <a:pt x="293" y="0"/>
                    </a:lnTo>
                    <a:lnTo>
                      <a:pt x="297" y="0"/>
                    </a:lnTo>
                    <a:lnTo>
                      <a:pt x="301" y="0"/>
                    </a:lnTo>
                    <a:lnTo>
                      <a:pt x="305" y="0"/>
                    </a:lnTo>
                    <a:lnTo>
                      <a:pt x="308" y="0"/>
                    </a:lnTo>
                    <a:lnTo>
                      <a:pt x="312" y="0"/>
                    </a:lnTo>
                    <a:lnTo>
                      <a:pt x="316" y="0"/>
                    </a:lnTo>
                    <a:lnTo>
                      <a:pt x="320" y="0"/>
                    </a:lnTo>
                    <a:lnTo>
                      <a:pt x="320" y="3"/>
                    </a:lnTo>
                    <a:lnTo>
                      <a:pt x="316" y="3"/>
                    </a:lnTo>
                    <a:lnTo>
                      <a:pt x="323" y="3"/>
                    </a:lnTo>
                    <a:lnTo>
                      <a:pt x="323" y="0"/>
                    </a:lnTo>
                    <a:lnTo>
                      <a:pt x="327" y="0"/>
                    </a:lnTo>
                    <a:lnTo>
                      <a:pt x="327" y="3"/>
                    </a:lnTo>
                    <a:lnTo>
                      <a:pt x="331" y="3"/>
                    </a:lnTo>
                    <a:lnTo>
                      <a:pt x="335" y="3"/>
                    </a:lnTo>
                    <a:lnTo>
                      <a:pt x="338" y="3"/>
                    </a:lnTo>
                    <a:lnTo>
                      <a:pt x="342" y="3"/>
                    </a:lnTo>
                    <a:lnTo>
                      <a:pt x="346" y="3"/>
                    </a:lnTo>
                    <a:lnTo>
                      <a:pt x="350" y="3"/>
                    </a:lnTo>
                    <a:lnTo>
                      <a:pt x="354" y="3"/>
                    </a:lnTo>
                    <a:lnTo>
                      <a:pt x="357" y="3"/>
                    </a:lnTo>
                    <a:lnTo>
                      <a:pt x="361" y="3"/>
                    </a:lnTo>
                    <a:lnTo>
                      <a:pt x="365" y="3"/>
                    </a:lnTo>
                    <a:lnTo>
                      <a:pt x="369" y="3"/>
                    </a:lnTo>
                    <a:lnTo>
                      <a:pt x="361" y="3"/>
                    </a:lnTo>
                    <a:lnTo>
                      <a:pt x="357" y="3"/>
                    </a:lnTo>
                    <a:lnTo>
                      <a:pt x="354" y="7"/>
                    </a:lnTo>
                    <a:lnTo>
                      <a:pt x="350" y="7"/>
                    </a:lnTo>
                    <a:lnTo>
                      <a:pt x="346" y="7"/>
                    </a:lnTo>
                    <a:lnTo>
                      <a:pt x="342" y="7"/>
                    </a:lnTo>
                    <a:lnTo>
                      <a:pt x="338" y="7"/>
                    </a:lnTo>
                    <a:lnTo>
                      <a:pt x="335" y="7"/>
                    </a:lnTo>
                    <a:lnTo>
                      <a:pt x="331" y="7"/>
                    </a:lnTo>
                    <a:lnTo>
                      <a:pt x="335" y="7"/>
                    </a:lnTo>
                    <a:lnTo>
                      <a:pt x="338" y="7"/>
                    </a:lnTo>
                    <a:lnTo>
                      <a:pt x="342" y="7"/>
                    </a:lnTo>
                    <a:lnTo>
                      <a:pt x="346" y="7"/>
                    </a:lnTo>
                    <a:lnTo>
                      <a:pt x="350" y="7"/>
                    </a:lnTo>
                    <a:lnTo>
                      <a:pt x="354" y="7"/>
                    </a:lnTo>
                    <a:lnTo>
                      <a:pt x="357" y="7"/>
                    </a:lnTo>
                    <a:lnTo>
                      <a:pt x="361" y="7"/>
                    </a:lnTo>
                    <a:lnTo>
                      <a:pt x="365" y="7"/>
                    </a:lnTo>
                    <a:lnTo>
                      <a:pt x="372" y="3"/>
                    </a:lnTo>
                    <a:lnTo>
                      <a:pt x="376" y="3"/>
                    </a:lnTo>
                    <a:lnTo>
                      <a:pt x="380" y="3"/>
                    </a:lnTo>
                    <a:lnTo>
                      <a:pt x="384" y="3"/>
                    </a:lnTo>
                    <a:lnTo>
                      <a:pt x="380" y="3"/>
                    </a:lnTo>
                    <a:lnTo>
                      <a:pt x="384" y="7"/>
                    </a:lnTo>
                    <a:lnTo>
                      <a:pt x="387" y="7"/>
                    </a:lnTo>
                    <a:lnTo>
                      <a:pt x="384" y="3"/>
                    </a:lnTo>
                    <a:lnTo>
                      <a:pt x="387" y="3"/>
                    </a:lnTo>
                    <a:lnTo>
                      <a:pt x="384" y="3"/>
                    </a:lnTo>
                    <a:lnTo>
                      <a:pt x="387" y="3"/>
                    </a:lnTo>
                    <a:lnTo>
                      <a:pt x="391" y="3"/>
                    </a:lnTo>
                    <a:lnTo>
                      <a:pt x="395" y="3"/>
                    </a:lnTo>
                    <a:lnTo>
                      <a:pt x="391" y="3"/>
                    </a:lnTo>
                    <a:lnTo>
                      <a:pt x="395" y="3"/>
                    </a:lnTo>
                    <a:lnTo>
                      <a:pt x="399" y="7"/>
                    </a:lnTo>
                    <a:lnTo>
                      <a:pt x="399" y="3"/>
                    </a:lnTo>
                    <a:lnTo>
                      <a:pt x="402" y="3"/>
                    </a:lnTo>
                    <a:lnTo>
                      <a:pt x="406" y="3"/>
                    </a:lnTo>
                    <a:lnTo>
                      <a:pt x="410" y="3"/>
                    </a:lnTo>
                    <a:lnTo>
                      <a:pt x="414" y="3"/>
                    </a:lnTo>
                    <a:lnTo>
                      <a:pt x="414" y="7"/>
                    </a:lnTo>
                    <a:lnTo>
                      <a:pt x="410" y="7"/>
                    </a:lnTo>
                    <a:lnTo>
                      <a:pt x="406" y="7"/>
                    </a:lnTo>
                    <a:lnTo>
                      <a:pt x="410" y="7"/>
                    </a:lnTo>
                    <a:lnTo>
                      <a:pt x="414" y="7"/>
                    </a:lnTo>
                    <a:lnTo>
                      <a:pt x="417" y="7"/>
                    </a:lnTo>
                    <a:lnTo>
                      <a:pt x="414" y="7"/>
                    </a:lnTo>
                    <a:lnTo>
                      <a:pt x="417" y="7"/>
                    </a:lnTo>
                    <a:lnTo>
                      <a:pt x="421" y="7"/>
                    </a:lnTo>
                    <a:lnTo>
                      <a:pt x="421" y="11"/>
                    </a:lnTo>
                    <a:lnTo>
                      <a:pt x="417" y="11"/>
                    </a:lnTo>
                    <a:lnTo>
                      <a:pt x="414" y="11"/>
                    </a:lnTo>
                    <a:lnTo>
                      <a:pt x="417" y="11"/>
                    </a:lnTo>
                    <a:lnTo>
                      <a:pt x="421" y="11"/>
                    </a:lnTo>
                    <a:lnTo>
                      <a:pt x="425" y="11"/>
                    </a:lnTo>
                    <a:lnTo>
                      <a:pt x="429" y="11"/>
                    </a:lnTo>
                    <a:lnTo>
                      <a:pt x="432" y="11"/>
                    </a:lnTo>
                    <a:lnTo>
                      <a:pt x="436" y="11"/>
                    </a:lnTo>
                    <a:lnTo>
                      <a:pt x="440" y="11"/>
                    </a:lnTo>
                    <a:lnTo>
                      <a:pt x="444" y="11"/>
                    </a:lnTo>
                    <a:lnTo>
                      <a:pt x="447" y="11"/>
                    </a:lnTo>
                    <a:lnTo>
                      <a:pt x="451" y="11"/>
                    </a:lnTo>
                    <a:lnTo>
                      <a:pt x="451" y="15"/>
                    </a:lnTo>
                    <a:lnTo>
                      <a:pt x="447" y="15"/>
                    </a:lnTo>
                    <a:lnTo>
                      <a:pt x="444" y="15"/>
                    </a:lnTo>
                    <a:lnTo>
                      <a:pt x="440" y="15"/>
                    </a:lnTo>
                    <a:lnTo>
                      <a:pt x="436" y="19"/>
                    </a:lnTo>
                    <a:lnTo>
                      <a:pt x="432" y="19"/>
                    </a:lnTo>
                    <a:lnTo>
                      <a:pt x="429" y="19"/>
                    </a:lnTo>
                    <a:lnTo>
                      <a:pt x="421" y="19"/>
                    </a:lnTo>
                    <a:lnTo>
                      <a:pt x="417" y="19"/>
                    </a:lnTo>
                    <a:lnTo>
                      <a:pt x="414" y="19"/>
                    </a:lnTo>
                    <a:lnTo>
                      <a:pt x="410" y="19"/>
                    </a:lnTo>
                    <a:lnTo>
                      <a:pt x="410" y="22"/>
                    </a:lnTo>
                    <a:lnTo>
                      <a:pt x="406" y="22"/>
                    </a:lnTo>
                    <a:lnTo>
                      <a:pt x="402" y="22"/>
                    </a:lnTo>
                    <a:lnTo>
                      <a:pt x="399" y="22"/>
                    </a:lnTo>
                    <a:lnTo>
                      <a:pt x="402" y="22"/>
                    </a:lnTo>
                    <a:lnTo>
                      <a:pt x="399" y="22"/>
                    </a:lnTo>
                    <a:lnTo>
                      <a:pt x="395" y="22"/>
                    </a:lnTo>
                    <a:lnTo>
                      <a:pt x="391" y="22"/>
                    </a:lnTo>
                    <a:lnTo>
                      <a:pt x="387" y="22"/>
                    </a:lnTo>
                    <a:lnTo>
                      <a:pt x="384" y="22"/>
                    </a:lnTo>
                    <a:lnTo>
                      <a:pt x="380" y="22"/>
                    </a:lnTo>
                    <a:lnTo>
                      <a:pt x="376" y="22"/>
                    </a:lnTo>
                    <a:lnTo>
                      <a:pt x="372" y="22"/>
                    </a:lnTo>
                    <a:lnTo>
                      <a:pt x="376" y="22"/>
                    </a:lnTo>
                    <a:lnTo>
                      <a:pt x="380" y="22"/>
                    </a:lnTo>
                    <a:lnTo>
                      <a:pt x="384" y="22"/>
                    </a:lnTo>
                    <a:lnTo>
                      <a:pt x="380" y="22"/>
                    </a:lnTo>
                    <a:lnTo>
                      <a:pt x="376" y="22"/>
                    </a:lnTo>
                    <a:lnTo>
                      <a:pt x="372" y="22"/>
                    </a:lnTo>
                    <a:lnTo>
                      <a:pt x="369" y="22"/>
                    </a:lnTo>
                    <a:lnTo>
                      <a:pt x="365" y="22"/>
                    </a:lnTo>
                    <a:lnTo>
                      <a:pt x="361" y="22"/>
                    </a:lnTo>
                    <a:lnTo>
                      <a:pt x="354" y="22"/>
                    </a:lnTo>
                    <a:lnTo>
                      <a:pt x="350" y="22"/>
                    </a:lnTo>
                    <a:lnTo>
                      <a:pt x="346" y="22"/>
                    </a:lnTo>
                    <a:lnTo>
                      <a:pt x="338" y="26"/>
                    </a:lnTo>
                    <a:lnTo>
                      <a:pt x="335" y="26"/>
                    </a:lnTo>
                    <a:lnTo>
                      <a:pt x="335" y="22"/>
                    </a:lnTo>
                    <a:lnTo>
                      <a:pt x="331" y="22"/>
                    </a:lnTo>
                    <a:lnTo>
                      <a:pt x="327" y="22"/>
                    </a:lnTo>
                    <a:lnTo>
                      <a:pt x="323" y="22"/>
                    </a:lnTo>
                    <a:lnTo>
                      <a:pt x="327" y="22"/>
                    </a:lnTo>
                    <a:lnTo>
                      <a:pt x="331" y="22"/>
                    </a:lnTo>
                    <a:lnTo>
                      <a:pt x="335" y="26"/>
                    </a:lnTo>
                    <a:lnTo>
                      <a:pt x="331" y="26"/>
                    </a:lnTo>
                    <a:lnTo>
                      <a:pt x="327" y="26"/>
                    </a:lnTo>
                    <a:lnTo>
                      <a:pt x="331" y="26"/>
                    </a:lnTo>
                    <a:lnTo>
                      <a:pt x="335" y="26"/>
                    </a:lnTo>
                    <a:lnTo>
                      <a:pt x="338" y="26"/>
                    </a:lnTo>
                    <a:lnTo>
                      <a:pt x="342" y="26"/>
                    </a:lnTo>
                    <a:lnTo>
                      <a:pt x="346" y="26"/>
                    </a:lnTo>
                    <a:lnTo>
                      <a:pt x="354" y="26"/>
                    </a:lnTo>
                    <a:lnTo>
                      <a:pt x="357" y="26"/>
                    </a:lnTo>
                    <a:lnTo>
                      <a:pt x="361" y="26"/>
                    </a:lnTo>
                    <a:lnTo>
                      <a:pt x="365" y="26"/>
                    </a:lnTo>
                    <a:lnTo>
                      <a:pt x="361" y="26"/>
                    </a:lnTo>
                    <a:lnTo>
                      <a:pt x="357" y="26"/>
                    </a:lnTo>
                    <a:lnTo>
                      <a:pt x="354" y="26"/>
                    </a:lnTo>
                    <a:lnTo>
                      <a:pt x="350" y="26"/>
                    </a:lnTo>
                    <a:lnTo>
                      <a:pt x="346" y="26"/>
                    </a:lnTo>
                    <a:lnTo>
                      <a:pt x="342" y="26"/>
                    </a:lnTo>
                    <a:lnTo>
                      <a:pt x="338" y="30"/>
                    </a:lnTo>
                    <a:lnTo>
                      <a:pt x="335" y="30"/>
                    </a:lnTo>
                    <a:lnTo>
                      <a:pt x="331" y="30"/>
                    </a:lnTo>
                    <a:lnTo>
                      <a:pt x="327" y="30"/>
                    </a:lnTo>
                    <a:lnTo>
                      <a:pt x="320" y="30"/>
                    </a:lnTo>
                    <a:lnTo>
                      <a:pt x="312" y="30"/>
                    </a:lnTo>
                    <a:lnTo>
                      <a:pt x="308" y="30"/>
                    </a:lnTo>
                    <a:lnTo>
                      <a:pt x="312" y="30"/>
                    </a:lnTo>
                    <a:lnTo>
                      <a:pt x="316" y="30"/>
                    </a:lnTo>
                    <a:lnTo>
                      <a:pt x="312" y="30"/>
                    </a:lnTo>
                    <a:lnTo>
                      <a:pt x="312" y="34"/>
                    </a:lnTo>
                    <a:lnTo>
                      <a:pt x="312" y="30"/>
                    </a:lnTo>
                    <a:lnTo>
                      <a:pt x="316" y="30"/>
                    </a:lnTo>
                    <a:lnTo>
                      <a:pt x="320" y="30"/>
                    </a:lnTo>
                    <a:lnTo>
                      <a:pt x="327" y="30"/>
                    </a:lnTo>
                    <a:lnTo>
                      <a:pt x="331" y="30"/>
                    </a:lnTo>
                    <a:lnTo>
                      <a:pt x="335" y="30"/>
                    </a:lnTo>
                    <a:lnTo>
                      <a:pt x="338" y="30"/>
                    </a:lnTo>
                    <a:lnTo>
                      <a:pt x="342" y="30"/>
                    </a:lnTo>
                    <a:lnTo>
                      <a:pt x="346" y="30"/>
                    </a:lnTo>
                    <a:lnTo>
                      <a:pt x="350" y="30"/>
                    </a:lnTo>
                    <a:lnTo>
                      <a:pt x="354" y="26"/>
                    </a:lnTo>
                    <a:lnTo>
                      <a:pt x="357" y="26"/>
                    </a:lnTo>
                    <a:lnTo>
                      <a:pt x="365" y="26"/>
                    </a:lnTo>
                    <a:lnTo>
                      <a:pt x="369" y="26"/>
                    </a:lnTo>
                    <a:lnTo>
                      <a:pt x="372" y="26"/>
                    </a:lnTo>
                    <a:lnTo>
                      <a:pt x="376" y="26"/>
                    </a:lnTo>
                    <a:lnTo>
                      <a:pt x="380" y="26"/>
                    </a:lnTo>
                    <a:lnTo>
                      <a:pt x="384" y="26"/>
                    </a:lnTo>
                    <a:lnTo>
                      <a:pt x="391" y="26"/>
                    </a:lnTo>
                    <a:lnTo>
                      <a:pt x="395" y="26"/>
                    </a:lnTo>
                    <a:lnTo>
                      <a:pt x="399" y="26"/>
                    </a:lnTo>
                    <a:lnTo>
                      <a:pt x="395" y="26"/>
                    </a:lnTo>
                    <a:lnTo>
                      <a:pt x="391" y="26"/>
                    </a:lnTo>
                    <a:lnTo>
                      <a:pt x="391" y="30"/>
                    </a:lnTo>
                    <a:lnTo>
                      <a:pt x="387" y="30"/>
                    </a:lnTo>
                    <a:lnTo>
                      <a:pt x="384" y="30"/>
                    </a:lnTo>
                    <a:lnTo>
                      <a:pt x="380" y="30"/>
                    </a:lnTo>
                    <a:lnTo>
                      <a:pt x="376" y="30"/>
                    </a:lnTo>
                    <a:lnTo>
                      <a:pt x="372" y="30"/>
                    </a:lnTo>
                    <a:lnTo>
                      <a:pt x="369" y="30"/>
                    </a:lnTo>
                    <a:lnTo>
                      <a:pt x="365" y="34"/>
                    </a:lnTo>
                    <a:lnTo>
                      <a:pt x="361" y="34"/>
                    </a:lnTo>
                    <a:lnTo>
                      <a:pt x="357" y="34"/>
                    </a:lnTo>
                    <a:lnTo>
                      <a:pt x="354" y="34"/>
                    </a:lnTo>
                    <a:lnTo>
                      <a:pt x="350" y="34"/>
                    </a:lnTo>
                    <a:lnTo>
                      <a:pt x="346" y="37"/>
                    </a:lnTo>
                    <a:lnTo>
                      <a:pt x="342" y="37"/>
                    </a:lnTo>
                    <a:lnTo>
                      <a:pt x="338" y="37"/>
                    </a:lnTo>
                    <a:lnTo>
                      <a:pt x="331" y="37"/>
                    </a:lnTo>
                    <a:lnTo>
                      <a:pt x="331" y="41"/>
                    </a:lnTo>
                    <a:lnTo>
                      <a:pt x="327" y="41"/>
                    </a:lnTo>
                    <a:lnTo>
                      <a:pt x="323" y="41"/>
                    </a:lnTo>
                    <a:lnTo>
                      <a:pt x="320" y="41"/>
                    </a:lnTo>
                    <a:lnTo>
                      <a:pt x="320" y="45"/>
                    </a:lnTo>
                    <a:lnTo>
                      <a:pt x="316" y="45"/>
                    </a:lnTo>
                    <a:lnTo>
                      <a:pt x="312" y="45"/>
                    </a:lnTo>
                    <a:lnTo>
                      <a:pt x="308" y="45"/>
                    </a:lnTo>
                    <a:lnTo>
                      <a:pt x="305" y="45"/>
                    </a:lnTo>
                    <a:lnTo>
                      <a:pt x="308" y="45"/>
                    </a:lnTo>
                    <a:lnTo>
                      <a:pt x="308" y="41"/>
                    </a:lnTo>
                    <a:lnTo>
                      <a:pt x="305" y="41"/>
                    </a:lnTo>
                    <a:lnTo>
                      <a:pt x="301" y="41"/>
                    </a:lnTo>
                    <a:lnTo>
                      <a:pt x="297" y="41"/>
                    </a:lnTo>
                    <a:lnTo>
                      <a:pt x="301" y="41"/>
                    </a:lnTo>
                    <a:lnTo>
                      <a:pt x="305" y="41"/>
                    </a:lnTo>
                    <a:lnTo>
                      <a:pt x="305" y="45"/>
                    </a:lnTo>
                    <a:lnTo>
                      <a:pt x="308" y="45"/>
                    </a:lnTo>
                    <a:lnTo>
                      <a:pt x="312" y="45"/>
                    </a:lnTo>
                    <a:lnTo>
                      <a:pt x="308" y="45"/>
                    </a:lnTo>
                    <a:lnTo>
                      <a:pt x="305" y="45"/>
                    </a:lnTo>
                    <a:lnTo>
                      <a:pt x="301" y="45"/>
                    </a:lnTo>
                    <a:lnTo>
                      <a:pt x="297" y="45"/>
                    </a:lnTo>
                    <a:lnTo>
                      <a:pt x="293" y="45"/>
                    </a:lnTo>
                    <a:lnTo>
                      <a:pt x="290" y="45"/>
                    </a:lnTo>
                    <a:lnTo>
                      <a:pt x="290" y="49"/>
                    </a:lnTo>
                    <a:lnTo>
                      <a:pt x="286" y="49"/>
                    </a:lnTo>
                    <a:lnTo>
                      <a:pt x="282" y="49"/>
                    </a:lnTo>
                    <a:lnTo>
                      <a:pt x="282" y="45"/>
                    </a:lnTo>
                    <a:lnTo>
                      <a:pt x="278" y="45"/>
                    </a:lnTo>
                    <a:lnTo>
                      <a:pt x="275" y="45"/>
                    </a:lnTo>
                    <a:lnTo>
                      <a:pt x="271" y="45"/>
                    </a:lnTo>
                    <a:lnTo>
                      <a:pt x="275" y="45"/>
                    </a:lnTo>
                    <a:lnTo>
                      <a:pt x="278" y="45"/>
                    </a:lnTo>
                    <a:lnTo>
                      <a:pt x="278" y="49"/>
                    </a:lnTo>
                    <a:lnTo>
                      <a:pt x="282" y="49"/>
                    </a:lnTo>
                    <a:lnTo>
                      <a:pt x="278" y="49"/>
                    </a:lnTo>
                    <a:lnTo>
                      <a:pt x="275" y="49"/>
                    </a:lnTo>
                    <a:lnTo>
                      <a:pt x="278" y="49"/>
                    </a:lnTo>
                    <a:lnTo>
                      <a:pt x="282" y="49"/>
                    </a:lnTo>
                    <a:lnTo>
                      <a:pt x="286" y="49"/>
                    </a:lnTo>
                    <a:lnTo>
                      <a:pt x="290" y="49"/>
                    </a:lnTo>
                    <a:lnTo>
                      <a:pt x="293" y="49"/>
                    </a:lnTo>
                    <a:lnTo>
                      <a:pt x="297" y="49"/>
                    </a:lnTo>
                    <a:lnTo>
                      <a:pt x="301" y="49"/>
                    </a:lnTo>
                    <a:lnTo>
                      <a:pt x="305" y="49"/>
                    </a:lnTo>
                    <a:lnTo>
                      <a:pt x="301" y="49"/>
                    </a:lnTo>
                    <a:lnTo>
                      <a:pt x="297" y="49"/>
                    </a:lnTo>
                    <a:lnTo>
                      <a:pt x="293" y="49"/>
                    </a:lnTo>
                    <a:lnTo>
                      <a:pt x="290" y="49"/>
                    </a:lnTo>
                    <a:lnTo>
                      <a:pt x="290" y="52"/>
                    </a:lnTo>
                    <a:lnTo>
                      <a:pt x="293" y="49"/>
                    </a:lnTo>
                    <a:lnTo>
                      <a:pt x="293" y="52"/>
                    </a:lnTo>
                    <a:lnTo>
                      <a:pt x="297" y="52"/>
                    </a:lnTo>
                    <a:lnTo>
                      <a:pt x="293" y="52"/>
                    </a:lnTo>
                    <a:lnTo>
                      <a:pt x="290" y="52"/>
                    </a:lnTo>
                    <a:lnTo>
                      <a:pt x="286" y="52"/>
                    </a:lnTo>
                    <a:lnTo>
                      <a:pt x="282" y="52"/>
                    </a:lnTo>
                    <a:lnTo>
                      <a:pt x="278" y="52"/>
                    </a:lnTo>
                    <a:lnTo>
                      <a:pt x="275" y="56"/>
                    </a:lnTo>
                    <a:lnTo>
                      <a:pt x="275" y="52"/>
                    </a:lnTo>
                    <a:lnTo>
                      <a:pt x="271" y="52"/>
                    </a:lnTo>
                    <a:lnTo>
                      <a:pt x="267" y="52"/>
                    </a:lnTo>
                    <a:lnTo>
                      <a:pt x="263" y="52"/>
                    </a:lnTo>
                    <a:lnTo>
                      <a:pt x="260" y="52"/>
                    </a:lnTo>
                    <a:lnTo>
                      <a:pt x="256" y="52"/>
                    </a:lnTo>
                    <a:lnTo>
                      <a:pt x="252" y="52"/>
                    </a:lnTo>
                    <a:lnTo>
                      <a:pt x="248" y="52"/>
                    </a:lnTo>
                    <a:lnTo>
                      <a:pt x="252" y="52"/>
                    </a:lnTo>
                    <a:lnTo>
                      <a:pt x="248" y="52"/>
                    </a:lnTo>
                    <a:lnTo>
                      <a:pt x="245" y="52"/>
                    </a:lnTo>
                    <a:lnTo>
                      <a:pt x="241" y="52"/>
                    </a:lnTo>
                    <a:lnTo>
                      <a:pt x="237" y="52"/>
                    </a:lnTo>
                    <a:lnTo>
                      <a:pt x="233" y="52"/>
                    </a:lnTo>
                    <a:lnTo>
                      <a:pt x="237" y="52"/>
                    </a:lnTo>
                    <a:lnTo>
                      <a:pt x="241" y="52"/>
                    </a:lnTo>
                    <a:lnTo>
                      <a:pt x="245" y="52"/>
                    </a:lnTo>
                    <a:lnTo>
                      <a:pt x="248" y="52"/>
                    </a:lnTo>
                    <a:lnTo>
                      <a:pt x="252" y="52"/>
                    </a:lnTo>
                    <a:lnTo>
                      <a:pt x="256" y="52"/>
                    </a:lnTo>
                    <a:lnTo>
                      <a:pt x="260" y="52"/>
                    </a:lnTo>
                    <a:lnTo>
                      <a:pt x="260" y="56"/>
                    </a:lnTo>
                    <a:lnTo>
                      <a:pt x="256" y="56"/>
                    </a:lnTo>
                    <a:lnTo>
                      <a:pt x="252" y="56"/>
                    </a:lnTo>
                    <a:lnTo>
                      <a:pt x="248" y="56"/>
                    </a:lnTo>
                    <a:lnTo>
                      <a:pt x="245" y="56"/>
                    </a:lnTo>
                    <a:lnTo>
                      <a:pt x="241" y="56"/>
                    </a:lnTo>
                    <a:lnTo>
                      <a:pt x="237" y="56"/>
                    </a:lnTo>
                    <a:lnTo>
                      <a:pt x="233" y="56"/>
                    </a:lnTo>
                    <a:lnTo>
                      <a:pt x="230" y="56"/>
                    </a:lnTo>
                    <a:lnTo>
                      <a:pt x="233" y="56"/>
                    </a:lnTo>
                    <a:lnTo>
                      <a:pt x="233" y="60"/>
                    </a:lnTo>
                    <a:lnTo>
                      <a:pt x="230" y="60"/>
                    </a:lnTo>
                    <a:lnTo>
                      <a:pt x="226" y="60"/>
                    </a:lnTo>
                    <a:lnTo>
                      <a:pt x="222" y="60"/>
                    </a:lnTo>
                    <a:lnTo>
                      <a:pt x="218" y="60"/>
                    </a:lnTo>
                    <a:lnTo>
                      <a:pt x="214" y="56"/>
                    </a:lnTo>
                    <a:lnTo>
                      <a:pt x="211" y="56"/>
                    </a:lnTo>
                    <a:lnTo>
                      <a:pt x="207" y="56"/>
                    </a:lnTo>
                    <a:lnTo>
                      <a:pt x="203" y="56"/>
                    </a:lnTo>
                    <a:lnTo>
                      <a:pt x="199" y="56"/>
                    </a:lnTo>
                    <a:lnTo>
                      <a:pt x="203" y="56"/>
                    </a:lnTo>
                    <a:lnTo>
                      <a:pt x="207" y="56"/>
                    </a:lnTo>
                    <a:lnTo>
                      <a:pt x="211" y="56"/>
                    </a:lnTo>
                    <a:lnTo>
                      <a:pt x="214" y="56"/>
                    </a:lnTo>
                    <a:lnTo>
                      <a:pt x="214" y="60"/>
                    </a:lnTo>
                    <a:lnTo>
                      <a:pt x="218" y="60"/>
                    </a:lnTo>
                    <a:lnTo>
                      <a:pt x="214" y="60"/>
                    </a:lnTo>
                    <a:lnTo>
                      <a:pt x="211" y="60"/>
                    </a:lnTo>
                    <a:lnTo>
                      <a:pt x="207" y="60"/>
                    </a:lnTo>
                    <a:lnTo>
                      <a:pt x="203" y="60"/>
                    </a:lnTo>
                    <a:lnTo>
                      <a:pt x="199" y="60"/>
                    </a:lnTo>
                    <a:lnTo>
                      <a:pt x="196" y="56"/>
                    </a:lnTo>
                    <a:lnTo>
                      <a:pt x="196" y="60"/>
                    </a:lnTo>
                    <a:lnTo>
                      <a:pt x="199" y="60"/>
                    </a:lnTo>
                    <a:lnTo>
                      <a:pt x="196" y="60"/>
                    </a:lnTo>
                    <a:lnTo>
                      <a:pt x="192" y="60"/>
                    </a:lnTo>
                    <a:lnTo>
                      <a:pt x="188" y="60"/>
                    </a:lnTo>
                    <a:lnTo>
                      <a:pt x="184" y="60"/>
                    </a:lnTo>
                    <a:lnTo>
                      <a:pt x="188" y="60"/>
                    </a:lnTo>
                    <a:lnTo>
                      <a:pt x="192" y="60"/>
                    </a:lnTo>
                    <a:lnTo>
                      <a:pt x="196" y="60"/>
                    </a:lnTo>
                    <a:lnTo>
                      <a:pt x="192" y="60"/>
                    </a:lnTo>
                    <a:lnTo>
                      <a:pt x="196" y="60"/>
                    </a:lnTo>
                    <a:lnTo>
                      <a:pt x="199" y="60"/>
                    </a:lnTo>
                    <a:lnTo>
                      <a:pt x="207" y="60"/>
                    </a:lnTo>
                    <a:lnTo>
                      <a:pt x="211" y="60"/>
                    </a:lnTo>
                    <a:lnTo>
                      <a:pt x="214" y="60"/>
                    </a:lnTo>
                    <a:lnTo>
                      <a:pt x="218" y="60"/>
                    </a:lnTo>
                    <a:lnTo>
                      <a:pt x="222" y="60"/>
                    </a:lnTo>
                    <a:lnTo>
                      <a:pt x="226" y="60"/>
                    </a:lnTo>
                    <a:lnTo>
                      <a:pt x="230" y="60"/>
                    </a:lnTo>
                    <a:lnTo>
                      <a:pt x="233" y="60"/>
                    </a:lnTo>
                    <a:lnTo>
                      <a:pt x="237" y="60"/>
                    </a:lnTo>
                    <a:lnTo>
                      <a:pt x="241" y="60"/>
                    </a:lnTo>
                    <a:lnTo>
                      <a:pt x="237" y="64"/>
                    </a:lnTo>
                    <a:lnTo>
                      <a:pt x="233" y="64"/>
                    </a:lnTo>
                    <a:lnTo>
                      <a:pt x="237" y="64"/>
                    </a:lnTo>
                    <a:lnTo>
                      <a:pt x="241" y="64"/>
                    </a:lnTo>
                    <a:lnTo>
                      <a:pt x="237" y="64"/>
                    </a:lnTo>
                    <a:lnTo>
                      <a:pt x="233" y="64"/>
                    </a:lnTo>
                    <a:lnTo>
                      <a:pt x="230" y="64"/>
                    </a:lnTo>
                    <a:lnTo>
                      <a:pt x="222" y="64"/>
                    </a:lnTo>
                    <a:lnTo>
                      <a:pt x="218" y="64"/>
                    </a:lnTo>
                    <a:lnTo>
                      <a:pt x="214" y="64"/>
                    </a:lnTo>
                    <a:lnTo>
                      <a:pt x="214" y="60"/>
                    </a:lnTo>
                    <a:lnTo>
                      <a:pt x="211" y="64"/>
                    </a:lnTo>
                    <a:lnTo>
                      <a:pt x="207" y="64"/>
                    </a:lnTo>
                    <a:lnTo>
                      <a:pt x="203" y="64"/>
                    </a:lnTo>
                    <a:lnTo>
                      <a:pt x="199" y="64"/>
                    </a:lnTo>
                    <a:lnTo>
                      <a:pt x="196" y="64"/>
                    </a:lnTo>
                    <a:lnTo>
                      <a:pt x="196" y="60"/>
                    </a:lnTo>
                    <a:lnTo>
                      <a:pt x="192" y="64"/>
                    </a:lnTo>
                    <a:lnTo>
                      <a:pt x="192" y="60"/>
                    </a:lnTo>
                    <a:lnTo>
                      <a:pt x="188" y="60"/>
                    </a:lnTo>
                    <a:lnTo>
                      <a:pt x="181" y="64"/>
                    </a:lnTo>
                    <a:lnTo>
                      <a:pt x="184" y="64"/>
                    </a:lnTo>
                    <a:lnTo>
                      <a:pt x="188" y="64"/>
                    </a:lnTo>
                    <a:lnTo>
                      <a:pt x="192" y="64"/>
                    </a:lnTo>
                    <a:lnTo>
                      <a:pt x="196" y="64"/>
                    </a:lnTo>
                    <a:lnTo>
                      <a:pt x="199" y="64"/>
                    </a:lnTo>
                    <a:lnTo>
                      <a:pt x="203" y="64"/>
                    </a:lnTo>
                    <a:lnTo>
                      <a:pt x="207" y="64"/>
                    </a:lnTo>
                    <a:lnTo>
                      <a:pt x="211" y="64"/>
                    </a:lnTo>
                    <a:lnTo>
                      <a:pt x="214" y="64"/>
                    </a:lnTo>
                    <a:lnTo>
                      <a:pt x="211" y="64"/>
                    </a:lnTo>
                    <a:lnTo>
                      <a:pt x="207" y="64"/>
                    </a:lnTo>
                    <a:lnTo>
                      <a:pt x="203" y="64"/>
                    </a:lnTo>
                    <a:lnTo>
                      <a:pt x="199" y="64"/>
                    </a:lnTo>
                    <a:lnTo>
                      <a:pt x="196" y="64"/>
                    </a:lnTo>
                    <a:lnTo>
                      <a:pt x="192" y="64"/>
                    </a:lnTo>
                    <a:lnTo>
                      <a:pt x="188" y="64"/>
                    </a:lnTo>
                    <a:lnTo>
                      <a:pt x="184" y="64"/>
                    </a:lnTo>
                    <a:lnTo>
                      <a:pt x="181" y="64"/>
                    </a:lnTo>
                    <a:lnTo>
                      <a:pt x="177" y="64"/>
                    </a:lnTo>
                    <a:lnTo>
                      <a:pt x="173" y="64"/>
                    </a:lnTo>
                    <a:lnTo>
                      <a:pt x="169" y="64"/>
                    </a:lnTo>
                    <a:lnTo>
                      <a:pt x="173" y="64"/>
                    </a:lnTo>
                    <a:lnTo>
                      <a:pt x="177" y="64"/>
                    </a:lnTo>
                    <a:lnTo>
                      <a:pt x="181" y="64"/>
                    </a:lnTo>
                    <a:lnTo>
                      <a:pt x="184" y="64"/>
                    </a:lnTo>
                    <a:lnTo>
                      <a:pt x="188" y="64"/>
                    </a:lnTo>
                    <a:lnTo>
                      <a:pt x="184" y="67"/>
                    </a:lnTo>
                    <a:lnTo>
                      <a:pt x="181" y="67"/>
                    </a:lnTo>
                    <a:lnTo>
                      <a:pt x="184" y="67"/>
                    </a:lnTo>
                    <a:lnTo>
                      <a:pt x="188" y="67"/>
                    </a:lnTo>
                    <a:lnTo>
                      <a:pt x="188" y="64"/>
                    </a:lnTo>
                    <a:lnTo>
                      <a:pt x="192" y="64"/>
                    </a:lnTo>
                    <a:lnTo>
                      <a:pt x="196" y="64"/>
                    </a:lnTo>
                    <a:lnTo>
                      <a:pt x="199" y="64"/>
                    </a:lnTo>
                    <a:lnTo>
                      <a:pt x="203" y="64"/>
                    </a:lnTo>
                    <a:lnTo>
                      <a:pt x="207" y="64"/>
                    </a:lnTo>
                    <a:lnTo>
                      <a:pt x="211" y="64"/>
                    </a:lnTo>
                    <a:lnTo>
                      <a:pt x="218" y="64"/>
                    </a:lnTo>
                    <a:lnTo>
                      <a:pt x="222" y="64"/>
                    </a:lnTo>
                    <a:lnTo>
                      <a:pt x="218" y="67"/>
                    </a:lnTo>
                    <a:lnTo>
                      <a:pt x="214" y="67"/>
                    </a:lnTo>
                    <a:lnTo>
                      <a:pt x="211" y="67"/>
                    </a:lnTo>
                    <a:lnTo>
                      <a:pt x="214" y="67"/>
                    </a:lnTo>
                    <a:lnTo>
                      <a:pt x="218" y="67"/>
                    </a:lnTo>
                    <a:lnTo>
                      <a:pt x="226" y="67"/>
                    </a:lnTo>
                    <a:lnTo>
                      <a:pt x="230" y="67"/>
                    </a:lnTo>
                    <a:lnTo>
                      <a:pt x="233" y="67"/>
                    </a:lnTo>
                    <a:lnTo>
                      <a:pt x="237" y="67"/>
                    </a:lnTo>
                    <a:lnTo>
                      <a:pt x="237" y="71"/>
                    </a:lnTo>
                    <a:lnTo>
                      <a:pt x="233" y="71"/>
                    </a:lnTo>
                    <a:lnTo>
                      <a:pt x="237" y="71"/>
                    </a:lnTo>
                    <a:lnTo>
                      <a:pt x="233" y="71"/>
                    </a:lnTo>
                    <a:lnTo>
                      <a:pt x="230" y="71"/>
                    </a:lnTo>
                    <a:lnTo>
                      <a:pt x="226" y="71"/>
                    </a:lnTo>
                    <a:lnTo>
                      <a:pt x="218" y="71"/>
                    </a:lnTo>
                    <a:lnTo>
                      <a:pt x="214" y="71"/>
                    </a:lnTo>
                    <a:lnTo>
                      <a:pt x="211" y="71"/>
                    </a:lnTo>
                    <a:lnTo>
                      <a:pt x="207" y="71"/>
                    </a:lnTo>
                    <a:lnTo>
                      <a:pt x="211" y="71"/>
                    </a:lnTo>
                    <a:lnTo>
                      <a:pt x="214" y="71"/>
                    </a:lnTo>
                    <a:lnTo>
                      <a:pt x="214" y="75"/>
                    </a:lnTo>
                    <a:lnTo>
                      <a:pt x="218" y="75"/>
                    </a:lnTo>
                    <a:lnTo>
                      <a:pt x="222" y="75"/>
                    </a:lnTo>
                    <a:lnTo>
                      <a:pt x="226" y="75"/>
                    </a:lnTo>
                    <a:lnTo>
                      <a:pt x="230" y="75"/>
                    </a:lnTo>
                    <a:lnTo>
                      <a:pt x="233" y="75"/>
                    </a:lnTo>
                    <a:lnTo>
                      <a:pt x="230" y="75"/>
                    </a:lnTo>
                    <a:lnTo>
                      <a:pt x="226" y="75"/>
                    </a:lnTo>
                    <a:lnTo>
                      <a:pt x="226" y="79"/>
                    </a:lnTo>
                    <a:lnTo>
                      <a:pt x="222" y="79"/>
                    </a:lnTo>
                    <a:lnTo>
                      <a:pt x="218" y="79"/>
                    </a:lnTo>
                    <a:lnTo>
                      <a:pt x="214" y="79"/>
                    </a:lnTo>
                    <a:lnTo>
                      <a:pt x="214" y="75"/>
                    </a:lnTo>
                    <a:lnTo>
                      <a:pt x="214" y="79"/>
                    </a:lnTo>
                    <a:lnTo>
                      <a:pt x="211" y="79"/>
                    </a:lnTo>
                    <a:lnTo>
                      <a:pt x="207" y="75"/>
                    </a:lnTo>
                    <a:lnTo>
                      <a:pt x="203" y="79"/>
                    </a:lnTo>
                    <a:lnTo>
                      <a:pt x="207" y="79"/>
                    </a:lnTo>
                    <a:lnTo>
                      <a:pt x="214" y="79"/>
                    </a:lnTo>
                    <a:lnTo>
                      <a:pt x="218" y="79"/>
                    </a:lnTo>
                    <a:lnTo>
                      <a:pt x="222" y="79"/>
                    </a:lnTo>
                    <a:lnTo>
                      <a:pt x="218" y="79"/>
                    </a:lnTo>
                    <a:lnTo>
                      <a:pt x="218" y="82"/>
                    </a:lnTo>
                    <a:lnTo>
                      <a:pt x="214" y="79"/>
                    </a:lnTo>
                    <a:lnTo>
                      <a:pt x="211" y="79"/>
                    </a:lnTo>
                    <a:lnTo>
                      <a:pt x="211" y="82"/>
                    </a:lnTo>
                    <a:lnTo>
                      <a:pt x="207" y="82"/>
                    </a:lnTo>
                    <a:lnTo>
                      <a:pt x="203" y="82"/>
                    </a:lnTo>
                    <a:lnTo>
                      <a:pt x="199" y="82"/>
                    </a:lnTo>
                    <a:lnTo>
                      <a:pt x="196" y="82"/>
                    </a:lnTo>
                    <a:lnTo>
                      <a:pt x="188" y="82"/>
                    </a:lnTo>
                    <a:lnTo>
                      <a:pt x="184" y="82"/>
                    </a:lnTo>
                    <a:lnTo>
                      <a:pt x="181" y="82"/>
                    </a:lnTo>
                    <a:lnTo>
                      <a:pt x="177" y="82"/>
                    </a:lnTo>
                    <a:lnTo>
                      <a:pt x="181" y="82"/>
                    </a:lnTo>
                    <a:lnTo>
                      <a:pt x="184" y="82"/>
                    </a:lnTo>
                    <a:lnTo>
                      <a:pt x="184" y="86"/>
                    </a:lnTo>
                    <a:lnTo>
                      <a:pt x="188" y="86"/>
                    </a:lnTo>
                    <a:lnTo>
                      <a:pt x="184" y="86"/>
                    </a:lnTo>
                    <a:lnTo>
                      <a:pt x="184" y="90"/>
                    </a:lnTo>
                    <a:lnTo>
                      <a:pt x="181" y="90"/>
                    </a:lnTo>
                    <a:lnTo>
                      <a:pt x="173" y="90"/>
                    </a:lnTo>
                    <a:lnTo>
                      <a:pt x="169" y="90"/>
                    </a:lnTo>
                    <a:lnTo>
                      <a:pt x="166" y="90"/>
                    </a:lnTo>
                    <a:lnTo>
                      <a:pt x="162" y="90"/>
                    </a:lnTo>
                    <a:lnTo>
                      <a:pt x="158" y="90"/>
                    </a:lnTo>
                    <a:lnTo>
                      <a:pt x="154" y="90"/>
                    </a:lnTo>
                    <a:lnTo>
                      <a:pt x="154" y="94"/>
                    </a:lnTo>
                    <a:lnTo>
                      <a:pt x="147" y="90"/>
                    </a:lnTo>
                    <a:lnTo>
                      <a:pt x="143" y="90"/>
                    </a:lnTo>
                    <a:lnTo>
                      <a:pt x="139" y="90"/>
                    </a:lnTo>
                    <a:lnTo>
                      <a:pt x="136" y="90"/>
                    </a:lnTo>
                    <a:lnTo>
                      <a:pt x="132" y="90"/>
                    </a:lnTo>
                    <a:lnTo>
                      <a:pt x="128" y="90"/>
                    </a:lnTo>
                    <a:lnTo>
                      <a:pt x="128" y="86"/>
                    </a:lnTo>
                    <a:lnTo>
                      <a:pt x="124" y="86"/>
                    </a:lnTo>
                    <a:lnTo>
                      <a:pt x="128" y="86"/>
                    </a:lnTo>
                    <a:lnTo>
                      <a:pt x="128" y="90"/>
                    </a:lnTo>
                    <a:lnTo>
                      <a:pt x="124" y="90"/>
                    </a:lnTo>
                    <a:lnTo>
                      <a:pt x="128" y="90"/>
                    </a:lnTo>
                    <a:lnTo>
                      <a:pt x="132" y="90"/>
                    </a:lnTo>
                    <a:lnTo>
                      <a:pt x="136" y="90"/>
                    </a:lnTo>
                    <a:lnTo>
                      <a:pt x="132" y="90"/>
                    </a:lnTo>
                    <a:lnTo>
                      <a:pt x="128" y="90"/>
                    </a:lnTo>
                    <a:lnTo>
                      <a:pt x="124" y="90"/>
                    </a:lnTo>
                    <a:lnTo>
                      <a:pt x="121" y="90"/>
                    </a:lnTo>
                    <a:lnTo>
                      <a:pt x="121" y="94"/>
                    </a:lnTo>
                    <a:lnTo>
                      <a:pt x="124" y="94"/>
                    </a:lnTo>
                    <a:lnTo>
                      <a:pt x="128" y="94"/>
                    </a:lnTo>
                    <a:lnTo>
                      <a:pt x="132" y="94"/>
                    </a:lnTo>
                    <a:lnTo>
                      <a:pt x="136" y="94"/>
                    </a:lnTo>
                    <a:lnTo>
                      <a:pt x="139" y="94"/>
                    </a:lnTo>
                    <a:lnTo>
                      <a:pt x="143" y="94"/>
                    </a:lnTo>
                    <a:lnTo>
                      <a:pt x="147" y="94"/>
                    </a:lnTo>
                    <a:lnTo>
                      <a:pt x="151" y="94"/>
                    </a:lnTo>
                    <a:lnTo>
                      <a:pt x="147" y="94"/>
                    </a:lnTo>
                    <a:lnTo>
                      <a:pt x="151" y="94"/>
                    </a:lnTo>
                    <a:lnTo>
                      <a:pt x="154" y="94"/>
                    </a:lnTo>
                    <a:lnTo>
                      <a:pt x="158" y="94"/>
                    </a:lnTo>
                    <a:lnTo>
                      <a:pt x="162" y="94"/>
                    </a:lnTo>
                    <a:lnTo>
                      <a:pt x="166" y="94"/>
                    </a:lnTo>
                    <a:lnTo>
                      <a:pt x="169" y="94"/>
                    </a:lnTo>
                    <a:lnTo>
                      <a:pt x="166" y="94"/>
                    </a:lnTo>
                    <a:lnTo>
                      <a:pt x="166" y="97"/>
                    </a:lnTo>
                    <a:lnTo>
                      <a:pt x="162" y="97"/>
                    </a:lnTo>
                    <a:lnTo>
                      <a:pt x="166" y="97"/>
                    </a:lnTo>
                    <a:lnTo>
                      <a:pt x="169" y="97"/>
                    </a:lnTo>
                    <a:lnTo>
                      <a:pt x="173" y="97"/>
                    </a:lnTo>
                    <a:lnTo>
                      <a:pt x="177" y="97"/>
                    </a:lnTo>
                    <a:lnTo>
                      <a:pt x="181" y="97"/>
                    </a:lnTo>
                    <a:lnTo>
                      <a:pt x="184" y="97"/>
                    </a:lnTo>
                    <a:lnTo>
                      <a:pt x="188" y="97"/>
                    </a:lnTo>
                    <a:lnTo>
                      <a:pt x="188" y="101"/>
                    </a:lnTo>
                    <a:lnTo>
                      <a:pt x="184" y="101"/>
                    </a:lnTo>
                    <a:lnTo>
                      <a:pt x="181" y="105"/>
                    </a:lnTo>
                    <a:lnTo>
                      <a:pt x="177" y="105"/>
                    </a:lnTo>
                    <a:lnTo>
                      <a:pt x="173" y="105"/>
                    </a:lnTo>
                    <a:lnTo>
                      <a:pt x="173" y="101"/>
                    </a:lnTo>
                    <a:lnTo>
                      <a:pt x="169" y="105"/>
                    </a:lnTo>
                    <a:lnTo>
                      <a:pt x="166" y="105"/>
                    </a:lnTo>
                    <a:lnTo>
                      <a:pt x="166" y="109"/>
                    </a:lnTo>
                    <a:lnTo>
                      <a:pt x="162" y="109"/>
                    </a:lnTo>
                    <a:lnTo>
                      <a:pt x="158" y="109"/>
                    </a:lnTo>
                    <a:lnTo>
                      <a:pt x="154" y="109"/>
                    </a:lnTo>
                    <a:lnTo>
                      <a:pt x="151" y="109"/>
                    </a:lnTo>
                    <a:lnTo>
                      <a:pt x="147" y="109"/>
                    </a:lnTo>
                    <a:lnTo>
                      <a:pt x="143" y="109"/>
                    </a:lnTo>
                    <a:lnTo>
                      <a:pt x="139" y="109"/>
                    </a:lnTo>
                    <a:lnTo>
                      <a:pt x="136" y="109"/>
                    </a:lnTo>
                    <a:lnTo>
                      <a:pt x="139" y="109"/>
                    </a:lnTo>
                    <a:lnTo>
                      <a:pt x="139" y="105"/>
                    </a:lnTo>
                    <a:lnTo>
                      <a:pt x="143" y="105"/>
                    </a:lnTo>
                    <a:lnTo>
                      <a:pt x="139" y="105"/>
                    </a:lnTo>
                    <a:lnTo>
                      <a:pt x="136" y="105"/>
                    </a:lnTo>
                    <a:lnTo>
                      <a:pt x="132" y="105"/>
                    </a:lnTo>
                    <a:lnTo>
                      <a:pt x="128" y="105"/>
                    </a:lnTo>
                    <a:lnTo>
                      <a:pt x="124" y="105"/>
                    </a:lnTo>
                    <a:lnTo>
                      <a:pt x="121" y="105"/>
                    </a:lnTo>
                    <a:lnTo>
                      <a:pt x="121" y="101"/>
                    </a:lnTo>
                    <a:lnTo>
                      <a:pt x="124" y="101"/>
                    </a:lnTo>
                    <a:lnTo>
                      <a:pt x="121" y="101"/>
                    </a:lnTo>
                    <a:lnTo>
                      <a:pt x="117" y="101"/>
                    </a:lnTo>
                    <a:lnTo>
                      <a:pt x="113" y="101"/>
                    </a:lnTo>
                    <a:lnTo>
                      <a:pt x="109" y="97"/>
                    </a:lnTo>
                    <a:lnTo>
                      <a:pt x="109" y="101"/>
                    </a:lnTo>
                    <a:lnTo>
                      <a:pt x="113" y="101"/>
                    </a:lnTo>
                    <a:lnTo>
                      <a:pt x="117" y="101"/>
                    </a:lnTo>
                    <a:lnTo>
                      <a:pt x="121" y="101"/>
                    </a:lnTo>
                    <a:lnTo>
                      <a:pt x="121" y="105"/>
                    </a:lnTo>
                    <a:lnTo>
                      <a:pt x="117" y="105"/>
                    </a:lnTo>
                    <a:lnTo>
                      <a:pt x="121" y="105"/>
                    </a:lnTo>
                    <a:lnTo>
                      <a:pt x="117" y="105"/>
                    </a:lnTo>
                    <a:lnTo>
                      <a:pt x="113" y="105"/>
                    </a:lnTo>
                    <a:lnTo>
                      <a:pt x="109" y="105"/>
                    </a:lnTo>
                    <a:lnTo>
                      <a:pt x="106" y="105"/>
                    </a:lnTo>
                    <a:lnTo>
                      <a:pt x="106" y="101"/>
                    </a:lnTo>
                    <a:lnTo>
                      <a:pt x="102" y="101"/>
                    </a:lnTo>
                    <a:lnTo>
                      <a:pt x="98" y="101"/>
                    </a:lnTo>
                    <a:lnTo>
                      <a:pt x="102" y="101"/>
                    </a:lnTo>
                    <a:lnTo>
                      <a:pt x="102" y="105"/>
                    </a:lnTo>
                    <a:lnTo>
                      <a:pt x="98" y="105"/>
                    </a:lnTo>
                    <a:lnTo>
                      <a:pt x="94" y="105"/>
                    </a:lnTo>
                    <a:lnTo>
                      <a:pt x="90" y="105"/>
                    </a:lnTo>
                    <a:lnTo>
                      <a:pt x="90" y="101"/>
                    </a:lnTo>
                    <a:lnTo>
                      <a:pt x="87" y="101"/>
                    </a:lnTo>
                    <a:lnTo>
                      <a:pt x="87" y="105"/>
                    </a:lnTo>
                    <a:lnTo>
                      <a:pt x="83" y="105"/>
                    </a:lnTo>
                    <a:lnTo>
                      <a:pt x="79" y="105"/>
                    </a:lnTo>
                    <a:lnTo>
                      <a:pt x="75" y="105"/>
                    </a:lnTo>
                    <a:lnTo>
                      <a:pt x="75" y="101"/>
                    </a:lnTo>
                    <a:lnTo>
                      <a:pt x="75" y="105"/>
                    </a:lnTo>
                    <a:lnTo>
                      <a:pt x="79" y="105"/>
                    </a:lnTo>
                    <a:lnTo>
                      <a:pt x="83" y="105"/>
                    </a:lnTo>
                    <a:lnTo>
                      <a:pt x="83" y="109"/>
                    </a:lnTo>
                    <a:lnTo>
                      <a:pt x="79" y="109"/>
                    </a:lnTo>
                    <a:lnTo>
                      <a:pt x="75" y="109"/>
                    </a:lnTo>
                    <a:lnTo>
                      <a:pt x="72" y="109"/>
                    </a:lnTo>
                    <a:lnTo>
                      <a:pt x="68" y="109"/>
                    </a:lnTo>
                    <a:lnTo>
                      <a:pt x="68" y="105"/>
                    </a:lnTo>
                    <a:lnTo>
                      <a:pt x="64" y="105"/>
                    </a:lnTo>
                    <a:lnTo>
                      <a:pt x="60" y="105"/>
                    </a:lnTo>
                    <a:lnTo>
                      <a:pt x="57" y="105"/>
                    </a:lnTo>
                    <a:lnTo>
                      <a:pt x="53" y="105"/>
                    </a:lnTo>
                    <a:lnTo>
                      <a:pt x="57" y="105"/>
                    </a:lnTo>
                    <a:lnTo>
                      <a:pt x="49" y="101"/>
                    </a:lnTo>
                    <a:lnTo>
                      <a:pt x="53" y="101"/>
                    </a:lnTo>
                    <a:lnTo>
                      <a:pt x="53" y="105"/>
                    </a:lnTo>
                    <a:lnTo>
                      <a:pt x="49" y="105"/>
                    </a:lnTo>
                    <a:lnTo>
                      <a:pt x="45" y="105"/>
                    </a:lnTo>
                    <a:lnTo>
                      <a:pt x="42" y="105"/>
                    </a:lnTo>
                    <a:lnTo>
                      <a:pt x="38" y="105"/>
                    </a:lnTo>
                    <a:lnTo>
                      <a:pt x="38" y="101"/>
                    </a:lnTo>
                    <a:lnTo>
                      <a:pt x="34" y="101"/>
                    </a:lnTo>
                    <a:lnTo>
                      <a:pt x="34" y="105"/>
                    </a:lnTo>
                    <a:lnTo>
                      <a:pt x="38" y="105"/>
                    </a:lnTo>
                    <a:lnTo>
                      <a:pt x="34" y="105"/>
                    </a:lnTo>
                    <a:lnTo>
                      <a:pt x="30" y="105"/>
                    </a:lnTo>
                    <a:lnTo>
                      <a:pt x="27" y="105"/>
                    </a:lnTo>
                    <a:lnTo>
                      <a:pt x="23" y="105"/>
                    </a:lnTo>
                    <a:lnTo>
                      <a:pt x="19" y="105"/>
                    </a:lnTo>
                    <a:lnTo>
                      <a:pt x="23" y="105"/>
                    </a:lnTo>
                    <a:lnTo>
                      <a:pt x="19" y="101"/>
                    </a:lnTo>
                    <a:lnTo>
                      <a:pt x="19" y="97"/>
                    </a:lnTo>
                    <a:lnTo>
                      <a:pt x="15" y="101"/>
                    </a:lnTo>
                    <a:lnTo>
                      <a:pt x="19" y="101"/>
                    </a:lnTo>
                    <a:lnTo>
                      <a:pt x="19" y="105"/>
                    </a:lnTo>
                    <a:lnTo>
                      <a:pt x="15" y="105"/>
                    </a:lnTo>
                    <a:lnTo>
                      <a:pt x="19" y="105"/>
                    </a:lnTo>
                    <a:lnTo>
                      <a:pt x="19" y="101"/>
                    </a:lnTo>
                    <a:lnTo>
                      <a:pt x="15" y="101"/>
                    </a:lnTo>
                    <a:lnTo>
                      <a:pt x="15" y="105"/>
                    </a:lnTo>
                    <a:lnTo>
                      <a:pt x="12" y="105"/>
                    </a:lnTo>
                    <a:lnTo>
                      <a:pt x="8" y="105"/>
                    </a:lnTo>
                    <a:lnTo>
                      <a:pt x="4" y="105"/>
                    </a:lnTo>
                    <a:lnTo>
                      <a:pt x="0" y="105"/>
                    </a:lnTo>
                    <a:lnTo>
                      <a:pt x="4" y="101"/>
                    </a:lnTo>
                    <a:lnTo>
                      <a:pt x="4" y="97"/>
                    </a:lnTo>
                    <a:lnTo>
                      <a:pt x="8" y="97"/>
                    </a:lnTo>
                    <a:lnTo>
                      <a:pt x="12" y="97"/>
                    </a:lnTo>
                    <a:lnTo>
                      <a:pt x="15" y="97"/>
                    </a:lnTo>
                    <a:lnTo>
                      <a:pt x="19" y="94"/>
                    </a:lnTo>
                    <a:lnTo>
                      <a:pt x="23" y="94"/>
                    </a:lnTo>
                    <a:lnTo>
                      <a:pt x="27" y="94"/>
                    </a:lnTo>
                    <a:lnTo>
                      <a:pt x="34" y="94"/>
                    </a:lnTo>
                    <a:lnTo>
                      <a:pt x="38" y="94"/>
                    </a:lnTo>
                    <a:lnTo>
                      <a:pt x="42" y="94"/>
                    </a:lnTo>
                    <a:lnTo>
                      <a:pt x="45" y="94"/>
                    </a:lnTo>
                    <a:lnTo>
                      <a:pt x="49" y="94"/>
                    </a:lnTo>
                    <a:lnTo>
                      <a:pt x="45" y="94"/>
                    </a:lnTo>
                    <a:lnTo>
                      <a:pt x="42" y="94"/>
                    </a:lnTo>
                    <a:lnTo>
                      <a:pt x="45" y="94"/>
                    </a:lnTo>
                    <a:lnTo>
                      <a:pt x="42" y="94"/>
                    </a:lnTo>
                    <a:lnTo>
                      <a:pt x="42" y="90"/>
                    </a:lnTo>
                    <a:lnTo>
                      <a:pt x="38" y="90"/>
                    </a:lnTo>
                    <a:lnTo>
                      <a:pt x="42" y="90"/>
                    </a:lnTo>
                    <a:lnTo>
                      <a:pt x="45" y="90"/>
                    </a:lnTo>
                    <a:lnTo>
                      <a:pt x="42" y="90"/>
                    </a:lnTo>
                    <a:lnTo>
                      <a:pt x="38" y="90"/>
                    </a:lnTo>
                    <a:lnTo>
                      <a:pt x="34" y="90"/>
                    </a:lnTo>
                    <a:lnTo>
                      <a:pt x="30" y="90"/>
                    </a:lnTo>
                    <a:lnTo>
                      <a:pt x="34" y="90"/>
                    </a:lnTo>
                    <a:lnTo>
                      <a:pt x="34" y="86"/>
                    </a:lnTo>
                    <a:lnTo>
                      <a:pt x="30" y="86"/>
                    </a:lnTo>
                    <a:lnTo>
                      <a:pt x="27" y="86"/>
                    </a:lnTo>
                    <a:lnTo>
                      <a:pt x="23" y="86"/>
                    </a:lnTo>
                    <a:lnTo>
                      <a:pt x="27" y="86"/>
                    </a:lnTo>
                    <a:lnTo>
                      <a:pt x="27" y="82"/>
                    </a:lnTo>
                    <a:lnTo>
                      <a:pt x="30" y="82"/>
                    </a:lnTo>
                    <a:lnTo>
                      <a:pt x="34" y="82"/>
                    </a:lnTo>
                    <a:lnTo>
                      <a:pt x="38" y="82"/>
                    </a:lnTo>
                    <a:lnTo>
                      <a:pt x="42" y="82"/>
                    </a:lnTo>
                    <a:lnTo>
                      <a:pt x="45" y="82"/>
                    </a:lnTo>
                    <a:lnTo>
                      <a:pt x="49" y="82"/>
                    </a:lnTo>
                    <a:lnTo>
                      <a:pt x="53" y="82"/>
                    </a:lnTo>
                    <a:lnTo>
                      <a:pt x="57" y="82"/>
                    </a:lnTo>
                    <a:lnTo>
                      <a:pt x="60" y="86"/>
                    </a:lnTo>
                    <a:lnTo>
                      <a:pt x="64" y="90"/>
                    </a:lnTo>
                    <a:lnTo>
                      <a:pt x="68" y="90"/>
                    </a:lnTo>
                    <a:lnTo>
                      <a:pt x="72" y="90"/>
                    </a:lnTo>
                    <a:lnTo>
                      <a:pt x="75" y="90"/>
                    </a:lnTo>
                    <a:lnTo>
                      <a:pt x="79" y="90"/>
                    </a:lnTo>
                    <a:lnTo>
                      <a:pt x="83" y="90"/>
                    </a:lnTo>
                    <a:lnTo>
                      <a:pt x="79" y="90"/>
                    </a:lnTo>
                    <a:lnTo>
                      <a:pt x="83" y="90"/>
                    </a:lnTo>
                    <a:lnTo>
                      <a:pt x="87" y="90"/>
                    </a:lnTo>
                    <a:lnTo>
                      <a:pt x="90" y="90"/>
                    </a:lnTo>
                    <a:lnTo>
                      <a:pt x="94" y="90"/>
                    </a:lnTo>
                    <a:lnTo>
                      <a:pt x="98" y="90"/>
                    </a:lnTo>
                    <a:lnTo>
                      <a:pt x="94" y="90"/>
                    </a:lnTo>
                    <a:lnTo>
                      <a:pt x="98" y="90"/>
                    </a:lnTo>
                    <a:lnTo>
                      <a:pt x="102" y="90"/>
                    </a:lnTo>
                    <a:lnTo>
                      <a:pt x="102" y="86"/>
                    </a:lnTo>
                    <a:lnTo>
                      <a:pt x="106" y="86"/>
                    </a:lnTo>
                    <a:lnTo>
                      <a:pt x="109" y="86"/>
                    </a:lnTo>
                    <a:lnTo>
                      <a:pt x="113" y="82"/>
                    </a:lnTo>
                    <a:lnTo>
                      <a:pt x="113" y="79"/>
                    </a:lnTo>
                    <a:lnTo>
                      <a:pt x="117" y="79"/>
                    </a:lnTo>
                    <a:lnTo>
                      <a:pt x="113" y="79"/>
                    </a:lnTo>
                    <a:lnTo>
                      <a:pt x="109" y="79"/>
                    </a:lnTo>
                    <a:lnTo>
                      <a:pt x="109" y="82"/>
                    </a:lnTo>
                    <a:lnTo>
                      <a:pt x="106" y="82"/>
                    </a:lnTo>
                    <a:lnTo>
                      <a:pt x="106" y="86"/>
                    </a:lnTo>
                    <a:lnTo>
                      <a:pt x="102" y="86"/>
                    </a:lnTo>
                    <a:lnTo>
                      <a:pt x="98" y="86"/>
                    </a:lnTo>
                    <a:lnTo>
                      <a:pt x="94" y="86"/>
                    </a:lnTo>
                    <a:lnTo>
                      <a:pt x="94" y="90"/>
                    </a:lnTo>
                    <a:lnTo>
                      <a:pt x="90" y="90"/>
                    </a:lnTo>
                    <a:lnTo>
                      <a:pt x="87" y="90"/>
                    </a:lnTo>
                    <a:lnTo>
                      <a:pt x="83" y="86"/>
                    </a:lnTo>
                    <a:lnTo>
                      <a:pt x="83" y="90"/>
                    </a:lnTo>
                    <a:lnTo>
                      <a:pt x="79" y="90"/>
                    </a:lnTo>
                    <a:lnTo>
                      <a:pt x="75" y="86"/>
                    </a:lnTo>
                    <a:lnTo>
                      <a:pt x="79" y="86"/>
                    </a:lnTo>
                    <a:lnTo>
                      <a:pt x="83" y="86"/>
                    </a:lnTo>
                    <a:lnTo>
                      <a:pt x="79" y="86"/>
                    </a:lnTo>
                    <a:lnTo>
                      <a:pt x="75" y="86"/>
                    </a:lnTo>
                    <a:lnTo>
                      <a:pt x="72" y="86"/>
                    </a:lnTo>
                    <a:lnTo>
                      <a:pt x="68" y="86"/>
                    </a:lnTo>
                    <a:lnTo>
                      <a:pt x="72" y="82"/>
                    </a:lnTo>
                    <a:lnTo>
                      <a:pt x="75" y="82"/>
                    </a:lnTo>
                    <a:lnTo>
                      <a:pt x="72" y="82"/>
                    </a:lnTo>
                    <a:lnTo>
                      <a:pt x="68" y="82"/>
                    </a:lnTo>
                    <a:lnTo>
                      <a:pt x="72" y="82"/>
                    </a:lnTo>
                    <a:lnTo>
                      <a:pt x="75" y="82"/>
                    </a:lnTo>
                    <a:lnTo>
                      <a:pt x="79" y="82"/>
                    </a:lnTo>
                    <a:lnTo>
                      <a:pt x="83" y="82"/>
                    </a:lnTo>
                    <a:lnTo>
                      <a:pt x="87" y="82"/>
                    </a:lnTo>
                    <a:lnTo>
                      <a:pt x="83" y="82"/>
                    </a:lnTo>
                    <a:lnTo>
                      <a:pt x="79" y="82"/>
                    </a:lnTo>
                    <a:lnTo>
                      <a:pt x="75" y="82"/>
                    </a:lnTo>
                    <a:lnTo>
                      <a:pt x="72" y="82"/>
                    </a:lnTo>
                    <a:lnTo>
                      <a:pt x="68" y="82"/>
                    </a:lnTo>
                    <a:lnTo>
                      <a:pt x="64" y="82"/>
                    </a:lnTo>
                    <a:lnTo>
                      <a:pt x="68" y="82"/>
                    </a:lnTo>
                    <a:lnTo>
                      <a:pt x="72" y="79"/>
                    </a:lnTo>
                    <a:lnTo>
                      <a:pt x="75" y="79"/>
                    </a:lnTo>
                    <a:lnTo>
                      <a:pt x="79" y="79"/>
                    </a:lnTo>
                    <a:lnTo>
                      <a:pt x="83" y="79"/>
                    </a:lnTo>
                    <a:lnTo>
                      <a:pt x="87" y="79"/>
                    </a:lnTo>
                    <a:lnTo>
                      <a:pt x="83" y="79"/>
                    </a:lnTo>
                    <a:lnTo>
                      <a:pt x="79" y="79"/>
                    </a:lnTo>
                    <a:lnTo>
                      <a:pt x="75" y="79"/>
                    </a:lnTo>
                    <a:lnTo>
                      <a:pt x="72" y="79"/>
                    </a:lnTo>
                    <a:lnTo>
                      <a:pt x="75" y="79"/>
                    </a:lnTo>
                    <a:lnTo>
                      <a:pt x="79" y="79"/>
                    </a:lnTo>
                    <a:lnTo>
                      <a:pt x="83" y="79"/>
                    </a:lnTo>
                    <a:lnTo>
                      <a:pt x="87" y="79"/>
                    </a:lnTo>
                    <a:lnTo>
                      <a:pt x="83" y="79"/>
                    </a:lnTo>
                    <a:lnTo>
                      <a:pt x="79" y="79"/>
                    </a:lnTo>
                    <a:lnTo>
                      <a:pt x="75" y="79"/>
                    </a:lnTo>
                    <a:lnTo>
                      <a:pt x="79" y="75"/>
                    </a:lnTo>
                    <a:lnTo>
                      <a:pt x="83" y="75"/>
                    </a:lnTo>
                    <a:lnTo>
                      <a:pt x="79" y="75"/>
                    </a:lnTo>
                    <a:lnTo>
                      <a:pt x="75" y="75"/>
                    </a:lnTo>
                    <a:lnTo>
                      <a:pt x="79" y="71"/>
                    </a:lnTo>
                    <a:lnTo>
                      <a:pt x="75" y="71"/>
                    </a:lnTo>
                    <a:lnTo>
                      <a:pt x="75" y="75"/>
                    </a:lnTo>
                    <a:lnTo>
                      <a:pt x="72" y="79"/>
                    </a:lnTo>
                    <a:lnTo>
                      <a:pt x="68" y="79"/>
                    </a:lnTo>
                    <a:lnTo>
                      <a:pt x="64" y="79"/>
                    </a:lnTo>
                    <a:lnTo>
                      <a:pt x="60" y="79"/>
                    </a:lnTo>
                    <a:lnTo>
                      <a:pt x="57" y="79"/>
                    </a:lnTo>
                    <a:lnTo>
                      <a:pt x="53" y="79"/>
                    </a:lnTo>
                    <a:lnTo>
                      <a:pt x="57" y="79"/>
                    </a:lnTo>
                    <a:lnTo>
                      <a:pt x="60" y="79"/>
                    </a:lnTo>
                    <a:lnTo>
                      <a:pt x="60" y="75"/>
                    </a:lnTo>
                    <a:lnTo>
                      <a:pt x="57" y="75"/>
                    </a:lnTo>
                    <a:lnTo>
                      <a:pt x="57" y="79"/>
                    </a:lnTo>
                    <a:lnTo>
                      <a:pt x="53" y="79"/>
                    </a:lnTo>
                    <a:lnTo>
                      <a:pt x="49" y="79"/>
                    </a:lnTo>
                    <a:lnTo>
                      <a:pt x="45" y="79"/>
                    </a:lnTo>
                    <a:lnTo>
                      <a:pt x="42" y="79"/>
                    </a:lnTo>
                    <a:lnTo>
                      <a:pt x="38" y="79"/>
                    </a:lnTo>
                    <a:lnTo>
                      <a:pt x="34" y="79"/>
                    </a:lnTo>
                    <a:lnTo>
                      <a:pt x="38" y="79"/>
                    </a:lnTo>
                    <a:lnTo>
                      <a:pt x="42" y="79"/>
                    </a:lnTo>
                    <a:lnTo>
                      <a:pt x="38" y="79"/>
                    </a:lnTo>
                    <a:lnTo>
                      <a:pt x="34" y="79"/>
                    </a:lnTo>
                    <a:lnTo>
                      <a:pt x="34" y="75"/>
                    </a:lnTo>
                    <a:lnTo>
                      <a:pt x="38" y="71"/>
                    </a:lnTo>
                    <a:lnTo>
                      <a:pt x="42" y="71"/>
                    </a:lnTo>
                    <a:lnTo>
                      <a:pt x="45" y="71"/>
                    </a:lnTo>
                    <a:lnTo>
                      <a:pt x="42" y="71"/>
                    </a:lnTo>
                    <a:lnTo>
                      <a:pt x="45" y="71"/>
                    </a:lnTo>
                    <a:lnTo>
                      <a:pt x="45" y="67"/>
                    </a:lnTo>
                    <a:lnTo>
                      <a:pt x="49" y="67"/>
                    </a:lnTo>
                    <a:lnTo>
                      <a:pt x="53" y="67"/>
                    </a:lnTo>
                    <a:lnTo>
                      <a:pt x="57" y="67"/>
                    </a:lnTo>
                    <a:lnTo>
                      <a:pt x="64" y="67"/>
                    </a:lnTo>
                    <a:lnTo>
                      <a:pt x="68" y="67"/>
                    </a:lnTo>
                    <a:lnTo>
                      <a:pt x="72" y="67"/>
                    </a:lnTo>
                    <a:lnTo>
                      <a:pt x="75" y="67"/>
                    </a:lnTo>
                    <a:lnTo>
                      <a:pt x="79" y="67"/>
                    </a:lnTo>
                    <a:lnTo>
                      <a:pt x="83" y="67"/>
                    </a:lnTo>
                    <a:lnTo>
                      <a:pt x="87" y="67"/>
                    </a:lnTo>
                    <a:lnTo>
                      <a:pt x="94" y="67"/>
                    </a:lnTo>
                    <a:lnTo>
                      <a:pt x="98" y="67"/>
                    </a:lnTo>
                    <a:lnTo>
                      <a:pt x="102" y="67"/>
                    </a:lnTo>
                    <a:lnTo>
                      <a:pt x="106" y="71"/>
                    </a:lnTo>
                    <a:lnTo>
                      <a:pt x="109" y="71"/>
                    </a:lnTo>
                    <a:lnTo>
                      <a:pt x="113" y="71"/>
                    </a:lnTo>
                    <a:lnTo>
                      <a:pt x="117" y="71"/>
                    </a:lnTo>
                    <a:lnTo>
                      <a:pt x="113" y="71"/>
                    </a:lnTo>
                    <a:lnTo>
                      <a:pt x="113" y="67"/>
                    </a:lnTo>
                    <a:lnTo>
                      <a:pt x="117" y="67"/>
                    </a:lnTo>
                    <a:lnTo>
                      <a:pt x="117" y="71"/>
                    </a:lnTo>
                    <a:lnTo>
                      <a:pt x="117" y="67"/>
                    </a:lnTo>
                    <a:lnTo>
                      <a:pt x="113" y="67"/>
                    </a:lnTo>
                    <a:lnTo>
                      <a:pt x="109" y="67"/>
                    </a:lnTo>
                    <a:lnTo>
                      <a:pt x="106" y="67"/>
                    </a:lnTo>
                    <a:lnTo>
                      <a:pt x="102" y="67"/>
                    </a:lnTo>
                    <a:lnTo>
                      <a:pt x="106" y="67"/>
                    </a:lnTo>
                    <a:lnTo>
                      <a:pt x="109" y="67"/>
                    </a:lnTo>
                    <a:lnTo>
                      <a:pt x="113" y="67"/>
                    </a:lnTo>
                    <a:lnTo>
                      <a:pt x="117" y="67"/>
                    </a:lnTo>
                    <a:lnTo>
                      <a:pt x="121" y="67"/>
                    </a:lnTo>
                    <a:lnTo>
                      <a:pt x="124" y="67"/>
                    </a:lnTo>
                    <a:lnTo>
                      <a:pt x="128" y="67"/>
                    </a:lnTo>
                    <a:lnTo>
                      <a:pt x="124" y="67"/>
                    </a:lnTo>
                    <a:lnTo>
                      <a:pt x="128" y="64"/>
                    </a:lnTo>
                    <a:lnTo>
                      <a:pt x="132" y="64"/>
                    </a:lnTo>
                    <a:lnTo>
                      <a:pt x="128" y="64"/>
                    </a:lnTo>
                    <a:lnTo>
                      <a:pt x="124" y="64"/>
                    </a:lnTo>
                    <a:lnTo>
                      <a:pt x="121" y="64"/>
                    </a:lnTo>
                    <a:lnTo>
                      <a:pt x="121" y="67"/>
                    </a:lnTo>
                    <a:lnTo>
                      <a:pt x="117" y="67"/>
                    </a:lnTo>
                    <a:lnTo>
                      <a:pt x="113" y="67"/>
                    </a:lnTo>
                    <a:lnTo>
                      <a:pt x="109" y="67"/>
                    </a:lnTo>
                    <a:lnTo>
                      <a:pt x="106" y="67"/>
                    </a:lnTo>
                    <a:lnTo>
                      <a:pt x="102" y="67"/>
                    </a:lnTo>
                    <a:lnTo>
                      <a:pt x="98" y="67"/>
                    </a:lnTo>
                    <a:lnTo>
                      <a:pt x="94" y="67"/>
                    </a:lnTo>
                    <a:lnTo>
                      <a:pt x="90" y="67"/>
                    </a:lnTo>
                    <a:lnTo>
                      <a:pt x="87" y="67"/>
                    </a:lnTo>
                    <a:lnTo>
                      <a:pt x="87" y="64"/>
                    </a:lnTo>
                    <a:lnTo>
                      <a:pt x="83" y="64"/>
                    </a:lnTo>
                    <a:lnTo>
                      <a:pt x="79" y="64"/>
                    </a:lnTo>
                    <a:lnTo>
                      <a:pt x="83" y="64"/>
                    </a:lnTo>
                    <a:lnTo>
                      <a:pt x="87" y="64"/>
                    </a:lnTo>
                    <a:lnTo>
                      <a:pt x="90" y="64"/>
                    </a:lnTo>
                    <a:lnTo>
                      <a:pt x="94" y="64"/>
                    </a:lnTo>
                    <a:lnTo>
                      <a:pt x="98" y="64"/>
                    </a:lnTo>
                    <a:lnTo>
                      <a:pt x="102" y="64"/>
                    </a:lnTo>
                    <a:lnTo>
                      <a:pt x="98" y="64"/>
                    </a:lnTo>
                    <a:lnTo>
                      <a:pt x="94" y="64"/>
                    </a:lnTo>
                    <a:lnTo>
                      <a:pt x="90" y="64"/>
                    </a:lnTo>
                    <a:lnTo>
                      <a:pt x="90" y="60"/>
                    </a:lnTo>
                    <a:lnTo>
                      <a:pt x="90" y="64"/>
                    </a:lnTo>
                    <a:lnTo>
                      <a:pt x="87" y="64"/>
                    </a:lnTo>
                    <a:lnTo>
                      <a:pt x="87" y="60"/>
                    </a:lnTo>
                    <a:lnTo>
                      <a:pt x="83" y="60"/>
                    </a:lnTo>
                    <a:lnTo>
                      <a:pt x="79" y="56"/>
                    </a:lnTo>
                    <a:lnTo>
                      <a:pt x="75" y="56"/>
                    </a:lnTo>
                    <a:lnTo>
                      <a:pt x="72" y="56"/>
                    </a:lnTo>
                    <a:lnTo>
                      <a:pt x="68" y="52"/>
                    </a:lnTo>
                    <a:lnTo>
                      <a:pt x="64" y="52"/>
                    </a:lnTo>
                    <a:lnTo>
                      <a:pt x="60" y="52"/>
                    </a:lnTo>
                    <a:lnTo>
                      <a:pt x="57" y="52"/>
                    </a:lnTo>
                    <a:lnTo>
                      <a:pt x="53" y="52"/>
                    </a:lnTo>
                    <a:lnTo>
                      <a:pt x="53" y="49"/>
                    </a:lnTo>
                    <a:lnTo>
                      <a:pt x="57" y="49"/>
                    </a:lnTo>
                    <a:lnTo>
                      <a:pt x="60" y="49"/>
                    </a:lnTo>
                    <a:lnTo>
                      <a:pt x="64" y="49"/>
                    </a:lnTo>
                    <a:lnTo>
                      <a:pt x="68" y="49"/>
                    </a:lnTo>
                    <a:lnTo>
                      <a:pt x="68" y="52"/>
                    </a:lnTo>
                    <a:lnTo>
                      <a:pt x="72" y="52"/>
                    </a:lnTo>
                    <a:lnTo>
                      <a:pt x="72" y="49"/>
                    </a:lnTo>
                    <a:lnTo>
                      <a:pt x="68" y="49"/>
                    </a:lnTo>
                    <a:lnTo>
                      <a:pt x="64" y="49"/>
                    </a:lnTo>
                    <a:lnTo>
                      <a:pt x="57" y="49"/>
                    </a:lnTo>
                    <a:lnTo>
                      <a:pt x="53" y="49"/>
                    </a:lnTo>
                    <a:lnTo>
                      <a:pt x="49" y="49"/>
                    </a:lnTo>
                    <a:lnTo>
                      <a:pt x="49" y="45"/>
                    </a:lnTo>
                    <a:lnTo>
                      <a:pt x="53" y="45"/>
                    </a:lnTo>
                    <a:lnTo>
                      <a:pt x="57" y="45"/>
                    </a:lnTo>
                    <a:lnTo>
                      <a:pt x="60" y="45"/>
                    </a:lnTo>
                    <a:lnTo>
                      <a:pt x="64" y="45"/>
                    </a:lnTo>
                    <a:lnTo>
                      <a:pt x="68" y="45"/>
                    </a:lnTo>
                    <a:lnTo>
                      <a:pt x="72" y="45"/>
                    </a:lnTo>
                    <a:lnTo>
                      <a:pt x="75" y="45"/>
                    </a:lnTo>
                    <a:lnTo>
                      <a:pt x="79" y="45"/>
                    </a:lnTo>
                    <a:lnTo>
                      <a:pt x="83" y="45"/>
                    </a:lnTo>
                    <a:lnTo>
                      <a:pt x="87" y="45"/>
                    </a:lnTo>
                    <a:lnTo>
                      <a:pt x="90" y="45"/>
                    </a:lnTo>
                    <a:lnTo>
                      <a:pt x="94" y="45"/>
                    </a:lnTo>
                    <a:lnTo>
                      <a:pt x="98" y="45"/>
                    </a:lnTo>
                    <a:lnTo>
                      <a:pt x="98" y="49"/>
                    </a:lnTo>
                    <a:lnTo>
                      <a:pt x="102" y="49"/>
                    </a:lnTo>
                    <a:lnTo>
                      <a:pt x="106" y="49"/>
                    </a:lnTo>
                    <a:lnTo>
                      <a:pt x="109" y="49"/>
                    </a:lnTo>
                    <a:lnTo>
                      <a:pt x="113" y="49"/>
                    </a:lnTo>
                    <a:lnTo>
                      <a:pt x="117" y="52"/>
                    </a:lnTo>
                    <a:lnTo>
                      <a:pt x="121" y="52"/>
                    </a:lnTo>
                    <a:lnTo>
                      <a:pt x="124" y="52"/>
                    </a:lnTo>
                    <a:lnTo>
                      <a:pt x="128" y="52"/>
                    </a:lnTo>
                    <a:lnTo>
                      <a:pt x="128" y="56"/>
                    </a:lnTo>
                    <a:lnTo>
                      <a:pt x="124" y="56"/>
                    </a:lnTo>
                    <a:lnTo>
                      <a:pt x="128" y="56"/>
                    </a:lnTo>
                    <a:lnTo>
                      <a:pt x="132" y="56"/>
                    </a:lnTo>
                    <a:lnTo>
                      <a:pt x="136" y="56"/>
                    </a:lnTo>
                    <a:lnTo>
                      <a:pt x="139" y="56"/>
                    </a:lnTo>
                    <a:lnTo>
                      <a:pt x="143" y="56"/>
                    </a:lnTo>
                    <a:lnTo>
                      <a:pt x="147" y="56"/>
                    </a:lnTo>
                    <a:lnTo>
                      <a:pt x="151" y="56"/>
                    </a:lnTo>
                    <a:lnTo>
                      <a:pt x="154" y="56"/>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11" name="Freeform 2547"/>
              <p:cNvSpPr>
                <a:spLocks/>
              </p:cNvSpPr>
              <p:nvPr/>
            </p:nvSpPr>
            <p:spPr bwMode="auto">
              <a:xfrm>
                <a:off x="4738688" y="1376363"/>
                <a:ext cx="382587" cy="71437"/>
              </a:xfrm>
              <a:custGeom>
                <a:avLst/>
                <a:gdLst>
                  <a:gd name="T0" fmla="*/ 274637 w 241"/>
                  <a:gd name="T1" fmla="*/ 71437 h 45"/>
                  <a:gd name="T2" fmla="*/ 250825 w 241"/>
                  <a:gd name="T3" fmla="*/ 60325 h 45"/>
                  <a:gd name="T4" fmla="*/ 227012 w 241"/>
                  <a:gd name="T5" fmla="*/ 53975 h 45"/>
                  <a:gd name="T6" fmla="*/ 269875 w 241"/>
                  <a:gd name="T7" fmla="*/ 47625 h 45"/>
                  <a:gd name="T8" fmla="*/ 317500 w 241"/>
                  <a:gd name="T9" fmla="*/ 47625 h 45"/>
                  <a:gd name="T10" fmla="*/ 328612 w 241"/>
                  <a:gd name="T11" fmla="*/ 47625 h 45"/>
                  <a:gd name="T12" fmla="*/ 311150 w 241"/>
                  <a:gd name="T13" fmla="*/ 41275 h 45"/>
                  <a:gd name="T14" fmla="*/ 358775 w 241"/>
                  <a:gd name="T15" fmla="*/ 41275 h 45"/>
                  <a:gd name="T16" fmla="*/ 365125 w 241"/>
                  <a:gd name="T17" fmla="*/ 36512 h 45"/>
                  <a:gd name="T18" fmla="*/ 322262 w 241"/>
                  <a:gd name="T19" fmla="*/ 36512 h 45"/>
                  <a:gd name="T20" fmla="*/ 358775 w 241"/>
                  <a:gd name="T21" fmla="*/ 30162 h 45"/>
                  <a:gd name="T22" fmla="*/ 358775 w 241"/>
                  <a:gd name="T23" fmla="*/ 23812 h 45"/>
                  <a:gd name="T24" fmla="*/ 322262 w 241"/>
                  <a:gd name="T25" fmla="*/ 30162 h 45"/>
                  <a:gd name="T26" fmla="*/ 304800 w 241"/>
                  <a:gd name="T27" fmla="*/ 41275 h 45"/>
                  <a:gd name="T28" fmla="*/ 257175 w 241"/>
                  <a:gd name="T29" fmla="*/ 47625 h 45"/>
                  <a:gd name="T30" fmla="*/ 222250 w 241"/>
                  <a:gd name="T31" fmla="*/ 41275 h 45"/>
                  <a:gd name="T32" fmla="*/ 239712 w 241"/>
                  <a:gd name="T33" fmla="*/ 41275 h 45"/>
                  <a:gd name="T34" fmla="*/ 215900 w 241"/>
                  <a:gd name="T35" fmla="*/ 41275 h 45"/>
                  <a:gd name="T36" fmla="*/ 179387 w 241"/>
                  <a:gd name="T37" fmla="*/ 47625 h 45"/>
                  <a:gd name="T38" fmla="*/ 149225 w 241"/>
                  <a:gd name="T39" fmla="*/ 47625 h 45"/>
                  <a:gd name="T40" fmla="*/ 149225 w 241"/>
                  <a:gd name="T41" fmla="*/ 36512 h 45"/>
                  <a:gd name="T42" fmla="*/ 196850 w 241"/>
                  <a:gd name="T43" fmla="*/ 36512 h 45"/>
                  <a:gd name="T44" fmla="*/ 239712 w 241"/>
                  <a:gd name="T45" fmla="*/ 30162 h 45"/>
                  <a:gd name="T46" fmla="*/ 185737 w 241"/>
                  <a:gd name="T47" fmla="*/ 36512 h 45"/>
                  <a:gd name="T48" fmla="*/ 144462 w 241"/>
                  <a:gd name="T49" fmla="*/ 36512 h 45"/>
                  <a:gd name="T50" fmla="*/ 101600 w 241"/>
                  <a:gd name="T51" fmla="*/ 41275 h 45"/>
                  <a:gd name="T52" fmla="*/ 60325 w 241"/>
                  <a:gd name="T53" fmla="*/ 36512 h 45"/>
                  <a:gd name="T54" fmla="*/ 101600 w 241"/>
                  <a:gd name="T55" fmla="*/ 36512 h 45"/>
                  <a:gd name="T56" fmla="*/ 144462 w 241"/>
                  <a:gd name="T57" fmla="*/ 36512 h 45"/>
                  <a:gd name="T58" fmla="*/ 173037 w 241"/>
                  <a:gd name="T59" fmla="*/ 30162 h 45"/>
                  <a:gd name="T60" fmla="*/ 131762 w 241"/>
                  <a:gd name="T61" fmla="*/ 30162 h 45"/>
                  <a:gd name="T62" fmla="*/ 90487 w 241"/>
                  <a:gd name="T63" fmla="*/ 36512 h 45"/>
                  <a:gd name="T64" fmla="*/ 42862 w 241"/>
                  <a:gd name="T65" fmla="*/ 36512 h 45"/>
                  <a:gd name="T66" fmla="*/ 73025 w 241"/>
                  <a:gd name="T67" fmla="*/ 30162 h 45"/>
                  <a:gd name="T68" fmla="*/ 73025 w 241"/>
                  <a:gd name="T69" fmla="*/ 23812 h 45"/>
                  <a:gd name="T70" fmla="*/ 114300 w 241"/>
                  <a:gd name="T71" fmla="*/ 23812 h 45"/>
                  <a:gd name="T72" fmla="*/ 66675 w 241"/>
                  <a:gd name="T73" fmla="*/ 23812 h 45"/>
                  <a:gd name="T74" fmla="*/ 30162 w 241"/>
                  <a:gd name="T75" fmla="*/ 23812 h 45"/>
                  <a:gd name="T76" fmla="*/ 49212 w 241"/>
                  <a:gd name="T77" fmla="*/ 17462 h 45"/>
                  <a:gd name="T78" fmla="*/ 12700 w 241"/>
                  <a:gd name="T79" fmla="*/ 23812 h 45"/>
                  <a:gd name="T80" fmla="*/ 23812 w 241"/>
                  <a:gd name="T81" fmla="*/ 17462 h 45"/>
                  <a:gd name="T82" fmla="*/ 53975 w 241"/>
                  <a:gd name="T83" fmla="*/ 12700 h 45"/>
                  <a:gd name="T84" fmla="*/ 77787 w 241"/>
                  <a:gd name="T85" fmla="*/ 12700 h 45"/>
                  <a:gd name="T86" fmla="*/ 114300 w 241"/>
                  <a:gd name="T87" fmla="*/ 6350 h 45"/>
                  <a:gd name="T88" fmla="*/ 125412 w 241"/>
                  <a:gd name="T89" fmla="*/ 12700 h 45"/>
                  <a:gd name="T90" fmla="*/ 155575 w 241"/>
                  <a:gd name="T91" fmla="*/ 12700 h 45"/>
                  <a:gd name="T92" fmla="*/ 179387 w 241"/>
                  <a:gd name="T93" fmla="*/ 12700 h 45"/>
                  <a:gd name="T94" fmla="*/ 138112 w 241"/>
                  <a:gd name="T95" fmla="*/ 6350 h 45"/>
                  <a:gd name="T96" fmla="*/ 155575 w 241"/>
                  <a:gd name="T97" fmla="*/ 6350 h 45"/>
                  <a:gd name="T98" fmla="*/ 168275 w 241"/>
                  <a:gd name="T99" fmla="*/ 0 h 45"/>
                  <a:gd name="T100" fmla="*/ 196850 w 241"/>
                  <a:gd name="T101" fmla="*/ 0 h 45"/>
                  <a:gd name="T102" fmla="*/ 227012 w 241"/>
                  <a:gd name="T103" fmla="*/ 6350 h 45"/>
                  <a:gd name="T104" fmla="*/ 239712 w 241"/>
                  <a:gd name="T105" fmla="*/ 6350 h 45"/>
                  <a:gd name="T106" fmla="*/ 246062 w 241"/>
                  <a:gd name="T107" fmla="*/ 6350 h 45"/>
                  <a:gd name="T108" fmla="*/ 280987 w 241"/>
                  <a:gd name="T109" fmla="*/ 12700 h 45"/>
                  <a:gd name="T110" fmla="*/ 317500 w 241"/>
                  <a:gd name="T111" fmla="*/ 17462 h 4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241" h="45">
                    <a:moveTo>
                      <a:pt x="188" y="45"/>
                    </a:moveTo>
                    <a:lnTo>
                      <a:pt x="192" y="41"/>
                    </a:lnTo>
                    <a:lnTo>
                      <a:pt x="188" y="41"/>
                    </a:lnTo>
                    <a:lnTo>
                      <a:pt x="181" y="41"/>
                    </a:lnTo>
                    <a:lnTo>
                      <a:pt x="181" y="45"/>
                    </a:lnTo>
                    <a:lnTo>
                      <a:pt x="177" y="45"/>
                    </a:lnTo>
                    <a:lnTo>
                      <a:pt x="173" y="45"/>
                    </a:lnTo>
                    <a:lnTo>
                      <a:pt x="170" y="41"/>
                    </a:lnTo>
                    <a:lnTo>
                      <a:pt x="166" y="41"/>
                    </a:lnTo>
                    <a:lnTo>
                      <a:pt x="162" y="41"/>
                    </a:lnTo>
                    <a:lnTo>
                      <a:pt x="162" y="38"/>
                    </a:lnTo>
                    <a:lnTo>
                      <a:pt x="166" y="38"/>
                    </a:lnTo>
                    <a:lnTo>
                      <a:pt x="162" y="38"/>
                    </a:lnTo>
                    <a:lnTo>
                      <a:pt x="158" y="38"/>
                    </a:lnTo>
                    <a:lnTo>
                      <a:pt x="155" y="38"/>
                    </a:lnTo>
                    <a:lnTo>
                      <a:pt x="151" y="38"/>
                    </a:lnTo>
                    <a:lnTo>
                      <a:pt x="147" y="38"/>
                    </a:lnTo>
                    <a:lnTo>
                      <a:pt x="140" y="34"/>
                    </a:lnTo>
                    <a:lnTo>
                      <a:pt x="136" y="34"/>
                    </a:lnTo>
                    <a:lnTo>
                      <a:pt x="140" y="34"/>
                    </a:lnTo>
                    <a:lnTo>
                      <a:pt x="143" y="34"/>
                    </a:lnTo>
                    <a:lnTo>
                      <a:pt x="147" y="34"/>
                    </a:lnTo>
                    <a:lnTo>
                      <a:pt x="151" y="34"/>
                    </a:lnTo>
                    <a:lnTo>
                      <a:pt x="155" y="30"/>
                    </a:lnTo>
                    <a:lnTo>
                      <a:pt x="158" y="30"/>
                    </a:lnTo>
                    <a:lnTo>
                      <a:pt x="162" y="30"/>
                    </a:lnTo>
                    <a:lnTo>
                      <a:pt x="166" y="30"/>
                    </a:lnTo>
                    <a:lnTo>
                      <a:pt x="170" y="30"/>
                    </a:lnTo>
                    <a:lnTo>
                      <a:pt x="173" y="30"/>
                    </a:lnTo>
                    <a:lnTo>
                      <a:pt x="177" y="30"/>
                    </a:lnTo>
                    <a:lnTo>
                      <a:pt x="181" y="30"/>
                    </a:lnTo>
                    <a:lnTo>
                      <a:pt x="185" y="30"/>
                    </a:lnTo>
                    <a:lnTo>
                      <a:pt x="188" y="30"/>
                    </a:lnTo>
                    <a:lnTo>
                      <a:pt x="196" y="30"/>
                    </a:lnTo>
                    <a:lnTo>
                      <a:pt x="200" y="30"/>
                    </a:lnTo>
                    <a:lnTo>
                      <a:pt x="203" y="30"/>
                    </a:lnTo>
                    <a:lnTo>
                      <a:pt x="207" y="30"/>
                    </a:lnTo>
                    <a:lnTo>
                      <a:pt x="211" y="30"/>
                    </a:lnTo>
                    <a:lnTo>
                      <a:pt x="215" y="30"/>
                    </a:lnTo>
                    <a:lnTo>
                      <a:pt x="218" y="30"/>
                    </a:lnTo>
                    <a:lnTo>
                      <a:pt x="215" y="30"/>
                    </a:lnTo>
                    <a:lnTo>
                      <a:pt x="207" y="30"/>
                    </a:lnTo>
                    <a:lnTo>
                      <a:pt x="203" y="30"/>
                    </a:lnTo>
                    <a:lnTo>
                      <a:pt x="200" y="30"/>
                    </a:lnTo>
                    <a:lnTo>
                      <a:pt x="196" y="30"/>
                    </a:lnTo>
                    <a:lnTo>
                      <a:pt x="192" y="30"/>
                    </a:lnTo>
                    <a:lnTo>
                      <a:pt x="188" y="30"/>
                    </a:lnTo>
                    <a:lnTo>
                      <a:pt x="188" y="26"/>
                    </a:lnTo>
                    <a:lnTo>
                      <a:pt x="196" y="26"/>
                    </a:lnTo>
                    <a:lnTo>
                      <a:pt x="200" y="26"/>
                    </a:lnTo>
                    <a:lnTo>
                      <a:pt x="203" y="26"/>
                    </a:lnTo>
                    <a:lnTo>
                      <a:pt x="207" y="26"/>
                    </a:lnTo>
                    <a:lnTo>
                      <a:pt x="211" y="26"/>
                    </a:lnTo>
                    <a:lnTo>
                      <a:pt x="215" y="26"/>
                    </a:lnTo>
                    <a:lnTo>
                      <a:pt x="222" y="26"/>
                    </a:lnTo>
                    <a:lnTo>
                      <a:pt x="226" y="26"/>
                    </a:lnTo>
                    <a:lnTo>
                      <a:pt x="230" y="26"/>
                    </a:lnTo>
                    <a:lnTo>
                      <a:pt x="237" y="26"/>
                    </a:lnTo>
                    <a:lnTo>
                      <a:pt x="241" y="26"/>
                    </a:lnTo>
                    <a:lnTo>
                      <a:pt x="241" y="23"/>
                    </a:lnTo>
                    <a:lnTo>
                      <a:pt x="237" y="23"/>
                    </a:lnTo>
                    <a:lnTo>
                      <a:pt x="233" y="23"/>
                    </a:lnTo>
                    <a:lnTo>
                      <a:pt x="230" y="23"/>
                    </a:lnTo>
                    <a:lnTo>
                      <a:pt x="226" y="23"/>
                    </a:lnTo>
                    <a:lnTo>
                      <a:pt x="222" y="23"/>
                    </a:lnTo>
                    <a:lnTo>
                      <a:pt x="218" y="23"/>
                    </a:lnTo>
                    <a:lnTo>
                      <a:pt x="211" y="23"/>
                    </a:lnTo>
                    <a:lnTo>
                      <a:pt x="207" y="26"/>
                    </a:lnTo>
                    <a:lnTo>
                      <a:pt x="203" y="26"/>
                    </a:lnTo>
                    <a:lnTo>
                      <a:pt x="203" y="23"/>
                    </a:lnTo>
                    <a:lnTo>
                      <a:pt x="207" y="23"/>
                    </a:lnTo>
                    <a:lnTo>
                      <a:pt x="211" y="23"/>
                    </a:lnTo>
                    <a:lnTo>
                      <a:pt x="211" y="19"/>
                    </a:lnTo>
                    <a:lnTo>
                      <a:pt x="215" y="19"/>
                    </a:lnTo>
                    <a:lnTo>
                      <a:pt x="218" y="19"/>
                    </a:lnTo>
                    <a:lnTo>
                      <a:pt x="222" y="19"/>
                    </a:lnTo>
                    <a:lnTo>
                      <a:pt x="226" y="19"/>
                    </a:lnTo>
                    <a:lnTo>
                      <a:pt x="230" y="19"/>
                    </a:lnTo>
                    <a:lnTo>
                      <a:pt x="230" y="15"/>
                    </a:lnTo>
                    <a:lnTo>
                      <a:pt x="233" y="15"/>
                    </a:lnTo>
                    <a:lnTo>
                      <a:pt x="237" y="15"/>
                    </a:lnTo>
                    <a:lnTo>
                      <a:pt x="233" y="15"/>
                    </a:lnTo>
                    <a:lnTo>
                      <a:pt x="230" y="15"/>
                    </a:lnTo>
                    <a:lnTo>
                      <a:pt x="226" y="15"/>
                    </a:lnTo>
                    <a:lnTo>
                      <a:pt x="222" y="19"/>
                    </a:lnTo>
                    <a:lnTo>
                      <a:pt x="215" y="19"/>
                    </a:lnTo>
                    <a:lnTo>
                      <a:pt x="211" y="19"/>
                    </a:lnTo>
                    <a:lnTo>
                      <a:pt x="207" y="19"/>
                    </a:lnTo>
                    <a:lnTo>
                      <a:pt x="207" y="23"/>
                    </a:lnTo>
                    <a:lnTo>
                      <a:pt x="203" y="23"/>
                    </a:lnTo>
                    <a:lnTo>
                      <a:pt x="203" y="19"/>
                    </a:lnTo>
                    <a:lnTo>
                      <a:pt x="200" y="19"/>
                    </a:lnTo>
                    <a:lnTo>
                      <a:pt x="196" y="19"/>
                    </a:lnTo>
                    <a:lnTo>
                      <a:pt x="200" y="19"/>
                    </a:lnTo>
                    <a:lnTo>
                      <a:pt x="200" y="23"/>
                    </a:lnTo>
                    <a:lnTo>
                      <a:pt x="203" y="23"/>
                    </a:lnTo>
                    <a:lnTo>
                      <a:pt x="200" y="23"/>
                    </a:lnTo>
                    <a:lnTo>
                      <a:pt x="192" y="26"/>
                    </a:lnTo>
                    <a:lnTo>
                      <a:pt x="188" y="26"/>
                    </a:lnTo>
                    <a:lnTo>
                      <a:pt x="185" y="26"/>
                    </a:lnTo>
                    <a:lnTo>
                      <a:pt x="181" y="26"/>
                    </a:lnTo>
                    <a:lnTo>
                      <a:pt x="177" y="26"/>
                    </a:lnTo>
                    <a:lnTo>
                      <a:pt x="173" y="26"/>
                    </a:lnTo>
                    <a:lnTo>
                      <a:pt x="166" y="30"/>
                    </a:lnTo>
                    <a:lnTo>
                      <a:pt x="162" y="30"/>
                    </a:lnTo>
                    <a:lnTo>
                      <a:pt x="158" y="30"/>
                    </a:lnTo>
                    <a:lnTo>
                      <a:pt x="151" y="30"/>
                    </a:lnTo>
                    <a:lnTo>
                      <a:pt x="143" y="30"/>
                    </a:lnTo>
                    <a:lnTo>
                      <a:pt x="140" y="30"/>
                    </a:lnTo>
                    <a:lnTo>
                      <a:pt x="136" y="30"/>
                    </a:lnTo>
                    <a:lnTo>
                      <a:pt x="140" y="30"/>
                    </a:lnTo>
                    <a:lnTo>
                      <a:pt x="140" y="26"/>
                    </a:lnTo>
                    <a:lnTo>
                      <a:pt x="143" y="26"/>
                    </a:lnTo>
                    <a:lnTo>
                      <a:pt x="147" y="26"/>
                    </a:lnTo>
                    <a:lnTo>
                      <a:pt x="151" y="26"/>
                    </a:lnTo>
                    <a:lnTo>
                      <a:pt x="155" y="26"/>
                    </a:lnTo>
                    <a:lnTo>
                      <a:pt x="158" y="26"/>
                    </a:lnTo>
                    <a:lnTo>
                      <a:pt x="155" y="26"/>
                    </a:lnTo>
                    <a:lnTo>
                      <a:pt x="151" y="26"/>
                    </a:lnTo>
                    <a:lnTo>
                      <a:pt x="147" y="26"/>
                    </a:lnTo>
                    <a:lnTo>
                      <a:pt x="140" y="26"/>
                    </a:lnTo>
                    <a:lnTo>
                      <a:pt x="136" y="26"/>
                    </a:lnTo>
                    <a:lnTo>
                      <a:pt x="132" y="26"/>
                    </a:lnTo>
                    <a:lnTo>
                      <a:pt x="136" y="26"/>
                    </a:lnTo>
                    <a:lnTo>
                      <a:pt x="140" y="26"/>
                    </a:lnTo>
                    <a:lnTo>
                      <a:pt x="136" y="26"/>
                    </a:lnTo>
                    <a:lnTo>
                      <a:pt x="132" y="26"/>
                    </a:lnTo>
                    <a:lnTo>
                      <a:pt x="128" y="26"/>
                    </a:lnTo>
                    <a:lnTo>
                      <a:pt x="128" y="30"/>
                    </a:lnTo>
                    <a:lnTo>
                      <a:pt x="124" y="30"/>
                    </a:lnTo>
                    <a:lnTo>
                      <a:pt x="121" y="30"/>
                    </a:lnTo>
                    <a:lnTo>
                      <a:pt x="117" y="30"/>
                    </a:lnTo>
                    <a:lnTo>
                      <a:pt x="113" y="30"/>
                    </a:lnTo>
                    <a:lnTo>
                      <a:pt x="109" y="30"/>
                    </a:lnTo>
                    <a:lnTo>
                      <a:pt x="106" y="30"/>
                    </a:lnTo>
                    <a:lnTo>
                      <a:pt x="102" y="30"/>
                    </a:lnTo>
                    <a:lnTo>
                      <a:pt x="98" y="30"/>
                    </a:lnTo>
                    <a:lnTo>
                      <a:pt x="94" y="30"/>
                    </a:lnTo>
                    <a:lnTo>
                      <a:pt x="98" y="30"/>
                    </a:lnTo>
                    <a:lnTo>
                      <a:pt x="94" y="30"/>
                    </a:lnTo>
                    <a:lnTo>
                      <a:pt x="91" y="30"/>
                    </a:lnTo>
                    <a:lnTo>
                      <a:pt x="87" y="30"/>
                    </a:lnTo>
                    <a:lnTo>
                      <a:pt x="83" y="30"/>
                    </a:lnTo>
                    <a:lnTo>
                      <a:pt x="83" y="26"/>
                    </a:lnTo>
                    <a:lnTo>
                      <a:pt x="87" y="26"/>
                    </a:lnTo>
                    <a:lnTo>
                      <a:pt x="91" y="26"/>
                    </a:lnTo>
                    <a:lnTo>
                      <a:pt x="94" y="23"/>
                    </a:lnTo>
                    <a:lnTo>
                      <a:pt x="98" y="23"/>
                    </a:lnTo>
                    <a:lnTo>
                      <a:pt x="102" y="23"/>
                    </a:lnTo>
                    <a:lnTo>
                      <a:pt x="109" y="23"/>
                    </a:lnTo>
                    <a:lnTo>
                      <a:pt x="113" y="23"/>
                    </a:lnTo>
                    <a:lnTo>
                      <a:pt x="117" y="23"/>
                    </a:lnTo>
                    <a:lnTo>
                      <a:pt x="121" y="23"/>
                    </a:lnTo>
                    <a:lnTo>
                      <a:pt x="124" y="23"/>
                    </a:lnTo>
                    <a:lnTo>
                      <a:pt x="128" y="23"/>
                    </a:lnTo>
                    <a:lnTo>
                      <a:pt x="132" y="23"/>
                    </a:lnTo>
                    <a:lnTo>
                      <a:pt x="136" y="23"/>
                    </a:lnTo>
                    <a:lnTo>
                      <a:pt x="140" y="19"/>
                    </a:lnTo>
                    <a:lnTo>
                      <a:pt x="143" y="19"/>
                    </a:lnTo>
                    <a:lnTo>
                      <a:pt x="147" y="19"/>
                    </a:lnTo>
                    <a:lnTo>
                      <a:pt x="151" y="19"/>
                    </a:lnTo>
                    <a:lnTo>
                      <a:pt x="147" y="19"/>
                    </a:lnTo>
                    <a:lnTo>
                      <a:pt x="143" y="19"/>
                    </a:lnTo>
                    <a:lnTo>
                      <a:pt x="140" y="19"/>
                    </a:lnTo>
                    <a:lnTo>
                      <a:pt x="132" y="19"/>
                    </a:lnTo>
                    <a:lnTo>
                      <a:pt x="128" y="19"/>
                    </a:lnTo>
                    <a:lnTo>
                      <a:pt x="124" y="23"/>
                    </a:lnTo>
                    <a:lnTo>
                      <a:pt x="117" y="23"/>
                    </a:lnTo>
                    <a:lnTo>
                      <a:pt x="113" y="23"/>
                    </a:lnTo>
                    <a:lnTo>
                      <a:pt x="109" y="23"/>
                    </a:lnTo>
                    <a:lnTo>
                      <a:pt x="106" y="23"/>
                    </a:lnTo>
                    <a:lnTo>
                      <a:pt x="102" y="23"/>
                    </a:lnTo>
                    <a:lnTo>
                      <a:pt x="98" y="23"/>
                    </a:lnTo>
                    <a:lnTo>
                      <a:pt x="94" y="23"/>
                    </a:lnTo>
                    <a:lnTo>
                      <a:pt x="91" y="23"/>
                    </a:lnTo>
                    <a:lnTo>
                      <a:pt x="87" y="23"/>
                    </a:lnTo>
                    <a:lnTo>
                      <a:pt x="76" y="26"/>
                    </a:lnTo>
                    <a:lnTo>
                      <a:pt x="72" y="26"/>
                    </a:lnTo>
                    <a:lnTo>
                      <a:pt x="72" y="30"/>
                    </a:lnTo>
                    <a:lnTo>
                      <a:pt x="68" y="30"/>
                    </a:lnTo>
                    <a:lnTo>
                      <a:pt x="68" y="26"/>
                    </a:lnTo>
                    <a:lnTo>
                      <a:pt x="64" y="26"/>
                    </a:lnTo>
                    <a:lnTo>
                      <a:pt x="61" y="26"/>
                    </a:lnTo>
                    <a:lnTo>
                      <a:pt x="57" y="26"/>
                    </a:lnTo>
                    <a:lnTo>
                      <a:pt x="53" y="26"/>
                    </a:lnTo>
                    <a:lnTo>
                      <a:pt x="49" y="26"/>
                    </a:lnTo>
                    <a:lnTo>
                      <a:pt x="46" y="26"/>
                    </a:lnTo>
                    <a:lnTo>
                      <a:pt x="42" y="26"/>
                    </a:lnTo>
                    <a:lnTo>
                      <a:pt x="38" y="23"/>
                    </a:lnTo>
                    <a:lnTo>
                      <a:pt x="42" y="23"/>
                    </a:lnTo>
                    <a:lnTo>
                      <a:pt x="46" y="23"/>
                    </a:lnTo>
                    <a:lnTo>
                      <a:pt x="49" y="23"/>
                    </a:lnTo>
                    <a:lnTo>
                      <a:pt x="53" y="23"/>
                    </a:lnTo>
                    <a:lnTo>
                      <a:pt x="57" y="23"/>
                    </a:lnTo>
                    <a:lnTo>
                      <a:pt x="61" y="23"/>
                    </a:lnTo>
                    <a:lnTo>
                      <a:pt x="64" y="23"/>
                    </a:lnTo>
                    <a:lnTo>
                      <a:pt x="68" y="23"/>
                    </a:lnTo>
                    <a:lnTo>
                      <a:pt x="72" y="23"/>
                    </a:lnTo>
                    <a:lnTo>
                      <a:pt x="76" y="23"/>
                    </a:lnTo>
                    <a:lnTo>
                      <a:pt x="79" y="23"/>
                    </a:lnTo>
                    <a:lnTo>
                      <a:pt x="83" y="23"/>
                    </a:lnTo>
                    <a:lnTo>
                      <a:pt x="87" y="23"/>
                    </a:lnTo>
                    <a:lnTo>
                      <a:pt x="91" y="23"/>
                    </a:lnTo>
                    <a:lnTo>
                      <a:pt x="94" y="19"/>
                    </a:lnTo>
                    <a:lnTo>
                      <a:pt x="98" y="19"/>
                    </a:lnTo>
                    <a:lnTo>
                      <a:pt x="102" y="19"/>
                    </a:lnTo>
                    <a:lnTo>
                      <a:pt x="106" y="19"/>
                    </a:lnTo>
                    <a:lnTo>
                      <a:pt x="109" y="19"/>
                    </a:lnTo>
                    <a:lnTo>
                      <a:pt x="113" y="19"/>
                    </a:lnTo>
                    <a:lnTo>
                      <a:pt x="109" y="19"/>
                    </a:lnTo>
                    <a:lnTo>
                      <a:pt x="106" y="19"/>
                    </a:lnTo>
                    <a:lnTo>
                      <a:pt x="102" y="19"/>
                    </a:lnTo>
                    <a:lnTo>
                      <a:pt x="98" y="19"/>
                    </a:lnTo>
                    <a:lnTo>
                      <a:pt x="94" y="19"/>
                    </a:lnTo>
                    <a:lnTo>
                      <a:pt x="91" y="19"/>
                    </a:lnTo>
                    <a:lnTo>
                      <a:pt x="87" y="19"/>
                    </a:lnTo>
                    <a:lnTo>
                      <a:pt x="83" y="19"/>
                    </a:lnTo>
                    <a:lnTo>
                      <a:pt x="79" y="23"/>
                    </a:lnTo>
                    <a:lnTo>
                      <a:pt x="76" y="23"/>
                    </a:lnTo>
                    <a:lnTo>
                      <a:pt x="72" y="23"/>
                    </a:lnTo>
                    <a:lnTo>
                      <a:pt x="68" y="23"/>
                    </a:lnTo>
                    <a:lnTo>
                      <a:pt x="64" y="23"/>
                    </a:lnTo>
                    <a:lnTo>
                      <a:pt x="61" y="23"/>
                    </a:lnTo>
                    <a:lnTo>
                      <a:pt x="57" y="23"/>
                    </a:lnTo>
                    <a:lnTo>
                      <a:pt x="53" y="23"/>
                    </a:lnTo>
                    <a:lnTo>
                      <a:pt x="49" y="23"/>
                    </a:lnTo>
                    <a:lnTo>
                      <a:pt x="46" y="23"/>
                    </a:lnTo>
                    <a:lnTo>
                      <a:pt x="42" y="23"/>
                    </a:lnTo>
                    <a:lnTo>
                      <a:pt x="34" y="23"/>
                    </a:lnTo>
                    <a:lnTo>
                      <a:pt x="31" y="23"/>
                    </a:lnTo>
                    <a:lnTo>
                      <a:pt x="27" y="23"/>
                    </a:lnTo>
                    <a:lnTo>
                      <a:pt x="23" y="19"/>
                    </a:lnTo>
                    <a:lnTo>
                      <a:pt x="27" y="19"/>
                    </a:lnTo>
                    <a:lnTo>
                      <a:pt x="31" y="19"/>
                    </a:lnTo>
                    <a:lnTo>
                      <a:pt x="34" y="19"/>
                    </a:lnTo>
                    <a:lnTo>
                      <a:pt x="38" y="19"/>
                    </a:lnTo>
                    <a:lnTo>
                      <a:pt x="42" y="19"/>
                    </a:lnTo>
                    <a:lnTo>
                      <a:pt x="46" y="19"/>
                    </a:lnTo>
                    <a:lnTo>
                      <a:pt x="42" y="19"/>
                    </a:lnTo>
                    <a:lnTo>
                      <a:pt x="38" y="19"/>
                    </a:lnTo>
                    <a:lnTo>
                      <a:pt x="34" y="19"/>
                    </a:lnTo>
                    <a:lnTo>
                      <a:pt x="31" y="19"/>
                    </a:lnTo>
                    <a:lnTo>
                      <a:pt x="34" y="15"/>
                    </a:lnTo>
                    <a:lnTo>
                      <a:pt x="42" y="15"/>
                    </a:lnTo>
                    <a:lnTo>
                      <a:pt x="46" y="15"/>
                    </a:lnTo>
                    <a:lnTo>
                      <a:pt x="49" y="15"/>
                    </a:lnTo>
                    <a:lnTo>
                      <a:pt x="53" y="15"/>
                    </a:lnTo>
                    <a:lnTo>
                      <a:pt x="57" y="15"/>
                    </a:lnTo>
                    <a:lnTo>
                      <a:pt x="61" y="15"/>
                    </a:lnTo>
                    <a:lnTo>
                      <a:pt x="64" y="15"/>
                    </a:lnTo>
                    <a:lnTo>
                      <a:pt x="68" y="15"/>
                    </a:lnTo>
                    <a:lnTo>
                      <a:pt x="72" y="15"/>
                    </a:lnTo>
                    <a:lnTo>
                      <a:pt x="68" y="15"/>
                    </a:lnTo>
                    <a:lnTo>
                      <a:pt x="64" y="15"/>
                    </a:lnTo>
                    <a:lnTo>
                      <a:pt x="57" y="15"/>
                    </a:lnTo>
                    <a:lnTo>
                      <a:pt x="53" y="15"/>
                    </a:lnTo>
                    <a:lnTo>
                      <a:pt x="49" y="15"/>
                    </a:lnTo>
                    <a:lnTo>
                      <a:pt x="46" y="15"/>
                    </a:lnTo>
                    <a:lnTo>
                      <a:pt x="42" y="15"/>
                    </a:lnTo>
                    <a:lnTo>
                      <a:pt x="38" y="15"/>
                    </a:lnTo>
                    <a:lnTo>
                      <a:pt x="34" y="15"/>
                    </a:lnTo>
                    <a:lnTo>
                      <a:pt x="31" y="15"/>
                    </a:lnTo>
                    <a:lnTo>
                      <a:pt x="23" y="15"/>
                    </a:lnTo>
                    <a:lnTo>
                      <a:pt x="19" y="15"/>
                    </a:lnTo>
                    <a:lnTo>
                      <a:pt x="15" y="15"/>
                    </a:lnTo>
                    <a:lnTo>
                      <a:pt x="19" y="15"/>
                    </a:lnTo>
                    <a:lnTo>
                      <a:pt x="23" y="15"/>
                    </a:lnTo>
                    <a:lnTo>
                      <a:pt x="27" y="15"/>
                    </a:lnTo>
                    <a:lnTo>
                      <a:pt x="31" y="11"/>
                    </a:lnTo>
                    <a:lnTo>
                      <a:pt x="34" y="11"/>
                    </a:lnTo>
                    <a:lnTo>
                      <a:pt x="38" y="11"/>
                    </a:lnTo>
                    <a:lnTo>
                      <a:pt x="34" y="11"/>
                    </a:lnTo>
                    <a:lnTo>
                      <a:pt x="31" y="11"/>
                    </a:lnTo>
                    <a:lnTo>
                      <a:pt x="27" y="11"/>
                    </a:lnTo>
                    <a:lnTo>
                      <a:pt x="23" y="11"/>
                    </a:lnTo>
                    <a:lnTo>
                      <a:pt x="19" y="11"/>
                    </a:lnTo>
                    <a:lnTo>
                      <a:pt x="15" y="11"/>
                    </a:lnTo>
                    <a:lnTo>
                      <a:pt x="15" y="15"/>
                    </a:lnTo>
                    <a:lnTo>
                      <a:pt x="12" y="15"/>
                    </a:lnTo>
                    <a:lnTo>
                      <a:pt x="8" y="15"/>
                    </a:lnTo>
                    <a:lnTo>
                      <a:pt x="8" y="11"/>
                    </a:lnTo>
                    <a:lnTo>
                      <a:pt x="4" y="11"/>
                    </a:lnTo>
                    <a:lnTo>
                      <a:pt x="0" y="11"/>
                    </a:lnTo>
                    <a:lnTo>
                      <a:pt x="4" y="11"/>
                    </a:lnTo>
                    <a:lnTo>
                      <a:pt x="8" y="11"/>
                    </a:lnTo>
                    <a:lnTo>
                      <a:pt x="12" y="11"/>
                    </a:lnTo>
                    <a:lnTo>
                      <a:pt x="15" y="11"/>
                    </a:lnTo>
                    <a:lnTo>
                      <a:pt x="12" y="11"/>
                    </a:lnTo>
                    <a:lnTo>
                      <a:pt x="15" y="8"/>
                    </a:lnTo>
                    <a:lnTo>
                      <a:pt x="19" y="8"/>
                    </a:lnTo>
                    <a:lnTo>
                      <a:pt x="23" y="8"/>
                    </a:lnTo>
                    <a:lnTo>
                      <a:pt x="27" y="8"/>
                    </a:lnTo>
                    <a:lnTo>
                      <a:pt x="31" y="8"/>
                    </a:lnTo>
                    <a:lnTo>
                      <a:pt x="34" y="8"/>
                    </a:lnTo>
                    <a:lnTo>
                      <a:pt x="38" y="11"/>
                    </a:lnTo>
                    <a:lnTo>
                      <a:pt x="42" y="11"/>
                    </a:lnTo>
                    <a:lnTo>
                      <a:pt x="42" y="8"/>
                    </a:lnTo>
                    <a:lnTo>
                      <a:pt x="38" y="8"/>
                    </a:lnTo>
                    <a:lnTo>
                      <a:pt x="42" y="8"/>
                    </a:lnTo>
                    <a:lnTo>
                      <a:pt x="46" y="8"/>
                    </a:lnTo>
                    <a:lnTo>
                      <a:pt x="49" y="8"/>
                    </a:lnTo>
                    <a:lnTo>
                      <a:pt x="53" y="8"/>
                    </a:lnTo>
                    <a:lnTo>
                      <a:pt x="53" y="4"/>
                    </a:lnTo>
                    <a:lnTo>
                      <a:pt x="57" y="4"/>
                    </a:lnTo>
                    <a:lnTo>
                      <a:pt x="61" y="4"/>
                    </a:lnTo>
                    <a:lnTo>
                      <a:pt x="64" y="4"/>
                    </a:lnTo>
                    <a:lnTo>
                      <a:pt x="68" y="4"/>
                    </a:lnTo>
                    <a:lnTo>
                      <a:pt x="72" y="4"/>
                    </a:lnTo>
                    <a:lnTo>
                      <a:pt x="72" y="8"/>
                    </a:lnTo>
                    <a:lnTo>
                      <a:pt x="76" y="8"/>
                    </a:lnTo>
                    <a:lnTo>
                      <a:pt x="72" y="8"/>
                    </a:lnTo>
                    <a:lnTo>
                      <a:pt x="76" y="8"/>
                    </a:lnTo>
                    <a:lnTo>
                      <a:pt x="79" y="8"/>
                    </a:lnTo>
                    <a:lnTo>
                      <a:pt x="83" y="8"/>
                    </a:lnTo>
                    <a:lnTo>
                      <a:pt x="79" y="8"/>
                    </a:lnTo>
                    <a:lnTo>
                      <a:pt x="76" y="8"/>
                    </a:lnTo>
                    <a:lnTo>
                      <a:pt x="79" y="8"/>
                    </a:lnTo>
                    <a:lnTo>
                      <a:pt x="83" y="8"/>
                    </a:lnTo>
                    <a:lnTo>
                      <a:pt x="87" y="8"/>
                    </a:lnTo>
                    <a:lnTo>
                      <a:pt x="91" y="8"/>
                    </a:lnTo>
                    <a:lnTo>
                      <a:pt x="94" y="8"/>
                    </a:lnTo>
                    <a:lnTo>
                      <a:pt x="98" y="8"/>
                    </a:lnTo>
                    <a:lnTo>
                      <a:pt x="102" y="8"/>
                    </a:lnTo>
                    <a:lnTo>
                      <a:pt x="98" y="8"/>
                    </a:lnTo>
                    <a:lnTo>
                      <a:pt x="106" y="8"/>
                    </a:lnTo>
                    <a:lnTo>
                      <a:pt x="109" y="8"/>
                    </a:lnTo>
                    <a:lnTo>
                      <a:pt x="113" y="8"/>
                    </a:lnTo>
                    <a:lnTo>
                      <a:pt x="109" y="8"/>
                    </a:lnTo>
                    <a:lnTo>
                      <a:pt x="113" y="8"/>
                    </a:lnTo>
                    <a:lnTo>
                      <a:pt x="109" y="8"/>
                    </a:lnTo>
                    <a:lnTo>
                      <a:pt x="106" y="8"/>
                    </a:lnTo>
                    <a:lnTo>
                      <a:pt x="102" y="8"/>
                    </a:lnTo>
                    <a:lnTo>
                      <a:pt x="98" y="8"/>
                    </a:lnTo>
                    <a:lnTo>
                      <a:pt x="94" y="4"/>
                    </a:lnTo>
                    <a:lnTo>
                      <a:pt x="91" y="4"/>
                    </a:lnTo>
                    <a:lnTo>
                      <a:pt x="87" y="4"/>
                    </a:lnTo>
                    <a:lnTo>
                      <a:pt x="83" y="4"/>
                    </a:lnTo>
                    <a:lnTo>
                      <a:pt x="79" y="4"/>
                    </a:lnTo>
                    <a:lnTo>
                      <a:pt x="83" y="4"/>
                    </a:lnTo>
                    <a:lnTo>
                      <a:pt x="87" y="4"/>
                    </a:lnTo>
                    <a:lnTo>
                      <a:pt x="91" y="4"/>
                    </a:lnTo>
                    <a:lnTo>
                      <a:pt x="94" y="4"/>
                    </a:lnTo>
                    <a:lnTo>
                      <a:pt x="98" y="4"/>
                    </a:lnTo>
                    <a:lnTo>
                      <a:pt x="102" y="4"/>
                    </a:lnTo>
                    <a:lnTo>
                      <a:pt x="102" y="0"/>
                    </a:lnTo>
                    <a:lnTo>
                      <a:pt x="98" y="0"/>
                    </a:lnTo>
                    <a:lnTo>
                      <a:pt x="94" y="0"/>
                    </a:lnTo>
                    <a:lnTo>
                      <a:pt x="98" y="0"/>
                    </a:lnTo>
                    <a:lnTo>
                      <a:pt x="102" y="0"/>
                    </a:lnTo>
                    <a:lnTo>
                      <a:pt x="106" y="0"/>
                    </a:lnTo>
                    <a:lnTo>
                      <a:pt x="109" y="0"/>
                    </a:lnTo>
                    <a:lnTo>
                      <a:pt x="113" y="0"/>
                    </a:lnTo>
                    <a:lnTo>
                      <a:pt x="109" y="0"/>
                    </a:lnTo>
                    <a:lnTo>
                      <a:pt x="113" y="0"/>
                    </a:lnTo>
                    <a:lnTo>
                      <a:pt x="117" y="0"/>
                    </a:lnTo>
                    <a:lnTo>
                      <a:pt x="121" y="0"/>
                    </a:lnTo>
                    <a:lnTo>
                      <a:pt x="124" y="0"/>
                    </a:lnTo>
                    <a:lnTo>
                      <a:pt x="128" y="0"/>
                    </a:lnTo>
                    <a:lnTo>
                      <a:pt x="132" y="0"/>
                    </a:lnTo>
                    <a:lnTo>
                      <a:pt x="136" y="4"/>
                    </a:lnTo>
                    <a:lnTo>
                      <a:pt x="140" y="4"/>
                    </a:lnTo>
                    <a:lnTo>
                      <a:pt x="140" y="8"/>
                    </a:lnTo>
                    <a:lnTo>
                      <a:pt x="140" y="4"/>
                    </a:lnTo>
                    <a:lnTo>
                      <a:pt x="143" y="4"/>
                    </a:lnTo>
                    <a:lnTo>
                      <a:pt x="147" y="4"/>
                    </a:lnTo>
                    <a:lnTo>
                      <a:pt x="151" y="4"/>
                    </a:lnTo>
                    <a:lnTo>
                      <a:pt x="155" y="8"/>
                    </a:lnTo>
                    <a:lnTo>
                      <a:pt x="158" y="8"/>
                    </a:lnTo>
                    <a:lnTo>
                      <a:pt x="158" y="4"/>
                    </a:lnTo>
                    <a:lnTo>
                      <a:pt x="155" y="4"/>
                    </a:lnTo>
                    <a:lnTo>
                      <a:pt x="151" y="4"/>
                    </a:lnTo>
                    <a:lnTo>
                      <a:pt x="147" y="4"/>
                    </a:lnTo>
                    <a:lnTo>
                      <a:pt x="143" y="4"/>
                    </a:lnTo>
                    <a:lnTo>
                      <a:pt x="140" y="4"/>
                    </a:lnTo>
                    <a:lnTo>
                      <a:pt x="143" y="4"/>
                    </a:lnTo>
                    <a:lnTo>
                      <a:pt x="147" y="4"/>
                    </a:lnTo>
                    <a:lnTo>
                      <a:pt x="151" y="4"/>
                    </a:lnTo>
                    <a:lnTo>
                      <a:pt x="155" y="4"/>
                    </a:lnTo>
                    <a:lnTo>
                      <a:pt x="158" y="4"/>
                    </a:lnTo>
                    <a:lnTo>
                      <a:pt x="162" y="4"/>
                    </a:lnTo>
                    <a:lnTo>
                      <a:pt x="166" y="4"/>
                    </a:lnTo>
                    <a:lnTo>
                      <a:pt x="170" y="4"/>
                    </a:lnTo>
                    <a:lnTo>
                      <a:pt x="170" y="8"/>
                    </a:lnTo>
                    <a:lnTo>
                      <a:pt x="173" y="8"/>
                    </a:lnTo>
                    <a:lnTo>
                      <a:pt x="177" y="8"/>
                    </a:lnTo>
                    <a:lnTo>
                      <a:pt x="181" y="8"/>
                    </a:lnTo>
                    <a:lnTo>
                      <a:pt x="185" y="8"/>
                    </a:lnTo>
                    <a:lnTo>
                      <a:pt x="188" y="8"/>
                    </a:lnTo>
                    <a:lnTo>
                      <a:pt x="192" y="8"/>
                    </a:lnTo>
                    <a:lnTo>
                      <a:pt x="196" y="8"/>
                    </a:lnTo>
                    <a:lnTo>
                      <a:pt x="196" y="11"/>
                    </a:lnTo>
                    <a:lnTo>
                      <a:pt x="200" y="11"/>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12" name="Freeform 2548"/>
              <p:cNvSpPr>
                <a:spLocks/>
              </p:cNvSpPr>
              <p:nvPr/>
            </p:nvSpPr>
            <p:spPr bwMode="auto">
              <a:xfrm>
                <a:off x="4059238" y="1603375"/>
                <a:ext cx="454025" cy="119063"/>
              </a:xfrm>
              <a:custGeom>
                <a:avLst/>
                <a:gdLst>
                  <a:gd name="T0" fmla="*/ 65088 w 286"/>
                  <a:gd name="T1" fmla="*/ 47625 h 75"/>
                  <a:gd name="T2" fmla="*/ 95250 w 286"/>
                  <a:gd name="T3" fmla="*/ 47625 h 75"/>
                  <a:gd name="T4" fmla="*/ 77788 w 286"/>
                  <a:gd name="T5" fmla="*/ 47625 h 75"/>
                  <a:gd name="T6" fmla="*/ 36513 w 286"/>
                  <a:gd name="T7" fmla="*/ 47625 h 75"/>
                  <a:gd name="T8" fmla="*/ 30163 w 286"/>
                  <a:gd name="T9" fmla="*/ 47625 h 75"/>
                  <a:gd name="T10" fmla="*/ 17463 w 286"/>
                  <a:gd name="T11" fmla="*/ 41275 h 75"/>
                  <a:gd name="T12" fmla="*/ 12700 w 286"/>
                  <a:gd name="T13" fmla="*/ 30163 h 75"/>
                  <a:gd name="T14" fmla="*/ 23813 w 286"/>
                  <a:gd name="T15" fmla="*/ 17463 h 75"/>
                  <a:gd name="T16" fmla="*/ 60325 w 286"/>
                  <a:gd name="T17" fmla="*/ 6350 h 75"/>
                  <a:gd name="T18" fmla="*/ 101600 w 286"/>
                  <a:gd name="T19" fmla="*/ 0 h 75"/>
                  <a:gd name="T20" fmla="*/ 125413 w 286"/>
                  <a:gd name="T21" fmla="*/ 6350 h 75"/>
                  <a:gd name="T22" fmla="*/ 125413 w 286"/>
                  <a:gd name="T23" fmla="*/ 17463 h 75"/>
                  <a:gd name="T24" fmla="*/ 142875 w 286"/>
                  <a:gd name="T25" fmla="*/ 11113 h 75"/>
                  <a:gd name="T26" fmla="*/ 179388 w 286"/>
                  <a:gd name="T27" fmla="*/ 11113 h 75"/>
                  <a:gd name="T28" fmla="*/ 185738 w 286"/>
                  <a:gd name="T29" fmla="*/ 23813 h 75"/>
                  <a:gd name="T30" fmla="*/ 209550 w 286"/>
                  <a:gd name="T31" fmla="*/ 17463 h 75"/>
                  <a:gd name="T32" fmla="*/ 233363 w 286"/>
                  <a:gd name="T33" fmla="*/ 23813 h 75"/>
                  <a:gd name="T34" fmla="*/ 227013 w 286"/>
                  <a:gd name="T35" fmla="*/ 17463 h 75"/>
                  <a:gd name="T36" fmla="*/ 209550 w 286"/>
                  <a:gd name="T37" fmla="*/ 6350 h 75"/>
                  <a:gd name="T38" fmla="*/ 233363 w 286"/>
                  <a:gd name="T39" fmla="*/ 11113 h 75"/>
                  <a:gd name="T40" fmla="*/ 261938 w 286"/>
                  <a:gd name="T41" fmla="*/ 30163 h 75"/>
                  <a:gd name="T42" fmla="*/ 285750 w 286"/>
                  <a:gd name="T43" fmla="*/ 41275 h 75"/>
                  <a:gd name="T44" fmla="*/ 285750 w 286"/>
                  <a:gd name="T45" fmla="*/ 34925 h 75"/>
                  <a:gd name="T46" fmla="*/ 274638 w 286"/>
                  <a:gd name="T47" fmla="*/ 11113 h 75"/>
                  <a:gd name="T48" fmla="*/ 280988 w 286"/>
                  <a:gd name="T49" fmla="*/ 0 h 75"/>
                  <a:gd name="T50" fmla="*/ 309563 w 286"/>
                  <a:gd name="T51" fmla="*/ 0 h 75"/>
                  <a:gd name="T52" fmla="*/ 339725 w 286"/>
                  <a:gd name="T53" fmla="*/ 11113 h 75"/>
                  <a:gd name="T54" fmla="*/ 352425 w 286"/>
                  <a:gd name="T55" fmla="*/ 23813 h 75"/>
                  <a:gd name="T56" fmla="*/ 363538 w 286"/>
                  <a:gd name="T57" fmla="*/ 47625 h 75"/>
                  <a:gd name="T58" fmla="*/ 387350 w 286"/>
                  <a:gd name="T59" fmla="*/ 65088 h 75"/>
                  <a:gd name="T60" fmla="*/ 400050 w 286"/>
                  <a:gd name="T61" fmla="*/ 71438 h 75"/>
                  <a:gd name="T62" fmla="*/ 423863 w 286"/>
                  <a:gd name="T63" fmla="*/ 77788 h 75"/>
                  <a:gd name="T64" fmla="*/ 454025 w 286"/>
                  <a:gd name="T65" fmla="*/ 82550 h 75"/>
                  <a:gd name="T66" fmla="*/ 430213 w 286"/>
                  <a:gd name="T67" fmla="*/ 88900 h 75"/>
                  <a:gd name="T68" fmla="*/ 411163 w 286"/>
                  <a:gd name="T69" fmla="*/ 95250 h 75"/>
                  <a:gd name="T70" fmla="*/ 393700 w 286"/>
                  <a:gd name="T71" fmla="*/ 95250 h 75"/>
                  <a:gd name="T72" fmla="*/ 411163 w 286"/>
                  <a:gd name="T73" fmla="*/ 101600 h 75"/>
                  <a:gd name="T74" fmla="*/ 434975 w 286"/>
                  <a:gd name="T75" fmla="*/ 101600 h 75"/>
                  <a:gd name="T76" fmla="*/ 400050 w 286"/>
                  <a:gd name="T77" fmla="*/ 112713 h 75"/>
                  <a:gd name="T78" fmla="*/ 363538 w 286"/>
                  <a:gd name="T79" fmla="*/ 107950 h 75"/>
                  <a:gd name="T80" fmla="*/ 346075 w 286"/>
                  <a:gd name="T81" fmla="*/ 107950 h 75"/>
                  <a:gd name="T82" fmla="*/ 322263 w 286"/>
                  <a:gd name="T83" fmla="*/ 101600 h 75"/>
                  <a:gd name="T84" fmla="*/ 292100 w 286"/>
                  <a:gd name="T85" fmla="*/ 107950 h 75"/>
                  <a:gd name="T86" fmla="*/ 257175 w 286"/>
                  <a:gd name="T87" fmla="*/ 112713 h 75"/>
                  <a:gd name="T88" fmla="*/ 214313 w 286"/>
                  <a:gd name="T89" fmla="*/ 119063 h 75"/>
                  <a:gd name="T90" fmla="*/ 196850 w 286"/>
                  <a:gd name="T91" fmla="*/ 119063 h 75"/>
                  <a:gd name="T92" fmla="*/ 149225 w 286"/>
                  <a:gd name="T93" fmla="*/ 119063 h 75"/>
                  <a:gd name="T94" fmla="*/ 142875 w 286"/>
                  <a:gd name="T95" fmla="*/ 101600 h 75"/>
                  <a:gd name="T96" fmla="*/ 95250 w 286"/>
                  <a:gd name="T97" fmla="*/ 101600 h 75"/>
                  <a:gd name="T98" fmla="*/ 65088 w 286"/>
                  <a:gd name="T99" fmla="*/ 95250 h 75"/>
                  <a:gd name="T100" fmla="*/ 41275 w 286"/>
                  <a:gd name="T101" fmla="*/ 82550 h 75"/>
                  <a:gd name="T102" fmla="*/ 84138 w 286"/>
                  <a:gd name="T103" fmla="*/ 77788 h 75"/>
                  <a:gd name="T104" fmla="*/ 125413 w 286"/>
                  <a:gd name="T105" fmla="*/ 77788 h 75"/>
                  <a:gd name="T106" fmla="*/ 161925 w 286"/>
                  <a:gd name="T107" fmla="*/ 77788 h 75"/>
                  <a:gd name="T108" fmla="*/ 185738 w 286"/>
                  <a:gd name="T109" fmla="*/ 77788 h 75"/>
                  <a:gd name="T110" fmla="*/ 142875 w 286"/>
                  <a:gd name="T111" fmla="*/ 65088 h 75"/>
                  <a:gd name="T112" fmla="*/ 95250 w 286"/>
                  <a:gd name="T113" fmla="*/ 65088 h 75"/>
                  <a:gd name="T114" fmla="*/ 53975 w 286"/>
                  <a:gd name="T115" fmla="*/ 65088 h 75"/>
                  <a:gd name="T116" fmla="*/ 23813 w 286"/>
                  <a:gd name="T117" fmla="*/ 58738 h 75"/>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286" h="75">
                    <a:moveTo>
                      <a:pt x="19" y="34"/>
                    </a:moveTo>
                    <a:lnTo>
                      <a:pt x="23" y="34"/>
                    </a:lnTo>
                    <a:lnTo>
                      <a:pt x="26" y="34"/>
                    </a:lnTo>
                    <a:lnTo>
                      <a:pt x="30" y="34"/>
                    </a:lnTo>
                    <a:lnTo>
                      <a:pt x="34" y="34"/>
                    </a:lnTo>
                    <a:lnTo>
                      <a:pt x="38" y="34"/>
                    </a:lnTo>
                    <a:lnTo>
                      <a:pt x="41" y="30"/>
                    </a:lnTo>
                    <a:lnTo>
                      <a:pt x="45" y="30"/>
                    </a:lnTo>
                    <a:lnTo>
                      <a:pt x="49" y="30"/>
                    </a:lnTo>
                    <a:lnTo>
                      <a:pt x="53" y="30"/>
                    </a:lnTo>
                    <a:lnTo>
                      <a:pt x="49" y="30"/>
                    </a:lnTo>
                    <a:lnTo>
                      <a:pt x="53" y="30"/>
                    </a:lnTo>
                    <a:lnTo>
                      <a:pt x="56" y="30"/>
                    </a:lnTo>
                    <a:lnTo>
                      <a:pt x="60" y="30"/>
                    </a:lnTo>
                    <a:lnTo>
                      <a:pt x="64" y="30"/>
                    </a:lnTo>
                    <a:lnTo>
                      <a:pt x="60" y="30"/>
                    </a:lnTo>
                    <a:lnTo>
                      <a:pt x="56" y="30"/>
                    </a:lnTo>
                    <a:lnTo>
                      <a:pt x="56" y="26"/>
                    </a:lnTo>
                    <a:lnTo>
                      <a:pt x="53" y="26"/>
                    </a:lnTo>
                    <a:lnTo>
                      <a:pt x="53" y="30"/>
                    </a:lnTo>
                    <a:lnTo>
                      <a:pt x="49" y="30"/>
                    </a:lnTo>
                    <a:lnTo>
                      <a:pt x="45" y="30"/>
                    </a:lnTo>
                    <a:lnTo>
                      <a:pt x="41" y="30"/>
                    </a:lnTo>
                    <a:lnTo>
                      <a:pt x="38" y="30"/>
                    </a:lnTo>
                    <a:lnTo>
                      <a:pt x="34" y="30"/>
                    </a:lnTo>
                    <a:lnTo>
                      <a:pt x="30" y="30"/>
                    </a:lnTo>
                    <a:lnTo>
                      <a:pt x="26" y="30"/>
                    </a:lnTo>
                    <a:lnTo>
                      <a:pt x="23" y="30"/>
                    </a:lnTo>
                    <a:lnTo>
                      <a:pt x="26" y="30"/>
                    </a:lnTo>
                    <a:lnTo>
                      <a:pt x="23" y="30"/>
                    </a:lnTo>
                    <a:lnTo>
                      <a:pt x="19" y="30"/>
                    </a:lnTo>
                    <a:lnTo>
                      <a:pt x="15" y="30"/>
                    </a:lnTo>
                    <a:lnTo>
                      <a:pt x="11" y="30"/>
                    </a:lnTo>
                    <a:lnTo>
                      <a:pt x="15" y="30"/>
                    </a:lnTo>
                    <a:lnTo>
                      <a:pt x="19" y="30"/>
                    </a:lnTo>
                    <a:lnTo>
                      <a:pt x="19" y="26"/>
                    </a:lnTo>
                    <a:lnTo>
                      <a:pt x="23" y="26"/>
                    </a:lnTo>
                    <a:lnTo>
                      <a:pt x="19" y="26"/>
                    </a:lnTo>
                    <a:lnTo>
                      <a:pt x="23" y="26"/>
                    </a:lnTo>
                    <a:lnTo>
                      <a:pt x="19" y="26"/>
                    </a:lnTo>
                    <a:lnTo>
                      <a:pt x="15" y="26"/>
                    </a:lnTo>
                    <a:lnTo>
                      <a:pt x="11" y="26"/>
                    </a:lnTo>
                    <a:lnTo>
                      <a:pt x="8" y="26"/>
                    </a:lnTo>
                    <a:lnTo>
                      <a:pt x="4" y="26"/>
                    </a:lnTo>
                    <a:lnTo>
                      <a:pt x="0" y="26"/>
                    </a:lnTo>
                    <a:lnTo>
                      <a:pt x="0" y="22"/>
                    </a:lnTo>
                    <a:lnTo>
                      <a:pt x="4" y="22"/>
                    </a:lnTo>
                    <a:lnTo>
                      <a:pt x="4" y="19"/>
                    </a:lnTo>
                    <a:lnTo>
                      <a:pt x="8" y="19"/>
                    </a:lnTo>
                    <a:lnTo>
                      <a:pt x="11" y="19"/>
                    </a:lnTo>
                    <a:lnTo>
                      <a:pt x="15" y="19"/>
                    </a:lnTo>
                    <a:lnTo>
                      <a:pt x="15" y="15"/>
                    </a:lnTo>
                    <a:lnTo>
                      <a:pt x="11" y="15"/>
                    </a:lnTo>
                    <a:lnTo>
                      <a:pt x="8" y="15"/>
                    </a:lnTo>
                    <a:lnTo>
                      <a:pt x="11" y="15"/>
                    </a:lnTo>
                    <a:lnTo>
                      <a:pt x="15" y="11"/>
                    </a:lnTo>
                    <a:lnTo>
                      <a:pt x="19" y="11"/>
                    </a:lnTo>
                    <a:lnTo>
                      <a:pt x="23" y="7"/>
                    </a:lnTo>
                    <a:lnTo>
                      <a:pt x="26" y="7"/>
                    </a:lnTo>
                    <a:lnTo>
                      <a:pt x="30" y="7"/>
                    </a:lnTo>
                    <a:lnTo>
                      <a:pt x="34" y="7"/>
                    </a:lnTo>
                    <a:lnTo>
                      <a:pt x="38" y="7"/>
                    </a:lnTo>
                    <a:lnTo>
                      <a:pt x="38" y="4"/>
                    </a:lnTo>
                    <a:lnTo>
                      <a:pt x="41" y="4"/>
                    </a:lnTo>
                    <a:lnTo>
                      <a:pt x="45" y="4"/>
                    </a:lnTo>
                    <a:lnTo>
                      <a:pt x="53" y="4"/>
                    </a:lnTo>
                    <a:lnTo>
                      <a:pt x="56" y="4"/>
                    </a:lnTo>
                    <a:lnTo>
                      <a:pt x="56" y="0"/>
                    </a:lnTo>
                    <a:lnTo>
                      <a:pt x="60" y="0"/>
                    </a:lnTo>
                    <a:lnTo>
                      <a:pt x="64" y="0"/>
                    </a:lnTo>
                    <a:lnTo>
                      <a:pt x="68" y="0"/>
                    </a:lnTo>
                    <a:lnTo>
                      <a:pt x="71" y="0"/>
                    </a:lnTo>
                    <a:lnTo>
                      <a:pt x="75" y="0"/>
                    </a:lnTo>
                    <a:lnTo>
                      <a:pt x="79" y="0"/>
                    </a:lnTo>
                    <a:lnTo>
                      <a:pt x="79" y="4"/>
                    </a:lnTo>
                    <a:lnTo>
                      <a:pt x="83" y="4"/>
                    </a:lnTo>
                    <a:lnTo>
                      <a:pt x="79" y="4"/>
                    </a:lnTo>
                    <a:lnTo>
                      <a:pt x="79" y="7"/>
                    </a:lnTo>
                    <a:lnTo>
                      <a:pt x="83" y="7"/>
                    </a:lnTo>
                    <a:lnTo>
                      <a:pt x="79" y="7"/>
                    </a:lnTo>
                    <a:lnTo>
                      <a:pt x="75" y="11"/>
                    </a:lnTo>
                    <a:lnTo>
                      <a:pt x="71" y="11"/>
                    </a:lnTo>
                    <a:lnTo>
                      <a:pt x="75" y="11"/>
                    </a:lnTo>
                    <a:lnTo>
                      <a:pt x="79" y="11"/>
                    </a:lnTo>
                    <a:lnTo>
                      <a:pt x="83" y="11"/>
                    </a:lnTo>
                    <a:lnTo>
                      <a:pt x="87" y="11"/>
                    </a:lnTo>
                    <a:lnTo>
                      <a:pt x="90" y="11"/>
                    </a:lnTo>
                    <a:lnTo>
                      <a:pt x="87" y="11"/>
                    </a:lnTo>
                    <a:lnTo>
                      <a:pt x="90" y="11"/>
                    </a:lnTo>
                    <a:lnTo>
                      <a:pt x="87" y="7"/>
                    </a:lnTo>
                    <a:lnTo>
                      <a:pt x="90" y="7"/>
                    </a:lnTo>
                    <a:lnTo>
                      <a:pt x="94" y="7"/>
                    </a:lnTo>
                    <a:lnTo>
                      <a:pt x="94" y="4"/>
                    </a:lnTo>
                    <a:lnTo>
                      <a:pt x="98" y="4"/>
                    </a:lnTo>
                    <a:lnTo>
                      <a:pt x="102" y="7"/>
                    </a:lnTo>
                    <a:lnTo>
                      <a:pt x="105" y="7"/>
                    </a:lnTo>
                    <a:lnTo>
                      <a:pt x="109" y="7"/>
                    </a:lnTo>
                    <a:lnTo>
                      <a:pt x="113" y="7"/>
                    </a:lnTo>
                    <a:lnTo>
                      <a:pt x="117" y="7"/>
                    </a:lnTo>
                    <a:lnTo>
                      <a:pt x="120" y="7"/>
                    </a:lnTo>
                    <a:lnTo>
                      <a:pt x="124" y="11"/>
                    </a:lnTo>
                    <a:lnTo>
                      <a:pt x="120" y="15"/>
                    </a:lnTo>
                    <a:lnTo>
                      <a:pt x="117" y="15"/>
                    </a:lnTo>
                    <a:lnTo>
                      <a:pt x="113" y="15"/>
                    </a:lnTo>
                    <a:lnTo>
                      <a:pt x="117" y="15"/>
                    </a:lnTo>
                    <a:lnTo>
                      <a:pt x="120" y="15"/>
                    </a:lnTo>
                    <a:lnTo>
                      <a:pt x="117" y="15"/>
                    </a:lnTo>
                    <a:lnTo>
                      <a:pt x="120" y="15"/>
                    </a:lnTo>
                    <a:lnTo>
                      <a:pt x="124" y="15"/>
                    </a:lnTo>
                    <a:lnTo>
                      <a:pt x="128" y="15"/>
                    </a:lnTo>
                    <a:lnTo>
                      <a:pt x="132" y="15"/>
                    </a:lnTo>
                    <a:lnTo>
                      <a:pt x="132" y="11"/>
                    </a:lnTo>
                    <a:lnTo>
                      <a:pt x="135" y="11"/>
                    </a:lnTo>
                    <a:lnTo>
                      <a:pt x="135" y="15"/>
                    </a:lnTo>
                    <a:lnTo>
                      <a:pt x="139" y="15"/>
                    </a:lnTo>
                    <a:lnTo>
                      <a:pt x="135" y="15"/>
                    </a:lnTo>
                    <a:lnTo>
                      <a:pt x="139" y="11"/>
                    </a:lnTo>
                    <a:lnTo>
                      <a:pt x="143" y="15"/>
                    </a:lnTo>
                    <a:lnTo>
                      <a:pt x="147" y="15"/>
                    </a:lnTo>
                    <a:lnTo>
                      <a:pt x="143" y="15"/>
                    </a:lnTo>
                    <a:lnTo>
                      <a:pt x="139" y="11"/>
                    </a:lnTo>
                    <a:lnTo>
                      <a:pt x="143" y="11"/>
                    </a:lnTo>
                    <a:lnTo>
                      <a:pt x="147" y="15"/>
                    </a:lnTo>
                    <a:lnTo>
                      <a:pt x="143" y="11"/>
                    </a:lnTo>
                    <a:lnTo>
                      <a:pt x="139" y="11"/>
                    </a:lnTo>
                    <a:lnTo>
                      <a:pt x="143" y="11"/>
                    </a:lnTo>
                    <a:lnTo>
                      <a:pt x="147" y="11"/>
                    </a:lnTo>
                    <a:lnTo>
                      <a:pt x="143" y="11"/>
                    </a:lnTo>
                    <a:lnTo>
                      <a:pt x="143" y="7"/>
                    </a:lnTo>
                    <a:lnTo>
                      <a:pt x="139" y="7"/>
                    </a:lnTo>
                    <a:lnTo>
                      <a:pt x="135" y="7"/>
                    </a:lnTo>
                    <a:lnTo>
                      <a:pt x="132" y="7"/>
                    </a:lnTo>
                    <a:lnTo>
                      <a:pt x="132" y="4"/>
                    </a:lnTo>
                    <a:lnTo>
                      <a:pt x="135" y="4"/>
                    </a:lnTo>
                    <a:lnTo>
                      <a:pt x="139" y="4"/>
                    </a:lnTo>
                    <a:lnTo>
                      <a:pt x="143" y="4"/>
                    </a:lnTo>
                    <a:lnTo>
                      <a:pt x="143" y="7"/>
                    </a:lnTo>
                    <a:lnTo>
                      <a:pt x="147" y="7"/>
                    </a:lnTo>
                    <a:lnTo>
                      <a:pt x="150" y="7"/>
                    </a:lnTo>
                    <a:lnTo>
                      <a:pt x="147" y="7"/>
                    </a:lnTo>
                    <a:lnTo>
                      <a:pt x="150" y="7"/>
                    </a:lnTo>
                    <a:lnTo>
                      <a:pt x="154" y="7"/>
                    </a:lnTo>
                    <a:lnTo>
                      <a:pt x="158" y="11"/>
                    </a:lnTo>
                    <a:lnTo>
                      <a:pt x="162" y="11"/>
                    </a:lnTo>
                    <a:lnTo>
                      <a:pt x="165" y="11"/>
                    </a:lnTo>
                    <a:lnTo>
                      <a:pt x="165" y="15"/>
                    </a:lnTo>
                    <a:lnTo>
                      <a:pt x="165" y="19"/>
                    </a:lnTo>
                    <a:lnTo>
                      <a:pt x="169" y="19"/>
                    </a:lnTo>
                    <a:lnTo>
                      <a:pt x="169" y="22"/>
                    </a:lnTo>
                    <a:lnTo>
                      <a:pt x="173" y="22"/>
                    </a:lnTo>
                    <a:lnTo>
                      <a:pt x="169" y="22"/>
                    </a:lnTo>
                    <a:lnTo>
                      <a:pt x="173" y="26"/>
                    </a:lnTo>
                    <a:lnTo>
                      <a:pt x="177" y="26"/>
                    </a:lnTo>
                    <a:lnTo>
                      <a:pt x="180" y="26"/>
                    </a:lnTo>
                    <a:lnTo>
                      <a:pt x="177" y="26"/>
                    </a:lnTo>
                    <a:lnTo>
                      <a:pt x="180" y="26"/>
                    </a:lnTo>
                    <a:lnTo>
                      <a:pt x="184" y="26"/>
                    </a:lnTo>
                    <a:lnTo>
                      <a:pt x="184" y="22"/>
                    </a:lnTo>
                    <a:lnTo>
                      <a:pt x="188" y="22"/>
                    </a:lnTo>
                    <a:lnTo>
                      <a:pt x="184" y="22"/>
                    </a:lnTo>
                    <a:lnTo>
                      <a:pt x="180" y="22"/>
                    </a:lnTo>
                    <a:lnTo>
                      <a:pt x="180" y="19"/>
                    </a:lnTo>
                    <a:lnTo>
                      <a:pt x="177" y="19"/>
                    </a:lnTo>
                    <a:lnTo>
                      <a:pt x="180" y="19"/>
                    </a:lnTo>
                    <a:lnTo>
                      <a:pt x="177" y="15"/>
                    </a:lnTo>
                    <a:lnTo>
                      <a:pt x="177" y="11"/>
                    </a:lnTo>
                    <a:lnTo>
                      <a:pt x="173" y="11"/>
                    </a:lnTo>
                    <a:lnTo>
                      <a:pt x="173" y="7"/>
                    </a:lnTo>
                    <a:lnTo>
                      <a:pt x="173" y="4"/>
                    </a:lnTo>
                    <a:lnTo>
                      <a:pt x="169" y="4"/>
                    </a:lnTo>
                    <a:lnTo>
                      <a:pt x="173" y="4"/>
                    </a:lnTo>
                    <a:lnTo>
                      <a:pt x="177" y="4"/>
                    </a:lnTo>
                    <a:lnTo>
                      <a:pt x="177" y="0"/>
                    </a:lnTo>
                    <a:lnTo>
                      <a:pt x="173" y="0"/>
                    </a:lnTo>
                    <a:lnTo>
                      <a:pt x="177" y="0"/>
                    </a:lnTo>
                    <a:lnTo>
                      <a:pt x="180" y="0"/>
                    </a:lnTo>
                    <a:lnTo>
                      <a:pt x="184" y="0"/>
                    </a:lnTo>
                    <a:lnTo>
                      <a:pt x="188" y="4"/>
                    </a:lnTo>
                    <a:lnTo>
                      <a:pt x="192" y="4"/>
                    </a:lnTo>
                    <a:lnTo>
                      <a:pt x="188" y="0"/>
                    </a:lnTo>
                    <a:lnTo>
                      <a:pt x="192" y="0"/>
                    </a:lnTo>
                    <a:lnTo>
                      <a:pt x="195" y="0"/>
                    </a:lnTo>
                    <a:lnTo>
                      <a:pt x="195" y="4"/>
                    </a:lnTo>
                    <a:lnTo>
                      <a:pt x="199" y="4"/>
                    </a:lnTo>
                    <a:lnTo>
                      <a:pt x="203" y="4"/>
                    </a:lnTo>
                    <a:lnTo>
                      <a:pt x="207" y="4"/>
                    </a:lnTo>
                    <a:lnTo>
                      <a:pt x="211" y="4"/>
                    </a:lnTo>
                    <a:lnTo>
                      <a:pt x="211" y="7"/>
                    </a:lnTo>
                    <a:lnTo>
                      <a:pt x="214" y="7"/>
                    </a:lnTo>
                    <a:lnTo>
                      <a:pt x="218" y="11"/>
                    </a:lnTo>
                    <a:lnTo>
                      <a:pt x="214" y="11"/>
                    </a:lnTo>
                    <a:lnTo>
                      <a:pt x="214" y="7"/>
                    </a:lnTo>
                    <a:lnTo>
                      <a:pt x="214" y="11"/>
                    </a:lnTo>
                    <a:lnTo>
                      <a:pt x="218" y="11"/>
                    </a:lnTo>
                    <a:lnTo>
                      <a:pt x="218" y="15"/>
                    </a:lnTo>
                    <a:lnTo>
                      <a:pt x="222" y="15"/>
                    </a:lnTo>
                    <a:lnTo>
                      <a:pt x="222" y="19"/>
                    </a:lnTo>
                    <a:lnTo>
                      <a:pt x="226" y="22"/>
                    </a:lnTo>
                    <a:lnTo>
                      <a:pt x="229" y="22"/>
                    </a:lnTo>
                    <a:lnTo>
                      <a:pt x="229" y="26"/>
                    </a:lnTo>
                    <a:lnTo>
                      <a:pt x="233" y="26"/>
                    </a:lnTo>
                    <a:lnTo>
                      <a:pt x="233" y="30"/>
                    </a:lnTo>
                    <a:lnTo>
                      <a:pt x="229" y="30"/>
                    </a:lnTo>
                    <a:lnTo>
                      <a:pt x="229" y="34"/>
                    </a:lnTo>
                    <a:lnTo>
                      <a:pt x="229" y="37"/>
                    </a:lnTo>
                    <a:lnTo>
                      <a:pt x="233" y="37"/>
                    </a:lnTo>
                    <a:lnTo>
                      <a:pt x="237" y="37"/>
                    </a:lnTo>
                    <a:lnTo>
                      <a:pt x="237" y="41"/>
                    </a:lnTo>
                    <a:lnTo>
                      <a:pt x="241" y="41"/>
                    </a:lnTo>
                    <a:lnTo>
                      <a:pt x="244" y="41"/>
                    </a:lnTo>
                    <a:lnTo>
                      <a:pt x="244" y="45"/>
                    </a:lnTo>
                    <a:lnTo>
                      <a:pt x="248" y="45"/>
                    </a:lnTo>
                    <a:lnTo>
                      <a:pt x="248" y="41"/>
                    </a:lnTo>
                    <a:lnTo>
                      <a:pt x="248" y="45"/>
                    </a:lnTo>
                    <a:lnTo>
                      <a:pt x="252" y="45"/>
                    </a:lnTo>
                    <a:lnTo>
                      <a:pt x="256" y="45"/>
                    </a:lnTo>
                    <a:lnTo>
                      <a:pt x="252" y="45"/>
                    </a:lnTo>
                    <a:lnTo>
                      <a:pt x="252" y="41"/>
                    </a:lnTo>
                    <a:lnTo>
                      <a:pt x="256" y="41"/>
                    </a:lnTo>
                    <a:lnTo>
                      <a:pt x="256" y="45"/>
                    </a:lnTo>
                    <a:lnTo>
                      <a:pt x="259" y="45"/>
                    </a:lnTo>
                    <a:lnTo>
                      <a:pt x="263" y="45"/>
                    </a:lnTo>
                    <a:lnTo>
                      <a:pt x="267" y="45"/>
                    </a:lnTo>
                    <a:lnTo>
                      <a:pt x="267" y="49"/>
                    </a:lnTo>
                    <a:lnTo>
                      <a:pt x="271" y="49"/>
                    </a:lnTo>
                    <a:lnTo>
                      <a:pt x="274" y="49"/>
                    </a:lnTo>
                    <a:lnTo>
                      <a:pt x="278" y="52"/>
                    </a:lnTo>
                    <a:lnTo>
                      <a:pt x="278" y="49"/>
                    </a:lnTo>
                    <a:lnTo>
                      <a:pt x="282" y="49"/>
                    </a:lnTo>
                    <a:lnTo>
                      <a:pt x="286" y="49"/>
                    </a:lnTo>
                    <a:lnTo>
                      <a:pt x="286" y="52"/>
                    </a:lnTo>
                    <a:lnTo>
                      <a:pt x="286" y="56"/>
                    </a:lnTo>
                    <a:lnTo>
                      <a:pt x="282" y="56"/>
                    </a:lnTo>
                    <a:lnTo>
                      <a:pt x="278" y="56"/>
                    </a:lnTo>
                    <a:lnTo>
                      <a:pt x="278" y="52"/>
                    </a:lnTo>
                    <a:lnTo>
                      <a:pt x="278" y="56"/>
                    </a:lnTo>
                    <a:lnTo>
                      <a:pt x="274" y="56"/>
                    </a:lnTo>
                    <a:lnTo>
                      <a:pt x="271" y="56"/>
                    </a:lnTo>
                    <a:lnTo>
                      <a:pt x="267" y="56"/>
                    </a:lnTo>
                    <a:lnTo>
                      <a:pt x="267" y="52"/>
                    </a:lnTo>
                    <a:lnTo>
                      <a:pt x="263" y="56"/>
                    </a:lnTo>
                    <a:lnTo>
                      <a:pt x="259" y="56"/>
                    </a:lnTo>
                    <a:lnTo>
                      <a:pt x="263" y="56"/>
                    </a:lnTo>
                    <a:lnTo>
                      <a:pt x="263" y="60"/>
                    </a:lnTo>
                    <a:lnTo>
                      <a:pt x="259" y="60"/>
                    </a:lnTo>
                    <a:lnTo>
                      <a:pt x="256" y="60"/>
                    </a:lnTo>
                    <a:lnTo>
                      <a:pt x="252" y="60"/>
                    </a:lnTo>
                    <a:lnTo>
                      <a:pt x="252" y="56"/>
                    </a:lnTo>
                    <a:lnTo>
                      <a:pt x="248" y="56"/>
                    </a:lnTo>
                    <a:lnTo>
                      <a:pt x="244" y="56"/>
                    </a:lnTo>
                    <a:lnTo>
                      <a:pt x="244" y="60"/>
                    </a:lnTo>
                    <a:lnTo>
                      <a:pt x="248" y="60"/>
                    </a:lnTo>
                    <a:lnTo>
                      <a:pt x="252" y="60"/>
                    </a:lnTo>
                    <a:lnTo>
                      <a:pt x="256" y="60"/>
                    </a:lnTo>
                    <a:lnTo>
                      <a:pt x="252" y="64"/>
                    </a:lnTo>
                    <a:lnTo>
                      <a:pt x="252" y="68"/>
                    </a:lnTo>
                    <a:lnTo>
                      <a:pt x="252" y="64"/>
                    </a:lnTo>
                    <a:lnTo>
                      <a:pt x="256" y="64"/>
                    </a:lnTo>
                    <a:lnTo>
                      <a:pt x="259" y="64"/>
                    </a:lnTo>
                    <a:lnTo>
                      <a:pt x="263" y="60"/>
                    </a:lnTo>
                    <a:lnTo>
                      <a:pt x="267" y="60"/>
                    </a:lnTo>
                    <a:lnTo>
                      <a:pt x="271" y="60"/>
                    </a:lnTo>
                    <a:lnTo>
                      <a:pt x="271" y="64"/>
                    </a:lnTo>
                    <a:lnTo>
                      <a:pt x="267" y="64"/>
                    </a:lnTo>
                    <a:lnTo>
                      <a:pt x="271" y="64"/>
                    </a:lnTo>
                    <a:lnTo>
                      <a:pt x="274" y="64"/>
                    </a:lnTo>
                    <a:lnTo>
                      <a:pt x="271" y="68"/>
                    </a:lnTo>
                    <a:lnTo>
                      <a:pt x="267" y="68"/>
                    </a:lnTo>
                    <a:lnTo>
                      <a:pt x="263" y="68"/>
                    </a:lnTo>
                    <a:lnTo>
                      <a:pt x="263" y="71"/>
                    </a:lnTo>
                    <a:lnTo>
                      <a:pt x="259" y="71"/>
                    </a:lnTo>
                    <a:lnTo>
                      <a:pt x="256" y="71"/>
                    </a:lnTo>
                    <a:lnTo>
                      <a:pt x="252" y="71"/>
                    </a:lnTo>
                    <a:lnTo>
                      <a:pt x="248" y="71"/>
                    </a:lnTo>
                    <a:lnTo>
                      <a:pt x="244" y="71"/>
                    </a:lnTo>
                    <a:lnTo>
                      <a:pt x="241" y="71"/>
                    </a:lnTo>
                    <a:lnTo>
                      <a:pt x="237" y="71"/>
                    </a:lnTo>
                    <a:lnTo>
                      <a:pt x="233" y="71"/>
                    </a:lnTo>
                    <a:lnTo>
                      <a:pt x="233" y="68"/>
                    </a:lnTo>
                    <a:lnTo>
                      <a:pt x="229" y="68"/>
                    </a:lnTo>
                    <a:lnTo>
                      <a:pt x="229" y="71"/>
                    </a:lnTo>
                    <a:lnTo>
                      <a:pt x="226" y="71"/>
                    </a:lnTo>
                    <a:lnTo>
                      <a:pt x="222" y="71"/>
                    </a:lnTo>
                    <a:lnTo>
                      <a:pt x="218" y="71"/>
                    </a:lnTo>
                    <a:lnTo>
                      <a:pt x="218" y="68"/>
                    </a:lnTo>
                    <a:lnTo>
                      <a:pt x="222" y="68"/>
                    </a:lnTo>
                    <a:lnTo>
                      <a:pt x="218" y="68"/>
                    </a:lnTo>
                    <a:lnTo>
                      <a:pt x="214" y="68"/>
                    </a:lnTo>
                    <a:lnTo>
                      <a:pt x="214" y="64"/>
                    </a:lnTo>
                    <a:lnTo>
                      <a:pt x="211" y="64"/>
                    </a:lnTo>
                    <a:lnTo>
                      <a:pt x="207" y="64"/>
                    </a:lnTo>
                    <a:lnTo>
                      <a:pt x="207" y="68"/>
                    </a:lnTo>
                    <a:lnTo>
                      <a:pt x="203" y="68"/>
                    </a:lnTo>
                    <a:lnTo>
                      <a:pt x="203" y="64"/>
                    </a:lnTo>
                    <a:lnTo>
                      <a:pt x="199" y="64"/>
                    </a:lnTo>
                    <a:lnTo>
                      <a:pt x="203" y="64"/>
                    </a:lnTo>
                    <a:lnTo>
                      <a:pt x="199" y="60"/>
                    </a:lnTo>
                    <a:lnTo>
                      <a:pt x="195" y="60"/>
                    </a:lnTo>
                    <a:lnTo>
                      <a:pt x="192" y="64"/>
                    </a:lnTo>
                    <a:lnTo>
                      <a:pt x="188" y="68"/>
                    </a:lnTo>
                    <a:lnTo>
                      <a:pt x="184" y="68"/>
                    </a:lnTo>
                    <a:lnTo>
                      <a:pt x="180" y="68"/>
                    </a:lnTo>
                    <a:lnTo>
                      <a:pt x="177" y="68"/>
                    </a:lnTo>
                    <a:lnTo>
                      <a:pt x="173" y="68"/>
                    </a:lnTo>
                    <a:lnTo>
                      <a:pt x="169" y="68"/>
                    </a:lnTo>
                    <a:lnTo>
                      <a:pt x="165" y="68"/>
                    </a:lnTo>
                    <a:lnTo>
                      <a:pt x="165" y="71"/>
                    </a:lnTo>
                    <a:lnTo>
                      <a:pt x="162" y="71"/>
                    </a:lnTo>
                    <a:lnTo>
                      <a:pt x="158" y="71"/>
                    </a:lnTo>
                    <a:lnTo>
                      <a:pt x="154" y="71"/>
                    </a:lnTo>
                    <a:lnTo>
                      <a:pt x="150" y="75"/>
                    </a:lnTo>
                    <a:lnTo>
                      <a:pt x="147" y="75"/>
                    </a:lnTo>
                    <a:lnTo>
                      <a:pt x="143" y="75"/>
                    </a:lnTo>
                    <a:lnTo>
                      <a:pt x="139" y="75"/>
                    </a:lnTo>
                    <a:lnTo>
                      <a:pt x="135" y="75"/>
                    </a:lnTo>
                    <a:lnTo>
                      <a:pt x="132" y="75"/>
                    </a:lnTo>
                    <a:lnTo>
                      <a:pt x="128" y="75"/>
                    </a:lnTo>
                    <a:lnTo>
                      <a:pt x="132" y="75"/>
                    </a:lnTo>
                    <a:lnTo>
                      <a:pt x="128" y="75"/>
                    </a:lnTo>
                    <a:lnTo>
                      <a:pt x="124" y="75"/>
                    </a:lnTo>
                    <a:lnTo>
                      <a:pt x="120" y="75"/>
                    </a:lnTo>
                    <a:lnTo>
                      <a:pt x="124" y="75"/>
                    </a:lnTo>
                    <a:lnTo>
                      <a:pt x="120" y="75"/>
                    </a:lnTo>
                    <a:lnTo>
                      <a:pt x="113" y="75"/>
                    </a:lnTo>
                    <a:lnTo>
                      <a:pt x="109" y="75"/>
                    </a:lnTo>
                    <a:lnTo>
                      <a:pt x="105" y="75"/>
                    </a:lnTo>
                    <a:lnTo>
                      <a:pt x="102" y="75"/>
                    </a:lnTo>
                    <a:lnTo>
                      <a:pt x="98" y="75"/>
                    </a:lnTo>
                    <a:lnTo>
                      <a:pt x="94" y="75"/>
                    </a:lnTo>
                    <a:lnTo>
                      <a:pt x="90" y="75"/>
                    </a:lnTo>
                    <a:lnTo>
                      <a:pt x="94" y="75"/>
                    </a:lnTo>
                    <a:lnTo>
                      <a:pt x="90" y="75"/>
                    </a:lnTo>
                    <a:lnTo>
                      <a:pt x="87" y="71"/>
                    </a:lnTo>
                    <a:lnTo>
                      <a:pt x="87" y="68"/>
                    </a:lnTo>
                    <a:lnTo>
                      <a:pt x="87" y="64"/>
                    </a:lnTo>
                    <a:lnTo>
                      <a:pt x="90" y="64"/>
                    </a:lnTo>
                    <a:lnTo>
                      <a:pt x="87" y="64"/>
                    </a:lnTo>
                    <a:lnTo>
                      <a:pt x="83" y="64"/>
                    </a:lnTo>
                    <a:lnTo>
                      <a:pt x="75" y="64"/>
                    </a:lnTo>
                    <a:lnTo>
                      <a:pt x="71" y="64"/>
                    </a:lnTo>
                    <a:lnTo>
                      <a:pt x="68" y="64"/>
                    </a:lnTo>
                    <a:lnTo>
                      <a:pt x="64" y="64"/>
                    </a:lnTo>
                    <a:lnTo>
                      <a:pt x="60" y="64"/>
                    </a:lnTo>
                    <a:lnTo>
                      <a:pt x="56" y="64"/>
                    </a:lnTo>
                    <a:lnTo>
                      <a:pt x="53" y="64"/>
                    </a:lnTo>
                    <a:lnTo>
                      <a:pt x="49" y="64"/>
                    </a:lnTo>
                    <a:lnTo>
                      <a:pt x="45" y="64"/>
                    </a:lnTo>
                    <a:lnTo>
                      <a:pt x="41" y="60"/>
                    </a:lnTo>
                    <a:lnTo>
                      <a:pt x="38" y="60"/>
                    </a:lnTo>
                    <a:lnTo>
                      <a:pt x="41" y="60"/>
                    </a:lnTo>
                    <a:lnTo>
                      <a:pt x="38" y="60"/>
                    </a:lnTo>
                    <a:lnTo>
                      <a:pt x="34" y="60"/>
                    </a:lnTo>
                    <a:lnTo>
                      <a:pt x="38" y="60"/>
                    </a:lnTo>
                    <a:lnTo>
                      <a:pt x="38" y="56"/>
                    </a:lnTo>
                    <a:lnTo>
                      <a:pt x="34" y="56"/>
                    </a:lnTo>
                    <a:lnTo>
                      <a:pt x="30" y="56"/>
                    </a:lnTo>
                    <a:lnTo>
                      <a:pt x="26" y="52"/>
                    </a:lnTo>
                    <a:lnTo>
                      <a:pt x="30" y="52"/>
                    </a:lnTo>
                    <a:lnTo>
                      <a:pt x="34" y="52"/>
                    </a:lnTo>
                    <a:lnTo>
                      <a:pt x="34" y="49"/>
                    </a:lnTo>
                    <a:lnTo>
                      <a:pt x="41" y="49"/>
                    </a:lnTo>
                    <a:lnTo>
                      <a:pt x="45" y="49"/>
                    </a:lnTo>
                    <a:lnTo>
                      <a:pt x="49" y="49"/>
                    </a:lnTo>
                    <a:lnTo>
                      <a:pt x="53" y="49"/>
                    </a:lnTo>
                    <a:lnTo>
                      <a:pt x="56" y="49"/>
                    </a:lnTo>
                    <a:lnTo>
                      <a:pt x="60" y="49"/>
                    </a:lnTo>
                    <a:lnTo>
                      <a:pt x="64" y="49"/>
                    </a:lnTo>
                    <a:lnTo>
                      <a:pt x="68" y="49"/>
                    </a:lnTo>
                    <a:lnTo>
                      <a:pt x="71" y="49"/>
                    </a:lnTo>
                    <a:lnTo>
                      <a:pt x="75" y="49"/>
                    </a:lnTo>
                    <a:lnTo>
                      <a:pt x="79" y="49"/>
                    </a:lnTo>
                    <a:lnTo>
                      <a:pt x="83" y="49"/>
                    </a:lnTo>
                    <a:lnTo>
                      <a:pt x="87" y="49"/>
                    </a:lnTo>
                    <a:lnTo>
                      <a:pt x="90" y="49"/>
                    </a:lnTo>
                    <a:lnTo>
                      <a:pt x="94" y="49"/>
                    </a:lnTo>
                    <a:lnTo>
                      <a:pt x="102" y="49"/>
                    </a:lnTo>
                    <a:lnTo>
                      <a:pt x="105" y="49"/>
                    </a:lnTo>
                    <a:lnTo>
                      <a:pt x="102" y="49"/>
                    </a:lnTo>
                    <a:lnTo>
                      <a:pt x="105" y="49"/>
                    </a:lnTo>
                    <a:lnTo>
                      <a:pt x="109" y="49"/>
                    </a:lnTo>
                    <a:lnTo>
                      <a:pt x="113" y="49"/>
                    </a:lnTo>
                    <a:lnTo>
                      <a:pt x="117" y="49"/>
                    </a:lnTo>
                    <a:lnTo>
                      <a:pt x="120" y="49"/>
                    </a:lnTo>
                    <a:lnTo>
                      <a:pt x="117" y="45"/>
                    </a:lnTo>
                    <a:lnTo>
                      <a:pt x="117" y="49"/>
                    </a:lnTo>
                    <a:lnTo>
                      <a:pt x="113" y="45"/>
                    </a:lnTo>
                    <a:lnTo>
                      <a:pt x="109" y="45"/>
                    </a:lnTo>
                    <a:lnTo>
                      <a:pt x="105" y="45"/>
                    </a:lnTo>
                    <a:lnTo>
                      <a:pt x="102" y="45"/>
                    </a:lnTo>
                    <a:lnTo>
                      <a:pt x="98" y="45"/>
                    </a:lnTo>
                    <a:lnTo>
                      <a:pt x="94" y="41"/>
                    </a:lnTo>
                    <a:lnTo>
                      <a:pt x="90" y="41"/>
                    </a:lnTo>
                    <a:lnTo>
                      <a:pt x="87" y="41"/>
                    </a:lnTo>
                    <a:lnTo>
                      <a:pt x="83" y="41"/>
                    </a:lnTo>
                    <a:lnTo>
                      <a:pt x="79" y="41"/>
                    </a:lnTo>
                    <a:lnTo>
                      <a:pt x="75" y="41"/>
                    </a:lnTo>
                    <a:lnTo>
                      <a:pt x="71" y="41"/>
                    </a:lnTo>
                    <a:lnTo>
                      <a:pt x="64" y="41"/>
                    </a:lnTo>
                    <a:lnTo>
                      <a:pt x="60" y="41"/>
                    </a:lnTo>
                    <a:lnTo>
                      <a:pt x="53" y="41"/>
                    </a:lnTo>
                    <a:lnTo>
                      <a:pt x="49" y="41"/>
                    </a:lnTo>
                    <a:lnTo>
                      <a:pt x="49" y="45"/>
                    </a:lnTo>
                    <a:lnTo>
                      <a:pt x="45" y="41"/>
                    </a:lnTo>
                    <a:lnTo>
                      <a:pt x="41" y="41"/>
                    </a:lnTo>
                    <a:lnTo>
                      <a:pt x="38" y="41"/>
                    </a:lnTo>
                    <a:lnTo>
                      <a:pt x="34" y="41"/>
                    </a:lnTo>
                    <a:lnTo>
                      <a:pt x="26" y="41"/>
                    </a:lnTo>
                    <a:lnTo>
                      <a:pt x="23" y="41"/>
                    </a:lnTo>
                    <a:lnTo>
                      <a:pt x="19" y="41"/>
                    </a:lnTo>
                    <a:lnTo>
                      <a:pt x="15" y="41"/>
                    </a:lnTo>
                    <a:lnTo>
                      <a:pt x="15" y="37"/>
                    </a:lnTo>
                    <a:lnTo>
                      <a:pt x="11" y="37"/>
                    </a:lnTo>
                    <a:lnTo>
                      <a:pt x="15" y="37"/>
                    </a:lnTo>
                    <a:lnTo>
                      <a:pt x="19" y="3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13" name="Freeform 2549"/>
              <p:cNvSpPr>
                <a:spLocks/>
              </p:cNvSpPr>
              <p:nvPr/>
            </p:nvSpPr>
            <p:spPr bwMode="auto">
              <a:xfrm>
                <a:off x="5551488" y="2146300"/>
                <a:ext cx="166687" cy="125413"/>
              </a:xfrm>
              <a:custGeom>
                <a:avLst/>
                <a:gdLst>
                  <a:gd name="T0" fmla="*/ 0 w 105"/>
                  <a:gd name="T1" fmla="*/ 88900 h 79"/>
                  <a:gd name="T2" fmla="*/ 17462 w 105"/>
                  <a:gd name="T3" fmla="*/ 84138 h 79"/>
                  <a:gd name="T4" fmla="*/ 23812 w 105"/>
                  <a:gd name="T5" fmla="*/ 77788 h 79"/>
                  <a:gd name="T6" fmla="*/ 4762 w 105"/>
                  <a:gd name="T7" fmla="*/ 71438 h 79"/>
                  <a:gd name="T8" fmla="*/ 11112 w 105"/>
                  <a:gd name="T9" fmla="*/ 77788 h 79"/>
                  <a:gd name="T10" fmla="*/ 23812 w 105"/>
                  <a:gd name="T11" fmla="*/ 60325 h 79"/>
                  <a:gd name="T12" fmla="*/ 28575 w 105"/>
                  <a:gd name="T13" fmla="*/ 65088 h 79"/>
                  <a:gd name="T14" fmla="*/ 34925 w 105"/>
                  <a:gd name="T15" fmla="*/ 60325 h 79"/>
                  <a:gd name="T16" fmla="*/ 41275 w 105"/>
                  <a:gd name="T17" fmla="*/ 53975 h 79"/>
                  <a:gd name="T18" fmla="*/ 41275 w 105"/>
                  <a:gd name="T19" fmla="*/ 36513 h 79"/>
                  <a:gd name="T20" fmla="*/ 47625 w 105"/>
                  <a:gd name="T21" fmla="*/ 23813 h 79"/>
                  <a:gd name="T22" fmla="*/ 65087 w 105"/>
                  <a:gd name="T23" fmla="*/ 11113 h 79"/>
                  <a:gd name="T24" fmla="*/ 82550 w 105"/>
                  <a:gd name="T25" fmla="*/ 0 h 79"/>
                  <a:gd name="T26" fmla="*/ 95250 w 105"/>
                  <a:gd name="T27" fmla="*/ 0 h 79"/>
                  <a:gd name="T28" fmla="*/ 82550 w 105"/>
                  <a:gd name="T29" fmla="*/ 6350 h 79"/>
                  <a:gd name="T30" fmla="*/ 82550 w 105"/>
                  <a:gd name="T31" fmla="*/ 17463 h 79"/>
                  <a:gd name="T32" fmla="*/ 82550 w 105"/>
                  <a:gd name="T33" fmla="*/ 23813 h 79"/>
                  <a:gd name="T34" fmla="*/ 71437 w 105"/>
                  <a:gd name="T35" fmla="*/ 36513 h 79"/>
                  <a:gd name="T36" fmla="*/ 65087 w 105"/>
                  <a:gd name="T37" fmla="*/ 47625 h 79"/>
                  <a:gd name="T38" fmla="*/ 76200 w 105"/>
                  <a:gd name="T39" fmla="*/ 41275 h 79"/>
                  <a:gd name="T40" fmla="*/ 88900 w 105"/>
                  <a:gd name="T41" fmla="*/ 41275 h 79"/>
                  <a:gd name="T42" fmla="*/ 88900 w 105"/>
                  <a:gd name="T43" fmla="*/ 47625 h 79"/>
                  <a:gd name="T44" fmla="*/ 100012 w 105"/>
                  <a:gd name="T45" fmla="*/ 53975 h 79"/>
                  <a:gd name="T46" fmla="*/ 100012 w 105"/>
                  <a:gd name="T47" fmla="*/ 60325 h 79"/>
                  <a:gd name="T48" fmla="*/ 106362 w 105"/>
                  <a:gd name="T49" fmla="*/ 53975 h 79"/>
                  <a:gd name="T50" fmla="*/ 123825 w 105"/>
                  <a:gd name="T51" fmla="*/ 53975 h 79"/>
                  <a:gd name="T52" fmla="*/ 136525 w 105"/>
                  <a:gd name="T53" fmla="*/ 53975 h 79"/>
                  <a:gd name="T54" fmla="*/ 136525 w 105"/>
                  <a:gd name="T55" fmla="*/ 65088 h 79"/>
                  <a:gd name="T56" fmla="*/ 136525 w 105"/>
                  <a:gd name="T57" fmla="*/ 71438 h 79"/>
                  <a:gd name="T58" fmla="*/ 142875 w 105"/>
                  <a:gd name="T59" fmla="*/ 77788 h 79"/>
                  <a:gd name="T60" fmla="*/ 153987 w 105"/>
                  <a:gd name="T61" fmla="*/ 77788 h 79"/>
                  <a:gd name="T62" fmla="*/ 153987 w 105"/>
                  <a:gd name="T63" fmla="*/ 77788 h 79"/>
                  <a:gd name="T64" fmla="*/ 142875 w 105"/>
                  <a:gd name="T65" fmla="*/ 84138 h 79"/>
                  <a:gd name="T66" fmla="*/ 136525 w 105"/>
                  <a:gd name="T67" fmla="*/ 88900 h 79"/>
                  <a:gd name="T68" fmla="*/ 142875 w 105"/>
                  <a:gd name="T69" fmla="*/ 101600 h 79"/>
                  <a:gd name="T70" fmla="*/ 160337 w 105"/>
                  <a:gd name="T71" fmla="*/ 88900 h 79"/>
                  <a:gd name="T72" fmla="*/ 153987 w 105"/>
                  <a:gd name="T73" fmla="*/ 95250 h 79"/>
                  <a:gd name="T74" fmla="*/ 166687 w 105"/>
                  <a:gd name="T75" fmla="*/ 95250 h 79"/>
                  <a:gd name="T76" fmla="*/ 160337 w 105"/>
                  <a:gd name="T77" fmla="*/ 112713 h 79"/>
                  <a:gd name="T78" fmla="*/ 147637 w 105"/>
                  <a:gd name="T79" fmla="*/ 125413 h 79"/>
                  <a:gd name="T80" fmla="*/ 136525 w 105"/>
                  <a:gd name="T81" fmla="*/ 112713 h 79"/>
                  <a:gd name="T82" fmla="*/ 136525 w 105"/>
                  <a:gd name="T83" fmla="*/ 107950 h 79"/>
                  <a:gd name="T84" fmla="*/ 123825 w 105"/>
                  <a:gd name="T85" fmla="*/ 95250 h 79"/>
                  <a:gd name="T86" fmla="*/ 119062 w 105"/>
                  <a:gd name="T87" fmla="*/ 101600 h 79"/>
                  <a:gd name="T88" fmla="*/ 112712 w 105"/>
                  <a:gd name="T89" fmla="*/ 107950 h 79"/>
                  <a:gd name="T90" fmla="*/ 106362 w 105"/>
                  <a:gd name="T91" fmla="*/ 112713 h 79"/>
                  <a:gd name="T92" fmla="*/ 82550 w 105"/>
                  <a:gd name="T93" fmla="*/ 119063 h 79"/>
                  <a:gd name="T94" fmla="*/ 100012 w 105"/>
                  <a:gd name="T95" fmla="*/ 107950 h 79"/>
                  <a:gd name="T96" fmla="*/ 106362 w 105"/>
                  <a:gd name="T97" fmla="*/ 95250 h 79"/>
                  <a:gd name="T98" fmla="*/ 100012 w 105"/>
                  <a:gd name="T99" fmla="*/ 95250 h 79"/>
                  <a:gd name="T100" fmla="*/ 95250 w 105"/>
                  <a:gd name="T101" fmla="*/ 107950 h 79"/>
                  <a:gd name="T102" fmla="*/ 76200 w 105"/>
                  <a:gd name="T103" fmla="*/ 101600 h 79"/>
                  <a:gd name="T104" fmla="*/ 88900 w 105"/>
                  <a:gd name="T105" fmla="*/ 95250 h 79"/>
                  <a:gd name="T106" fmla="*/ 88900 w 105"/>
                  <a:gd name="T107" fmla="*/ 95250 h 79"/>
                  <a:gd name="T108" fmla="*/ 71437 w 105"/>
                  <a:gd name="T109" fmla="*/ 101600 h 79"/>
                  <a:gd name="T110" fmla="*/ 47625 w 105"/>
                  <a:gd name="T111" fmla="*/ 101600 h 79"/>
                  <a:gd name="T112" fmla="*/ 17462 w 105"/>
                  <a:gd name="T113" fmla="*/ 101600 h 7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105" h="79">
                    <a:moveTo>
                      <a:pt x="3" y="64"/>
                    </a:moveTo>
                    <a:lnTo>
                      <a:pt x="0" y="64"/>
                    </a:lnTo>
                    <a:lnTo>
                      <a:pt x="0" y="60"/>
                    </a:lnTo>
                    <a:lnTo>
                      <a:pt x="0" y="56"/>
                    </a:lnTo>
                    <a:lnTo>
                      <a:pt x="3" y="56"/>
                    </a:lnTo>
                    <a:lnTo>
                      <a:pt x="7" y="56"/>
                    </a:lnTo>
                    <a:lnTo>
                      <a:pt x="7" y="53"/>
                    </a:lnTo>
                    <a:lnTo>
                      <a:pt x="11" y="53"/>
                    </a:lnTo>
                    <a:lnTo>
                      <a:pt x="11" y="49"/>
                    </a:lnTo>
                    <a:lnTo>
                      <a:pt x="15" y="49"/>
                    </a:lnTo>
                    <a:lnTo>
                      <a:pt x="11" y="49"/>
                    </a:lnTo>
                    <a:lnTo>
                      <a:pt x="15" y="49"/>
                    </a:lnTo>
                    <a:lnTo>
                      <a:pt x="11" y="49"/>
                    </a:lnTo>
                    <a:lnTo>
                      <a:pt x="7" y="49"/>
                    </a:lnTo>
                    <a:lnTo>
                      <a:pt x="3" y="49"/>
                    </a:lnTo>
                    <a:lnTo>
                      <a:pt x="3" y="45"/>
                    </a:lnTo>
                    <a:lnTo>
                      <a:pt x="7" y="45"/>
                    </a:lnTo>
                    <a:lnTo>
                      <a:pt x="11" y="45"/>
                    </a:lnTo>
                    <a:lnTo>
                      <a:pt x="7" y="45"/>
                    </a:lnTo>
                    <a:lnTo>
                      <a:pt x="7" y="49"/>
                    </a:lnTo>
                    <a:lnTo>
                      <a:pt x="11" y="49"/>
                    </a:lnTo>
                    <a:lnTo>
                      <a:pt x="11" y="45"/>
                    </a:lnTo>
                    <a:lnTo>
                      <a:pt x="15" y="41"/>
                    </a:lnTo>
                    <a:lnTo>
                      <a:pt x="15" y="38"/>
                    </a:lnTo>
                    <a:lnTo>
                      <a:pt x="15" y="41"/>
                    </a:lnTo>
                    <a:lnTo>
                      <a:pt x="18" y="41"/>
                    </a:lnTo>
                    <a:lnTo>
                      <a:pt x="22" y="41"/>
                    </a:lnTo>
                    <a:lnTo>
                      <a:pt x="18" y="41"/>
                    </a:lnTo>
                    <a:lnTo>
                      <a:pt x="18" y="38"/>
                    </a:lnTo>
                    <a:lnTo>
                      <a:pt x="22" y="38"/>
                    </a:lnTo>
                    <a:lnTo>
                      <a:pt x="18" y="38"/>
                    </a:lnTo>
                    <a:lnTo>
                      <a:pt x="22" y="38"/>
                    </a:lnTo>
                    <a:lnTo>
                      <a:pt x="18" y="38"/>
                    </a:lnTo>
                    <a:lnTo>
                      <a:pt x="18" y="34"/>
                    </a:lnTo>
                    <a:lnTo>
                      <a:pt x="22" y="34"/>
                    </a:lnTo>
                    <a:lnTo>
                      <a:pt x="26" y="34"/>
                    </a:lnTo>
                    <a:lnTo>
                      <a:pt x="22" y="34"/>
                    </a:lnTo>
                    <a:lnTo>
                      <a:pt x="22" y="30"/>
                    </a:lnTo>
                    <a:lnTo>
                      <a:pt x="26" y="26"/>
                    </a:lnTo>
                    <a:lnTo>
                      <a:pt x="26" y="23"/>
                    </a:lnTo>
                    <a:lnTo>
                      <a:pt x="30" y="19"/>
                    </a:lnTo>
                    <a:lnTo>
                      <a:pt x="30" y="15"/>
                    </a:lnTo>
                    <a:lnTo>
                      <a:pt x="33" y="15"/>
                    </a:lnTo>
                    <a:lnTo>
                      <a:pt x="30" y="15"/>
                    </a:lnTo>
                    <a:lnTo>
                      <a:pt x="33" y="15"/>
                    </a:lnTo>
                    <a:lnTo>
                      <a:pt x="37" y="11"/>
                    </a:lnTo>
                    <a:lnTo>
                      <a:pt x="37" y="7"/>
                    </a:lnTo>
                    <a:lnTo>
                      <a:pt x="41" y="7"/>
                    </a:lnTo>
                    <a:lnTo>
                      <a:pt x="41" y="4"/>
                    </a:lnTo>
                    <a:lnTo>
                      <a:pt x="45" y="4"/>
                    </a:lnTo>
                    <a:lnTo>
                      <a:pt x="48" y="4"/>
                    </a:lnTo>
                    <a:lnTo>
                      <a:pt x="52" y="0"/>
                    </a:lnTo>
                    <a:lnTo>
                      <a:pt x="56" y="0"/>
                    </a:lnTo>
                    <a:lnTo>
                      <a:pt x="60" y="0"/>
                    </a:lnTo>
                    <a:lnTo>
                      <a:pt x="56" y="0"/>
                    </a:lnTo>
                    <a:lnTo>
                      <a:pt x="60" y="0"/>
                    </a:lnTo>
                    <a:lnTo>
                      <a:pt x="63" y="0"/>
                    </a:lnTo>
                    <a:lnTo>
                      <a:pt x="60" y="4"/>
                    </a:lnTo>
                    <a:lnTo>
                      <a:pt x="56" y="4"/>
                    </a:lnTo>
                    <a:lnTo>
                      <a:pt x="52" y="4"/>
                    </a:lnTo>
                    <a:lnTo>
                      <a:pt x="52" y="7"/>
                    </a:lnTo>
                    <a:lnTo>
                      <a:pt x="56" y="7"/>
                    </a:lnTo>
                    <a:lnTo>
                      <a:pt x="56" y="11"/>
                    </a:lnTo>
                    <a:lnTo>
                      <a:pt x="52" y="11"/>
                    </a:lnTo>
                    <a:lnTo>
                      <a:pt x="52" y="15"/>
                    </a:lnTo>
                    <a:lnTo>
                      <a:pt x="52" y="11"/>
                    </a:lnTo>
                    <a:lnTo>
                      <a:pt x="48" y="11"/>
                    </a:lnTo>
                    <a:lnTo>
                      <a:pt x="52" y="15"/>
                    </a:lnTo>
                    <a:lnTo>
                      <a:pt x="48" y="15"/>
                    </a:lnTo>
                    <a:lnTo>
                      <a:pt x="48" y="19"/>
                    </a:lnTo>
                    <a:lnTo>
                      <a:pt x="45" y="19"/>
                    </a:lnTo>
                    <a:lnTo>
                      <a:pt x="45" y="23"/>
                    </a:lnTo>
                    <a:lnTo>
                      <a:pt x="41" y="26"/>
                    </a:lnTo>
                    <a:lnTo>
                      <a:pt x="41" y="30"/>
                    </a:lnTo>
                    <a:lnTo>
                      <a:pt x="37" y="30"/>
                    </a:lnTo>
                    <a:lnTo>
                      <a:pt x="41" y="30"/>
                    </a:lnTo>
                    <a:lnTo>
                      <a:pt x="41" y="34"/>
                    </a:lnTo>
                    <a:lnTo>
                      <a:pt x="41" y="30"/>
                    </a:lnTo>
                    <a:lnTo>
                      <a:pt x="45" y="26"/>
                    </a:lnTo>
                    <a:lnTo>
                      <a:pt x="48" y="26"/>
                    </a:lnTo>
                    <a:lnTo>
                      <a:pt x="48" y="23"/>
                    </a:lnTo>
                    <a:lnTo>
                      <a:pt x="52" y="23"/>
                    </a:lnTo>
                    <a:lnTo>
                      <a:pt x="52" y="26"/>
                    </a:lnTo>
                    <a:lnTo>
                      <a:pt x="56" y="26"/>
                    </a:lnTo>
                    <a:lnTo>
                      <a:pt x="60" y="26"/>
                    </a:lnTo>
                    <a:lnTo>
                      <a:pt x="56" y="30"/>
                    </a:lnTo>
                    <a:lnTo>
                      <a:pt x="52" y="30"/>
                    </a:lnTo>
                    <a:lnTo>
                      <a:pt x="56" y="30"/>
                    </a:lnTo>
                    <a:lnTo>
                      <a:pt x="52" y="34"/>
                    </a:lnTo>
                    <a:lnTo>
                      <a:pt x="56" y="34"/>
                    </a:lnTo>
                    <a:lnTo>
                      <a:pt x="60" y="34"/>
                    </a:lnTo>
                    <a:lnTo>
                      <a:pt x="63" y="34"/>
                    </a:lnTo>
                    <a:lnTo>
                      <a:pt x="63" y="38"/>
                    </a:lnTo>
                    <a:lnTo>
                      <a:pt x="63" y="34"/>
                    </a:lnTo>
                    <a:lnTo>
                      <a:pt x="67" y="34"/>
                    </a:lnTo>
                    <a:lnTo>
                      <a:pt x="63" y="38"/>
                    </a:lnTo>
                    <a:lnTo>
                      <a:pt x="63" y="41"/>
                    </a:lnTo>
                    <a:lnTo>
                      <a:pt x="63" y="38"/>
                    </a:lnTo>
                    <a:lnTo>
                      <a:pt x="67" y="38"/>
                    </a:lnTo>
                    <a:lnTo>
                      <a:pt x="67" y="34"/>
                    </a:lnTo>
                    <a:lnTo>
                      <a:pt x="67" y="38"/>
                    </a:lnTo>
                    <a:lnTo>
                      <a:pt x="71" y="38"/>
                    </a:lnTo>
                    <a:lnTo>
                      <a:pt x="75" y="34"/>
                    </a:lnTo>
                    <a:lnTo>
                      <a:pt x="78" y="34"/>
                    </a:lnTo>
                    <a:lnTo>
                      <a:pt x="78" y="38"/>
                    </a:lnTo>
                    <a:lnTo>
                      <a:pt x="78" y="34"/>
                    </a:lnTo>
                    <a:lnTo>
                      <a:pt x="82" y="34"/>
                    </a:lnTo>
                    <a:lnTo>
                      <a:pt x="86" y="34"/>
                    </a:lnTo>
                    <a:lnTo>
                      <a:pt x="90" y="34"/>
                    </a:lnTo>
                    <a:lnTo>
                      <a:pt x="93" y="38"/>
                    </a:lnTo>
                    <a:lnTo>
                      <a:pt x="90" y="41"/>
                    </a:lnTo>
                    <a:lnTo>
                      <a:pt x="86" y="41"/>
                    </a:lnTo>
                    <a:lnTo>
                      <a:pt x="90" y="41"/>
                    </a:lnTo>
                    <a:lnTo>
                      <a:pt x="86" y="41"/>
                    </a:lnTo>
                    <a:lnTo>
                      <a:pt x="82" y="45"/>
                    </a:lnTo>
                    <a:lnTo>
                      <a:pt x="86" y="45"/>
                    </a:lnTo>
                    <a:lnTo>
                      <a:pt x="90" y="45"/>
                    </a:lnTo>
                    <a:lnTo>
                      <a:pt x="86" y="45"/>
                    </a:lnTo>
                    <a:lnTo>
                      <a:pt x="86" y="49"/>
                    </a:lnTo>
                    <a:lnTo>
                      <a:pt x="90" y="49"/>
                    </a:lnTo>
                    <a:lnTo>
                      <a:pt x="93" y="49"/>
                    </a:lnTo>
                    <a:lnTo>
                      <a:pt x="93" y="45"/>
                    </a:lnTo>
                    <a:lnTo>
                      <a:pt x="93" y="49"/>
                    </a:lnTo>
                    <a:lnTo>
                      <a:pt x="97" y="49"/>
                    </a:lnTo>
                    <a:lnTo>
                      <a:pt x="97" y="45"/>
                    </a:lnTo>
                    <a:lnTo>
                      <a:pt x="101" y="45"/>
                    </a:lnTo>
                    <a:lnTo>
                      <a:pt x="101" y="49"/>
                    </a:lnTo>
                    <a:lnTo>
                      <a:pt x="97" y="49"/>
                    </a:lnTo>
                    <a:lnTo>
                      <a:pt x="97" y="53"/>
                    </a:lnTo>
                    <a:lnTo>
                      <a:pt x="97" y="49"/>
                    </a:lnTo>
                    <a:lnTo>
                      <a:pt x="93" y="53"/>
                    </a:lnTo>
                    <a:lnTo>
                      <a:pt x="90" y="53"/>
                    </a:lnTo>
                    <a:lnTo>
                      <a:pt x="86" y="53"/>
                    </a:lnTo>
                    <a:lnTo>
                      <a:pt x="86" y="56"/>
                    </a:lnTo>
                    <a:lnTo>
                      <a:pt x="90" y="56"/>
                    </a:lnTo>
                    <a:lnTo>
                      <a:pt x="86" y="56"/>
                    </a:lnTo>
                    <a:lnTo>
                      <a:pt x="90" y="56"/>
                    </a:lnTo>
                    <a:lnTo>
                      <a:pt x="90" y="60"/>
                    </a:lnTo>
                    <a:lnTo>
                      <a:pt x="86" y="60"/>
                    </a:lnTo>
                    <a:lnTo>
                      <a:pt x="90" y="64"/>
                    </a:lnTo>
                    <a:lnTo>
                      <a:pt x="93" y="60"/>
                    </a:lnTo>
                    <a:lnTo>
                      <a:pt x="93" y="56"/>
                    </a:lnTo>
                    <a:lnTo>
                      <a:pt x="97" y="56"/>
                    </a:lnTo>
                    <a:lnTo>
                      <a:pt x="101" y="56"/>
                    </a:lnTo>
                    <a:lnTo>
                      <a:pt x="101" y="53"/>
                    </a:lnTo>
                    <a:lnTo>
                      <a:pt x="101" y="56"/>
                    </a:lnTo>
                    <a:lnTo>
                      <a:pt x="97" y="56"/>
                    </a:lnTo>
                    <a:lnTo>
                      <a:pt x="97" y="60"/>
                    </a:lnTo>
                    <a:lnTo>
                      <a:pt x="97" y="64"/>
                    </a:lnTo>
                    <a:lnTo>
                      <a:pt x="101" y="64"/>
                    </a:lnTo>
                    <a:lnTo>
                      <a:pt x="101" y="60"/>
                    </a:lnTo>
                    <a:lnTo>
                      <a:pt x="105" y="60"/>
                    </a:lnTo>
                    <a:lnTo>
                      <a:pt x="105" y="64"/>
                    </a:lnTo>
                    <a:lnTo>
                      <a:pt x="105" y="68"/>
                    </a:lnTo>
                    <a:lnTo>
                      <a:pt x="101" y="68"/>
                    </a:lnTo>
                    <a:lnTo>
                      <a:pt x="101" y="71"/>
                    </a:lnTo>
                    <a:lnTo>
                      <a:pt x="101" y="75"/>
                    </a:lnTo>
                    <a:lnTo>
                      <a:pt x="97" y="79"/>
                    </a:lnTo>
                    <a:lnTo>
                      <a:pt x="93" y="75"/>
                    </a:lnTo>
                    <a:lnTo>
                      <a:pt x="93" y="79"/>
                    </a:lnTo>
                    <a:lnTo>
                      <a:pt x="90" y="79"/>
                    </a:lnTo>
                    <a:lnTo>
                      <a:pt x="90" y="75"/>
                    </a:lnTo>
                    <a:lnTo>
                      <a:pt x="90" y="71"/>
                    </a:lnTo>
                    <a:lnTo>
                      <a:pt x="86" y="71"/>
                    </a:lnTo>
                    <a:lnTo>
                      <a:pt x="86" y="75"/>
                    </a:lnTo>
                    <a:lnTo>
                      <a:pt x="82" y="75"/>
                    </a:lnTo>
                    <a:lnTo>
                      <a:pt x="82" y="71"/>
                    </a:lnTo>
                    <a:lnTo>
                      <a:pt x="86" y="68"/>
                    </a:lnTo>
                    <a:lnTo>
                      <a:pt x="86" y="64"/>
                    </a:lnTo>
                    <a:lnTo>
                      <a:pt x="86" y="60"/>
                    </a:lnTo>
                    <a:lnTo>
                      <a:pt x="82" y="60"/>
                    </a:lnTo>
                    <a:lnTo>
                      <a:pt x="78" y="60"/>
                    </a:lnTo>
                    <a:lnTo>
                      <a:pt x="78" y="64"/>
                    </a:lnTo>
                    <a:lnTo>
                      <a:pt x="78" y="68"/>
                    </a:lnTo>
                    <a:lnTo>
                      <a:pt x="75" y="68"/>
                    </a:lnTo>
                    <a:lnTo>
                      <a:pt x="75" y="64"/>
                    </a:lnTo>
                    <a:lnTo>
                      <a:pt x="78" y="64"/>
                    </a:lnTo>
                    <a:lnTo>
                      <a:pt x="75" y="64"/>
                    </a:lnTo>
                    <a:lnTo>
                      <a:pt x="75" y="68"/>
                    </a:lnTo>
                    <a:lnTo>
                      <a:pt x="71" y="68"/>
                    </a:lnTo>
                    <a:lnTo>
                      <a:pt x="71" y="64"/>
                    </a:lnTo>
                    <a:lnTo>
                      <a:pt x="71" y="68"/>
                    </a:lnTo>
                    <a:lnTo>
                      <a:pt x="67" y="68"/>
                    </a:lnTo>
                    <a:lnTo>
                      <a:pt x="67" y="71"/>
                    </a:lnTo>
                    <a:lnTo>
                      <a:pt x="63" y="75"/>
                    </a:lnTo>
                    <a:lnTo>
                      <a:pt x="60" y="75"/>
                    </a:lnTo>
                    <a:lnTo>
                      <a:pt x="56" y="75"/>
                    </a:lnTo>
                    <a:lnTo>
                      <a:pt x="52" y="75"/>
                    </a:lnTo>
                    <a:lnTo>
                      <a:pt x="52" y="71"/>
                    </a:lnTo>
                    <a:lnTo>
                      <a:pt x="56" y="71"/>
                    </a:lnTo>
                    <a:lnTo>
                      <a:pt x="60" y="71"/>
                    </a:lnTo>
                    <a:lnTo>
                      <a:pt x="63" y="68"/>
                    </a:lnTo>
                    <a:lnTo>
                      <a:pt x="67" y="64"/>
                    </a:lnTo>
                    <a:lnTo>
                      <a:pt x="71" y="64"/>
                    </a:lnTo>
                    <a:lnTo>
                      <a:pt x="67" y="64"/>
                    </a:lnTo>
                    <a:lnTo>
                      <a:pt x="67" y="60"/>
                    </a:lnTo>
                    <a:lnTo>
                      <a:pt x="71" y="60"/>
                    </a:lnTo>
                    <a:lnTo>
                      <a:pt x="67" y="60"/>
                    </a:lnTo>
                    <a:lnTo>
                      <a:pt x="67" y="64"/>
                    </a:lnTo>
                    <a:lnTo>
                      <a:pt x="63" y="60"/>
                    </a:lnTo>
                    <a:lnTo>
                      <a:pt x="60" y="64"/>
                    </a:lnTo>
                    <a:lnTo>
                      <a:pt x="63" y="64"/>
                    </a:lnTo>
                    <a:lnTo>
                      <a:pt x="60" y="64"/>
                    </a:lnTo>
                    <a:lnTo>
                      <a:pt x="60" y="68"/>
                    </a:lnTo>
                    <a:lnTo>
                      <a:pt x="60" y="64"/>
                    </a:lnTo>
                    <a:lnTo>
                      <a:pt x="56" y="64"/>
                    </a:lnTo>
                    <a:lnTo>
                      <a:pt x="52" y="64"/>
                    </a:lnTo>
                    <a:lnTo>
                      <a:pt x="48" y="64"/>
                    </a:lnTo>
                    <a:lnTo>
                      <a:pt x="52" y="64"/>
                    </a:lnTo>
                    <a:lnTo>
                      <a:pt x="56" y="64"/>
                    </a:lnTo>
                    <a:lnTo>
                      <a:pt x="60" y="60"/>
                    </a:lnTo>
                    <a:lnTo>
                      <a:pt x="56" y="60"/>
                    </a:lnTo>
                    <a:lnTo>
                      <a:pt x="56" y="64"/>
                    </a:lnTo>
                    <a:lnTo>
                      <a:pt x="56" y="60"/>
                    </a:lnTo>
                    <a:lnTo>
                      <a:pt x="56" y="56"/>
                    </a:lnTo>
                    <a:lnTo>
                      <a:pt x="56" y="60"/>
                    </a:lnTo>
                    <a:lnTo>
                      <a:pt x="52" y="60"/>
                    </a:lnTo>
                    <a:lnTo>
                      <a:pt x="48" y="60"/>
                    </a:lnTo>
                    <a:lnTo>
                      <a:pt x="48" y="64"/>
                    </a:lnTo>
                    <a:lnTo>
                      <a:pt x="45" y="64"/>
                    </a:lnTo>
                    <a:lnTo>
                      <a:pt x="41" y="64"/>
                    </a:lnTo>
                    <a:lnTo>
                      <a:pt x="37" y="64"/>
                    </a:lnTo>
                    <a:lnTo>
                      <a:pt x="33" y="64"/>
                    </a:lnTo>
                    <a:lnTo>
                      <a:pt x="30" y="64"/>
                    </a:lnTo>
                    <a:lnTo>
                      <a:pt x="26" y="64"/>
                    </a:lnTo>
                    <a:lnTo>
                      <a:pt x="22" y="60"/>
                    </a:lnTo>
                    <a:lnTo>
                      <a:pt x="15" y="64"/>
                    </a:lnTo>
                    <a:lnTo>
                      <a:pt x="11" y="64"/>
                    </a:lnTo>
                    <a:lnTo>
                      <a:pt x="7" y="64"/>
                    </a:lnTo>
                    <a:lnTo>
                      <a:pt x="3" y="6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14" name="Freeform 2550"/>
              <p:cNvSpPr>
                <a:spLocks/>
              </p:cNvSpPr>
              <p:nvPr/>
            </p:nvSpPr>
            <p:spPr bwMode="auto">
              <a:xfrm>
                <a:off x="3886200" y="1573213"/>
                <a:ext cx="268288" cy="84137"/>
              </a:xfrm>
              <a:custGeom>
                <a:avLst/>
                <a:gdLst>
                  <a:gd name="T0" fmla="*/ 65088 w 169"/>
                  <a:gd name="T1" fmla="*/ 77787 h 53"/>
                  <a:gd name="T2" fmla="*/ 47625 w 169"/>
                  <a:gd name="T3" fmla="*/ 71437 h 53"/>
                  <a:gd name="T4" fmla="*/ 30163 w 169"/>
                  <a:gd name="T5" fmla="*/ 65087 h 53"/>
                  <a:gd name="T6" fmla="*/ 23813 w 169"/>
                  <a:gd name="T7" fmla="*/ 65087 h 53"/>
                  <a:gd name="T8" fmla="*/ 17463 w 169"/>
                  <a:gd name="T9" fmla="*/ 65087 h 53"/>
                  <a:gd name="T10" fmla="*/ 0 w 169"/>
                  <a:gd name="T11" fmla="*/ 65087 h 53"/>
                  <a:gd name="T12" fmla="*/ 12700 w 169"/>
                  <a:gd name="T13" fmla="*/ 60325 h 53"/>
                  <a:gd name="T14" fmla="*/ 23813 w 169"/>
                  <a:gd name="T15" fmla="*/ 47625 h 53"/>
                  <a:gd name="T16" fmla="*/ 23813 w 169"/>
                  <a:gd name="T17" fmla="*/ 41275 h 53"/>
                  <a:gd name="T18" fmla="*/ 41275 w 169"/>
                  <a:gd name="T19" fmla="*/ 41275 h 53"/>
                  <a:gd name="T20" fmla="*/ 36513 w 169"/>
                  <a:gd name="T21" fmla="*/ 36512 h 53"/>
                  <a:gd name="T22" fmla="*/ 41275 w 169"/>
                  <a:gd name="T23" fmla="*/ 23812 h 53"/>
                  <a:gd name="T24" fmla="*/ 53975 w 169"/>
                  <a:gd name="T25" fmla="*/ 17462 h 53"/>
                  <a:gd name="T26" fmla="*/ 47625 w 169"/>
                  <a:gd name="T27" fmla="*/ 17462 h 53"/>
                  <a:gd name="T28" fmla="*/ 30163 w 169"/>
                  <a:gd name="T29" fmla="*/ 6350 h 53"/>
                  <a:gd name="T30" fmla="*/ 47625 w 169"/>
                  <a:gd name="T31" fmla="*/ 6350 h 53"/>
                  <a:gd name="T32" fmla="*/ 65088 w 169"/>
                  <a:gd name="T33" fmla="*/ 0 h 53"/>
                  <a:gd name="T34" fmla="*/ 84138 w 169"/>
                  <a:gd name="T35" fmla="*/ 0 h 53"/>
                  <a:gd name="T36" fmla="*/ 101600 w 169"/>
                  <a:gd name="T37" fmla="*/ 0 h 53"/>
                  <a:gd name="T38" fmla="*/ 119063 w 169"/>
                  <a:gd name="T39" fmla="*/ 0 h 53"/>
                  <a:gd name="T40" fmla="*/ 138113 w 169"/>
                  <a:gd name="T41" fmla="*/ 6350 h 53"/>
                  <a:gd name="T42" fmla="*/ 155575 w 169"/>
                  <a:gd name="T43" fmla="*/ 6350 h 53"/>
                  <a:gd name="T44" fmla="*/ 155575 w 169"/>
                  <a:gd name="T45" fmla="*/ 12700 h 53"/>
                  <a:gd name="T46" fmla="*/ 161925 w 169"/>
                  <a:gd name="T47" fmla="*/ 12700 h 53"/>
                  <a:gd name="T48" fmla="*/ 173038 w 169"/>
                  <a:gd name="T49" fmla="*/ 6350 h 53"/>
                  <a:gd name="T50" fmla="*/ 179388 w 169"/>
                  <a:gd name="T51" fmla="*/ 6350 h 53"/>
                  <a:gd name="T52" fmla="*/ 196850 w 169"/>
                  <a:gd name="T53" fmla="*/ 6350 h 53"/>
                  <a:gd name="T54" fmla="*/ 214313 w 169"/>
                  <a:gd name="T55" fmla="*/ 6350 h 53"/>
                  <a:gd name="T56" fmla="*/ 233363 w 169"/>
                  <a:gd name="T57" fmla="*/ 12700 h 53"/>
                  <a:gd name="T58" fmla="*/ 244475 w 169"/>
                  <a:gd name="T59" fmla="*/ 17462 h 53"/>
                  <a:gd name="T60" fmla="*/ 257175 w 169"/>
                  <a:gd name="T61" fmla="*/ 23812 h 53"/>
                  <a:gd name="T62" fmla="*/ 261938 w 169"/>
                  <a:gd name="T63" fmla="*/ 30162 h 53"/>
                  <a:gd name="T64" fmla="*/ 238125 w 169"/>
                  <a:gd name="T65" fmla="*/ 30162 h 53"/>
                  <a:gd name="T66" fmla="*/ 220663 w 169"/>
                  <a:gd name="T67" fmla="*/ 36512 h 53"/>
                  <a:gd name="T68" fmla="*/ 203200 w 169"/>
                  <a:gd name="T69" fmla="*/ 41275 h 53"/>
                  <a:gd name="T70" fmla="*/ 185738 w 169"/>
                  <a:gd name="T71" fmla="*/ 41275 h 53"/>
                  <a:gd name="T72" fmla="*/ 173038 w 169"/>
                  <a:gd name="T73" fmla="*/ 47625 h 53"/>
                  <a:gd name="T74" fmla="*/ 161925 w 169"/>
                  <a:gd name="T75" fmla="*/ 60325 h 53"/>
                  <a:gd name="T76" fmla="*/ 149225 w 169"/>
                  <a:gd name="T77" fmla="*/ 53975 h 53"/>
                  <a:gd name="T78" fmla="*/ 142875 w 169"/>
                  <a:gd name="T79" fmla="*/ 65087 h 53"/>
                  <a:gd name="T80" fmla="*/ 142875 w 169"/>
                  <a:gd name="T81" fmla="*/ 71437 h 53"/>
                  <a:gd name="T82" fmla="*/ 131763 w 169"/>
                  <a:gd name="T83" fmla="*/ 77787 h 53"/>
                  <a:gd name="T84" fmla="*/ 112713 w 169"/>
                  <a:gd name="T85" fmla="*/ 77787 h 53"/>
                  <a:gd name="T86" fmla="*/ 101600 w 169"/>
                  <a:gd name="T87" fmla="*/ 84137 h 53"/>
                  <a:gd name="T88" fmla="*/ 84138 w 169"/>
                  <a:gd name="T89" fmla="*/ 84137 h 5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69" h="53">
                    <a:moveTo>
                      <a:pt x="45" y="53"/>
                    </a:moveTo>
                    <a:lnTo>
                      <a:pt x="41" y="53"/>
                    </a:lnTo>
                    <a:lnTo>
                      <a:pt x="41" y="49"/>
                    </a:lnTo>
                    <a:lnTo>
                      <a:pt x="38" y="49"/>
                    </a:lnTo>
                    <a:lnTo>
                      <a:pt x="34" y="45"/>
                    </a:lnTo>
                    <a:lnTo>
                      <a:pt x="30" y="45"/>
                    </a:lnTo>
                    <a:lnTo>
                      <a:pt x="26" y="45"/>
                    </a:lnTo>
                    <a:lnTo>
                      <a:pt x="23" y="41"/>
                    </a:lnTo>
                    <a:lnTo>
                      <a:pt x="19" y="41"/>
                    </a:lnTo>
                    <a:lnTo>
                      <a:pt x="15" y="41"/>
                    </a:lnTo>
                    <a:lnTo>
                      <a:pt x="11" y="41"/>
                    </a:lnTo>
                    <a:lnTo>
                      <a:pt x="15" y="41"/>
                    </a:lnTo>
                    <a:lnTo>
                      <a:pt x="19" y="41"/>
                    </a:lnTo>
                    <a:lnTo>
                      <a:pt x="15" y="41"/>
                    </a:lnTo>
                    <a:lnTo>
                      <a:pt x="11" y="41"/>
                    </a:lnTo>
                    <a:lnTo>
                      <a:pt x="8" y="41"/>
                    </a:lnTo>
                    <a:lnTo>
                      <a:pt x="4" y="41"/>
                    </a:lnTo>
                    <a:lnTo>
                      <a:pt x="0" y="41"/>
                    </a:lnTo>
                    <a:lnTo>
                      <a:pt x="4" y="41"/>
                    </a:lnTo>
                    <a:lnTo>
                      <a:pt x="4" y="38"/>
                    </a:lnTo>
                    <a:lnTo>
                      <a:pt x="8" y="38"/>
                    </a:lnTo>
                    <a:lnTo>
                      <a:pt x="8" y="34"/>
                    </a:lnTo>
                    <a:lnTo>
                      <a:pt x="11" y="34"/>
                    </a:lnTo>
                    <a:lnTo>
                      <a:pt x="15" y="30"/>
                    </a:lnTo>
                    <a:lnTo>
                      <a:pt x="19" y="30"/>
                    </a:lnTo>
                    <a:lnTo>
                      <a:pt x="19" y="26"/>
                    </a:lnTo>
                    <a:lnTo>
                      <a:pt x="15" y="26"/>
                    </a:lnTo>
                    <a:lnTo>
                      <a:pt x="19" y="26"/>
                    </a:lnTo>
                    <a:lnTo>
                      <a:pt x="23" y="26"/>
                    </a:lnTo>
                    <a:lnTo>
                      <a:pt x="26" y="26"/>
                    </a:lnTo>
                    <a:lnTo>
                      <a:pt x="23" y="23"/>
                    </a:lnTo>
                    <a:lnTo>
                      <a:pt x="19" y="23"/>
                    </a:lnTo>
                    <a:lnTo>
                      <a:pt x="23" y="23"/>
                    </a:lnTo>
                    <a:lnTo>
                      <a:pt x="23" y="19"/>
                    </a:lnTo>
                    <a:lnTo>
                      <a:pt x="26" y="19"/>
                    </a:lnTo>
                    <a:lnTo>
                      <a:pt x="26" y="15"/>
                    </a:lnTo>
                    <a:lnTo>
                      <a:pt x="30" y="15"/>
                    </a:lnTo>
                    <a:lnTo>
                      <a:pt x="34" y="15"/>
                    </a:lnTo>
                    <a:lnTo>
                      <a:pt x="34" y="11"/>
                    </a:lnTo>
                    <a:lnTo>
                      <a:pt x="38" y="11"/>
                    </a:lnTo>
                    <a:lnTo>
                      <a:pt x="34" y="11"/>
                    </a:lnTo>
                    <a:lnTo>
                      <a:pt x="30" y="11"/>
                    </a:lnTo>
                    <a:lnTo>
                      <a:pt x="26" y="8"/>
                    </a:lnTo>
                    <a:lnTo>
                      <a:pt x="23" y="4"/>
                    </a:lnTo>
                    <a:lnTo>
                      <a:pt x="19" y="4"/>
                    </a:lnTo>
                    <a:lnTo>
                      <a:pt x="23" y="4"/>
                    </a:lnTo>
                    <a:lnTo>
                      <a:pt x="26" y="4"/>
                    </a:lnTo>
                    <a:lnTo>
                      <a:pt x="30" y="4"/>
                    </a:lnTo>
                    <a:lnTo>
                      <a:pt x="34" y="4"/>
                    </a:lnTo>
                    <a:lnTo>
                      <a:pt x="38" y="0"/>
                    </a:lnTo>
                    <a:lnTo>
                      <a:pt x="41" y="0"/>
                    </a:lnTo>
                    <a:lnTo>
                      <a:pt x="45" y="0"/>
                    </a:lnTo>
                    <a:lnTo>
                      <a:pt x="49" y="0"/>
                    </a:lnTo>
                    <a:lnTo>
                      <a:pt x="53" y="0"/>
                    </a:lnTo>
                    <a:lnTo>
                      <a:pt x="56" y="0"/>
                    </a:lnTo>
                    <a:lnTo>
                      <a:pt x="60" y="0"/>
                    </a:lnTo>
                    <a:lnTo>
                      <a:pt x="64" y="0"/>
                    </a:lnTo>
                    <a:lnTo>
                      <a:pt x="68" y="0"/>
                    </a:lnTo>
                    <a:lnTo>
                      <a:pt x="71" y="0"/>
                    </a:lnTo>
                    <a:lnTo>
                      <a:pt x="75" y="0"/>
                    </a:lnTo>
                    <a:lnTo>
                      <a:pt x="79" y="0"/>
                    </a:lnTo>
                    <a:lnTo>
                      <a:pt x="83" y="4"/>
                    </a:lnTo>
                    <a:lnTo>
                      <a:pt x="87" y="4"/>
                    </a:lnTo>
                    <a:lnTo>
                      <a:pt x="90" y="4"/>
                    </a:lnTo>
                    <a:lnTo>
                      <a:pt x="94" y="4"/>
                    </a:lnTo>
                    <a:lnTo>
                      <a:pt x="98" y="4"/>
                    </a:lnTo>
                    <a:lnTo>
                      <a:pt x="102" y="4"/>
                    </a:lnTo>
                    <a:lnTo>
                      <a:pt x="102" y="8"/>
                    </a:lnTo>
                    <a:lnTo>
                      <a:pt x="98" y="8"/>
                    </a:lnTo>
                    <a:lnTo>
                      <a:pt x="102" y="8"/>
                    </a:lnTo>
                    <a:lnTo>
                      <a:pt x="98" y="8"/>
                    </a:lnTo>
                    <a:lnTo>
                      <a:pt x="102" y="8"/>
                    </a:lnTo>
                    <a:lnTo>
                      <a:pt x="102" y="4"/>
                    </a:lnTo>
                    <a:lnTo>
                      <a:pt x="105" y="4"/>
                    </a:lnTo>
                    <a:lnTo>
                      <a:pt x="109" y="4"/>
                    </a:lnTo>
                    <a:lnTo>
                      <a:pt x="109" y="8"/>
                    </a:lnTo>
                    <a:lnTo>
                      <a:pt x="113" y="8"/>
                    </a:lnTo>
                    <a:lnTo>
                      <a:pt x="113" y="4"/>
                    </a:lnTo>
                    <a:lnTo>
                      <a:pt x="117" y="4"/>
                    </a:lnTo>
                    <a:lnTo>
                      <a:pt x="120" y="4"/>
                    </a:lnTo>
                    <a:lnTo>
                      <a:pt x="124" y="4"/>
                    </a:lnTo>
                    <a:lnTo>
                      <a:pt x="128" y="4"/>
                    </a:lnTo>
                    <a:lnTo>
                      <a:pt x="132" y="4"/>
                    </a:lnTo>
                    <a:lnTo>
                      <a:pt x="135" y="4"/>
                    </a:lnTo>
                    <a:lnTo>
                      <a:pt x="139" y="4"/>
                    </a:lnTo>
                    <a:lnTo>
                      <a:pt x="139" y="8"/>
                    </a:lnTo>
                    <a:lnTo>
                      <a:pt x="147" y="8"/>
                    </a:lnTo>
                    <a:lnTo>
                      <a:pt x="150" y="8"/>
                    </a:lnTo>
                    <a:lnTo>
                      <a:pt x="150" y="11"/>
                    </a:lnTo>
                    <a:lnTo>
                      <a:pt x="154" y="11"/>
                    </a:lnTo>
                    <a:lnTo>
                      <a:pt x="158" y="11"/>
                    </a:lnTo>
                    <a:lnTo>
                      <a:pt x="162" y="11"/>
                    </a:lnTo>
                    <a:lnTo>
                      <a:pt x="162" y="15"/>
                    </a:lnTo>
                    <a:lnTo>
                      <a:pt x="165" y="15"/>
                    </a:lnTo>
                    <a:lnTo>
                      <a:pt x="169" y="15"/>
                    </a:lnTo>
                    <a:lnTo>
                      <a:pt x="165" y="19"/>
                    </a:lnTo>
                    <a:lnTo>
                      <a:pt x="162" y="19"/>
                    </a:lnTo>
                    <a:lnTo>
                      <a:pt x="154" y="19"/>
                    </a:lnTo>
                    <a:lnTo>
                      <a:pt x="150" y="19"/>
                    </a:lnTo>
                    <a:lnTo>
                      <a:pt x="147" y="23"/>
                    </a:lnTo>
                    <a:lnTo>
                      <a:pt x="143" y="23"/>
                    </a:lnTo>
                    <a:lnTo>
                      <a:pt x="139" y="23"/>
                    </a:lnTo>
                    <a:lnTo>
                      <a:pt x="135" y="23"/>
                    </a:lnTo>
                    <a:lnTo>
                      <a:pt x="132" y="26"/>
                    </a:lnTo>
                    <a:lnTo>
                      <a:pt x="128" y="26"/>
                    </a:lnTo>
                    <a:lnTo>
                      <a:pt x="124" y="26"/>
                    </a:lnTo>
                    <a:lnTo>
                      <a:pt x="120" y="26"/>
                    </a:lnTo>
                    <a:lnTo>
                      <a:pt x="117" y="26"/>
                    </a:lnTo>
                    <a:lnTo>
                      <a:pt x="117" y="30"/>
                    </a:lnTo>
                    <a:lnTo>
                      <a:pt x="113" y="30"/>
                    </a:lnTo>
                    <a:lnTo>
                      <a:pt x="109" y="30"/>
                    </a:lnTo>
                    <a:lnTo>
                      <a:pt x="105" y="34"/>
                    </a:lnTo>
                    <a:lnTo>
                      <a:pt x="102" y="34"/>
                    </a:lnTo>
                    <a:lnTo>
                      <a:pt x="102" y="38"/>
                    </a:lnTo>
                    <a:lnTo>
                      <a:pt x="98" y="38"/>
                    </a:lnTo>
                    <a:lnTo>
                      <a:pt x="94" y="38"/>
                    </a:lnTo>
                    <a:lnTo>
                      <a:pt x="94" y="34"/>
                    </a:lnTo>
                    <a:lnTo>
                      <a:pt x="90" y="38"/>
                    </a:lnTo>
                    <a:lnTo>
                      <a:pt x="94" y="38"/>
                    </a:lnTo>
                    <a:lnTo>
                      <a:pt x="90" y="41"/>
                    </a:lnTo>
                    <a:lnTo>
                      <a:pt x="87" y="41"/>
                    </a:lnTo>
                    <a:lnTo>
                      <a:pt x="90" y="41"/>
                    </a:lnTo>
                    <a:lnTo>
                      <a:pt x="90" y="45"/>
                    </a:lnTo>
                    <a:lnTo>
                      <a:pt x="87" y="45"/>
                    </a:lnTo>
                    <a:lnTo>
                      <a:pt x="87" y="49"/>
                    </a:lnTo>
                    <a:lnTo>
                      <a:pt x="83" y="49"/>
                    </a:lnTo>
                    <a:lnTo>
                      <a:pt x="79" y="49"/>
                    </a:lnTo>
                    <a:lnTo>
                      <a:pt x="75" y="49"/>
                    </a:lnTo>
                    <a:lnTo>
                      <a:pt x="71" y="49"/>
                    </a:lnTo>
                    <a:lnTo>
                      <a:pt x="68" y="49"/>
                    </a:lnTo>
                    <a:lnTo>
                      <a:pt x="64" y="49"/>
                    </a:lnTo>
                    <a:lnTo>
                      <a:pt x="64" y="53"/>
                    </a:lnTo>
                    <a:lnTo>
                      <a:pt x="60" y="53"/>
                    </a:lnTo>
                    <a:lnTo>
                      <a:pt x="56" y="53"/>
                    </a:lnTo>
                    <a:lnTo>
                      <a:pt x="53" y="53"/>
                    </a:lnTo>
                    <a:lnTo>
                      <a:pt x="49" y="53"/>
                    </a:lnTo>
                    <a:lnTo>
                      <a:pt x="45" y="53"/>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15" name="Freeform 2551"/>
              <p:cNvSpPr>
                <a:spLocks/>
              </p:cNvSpPr>
              <p:nvPr/>
            </p:nvSpPr>
            <p:spPr bwMode="auto">
              <a:xfrm>
                <a:off x="4614863" y="1508125"/>
                <a:ext cx="441325" cy="65088"/>
              </a:xfrm>
              <a:custGeom>
                <a:avLst/>
                <a:gdLst>
                  <a:gd name="T0" fmla="*/ 119063 w 278"/>
                  <a:gd name="T1" fmla="*/ 53975 h 41"/>
                  <a:gd name="T2" fmla="*/ 112713 w 278"/>
                  <a:gd name="T3" fmla="*/ 41275 h 41"/>
                  <a:gd name="T4" fmla="*/ 119063 w 278"/>
                  <a:gd name="T5" fmla="*/ 28575 h 41"/>
                  <a:gd name="T6" fmla="*/ 95250 w 278"/>
                  <a:gd name="T7" fmla="*/ 23813 h 41"/>
                  <a:gd name="T8" fmla="*/ 71438 w 278"/>
                  <a:gd name="T9" fmla="*/ 23813 h 41"/>
                  <a:gd name="T10" fmla="*/ 41275 w 278"/>
                  <a:gd name="T11" fmla="*/ 23813 h 41"/>
                  <a:gd name="T12" fmla="*/ 52388 w 278"/>
                  <a:gd name="T13" fmla="*/ 23813 h 41"/>
                  <a:gd name="T14" fmla="*/ 28575 w 278"/>
                  <a:gd name="T15" fmla="*/ 17463 h 41"/>
                  <a:gd name="T16" fmla="*/ 34925 w 278"/>
                  <a:gd name="T17" fmla="*/ 11113 h 41"/>
                  <a:gd name="T18" fmla="*/ 11113 w 278"/>
                  <a:gd name="T19" fmla="*/ 11113 h 41"/>
                  <a:gd name="T20" fmla="*/ 11113 w 278"/>
                  <a:gd name="T21" fmla="*/ 11113 h 41"/>
                  <a:gd name="T22" fmla="*/ 4763 w 278"/>
                  <a:gd name="T23" fmla="*/ 4763 h 41"/>
                  <a:gd name="T24" fmla="*/ 23813 w 278"/>
                  <a:gd name="T25" fmla="*/ 0 h 41"/>
                  <a:gd name="T26" fmla="*/ 52388 w 278"/>
                  <a:gd name="T27" fmla="*/ 4763 h 41"/>
                  <a:gd name="T28" fmla="*/ 82550 w 278"/>
                  <a:gd name="T29" fmla="*/ 4763 h 41"/>
                  <a:gd name="T30" fmla="*/ 88900 w 278"/>
                  <a:gd name="T31" fmla="*/ 17463 h 41"/>
                  <a:gd name="T32" fmla="*/ 119063 w 278"/>
                  <a:gd name="T33" fmla="*/ 11113 h 41"/>
                  <a:gd name="T34" fmla="*/ 147638 w 278"/>
                  <a:gd name="T35" fmla="*/ 11113 h 41"/>
                  <a:gd name="T36" fmla="*/ 142875 w 278"/>
                  <a:gd name="T37" fmla="*/ 17463 h 41"/>
                  <a:gd name="T38" fmla="*/ 147638 w 278"/>
                  <a:gd name="T39" fmla="*/ 17463 h 41"/>
                  <a:gd name="T40" fmla="*/ 177800 w 278"/>
                  <a:gd name="T41" fmla="*/ 17463 h 41"/>
                  <a:gd name="T42" fmla="*/ 173038 w 278"/>
                  <a:gd name="T43" fmla="*/ 23813 h 41"/>
                  <a:gd name="T44" fmla="*/ 160338 w 278"/>
                  <a:gd name="T45" fmla="*/ 23813 h 41"/>
                  <a:gd name="T46" fmla="*/ 130175 w 278"/>
                  <a:gd name="T47" fmla="*/ 23813 h 41"/>
                  <a:gd name="T48" fmla="*/ 153988 w 278"/>
                  <a:gd name="T49" fmla="*/ 28575 h 41"/>
                  <a:gd name="T50" fmla="*/ 166688 w 278"/>
                  <a:gd name="T51" fmla="*/ 28575 h 41"/>
                  <a:gd name="T52" fmla="*/ 147638 w 278"/>
                  <a:gd name="T53" fmla="*/ 28575 h 41"/>
                  <a:gd name="T54" fmla="*/ 160338 w 278"/>
                  <a:gd name="T55" fmla="*/ 28575 h 41"/>
                  <a:gd name="T56" fmla="*/ 184150 w 278"/>
                  <a:gd name="T57" fmla="*/ 28575 h 41"/>
                  <a:gd name="T58" fmla="*/ 177800 w 278"/>
                  <a:gd name="T59" fmla="*/ 41275 h 41"/>
                  <a:gd name="T60" fmla="*/ 196850 w 278"/>
                  <a:gd name="T61" fmla="*/ 41275 h 41"/>
                  <a:gd name="T62" fmla="*/ 214313 w 278"/>
                  <a:gd name="T63" fmla="*/ 41275 h 41"/>
                  <a:gd name="T64" fmla="*/ 238125 w 278"/>
                  <a:gd name="T65" fmla="*/ 34925 h 41"/>
                  <a:gd name="T66" fmla="*/ 255588 w 278"/>
                  <a:gd name="T67" fmla="*/ 41275 h 41"/>
                  <a:gd name="T68" fmla="*/ 273050 w 278"/>
                  <a:gd name="T69" fmla="*/ 41275 h 41"/>
                  <a:gd name="T70" fmla="*/ 279400 w 278"/>
                  <a:gd name="T71" fmla="*/ 41275 h 41"/>
                  <a:gd name="T72" fmla="*/ 303213 w 278"/>
                  <a:gd name="T73" fmla="*/ 34925 h 41"/>
                  <a:gd name="T74" fmla="*/ 320675 w 278"/>
                  <a:gd name="T75" fmla="*/ 34925 h 41"/>
                  <a:gd name="T76" fmla="*/ 350838 w 278"/>
                  <a:gd name="T77" fmla="*/ 34925 h 41"/>
                  <a:gd name="T78" fmla="*/ 381000 w 278"/>
                  <a:gd name="T79" fmla="*/ 34925 h 41"/>
                  <a:gd name="T80" fmla="*/ 404813 w 278"/>
                  <a:gd name="T81" fmla="*/ 34925 h 41"/>
                  <a:gd name="T82" fmla="*/ 417513 w 278"/>
                  <a:gd name="T83" fmla="*/ 41275 h 41"/>
                  <a:gd name="T84" fmla="*/ 434975 w 278"/>
                  <a:gd name="T85" fmla="*/ 41275 h 41"/>
                  <a:gd name="T86" fmla="*/ 434975 w 278"/>
                  <a:gd name="T87" fmla="*/ 47625 h 41"/>
                  <a:gd name="T88" fmla="*/ 411163 w 278"/>
                  <a:gd name="T89" fmla="*/ 53975 h 41"/>
                  <a:gd name="T90" fmla="*/ 441325 w 278"/>
                  <a:gd name="T91" fmla="*/ 53975 h 41"/>
                  <a:gd name="T92" fmla="*/ 417513 w 278"/>
                  <a:gd name="T93" fmla="*/ 53975 h 41"/>
                  <a:gd name="T94" fmla="*/ 411163 w 278"/>
                  <a:gd name="T95" fmla="*/ 65088 h 41"/>
                  <a:gd name="T96" fmla="*/ 381000 w 278"/>
                  <a:gd name="T97" fmla="*/ 65088 h 41"/>
                  <a:gd name="T98" fmla="*/ 350838 w 278"/>
                  <a:gd name="T99" fmla="*/ 65088 h 41"/>
                  <a:gd name="T100" fmla="*/ 333375 w 278"/>
                  <a:gd name="T101" fmla="*/ 58738 h 41"/>
                  <a:gd name="T102" fmla="*/ 315913 w 278"/>
                  <a:gd name="T103" fmla="*/ 65088 h 41"/>
                  <a:gd name="T104" fmla="*/ 296863 w 278"/>
                  <a:gd name="T105" fmla="*/ 65088 h 41"/>
                  <a:gd name="T106" fmla="*/ 279400 w 278"/>
                  <a:gd name="T107" fmla="*/ 65088 h 41"/>
                  <a:gd name="T108" fmla="*/ 249238 w 278"/>
                  <a:gd name="T109" fmla="*/ 65088 h 41"/>
                  <a:gd name="T110" fmla="*/ 231775 w 278"/>
                  <a:gd name="T111" fmla="*/ 65088 h 41"/>
                  <a:gd name="T112" fmla="*/ 214313 w 278"/>
                  <a:gd name="T113" fmla="*/ 58738 h 41"/>
                  <a:gd name="T114" fmla="*/ 190500 w 278"/>
                  <a:gd name="T115" fmla="*/ 58738 h 41"/>
                  <a:gd name="T116" fmla="*/ 173038 w 278"/>
                  <a:gd name="T117" fmla="*/ 65088 h 41"/>
                  <a:gd name="T118" fmla="*/ 147638 w 278"/>
                  <a:gd name="T119" fmla="*/ 58738 h 41"/>
                  <a:gd name="T120" fmla="*/ 136525 w 278"/>
                  <a:gd name="T121" fmla="*/ 65088 h 4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278" h="41">
                    <a:moveTo>
                      <a:pt x="82" y="37"/>
                    </a:moveTo>
                    <a:lnTo>
                      <a:pt x="78" y="37"/>
                    </a:lnTo>
                    <a:lnTo>
                      <a:pt x="75" y="37"/>
                    </a:lnTo>
                    <a:lnTo>
                      <a:pt x="78" y="37"/>
                    </a:lnTo>
                    <a:lnTo>
                      <a:pt x="75" y="34"/>
                    </a:lnTo>
                    <a:lnTo>
                      <a:pt x="75" y="30"/>
                    </a:lnTo>
                    <a:lnTo>
                      <a:pt x="71" y="30"/>
                    </a:lnTo>
                    <a:lnTo>
                      <a:pt x="67" y="30"/>
                    </a:lnTo>
                    <a:lnTo>
                      <a:pt x="71" y="30"/>
                    </a:lnTo>
                    <a:lnTo>
                      <a:pt x="71" y="26"/>
                    </a:lnTo>
                    <a:lnTo>
                      <a:pt x="75" y="26"/>
                    </a:lnTo>
                    <a:lnTo>
                      <a:pt x="78" y="26"/>
                    </a:lnTo>
                    <a:lnTo>
                      <a:pt x="78" y="22"/>
                    </a:lnTo>
                    <a:lnTo>
                      <a:pt x="75" y="22"/>
                    </a:lnTo>
                    <a:lnTo>
                      <a:pt x="75" y="18"/>
                    </a:lnTo>
                    <a:lnTo>
                      <a:pt x="71" y="18"/>
                    </a:lnTo>
                    <a:lnTo>
                      <a:pt x="67" y="18"/>
                    </a:lnTo>
                    <a:lnTo>
                      <a:pt x="67" y="15"/>
                    </a:lnTo>
                    <a:lnTo>
                      <a:pt x="63" y="15"/>
                    </a:lnTo>
                    <a:lnTo>
                      <a:pt x="60" y="15"/>
                    </a:lnTo>
                    <a:lnTo>
                      <a:pt x="60" y="11"/>
                    </a:lnTo>
                    <a:lnTo>
                      <a:pt x="56" y="11"/>
                    </a:lnTo>
                    <a:lnTo>
                      <a:pt x="52" y="15"/>
                    </a:lnTo>
                    <a:lnTo>
                      <a:pt x="48" y="15"/>
                    </a:lnTo>
                    <a:lnTo>
                      <a:pt x="45" y="15"/>
                    </a:lnTo>
                    <a:lnTo>
                      <a:pt x="41" y="15"/>
                    </a:lnTo>
                    <a:lnTo>
                      <a:pt x="37" y="15"/>
                    </a:lnTo>
                    <a:lnTo>
                      <a:pt x="33" y="15"/>
                    </a:lnTo>
                    <a:lnTo>
                      <a:pt x="30" y="15"/>
                    </a:lnTo>
                    <a:lnTo>
                      <a:pt x="26" y="15"/>
                    </a:lnTo>
                    <a:lnTo>
                      <a:pt x="22" y="15"/>
                    </a:lnTo>
                    <a:lnTo>
                      <a:pt x="26" y="15"/>
                    </a:lnTo>
                    <a:lnTo>
                      <a:pt x="30" y="15"/>
                    </a:lnTo>
                    <a:lnTo>
                      <a:pt x="30" y="11"/>
                    </a:lnTo>
                    <a:lnTo>
                      <a:pt x="33" y="15"/>
                    </a:lnTo>
                    <a:lnTo>
                      <a:pt x="33" y="11"/>
                    </a:lnTo>
                    <a:lnTo>
                      <a:pt x="30" y="11"/>
                    </a:lnTo>
                    <a:lnTo>
                      <a:pt x="26" y="11"/>
                    </a:lnTo>
                    <a:lnTo>
                      <a:pt x="22" y="11"/>
                    </a:lnTo>
                    <a:lnTo>
                      <a:pt x="18" y="11"/>
                    </a:lnTo>
                    <a:lnTo>
                      <a:pt x="15" y="11"/>
                    </a:lnTo>
                    <a:lnTo>
                      <a:pt x="11" y="11"/>
                    </a:lnTo>
                    <a:lnTo>
                      <a:pt x="15" y="11"/>
                    </a:lnTo>
                    <a:lnTo>
                      <a:pt x="18" y="11"/>
                    </a:lnTo>
                    <a:lnTo>
                      <a:pt x="22" y="7"/>
                    </a:lnTo>
                    <a:lnTo>
                      <a:pt x="18" y="7"/>
                    </a:lnTo>
                    <a:lnTo>
                      <a:pt x="18" y="11"/>
                    </a:lnTo>
                    <a:lnTo>
                      <a:pt x="15" y="11"/>
                    </a:lnTo>
                    <a:lnTo>
                      <a:pt x="11" y="7"/>
                    </a:lnTo>
                    <a:lnTo>
                      <a:pt x="7" y="7"/>
                    </a:lnTo>
                    <a:lnTo>
                      <a:pt x="3" y="7"/>
                    </a:lnTo>
                    <a:lnTo>
                      <a:pt x="0" y="7"/>
                    </a:lnTo>
                    <a:lnTo>
                      <a:pt x="0" y="3"/>
                    </a:lnTo>
                    <a:lnTo>
                      <a:pt x="3" y="7"/>
                    </a:lnTo>
                    <a:lnTo>
                      <a:pt x="7" y="7"/>
                    </a:lnTo>
                    <a:lnTo>
                      <a:pt x="11" y="7"/>
                    </a:lnTo>
                    <a:lnTo>
                      <a:pt x="7" y="7"/>
                    </a:lnTo>
                    <a:lnTo>
                      <a:pt x="7" y="3"/>
                    </a:lnTo>
                    <a:lnTo>
                      <a:pt x="0" y="3"/>
                    </a:lnTo>
                    <a:lnTo>
                      <a:pt x="3" y="3"/>
                    </a:lnTo>
                    <a:lnTo>
                      <a:pt x="0" y="3"/>
                    </a:lnTo>
                    <a:lnTo>
                      <a:pt x="3" y="3"/>
                    </a:lnTo>
                    <a:lnTo>
                      <a:pt x="7" y="3"/>
                    </a:lnTo>
                    <a:lnTo>
                      <a:pt x="11" y="3"/>
                    </a:lnTo>
                    <a:lnTo>
                      <a:pt x="15" y="0"/>
                    </a:lnTo>
                    <a:lnTo>
                      <a:pt x="18" y="0"/>
                    </a:lnTo>
                    <a:lnTo>
                      <a:pt x="22" y="0"/>
                    </a:lnTo>
                    <a:lnTo>
                      <a:pt x="26" y="3"/>
                    </a:lnTo>
                    <a:lnTo>
                      <a:pt x="30" y="3"/>
                    </a:lnTo>
                    <a:lnTo>
                      <a:pt x="33" y="3"/>
                    </a:lnTo>
                    <a:lnTo>
                      <a:pt x="37" y="3"/>
                    </a:lnTo>
                    <a:lnTo>
                      <a:pt x="41" y="3"/>
                    </a:lnTo>
                    <a:lnTo>
                      <a:pt x="45" y="3"/>
                    </a:lnTo>
                    <a:lnTo>
                      <a:pt x="48" y="3"/>
                    </a:lnTo>
                    <a:lnTo>
                      <a:pt x="52" y="3"/>
                    </a:lnTo>
                    <a:lnTo>
                      <a:pt x="56" y="7"/>
                    </a:lnTo>
                    <a:lnTo>
                      <a:pt x="60" y="7"/>
                    </a:lnTo>
                    <a:lnTo>
                      <a:pt x="56" y="11"/>
                    </a:lnTo>
                    <a:lnTo>
                      <a:pt x="52" y="11"/>
                    </a:lnTo>
                    <a:lnTo>
                      <a:pt x="56" y="11"/>
                    </a:lnTo>
                    <a:lnTo>
                      <a:pt x="60" y="7"/>
                    </a:lnTo>
                    <a:lnTo>
                      <a:pt x="63" y="7"/>
                    </a:lnTo>
                    <a:lnTo>
                      <a:pt x="67" y="7"/>
                    </a:lnTo>
                    <a:lnTo>
                      <a:pt x="71" y="7"/>
                    </a:lnTo>
                    <a:lnTo>
                      <a:pt x="75" y="7"/>
                    </a:lnTo>
                    <a:lnTo>
                      <a:pt x="78" y="7"/>
                    </a:lnTo>
                    <a:lnTo>
                      <a:pt x="82" y="7"/>
                    </a:lnTo>
                    <a:lnTo>
                      <a:pt x="86" y="7"/>
                    </a:lnTo>
                    <a:lnTo>
                      <a:pt x="90" y="7"/>
                    </a:lnTo>
                    <a:lnTo>
                      <a:pt x="93" y="7"/>
                    </a:lnTo>
                    <a:lnTo>
                      <a:pt x="97" y="7"/>
                    </a:lnTo>
                    <a:lnTo>
                      <a:pt x="101" y="11"/>
                    </a:lnTo>
                    <a:lnTo>
                      <a:pt x="97" y="11"/>
                    </a:lnTo>
                    <a:lnTo>
                      <a:pt x="93" y="11"/>
                    </a:lnTo>
                    <a:lnTo>
                      <a:pt x="90" y="11"/>
                    </a:lnTo>
                    <a:lnTo>
                      <a:pt x="86" y="11"/>
                    </a:lnTo>
                    <a:lnTo>
                      <a:pt x="82" y="11"/>
                    </a:lnTo>
                    <a:lnTo>
                      <a:pt x="86" y="11"/>
                    </a:lnTo>
                    <a:lnTo>
                      <a:pt x="90" y="11"/>
                    </a:lnTo>
                    <a:lnTo>
                      <a:pt x="93" y="11"/>
                    </a:lnTo>
                    <a:lnTo>
                      <a:pt x="97" y="11"/>
                    </a:lnTo>
                    <a:lnTo>
                      <a:pt x="101" y="11"/>
                    </a:lnTo>
                    <a:lnTo>
                      <a:pt x="105" y="11"/>
                    </a:lnTo>
                    <a:lnTo>
                      <a:pt x="109" y="11"/>
                    </a:lnTo>
                    <a:lnTo>
                      <a:pt x="112" y="11"/>
                    </a:lnTo>
                    <a:lnTo>
                      <a:pt x="116" y="15"/>
                    </a:lnTo>
                    <a:lnTo>
                      <a:pt x="120" y="15"/>
                    </a:lnTo>
                    <a:lnTo>
                      <a:pt x="116" y="15"/>
                    </a:lnTo>
                    <a:lnTo>
                      <a:pt x="112" y="15"/>
                    </a:lnTo>
                    <a:lnTo>
                      <a:pt x="109" y="15"/>
                    </a:lnTo>
                    <a:lnTo>
                      <a:pt x="101" y="15"/>
                    </a:lnTo>
                    <a:lnTo>
                      <a:pt x="105" y="15"/>
                    </a:lnTo>
                    <a:lnTo>
                      <a:pt x="109" y="15"/>
                    </a:lnTo>
                    <a:lnTo>
                      <a:pt x="105" y="15"/>
                    </a:lnTo>
                    <a:lnTo>
                      <a:pt x="101" y="15"/>
                    </a:lnTo>
                    <a:lnTo>
                      <a:pt x="97" y="15"/>
                    </a:lnTo>
                    <a:lnTo>
                      <a:pt x="93" y="15"/>
                    </a:lnTo>
                    <a:lnTo>
                      <a:pt x="90" y="15"/>
                    </a:lnTo>
                    <a:lnTo>
                      <a:pt x="86" y="15"/>
                    </a:lnTo>
                    <a:lnTo>
                      <a:pt x="82" y="15"/>
                    </a:lnTo>
                    <a:lnTo>
                      <a:pt x="86" y="15"/>
                    </a:lnTo>
                    <a:lnTo>
                      <a:pt x="90" y="15"/>
                    </a:lnTo>
                    <a:lnTo>
                      <a:pt x="93" y="15"/>
                    </a:lnTo>
                    <a:lnTo>
                      <a:pt x="97" y="15"/>
                    </a:lnTo>
                    <a:lnTo>
                      <a:pt x="97" y="18"/>
                    </a:lnTo>
                    <a:lnTo>
                      <a:pt x="93" y="18"/>
                    </a:lnTo>
                    <a:lnTo>
                      <a:pt x="97" y="18"/>
                    </a:lnTo>
                    <a:lnTo>
                      <a:pt x="101" y="15"/>
                    </a:lnTo>
                    <a:lnTo>
                      <a:pt x="101" y="18"/>
                    </a:lnTo>
                    <a:lnTo>
                      <a:pt x="105" y="18"/>
                    </a:lnTo>
                    <a:lnTo>
                      <a:pt x="101" y="18"/>
                    </a:lnTo>
                    <a:lnTo>
                      <a:pt x="97" y="18"/>
                    </a:lnTo>
                    <a:lnTo>
                      <a:pt x="93" y="18"/>
                    </a:lnTo>
                    <a:lnTo>
                      <a:pt x="90" y="18"/>
                    </a:lnTo>
                    <a:lnTo>
                      <a:pt x="93" y="18"/>
                    </a:lnTo>
                    <a:lnTo>
                      <a:pt x="90" y="18"/>
                    </a:lnTo>
                    <a:lnTo>
                      <a:pt x="90" y="22"/>
                    </a:lnTo>
                    <a:lnTo>
                      <a:pt x="93" y="18"/>
                    </a:lnTo>
                    <a:lnTo>
                      <a:pt x="97" y="18"/>
                    </a:lnTo>
                    <a:lnTo>
                      <a:pt x="101" y="18"/>
                    </a:lnTo>
                    <a:lnTo>
                      <a:pt x="105" y="18"/>
                    </a:lnTo>
                    <a:lnTo>
                      <a:pt x="109" y="18"/>
                    </a:lnTo>
                    <a:lnTo>
                      <a:pt x="112" y="18"/>
                    </a:lnTo>
                    <a:lnTo>
                      <a:pt x="112" y="22"/>
                    </a:lnTo>
                    <a:lnTo>
                      <a:pt x="116" y="18"/>
                    </a:lnTo>
                    <a:lnTo>
                      <a:pt x="116" y="22"/>
                    </a:lnTo>
                    <a:lnTo>
                      <a:pt x="120" y="22"/>
                    </a:lnTo>
                    <a:lnTo>
                      <a:pt x="116" y="26"/>
                    </a:lnTo>
                    <a:lnTo>
                      <a:pt x="112" y="22"/>
                    </a:lnTo>
                    <a:lnTo>
                      <a:pt x="112" y="26"/>
                    </a:lnTo>
                    <a:lnTo>
                      <a:pt x="116" y="26"/>
                    </a:lnTo>
                    <a:lnTo>
                      <a:pt x="112" y="26"/>
                    </a:lnTo>
                    <a:lnTo>
                      <a:pt x="116" y="26"/>
                    </a:lnTo>
                    <a:lnTo>
                      <a:pt x="120" y="26"/>
                    </a:lnTo>
                    <a:lnTo>
                      <a:pt x="124" y="26"/>
                    </a:lnTo>
                    <a:lnTo>
                      <a:pt x="127" y="26"/>
                    </a:lnTo>
                    <a:lnTo>
                      <a:pt x="127" y="22"/>
                    </a:lnTo>
                    <a:lnTo>
                      <a:pt x="131" y="22"/>
                    </a:lnTo>
                    <a:lnTo>
                      <a:pt x="131" y="26"/>
                    </a:lnTo>
                    <a:lnTo>
                      <a:pt x="135" y="26"/>
                    </a:lnTo>
                    <a:lnTo>
                      <a:pt x="139" y="26"/>
                    </a:lnTo>
                    <a:lnTo>
                      <a:pt x="142" y="26"/>
                    </a:lnTo>
                    <a:lnTo>
                      <a:pt x="146" y="26"/>
                    </a:lnTo>
                    <a:lnTo>
                      <a:pt x="150" y="26"/>
                    </a:lnTo>
                    <a:lnTo>
                      <a:pt x="150" y="22"/>
                    </a:lnTo>
                    <a:lnTo>
                      <a:pt x="154" y="26"/>
                    </a:lnTo>
                    <a:lnTo>
                      <a:pt x="157" y="26"/>
                    </a:lnTo>
                    <a:lnTo>
                      <a:pt x="161" y="26"/>
                    </a:lnTo>
                    <a:lnTo>
                      <a:pt x="165" y="26"/>
                    </a:lnTo>
                    <a:lnTo>
                      <a:pt x="161" y="26"/>
                    </a:lnTo>
                    <a:lnTo>
                      <a:pt x="161" y="30"/>
                    </a:lnTo>
                    <a:lnTo>
                      <a:pt x="165" y="30"/>
                    </a:lnTo>
                    <a:lnTo>
                      <a:pt x="165" y="26"/>
                    </a:lnTo>
                    <a:lnTo>
                      <a:pt x="169" y="26"/>
                    </a:lnTo>
                    <a:lnTo>
                      <a:pt x="172" y="26"/>
                    </a:lnTo>
                    <a:lnTo>
                      <a:pt x="176" y="26"/>
                    </a:lnTo>
                    <a:lnTo>
                      <a:pt x="172" y="26"/>
                    </a:lnTo>
                    <a:lnTo>
                      <a:pt x="169" y="26"/>
                    </a:lnTo>
                    <a:lnTo>
                      <a:pt x="172" y="26"/>
                    </a:lnTo>
                    <a:lnTo>
                      <a:pt x="176" y="26"/>
                    </a:lnTo>
                    <a:lnTo>
                      <a:pt x="180" y="26"/>
                    </a:lnTo>
                    <a:lnTo>
                      <a:pt x="184" y="26"/>
                    </a:lnTo>
                    <a:lnTo>
                      <a:pt x="184" y="22"/>
                    </a:lnTo>
                    <a:lnTo>
                      <a:pt x="187" y="22"/>
                    </a:lnTo>
                    <a:lnTo>
                      <a:pt x="191" y="22"/>
                    </a:lnTo>
                    <a:lnTo>
                      <a:pt x="195" y="22"/>
                    </a:lnTo>
                    <a:lnTo>
                      <a:pt x="191" y="22"/>
                    </a:lnTo>
                    <a:lnTo>
                      <a:pt x="195" y="22"/>
                    </a:lnTo>
                    <a:lnTo>
                      <a:pt x="199" y="22"/>
                    </a:lnTo>
                    <a:lnTo>
                      <a:pt x="202" y="22"/>
                    </a:lnTo>
                    <a:lnTo>
                      <a:pt x="206" y="22"/>
                    </a:lnTo>
                    <a:lnTo>
                      <a:pt x="210" y="22"/>
                    </a:lnTo>
                    <a:lnTo>
                      <a:pt x="214" y="22"/>
                    </a:lnTo>
                    <a:lnTo>
                      <a:pt x="218" y="22"/>
                    </a:lnTo>
                    <a:lnTo>
                      <a:pt x="221" y="22"/>
                    </a:lnTo>
                    <a:lnTo>
                      <a:pt x="225" y="22"/>
                    </a:lnTo>
                    <a:lnTo>
                      <a:pt x="229" y="22"/>
                    </a:lnTo>
                    <a:lnTo>
                      <a:pt x="233" y="22"/>
                    </a:lnTo>
                    <a:lnTo>
                      <a:pt x="236" y="22"/>
                    </a:lnTo>
                    <a:lnTo>
                      <a:pt x="240" y="22"/>
                    </a:lnTo>
                    <a:lnTo>
                      <a:pt x="244" y="22"/>
                    </a:lnTo>
                    <a:lnTo>
                      <a:pt x="248" y="22"/>
                    </a:lnTo>
                    <a:lnTo>
                      <a:pt x="244" y="22"/>
                    </a:lnTo>
                    <a:lnTo>
                      <a:pt x="251" y="22"/>
                    </a:lnTo>
                    <a:lnTo>
                      <a:pt x="255" y="22"/>
                    </a:lnTo>
                    <a:lnTo>
                      <a:pt x="259" y="22"/>
                    </a:lnTo>
                    <a:lnTo>
                      <a:pt x="263" y="22"/>
                    </a:lnTo>
                    <a:lnTo>
                      <a:pt x="263" y="26"/>
                    </a:lnTo>
                    <a:lnTo>
                      <a:pt x="266" y="26"/>
                    </a:lnTo>
                    <a:lnTo>
                      <a:pt x="263" y="26"/>
                    </a:lnTo>
                    <a:lnTo>
                      <a:pt x="259" y="26"/>
                    </a:lnTo>
                    <a:lnTo>
                      <a:pt x="263" y="26"/>
                    </a:lnTo>
                    <a:lnTo>
                      <a:pt x="266" y="26"/>
                    </a:lnTo>
                    <a:lnTo>
                      <a:pt x="270" y="26"/>
                    </a:lnTo>
                    <a:lnTo>
                      <a:pt x="274" y="26"/>
                    </a:lnTo>
                    <a:lnTo>
                      <a:pt x="270" y="26"/>
                    </a:lnTo>
                    <a:lnTo>
                      <a:pt x="274" y="26"/>
                    </a:lnTo>
                    <a:lnTo>
                      <a:pt x="274" y="30"/>
                    </a:lnTo>
                    <a:lnTo>
                      <a:pt x="270" y="30"/>
                    </a:lnTo>
                    <a:lnTo>
                      <a:pt x="274" y="30"/>
                    </a:lnTo>
                    <a:lnTo>
                      <a:pt x="270" y="30"/>
                    </a:lnTo>
                    <a:lnTo>
                      <a:pt x="266" y="30"/>
                    </a:lnTo>
                    <a:lnTo>
                      <a:pt x="266" y="34"/>
                    </a:lnTo>
                    <a:lnTo>
                      <a:pt x="263" y="34"/>
                    </a:lnTo>
                    <a:lnTo>
                      <a:pt x="259" y="34"/>
                    </a:lnTo>
                    <a:lnTo>
                      <a:pt x="263" y="34"/>
                    </a:lnTo>
                    <a:lnTo>
                      <a:pt x="266" y="34"/>
                    </a:lnTo>
                    <a:lnTo>
                      <a:pt x="270" y="34"/>
                    </a:lnTo>
                    <a:lnTo>
                      <a:pt x="274" y="34"/>
                    </a:lnTo>
                    <a:lnTo>
                      <a:pt x="278" y="34"/>
                    </a:lnTo>
                    <a:lnTo>
                      <a:pt x="274" y="37"/>
                    </a:lnTo>
                    <a:lnTo>
                      <a:pt x="270" y="37"/>
                    </a:lnTo>
                    <a:lnTo>
                      <a:pt x="266" y="37"/>
                    </a:lnTo>
                    <a:lnTo>
                      <a:pt x="263" y="37"/>
                    </a:lnTo>
                    <a:lnTo>
                      <a:pt x="263" y="34"/>
                    </a:lnTo>
                    <a:lnTo>
                      <a:pt x="259" y="34"/>
                    </a:lnTo>
                    <a:lnTo>
                      <a:pt x="259" y="37"/>
                    </a:lnTo>
                    <a:lnTo>
                      <a:pt x="263" y="37"/>
                    </a:lnTo>
                    <a:lnTo>
                      <a:pt x="263" y="41"/>
                    </a:lnTo>
                    <a:lnTo>
                      <a:pt x="259" y="41"/>
                    </a:lnTo>
                    <a:lnTo>
                      <a:pt x="255" y="41"/>
                    </a:lnTo>
                    <a:lnTo>
                      <a:pt x="251" y="41"/>
                    </a:lnTo>
                    <a:lnTo>
                      <a:pt x="248" y="41"/>
                    </a:lnTo>
                    <a:lnTo>
                      <a:pt x="244" y="41"/>
                    </a:lnTo>
                    <a:lnTo>
                      <a:pt x="240" y="41"/>
                    </a:lnTo>
                    <a:lnTo>
                      <a:pt x="236" y="41"/>
                    </a:lnTo>
                    <a:lnTo>
                      <a:pt x="233" y="41"/>
                    </a:lnTo>
                    <a:lnTo>
                      <a:pt x="229" y="41"/>
                    </a:lnTo>
                    <a:lnTo>
                      <a:pt x="225" y="41"/>
                    </a:lnTo>
                    <a:lnTo>
                      <a:pt x="221" y="41"/>
                    </a:lnTo>
                    <a:lnTo>
                      <a:pt x="218" y="41"/>
                    </a:lnTo>
                    <a:lnTo>
                      <a:pt x="218" y="37"/>
                    </a:lnTo>
                    <a:lnTo>
                      <a:pt x="214" y="37"/>
                    </a:lnTo>
                    <a:lnTo>
                      <a:pt x="210" y="34"/>
                    </a:lnTo>
                    <a:lnTo>
                      <a:pt x="210" y="37"/>
                    </a:lnTo>
                    <a:lnTo>
                      <a:pt x="214" y="37"/>
                    </a:lnTo>
                    <a:lnTo>
                      <a:pt x="210" y="41"/>
                    </a:lnTo>
                    <a:lnTo>
                      <a:pt x="206" y="41"/>
                    </a:lnTo>
                    <a:lnTo>
                      <a:pt x="202" y="41"/>
                    </a:lnTo>
                    <a:lnTo>
                      <a:pt x="199" y="41"/>
                    </a:lnTo>
                    <a:lnTo>
                      <a:pt x="195" y="41"/>
                    </a:lnTo>
                    <a:lnTo>
                      <a:pt x="191" y="41"/>
                    </a:lnTo>
                    <a:lnTo>
                      <a:pt x="187" y="41"/>
                    </a:lnTo>
                    <a:lnTo>
                      <a:pt x="187" y="37"/>
                    </a:lnTo>
                    <a:lnTo>
                      <a:pt x="187" y="41"/>
                    </a:lnTo>
                    <a:lnTo>
                      <a:pt x="184" y="41"/>
                    </a:lnTo>
                    <a:lnTo>
                      <a:pt x="180" y="41"/>
                    </a:lnTo>
                    <a:lnTo>
                      <a:pt x="180" y="37"/>
                    </a:lnTo>
                    <a:lnTo>
                      <a:pt x="180" y="41"/>
                    </a:lnTo>
                    <a:lnTo>
                      <a:pt x="176" y="41"/>
                    </a:lnTo>
                    <a:lnTo>
                      <a:pt x="172" y="41"/>
                    </a:lnTo>
                    <a:lnTo>
                      <a:pt x="169" y="41"/>
                    </a:lnTo>
                    <a:lnTo>
                      <a:pt x="165" y="41"/>
                    </a:lnTo>
                    <a:lnTo>
                      <a:pt x="161" y="41"/>
                    </a:lnTo>
                    <a:lnTo>
                      <a:pt x="157" y="41"/>
                    </a:lnTo>
                    <a:lnTo>
                      <a:pt x="161" y="41"/>
                    </a:lnTo>
                    <a:lnTo>
                      <a:pt x="157" y="41"/>
                    </a:lnTo>
                    <a:lnTo>
                      <a:pt x="154" y="41"/>
                    </a:lnTo>
                    <a:lnTo>
                      <a:pt x="150" y="41"/>
                    </a:lnTo>
                    <a:lnTo>
                      <a:pt x="146" y="41"/>
                    </a:lnTo>
                    <a:lnTo>
                      <a:pt x="142" y="41"/>
                    </a:lnTo>
                    <a:lnTo>
                      <a:pt x="139" y="41"/>
                    </a:lnTo>
                    <a:lnTo>
                      <a:pt x="135" y="41"/>
                    </a:lnTo>
                    <a:lnTo>
                      <a:pt x="131" y="41"/>
                    </a:lnTo>
                    <a:lnTo>
                      <a:pt x="135" y="37"/>
                    </a:lnTo>
                    <a:lnTo>
                      <a:pt x="131" y="37"/>
                    </a:lnTo>
                    <a:lnTo>
                      <a:pt x="131" y="34"/>
                    </a:lnTo>
                    <a:lnTo>
                      <a:pt x="127" y="37"/>
                    </a:lnTo>
                    <a:lnTo>
                      <a:pt x="124" y="37"/>
                    </a:lnTo>
                    <a:lnTo>
                      <a:pt x="120" y="37"/>
                    </a:lnTo>
                    <a:lnTo>
                      <a:pt x="124" y="37"/>
                    </a:lnTo>
                    <a:lnTo>
                      <a:pt x="124" y="41"/>
                    </a:lnTo>
                    <a:lnTo>
                      <a:pt x="120" y="41"/>
                    </a:lnTo>
                    <a:lnTo>
                      <a:pt x="116" y="41"/>
                    </a:lnTo>
                    <a:lnTo>
                      <a:pt x="109" y="41"/>
                    </a:lnTo>
                    <a:lnTo>
                      <a:pt x="105" y="41"/>
                    </a:lnTo>
                    <a:lnTo>
                      <a:pt x="101" y="41"/>
                    </a:lnTo>
                    <a:lnTo>
                      <a:pt x="97" y="41"/>
                    </a:lnTo>
                    <a:lnTo>
                      <a:pt x="97" y="37"/>
                    </a:lnTo>
                    <a:lnTo>
                      <a:pt x="93" y="37"/>
                    </a:lnTo>
                    <a:lnTo>
                      <a:pt x="97" y="37"/>
                    </a:lnTo>
                    <a:lnTo>
                      <a:pt x="93" y="37"/>
                    </a:lnTo>
                    <a:lnTo>
                      <a:pt x="90" y="37"/>
                    </a:lnTo>
                    <a:lnTo>
                      <a:pt x="90" y="41"/>
                    </a:lnTo>
                    <a:lnTo>
                      <a:pt x="86" y="41"/>
                    </a:lnTo>
                    <a:lnTo>
                      <a:pt x="82" y="41"/>
                    </a:lnTo>
                    <a:lnTo>
                      <a:pt x="82" y="37"/>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16" name="Freeform 2552"/>
              <p:cNvSpPr>
                <a:spLocks/>
              </p:cNvSpPr>
              <p:nvPr/>
            </p:nvSpPr>
            <p:spPr bwMode="auto">
              <a:xfrm>
                <a:off x="4614863" y="1400175"/>
                <a:ext cx="296862" cy="84138"/>
              </a:xfrm>
              <a:custGeom>
                <a:avLst/>
                <a:gdLst>
                  <a:gd name="T0" fmla="*/ 11112 w 187"/>
                  <a:gd name="T1" fmla="*/ 41275 h 53"/>
                  <a:gd name="T2" fmla="*/ 11112 w 187"/>
                  <a:gd name="T3" fmla="*/ 36513 h 53"/>
                  <a:gd name="T4" fmla="*/ 11112 w 187"/>
                  <a:gd name="T5" fmla="*/ 36513 h 53"/>
                  <a:gd name="T6" fmla="*/ 52387 w 187"/>
                  <a:gd name="T7" fmla="*/ 36513 h 53"/>
                  <a:gd name="T8" fmla="*/ 58737 w 187"/>
                  <a:gd name="T9" fmla="*/ 30163 h 53"/>
                  <a:gd name="T10" fmla="*/ 47625 w 187"/>
                  <a:gd name="T11" fmla="*/ 36513 h 53"/>
                  <a:gd name="T12" fmla="*/ 34925 w 187"/>
                  <a:gd name="T13" fmla="*/ 30163 h 53"/>
                  <a:gd name="T14" fmla="*/ 11112 w 187"/>
                  <a:gd name="T15" fmla="*/ 30163 h 53"/>
                  <a:gd name="T16" fmla="*/ 23812 w 187"/>
                  <a:gd name="T17" fmla="*/ 23813 h 53"/>
                  <a:gd name="T18" fmla="*/ 58737 w 187"/>
                  <a:gd name="T19" fmla="*/ 23813 h 53"/>
                  <a:gd name="T20" fmla="*/ 58737 w 187"/>
                  <a:gd name="T21" fmla="*/ 23813 h 53"/>
                  <a:gd name="T22" fmla="*/ 58737 w 187"/>
                  <a:gd name="T23" fmla="*/ 17463 h 53"/>
                  <a:gd name="T24" fmla="*/ 41275 w 187"/>
                  <a:gd name="T25" fmla="*/ 12700 h 53"/>
                  <a:gd name="T26" fmla="*/ 65087 w 187"/>
                  <a:gd name="T27" fmla="*/ 12700 h 53"/>
                  <a:gd name="T28" fmla="*/ 65087 w 187"/>
                  <a:gd name="T29" fmla="*/ 12700 h 53"/>
                  <a:gd name="T30" fmla="*/ 95250 w 187"/>
                  <a:gd name="T31" fmla="*/ 6350 h 53"/>
                  <a:gd name="T32" fmla="*/ 65087 w 187"/>
                  <a:gd name="T33" fmla="*/ 0 h 53"/>
                  <a:gd name="T34" fmla="*/ 88900 w 187"/>
                  <a:gd name="T35" fmla="*/ 0 h 53"/>
                  <a:gd name="T36" fmla="*/ 123825 w 187"/>
                  <a:gd name="T37" fmla="*/ 6350 h 53"/>
                  <a:gd name="T38" fmla="*/ 153987 w 187"/>
                  <a:gd name="T39" fmla="*/ 17463 h 53"/>
                  <a:gd name="T40" fmla="*/ 184150 w 187"/>
                  <a:gd name="T41" fmla="*/ 23813 h 53"/>
                  <a:gd name="T42" fmla="*/ 196850 w 187"/>
                  <a:gd name="T43" fmla="*/ 23813 h 53"/>
                  <a:gd name="T44" fmla="*/ 214312 w 187"/>
                  <a:gd name="T45" fmla="*/ 36513 h 53"/>
                  <a:gd name="T46" fmla="*/ 214312 w 187"/>
                  <a:gd name="T47" fmla="*/ 23813 h 53"/>
                  <a:gd name="T48" fmla="*/ 225425 w 187"/>
                  <a:gd name="T49" fmla="*/ 36513 h 53"/>
                  <a:gd name="T50" fmla="*/ 238125 w 187"/>
                  <a:gd name="T51" fmla="*/ 41275 h 53"/>
                  <a:gd name="T52" fmla="*/ 244475 w 187"/>
                  <a:gd name="T53" fmla="*/ 41275 h 53"/>
                  <a:gd name="T54" fmla="*/ 249237 w 187"/>
                  <a:gd name="T55" fmla="*/ 47625 h 53"/>
                  <a:gd name="T56" fmla="*/ 268287 w 187"/>
                  <a:gd name="T57" fmla="*/ 53975 h 53"/>
                  <a:gd name="T58" fmla="*/ 292100 w 187"/>
                  <a:gd name="T59" fmla="*/ 53975 h 53"/>
                  <a:gd name="T60" fmla="*/ 255587 w 187"/>
                  <a:gd name="T61" fmla="*/ 60325 h 53"/>
                  <a:gd name="T62" fmla="*/ 244475 w 187"/>
                  <a:gd name="T63" fmla="*/ 65088 h 53"/>
                  <a:gd name="T64" fmla="*/ 225425 w 187"/>
                  <a:gd name="T65" fmla="*/ 60325 h 53"/>
                  <a:gd name="T66" fmla="*/ 220662 w 187"/>
                  <a:gd name="T67" fmla="*/ 71438 h 53"/>
                  <a:gd name="T68" fmla="*/ 207962 w 187"/>
                  <a:gd name="T69" fmla="*/ 71438 h 53"/>
                  <a:gd name="T70" fmla="*/ 184150 w 187"/>
                  <a:gd name="T71" fmla="*/ 77788 h 53"/>
                  <a:gd name="T72" fmla="*/ 173037 w 187"/>
                  <a:gd name="T73" fmla="*/ 77788 h 53"/>
                  <a:gd name="T74" fmla="*/ 173037 w 187"/>
                  <a:gd name="T75" fmla="*/ 77788 h 53"/>
                  <a:gd name="T76" fmla="*/ 160337 w 187"/>
                  <a:gd name="T77" fmla="*/ 84138 h 53"/>
                  <a:gd name="T78" fmla="*/ 123825 w 187"/>
                  <a:gd name="T79" fmla="*/ 84138 h 53"/>
                  <a:gd name="T80" fmla="*/ 95250 w 187"/>
                  <a:gd name="T81" fmla="*/ 71438 h 53"/>
                  <a:gd name="T82" fmla="*/ 123825 w 187"/>
                  <a:gd name="T83" fmla="*/ 71438 h 53"/>
                  <a:gd name="T84" fmla="*/ 88900 w 187"/>
                  <a:gd name="T85" fmla="*/ 71438 h 53"/>
                  <a:gd name="T86" fmla="*/ 82550 w 187"/>
                  <a:gd name="T87" fmla="*/ 65088 h 53"/>
                  <a:gd name="T88" fmla="*/ 76200 w 187"/>
                  <a:gd name="T89" fmla="*/ 60325 h 53"/>
                  <a:gd name="T90" fmla="*/ 112712 w 187"/>
                  <a:gd name="T91" fmla="*/ 60325 h 53"/>
                  <a:gd name="T92" fmla="*/ 147637 w 187"/>
                  <a:gd name="T93" fmla="*/ 53975 h 53"/>
                  <a:gd name="T94" fmla="*/ 136525 w 187"/>
                  <a:gd name="T95" fmla="*/ 53975 h 53"/>
                  <a:gd name="T96" fmla="*/ 123825 w 187"/>
                  <a:gd name="T97" fmla="*/ 53975 h 53"/>
                  <a:gd name="T98" fmla="*/ 123825 w 187"/>
                  <a:gd name="T99" fmla="*/ 53975 h 53"/>
                  <a:gd name="T100" fmla="*/ 112712 w 187"/>
                  <a:gd name="T101" fmla="*/ 47625 h 53"/>
                  <a:gd name="T102" fmla="*/ 88900 w 187"/>
                  <a:gd name="T103" fmla="*/ 53975 h 53"/>
                  <a:gd name="T104" fmla="*/ 65087 w 187"/>
                  <a:gd name="T105" fmla="*/ 53975 h 53"/>
                  <a:gd name="T106" fmla="*/ 52387 w 187"/>
                  <a:gd name="T107" fmla="*/ 53975 h 53"/>
                  <a:gd name="T108" fmla="*/ 34925 w 187"/>
                  <a:gd name="T109" fmla="*/ 47625 h 53"/>
                  <a:gd name="T110" fmla="*/ 58737 w 187"/>
                  <a:gd name="T111" fmla="*/ 41275 h 5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187" h="53">
                    <a:moveTo>
                      <a:pt x="22" y="30"/>
                    </a:moveTo>
                    <a:lnTo>
                      <a:pt x="18" y="30"/>
                    </a:lnTo>
                    <a:lnTo>
                      <a:pt x="15" y="30"/>
                    </a:lnTo>
                    <a:lnTo>
                      <a:pt x="15" y="26"/>
                    </a:lnTo>
                    <a:lnTo>
                      <a:pt x="11" y="26"/>
                    </a:lnTo>
                    <a:lnTo>
                      <a:pt x="7" y="26"/>
                    </a:lnTo>
                    <a:lnTo>
                      <a:pt x="3" y="26"/>
                    </a:lnTo>
                    <a:lnTo>
                      <a:pt x="7" y="23"/>
                    </a:lnTo>
                    <a:lnTo>
                      <a:pt x="7" y="26"/>
                    </a:lnTo>
                    <a:lnTo>
                      <a:pt x="11" y="26"/>
                    </a:lnTo>
                    <a:lnTo>
                      <a:pt x="11" y="23"/>
                    </a:lnTo>
                    <a:lnTo>
                      <a:pt x="7" y="23"/>
                    </a:lnTo>
                    <a:lnTo>
                      <a:pt x="3" y="23"/>
                    </a:lnTo>
                    <a:lnTo>
                      <a:pt x="7" y="23"/>
                    </a:lnTo>
                    <a:lnTo>
                      <a:pt x="3" y="23"/>
                    </a:lnTo>
                    <a:lnTo>
                      <a:pt x="0" y="23"/>
                    </a:lnTo>
                    <a:lnTo>
                      <a:pt x="3" y="23"/>
                    </a:lnTo>
                    <a:lnTo>
                      <a:pt x="7" y="23"/>
                    </a:lnTo>
                    <a:lnTo>
                      <a:pt x="11" y="23"/>
                    </a:lnTo>
                    <a:lnTo>
                      <a:pt x="15" y="23"/>
                    </a:lnTo>
                    <a:lnTo>
                      <a:pt x="22" y="23"/>
                    </a:lnTo>
                    <a:lnTo>
                      <a:pt x="26" y="23"/>
                    </a:lnTo>
                    <a:lnTo>
                      <a:pt x="30" y="23"/>
                    </a:lnTo>
                    <a:lnTo>
                      <a:pt x="33" y="23"/>
                    </a:lnTo>
                    <a:lnTo>
                      <a:pt x="37" y="23"/>
                    </a:lnTo>
                    <a:lnTo>
                      <a:pt x="41" y="23"/>
                    </a:lnTo>
                    <a:lnTo>
                      <a:pt x="37" y="23"/>
                    </a:lnTo>
                    <a:lnTo>
                      <a:pt x="33" y="23"/>
                    </a:lnTo>
                    <a:lnTo>
                      <a:pt x="37" y="23"/>
                    </a:lnTo>
                    <a:lnTo>
                      <a:pt x="37" y="19"/>
                    </a:lnTo>
                    <a:lnTo>
                      <a:pt x="41" y="19"/>
                    </a:lnTo>
                    <a:lnTo>
                      <a:pt x="45" y="19"/>
                    </a:lnTo>
                    <a:lnTo>
                      <a:pt x="41" y="19"/>
                    </a:lnTo>
                    <a:lnTo>
                      <a:pt x="37" y="19"/>
                    </a:lnTo>
                    <a:lnTo>
                      <a:pt x="33" y="19"/>
                    </a:lnTo>
                    <a:lnTo>
                      <a:pt x="30" y="23"/>
                    </a:lnTo>
                    <a:lnTo>
                      <a:pt x="26" y="23"/>
                    </a:lnTo>
                    <a:lnTo>
                      <a:pt x="22" y="23"/>
                    </a:lnTo>
                    <a:lnTo>
                      <a:pt x="18" y="19"/>
                    </a:lnTo>
                    <a:lnTo>
                      <a:pt x="22" y="19"/>
                    </a:lnTo>
                    <a:lnTo>
                      <a:pt x="26" y="19"/>
                    </a:lnTo>
                    <a:lnTo>
                      <a:pt x="22" y="19"/>
                    </a:lnTo>
                    <a:lnTo>
                      <a:pt x="18" y="19"/>
                    </a:lnTo>
                    <a:lnTo>
                      <a:pt x="15" y="19"/>
                    </a:lnTo>
                    <a:lnTo>
                      <a:pt x="11" y="19"/>
                    </a:lnTo>
                    <a:lnTo>
                      <a:pt x="7" y="19"/>
                    </a:lnTo>
                    <a:lnTo>
                      <a:pt x="3" y="19"/>
                    </a:lnTo>
                    <a:lnTo>
                      <a:pt x="7" y="19"/>
                    </a:lnTo>
                    <a:lnTo>
                      <a:pt x="11" y="19"/>
                    </a:lnTo>
                    <a:lnTo>
                      <a:pt x="15" y="19"/>
                    </a:lnTo>
                    <a:lnTo>
                      <a:pt x="18" y="19"/>
                    </a:lnTo>
                    <a:lnTo>
                      <a:pt x="22" y="19"/>
                    </a:lnTo>
                    <a:lnTo>
                      <a:pt x="18" y="15"/>
                    </a:lnTo>
                    <a:lnTo>
                      <a:pt x="15" y="15"/>
                    </a:lnTo>
                    <a:lnTo>
                      <a:pt x="18" y="15"/>
                    </a:lnTo>
                    <a:lnTo>
                      <a:pt x="22" y="15"/>
                    </a:lnTo>
                    <a:lnTo>
                      <a:pt x="26" y="15"/>
                    </a:lnTo>
                    <a:lnTo>
                      <a:pt x="30" y="15"/>
                    </a:lnTo>
                    <a:lnTo>
                      <a:pt x="33" y="15"/>
                    </a:lnTo>
                    <a:lnTo>
                      <a:pt x="37" y="15"/>
                    </a:lnTo>
                    <a:lnTo>
                      <a:pt x="41" y="15"/>
                    </a:lnTo>
                    <a:lnTo>
                      <a:pt x="45" y="15"/>
                    </a:lnTo>
                    <a:lnTo>
                      <a:pt x="48" y="15"/>
                    </a:lnTo>
                    <a:lnTo>
                      <a:pt x="45" y="15"/>
                    </a:lnTo>
                    <a:lnTo>
                      <a:pt x="41" y="15"/>
                    </a:lnTo>
                    <a:lnTo>
                      <a:pt x="37" y="15"/>
                    </a:lnTo>
                    <a:lnTo>
                      <a:pt x="33" y="11"/>
                    </a:lnTo>
                    <a:lnTo>
                      <a:pt x="37" y="11"/>
                    </a:lnTo>
                    <a:lnTo>
                      <a:pt x="41" y="11"/>
                    </a:lnTo>
                    <a:lnTo>
                      <a:pt x="45" y="11"/>
                    </a:lnTo>
                    <a:lnTo>
                      <a:pt x="41" y="11"/>
                    </a:lnTo>
                    <a:lnTo>
                      <a:pt x="37" y="11"/>
                    </a:lnTo>
                    <a:lnTo>
                      <a:pt x="33" y="11"/>
                    </a:lnTo>
                    <a:lnTo>
                      <a:pt x="30" y="11"/>
                    </a:lnTo>
                    <a:lnTo>
                      <a:pt x="26" y="11"/>
                    </a:lnTo>
                    <a:lnTo>
                      <a:pt x="22" y="11"/>
                    </a:lnTo>
                    <a:lnTo>
                      <a:pt x="26" y="11"/>
                    </a:lnTo>
                    <a:lnTo>
                      <a:pt x="26" y="8"/>
                    </a:lnTo>
                    <a:lnTo>
                      <a:pt x="22" y="8"/>
                    </a:lnTo>
                    <a:lnTo>
                      <a:pt x="26" y="8"/>
                    </a:lnTo>
                    <a:lnTo>
                      <a:pt x="30" y="8"/>
                    </a:lnTo>
                    <a:lnTo>
                      <a:pt x="33" y="8"/>
                    </a:lnTo>
                    <a:lnTo>
                      <a:pt x="37" y="8"/>
                    </a:lnTo>
                    <a:lnTo>
                      <a:pt x="41" y="8"/>
                    </a:lnTo>
                    <a:lnTo>
                      <a:pt x="45" y="8"/>
                    </a:lnTo>
                    <a:lnTo>
                      <a:pt x="48" y="8"/>
                    </a:lnTo>
                    <a:lnTo>
                      <a:pt x="45" y="8"/>
                    </a:lnTo>
                    <a:lnTo>
                      <a:pt x="41" y="8"/>
                    </a:lnTo>
                    <a:lnTo>
                      <a:pt x="41" y="4"/>
                    </a:lnTo>
                    <a:lnTo>
                      <a:pt x="41" y="8"/>
                    </a:lnTo>
                    <a:lnTo>
                      <a:pt x="45" y="8"/>
                    </a:lnTo>
                    <a:lnTo>
                      <a:pt x="48" y="8"/>
                    </a:lnTo>
                    <a:lnTo>
                      <a:pt x="52" y="8"/>
                    </a:lnTo>
                    <a:lnTo>
                      <a:pt x="56" y="8"/>
                    </a:lnTo>
                    <a:lnTo>
                      <a:pt x="60" y="8"/>
                    </a:lnTo>
                    <a:lnTo>
                      <a:pt x="60" y="4"/>
                    </a:lnTo>
                    <a:lnTo>
                      <a:pt x="56" y="4"/>
                    </a:lnTo>
                    <a:lnTo>
                      <a:pt x="52" y="4"/>
                    </a:lnTo>
                    <a:lnTo>
                      <a:pt x="48" y="4"/>
                    </a:lnTo>
                    <a:lnTo>
                      <a:pt x="45" y="4"/>
                    </a:lnTo>
                    <a:lnTo>
                      <a:pt x="41" y="4"/>
                    </a:lnTo>
                    <a:lnTo>
                      <a:pt x="41" y="0"/>
                    </a:lnTo>
                    <a:lnTo>
                      <a:pt x="45" y="0"/>
                    </a:lnTo>
                    <a:lnTo>
                      <a:pt x="48" y="0"/>
                    </a:lnTo>
                    <a:lnTo>
                      <a:pt x="48" y="4"/>
                    </a:lnTo>
                    <a:lnTo>
                      <a:pt x="52" y="4"/>
                    </a:lnTo>
                    <a:lnTo>
                      <a:pt x="52" y="0"/>
                    </a:lnTo>
                    <a:lnTo>
                      <a:pt x="56" y="0"/>
                    </a:lnTo>
                    <a:lnTo>
                      <a:pt x="60" y="0"/>
                    </a:lnTo>
                    <a:lnTo>
                      <a:pt x="60" y="4"/>
                    </a:lnTo>
                    <a:lnTo>
                      <a:pt x="63" y="4"/>
                    </a:lnTo>
                    <a:lnTo>
                      <a:pt x="67" y="4"/>
                    </a:lnTo>
                    <a:lnTo>
                      <a:pt x="75" y="4"/>
                    </a:lnTo>
                    <a:lnTo>
                      <a:pt x="78" y="4"/>
                    </a:lnTo>
                    <a:lnTo>
                      <a:pt x="78" y="8"/>
                    </a:lnTo>
                    <a:lnTo>
                      <a:pt x="82" y="8"/>
                    </a:lnTo>
                    <a:lnTo>
                      <a:pt x="86" y="8"/>
                    </a:lnTo>
                    <a:lnTo>
                      <a:pt x="90" y="11"/>
                    </a:lnTo>
                    <a:lnTo>
                      <a:pt x="93" y="11"/>
                    </a:lnTo>
                    <a:lnTo>
                      <a:pt x="97" y="11"/>
                    </a:lnTo>
                    <a:lnTo>
                      <a:pt x="97" y="15"/>
                    </a:lnTo>
                    <a:lnTo>
                      <a:pt x="101" y="15"/>
                    </a:lnTo>
                    <a:lnTo>
                      <a:pt x="105" y="15"/>
                    </a:lnTo>
                    <a:lnTo>
                      <a:pt x="109" y="15"/>
                    </a:lnTo>
                    <a:lnTo>
                      <a:pt x="112" y="15"/>
                    </a:lnTo>
                    <a:lnTo>
                      <a:pt x="116" y="15"/>
                    </a:lnTo>
                    <a:lnTo>
                      <a:pt x="120" y="15"/>
                    </a:lnTo>
                    <a:lnTo>
                      <a:pt x="124" y="15"/>
                    </a:lnTo>
                    <a:lnTo>
                      <a:pt x="120" y="15"/>
                    </a:lnTo>
                    <a:lnTo>
                      <a:pt x="120" y="19"/>
                    </a:lnTo>
                    <a:lnTo>
                      <a:pt x="120" y="15"/>
                    </a:lnTo>
                    <a:lnTo>
                      <a:pt x="124" y="15"/>
                    </a:lnTo>
                    <a:lnTo>
                      <a:pt x="124" y="19"/>
                    </a:lnTo>
                    <a:lnTo>
                      <a:pt x="120" y="19"/>
                    </a:lnTo>
                    <a:lnTo>
                      <a:pt x="124" y="19"/>
                    </a:lnTo>
                    <a:lnTo>
                      <a:pt x="127" y="23"/>
                    </a:lnTo>
                    <a:lnTo>
                      <a:pt x="131" y="23"/>
                    </a:lnTo>
                    <a:lnTo>
                      <a:pt x="135" y="23"/>
                    </a:lnTo>
                    <a:lnTo>
                      <a:pt x="139" y="23"/>
                    </a:lnTo>
                    <a:lnTo>
                      <a:pt x="135" y="19"/>
                    </a:lnTo>
                    <a:lnTo>
                      <a:pt x="131" y="19"/>
                    </a:lnTo>
                    <a:lnTo>
                      <a:pt x="127" y="19"/>
                    </a:lnTo>
                    <a:lnTo>
                      <a:pt x="131" y="15"/>
                    </a:lnTo>
                    <a:lnTo>
                      <a:pt x="135" y="15"/>
                    </a:lnTo>
                    <a:lnTo>
                      <a:pt x="139" y="15"/>
                    </a:lnTo>
                    <a:lnTo>
                      <a:pt x="142" y="15"/>
                    </a:lnTo>
                    <a:lnTo>
                      <a:pt x="146" y="15"/>
                    </a:lnTo>
                    <a:lnTo>
                      <a:pt x="146" y="19"/>
                    </a:lnTo>
                    <a:lnTo>
                      <a:pt x="142" y="19"/>
                    </a:lnTo>
                    <a:lnTo>
                      <a:pt x="142" y="23"/>
                    </a:lnTo>
                    <a:lnTo>
                      <a:pt x="139" y="23"/>
                    </a:lnTo>
                    <a:lnTo>
                      <a:pt x="142" y="23"/>
                    </a:lnTo>
                    <a:lnTo>
                      <a:pt x="146" y="23"/>
                    </a:lnTo>
                    <a:lnTo>
                      <a:pt x="150" y="23"/>
                    </a:lnTo>
                    <a:lnTo>
                      <a:pt x="154" y="23"/>
                    </a:lnTo>
                    <a:lnTo>
                      <a:pt x="150" y="26"/>
                    </a:lnTo>
                    <a:lnTo>
                      <a:pt x="146" y="26"/>
                    </a:lnTo>
                    <a:lnTo>
                      <a:pt x="150" y="26"/>
                    </a:lnTo>
                    <a:lnTo>
                      <a:pt x="154" y="26"/>
                    </a:lnTo>
                    <a:lnTo>
                      <a:pt x="154" y="23"/>
                    </a:lnTo>
                    <a:lnTo>
                      <a:pt x="157" y="26"/>
                    </a:lnTo>
                    <a:lnTo>
                      <a:pt x="154" y="26"/>
                    </a:lnTo>
                    <a:lnTo>
                      <a:pt x="154" y="30"/>
                    </a:lnTo>
                    <a:lnTo>
                      <a:pt x="150" y="30"/>
                    </a:lnTo>
                    <a:lnTo>
                      <a:pt x="154" y="30"/>
                    </a:lnTo>
                    <a:lnTo>
                      <a:pt x="157" y="30"/>
                    </a:lnTo>
                    <a:lnTo>
                      <a:pt x="161" y="30"/>
                    </a:lnTo>
                    <a:lnTo>
                      <a:pt x="157" y="30"/>
                    </a:lnTo>
                    <a:lnTo>
                      <a:pt x="161" y="30"/>
                    </a:lnTo>
                    <a:lnTo>
                      <a:pt x="165" y="30"/>
                    </a:lnTo>
                    <a:lnTo>
                      <a:pt x="169" y="30"/>
                    </a:lnTo>
                    <a:lnTo>
                      <a:pt x="172" y="30"/>
                    </a:lnTo>
                    <a:lnTo>
                      <a:pt x="169" y="30"/>
                    </a:lnTo>
                    <a:lnTo>
                      <a:pt x="169" y="34"/>
                    </a:lnTo>
                    <a:lnTo>
                      <a:pt x="172" y="30"/>
                    </a:lnTo>
                    <a:lnTo>
                      <a:pt x="176" y="30"/>
                    </a:lnTo>
                    <a:lnTo>
                      <a:pt x="180" y="30"/>
                    </a:lnTo>
                    <a:lnTo>
                      <a:pt x="184" y="34"/>
                    </a:lnTo>
                    <a:lnTo>
                      <a:pt x="187" y="34"/>
                    </a:lnTo>
                    <a:lnTo>
                      <a:pt x="184" y="34"/>
                    </a:lnTo>
                    <a:lnTo>
                      <a:pt x="184" y="38"/>
                    </a:lnTo>
                    <a:lnTo>
                      <a:pt x="176" y="38"/>
                    </a:lnTo>
                    <a:lnTo>
                      <a:pt x="172" y="38"/>
                    </a:lnTo>
                    <a:lnTo>
                      <a:pt x="169" y="38"/>
                    </a:lnTo>
                    <a:lnTo>
                      <a:pt x="165" y="38"/>
                    </a:lnTo>
                    <a:lnTo>
                      <a:pt x="161" y="38"/>
                    </a:lnTo>
                    <a:lnTo>
                      <a:pt x="161" y="41"/>
                    </a:lnTo>
                    <a:lnTo>
                      <a:pt x="157" y="41"/>
                    </a:lnTo>
                    <a:lnTo>
                      <a:pt x="157" y="38"/>
                    </a:lnTo>
                    <a:lnTo>
                      <a:pt x="154" y="38"/>
                    </a:lnTo>
                    <a:lnTo>
                      <a:pt x="157" y="41"/>
                    </a:lnTo>
                    <a:lnTo>
                      <a:pt x="154" y="41"/>
                    </a:lnTo>
                    <a:lnTo>
                      <a:pt x="150" y="41"/>
                    </a:lnTo>
                    <a:lnTo>
                      <a:pt x="146" y="45"/>
                    </a:lnTo>
                    <a:lnTo>
                      <a:pt x="142" y="45"/>
                    </a:lnTo>
                    <a:lnTo>
                      <a:pt x="139" y="41"/>
                    </a:lnTo>
                    <a:lnTo>
                      <a:pt x="139" y="38"/>
                    </a:lnTo>
                    <a:lnTo>
                      <a:pt x="142" y="38"/>
                    </a:lnTo>
                    <a:lnTo>
                      <a:pt x="139" y="38"/>
                    </a:lnTo>
                    <a:lnTo>
                      <a:pt x="135" y="38"/>
                    </a:lnTo>
                    <a:lnTo>
                      <a:pt x="135" y="41"/>
                    </a:lnTo>
                    <a:lnTo>
                      <a:pt x="139" y="45"/>
                    </a:lnTo>
                    <a:lnTo>
                      <a:pt x="142" y="45"/>
                    </a:lnTo>
                    <a:lnTo>
                      <a:pt x="139" y="45"/>
                    </a:lnTo>
                    <a:lnTo>
                      <a:pt x="139" y="49"/>
                    </a:lnTo>
                    <a:lnTo>
                      <a:pt x="135" y="49"/>
                    </a:lnTo>
                    <a:lnTo>
                      <a:pt x="135" y="45"/>
                    </a:lnTo>
                    <a:lnTo>
                      <a:pt x="131" y="45"/>
                    </a:lnTo>
                    <a:lnTo>
                      <a:pt x="127" y="45"/>
                    </a:lnTo>
                    <a:lnTo>
                      <a:pt x="131" y="45"/>
                    </a:lnTo>
                    <a:lnTo>
                      <a:pt x="131" y="49"/>
                    </a:lnTo>
                    <a:lnTo>
                      <a:pt x="127" y="49"/>
                    </a:lnTo>
                    <a:lnTo>
                      <a:pt x="127" y="53"/>
                    </a:lnTo>
                    <a:lnTo>
                      <a:pt x="124" y="53"/>
                    </a:lnTo>
                    <a:lnTo>
                      <a:pt x="120" y="49"/>
                    </a:lnTo>
                    <a:lnTo>
                      <a:pt x="116" y="49"/>
                    </a:lnTo>
                    <a:lnTo>
                      <a:pt x="112" y="49"/>
                    </a:lnTo>
                    <a:lnTo>
                      <a:pt x="112" y="45"/>
                    </a:lnTo>
                    <a:lnTo>
                      <a:pt x="109" y="45"/>
                    </a:lnTo>
                    <a:lnTo>
                      <a:pt x="105" y="45"/>
                    </a:lnTo>
                    <a:lnTo>
                      <a:pt x="109" y="45"/>
                    </a:lnTo>
                    <a:lnTo>
                      <a:pt x="109" y="49"/>
                    </a:lnTo>
                    <a:lnTo>
                      <a:pt x="112" y="49"/>
                    </a:lnTo>
                    <a:lnTo>
                      <a:pt x="116" y="49"/>
                    </a:lnTo>
                    <a:lnTo>
                      <a:pt x="116" y="53"/>
                    </a:lnTo>
                    <a:lnTo>
                      <a:pt x="112" y="53"/>
                    </a:lnTo>
                    <a:lnTo>
                      <a:pt x="109" y="53"/>
                    </a:lnTo>
                    <a:lnTo>
                      <a:pt x="109" y="49"/>
                    </a:lnTo>
                    <a:lnTo>
                      <a:pt x="105" y="49"/>
                    </a:lnTo>
                    <a:lnTo>
                      <a:pt x="101" y="49"/>
                    </a:lnTo>
                    <a:lnTo>
                      <a:pt x="97" y="49"/>
                    </a:lnTo>
                    <a:lnTo>
                      <a:pt x="101" y="49"/>
                    </a:lnTo>
                    <a:lnTo>
                      <a:pt x="105" y="53"/>
                    </a:lnTo>
                    <a:lnTo>
                      <a:pt x="101" y="53"/>
                    </a:lnTo>
                    <a:lnTo>
                      <a:pt x="97" y="53"/>
                    </a:lnTo>
                    <a:lnTo>
                      <a:pt x="93" y="53"/>
                    </a:lnTo>
                    <a:lnTo>
                      <a:pt x="90" y="53"/>
                    </a:lnTo>
                    <a:lnTo>
                      <a:pt x="86" y="53"/>
                    </a:lnTo>
                    <a:lnTo>
                      <a:pt x="82" y="53"/>
                    </a:lnTo>
                    <a:lnTo>
                      <a:pt x="78" y="53"/>
                    </a:lnTo>
                    <a:lnTo>
                      <a:pt x="75" y="53"/>
                    </a:lnTo>
                    <a:lnTo>
                      <a:pt x="71" y="49"/>
                    </a:lnTo>
                    <a:lnTo>
                      <a:pt x="67" y="49"/>
                    </a:lnTo>
                    <a:lnTo>
                      <a:pt x="63" y="49"/>
                    </a:lnTo>
                    <a:lnTo>
                      <a:pt x="60" y="49"/>
                    </a:lnTo>
                    <a:lnTo>
                      <a:pt x="60" y="45"/>
                    </a:lnTo>
                    <a:lnTo>
                      <a:pt x="63" y="45"/>
                    </a:lnTo>
                    <a:lnTo>
                      <a:pt x="67" y="45"/>
                    </a:lnTo>
                    <a:lnTo>
                      <a:pt x="75" y="45"/>
                    </a:lnTo>
                    <a:lnTo>
                      <a:pt x="78" y="45"/>
                    </a:lnTo>
                    <a:lnTo>
                      <a:pt x="82" y="45"/>
                    </a:lnTo>
                    <a:lnTo>
                      <a:pt x="78" y="45"/>
                    </a:lnTo>
                    <a:lnTo>
                      <a:pt x="75" y="45"/>
                    </a:lnTo>
                    <a:lnTo>
                      <a:pt x="71" y="45"/>
                    </a:lnTo>
                    <a:lnTo>
                      <a:pt x="67" y="45"/>
                    </a:lnTo>
                    <a:lnTo>
                      <a:pt x="63" y="45"/>
                    </a:lnTo>
                    <a:lnTo>
                      <a:pt x="60" y="45"/>
                    </a:lnTo>
                    <a:lnTo>
                      <a:pt x="56" y="45"/>
                    </a:lnTo>
                    <a:lnTo>
                      <a:pt x="48" y="41"/>
                    </a:lnTo>
                    <a:lnTo>
                      <a:pt x="52" y="41"/>
                    </a:lnTo>
                    <a:lnTo>
                      <a:pt x="56" y="41"/>
                    </a:lnTo>
                    <a:lnTo>
                      <a:pt x="60" y="41"/>
                    </a:lnTo>
                    <a:lnTo>
                      <a:pt x="56" y="41"/>
                    </a:lnTo>
                    <a:lnTo>
                      <a:pt x="52" y="41"/>
                    </a:lnTo>
                    <a:lnTo>
                      <a:pt x="48" y="41"/>
                    </a:lnTo>
                    <a:lnTo>
                      <a:pt x="45" y="41"/>
                    </a:lnTo>
                    <a:lnTo>
                      <a:pt x="41" y="41"/>
                    </a:lnTo>
                    <a:lnTo>
                      <a:pt x="41" y="38"/>
                    </a:lnTo>
                    <a:lnTo>
                      <a:pt x="45" y="38"/>
                    </a:lnTo>
                    <a:lnTo>
                      <a:pt x="48" y="38"/>
                    </a:lnTo>
                    <a:lnTo>
                      <a:pt x="52" y="38"/>
                    </a:lnTo>
                    <a:lnTo>
                      <a:pt x="56" y="38"/>
                    </a:lnTo>
                    <a:lnTo>
                      <a:pt x="60" y="38"/>
                    </a:lnTo>
                    <a:lnTo>
                      <a:pt x="63" y="38"/>
                    </a:lnTo>
                    <a:lnTo>
                      <a:pt x="67" y="38"/>
                    </a:lnTo>
                    <a:lnTo>
                      <a:pt x="71" y="38"/>
                    </a:lnTo>
                    <a:lnTo>
                      <a:pt x="75" y="38"/>
                    </a:lnTo>
                    <a:lnTo>
                      <a:pt x="78" y="38"/>
                    </a:lnTo>
                    <a:lnTo>
                      <a:pt x="82" y="38"/>
                    </a:lnTo>
                    <a:lnTo>
                      <a:pt x="86" y="38"/>
                    </a:lnTo>
                    <a:lnTo>
                      <a:pt x="90" y="38"/>
                    </a:lnTo>
                    <a:lnTo>
                      <a:pt x="93" y="34"/>
                    </a:lnTo>
                    <a:lnTo>
                      <a:pt x="97" y="34"/>
                    </a:lnTo>
                    <a:lnTo>
                      <a:pt x="101" y="34"/>
                    </a:lnTo>
                    <a:lnTo>
                      <a:pt x="97" y="34"/>
                    </a:lnTo>
                    <a:lnTo>
                      <a:pt x="93" y="34"/>
                    </a:lnTo>
                    <a:lnTo>
                      <a:pt x="90" y="34"/>
                    </a:lnTo>
                    <a:lnTo>
                      <a:pt x="86" y="34"/>
                    </a:lnTo>
                    <a:lnTo>
                      <a:pt x="78" y="34"/>
                    </a:lnTo>
                    <a:lnTo>
                      <a:pt x="75" y="34"/>
                    </a:lnTo>
                    <a:lnTo>
                      <a:pt x="67" y="34"/>
                    </a:lnTo>
                    <a:lnTo>
                      <a:pt x="71" y="34"/>
                    </a:lnTo>
                    <a:lnTo>
                      <a:pt x="75" y="34"/>
                    </a:lnTo>
                    <a:lnTo>
                      <a:pt x="78" y="34"/>
                    </a:lnTo>
                    <a:lnTo>
                      <a:pt x="82" y="34"/>
                    </a:lnTo>
                    <a:lnTo>
                      <a:pt x="86" y="34"/>
                    </a:lnTo>
                    <a:lnTo>
                      <a:pt x="90" y="34"/>
                    </a:lnTo>
                    <a:lnTo>
                      <a:pt x="86" y="34"/>
                    </a:lnTo>
                    <a:lnTo>
                      <a:pt x="82" y="34"/>
                    </a:lnTo>
                    <a:lnTo>
                      <a:pt x="78" y="34"/>
                    </a:lnTo>
                    <a:lnTo>
                      <a:pt x="75" y="34"/>
                    </a:lnTo>
                    <a:lnTo>
                      <a:pt x="71" y="34"/>
                    </a:lnTo>
                    <a:lnTo>
                      <a:pt x="67" y="34"/>
                    </a:lnTo>
                    <a:lnTo>
                      <a:pt x="71" y="34"/>
                    </a:lnTo>
                    <a:lnTo>
                      <a:pt x="75" y="30"/>
                    </a:lnTo>
                    <a:lnTo>
                      <a:pt x="71" y="30"/>
                    </a:lnTo>
                    <a:lnTo>
                      <a:pt x="67" y="30"/>
                    </a:lnTo>
                    <a:lnTo>
                      <a:pt x="63" y="34"/>
                    </a:lnTo>
                    <a:lnTo>
                      <a:pt x="60" y="34"/>
                    </a:lnTo>
                    <a:lnTo>
                      <a:pt x="60" y="30"/>
                    </a:lnTo>
                    <a:lnTo>
                      <a:pt x="60" y="34"/>
                    </a:lnTo>
                    <a:lnTo>
                      <a:pt x="56" y="34"/>
                    </a:lnTo>
                    <a:lnTo>
                      <a:pt x="56" y="30"/>
                    </a:lnTo>
                    <a:lnTo>
                      <a:pt x="56" y="34"/>
                    </a:lnTo>
                    <a:lnTo>
                      <a:pt x="52" y="34"/>
                    </a:lnTo>
                    <a:lnTo>
                      <a:pt x="48" y="34"/>
                    </a:lnTo>
                    <a:lnTo>
                      <a:pt x="45" y="34"/>
                    </a:lnTo>
                    <a:lnTo>
                      <a:pt x="41" y="34"/>
                    </a:lnTo>
                    <a:lnTo>
                      <a:pt x="45" y="34"/>
                    </a:lnTo>
                    <a:lnTo>
                      <a:pt x="41" y="34"/>
                    </a:lnTo>
                    <a:lnTo>
                      <a:pt x="37" y="34"/>
                    </a:lnTo>
                    <a:lnTo>
                      <a:pt x="41" y="34"/>
                    </a:lnTo>
                    <a:lnTo>
                      <a:pt x="37" y="34"/>
                    </a:lnTo>
                    <a:lnTo>
                      <a:pt x="33" y="34"/>
                    </a:lnTo>
                    <a:lnTo>
                      <a:pt x="30" y="34"/>
                    </a:lnTo>
                    <a:lnTo>
                      <a:pt x="26" y="34"/>
                    </a:lnTo>
                    <a:lnTo>
                      <a:pt x="22" y="34"/>
                    </a:lnTo>
                    <a:lnTo>
                      <a:pt x="18" y="34"/>
                    </a:lnTo>
                    <a:lnTo>
                      <a:pt x="18" y="30"/>
                    </a:lnTo>
                    <a:lnTo>
                      <a:pt x="22" y="30"/>
                    </a:lnTo>
                    <a:lnTo>
                      <a:pt x="26" y="30"/>
                    </a:lnTo>
                    <a:lnTo>
                      <a:pt x="30" y="30"/>
                    </a:lnTo>
                    <a:lnTo>
                      <a:pt x="33" y="30"/>
                    </a:lnTo>
                    <a:lnTo>
                      <a:pt x="37" y="30"/>
                    </a:lnTo>
                    <a:lnTo>
                      <a:pt x="41" y="26"/>
                    </a:lnTo>
                    <a:lnTo>
                      <a:pt x="37" y="26"/>
                    </a:lnTo>
                    <a:lnTo>
                      <a:pt x="33" y="26"/>
                    </a:lnTo>
                    <a:lnTo>
                      <a:pt x="33" y="30"/>
                    </a:lnTo>
                    <a:lnTo>
                      <a:pt x="30" y="30"/>
                    </a:lnTo>
                    <a:lnTo>
                      <a:pt x="26" y="30"/>
                    </a:lnTo>
                    <a:lnTo>
                      <a:pt x="22" y="3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17" name="Freeform 2553"/>
              <p:cNvSpPr>
                <a:spLocks/>
              </p:cNvSpPr>
              <p:nvPr/>
            </p:nvSpPr>
            <p:spPr bwMode="auto">
              <a:xfrm>
                <a:off x="4095750" y="1512888"/>
                <a:ext cx="309563" cy="66675"/>
              </a:xfrm>
              <a:custGeom>
                <a:avLst/>
                <a:gdLst>
                  <a:gd name="T0" fmla="*/ 4763 w 195"/>
                  <a:gd name="T1" fmla="*/ 42863 h 42"/>
                  <a:gd name="T2" fmla="*/ 41275 w 195"/>
                  <a:gd name="T3" fmla="*/ 36513 h 42"/>
                  <a:gd name="T4" fmla="*/ 65088 w 195"/>
                  <a:gd name="T5" fmla="*/ 30163 h 42"/>
                  <a:gd name="T6" fmla="*/ 34925 w 195"/>
                  <a:gd name="T7" fmla="*/ 36513 h 42"/>
                  <a:gd name="T8" fmla="*/ 17463 w 195"/>
                  <a:gd name="T9" fmla="*/ 30163 h 42"/>
                  <a:gd name="T10" fmla="*/ 47625 w 195"/>
                  <a:gd name="T11" fmla="*/ 30163 h 42"/>
                  <a:gd name="T12" fmla="*/ 58738 w 195"/>
                  <a:gd name="T13" fmla="*/ 23813 h 42"/>
                  <a:gd name="T14" fmla="*/ 52388 w 195"/>
                  <a:gd name="T15" fmla="*/ 23813 h 42"/>
                  <a:gd name="T16" fmla="*/ 28575 w 195"/>
                  <a:gd name="T17" fmla="*/ 23813 h 42"/>
                  <a:gd name="T18" fmla="*/ 41275 w 195"/>
                  <a:gd name="T19" fmla="*/ 19050 h 42"/>
                  <a:gd name="T20" fmla="*/ 71438 w 195"/>
                  <a:gd name="T21" fmla="*/ 19050 h 42"/>
                  <a:gd name="T22" fmla="*/ 52388 w 195"/>
                  <a:gd name="T23" fmla="*/ 19050 h 42"/>
                  <a:gd name="T24" fmla="*/ 58738 w 195"/>
                  <a:gd name="T25" fmla="*/ 12700 h 42"/>
                  <a:gd name="T26" fmla="*/ 76200 w 195"/>
                  <a:gd name="T27" fmla="*/ 12700 h 42"/>
                  <a:gd name="T28" fmla="*/ 101600 w 195"/>
                  <a:gd name="T29" fmla="*/ 19050 h 42"/>
                  <a:gd name="T30" fmla="*/ 130175 w 195"/>
                  <a:gd name="T31" fmla="*/ 19050 h 42"/>
                  <a:gd name="T32" fmla="*/ 142875 w 195"/>
                  <a:gd name="T33" fmla="*/ 23813 h 42"/>
                  <a:gd name="T34" fmla="*/ 160338 w 195"/>
                  <a:gd name="T35" fmla="*/ 30163 h 42"/>
                  <a:gd name="T36" fmla="*/ 177800 w 195"/>
                  <a:gd name="T37" fmla="*/ 36513 h 42"/>
                  <a:gd name="T38" fmla="*/ 207963 w 195"/>
                  <a:gd name="T39" fmla="*/ 36513 h 42"/>
                  <a:gd name="T40" fmla="*/ 207963 w 195"/>
                  <a:gd name="T41" fmla="*/ 30163 h 42"/>
                  <a:gd name="T42" fmla="*/ 190500 w 195"/>
                  <a:gd name="T43" fmla="*/ 23813 h 42"/>
                  <a:gd name="T44" fmla="*/ 196850 w 195"/>
                  <a:gd name="T45" fmla="*/ 19050 h 42"/>
                  <a:gd name="T46" fmla="*/ 196850 w 195"/>
                  <a:gd name="T47" fmla="*/ 12700 h 42"/>
                  <a:gd name="T48" fmla="*/ 214313 w 195"/>
                  <a:gd name="T49" fmla="*/ 0 h 42"/>
                  <a:gd name="T50" fmla="*/ 225425 w 195"/>
                  <a:gd name="T51" fmla="*/ 6350 h 42"/>
                  <a:gd name="T52" fmla="*/ 231775 w 195"/>
                  <a:gd name="T53" fmla="*/ 23813 h 42"/>
                  <a:gd name="T54" fmla="*/ 238125 w 195"/>
                  <a:gd name="T55" fmla="*/ 30163 h 42"/>
                  <a:gd name="T56" fmla="*/ 261938 w 195"/>
                  <a:gd name="T57" fmla="*/ 30163 h 42"/>
                  <a:gd name="T58" fmla="*/ 273050 w 195"/>
                  <a:gd name="T59" fmla="*/ 23813 h 42"/>
                  <a:gd name="T60" fmla="*/ 303213 w 195"/>
                  <a:gd name="T61" fmla="*/ 23813 h 42"/>
                  <a:gd name="T62" fmla="*/ 303213 w 195"/>
                  <a:gd name="T63" fmla="*/ 36513 h 42"/>
                  <a:gd name="T64" fmla="*/ 279400 w 195"/>
                  <a:gd name="T65" fmla="*/ 49213 h 42"/>
                  <a:gd name="T66" fmla="*/ 249238 w 195"/>
                  <a:gd name="T67" fmla="*/ 49213 h 42"/>
                  <a:gd name="T68" fmla="*/ 220663 w 195"/>
                  <a:gd name="T69" fmla="*/ 49213 h 42"/>
                  <a:gd name="T70" fmla="*/ 207963 w 195"/>
                  <a:gd name="T71" fmla="*/ 53975 h 42"/>
                  <a:gd name="T72" fmla="*/ 177800 w 195"/>
                  <a:gd name="T73" fmla="*/ 53975 h 42"/>
                  <a:gd name="T74" fmla="*/ 153988 w 195"/>
                  <a:gd name="T75" fmla="*/ 60325 h 42"/>
                  <a:gd name="T76" fmla="*/ 130175 w 195"/>
                  <a:gd name="T77" fmla="*/ 66675 h 42"/>
                  <a:gd name="T78" fmla="*/ 106363 w 195"/>
                  <a:gd name="T79" fmla="*/ 60325 h 42"/>
                  <a:gd name="T80" fmla="*/ 82550 w 195"/>
                  <a:gd name="T81" fmla="*/ 53975 h 42"/>
                  <a:gd name="T82" fmla="*/ 112713 w 195"/>
                  <a:gd name="T83" fmla="*/ 49213 h 42"/>
                  <a:gd name="T84" fmla="*/ 149225 w 195"/>
                  <a:gd name="T85" fmla="*/ 49213 h 42"/>
                  <a:gd name="T86" fmla="*/ 153988 w 195"/>
                  <a:gd name="T87" fmla="*/ 42863 h 42"/>
                  <a:gd name="T88" fmla="*/ 130175 w 195"/>
                  <a:gd name="T89" fmla="*/ 42863 h 42"/>
                  <a:gd name="T90" fmla="*/ 112713 w 195"/>
                  <a:gd name="T91" fmla="*/ 49213 h 42"/>
                  <a:gd name="T92" fmla="*/ 101600 w 195"/>
                  <a:gd name="T93" fmla="*/ 42863 h 42"/>
                  <a:gd name="T94" fmla="*/ 88900 w 195"/>
                  <a:gd name="T95" fmla="*/ 42863 h 42"/>
                  <a:gd name="T96" fmla="*/ 76200 w 195"/>
                  <a:gd name="T97" fmla="*/ 49213 h 42"/>
                  <a:gd name="T98" fmla="*/ 58738 w 195"/>
                  <a:gd name="T99" fmla="*/ 42863 h 42"/>
                  <a:gd name="T100" fmla="*/ 34925 w 195"/>
                  <a:gd name="T101" fmla="*/ 42863 h 42"/>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95" h="42">
                    <a:moveTo>
                      <a:pt x="15" y="31"/>
                    </a:moveTo>
                    <a:lnTo>
                      <a:pt x="7" y="27"/>
                    </a:lnTo>
                    <a:lnTo>
                      <a:pt x="3" y="27"/>
                    </a:lnTo>
                    <a:lnTo>
                      <a:pt x="0" y="27"/>
                    </a:lnTo>
                    <a:lnTo>
                      <a:pt x="3" y="27"/>
                    </a:lnTo>
                    <a:lnTo>
                      <a:pt x="3" y="23"/>
                    </a:lnTo>
                    <a:lnTo>
                      <a:pt x="7" y="23"/>
                    </a:lnTo>
                    <a:lnTo>
                      <a:pt x="11" y="23"/>
                    </a:lnTo>
                    <a:lnTo>
                      <a:pt x="15" y="23"/>
                    </a:lnTo>
                    <a:lnTo>
                      <a:pt x="26" y="23"/>
                    </a:lnTo>
                    <a:lnTo>
                      <a:pt x="30" y="23"/>
                    </a:lnTo>
                    <a:lnTo>
                      <a:pt x="33" y="23"/>
                    </a:lnTo>
                    <a:lnTo>
                      <a:pt x="37" y="23"/>
                    </a:lnTo>
                    <a:lnTo>
                      <a:pt x="37" y="19"/>
                    </a:lnTo>
                    <a:lnTo>
                      <a:pt x="41" y="19"/>
                    </a:lnTo>
                    <a:lnTo>
                      <a:pt x="37" y="19"/>
                    </a:lnTo>
                    <a:lnTo>
                      <a:pt x="33" y="19"/>
                    </a:lnTo>
                    <a:lnTo>
                      <a:pt x="30" y="19"/>
                    </a:lnTo>
                    <a:lnTo>
                      <a:pt x="26" y="23"/>
                    </a:lnTo>
                    <a:lnTo>
                      <a:pt x="22" y="23"/>
                    </a:lnTo>
                    <a:lnTo>
                      <a:pt x="18" y="23"/>
                    </a:lnTo>
                    <a:lnTo>
                      <a:pt x="15" y="23"/>
                    </a:lnTo>
                    <a:lnTo>
                      <a:pt x="7" y="23"/>
                    </a:lnTo>
                    <a:lnTo>
                      <a:pt x="7" y="19"/>
                    </a:lnTo>
                    <a:lnTo>
                      <a:pt x="11" y="19"/>
                    </a:lnTo>
                    <a:lnTo>
                      <a:pt x="15" y="19"/>
                    </a:lnTo>
                    <a:lnTo>
                      <a:pt x="18" y="19"/>
                    </a:lnTo>
                    <a:lnTo>
                      <a:pt x="22" y="19"/>
                    </a:lnTo>
                    <a:lnTo>
                      <a:pt x="26" y="19"/>
                    </a:lnTo>
                    <a:lnTo>
                      <a:pt x="30" y="19"/>
                    </a:lnTo>
                    <a:lnTo>
                      <a:pt x="30" y="15"/>
                    </a:lnTo>
                    <a:lnTo>
                      <a:pt x="30" y="19"/>
                    </a:lnTo>
                    <a:lnTo>
                      <a:pt x="33" y="19"/>
                    </a:lnTo>
                    <a:lnTo>
                      <a:pt x="37" y="19"/>
                    </a:lnTo>
                    <a:lnTo>
                      <a:pt x="37" y="15"/>
                    </a:lnTo>
                    <a:lnTo>
                      <a:pt x="41" y="15"/>
                    </a:lnTo>
                    <a:lnTo>
                      <a:pt x="45" y="15"/>
                    </a:lnTo>
                    <a:lnTo>
                      <a:pt x="41" y="15"/>
                    </a:lnTo>
                    <a:lnTo>
                      <a:pt x="37" y="15"/>
                    </a:lnTo>
                    <a:lnTo>
                      <a:pt x="33" y="15"/>
                    </a:lnTo>
                    <a:lnTo>
                      <a:pt x="30" y="15"/>
                    </a:lnTo>
                    <a:lnTo>
                      <a:pt x="26" y="15"/>
                    </a:lnTo>
                    <a:lnTo>
                      <a:pt x="18" y="15"/>
                    </a:lnTo>
                    <a:lnTo>
                      <a:pt x="15" y="15"/>
                    </a:lnTo>
                    <a:lnTo>
                      <a:pt x="18" y="15"/>
                    </a:lnTo>
                    <a:lnTo>
                      <a:pt x="15" y="15"/>
                    </a:lnTo>
                    <a:lnTo>
                      <a:pt x="15" y="12"/>
                    </a:lnTo>
                    <a:lnTo>
                      <a:pt x="18" y="12"/>
                    </a:lnTo>
                    <a:lnTo>
                      <a:pt x="22" y="12"/>
                    </a:lnTo>
                    <a:lnTo>
                      <a:pt x="26" y="12"/>
                    </a:lnTo>
                    <a:lnTo>
                      <a:pt x="30" y="12"/>
                    </a:lnTo>
                    <a:lnTo>
                      <a:pt x="33" y="12"/>
                    </a:lnTo>
                    <a:lnTo>
                      <a:pt x="37" y="12"/>
                    </a:lnTo>
                    <a:lnTo>
                      <a:pt x="41" y="12"/>
                    </a:lnTo>
                    <a:lnTo>
                      <a:pt x="45" y="12"/>
                    </a:lnTo>
                    <a:lnTo>
                      <a:pt x="48" y="12"/>
                    </a:lnTo>
                    <a:lnTo>
                      <a:pt x="45" y="12"/>
                    </a:lnTo>
                    <a:lnTo>
                      <a:pt x="41" y="12"/>
                    </a:lnTo>
                    <a:lnTo>
                      <a:pt x="37" y="12"/>
                    </a:lnTo>
                    <a:lnTo>
                      <a:pt x="33" y="12"/>
                    </a:lnTo>
                    <a:lnTo>
                      <a:pt x="30" y="12"/>
                    </a:lnTo>
                    <a:lnTo>
                      <a:pt x="26" y="12"/>
                    </a:lnTo>
                    <a:lnTo>
                      <a:pt x="30" y="8"/>
                    </a:lnTo>
                    <a:lnTo>
                      <a:pt x="33" y="8"/>
                    </a:lnTo>
                    <a:lnTo>
                      <a:pt x="37" y="8"/>
                    </a:lnTo>
                    <a:lnTo>
                      <a:pt x="41" y="8"/>
                    </a:lnTo>
                    <a:lnTo>
                      <a:pt x="45" y="8"/>
                    </a:lnTo>
                    <a:lnTo>
                      <a:pt x="48" y="8"/>
                    </a:lnTo>
                    <a:lnTo>
                      <a:pt x="45" y="8"/>
                    </a:lnTo>
                    <a:lnTo>
                      <a:pt x="48" y="8"/>
                    </a:lnTo>
                    <a:lnTo>
                      <a:pt x="52" y="8"/>
                    </a:lnTo>
                    <a:lnTo>
                      <a:pt x="56" y="8"/>
                    </a:lnTo>
                    <a:lnTo>
                      <a:pt x="56" y="12"/>
                    </a:lnTo>
                    <a:lnTo>
                      <a:pt x="60" y="12"/>
                    </a:lnTo>
                    <a:lnTo>
                      <a:pt x="64" y="12"/>
                    </a:lnTo>
                    <a:lnTo>
                      <a:pt x="67" y="12"/>
                    </a:lnTo>
                    <a:lnTo>
                      <a:pt x="71" y="12"/>
                    </a:lnTo>
                    <a:lnTo>
                      <a:pt x="75" y="12"/>
                    </a:lnTo>
                    <a:lnTo>
                      <a:pt x="79" y="12"/>
                    </a:lnTo>
                    <a:lnTo>
                      <a:pt x="82" y="12"/>
                    </a:lnTo>
                    <a:lnTo>
                      <a:pt x="82" y="15"/>
                    </a:lnTo>
                    <a:lnTo>
                      <a:pt x="86" y="15"/>
                    </a:lnTo>
                    <a:lnTo>
                      <a:pt x="90" y="15"/>
                    </a:lnTo>
                    <a:lnTo>
                      <a:pt x="94" y="15"/>
                    </a:lnTo>
                    <a:lnTo>
                      <a:pt x="90" y="15"/>
                    </a:lnTo>
                    <a:lnTo>
                      <a:pt x="86" y="19"/>
                    </a:lnTo>
                    <a:lnTo>
                      <a:pt x="90" y="19"/>
                    </a:lnTo>
                    <a:lnTo>
                      <a:pt x="94" y="19"/>
                    </a:lnTo>
                    <a:lnTo>
                      <a:pt x="97" y="19"/>
                    </a:lnTo>
                    <a:lnTo>
                      <a:pt x="101" y="19"/>
                    </a:lnTo>
                    <a:lnTo>
                      <a:pt x="97" y="19"/>
                    </a:lnTo>
                    <a:lnTo>
                      <a:pt x="101" y="23"/>
                    </a:lnTo>
                    <a:lnTo>
                      <a:pt x="105" y="23"/>
                    </a:lnTo>
                    <a:lnTo>
                      <a:pt x="109" y="23"/>
                    </a:lnTo>
                    <a:lnTo>
                      <a:pt x="112" y="23"/>
                    </a:lnTo>
                    <a:lnTo>
                      <a:pt x="116" y="23"/>
                    </a:lnTo>
                    <a:lnTo>
                      <a:pt x="120" y="23"/>
                    </a:lnTo>
                    <a:lnTo>
                      <a:pt x="124" y="23"/>
                    </a:lnTo>
                    <a:lnTo>
                      <a:pt x="127" y="23"/>
                    </a:lnTo>
                    <a:lnTo>
                      <a:pt x="131" y="23"/>
                    </a:lnTo>
                    <a:lnTo>
                      <a:pt x="135" y="23"/>
                    </a:lnTo>
                    <a:lnTo>
                      <a:pt x="139" y="23"/>
                    </a:lnTo>
                    <a:lnTo>
                      <a:pt x="139" y="19"/>
                    </a:lnTo>
                    <a:lnTo>
                      <a:pt x="135" y="19"/>
                    </a:lnTo>
                    <a:lnTo>
                      <a:pt x="131" y="19"/>
                    </a:lnTo>
                    <a:lnTo>
                      <a:pt x="127" y="19"/>
                    </a:lnTo>
                    <a:lnTo>
                      <a:pt x="127" y="15"/>
                    </a:lnTo>
                    <a:lnTo>
                      <a:pt x="124" y="15"/>
                    </a:lnTo>
                    <a:lnTo>
                      <a:pt x="124" y="19"/>
                    </a:lnTo>
                    <a:lnTo>
                      <a:pt x="120" y="15"/>
                    </a:lnTo>
                    <a:lnTo>
                      <a:pt x="124" y="15"/>
                    </a:lnTo>
                    <a:lnTo>
                      <a:pt x="127" y="15"/>
                    </a:lnTo>
                    <a:lnTo>
                      <a:pt x="131" y="15"/>
                    </a:lnTo>
                    <a:lnTo>
                      <a:pt x="131" y="12"/>
                    </a:lnTo>
                    <a:lnTo>
                      <a:pt x="124" y="12"/>
                    </a:lnTo>
                    <a:lnTo>
                      <a:pt x="120" y="12"/>
                    </a:lnTo>
                    <a:lnTo>
                      <a:pt x="116" y="12"/>
                    </a:lnTo>
                    <a:lnTo>
                      <a:pt x="116" y="8"/>
                    </a:lnTo>
                    <a:lnTo>
                      <a:pt x="120" y="8"/>
                    </a:lnTo>
                    <a:lnTo>
                      <a:pt x="124" y="8"/>
                    </a:lnTo>
                    <a:lnTo>
                      <a:pt x="124" y="4"/>
                    </a:lnTo>
                    <a:lnTo>
                      <a:pt x="127" y="4"/>
                    </a:lnTo>
                    <a:lnTo>
                      <a:pt x="131" y="4"/>
                    </a:lnTo>
                    <a:lnTo>
                      <a:pt x="131" y="0"/>
                    </a:lnTo>
                    <a:lnTo>
                      <a:pt x="135" y="0"/>
                    </a:lnTo>
                    <a:lnTo>
                      <a:pt x="139" y="0"/>
                    </a:lnTo>
                    <a:lnTo>
                      <a:pt x="142" y="0"/>
                    </a:lnTo>
                    <a:lnTo>
                      <a:pt x="142" y="4"/>
                    </a:lnTo>
                    <a:lnTo>
                      <a:pt x="146" y="4"/>
                    </a:lnTo>
                    <a:lnTo>
                      <a:pt x="142" y="4"/>
                    </a:lnTo>
                    <a:lnTo>
                      <a:pt x="142" y="8"/>
                    </a:lnTo>
                    <a:lnTo>
                      <a:pt x="146" y="8"/>
                    </a:lnTo>
                    <a:lnTo>
                      <a:pt x="150" y="12"/>
                    </a:lnTo>
                    <a:lnTo>
                      <a:pt x="146" y="12"/>
                    </a:lnTo>
                    <a:lnTo>
                      <a:pt x="146" y="15"/>
                    </a:lnTo>
                    <a:lnTo>
                      <a:pt x="150" y="15"/>
                    </a:lnTo>
                    <a:lnTo>
                      <a:pt x="154" y="15"/>
                    </a:lnTo>
                    <a:lnTo>
                      <a:pt x="157" y="15"/>
                    </a:lnTo>
                    <a:lnTo>
                      <a:pt x="154" y="15"/>
                    </a:lnTo>
                    <a:lnTo>
                      <a:pt x="150" y="19"/>
                    </a:lnTo>
                    <a:lnTo>
                      <a:pt x="154" y="19"/>
                    </a:lnTo>
                    <a:lnTo>
                      <a:pt x="157" y="15"/>
                    </a:lnTo>
                    <a:lnTo>
                      <a:pt x="161" y="15"/>
                    </a:lnTo>
                    <a:lnTo>
                      <a:pt x="165" y="15"/>
                    </a:lnTo>
                    <a:lnTo>
                      <a:pt x="165" y="19"/>
                    </a:lnTo>
                    <a:lnTo>
                      <a:pt x="169" y="19"/>
                    </a:lnTo>
                    <a:lnTo>
                      <a:pt x="172" y="19"/>
                    </a:lnTo>
                    <a:lnTo>
                      <a:pt x="169" y="19"/>
                    </a:lnTo>
                    <a:lnTo>
                      <a:pt x="169" y="15"/>
                    </a:lnTo>
                    <a:lnTo>
                      <a:pt x="172" y="15"/>
                    </a:lnTo>
                    <a:lnTo>
                      <a:pt x="176" y="15"/>
                    </a:lnTo>
                    <a:lnTo>
                      <a:pt x="180" y="15"/>
                    </a:lnTo>
                    <a:lnTo>
                      <a:pt x="184" y="15"/>
                    </a:lnTo>
                    <a:lnTo>
                      <a:pt x="188" y="15"/>
                    </a:lnTo>
                    <a:lnTo>
                      <a:pt x="191" y="15"/>
                    </a:lnTo>
                    <a:lnTo>
                      <a:pt x="191" y="19"/>
                    </a:lnTo>
                    <a:lnTo>
                      <a:pt x="195" y="19"/>
                    </a:lnTo>
                    <a:lnTo>
                      <a:pt x="191" y="23"/>
                    </a:lnTo>
                    <a:lnTo>
                      <a:pt x="188" y="23"/>
                    </a:lnTo>
                    <a:lnTo>
                      <a:pt x="191" y="23"/>
                    </a:lnTo>
                    <a:lnTo>
                      <a:pt x="188" y="27"/>
                    </a:lnTo>
                    <a:lnTo>
                      <a:pt x="184" y="27"/>
                    </a:lnTo>
                    <a:lnTo>
                      <a:pt x="184" y="31"/>
                    </a:lnTo>
                    <a:lnTo>
                      <a:pt x="180" y="31"/>
                    </a:lnTo>
                    <a:lnTo>
                      <a:pt x="176" y="31"/>
                    </a:lnTo>
                    <a:lnTo>
                      <a:pt x="172" y="31"/>
                    </a:lnTo>
                    <a:lnTo>
                      <a:pt x="169" y="31"/>
                    </a:lnTo>
                    <a:lnTo>
                      <a:pt x="165" y="31"/>
                    </a:lnTo>
                    <a:lnTo>
                      <a:pt x="161" y="31"/>
                    </a:lnTo>
                    <a:lnTo>
                      <a:pt x="157" y="31"/>
                    </a:lnTo>
                    <a:lnTo>
                      <a:pt x="154" y="31"/>
                    </a:lnTo>
                    <a:lnTo>
                      <a:pt x="150" y="31"/>
                    </a:lnTo>
                    <a:lnTo>
                      <a:pt x="146" y="31"/>
                    </a:lnTo>
                    <a:lnTo>
                      <a:pt x="142" y="31"/>
                    </a:lnTo>
                    <a:lnTo>
                      <a:pt x="139" y="31"/>
                    </a:lnTo>
                    <a:lnTo>
                      <a:pt x="142" y="31"/>
                    </a:lnTo>
                    <a:lnTo>
                      <a:pt x="139" y="31"/>
                    </a:lnTo>
                    <a:lnTo>
                      <a:pt x="135" y="31"/>
                    </a:lnTo>
                    <a:lnTo>
                      <a:pt x="131" y="31"/>
                    </a:lnTo>
                    <a:lnTo>
                      <a:pt x="131" y="34"/>
                    </a:lnTo>
                    <a:lnTo>
                      <a:pt x="127" y="34"/>
                    </a:lnTo>
                    <a:lnTo>
                      <a:pt x="124" y="34"/>
                    </a:lnTo>
                    <a:lnTo>
                      <a:pt x="120" y="34"/>
                    </a:lnTo>
                    <a:lnTo>
                      <a:pt x="116" y="34"/>
                    </a:lnTo>
                    <a:lnTo>
                      <a:pt x="112" y="34"/>
                    </a:lnTo>
                    <a:lnTo>
                      <a:pt x="109" y="34"/>
                    </a:lnTo>
                    <a:lnTo>
                      <a:pt x="109" y="38"/>
                    </a:lnTo>
                    <a:lnTo>
                      <a:pt x="105" y="38"/>
                    </a:lnTo>
                    <a:lnTo>
                      <a:pt x="101" y="38"/>
                    </a:lnTo>
                    <a:lnTo>
                      <a:pt x="97" y="38"/>
                    </a:lnTo>
                    <a:lnTo>
                      <a:pt x="94" y="38"/>
                    </a:lnTo>
                    <a:lnTo>
                      <a:pt x="90" y="38"/>
                    </a:lnTo>
                    <a:lnTo>
                      <a:pt x="86" y="38"/>
                    </a:lnTo>
                    <a:lnTo>
                      <a:pt x="82" y="38"/>
                    </a:lnTo>
                    <a:lnTo>
                      <a:pt x="82" y="42"/>
                    </a:lnTo>
                    <a:lnTo>
                      <a:pt x="79" y="42"/>
                    </a:lnTo>
                    <a:lnTo>
                      <a:pt x="75" y="42"/>
                    </a:lnTo>
                    <a:lnTo>
                      <a:pt x="71" y="42"/>
                    </a:lnTo>
                    <a:lnTo>
                      <a:pt x="67" y="42"/>
                    </a:lnTo>
                    <a:lnTo>
                      <a:pt x="67" y="38"/>
                    </a:lnTo>
                    <a:lnTo>
                      <a:pt x="64" y="38"/>
                    </a:lnTo>
                    <a:lnTo>
                      <a:pt x="60" y="38"/>
                    </a:lnTo>
                    <a:lnTo>
                      <a:pt x="56" y="38"/>
                    </a:lnTo>
                    <a:lnTo>
                      <a:pt x="52" y="38"/>
                    </a:lnTo>
                    <a:lnTo>
                      <a:pt x="52" y="34"/>
                    </a:lnTo>
                    <a:lnTo>
                      <a:pt x="56" y="34"/>
                    </a:lnTo>
                    <a:lnTo>
                      <a:pt x="64" y="34"/>
                    </a:lnTo>
                    <a:lnTo>
                      <a:pt x="67" y="34"/>
                    </a:lnTo>
                    <a:lnTo>
                      <a:pt x="71" y="34"/>
                    </a:lnTo>
                    <a:lnTo>
                      <a:pt x="71" y="31"/>
                    </a:lnTo>
                    <a:lnTo>
                      <a:pt x="75" y="31"/>
                    </a:lnTo>
                    <a:lnTo>
                      <a:pt x="79" y="31"/>
                    </a:lnTo>
                    <a:lnTo>
                      <a:pt x="82" y="31"/>
                    </a:lnTo>
                    <a:lnTo>
                      <a:pt x="90" y="31"/>
                    </a:lnTo>
                    <a:lnTo>
                      <a:pt x="94" y="31"/>
                    </a:lnTo>
                    <a:lnTo>
                      <a:pt x="97" y="31"/>
                    </a:lnTo>
                    <a:lnTo>
                      <a:pt x="101" y="31"/>
                    </a:lnTo>
                    <a:lnTo>
                      <a:pt x="105" y="27"/>
                    </a:lnTo>
                    <a:lnTo>
                      <a:pt x="101" y="27"/>
                    </a:lnTo>
                    <a:lnTo>
                      <a:pt x="97" y="27"/>
                    </a:lnTo>
                    <a:lnTo>
                      <a:pt x="94" y="27"/>
                    </a:lnTo>
                    <a:lnTo>
                      <a:pt x="90" y="27"/>
                    </a:lnTo>
                    <a:lnTo>
                      <a:pt x="86" y="31"/>
                    </a:lnTo>
                    <a:lnTo>
                      <a:pt x="82" y="31"/>
                    </a:lnTo>
                    <a:lnTo>
                      <a:pt x="82" y="27"/>
                    </a:lnTo>
                    <a:lnTo>
                      <a:pt x="86" y="27"/>
                    </a:lnTo>
                    <a:lnTo>
                      <a:pt x="82" y="27"/>
                    </a:lnTo>
                    <a:lnTo>
                      <a:pt x="79" y="27"/>
                    </a:lnTo>
                    <a:lnTo>
                      <a:pt x="75" y="31"/>
                    </a:lnTo>
                    <a:lnTo>
                      <a:pt x="71" y="31"/>
                    </a:lnTo>
                    <a:lnTo>
                      <a:pt x="67" y="31"/>
                    </a:lnTo>
                    <a:lnTo>
                      <a:pt x="64" y="31"/>
                    </a:lnTo>
                    <a:lnTo>
                      <a:pt x="60" y="31"/>
                    </a:lnTo>
                    <a:lnTo>
                      <a:pt x="60" y="27"/>
                    </a:lnTo>
                    <a:lnTo>
                      <a:pt x="64" y="27"/>
                    </a:lnTo>
                    <a:lnTo>
                      <a:pt x="67" y="23"/>
                    </a:lnTo>
                    <a:lnTo>
                      <a:pt x="64" y="23"/>
                    </a:lnTo>
                    <a:lnTo>
                      <a:pt x="60" y="23"/>
                    </a:lnTo>
                    <a:lnTo>
                      <a:pt x="56" y="23"/>
                    </a:lnTo>
                    <a:lnTo>
                      <a:pt x="56" y="27"/>
                    </a:lnTo>
                    <a:lnTo>
                      <a:pt x="52" y="27"/>
                    </a:lnTo>
                    <a:lnTo>
                      <a:pt x="48" y="27"/>
                    </a:lnTo>
                    <a:lnTo>
                      <a:pt x="52" y="27"/>
                    </a:lnTo>
                    <a:lnTo>
                      <a:pt x="52" y="31"/>
                    </a:lnTo>
                    <a:lnTo>
                      <a:pt x="48" y="31"/>
                    </a:lnTo>
                    <a:lnTo>
                      <a:pt x="45" y="31"/>
                    </a:lnTo>
                    <a:lnTo>
                      <a:pt x="41" y="31"/>
                    </a:lnTo>
                    <a:lnTo>
                      <a:pt x="37" y="31"/>
                    </a:lnTo>
                    <a:lnTo>
                      <a:pt x="41" y="31"/>
                    </a:lnTo>
                    <a:lnTo>
                      <a:pt x="37" y="27"/>
                    </a:lnTo>
                    <a:lnTo>
                      <a:pt x="37" y="31"/>
                    </a:lnTo>
                    <a:lnTo>
                      <a:pt x="33" y="31"/>
                    </a:lnTo>
                    <a:lnTo>
                      <a:pt x="30" y="31"/>
                    </a:lnTo>
                    <a:lnTo>
                      <a:pt x="22" y="31"/>
                    </a:lnTo>
                    <a:lnTo>
                      <a:pt x="22" y="27"/>
                    </a:lnTo>
                    <a:lnTo>
                      <a:pt x="18" y="27"/>
                    </a:lnTo>
                    <a:lnTo>
                      <a:pt x="15" y="31"/>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18" name="Freeform 2554"/>
              <p:cNvSpPr>
                <a:spLocks/>
              </p:cNvSpPr>
              <p:nvPr/>
            </p:nvSpPr>
            <p:spPr bwMode="auto">
              <a:xfrm>
                <a:off x="4859338" y="1787525"/>
                <a:ext cx="173037" cy="73025"/>
              </a:xfrm>
              <a:custGeom>
                <a:avLst/>
                <a:gdLst>
                  <a:gd name="T0" fmla="*/ 34925 w 109"/>
                  <a:gd name="T1" fmla="*/ 73025 h 46"/>
                  <a:gd name="T2" fmla="*/ 34925 w 109"/>
                  <a:gd name="T3" fmla="*/ 60325 h 46"/>
                  <a:gd name="T4" fmla="*/ 28575 w 109"/>
                  <a:gd name="T5" fmla="*/ 53975 h 46"/>
                  <a:gd name="T6" fmla="*/ 17462 w 109"/>
                  <a:gd name="T7" fmla="*/ 60325 h 46"/>
                  <a:gd name="T8" fmla="*/ 11112 w 109"/>
                  <a:gd name="T9" fmla="*/ 60325 h 46"/>
                  <a:gd name="T10" fmla="*/ 0 w 109"/>
                  <a:gd name="T11" fmla="*/ 60325 h 46"/>
                  <a:gd name="T12" fmla="*/ 4762 w 109"/>
                  <a:gd name="T13" fmla="*/ 47625 h 46"/>
                  <a:gd name="T14" fmla="*/ 17462 w 109"/>
                  <a:gd name="T15" fmla="*/ 47625 h 46"/>
                  <a:gd name="T16" fmla="*/ 23812 w 109"/>
                  <a:gd name="T17" fmla="*/ 42863 h 46"/>
                  <a:gd name="T18" fmla="*/ 17462 w 109"/>
                  <a:gd name="T19" fmla="*/ 36513 h 46"/>
                  <a:gd name="T20" fmla="*/ 23812 w 109"/>
                  <a:gd name="T21" fmla="*/ 30163 h 46"/>
                  <a:gd name="T22" fmla="*/ 23812 w 109"/>
                  <a:gd name="T23" fmla="*/ 19050 h 46"/>
                  <a:gd name="T24" fmla="*/ 28575 w 109"/>
                  <a:gd name="T25" fmla="*/ 6350 h 46"/>
                  <a:gd name="T26" fmla="*/ 34925 w 109"/>
                  <a:gd name="T27" fmla="*/ 0 h 46"/>
                  <a:gd name="T28" fmla="*/ 41275 w 109"/>
                  <a:gd name="T29" fmla="*/ 6350 h 46"/>
                  <a:gd name="T30" fmla="*/ 47625 w 109"/>
                  <a:gd name="T31" fmla="*/ 0 h 46"/>
                  <a:gd name="T32" fmla="*/ 52387 w 109"/>
                  <a:gd name="T33" fmla="*/ 6350 h 46"/>
                  <a:gd name="T34" fmla="*/ 47625 w 109"/>
                  <a:gd name="T35" fmla="*/ 12700 h 46"/>
                  <a:gd name="T36" fmla="*/ 52387 w 109"/>
                  <a:gd name="T37" fmla="*/ 19050 h 46"/>
                  <a:gd name="T38" fmla="*/ 58737 w 109"/>
                  <a:gd name="T39" fmla="*/ 12700 h 46"/>
                  <a:gd name="T40" fmla="*/ 71437 w 109"/>
                  <a:gd name="T41" fmla="*/ 12700 h 46"/>
                  <a:gd name="T42" fmla="*/ 76200 w 109"/>
                  <a:gd name="T43" fmla="*/ 19050 h 46"/>
                  <a:gd name="T44" fmla="*/ 88900 w 109"/>
                  <a:gd name="T45" fmla="*/ 19050 h 46"/>
                  <a:gd name="T46" fmla="*/ 95250 w 109"/>
                  <a:gd name="T47" fmla="*/ 23813 h 46"/>
                  <a:gd name="T48" fmla="*/ 106362 w 109"/>
                  <a:gd name="T49" fmla="*/ 23813 h 46"/>
                  <a:gd name="T50" fmla="*/ 112712 w 109"/>
                  <a:gd name="T51" fmla="*/ 30163 h 46"/>
                  <a:gd name="T52" fmla="*/ 125412 w 109"/>
                  <a:gd name="T53" fmla="*/ 30163 h 46"/>
                  <a:gd name="T54" fmla="*/ 125412 w 109"/>
                  <a:gd name="T55" fmla="*/ 30163 h 46"/>
                  <a:gd name="T56" fmla="*/ 130175 w 109"/>
                  <a:gd name="T57" fmla="*/ 42863 h 46"/>
                  <a:gd name="T58" fmla="*/ 136525 w 109"/>
                  <a:gd name="T59" fmla="*/ 47625 h 46"/>
                  <a:gd name="T60" fmla="*/ 125412 w 109"/>
                  <a:gd name="T61" fmla="*/ 47625 h 46"/>
                  <a:gd name="T62" fmla="*/ 136525 w 109"/>
                  <a:gd name="T63" fmla="*/ 47625 h 46"/>
                  <a:gd name="T64" fmla="*/ 153987 w 109"/>
                  <a:gd name="T65" fmla="*/ 47625 h 46"/>
                  <a:gd name="T66" fmla="*/ 166687 w 109"/>
                  <a:gd name="T67" fmla="*/ 47625 h 46"/>
                  <a:gd name="T68" fmla="*/ 166687 w 109"/>
                  <a:gd name="T69" fmla="*/ 53975 h 46"/>
                  <a:gd name="T70" fmla="*/ 166687 w 109"/>
                  <a:gd name="T71" fmla="*/ 53975 h 46"/>
                  <a:gd name="T72" fmla="*/ 153987 w 109"/>
                  <a:gd name="T73" fmla="*/ 60325 h 46"/>
                  <a:gd name="T74" fmla="*/ 142875 w 109"/>
                  <a:gd name="T75" fmla="*/ 60325 h 46"/>
                  <a:gd name="T76" fmla="*/ 130175 w 109"/>
                  <a:gd name="T77" fmla="*/ 60325 h 46"/>
                  <a:gd name="T78" fmla="*/ 125412 w 109"/>
                  <a:gd name="T79" fmla="*/ 53975 h 46"/>
                  <a:gd name="T80" fmla="*/ 119062 w 109"/>
                  <a:gd name="T81" fmla="*/ 60325 h 46"/>
                  <a:gd name="T82" fmla="*/ 119062 w 109"/>
                  <a:gd name="T83" fmla="*/ 53975 h 46"/>
                  <a:gd name="T84" fmla="*/ 112712 w 109"/>
                  <a:gd name="T85" fmla="*/ 47625 h 46"/>
                  <a:gd name="T86" fmla="*/ 101600 w 109"/>
                  <a:gd name="T87" fmla="*/ 47625 h 46"/>
                  <a:gd name="T88" fmla="*/ 95250 w 109"/>
                  <a:gd name="T89" fmla="*/ 47625 h 46"/>
                  <a:gd name="T90" fmla="*/ 82550 w 109"/>
                  <a:gd name="T91" fmla="*/ 47625 h 46"/>
                  <a:gd name="T92" fmla="*/ 88900 w 109"/>
                  <a:gd name="T93" fmla="*/ 53975 h 46"/>
                  <a:gd name="T94" fmla="*/ 76200 w 109"/>
                  <a:gd name="T95" fmla="*/ 53975 h 46"/>
                  <a:gd name="T96" fmla="*/ 71437 w 109"/>
                  <a:gd name="T97" fmla="*/ 60325 h 46"/>
                  <a:gd name="T98" fmla="*/ 65087 w 109"/>
                  <a:gd name="T99" fmla="*/ 66675 h 46"/>
                  <a:gd name="T100" fmla="*/ 52387 w 109"/>
                  <a:gd name="T101" fmla="*/ 66675 h 46"/>
                  <a:gd name="T102" fmla="*/ 41275 w 109"/>
                  <a:gd name="T103" fmla="*/ 73025 h 4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09" h="46">
                    <a:moveTo>
                      <a:pt x="26" y="46"/>
                    </a:moveTo>
                    <a:lnTo>
                      <a:pt x="22" y="46"/>
                    </a:lnTo>
                    <a:lnTo>
                      <a:pt x="22" y="42"/>
                    </a:lnTo>
                    <a:lnTo>
                      <a:pt x="22" y="38"/>
                    </a:lnTo>
                    <a:lnTo>
                      <a:pt x="22" y="34"/>
                    </a:lnTo>
                    <a:lnTo>
                      <a:pt x="18" y="34"/>
                    </a:lnTo>
                    <a:lnTo>
                      <a:pt x="15" y="38"/>
                    </a:lnTo>
                    <a:lnTo>
                      <a:pt x="11" y="38"/>
                    </a:lnTo>
                    <a:lnTo>
                      <a:pt x="7" y="34"/>
                    </a:lnTo>
                    <a:lnTo>
                      <a:pt x="7" y="38"/>
                    </a:lnTo>
                    <a:lnTo>
                      <a:pt x="3" y="38"/>
                    </a:lnTo>
                    <a:lnTo>
                      <a:pt x="0" y="38"/>
                    </a:lnTo>
                    <a:lnTo>
                      <a:pt x="0" y="34"/>
                    </a:lnTo>
                    <a:lnTo>
                      <a:pt x="3" y="30"/>
                    </a:lnTo>
                    <a:lnTo>
                      <a:pt x="7" y="30"/>
                    </a:lnTo>
                    <a:lnTo>
                      <a:pt x="11" y="30"/>
                    </a:lnTo>
                    <a:lnTo>
                      <a:pt x="15" y="30"/>
                    </a:lnTo>
                    <a:lnTo>
                      <a:pt x="15" y="27"/>
                    </a:lnTo>
                    <a:lnTo>
                      <a:pt x="11" y="27"/>
                    </a:lnTo>
                    <a:lnTo>
                      <a:pt x="11" y="23"/>
                    </a:lnTo>
                    <a:lnTo>
                      <a:pt x="11" y="19"/>
                    </a:lnTo>
                    <a:lnTo>
                      <a:pt x="15" y="19"/>
                    </a:lnTo>
                    <a:lnTo>
                      <a:pt x="15" y="15"/>
                    </a:lnTo>
                    <a:lnTo>
                      <a:pt x="15" y="12"/>
                    </a:lnTo>
                    <a:lnTo>
                      <a:pt x="15" y="8"/>
                    </a:lnTo>
                    <a:lnTo>
                      <a:pt x="18" y="4"/>
                    </a:lnTo>
                    <a:lnTo>
                      <a:pt x="18" y="0"/>
                    </a:lnTo>
                    <a:lnTo>
                      <a:pt x="22" y="0"/>
                    </a:lnTo>
                    <a:lnTo>
                      <a:pt x="26" y="0"/>
                    </a:lnTo>
                    <a:lnTo>
                      <a:pt x="26" y="4"/>
                    </a:lnTo>
                    <a:lnTo>
                      <a:pt x="26" y="0"/>
                    </a:lnTo>
                    <a:lnTo>
                      <a:pt x="30" y="0"/>
                    </a:lnTo>
                    <a:lnTo>
                      <a:pt x="30" y="4"/>
                    </a:lnTo>
                    <a:lnTo>
                      <a:pt x="33" y="4"/>
                    </a:lnTo>
                    <a:lnTo>
                      <a:pt x="30" y="4"/>
                    </a:lnTo>
                    <a:lnTo>
                      <a:pt x="30" y="8"/>
                    </a:lnTo>
                    <a:lnTo>
                      <a:pt x="33" y="8"/>
                    </a:lnTo>
                    <a:lnTo>
                      <a:pt x="33" y="12"/>
                    </a:lnTo>
                    <a:lnTo>
                      <a:pt x="37" y="12"/>
                    </a:lnTo>
                    <a:lnTo>
                      <a:pt x="37" y="8"/>
                    </a:lnTo>
                    <a:lnTo>
                      <a:pt x="41" y="8"/>
                    </a:lnTo>
                    <a:lnTo>
                      <a:pt x="45" y="8"/>
                    </a:lnTo>
                    <a:lnTo>
                      <a:pt x="45" y="12"/>
                    </a:lnTo>
                    <a:lnTo>
                      <a:pt x="48" y="12"/>
                    </a:lnTo>
                    <a:lnTo>
                      <a:pt x="52" y="12"/>
                    </a:lnTo>
                    <a:lnTo>
                      <a:pt x="56" y="12"/>
                    </a:lnTo>
                    <a:lnTo>
                      <a:pt x="60" y="12"/>
                    </a:lnTo>
                    <a:lnTo>
                      <a:pt x="60" y="15"/>
                    </a:lnTo>
                    <a:lnTo>
                      <a:pt x="64" y="15"/>
                    </a:lnTo>
                    <a:lnTo>
                      <a:pt x="67" y="15"/>
                    </a:lnTo>
                    <a:lnTo>
                      <a:pt x="67" y="19"/>
                    </a:lnTo>
                    <a:lnTo>
                      <a:pt x="71" y="19"/>
                    </a:lnTo>
                    <a:lnTo>
                      <a:pt x="75" y="19"/>
                    </a:lnTo>
                    <a:lnTo>
                      <a:pt x="79" y="19"/>
                    </a:lnTo>
                    <a:lnTo>
                      <a:pt x="75" y="19"/>
                    </a:lnTo>
                    <a:lnTo>
                      <a:pt x="79" y="19"/>
                    </a:lnTo>
                    <a:lnTo>
                      <a:pt x="82" y="23"/>
                    </a:lnTo>
                    <a:lnTo>
                      <a:pt x="82" y="27"/>
                    </a:lnTo>
                    <a:lnTo>
                      <a:pt x="86" y="27"/>
                    </a:lnTo>
                    <a:lnTo>
                      <a:pt x="86" y="30"/>
                    </a:lnTo>
                    <a:lnTo>
                      <a:pt x="82" y="30"/>
                    </a:lnTo>
                    <a:lnTo>
                      <a:pt x="79" y="30"/>
                    </a:lnTo>
                    <a:lnTo>
                      <a:pt x="82" y="30"/>
                    </a:lnTo>
                    <a:lnTo>
                      <a:pt x="86" y="30"/>
                    </a:lnTo>
                    <a:lnTo>
                      <a:pt x="90" y="30"/>
                    </a:lnTo>
                    <a:lnTo>
                      <a:pt x="97" y="30"/>
                    </a:lnTo>
                    <a:lnTo>
                      <a:pt x="101" y="30"/>
                    </a:lnTo>
                    <a:lnTo>
                      <a:pt x="105" y="30"/>
                    </a:lnTo>
                    <a:lnTo>
                      <a:pt x="101" y="34"/>
                    </a:lnTo>
                    <a:lnTo>
                      <a:pt x="105" y="34"/>
                    </a:lnTo>
                    <a:lnTo>
                      <a:pt x="109" y="34"/>
                    </a:lnTo>
                    <a:lnTo>
                      <a:pt x="105" y="34"/>
                    </a:lnTo>
                    <a:lnTo>
                      <a:pt x="101" y="38"/>
                    </a:lnTo>
                    <a:lnTo>
                      <a:pt x="97" y="38"/>
                    </a:lnTo>
                    <a:lnTo>
                      <a:pt x="94" y="38"/>
                    </a:lnTo>
                    <a:lnTo>
                      <a:pt x="90" y="38"/>
                    </a:lnTo>
                    <a:lnTo>
                      <a:pt x="86" y="38"/>
                    </a:lnTo>
                    <a:lnTo>
                      <a:pt x="82" y="38"/>
                    </a:lnTo>
                    <a:lnTo>
                      <a:pt x="79" y="38"/>
                    </a:lnTo>
                    <a:lnTo>
                      <a:pt x="79" y="34"/>
                    </a:lnTo>
                    <a:lnTo>
                      <a:pt x="75" y="34"/>
                    </a:lnTo>
                    <a:lnTo>
                      <a:pt x="75" y="38"/>
                    </a:lnTo>
                    <a:lnTo>
                      <a:pt x="71" y="34"/>
                    </a:lnTo>
                    <a:lnTo>
                      <a:pt x="75" y="34"/>
                    </a:lnTo>
                    <a:lnTo>
                      <a:pt x="75" y="30"/>
                    </a:lnTo>
                    <a:lnTo>
                      <a:pt x="71" y="30"/>
                    </a:lnTo>
                    <a:lnTo>
                      <a:pt x="67" y="30"/>
                    </a:lnTo>
                    <a:lnTo>
                      <a:pt x="64" y="30"/>
                    </a:lnTo>
                    <a:lnTo>
                      <a:pt x="64" y="27"/>
                    </a:lnTo>
                    <a:lnTo>
                      <a:pt x="60" y="30"/>
                    </a:lnTo>
                    <a:lnTo>
                      <a:pt x="56" y="30"/>
                    </a:lnTo>
                    <a:lnTo>
                      <a:pt x="52" y="30"/>
                    </a:lnTo>
                    <a:lnTo>
                      <a:pt x="56" y="30"/>
                    </a:lnTo>
                    <a:lnTo>
                      <a:pt x="56" y="34"/>
                    </a:lnTo>
                    <a:lnTo>
                      <a:pt x="52" y="34"/>
                    </a:lnTo>
                    <a:lnTo>
                      <a:pt x="48" y="34"/>
                    </a:lnTo>
                    <a:lnTo>
                      <a:pt x="48" y="38"/>
                    </a:lnTo>
                    <a:lnTo>
                      <a:pt x="45" y="38"/>
                    </a:lnTo>
                    <a:lnTo>
                      <a:pt x="41" y="38"/>
                    </a:lnTo>
                    <a:lnTo>
                      <a:pt x="41" y="42"/>
                    </a:lnTo>
                    <a:lnTo>
                      <a:pt x="37" y="42"/>
                    </a:lnTo>
                    <a:lnTo>
                      <a:pt x="33" y="42"/>
                    </a:lnTo>
                    <a:lnTo>
                      <a:pt x="30" y="46"/>
                    </a:lnTo>
                    <a:lnTo>
                      <a:pt x="26" y="46"/>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19" name="Freeform 2555"/>
              <p:cNvSpPr>
                <a:spLocks/>
              </p:cNvSpPr>
              <p:nvPr/>
            </p:nvSpPr>
            <p:spPr bwMode="auto">
              <a:xfrm>
                <a:off x="4470400" y="1585913"/>
                <a:ext cx="161925" cy="71437"/>
              </a:xfrm>
              <a:custGeom>
                <a:avLst/>
                <a:gdLst>
                  <a:gd name="T0" fmla="*/ 90488 w 102"/>
                  <a:gd name="T1" fmla="*/ 65087 h 45"/>
                  <a:gd name="T2" fmla="*/ 71438 w 102"/>
                  <a:gd name="T3" fmla="*/ 58737 h 45"/>
                  <a:gd name="T4" fmla="*/ 60325 w 102"/>
                  <a:gd name="T5" fmla="*/ 52387 h 45"/>
                  <a:gd name="T6" fmla="*/ 42863 w 102"/>
                  <a:gd name="T7" fmla="*/ 47625 h 45"/>
                  <a:gd name="T8" fmla="*/ 30163 w 102"/>
                  <a:gd name="T9" fmla="*/ 47625 h 45"/>
                  <a:gd name="T10" fmla="*/ 19050 w 102"/>
                  <a:gd name="T11" fmla="*/ 41275 h 45"/>
                  <a:gd name="T12" fmla="*/ 0 w 102"/>
                  <a:gd name="T13" fmla="*/ 34925 h 45"/>
                  <a:gd name="T14" fmla="*/ 6350 w 102"/>
                  <a:gd name="T15" fmla="*/ 23812 h 45"/>
                  <a:gd name="T16" fmla="*/ 19050 w 102"/>
                  <a:gd name="T17" fmla="*/ 28575 h 45"/>
                  <a:gd name="T18" fmla="*/ 30163 w 102"/>
                  <a:gd name="T19" fmla="*/ 34925 h 45"/>
                  <a:gd name="T20" fmla="*/ 47625 w 102"/>
                  <a:gd name="T21" fmla="*/ 34925 h 45"/>
                  <a:gd name="T22" fmla="*/ 53975 w 102"/>
                  <a:gd name="T23" fmla="*/ 34925 h 45"/>
                  <a:gd name="T24" fmla="*/ 53975 w 102"/>
                  <a:gd name="T25" fmla="*/ 23812 h 45"/>
                  <a:gd name="T26" fmla="*/ 60325 w 102"/>
                  <a:gd name="T27" fmla="*/ 28575 h 45"/>
                  <a:gd name="T28" fmla="*/ 60325 w 102"/>
                  <a:gd name="T29" fmla="*/ 23812 h 45"/>
                  <a:gd name="T30" fmla="*/ 60325 w 102"/>
                  <a:gd name="T31" fmla="*/ 17462 h 45"/>
                  <a:gd name="T32" fmla="*/ 66675 w 102"/>
                  <a:gd name="T33" fmla="*/ 23812 h 45"/>
                  <a:gd name="T34" fmla="*/ 53975 w 102"/>
                  <a:gd name="T35" fmla="*/ 17462 h 45"/>
                  <a:gd name="T36" fmla="*/ 36513 w 102"/>
                  <a:gd name="T37" fmla="*/ 17462 h 45"/>
                  <a:gd name="T38" fmla="*/ 23813 w 102"/>
                  <a:gd name="T39" fmla="*/ 11112 h 45"/>
                  <a:gd name="T40" fmla="*/ 42863 w 102"/>
                  <a:gd name="T41" fmla="*/ 11112 h 45"/>
                  <a:gd name="T42" fmla="*/ 53975 w 102"/>
                  <a:gd name="T43" fmla="*/ 11112 h 45"/>
                  <a:gd name="T44" fmla="*/ 36513 w 102"/>
                  <a:gd name="T45" fmla="*/ 4762 h 45"/>
                  <a:gd name="T46" fmla="*/ 53975 w 102"/>
                  <a:gd name="T47" fmla="*/ 4762 h 45"/>
                  <a:gd name="T48" fmla="*/ 71438 w 102"/>
                  <a:gd name="T49" fmla="*/ 4762 h 45"/>
                  <a:gd name="T50" fmla="*/ 66675 w 102"/>
                  <a:gd name="T51" fmla="*/ 4762 h 45"/>
                  <a:gd name="T52" fmla="*/ 71438 w 102"/>
                  <a:gd name="T53" fmla="*/ 4762 h 45"/>
                  <a:gd name="T54" fmla="*/ 90488 w 102"/>
                  <a:gd name="T55" fmla="*/ 4762 h 45"/>
                  <a:gd name="T56" fmla="*/ 107950 w 102"/>
                  <a:gd name="T57" fmla="*/ 4762 h 45"/>
                  <a:gd name="T58" fmla="*/ 125413 w 102"/>
                  <a:gd name="T59" fmla="*/ 4762 h 45"/>
                  <a:gd name="T60" fmla="*/ 144463 w 102"/>
                  <a:gd name="T61" fmla="*/ 4762 h 45"/>
                  <a:gd name="T62" fmla="*/ 131763 w 102"/>
                  <a:gd name="T63" fmla="*/ 11112 h 45"/>
                  <a:gd name="T64" fmla="*/ 125413 w 102"/>
                  <a:gd name="T65" fmla="*/ 11112 h 45"/>
                  <a:gd name="T66" fmla="*/ 138113 w 102"/>
                  <a:gd name="T67" fmla="*/ 17462 h 45"/>
                  <a:gd name="T68" fmla="*/ 120650 w 102"/>
                  <a:gd name="T69" fmla="*/ 17462 h 45"/>
                  <a:gd name="T70" fmla="*/ 107950 w 102"/>
                  <a:gd name="T71" fmla="*/ 23812 h 45"/>
                  <a:gd name="T72" fmla="*/ 114300 w 102"/>
                  <a:gd name="T73" fmla="*/ 23812 h 45"/>
                  <a:gd name="T74" fmla="*/ 131763 w 102"/>
                  <a:gd name="T75" fmla="*/ 23812 h 45"/>
                  <a:gd name="T76" fmla="*/ 144463 w 102"/>
                  <a:gd name="T77" fmla="*/ 34925 h 45"/>
                  <a:gd name="T78" fmla="*/ 149225 w 102"/>
                  <a:gd name="T79" fmla="*/ 28575 h 45"/>
                  <a:gd name="T80" fmla="*/ 161925 w 102"/>
                  <a:gd name="T81" fmla="*/ 41275 h 45"/>
                  <a:gd name="T82" fmla="*/ 144463 w 102"/>
                  <a:gd name="T83" fmla="*/ 41275 h 45"/>
                  <a:gd name="T84" fmla="*/ 149225 w 102"/>
                  <a:gd name="T85" fmla="*/ 47625 h 45"/>
                  <a:gd name="T86" fmla="*/ 149225 w 102"/>
                  <a:gd name="T87" fmla="*/ 47625 h 45"/>
                  <a:gd name="T88" fmla="*/ 149225 w 102"/>
                  <a:gd name="T89" fmla="*/ 52387 h 45"/>
                  <a:gd name="T90" fmla="*/ 144463 w 102"/>
                  <a:gd name="T91" fmla="*/ 52387 h 45"/>
                  <a:gd name="T92" fmla="*/ 131763 w 102"/>
                  <a:gd name="T93" fmla="*/ 58737 h 45"/>
                  <a:gd name="T94" fmla="*/ 114300 w 102"/>
                  <a:gd name="T95" fmla="*/ 58737 h 45"/>
                  <a:gd name="T96" fmla="*/ 114300 w 102"/>
                  <a:gd name="T97" fmla="*/ 52387 h 45"/>
                  <a:gd name="T98" fmla="*/ 107950 w 102"/>
                  <a:gd name="T99" fmla="*/ 58737 h 45"/>
                  <a:gd name="T100" fmla="*/ 101600 w 102"/>
                  <a:gd name="T101" fmla="*/ 65087 h 45"/>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02" h="45">
                    <a:moveTo>
                      <a:pt x="60" y="45"/>
                    </a:moveTo>
                    <a:lnTo>
                      <a:pt x="60" y="41"/>
                    </a:lnTo>
                    <a:lnTo>
                      <a:pt x="57" y="41"/>
                    </a:lnTo>
                    <a:lnTo>
                      <a:pt x="53" y="41"/>
                    </a:lnTo>
                    <a:lnTo>
                      <a:pt x="49" y="37"/>
                    </a:lnTo>
                    <a:lnTo>
                      <a:pt x="45" y="37"/>
                    </a:lnTo>
                    <a:lnTo>
                      <a:pt x="45" y="33"/>
                    </a:lnTo>
                    <a:lnTo>
                      <a:pt x="42" y="33"/>
                    </a:lnTo>
                    <a:lnTo>
                      <a:pt x="38" y="33"/>
                    </a:lnTo>
                    <a:lnTo>
                      <a:pt x="34" y="30"/>
                    </a:lnTo>
                    <a:lnTo>
                      <a:pt x="30" y="30"/>
                    </a:lnTo>
                    <a:lnTo>
                      <a:pt x="27" y="30"/>
                    </a:lnTo>
                    <a:lnTo>
                      <a:pt x="23" y="26"/>
                    </a:lnTo>
                    <a:lnTo>
                      <a:pt x="19" y="26"/>
                    </a:lnTo>
                    <a:lnTo>
                      <a:pt x="19" y="30"/>
                    </a:lnTo>
                    <a:lnTo>
                      <a:pt x="19" y="26"/>
                    </a:lnTo>
                    <a:lnTo>
                      <a:pt x="15" y="26"/>
                    </a:lnTo>
                    <a:lnTo>
                      <a:pt x="12" y="26"/>
                    </a:lnTo>
                    <a:lnTo>
                      <a:pt x="8" y="22"/>
                    </a:lnTo>
                    <a:lnTo>
                      <a:pt x="4" y="22"/>
                    </a:lnTo>
                    <a:lnTo>
                      <a:pt x="0" y="22"/>
                    </a:lnTo>
                    <a:lnTo>
                      <a:pt x="0" y="18"/>
                    </a:lnTo>
                    <a:lnTo>
                      <a:pt x="0" y="15"/>
                    </a:lnTo>
                    <a:lnTo>
                      <a:pt x="4" y="15"/>
                    </a:lnTo>
                    <a:lnTo>
                      <a:pt x="8" y="15"/>
                    </a:lnTo>
                    <a:lnTo>
                      <a:pt x="12" y="15"/>
                    </a:lnTo>
                    <a:lnTo>
                      <a:pt x="12" y="18"/>
                    </a:lnTo>
                    <a:lnTo>
                      <a:pt x="15" y="18"/>
                    </a:lnTo>
                    <a:lnTo>
                      <a:pt x="19" y="18"/>
                    </a:lnTo>
                    <a:lnTo>
                      <a:pt x="19" y="22"/>
                    </a:lnTo>
                    <a:lnTo>
                      <a:pt x="23" y="22"/>
                    </a:lnTo>
                    <a:lnTo>
                      <a:pt x="27" y="22"/>
                    </a:lnTo>
                    <a:lnTo>
                      <a:pt x="30" y="22"/>
                    </a:lnTo>
                    <a:lnTo>
                      <a:pt x="30" y="18"/>
                    </a:lnTo>
                    <a:lnTo>
                      <a:pt x="34" y="18"/>
                    </a:lnTo>
                    <a:lnTo>
                      <a:pt x="34" y="22"/>
                    </a:lnTo>
                    <a:lnTo>
                      <a:pt x="38" y="18"/>
                    </a:lnTo>
                    <a:lnTo>
                      <a:pt x="34" y="18"/>
                    </a:lnTo>
                    <a:lnTo>
                      <a:pt x="34" y="15"/>
                    </a:lnTo>
                    <a:lnTo>
                      <a:pt x="38" y="15"/>
                    </a:lnTo>
                    <a:lnTo>
                      <a:pt x="34" y="18"/>
                    </a:lnTo>
                    <a:lnTo>
                      <a:pt x="38" y="18"/>
                    </a:lnTo>
                    <a:lnTo>
                      <a:pt x="42" y="18"/>
                    </a:lnTo>
                    <a:lnTo>
                      <a:pt x="42" y="15"/>
                    </a:lnTo>
                    <a:lnTo>
                      <a:pt x="38" y="15"/>
                    </a:lnTo>
                    <a:lnTo>
                      <a:pt x="34" y="15"/>
                    </a:lnTo>
                    <a:lnTo>
                      <a:pt x="34" y="11"/>
                    </a:lnTo>
                    <a:lnTo>
                      <a:pt x="38" y="11"/>
                    </a:lnTo>
                    <a:lnTo>
                      <a:pt x="42" y="15"/>
                    </a:lnTo>
                    <a:lnTo>
                      <a:pt x="45" y="15"/>
                    </a:lnTo>
                    <a:lnTo>
                      <a:pt x="42" y="15"/>
                    </a:lnTo>
                    <a:lnTo>
                      <a:pt x="42" y="11"/>
                    </a:lnTo>
                    <a:lnTo>
                      <a:pt x="38" y="11"/>
                    </a:lnTo>
                    <a:lnTo>
                      <a:pt x="34" y="11"/>
                    </a:lnTo>
                    <a:lnTo>
                      <a:pt x="30" y="11"/>
                    </a:lnTo>
                    <a:lnTo>
                      <a:pt x="27" y="11"/>
                    </a:lnTo>
                    <a:lnTo>
                      <a:pt x="23" y="11"/>
                    </a:lnTo>
                    <a:lnTo>
                      <a:pt x="19" y="11"/>
                    </a:lnTo>
                    <a:lnTo>
                      <a:pt x="15" y="11"/>
                    </a:lnTo>
                    <a:lnTo>
                      <a:pt x="15" y="7"/>
                    </a:lnTo>
                    <a:lnTo>
                      <a:pt x="19" y="7"/>
                    </a:lnTo>
                    <a:lnTo>
                      <a:pt x="23" y="7"/>
                    </a:lnTo>
                    <a:lnTo>
                      <a:pt x="27" y="7"/>
                    </a:lnTo>
                    <a:lnTo>
                      <a:pt x="30" y="7"/>
                    </a:lnTo>
                    <a:lnTo>
                      <a:pt x="34" y="11"/>
                    </a:lnTo>
                    <a:lnTo>
                      <a:pt x="34" y="7"/>
                    </a:lnTo>
                    <a:lnTo>
                      <a:pt x="30" y="7"/>
                    </a:lnTo>
                    <a:lnTo>
                      <a:pt x="27" y="7"/>
                    </a:lnTo>
                    <a:lnTo>
                      <a:pt x="23" y="3"/>
                    </a:lnTo>
                    <a:lnTo>
                      <a:pt x="27" y="3"/>
                    </a:lnTo>
                    <a:lnTo>
                      <a:pt x="30" y="3"/>
                    </a:lnTo>
                    <a:lnTo>
                      <a:pt x="34" y="3"/>
                    </a:lnTo>
                    <a:lnTo>
                      <a:pt x="38" y="3"/>
                    </a:lnTo>
                    <a:lnTo>
                      <a:pt x="42" y="3"/>
                    </a:lnTo>
                    <a:lnTo>
                      <a:pt x="45" y="3"/>
                    </a:lnTo>
                    <a:lnTo>
                      <a:pt x="42" y="3"/>
                    </a:lnTo>
                    <a:lnTo>
                      <a:pt x="38" y="3"/>
                    </a:lnTo>
                    <a:lnTo>
                      <a:pt x="42" y="3"/>
                    </a:lnTo>
                    <a:lnTo>
                      <a:pt x="42" y="0"/>
                    </a:lnTo>
                    <a:lnTo>
                      <a:pt x="45" y="0"/>
                    </a:lnTo>
                    <a:lnTo>
                      <a:pt x="45" y="3"/>
                    </a:lnTo>
                    <a:lnTo>
                      <a:pt x="49" y="3"/>
                    </a:lnTo>
                    <a:lnTo>
                      <a:pt x="53" y="3"/>
                    </a:lnTo>
                    <a:lnTo>
                      <a:pt x="57" y="3"/>
                    </a:lnTo>
                    <a:lnTo>
                      <a:pt x="60" y="3"/>
                    </a:lnTo>
                    <a:lnTo>
                      <a:pt x="64" y="3"/>
                    </a:lnTo>
                    <a:lnTo>
                      <a:pt x="68" y="3"/>
                    </a:lnTo>
                    <a:lnTo>
                      <a:pt x="72" y="3"/>
                    </a:lnTo>
                    <a:lnTo>
                      <a:pt x="76" y="3"/>
                    </a:lnTo>
                    <a:lnTo>
                      <a:pt x="79" y="3"/>
                    </a:lnTo>
                    <a:lnTo>
                      <a:pt x="83" y="3"/>
                    </a:lnTo>
                    <a:lnTo>
                      <a:pt x="87" y="3"/>
                    </a:lnTo>
                    <a:lnTo>
                      <a:pt x="91" y="3"/>
                    </a:lnTo>
                    <a:lnTo>
                      <a:pt x="91" y="7"/>
                    </a:lnTo>
                    <a:lnTo>
                      <a:pt x="87" y="7"/>
                    </a:lnTo>
                    <a:lnTo>
                      <a:pt x="83" y="7"/>
                    </a:lnTo>
                    <a:lnTo>
                      <a:pt x="79" y="7"/>
                    </a:lnTo>
                    <a:lnTo>
                      <a:pt x="79" y="11"/>
                    </a:lnTo>
                    <a:lnTo>
                      <a:pt x="79" y="7"/>
                    </a:lnTo>
                    <a:lnTo>
                      <a:pt x="83" y="7"/>
                    </a:lnTo>
                    <a:lnTo>
                      <a:pt x="87" y="7"/>
                    </a:lnTo>
                    <a:lnTo>
                      <a:pt x="87" y="11"/>
                    </a:lnTo>
                    <a:lnTo>
                      <a:pt x="83" y="11"/>
                    </a:lnTo>
                    <a:lnTo>
                      <a:pt x="79" y="11"/>
                    </a:lnTo>
                    <a:lnTo>
                      <a:pt x="76" y="11"/>
                    </a:lnTo>
                    <a:lnTo>
                      <a:pt x="76" y="15"/>
                    </a:lnTo>
                    <a:lnTo>
                      <a:pt x="72" y="15"/>
                    </a:lnTo>
                    <a:lnTo>
                      <a:pt x="68" y="15"/>
                    </a:lnTo>
                    <a:lnTo>
                      <a:pt x="68" y="18"/>
                    </a:lnTo>
                    <a:lnTo>
                      <a:pt x="68" y="15"/>
                    </a:lnTo>
                    <a:lnTo>
                      <a:pt x="72" y="15"/>
                    </a:lnTo>
                    <a:lnTo>
                      <a:pt x="76" y="15"/>
                    </a:lnTo>
                    <a:lnTo>
                      <a:pt x="79" y="15"/>
                    </a:lnTo>
                    <a:lnTo>
                      <a:pt x="83" y="15"/>
                    </a:lnTo>
                    <a:lnTo>
                      <a:pt x="83" y="18"/>
                    </a:lnTo>
                    <a:lnTo>
                      <a:pt x="87" y="18"/>
                    </a:lnTo>
                    <a:lnTo>
                      <a:pt x="91" y="22"/>
                    </a:lnTo>
                    <a:lnTo>
                      <a:pt x="87" y="22"/>
                    </a:lnTo>
                    <a:lnTo>
                      <a:pt x="91" y="22"/>
                    </a:lnTo>
                    <a:lnTo>
                      <a:pt x="94" y="18"/>
                    </a:lnTo>
                    <a:lnTo>
                      <a:pt x="98" y="22"/>
                    </a:lnTo>
                    <a:lnTo>
                      <a:pt x="98" y="26"/>
                    </a:lnTo>
                    <a:lnTo>
                      <a:pt x="102" y="26"/>
                    </a:lnTo>
                    <a:lnTo>
                      <a:pt x="98" y="26"/>
                    </a:lnTo>
                    <a:lnTo>
                      <a:pt x="94" y="26"/>
                    </a:lnTo>
                    <a:lnTo>
                      <a:pt x="91" y="26"/>
                    </a:lnTo>
                    <a:lnTo>
                      <a:pt x="94" y="26"/>
                    </a:lnTo>
                    <a:lnTo>
                      <a:pt x="98" y="30"/>
                    </a:lnTo>
                    <a:lnTo>
                      <a:pt x="94" y="30"/>
                    </a:lnTo>
                    <a:lnTo>
                      <a:pt x="91" y="30"/>
                    </a:lnTo>
                    <a:lnTo>
                      <a:pt x="94" y="33"/>
                    </a:lnTo>
                    <a:lnTo>
                      <a:pt x="94" y="30"/>
                    </a:lnTo>
                    <a:lnTo>
                      <a:pt x="98" y="30"/>
                    </a:lnTo>
                    <a:lnTo>
                      <a:pt x="98" y="33"/>
                    </a:lnTo>
                    <a:lnTo>
                      <a:pt x="94" y="33"/>
                    </a:lnTo>
                    <a:lnTo>
                      <a:pt x="98" y="33"/>
                    </a:lnTo>
                    <a:lnTo>
                      <a:pt x="94" y="33"/>
                    </a:lnTo>
                    <a:lnTo>
                      <a:pt x="91" y="33"/>
                    </a:lnTo>
                    <a:lnTo>
                      <a:pt x="91" y="37"/>
                    </a:lnTo>
                    <a:lnTo>
                      <a:pt x="87" y="37"/>
                    </a:lnTo>
                    <a:lnTo>
                      <a:pt x="83" y="37"/>
                    </a:lnTo>
                    <a:lnTo>
                      <a:pt x="79" y="37"/>
                    </a:lnTo>
                    <a:lnTo>
                      <a:pt x="76" y="37"/>
                    </a:lnTo>
                    <a:lnTo>
                      <a:pt x="72" y="37"/>
                    </a:lnTo>
                    <a:lnTo>
                      <a:pt x="68" y="37"/>
                    </a:lnTo>
                    <a:lnTo>
                      <a:pt x="68" y="33"/>
                    </a:lnTo>
                    <a:lnTo>
                      <a:pt x="72" y="33"/>
                    </a:lnTo>
                    <a:lnTo>
                      <a:pt x="68" y="33"/>
                    </a:lnTo>
                    <a:lnTo>
                      <a:pt x="64" y="37"/>
                    </a:lnTo>
                    <a:lnTo>
                      <a:pt x="68" y="37"/>
                    </a:lnTo>
                    <a:lnTo>
                      <a:pt x="72" y="37"/>
                    </a:lnTo>
                    <a:lnTo>
                      <a:pt x="72" y="41"/>
                    </a:lnTo>
                    <a:lnTo>
                      <a:pt x="64" y="41"/>
                    </a:lnTo>
                    <a:lnTo>
                      <a:pt x="64" y="45"/>
                    </a:lnTo>
                    <a:lnTo>
                      <a:pt x="60" y="45"/>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20" name="Freeform 2556"/>
              <p:cNvSpPr>
                <a:spLocks/>
              </p:cNvSpPr>
              <p:nvPr/>
            </p:nvSpPr>
            <p:spPr bwMode="auto">
              <a:xfrm>
                <a:off x="4643438" y="1585913"/>
                <a:ext cx="138112" cy="52387"/>
              </a:xfrm>
              <a:custGeom>
                <a:avLst/>
                <a:gdLst>
                  <a:gd name="T0" fmla="*/ 12700 w 87"/>
                  <a:gd name="T1" fmla="*/ 47625 h 33"/>
                  <a:gd name="T2" fmla="*/ 23812 w 87"/>
                  <a:gd name="T3" fmla="*/ 47625 h 33"/>
                  <a:gd name="T4" fmla="*/ 12700 w 87"/>
                  <a:gd name="T5" fmla="*/ 47625 h 33"/>
                  <a:gd name="T6" fmla="*/ 12700 w 87"/>
                  <a:gd name="T7" fmla="*/ 34925 h 33"/>
                  <a:gd name="T8" fmla="*/ 0 w 87"/>
                  <a:gd name="T9" fmla="*/ 34925 h 33"/>
                  <a:gd name="T10" fmla="*/ 0 w 87"/>
                  <a:gd name="T11" fmla="*/ 23812 h 33"/>
                  <a:gd name="T12" fmla="*/ 0 w 87"/>
                  <a:gd name="T13" fmla="*/ 17462 h 33"/>
                  <a:gd name="T14" fmla="*/ 0 w 87"/>
                  <a:gd name="T15" fmla="*/ 4762 h 33"/>
                  <a:gd name="T16" fmla="*/ 12700 w 87"/>
                  <a:gd name="T17" fmla="*/ 4762 h 33"/>
                  <a:gd name="T18" fmla="*/ 23812 w 87"/>
                  <a:gd name="T19" fmla="*/ 11112 h 33"/>
                  <a:gd name="T20" fmla="*/ 23812 w 87"/>
                  <a:gd name="T21" fmla="*/ 11112 h 33"/>
                  <a:gd name="T22" fmla="*/ 12700 w 87"/>
                  <a:gd name="T23" fmla="*/ 4762 h 33"/>
                  <a:gd name="T24" fmla="*/ 19050 w 87"/>
                  <a:gd name="T25" fmla="*/ 0 h 33"/>
                  <a:gd name="T26" fmla="*/ 30162 w 87"/>
                  <a:gd name="T27" fmla="*/ 0 h 33"/>
                  <a:gd name="T28" fmla="*/ 42862 w 87"/>
                  <a:gd name="T29" fmla="*/ 0 h 33"/>
                  <a:gd name="T30" fmla="*/ 53975 w 87"/>
                  <a:gd name="T31" fmla="*/ 0 h 33"/>
                  <a:gd name="T32" fmla="*/ 66675 w 87"/>
                  <a:gd name="T33" fmla="*/ 0 h 33"/>
                  <a:gd name="T34" fmla="*/ 77787 w 87"/>
                  <a:gd name="T35" fmla="*/ 0 h 33"/>
                  <a:gd name="T36" fmla="*/ 90487 w 87"/>
                  <a:gd name="T37" fmla="*/ 0 h 33"/>
                  <a:gd name="T38" fmla="*/ 101600 w 87"/>
                  <a:gd name="T39" fmla="*/ 0 h 33"/>
                  <a:gd name="T40" fmla="*/ 114300 w 87"/>
                  <a:gd name="T41" fmla="*/ 0 h 33"/>
                  <a:gd name="T42" fmla="*/ 131762 w 87"/>
                  <a:gd name="T43" fmla="*/ 4762 h 33"/>
                  <a:gd name="T44" fmla="*/ 131762 w 87"/>
                  <a:gd name="T45" fmla="*/ 4762 h 33"/>
                  <a:gd name="T46" fmla="*/ 119062 w 87"/>
                  <a:gd name="T47" fmla="*/ 11112 h 33"/>
                  <a:gd name="T48" fmla="*/ 107950 w 87"/>
                  <a:gd name="T49" fmla="*/ 23812 h 33"/>
                  <a:gd name="T50" fmla="*/ 95250 w 87"/>
                  <a:gd name="T51" fmla="*/ 28575 h 33"/>
                  <a:gd name="T52" fmla="*/ 90487 w 87"/>
                  <a:gd name="T53" fmla="*/ 34925 h 33"/>
                  <a:gd name="T54" fmla="*/ 77787 w 87"/>
                  <a:gd name="T55" fmla="*/ 34925 h 33"/>
                  <a:gd name="T56" fmla="*/ 71437 w 87"/>
                  <a:gd name="T57" fmla="*/ 28575 h 33"/>
                  <a:gd name="T58" fmla="*/ 60325 w 87"/>
                  <a:gd name="T59" fmla="*/ 28575 h 33"/>
                  <a:gd name="T60" fmla="*/ 47625 w 87"/>
                  <a:gd name="T61" fmla="*/ 28575 h 33"/>
                  <a:gd name="T62" fmla="*/ 36512 w 87"/>
                  <a:gd name="T63" fmla="*/ 28575 h 33"/>
                  <a:gd name="T64" fmla="*/ 42862 w 87"/>
                  <a:gd name="T65" fmla="*/ 34925 h 33"/>
                  <a:gd name="T66" fmla="*/ 53975 w 87"/>
                  <a:gd name="T67" fmla="*/ 34925 h 33"/>
                  <a:gd name="T68" fmla="*/ 47625 w 87"/>
                  <a:gd name="T69" fmla="*/ 41275 h 33"/>
                  <a:gd name="T70" fmla="*/ 42862 w 87"/>
                  <a:gd name="T71" fmla="*/ 47625 h 33"/>
                  <a:gd name="T72" fmla="*/ 42862 w 87"/>
                  <a:gd name="T73" fmla="*/ 47625 h 33"/>
                  <a:gd name="T74" fmla="*/ 36512 w 87"/>
                  <a:gd name="T75" fmla="*/ 52387 h 33"/>
                  <a:gd name="T76" fmla="*/ 23812 w 87"/>
                  <a:gd name="T77" fmla="*/ 52387 h 33"/>
                  <a:gd name="T78" fmla="*/ 12700 w 87"/>
                  <a:gd name="T79" fmla="*/ 52387 h 33"/>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87" h="33">
                    <a:moveTo>
                      <a:pt x="8" y="33"/>
                    </a:moveTo>
                    <a:lnTo>
                      <a:pt x="8" y="30"/>
                    </a:lnTo>
                    <a:lnTo>
                      <a:pt x="12" y="30"/>
                    </a:lnTo>
                    <a:lnTo>
                      <a:pt x="15" y="30"/>
                    </a:lnTo>
                    <a:lnTo>
                      <a:pt x="12" y="30"/>
                    </a:lnTo>
                    <a:lnTo>
                      <a:pt x="8" y="30"/>
                    </a:lnTo>
                    <a:lnTo>
                      <a:pt x="8" y="26"/>
                    </a:lnTo>
                    <a:lnTo>
                      <a:pt x="8" y="22"/>
                    </a:lnTo>
                    <a:lnTo>
                      <a:pt x="4" y="22"/>
                    </a:lnTo>
                    <a:lnTo>
                      <a:pt x="0" y="22"/>
                    </a:lnTo>
                    <a:lnTo>
                      <a:pt x="0" y="18"/>
                    </a:lnTo>
                    <a:lnTo>
                      <a:pt x="0" y="15"/>
                    </a:lnTo>
                    <a:lnTo>
                      <a:pt x="4" y="15"/>
                    </a:lnTo>
                    <a:lnTo>
                      <a:pt x="0" y="11"/>
                    </a:lnTo>
                    <a:lnTo>
                      <a:pt x="0" y="7"/>
                    </a:lnTo>
                    <a:lnTo>
                      <a:pt x="0" y="3"/>
                    </a:lnTo>
                    <a:lnTo>
                      <a:pt x="4" y="3"/>
                    </a:lnTo>
                    <a:lnTo>
                      <a:pt x="8" y="3"/>
                    </a:lnTo>
                    <a:lnTo>
                      <a:pt x="12" y="7"/>
                    </a:lnTo>
                    <a:lnTo>
                      <a:pt x="15" y="7"/>
                    </a:lnTo>
                    <a:lnTo>
                      <a:pt x="19" y="7"/>
                    </a:lnTo>
                    <a:lnTo>
                      <a:pt x="15" y="7"/>
                    </a:lnTo>
                    <a:lnTo>
                      <a:pt x="12" y="3"/>
                    </a:lnTo>
                    <a:lnTo>
                      <a:pt x="8" y="3"/>
                    </a:lnTo>
                    <a:lnTo>
                      <a:pt x="8" y="0"/>
                    </a:lnTo>
                    <a:lnTo>
                      <a:pt x="12" y="0"/>
                    </a:lnTo>
                    <a:lnTo>
                      <a:pt x="15" y="0"/>
                    </a:lnTo>
                    <a:lnTo>
                      <a:pt x="19" y="0"/>
                    </a:lnTo>
                    <a:lnTo>
                      <a:pt x="23" y="0"/>
                    </a:lnTo>
                    <a:lnTo>
                      <a:pt x="27" y="0"/>
                    </a:lnTo>
                    <a:lnTo>
                      <a:pt x="30" y="0"/>
                    </a:lnTo>
                    <a:lnTo>
                      <a:pt x="34" y="0"/>
                    </a:lnTo>
                    <a:lnTo>
                      <a:pt x="38" y="0"/>
                    </a:lnTo>
                    <a:lnTo>
                      <a:pt x="42" y="0"/>
                    </a:lnTo>
                    <a:lnTo>
                      <a:pt x="45" y="0"/>
                    </a:lnTo>
                    <a:lnTo>
                      <a:pt x="49" y="0"/>
                    </a:lnTo>
                    <a:lnTo>
                      <a:pt x="53" y="0"/>
                    </a:lnTo>
                    <a:lnTo>
                      <a:pt x="57" y="0"/>
                    </a:lnTo>
                    <a:lnTo>
                      <a:pt x="60" y="0"/>
                    </a:lnTo>
                    <a:lnTo>
                      <a:pt x="64" y="0"/>
                    </a:lnTo>
                    <a:lnTo>
                      <a:pt x="68" y="0"/>
                    </a:lnTo>
                    <a:lnTo>
                      <a:pt x="72" y="0"/>
                    </a:lnTo>
                    <a:lnTo>
                      <a:pt x="79" y="0"/>
                    </a:lnTo>
                    <a:lnTo>
                      <a:pt x="83" y="3"/>
                    </a:lnTo>
                    <a:lnTo>
                      <a:pt x="87" y="3"/>
                    </a:lnTo>
                    <a:lnTo>
                      <a:pt x="83" y="3"/>
                    </a:lnTo>
                    <a:lnTo>
                      <a:pt x="79" y="7"/>
                    </a:lnTo>
                    <a:lnTo>
                      <a:pt x="75" y="7"/>
                    </a:lnTo>
                    <a:lnTo>
                      <a:pt x="72" y="11"/>
                    </a:lnTo>
                    <a:lnTo>
                      <a:pt x="68" y="15"/>
                    </a:lnTo>
                    <a:lnTo>
                      <a:pt x="64" y="15"/>
                    </a:lnTo>
                    <a:lnTo>
                      <a:pt x="60" y="18"/>
                    </a:lnTo>
                    <a:lnTo>
                      <a:pt x="57" y="18"/>
                    </a:lnTo>
                    <a:lnTo>
                      <a:pt x="57" y="22"/>
                    </a:lnTo>
                    <a:lnTo>
                      <a:pt x="53" y="22"/>
                    </a:lnTo>
                    <a:lnTo>
                      <a:pt x="49" y="22"/>
                    </a:lnTo>
                    <a:lnTo>
                      <a:pt x="45" y="22"/>
                    </a:lnTo>
                    <a:lnTo>
                      <a:pt x="45" y="18"/>
                    </a:lnTo>
                    <a:lnTo>
                      <a:pt x="42" y="18"/>
                    </a:lnTo>
                    <a:lnTo>
                      <a:pt x="38" y="18"/>
                    </a:lnTo>
                    <a:lnTo>
                      <a:pt x="34" y="18"/>
                    </a:lnTo>
                    <a:lnTo>
                      <a:pt x="30" y="18"/>
                    </a:lnTo>
                    <a:lnTo>
                      <a:pt x="27" y="18"/>
                    </a:lnTo>
                    <a:lnTo>
                      <a:pt x="23" y="18"/>
                    </a:lnTo>
                    <a:lnTo>
                      <a:pt x="23" y="22"/>
                    </a:lnTo>
                    <a:lnTo>
                      <a:pt x="27" y="22"/>
                    </a:lnTo>
                    <a:lnTo>
                      <a:pt x="30" y="22"/>
                    </a:lnTo>
                    <a:lnTo>
                      <a:pt x="34" y="22"/>
                    </a:lnTo>
                    <a:lnTo>
                      <a:pt x="34" y="26"/>
                    </a:lnTo>
                    <a:lnTo>
                      <a:pt x="30" y="26"/>
                    </a:lnTo>
                    <a:lnTo>
                      <a:pt x="30" y="30"/>
                    </a:lnTo>
                    <a:lnTo>
                      <a:pt x="27" y="30"/>
                    </a:lnTo>
                    <a:lnTo>
                      <a:pt x="23" y="30"/>
                    </a:lnTo>
                    <a:lnTo>
                      <a:pt x="27" y="30"/>
                    </a:lnTo>
                    <a:lnTo>
                      <a:pt x="27" y="33"/>
                    </a:lnTo>
                    <a:lnTo>
                      <a:pt x="23" y="33"/>
                    </a:lnTo>
                    <a:lnTo>
                      <a:pt x="19" y="33"/>
                    </a:lnTo>
                    <a:lnTo>
                      <a:pt x="15" y="33"/>
                    </a:lnTo>
                    <a:lnTo>
                      <a:pt x="12" y="33"/>
                    </a:lnTo>
                    <a:lnTo>
                      <a:pt x="8" y="33"/>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21" name="Freeform 2557"/>
              <p:cNvSpPr>
                <a:spLocks/>
              </p:cNvSpPr>
              <p:nvPr/>
            </p:nvSpPr>
            <p:spPr bwMode="auto">
              <a:xfrm>
                <a:off x="3827463" y="2163763"/>
                <a:ext cx="130175" cy="66675"/>
              </a:xfrm>
              <a:custGeom>
                <a:avLst/>
                <a:gdLst>
                  <a:gd name="T0" fmla="*/ 112713 w 82"/>
                  <a:gd name="T1" fmla="*/ 66675 h 42"/>
                  <a:gd name="T2" fmla="*/ 106363 w 82"/>
                  <a:gd name="T3" fmla="*/ 60325 h 42"/>
                  <a:gd name="T4" fmla="*/ 95250 w 82"/>
                  <a:gd name="T5" fmla="*/ 60325 h 42"/>
                  <a:gd name="T6" fmla="*/ 82550 w 82"/>
                  <a:gd name="T7" fmla="*/ 53975 h 42"/>
                  <a:gd name="T8" fmla="*/ 88900 w 82"/>
                  <a:gd name="T9" fmla="*/ 47625 h 42"/>
                  <a:gd name="T10" fmla="*/ 88900 w 82"/>
                  <a:gd name="T11" fmla="*/ 47625 h 42"/>
                  <a:gd name="T12" fmla="*/ 76200 w 82"/>
                  <a:gd name="T13" fmla="*/ 47625 h 42"/>
                  <a:gd name="T14" fmla="*/ 65088 w 82"/>
                  <a:gd name="T15" fmla="*/ 47625 h 42"/>
                  <a:gd name="T16" fmla="*/ 71438 w 82"/>
                  <a:gd name="T17" fmla="*/ 42863 h 42"/>
                  <a:gd name="T18" fmla="*/ 58738 w 82"/>
                  <a:gd name="T19" fmla="*/ 42863 h 42"/>
                  <a:gd name="T20" fmla="*/ 58738 w 82"/>
                  <a:gd name="T21" fmla="*/ 36513 h 42"/>
                  <a:gd name="T22" fmla="*/ 58738 w 82"/>
                  <a:gd name="T23" fmla="*/ 36513 h 42"/>
                  <a:gd name="T24" fmla="*/ 47625 w 82"/>
                  <a:gd name="T25" fmla="*/ 36513 h 42"/>
                  <a:gd name="T26" fmla="*/ 52388 w 82"/>
                  <a:gd name="T27" fmla="*/ 30163 h 42"/>
                  <a:gd name="T28" fmla="*/ 52388 w 82"/>
                  <a:gd name="T29" fmla="*/ 30163 h 42"/>
                  <a:gd name="T30" fmla="*/ 41275 w 82"/>
                  <a:gd name="T31" fmla="*/ 23813 h 42"/>
                  <a:gd name="T32" fmla="*/ 28575 w 82"/>
                  <a:gd name="T33" fmla="*/ 23813 h 42"/>
                  <a:gd name="T34" fmla="*/ 34925 w 82"/>
                  <a:gd name="T35" fmla="*/ 19050 h 42"/>
                  <a:gd name="T36" fmla="*/ 28575 w 82"/>
                  <a:gd name="T37" fmla="*/ 23813 h 42"/>
                  <a:gd name="T38" fmla="*/ 23813 w 82"/>
                  <a:gd name="T39" fmla="*/ 19050 h 42"/>
                  <a:gd name="T40" fmla="*/ 11113 w 82"/>
                  <a:gd name="T41" fmla="*/ 19050 h 42"/>
                  <a:gd name="T42" fmla="*/ 17463 w 82"/>
                  <a:gd name="T43" fmla="*/ 12700 h 42"/>
                  <a:gd name="T44" fmla="*/ 17463 w 82"/>
                  <a:gd name="T45" fmla="*/ 12700 h 42"/>
                  <a:gd name="T46" fmla="*/ 23813 w 82"/>
                  <a:gd name="T47" fmla="*/ 6350 h 42"/>
                  <a:gd name="T48" fmla="*/ 11113 w 82"/>
                  <a:gd name="T49" fmla="*/ 6350 h 42"/>
                  <a:gd name="T50" fmla="*/ 23813 w 82"/>
                  <a:gd name="T51" fmla="*/ 6350 h 42"/>
                  <a:gd name="T52" fmla="*/ 4763 w 82"/>
                  <a:gd name="T53" fmla="*/ 12700 h 42"/>
                  <a:gd name="T54" fmla="*/ 0 w 82"/>
                  <a:gd name="T55" fmla="*/ 6350 h 42"/>
                  <a:gd name="T56" fmla="*/ 4763 w 82"/>
                  <a:gd name="T57" fmla="*/ 0 h 42"/>
                  <a:gd name="T58" fmla="*/ 17463 w 82"/>
                  <a:gd name="T59" fmla="*/ 0 h 42"/>
                  <a:gd name="T60" fmla="*/ 23813 w 82"/>
                  <a:gd name="T61" fmla="*/ 6350 h 42"/>
                  <a:gd name="T62" fmla="*/ 34925 w 82"/>
                  <a:gd name="T63" fmla="*/ 6350 h 42"/>
                  <a:gd name="T64" fmla="*/ 47625 w 82"/>
                  <a:gd name="T65" fmla="*/ 12700 h 42"/>
                  <a:gd name="T66" fmla="*/ 58738 w 82"/>
                  <a:gd name="T67" fmla="*/ 12700 h 42"/>
                  <a:gd name="T68" fmla="*/ 71438 w 82"/>
                  <a:gd name="T69" fmla="*/ 12700 h 42"/>
                  <a:gd name="T70" fmla="*/ 76200 w 82"/>
                  <a:gd name="T71" fmla="*/ 19050 h 42"/>
                  <a:gd name="T72" fmla="*/ 82550 w 82"/>
                  <a:gd name="T73" fmla="*/ 30163 h 42"/>
                  <a:gd name="T74" fmla="*/ 88900 w 82"/>
                  <a:gd name="T75" fmla="*/ 36513 h 42"/>
                  <a:gd name="T76" fmla="*/ 106363 w 82"/>
                  <a:gd name="T77" fmla="*/ 42863 h 42"/>
                  <a:gd name="T78" fmla="*/ 119063 w 82"/>
                  <a:gd name="T79" fmla="*/ 47625 h 42"/>
                  <a:gd name="T80" fmla="*/ 123825 w 82"/>
                  <a:gd name="T81" fmla="*/ 60325 h 42"/>
                  <a:gd name="T82" fmla="*/ 123825 w 82"/>
                  <a:gd name="T83" fmla="*/ 60325 h 42"/>
                  <a:gd name="T84" fmla="*/ 123825 w 82"/>
                  <a:gd name="T85" fmla="*/ 60325 h 42"/>
                  <a:gd name="T86" fmla="*/ 119063 w 82"/>
                  <a:gd name="T87" fmla="*/ 66675 h 4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82" h="42">
                    <a:moveTo>
                      <a:pt x="75" y="42"/>
                    </a:moveTo>
                    <a:lnTo>
                      <a:pt x="71" y="42"/>
                    </a:lnTo>
                    <a:lnTo>
                      <a:pt x="71" y="38"/>
                    </a:lnTo>
                    <a:lnTo>
                      <a:pt x="67" y="38"/>
                    </a:lnTo>
                    <a:lnTo>
                      <a:pt x="63" y="38"/>
                    </a:lnTo>
                    <a:lnTo>
                      <a:pt x="60" y="38"/>
                    </a:lnTo>
                    <a:lnTo>
                      <a:pt x="56" y="34"/>
                    </a:lnTo>
                    <a:lnTo>
                      <a:pt x="52" y="34"/>
                    </a:lnTo>
                    <a:lnTo>
                      <a:pt x="52" y="30"/>
                    </a:lnTo>
                    <a:lnTo>
                      <a:pt x="56" y="30"/>
                    </a:lnTo>
                    <a:lnTo>
                      <a:pt x="56" y="27"/>
                    </a:lnTo>
                    <a:lnTo>
                      <a:pt x="56" y="30"/>
                    </a:lnTo>
                    <a:lnTo>
                      <a:pt x="52" y="30"/>
                    </a:lnTo>
                    <a:lnTo>
                      <a:pt x="48" y="30"/>
                    </a:lnTo>
                    <a:lnTo>
                      <a:pt x="45" y="30"/>
                    </a:lnTo>
                    <a:lnTo>
                      <a:pt x="41" y="30"/>
                    </a:lnTo>
                    <a:lnTo>
                      <a:pt x="41" y="27"/>
                    </a:lnTo>
                    <a:lnTo>
                      <a:pt x="45" y="27"/>
                    </a:lnTo>
                    <a:lnTo>
                      <a:pt x="41" y="27"/>
                    </a:lnTo>
                    <a:lnTo>
                      <a:pt x="37" y="27"/>
                    </a:lnTo>
                    <a:lnTo>
                      <a:pt x="41" y="23"/>
                    </a:lnTo>
                    <a:lnTo>
                      <a:pt x="37" y="23"/>
                    </a:lnTo>
                    <a:lnTo>
                      <a:pt x="37" y="27"/>
                    </a:lnTo>
                    <a:lnTo>
                      <a:pt x="37" y="23"/>
                    </a:lnTo>
                    <a:lnTo>
                      <a:pt x="33" y="23"/>
                    </a:lnTo>
                    <a:lnTo>
                      <a:pt x="30" y="23"/>
                    </a:lnTo>
                    <a:lnTo>
                      <a:pt x="30" y="19"/>
                    </a:lnTo>
                    <a:lnTo>
                      <a:pt x="33" y="19"/>
                    </a:lnTo>
                    <a:lnTo>
                      <a:pt x="37" y="19"/>
                    </a:lnTo>
                    <a:lnTo>
                      <a:pt x="33" y="19"/>
                    </a:lnTo>
                    <a:lnTo>
                      <a:pt x="30" y="19"/>
                    </a:lnTo>
                    <a:lnTo>
                      <a:pt x="26" y="15"/>
                    </a:lnTo>
                    <a:lnTo>
                      <a:pt x="22" y="15"/>
                    </a:lnTo>
                    <a:lnTo>
                      <a:pt x="18" y="15"/>
                    </a:lnTo>
                    <a:lnTo>
                      <a:pt x="18" y="12"/>
                    </a:lnTo>
                    <a:lnTo>
                      <a:pt x="22" y="12"/>
                    </a:lnTo>
                    <a:lnTo>
                      <a:pt x="18" y="12"/>
                    </a:lnTo>
                    <a:lnTo>
                      <a:pt x="18" y="15"/>
                    </a:lnTo>
                    <a:lnTo>
                      <a:pt x="15" y="15"/>
                    </a:lnTo>
                    <a:lnTo>
                      <a:pt x="15" y="12"/>
                    </a:lnTo>
                    <a:lnTo>
                      <a:pt x="11" y="12"/>
                    </a:lnTo>
                    <a:lnTo>
                      <a:pt x="7" y="12"/>
                    </a:lnTo>
                    <a:lnTo>
                      <a:pt x="11" y="12"/>
                    </a:lnTo>
                    <a:lnTo>
                      <a:pt x="11" y="8"/>
                    </a:lnTo>
                    <a:lnTo>
                      <a:pt x="7" y="8"/>
                    </a:lnTo>
                    <a:lnTo>
                      <a:pt x="11" y="8"/>
                    </a:lnTo>
                    <a:lnTo>
                      <a:pt x="15" y="8"/>
                    </a:lnTo>
                    <a:lnTo>
                      <a:pt x="15" y="4"/>
                    </a:lnTo>
                    <a:lnTo>
                      <a:pt x="11" y="4"/>
                    </a:lnTo>
                    <a:lnTo>
                      <a:pt x="7" y="4"/>
                    </a:lnTo>
                    <a:lnTo>
                      <a:pt x="11" y="4"/>
                    </a:lnTo>
                    <a:lnTo>
                      <a:pt x="15" y="4"/>
                    </a:lnTo>
                    <a:lnTo>
                      <a:pt x="7" y="8"/>
                    </a:lnTo>
                    <a:lnTo>
                      <a:pt x="3" y="8"/>
                    </a:lnTo>
                    <a:lnTo>
                      <a:pt x="3" y="4"/>
                    </a:lnTo>
                    <a:lnTo>
                      <a:pt x="0" y="4"/>
                    </a:lnTo>
                    <a:lnTo>
                      <a:pt x="0" y="0"/>
                    </a:lnTo>
                    <a:lnTo>
                      <a:pt x="3" y="0"/>
                    </a:lnTo>
                    <a:lnTo>
                      <a:pt x="7" y="0"/>
                    </a:lnTo>
                    <a:lnTo>
                      <a:pt x="11" y="0"/>
                    </a:lnTo>
                    <a:lnTo>
                      <a:pt x="15" y="0"/>
                    </a:lnTo>
                    <a:lnTo>
                      <a:pt x="15" y="4"/>
                    </a:lnTo>
                    <a:lnTo>
                      <a:pt x="18" y="4"/>
                    </a:lnTo>
                    <a:lnTo>
                      <a:pt x="22" y="4"/>
                    </a:lnTo>
                    <a:lnTo>
                      <a:pt x="26" y="4"/>
                    </a:lnTo>
                    <a:lnTo>
                      <a:pt x="30" y="8"/>
                    </a:lnTo>
                    <a:lnTo>
                      <a:pt x="33" y="8"/>
                    </a:lnTo>
                    <a:lnTo>
                      <a:pt x="37" y="8"/>
                    </a:lnTo>
                    <a:lnTo>
                      <a:pt x="41" y="8"/>
                    </a:lnTo>
                    <a:lnTo>
                      <a:pt x="45" y="8"/>
                    </a:lnTo>
                    <a:lnTo>
                      <a:pt x="48" y="8"/>
                    </a:lnTo>
                    <a:lnTo>
                      <a:pt x="48" y="12"/>
                    </a:lnTo>
                    <a:lnTo>
                      <a:pt x="52" y="15"/>
                    </a:lnTo>
                    <a:lnTo>
                      <a:pt x="52" y="19"/>
                    </a:lnTo>
                    <a:lnTo>
                      <a:pt x="56" y="19"/>
                    </a:lnTo>
                    <a:lnTo>
                      <a:pt x="56" y="23"/>
                    </a:lnTo>
                    <a:lnTo>
                      <a:pt x="60" y="23"/>
                    </a:lnTo>
                    <a:lnTo>
                      <a:pt x="67" y="27"/>
                    </a:lnTo>
                    <a:lnTo>
                      <a:pt x="71" y="27"/>
                    </a:lnTo>
                    <a:lnTo>
                      <a:pt x="75" y="30"/>
                    </a:lnTo>
                    <a:lnTo>
                      <a:pt x="75" y="34"/>
                    </a:lnTo>
                    <a:lnTo>
                      <a:pt x="78" y="38"/>
                    </a:lnTo>
                    <a:lnTo>
                      <a:pt x="78" y="34"/>
                    </a:lnTo>
                    <a:lnTo>
                      <a:pt x="78" y="38"/>
                    </a:lnTo>
                    <a:lnTo>
                      <a:pt x="82" y="38"/>
                    </a:lnTo>
                    <a:lnTo>
                      <a:pt x="78" y="38"/>
                    </a:lnTo>
                    <a:lnTo>
                      <a:pt x="78" y="42"/>
                    </a:lnTo>
                    <a:lnTo>
                      <a:pt x="75" y="42"/>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22" name="Freeform 2558"/>
              <p:cNvSpPr>
                <a:spLocks/>
              </p:cNvSpPr>
              <p:nvPr/>
            </p:nvSpPr>
            <p:spPr bwMode="auto">
              <a:xfrm>
                <a:off x="3963988" y="1495425"/>
                <a:ext cx="190500" cy="47625"/>
              </a:xfrm>
              <a:custGeom>
                <a:avLst/>
                <a:gdLst>
                  <a:gd name="T0" fmla="*/ 60325 w 120"/>
                  <a:gd name="T1" fmla="*/ 47625 h 30"/>
                  <a:gd name="T2" fmla="*/ 65088 w 120"/>
                  <a:gd name="T3" fmla="*/ 41275 h 30"/>
                  <a:gd name="T4" fmla="*/ 53975 w 120"/>
                  <a:gd name="T5" fmla="*/ 41275 h 30"/>
                  <a:gd name="T6" fmla="*/ 47625 w 120"/>
                  <a:gd name="T7" fmla="*/ 36513 h 30"/>
                  <a:gd name="T8" fmla="*/ 41275 w 120"/>
                  <a:gd name="T9" fmla="*/ 41275 h 30"/>
                  <a:gd name="T10" fmla="*/ 30163 w 120"/>
                  <a:gd name="T11" fmla="*/ 41275 h 30"/>
                  <a:gd name="T12" fmla="*/ 11113 w 120"/>
                  <a:gd name="T13" fmla="*/ 41275 h 30"/>
                  <a:gd name="T14" fmla="*/ 11113 w 120"/>
                  <a:gd name="T15" fmla="*/ 41275 h 30"/>
                  <a:gd name="T16" fmla="*/ 6350 w 120"/>
                  <a:gd name="T17" fmla="*/ 36513 h 30"/>
                  <a:gd name="T18" fmla="*/ 6350 w 120"/>
                  <a:gd name="T19" fmla="*/ 36513 h 30"/>
                  <a:gd name="T20" fmla="*/ 0 w 120"/>
                  <a:gd name="T21" fmla="*/ 41275 h 30"/>
                  <a:gd name="T22" fmla="*/ 6350 w 120"/>
                  <a:gd name="T23" fmla="*/ 36513 h 30"/>
                  <a:gd name="T24" fmla="*/ 11113 w 120"/>
                  <a:gd name="T25" fmla="*/ 30163 h 30"/>
                  <a:gd name="T26" fmla="*/ 23813 w 120"/>
                  <a:gd name="T27" fmla="*/ 30163 h 30"/>
                  <a:gd name="T28" fmla="*/ 34925 w 120"/>
                  <a:gd name="T29" fmla="*/ 30163 h 30"/>
                  <a:gd name="T30" fmla="*/ 47625 w 120"/>
                  <a:gd name="T31" fmla="*/ 23813 h 30"/>
                  <a:gd name="T32" fmla="*/ 60325 w 120"/>
                  <a:gd name="T33" fmla="*/ 23813 h 30"/>
                  <a:gd name="T34" fmla="*/ 65088 w 120"/>
                  <a:gd name="T35" fmla="*/ 17463 h 30"/>
                  <a:gd name="T36" fmla="*/ 77788 w 120"/>
                  <a:gd name="T37" fmla="*/ 17463 h 30"/>
                  <a:gd name="T38" fmla="*/ 84138 w 120"/>
                  <a:gd name="T39" fmla="*/ 12700 h 30"/>
                  <a:gd name="T40" fmla="*/ 88900 w 120"/>
                  <a:gd name="T41" fmla="*/ 6350 h 30"/>
                  <a:gd name="T42" fmla="*/ 101600 w 120"/>
                  <a:gd name="T43" fmla="*/ 6350 h 30"/>
                  <a:gd name="T44" fmla="*/ 112713 w 120"/>
                  <a:gd name="T45" fmla="*/ 6350 h 30"/>
                  <a:gd name="T46" fmla="*/ 125413 w 120"/>
                  <a:gd name="T47" fmla="*/ 6350 h 30"/>
                  <a:gd name="T48" fmla="*/ 136525 w 120"/>
                  <a:gd name="T49" fmla="*/ 6350 h 30"/>
                  <a:gd name="T50" fmla="*/ 149225 w 120"/>
                  <a:gd name="T51" fmla="*/ 6350 h 30"/>
                  <a:gd name="T52" fmla="*/ 149225 w 120"/>
                  <a:gd name="T53" fmla="*/ 6350 h 30"/>
                  <a:gd name="T54" fmla="*/ 149225 w 120"/>
                  <a:gd name="T55" fmla="*/ 6350 h 30"/>
                  <a:gd name="T56" fmla="*/ 149225 w 120"/>
                  <a:gd name="T57" fmla="*/ 6350 h 30"/>
                  <a:gd name="T58" fmla="*/ 149225 w 120"/>
                  <a:gd name="T59" fmla="*/ 6350 h 30"/>
                  <a:gd name="T60" fmla="*/ 155575 w 120"/>
                  <a:gd name="T61" fmla="*/ 0 h 30"/>
                  <a:gd name="T62" fmla="*/ 166688 w 120"/>
                  <a:gd name="T63" fmla="*/ 0 h 30"/>
                  <a:gd name="T64" fmla="*/ 173038 w 120"/>
                  <a:gd name="T65" fmla="*/ 6350 h 30"/>
                  <a:gd name="T66" fmla="*/ 184150 w 120"/>
                  <a:gd name="T67" fmla="*/ 6350 h 30"/>
                  <a:gd name="T68" fmla="*/ 184150 w 120"/>
                  <a:gd name="T69" fmla="*/ 12700 h 30"/>
                  <a:gd name="T70" fmla="*/ 173038 w 120"/>
                  <a:gd name="T71" fmla="*/ 12700 h 30"/>
                  <a:gd name="T72" fmla="*/ 166688 w 120"/>
                  <a:gd name="T73" fmla="*/ 17463 h 30"/>
                  <a:gd name="T74" fmla="*/ 179388 w 120"/>
                  <a:gd name="T75" fmla="*/ 17463 h 30"/>
                  <a:gd name="T76" fmla="*/ 166688 w 120"/>
                  <a:gd name="T77" fmla="*/ 17463 h 30"/>
                  <a:gd name="T78" fmla="*/ 179388 w 120"/>
                  <a:gd name="T79" fmla="*/ 23813 h 30"/>
                  <a:gd name="T80" fmla="*/ 166688 w 120"/>
                  <a:gd name="T81" fmla="*/ 23813 h 30"/>
                  <a:gd name="T82" fmla="*/ 149225 w 120"/>
                  <a:gd name="T83" fmla="*/ 30163 h 30"/>
                  <a:gd name="T84" fmla="*/ 142875 w 120"/>
                  <a:gd name="T85" fmla="*/ 36513 h 30"/>
                  <a:gd name="T86" fmla="*/ 131763 w 120"/>
                  <a:gd name="T87" fmla="*/ 36513 h 30"/>
                  <a:gd name="T88" fmla="*/ 125413 w 120"/>
                  <a:gd name="T89" fmla="*/ 23813 h 30"/>
                  <a:gd name="T90" fmla="*/ 131763 w 120"/>
                  <a:gd name="T91" fmla="*/ 17463 h 30"/>
                  <a:gd name="T92" fmla="*/ 125413 w 120"/>
                  <a:gd name="T93" fmla="*/ 23813 h 30"/>
                  <a:gd name="T94" fmla="*/ 112713 w 120"/>
                  <a:gd name="T95" fmla="*/ 23813 h 30"/>
                  <a:gd name="T96" fmla="*/ 107950 w 120"/>
                  <a:gd name="T97" fmla="*/ 30163 h 30"/>
                  <a:gd name="T98" fmla="*/ 107950 w 120"/>
                  <a:gd name="T99" fmla="*/ 30163 h 30"/>
                  <a:gd name="T100" fmla="*/ 101600 w 120"/>
                  <a:gd name="T101" fmla="*/ 36513 h 30"/>
                  <a:gd name="T102" fmla="*/ 95250 w 120"/>
                  <a:gd name="T103" fmla="*/ 36513 h 30"/>
                  <a:gd name="T104" fmla="*/ 84138 w 120"/>
                  <a:gd name="T105" fmla="*/ 36513 h 30"/>
                  <a:gd name="T106" fmla="*/ 84138 w 120"/>
                  <a:gd name="T107" fmla="*/ 41275 h 30"/>
                  <a:gd name="T108" fmla="*/ 84138 w 120"/>
                  <a:gd name="T109" fmla="*/ 41275 h 30"/>
                  <a:gd name="T110" fmla="*/ 77788 w 120"/>
                  <a:gd name="T111" fmla="*/ 47625 h 30"/>
                  <a:gd name="T112" fmla="*/ 71438 w 120"/>
                  <a:gd name="T113" fmla="*/ 41275 h 3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120" h="30">
                    <a:moveTo>
                      <a:pt x="41" y="30"/>
                    </a:moveTo>
                    <a:lnTo>
                      <a:pt x="38" y="30"/>
                    </a:lnTo>
                    <a:lnTo>
                      <a:pt x="38" y="26"/>
                    </a:lnTo>
                    <a:lnTo>
                      <a:pt x="41" y="26"/>
                    </a:lnTo>
                    <a:lnTo>
                      <a:pt x="38" y="26"/>
                    </a:lnTo>
                    <a:lnTo>
                      <a:pt x="34" y="26"/>
                    </a:lnTo>
                    <a:lnTo>
                      <a:pt x="34" y="23"/>
                    </a:lnTo>
                    <a:lnTo>
                      <a:pt x="30" y="23"/>
                    </a:lnTo>
                    <a:lnTo>
                      <a:pt x="30" y="26"/>
                    </a:lnTo>
                    <a:lnTo>
                      <a:pt x="26" y="26"/>
                    </a:lnTo>
                    <a:lnTo>
                      <a:pt x="22" y="26"/>
                    </a:lnTo>
                    <a:lnTo>
                      <a:pt x="19" y="26"/>
                    </a:lnTo>
                    <a:lnTo>
                      <a:pt x="11" y="26"/>
                    </a:lnTo>
                    <a:lnTo>
                      <a:pt x="7" y="26"/>
                    </a:lnTo>
                    <a:lnTo>
                      <a:pt x="4" y="26"/>
                    </a:lnTo>
                    <a:lnTo>
                      <a:pt x="7" y="26"/>
                    </a:lnTo>
                    <a:lnTo>
                      <a:pt x="7" y="23"/>
                    </a:lnTo>
                    <a:lnTo>
                      <a:pt x="4" y="23"/>
                    </a:lnTo>
                    <a:lnTo>
                      <a:pt x="7" y="23"/>
                    </a:lnTo>
                    <a:lnTo>
                      <a:pt x="4" y="23"/>
                    </a:lnTo>
                    <a:lnTo>
                      <a:pt x="0" y="23"/>
                    </a:lnTo>
                    <a:lnTo>
                      <a:pt x="0" y="26"/>
                    </a:lnTo>
                    <a:lnTo>
                      <a:pt x="0" y="23"/>
                    </a:lnTo>
                    <a:lnTo>
                      <a:pt x="4" y="23"/>
                    </a:lnTo>
                    <a:lnTo>
                      <a:pt x="4" y="19"/>
                    </a:lnTo>
                    <a:lnTo>
                      <a:pt x="7" y="19"/>
                    </a:lnTo>
                    <a:lnTo>
                      <a:pt x="11" y="19"/>
                    </a:lnTo>
                    <a:lnTo>
                      <a:pt x="15" y="19"/>
                    </a:lnTo>
                    <a:lnTo>
                      <a:pt x="19" y="19"/>
                    </a:lnTo>
                    <a:lnTo>
                      <a:pt x="22" y="19"/>
                    </a:lnTo>
                    <a:lnTo>
                      <a:pt x="26" y="15"/>
                    </a:lnTo>
                    <a:lnTo>
                      <a:pt x="30" y="15"/>
                    </a:lnTo>
                    <a:lnTo>
                      <a:pt x="34" y="15"/>
                    </a:lnTo>
                    <a:lnTo>
                      <a:pt x="38" y="15"/>
                    </a:lnTo>
                    <a:lnTo>
                      <a:pt x="41" y="15"/>
                    </a:lnTo>
                    <a:lnTo>
                      <a:pt x="41" y="11"/>
                    </a:lnTo>
                    <a:lnTo>
                      <a:pt x="45" y="11"/>
                    </a:lnTo>
                    <a:lnTo>
                      <a:pt x="49" y="11"/>
                    </a:lnTo>
                    <a:lnTo>
                      <a:pt x="49" y="8"/>
                    </a:lnTo>
                    <a:lnTo>
                      <a:pt x="53" y="8"/>
                    </a:lnTo>
                    <a:lnTo>
                      <a:pt x="56" y="8"/>
                    </a:lnTo>
                    <a:lnTo>
                      <a:pt x="56" y="4"/>
                    </a:lnTo>
                    <a:lnTo>
                      <a:pt x="60" y="4"/>
                    </a:lnTo>
                    <a:lnTo>
                      <a:pt x="64" y="4"/>
                    </a:lnTo>
                    <a:lnTo>
                      <a:pt x="68" y="4"/>
                    </a:lnTo>
                    <a:lnTo>
                      <a:pt x="71" y="4"/>
                    </a:lnTo>
                    <a:lnTo>
                      <a:pt x="75" y="4"/>
                    </a:lnTo>
                    <a:lnTo>
                      <a:pt x="79" y="4"/>
                    </a:lnTo>
                    <a:lnTo>
                      <a:pt x="83" y="4"/>
                    </a:lnTo>
                    <a:lnTo>
                      <a:pt x="86" y="4"/>
                    </a:lnTo>
                    <a:lnTo>
                      <a:pt x="90" y="4"/>
                    </a:lnTo>
                    <a:lnTo>
                      <a:pt x="94" y="4"/>
                    </a:lnTo>
                    <a:lnTo>
                      <a:pt x="90" y="4"/>
                    </a:lnTo>
                    <a:lnTo>
                      <a:pt x="94" y="4"/>
                    </a:lnTo>
                    <a:lnTo>
                      <a:pt x="98" y="4"/>
                    </a:lnTo>
                    <a:lnTo>
                      <a:pt x="94" y="4"/>
                    </a:lnTo>
                    <a:lnTo>
                      <a:pt x="90" y="4"/>
                    </a:lnTo>
                    <a:lnTo>
                      <a:pt x="94" y="4"/>
                    </a:lnTo>
                    <a:lnTo>
                      <a:pt x="98" y="4"/>
                    </a:lnTo>
                    <a:lnTo>
                      <a:pt x="94" y="4"/>
                    </a:lnTo>
                    <a:lnTo>
                      <a:pt x="94" y="0"/>
                    </a:lnTo>
                    <a:lnTo>
                      <a:pt x="98" y="0"/>
                    </a:lnTo>
                    <a:lnTo>
                      <a:pt x="101" y="0"/>
                    </a:lnTo>
                    <a:lnTo>
                      <a:pt x="105" y="0"/>
                    </a:lnTo>
                    <a:lnTo>
                      <a:pt x="105" y="4"/>
                    </a:lnTo>
                    <a:lnTo>
                      <a:pt x="109" y="4"/>
                    </a:lnTo>
                    <a:lnTo>
                      <a:pt x="113" y="4"/>
                    </a:lnTo>
                    <a:lnTo>
                      <a:pt x="116" y="4"/>
                    </a:lnTo>
                    <a:lnTo>
                      <a:pt x="120" y="4"/>
                    </a:lnTo>
                    <a:lnTo>
                      <a:pt x="116" y="8"/>
                    </a:lnTo>
                    <a:lnTo>
                      <a:pt x="113" y="8"/>
                    </a:lnTo>
                    <a:lnTo>
                      <a:pt x="109" y="8"/>
                    </a:lnTo>
                    <a:lnTo>
                      <a:pt x="105" y="8"/>
                    </a:lnTo>
                    <a:lnTo>
                      <a:pt x="105" y="11"/>
                    </a:lnTo>
                    <a:lnTo>
                      <a:pt x="109" y="11"/>
                    </a:lnTo>
                    <a:lnTo>
                      <a:pt x="113" y="11"/>
                    </a:lnTo>
                    <a:lnTo>
                      <a:pt x="109" y="11"/>
                    </a:lnTo>
                    <a:lnTo>
                      <a:pt x="105" y="11"/>
                    </a:lnTo>
                    <a:lnTo>
                      <a:pt x="109" y="11"/>
                    </a:lnTo>
                    <a:lnTo>
                      <a:pt x="113" y="15"/>
                    </a:lnTo>
                    <a:lnTo>
                      <a:pt x="109" y="15"/>
                    </a:lnTo>
                    <a:lnTo>
                      <a:pt x="105" y="15"/>
                    </a:lnTo>
                    <a:lnTo>
                      <a:pt x="98" y="15"/>
                    </a:lnTo>
                    <a:lnTo>
                      <a:pt x="94" y="19"/>
                    </a:lnTo>
                    <a:lnTo>
                      <a:pt x="94" y="23"/>
                    </a:lnTo>
                    <a:lnTo>
                      <a:pt x="90" y="23"/>
                    </a:lnTo>
                    <a:lnTo>
                      <a:pt x="86" y="23"/>
                    </a:lnTo>
                    <a:lnTo>
                      <a:pt x="83" y="23"/>
                    </a:lnTo>
                    <a:lnTo>
                      <a:pt x="79" y="19"/>
                    </a:lnTo>
                    <a:lnTo>
                      <a:pt x="79" y="15"/>
                    </a:lnTo>
                    <a:lnTo>
                      <a:pt x="83" y="15"/>
                    </a:lnTo>
                    <a:lnTo>
                      <a:pt x="83" y="11"/>
                    </a:lnTo>
                    <a:lnTo>
                      <a:pt x="79" y="11"/>
                    </a:lnTo>
                    <a:lnTo>
                      <a:pt x="79" y="15"/>
                    </a:lnTo>
                    <a:lnTo>
                      <a:pt x="75" y="15"/>
                    </a:lnTo>
                    <a:lnTo>
                      <a:pt x="71" y="15"/>
                    </a:lnTo>
                    <a:lnTo>
                      <a:pt x="71" y="19"/>
                    </a:lnTo>
                    <a:lnTo>
                      <a:pt x="68" y="19"/>
                    </a:lnTo>
                    <a:lnTo>
                      <a:pt x="64" y="19"/>
                    </a:lnTo>
                    <a:lnTo>
                      <a:pt x="68" y="19"/>
                    </a:lnTo>
                    <a:lnTo>
                      <a:pt x="68" y="23"/>
                    </a:lnTo>
                    <a:lnTo>
                      <a:pt x="64" y="23"/>
                    </a:lnTo>
                    <a:lnTo>
                      <a:pt x="60" y="26"/>
                    </a:lnTo>
                    <a:lnTo>
                      <a:pt x="60" y="23"/>
                    </a:lnTo>
                    <a:lnTo>
                      <a:pt x="56" y="23"/>
                    </a:lnTo>
                    <a:lnTo>
                      <a:pt x="53" y="23"/>
                    </a:lnTo>
                    <a:lnTo>
                      <a:pt x="49" y="23"/>
                    </a:lnTo>
                    <a:lnTo>
                      <a:pt x="53" y="26"/>
                    </a:lnTo>
                    <a:lnTo>
                      <a:pt x="56" y="26"/>
                    </a:lnTo>
                    <a:lnTo>
                      <a:pt x="53" y="26"/>
                    </a:lnTo>
                    <a:lnTo>
                      <a:pt x="49" y="26"/>
                    </a:lnTo>
                    <a:lnTo>
                      <a:pt x="49" y="30"/>
                    </a:lnTo>
                    <a:lnTo>
                      <a:pt x="45" y="30"/>
                    </a:lnTo>
                    <a:lnTo>
                      <a:pt x="45" y="26"/>
                    </a:lnTo>
                    <a:lnTo>
                      <a:pt x="41" y="3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23" name="Freeform 2559"/>
              <p:cNvSpPr>
                <a:spLocks/>
              </p:cNvSpPr>
              <p:nvPr/>
            </p:nvSpPr>
            <p:spPr bwMode="auto">
              <a:xfrm>
                <a:off x="4465638" y="1519238"/>
                <a:ext cx="136525" cy="42862"/>
              </a:xfrm>
              <a:custGeom>
                <a:avLst/>
                <a:gdLst>
                  <a:gd name="T0" fmla="*/ 58738 w 86"/>
                  <a:gd name="T1" fmla="*/ 36512 h 27"/>
                  <a:gd name="T2" fmla="*/ 65088 w 86"/>
                  <a:gd name="T3" fmla="*/ 36512 h 27"/>
                  <a:gd name="T4" fmla="*/ 58738 w 86"/>
                  <a:gd name="T5" fmla="*/ 36512 h 27"/>
                  <a:gd name="T6" fmla="*/ 52388 w 86"/>
                  <a:gd name="T7" fmla="*/ 36512 h 27"/>
                  <a:gd name="T8" fmla="*/ 52388 w 86"/>
                  <a:gd name="T9" fmla="*/ 30162 h 27"/>
                  <a:gd name="T10" fmla="*/ 71438 w 86"/>
                  <a:gd name="T11" fmla="*/ 30162 h 27"/>
                  <a:gd name="T12" fmla="*/ 76200 w 86"/>
                  <a:gd name="T13" fmla="*/ 30162 h 27"/>
                  <a:gd name="T14" fmla="*/ 76200 w 86"/>
                  <a:gd name="T15" fmla="*/ 23812 h 27"/>
                  <a:gd name="T16" fmla="*/ 95250 w 86"/>
                  <a:gd name="T17" fmla="*/ 23812 h 27"/>
                  <a:gd name="T18" fmla="*/ 88900 w 86"/>
                  <a:gd name="T19" fmla="*/ 23812 h 27"/>
                  <a:gd name="T20" fmla="*/ 71438 w 86"/>
                  <a:gd name="T21" fmla="*/ 23812 h 27"/>
                  <a:gd name="T22" fmla="*/ 52388 w 86"/>
                  <a:gd name="T23" fmla="*/ 23812 h 27"/>
                  <a:gd name="T24" fmla="*/ 28575 w 86"/>
                  <a:gd name="T25" fmla="*/ 30162 h 27"/>
                  <a:gd name="T26" fmla="*/ 11113 w 86"/>
                  <a:gd name="T27" fmla="*/ 30162 h 27"/>
                  <a:gd name="T28" fmla="*/ 4763 w 86"/>
                  <a:gd name="T29" fmla="*/ 23812 h 27"/>
                  <a:gd name="T30" fmla="*/ 23813 w 86"/>
                  <a:gd name="T31" fmla="*/ 23812 h 27"/>
                  <a:gd name="T32" fmla="*/ 11113 w 86"/>
                  <a:gd name="T33" fmla="*/ 17462 h 27"/>
                  <a:gd name="T34" fmla="*/ 28575 w 86"/>
                  <a:gd name="T35" fmla="*/ 17462 h 27"/>
                  <a:gd name="T36" fmla="*/ 34925 w 86"/>
                  <a:gd name="T37" fmla="*/ 23812 h 27"/>
                  <a:gd name="T38" fmla="*/ 34925 w 86"/>
                  <a:gd name="T39" fmla="*/ 17462 h 27"/>
                  <a:gd name="T40" fmla="*/ 41275 w 86"/>
                  <a:gd name="T41" fmla="*/ 17462 h 27"/>
                  <a:gd name="T42" fmla="*/ 23813 w 86"/>
                  <a:gd name="T43" fmla="*/ 17462 h 27"/>
                  <a:gd name="T44" fmla="*/ 34925 w 86"/>
                  <a:gd name="T45" fmla="*/ 12700 h 27"/>
                  <a:gd name="T46" fmla="*/ 23813 w 86"/>
                  <a:gd name="T47" fmla="*/ 6350 h 27"/>
                  <a:gd name="T48" fmla="*/ 28575 w 86"/>
                  <a:gd name="T49" fmla="*/ 6350 h 27"/>
                  <a:gd name="T50" fmla="*/ 47625 w 86"/>
                  <a:gd name="T51" fmla="*/ 6350 h 27"/>
                  <a:gd name="T52" fmla="*/ 52388 w 86"/>
                  <a:gd name="T53" fmla="*/ 12700 h 27"/>
                  <a:gd name="T54" fmla="*/ 71438 w 86"/>
                  <a:gd name="T55" fmla="*/ 17462 h 27"/>
                  <a:gd name="T56" fmla="*/ 76200 w 86"/>
                  <a:gd name="T57" fmla="*/ 17462 h 27"/>
                  <a:gd name="T58" fmla="*/ 71438 w 86"/>
                  <a:gd name="T59" fmla="*/ 12700 h 27"/>
                  <a:gd name="T60" fmla="*/ 76200 w 86"/>
                  <a:gd name="T61" fmla="*/ 12700 h 27"/>
                  <a:gd name="T62" fmla="*/ 58738 w 86"/>
                  <a:gd name="T63" fmla="*/ 12700 h 27"/>
                  <a:gd name="T64" fmla="*/ 76200 w 86"/>
                  <a:gd name="T65" fmla="*/ 12700 h 27"/>
                  <a:gd name="T66" fmla="*/ 58738 w 86"/>
                  <a:gd name="T67" fmla="*/ 6350 h 27"/>
                  <a:gd name="T68" fmla="*/ 52388 w 86"/>
                  <a:gd name="T69" fmla="*/ 6350 h 27"/>
                  <a:gd name="T70" fmla="*/ 65088 w 86"/>
                  <a:gd name="T71" fmla="*/ 0 h 27"/>
                  <a:gd name="T72" fmla="*/ 82550 w 86"/>
                  <a:gd name="T73" fmla="*/ 0 h 27"/>
                  <a:gd name="T74" fmla="*/ 100013 w 86"/>
                  <a:gd name="T75" fmla="*/ 6350 h 27"/>
                  <a:gd name="T76" fmla="*/ 100013 w 86"/>
                  <a:gd name="T77" fmla="*/ 0 h 27"/>
                  <a:gd name="T78" fmla="*/ 106363 w 86"/>
                  <a:gd name="T79" fmla="*/ 0 h 27"/>
                  <a:gd name="T80" fmla="*/ 112713 w 86"/>
                  <a:gd name="T81" fmla="*/ 0 h 27"/>
                  <a:gd name="T82" fmla="*/ 125413 w 86"/>
                  <a:gd name="T83" fmla="*/ 6350 h 27"/>
                  <a:gd name="T84" fmla="*/ 130175 w 86"/>
                  <a:gd name="T85" fmla="*/ 12700 h 27"/>
                  <a:gd name="T86" fmla="*/ 130175 w 86"/>
                  <a:gd name="T87" fmla="*/ 17462 h 27"/>
                  <a:gd name="T88" fmla="*/ 130175 w 86"/>
                  <a:gd name="T89" fmla="*/ 23812 h 27"/>
                  <a:gd name="T90" fmla="*/ 130175 w 86"/>
                  <a:gd name="T91" fmla="*/ 30162 h 27"/>
                  <a:gd name="T92" fmla="*/ 125413 w 86"/>
                  <a:gd name="T93" fmla="*/ 30162 h 27"/>
                  <a:gd name="T94" fmla="*/ 125413 w 86"/>
                  <a:gd name="T95" fmla="*/ 36512 h 27"/>
                  <a:gd name="T96" fmla="*/ 130175 w 86"/>
                  <a:gd name="T97" fmla="*/ 36512 h 27"/>
                  <a:gd name="T98" fmla="*/ 130175 w 86"/>
                  <a:gd name="T99" fmla="*/ 42862 h 27"/>
                  <a:gd name="T100" fmla="*/ 119063 w 86"/>
                  <a:gd name="T101" fmla="*/ 42862 h 27"/>
                  <a:gd name="T102" fmla="*/ 112713 w 86"/>
                  <a:gd name="T103" fmla="*/ 42862 h 27"/>
                  <a:gd name="T104" fmla="*/ 95250 w 86"/>
                  <a:gd name="T105" fmla="*/ 42862 h 27"/>
                  <a:gd name="T106" fmla="*/ 76200 w 86"/>
                  <a:gd name="T107" fmla="*/ 42862 h 27"/>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86" h="27">
                    <a:moveTo>
                      <a:pt x="41" y="27"/>
                    </a:moveTo>
                    <a:lnTo>
                      <a:pt x="37" y="27"/>
                    </a:lnTo>
                    <a:lnTo>
                      <a:pt x="37" y="23"/>
                    </a:lnTo>
                    <a:lnTo>
                      <a:pt x="41" y="23"/>
                    </a:lnTo>
                    <a:lnTo>
                      <a:pt x="45" y="23"/>
                    </a:lnTo>
                    <a:lnTo>
                      <a:pt x="41" y="23"/>
                    </a:lnTo>
                    <a:lnTo>
                      <a:pt x="37" y="23"/>
                    </a:lnTo>
                    <a:lnTo>
                      <a:pt x="41" y="23"/>
                    </a:lnTo>
                    <a:lnTo>
                      <a:pt x="37" y="23"/>
                    </a:lnTo>
                    <a:lnTo>
                      <a:pt x="33" y="23"/>
                    </a:lnTo>
                    <a:lnTo>
                      <a:pt x="33" y="19"/>
                    </a:lnTo>
                    <a:lnTo>
                      <a:pt x="33" y="23"/>
                    </a:lnTo>
                    <a:lnTo>
                      <a:pt x="37" y="23"/>
                    </a:lnTo>
                    <a:lnTo>
                      <a:pt x="37" y="19"/>
                    </a:lnTo>
                    <a:lnTo>
                      <a:pt x="33" y="19"/>
                    </a:lnTo>
                    <a:lnTo>
                      <a:pt x="37" y="19"/>
                    </a:lnTo>
                    <a:lnTo>
                      <a:pt x="41" y="19"/>
                    </a:lnTo>
                    <a:lnTo>
                      <a:pt x="45" y="19"/>
                    </a:lnTo>
                    <a:lnTo>
                      <a:pt x="41" y="19"/>
                    </a:lnTo>
                    <a:lnTo>
                      <a:pt x="45" y="19"/>
                    </a:lnTo>
                    <a:lnTo>
                      <a:pt x="48" y="19"/>
                    </a:lnTo>
                    <a:lnTo>
                      <a:pt x="45" y="19"/>
                    </a:lnTo>
                    <a:lnTo>
                      <a:pt x="48" y="19"/>
                    </a:lnTo>
                    <a:lnTo>
                      <a:pt x="48" y="15"/>
                    </a:lnTo>
                    <a:lnTo>
                      <a:pt x="52" y="15"/>
                    </a:lnTo>
                    <a:lnTo>
                      <a:pt x="56" y="15"/>
                    </a:lnTo>
                    <a:lnTo>
                      <a:pt x="60" y="15"/>
                    </a:lnTo>
                    <a:lnTo>
                      <a:pt x="63" y="15"/>
                    </a:lnTo>
                    <a:lnTo>
                      <a:pt x="60" y="15"/>
                    </a:lnTo>
                    <a:lnTo>
                      <a:pt x="56" y="15"/>
                    </a:lnTo>
                    <a:lnTo>
                      <a:pt x="52" y="15"/>
                    </a:lnTo>
                    <a:lnTo>
                      <a:pt x="48" y="15"/>
                    </a:lnTo>
                    <a:lnTo>
                      <a:pt x="45" y="15"/>
                    </a:lnTo>
                    <a:lnTo>
                      <a:pt x="41" y="15"/>
                    </a:lnTo>
                    <a:lnTo>
                      <a:pt x="37" y="15"/>
                    </a:lnTo>
                    <a:lnTo>
                      <a:pt x="33" y="15"/>
                    </a:lnTo>
                    <a:lnTo>
                      <a:pt x="26" y="19"/>
                    </a:lnTo>
                    <a:lnTo>
                      <a:pt x="22" y="19"/>
                    </a:lnTo>
                    <a:lnTo>
                      <a:pt x="18" y="19"/>
                    </a:lnTo>
                    <a:lnTo>
                      <a:pt x="15" y="19"/>
                    </a:lnTo>
                    <a:lnTo>
                      <a:pt x="11" y="19"/>
                    </a:lnTo>
                    <a:lnTo>
                      <a:pt x="7" y="19"/>
                    </a:lnTo>
                    <a:lnTo>
                      <a:pt x="3" y="19"/>
                    </a:lnTo>
                    <a:lnTo>
                      <a:pt x="0" y="15"/>
                    </a:lnTo>
                    <a:lnTo>
                      <a:pt x="3" y="15"/>
                    </a:lnTo>
                    <a:lnTo>
                      <a:pt x="7" y="15"/>
                    </a:lnTo>
                    <a:lnTo>
                      <a:pt x="11" y="15"/>
                    </a:lnTo>
                    <a:lnTo>
                      <a:pt x="15" y="15"/>
                    </a:lnTo>
                    <a:lnTo>
                      <a:pt x="11" y="15"/>
                    </a:lnTo>
                    <a:lnTo>
                      <a:pt x="7" y="15"/>
                    </a:lnTo>
                    <a:lnTo>
                      <a:pt x="7" y="11"/>
                    </a:lnTo>
                    <a:lnTo>
                      <a:pt x="11" y="11"/>
                    </a:lnTo>
                    <a:lnTo>
                      <a:pt x="15" y="11"/>
                    </a:lnTo>
                    <a:lnTo>
                      <a:pt x="18" y="11"/>
                    </a:lnTo>
                    <a:lnTo>
                      <a:pt x="22" y="15"/>
                    </a:lnTo>
                    <a:lnTo>
                      <a:pt x="26" y="15"/>
                    </a:lnTo>
                    <a:lnTo>
                      <a:pt x="22" y="15"/>
                    </a:lnTo>
                    <a:lnTo>
                      <a:pt x="26" y="15"/>
                    </a:lnTo>
                    <a:lnTo>
                      <a:pt x="22" y="15"/>
                    </a:lnTo>
                    <a:lnTo>
                      <a:pt x="22" y="11"/>
                    </a:lnTo>
                    <a:lnTo>
                      <a:pt x="18" y="11"/>
                    </a:lnTo>
                    <a:lnTo>
                      <a:pt x="22" y="11"/>
                    </a:lnTo>
                    <a:lnTo>
                      <a:pt x="26" y="11"/>
                    </a:lnTo>
                    <a:lnTo>
                      <a:pt x="22" y="11"/>
                    </a:lnTo>
                    <a:lnTo>
                      <a:pt x="18" y="11"/>
                    </a:lnTo>
                    <a:lnTo>
                      <a:pt x="15" y="11"/>
                    </a:lnTo>
                    <a:lnTo>
                      <a:pt x="15" y="8"/>
                    </a:lnTo>
                    <a:lnTo>
                      <a:pt x="18" y="8"/>
                    </a:lnTo>
                    <a:lnTo>
                      <a:pt x="22" y="8"/>
                    </a:lnTo>
                    <a:lnTo>
                      <a:pt x="18" y="8"/>
                    </a:lnTo>
                    <a:lnTo>
                      <a:pt x="11" y="8"/>
                    </a:lnTo>
                    <a:lnTo>
                      <a:pt x="15" y="4"/>
                    </a:lnTo>
                    <a:lnTo>
                      <a:pt x="11" y="4"/>
                    </a:lnTo>
                    <a:lnTo>
                      <a:pt x="15" y="4"/>
                    </a:lnTo>
                    <a:lnTo>
                      <a:pt x="18" y="4"/>
                    </a:lnTo>
                    <a:lnTo>
                      <a:pt x="22" y="4"/>
                    </a:lnTo>
                    <a:lnTo>
                      <a:pt x="26" y="4"/>
                    </a:lnTo>
                    <a:lnTo>
                      <a:pt x="30" y="4"/>
                    </a:lnTo>
                    <a:lnTo>
                      <a:pt x="26" y="8"/>
                    </a:lnTo>
                    <a:lnTo>
                      <a:pt x="30" y="8"/>
                    </a:lnTo>
                    <a:lnTo>
                      <a:pt x="33" y="8"/>
                    </a:lnTo>
                    <a:lnTo>
                      <a:pt x="37" y="8"/>
                    </a:lnTo>
                    <a:lnTo>
                      <a:pt x="41" y="11"/>
                    </a:lnTo>
                    <a:lnTo>
                      <a:pt x="45" y="11"/>
                    </a:lnTo>
                    <a:lnTo>
                      <a:pt x="48" y="11"/>
                    </a:lnTo>
                    <a:lnTo>
                      <a:pt x="52" y="11"/>
                    </a:lnTo>
                    <a:lnTo>
                      <a:pt x="48" y="11"/>
                    </a:lnTo>
                    <a:lnTo>
                      <a:pt x="45" y="11"/>
                    </a:lnTo>
                    <a:lnTo>
                      <a:pt x="41" y="8"/>
                    </a:lnTo>
                    <a:lnTo>
                      <a:pt x="45" y="8"/>
                    </a:lnTo>
                    <a:lnTo>
                      <a:pt x="48" y="8"/>
                    </a:lnTo>
                    <a:lnTo>
                      <a:pt x="52" y="8"/>
                    </a:lnTo>
                    <a:lnTo>
                      <a:pt x="48" y="8"/>
                    </a:lnTo>
                    <a:lnTo>
                      <a:pt x="45" y="8"/>
                    </a:lnTo>
                    <a:lnTo>
                      <a:pt x="41" y="8"/>
                    </a:lnTo>
                    <a:lnTo>
                      <a:pt x="37" y="8"/>
                    </a:lnTo>
                    <a:lnTo>
                      <a:pt x="41" y="8"/>
                    </a:lnTo>
                    <a:lnTo>
                      <a:pt x="45" y="8"/>
                    </a:lnTo>
                    <a:lnTo>
                      <a:pt x="48" y="8"/>
                    </a:lnTo>
                    <a:lnTo>
                      <a:pt x="45" y="8"/>
                    </a:lnTo>
                    <a:lnTo>
                      <a:pt x="41" y="4"/>
                    </a:lnTo>
                    <a:lnTo>
                      <a:pt x="37" y="4"/>
                    </a:lnTo>
                    <a:lnTo>
                      <a:pt x="33" y="4"/>
                    </a:lnTo>
                    <a:lnTo>
                      <a:pt x="30" y="4"/>
                    </a:lnTo>
                    <a:lnTo>
                      <a:pt x="33" y="4"/>
                    </a:lnTo>
                    <a:lnTo>
                      <a:pt x="33" y="0"/>
                    </a:lnTo>
                    <a:lnTo>
                      <a:pt x="37" y="0"/>
                    </a:lnTo>
                    <a:lnTo>
                      <a:pt x="41" y="0"/>
                    </a:lnTo>
                    <a:lnTo>
                      <a:pt x="45" y="0"/>
                    </a:lnTo>
                    <a:lnTo>
                      <a:pt x="48" y="0"/>
                    </a:lnTo>
                    <a:lnTo>
                      <a:pt x="52" y="0"/>
                    </a:lnTo>
                    <a:lnTo>
                      <a:pt x="56" y="4"/>
                    </a:lnTo>
                    <a:lnTo>
                      <a:pt x="60" y="4"/>
                    </a:lnTo>
                    <a:lnTo>
                      <a:pt x="63" y="4"/>
                    </a:lnTo>
                    <a:lnTo>
                      <a:pt x="60" y="4"/>
                    </a:lnTo>
                    <a:lnTo>
                      <a:pt x="60" y="0"/>
                    </a:lnTo>
                    <a:lnTo>
                      <a:pt x="63" y="0"/>
                    </a:lnTo>
                    <a:lnTo>
                      <a:pt x="67" y="0"/>
                    </a:lnTo>
                    <a:lnTo>
                      <a:pt x="63" y="0"/>
                    </a:lnTo>
                    <a:lnTo>
                      <a:pt x="67" y="0"/>
                    </a:lnTo>
                    <a:lnTo>
                      <a:pt x="71" y="0"/>
                    </a:lnTo>
                    <a:lnTo>
                      <a:pt x="75" y="0"/>
                    </a:lnTo>
                    <a:lnTo>
                      <a:pt x="71" y="0"/>
                    </a:lnTo>
                    <a:lnTo>
                      <a:pt x="71" y="4"/>
                    </a:lnTo>
                    <a:lnTo>
                      <a:pt x="75" y="4"/>
                    </a:lnTo>
                    <a:lnTo>
                      <a:pt x="79" y="4"/>
                    </a:lnTo>
                    <a:lnTo>
                      <a:pt x="82" y="4"/>
                    </a:lnTo>
                    <a:lnTo>
                      <a:pt x="79" y="4"/>
                    </a:lnTo>
                    <a:lnTo>
                      <a:pt x="82" y="8"/>
                    </a:lnTo>
                    <a:lnTo>
                      <a:pt x="86" y="8"/>
                    </a:lnTo>
                    <a:lnTo>
                      <a:pt x="82" y="8"/>
                    </a:lnTo>
                    <a:lnTo>
                      <a:pt x="82" y="11"/>
                    </a:lnTo>
                    <a:lnTo>
                      <a:pt x="82" y="15"/>
                    </a:lnTo>
                    <a:lnTo>
                      <a:pt x="79" y="15"/>
                    </a:lnTo>
                    <a:lnTo>
                      <a:pt x="82" y="15"/>
                    </a:lnTo>
                    <a:lnTo>
                      <a:pt x="86" y="15"/>
                    </a:lnTo>
                    <a:lnTo>
                      <a:pt x="86" y="19"/>
                    </a:lnTo>
                    <a:lnTo>
                      <a:pt x="82" y="19"/>
                    </a:lnTo>
                    <a:lnTo>
                      <a:pt x="79" y="19"/>
                    </a:lnTo>
                    <a:lnTo>
                      <a:pt x="75" y="19"/>
                    </a:lnTo>
                    <a:lnTo>
                      <a:pt x="79" y="19"/>
                    </a:lnTo>
                    <a:lnTo>
                      <a:pt x="75" y="19"/>
                    </a:lnTo>
                    <a:lnTo>
                      <a:pt x="79" y="19"/>
                    </a:lnTo>
                    <a:lnTo>
                      <a:pt x="79" y="23"/>
                    </a:lnTo>
                    <a:lnTo>
                      <a:pt x="75" y="23"/>
                    </a:lnTo>
                    <a:lnTo>
                      <a:pt x="79" y="23"/>
                    </a:lnTo>
                    <a:lnTo>
                      <a:pt x="82" y="23"/>
                    </a:lnTo>
                    <a:lnTo>
                      <a:pt x="79" y="23"/>
                    </a:lnTo>
                    <a:lnTo>
                      <a:pt x="82" y="23"/>
                    </a:lnTo>
                    <a:lnTo>
                      <a:pt x="82" y="27"/>
                    </a:lnTo>
                    <a:lnTo>
                      <a:pt x="79" y="27"/>
                    </a:lnTo>
                    <a:lnTo>
                      <a:pt x="75" y="23"/>
                    </a:lnTo>
                    <a:lnTo>
                      <a:pt x="75" y="27"/>
                    </a:lnTo>
                    <a:lnTo>
                      <a:pt x="79" y="27"/>
                    </a:lnTo>
                    <a:lnTo>
                      <a:pt x="75" y="27"/>
                    </a:lnTo>
                    <a:lnTo>
                      <a:pt x="71" y="27"/>
                    </a:lnTo>
                    <a:lnTo>
                      <a:pt x="67" y="27"/>
                    </a:lnTo>
                    <a:lnTo>
                      <a:pt x="63" y="27"/>
                    </a:lnTo>
                    <a:lnTo>
                      <a:pt x="60" y="27"/>
                    </a:lnTo>
                    <a:lnTo>
                      <a:pt x="56" y="27"/>
                    </a:lnTo>
                    <a:lnTo>
                      <a:pt x="52" y="27"/>
                    </a:lnTo>
                    <a:lnTo>
                      <a:pt x="48" y="27"/>
                    </a:lnTo>
                    <a:lnTo>
                      <a:pt x="45" y="27"/>
                    </a:lnTo>
                    <a:lnTo>
                      <a:pt x="41" y="27"/>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24" name="Freeform 2560"/>
              <p:cNvSpPr>
                <a:spLocks/>
              </p:cNvSpPr>
              <p:nvPr/>
            </p:nvSpPr>
            <p:spPr bwMode="auto">
              <a:xfrm>
                <a:off x="4398963" y="1454150"/>
                <a:ext cx="161925" cy="34925"/>
              </a:xfrm>
              <a:custGeom>
                <a:avLst/>
                <a:gdLst>
                  <a:gd name="T0" fmla="*/ 131763 w 102"/>
                  <a:gd name="T1" fmla="*/ 34925 h 22"/>
                  <a:gd name="T2" fmla="*/ 119063 w 102"/>
                  <a:gd name="T3" fmla="*/ 34925 h 22"/>
                  <a:gd name="T4" fmla="*/ 114300 w 102"/>
                  <a:gd name="T5" fmla="*/ 30163 h 22"/>
                  <a:gd name="T6" fmla="*/ 101600 w 102"/>
                  <a:gd name="T7" fmla="*/ 30163 h 22"/>
                  <a:gd name="T8" fmla="*/ 84138 w 102"/>
                  <a:gd name="T9" fmla="*/ 23813 h 22"/>
                  <a:gd name="T10" fmla="*/ 71438 w 102"/>
                  <a:gd name="T11" fmla="*/ 23813 h 22"/>
                  <a:gd name="T12" fmla="*/ 71438 w 102"/>
                  <a:gd name="T13" fmla="*/ 23813 h 22"/>
                  <a:gd name="T14" fmla="*/ 71438 w 102"/>
                  <a:gd name="T15" fmla="*/ 23813 h 22"/>
                  <a:gd name="T16" fmla="*/ 60325 w 102"/>
                  <a:gd name="T17" fmla="*/ 23813 h 22"/>
                  <a:gd name="T18" fmla="*/ 47625 w 102"/>
                  <a:gd name="T19" fmla="*/ 23813 h 22"/>
                  <a:gd name="T20" fmla="*/ 42863 w 102"/>
                  <a:gd name="T21" fmla="*/ 30163 h 22"/>
                  <a:gd name="T22" fmla="*/ 36513 w 102"/>
                  <a:gd name="T23" fmla="*/ 23813 h 22"/>
                  <a:gd name="T24" fmla="*/ 23813 w 102"/>
                  <a:gd name="T25" fmla="*/ 23813 h 22"/>
                  <a:gd name="T26" fmla="*/ 12700 w 102"/>
                  <a:gd name="T27" fmla="*/ 23813 h 22"/>
                  <a:gd name="T28" fmla="*/ 19050 w 102"/>
                  <a:gd name="T29" fmla="*/ 17463 h 22"/>
                  <a:gd name="T30" fmla="*/ 30163 w 102"/>
                  <a:gd name="T31" fmla="*/ 17463 h 22"/>
                  <a:gd name="T32" fmla="*/ 42863 w 102"/>
                  <a:gd name="T33" fmla="*/ 17463 h 22"/>
                  <a:gd name="T34" fmla="*/ 53975 w 102"/>
                  <a:gd name="T35" fmla="*/ 17463 h 22"/>
                  <a:gd name="T36" fmla="*/ 42863 w 102"/>
                  <a:gd name="T37" fmla="*/ 17463 h 22"/>
                  <a:gd name="T38" fmla="*/ 42863 w 102"/>
                  <a:gd name="T39" fmla="*/ 17463 h 22"/>
                  <a:gd name="T40" fmla="*/ 53975 w 102"/>
                  <a:gd name="T41" fmla="*/ 11113 h 22"/>
                  <a:gd name="T42" fmla="*/ 53975 w 102"/>
                  <a:gd name="T43" fmla="*/ 11113 h 22"/>
                  <a:gd name="T44" fmla="*/ 42863 w 102"/>
                  <a:gd name="T45" fmla="*/ 11113 h 22"/>
                  <a:gd name="T46" fmla="*/ 42863 w 102"/>
                  <a:gd name="T47" fmla="*/ 11113 h 22"/>
                  <a:gd name="T48" fmla="*/ 30163 w 102"/>
                  <a:gd name="T49" fmla="*/ 11113 h 22"/>
                  <a:gd name="T50" fmla="*/ 42863 w 102"/>
                  <a:gd name="T51" fmla="*/ 11113 h 22"/>
                  <a:gd name="T52" fmla="*/ 36513 w 102"/>
                  <a:gd name="T53" fmla="*/ 6350 h 22"/>
                  <a:gd name="T54" fmla="*/ 23813 w 102"/>
                  <a:gd name="T55" fmla="*/ 11113 h 22"/>
                  <a:gd name="T56" fmla="*/ 12700 w 102"/>
                  <a:gd name="T57" fmla="*/ 11113 h 22"/>
                  <a:gd name="T58" fmla="*/ 19050 w 102"/>
                  <a:gd name="T59" fmla="*/ 6350 h 22"/>
                  <a:gd name="T60" fmla="*/ 6350 w 102"/>
                  <a:gd name="T61" fmla="*/ 6350 h 22"/>
                  <a:gd name="T62" fmla="*/ 0 w 102"/>
                  <a:gd name="T63" fmla="*/ 0 h 22"/>
                  <a:gd name="T64" fmla="*/ 12700 w 102"/>
                  <a:gd name="T65" fmla="*/ 0 h 22"/>
                  <a:gd name="T66" fmla="*/ 23813 w 102"/>
                  <a:gd name="T67" fmla="*/ 0 h 22"/>
                  <a:gd name="T68" fmla="*/ 42863 w 102"/>
                  <a:gd name="T69" fmla="*/ 0 h 22"/>
                  <a:gd name="T70" fmla="*/ 53975 w 102"/>
                  <a:gd name="T71" fmla="*/ 0 h 22"/>
                  <a:gd name="T72" fmla="*/ 66675 w 102"/>
                  <a:gd name="T73" fmla="*/ 0 h 22"/>
                  <a:gd name="T74" fmla="*/ 71438 w 102"/>
                  <a:gd name="T75" fmla="*/ 6350 h 22"/>
                  <a:gd name="T76" fmla="*/ 77788 w 102"/>
                  <a:gd name="T77" fmla="*/ 11113 h 22"/>
                  <a:gd name="T78" fmla="*/ 84138 w 102"/>
                  <a:gd name="T79" fmla="*/ 6350 h 22"/>
                  <a:gd name="T80" fmla="*/ 95250 w 102"/>
                  <a:gd name="T81" fmla="*/ 6350 h 22"/>
                  <a:gd name="T82" fmla="*/ 107950 w 102"/>
                  <a:gd name="T83" fmla="*/ 6350 h 22"/>
                  <a:gd name="T84" fmla="*/ 107950 w 102"/>
                  <a:gd name="T85" fmla="*/ 6350 h 22"/>
                  <a:gd name="T86" fmla="*/ 107950 w 102"/>
                  <a:gd name="T87" fmla="*/ 11113 h 22"/>
                  <a:gd name="T88" fmla="*/ 119063 w 102"/>
                  <a:gd name="T89" fmla="*/ 11113 h 22"/>
                  <a:gd name="T90" fmla="*/ 131763 w 102"/>
                  <a:gd name="T91" fmla="*/ 11113 h 22"/>
                  <a:gd name="T92" fmla="*/ 142875 w 102"/>
                  <a:gd name="T93" fmla="*/ 17463 h 22"/>
                  <a:gd name="T94" fmla="*/ 142875 w 102"/>
                  <a:gd name="T95" fmla="*/ 17463 h 22"/>
                  <a:gd name="T96" fmla="*/ 142875 w 102"/>
                  <a:gd name="T97" fmla="*/ 17463 h 22"/>
                  <a:gd name="T98" fmla="*/ 149225 w 102"/>
                  <a:gd name="T99" fmla="*/ 23813 h 22"/>
                  <a:gd name="T100" fmla="*/ 155575 w 102"/>
                  <a:gd name="T101" fmla="*/ 30163 h 22"/>
                  <a:gd name="T102" fmla="*/ 161925 w 102"/>
                  <a:gd name="T103" fmla="*/ 34925 h 22"/>
                  <a:gd name="T104" fmla="*/ 149225 w 102"/>
                  <a:gd name="T105" fmla="*/ 34925 h 22"/>
                  <a:gd name="T106" fmla="*/ 138113 w 102"/>
                  <a:gd name="T107" fmla="*/ 34925 h 22"/>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102" h="22">
                    <a:moveTo>
                      <a:pt x="87" y="22"/>
                    </a:moveTo>
                    <a:lnTo>
                      <a:pt x="83" y="22"/>
                    </a:lnTo>
                    <a:lnTo>
                      <a:pt x="79" y="22"/>
                    </a:lnTo>
                    <a:lnTo>
                      <a:pt x="75" y="22"/>
                    </a:lnTo>
                    <a:lnTo>
                      <a:pt x="75" y="19"/>
                    </a:lnTo>
                    <a:lnTo>
                      <a:pt x="72" y="19"/>
                    </a:lnTo>
                    <a:lnTo>
                      <a:pt x="68" y="19"/>
                    </a:lnTo>
                    <a:lnTo>
                      <a:pt x="64" y="19"/>
                    </a:lnTo>
                    <a:lnTo>
                      <a:pt x="57" y="15"/>
                    </a:lnTo>
                    <a:lnTo>
                      <a:pt x="53" y="15"/>
                    </a:lnTo>
                    <a:lnTo>
                      <a:pt x="49" y="15"/>
                    </a:lnTo>
                    <a:lnTo>
                      <a:pt x="45" y="15"/>
                    </a:lnTo>
                    <a:lnTo>
                      <a:pt x="45" y="19"/>
                    </a:lnTo>
                    <a:lnTo>
                      <a:pt x="45" y="15"/>
                    </a:lnTo>
                    <a:lnTo>
                      <a:pt x="42" y="15"/>
                    </a:lnTo>
                    <a:lnTo>
                      <a:pt x="45" y="15"/>
                    </a:lnTo>
                    <a:lnTo>
                      <a:pt x="42" y="15"/>
                    </a:lnTo>
                    <a:lnTo>
                      <a:pt x="38" y="15"/>
                    </a:lnTo>
                    <a:lnTo>
                      <a:pt x="34" y="15"/>
                    </a:lnTo>
                    <a:lnTo>
                      <a:pt x="30" y="15"/>
                    </a:lnTo>
                    <a:lnTo>
                      <a:pt x="27" y="15"/>
                    </a:lnTo>
                    <a:lnTo>
                      <a:pt x="27" y="19"/>
                    </a:lnTo>
                    <a:lnTo>
                      <a:pt x="23" y="19"/>
                    </a:lnTo>
                    <a:lnTo>
                      <a:pt x="23" y="15"/>
                    </a:lnTo>
                    <a:lnTo>
                      <a:pt x="19" y="15"/>
                    </a:lnTo>
                    <a:lnTo>
                      <a:pt x="15" y="15"/>
                    </a:lnTo>
                    <a:lnTo>
                      <a:pt x="12" y="15"/>
                    </a:lnTo>
                    <a:lnTo>
                      <a:pt x="8" y="15"/>
                    </a:lnTo>
                    <a:lnTo>
                      <a:pt x="8" y="11"/>
                    </a:lnTo>
                    <a:lnTo>
                      <a:pt x="12" y="11"/>
                    </a:lnTo>
                    <a:lnTo>
                      <a:pt x="15" y="11"/>
                    </a:lnTo>
                    <a:lnTo>
                      <a:pt x="19" y="11"/>
                    </a:lnTo>
                    <a:lnTo>
                      <a:pt x="23" y="11"/>
                    </a:lnTo>
                    <a:lnTo>
                      <a:pt x="27" y="11"/>
                    </a:lnTo>
                    <a:lnTo>
                      <a:pt x="30" y="11"/>
                    </a:lnTo>
                    <a:lnTo>
                      <a:pt x="34" y="11"/>
                    </a:lnTo>
                    <a:lnTo>
                      <a:pt x="30" y="11"/>
                    </a:lnTo>
                    <a:lnTo>
                      <a:pt x="27" y="11"/>
                    </a:lnTo>
                    <a:lnTo>
                      <a:pt x="23" y="11"/>
                    </a:lnTo>
                    <a:lnTo>
                      <a:pt x="27" y="11"/>
                    </a:lnTo>
                    <a:lnTo>
                      <a:pt x="30" y="11"/>
                    </a:lnTo>
                    <a:lnTo>
                      <a:pt x="34" y="7"/>
                    </a:lnTo>
                    <a:lnTo>
                      <a:pt x="34" y="11"/>
                    </a:lnTo>
                    <a:lnTo>
                      <a:pt x="34" y="7"/>
                    </a:lnTo>
                    <a:lnTo>
                      <a:pt x="30" y="7"/>
                    </a:lnTo>
                    <a:lnTo>
                      <a:pt x="27" y="7"/>
                    </a:lnTo>
                    <a:lnTo>
                      <a:pt x="30" y="7"/>
                    </a:lnTo>
                    <a:lnTo>
                      <a:pt x="27" y="7"/>
                    </a:lnTo>
                    <a:lnTo>
                      <a:pt x="23" y="7"/>
                    </a:lnTo>
                    <a:lnTo>
                      <a:pt x="19" y="7"/>
                    </a:lnTo>
                    <a:lnTo>
                      <a:pt x="23" y="7"/>
                    </a:lnTo>
                    <a:lnTo>
                      <a:pt x="27" y="7"/>
                    </a:lnTo>
                    <a:lnTo>
                      <a:pt x="23" y="7"/>
                    </a:lnTo>
                    <a:lnTo>
                      <a:pt x="23" y="4"/>
                    </a:lnTo>
                    <a:lnTo>
                      <a:pt x="19" y="4"/>
                    </a:lnTo>
                    <a:lnTo>
                      <a:pt x="15" y="7"/>
                    </a:lnTo>
                    <a:lnTo>
                      <a:pt x="12" y="7"/>
                    </a:lnTo>
                    <a:lnTo>
                      <a:pt x="8" y="7"/>
                    </a:lnTo>
                    <a:lnTo>
                      <a:pt x="12" y="7"/>
                    </a:lnTo>
                    <a:lnTo>
                      <a:pt x="12" y="4"/>
                    </a:lnTo>
                    <a:lnTo>
                      <a:pt x="8" y="4"/>
                    </a:lnTo>
                    <a:lnTo>
                      <a:pt x="4" y="4"/>
                    </a:lnTo>
                    <a:lnTo>
                      <a:pt x="0" y="4"/>
                    </a:lnTo>
                    <a:lnTo>
                      <a:pt x="0" y="0"/>
                    </a:lnTo>
                    <a:lnTo>
                      <a:pt x="4" y="0"/>
                    </a:lnTo>
                    <a:lnTo>
                      <a:pt x="8" y="0"/>
                    </a:lnTo>
                    <a:lnTo>
                      <a:pt x="12" y="0"/>
                    </a:lnTo>
                    <a:lnTo>
                      <a:pt x="15" y="0"/>
                    </a:lnTo>
                    <a:lnTo>
                      <a:pt x="23" y="0"/>
                    </a:lnTo>
                    <a:lnTo>
                      <a:pt x="27" y="0"/>
                    </a:lnTo>
                    <a:lnTo>
                      <a:pt x="30" y="0"/>
                    </a:lnTo>
                    <a:lnTo>
                      <a:pt x="34" y="0"/>
                    </a:lnTo>
                    <a:lnTo>
                      <a:pt x="38" y="0"/>
                    </a:lnTo>
                    <a:lnTo>
                      <a:pt x="42" y="0"/>
                    </a:lnTo>
                    <a:lnTo>
                      <a:pt x="42" y="4"/>
                    </a:lnTo>
                    <a:lnTo>
                      <a:pt x="45" y="4"/>
                    </a:lnTo>
                    <a:lnTo>
                      <a:pt x="45" y="7"/>
                    </a:lnTo>
                    <a:lnTo>
                      <a:pt x="49" y="7"/>
                    </a:lnTo>
                    <a:lnTo>
                      <a:pt x="49" y="4"/>
                    </a:lnTo>
                    <a:lnTo>
                      <a:pt x="53" y="4"/>
                    </a:lnTo>
                    <a:lnTo>
                      <a:pt x="57" y="4"/>
                    </a:lnTo>
                    <a:lnTo>
                      <a:pt x="60" y="4"/>
                    </a:lnTo>
                    <a:lnTo>
                      <a:pt x="64" y="4"/>
                    </a:lnTo>
                    <a:lnTo>
                      <a:pt x="68" y="4"/>
                    </a:lnTo>
                    <a:lnTo>
                      <a:pt x="68" y="7"/>
                    </a:lnTo>
                    <a:lnTo>
                      <a:pt x="68" y="4"/>
                    </a:lnTo>
                    <a:lnTo>
                      <a:pt x="72" y="7"/>
                    </a:lnTo>
                    <a:lnTo>
                      <a:pt x="68" y="7"/>
                    </a:lnTo>
                    <a:lnTo>
                      <a:pt x="72" y="7"/>
                    </a:lnTo>
                    <a:lnTo>
                      <a:pt x="75" y="7"/>
                    </a:lnTo>
                    <a:lnTo>
                      <a:pt x="79" y="7"/>
                    </a:lnTo>
                    <a:lnTo>
                      <a:pt x="83" y="7"/>
                    </a:lnTo>
                    <a:lnTo>
                      <a:pt x="87" y="7"/>
                    </a:lnTo>
                    <a:lnTo>
                      <a:pt x="90" y="11"/>
                    </a:lnTo>
                    <a:lnTo>
                      <a:pt x="87" y="11"/>
                    </a:lnTo>
                    <a:lnTo>
                      <a:pt x="90" y="11"/>
                    </a:lnTo>
                    <a:lnTo>
                      <a:pt x="94" y="11"/>
                    </a:lnTo>
                    <a:lnTo>
                      <a:pt x="90" y="11"/>
                    </a:lnTo>
                    <a:lnTo>
                      <a:pt x="90" y="15"/>
                    </a:lnTo>
                    <a:lnTo>
                      <a:pt x="94" y="15"/>
                    </a:lnTo>
                    <a:lnTo>
                      <a:pt x="94" y="19"/>
                    </a:lnTo>
                    <a:lnTo>
                      <a:pt x="98" y="19"/>
                    </a:lnTo>
                    <a:lnTo>
                      <a:pt x="102" y="19"/>
                    </a:lnTo>
                    <a:lnTo>
                      <a:pt x="102" y="22"/>
                    </a:lnTo>
                    <a:lnTo>
                      <a:pt x="98" y="22"/>
                    </a:lnTo>
                    <a:lnTo>
                      <a:pt x="94" y="22"/>
                    </a:lnTo>
                    <a:lnTo>
                      <a:pt x="90" y="22"/>
                    </a:lnTo>
                    <a:lnTo>
                      <a:pt x="87" y="22"/>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25" name="Freeform 2561"/>
              <p:cNvSpPr>
                <a:spLocks/>
              </p:cNvSpPr>
              <p:nvPr/>
            </p:nvSpPr>
            <p:spPr bwMode="auto">
              <a:xfrm>
                <a:off x="4548188" y="1685925"/>
                <a:ext cx="107950" cy="36513"/>
              </a:xfrm>
              <a:custGeom>
                <a:avLst/>
                <a:gdLst>
                  <a:gd name="T0" fmla="*/ 77788 w 68"/>
                  <a:gd name="T1" fmla="*/ 36513 h 23"/>
                  <a:gd name="T2" fmla="*/ 71438 w 68"/>
                  <a:gd name="T3" fmla="*/ 36513 h 23"/>
                  <a:gd name="T4" fmla="*/ 66675 w 68"/>
                  <a:gd name="T5" fmla="*/ 36513 h 23"/>
                  <a:gd name="T6" fmla="*/ 60325 w 68"/>
                  <a:gd name="T7" fmla="*/ 36513 h 23"/>
                  <a:gd name="T8" fmla="*/ 53975 w 68"/>
                  <a:gd name="T9" fmla="*/ 36513 h 23"/>
                  <a:gd name="T10" fmla="*/ 47625 w 68"/>
                  <a:gd name="T11" fmla="*/ 36513 h 23"/>
                  <a:gd name="T12" fmla="*/ 42863 w 68"/>
                  <a:gd name="T13" fmla="*/ 36513 h 23"/>
                  <a:gd name="T14" fmla="*/ 36513 w 68"/>
                  <a:gd name="T15" fmla="*/ 30163 h 23"/>
                  <a:gd name="T16" fmla="*/ 36513 w 68"/>
                  <a:gd name="T17" fmla="*/ 36513 h 23"/>
                  <a:gd name="T18" fmla="*/ 30163 w 68"/>
                  <a:gd name="T19" fmla="*/ 30163 h 23"/>
                  <a:gd name="T20" fmla="*/ 23813 w 68"/>
                  <a:gd name="T21" fmla="*/ 30163 h 23"/>
                  <a:gd name="T22" fmla="*/ 17463 w 68"/>
                  <a:gd name="T23" fmla="*/ 30163 h 23"/>
                  <a:gd name="T24" fmla="*/ 17463 w 68"/>
                  <a:gd name="T25" fmla="*/ 25400 h 23"/>
                  <a:gd name="T26" fmla="*/ 12700 w 68"/>
                  <a:gd name="T27" fmla="*/ 25400 h 23"/>
                  <a:gd name="T28" fmla="*/ 12700 w 68"/>
                  <a:gd name="T29" fmla="*/ 30163 h 23"/>
                  <a:gd name="T30" fmla="*/ 6350 w 68"/>
                  <a:gd name="T31" fmla="*/ 30163 h 23"/>
                  <a:gd name="T32" fmla="*/ 0 w 68"/>
                  <a:gd name="T33" fmla="*/ 30163 h 23"/>
                  <a:gd name="T34" fmla="*/ 0 w 68"/>
                  <a:gd name="T35" fmla="*/ 25400 h 23"/>
                  <a:gd name="T36" fmla="*/ 6350 w 68"/>
                  <a:gd name="T37" fmla="*/ 25400 h 23"/>
                  <a:gd name="T38" fmla="*/ 12700 w 68"/>
                  <a:gd name="T39" fmla="*/ 25400 h 23"/>
                  <a:gd name="T40" fmla="*/ 17463 w 68"/>
                  <a:gd name="T41" fmla="*/ 19050 h 23"/>
                  <a:gd name="T42" fmla="*/ 23813 w 68"/>
                  <a:gd name="T43" fmla="*/ 19050 h 23"/>
                  <a:gd name="T44" fmla="*/ 30163 w 68"/>
                  <a:gd name="T45" fmla="*/ 19050 h 23"/>
                  <a:gd name="T46" fmla="*/ 23813 w 68"/>
                  <a:gd name="T47" fmla="*/ 19050 h 23"/>
                  <a:gd name="T48" fmla="*/ 23813 w 68"/>
                  <a:gd name="T49" fmla="*/ 12700 h 23"/>
                  <a:gd name="T50" fmla="*/ 30163 w 68"/>
                  <a:gd name="T51" fmla="*/ 12700 h 23"/>
                  <a:gd name="T52" fmla="*/ 23813 w 68"/>
                  <a:gd name="T53" fmla="*/ 12700 h 23"/>
                  <a:gd name="T54" fmla="*/ 30163 w 68"/>
                  <a:gd name="T55" fmla="*/ 12700 h 23"/>
                  <a:gd name="T56" fmla="*/ 36513 w 68"/>
                  <a:gd name="T57" fmla="*/ 12700 h 23"/>
                  <a:gd name="T58" fmla="*/ 30163 w 68"/>
                  <a:gd name="T59" fmla="*/ 12700 h 23"/>
                  <a:gd name="T60" fmla="*/ 30163 w 68"/>
                  <a:gd name="T61" fmla="*/ 6350 h 23"/>
                  <a:gd name="T62" fmla="*/ 36513 w 68"/>
                  <a:gd name="T63" fmla="*/ 6350 h 23"/>
                  <a:gd name="T64" fmla="*/ 36513 w 68"/>
                  <a:gd name="T65" fmla="*/ 0 h 23"/>
                  <a:gd name="T66" fmla="*/ 42863 w 68"/>
                  <a:gd name="T67" fmla="*/ 0 h 23"/>
                  <a:gd name="T68" fmla="*/ 42863 w 68"/>
                  <a:gd name="T69" fmla="*/ 6350 h 23"/>
                  <a:gd name="T70" fmla="*/ 47625 w 68"/>
                  <a:gd name="T71" fmla="*/ 6350 h 23"/>
                  <a:gd name="T72" fmla="*/ 53975 w 68"/>
                  <a:gd name="T73" fmla="*/ 6350 h 23"/>
                  <a:gd name="T74" fmla="*/ 53975 w 68"/>
                  <a:gd name="T75" fmla="*/ 12700 h 23"/>
                  <a:gd name="T76" fmla="*/ 53975 w 68"/>
                  <a:gd name="T77" fmla="*/ 6350 h 23"/>
                  <a:gd name="T78" fmla="*/ 60325 w 68"/>
                  <a:gd name="T79" fmla="*/ 6350 h 23"/>
                  <a:gd name="T80" fmla="*/ 60325 w 68"/>
                  <a:gd name="T81" fmla="*/ 12700 h 23"/>
                  <a:gd name="T82" fmla="*/ 66675 w 68"/>
                  <a:gd name="T83" fmla="*/ 12700 h 23"/>
                  <a:gd name="T84" fmla="*/ 71438 w 68"/>
                  <a:gd name="T85" fmla="*/ 12700 h 23"/>
                  <a:gd name="T86" fmla="*/ 77788 w 68"/>
                  <a:gd name="T87" fmla="*/ 12700 h 23"/>
                  <a:gd name="T88" fmla="*/ 77788 w 68"/>
                  <a:gd name="T89" fmla="*/ 19050 h 23"/>
                  <a:gd name="T90" fmla="*/ 84138 w 68"/>
                  <a:gd name="T91" fmla="*/ 19050 h 23"/>
                  <a:gd name="T92" fmla="*/ 84138 w 68"/>
                  <a:gd name="T93" fmla="*/ 25400 h 23"/>
                  <a:gd name="T94" fmla="*/ 84138 w 68"/>
                  <a:gd name="T95" fmla="*/ 19050 h 23"/>
                  <a:gd name="T96" fmla="*/ 90488 w 68"/>
                  <a:gd name="T97" fmla="*/ 19050 h 23"/>
                  <a:gd name="T98" fmla="*/ 90488 w 68"/>
                  <a:gd name="T99" fmla="*/ 25400 h 23"/>
                  <a:gd name="T100" fmla="*/ 95250 w 68"/>
                  <a:gd name="T101" fmla="*/ 30163 h 23"/>
                  <a:gd name="T102" fmla="*/ 101600 w 68"/>
                  <a:gd name="T103" fmla="*/ 30163 h 23"/>
                  <a:gd name="T104" fmla="*/ 107950 w 68"/>
                  <a:gd name="T105" fmla="*/ 30163 h 23"/>
                  <a:gd name="T106" fmla="*/ 101600 w 68"/>
                  <a:gd name="T107" fmla="*/ 30163 h 23"/>
                  <a:gd name="T108" fmla="*/ 95250 w 68"/>
                  <a:gd name="T109" fmla="*/ 30163 h 23"/>
                  <a:gd name="T110" fmla="*/ 90488 w 68"/>
                  <a:gd name="T111" fmla="*/ 36513 h 23"/>
                  <a:gd name="T112" fmla="*/ 84138 w 68"/>
                  <a:gd name="T113" fmla="*/ 36513 h 23"/>
                  <a:gd name="T114" fmla="*/ 77788 w 68"/>
                  <a:gd name="T115" fmla="*/ 36513 h 2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68" h="23">
                    <a:moveTo>
                      <a:pt x="49" y="23"/>
                    </a:moveTo>
                    <a:lnTo>
                      <a:pt x="45" y="23"/>
                    </a:lnTo>
                    <a:lnTo>
                      <a:pt x="42" y="23"/>
                    </a:lnTo>
                    <a:lnTo>
                      <a:pt x="38" y="23"/>
                    </a:lnTo>
                    <a:lnTo>
                      <a:pt x="34" y="23"/>
                    </a:lnTo>
                    <a:lnTo>
                      <a:pt x="30" y="23"/>
                    </a:lnTo>
                    <a:lnTo>
                      <a:pt x="27" y="23"/>
                    </a:lnTo>
                    <a:lnTo>
                      <a:pt x="23" y="19"/>
                    </a:lnTo>
                    <a:lnTo>
                      <a:pt x="23" y="23"/>
                    </a:lnTo>
                    <a:lnTo>
                      <a:pt x="19" y="19"/>
                    </a:lnTo>
                    <a:lnTo>
                      <a:pt x="15" y="19"/>
                    </a:lnTo>
                    <a:lnTo>
                      <a:pt x="11" y="19"/>
                    </a:lnTo>
                    <a:lnTo>
                      <a:pt x="11" y="16"/>
                    </a:lnTo>
                    <a:lnTo>
                      <a:pt x="8" y="16"/>
                    </a:lnTo>
                    <a:lnTo>
                      <a:pt x="8" y="19"/>
                    </a:lnTo>
                    <a:lnTo>
                      <a:pt x="4" y="19"/>
                    </a:lnTo>
                    <a:lnTo>
                      <a:pt x="0" y="19"/>
                    </a:lnTo>
                    <a:lnTo>
                      <a:pt x="0" y="16"/>
                    </a:lnTo>
                    <a:lnTo>
                      <a:pt x="4" y="16"/>
                    </a:lnTo>
                    <a:lnTo>
                      <a:pt x="8" y="16"/>
                    </a:lnTo>
                    <a:lnTo>
                      <a:pt x="11" y="12"/>
                    </a:lnTo>
                    <a:lnTo>
                      <a:pt x="15" y="12"/>
                    </a:lnTo>
                    <a:lnTo>
                      <a:pt x="19" y="12"/>
                    </a:lnTo>
                    <a:lnTo>
                      <a:pt x="15" y="12"/>
                    </a:lnTo>
                    <a:lnTo>
                      <a:pt x="15" y="8"/>
                    </a:lnTo>
                    <a:lnTo>
                      <a:pt x="19" y="8"/>
                    </a:lnTo>
                    <a:lnTo>
                      <a:pt x="15" y="8"/>
                    </a:lnTo>
                    <a:lnTo>
                      <a:pt x="19" y="8"/>
                    </a:lnTo>
                    <a:lnTo>
                      <a:pt x="23" y="8"/>
                    </a:lnTo>
                    <a:lnTo>
                      <a:pt x="19" y="8"/>
                    </a:lnTo>
                    <a:lnTo>
                      <a:pt x="19" y="4"/>
                    </a:lnTo>
                    <a:lnTo>
                      <a:pt x="23" y="4"/>
                    </a:lnTo>
                    <a:lnTo>
                      <a:pt x="23" y="0"/>
                    </a:lnTo>
                    <a:lnTo>
                      <a:pt x="27" y="0"/>
                    </a:lnTo>
                    <a:lnTo>
                      <a:pt x="27" y="4"/>
                    </a:lnTo>
                    <a:lnTo>
                      <a:pt x="30" y="4"/>
                    </a:lnTo>
                    <a:lnTo>
                      <a:pt x="34" y="4"/>
                    </a:lnTo>
                    <a:lnTo>
                      <a:pt x="34" y="8"/>
                    </a:lnTo>
                    <a:lnTo>
                      <a:pt x="34" y="4"/>
                    </a:lnTo>
                    <a:lnTo>
                      <a:pt x="38" y="4"/>
                    </a:lnTo>
                    <a:lnTo>
                      <a:pt x="38" y="8"/>
                    </a:lnTo>
                    <a:lnTo>
                      <a:pt x="42" y="8"/>
                    </a:lnTo>
                    <a:lnTo>
                      <a:pt x="45" y="8"/>
                    </a:lnTo>
                    <a:lnTo>
                      <a:pt x="49" y="8"/>
                    </a:lnTo>
                    <a:lnTo>
                      <a:pt x="49" y="12"/>
                    </a:lnTo>
                    <a:lnTo>
                      <a:pt x="53" y="12"/>
                    </a:lnTo>
                    <a:lnTo>
                      <a:pt x="53" y="16"/>
                    </a:lnTo>
                    <a:lnTo>
                      <a:pt x="53" y="12"/>
                    </a:lnTo>
                    <a:lnTo>
                      <a:pt x="57" y="12"/>
                    </a:lnTo>
                    <a:lnTo>
                      <a:pt x="57" y="16"/>
                    </a:lnTo>
                    <a:lnTo>
                      <a:pt x="60" y="19"/>
                    </a:lnTo>
                    <a:lnTo>
                      <a:pt x="64" y="19"/>
                    </a:lnTo>
                    <a:lnTo>
                      <a:pt x="68" y="19"/>
                    </a:lnTo>
                    <a:lnTo>
                      <a:pt x="64" y="19"/>
                    </a:lnTo>
                    <a:lnTo>
                      <a:pt x="60" y="19"/>
                    </a:lnTo>
                    <a:lnTo>
                      <a:pt x="57" y="23"/>
                    </a:lnTo>
                    <a:lnTo>
                      <a:pt x="53" y="23"/>
                    </a:lnTo>
                    <a:lnTo>
                      <a:pt x="49" y="23"/>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26" name="Freeform 2562"/>
              <p:cNvSpPr>
                <a:spLocks/>
              </p:cNvSpPr>
              <p:nvPr/>
            </p:nvSpPr>
            <p:spPr bwMode="auto">
              <a:xfrm>
                <a:off x="5013325" y="1590675"/>
                <a:ext cx="119063" cy="30163"/>
              </a:xfrm>
              <a:custGeom>
                <a:avLst/>
                <a:gdLst>
                  <a:gd name="T0" fmla="*/ 36513 w 75"/>
                  <a:gd name="T1" fmla="*/ 30163 h 19"/>
                  <a:gd name="T2" fmla="*/ 36513 w 75"/>
                  <a:gd name="T3" fmla="*/ 23813 h 19"/>
                  <a:gd name="T4" fmla="*/ 30163 w 75"/>
                  <a:gd name="T5" fmla="*/ 23813 h 19"/>
                  <a:gd name="T6" fmla="*/ 23813 w 75"/>
                  <a:gd name="T7" fmla="*/ 23813 h 19"/>
                  <a:gd name="T8" fmla="*/ 19050 w 75"/>
                  <a:gd name="T9" fmla="*/ 23813 h 19"/>
                  <a:gd name="T10" fmla="*/ 19050 w 75"/>
                  <a:gd name="T11" fmla="*/ 19050 h 19"/>
                  <a:gd name="T12" fmla="*/ 19050 w 75"/>
                  <a:gd name="T13" fmla="*/ 12700 h 19"/>
                  <a:gd name="T14" fmla="*/ 12700 w 75"/>
                  <a:gd name="T15" fmla="*/ 12700 h 19"/>
                  <a:gd name="T16" fmla="*/ 6350 w 75"/>
                  <a:gd name="T17" fmla="*/ 12700 h 19"/>
                  <a:gd name="T18" fmla="*/ 0 w 75"/>
                  <a:gd name="T19" fmla="*/ 12700 h 19"/>
                  <a:gd name="T20" fmla="*/ 0 w 75"/>
                  <a:gd name="T21" fmla="*/ 6350 h 19"/>
                  <a:gd name="T22" fmla="*/ 0 w 75"/>
                  <a:gd name="T23" fmla="*/ 0 h 19"/>
                  <a:gd name="T24" fmla="*/ 6350 w 75"/>
                  <a:gd name="T25" fmla="*/ 0 h 19"/>
                  <a:gd name="T26" fmla="*/ 12700 w 75"/>
                  <a:gd name="T27" fmla="*/ 0 h 19"/>
                  <a:gd name="T28" fmla="*/ 19050 w 75"/>
                  <a:gd name="T29" fmla="*/ 0 h 19"/>
                  <a:gd name="T30" fmla="*/ 19050 w 75"/>
                  <a:gd name="T31" fmla="*/ 6350 h 19"/>
                  <a:gd name="T32" fmla="*/ 23813 w 75"/>
                  <a:gd name="T33" fmla="*/ 6350 h 19"/>
                  <a:gd name="T34" fmla="*/ 30163 w 75"/>
                  <a:gd name="T35" fmla="*/ 6350 h 19"/>
                  <a:gd name="T36" fmla="*/ 36513 w 75"/>
                  <a:gd name="T37" fmla="*/ 6350 h 19"/>
                  <a:gd name="T38" fmla="*/ 47625 w 75"/>
                  <a:gd name="T39" fmla="*/ 6350 h 19"/>
                  <a:gd name="T40" fmla="*/ 53975 w 75"/>
                  <a:gd name="T41" fmla="*/ 6350 h 19"/>
                  <a:gd name="T42" fmla="*/ 60325 w 75"/>
                  <a:gd name="T43" fmla="*/ 6350 h 19"/>
                  <a:gd name="T44" fmla="*/ 66675 w 75"/>
                  <a:gd name="T45" fmla="*/ 6350 h 19"/>
                  <a:gd name="T46" fmla="*/ 71438 w 75"/>
                  <a:gd name="T47" fmla="*/ 6350 h 19"/>
                  <a:gd name="T48" fmla="*/ 77788 w 75"/>
                  <a:gd name="T49" fmla="*/ 6350 h 19"/>
                  <a:gd name="T50" fmla="*/ 84138 w 75"/>
                  <a:gd name="T51" fmla="*/ 6350 h 19"/>
                  <a:gd name="T52" fmla="*/ 90488 w 75"/>
                  <a:gd name="T53" fmla="*/ 6350 h 19"/>
                  <a:gd name="T54" fmla="*/ 95250 w 75"/>
                  <a:gd name="T55" fmla="*/ 6350 h 19"/>
                  <a:gd name="T56" fmla="*/ 95250 w 75"/>
                  <a:gd name="T57" fmla="*/ 12700 h 19"/>
                  <a:gd name="T58" fmla="*/ 101600 w 75"/>
                  <a:gd name="T59" fmla="*/ 12700 h 19"/>
                  <a:gd name="T60" fmla="*/ 107950 w 75"/>
                  <a:gd name="T61" fmla="*/ 19050 h 19"/>
                  <a:gd name="T62" fmla="*/ 114300 w 75"/>
                  <a:gd name="T63" fmla="*/ 19050 h 19"/>
                  <a:gd name="T64" fmla="*/ 114300 w 75"/>
                  <a:gd name="T65" fmla="*/ 23813 h 19"/>
                  <a:gd name="T66" fmla="*/ 119063 w 75"/>
                  <a:gd name="T67" fmla="*/ 23813 h 19"/>
                  <a:gd name="T68" fmla="*/ 114300 w 75"/>
                  <a:gd name="T69" fmla="*/ 23813 h 19"/>
                  <a:gd name="T70" fmla="*/ 107950 w 75"/>
                  <a:gd name="T71" fmla="*/ 23813 h 19"/>
                  <a:gd name="T72" fmla="*/ 101600 w 75"/>
                  <a:gd name="T73" fmla="*/ 23813 h 19"/>
                  <a:gd name="T74" fmla="*/ 95250 w 75"/>
                  <a:gd name="T75" fmla="*/ 23813 h 19"/>
                  <a:gd name="T76" fmla="*/ 90488 w 75"/>
                  <a:gd name="T77" fmla="*/ 23813 h 19"/>
                  <a:gd name="T78" fmla="*/ 84138 w 75"/>
                  <a:gd name="T79" fmla="*/ 23813 h 19"/>
                  <a:gd name="T80" fmla="*/ 77788 w 75"/>
                  <a:gd name="T81" fmla="*/ 23813 h 19"/>
                  <a:gd name="T82" fmla="*/ 71438 w 75"/>
                  <a:gd name="T83" fmla="*/ 23813 h 19"/>
                  <a:gd name="T84" fmla="*/ 66675 w 75"/>
                  <a:gd name="T85" fmla="*/ 23813 h 19"/>
                  <a:gd name="T86" fmla="*/ 60325 w 75"/>
                  <a:gd name="T87" fmla="*/ 23813 h 19"/>
                  <a:gd name="T88" fmla="*/ 47625 w 75"/>
                  <a:gd name="T89" fmla="*/ 23813 h 19"/>
                  <a:gd name="T90" fmla="*/ 42863 w 75"/>
                  <a:gd name="T91" fmla="*/ 23813 h 19"/>
                  <a:gd name="T92" fmla="*/ 42863 w 75"/>
                  <a:gd name="T93" fmla="*/ 30163 h 19"/>
                  <a:gd name="T94" fmla="*/ 36513 w 75"/>
                  <a:gd name="T95" fmla="*/ 30163 h 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75" h="19">
                    <a:moveTo>
                      <a:pt x="23" y="19"/>
                    </a:moveTo>
                    <a:lnTo>
                      <a:pt x="23" y="15"/>
                    </a:lnTo>
                    <a:lnTo>
                      <a:pt x="19" y="15"/>
                    </a:lnTo>
                    <a:lnTo>
                      <a:pt x="15" y="15"/>
                    </a:lnTo>
                    <a:lnTo>
                      <a:pt x="12" y="15"/>
                    </a:lnTo>
                    <a:lnTo>
                      <a:pt x="12" y="12"/>
                    </a:lnTo>
                    <a:lnTo>
                      <a:pt x="12" y="8"/>
                    </a:lnTo>
                    <a:lnTo>
                      <a:pt x="8" y="8"/>
                    </a:lnTo>
                    <a:lnTo>
                      <a:pt x="4" y="8"/>
                    </a:lnTo>
                    <a:lnTo>
                      <a:pt x="0" y="8"/>
                    </a:lnTo>
                    <a:lnTo>
                      <a:pt x="0" y="4"/>
                    </a:lnTo>
                    <a:lnTo>
                      <a:pt x="0" y="0"/>
                    </a:lnTo>
                    <a:lnTo>
                      <a:pt x="4" y="0"/>
                    </a:lnTo>
                    <a:lnTo>
                      <a:pt x="8" y="0"/>
                    </a:lnTo>
                    <a:lnTo>
                      <a:pt x="12" y="0"/>
                    </a:lnTo>
                    <a:lnTo>
                      <a:pt x="12" y="4"/>
                    </a:lnTo>
                    <a:lnTo>
                      <a:pt x="15" y="4"/>
                    </a:lnTo>
                    <a:lnTo>
                      <a:pt x="19" y="4"/>
                    </a:lnTo>
                    <a:lnTo>
                      <a:pt x="23" y="4"/>
                    </a:lnTo>
                    <a:lnTo>
                      <a:pt x="30" y="4"/>
                    </a:lnTo>
                    <a:lnTo>
                      <a:pt x="34" y="4"/>
                    </a:lnTo>
                    <a:lnTo>
                      <a:pt x="38" y="4"/>
                    </a:lnTo>
                    <a:lnTo>
                      <a:pt x="42" y="4"/>
                    </a:lnTo>
                    <a:lnTo>
                      <a:pt x="45" y="4"/>
                    </a:lnTo>
                    <a:lnTo>
                      <a:pt x="49" y="4"/>
                    </a:lnTo>
                    <a:lnTo>
                      <a:pt x="53" y="4"/>
                    </a:lnTo>
                    <a:lnTo>
                      <a:pt x="57" y="4"/>
                    </a:lnTo>
                    <a:lnTo>
                      <a:pt x="60" y="4"/>
                    </a:lnTo>
                    <a:lnTo>
                      <a:pt x="60" y="8"/>
                    </a:lnTo>
                    <a:lnTo>
                      <a:pt x="64" y="8"/>
                    </a:lnTo>
                    <a:lnTo>
                      <a:pt x="68" y="12"/>
                    </a:lnTo>
                    <a:lnTo>
                      <a:pt x="72" y="12"/>
                    </a:lnTo>
                    <a:lnTo>
                      <a:pt x="72" y="15"/>
                    </a:lnTo>
                    <a:lnTo>
                      <a:pt x="75" y="15"/>
                    </a:lnTo>
                    <a:lnTo>
                      <a:pt x="72" y="15"/>
                    </a:lnTo>
                    <a:lnTo>
                      <a:pt x="68" y="15"/>
                    </a:lnTo>
                    <a:lnTo>
                      <a:pt x="64" y="15"/>
                    </a:lnTo>
                    <a:lnTo>
                      <a:pt x="60" y="15"/>
                    </a:lnTo>
                    <a:lnTo>
                      <a:pt x="57" y="15"/>
                    </a:lnTo>
                    <a:lnTo>
                      <a:pt x="53" y="15"/>
                    </a:lnTo>
                    <a:lnTo>
                      <a:pt x="49" y="15"/>
                    </a:lnTo>
                    <a:lnTo>
                      <a:pt x="45" y="15"/>
                    </a:lnTo>
                    <a:lnTo>
                      <a:pt x="42" y="15"/>
                    </a:lnTo>
                    <a:lnTo>
                      <a:pt x="38" y="15"/>
                    </a:lnTo>
                    <a:lnTo>
                      <a:pt x="30" y="15"/>
                    </a:lnTo>
                    <a:lnTo>
                      <a:pt x="27" y="15"/>
                    </a:lnTo>
                    <a:lnTo>
                      <a:pt x="27" y="19"/>
                    </a:lnTo>
                    <a:lnTo>
                      <a:pt x="23" y="19"/>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27" name="Freeform 2563"/>
              <p:cNvSpPr>
                <a:spLocks/>
              </p:cNvSpPr>
              <p:nvPr/>
            </p:nvSpPr>
            <p:spPr bwMode="auto">
              <a:xfrm>
                <a:off x="5103813" y="1728788"/>
                <a:ext cx="58737" cy="30162"/>
              </a:xfrm>
              <a:custGeom>
                <a:avLst/>
                <a:gdLst>
                  <a:gd name="T0" fmla="*/ 17462 w 37"/>
                  <a:gd name="T1" fmla="*/ 30162 h 19"/>
                  <a:gd name="T2" fmla="*/ 4762 w 37"/>
                  <a:gd name="T3" fmla="*/ 30162 h 19"/>
                  <a:gd name="T4" fmla="*/ 4762 w 37"/>
                  <a:gd name="T5" fmla="*/ 23812 h 19"/>
                  <a:gd name="T6" fmla="*/ 0 w 37"/>
                  <a:gd name="T7" fmla="*/ 23812 h 19"/>
                  <a:gd name="T8" fmla="*/ 0 w 37"/>
                  <a:gd name="T9" fmla="*/ 17462 h 19"/>
                  <a:gd name="T10" fmla="*/ 0 w 37"/>
                  <a:gd name="T11" fmla="*/ 11112 h 19"/>
                  <a:gd name="T12" fmla="*/ 11112 w 37"/>
                  <a:gd name="T13" fmla="*/ 6350 h 19"/>
                  <a:gd name="T14" fmla="*/ 11112 w 37"/>
                  <a:gd name="T15" fmla="*/ 0 h 19"/>
                  <a:gd name="T16" fmla="*/ 17462 w 37"/>
                  <a:gd name="T17" fmla="*/ 0 h 19"/>
                  <a:gd name="T18" fmla="*/ 23812 w 37"/>
                  <a:gd name="T19" fmla="*/ 0 h 19"/>
                  <a:gd name="T20" fmla="*/ 28575 w 37"/>
                  <a:gd name="T21" fmla="*/ 0 h 19"/>
                  <a:gd name="T22" fmla="*/ 34925 w 37"/>
                  <a:gd name="T23" fmla="*/ 0 h 19"/>
                  <a:gd name="T24" fmla="*/ 41275 w 37"/>
                  <a:gd name="T25" fmla="*/ 0 h 19"/>
                  <a:gd name="T26" fmla="*/ 47625 w 37"/>
                  <a:gd name="T27" fmla="*/ 0 h 19"/>
                  <a:gd name="T28" fmla="*/ 53975 w 37"/>
                  <a:gd name="T29" fmla="*/ 0 h 19"/>
                  <a:gd name="T30" fmla="*/ 58737 w 37"/>
                  <a:gd name="T31" fmla="*/ 6350 h 19"/>
                  <a:gd name="T32" fmla="*/ 53975 w 37"/>
                  <a:gd name="T33" fmla="*/ 6350 h 19"/>
                  <a:gd name="T34" fmla="*/ 53975 w 37"/>
                  <a:gd name="T35" fmla="*/ 11112 h 19"/>
                  <a:gd name="T36" fmla="*/ 58737 w 37"/>
                  <a:gd name="T37" fmla="*/ 17462 h 19"/>
                  <a:gd name="T38" fmla="*/ 53975 w 37"/>
                  <a:gd name="T39" fmla="*/ 17462 h 19"/>
                  <a:gd name="T40" fmla="*/ 53975 w 37"/>
                  <a:gd name="T41" fmla="*/ 23812 h 19"/>
                  <a:gd name="T42" fmla="*/ 47625 w 37"/>
                  <a:gd name="T43" fmla="*/ 23812 h 19"/>
                  <a:gd name="T44" fmla="*/ 41275 w 37"/>
                  <a:gd name="T45" fmla="*/ 23812 h 19"/>
                  <a:gd name="T46" fmla="*/ 34925 w 37"/>
                  <a:gd name="T47" fmla="*/ 23812 h 19"/>
                  <a:gd name="T48" fmla="*/ 28575 w 37"/>
                  <a:gd name="T49" fmla="*/ 23812 h 19"/>
                  <a:gd name="T50" fmla="*/ 23812 w 37"/>
                  <a:gd name="T51" fmla="*/ 23812 h 19"/>
                  <a:gd name="T52" fmla="*/ 17462 w 37"/>
                  <a:gd name="T53" fmla="*/ 30162 h 19"/>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37" h="19">
                    <a:moveTo>
                      <a:pt x="11" y="19"/>
                    </a:moveTo>
                    <a:lnTo>
                      <a:pt x="3" y="19"/>
                    </a:lnTo>
                    <a:lnTo>
                      <a:pt x="3" y="15"/>
                    </a:lnTo>
                    <a:lnTo>
                      <a:pt x="0" y="15"/>
                    </a:lnTo>
                    <a:lnTo>
                      <a:pt x="0" y="11"/>
                    </a:lnTo>
                    <a:lnTo>
                      <a:pt x="0" y="7"/>
                    </a:lnTo>
                    <a:lnTo>
                      <a:pt x="7" y="4"/>
                    </a:lnTo>
                    <a:lnTo>
                      <a:pt x="7" y="0"/>
                    </a:lnTo>
                    <a:lnTo>
                      <a:pt x="11" y="0"/>
                    </a:lnTo>
                    <a:lnTo>
                      <a:pt x="15" y="0"/>
                    </a:lnTo>
                    <a:lnTo>
                      <a:pt x="18" y="0"/>
                    </a:lnTo>
                    <a:lnTo>
                      <a:pt x="22" y="0"/>
                    </a:lnTo>
                    <a:lnTo>
                      <a:pt x="26" y="0"/>
                    </a:lnTo>
                    <a:lnTo>
                      <a:pt x="30" y="0"/>
                    </a:lnTo>
                    <a:lnTo>
                      <a:pt x="34" y="0"/>
                    </a:lnTo>
                    <a:lnTo>
                      <a:pt x="37" y="4"/>
                    </a:lnTo>
                    <a:lnTo>
                      <a:pt x="34" y="4"/>
                    </a:lnTo>
                    <a:lnTo>
                      <a:pt x="34" y="7"/>
                    </a:lnTo>
                    <a:lnTo>
                      <a:pt x="37" y="11"/>
                    </a:lnTo>
                    <a:lnTo>
                      <a:pt x="34" y="11"/>
                    </a:lnTo>
                    <a:lnTo>
                      <a:pt x="34" y="15"/>
                    </a:lnTo>
                    <a:lnTo>
                      <a:pt x="30" y="15"/>
                    </a:lnTo>
                    <a:lnTo>
                      <a:pt x="26" y="15"/>
                    </a:lnTo>
                    <a:lnTo>
                      <a:pt x="22" y="15"/>
                    </a:lnTo>
                    <a:lnTo>
                      <a:pt x="18" y="15"/>
                    </a:lnTo>
                    <a:lnTo>
                      <a:pt x="15" y="15"/>
                    </a:lnTo>
                    <a:lnTo>
                      <a:pt x="11" y="19"/>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28" name="Freeform 2564"/>
              <p:cNvSpPr>
                <a:spLocks/>
              </p:cNvSpPr>
              <p:nvPr/>
            </p:nvSpPr>
            <p:spPr bwMode="auto">
              <a:xfrm>
                <a:off x="4619625" y="1543050"/>
                <a:ext cx="84138" cy="30163"/>
              </a:xfrm>
              <a:custGeom>
                <a:avLst/>
                <a:gdLst>
                  <a:gd name="T0" fmla="*/ 53975 w 53"/>
                  <a:gd name="T1" fmla="*/ 30163 h 19"/>
                  <a:gd name="T2" fmla="*/ 47625 w 53"/>
                  <a:gd name="T3" fmla="*/ 30163 h 19"/>
                  <a:gd name="T4" fmla="*/ 42863 w 53"/>
                  <a:gd name="T5" fmla="*/ 23813 h 19"/>
                  <a:gd name="T6" fmla="*/ 36513 w 53"/>
                  <a:gd name="T7" fmla="*/ 23813 h 19"/>
                  <a:gd name="T8" fmla="*/ 30163 w 53"/>
                  <a:gd name="T9" fmla="*/ 23813 h 19"/>
                  <a:gd name="T10" fmla="*/ 23813 w 53"/>
                  <a:gd name="T11" fmla="*/ 23813 h 19"/>
                  <a:gd name="T12" fmla="*/ 19050 w 53"/>
                  <a:gd name="T13" fmla="*/ 23813 h 19"/>
                  <a:gd name="T14" fmla="*/ 12700 w 53"/>
                  <a:gd name="T15" fmla="*/ 19050 h 19"/>
                  <a:gd name="T16" fmla="*/ 19050 w 53"/>
                  <a:gd name="T17" fmla="*/ 19050 h 19"/>
                  <a:gd name="T18" fmla="*/ 12700 w 53"/>
                  <a:gd name="T19" fmla="*/ 19050 h 19"/>
                  <a:gd name="T20" fmla="*/ 6350 w 53"/>
                  <a:gd name="T21" fmla="*/ 19050 h 19"/>
                  <a:gd name="T22" fmla="*/ 0 w 53"/>
                  <a:gd name="T23" fmla="*/ 19050 h 19"/>
                  <a:gd name="T24" fmla="*/ 6350 w 53"/>
                  <a:gd name="T25" fmla="*/ 12700 h 19"/>
                  <a:gd name="T26" fmla="*/ 12700 w 53"/>
                  <a:gd name="T27" fmla="*/ 12700 h 19"/>
                  <a:gd name="T28" fmla="*/ 19050 w 53"/>
                  <a:gd name="T29" fmla="*/ 12700 h 19"/>
                  <a:gd name="T30" fmla="*/ 19050 w 53"/>
                  <a:gd name="T31" fmla="*/ 6350 h 19"/>
                  <a:gd name="T32" fmla="*/ 12700 w 53"/>
                  <a:gd name="T33" fmla="*/ 6350 h 19"/>
                  <a:gd name="T34" fmla="*/ 19050 w 53"/>
                  <a:gd name="T35" fmla="*/ 6350 h 19"/>
                  <a:gd name="T36" fmla="*/ 23813 w 53"/>
                  <a:gd name="T37" fmla="*/ 6350 h 19"/>
                  <a:gd name="T38" fmla="*/ 30163 w 53"/>
                  <a:gd name="T39" fmla="*/ 6350 h 19"/>
                  <a:gd name="T40" fmla="*/ 36513 w 53"/>
                  <a:gd name="T41" fmla="*/ 6350 h 19"/>
                  <a:gd name="T42" fmla="*/ 42863 w 53"/>
                  <a:gd name="T43" fmla="*/ 6350 h 19"/>
                  <a:gd name="T44" fmla="*/ 42863 w 53"/>
                  <a:gd name="T45" fmla="*/ 0 h 19"/>
                  <a:gd name="T46" fmla="*/ 47625 w 53"/>
                  <a:gd name="T47" fmla="*/ 0 h 19"/>
                  <a:gd name="T48" fmla="*/ 53975 w 53"/>
                  <a:gd name="T49" fmla="*/ 0 h 19"/>
                  <a:gd name="T50" fmla="*/ 53975 w 53"/>
                  <a:gd name="T51" fmla="*/ 6350 h 19"/>
                  <a:gd name="T52" fmla="*/ 60325 w 53"/>
                  <a:gd name="T53" fmla="*/ 6350 h 19"/>
                  <a:gd name="T54" fmla="*/ 66675 w 53"/>
                  <a:gd name="T55" fmla="*/ 6350 h 19"/>
                  <a:gd name="T56" fmla="*/ 71438 w 53"/>
                  <a:gd name="T57" fmla="*/ 6350 h 19"/>
                  <a:gd name="T58" fmla="*/ 71438 w 53"/>
                  <a:gd name="T59" fmla="*/ 12700 h 19"/>
                  <a:gd name="T60" fmla="*/ 77788 w 53"/>
                  <a:gd name="T61" fmla="*/ 12700 h 19"/>
                  <a:gd name="T62" fmla="*/ 77788 w 53"/>
                  <a:gd name="T63" fmla="*/ 19050 h 19"/>
                  <a:gd name="T64" fmla="*/ 84138 w 53"/>
                  <a:gd name="T65" fmla="*/ 19050 h 19"/>
                  <a:gd name="T66" fmla="*/ 84138 w 53"/>
                  <a:gd name="T67" fmla="*/ 23813 h 19"/>
                  <a:gd name="T68" fmla="*/ 77788 w 53"/>
                  <a:gd name="T69" fmla="*/ 23813 h 19"/>
                  <a:gd name="T70" fmla="*/ 71438 w 53"/>
                  <a:gd name="T71" fmla="*/ 30163 h 19"/>
                  <a:gd name="T72" fmla="*/ 66675 w 53"/>
                  <a:gd name="T73" fmla="*/ 30163 h 19"/>
                  <a:gd name="T74" fmla="*/ 60325 w 53"/>
                  <a:gd name="T75" fmla="*/ 30163 h 19"/>
                  <a:gd name="T76" fmla="*/ 53975 w 53"/>
                  <a:gd name="T77" fmla="*/ 30163 h 19"/>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53" h="19">
                    <a:moveTo>
                      <a:pt x="34" y="19"/>
                    </a:moveTo>
                    <a:lnTo>
                      <a:pt x="30" y="19"/>
                    </a:lnTo>
                    <a:lnTo>
                      <a:pt x="27" y="15"/>
                    </a:lnTo>
                    <a:lnTo>
                      <a:pt x="23" y="15"/>
                    </a:lnTo>
                    <a:lnTo>
                      <a:pt x="19" y="15"/>
                    </a:lnTo>
                    <a:lnTo>
                      <a:pt x="15" y="15"/>
                    </a:lnTo>
                    <a:lnTo>
                      <a:pt x="12" y="15"/>
                    </a:lnTo>
                    <a:lnTo>
                      <a:pt x="8" y="12"/>
                    </a:lnTo>
                    <a:lnTo>
                      <a:pt x="12" y="12"/>
                    </a:lnTo>
                    <a:lnTo>
                      <a:pt x="8" y="12"/>
                    </a:lnTo>
                    <a:lnTo>
                      <a:pt x="4" y="12"/>
                    </a:lnTo>
                    <a:lnTo>
                      <a:pt x="0" y="12"/>
                    </a:lnTo>
                    <a:lnTo>
                      <a:pt x="4" y="8"/>
                    </a:lnTo>
                    <a:lnTo>
                      <a:pt x="8" y="8"/>
                    </a:lnTo>
                    <a:lnTo>
                      <a:pt x="12" y="8"/>
                    </a:lnTo>
                    <a:lnTo>
                      <a:pt x="12" y="4"/>
                    </a:lnTo>
                    <a:lnTo>
                      <a:pt x="8" y="4"/>
                    </a:lnTo>
                    <a:lnTo>
                      <a:pt x="12" y="4"/>
                    </a:lnTo>
                    <a:lnTo>
                      <a:pt x="15" y="4"/>
                    </a:lnTo>
                    <a:lnTo>
                      <a:pt x="19" y="4"/>
                    </a:lnTo>
                    <a:lnTo>
                      <a:pt x="23" y="4"/>
                    </a:lnTo>
                    <a:lnTo>
                      <a:pt x="27" y="4"/>
                    </a:lnTo>
                    <a:lnTo>
                      <a:pt x="27" y="0"/>
                    </a:lnTo>
                    <a:lnTo>
                      <a:pt x="30" y="0"/>
                    </a:lnTo>
                    <a:lnTo>
                      <a:pt x="34" y="0"/>
                    </a:lnTo>
                    <a:lnTo>
                      <a:pt x="34" y="4"/>
                    </a:lnTo>
                    <a:lnTo>
                      <a:pt x="38" y="4"/>
                    </a:lnTo>
                    <a:lnTo>
                      <a:pt x="42" y="4"/>
                    </a:lnTo>
                    <a:lnTo>
                      <a:pt x="45" y="4"/>
                    </a:lnTo>
                    <a:lnTo>
                      <a:pt x="45" y="8"/>
                    </a:lnTo>
                    <a:lnTo>
                      <a:pt x="49" y="8"/>
                    </a:lnTo>
                    <a:lnTo>
                      <a:pt x="49" y="12"/>
                    </a:lnTo>
                    <a:lnTo>
                      <a:pt x="53" y="12"/>
                    </a:lnTo>
                    <a:lnTo>
                      <a:pt x="53" y="15"/>
                    </a:lnTo>
                    <a:lnTo>
                      <a:pt x="49" y="15"/>
                    </a:lnTo>
                    <a:lnTo>
                      <a:pt x="45" y="19"/>
                    </a:lnTo>
                    <a:lnTo>
                      <a:pt x="42" y="19"/>
                    </a:lnTo>
                    <a:lnTo>
                      <a:pt x="38" y="19"/>
                    </a:lnTo>
                    <a:lnTo>
                      <a:pt x="34" y="19"/>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29" name="Freeform 2565"/>
              <p:cNvSpPr>
                <a:spLocks/>
              </p:cNvSpPr>
              <p:nvPr/>
            </p:nvSpPr>
            <p:spPr bwMode="auto">
              <a:xfrm>
                <a:off x="5497513" y="2259013"/>
                <a:ext cx="41275" cy="36512"/>
              </a:xfrm>
              <a:custGeom>
                <a:avLst/>
                <a:gdLst>
                  <a:gd name="T0" fmla="*/ 11113 w 26"/>
                  <a:gd name="T1" fmla="*/ 36512 h 23"/>
                  <a:gd name="T2" fmla="*/ 4763 w 26"/>
                  <a:gd name="T3" fmla="*/ 36512 h 23"/>
                  <a:gd name="T4" fmla="*/ 0 w 26"/>
                  <a:gd name="T5" fmla="*/ 36512 h 23"/>
                  <a:gd name="T6" fmla="*/ 0 w 26"/>
                  <a:gd name="T7" fmla="*/ 30162 h 23"/>
                  <a:gd name="T8" fmla="*/ 0 w 26"/>
                  <a:gd name="T9" fmla="*/ 23812 h 23"/>
                  <a:gd name="T10" fmla="*/ 4763 w 26"/>
                  <a:gd name="T11" fmla="*/ 23812 h 23"/>
                  <a:gd name="T12" fmla="*/ 4763 w 26"/>
                  <a:gd name="T13" fmla="*/ 19050 h 23"/>
                  <a:gd name="T14" fmla="*/ 11113 w 26"/>
                  <a:gd name="T15" fmla="*/ 19050 h 23"/>
                  <a:gd name="T16" fmla="*/ 11113 w 26"/>
                  <a:gd name="T17" fmla="*/ 12700 h 23"/>
                  <a:gd name="T18" fmla="*/ 17463 w 26"/>
                  <a:gd name="T19" fmla="*/ 6350 h 23"/>
                  <a:gd name="T20" fmla="*/ 23813 w 26"/>
                  <a:gd name="T21" fmla="*/ 6350 h 23"/>
                  <a:gd name="T22" fmla="*/ 23813 w 26"/>
                  <a:gd name="T23" fmla="*/ 0 h 23"/>
                  <a:gd name="T24" fmla="*/ 28575 w 26"/>
                  <a:gd name="T25" fmla="*/ 0 h 23"/>
                  <a:gd name="T26" fmla="*/ 23813 w 26"/>
                  <a:gd name="T27" fmla="*/ 6350 h 23"/>
                  <a:gd name="T28" fmla="*/ 28575 w 26"/>
                  <a:gd name="T29" fmla="*/ 6350 h 23"/>
                  <a:gd name="T30" fmla="*/ 23813 w 26"/>
                  <a:gd name="T31" fmla="*/ 19050 h 23"/>
                  <a:gd name="T32" fmla="*/ 23813 w 26"/>
                  <a:gd name="T33" fmla="*/ 23812 h 23"/>
                  <a:gd name="T34" fmla="*/ 23813 w 26"/>
                  <a:gd name="T35" fmla="*/ 19050 h 23"/>
                  <a:gd name="T36" fmla="*/ 28575 w 26"/>
                  <a:gd name="T37" fmla="*/ 19050 h 23"/>
                  <a:gd name="T38" fmla="*/ 23813 w 26"/>
                  <a:gd name="T39" fmla="*/ 23812 h 23"/>
                  <a:gd name="T40" fmla="*/ 17463 w 26"/>
                  <a:gd name="T41" fmla="*/ 23812 h 23"/>
                  <a:gd name="T42" fmla="*/ 11113 w 26"/>
                  <a:gd name="T43" fmla="*/ 23812 h 23"/>
                  <a:gd name="T44" fmla="*/ 11113 w 26"/>
                  <a:gd name="T45" fmla="*/ 30162 h 23"/>
                  <a:gd name="T46" fmla="*/ 11113 w 26"/>
                  <a:gd name="T47" fmla="*/ 23812 h 23"/>
                  <a:gd name="T48" fmla="*/ 17463 w 26"/>
                  <a:gd name="T49" fmla="*/ 23812 h 23"/>
                  <a:gd name="T50" fmla="*/ 17463 w 26"/>
                  <a:gd name="T51" fmla="*/ 30162 h 23"/>
                  <a:gd name="T52" fmla="*/ 11113 w 26"/>
                  <a:gd name="T53" fmla="*/ 30162 h 23"/>
                  <a:gd name="T54" fmla="*/ 17463 w 26"/>
                  <a:gd name="T55" fmla="*/ 30162 h 23"/>
                  <a:gd name="T56" fmla="*/ 11113 w 26"/>
                  <a:gd name="T57" fmla="*/ 30162 h 23"/>
                  <a:gd name="T58" fmla="*/ 11113 w 26"/>
                  <a:gd name="T59" fmla="*/ 36512 h 23"/>
                  <a:gd name="T60" fmla="*/ 11113 w 26"/>
                  <a:gd name="T61" fmla="*/ 30162 h 23"/>
                  <a:gd name="T62" fmla="*/ 17463 w 26"/>
                  <a:gd name="T63" fmla="*/ 30162 h 23"/>
                  <a:gd name="T64" fmla="*/ 17463 w 26"/>
                  <a:gd name="T65" fmla="*/ 36512 h 23"/>
                  <a:gd name="T66" fmla="*/ 17463 w 26"/>
                  <a:gd name="T67" fmla="*/ 30162 h 23"/>
                  <a:gd name="T68" fmla="*/ 23813 w 26"/>
                  <a:gd name="T69" fmla="*/ 30162 h 23"/>
                  <a:gd name="T70" fmla="*/ 28575 w 26"/>
                  <a:gd name="T71" fmla="*/ 23812 h 23"/>
                  <a:gd name="T72" fmla="*/ 23813 w 26"/>
                  <a:gd name="T73" fmla="*/ 30162 h 23"/>
                  <a:gd name="T74" fmla="*/ 17463 w 26"/>
                  <a:gd name="T75" fmla="*/ 30162 h 23"/>
                  <a:gd name="T76" fmla="*/ 23813 w 26"/>
                  <a:gd name="T77" fmla="*/ 23812 h 23"/>
                  <a:gd name="T78" fmla="*/ 28575 w 26"/>
                  <a:gd name="T79" fmla="*/ 23812 h 23"/>
                  <a:gd name="T80" fmla="*/ 28575 w 26"/>
                  <a:gd name="T81" fmla="*/ 19050 h 23"/>
                  <a:gd name="T82" fmla="*/ 28575 w 26"/>
                  <a:gd name="T83" fmla="*/ 23812 h 23"/>
                  <a:gd name="T84" fmla="*/ 23813 w 26"/>
                  <a:gd name="T85" fmla="*/ 23812 h 23"/>
                  <a:gd name="T86" fmla="*/ 28575 w 26"/>
                  <a:gd name="T87" fmla="*/ 19050 h 23"/>
                  <a:gd name="T88" fmla="*/ 34925 w 26"/>
                  <a:gd name="T89" fmla="*/ 19050 h 23"/>
                  <a:gd name="T90" fmla="*/ 41275 w 26"/>
                  <a:gd name="T91" fmla="*/ 23812 h 23"/>
                  <a:gd name="T92" fmla="*/ 41275 w 26"/>
                  <a:gd name="T93" fmla="*/ 30162 h 23"/>
                  <a:gd name="T94" fmla="*/ 34925 w 26"/>
                  <a:gd name="T95" fmla="*/ 30162 h 23"/>
                  <a:gd name="T96" fmla="*/ 28575 w 26"/>
                  <a:gd name="T97" fmla="*/ 36512 h 23"/>
                  <a:gd name="T98" fmla="*/ 23813 w 26"/>
                  <a:gd name="T99" fmla="*/ 36512 h 23"/>
                  <a:gd name="T100" fmla="*/ 17463 w 26"/>
                  <a:gd name="T101" fmla="*/ 36512 h 23"/>
                  <a:gd name="T102" fmla="*/ 11113 w 26"/>
                  <a:gd name="T103" fmla="*/ 36512 h 23"/>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26" h="23">
                    <a:moveTo>
                      <a:pt x="7" y="23"/>
                    </a:moveTo>
                    <a:lnTo>
                      <a:pt x="3" y="23"/>
                    </a:lnTo>
                    <a:lnTo>
                      <a:pt x="0" y="23"/>
                    </a:lnTo>
                    <a:lnTo>
                      <a:pt x="0" y="19"/>
                    </a:lnTo>
                    <a:lnTo>
                      <a:pt x="0" y="15"/>
                    </a:lnTo>
                    <a:lnTo>
                      <a:pt x="3" y="15"/>
                    </a:lnTo>
                    <a:lnTo>
                      <a:pt x="3" y="12"/>
                    </a:lnTo>
                    <a:lnTo>
                      <a:pt x="7" y="12"/>
                    </a:lnTo>
                    <a:lnTo>
                      <a:pt x="7" y="8"/>
                    </a:lnTo>
                    <a:lnTo>
                      <a:pt x="11" y="4"/>
                    </a:lnTo>
                    <a:lnTo>
                      <a:pt x="15" y="4"/>
                    </a:lnTo>
                    <a:lnTo>
                      <a:pt x="15" y="0"/>
                    </a:lnTo>
                    <a:lnTo>
                      <a:pt x="18" y="0"/>
                    </a:lnTo>
                    <a:lnTo>
                      <a:pt x="15" y="4"/>
                    </a:lnTo>
                    <a:lnTo>
                      <a:pt x="18" y="4"/>
                    </a:lnTo>
                    <a:lnTo>
                      <a:pt x="15" y="12"/>
                    </a:lnTo>
                    <a:lnTo>
                      <a:pt x="15" y="15"/>
                    </a:lnTo>
                    <a:lnTo>
                      <a:pt x="15" y="12"/>
                    </a:lnTo>
                    <a:lnTo>
                      <a:pt x="18" y="12"/>
                    </a:lnTo>
                    <a:lnTo>
                      <a:pt x="15" y="15"/>
                    </a:lnTo>
                    <a:lnTo>
                      <a:pt x="11" y="15"/>
                    </a:lnTo>
                    <a:lnTo>
                      <a:pt x="7" y="15"/>
                    </a:lnTo>
                    <a:lnTo>
                      <a:pt x="7" y="19"/>
                    </a:lnTo>
                    <a:lnTo>
                      <a:pt x="7" y="15"/>
                    </a:lnTo>
                    <a:lnTo>
                      <a:pt x="11" y="15"/>
                    </a:lnTo>
                    <a:lnTo>
                      <a:pt x="11" y="19"/>
                    </a:lnTo>
                    <a:lnTo>
                      <a:pt x="7" y="19"/>
                    </a:lnTo>
                    <a:lnTo>
                      <a:pt x="11" y="19"/>
                    </a:lnTo>
                    <a:lnTo>
                      <a:pt x="7" y="19"/>
                    </a:lnTo>
                    <a:lnTo>
                      <a:pt x="7" y="23"/>
                    </a:lnTo>
                    <a:lnTo>
                      <a:pt x="7" y="19"/>
                    </a:lnTo>
                    <a:lnTo>
                      <a:pt x="11" y="19"/>
                    </a:lnTo>
                    <a:lnTo>
                      <a:pt x="11" y="23"/>
                    </a:lnTo>
                    <a:lnTo>
                      <a:pt x="11" y="19"/>
                    </a:lnTo>
                    <a:lnTo>
                      <a:pt x="15" y="19"/>
                    </a:lnTo>
                    <a:lnTo>
                      <a:pt x="18" y="15"/>
                    </a:lnTo>
                    <a:lnTo>
                      <a:pt x="15" y="19"/>
                    </a:lnTo>
                    <a:lnTo>
                      <a:pt x="11" y="19"/>
                    </a:lnTo>
                    <a:lnTo>
                      <a:pt x="15" y="15"/>
                    </a:lnTo>
                    <a:lnTo>
                      <a:pt x="18" y="15"/>
                    </a:lnTo>
                    <a:lnTo>
                      <a:pt x="18" y="12"/>
                    </a:lnTo>
                    <a:lnTo>
                      <a:pt x="18" y="15"/>
                    </a:lnTo>
                    <a:lnTo>
                      <a:pt x="15" y="15"/>
                    </a:lnTo>
                    <a:lnTo>
                      <a:pt x="18" y="12"/>
                    </a:lnTo>
                    <a:lnTo>
                      <a:pt x="22" y="12"/>
                    </a:lnTo>
                    <a:lnTo>
                      <a:pt x="26" y="15"/>
                    </a:lnTo>
                    <a:lnTo>
                      <a:pt x="26" y="19"/>
                    </a:lnTo>
                    <a:lnTo>
                      <a:pt x="22" y="19"/>
                    </a:lnTo>
                    <a:lnTo>
                      <a:pt x="18" y="23"/>
                    </a:lnTo>
                    <a:lnTo>
                      <a:pt x="15" y="23"/>
                    </a:lnTo>
                    <a:lnTo>
                      <a:pt x="11" y="23"/>
                    </a:lnTo>
                    <a:lnTo>
                      <a:pt x="7" y="23"/>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30" name="Freeform 2566"/>
              <p:cNvSpPr>
                <a:spLocks/>
              </p:cNvSpPr>
              <p:nvPr/>
            </p:nvSpPr>
            <p:spPr bwMode="auto">
              <a:xfrm>
                <a:off x="4578350" y="1465263"/>
                <a:ext cx="88900" cy="23812"/>
              </a:xfrm>
              <a:custGeom>
                <a:avLst/>
                <a:gdLst>
                  <a:gd name="T0" fmla="*/ 36513 w 56"/>
                  <a:gd name="T1" fmla="*/ 23812 h 15"/>
                  <a:gd name="T2" fmla="*/ 30163 w 56"/>
                  <a:gd name="T3" fmla="*/ 23812 h 15"/>
                  <a:gd name="T4" fmla="*/ 36513 w 56"/>
                  <a:gd name="T5" fmla="*/ 23812 h 15"/>
                  <a:gd name="T6" fmla="*/ 30163 w 56"/>
                  <a:gd name="T7" fmla="*/ 23812 h 15"/>
                  <a:gd name="T8" fmla="*/ 23813 w 56"/>
                  <a:gd name="T9" fmla="*/ 23812 h 15"/>
                  <a:gd name="T10" fmla="*/ 23813 w 56"/>
                  <a:gd name="T11" fmla="*/ 19050 h 15"/>
                  <a:gd name="T12" fmla="*/ 17463 w 56"/>
                  <a:gd name="T13" fmla="*/ 19050 h 15"/>
                  <a:gd name="T14" fmla="*/ 12700 w 56"/>
                  <a:gd name="T15" fmla="*/ 19050 h 15"/>
                  <a:gd name="T16" fmla="*/ 17463 w 56"/>
                  <a:gd name="T17" fmla="*/ 19050 h 15"/>
                  <a:gd name="T18" fmla="*/ 23813 w 56"/>
                  <a:gd name="T19" fmla="*/ 19050 h 15"/>
                  <a:gd name="T20" fmla="*/ 36513 w 56"/>
                  <a:gd name="T21" fmla="*/ 19050 h 15"/>
                  <a:gd name="T22" fmla="*/ 30163 w 56"/>
                  <a:gd name="T23" fmla="*/ 19050 h 15"/>
                  <a:gd name="T24" fmla="*/ 23813 w 56"/>
                  <a:gd name="T25" fmla="*/ 19050 h 15"/>
                  <a:gd name="T26" fmla="*/ 17463 w 56"/>
                  <a:gd name="T27" fmla="*/ 19050 h 15"/>
                  <a:gd name="T28" fmla="*/ 12700 w 56"/>
                  <a:gd name="T29" fmla="*/ 19050 h 15"/>
                  <a:gd name="T30" fmla="*/ 12700 w 56"/>
                  <a:gd name="T31" fmla="*/ 12700 h 15"/>
                  <a:gd name="T32" fmla="*/ 6350 w 56"/>
                  <a:gd name="T33" fmla="*/ 12700 h 15"/>
                  <a:gd name="T34" fmla="*/ 0 w 56"/>
                  <a:gd name="T35" fmla="*/ 12700 h 15"/>
                  <a:gd name="T36" fmla="*/ 0 w 56"/>
                  <a:gd name="T37" fmla="*/ 6350 h 15"/>
                  <a:gd name="T38" fmla="*/ 6350 w 56"/>
                  <a:gd name="T39" fmla="*/ 6350 h 15"/>
                  <a:gd name="T40" fmla="*/ 0 w 56"/>
                  <a:gd name="T41" fmla="*/ 6350 h 15"/>
                  <a:gd name="T42" fmla="*/ 0 w 56"/>
                  <a:gd name="T43" fmla="*/ 0 h 15"/>
                  <a:gd name="T44" fmla="*/ 6350 w 56"/>
                  <a:gd name="T45" fmla="*/ 0 h 15"/>
                  <a:gd name="T46" fmla="*/ 12700 w 56"/>
                  <a:gd name="T47" fmla="*/ 0 h 15"/>
                  <a:gd name="T48" fmla="*/ 17463 w 56"/>
                  <a:gd name="T49" fmla="*/ 0 h 15"/>
                  <a:gd name="T50" fmla="*/ 23813 w 56"/>
                  <a:gd name="T51" fmla="*/ 0 h 15"/>
                  <a:gd name="T52" fmla="*/ 30163 w 56"/>
                  <a:gd name="T53" fmla="*/ 0 h 15"/>
                  <a:gd name="T54" fmla="*/ 36513 w 56"/>
                  <a:gd name="T55" fmla="*/ 0 h 15"/>
                  <a:gd name="T56" fmla="*/ 36513 w 56"/>
                  <a:gd name="T57" fmla="*/ 6350 h 15"/>
                  <a:gd name="T58" fmla="*/ 41275 w 56"/>
                  <a:gd name="T59" fmla="*/ 6350 h 15"/>
                  <a:gd name="T60" fmla="*/ 47625 w 56"/>
                  <a:gd name="T61" fmla="*/ 6350 h 15"/>
                  <a:gd name="T62" fmla="*/ 53975 w 56"/>
                  <a:gd name="T63" fmla="*/ 6350 h 15"/>
                  <a:gd name="T64" fmla="*/ 60325 w 56"/>
                  <a:gd name="T65" fmla="*/ 6350 h 15"/>
                  <a:gd name="T66" fmla="*/ 65088 w 56"/>
                  <a:gd name="T67" fmla="*/ 6350 h 15"/>
                  <a:gd name="T68" fmla="*/ 71438 w 56"/>
                  <a:gd name="T69" fmla="*/ 6350 h 15"/>
                  <a:gd name="T70" fmla="*/ 77788 w 56"/>
                  <a:gd name="T71" fmla="*/ 12700 h 15"/>
                  <a:gd name="T72" fmla="*/ 84138 w 56"/>
                  <a:gd name="T73" fmla="*/ 12700 h 15"/>
                  <a:gd name="T74" fmla="*/ 88900 w 56"/>
                  <a:gd name="T75" fmla="*/ 12700 h 15"/>
                  <a:gd name="T76" fmla="*/ 84138 w 56"/>
                  <a:gd name="T77" fmla="*/ 12700 h 15"/>
                  <a:gd name="T78" fmla="*/ 71438 w 56"/>
                  <a:gd name="T79" fmla="*/ 12700 h 15"/>
                  <a:gd name="T80" fmla="*/ 71438 w 56"/>
                  <a:gd name="T81" fmla="*/ 19050 h 15"/>
                  <a:gd name="T82" fmla="*/ 77788 w 56"/>
                  <a:gd name="T83" fmla="*/ 19050 h 15"/>
                  <a:gd name="T84" fmla="*/ 84138 w 56"/>
                  <a:gd name="T85" fmla="*/ 19050 h 15"/>
                  <a:gd name="T86" fmla="*/ 84138 w 56"/>
                  <a:gd name="T87" fmla="*/ 23812 h 15"/>
                  <a:gd name="T88" fmla="*/ 77788 w 56"/>
                  <a:gd name="T89" fmla="*/ 23812 h 15"/>
                  <a:gd name="T90" fmla="*/ 71438 w 56"/>
                  <a:gd name="T91" fmla="*/ 23812 h 15"/>
                  <a:gd name="T92" fmla="*/ 65088 w 56"/>
                  <a:gd name="T93" fmla="*/ 23812 h 15"/>
                  <a:gd name="T94" fmla="*/ 60325 w 56"/>
                  <a:gd name="T95" fmla="*/ 23812 h 15"/>
                  <a:gd name="T96" fmla="*/ 53975 w 56"/>
                  <a:gd name="T97" fmla="*/ 23812 h 15"/>
                  <a:gd name="T98" fmla="*/ 47625 w 56"/>
                  <a:gd name="T99" fmla="*/ 23812 h 15"/>
                  <a:gd name="T100" fmla="*/ 41275 w 56"/>
                  <a:gd name="T101" fmla="*/ 23812 h 15"/>
                  <a:gd name="T102" fmla="*/ 47625 w 56"/>
                  <a:gd name="T103" fmla="*/ 23812 h 15"/>
                  <a:gd name="T104" fmla="*/ 41275 w 56"/>
                  <a:gd name="T105" fmla="*/ 23812 h 15"/>
                  <a:gd name="T106" fmla="*/ 36513 w 56"/>
                  <a:gd name="T107" fmla="*/ 23812 h 15"/>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56" h="15">
                    <a:moveTo>
                      <a:pt x="23" y="15"/>
                    </a:moveTo>
                    <a:lnTo>
                      <a:pt x="19" y="15"/>
                    </a:lnTo>
                    <a:lnTo>
                      <a:pt x="23" y="15"/>
                    </a:lnTo>
                    <a:lnTo>
                      <a:pt x="19" y="15"/>
                    </a:lnTo>
                    <a:lnTo>
                      <a:pt x="15" y="15"/>
                    </a:lnTo>
                    <a:lnTo>
                      <a:pt x="15" y="12"/>
                    </a:lnTo>
                    <a:lnTo>
                      <a:pt x="11" y="12"/>
                    </a:lnTo>
                    <a:lnTo>
                      <a:pt x="8" y="12"/>
                    </a:lnTo>
                    <a:lnTo>
                      <a:pt x="11" y="12"/>
                    </a:lnTo>
                    <a:lnTo>
                      <a:pt x="15" y="12"/>
                    </a:lnTo>
                    <a:lnTo>
                      <a:pt x="23" y="12"/>
                    </a:lnTo>
                    <a:lnTo>
                      <a:pt x="19" y="12"/>
                    </a:lnTo>
                    <a:lnTo>
                      <a:pt x="15" y="12"/>
                    </a:lnTo>
                    <a:lnTo>
                      <a:pt x="11" y="12"/>
                    </a:lnTo>
                    <a:lnTo>
                      <a:pt x="8" y="12"/>
                    </a:lnTo>
                    <a:lnTo>
                      <a:pt x="8" y="8"/>
                    </a:lnTo>
                    <a:lnTo>
                      <a:pt x="4" y="8"/>
                    </a:lnTo>
                    <a:lnTo>
                      <a:pt x="0" y="8"/>
                    </a:lnTo>
                    <a:lnTo>
                      <a:pt x="0" y="4"/>
                    </a:lnTo>
                    <a:lnTo>
                      <a:pt x="4" y="4"/>
                    </a:lnTo>
                    <a:lnTo>
                      <a:pt x="0" y="4"/>
                    </a:lnTo>
                    <a:lnTo>
                      <a:pt x="0" y="0"/>
                    </a:lnTo>
                    <a:lnTo>
                      <a:pt x="4" y="0"/>
                    </a:lnTo>
                    <a:lnTo>
                      <a:pt x="8" y="0"/>
                    </a:lnTo>
                    <a:lnTo>
                      <a:pt x="11" y="0"/>
                    </a:lnTo>
                    <a:lnTo>
                      <a:pt x="15" y="0"/>
                    </a:lnTo>
                    <a:lnTo>
                      <a:pt x="19" y="0"/>
                    </a:lnTo>
                    <a:lnTo>
                      <a:pt x="23" y="0"/>
                    </a:lnTo>
                    <a:lnTo>
                      <a:pt x="23" y="4"/>
                    </a:lnTo>
                    <a:lnTo>
                      <a:pt x="26" y="4"/>
                    </a:lnTo>
                    <a:lnTo>
                      <a:pt x="30" y="4"/>
                    </a:lnTo>
                    <a:lnTo>
                      <a:pt x="34" y="4"/>
                    </a:lnTo>
                    <a:lnTo>
                      <a:pt x="38" y="4"/>
                    </a:lnTo>
                    <a:lnTo>
                      <a:pt x="41" y="4"/>
                    </a:lnTo>
                    <a:lnTo>
                      <a:pt x="45" y="4"/>
                    </a:lnTo>
                    <a:lnTo>
                      <a:pt x="49" y="8"/>
                    </a:lnTo>
                    <a:lnTo>
                      <a:pt x="53" y="8"/>
                    </a:lnTo>
                    <a:lnTo>
                      <a:pt x="56" y="8"/>
                    </a:lnTo>
                    <a:lnTo>
                      <a:pt x="53" y="8"/>
                    </a:lnTo>
                    <a:lnTo>
                      <a:pt x="45" y="8"/>
                    </a:lnTo>
                    <a:lnTo>
                      <a:pt x="45" y="12"/>
                    </a:lnTo>
                    <a:lnTo>
                      <a:pt x="49" y="12"/>
                    </a:lnTo>
                    <a:lnTo>
                      <a:pt x="53" y="12"/>
                    </a:lnTo>
                    <a:lnTo>
                      <a:pt x="53" y="15"/>
                    </a:lnTo>
                    <a:lnTo>
                      <a:pt x="49" y="15"/>
                    </a:lnTo>
                    <a:lnTo>
                      <a:pt x="45" y="15"/>
                    </a:lnTo>
                    <a:lnTo>
                      <a:pt x="41" y="15"/>
                    </a:lnTo>
                    <a:lnTo>
                      <a:pt x="38" y="15"/>
                    </a:lnTo>
                    <a:lnTo>
                      <a:pt x="34" y="15"/>
                    </a:lnTo>
                    <a:lnTo>
                      <a:pt x="30" y="15"/>
                    </a:lnTo>
                    <a:lnTo>
                      <a:pt x="26" y="15"/>
                    </a:lnTo>
                    <a:lnTo>
                      <a:pt x="30" y="15"/>
                    </a:lnTo>
                    <a:lnTo>
                      <a:pt x="26" y="15"/>
                    </a:lnTo>
                    <a:lnTo>
                      <a:pt x="23" y="15"/>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31" name="Freeform 2567"/>
              <p:cNvSpPr>
                <a:spLocks/>
              </p:cNvSpPr>
              <p:nvPr/>
            </p:nvSpPr>
            <p:spPr bwMode="auto">
              <a:xfrm>
                <a:off x="4202113" y="1484313"/>
                <a:ext cx="95250" cy="17462"/>
              </a:xfrm>
              <a:custGeom>
                <a:avLst/>
                <a:gdLst>
                  <a:gd name="T0" fmla="*/ 36513 w 60"/>
                  <a:gd name="T1" fmla="*/ 17462 h 11"/>
                  <a:gd name="T2" fmla="*/ 30163 w 60"/>
                  <a:gd name="T3" fmla="*/ 17462 h 11"/>
                  <a:gd name="T4" fmla="*/ 23813 w 60"/>
                  <a:gd name="T5" fmla="*/ 17462 h 11"/>
                  <a:gd name="T6" fmla="*/ 19050 w 60"/>
                  <a:gd name="T7" fmla="*/ 17462 h 11"/>
                  <a:gd name="T8" fmla="*/ 12700 w 60"/>
                  <a:gd name="T9" fmla="*/ 17462 h 11"/>
                  <a:gd name="T10" fmla="*/ 6350 w 60"/>
                  <a:gd name="T11" fmla="*/ 17462 h 11"/>
                  <a:gd name="T12" fmla="*/ 6350 w 60"/>
                  <a:gd name="T13" fmla="*/ 11112 h 11"/>
                  <a:gd name="T14" fmla="*/ 0 w 60"/>
                  <a:gd name="T15" fmla="*/ 4762 h 11"/>
                  <a:gd name="T16" fmla="*/ 6350 w 60"/>
                  <a:gd name="T17" fmla="*/ 4762 h 11"/>
                  <a:gd name="T18" fmla="*/ 12700 w 60"/>
                  <a:gd name="T19" fmla="*/ 4762 h 11"/>
                  <a:gd name="T20" fmla="*/ 19050 w 60"/>
                  <a:gd name="T21" fmla="*/ 4762 h 11"/>
                  <a:gd name="T22" fmla="*/ 23813 w 60"/>
                  <a:gd name="T23" fmla="*/ 4762 h 11"/>
                  <a:gd name="T24" fmla="*/ 30163 w 60"/>
                  <a:gd name="T25" fmla="*/ 0 h 11"/>
                  <a:gd name="T26" fmla="*/ 36513 w 60"/>
                  <a:gd name="T27" fmla="*/ 0 h 11"/>
                  <a:gd name="T28" fmla="*/ 42863 w 60"/>
                  <a:gd name="T29" fmla="*/ 0 h 11"/>
                  <a:gd name="T30" fmla="*/ 53975 w 60"/>
                  <a:gd name="T31" fmla="*/ 0 h 11"/>
                  <a:gd name="T32" fmla="*/ 60325 w 60"/>
                  <a:gd name="T33" fmla="*/ 0 h 11"/>
                  <a:gd name="T34" fmla="*/ 66675 w 60"/>
                  <a:gd name="T35" fmla="*/ 0 h 11"/>
                  <a:gd name="T36" fmla="*/ 71438 w 60"/>
                  <a:gd name="T37" fmla="*/ 0 h 11"/>
                  <a:gd name="T38" fmla="*/ 77788 w 60"/>
                  <a:gd name="T39" fmla="*/ 0 h 11"/>
                  <a:gd name="T40" fmla="*/ 84138 w 60"/>
                  <a:gd name="T41" fmla="*/ 0 h 11"/>
                  <a:gd name="T42" fmla="*/ 90488 w 60"/>
                  <a:gd name="T43" fmla="*/ 0 h 11"/>
                  <a:gd name="T44" fmla="*/ 95250 w 60"/>
                  <a:gd name="T45" fmla="*/ 0 h 11"/>
                  <a:gd name="T46" fmla="*/ 95250 w 60"/>
                  <a:gd name="T47" fmla="*/ 4762 h 11"/>
                  <a:gd name="T48" fmla="*/ 90488 w 60"/>
                  <a:gd name="T49" fmla="*/ 4762 h 11"/>
                  <a:gd name="T50" fmla="*/ 84138 w 60"/>
                  <a:gd name="T51" fmla="*/ 4762 h 11"/>
                  <a:gd name="T52" fmla="*/ 77788 w 60"/>
                  <a:gd name="T53" fmla="*/ 4762 h 11"/>
                  <a:gd name="T54" fmla="*/ 71438 w 60"/>
                  <a:gd name="T55" fmla="*/ 4762 h 11"/>
                  <a:gd name="T56" fmla="*/ 66675 w 60"/>
                  <a:gd name="T57" fmla="*/ 4762 h 11"/>
                  <a:gd name="T58" fmla="*/ 60325 w 60"/>
                  <a:gd name="T59" fmla="*/ 4762 h 11"/>
                  <a:gd name="T60" fmla="*/ 66675 w 60"/>
                  <a:gd name="T61" fmla="*/ 4762 h 11"/>
                  <a:gd name="T62" fmla="*/ 66675 w 60"/>
                  <a:gd name="T63" fmla="*/ 11112 h 11"/>
                  <a:gd name="T64" fmla="*/ 71438 w 60"/>
                  <a:gd name="T65" fmla="*/ 11112 h 11"/>
                  <a:gd name="T66" fmla="*/ 71438 w 60"/>
                  <a:gd name="T67" fmla="*/ 4762 h 11"/>
                  <a:gd name="T68" fmla="*/ 77788 w 60"/>
                  <a:gd name="T69" fmla="*/ 4762 h 11"/>
                  <a:gd name="T70" fmla="*/ 84138 w 60"/>
                  <a:gd name="T71" fmla="*/ 4762 h 11"/>
                  <a:gd name="T72" fmla="*/ 84138 w 60"/>
                  <a:gd name="T73" fmla="*/ 11112 h 11"/>
                  <a:gd name="T74" fmla="*/ 77788 w 60"/>
                  <a:gd name="T75" fmla="*/ 17462 h 11"/>
                  <a:gd name="T76" fmla="*/ 71438 w 60"/>
                  <a:gd name="T77" fmla="*/ 17462 h 11"/>
                  <a:gd name="T78" fmla="*/ 66675 w 60"/>
                  <a:gd name="T79" fmla="*/ 17462 h 11"/>
                  <a:gd name="T80" fmla="*/ 60325 w 60"/>
                  <a:gd name="T81" fmla="*/ 17462 h 11"/>
                  <a:gd name="T82" fmla="*/ 53975 w 60"/>
                  <a:gd name="T83" fmla="*/ 17462 h 11"/>
                  <a:gd name="T84" fmla="*/ 47625 w 60"/>
                  <a:gd name="T85" fmla="*/ 17462 h 11"/>
                  <a:gd name="T86" fmla="*/ 42863 w 60"/>
                  <a:gd name="T87" fmla="*/ 17462 h 11"/>
                  <a:gd name="T88" fmla="*/ 36513 w 60"/>
                  <a:gd name="T89" fmla="*/ 17462 h 11"/>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60" h="11">
                    <a:moveTo>
                      <a:pt x="23" y="11"/>
                    </a:moveTo>
                    <a:lnTo>
                      <a:pt x="19" y="11"/>
                    </a:lnTo>
                    <a:lnTo>
                      <a:pt x="15" y="11"/>
                    </a:lnTo>
                    <a:lnTo>
                      <a:pt x="12" y="11"/>
                    </a:lnTo>
                    <a:lnTo>
                      <a:pt x="8" y="11"/>
                    </a:lnTo>
                    <a:lnTo>
                      <a:pt x="4" y="11"/>
                    </a:lnTo>
                    <a:lnTo>
                      <a:pt x="4" y="7"/>
                    </a:lnTo>
                    <a:lnTo>
                      <a:pt x="0" y="3"/>
                    </a:lnTo>
                    <a:lnTo>
                      <a:pt x="4" y="3"/>
                    </a:lnTo>
                    <a:lnTo>
                      <a:pt x="8" y="3"/>
                    </a:lnTo>
                    <a:lnTo>
                      <a:pt x="12" y="3"/>
                    </a:lnTo>
                    <a:lnTo>
                      <a:pt x="15" y="3"/>
                    </a:lnTo>
                    <a:lnTo>
                      <a:pt x="19" y="0"/>
                    </a:lnTo>
                    <a:lnTo>
                      <a:pt x="23" y="0"/>
                    </a:lnTo>
                    <a:lnTo>
                      <a:pt x="27" y="0"/>
                    </a:lnTo>
                    <a:lnTo>
                      <a:pt x="34" y="0"/>
                    </a:lnTo>
                    <a:lnTo>
                      <a:pt x="38" y="0"/>
                    </a:lnTo>
                    <a:lnTo>
                      <a:pt x="42" y="0"/>
                    </a:lnTo>
                    <a:lnTo>
                      <a:pt x="45" y="0"/>
                    </a:lnTo>
                    <a:lnTo>
                      <a:pt x="49" y="0"/>
                    </a:lnTo>
                    <a:lnTo>
                      <a:pt x="53" y="0"/>
                    </a:lnTo>
                    <a:lnTo>
                      <a:pt x="57" y="0"/>
                    </a:lnTo>
                    <a:lnTo>
                      <a:pt x="60" y="0"/>
                    </a:lnTo>
                    <a:lnTo>
                      <a:pt x="60" y="3"/>
                    </a:lnTo>
                    <a:lnTo>
                      <a:pt x="57" y="3"/>
                    </a:lnTo>
                    <a:lnTo>
                      <a:pt x="53" y="3"/>
                    </a:lnTo>
                    <a:lnTo>
                      <a:pt x="49" y="3"/>
                    </a:lnTo>
                    <a:lnTo>
                      <a:pt x="45" y="3"/>
                    </a:lnTo>
                    <a:lnTo>
                      <a:pt x="42" y="3"/>
                    </a:lnTo>
                    <a:lnTo>
                      <a:pt x="38" y="3"/>
                    </a:lnTo>
                    <a:lnTo>
                      <a:pt x="42" y="3"/>
                    </a:lnTo>
                    <a:lnTo>
                      <a:pt x="42" y="7"/>
                    </a:lnTo>
                    <a:lnTo>
                      <a:pt x="45" y="7"/>
                    </a:lnTo>
                    <a:lnTo>
                      <a:pt x="45" y="3"/>
                    </a:lnTo>
                    <a:lnTo>
                      <a:pt x="49" y="3"/>
                    </a:lnTo>
                    <a:lnTo>
                      <a:pt x="53" y="3"/>
                    </a:lnTo>
                    <a:lnTo>
                      <a:pt x="53" y="7"/>
                    </a:lnTo>
                    <a:lnTo>
                      <a:pt x="49" y="11"/>
                    </a:lnTo>
                    <a:lnTo>
                      <a:pt x="45" y="11"/>
                    </a:lnTo>
                    <a:lnTo>
                      <a:pt x="42" y="11"/>
                    </a:lnTo>
                    <a:lnTo>
                      <a:pt x="38" y="11"/>
                    </a:lnTo>
                    <a:lnTo>
                      <a:pt x="34" y="11"/>
                    </a:lnTo>
                    <a:lnTo>
                      <a:pt x="30" y="11"/>
                    </a:lnTo>
                    <a:lnTo>
                      <a:pt x="27" y="11"/>
                    </a:lnTo>
                    <a:lnTo>
                      <a:pt x="23" y="11"/>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32" name="Freeform 2568"/>
              <p:cNvSpPr>
                <a:spLocks/>
              </p:cNvSpPr>
              <p:nvPr/>
            </p:nvSpPr>
            <p:spPr bwMode="auto">
              <a:xfrm>
                <a:off x="5426075" y="2187575"/>
                <a:ext cx="65088" cy="23813"/>
              </a:xfrm>
              <a:custGeom>
                <a:avLst/>
                <a:gdLst>
                  <a:gd name="T0" fmla="*/ 58738 w 41"/>
                  <a:gd name="T1" fmla="*/ 23813 h 15"/>
                  <a:gd name="T2" fmla="*/ 52388 w 41"/>
                  <a:gd name="T3" fmla="*/ 23813 h 15"/>
                  <a:gd name="T4" fmla="*/ 52388 w 41"/>
                  <a:gd name="T5" fmla="*/ 19050 h 15"/>
                  <a:gd name="T6" fmla="*/ 41275 w 41"/>
                  <a:gd name="T7" fmla="*/ 19050 h 15"/>
                  <a:gd name="T8" fmla="*/ 34925 w 41"/>
                  <a:gd name="T9" fmla="*/ 19050 h 15"/>
                  <a:gd name="T10" fmla="*/ 28575 w 41"/>
                  <a:gd name="T11" fmla="*/ 19050 h 15"/>
                  <a:gd name="T12" fmla="*/ 23813 w 41"/>
                  <a:gd name="T13" fmla="*/ 12700 h 15"/>
                  <a:gd name="T14" fmla="*/ 17463 w 41"/>
                  <a:gd name="T15" fmla="*/ 12700 h 15"/>
                  <a:gd name="T16" fmla="*/ 17463 w 41"/>
                  <a:gd name="T17" fmla="*/ 6350 h 15"/>
                  <a:gd name="T18" fmla="*/ 11113 w 41"/>
                  <a:gd name="T19" fmla="*/ 6350 h 15"/>
                  <a:gd name="T20" fmla="*/ 0 w 41"/>
                  <a:gd name="T21" fmla="*/ 6350 h 15"/>
                  <a:gd name="T22" fmla="*/ 0 w 41"/>
                  <a:gd name="T23" fmla="*/ 0 h 15"/>
                  <a:gd name="T24" fmla="*/ 4763 w 41"/>
                  <a:gd name="T25" fmla="*/ 0 h 15"/>
                  <a:gd name="T26" fmla="*/ 11113 w 41"/>
                  <a:gd name="T27" fmla="*/ 0 h 15"/>
                  <a:gd name="T28" fmla="*/ 17463 w 41"/>
                  <a:gd name="T29" fmla="*/ 0 h 15"/>
                  <a:gd name="T30" fmla="*/ 23813 w 41"/>
                  <a:gd name="T31" fmla="*/ 0 h 15"/>
                  <a:gd name="T32" fmla="*/ 28575 w 41"/>
                  <a:gd name="T33" fmla="*/ 0 h 15"/>
                  <a:gd name="T34" fmla="*/ 28575 w 41"/>
                  <a:gd name="T35" fmla="*/ 6350 h 15"/>
                  <a:gd name="T36" fmla="*/ 34925 w 41"/>
                  <a:gd name="T37" fmla="*/ 6350 h 15"/>
                  <a:gd name="T38" fmla="*/ 41275 w 41"/>
                  <a:gd name="T39" fmla="*/ 6350 h 15"/>
                  <a:gd name="T40" fmla="*/ 47625 w 41"/>
                  <a:gd name="T41" fmla="*/ 6350 h 15"/>
                  <a:gd name="T42" fmla="*/ 47625 w 41"/>
                  <a:gd name="T43" fmla="*/ 12700 h 15"/>
                  <a:gd name="T44" fmla="*/ 52388 w 41"/>
                  <a:gd name="T45" fmla="*/ 12700 h 15"/>
                  <a:gd name="T46" fmla="*/ 58738 w 41"/>
                  <a:gd name="T47" fmla="*/ 12700 h 15"/>
                  <a:gd name="T48" fmla="*/ 65088 w 41"/>
                  <a:gd name="T49" fmla="*/ 12700 h 15"/>
                  <a:gd name="T50" fmla="*/ 65088 w 41"/>
                  <a:gd name="T51" fmla="*/ 19050 h 15"/>
                  <a:gd name="T52" fmla="*/ 65088 w 41"/>
                  <a:gd name="T53" fmla="*/ 23813 h 15"/>
                  <a:gd name="T54" fmla="*/ 58738 w 41"/>
                  <a:gd name="T55" fmla="*/ 23813 h 1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41" h="15">
                    <a:moveTo>
                      <a:pt x="37" y="15"/>
                    </a:moveTo>
                    <a:lnTo>
                      <a:pt x="33" y="15"/>
                    </a:lnTo>
                    <a:lnTo>
                      <a:pt x="33" y="12"/>
                    </a:lnTo>
                    <a:lnTo>
                      <a:pt x="26" y="12"/>
                    </a:lnTo>
                    <a:lnTo>
                      <a:pt x="22" y="12"/>
                    </a:lnTo>
                    <a:lnTo>
                      <a:pt x="18" y="12"/>
                    </a:lnTo>
                    <a:lnTo>
                      <a:pt x="15" y="8"/>
                    </a:lnTo>
                    <a:lnTo>
                      <a:pt x="11" y="8"/>
                    </a:lnTo>
                    <a:lnTo>
                      <a:pt x="11" y="4"/>
                    </a:lnTo>
                    <a:lnTo>
                      <a:pt x="7" y="4"/>
                    </a:lnTo>
                    <a:lnTo>
                      <a:pt x="0" y="4"/>
                    </a:lnTo>
                    <a:lnTo>
                      <a:pt x="0" y="0"/>
                    </a:lnTo>
                    <a:lnTo>
                      <a:pt x="3" y="0"/>
                    </a:lnTo>
                    <a:lnTo>
                      <a:pt x="7" y="0"/>
                    </a:lnTo>
                    <a:lnTo>
                      <a:pt x="11" y="0"/>
                    </a:lnTo>
                    <a:lnTo>
                      <a:pt x="15" y="0"/>
                    </a:lnTo>
                    <a:lnTo>
                      <a:pt x="18" y="0"/>
                    </a:lnTo>
                    <a:lnTo>
                      <a:pt x="18" y="4"/>
                    </a:lnTo>
                    <a:lnTo>
                      <a:pt x="22" y="4"/>
                    </a:lnTo>
                    <a:lnTo>
                      <a:pt x="26" y="4"/>
                    </a:lnTo>
                    <a:lnTo>
                      <a:pt x="30" y="4"/>
                    </a:lnTo>
                    <a:lnTo>
                      <a:pt x="30" y="8"/>
                    </a:lnTo>
                    <a:lnTo>
                      <a:pt x="33" y="8"/>
                    </a:lnTo>
                    <a:lnTo>
                      <a:pt x="37" y="8"/>
                    </a:lnTo>
                    <a:lnTo>
                      <a:pt x="41" y="8"/>
                    </a:lnTo>
                    <a:lnTo>
                      <a:pt x="41" y="12"/>
                    </a:lnTo>
                    <a:lnTo>
                      <a:pt x="41" y="15"/>
                    </a:lnTo>
                    <a:lnTo>
                      <a:pt x="37" y="15"/>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33" name="Freeform 2569"/>
              <p:cNvSpPr>
                <a:spLocks/>
              </p:cNvSpPr>
              <p:nvPr/>
            </p:nvSpPr>
            <p:spPr bwMode="auto">
              <a:xfrm>
                <a:off x="3706813" y="2081213"/>
                <a:ext cx="42862" cy="28575"/>
              </a:xfrm>
              <a:custGeom>
                <a:avLst/>
                <a:gdLst>
                  <a:gd name="T0" fmla="*/ 19050 w 27"/>
                  <a:gd name="T1" fmla="*/ 28575 h 18"/>
                  <a:gd name="T2" fmla="*/ 19050 w 27"/>
                  <a:gd name="T3" fmla="*/ 23813 h 18"/>
                  <a:gd name="T4" fmla="*/ 12700 w 27"/>
                  <a:gd name="T5" fmla="*/ 23813 h 18"/>
                  <a:gd name="T6" fmla="*/ 19050 w 27"/>
                  <a:gd name="T7" fmla="*/ 23813 h 18"/>
                  <a:gd name="T8" fmla="*/ 12700 w 27"/>
                  <a:gd name="T9" fmla="*/ 23813 h 18"/>
                  <a:gd name="T10" fmla="*/ 19050 w 27"/>
                  <a:gd name="T11" fmla="*/ 23813 h 18"/>
                  <a:gd name="T12" fmla="*/ 19050 w 27"/>
                  <a:gd name="T13" fmla="*/ 17463 h 18"/>
                  <a:gd name="T14" fmla="*/ 12700 w 27"/>
                  <a:gd name="T15" fmla="*/ 17463 h 18"/>
                  <a:gd name="T16" fmla="*/ 6350 w 27"/>
                  <a:gd name="T17" fmla="*/ 17463 h 18"/>
                  <a:gd name="T18" fmla="*/ 6350 w 27"/>
                  <a:gd name="T19" fmla="*/ 11113 h 18"/>
                  <a:gd name="T20" fmla="*/ 0 w 27"/>
                  <a:gd name="T21" fmla="*/ 4763 h 18"/>
                  <a:gd name="T22" fmla="*/ 6350 w 27"/>
                  <a:gd name="T23" fmla="*/ 4763 h 18"/>
                  <a:gd name="T24" fmla="*/ 6350 w 27"/>
                  <a:gd name="T25" fmla="*/ 0 h 18"/>
                  <a:gd name="T26" fmla="*/ 12700 w 27"/>
                  <a:gd name="T27" fmla="*/ 0 h 18"/>
                  <a:gd name="T28" fmla="*/ 19050 w 27"/>
                  <a:gd name="T29" fmla="*/ 0 h 18"/>
                  <a:gd name="T30" fmla="*/ 19050 w 27"/>
                  <a:gd name="T31" fmla="*/ 4763 h 18"/>
                  <a:gd name="T32" fmla="*/ 12700 w 27"/>
                  <a:gd name="T33" fmla="*/ 4763 h 18"/>
                  <a:gd name="T34" fmla="*/ 19050 w 27"/>
                  <a:gd name="T35" fmla="*/ 4763 h 18"/>
                  <a:gd name="T36" fmla="*/ 23812 w 27"/>
                  <a:gd name="T37" fmla="*/ 0 h 18"/>
                  <a:gd name="T38" fmla="*/ 23812 w 27"/>
                  <a:gd name="T39" fmla="*/ 4763 h 18"/>
                  <a:gd name="T40" fmla="*/ 30162 w 27"/>
                  <a:gd name="T41" fmla="*/ 4763 h 18"/>
                  <a:gd name="T42" fmla="*/ 30162 w 27"/>
                  <a:gd name="T43" fmla="*/ 11113 h 18"/>
                  <a:gd name="T44" fmla="*/ 23812 w 27"/>
                  <a:gd name="T45" fmla="*/ 11113 h 18"/>
                  <a:gd name="T46" fmla="*/ 19050 w 27"/>
                  <a:gd name="T47" fmla="*/ 11113 h 18"/>
                  <a:gd name="T48" fmla="*/ 12700 w 27"/>
                  <a:gd name="T49" fmla="*/ 11113 h 18"/>
                  <a:gd name="T50" fmla="*/ 19050 w 27"/>
                  <a:gd name="T51" fmla="*/ 17463 h 18"/>
                  <a:gd name="T52" fmla="*/ 23812 w 27"/>
                  <a:gd name="T53" fmla="*/ 11113 h 18"/>
                  <a:gd name="T54" fmla="*/ 30162 w 27"/>
                  <a:gd name="T55" fmla="*/ 11113 h 18"/>
                  <a:gd name="T56" fmla="*/ 30162 w 27"/>
                  <a:gd name="T57" fmla="*/ 4763 h 18"/>
                  <a:gd name="T58" fmla="*/ 36512 w 27"/>
                  <a:gd name="T59" fmla="*/ 4763 h 18"/>
                  <a:gd name="T60" fmla="*/ 36512 w 27"/>
                  <a:gd name="T61" fmla="*/ 0 h 18"/>
                  <a:gd name="T62" fmla="*/ 42862 w 27"/>
                  <a:gd name="T63" fmla="*/ 0 h 18"/>
                  <a:gd name="T64" fmla="*/ 42862 w 27"/>
                  <a:gd name="T65" fmla="*/ 4763 h 18"/>
                  <a:gd name="T66" fmla="*/ 36512 w 27"/>
                  <a:gd name="T67" fmla="*/ 4763 h 18"/>
                  <a:gd name="T68" fmla="*/ 36512 w 27"/>
                  <a:gd name="T69" fmla="*/ 11113 h 18"/>
                  <a:gd name="T70" fmla="*/ 30162 w 27"/>
                  <a:gd name="T71" fmla="*/ 17463 h 18"/>
                  <a:gd name="T72" fmla="*/ 36512 w 27"/>
                  <a:gd name="T73" fmla="*/ 17463 h 18"/>
                  <a:gd name="T74" fmla="*/ 36512 w 27"/>
                  <a:gd name="T75" fmla="*/ 23813 h 18"/>
                  <a:gd name="T76" fmla="*/ 30162 w 27"/>
                  <a:gd name="T77" fmla="*/ 23813 h 18"/>
                  <a:gd name="T78" fmla="*/ 23812 w 27"/>
                  <a:gd name="T79" fmla="*/ 23813 h 18"/>
                  <a:gd name="T80" fmla="*/ 30162 w 27"/>
                  <a:gd name="T81" fmla="*/ 23813 h 18"/>
                  <a:gd name="T82" fmla="*/ 23812 w 27"/>
                  <a:gd name="T83" fmla="*/ 23813 h 18"/>
                  <a:gd name="T84" fmla="*/ 19050 w 27"/>
                  <a:gd name="T85" fmla="*/ 28575 h 1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27" h="18">
                    <a:moveTo>
                      <a:pt x="12" y="18"/>
                    </a:moveTo>
                    <a:lnTo>
                      <a:pt x="12" y="15"/>
                    </a:lnTo>
                    <a:lnTo>
                      <a:pt x="8" y="15"/>
                    </a:lnTo>
                    <a:lnTo>
                      <a:pt x="12" y="15"/>
                    </a:lnTo>
                    <a:lnTo>
                      <a:pt x="8" y="15"/>
                    </a:lnTo>
                    <a:lnTo>
                      <a:pt x="12" y="15"/>
                    </a:lnTo>
                    <a:lnTo>
                      <a:pt x="12" y="11"/>
                    </a:lnTo>
                    <a:lnTo>
                      <a:pt x="8" y="11"/>
                    </a:lnTo>
                    <a:lnTo>
                      <a:pt x="4" y="11"/>
                    </a:lnTo>
                    <a:lnTo>
                      <a:pt x="4" y="7"/>
                    </a:lnTo>
                    <a:lnTo>
                      <a:pt x="0" y="3"/>
                    </a:lnTo>
                    <a:lnTo>
                      <a:pt x="4" y="3"/>
                    </a:lnTo>
                    <a:lnTo>
                      <a:pt x="4" y="0"/>
                    </a:lnTo>
                    <a:lnTo>
                      <a:pt x="8" y="0"/>
                    </a:lnTo>
                    <a:lnTo>
                      <a:pt x="12" y="0"/>
                    </a:lnTo>
                    <a:lnTo>
                      <a:pt x="12" y="3"/>
                    </a:lnTo>
                    <a:lnTo>
                      <a:pt x="8" y="3"/>
                    </a:lnTo>
                    <a:lnTo>
                      <a:pt x="12" y="3"/>
                    </a:lnTo>
                    <a:lnTo>
                      <a:pt x="15" y="0"/>
                    </a:lnTo>
                    <a:lnTo>
                      <a:pt x="15" y="3"/>
                    </a:lnTo>
                    <a:lnTo>
                      <a:pt x="19" y="3"/>
                    </a:lnTo>
                    <a:lnTo>
                      <a:pt x="19" y="7"/>
                    </a:lnTo>
                    <a:lnTo>
                      <a:pt x="15" y="7"/>
                    </a:lnTo>
                    <a:lnTo>
                      <a:pt x="12" y="7"/>
                    </a:lnTo>
                    <a:lnTo>
                      <a:pt x="8" y="7"/>
                    </a:lnTo>
                    <a:lnTo>
                      <a:pt x="12" y="11"/>
                    </a:lnTo>
                    <a:lnTo>
                      <a:pt x="15" y="7"/>
                    </a:lnTo>
                    <a:lnTo>
                      <a:pt x="19" y="7"/>
                    </a:lnTo>
                    <a:lnTo>
                      <a:pt x="19" y="3"/>
                    </a:lnTo>
                    <a:lnTo>
                      <a:pt x="23" y="3"/>
                    </a:lnTo>
                    <a:lnTo>
                      <a:pt x="23" y="0"/>
                    </a:lnTo>
                    <a:lnTo>
                      <a:pt x="27" y="0"/>
                    </a:lnTo>
                    <a:lnTo>
                      <a:pt x="27" y="3"/>
                    </a:lnTo>
                    <a:lnTo>
                      <a:pt x="23" y="3"/>
                    </a:lnTo>
                    <a:lnTo>
                      <a:pt x="23" y="7"/>
                    </a:lnTo>
                    <a:lnTo>
                      <a:pt x="19" y="11"/>
                    </a:lnTo>
                    <a:lnTo>
                      <a:pt x="23" y="11"/>
                    </a:lnTo>
                    <a:lnTo>
                      <a:pt x="23" y="15"/>
                    </a:lnTo>
                    <a:lnTo>
                      <a:pt x="19" y="15"/>
                    </a:lnTo>
                    <a:lnTo>
                      <a:pt x="15" y="15"/>
                    </a:lnTo>
                    <a:lnTo>
                      <a:pt x="19" y="15"/>
                    </a:lnTo>
                    <a:lnTo>
                      <a:pt x="15" y="15"/>
                    </a:lnTo>
                    <a:lnTo>
                      <a:pt x="12" y="18"/>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34" name="Freeform 2570"/>
              <p:cNvSpPr>
                <a:spLocks/>
              </p:cNvSpPr>
              <p:nvPr/>
            </p:nvSpPr>
            <p:spPr bwMode="auto">
              <a:xfrm>
                <a:off x="4935538" y="1860550"/>
                <a:ext cx="53975" cy="23813"/>
              </a:xfrm>
              <a:custGeom>
                <a:avLst/>
                <a:gdLst>
                  <a:gd name="T0" fmla="*/ 6350 w 34"/>
                  <a:gd name="T1" fmla="*/ 23813 h 15"/>
                  <a:gd name="T2" fmla="*/ 6350 w 34"/>
                  <a:gd name="T3" fmla="*/ 17463 h 15"/>
                  <a:gd name="T4" fmla="*/ 0 w 34"/>
                  <a:gd name="T5" fmla="*/ 17463 h 15"/>
                  <a:gd name="T6" fmla="*/ 0 w 34"/>
                  <a:gd name="T7" fmla="*/ 11113 h 15"/>
                  <a:gd name="T8" fmla="*/ 6350 w 34"/>
                  <a:gd name="T9" fmla="*/ 11113 h 15"/>
                  <a:gd name="T10" fmla="*/ 12700 w 34"/>
                  <a:gd name="T11" fmla="*/ 11113 h 15"/>
                  <a:gd name="T12" fmla="*/ 12700 w 34"/>
                  <a:gd name="T13" fmla="*/ 4763 h 15"/>
                  <a:gd name="T14" fmla="*/ 19050 w 34"/>
                  <a:gd name="T15" fmla="*/ 4763 h 15"/>
                  <a:gd name="T16" fmla="*/ 25400 w 34"/>
                  <a:gd name="T17" fmla="*/ 4763 h 15"/>
                  <a:gd name="T18" fmla="*/ 30163 w 34"/>
                  <a:gd name="T19" fmla="*/ 4763 h 15"/>
                  <a:gd name="T20" fmla="*/ 36513 w 34"/>
                  <a:gd name="T21" fmla="*/ 4763 h 15"/>
                  <a:gd name="T22" fmla="*/ 36513 w 34"/>
                  <a:gd name="T23" fmla="*/ 0 h 15"/>
                  <a:gd name="T24" fmla="*/ 36513 w 34"/>
                  <a:gd name="T25" fmla="*/ 4763 h 15"/>
                  <a:gd name="T26" fmla="*/ 42863 w 34"/>
                  <a:gd name="T27" fmla="*/ 4763 h 15"/>
                  <a:gd name="T28" fmla="*/ 42863 w 34"/>
                  <a:gd name="T29" fmla="*/ 0 h 15"/>
                  <a:gd name="T30" fmla="*/ 49213 w 34"/>
                  <a:gd name="T31" fmla="*/ 0 h 15"/>
                  <a:gd name="T32" fmla="*/ 53975 w 34"/>
                  <a:gd name="T33" fmla="*/ 0 h 15"/>
                  <a:gd name="T34" fmla="*/ 53975 w 34"/>
                  <a:gd name="T35" fmla="*/ 4763 h 15"/>
                  <a:gd name="T36" fmla="*/ 53975 w 34"/>
                  <a:gd name="T37" fmla="*/ 11113 h 15"/>
                  <a:gd name="T38" fmla="*/ 49213 w 34"/>
                  <a:gd name="T39" fmla="*/ 11113 h 15"/>
                  <a:gd name="T40" fmla="*/ 42863 w 34"/>
                  <a:gd name="T41" fmla="*/ 11113 h 15"/>
                  <a:gd name="T42" fmla="*/ 42863 w 34"/>
                  <a:gd name="T43" fmla="*/ 17463 h 15"/>
                  <a:gd name="T44" fmla="*/ 36513 w 34"/>
                  <a:gd name="T45" fmla="*/ 17463 h 15"/>
                  <a:gd name="T46" fmla="*/ 30163 w 34"/>
                  <a:gd name="T47" fmla="*/ 17463 h 15"/>
                  <a:gd name="T48" fmla="*/ 25400 w 34"/>
                  <a:gd name="T49" fmla="*/ 23813 h 15"/>
                  <a:gd name="T50" fmla="*/ 19050 w 34"/>
                  <a:gd name="T51" fmla="*/ 23813 h 15"/>
                  <a:gd name="T52" fmla="*/ 19050 w 34"/>
                  <a:gd name="T53" fmla="*/ 17463 h 15"/>
                  <a:gd name="T54" fmla="*/ 12700 w 34"/>
                  <a:gd name="T55" fmla="*/ 23813 h 15"/>
                  <a:gd name="T56" fmla="*/ 6350 w 34"/>
                  <a:gd name="T57" fmla="*/ 23813 h 1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4" h="15">
                    <a:moveTo>
                      <a:pt x="4" y="15"/>
                    </a:moveTo>
                    <a:lnTo>
                      <a:pt x="4" y="11"/>
                    </a:lnTo>
                    <a:lnTo>
                      <a:pt x="0" y="11"/>
                    </a:lnTo>
                    <a:lnTo>
                      <a:pt x="0" y="7"/>
                    </a:lnTo>
                    <a:lnTo>
                      <a:pt x="4" y="7"/>
                    </a:lnTo>
                    <a:lnTo>
                      <a:pt x="8" y="7"/>
                    </a:lnTo>
                    <a:lnTo>
                      <a:pt x="8" y="3"/>
                    </a:lnTo>
                    <a:lnTo>
                      <a:pt x="12" y="3"/>
                    </a:lnTo>
                    <a:lnTo>
                      <a:pt x="16" y="3"/>
                    </a:lnTo>
                    <a:lnTo>
                      <a:pt x="19" y="3"/>
                    </a:lnTo>
                    <a:lnTo>
                      <a:pt x="23" y="3"/>
                    </a:lnTo>
                    <a:lnTo>
                      <a:pt x="23" y="0"/>
                    </a:lnTo>
                    <a:lnTo>
                      <a:pt x="23" y="3"/>
                    </a:lnTo>
                    <a:lnTo>
                      <a:pt x="27" y="3"/>
                    </a:lnTo>
                    <a:lnTo>
                      <a:pt x="27" y="0"/>
                    </a:lnTo>
                    <a:lnTo>
                      <a:pt x="31" y="0"/>
                    </a:lnTo>
                    <a:lnTo>
                      <a:pt x="34" y="0"/>
                    </a:lnTo>
                    <a:lnTo>
                      <a:pt x="34" y="3"/>
                    </a:lnTo>
                    <a:lnTo>
                      <a:pt x="34" y="7"/>
                    </a:lnTo>
                    <a:lnTo>
                      <a:pt x="31" y="7"/>
                    </a:lnTo>
                    <a:lnTo>
                      <a:pt x="27" y="7"/>
                    </a:lnTo>
                    <a:lnTo>
                      <a:pt x="27" y="11"/>
                    </a:lnTo>
                    <a:lnTo>
                      <a:pt x="23" y="11"/>
                    </a:lnTo>
                    <a:lnTo>
                      <a:pt x="19" y="11"/>
                    </a:lnTo>
                    <a:lnTo>
                      <a:pt x="16" y="15"/>
                    </a:lnTo>
                    <a:lnTo>
                      <a:pt x="12" y="15"/>
                    </a:lnTo>
                    <a:lnTo>
                      <a:pt x="12" y="11"/>
                    </a:lnTo>
                    <a:lnTo>
                      <a:pt x="8" y="15"/>
                    </a:lnTo>
                    <a:lnTo>
                      <a:pt x="4" y="15"/>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35" name="Freeform 2571"/>
              <p:cNvSpPr>
                <a:spLocks/>
              </p:cNvSpPr>
              <p:nvPr/>
            </p:nvSpPr>
            <p:spPr bwMode="auto">
              <a:xfrm>
                <a:off x="4364038" y="1590675"/>
                <a:ext cx="58737" cy="23813"/>
              </a:xfrm>
              <a:custGeom>
                <a:avLst/>
                <a:gdLst>
                  <a:gd name="T0" fmla="*/ 41275 w 37"/>
                  <a:gd name="T1" fmla="*/ 23813 h 15"/>
                  <a:gd name="T2" fmla="*/ 34925 w 37"/>
                  <a:gd name="T3" fmla="*/ 23813 h 15"/>
                  <a:gd name="T4" fmla="*/ 34925 w 37"/>
                  <a:gd name="T5" fmla="*/ 19050 h 15"/>
                  <a:gd name="T6" fmla="*/ 30162 w 37"/>
                  <a:gd name="T7" fmla="*/ 19050 h 15"/>
                  <a:gd name="T8" fmla="*/ 23812 w 37"/>
                  <a:gd name="T9" fmla="*/ 19050 h 15"/>
                  <a:gd name="T10" fmla="*/ 23812 w 37"/>
                  <a:gd name="T11" fmla="*/ 12700 h 15"/>
                  <a:gd name="T12" fmla="*/ 17462 w 37"/>
                  <a:gd name="T13" fmla="*/ 12700 h 15"/>
                  <a:gd name="T14" fmla="*/ 11112 w 37"/>
                  <a:gd name="T15" fmla="*/ 12700 h 15"/>
                  <a:gd name="T16" fmla="*/ 4762 w 37"/>
                  <a:gd name="T17" fmla="*/ 12700 h 15"/>
                  <a:gd name="T18" fmla="*/ 0 w 37"/>
                  <a:gd name="T19" fmla="*/ 6350 h 15"/>
                  <a:gd name="T20" fmla="*/ 4762 w 37"/>
                  <a:gd name="T21" fmla="*/ 6350 h 15"/>
                  <a:gd name="T22" fmla="*/ 4762 w 37"/>
                  <a:gd name="T23" fmla="*/ 0 h 15"/>
                  <a:gd name="T24" fmla="*/ 11112 w 37"/>
                  <a:gd name="T25" fmla="*/ 0 h 15"/>
                  <a:gd name="T26" fmla="*/ 17462 w 37"/>
                  <a:gd name="T27" fmla="*/ 0 h 15"/>
                  <a:gd name="T28" fmla="*/ 23812 w 37"/>
                  <a:gd name="T29" fmla="*/ 0 h 15"/>
                  <a:gd name="T30" fmla="*/ 30162 w 37"/>
                  <a:gd name="T31" fmla="*/ 0 h 15"/>
                  <a:gd name="T32" fmla="*/ 34925 w 37"/>
                  <a:gd name="T33" fmla="*/ 0 h 15"/>
                  <a:gd name="T34" fmla="*/ 41275 w 37"/>
                  <a:gd name="T35" fmla="*/ 0 h 15"/>
                  <a:gd name="T36" fmla="*/ 47625 w 37"/>
                  <a:gd name="T37" fmla="*/ 0 h 15"/>
                  <a:gd name="T38" fmla="*/ 47625 w 37"/>
                  <a:gd name="T39" fmla="*/ 6350 h 15"/>
                  <a:gd name="T40" fmla="*/ 53975 w 37"/>
                  <a:gd name="T41" fmla="*/ 6350 h 15"/>
                  <a:gd name="T42" fmla="*/ 58737 w 37"/>
                  <a:gd name="T43" fmla="*/ 6350 h 15"/>
                  <a:gd name="T44" fmla="*/ 58737 w 37"/>
                  <a:gd name="T45" fmla="*/ 12700 h 15"/>
                  <a:gd name="T46" fmla="*/ 53975 w 37"/>
                  <a:gd name="T47" fmla="*/ 12700 h 15"/>
                  <a:gd name="T48" fmla="*/ 53975 w 37"/>
                  <a:gd name="T49" fmla="*/ 19050 h 15"/>
                  <a:gd name="T50" fmla="*/ 47625 w 37"/>
                  <a:gd name="T51" fmla="*/ 19050 h 15"/>
                  <a:gd name="T52" fmla="*/ 47625 w 37"/>
                  <a:gd name="T53" fmla="*/ 23813 h 15"/>
                  <a:gd name="T54" fmla="*/ 41275 w 37"/>
                  <a:gd name="T55" fmla="*/ 23813 h 1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37" h="15">
                    <a:moveTo>
                      <a:pt x="26" y="15"/>
                    </a:moveTo>
                    <a:lnTo>
                      <a:pt x="22" y="15"/>
                    </a:lnTo>
                    <a:lnTo>
                      <a:pt x="22" y="12"/>
                    </a:lnTo>
                    <a:lnTo>
                      <a:pt x="19" y="12"/>
                    </a:lnTo>
                    <a:lnTo>
                      <a:pt x="15" y="12"/>
                    </a:lnTo>
                    <a:lnTo>
                      <a:pt x="15" y="8"/>
                    </a:lnTo>
                    <a:lnTo>
                      <a:pt x="11" y="8"/>
                    </a:lnTo>
                    <a:lnTo>
                      <a:pt x="7" y="8"/>
                    </a:lnTo>
                    <a:lnTo>
                      <a:pt x="3" y="8"/>
                    </a:lnTo>
                    <a:lnTo>
                      <a:pt x="0" y="4"/>
                    </a:lnTo>
                    <a:lnTo>
                      <a:pt x="3" y="4"/>
                    </a:lnTo>
                    <a:lnTo>
                      <a:pt x="3" y="0"/>
                    </a:lnTo>
                    <a:lnTo>
                      <a:pt x="7" y="0"/>
                    </a:lnTo>
                    <a:lnTo>
                      <a:pt x="11" y="0"/>
                    </a:lnTo>
                    <a:lnTo>
                      <a:pt x="15" y="0"/>
                    </a:lnTo>
                    <a:lnTo>
                      <a:pt x="19" y="0"/>
                    </a:lnTo>
                    <a:lnTo>
                      <a:pt x="22" y="0"/>
                    </a:lnTo>
                    <a:lnTo>
                      <a:pt x="26" y="0"/>
                    </a:lnTo>
                    <a:lnTo>
                      <a:pt x="30" y="0"/>
                    </a:lnTo>
                    <a:lnTo>
                      <a:pt x="30" y="4"/>
                    </a:lnTo>
                    <a:lnTo>
                      <a:pt x="34" y="4"/>
                    </a:lnTo>
                    <a:lnTo>
                      <a:pt x="37" y="4"/>
                    </a:lnTo>
                    <a:lnTo>
                      <a:pt x="37" y="8"/>
                    </a:lnTo>
                    <a:lnTo>
                      <a:pt x="34" y="8"/>
                    </a:lnTo>
                    <a:lnTo>
                      <a:pt x="34" y="12"/>
                    </a:lnTo>
                    <a:lnTo>
                      <a:pt x="30" y="12"/>
                    </a:lnTo>
                    <a:lnTo>
                      <a:pt x="30" y="15"/>
                    </a:lnTo>
                    <a:lnTo>
                      <a:pt x="26" y="15"/>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36" name="Freeform 2572"/>
              <p:cNvSpPr>
                <a:spLocks/>
              </p:cNvSpPr>
              <p:nvPr/>
            </p:nvSpPr>
            <p:spPr bwMode="auto">
              <a:xfrm>
                <a:off x="5426075" y="2259013"/>
                <a:ext cx="58738" cy="30162"/>
              </a:xfrm>
              <a:custGeom>
                <a:avLst/>
                <a:gdLst>
                  <a:gd name="T0" fmla="*/ 41275 w 37"/>
                  <a:gd name="T1" fmla="*/ 30162 h 19"/>
                  <a:gd name="T2" fmla="*/ 34925 w 37"/>
                  <a:gd name="T3" fmla="*/ 23812 h 19"/>
                  <a:gd name="T4" fmla="*/ 28575 w 37"/>
                  <a:gd name="T5" fmla="*/ 23812 h 19"/>
                  <a:gd name="T6" fmla="*/ 34925 w 37"/>
                  <a:gd name="T7" fmla="*/ 19050 h 19"/>
                  <a:gd name="T8" fmla="*/ 28575 w 37"/>
                  <a:gd name="T9" fmla="*/ 23812 h 19"/>
                  <a:gd name="T10" fmla="*/ 23813 w 37"/>
                  <a:gd name="T11" fmla="*/ 23812 h 19"/>
                  <a:gd name="T12" fmla="*/ 17463 w 37"/>
                  <a:gd name="T13" fmla="*/ 23812 h 19"/>
                  <a:gd name="T14" fmla="*/ 17463 w 37"/>
                  <a:gd name="T15" fmla="*/ 19050 h 19"/>
                  <a:gd name="T16" fmla="*/ 11113 w 37"/>
                  <a:gd name="T17" fmla="*/ 19050 h 19"/>
                  <a:gd name="T18" fmla="*/ 17463 w 37"/>
                  <a:gd name="T19" fmla="*/ 19050 h 19"/>
                  <a:gd name="T20" fmla="*/ 11113 w 37"/>
                  <a:gd name="T21" fmla="*/ 19050 h 19"/>
                  <a:gd name="T22" fmla="*/ 4763 w 37"/>
                  <a:gd name="T23" fmla="*/ 19050 h 19"/>
                  <a:gd name="T24" fmla="*/ 4763 w 37"/>
                  <a:gd name="T25" fmla="*/ 12700 h 19"/>
                  <a:gd name="T26" fmla="*/ 0 w 37"/>
                  <a:gd name="T27" fmla="*/ 12700 h 19"/>
                  <a:gd name="T28" fmla="*/ 0 w 37"/>
                  <a:gd name="T29" fmla="*/ 6350 h 19"/>
                  <a:gd name="T30" fmla="*/ 4763 w 37"/>
                  <a:gd name="T31" fmla="*/ 6350 h 19"/>
                  <a:gd name="T32" fmla="*/ 4763 w 37"/>
                  <a:gd name="T33" fmla="*/ 0 h 19"/>
                  <a:gd name="T34" fmla="*/ 11113 w 37"/>
                  <a:gd name="T35" fmla="*/ 0 h 19"/>
                  <a:gd name="T36" fmla="*/ 11113 w 37"/>
                  <a:gd name="T37" fmla="*/ 6350 h 19"/>
                  <a:gd name="T38" fmla="*/ 4763 w 37"/>
                  <a:gd name="T39" fmla="*/ 6350 h 19"/>
                  <a:gd name="T40" fmla="*/ 11113 w 37"/>
                  <a:gd name="T41" fmla="*/ 6350 h 19"/>
                  <a:gd name="T42" fmla="*/ 11113 w 37"/>
                  <a:gd name="T43" fmla="*/ 12700 h 19"/>
                  <a:gd name="T44" fmla="*/ 17463 w 37"/>
                  <a:gd name="T45" fmla="*/ 19050 h 19"/>
                  <a:gd name="T46" fmla="*/ 17463 w 37"/>
                  <a:gd name="T47" fmla="*/ 12700 h 19"/>
                  <a:gd name="T48" fmla="*/ 23813 w 37"/>
                  <a:gd name="T49" fmla="*/ 12700 h 19"/>
                  <a:gd name="T50" fmla="*/ 28575 w 37"/>
                  <a:gd name="T51" fmla="*/ 12700 h 19"/>
                  <a:gd name="T52" fmla="*/ 28575 w 37"/>
                  <a:gd name="T53" fmla="*/ 19050 h 19"/>
                  <a:gd name="T54" fmla="*/ 34925 w 37"/>
                  <a:gd name="T55" fmla="*/ 19050 h 19"/>
                  <a:gd name="T56" fmla="*/ 41275 w 37"/>
                  <a:gd name="T57" fmla="*/ 19050 h 19"/>
                  <a:gd name="T58" fmla="*/ 41275 w 37"/>
                  <a:gd name="T59" fmla="*/ 12700 h 19"/>
                  <a:gd name="T60" fmla="*/ 47625 w 37"/>
                  <a:gd name="T61" fmla="*/ 12700 h 19"/>
                  <a:gd name="T62" fmla="*/ 52388 w 37"/>
                  <a:gd name="T63" fmla="*/ 12700 h 19"/>
                  <a:gd name="T64" fmla="*/ 58738 w 37"/>
                  <a:gd name="T65" fmla="*/ 12700 h 19"/>
                  <a:gd name="T66" fmla="*/ 58738 w 37"/>
                  <a:gd name="T67" fmla="*/ 19050 h 19"/>
                  <a:gd name="T68" fmla="*/ 52388 w 37"/>
                  <a:gd name="T69" fmla="*/ 19050 h 19"/>
                  <a:gd name="T70" fmla="*/ 47625 w 37"/>
                  <a:gd name="T71" fmla="*/ 19050 h 19"/>
                  <a:gd name="T72" fmla="*/ 47625 w 37"/>
                  <a:gd name="T73" fmla="*/ 23812 h 19"/>
                  <a:gd name="T74" fmla="*/ 47625 w 37"/>
                  <a:gd name="T75" fmla="*/ 30162 h 19"/>
                  <a:gd name="T76" fmla="*/ 41275 w 37"/>
                  <a:gd name="T77" fmla="*/ 30162 h 19"/>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37" h="19">
                    <a:moveTo>
                      <a:pt x="26" y="19"/>
                    </a:moveTo>
                    <a:lnTo>
                      <a:pt x="22" y="15"/>
                    </a:lnTo>
                    <a:lnTo>
                      <a:pt x="18" y="15"/>
                    </a:lnTo>
                    <a:lnTo>
                      <a:pt x="22" y="12"/>
                    </a:lnTo>
                    <a:lnTo>
                      <a:pt x="18" y="15"/>
                    </a:lnTo>
                    <a:lnTo>
                      <a:pt x="15" y="15"/>
                    </a:lnTo>
                    <a:lnTo>
                      <a:pt x="11" y="15"/>
                    </a:lnTo>
                    <a:lnTo>
                      <a:pt x="11" y="12"/>
                    </a:lnTo>
                    <a:lnTo>
                      <a:pt x="7" y="12"/>
                    </a:lnTo>
                    <a:lnTo>
                      <a:pt x="11" y="12"/>
                    </a:lnTo>
                    <a:lnTo>
                      <a:pt x="7" y="12"/>
                    </a:lnTo>
                    <a:lnTo>
                      <a:pt x="3" y="12"/>
                    </a:lnTo>
                    <a:lnTo>
                      <a:pt x="3" y="8"/>
                    </a:lnTo>
                    <a:lnTo>
                      <a:pt x="0" y="8"/>
                    </a:lnTo>
                    <a:lnTo>
                      <a:pt x="0" y="4"/>
                    </a:lnTo>
                    <a:lnTo>
                      <a:pt x="3" y="4"/>
                    </a:lnTo>
                    <a:lnTo>
                      <a:pt x="3" y="0"/>
                    </a:lnTo>
                    <a:lnTo>
                      <a:pt x="7" y="0"/>
                    </a:lnTo>
                    <a:lnTo>
                      <a:pt x="7" y="4"/>
                    </a:lnTo>
                    <a:lnTo>
                      <a:pt x="3" y="4"/>
                    </a:lnTo>
                    <a:lnTo>
                      <a:pt x="7" y="4"/>
                    </a:lnTo>
                    <a:lnTo>
                      <a:pt x="7" y="8"/>
                    </a:lnTo>
                    <a:lnTo>
                      <a:pt x="11" y="12"/>
                    </a:lnTo>
                    <a:lnTo>
                      <a:pt x="11" y="8"/>
                    </a:lnTo>
                    <a:lnTo>
                      <a:pt x="15" y="8"/>
                    </a:lnTo>
                    <a:lnTo>
                      <a:pt x="18" y="8"/>
                    </a:lnTo>
                    <a:lnTo>
                      <a:pt x="18" y="12"/>
                    </a:lnTo>
                    <a:lnTo>
                      <a:pt x="22" y="12"/>
                    </a:lnTo>
                    <a:lnTo>
                      <a:pt x="26" y="12"/>
                    </a:lnTo>
                    <a:lnTo>
                      <a:pt x="26" y="8"/>
                    </a:lnTo>
                    <a:lnTo>
                      <a:pt x="30" y="8"/>
                    </a:lnTo>
                    <a:lnTo>
                      <a:pt x="33" y="8"/>
                    </a:lnTo>
                    <a:lnTo>
                      <a:pt x="37" y="8"/>
                    </a:lnTo>
                    <a:lnTo>
                      <a:pt x="37" y="12"/>
                    </a:lnTo>
                    <a:lnTo>
                      <a:pt x="33" y="12"/>
                    </a:lnTo>
                    <a:lnTo>
                      <a:pt x="30" y="12"/>
                    </a:lnTo>
                    <a:lnTo>
                      <a:pt x="30" y="15"/>
                    </a:lnTo>
                    <a:lnTo>
                      <a:pt x="30" y="19"/>
                    </a:lnTo>
                    <a:lnTo>
                      <a:pt x="26" y="19"/>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37" name="Freeform 2573"/>
              <p:cNvSpPr>
                <a:spLocks/>
              </p:cNvSpPr>
              <p:nvPr/>
            </p:nvSpPr>
            <p:spPr bwMode="auto">
              <a:xfrm>
                <a:off x="3635375" y="1692275"/>
                <a:ext cx="60325" cy="23813"/>
              </a:xfrm>
              <a:custGeom>
                <a:avLst/>
                <a:gdLst>
                  <a:gd name="T0" fmla="*/ 47625 w 38"/>
                  <a:gd name="T1" fmla="*/ 23813 h 15"/>
                  <a:gd name="T2" fmla="*/ 42863 w 38"/>
                  <a:gd name="T3" fmla="*/ 23813 h 15"/>
                  <a:gd name="T4" fmla="*/ 36513 w 38"/>
                  <a:gd name="T5" fmla="*/ 23813 h 15"/>
                  <a:gd name="T6" fmla="*/ 36513 w 38"/>
                  <a:gd name="T7" fmla="*/ 19050 h 15"/>
                  <a:gd name="T8" fmla="*/ 30163 w 38"/>
                  <a:gd name="T9" fmla="*/ 19050 h 15"/>
                  <a:gd name="T10" fmla="*/ 30163 w 38"/>
                  <a:gd name="T11" fmla="*/ 23813 h 15"/>
                  <a:gd name="T12" fmla="*/ 23813 w 38"/>
                  <a:gd name="T13" fmla="*/ 23813 h 15"/>
                  <a:gd name="T14" fmla="*/ 23813 w 38"/>
                  <a:gd name="T15" fmla="*/ 19050 h 15"/>
                  <a:gd name="T16" fmla="*/ 19050 w 38"/>
                  <a:gd name="T17" fmla="*/ 19050 h 15"/>
                  <a:gd name="T18" fmla="*/ 6350 w 38"/>
                  <a:gd name="T19" fmla="*/ 23813 h 15"/>
                  <a:gd name="T20" fmla="*/ 6350 w 38"/>
                  <a:gd name="T21" fmla="*/ 19050 h 15"/>
                  <a:gd name="T22" fmla="*/ 0 w 38"/>
                  <a:gd name="T23" fmla="*/ 19050 h 15"/>
                  <a:gd name="T24" fmla="*/ 6350 w 38"/>
                  <a:gd name="T25" fmla="*/ 19050 h 15"/>
                  <a:gd name="T26" fmla="*/ 12700 w 38"/>
                  <a:gd name="T27" fmla="*/ 19050 h 15"/>
                  <a:gd name="T28" fmla="*/ 6350 w 38"/>
                  <a:gd name="T29" fmla="*/ 19050 h 15"/>
                  <a:gd name="T30" fmla="*/ 6350 w 38"/>
                  <a:gd name="T31" fmla="*/ 12700 h 15"/>
                  <a:gd name="T32" fmla="*/ 12700 w 38"/>
                  <a:gd name="T33" fmla="*/ 19050 h 15"/>
                  <a:gd name="T34" fmla="*/ 19050 w 38"/>
                  <a:gd name="T35" fmla="*/ 19050 h 15"/>
                  <a:gd name="T36" fmla="*/ 12700 w 38"/>
                  <a:gd name="T37" fmla="*/ 19050 h 15"/>
                  <a:gd name="T38" fmla="*/ 6350 w 38"/>
                  <a:gd name="T39" fmla="*/ 12700 h 15"/>
                  <a:gd name="T40" fmla="*/ 12700 w 38"/>
                  <a:gd name="T41" fmla="*/ 12700 h 15"/>
                  <a:gd name="T42" fmla="*/ 19050 w 38"/>
                  <a:gd name="T43" fmla="*/ 12700 h 15"/>
                  <a:gd name="T44" fmla="*/ 23813 w 38"/>
                  <a:gd name="T45" fmla="*/ 12700 h 15"/>
                  <a:gd name="T46" fmla="*/ 19050 w 38"/>
                  <a:gd name="T47" fmla="*/ 6350 h 15"/>
                  <a:gd name="T48" fmla="*/ 23813 w 38"/>
                  <a:gd name="T49" fmla="*/ 6350 h 15"/>
                  <a:gd name="T50" fmla="*/ 30163 w 38"/>
                  <a:gd name="T51" fmla="*/ 6350 h 15"/>
                  <a:gd name="T52" fmla="*/ 36513 w 38"/>
                  <a:gd name="T53" fmla="*/ 6350 h 15"/>
                  <a:gd name="T54" fmla="*/ 42863 w 38"/>
                  <a:gd name="T55" fmla="*/ 6350 h 15"/>
                  <a:gd name="T56" fmla="*/ 42863 w 38"/>
                  <a:gd name="T57" fmla="*/ 0 h 15"/>
                  <a:gd name="T58" fmla="*/ 47625 w 38"/>
                  <a:gd name="T59" fmla="*/ 0 h 15"/>
                  <a:gd name="T60" fmla="*/ 47625 w 38"/>
                  <a:gd name="T61" fmla="*/ 6350 h 15"/>
                  <a:gd name="T62" fmla="*/ 53975 w 38"/>
                  <a:gd name="T63" fmla="*/ 6350 h 15"/>
                  <a:gd name="T64" fmla="*/ 60325 w 38"/>
                  <a:gd name="T65" fmla="*/ 6350 h 15"/>
                  <a:gd name="T66" fmla="*/ 53975 w 38"/>
                  <a:gd name="T67" fmla="*/ 6350 h 15"/>
                  <a:gd name="T68" fmla="*/ 47625 w 38"/>
                  <a:gd name="T69" fmla="*/ 12700 h 15"/>
                  <a:gd name="T70" fmla="*/ 42863 w 38"/>
                  <a:gd name="T71" fmla="*/ 19050 h 15"/>
                  <a:gd name="T72" fmla="*/ 36513 w 38"/>
                  <a:gd name="T73" fmla="*/ 19050 h 15"/>
                  <a:gd name="T74" fmla="*/ 42863 w 38"/>
                  <a:gd name="T75" fmla="*/ 23813 h 15"/>
                  <a:gd name="T76" fmla="*/ 47625 w 38"/>
                  <a:gd name="T77" fmla="*/ 23813 h 15"/>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38" h="15">
                    <a:moveTo>
                      <a:pt x="30" y="15"/>
                    </a:moveTo>
                    <a:lnTo>
                      <a:pt x="27" y="15"/>
                    </a:lnTo>
                    <a:lnTo>
                      <a:pt x="23" y="15"/>
                    </a:lnTo>
                    <a:lnTo>
                      <a:pt x="23" y="12"/>
                    </a:lnTo>
                    <a:lnTo>
                      <a:pt x="19" y="12"/>
                    </a:lnTo>
                    <a:lnTo>
                      <a:pt x="19" y="15"/>
                    </a:lnTo>
                    <a:lnTo>
                      <a:pt x="15" y="15"/>
                    </a:lnTo>
                    <a:lnTo>
                      <a:pt x="15" y="12"/>
                    </a:lnTo>
                    <a:lnTo>
                      <a:pt x="12" y="12"/>
                    </a:lnTo>
                    <a:lnTo>
                      <a:pt x="4" y="15"/>
                    </a:lnTo>
                    <a:lnTo>
                      <a:pt x="4" y="12"/>
                    </a:lnTo>
                    <a:lnTo>
                      <a:pt x="0" y="12"/>
                    </a:lnTo>
                    <a:lnTo>
                      <a:pt x="4" y="12"/>
                    </a:lnTo>
                    <a:lnTo>
                      <a:pt x="8" y="12"/>
                    </a:lnTo>
                    <a:lnTo>
                      <a:pt x="4" y="12"/>
                    </a:lnTo>
                    <a:lnTo>
                      <a:pt x="4" y="8"/>
                    </a:lnTo>
                    <a:lnTo>
                      <a:pt x="8" y="12"/>
                    </a:lnTo>
                    <a:lnTo>
                      <a:pt x="12" y="12"/>
                    </a:lnTo>
                    <a:lnTo>
                      <a:pt x="8" y="12"/>
                    </a:lnTo>
                    <a:lnTo>
                      <a:pt x="4" y="8"/>
                    </a:lnTo>
                    <a:lnTo>
                      <a:pt x="8" y="8"/>
                    </a:lnTo>
                    <a:lnTo>
                      <a:pt x="12" y="8"/>
                    </a:lnTo>
                    <a:lnTo>
                      <a:pt x="15" y="8"/>
                    </a:lnTo>
                    <a:lnTo>
                      <a:pt x="12" y="4"/>
                    </a:lnTo>
                    <a:lnTo>
                      <a:pt x="15" y="4"/>
                    </a:lnTo>
                    <a:lnTo>
                      <a:pt x="19" y="4"/>
                    </a:lnTo>
                    <a:lnTo>
                      <a:pt x="23" y="4"/>
                    </a:lnTo>
                    <a:lnTo>
                      <a:pt x="27" y="4"/>
                    </a:lnTo>
                    <a:lnTo>
                      <a:pt x="27" y="0"/>
                    </a:lnTo>
                    <a:lnTo>
                      <a:pt x="30" y="0"/>
                    </a:lnTo>
                    <a:lnTo>
                      <a:pt x="30" y="4"/>
                    </a:lnTo>
                    <a:lnTo>
                      <a:pt x="34" y="4"/>
                    </a:lnTo>
                    <a:lnTo>
                      <a:pt x="38" y="4"/>
                    </a:lnTo>
                    <a:lnTo>
                      <a:pt x="34" y="4"/>
                    </a:lnTo>
                    <a:lnTo>
                      <a:pt x="30" y="8"/>
                    </a:lnTo>
                    <a:lnTo>
                      <a:pt x="27" y="12"/>
                    </a:lnTo>
                    <a:lnTo>
                      <a:pt x="23" y="12"/>
                    </a:lnTo>
                    <a:lnTo>
                      <a:pt x="27" y="15"/>
                    </a:lnTo>
                    <a:lnTo>
                      <a:pt x="30" y="15"/>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38" name="Freeform 2574"/>
              <p:cNvSpPr>
                <a:spLocks/>
              </p:cNvSpPr>
              <p:nvPr/>
            </p:nvSpPr>
            <p:spPr bwMode="auto">
              <a:xfrm>
                <a:off x="4202113" y="1465263"/>
                <a:ext cx="101600" cy="12700"/>
              </a:xfrm>
              <a:custGeom>
                <a:avLst/>
                <a:gdLst>
                  <a:gd name="T0" fmla="*/ 47625 w 64"/>
                  <a:gd name="T1" fmla="*/ 12700 h 8"/>
                  <a:gd name="T2" fmla="*/ 42863 w 64"/>
                  <a:gd name="T3" fmla="*/ 12700 h 8"/>
                  <a:gd name="T4" fmla="*/ 36513 w 64"/>
                  <a:gd name="T5" fmla="*/ 12700 h 8"/>
                  <a:gd name="T6" fmla="*/ 30163 w 64"/>
                  <a:gd name="T7" fmla="*/ 12700 h 8"/>
                  <a:gd name="T8" fmla="*/ 23813 w 64"/>
                  <a:gd name="T9" fmla="*/ 12700 h 8"/>
                  <a:gd name="T10" fmla="*/ 19050 w 64"/>
                  <a:gd name="T11" fmla="*/ 12700 h 8"/>
                  <a:gd name="T12" fmla="*/ 12700 w 64"/>
                  <a:gd name="T13" fmla="*/ 12700 h 8"/>
                  <a:gd name="T14" fmla="*/ 6350 w 64"/>
                  <a:gd name="T15" fmla="*/ 12700 h 8"/>
                  <a:gd name="T16" fmla="*/ 0 w 64"/>
                  <a:gd name="T17" fmla="*/ 12700 h 8"/>
                  <a:gd name="T18" fmla="*/ 6350 w 64"/>
                  <a:gd name="T19" fmla="*/ 12700 h 8"/>
                  <a:gd name="T20" fmla="*/ 12700 w 64"/>
                  <a:gd name="T21" fmla="*/ 12700 h 8"/>
                  <a:gd name="T22" fmla="*/ 19050 w 64"/>
                  <a:gd name="T23" fmla="*/ 6350 h 8"/>
                  <a:gd name="T24" fmla="*/ 23813 w 64"/>
                  <a:gd name="T25" fmla="*/ 6350 h 8"/>
                  <a:gd name="T26" fmla="*/ 30163 w 64"/>
                  <a:gd name="T27" fmla="*/ 6350 h 8"/>
                  <a:gd name="T28" fmla="*/ 36513 w 64"/>
                  <a:gd name="T29" fmla="*/ 6350 h 8"/>
                  <a:gd name="T30" fmla="*/ 42863 w 64"/>
                  <a:gd name="T31" fmla="*/ 6350 h 8"/>
                  <a:gd name="T32" fmla="*/ 47625 w 64"/>
                  <a:gd name="T33" fmla="*/ 6350 h 8"/>
                  <a:gd name="T34" fmla="*/ 53975 w 64"/>
                  <a:gd name="T35" fmla="*/ 6350 h 8"/>
                  <a:gd name="T36" fmla="*/ 60325 w 64"/>
                  <a:gd name="T37" fmla="*/ 6350 h 8"/>
                  <a:gd name="T38" fmla="*/ 66675 w 64"/>
                  <a:gd name="T39" fmla="*/ 0 h 8"/>
                  <a:gd name="T40" fmla="*/ 71438 w 64"/>
                  <a:gd name="T41" fmla="*/ 0 h 8"/>
                  <a:gd name="T42" fmla="*/ 77788 w 64"/>
                  <a:gd name="T43" fmla="*/ 0 h 8"/>
                  <a:gd name="T44" fmla="*/ 84138 w 64"/>
                  <a:gd name="T45" fmla="*/ 6350 h 8"/>
                  <a:gd name="T46" fmla="*/ 90488 w 64"/>
                  <a:gd name="T47" fmla="*/ 6350 h 8"/>
                  <a:gd name="T48" fmla="*/ 95250 w 64"/>
                  <a:gd name="T49" fmla="*/ 6350 h 8"/>
                  <a:gd name="T50" fmla="*/ 101600 w 64"/>
                  <a:gd name="T51" fmla="*/ 6350 h 8"/>
                  <a:gd name="T52" fmla="*/ 101600 w 64"/>
                  <a:gd name="T53" fmla="*/ 12700 h 8"/>
                  <a:gd name="T54" fmla="*/ 95250 w 64"/>
                  <a:gd name="T55" fmla="*/ 12700 h 8"/>
                  <a:gd name="T56" fmla="*/ 90488 w 64"/>
                  <a:gd name="T57" fmla="*/ 12700 h 8"/>
                  <a:gd name="T58" fmla="*/ 84138 w 64"/>
                  <a:gd name="T59" fmla="*/ 12700 h 8"/>
                  <a:gd name="T60" fmla="*/ 77788 w 64"/>
                  <a:gd name="T61" fmla="*/ 12700 h 8"/>
                  <a:gd name="T62" fmla="*/ 71438 w 64"/>
                  <a:gd name="T63" fmla="*/ 12700 h 8"/>
                  <a:gd name="T64" fmla="*/ 66675 w 64"/>
                  <a:gd name="T65" fmla="*/ 12700 h 8"/>
                  <a:gd name="T66" fmla="*/ 60325 w 64"/>
                  <a:gd name="T67" fmla="*/ 12700 h 8"/>
                  <a:gd name="T68" fmla="*/ 53975 w 64"/>
                  <a:gd name="T69" fmla="*/ 12700 h 8"/>
                  <a:gd name="T70" fmla="*/ 47625 w 64"/>
                  <a:gd name="T71" fmla="*/ 12700 h 8"/>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64" h="8">
                    <a:moveTo>
                      <a:pt x="30" y="8"/>
                    </a:moveTo>
                    <a:lnTo>
                      <a:pt x="27" y="8"/>
                    </a:lnTo>
                    <a:lnTo>
                      <a:pt x="23" y="8"/>
                    </a:lnTo>
                    <a:lnTo>
                      <a:pt x="19" y="8"/>
                    </a:lnTo>
                    <a:lnTo>
                      <a:pt x="15" y="8"/>
                    </a:lnTo>
                    <a:lnTo>
                      <a:pt x="12" y="8"/>
                    </a:lnTo>
                    <a:lnTo>
                      <a:pt x="8" y="8"/>
                    </a:lnTo>
                    <a:lnTo>
                      <a:pt x="4" y="8"/>
                    </a:lnTo>
                    <a:lnTo>
                      <a:pt x="0" y="8"/>
                    </a:lnTo>
                    <a:lnTo>
                      <a:pt x="4" y="8"/>
                    </a:lnTo>
                    <a:lnTo>
                      <a:pt x="8" y="8"/>
                    </a:lnTo>
                    <a:lnTo>
                      <a:pt x="12" y="4"/>
                    </a:lnTo>
                    <a:lnTo>
                      <a:pt x="15" y="4"/>
                    </a:lnTo>
                    <a:lnTo>
                      <a:pt x="19" y="4"/>
                    </a:lnTo>
                    <a:lnTo>
                      <a:pt x="23" y="4"/>
                    </a:lnTo>
                    <a:lnTo>
                      <a:pt x="27" y="4"/>
                    </a:lnTo>
                    <a:lnTo>
                      <a:pt x="30" y="4"/>
                    </a:lnTo>
                    <a:lnTo>
                      <a:pt x="34" y="4"/>
                    </a:lnTo>
                    <a:lnTo>
                      <a:pt x="38" y="4"/>
                    </a:lnTo>
                    <a:lnTo>
                      <a:pt x="42" y="0"/>
                    </a:lnTo>
                    <a:lnTo>
                      <a:pt x="45" y="0"/>
                    </a:lnTo>
                    <a:lnTo>
                      <a:pt x="49" y="0"/>
                    </a:lnTo>
                    <a:lnTo>
                      <a:pt x="53" y="4"/>
                    </a:lnTo>
                    <a:lnTo>
                      <a:pt x="57" y="4"/>
                    </a:lnTo>
                    <a:lnTo>
                      <a:pt x="60" y="4"/>
                    </a:lnTo>
                    <a:lnTo>
                      <a:pt x="64" y="4"/>
                    </a:lnTo>
                    <a:lnTo>
                      <a:pt x="64" y="8"/>
                    </a:lnTo>
                    <a:lnTo>
                      <a:pt x="60" y="8"/>
                    </a:lnTo>
                    <a:lnTo>
                      <a:pt x="57" y="8"/>
                    </a:lnTo>
                    <a:lnTo>
                      <a:pt x="53" y="8"/>
                    </a:lnTo>
                    <a:lnTo>
                      <a:pt x="49" y="8"/>
                    </a:lnTo>
                    <a:lnTo>
                      <a:pt x="45" y="8"/>
                    </a:lnTo>
                    <a:lnTo>
                      <a:pt x="42" y="8"/>
                    </a:lnTo>
                    <a:lnTo>
                      <a:pt x="38" y="8"/>
                    </a:lnTo>
                    <a:lnTo>
                      <a:pt x="34" y="8"/>
                    </a:lnTo>
                    <a:lnTo>
                      <a:pt x="30" y="8"/>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39" name="Freeform 2575"/>
              <p:cNvSpPr>
                <a:spLocks/>
              </p:cNvSpPr>
              <p:nvPr/>
            </p:nvSpPr>
            <p:spPr bwMode="auto">
              <a:xfrm>
                <a:off x="5032375" y="1878013"/>
                <a:ext cx="23813" cy="17462"/>
              </a:xfrm>
              <a:custGeom>
                <a:avLst/>
                <a:gdLst>
                  <a:gd name="T0" fmla="*/ 11113 w 15"/>
                  <a:gd name="T1" fmla="*/ 17462 h 11"/>
                  <a:gd name="T2" fmla="*/ 4763 w 15"/>
                  <a:gd name="T3" fmla="*/ 17462 h 11"/>
                  <a:gd name="T4" fmla="*/ 0 w 15"/>
                  <a:gd name="T5" fmla="*/ 17462 h 11"/>
                  <a:gd name="T6" fmla="*/ 0 w 15"/>
                  <a:gd name="T7" fmla="*/ 11112 h 11"/>
                  <a:gd name="T8" fmla="*/ 0 w 15"/>
                  <a:gd name="T9" fmla="*/ 6350 h 11"/>
                  <a:gd name="T10" fmla="*/ 4763 w 15"/>
                  <a:gd name="T11" fmla="*/ 0 h 11"/>
                  <a:gd name="T12" fmla="*/ 11113 w 15"/>
                  <a:gd name="T13" fmla="*/ 0 h 11"/>
                  <a:gd name="T14" fmla="*/ 17463 w 15"/>
                  <a:gd name="T15" fmla="*/ 0 h 11"/>
                  <a:gd name="T16" fmla="*/ 23813 w 15"/>
                  <a:gd name="T17" fmla="*/ 0 h 11"/>
                  <a:gd name="T18" fmla="*/ 23813 w 15"/>
                  <a:gd name="T19" fmla="*/ 6350 h 11"/>
                  <a:gd name="T20" fmla="*/ 17463 w 15"/>
                  <a:gd name="T21" fmla="*/ 6350 h 11"/>
                  <a:gd name="T22" fmla="*/ 17463 w 15"/>
                  <a:gd name="T23" fmla="*/ 11112 h 11"/>
                  <a:gd name="T24" fmla="*/ 11113 w 15"/>
                  <a:gd name="T25" fmla="*/ 11112 h 11"/>
                  <a:gd name="T26" fmla="*/ 11113 w 15"/>
                  <a:gd name="T27" fmla="*/ 17462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5" h="11">
                    <a:moveTo>
                      <a:pt x="7" y="11"/>
                    </a:moveTo>
                    <a:lnTo>
                      <a:pt x="3" y="11"/>
                    </a:lnTo>
                    <a:lnTo>
                      <a:pt x="0" y="11"/>
                    </a:lnTo>
                    <a:lnTo>
                      <a:pt x="0" y="7"/>
                    </a:lnTo>
                    <a:lnTo>
                      <a:pt x="0" y="4"/>
                    </a:lnTo>
                    <a:lnTo>
                      <a:pt x="3" y="0"/>
                    </a:lnTo>
                    <a:lnTo>
                      <a:pt x="7" y="0"/>
                    </a:lnTo>
                    <a:lnTo>
                      <a:pt x="11" y="0"/>
                    </a:lnTo>
                    <a:lnTo>
                      <a:pt x="15" y="0"/>
                    </a:lnTo>
                    <a:lnTo>
                      <a:pt x="15" y="4"/>
                    </a:lnTo>
                    <a:lnTo>
                      <a:pt x="11" y="4"/>
                    </a:lnTo>
                    <a:lnTo>
                      <a:pt x="11" y="7"/>
                    </a:lnTo>
                    <a:lnTo>
                      <a:pt x="7" y="7"/>
                    </a:lnTo>
                    <a:lnTo>
                      <a:pt x="7" y="11"/>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40" name="Freeform 2576"/>
              <p:cNvSpPr>
                <a:spLocks/>
              </p:cNvSpPr>
              <p:nvPr/>
            </p:nvSpPr>
            <p:spPr bwMode="auto">
              <a:xfrm>
                <a:off x="4625975" y="1489075"/>
                <a:ext cx="84138" cy="12700"/>
              </a:xfrm>
              <a:custGeom>
                <a:avLst/>
                <a:gdLst>
                  <a:gd name="T0" fmla="*/ 65088 w 53"/>
                  <a:gd name="T1" fmla="*/ 12700 h 8"/>
                  <a:gd name="T2" fmla="*/ 60325 w 53"/>
                  <a:gd name="T3" fmla="*/ 12700 h 8"/>
                  <a:gd name="T4" fmla="*/ 53975 w 53"/>
                  <a:gd name="T5" fmla="*/ 12700 h 8"/>
                  <a:gd name="T6" fmla="*/ 47625 w 53"/>
                  <a:gd name="T7" fmla="*/ 12700 h 8"/>
                  <a:gd name="T8" fmla="*/ 41275 w 53"/>
                  <a:gd name="T9" fmla="*/ 12700 h 8"/>
                  <a:gd name="T10" fmla="*/ 36513 w 53"/>
                  <a:gd name="T11" fmla="*/ 12700 h 8"/>
                  <a:gd name="T12" fmla="*/ 30163 w 53"/>
                  <a:gd name="T13" fmla="*/ 12700 h 8"/>
                  <a:gd name="T14" fmla="*/ 23813 w 53"/>
                  <a:gd name="T15" fmla="*/ 12700 h 8"/>
                  <a:gd name="T16" fmla="*/ 17463 w 53"/>
                  <a:gd name="T17" fmla="*/ 12700 h 8"/>
                  <a:gd name="T18" fmla="*/ 12700 w 53"/>
                  <a:gd name="T19" fmla="*/ 12700 h 8"/>
                  <a:gd name="T20" fmla="*/ 6350 w 53"/>
                  <a:gd name="T21" fmla="*/ 12700 h 8"/>
                  <a:gd name="T22" fmla="*/ 6350 w 53"/>
                  <a:gd name="T23" fmla="*/ 6350 h 8"/>
                  <a:gd name="T24" fmla="*/ 0 w 53"/>
                  <a:gd name="T25" fmla="*/ 6350 h 8"/>
                  <a:gd name="T26" fmla="*/ 6350 w 53"/>
                  <a:gd name="T27" fmla="*/ 6350 h 8"/>
                  <a:gd name="T28" fmla="*/ 12700 w 53"/>
                  <a:gd name="T29" fmla="*/ 6350 h 8"/>
                  <a:gd name="T30" fmla="*/ 17463 w 53"/>
                  <a:gd name="T31" fmla="*/ 6350 h 8"/>
                  <a:gd name="T32" fmla="*/ 17463 w 53"/>
                  <a:gd name="T33" fmla="*/ 0 h 8"/>
                  <a:gd name="T34" fmla="*/ 23813 w 53"/>
                  <a:gd name="T35" fmla="*/ 0 h 8"/>
                  <a:gd name="T36" fmla="*/ 23813 w 53"/>
                  <a:gd name="T37" fmla="*/ 6350 h 8"/>
                  <a:gd name="T38" fmla="*/ 30163 w 53"/>
                  <a:gd name="T39" fmla="*/ 6350 h 8"/>
                  <a:gd name="T40" fmla="*/ 36513 w 53"/>
                  <a:gd name="T41" fmla="*/ 6350 h 8"/>
                  <a:gd name="T42" fmla="*/ 36513 w 53"/>
                  <a:gd name="T43" fmla="*/ 0 h 8"/>
                  <a:gd name="T44" fmla="*/ 41275 w 53"/>
                  <a:gd name="T45" fmla="*/ 0 h 8"/>
                  <a:gd name="T46" fmla="*/ 47625 w 53"/>
                  <a:gd name="T47" fmla="*/ 0 h 8"/>
                  <a:gd name="T48" fmla="*/ 53975 w 53"/>
                  <a:gd name="T49" fmla="*/ 0 h 8"/>
                  <a:gd name="T50" fmla="*/ 60325 w 53"/>
                  <a:gd name="T51" fmla="*/ 0 h 8"/>
                  <a:gd name="T52" fmla="*/ 60325 w 53"/>
                  <a:gd name="T53" fmla="*/ 6350 h 8"/>
                  <a:gd name="T54" fmla="*/ 65088 w 53"/>
                  <a:gd name="T55" fmla="*/ 6350 h 8"/>
                  <a:gd name="T56" fmla="*/ 65088 w 53"/>
                  <a:gd name="T57" fmla="*/ 0 h 8"/>
                  <a:gd name="T58" fmla="*/ 71438 w 53"/>
                  <a:gd name="T59" fmla="*/ 0 h 8"/>
                  <a:gd name="T60" fmla="*/ 77788 w 53"/>
                  <a:gd name="T61" fmla="*/ 6350 h 8"/>
                  <a:gd name="T62" fmla="*/ 84138 w 53"/>
                  <a:gd name="T63" fmla="*/ 6350 h 8"/>
                  <a:gd name="T64" fmla="*/ 77788 w 53"/>
                  <a:gd name="T65" fmla="*/ 6350 h 8"/>
                  <a:gd name="T66" fmla="*/ 71438 w 53"/>
                  <a:gd name="T67" fmla="*/ 6350 h 8"/>
                  <a:gd name="T68" fmla="*/ 71438 w 53"/>
                  <a:gd name="T69" fmla="*/ 12700 h 8"/>
                  <a:gd name="T70" fmla="*/ 65088 w 53"/>
                  <a:gd name="T71" fmla="*/ 12700 h 8"/>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53" h="8">
                    <a:moveTo>
                      <a:pt x="41" y="8"/>
                    </a:moveTo>
                    <a:lnTo>
                      <a:pt x="38" y="8"/>
                    </a:lnTo>
                    <a:lnTo>
                      <a:pt x="34" y="8"/>
                    </a:lnTo>
                    <a:lnTo>
                      <a:pt x="30" y="8"/>
                    </a:lnTo>
                    <a:lnTo>
                      <a:pt x="26" y="8"/>
                    </a:lnTo>
                    <a:lnTo>
                      <a:pt x="23" y="8"/>
                    </a:lnTo>
                    <a:lnTo>
                      <a:pt x="19" y="8"/>
                    </a:lnTo>
                    <a:lnTo>
                      <a:pt x="15" y="8"/>
                    </a:lnTo>
                    <a:lnTo>
                      <a:pt x="11" y="8"/>
                    </a:lnTo>
                    <a:lnTo>
                      <a:pt x="8" y="8"/>
                    </a:lnTo>
                    <a:lnTo>
                      <a:pt x="4" y="8"/>
                    </a:lnTo>
                    <a:lnTo>
                      <a:pt x="4" y="4"/>
                    </a:lnTo>
                    <a:lnTo>
                      <a:pt x="0" y="4"/>
                    </a:lnTo>
                    <a:lnTo>
                      <a:pt x="4" y="4"/>
                    </a:lnTo>
                    <a:lnTo>
                      <a:pt x="8" y="4"/>
                    </a:lnTo>
                    <a:lnTo>
                      <a:pt x="11" y="4"/>
                    </a:lnTo>
                    <a:lnTo>
                      <a:pt x="11" y="0"/>
                    </a:lnTo>
                    <a:lnTo>
                      <a:pt x="15" y="0"/>
                    </a:lnTo>
                    <a:lnTo>
                      <a:pt x="15" y="4"/>
                    </a:lnTo>
                    <a:lnTo>
                      <a:pt x="19" y="4"/>
                    </a:lnTo>
                    <a:lnTo>
                      <a:pt x="23" y="4"/>
                    </a:lnTo>
                    <a:lnTo>
                      <a:pt x="23" y="0"/>
                    </a:lnTo>
                    <a:lnTo>
                      <a:pt x="26" y="0"/>
                    </a:lnTo>
                    <a:lnTo>
                      <a:pt x="30" y="0"/>
                    </a:lnTo>
                    <a:lnTo>
                      <a:pt x="34" y="0"/>
                    </a:lnTo>
                    <a:lnTo>
                      <a:pt x="38" y="0"/>
                    </a:lnTo>
                    <a:lnTo>
                      <a:pt x="38" y="4"/>
                    </a:lnTo>
                    <a:lnTo>
                      <a:pt x="41" y="4"/>
                    </a:lnTo>
                    <a:lnTo>
                      <a:pt x="41" y="0"/>
                    </a:lnTo>
                    <a:lnTo>
                      <a:pt x="45" y="0"/>
                    </a:lnTo>
                    <a:lnTo>
                      <a:pt x="49" y="4"/>
                    </a:lnTo>
                    <a:lnTo>
                      <a:pt x="53" y="4"/>
                    </a:lnTo>
                    <a:lnTo>
                      <a:pt x="49" y="4"/>
                    </a:lnTo>
                    <a:lnTo>
                      <a:pt x="45" y="4"/>
                    </a:lnTo>
                    <a:lnTo>
                      <a:pt x="45" y="8"/>
                    </a:lnTo>
                    <a:lnTo>
                      <a:pt x="41" y="8"/>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41" name="Freeform 2577"/>
              <p:cNvSpPr>
                <a:spLocks/>
              </p:cNvSpPr>
              <p:nvPr/>
            </p:nvSpPr>
            <p:spPr bwMode="auto">
              <a:xfrm>
                <a:off x="3725863" y="2105025"/>
                <a:ext cx="34925" cy="28575"/>
              </a:xfrm>
              <a:custGeom>
                <a:avLst/>
                <a:gdLst>
                  <a:gd name="T0" fmla="*/ 28575 w 22"/>
                  <a:gd name="T1" fmla="*/ 28575 h 18"/>
                  <a:gd name="T2" fmla="*/ 28575 w 22"/>
                  <a:gd name="T3" fmla="*/ 23813 h 18"/>
                  <a:gd name="T4" fmla="*/ 23813 w 22"/>
                  <a:gd name="T5" fmla="*/ 23813 h 18"/>
                  <a:gd name="T6" fmla="*/ 23813 w 22"/>
                  <a:gd name="T7" fmla="*/ 17463 h 18"/>
                  <a:gd name="T8" fmla="*/ 17463 w 22"/>
                  <a:gd name="T9" fmla="*/ 17463 h 18"/>
                  <a:gd name="T10" fmla="*/ 11113 w 22"/>
                  <a:gd name="T11" fmla="*/ 11113 h 18"/>
                  <a:gd name="T12" fmla="*/ 4763 w 22"/>
                  <a:gd name="T13" fmla="*/ 11113 h 18"/>
                  <a:gd name="T14" fmla="*/ 4763 w 22"/>
                  <a:gd name="T15" fmla="*/ 4763 h 18"/>
                  <a:gd name="T16" fmla="*/ 11113 w 22"/>
                  <a:gd name="T17" fmla="*/ 4763 h 18"/>
                  <a:gd name="T18" fmla="*/ 4763 w 22"/>
                  <a:gd name="T19" fmla="*/ 4763 h 18"/>
                  <a:gd name="T20" fmla="*/ 0 w 22"/>
                  <a:gd name="T21" fmla="*/ 4763 h 18"/>
                  <a:gd name="T22" fmla="*/ 4763 w 22"/>
                  <a:gd name="T23" fmla="*/ 4763 h 18"/>
                  <a:gd name="T24" fmla="*/ 11113 w 22"/>
                  <a:gd name="T25" fmla="*/ 0 h 18"/>
                  <a:gd name="T26" fmla="*/ 17463 w 22"/>
                  <a:gd name="T27" fmla="*/ 0 h 18"/>
                  <a:gd name="T28" fmla="*/ 23813 w 22"/>
                  <a:gd name="T29" fmla="*/ 4763 h 18"/>
                  <a:gd name="T30" fmla="*/ 17463 w 22"/>
                  <a:gd name="T31" fmla="*/ 4763 h 18"/>
                  <a:gd name="T32" fmla="*/ 11113 w 22"/>
                  <a:gd name="T33" fmla="*/ 4763 h 18"/>
                  <a:gd name="T34" fmla="*/ 17463 w 22"/>
                  <a:gd name="T35" fmla="*/ 4763 h 18"/>
                  <a:gd name="T36" fmla="*/ 23813 w 22"/>
                  <a:gd name="T37" fmla="*/ 4763 h 18"/>
                  <a:gd name="T38" fmla="*/ 23813 w 22"/>
                  <a:gd name="T39" fmla="*/ 11113 h 18"/>
                  <a:gd name="T40" fmla="*/ 17463 w 22"/>
                  <a:gd name="T41" fmla="*/ 11113 h 18"/>
                  <a:gd name="T42" fmla="*/ 17463 w 22"/>
                  <a:gd name="T43" fmla="*/ 4763 h 18"/>
                  <a:gd name="T44" fmla="*/ 11113 w 22"/>
                  <a:gd name="T45" fmla="*/ 4763 h 18"/>
                  <a:gd name="T46" fmla="*/ 11113 w 22"/>
                  <a:gd name="T47" fmla="*/ 11113 h 18"/>
                  <a:gd name="T48" fmla="*/ 17463 w 22"/>
                  <a:gd name="T49" fmla="*/ 11113 h 18"/>
                  <a:gd name="T50" fmla="*/ 17463 w 22"/>
                  <a:gd name="T51" fmla="*/ 17463 h 18"/>
                  <a:gd name="T52" fmla="*/ 23813 w 22"/>
                  <a:gd name="T53" fmla="*/ 17463 h 18"/>
                  <a:gd name="T54" fmla="*/ 28575 w 22"/>
                  <a:gd name="T55" fmla="*/ 17463 h 18"/>
                  <a:gd name="T56" fmla="*/ 28575 w 22"/>
                  <a:gd name="T57" fmla="*/ 23813 h 18"/>
                  <a:gd name="T58" fmla="*/ 28575 w 22"/>
                  <a:gd name="T59" fmla="*/ 17463 h 18"/>
                  <a:gd name="T60" fmla="*/ 28575 w 22"/>
                  <a:gd name="T61" fmla="*/ 23813 h 18"/>
                  <a:gd name="T62" fmla="*/ 34925 w 22"/>
                  <a:gd name="T63" fmla="*/ 23813 h 18"/>
                  <a:gd name="T64" fmla="*/ 34925 w 22"/>
                  <a:gd name="T65" fmla="*/ 28575 h 18"/>
                  <a:gd name="T66" fmla="*/ 28575 w 22"/>
                  <a:gd name="T67" fmla="*/ 28575 h 1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2" h="18">
                    <a:moveTo>
                      <a:pt x="18" y="18"/>
                    </a:moveTo>
                    <a:lnTo>
                      <a:pt x="18" y="15"/>
                    </a:lnTo>
                    <a:lnTo>
                      <a:pt x="15" y="15"/>
                    </a:lnTo>
                    <a:lnTo>
                      <a:pt x="15" y="11"/>
                    </a:lnTo>
                    <a:lnTo>
                      <a:pt x="11" y="11"/>
                    </a:lnTo>
                    <a:lnTo>
                      <a:pt x="7" y="7"/>
                    </a:lnTo>
                    <a:lnTo>
                      <a:pt x="3" y="7"/>
                    </a:lnTo>
                    <a:lnTo>
                      <a:pt x="3" y="3"/>
                    </a:lnTo>
                    <a:lnTo>
                      <a:pt x="7" y="3"/>
                    </a:lnTo>
                    <a:lnTo>
                      <a:pt x="3" y="3"/>
                    </a:lnTo>
                    <a:lnTo>
                      <a:pt x="0" y="3"/>
                    </a:lnTo>
                    <a:lnTo>
                      <a:pt x="3" y="3"/>
                    </a:lnTo>
                    <a:lnTo>
                      <a:pt x="7" y="0"/>
                    </a:lnTo>
                    <a:lnTo>
                      <a:pt x="11" y="0"/>
                    </a:lnTo>
                    <a:lnTo>
                      <a:pt x="15" y="3"/>
                    </a:lnTo>
                    <a:lnTo>
                      <a:pt x="11" y="3"/>
                    </a:lnTo>
                    <a:lnTo>
                      <a:pt x="7" y="3"/>
                    </a:lnTo>
                    <a:lnTo>
                      <a:pt x="11" y="3"/>
                    </a:lnTo>
                    <a:lnTo>
                      <a:pt x="15" y="3"/>
                    </a:lnTo>
                    <a:lnTo>
                      <a:pt x="15" y="7"/>
                    </a:lnTo>
                    <a:lnTo>
                      <a:pt x="11" y="7"/>
                    </a:lnTo>
                    <a:lnTo>
                      <a:pt x="11" y="3"/>
                    </a:lnTo>
                    <a:lnTo>
                      <a:pt x="7" y="3"/>
                    </a:lnTo>
                    <a:lnTo>
                      <a:pt x="7" y="7"/>
                    </a:lnTo>
                    <a:lnTo>
                      <a:pt x="11" y="7"/>
                    </a:lnTo>
                    <a:lnTo>
                      <a:pt x="11" y="11"/>
                    </a:lnTo>
                    <a:lnTo>
                      <a:pt x="15" y="11"/>
                    </a:lnTo>
                    <a:lnTo>
                      <a:pt x="18" y="11"/>
                    </a:lnTo>
                    <a:lnTo>
                      <a:pt x="18" y="15"/>
                    </a:lnTo>
                    <a:lnTo>
                      <a:pt x="18" y="11"/>
                    </a:lnTo>
                    <a:lnTo>
                      <a:pt x="18" y="15"/>
                    </a:lnTo>
                    <a:lnTo>
                      <a:pt x="22" y="15"/>
                    </a:lnTo>
                    <a:lnTo>
                      <a:pt x="22" y="18"/>
                    </a:lnTo>
                    <a:lnTo>
                      <a:pt x="18" y="18"/>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42" name="Freeform 2578"/>
              <p:cNvSpPr>
                <a:spLocks/>
              </p:cNvSpPr>
              <p:nvPr/>
            </p:nvSpPr>
            <p:spPr bwMode="auto">
              <a:xfrm>
                <a:off x="4984750" y="2105025"/>
                <a:ext cx="34925" cy="11113"/>
              </a:xfrm>
              <a:custGeom>
                <a:avLst/>
                <a:gdLst>
                  <a:gd name="T0" fmla="*/ 34925 w 22"/>
                  <a:gd name="T1" fmla="*/ 11113 h 7"/>
                  <a:gd name="T2" fmla="*/ 28575 w 22"/>
                  <a:gd name="T3" fmla="*/ 11113 h 7"/>
                  <a:gd name="T4" fmla="*/ 23813 w 22"/>
                  <a:gd name="T5" fmla="*/ 11113 h 7"/>
                  <a:gd name="T6" fmla="*/ 17463 w 22"/>
                  <a:gd name="T7" fmla="*/ 11113 h 7"/>
                  <a:gd name="T8" fmla="*/ 11113 w 22"/>
                  <a:gd name="T9" fmla="*/ 11113 h 7"/>
                  <a:gd name="T10" fmla="*/ 4763 w 22"/>
                  <a:gd name="T11" fmla="*/ 4763 h 7"/>
                  <a:gd name="T12" fmla="*/ 0 w 22"/>
                  <a:gd name="T13" fmla="*/ 4763 h 7"/>
                  <a:gd name="T14" fmla="*/ 4763 w 22"/>
                  <a:gd name="T15" fmla="*/ 4763 h 7"/>
                  <a:gd name="T16" fmla="*/ 4763 w 22"/>
                  <a:gd name="T17" fmla="*/ 0 h 7"/>
                  <a:gd name="T18" fmla="*/ 11113 w 22"/>
                  <a:gd name="T19" fmla="*/ 0 h 7"/>
                  <a:gd name="T20" fmla="*/ 17463 w 22"/>
                  <a:gd name="T21" fmla="*/ 0 h 7"/>
                  <a:gd name="T22" fmla="*/ 23813 w 22"/>
                  <a:gd name="T23" fmla="*/ 0 h 7"/>
                  <a:gd name="T24" fmla="*/ 28575 w 22"/>
                  <a:gd name="T25" fmla="*/ 4763 h 7"/>
                  <a:gd name="T26" fmla="*/ 34925 w 22"/>
                  <a:gd name="T27" fmla="*/ 4763 h 7"/>
                  <a:gd name="T28" fmla="*/ 34925 w 22"/>
                  <a:gd name="T29" fmla="*/ 11113 h 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2" h="7">
                    <a:moveTo>
                      <a:pt x="22" y="7"/>
                    </a:moveTo>
                    <a:lnTo>
                      <a:pt x="18" y="7"/>
                    </a:lnTo>
                    <a:lnTo>
                      <a:pt x="15" y="7"/>
                    </a:lnTo>
                    <a:lnTo>
                      <a:pt x="11" y="7"/>
                    </a:lnTo>
                    <a:lnTo>
                      <a:pt x="7" y="7"/>
                    </a:lnTo>
                    <a:lnTo>
                      <a:pt x="3" y="3"/>
                    </a:lnTo>
                    <a:lnTo>
                      <a:pt x="0" y="3"/>
                    </a:lnTo>
                    <a:lnTo>
                      <a:pt x="3" y="3"/>
                    </a:lnTo>
                    <a:lnTo>
                      <a:pt x="3" y="0"/>
                    </a:lnTo>
                    <a:lnTo>
                      <a:pt x="7" y="0"/>
                    </a:lnTo>
                    <a:lnTo>
                      <a:pt x="11" y="0"/>
                    </a:lnTo>
                    <a:lnTo>
                      <a:pt x="15" y="0"/>
                    </a:lnTo>
                    <a:lnTo>
                      <a:pt x="18" y="3"/>
                    </a:lnTo>
                    <a:lnTo>
                      <a:pt x="22" y="3"/>
                    </a:lnTo>
                    <a:lnTo>
                      <a:pt x="22" y="7"/>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43" name="Freeform 2579"/>
              <p:cNvSpPr>
                <a:spLocks/>
              </p:cNvSpPr>
              <p:nvPr/>
            </p:nvSpPr>
            <p:spPr bwMode="auto">
              <a:xfrm>
                <a:off x="4052888" y="1531938"/>
                <a:ext cx="47625" cy="17462"/>
              </a:xfrm>
              <a:custGeom>
                <a:avLst/>
                <a:gdLst>
                  <a:gd name="T0" fmla="*/ 19050 w 30"/>
                  <a:gd name="T1" fmla="*/ 17462 h 11"/>
                  <a:gd name="T2" fmla="*/ 12700 w 30"/>
                  <a:gd name="T3" fmla="*/ 17462 h 11"/>
                  <a:gd name="T4" fmla="*/ 6350 w 30"/>
                  <a:gd name="T5" fmla="*/ 17462 h 11"/>
                  <a:gd name="T6" fmla="*/ 0 w 30"/>
                  <a:gd name="T7" fmla="*/ 17462 h 11"/>
                  <a:gd name="T8" fmla="*/ 0 w 30"/>
                  <a:gd name="T9" fmla="*/ 11112 h 11"/>
                  <a:gd name="T10" fmla="*/ 6350 w 30"/>
                  <a:gd name="T11" fmla="*/ 11112 h 11"/>
                  <a:gd name="T12" fmla="*/ 12700 w 30"/>
                  <a:gd name="T13" fmla="*/ 11112 h 11"/>
                  <a:gd name="T14" fmla="*/ 19050 w 30"/>
                  <a:gd name="T15" fmla="*/ 4762 h 11"/>
                  <a:gd name="T16" fmla="*/ 23813 w 30"/>
                  <a:gd name="T17" fmla="*/ 4762 h 11"/>
                  <a:gd name="T18" fmla="*/ 30163 w 30"/>
                  <a:gd name="T19" fmla="*/ 4762 h 11"/>
                  <a:gd name="T20" fmla="*/ 36513 w 30"/>
                  <a:gd name="T21" fmla="*/ 4762 h 11"/>
                  <a:gd name="T22" fmla="*/ 42863 w 30"/>
                  <a:gd name="T23" fmla="*/ 0 h 11"/>
                  <a:gd name="T24" fmla="*/ 47625 w 30"/>
                  <a:gd name="T25" fmla="*/ 0 h 11"/>
                  <a:gd name="T26" fmla="*/ 47625 w 30"/>
                  <a:gd name="T27" fmla="*/ 4762 h 11"/>
                  <a:gd name="T28" fmla="*/ 42863 w 30"/>
                  <a:gd name="T29" fmla="*/ 4762 h 11"/>
                  <a:gd name="T30" fmla="*/ 36513 w 30"/>
                  <a:gd name="T31" fmla="*/ 4762 h 11"/>
                  <a:gd name="T32" fmla="*/ 36513 w 30"/>
                  <a:gd name="T33" fmla="*/ 11112 h 11"/>
                  <a:gd name="T34" fmla="*/ 30163 w 30"/>
                  <a:gd name="T35" fmla="*/ 11112 h 11"/>
                  <a:gd name="T36" fmla="*/ 30163 w 30"/>
                  <a:gd name="T37" fmla="*/ 17462 h 11"/>
                  <a:gd name="T38" fmla="*/ 23813 w 30"/>
                  <a:gd name="T39" fmla="*/ 17462 h 11"/>
                  <a:gd name="T40" fmla="*/ 19050 w 30"/>
                  <a:gd name="T41" fmla="*/ 17462 h 1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0" h="11">
                    <a:moveTo>
                      <a:pt x="12" y="11"/>
                    </a:moveTo>
                    <a:lnTo>
                      <a:pt x="8" y="11"/>
                    </a:lnTo>
                    <a:lnTo>
                      <a:pt x="4" y="11"/>
                    </a:lnTo>
                    <a:lnTo>
                      <a:pt x="0" y="11"/>
                    </a:lnTo>
                    <a:lnTo>
                      <a:pt x="0" y="7"/>
                    </a:lnTo>
                    <a:lnTo>
                      <a:pt x="4" y="7"/>
                    </a:lnTo>
                    <a:lnTo>
                      <a:pt x="8" y="7"/>
                    </a:lnTo>
                    <a:lnTo>
                      <a:pt x="12" y="3"/>
                    </a:lnTo>
                    <a:lnTo>
                      <a:pt x="15" y="3"/>
                    </a:lnTo>
                    <a:lnTo>
                      <a:pt x="19" y="3"/>
                    </a:lnTo>
                    <a:lnTo>
                      <a:pt x="23" y="3"/>
                    </a:lnTo>
                    <a:lnTo>
                      <a:pt x="27" y="0"/>
                    </a:lnTo>
                    <a:lnTo>
                      <a:pt x="30" y="0"/>
                    </a:lnTo>
                    <a:lnTo>
                      <a:pt x="30" y="3"/>
                    </a:lnTo>
                    <a:lnTo>
                      <a:pt x="27" y="3"/>
                    </a:lnTo>
                    <a:lnTo>
                      <a:pt x="23" y="3"/>
                    </a:lnTo>
                    <a:lnTo>
                      <a:pt x="23" y="7"/>
                    </a:lnTo>
                    <a:lnTo>
                      <a:pt x="19" y="7"/>
                    </a:lnTo>
                    <a:lnTo>
                      <a:pt x="19" y="11"/>
                    </a:lnTo>
                    <a:lnTo>
                      <a:pt x="15" y="11"/>
                    </a:lnTo>
                    <a:lnTo>
                      <a:pt x="12" y="11"/>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44" name="Freeform 2580"/>
              <p:cNvSpPr>
                <a:spLocks/>
              </p:cNvSpPr>
              <p:nvPr/>
            </p:nvSpPr>
            <p:spPr bwMode="auto">
              <a:xfrm>
                <a:off x="4757738" y="1495425"/>
                <a:ext cx="34925" cy="12700"/>
              </a:xfrm>
              <a:custGeom>
                <a:avLst/>
                <a:gdLst>
                  <a:gd name="T0" fmla="*/ 17463 w 22"/>
                  <a:gd name="T1" fmla="*/ 12700 h 8"/>
                  <a:gd name="T2" fmla="*/ 11113 w 22"/>
                  <a:gd name="T3" fmla="*/ 12700 h 8"/>
                  <a:gd name="T4" fmla="*/ 4763 w 22"/>
                  <a:gd name="T5" fmla="*/ 6350 h 8"/>
                  <a:gd name="T6" fmla="*/ 0 w 22"/>
                  <a:gd name="T7" fmla="*/ 6350 h 8"/>
                  <a:gd name="T8" fmla="*/ 0 w 22"/>
                  <a:gd name="T9" fmla="*/ 0 h 8"/>
                  <a:gd name="T10" fmla="*/ 4763 w 22"/>
                  <a:gd name="T11" fmla="*/ 0 h 8"/>
                  <a:gd name="T12" fmla="*/ 11113 w 22"/>
                  <a:gd name="T13" fmla="*/ 0 h 8"/>
                  <a:gd name="T14" fmla="*/ 17463 w 22"/>
                  <a:gd name="T15" fmla="*/ 0 h 8"/>
                  <a:gd name="T16" fmla="*/ 23813 w 22"/>
                  <a:gd name="T17" fmla="*/ 0 h 8"/>
                  <a:gd name="T18" fmla="*/ 30163 w 22"/>
                  <a:gd name="T19" fmla="*/ 0 h 8"/>
                  <a:gd name="T20" fmla="*/ 34925 w 22"/>
                  <a:gd name="T21" fmla="*/ 6350 h 8"/>
                  <a:gd name="T22" fmla="*/ 34925 w 22"/>
                  <a:gd name="T23" fmla="*/ 12700 h 8"/>
                  <a:gd name="T24" fmla="*/ 30163 w 22"/>
                  <a:gd name="T25" fmla="*/ 12700 h 8"/>
                  <a:gd name="T26" fmla="*/ 23813 w 22"/>
                  <a:gd name="T27" fmla="*/ 12700 h 8"/>
                  <a:gd name="T28" fmla="*/ 17463 w 22"/>
                  <a:gd name="T29" fmla="*/ 12700 h 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2" h="8">
                    <a:moveTo>
                      <a:pt x="11" y="8"/>
                    </a:moveTo>
                    <a:lnTo>
                      <a:pt x="7" y="8"/>
                    </a:lnTo>
                    <a:lnTo>
                      <a:pt x="3" y="4"/>
                    </a:lnTo>
                    <a:lnTo>
                      <a:pt x="0" y="4"/>
                    </a:lnTo>
                    <a:lnTo>
                      <a:pt x="0" y="0"/>
                    </a:lnTo>
                    <a:lnTo>
                      <a:pt x="3" y="0"/>
                    </a:lnTo>
                    <a:lnTo>
                      <a:pt x="7" y="0"/>
                    </a:lnTo>
                    <a:lnTo>
                      <a:pt x="11" y="0"/>
                    </a:lnTo>
                    <a:lnTo>
                      <a:pt x="15" y="0"/>
                    </a:lnTo>
                    <a:lnTo>
                      <a:pt x="19" y="0"/>
                    </a:lnTo>
                    <a:lnTo>
                      <a:pt x="22" y="4"/>
                    </a:lnTo>
                    <a:lnTo>
                      <a:pt x="22" y="8"/>
                    </a:lnTo>
                    <a:lnTo>
                      <a:pt x="19" y="8"/>
                    </a:lnTo>
                    <a:lnTo>
                      <a:pt x="15" y="8"/>
                    </a:lnTo>
                    <a:lnTo>
                      <a:pt x="11" y="8"/>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45" name="Freeform 2581"/>
              <p:cNvSpPr>
                <a:spLocks/>
              </p:cNvSpPr>
              <p:nvPr/>
            </p:nvSpPr>
            <p:spPr bwMode="auto">
              <a:xfrm>
                <a:off x="3808413" y="2105025"/>
                <a:ext cx="19050" cy="17463"/>
              </a:xfrm>
              <a:custGeom>
                <a:avLst/>
                <a:gdLst>
                  <a:gd name="T0" fmla="*/ 12700 w 12"/>
                  <a:gd name="T1" fmla="*/ 17463 h 11"/>
                  <a:gd name="T2" fmla="*/ 12700 w 12"/>
                  <a:gd name="T3" fmla="*/ 11113 h 11"/>
                  <a:gd name="T4" fmla="*/ 12700 w 12"/>
                  <a:gd name="T5" fmla="*/ 4763 h 11"/>
                  <a:gd name="T6" fmla="*/ 12700 w 12"/>
                  <a:gd name="T7" fmla="*/ 11113 h 11"/>
                  <a:gd name="T8" fmla="*/ 12700 w 12"/>
                  <a:gd name="T9" fmla="*/ 17463 h 11"/>
                  <a:gd name="T10" fmla="*/ 6350 w 12"/>
                  <a:gd name="T11" fmla="*/ 17463 h 11"/>
                  <a:gd name="T12" fmla="*/ 6350 w 12"/>
                  <a:gd name="T13" fmla="*/ 11113 h 11"/>
                  <a:gd name="T14" fmla="*/ 0 w 12"/>
                  <a:gd name="T15" fmla="*/ 11113 h 11"/>
                  <a:gd name="T16" fmla="*/ 6350 w 12"/>
                  <a:gd name="T17" fmla="*/ 11113 h 11"/>
                  <a:gd name="T18" fmla="*/ 6350 w 12"/>
                  <a:gd name="T19" fmla="*/ 4763 h 11"/>
                  <a:gd name="T20" fmla="*/ 0 w 12"/>
                  <a:gd name="T21" fmla="*/ 4763 h 11"/>
                  <a:gd name="T22" fmla="*/ 0 w 12"/>
                  <a:gd name="T23" fmla="*/ 11113 h 11"/>
                  <a:gd name="T24" fmla="*/ 0 w 12"/>
                  <a:gd name="T25" fmla="*/ 4763 h 11"/>
                  <a:gd name="T26" fmla="*/ 0 w 12"/>
                  <a:gd name="T27" fmla="*/ 0 h 11"/>
                  <a:gd name="T28" fmla="*/ 6350 w 12"/>
                  <a:gd name="T29" fmla="*/ 0 h 11"/>
                  <a:gd name="T30" fmla="*/ 12700 w 12"/>
                  <a:gd name="T31" fmla="*/ 0 h 11"/>
                  <a:gd name="T32" fmla="*/ 12700 w 12"/>
                  <a:gd name="T33" fmla="*/ 4763 h 11"/>
                  <a:gd name="T34" fmla="*/ 19050 w 12"/>
                  <a:gd name="T35" fmla="*/ 4763 h 11"/>
                  <a:gd name="T36" fmla="*/ 19050 w 12"/>
                  <a:gd name="T37" fmla="*/ 11113 h 11"/>
                  <a:gd name="T38" fmla="*/ 12700 w 12"/>
                  <a:gd name="T39" fmla="*/ 17463 h 1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2" h="11">
                    <a:moveTo>
                      <a:pt x="8" y="11"/>
                    </a:moveTo>
                    <a:lnTo>
                      <a:pt x="8" y="7"/>
                    </a:lnTo>
                    <a:lnTo>
                      <a:pt x="8" y="3"/>
                    </a:lnTo>
                    <a:lnTo>
                      <a:pt x="8" y="7"/>
                    </a:lnTo>
                    <a:lnTo>
                      <a:pt x="8" y="11"/>
                    </a:lnTo>
                    <a:lnTo>
                      <a:pt x="4" y="11"/>
                    </a:lnTo>
                    <a:lnTo>
                      <a:pt x="4" y="7"/>
                    </a:lnTo>
                    <a:lnTo>
                      <a:pt x="0" y="7"/>
                    </a:lnTo>
                    <a:lnTo>
                      <a:pt x="4" y="7"/>
                    </a:lnTo>
                    <a:lnTo>
                      <a:pt x="4" y="3"/>
                    </a:lnTo>
                    <a:lnTo>
                      <a:pt x="0" y="3"/>
                    </a:lnTo>
                    <a:lnTo>
                      <a:pt x="0" y="7"/>
                    </a:lnTo>
                    <a:lnTo>
                      <a:pt x="0" y="3"/>
                    </a:lnTo>
                    <a:lnTo>
                      <a:pt x="0" y="0"/>
                    </a:lnTo>
                    <a:lnTo>
                      <a:pt x="4" y="0"/>
                    </a:lnTo>
                    <a:lnTo>
                      <a:pt x="8" y="0"/>
                    </a:lnTo>
                    <a:lnTo>
                      <a:pt x="8" y="3"/>
                    </a:lnTo>
                    <a:lnTo>
                      <a:pt x="12" y="3"/>
                    </a:lnTo>
                    <a:lnTo>
                      <a:pt x="12" y="7"/>
                    </a:lnTo>
                    <a:lnTo>
                      <a:pt x="8" y="11"/>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46" name="Freeform 2582"/>
              <p:cNvSpPr>
                <a:spLocks/>
              </p:cNvSpPr>
              <p:nvPr/>
            </p:nvSpPr>
            <p:spPr bwMode="auto">
              <a:xfrm>
                <a:off x="5168900" y="1735138"/>
                <a:ext cx="36513" cy="4762"/>
              </a:xfrm>
              <a:custGeom>
                <a:avLst/>
                <a:gdLst>
                  <a:gd name="T0" fmla="*/ 30163 w 23"/>
                  <a:gd name="T1" fmla="*/ 4762 h 3"/>
                  <a:gd name="T2" fmla="*/ 23813 w 23"/>
                  <a:gd name="T3" fmla="*/ 4762 h 3"/>
                  <a:gd name="T4" fmla="*/ 17463 w 23"/>
                  <a:gd name="T5" fmla="*/ 4762 h 3"/>
                  <a:gd name="T6" fmla="*/ 12700 w 23"/>
                  <a:gd name="T7" fmla="*/ 4762 h 3"/>
                  <a:gd name="T8" fmla="*/ 6350 w 23"/>
                  <a:gd name="T9" fmla="*/ 4762 h 3"/>
                  <a:gd name="T10" fmla="*/ 0 w 23"/>
                  <a:gd name="T11" fmla="*/ 4762 h 3"/>
                  <a:gd name="T12" fmla="*/ 0 w 23"/>
                  <a:gd name="T13" fmla="*/ 0 h 3"/>
                  <a:gd name="T14" fmla="*/ 6350 w 23"/>
                  <a:gd name="T15" fmla="*/ 0 h 3"/>
                  <a:gd name="T16" fmla="*/ 12700 w 23"/>
                  <a:gd name="T17" fmla="*/ 0 h 3"/>
                  <a:gd name="T18" fmla="*/ 17463 w 23"/>
                  <a:gd name="T19" fmla="*/ 0 h 3"/>
                  <a:gd name="T20" fmla="*/ 23813 w 23"/>
                  <a:gd name="T21" fmla="*/ 0 h 3"/>
                  <a:gd name="T22" fmla="*/ 30163 w 23"/>
                  <a:gd name="T23" fmla="*/ 0 h 3"/>
                  <a:gd name="T24" fmla="*/ 36513 w 23"/>
                  <a:gd name="T25" fmla="*/ 4762 h 3"/>
                  <a:gd name="T26" fmla="*/ 30163 w 23"/>
                  <a:gd name="T27" fmla="*/ 4762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3" h="3">
                    <a:moveTo>
                      <a:pt x="19" y="3"/>
                    </a:moveTo>
                    <a:lnTo>
                      <a:pt x="15" y="3"/>
                    </a:lnTo>
                    <a:lnTo>
                      <a:pt x="11" y="3"/>
                    </a:lnTo>
                    <a:lnTo>
                      <a:pt x="8" y="3"/>
                    </a:lnTo>
                    <a:lnTo>
                      <a:pt x="4" y="3"/>
                    </a:lnTo>
                    <a:lnTo>
                      <a:pt x="0" y="3"/>
                    </a:lnTo>
                    <a:lnTo>
                      <a:pt x="0" y="0"/>
                    </a:lnTo>
                    <a:lnTo>
                      <a:pt x="4" y="0"/>
                    </a:lnTo>
                    <a:lnTo>
                      <a:pt x="8" y="0"/>
                    </a:lnTo>
                    <a:lnTo>
                      <a:pt x="11" y="0"/>
                    </a:lnTo>
                    <a:lnTo>
                      <a:pt x="15" y="0"/>
                    </a:lnTo>
                    <a:lnTo>
                      <a:pt x="19" y="0"/>
                    </a:lnTo>
                    <a:lnTo>
                      <a:pt x="23" y="3"/>
                    </a:lnTo>
                    <a:lnTo>
                      <a:pt x="19" y="3"/>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47" name="Freeform 2583"/>
              <p:cNvSpPr>
                <a:spLocks/>
              </p:cNvSpPr>
              <p:nvPr/>
            </p:nvSpPr>
            <p:spPr bwMode="auto">
              <a:xfrm>
                <a:off x="4387850" y="1495425"/>
                <a:ext cx="41275" cy="12700"/>
              </a:xfrm>
              <a:custGeom>
                <a:avLst/>
                <a:gdLst>
                  <a:gd name="T0" fmla="*/ 30163 w 26"/>
                  <a:gd name="T1" fmla="*/ 12700 h 8"/>
                  <a:gd name="T2" fmla="*/ 23813 w 26"/>
                  <a:gd name="T3" fmla="*/ 12700 h 8"/>
                  <a:gd name="T4" fmla="*/ 17463 w 26"/>
                  <a:gd name="T5" fmla="*/ 12700 h 8"/>
                  <a:gd name="T6" fmla="*/ 11113 w 26"/>
                  <a:gd name="T7" fmla="*/ 12700 h 8"/>
                  <a:gd name="T8" fmla="*/ 11113 w 26"/>
                  <a:gd name="T9" fmla="*/ 6350 h 8"/>
                  <a:gd name="T10" fmla="*/ 6350 w 26"/>
                  <a:gd name="T11" fmla="*/ 6350 h 8"/>
                  <a:gd name="T12" fmla="*/ 6350 w 26"/>
                  <a:gd name="T13" fmla="*/ 0 h 8"/>
                  <a:gd name="T14" fmla="*/ 0 w 26"/>
                  <a:gd name="T15" fmla="*/ 0 h 8"/>
                  <a:gd name="T16" fmla="*/ 6350 w 26"/>
                  <a:gd name="T17" fmla="*/ 0 h 8"/>
                  <a:gd name="T18" fmla="*/ 11113 w 26"/>
                  <a:gd name="T19" fmla="*/ 0 h 8"/>
                  <a:gd name="T20" fmla="*/ 17463 w 26"/>
                  <a:gd name="T21" fmla="*/ 0 h 8"/>
                  <a:gd name="T22" fmla="*/ 23813 w 26"/>
                  <a:gd name="T23" fmla="*/ 0 h 8"/>
                  <a:gd name="T24" fmla="*/ 23813 w 26"/>
                  <a:gd name="T25" fmla="*/ 6350 h 8"/>
                  <a:gd name="T26" fmla="*/ 30163 w 26"/>
                  <a:gd name="T27" fmla="*/ 6350 h 8"/>
                  <a:gd name="T28" fmla="*/ 34925 w 26"/>
                  <a:gd name="T29" fmla="*/ 6350 h 8"/>
                  <a:gd name="T30" fmla="*/ 41275 w 26"/>
                  <a:gd name="T31" fmla="*/ 12700 h 8"/>
                  <a:gd name="T32" fmla="*/ 34925 w 26"/>
                  <a:gd name="T33" fmla="*/ 12700 h 8"/>
                  <a:gd name="T34" fmla="*/ 30163 w 26"/>
                  <a:gd name="T35" fmla="*/ 12700 h 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6" h="8">
                    <a:moveTo>
                      <a:pt x="19" y="8"/>
                    </a:moveTo>
                    <a:lnTo>
                      <a:pt x="15" y="8"/>
                    </a:lnTo>
                    <a:lnTo>
                      <a:pt x="11" y="8"/>
                    </a:lnTo>
                    <a:lnTo>
                      <a:pt x="7" y="8"/>
                    </a:lnTo>
                    <a:lnTo>
                      <a:pt x="7" y="4"/>
                    </a:lnTo>
                    <a:lnTo>
                      <a:pt x="4" y="4"/>
                    </a:lnTo>
                    <a:lnTo>
                      <a:pt x="4" y="0"/>
                    </a:lnTo>
                    <a:lnTo>
                      <a:pt x="0" y="0"/>
                    </a:lnTo>
                    <a:lnTo>
                      <a:pt x="4" y="0"/>
                    </a:lnTo>
                    <a:lnTo>
                      <a:pt x="7" y="0"/>
                    </a:lnTo>
                    <a:lnTo>
                      <a:pt x="11" y="0"/>
                    </a:lnTo>
                    <a:lnTo>
                      <a:pt x="15" y="0"/>
                    </a:lnTo>
                    <a:lnTo>
                      <a:pt x="15" y="4"/>
                    </a:lnTo>
                    <a:lnTo>
                      <a:pt x="19" y="4"/>
                    </a:lnTo>
                    <a:lnTo>
                      <a:pt x="22" y="4"/>
                    </a:lnTo>
                    <a:lnTo>
                      <a:pt x="26" y="8"/>
                    </a:lnTo>
                    <a:lnTo>
                      <a:pt x="22" y="8"/>
                    </a:lnTo>
                    <a:lnTo>
                      <a:pt x="19" y="8"/>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48" name="Freeform 2584"/>
              <p:cNvSpPr>
                <a:spLocks/>
              </p:cNvSpPr>
              <p:nvPr/>
            </p:nvSpPr>
            <p:spPr bwMode="auto">
              <a:xfrm>
                <a:off x="5037138" y="2020888"/>
                <a:ext cx="23812" cy="17462"/>
              </a:xfrm>
              <a:custGeom>
                <a:avLst/>
                <a:gdLst>
                  <a:gd name="T0" fmla="*/ 6350 w 15"/>
                  <a:gd name="T1" fmla="*/ 17462 h 11"/>
                  <a:gd name="T2" fmla="*/ 12700 w 15"/>
                  <a:gd name="T3" fmla="*/ 12700 h 11"/>
                  <a:gd name="T4" fmla="*/ 6350 w 15"/>
                  <a:gd name="T5" fmla="*/ 12700 h 11"/>
                  <a:gd name="T6" fmla="*/ 6350 w 15"/>
                  <a:gd name="T7" fmla="*/ 17462 h 11"/>
                  <a:gd name="T8" fmla="*/ 0 w 15"/>
                  <a:gd name="T9" fmla="*/ 17462 h 11"/>
                  <a:gd name="T10" fmla="*/ 6350 w 15"/>
                  <a:gd name="T11" fmla="*/ 12700 h 11"/>
                  <a:gd name="T12" fmla="*/ 12700 w 15"/>
                  <a:gd name="T13" fmla="*/ 6350 h 11"/>
                  <a:gd name="T14" fmla="*/ 12700 w 15"/>
                  <a:gd name="T15" fmla="*/ 0 h 11"/>
                  <a:gd name="T16" fmla="*/ 12700 w 15"/>
                  <a:gd name="T17" fmla="*/ 6350 h 11"/>
                  <a:gd name="T18" fmla="*/ 12700 w 15"/>
                  <a:gd name="T19" fmla="*/ 12700 h 11"/>
                  <a:gd name="T20" fmla="*/ 19050 w 15"/>
                  <a:gd name="T21" fmla="*/ 6350 h 11"/>
                  <a:gd name="T22" fmla="*/ 19050 w 15"/>
                  <a:gd name="T23" fmla="*/ 0 h 11"/>
                  <a:gd name="T24" fmla="*/ 19050 w 15"/>
                  <a:gd name="T25" fmla="*/ 6350 h 11"/>
                  <a:gd name="T26" fmla="*/ 23812 w 15"/>
                  <a:gd name="T27" fmla="*/ 6350 h 11"/>
                  <a:gd name="T28" fmla="*/ 23812 w 15"/>
                  <a:gd name="T29" fmla="*/ 12700 h 11"/>
                  <a:gd name="T30" fmla="*/ 19050 w 15"/>
                  <a:gd name="T31" fmla="*/ 17462 h 11"/>
                  <a:gd name="T32" fmla="*/ 19050 w 15"/>
                  <a:gd name="T33" fmla="*/ 12700 h 11"/>
                  <a:gd name="T34" fmla="*/ 23812 w 15"/>
                  <a:gd name="T35" fmla="*/ 12700 h 11"/>
                  <a:gd name="T36" fmla="*/ 23812 w 15"/>
                  <a:gd name="T37" fmla="*/ 6350 h 11"/>
                  <a:gd name="T38" fmla="*/ 23812 w 15"/>
                  <a:gd name="T39" fmla="*/ 12700 h 11"/>
                  <a:gd name="T40" fmla="*/ 19050 w 15"/>
                  <a:gd name="T41" fmla="*/ 17462 h 11"/>
                  <a:gd name="T42" fmla="*/ 19050 w 15"/>
                  <a:gd name="T43" fmla="*/ 12700 h 11"/>
                  <a:gd name="T44" fmla="*/ 12700 w 15"/>
                  <a:gd name="T45" fmla="*/ 17462 h 11"/>
                  <a:gd name="T46" fmla="*/ 6350 w 15"/>
                  <a:gd name="T47" fmla="*/ 17462 h 1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5" h="11">
                    <a:moveTo>
                      <a:pt x="4" y="11"/>
                    </a:moveTo>
                    <a:lnTo>
                      <a:pt x="8" y="8"/>
                    </a:lnTo>
                    <a:lnTo>
                      <a:pt x="4" y="8"/>
                    </a:lnTo>
                    <a:lnTo>
                      <a:pt x="4" y="11"/>
                    </a:lnTo>
                    <a:lnTo>
                      <a:pt x="0" y="11"/>
                    </a:lnTo>
                    <a:lnTo>
                      <a:pt x="4" y="8"/>
                    </a:lnTo>
                    <a:lnTo>
                      <a:pt x="8" y="4"/>
                    </a:lnTo>
                    <a:lnTo>
                      <a:pt x="8" y="0"/>
                    </a:lnTo>
                    <a:lnTo>
                      <a:pt x="8" y="4"/>
                    </a:lnTo>
                    <a:lnTo>
                      <a:pt x="8" y="8"/>
                    </a:lnTo>
                    <a:lnTo>
                      <a:pt x="12" y="4"/>
                    </a:lnTo>
                    <a:lnTo>
                      <a:pt x="12" y="0"/>
                    </a:lnTo>
                    <a:lnTo>
                      <a:pt x="12" y="4"/>
                    </a:lnTo>
                    <a:lnTo>
                      <a:pt x="15" y="4"/>
                    </a:lnTo>
                    <a:lnTo>
                      <a:pt x="15" y="8"/>
                    </a:lnTo>
                    <a:lnTo>
                      <a:pt x="12" y="11"/>
                    </a:lnTo>
                    <a:lnTo>
                      <a:pt x="12" y="8"/>
                    </a:lnTo>
                    <a:lnTo>
                      <a:pt x="15" y="8"/>
                    </a:lnTo>
                    <a:lnTo>
                      <a:pt x="15" y="4"/>
                    </a:lnTo>
                    <a:lnTo>
                      <a:pt x="15" y="8"/>
                    </a:lnTo>
                    <a:lnTo>
                      <a:pt x="12" y="11"/>
                    </a:lnTo>
                    <a:lnTo>
                      <a:pt x="12" y="8"/>
                    </a:lnTo>
                    <a:lnTo>
                      <a:pt x="8" y="11"/>
                    </a:lnTo>
                    <a:lnTo>
                      <a:pt x="4" y="11"/>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49" name="Freeform 2585"/>
              <p:cNvSpPr>
                <a:spLocks/>
              </p:cNvSpPr>
              <p:nvPr/>
            </p:nvSpPr>
            <p:spPr bwMode="auto">
              <a:xfrm>
                <a:off x="4418013" y="1549400"/>
                <a:ext cx="28575" cy="12700"/>
              </a:xfrm>
              <a:custGeom>
                <a:avLst/>
                <a:gdLst>
                  <a:gd name="T0" fmla="*/ 11113 w 18"/>
                  <a:gd name="T1" fmla="*/ 12700 h 8"/>
                  <a:gd name="T2" fmla="*/ 4763 w 18"/>
                  <a:gd name="T3" fmla="*/ 12700 h 8"/>
                  <a:gd name="T4" fmla="*/ 0 w 18"/>
                  <a:gd name="T5" fmla="*/ 12700 h 8"/>
                  <a:gd name="T6" fmla="*/ 0 w 18"/>
                  <a:gd name="T7" fmla="*/ 6350 h 8"/>
                  <a:gd name="T8" fmla="*/ 4763 w 18"/>
                  <a:gd name="T9" fmla="*/ 0 h 8"/>
                  <a:gd name="T10" fmla="*/ 11113 w 18"/>
                  <a:gd name="T11" fmla="*/ 0 h 8"/>
                  <a:gd name="T12" fmla="*/ 17463 w 18"/>
                  <a:gd name="T13" fmla="*/ 0 h 8"/>
                  <a:gd name="T14" fmla="*/ 23813 w 18"/>
                  <a:gd name="T15" fmla="*/ 0 h 8"/>
                  <a:gd name="T16" fmla="*/ 23813 w 18"/>
                  <a:gd name="T17" fmla="*/ 6350 h 8"/>
                  <a:gd name="T18" fmla="*/ 28575 w 18"/>
                  <a:gd name="T19" fmla="*/ 6350 h 8"/>
                  <a:gd name="T20" fmla="*/ 23813 w 18"/>
                  <a:gd name="T21" fmla="*/ 12700 h 8"/>
                  <a:gd name="T22" fmla="*/ 11113 w 18"/>
                  <a:gd name="T23" fmla="*/ 12700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8" h="8">
                    <a:moveTo>
                      <a:pt x="7" y="8"/>
                    </a:moveTo>
                    <a:lnTo>
                      <a:pt x="3" y="8"/>
                    </a:lnTo>
                    <a:lnTo>
                      <a:pt x="0" y="8"/>
                    </a:lnTo>
                    <a:lnTo>
                      <a:pt x="0" y="4"/>
                    </a:lnTo>
                    <a:lnTo>
                      <a:pt x="3" y="0"/>
                    </a:lnTo>
                    <a:lnTo>
                      <a:pt x="7" y="0"/>
                    </a:lnTo>
                    <a:lnTo>
                      <a:pt x="11" y="0"/>
                    </a:lnTo>
                    <a:lnTo>
                      <a:pt x="15" y="0"/>
                    </a:lnTo>
                    <a:lnTo>
                      <a:pt x="15" y="4"/>
                    </a:lnTo>
                    <a:lnTo>
                      <a:pt x="18" y="4"/>
                    </a:lnTo>
                    <a:lnTo>
                      <a:pt x="15" y="8"/>
                    </a:lnTo>
                    <a:lnTo>
                      <a:pt x="7" y="8"/>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50" name="Freeform 2586"/>
              <p:cNvSpPr>
                <a:spLocks/>
              </p:cNvSpPr>
              <p:nvPr/>
            </p:nvSpPr>
            <p:spPr bwMode="auto">
              <a:xfrm>
                <a:off x="4422775" y="1531938"/>
                <a:ext cx="47625" cy="4762"/>
              </a:xfrm>
              <a:custGeom>
                <a:avLst/>
                <a:gdLst>
                  <a:gd name="T0" fmla="*/ 19050 w 30"/>
                  <a:gd name="T1" fmla="*/ 4762 h 3"/>
                  <a:gd name="T2" fmla="*/ 12700 w 30"/>
                  <a:gd name="T3" fmla="*/ 4762 h 3"/>
                  <a:gd name="T4" fmla="*/ 19050 w 30"/>
                  <a:gd name="T5" fmla="*/ 4762 h 3"/>
                  <a:gd name="T6" fmla="*/ 12700 w 30"/>
                  <a:gd name="T7" fmla="*/ 4762 h 3"/>
                  <a:gd name="T8" fmla="*/ 6350 w 30"/>
                  <a:gd name="T9" fmla="*/ 4762 h 3"/>
                  <a:gd name="T10" fmla="*/ 0 w 30"/>
                  <a:gd name="T11" fmla="*/ 0 h 3"/>
                  <a:gd name="T12" fmla="*/ 6350 w 30"/>
                  <a:gd name="T13" fmla="*/ 0 h 3"/>
                  <a:gd name="T14" fmla="*/ 12700 w 30"/>
                  <a:gd name="T15" fmla="*/ 0 h 3"/>
                  <a:gd name="T16" fmla="*/ 19050 w 30"/>
                  <a:gd name="T17" fmla="*/ 0 h 3"/>
                  <a:gd name="T18" fmla="*/ 23813 w 30"/>
                  <a:gd name="T19" fmla="*/ 0 h 3"/>
                  <a:gd name="T20" fmla="*/ 30163 w 30"/>
                  <a:gd name="T21" fmla="*/ 0 h 3"/>
                  <a:gd name="T22" fmla="*/ 36513 w 30"/>
                  <a:gd name="T23" fmla="*/ 0 h 3"/>
                  <a:gd name="T24" fmla="*/ 42863 w 30"/>
                  <a:gd name="T25" fmla="*/ 0 h 3"/>
                  <a:gd name="T26" fmla="*/ 47625 w 30"/>
                  <a:gd name="T27" fmla="*/ 0 h 3"/>
                  <a:gd name="T28" fmla="*/ 42863 w 30"/>
                  <a:gd name="T29" fmla="*/ 0 h 3"/>
                  <a:gd name="T30" fmla="*/ 42863 w 30"/>
                  <a:gd name="T31" fmla="*/ 4762 h 3"/>
                  <a:gd name="T32" fmla="*/ 30163 w 30"/>
                  <a:gd name="T33" fmla="*/ 4762 h 3"/>
                  <a:gd name="T34" fmla="*/ 23813 w 30"/>
                  <a:gd name="T35" fmla="*/ 4762 h 3"/>
                  <a:gd name="T36" fmla="*/ 19050 w 30"/>
                  <a:gd name="T37" fmla="*/ 4762 h 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30" h="3">
                    <a:moveTo>
                      <a:pt x="12" y="3"/>
                    </a:moveTo>
                    <a:lnTo>
                      <a:pt x="8" y="3"/>
                    </a:lnTo>
                    <a:lnTo>
                      <a:pt x="12" y="3"/>
                    </a:lnTo>
                    <a:lnTo>
                      <a:pt x="8" y="3"/>
                    </a:lnTo>
                    <a:lnTo>
                      <a:pt x="4" y="3"/>
                    </a:lnTo>
                    <a:lnTo>
                      <a:pt x="0" y="0"/>
                    </a:lnTo>
                    <a:lnTo>
                      <a:pt x="4" y="0"/>
                    </a:lnTo>
                    <a:lnTo>
                      <a:pt x="8" y="0"/>
                    </a:lnTo>
                    <a:lnTo>
                      <a:pt x="12" y="0"/>
                    </a:lnTo>
                    <a:lnTo>
                      <a:pt x="15" y="0"/>
                    </a:lnTo>
                    <a:lnTo>
                      <a:pt x="19" y="0"/>
                    </a:lnTo>
                    <a:lnTo>
                      <a:pt x="23" y="0"/>
                    </a:lnTo>
                    <a:lnTo>
                      <a:pt x="27" y="0"/>
                    </a:lnTo>
                    <a:lnTo>
                      <a:pt x="30" y="0"/>
                    </a:lnTo>
                    <a:lnTo>
                      <a:pt x="27" y="0"/>
                    </a:lnTo>
                    <a:lnTo>
                      <a:pt x="27" y="3"/>
                    </a:lnTo>
                    <a:lnTo>
                      <a:pt x="19" y="3"/>
                    </a:lnTo>
                    <a:lnTo>
                      <a:pt x="15" y="3"/>
                    </a:lnTo>
                    <a:lnTo>
                      <a:pt x="12" y="3"/>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51" name="Freeform 2587"/>
              <p:cNvSpPr>
                <a:spLocks/>
              </p:cNvSpPr>
              <p:nvPr/>
            </p:nvSpPr>
            <p:spPr bwMode="auto">
              <a:xfrm>
                <a:off x="4530725" y="1436688"/>
                <a:ext cx="41275" cy="11112"/>
              </a:xfrm>
              <a:custGeom>
                <a:avLst/>
                <a:gdLst>
                  <a:gd name="T0" fmla="*/ 34925 w 26"/>
                  <a:gd name="T1" fmla="*/ 11112 h 7"/>
                  <a:gd name="T2" fmla="*/ 34925 w 26"/>
                  <a:gd name="T3" fmla="*/ 4762 h 7"/>
                  <a:gd name="T4" fmla="*/ 30163 w 26"/>
                  <a:gd name="T5" fmla="*/ 4762 h 7"/>
                  <a:gd name="T6" fmla="*/ 23813 w 26"/>
                  <a:gd name="T7" fmla="*/ 4762 h 7"/>
                  <a:gd name="T8" fmla="*/ 17463 w 26"/>
                  <a:gd name="T9" fmla="*/ 4762 h 7"/>
                  <a:gd name="T10" fmla="*/ 11113 w 26"/>
                  <a:gd name="T11" fmla="*/ 4762 h 7"/>
                  <a:gd name="T12" fmla="*/ 6350 w 26"/>
                  <a:gd name="T13" fmla="*/ 4762 h 7"/>
                  <a:gd name="T14" fmla="*/ 0 w 26"/>
                  <a:gd name="T15" fmla="*/ 4762 h 7"/>
                  <a:gd name="T16" fmla="*/ 0 w 26"/>
                  <a:gd name="T17" fmla="*/ 0 h 7"/>
                  <a:gd name="T18" fmla="*/ 6350 w 26"/>
                  <a:gd name="T19" fmla="*/ 0 h 7"/>
                  <a:gd name="T20" fmla="*/ 11113 w 26"/>
                  <a:gd name="T21" fmla="*/ 0 h 7"/>
                  <a:gd name="T22" fmla="*/ 17463 w 26"/>
                  <a:gd name="T23" fmla="*/ 0 h 7"/>
                  <a:gd name="T24" fmla="*/ 23813 w 26"/>
                  <a:gd name="T25" fmla="*/ 0 h 7"/>
                  <a:gd name="T26" fmla="*/ 30163 w 26"/>
                  <a:gd name="T27" fmla="*/ 0 h 7"/>
                  <a:gd name="T28" fmla="*/ 34925 w 26"/>
                  <a:gd name="T29" fmla="*/ 0 h 7"/>
                  <a:gd name="T30" fmla="*/ 41275 w 26"/>
                  <a:gd name="T31" fmla="*/ 4762 h 7"/>
                  <a:gd name="T32" fmla="*/ 34925 w 26"/>
                  <a:gd name="T33" fmla="*/ 4762 h 7"/>
                  <a:gd name="T34" fmla="*/ 34925 w 26"/>
                  <a:gd name="T35" fmla="*/ 11112 h 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6" h="7">
                    <a:moveTo>
                      <a:pt x="22" y="7"/>
                    </a:moveTo>
                    <a:lnTo>
                      <a:pt x="22" y="3"/>
                    </a:lnTo>
                    <a:lnTo>
                      <a:pt x="19" y="3"/>
                    </a:lnTo>
                    <a:lnTo>
                      <a:pt x="15" y="3"/>
                    </a:lnTo>
                    <a:lnTo>
                      <a:pt x="11" y="3"/>
                    </a:lnTo>
                    <a:lnTo>
                      <a:pt x="7" y="3"/>
                    </a:lnTo>
                    <a:lnTo>
                      <a:pt x="4" y="3"/>
                    </a:lnTo>
                    <a:lnTo>
                      <a:pt x="0" y="3"/>
                    </a:lnTo>
                    <a:lnTo>
                      <a:pt x="0" y="0"/>
                    </a:lnTo>
                    <a:lnTo>
                      <a:pt x="4" y="0"/>
                    </a:lnTo>
                    <a:lnTo>
                      <a:pt x="7" y="0"/>
                    </a:lnTo>
                    <a:lnTo>
                      <a:pt x="11" y="0"/>
                    </a:lnTo>
                    <a:lnTo>
                      <a:pt x="15" y="0"/>
                    </a:lnTo>
                    <a:lnTo>
                      <a:pt x="19" y="0"/>
                    </a:lnTo>
                    <a:lnTo>
                      <a:pt x="22" y="0"/>
                    </a:lnTo>
                    <a:lnTo>
                      <a:pt x="26" y="3"/>
                    </a:lnTo>
                    <a:lnTo>
                      <a:pt x="22" y="3"/>
                    </a:lnTo>
                    <a:lnTo>
                      <a:pt x="22" y="7"/>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52" name="Freeform 2588"/>
              <p:cNvSpPr>
                <a:spLocks/>
              </p:cNvSpPr>
              <p:nvPr/>
            </p:nvSpPr>
            <p:spPr bwMode="auto">
              <a:xfrm>
                <a:off x="5073650" y="1847850"/>
                <a:ext cx="23813" cy="12700"/>
              </a:xfrm>
              <a:custGeom>
                <a:avLst/>
                <a:gdLst>
                  <a:gd name="T0" fmla="*/ 11113 w 15"/>
                  <a:gd name="T1" fmla="*/ 12700 h 8"/>
                  <a:gd name="T2" fmla="*/ 6350 w 15"/>
                  <a:gd name="T3" fmla="*/ 6350 h 8"/>
                  <a:gd name="T4" fmla="*/ 0 w 15"/>
                  <a:gd name="T5" fmla="*/ 6350 h 8"/>
                  <a:gd name="T6" fmla="*/ 0 w 15"/>
                  <a:gd name="T7" fmla="*/ 0 h 8"/>
                  <a:gd name="T8" fmla="*/ 6350 w 15"/>
                  <a:gd name="T9" fmla="*/ 0 h 8"/>
                  <a:gd name="T10" fmla="*/ 11113 w 15"/>
                  <a:gd name="T11" fmla="*/ 0 h 8"/>
                  <a:gd name="T12" fmla="*/ 17463 w 15"/>
                  <a:gd name="T13" fmla="*/ 0 h 8"/>
                  <a:gd name="T14" fmla="*/ 23813 w 15"/>
                  <a:gd name="T15" fmla="*/ 6350 h 8"/>
                  <a:gd name="T16" fmla="*/ 23813 w 15"/>
                  <a:gd name="T17" fmla="*/ 12700 h 8"/>
                  <a:gd name="T18" fmla="*/ 17463 w 15"/>
                  <a:gd name="T19" fmla="*/ 12700 h 8"/>
                  <a:gd name="T20" fmla="*/ 11113 w 15"/>
                  <a:gd name="T21" fmla="*/ 12700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5" h="8">
                    <a:moveTo>
                      <a:pt x="7" y="8"/>
                    </a:moveTo>
                    <a:lnTo>
                      <a:pt x="4" y="4"/>
                    </a:lnTo>
                    <a:lnTo>
                      <a:pt x="0" y="4"/>
                    </a:lnTo>
                    <a:lnTo>
                      <a:pt x="0" y="0"/>
                    </a:lnTo>
                    <a:lnTo>
                      <a:pt x="4" y="0"/>
                    </a:lnTo>
                    <a:lnTo>
                      <a:pt x="7" y="0"/>
                    </a:lnTo>
                    <a:lnTo>
                      <a:pt x="11" y="0"/>
                    </a:lnTo>
                    <a:lnTo>
                      <a:pt x="15" y="4"/>
                    </a:lnTo>
                    <a:lnTo>
                      <a:pt x="15" y="8"/>
                    </a:lnTo>
                    <a:lnTo>
                      <a:pt x="11" y="8"/>
                    </a:lnTo>
                    <a:lnTo>
                      <a:pt x="7" y="8"/>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53" name="Freeform 2589"/>
              <p:cNvSpPr>
                <a:spLocks/>
              </p:cNvSpPr>
              <p:nvPr/>
            </p:nvSpPr>
            <p:spPr bwMode="auto">
              <a:xfrm>
                <a:off x="4422775" y="1519238"/>
                <a:ext cx="36513" cy="12700"/>
              </a:xfrm>
              <a:custGeom>
                <a:avLst/>
                <a:gdLst>
                  <a:gd name="T0" fmla="*/ 19050 w 23"/>
                  <a:gd name="T1" fmla="*/ 12700 h 8"/>
                  <a:gd name="T2" fmla="*/ 12700 w 23"/>
                  <a:gd name="T3" fmla="*/ 12700 h 8"/>
                  <a:gd name="T4" fmla="*/ 6350 w 23"/>
                  <a:gd name="T5" fmla="*/ 12700 h 8"/>
                  <a:gd name="T6" fmla="*/ 6350 w 23"/>
                  <a:gd name="T7" fmla="*/ 6350 h 8"/>
                  <a:gd name="T8" fmla="*/ 0 w 23"/>
                  <a:gd name="T9" fmla="*/ 6350 h 8"/>
                  <a:gd name="T10" fmla="*/ 0 w 23"/>
                  <a:gd name="T11" fmla="*/ 0 h 8"/>
                  <a:gd name="T12" fmla="*/ 6350 w 23"/>
                  <a:gd name="T13" fmla="*/ 0 h 8"/>
                  <a:gd name="T14" fmla="*/ 12700 w 23"/>
                  <a:gd name="T15" fmla="*/ 0 h 8"/>
                  <a:gd name="T16" fmla="*/ 19050 w 23"/>
                  <a:gd name="T17" fmla="*/ 0 h 8"/>
                  <a:gd name="T18" fmla="*/ 12700 w 23"/>
                  <a:gd name="T19" fmla="*/ 0 h 8"/>
                  <a:gd name="T20" fmla="*/ 12700 w 23"/>
                  <a:gd name="T21" fmla="*/ 6350 h 8"/>
                  <a:gd name="T22" fmla="*/ 19050 w 23"/>
                  <a:gd name="T23" fmla="*/ 0 h 8"/>
                  <a:gd name="T24" fmla="*/ 23813 w 23"/>
                  <a:gd name="T25" fmla="*/ 6350 h 8"/>
                  <a:gd name="T26" fmla="*/ 30163 w 23"/>
                  <a:gd name="T27" fmla="*/ 6350 h 8"/>
                  <a:gd name="T28" fmla="*/ 36513 w 23"/>
                  <a:gd name="T29" fmla="*/ 6350 h 8"/>
                  <a:gd name="T30" fmla="*/ 30163 w 23"/>
                  <a:gd name="T31" fmla="*/ 6350 h 8"/>
                  <a:gd name="T32" fmla="*/ 30163 w 23"/>
                  <a:gd name="T33" fmla="*/ 12700 h 8"/>
                  <a:gd name="T34" fmla="*/ 23813 w 23"/>
                  <a:gd name="T35" fmla="*/ 12700 h 8"/>
                  <a:gd name="T36" fmla="*/ 19050 w 23"/>
                  <a:gd name="T37" fmla="*/ 12700 h 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23" h="8">
                    <a:moveTo>
                      <a:pt x="12" y="8"/>
                    </a:moveTo>
                    <a:lnTo>
                      <a:pt x="8" y="8"/>
                    </a:lnTo>
                    <a:lnTo>
                      <a:pt x="4" y="8"/>
                    </a:lnTo>
                    <a:lnTo>
                      <a:pt x="4" y="4"/>
                    </a:lnTo>
                    <a:lnTo>
                      <a:pt x="0" y="4"/>
                    </a:lnTo>
                    <a:lnTo>
                      <a:pt x="0" y="0"/>
                    </a:lnTo>
                    <a:lnTo>
                      <a:pt x="4" y="0"/>
                    </a:lnTo>
                    <a:lnTo>
                      <a:pt x="8" y="0"/>
                    </a:lnTo>
                    <a:lnTo>
                      <a:pt x="12" y="0"/>
                    </a:lnTo>
                    <a:lnTo>
                      <a:pt x="8" y="0"/>
                    </a:lnTo>
                    <a:lnTo>
                      <a:pt x="8" y="4"/>
                    </a:lnTo>
                    <a:lnTo>
                      <a:pt x="12" y="0"/>
                    </a:lnTo>
                    <a:lnTo>
                      <a:pt x="15" y="4"/>
                    </a:lnTo>
                    <a:lnTo>
                      <a:pt x="19" y="4"/>
                    </a:lnTo>
                    <a:lnTo>
                      <a:pt x="23" y="4"/>
                    </a:lnTo>
                    <a:lnTo>
                      <a:pt x="19" y="4"/>
                    </a:lnTo>
                    <a:lnTo>
                      <a:pt x="19" y="8"/>
                    </a:lnTo>
                    <a:lnTo>
                      <a:pt x="15" y="8"/>
                    </a:lnTo>
                    <a:lnTo>
                      <a:pt x="12" y="8"/>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54" name="Freeform 2590"/>
              <p:cNvSpPr>
                <a:spLocks/>
              </p:cNvSpPr>
              <p:nvPr/>
            </p:nvSpPr>
            <p:spPr bwMode="auto">
              <a:xfrm>
                <a:off x="4548188" y="1585913"/>
                <a:ext cx="47625" cy="4762"/>
              </a:xfrm>
              <a:custGeom>
                <a:avLst/>
                <a:gdLst>
                  <a:gd name="T0" fmla="*/ 12700 w 30"/>
                  <a:gd name="T1" fmla="*/ 4762 h 3"/>
                  <a:gd name="T2" fmla="*/ 6350 w 30"/>
                  <a:gd name="T3" fmla="*/ 4762 h 3"/>
                  <a:gd name="T4" fmla="*/ 0 w 30"/>
                  <a:gd name="T5" fmla="*/ 4762 h 3"/>
                  <a:gd name="T6" fmla="*/ 6350 w 30"/>
                  <a:gd name="T7" fmla="*/ 4762 h 3"/>
                  <a:gd name="T8" fmla="*/ 6350 w 30"/>
                  <a:gd name="T9" fmla="*/ 0 h 3"/>
                  <a:gd name="T10" fmla="*/ 12700 w 30"/>
                  <a:gd name="T11" fmla="*/ 0 h 3"/>
                  <a:gd name="T12" fmla="*/ 17463 w 30"/>
                  <a:gd name="T13" fmla="*/ 0 h 3"/>
                  <a:gd name="T14" fmla="*/ 23813 w 30"/>
                  <a:gd name="T15" fmla="*/ 0 h 3"/>
                  <a:gd name="T16" fmla="*/ 30163 w 30"/>
                  <a:gd name="T17" fmla="*/ 0 h 3"/>
                  <a:gd name="T18" fmla="*/ 36513 w 30"/>
                  <a:gd name="T19" fmla="*/ 0 h 3"/>
                  <a:gd name="T20" fmla="*/ 42863 w 30"/>
                  <a:gd name="T21" fmla="*/ 0 h 3"/>
                  <a:gd name="T22" fmla="*/ 47625 w 30"/>
                  <a:gd name="T23" fmla="*/ 0 h 3"/>
                  <a:gd name="T24" fmla="*/ 42863 w 30"/>
                  <a:gd name="T25" fmla="*/ 0 h 3"/>
                  <a:gd name="T26" fmla="*/ 36513 w 30"/>
                  <a:gd name="T27" fmla="*/ 4762 h 3"/>
                  <a:gd name="T28" fmla="*/ 30163 w 30"/>
                  <a:gd name="T29" fmla="*/ 4762 h 3"/>
                  <a:gd name="T30" fmla="*/ 23813 w 30"/>
                  <a:gd name="T31" fmla="*/ 4762 h 3"/>
                  <a:gd name="T32" fmla="*/ 17463 w 30"/>
                  <a:gd name="T33" fmla="*/ 4762 h 3"/>
                  <a:gd name="T34" fmla="*/ 12700 w 30"/>
                  <a:gd name="T35" fmla="*/ 4762 h 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30" h="3">
                    <a:moveTo>
                      <a:pt x="8" y="3"/>
                    </a:moveTo>
                    <a:lnTo>
                      <a:pt x="4" y="3"/>
                    </a:lnTo>
                    <a:lnTo>
                      <a:pt x="0" y="3"/>
                    </a:lnTo>
                    <a:lnTo>
                      <a:pt x="4" y="3"/>
                    </a:lnTo>
                    <a:lnTo>
                      <a:pt x="4" y="0"/>
                    </a:lnTo>
                    <a:lnTo>
                      <a:pt x="8" y="0"/>
                    </a:lnTo>
                    <a:lnTo>
                      <a:pt x="11" y="0"/>
                    </a:lnTo>
                    <a:lnTo>
                      <a:pt x="15" y="0"/>
                    </a:lnTo>
                    <a:lnTo>
                      <a:pt x="19" y="0"/>
                    </a:lnTo>
                    <a:lnTo>
                      <a:pt x="23" y="0"/>
                    </a:lnTo>
                    <a:lnTo>
                      <a:pt x="27" y="0"/>
                    </a:lnTo>
                    <a:lnTo>
                      <a:pt x="30" y="0"/>
                    </a:lnTo>
                    <a:lnTo>
                      <a:pt x="27" y="0"/>
                    </a:lnTo>
                    <a:lnTo>
                      <a:pt x="23" y="3"/>
                    </a:lnTo>
                    <a:lnTo>
                      <a:pt x="19" y="3"/>
                    </a:lnTo>
                    <a:lnTo>
                      <a:pt x="15" y="3"/>
                    </a:lnTo>
                    <a:lnTo>
                      <a:pt x="11" y="3"/>
                    </a:lnTo>
                    <a:lnTo>
                      <a:pt x="8" y="3"/>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55" name="Freeform 2591"/>
              <p:cNvSpPr>
                <a:spLocks/>
              </p:cNvSpPr>
              <p:nvPr/>
            </p:nvSpPr>
            <p:spPr bwMode="auto">
              <a:xfrm>
                <a:off x="4864100" y="1728788"/>
                <a:ext cx="12700" cy="11112"/>
              </a:xfrm>
              <a:custGeom>
                <a:avLst/>
                <a:gdLst>
                  <a:gd name="T0" fmla="*/ 6350 w 8"/>
                  <a:gd name="T1" fmla="*/ 11112 h 7"/>
                  <a:gd name="T2" fmla="*/ 0 w 8"/>
                  <a:gd name="T3" fmla="*/ 11112 h 7"/>
                  <a:gd name="T4" fmla="*/ 0 w 8"/>
                  <a:gd name="T5" fmla="*/ 6350 h 7"/>
                  <a:gd name="T6" fmla="*/ 6350 w 8"/>
                  <a:gd name="T7" fmla="*/ 0 h 7"/>
                  <a:gd name="T8" fmla="*/ 12700 w 8"/>
                  <a:gd name="T9" fmla="*/ 0 h 7"/>
                  <a:gd name="T10" fmla="*/ 12700 w 8"/>
                  <a:gd name="T11" fmla="*/ 6350 h 7"/>
                  <a:gd name="T12" fmla="*/ 12700 w 8"/>
                  <a:gd name="T13" fmla="*/ 11112 h 7"/>
                  <a:gd name="T14" fmla="*/ 6350 w 8"/>
                  <a:gd name="T15" fmla="*/ 11112 h 7"/>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8" h="7">
                    <a:moveTo>
                      <a:pt x="4" y="7"/>
                    </a:moveTo>
                    <a:lnTo>
                      <a:pt x="0" y="7"/>
                    </a:lnTo>
                    <a:lnTo>
                      <a:pt x="0" y="4"/>
                    </a:lnTo>
                    <a:lnTo>
                      <a:pt x="4" y="0"/>
                    </a:lnTo>
                    <a:lnTo>
                      <a:pt x="8" y="0"/>
                    </a:lnTo>
                    <a:lnTo>
                      <a:pt x="8" y="4"/>
                    </a:lnTo>
                    <a:lnTo>
                      <a:pt x="8" y="7"/>
                    </a:lnTo>
                    <a:lnTo>
                      <a:pt x="4" y="7"/>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56" name="Freeform 2592"/>
              <p:cNvSpPr>
                <a:spLocks/>
              </p:cNvSpPr>
              <p:nvPr/>
            </p:nvSpPr>
            <p:spPr bwMode="auto">
              <a:xfrm>
                <a:off x="5049838" y="1704975"/>
                <a:ext cx="30162" cy="11113"/>
              </a:xfrm>
              <a:custGeom>
                <a:avLst/>
                <a:gdLst>
                  <a:gd name="T0" fmla="*/ 6350 w 19"/>
                  <a:gd name="T1" fmla="*/ 11113 h 7"/>
                  <a:gd name="T2" fmla="*/ 0 w 19"/>
                  <a:gd name="T3" fmla="*/ 11113 h 7"/>
                  <a:gd name="T4" fmla="*/ 0 w 19"/>
                  <a:gd name="T5" fmla="*/ 6350 h 7"/>
                  <a:gd name="T6" fmla="*/ 6350 w 19"/>
                  <a:gd name="T7" fmla="*/ 6350 h 7"/>
                  <a:gd name="T8" fmla="*/ 11112 w 19"/>
                  <a:gd name="T9" fmla="*/ 6350 h 7"/>
                  <a:gd name="T10" fmla="*/ 17462 w 19"/>
                  <a:gd name="T11" fmla="*/ 6350 h 7"/>
                  <a:gd name="T12" fmla="*/ 17462 w 19"/>
                  <a:gd name="T13" fmla="*/ 0 h 7"/>
                  <a:gd name="T14" fmla="*/ 23812 w 19"/>
                  <a:gd name="T15" fmla="*/ 0 h 7"/>
                  <a:gd name="T16" fmla="*/ 30162 w 19"/>
                  <a:gd name="T17" fmla="*/ 0 h 7"/>
                  <a:gd name="T18" fmla="*/ 23812 w 19"/>
                  <a:gd name="T19" fmla="*/ 0 h 7"/>
                  <a:gd name="T20" fmla="*/ 23812 w 19"/>
                  <a:gd name="T21" fmla="*/ 6350 h 7"/>
                  <a:gd name="T22" fmla="*/ 17462 w 19"/>
                  <a:gd name="T23" fmla="*/ 6350 h 7"/>
                  <a:gd name="T24" fmla="*/ 17462 w 19"/>
                  <a:gd name="T25" fmla="*/ 11113 h 7"/>
                  <a:gd name="T26" fmla="*/ 11112 w 19"/>
                  <a:gd name="T27" fmla="*/ 11113 h 7"/>
                  <a:gd name="T28" fmla="*/ 6350 w 19"/>
                  <a:gd name="T29" fmla="*/ 11113 h 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9" h="7">
                    <a:moveTo>
                      <a:pt x="4" y="7"/>
                    </a:moveTo>
                    <a:lnTo>
                      <a:pt x="0" y="7"/>
                    </a:lnTo>
                    <a:lnTo>
                      <a:pt x="0" y="4"/>
                    </a:lnTo>
                    <a:lnTo>
                      <a:pt x="4" y="4"/>
                    </a:lnTo>
                    <a:lnTo>
                      <a:pt x="7" y="4"/>
                    </a:lnTo>
                    <a:lnTo>
                      <a:pt x="11" y="4"/>
                    </a:lnTo>
                    <a:lnTo>
                      <a:pt x="11" y="0"/>
                    </a:lnTo>
                    <a:lnTo>
                      <a:pt x="15" y="0"/>
                    </a:lnTo>
                    <a:lnTo>
                      <a:pt x="19" y="0"/>
                    </a:lnTo>
                    <a:lnTo>
                      <a:pt x="15" y="0"/>
                    </a:lnTo>
                    <a:lnTo>
                      <a:pt x="15" y="4"/>
                    </a:lnTo>
                    <a:lnTo>
                      <a:pt x="11" y="4"/>
                    </a:lnTo>
                    <a:lnTo>
                      <a:pt x="11" y="7"/>
                    </a:lnTo>
                    <a:lnTo>
                      <a:pt x="7" y="7"/>
                    </a:lnTo>
                    <a:lnTo>
                      <a:pt x="4" y="7"/>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57" name="Freeform 2593"/>
              <p:cNvSpPr>
                <a:spLocks/>
              </p:cNvSpPr>
              <p:nvPr/>
            </p:nvSpPr>
            <p:spPr bwMode="auto">
              <a:xfrm>
                <a:off x="3778250" y="2085975"/>
                <a:ext cx="23813" cy="19050"/>
              </a:xfrm>
              <a:custGeom>
                <a:avLst/>
                <a:gdLst>
                  <a:gd name="T0" fmla="*/ 19050 w 15"/>
                  <a:gd name="T1" fmla="*/ 19050 h 12"/>
                  <a:gd name="T2" fmla="*/ 12700 w 15"/>
                  <a:gd name="T3" fmla="*/ 19050 h 12"/>
                  <a:gd name="T4" fmla="*/ 12700 w 15"/>
                  <a:gd name="T5" fmla="*/ 12700 h 12"/>
                  <a:gd name="T6" fmla="*/ 6350 w 15"/>
                  <a:gd name="T7" fmla="*/ 12700 h 12"/>
                  <a:gd name="T8" fmla="*/ 12700 w 15"/>
                  <a:gd name="T9" fmla="*/ 6350 h 12"/>
                  <a:gd name="T10" fmla="*/ 6350 w 15"/>
                  <a:gd name="T11" fmla="*/ 6350 h 12"/>
                  <a:gd name="T12" fmla="*/ 0 w 15"/>
                  <a:gd name="T13" fmla="*/ 6350 h 12"/>
                  <a:gd name="T14" fmla="*/ 0 w 15"/>
                  <a:gd name="T15" fmla="*/ 0 h 12"/>
                  <a:gd name="T16" fmla="*/ 6350 w 15"/>
                  <a:gd name="T17" fmla="*/ 0 h 12"/>
                  <a:gd name="T18" fmla="*/ 12700 w 15"/>
                  <a:gd name="T19" fmla="*/ 6350 h 12"/>
                  <a:gd name="T20" fmla="*/ 19050 w 15"/>
                  <a:gd name="T21" fmla="*/ 12700 h 12"/>
                  <a:gd name="T22" fmla="*/ 23813 w 15"/>
                  <a:gd name="T23" fmla="*/ 12700 h 12"/>
                  <a:gd name="T24" fmla="*/ 23813 w 15"/>
                  <a:gd name="T25" fmla="*/ 19050 h 12"/>
                  <a:gd name="T26" fmla="*/ 19050 w 15"/>
                  <a:gd name="T27" fmla="*/ 19050 h 1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5" h="12">
                    <a:moveTo>
                      <a:pt x="12" y="12"/>
                    </a:moveTo>
                    <a:lnTo>
                      <a:pt x="8" y="12"/>
                    </a:lnTo>
                    <a:lnTo>
                      <a:pt x="8" y="8"/>
                    </a:lnTo>
                    <a:lnTo>
                      <a:pt x="4" y="8"/>
                    </a:lnTo>
                    <a:lnTo>
                      <a:pt x="8" y="4"/>
                    </a:lnTo>
                    <a:lnTo>
                      <a:pt x="4" y="4"/>
                    </a:lnTo>
                    <a:lnTo>
                      <a:pt x="0" y="4"/>
                    </a:lnTo>
                    <a:lnTo>
                      <a:pt x="0" y="0"/>
                    </a:lnTo>
                    <a:lnTo>
                      <a:pt x="4" y="0"/>
                    </a:lnTo>
                    <a:lnTo>
                      <a:pt x="8" y="4"/>
                    </a:lnTo>
                    <a:lnTo>
                      <a:pt x="12" y="8"/>
                    </a:lnTo>
                    <a:lnTo>
                      <a:pt x="15" y="8"/>
                    </a:lnTo>
                    <a:lnTo>
                      <a:pt x="15" y="12"/>
                    </a:lnTo>
                    <a:lnTo>
                      <a:pt x="12" y="12"/>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58" name="Freeform 2594"/>
              <p:cNvSpPr>
                <a:spLocks/>
              </p:cNvSpPr>
              <p:nvPr/>
            </p:nvSpPr>
            <p:spPr bwMode="auto">
              <a:xfrm>
                <a:off x="4160838" y="1484313"/>
                <a:ext cx="36512" cy="11112"/>
              </a:xfrm>
              <a:custGeom>
                <a:avLst/>
                <a:gdLst>
                  <a:gd name="T0" fmla="*/ 23812 w 23"/>
                  <a:gd name="T1" fmla="*/ 11112 h 7"/>
                  <a:gd name="T2" fmla="*/ 17462 w 23"/>
                  <a:gd name="T3" fmla="*/ 11112 h 7"/>
                  <a:gd name="T4" fmla="*/ 11112 w 23"/>
                  <a:gd name="T5" fmla="*/ 4762 h 7"/>
                  <a:gd name="T6" fmla="*/ 6350 w 23"/>
                  <a:gd name="T7" fmla="*/ 4762 h 7"/>
                  <a:gd name="T8" fmla="*/ 0 w 23"/>
                  <a:gd name="T9" fmla="*/ 4762 h 7"/>
                  <a:gd name="T10" fmla="*/ 6350 w 23"/>
                  <a:gd name="T11" fmla="*/ 4762 h 7"/>
                  <a:gd name="T12" fmla="*/ 11112 w 23"/>
                  <a:gd name="T13" fmla="*/ 0 h 7"/>
                  <a:gd name="T14" fmla="*/ 17462 w 23"/>
                  <a:gd name="T15" fmla="*/ 0 h 7"/>
                  <a:gd name="T16" fmla="*/ 23812 w 23"/>
                  <a:gd name="T17" fmla="*/ 4762 h 7"/>
                  <a:gd name="T18" fmla="*/ 30162 w 23"/>
                  <a:gd name="T19" fmla="*/ 4762 h 7"/>
                  <a:gd name="T20" fmla="*/ 36512 w 23"/>
                  <a:gd name="T21" fmla="*/ 4762 h 7"/>
                  <a:gd name="T22" fmla="*/ 30162 w 23"/>
                  <a:gd name="T23" fmla="*/ 11112 h 7"/>
                  <a:gd name="T24" fmla="*/ 23812 w 23"/>
                  <a:gd name="T25" fmla="*/ 11112 h 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3" h="7">
                    <a:moveTo>
                      <a:pt x="15" y="7"/>
                    </a:moveTo>
                    <a:lnTo>
                      <a:pt x="11" y="7"/>
                    </a:lnTo>
                    <a:lnTo>
                      <a:pt x="7" y="3"/>
                    </a:lnTo>
                    <a:lnTo>
                      <a:pt x="4" y="3"/>
                    </a:lnTo>
                    <a:lnTo>
                      <a:pt x="0" y="3"/>
                    </a:lnTo>
                    <a:lnTo>
                      <a:pt x="4" y="3"/>
                    </a:lnTo>
                    <a:lnTo>
                      <a:pt x="7" y="0"/>
                    </a:lnTo>
                    <a:lnTo>
                      <a:pt x="11" y="0"/>
                    </a:lnTo>
                    <a:lnTo>
                      <a:pt x="15" y="3"/>
                    </a:lnTo>
                    <a:lnTo>
                      <a:pt x="19" y="3"/>
                    </a:lnTo>
                    <a:lnTo>
                      <a:pt x="23" y="3"/>
                    </a:lnTo>
                    <a:lnTo>
                      <a:pt x="19" y="7"/>
                    </a:lnTo>
                    <a:lnTo>
                      <a:pt x="15" y="7"/>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59" name="Freeform 2595"/>
              <p:cNvSpPr>
                <a:spLocks/>
              </p:cNvSpPr>
              <p:nvPr/>
            </p:nvSpPr>
            <p:spPr bwMode="auto">
              <a:xfrm>
                <a:off x="4924425" y="1782763"/>
                <a:ext cx="30163" cy="11112"/>
              </a:xfrm>
              <a:custGeom>
                <a:avLst/>
                <a:gdLst>
                  <a:gd name="T0" fmla="*/ 30163 w 19"/>
                  <a:gd name="T1" fmla="*/ 11112 h 7"/>
                  <a:gd name="T2" fmla="*/ 23813 w 19"/>
                  <a:gd name="T3" fmla="*/ 11112 h 7"/>
                  <a:gd name="T4" fmla="*/ 17463 w 19"/>
                  <a:gd name="T5" fmla="*/ 11112 h 7"/>
                  <a:gd name="T6" fmla="*/ 11113 w 19"/>
                  <a:gd name="T7" fmla="*/ 11112 h 7"/>
                  <a:gd name="T8" fmla="*/ 6350 w 19"/>
                  <a:gd name="T9" fmla="*/ 11112 h 7"/>
                  <a:gd name="T10" fmla="*/ 11113 w 19"/>
                  <a:gd name="T11" fmla="*/ 11112 h 7"/>
                  <a:gd name="T12" fmla="*/ 11113 w 19"/>
                  <a:gd name="T13" fmla="*/ 4762 h 7"/>
                  <a:gd name="T14" fmla="*/ 6350 w 19"/>
                  <a:gd name="T15" fmla="*/ 4762 h 7"/>
                  <a:gd name="T16" fmla="*/ 0 w 19"/>
                  <a:gd name="T17" fmla="*/ 4762 h 7"/>
                  <a:gd name="T18" fmla="*/ 0 w 19"/>
                  <a:gd name="T19" fmla="*/ 0 h 7"/>
                  <a:gd name="T20" fmla="*/ 6350 w 19"/>
                  <a:gd name="T21" fmla="*/ 0 h 7"/>
                  <a:gd name="T22" fmla="*/ 11113 w 19"/>
                  <a:gd name="T23" fmla="*/ 0 h 7"/>
                  <a:gd name="T24" fmla="*/ 11113 w 19"/>
                  <a:gd name="T25" fmla="*/ 4762 h 7"/>
                  <a:gd name="T26" fmla="*/ 17463 w 19"/>
                  <a:gd name="T27" fmla="*/ 4762 h 7"/>
                  <a:gd name="T28" fmla="*/ 17463 w 19"/>
                  <a:gd name="T29" fmla="*/ 11112 h 7"/>
                  <a:gd name="T30" fmla="*/ 23813 w 19"/>
                  <a:gd name="T31" fmla="*/ 11112 h 7"/>
                  <a:gd name="T32" fmla="*/ 30163 w 19"/>
                  <a:gd name="T33" fmla="*/ 11112 h 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9" h="7">
                    <a:moveTo>
                      <a:pt x="19" y="7"/>
                    </a:moveTo>
                    <a:lnTo>
                      <a:pt x="15" y="7"/>
                    </a:lnTo>
                    <a:lnTo>
                      <a:pt x="11" y="7"/>
                    </a:lnTo>
                    <a:lnTo>
                      <a:pt x="7" y="7"/>
                    </a:lnTo>
                    <a:lnTo>
                      <a:pt x="4" y="7"/>
                    </a:lnTo>
                    <a:lnTo>
                      <a:pt x="7" y="7"/>
                    </a:lnTo>
                    <a:lnTo>
                      <a:pt x="7" y="3"/>
                    </a:lnTo>
                    <a:lnTo>
                      <a:pt x="4" y="3"/>
                    </a:lnTo>
                    <a:lnTo>
                      <a:pt x="0" y="3"/>
                    </a:lnTo>
                    <a:lnTo>
                      <a:pt x="0" y="0"/>
                    </a:lnTo>
                    <a:lnTo>
                      <a:pt x="4" y="0"/>
                    </a:lnTo>
                    <a:lnTo>
                      <a:pt x="7" y="0"/>
                    </a:lnTo>
                    <a:lnTo>
                      <a:pt x="7" y="3"/>
                    </a:lnTo>
                    <a:lnTo>
                      <a:pt x="11" y="3"/>
                    </a:lnTo>
                    <a:lnTo>
                      <a:pt x="11" y="7"/>
                    </a:lnTo>
                    <a:lnTo>
                      <a:pt x="15" y="7"/>
                    </a:lnTo>
                    <a:lnTo>
                      <a:pt x="19" y="7"/>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60" name="Freeform 2596"/>
              <p:cNvSpPr>
                <a:spLocks/>
              </p:cNvSpPr>
              <p:nvPr/>
            </p:nvSpPr>
            <p:spPr bwMode="auto">
              <a:xfrm>
                <a:off x="5395913" y="1895475"/>
                <a:ext cx="23812" cy="6350"/>
              </a:xfrm>
              <a:custGeom>
                <a:avLst/>
                <a:gdLst>
                  <a:gd name="T0" fmla="*/ 17462 w 15"/>
                  <a:gd name="T1" fmla="*/ 6350 h 4"/>
                  <a:gd name="T2" fmla="*/ 11112 w 15"/>
                  <a:gd name="T3" fmla="*/ 6350 h 4"/>
                  <a:gd name="T4" fmla="*/ 6350 w 15"/>
                  <a:gd name="T5" fmla="*/ 0 h 4"/>
                  <a:gd name="T6" fmla="*/ 0 w 15"/>
                  <a:gd name="T7" fmla="*/ 0 h 4"/>
                  <a:gd name="T8" fmla="*/ 6350 w 15"/>
                  <a:gd name="T9" fmla="*/ 0 h 4"/>
                  <a:gd name="T10" fmla="*/ 11112 w 15"/>
                  <a:gd name="T11" fmla="*/ 0 h 4"/>
                  <a:gd name="T12" fmla="*/ 17462 w 15"/>
                  <a:gd name="T13" fmla="*/ 0 h 4"/>
                  <a:gd name="T14" fmla="*/ 23812 w 15"/>
                  <a:gd name="T15" fmla="*/ 0 h 4"/>
                  <a:gd name="T16" fmla="*/ 23812 w 15"/>
                  <a:gd name="T17" fmla="*/ 6350 h 4"/>
                  <a:gd name="T18" fmla="*/ 17462 w 15"/>
                  <a:gd name="T19" fmla="*/ 6350 h 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5" h="4">
                    <a:moveTo>
                      <a:pt x="11" y="4"/>
                    </a:moveTo>
                    <a:lnTo>
                      <a:pt x="7" y="4"/>
                    </a:lnTo>
                    <a:lnTo>
                      <a:pt x="4" y="0"/>
                    </a:lnTo>
                    <a:lnTo>
                      <a:pt x="0" y="0"/>
                    </a:lnTo>
                    <a:lnTo>
                      <a:pt x="4" y="0"/>
                    </a:lnTo>
                    <a:lnTo>
                      <a:pt x="7" y="0"/>
                    </a:lnTo>
                    <a:lnTo>
                      <a:pt x="11" y="0"/>
                    </a:lnTo>
                    <a:lnTo>
                      <a:pt x="15" y="0"/>
                    </a:lnTo>
                    <a:lnTo>
                      <a:pt x="15" y="4"/>
                    </a:lnTo>
                    <a:lnTo>
                      <a:pt x="11"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61" name="Freeform 2597"/>
              <p:cNvSpPr>
                <a:spLocks/>
              </p:cNvSpPr>
              <p:nvPr/>
            </p:nvSpPr>
            <p:spPr bwMode="auto">
              <a:xfrm>
                <a:off x="5013325" y="1692275"/>
                <a:ext cx="42863" cy="6350"/>
              </a:xfrm>
              <a:custGeom>
                <a:avLst/>
                <a:gdLst>
                  <a:gd name="T0" fmla="*/ 23813 w 27"/>
                  <a:gd name="T1" fmla="*/ 6350 h 4"/>
                  <a:gd name="T2" fmla="*/ 19050 w 27"/>
                  <a:gd name="T3" fmla="*/ 6350 h 4"/>
                  <a:gd name="T4" fmla="*/ 12700 w 27"/>
                  <a:gd name="T5" fmla="*/ 6350 h 4"/>
                  <a:gd name="T6" fmla="*/ 12700 w 27"/>
                  <a:gd name="T7" fmla="*/ 0 h 4"/>
                  <a:gd name="T8" fmla="*/ 6350 w 27"/>
                  <a:gd name="T9" fmla="*/ 0 h 4"/>
                  <a:gd name="T10" fmla="*/ 0 w 27"/>
                  <a:gd name="T11" fmla="*/ 0 h 4"/>
                  <a:gd name="T12" fmla="*/ 6350 w 27"/>
                  <a:gd name="T13" fmla="*/ 0 h 4"/>
                  <a:gd name="T14" fmla="*/ 12700 w 27"/>
                  <a:gd name="T15" fmla="*/ 0 h 4"/>
                  <a:gd name="T16" fmla="*/ 19050 w 27"/>
                  <a:gd name="T17" fmla="*/ 0 h 4"/>
                  <a:gd name="T18" fmla="*/ 23813 w 27"/>
                  <a:gd name="T19" fmla="*/ 0 h 4"/>
                  <a:gd name="T20" fmla="*/ 30163 w 27"/>
                  <a:gd name="T21" fmla="*/ 0 h 4"/>
                  <a:gd name="T22" fmla="*/ 36513 w 27"/>
                  <a:gd name="T23" fmla="*/ 0 h 4"/>
                  <a:gd name="T24" fmla="*/ 42863 w 27"/>
                  <a:gd name="T25" fmla="*/ 0 h 4"/>
                  <a:gd name="T26" fmla="*/ 36513 w 27"/>
                  <a:gd name="T27" fmla="*/ 0 h 4"/>
                  <a:gd name="T28" fmla="*/ 36513 w 27"/>
                  <a:gd name="T29" fmla="*/ 6350 h 4"/>
                  <a:gd name="T30" fmla="*/ 30163 w 27"/>
                  <a:gd name="T31" fmla="*/ 6350 h 4"/>
                  <a:gd name="T32" fmla="*/ 23813 w 27"/>
                  <a:gd name="T33" fmla="*/ 6350 h 4"/>
                  <a:gd name="T34" fmla="*/ 23813 w 27"/>
                  <a:gd name="T35" fmla="*/ 0 h 4"/>
                  <a:gd name="T36" fmla="*/ 19050 w 27"/>
                  <a:gd name="T37" fmla="*/ 0 h 4"/>
                  <a:gd name="T38" fmla="*/ 19050 w 27"/>
                  <a:gd name="T39" fmla="*/ 6350 h 4"/>
                  <a:gd name="T40" fmla="*/ 23813 w 27"/>
                  <a:gd name="T41" fmla="*/ 6350 h 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7" h="4">
                    <a:moveTo>
                      <a:pt x="15" y="4"/>
                    </a:moveTo>
                    <a:lnTo>
                      <a:pt x="12" y="4"/>
                    </a:lnTo>
                    <a:lnTo>
                      <a:pt x="8" y="4"/>
                    </a:lnTo>
                    <a:lnTo>
                      <a:pt x="8" y="0"/>
                    </a:lnTo>
                    <a:lnTo>
                      <a:pt x="4" y="0"/>
                    </a:lnTo>
                    <a:lnTo>
                      <a:pt x="0" y="0"/>
                    </a:lnTo>
                    <a:lnTo>
                      <a:pt x="4" y="0"/>
                    </a:lnTo>
                    <a:lnTo>
                      <a:pt x="8" y="0"/>
                    </a:lnTo>
                    <a:lnTo>
                      <a:pt x="12" y="0"/>
                    </a:lnTo>
                    <a:lnTo>
                      <a:pt x="15" y="0"/>
                    </a:lnTo>
                    <a:lnTo>
                      <a:pt x="19" y="0"/>
                    </a:lnTo>
                    <a:lnTo>
                      <a:pt x="23" y="0"/>
                    </a:lnTo>
                    <a:lnTo>
                      <a:pt x="27" y="0"/>
                    </a:lnTo>
                    <a:lnTo>
                      <a:pt x="23" y="0"/>
                    </a:lnTo>
                    <a:lnTo>
                      <a:pt x="23" y="4"/>
                    </a:lnTo>
                    <a:lnTo>
                      <a:pt x="19" y="4"/>
                    </a:lnTo>
                    <a:lnTo>
                      <a:pt x="15" y="4"/>
                    </a:lnTo>
                    <a:lnTo>
                      <a:pt x="15" y="0"/>
                    </a:lnTo>
                    <a:lnTo>
                      <a:pt x="12" y="0"/>
                    </a:lnTo>
                    <a:lnTo>
                      <a:pt x="12" y="4"/>
                    </a:lnTo>
                    <a:lnTo>
                      <a:pt x="15"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62" name="Freeform 2598"/>
              <p:cNvSpPr>
                <a:spLocks/>
              </p:cNvSpPr>
              <p:nvPr/>
            </p:nvSpPr>
            <p:spPr bwMode="auto">
              <a:xfrm>
                <a:off x="4470400" y="1489075"/>
                <a:ext cx="42863" cy="6350"/>
              </a:xfrm>
              <a:custGeom>
                <a:avLst/>
                <a:gdLst>
                  <a:gd name="T0" fmla="*/ 19050 w 27"/>
                  <a:gd name="T1" fmla="*/ 6350 h 4"/>
                  <a:gd name="T2" fmla="*/ 12700 w 27"/>
                  <a:gd name="T3" fmla="*/ 6350 h 4"/>
                  <a:gd name="T4" fmla="*/ 6350 w 27"/>
                  <a:gd name="T5" fmla="*/ 6350 h 4"/>
                  <a:gd name="T6" fmla="*/ 6350 w 27"/>
                  <a:gd name="T7" fmla="*/ 0 h 4"/>
                  <a:gd name="T8" fmla="*/ 0 w 27"/>
                  <a:gd name="T9" fmla="*/ 0 h 4"/>
                  <a:gd name="T10" fmla="*/ 6350 w 27"/>
                  <a:gd name="T11" fmla="*/ 0 h 4"/>
                  <a:gd name="T12" fmla="*/ 12700 w 27"/>
                  <a:gd name="T13" fmla="*/ 0 h 4"/>
                  <a:gd name="T14" fmla="*/ 19050 w 27"/>
                  <a:gd name="T15" fmla="*/ 0 h 4"/>
                  <a:gd name="T16" fmla="*/ 23813 w 27"/>
                  <a:gd name="T17" fmla="*/ 0 h 4"/>
                  <a:gd name="T18" fmla="*/ 30163 w 27"/>
                  <a:gd name="T19" fmla="*/ 0 h 4"/>
                  <a:gd name="T20" fmla="*/ 36513 w 27"/>
                  <a:gd name="T21" fmla="*/ 0 h 4"/>
                  <a:gd name="T22" fmla="*/ 42863 w 27"/>
                  <a:gd name="T23" fmla="*/ 6350 h 4"/>
                  <a:gd name="T24" fmla="*/ 36513 w 27"/>
                  <a:gd name="T25" fmla="*/ 6350 h 4"/>
                  <a:gd name="T26" fmla="*/ 30163 w 27"/>
                  <a:gd name="T27" fmla="*/ 6350 h 4"/>
                  <a:gd name="T28" fmla="*/ 23813 w 27"/>
                  <a:gd name="T29" fmla="*/ 6350 h 4"/>
                  <a:gd name="T30" fmla="*/ 19050 w 27"/>
                  <a:gd name="T31" fmla="*/ 6350 h 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7" h="4">
                    <a:moveTo>
                      <a:pt x="12" y="4"/>
                    </a:moveTo>
                    <a:lnTo>
                      <a:pt x="8" y="4"/>
                    </a:lnTo>
                    <a:lnTo>
                      <a:pt x="4" y="4"/>
                    </a:lnTo>
                    <a:lnTo>
                      <a:pt x="4" y="0"/>
                    </a:lnTo>
                    <a:lnTo>
                      <a:pt x="0" y="0"/>
                    </a:lnTo>
                    <a:lnTo>
                      <a:pt x="4" y="0"/>
                    </a:lnTo>
                    <a:lnTo>
                      <a:pt x="8" y="0"/>
                    </a:lnTo>
                    <a:lnTo>
                      <a:pt x="12" y="0"/>
                    </a:lnTo>
                    <a:lnTo>
                      <a:pt x="15" y="0"/>
                    </a:lnTo>
                    <a:lnTo>
                      <a:pt x="19" y="0"/>
                    </a:lnTo>
                    <a:lnTo>
                      <a:pt x="23" y="0"/>
                    </a:lnTo>
                    <a:lnTo>
                      <a:pt x="27" y="4"/>
                    </a:lnTo>
                    <a:lnTo>
                      <a:pt x="23" y="4"/>
                    </a:lnTo>
                    <a:lnTo>
                      <a:pt x="19" y="4"/>
                    </a:lnTo>
                    <a:lnTo>
                      <a:pt x="15" y="4"/>
                    </a:lnTo>
                    <a:lnTo>
                      <a:pt x="12"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63" name="Freeform 2599"/>
              <p:cNvSpPr>
                <a:spLocks/>
              </p:cNvSpPr>
              <p:nvPr/>
            </p:nvSpPr>
            <p:spPr bwMode="auto">
              <a:xfrm>
                <a:off x="3773488" y="2092325"/>
                <a:ext cx="23812" cy="12700"/>
              </a:xfrm>
              <a:custGeom>
                <a:avLst/>
                <a:gdLst>
                  <a:gd name="T0" fmla="*/ 17462 w 15"/>
                  <a:gd name="T1" fmla="*/ 12700 h 8"/>
                  <a:gd name="T2" fmla="*/ 11112 w 15"/>
                  <a:gd name="T3" fmla="*/ 12700 h 8"/>
                  <a:gd name="T4" fmla="*/ 4762 w 15"/>
                  <a:gd name="T5" fmla="*/ 12700 h 8"/>
                  <a:gd name="T6" fmla="*/ 4762 w 15"/>
                  <a:gd name="T7" fmla="*/ 6350 h 8"/>
                  <a:gd name="T8" fmla="*/ 0 w 15"/>
                  <a:gd name="T9" fmla="*/ 6350 h 8"/>
                  <a:gd name="T10" fmla="*/ 0 w 15"/>
                  <a:gd name="T11" fmla="*/ 0 h 8"/>
                  <a:gd name="T12" fmla="*/ 4762 w 15"/>
                  <a:gd name="T13" fmla="*/ 0 h 8"/>
                  <a:gd name="T14" fmla="*/ 4762 w 15"/>
                  <a:gd name="T15" fmla="*/ 6350 h 8"/>
                  <a:gd name="T16" fmla="*/ 11112 w 15"/>
                  <a:gd name="T17" fmla="*/ 6350 h 8"/>
                  <a:gd name="T18" fmla="*/ 17462 w 15"/>
                  <a:gd name="T19" fmla="*/ 6350 h 8"/>
                  <a:gd name="T20" fmla="*/ 23812 w 15"/>
                  <a:gd name="T21" fmla="*/ 12700 h 8"/>
                  <a:gd name="T22" fmla="*/ 17462 w 15"/>
                  <a:gd name="T23" fmla="*/ 12700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5" h="8">
                    <a:moveTo>
                      <a:pt x="11" y="8"/>
                    </a:moveTo>
                    <a:lnTo>
                      <a:pt x="7" y="8"/>
                    </a:lnTo>
                    <a:lnTo>
                      <a:pt x="3" y="8"/>
                    </a:lnTo>
                    <a:lnTo>
                      <a:pt x="3" y="4"/>
                    </a:lnTo>
                    <a:lnTo>
                      <a:pt x="0" y="4"/>
                    </a:lnTo>
                    <a:lnTo>
                      <a:pt x="0" y="0"/>
                    </a:lnTo>
                    <a:lnTo>
                      <a:pt x="3" y="0"/>
                    </a:lnTo>
                    <a:lnTo>
                      <a:pt x="3" y="4"/>
                    </a:lnTo>
                    <a:lnTo>
                      <a:pt x="7" y="4"/>
                    </a:lnTo>
                    <a:lnTo>
                      <a:pt x="11" y="4"/>
                    </a:lnTo>
                    <a:lnTo>
                      <a:pt x="15" y="8"/>
                    </a:lnTo>
                    <a:lnTo>
                      <a:pt x="11" y="8"/>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64" name="Freeform 2600"/>
              <p:cNvSpPr>
                <a:spLocks/>
              </p:cNvSpPr>
              <p:nvPr/>
            </p:nvSpPr>
            <p:spPr bwMode="auto">
              <a:xfrm>
                <a:off x="4768850" y="1512888"/>
                <a:ext cx="23813" cy="12700"/>
              </a:xfrm>
              <a:custGeom>
                <a:avLst/>
                <a:gdLst>
                  <a:gd name="T0" fmla="*/ 19050 w 15"/>
                  <a:gd name="T1" fmla="*/ 12700 h 8"/>
                  <a:gd name="T2" fmla="*/ 12700 w 15"/>
                  <a:gd name="T3" fmla="*/ 12700 h 8"/>
                  <a:gd name="T4" fmla="*/ 6350 w 15"/>
                  <a:gd name="T5" fmla="*/ 6350 h 8"/>
                  <a:gd name="T6" fmla="*/ 0 w 15"/>
                  <a:gd name="T7" fmla="*/ 6350 h 8"/>
                  <a:gd name="T8" fmla="*/ 6350 w 15"/>
                  <a:gd name="T9" fmla="*/ 6350 h 8"/>
                  <a:gd name="T10" fmla="*/ 12700 w 15"/>
                  <a:gd name="T11" fmla="*/ 0 h 8"/>
                  <a:gd name="T12" fmla="*/ 19050 w 15"/>
                  <a:gd name="T13" fmla="*/ 0 h 8"/>
                  <a:gd name="T14" fmla="*/ 23813 w 15"/>
                  <a:gd name="T15" fmla="*/ 6350 h 8"/>
                  <a:gd name="T16" fmla="*/ 19050 w 15"/>
                  <a:gd name="T17" fmla="*/ 6350 h 8"/>
                  <a:gd name="T18" fmla="*/ 23813 w 15"/>
                  <a:gd name="T19" fmla="*/ 6350 h 8"/>
                  <a:gd name="T20" fmla="*/ 23813 w 15"/>
                  <a:gd name="T21" fmla="*/ 12700 h 8"/>
                  <a:gd name="T22" fmla="*/ 19050 w 15"/>
                  <a:gd name="T23" fmla="*/ 12700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5" h="8">
                    <a:moveTo>
                      <a:pt x="12" y="8"/>
                    </a:moveTo>
                    <a:lnTo>
                      <a:pt x="8" y="8"/>
                    </a:lnTo>
                    <a:lnTo>
                      <a:pt x="4" y="4"/>
                    </a:lnTo>
                    <a:lnTo>
                      <a:pt x="0" y="4"/>
                    </a:lnTo>
                    <a:lnTo>
                      <a:pt x="4" y="4"/>
                    </a:lnTo>
                    <a:lnTo>
                      <a:pt x="8" y="0"/>
                    </a:lnTo>
                    <a:lnTo>
                      <a:pt x="12" y="0"/>
                    </a:lnTo>
                    <a:lnTo>
                      <a:pt x="15" y="4"/>
                    </a:lnTo>
                    <a:lnTo>
                      <a:pt x="12" y="4"/>
                    </a:lnTo>
                    <a:lnTo>
                      <a:pt x="15" y="4"/>
                    </a:lnTo>
                    <a:lnTo>
                      <a:pt x="15" y="8"/>
                    </a:lnTo>
                    <a:lnTo>
                      <a:pt x="12" y="8"/>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65" name="Freeform 2601"/>
              <p:cNvSpPr>
                <a:spLocks/>
              </p:cNvSpPr>
              <p:nvPr/>
            </p:nvSpPr>
            <p:spPr bwMode="auto">
              <a:xfrm>
                <a:off x="5253038" y="1865313"/>
                <a:ext cx="28575" cy="6350"/>
              </a:xfrm>
              <a:custGeom>
                <a:avLst/>
                <a:gdLst>
                  <a:gd name="T0" fmla="*/ 23813 w 18"/>
                  <a:gd name="T1" fmla="*/ 6350 h 4"/>
                  <a:gd name="T2" fmla="*/ 17463 w 18"/>
                  <a:gd name="T3" fmla="*/ 6350 h 4"/>
                  <a:gd name="T4" fmla="*/ 11113 w 18"/>
                  <a:gd name="T5" fmla="*/ 6350 h 4"/>
                  <a:gd name="T6" fmla="*/ 11113 w 18"/>
                  <a:gd name="T7" fmla="*/ 0 h 4"/>
                  <a:gd name="T8" fmla="*/ 4763 w 18"/>
                  <a:gd name="T9" fmla="*/ 0 h 4"/>
                  <a:gd name="T10" fmla="*/ 0 w 18"/>
                  <a:gd name="T11" fmla="*/ 0 h 4"/>
                  <a:gd name="T12" fmla="*/ 4763 w 18"/>
                  <a:gd name="T13" fmla="*/ 0 h 4"/>
                  <a:gd name="T14" fmla="*/ 11113 w 18"/>
                  <a:gd name="T15" fmla="*/ 0 h 4"/>
                  <a:gd name="T16" fmla="*/ 17463 w 18"/>
                  <a:gd name="T17" fmla="*/ 0 h 4"/>
                  <a:gd name="T18" fmla="*/ 23813 w 18"/>
                  <a:gd name="T19" fmla="*/ 0 h 4"/>
                  <a:gd name="T20" fmla="*/ 28575 w 18"/>
                  <a:gd name="T21" fmla="*/ 6350 h 4"/>
                  <a:gd name="T22" fmla="*/ 23813 w 18"/>
                  <a:gd name="T23" fmla="*/ 6350 h 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8" h="4">
                    <a:moveTo>
                      <a:pt x="15" y="4"/>
                    </a:moveTo>
                    <a:lnTo>
                      <a:pt x="11" y="4"/>
                    </a:lnTo>
                    <a:lnTo>
                      <a:pt x="7" y="4"/>
                    </a:lnTo>
                    <a:lnTo>
                      <a:pt x="7" y="0"/>
                    </a:lnTo>
                    <a:lnTo>
                      <a:pt x="3" y="0"/>
                    </a:lnTo>
                    <a:lnTo>
                      <a:pt x="0" y="0"/>
                    </a:lnTo>
                    <a:lnTo>
                      <a:pt x="3" y="0"/>
                    </a:lnTo>
                    <a:lnTo>
                      <a:pt x="7" y="0"/>
                    </a:lnTo>
                    <a:lnTo>
                      <a:pt x="11" y="0"/>
                    </a:lnTo>
                    <a:lnTo>
                      <a:pt x="15" y="0"/>
                    </a:lnTo>
                    <a:lnTo>
                      <a:pt x="18" y="4"/>
                    </a:lnTo>
                    <a:lnTo>
                      <a:pt x="15"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66" name="Freeform 2602"/>
              <p:cNvSpPr>
                <a:spLocks/>
              </p:cNvSpPr>
              <p:nvPr/>
            </p:nvSpPr>
            <p:spPr bwMode="auto">
              <a:xfrm>
                <a:off x="5097463" y="1841500"/>
                <a:ext cx="23812" cy="12700"/>
              </a:xfrm>
              <a:custGeom>
                <a:avLst/>
                <a:gdLst>
                  <a:gd name="T0" fmla="*/ 23812 w 15"/>
                  <a:gd name="T1" fmla="*/ 12700 h 8"/>
                  <a:gd name="T2" fmla="*/ 17462 w 15"/>
                  <a:gd name="T3" fmla="*/ 12700 h 8"/>
                  <a:gd name="T4" fmla="*/ 11112 w 15"/>
                  <a:gd name="T5" fmla="*/ 12700 h 8"/>
                  <a:gd name="T6" fmla="*/ 11112 w 15"/>
                  <a:gd name="T7" fmla="*/ 6350 h 8"/>
                  <a:gd name="T8" fmla="*/ 6350 w 15"/>
                  <a:gd name="T9" fmla="*/ 6350 h 8"/>
                  <a:gd name="T10" fmla="*/ 0 w 15"/>
                  <a:gd name="T11" fmla="*/ 6350 h 8"/>
                  <a:gd name="T12" fmla="*/ 0 w 15"/>
                  <a:gd name="T13" fmla="*/ 0 h 8"/>
                  <a:gd name="T14" fmla="*/ 6350 w 15"/>
                  <a:gd name="T15" fmla="*/ 0 h 8"/>
                  <a:gd name="T16" fmla="*/ 11112 w 15"/>
                  <a:gd name="T17" fmla="*/ 0 h 8"/>
                  <a:gd name="T18" fmla="*/ 17462 w 15"/>
                  <a:gd name="T19" fmla="*/ 6350 h 8"/>
                  <a:gd name="T20" fmla="*/ 23812 w 15"/>
                  <a:gd name="T21" fmla="*/ 6350 h 8"/>
                  <a:gd name="T22" fmla="*/ 23812 w 15"/>
                  <a:gd name="T23" fmla="*/ 12700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5" h="8">
                    <a:moveTo>
                      <a:pt x="15" y="8"/>
                    </a:moveTo>
                    <a:lnTo>
                      <a:pt x="11" y="8"/>
                    </a:lnTo>
                    <a:lnTo>
                      <a:pt x="7" y="8"/>
                    </a:lnTo>
                    <a:lnTo>
                      <a:pt x="7" y="4"/>
                    </a:lnTo>
                    <a:lnTo>
                      <a:pt x="4" y="4"/>
                    </a:lnTo>
                    <a:lnTo>
                      <a:pt x="0" y="4"/>
                    </a:lnTo>
                    <a:lnTo>
                      <a:pt x="0" y="0"/>
                    </a:lnTo>
                    <a:lnTo>
                      <a:pt x="4" y="0"/>
                    </a:lnTo>
                    <a:lnTo>
                      <a:pt x="7" y="0"/>
                    </a:lnTo>
                    <a:lnTo>
                      <a:pt x="11" y="4"/>
                    </a:lnTo>
                    <a:lnTo>
                      <a:pt x="15" y="4"/>
                    </a:lnTo>
                    <a:lnTo>
                      <a:pt x="15" y="8"/>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67" name="Freeform 2603"/>
              <p:cNvSpPr>
                <a:spLocks/>
              </p:cNvSpPr>
              <p:nvPr/>
            </p:nvSpPr>
            <p:spPr bwMode="auto">
              <a:xfrm>
                <a:off x="4906963" y="1787525"/>
                <a:ext cx="17462" cy="12700"/>
              </a:xfrm>
              <a:custGeom>
                <a:avLst/>
                <a:gdLst>
                  <a:gd name="T0" fmla="*/ 11112 w 11"/>
                  <a:gd name="T1" fmla="*/ 12700 h 8"/>
                  <a:gd name="T2" fmla="*/ 11112 w 11"/>
                  <a:gd name="T3" fmla="*/ 6350 h 8"/>
                  <a:gd name="T4" fmla="*/ 4762 w 11"/>
                  <a:gd name="T5" fmla="*/ 6350 h 8"/>
                  <a:gd name="T6" fmla="*/ 0 w 11"/>
                  <a:gd name="T7" fmla="*/ 6350 h 8"/>
                  <a:gd name="T8" fmla="*/ 0 w 11"/>
                  <a:gd name="T9" fmla="*/ 0 h 8"/>
                  <a:gd name="T10" fmla="*/ 4762 w 11"/>
                  <a:gd name="T11" fmla="*/ 0 h 8"/>
                  <a:gd name="T12" fmla="*/ 11112 w 11"/>
                  <a:gd name="T13" fmla="*/ 0 h 8"/>
                  <a:gd name="T14" fmla="*/ 11112 w 11"/>
                  <a:gd name="T15" fmla="*/ 6350 h 8"/>
                  <a:gd name="T16" fmla="*/ 17462 w 11"/>
                  <a:gd name="T17" fmla="*/ 6350 h 8"/>
                  <a:gd name="T18" fmla="*/ 11112 w 11"/>
                  <a:gd name="T19" fmla="*/ 12700 h 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1" h="8">
                    <a:moveTo>
                      <a:pt x="7" y="8"/>
                    </a:moveTo>
                    <a:lnTo>
                      <a:pt x="7" y="4"/>
                    </a:lnTo>
                    <a:lnTo>
                      <a:pt x="3" y="4"/>
                    </a:lnTo>
                    <a:lnTo>
                      <a:pt x="0" y="4"/>
                    </a:lnTo>
                    <a:lnTo>
                      <a:pt x="0" y="0"/>
                    </a:lnTo>
                    <a:lnTo>
                      <a:pt x="3" y="0"/>
                    </a:lnTo>
                    <a:lnTo>
                      <a:pt x="7" y="0"/>
                    </a:lnTo>
                    <a:lnTo>
                      <a:pt x="7" y="4"/>
                    </a:lnTo>
                    <a:lnTo>
                      <a:pt x="11" y="4"/>
                    </a:lnTo>
                    <a:lnTo>
                      <a:pt x="7" y="8"/>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68" name="Freeform 2604"/>
              <p:cNvSpPr>
                <a:spLocks/>
              </p:cNvSpPr>
              <p:nvPr/>
            </p:nvSpPr>
            <p:spPr bwMode="auto">
              <a:xfrm>
                <a:off x="5103813" y="1698625"/>
                <a:ext cx="17462" cy="12700"/>
              </a:xfrm>
              <a:custGeom>
                <a:avLst/>
                <a:gdLst>
                  <a:gd name="T0" fmla="*/ 4762 w 11"/>
                  <a:gd name="T1" fmla="*/ 12700 h 8"/>
                  <a:gd name="T2" fmla="*/ 0 w 11"/>
                  <a:gd name="T3" fmla="*/ 12700 h 8"/>
                  <a:gd name="T4" fmla="*/ 0 w 11"/>
                  <a:gd name="T5" fmla="*/ 6350 h 8"/>
                  <a:gd name="T6" fmla="*/ 0 w 11"/>
                  <a:gd name="T7" fmla="*/ 0 h 8"/>
                  <a:gd name="T8" fmla="*/ 4762 w 11"/>
                  <a:gd name="T9" fmla="*/ 0 h 8"/>
                  <a:gd name="T10" fmla="*/ 11112 w 11"/>
                  <a:gd name="T11" fmla="*/ 6350 h 8"/>
                  <a:gd name="T12" fmla="*/ 11112 w 11"/>
                  <a:gd name="T13" fmla="*/ 0 h 8"/>
                  <a:gd name="T14" fmla="*/ 17462 w 11"/>
                  <a:gd name="T15" fmla="*/ 0 h 8"/>
                  <a:gd name="T16" fmla="*/ 17462 w 11"/>
                  <a:gd name="T17" fmla="*/ 6350 h 8"/>
                  <a:gd name="T18" fmla="*/ 11112 w 11"/>
                  <a:gd name="T19" fmla="*/ 6350 h 8"/>
                  <a:gd name="T20" fmla="*/ 4762 w 11"/>
                  <a:gd name="T21" fmla="*/ 12700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1" h="8">
                    <a:moveTo>
                      <a:pt x="3" y="8"/>
                    </a:moveTo>
                    <a:lnTo>
                      <a:pt x="0" y="8"/>
                    </a:lnTo>
                    <a:lnTo>
                      <a:pt x="0" y="4"/>
                    </a:lnTo>
                    <a:lnTo>
                      <a:pt x="0" y="0"/>
                    </a:lnTo>
                    <a:lnTo>
                      <a:pt x="3" y="0"/>
                    </a:lnTo>
                    <a:lnTo>
                      <a:pt x="7" y="4"/>
                    </a:lnTo>
                    <a:lnTo>
                      <a:pt x="7" y="0"/>
                    </a:lnTo>
                    <a:lnTo>
                      <a:pt x="11" y="0"/>
                    </a:lnTo>
                    <a:lnTo>
                      <a:pt x="11" y="4"/>
                    </a:lnTo>
                    <a:lnTo>
                      <a:pt x="7" y="4"/>
                    </a:lnTo>
                    <a:lnTo>
                      <a:pt x="3" y="8"/>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69" name="Freeform 2605"/>
              <p:cNvSpPr>
                <a:spLocks/>
              </p:cNvSpPr>
              <p:nvPr/>
            </p:nvSpPr>
            <p:spPr bwMode="auto">
              <a:xfrm>
                <a:off x="4167188" y="1512888"/>
                <a:ext cx="34925" cy="6350"/>
              </a:xfrm>
              <a:custGeom>
                <a:avLst/>
                <a:gdLst>
                  <a:gd name="T0" fmla="*/ 17463 w 22"/>
                  <a:gd name="T1" fmla="*/ 6350 h 4"/>
                  <a:gd name="T2" fmla="*/ 4763 w 22"/>
                  <a:gd name="T3" fmla="*/ 6350 h 4"/>
                  <a:gd name="T4" fmla="*/ 0 w 22"/>
                  <a:gd name="T5" fmla="*/ 6350 h 4"/>
                  <a:gd name="T6" fmla="*/ 0 w 22"/>
                  <a:gd name="T7" fmla="*/ 0 h 4"/>
                  <a:gd name="T8" fmla="*/ 4763 w 22"/>
                  <a:gd name="T9" fmla="*/ 0 h 4"/>
                  <a:gd name="T10" fmla="*/ 11113 w 22"/>
                  <a:gd name="T11" fmla="*/ 0 h 4"/>
                  <a:gd name="T12" fmla="*/ 17463 w 22"/>
                  <a:gd name="T13" fmla="*/ 0 h 4"/>
                  <a:gd name="T14" fmla="*/ 23813 w 22"/>
                  <a:gd name="T15" fmla="*/ 0 h 4"/>
                  <a:gd name="T16" fmla="*/ 30163 w 22"/>
                  <a:gd name="T17" fmla="*/ 0 h 4"/>
                  <a:gd name="T18" fmla="*/ 34925 w 22"/>
                  <a:gd name="T19" fmla="*/ 0 h 4"/>
                  <a:gd name="T20" fmla="*/ 34925 w 22"/>
                  <a:gd name="T21" fmla="*/ 6350 h 4"/>
                  <a:gd name="T22" fmla="*/ 30163 w 22"/>
                  <a:gd name="T23" fmla="*/ 6350 h 4"/>
                  <a:gd name="T24" fmla="*/ 23813 w 22"/>
                  <a:gd name="T25" fmla="*/ 6350 h 4"/>
                  <a:gd name="T26" fmla="*/ 17463 w 22"/>
                  <a:gd name="T27" fmla="*/ 6350 h 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2" h="4">
                    <a:moveTo>
                      <a:pt x="11" y="4"/>
                    </a:moveTo>
                    <a:lnTo>
                      <a:pt x="3" y="4"/>
                    </a:lnTo>
                    <a:lnTo>
                      <a:pt x="0" y="4"/>
                    </a:lnTo>
                    <a:lnTo>
                      <a:pt x="0" y="0"/>
                    </a:lnTo>
                    <a:lnTo>
                      <a:pt x="3" y="0"/>
                    </a:lnTo>
                    <a:lnTo>
                      <a:pt x="7" y="0"/>
                    </a:lnTo>
                    <a:lnTo>
                      <a:pt x="11" y="0"/>
                    </a:lnTo>
                    <a:lnTo>
                      <a:pt x="15" y="0"/>
                    </a:lnTo>
                    <a:lnTo>
                      <a:pt x="19" y="0"/>
                    </a:lnTo>
                    <a:lnTo>
                      <a:pt x="22" y="0"/>
                    </a:lnTo>
                    <a:lnTo>
                      <a:pt x="22" y="4"/>
                    </a:lnTo>
                    <a:lnTo>
                      <a:pt x="19" y="4"/>
                    </a:lnTo>
                    <a:lnTo>
                      <a:pt x="15" y="4"/>
                    </a:lnTo>
                    <a:lnTo>
                      <a:pt x="11"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70" name="Freeform 2606"/>
              <p:cNvSpPr>
                <a:spLocks/>
              </p:cNvSpPr>
              <p:nvPr/>
            </p:nvSpPr>
            <p:spPr bwMode="auto">
              <a:xfrm>
                <a:off x="5151438" y="1716088"/>
                <a:ext cx="17462" cy="12700"/>
              </a:xfrm>
              <a:custGeom>
                <a:avLst/>
                <a:gdLst>
                  <a:gd name="T0" fmla="*/ 11112 w 11"/>
                  <a:gd name="T1" fmla="*/ 12700 h 8"/>
                  <a:gd name="T2" fmla="*/ 6350 w 11"/>
                  <a:gd name="T3" fmla="*/ 12700 h 8"/>
                  <a:gd name="T4" fmla="*/ 6350 w 11"/>
                  <a:gd name="T5" fmla="*/ 6350 h 8"/>
                  <a:gd name="T6" fmla="*/ 0 w 11"/>
                  <a:gd name="T7" fmla="*/ 6350 h 8"/>
                  <a:gd name="T8" fmla="*/ 0 w 11"/>
                  <a:gd name="T9" fmla="*/ 0 h 8"/>
                  <a:gd name="T10" fmla="*/ 6350 w 11"/>
                  <a:gd name="T11" fmla="*/ 0 h 8"/>
                  <a:gd name="T12" fmla="*/ 11112 w 11"/>
                  <a:gd name="T13" fmla="*/ 6350 h 8"/>
                  <a:gd name="T14" fmla="*/ 17462 w 11"/>
                  <a:gd name="T15" fmla="*/ 6350 h 8"/>
                  <a:gd name="T16" fmla="*/ 17462 w 11"/>
                  <a:gd name="T17" fmla="*/ 12700 h 8"/>
                  <a:gd name="T18" fmla="*/ 11112 w 11"/>
                  <a:gd name="T19" fmla="*/ 12700 h 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1" h="8">
                    <a:moveTo>
                      <a:pt x="7" y="8"/>
                    </a:moveTo>
                    <a:lnTo>
                      <a:pt x="4" y="8"/>
                    </a:lnTo>
                    <a:lnTo>
                      <a:pt x="4" y="4"/>
                    </a:lnTo>
                    <a:lnTo>
                      <a:pt x="0" y="4"/>
                    </a:lnTo>
                    <a:lnTo>
                      <a:pt x="0" y="0"/>
                    </a:lnTo>
                    <a:lnTo>
                      <a:pt x="4" y="0"/>
                    </a:lnTo>
                    <a:lnTo>
                      <a:pt x="7" y="4"/>
                    </a:lnTo>
                    <a:lnTo>
                      <a:pt x="11" y="4"/>
                    </a:lnTo>
                    <a:lnTo>
                      <a:pt x="11" y="8"/>
                    </a:lnTo>
                    <a:lnTo>
                      <a:pt x="7" y="8"/>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71" name="Freeform 2607"/>
              <p:cNvSpPr>
                <a:spLocks/>
              </p:cNvSpPr>
              <p:nvPr/>
            </p:nvSpPr>
            <p:spPr bwMode="auto">
              <a:xfrm>
                <a:off x="5324475" y="1919288"/>
                <a:ext cx="17463" cy="12700"/>
              </a:xfrm>
              <a:custGeom>
                <a:avLst/>
                <a:gdLst>
                  <a:gd name="T0" fmla="*/ 4763 w 11"/>
                  <a:gd name="T1" fmla="*/ 12700 h 8"/>
                  <a:gd name="T2" fmla="*/ 0 w 11"/>
                  <a:gd name="T3" fmla="*/ 12700 h 8"/>
                  <a:gd name="T4" fmla="*/ 4763 w 11"/>
                  <a:gd name="T5" fmla="*/ 6350 h 8"/>
                  <a:gd name="T6" fmla="*/ 4763 w 11"/>
                  <a:gd name="T7" fmla="*/ 0 h 8"/>
                  <a:gd name="T8" fmla="*/ 11113 w 11"/>
                  <a:gd name="T9" fmla="*/ 0 h 8"/>
                  <a:gd name="T10" fmla="*/ 17463 w 11"/>
                  <a:gd name="T11" fmla="*/ 6350 h 8"/>
                  <a:gd name="T12" fmla="*/ 11113 w 11"/>
                  <a:gd name="T13" fmla="*/ 6350 h 8"/>
                  <a:gd name="T14" fmla="*/ 11113 w 11"/>
                  <a:gd name="T15" fmla="*/ 12700 h 8"/>
                  <a:gd name="T16" fmla="*/ 4763 w 11"/>
                  <a:gd name="T17" fmla="*/ 12700 h 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1" h="8">
                    <a:moveTo>
                      <a:pt x="3" y="8"/>
                    </a:moveTo>
                    <a:lnTo>
                      <a:pt x="0" y="8"/>
                    </a:lnTo>
                    <a:lnTo>
                      <a:pt x="3" y="4"/>
                    </a:lnTo>
                    <a:lnTo>
                      <a:pt x="3" y="0"/>
                    </a:lnTo>
                    <a:lnTo>
                      <a:pt x="7" y="0"/>
                    </a:lnTo>
                    <a:lnTo>
                      <a:pt x="11" y="4"/>
                    </a:lnTo>
                    <a:lnTo>
                      <a:pt x="7" y="4"/>
                    </a:lnTo>
                    <a:lnTo>
                      <a:pt x="7" y="8"/>
                    </a:lnTo>
                    <a:lnTo>
                      <a:pt x="3" y="8"/>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72" name="Freeform 2608"/>
              <p:cNvSpPr>
                <a:spLocks/>
              </p:cNvSpPr>
              <p:nvPr/>
            </p:nvSpPr>
            <p:spPr bwMode="auto">
              <a:xfrm>
                <a:off x="3838575" y="2122488"/>
                <a:ext cx="17463" cy="17462"/>
              </a:xfrm>
              <a:custGeom>
                <a:avLst/>
                <a:gdLst>
                  <a:gd name="T0" fmla="*/ 0 w 11"/>
                  <a:gd name="T1" fmla="*/ 17462 h 11"/>
                  <a:gd name="T2" fmla="*/ 0 w 11"/>
                  <a:gd name="T3" fmla="*/ 11112 h 11"/>
                  <a:gd name="T4" fmla="*/ 6350 w 11"/>
                  <a:gd name="T5" fmla="*/ 11112 h 11"/>
                  <a:gd name="T6" fmla="*/ 6350 w 11"/>
                  <a:gd name="T7" fmla="*/ 6350 h 11"/>
                  <a:gd name="T8" fmla="*/ 12700 w 11"/>
                  <a:gd name="T9" fmla="*/ 6350 h 11"/>
                  <a:gd name="T10" fmla="*/ 17463 w 11"/>
                  <a:gd name="T11" fmla="*/ 6350 h 11"/>
                  <a:gd name="T12" fmla="*/ 17463 w 11"/>
                  <a:gd name="T13" fmla="*/ 0 h 11"/>
                  <a:gd name="T14" fmla="*/ 17463 w 11"/>
                  <a:gd name="T15" fmla="*/ 6350 h 11"/>
                  <a:gd name="T16" fmla="*/ 12700 w 11"/>
                  <a:gd name="T17" fmla="*/ 6350 h 11"/>
                  <a:gd name="T18" fmla="*/ 12700 w 11"/>
                  <a:gd name="T19" fmla="*/ 11112 h 11"/>
                  <a:gd name="T20" fmla="*/ 6350 w 11"/>
                  <a:gd name="T21" fmla="*/ 11112 h 11"/>
                  <a:gd name="T22" fmla="*/ 0 w 11"/>
                  <a:gd name="T23" fmla="*/ 17462 h 1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1" h="11">
                    <a:moveTo>
                      <a:pt x="0" y="11"/>
                    </a:moveTo>
                    <a:lnTo>
                      <a:pt x="0" y="7"/>
                    </a:lnTo>
                    <a:lnTo>
                      <a:pt x="4" y="7"/>
                    </a:lnTo>
                    <a:lnTo>
                      <a:pt x="4" y="4"/>
                    </a:lnTo>
                    <a:lnTo>
                      <a:pt x="8" y="4"/>
                    </a:lnTo>
                    <a:lnTo>
                      <a:pt x="11" y="4"/>
                    </a:lnTo>
                    <a:lnTo>
                      <a:pt x="11" y="0"/>
                    </a:lnTo>
                    <a:lnTo>
                      <a:pt x="11" y="4"/>
                    </a:lnTo>
                    <a:lnTo>
                      <a:pt x="8" y="4"/>
                    </a:lnTo>
                    <a:lnTo>
                      <a:pt x="8" y="7"/>
                    </a:lnTo>
                    <a:lnTo>
                      <a:pt x="4" y="7"/>
                    </a:lnTo>
                    <a:lnTo>
                      <a:pt x="0" y="11"/>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73" name="Freeform 2609"/>
              <p:cNvSpPr>
                <a:spLocks/>
              </p:cNvSpPr>
              <p:nvPr/>
            </p:nvSpPr>
            <p:spPr bwMode="auto">
              <a:xfrm>
                <a:off x="4452938" y="1536700"/>
                <a:ext cx="36512" cy="6350"/>
              </a:xfrm>
              <a:custGeom>
                <a:avLst/>
                <a:gdLst>
                  <a:gd name="T0" fmla="*/ 6350 w 23"/>
                  <a:gd name="T1" fmla="*/ 6350 h 4"/>
                  <a:gd name="T2" fmla="*/ 0 w 23"/>
                  <a:gd name="T3" fmla="*/ 6350 h 4"/>
                  <a:gd name="T4" fmla="*/ 6350 w 23"/>
                  <a:gd name="T5" fmla="*/ 0 h 4"/>
                  <a:gd name="T6" fmla="*/ 12700 w 23"/>
                  <a:gd name="T7" fmla="*/ 0 h 4"/>
                  <a:gd name="T8" fmla="*/ 17462 w 23"/>
                  <a:gd name="T9" fmla="*/ 0 h 4"/>
                  <a:gd name="T10" fmla="*/ 23812 w 23"/>
                  <a:gd name="T11" fmla="*/ 0 h 4"/>
                  <a:gd name="T12" fmla="*/ 30162 w 23"/>
                  <a:gd name="T13" fmla="*/ 0 h 4"/>
                  <a:gd name="T14" fmla="*/ 36512 w 23"/>
                  <a:gd name="T15" fmla="*/ 0 h 4"/>
                  <a:gd name="T16" fmla="*/ 30162 w 23"/>
                  <a:gd name="T17" fmla="*/ 0 h 4"/>
                  <a:gd name="T18" fmla="*/ 23812 w 23"/>
                  <a:gd name="T19" fmla="*/ 0 h 4"/>
                  <a:gd name="T20" fmla="*/ 23812 w 23"/>
                  <a:gd name="T21" fmla="*/ 6350 h 4"/>
                  <a:gd name="T22" fmla="*/ 17462 w 23"/>
                  <a:gd name="T23" fmla="*/ 6350 h 4"/>
                  <a:gd name="T24" fmla="*/ 12700 w 23"/>
                  <a:gd name="T25" fmla="*/ 6350 h 4"/>
                  <a:gd name="T26" fmla="*/ 6350 w 23"/>
                  <a:gd name="T27" fmla="*/ 6350 h 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3" h="4">
                    <a:moveTo>
                      <a:pt x="4" y="4"/>
                    </a:moveTo>
                    <a:lnTo>
                      <a:pt x="0" y="4"/>
                    </a:lnTo>
                    <a:lnTo>
                      <a:pt x="4" y="0"/>
                    </a:lnTo>
                    <a:lnTo>
                      <a:pt x="8" y="0"/>
                    </a:lnTo>
                    <a:lnTo>
                      <a:pt x="11" y="0"/>
                    </a:lnTo>
                    <a:lnTo>
                      <a:pt x="15" y="0"/>
                    </a:lnTo>
                    <a:lnTo>
                      <a:pt x="19" y="0"/>
                    </a:lnTo>
                    <a:lnTo>
                      <a:pt x="23" y="0"/>
                    </a:lnTo>
                    <a:lnTo>
                      <a:pt x="19" y="0"/>
                    </a:lnTo>
                    <a:lnTo>
                      <a:pt x="15" y="0"/>
                    </a:lnTo>
                    <a:lnTo>
                      <a:pt x="15" y="4"/>
                    </a:lnTo>
                    <a:lnTo>
                      <a:pt x="11" y="4"/>
                    </a:lnTo>
                    <a:lnTo>
                      <a:pt x="8" y="4"/>
                    </a:lnTo>
                    <a:lnTo>
                      <a:pt x="4"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74" name="Freeform 2610"/>
              <p:cNvSpPr>
                <a:spLocks/>
              </p:cNvSpPr>
              <p:nvPr/>
            </p:nvSpPr>
            <p:spPr bwMode="auto">
              <a:xfrm>
                <a:off x="4638675" y="1698625"/>
                <a:ext cx="11113" cy="6350"/>
              </a:xfrm>
              <a:custGeom>
                <a:avLst/>
                <a:gdLst>
                  <a:gd name="T0" fmla="*/ 4763 w 7"/>
                  <a:gd name="T1" fmla="*/ 6350 h 4"/>
                  <a:gd name="T2" fmla="*/ 4763 w 7"/>
                  <a:gd name="T3" fmla="*/ 0 h 4"/>
                  <a:gd name="T4" fmla="*/ 0 w 7"/>
                  <a:gd name="T5" fmla="*/ 6350 h 4"/>
                  <a:gd name="T6" fmla="*/ 0 w 7"/>
                  <a:gd name="T7" fmla="*/ 0 h 4"/>
                  <a:gd name="T8" fmla="*/ 4763 w 7"/>
                  <a:gd name="T9" fmla="*/ 0 h 4"/>
                  <a:gd name="T10" fmla="*/ 11113 w 7"/>
                  <a:gd name="T11" fmla="*/ 0 h 4"/>
                  <a:gd name="T12" fmla="*/ 11113 w 7"/>
                  <a:gd name="T13" fmla="*/ 6350 h 4"/>
                  <a:gd name="T14" fmla="*/ 4763 w 7"/>
                  <a:gd name="T15" fmla="*/ 6350 h 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7" h="4">
                    <a:moveTo>
                      <a:pt x="3" y="4"/>
                    </a:moveTo>
                    <a:lnTo>
                      <a:pt x="3" y="0"/>
                    </a:lnTo>
                    <a:lnTo>
                      <a:pt x="0" y="4"/>
                    </a:lnTo>
                    <a:lnTo>
                      <a:pt x="0" y="0"/>
                    </a:lnTo>
                    <a:lnTo>
                      <a:pt x="3" y="0"/>
                    </a:lnTo>
                    <a:lnTo>
                      <a:pt x="7" y="0"/>
                    </a:lnTo>
                    <a:lnTo>
                      <a:pt x="7" y="4"/>
                    </a:lnTo>
                    <a:lnTo>
                      <a:pt x="3"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75" name="Freeform 2611"/>
              <p:cNvSpPr>
                <a:spLocks/>
              </p:cNvSpPr>
              <p:nvPr/>
            </p:nvSpPr>
            <p:spPr bwMode="auto">
              <a:xfrm>
                <a:off x="5229225" y="1657350"/>
                <a:ext cx="23813" cy="11113"/>
              </a:xfrm>
              <a:custGeom>
                <a:avLst/>
                <a:gdLst>
                  <a:gd name="T0" fmla="*/ 4763 w 15"/>
                  <a:gd name="T1" fmla="*/ 11113 h 7"/>
                  <a:gd name="T2" fmla="*/ 0 w 15"/>
                  <a:gd name="T3" fmla="*/ 4763 h 7"/>
                  <a:gd name="T4" fmla="*/ 4763 w 15"/>
                  <a:gd name="T5" fmla="*/ 4763 h 7"/>
                  <a:gd name="T6" fmla="*/ 11113 w 15"/>
                  <a:gd name="T7" fmla="*/ 4763 h 7"/>
                  <a:gd name="T8" fmla="*/ 11113 w 15"/>
                  <a:gd name="T9" fmla="*/ 0 h 7"/>
                  <a:gd name="T10" fmla="*/ 11113 w 15"/>
                  <a:gd name="T11" fmla="*/ 4763 h 7"/>
                  <a:gd name="T12" fmla="*/ 17463 w 15"/>
                  <a:gd name="T13" fmla="*/ 4763 h 7"/>
                  <a:gd name="T14" fmla="*/ 23813 w 15"/>
                  <a:gd name="T15" fmla="*/ 4763 h 7"/>
                  <a:gd name="T16" fmla="*/ 17463 w 15"/>
                  <a:gd name="T17" fmla="*/ 4763 h 7"/>
                  <a:gd name="T18" fmla="*/ 11113 w 15"/>
                  <a:gd name="T19" fmla="*/ 4763 h 7"/>
                  <a:gd name="T20" fmla="*/ 4763 w 15"/>
                  <a:gd name="T21" fmla="*/ 11113 h 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5" h="7">
                    <a:moveTo>
                      <a:pt x="3" y="7"/>
                    </a:moveTo>
                    <a:lnTo>
                      <a:pt x="0" y="3"/>
                    </a:lnTo>
                    <a:lnTo>
                      <a:pt x="3" y="3"/>
                    </a:lnTo>
                    <a:lnTo>
                      <a:pt x="7" y="3"/>
                    </a:lnTo>
                    <a:lnTo>
                      <a:pt x="7" y="0"/>
                    </a:lnTo>
                    <a:lnTo>
                      <a:pt x="7" y="3"/>
                    </a:lnTo>
                    <a:lnTo>
                      <a:pt x="11" y="3"/>
                    </a:lnTo>
                    <a:lnTo>
                      <a:pt x="15" y="3"/>
                    </a:lnTo>
                    <a:lnTo>
                      <a:pt x="11" y="3"/>
                    </a:lnTo>
                    <a:lnTo>
                      <a:pt x="7" y="3"/>
                    </a:lnTo>
                    <a:lnTo>
                      <a:pt x="3" y="7"/>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76" name="Freeform 2612"/>
              <p:cNvSpPr>
                <a:spLocks/>
              </p:cNvSpPr>
              <p:nvPr/>
            </p:nvSpPr>
            <p:spPr bwMode="auto">
              <a:xfrm>
                <a:off x="4608513" y="1543050"/>
                <a:ext cx="30162" cy="12700"/>
              </a:xfrm>
              <a:custGeom>
                <a:avLst/>
                <a:gdLst>
                  <a:gd name="T0" fmla="*/ 6350 w 19"/>
                  <a:gd name="T1" fmla="*/ 12700 h 8"/>
                  <a:gd name="T2" fmla="*/ 6350 w 19"/>
                  <a:gd name="T3" fmla="*/ 6350 h 8"/>
                  <a:gd name="T4" fmla="*/ 0 w 19"/>
                  <a:gd name="T5" fmla="*/ 6350 h 8"/>
                  <a:gd name="T6" fmla="*/ 6350 w 19"/>
                  <a:gd name="T7" fmla="*/ 6350 h 8"/>
                  <a:gd name="T8" fmla="*/ 11112 w 19"/>
                  <a:gd name="T9" fmla="*/ 6350 h 8"/>
                  <a:gd name="T10" fmla="*/ 17462 w 19"/>
                  <a:gd name="T11" fmla="*/ 6350 h 8"/>
                  <a:gd name="T12" fmla="*/ 17462 w 19"/>
                  <a:gd name="T13" fmla="*/ 0 h 8"/>
                  <a:gd name="T14" fmla="*/ 23812 w 19"/>
                  <a:gd name="T15" fmla="*/ 0 h 8"/>
                  <a:gd name="T16" fmla="*/ 23812 w 19"/>
                  <a:gd name="T17" fmla="*/ 6350 h 8"/>
                  <a:gd name="T18" fmla="*/ 30162 w 19"/>
                  <a:gd name="T19" fmla="*/ 6350 h 8"/>
                  <a:gd name="T20" fmla="*/ 23812 w 19"/>
                  <a:gd name="T21" fmla="*/ 6350 h 8"/>
                  <a:gd name="T22" fmla="*/ 17462 w 19"/>
                  <a:gd name="T23" fmla="*/ 6350 h 8"/>
                  <a:gd name="T24" fmla="*/ 11112 w 19"/>
                  <a:gd name="T25" fmla="*/ 6350 h 8"/>
                  <a:gd name="T26" fmla="*/ 17462 w 19"/>
                  <a:gd name="T27" fmla="*/ 6350 h 8"/>
                  <a:gd name="T28" fmla="*/ 11112 w 19"/>
                  <a:gd name="T29" fmla="*/ 6350 h 8"/>
                  <a:gd name="T30" fmla="*/ 6350 w 19"/>
                  <a:gd name="T31" fmla="*/ 12700 h 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9" h="8">
                    <a:moveTo>
                      <a:pt x="4" y="8"/>
                    </a:moveTo>
                    <a:lnTo>
                      <a:pt x="4" y="4"/>
                    </a:lnTo>
                    <a:lnTo>
                      <a:pt x="0" y="4"/>
                    </a:lnTo>
                    <a:lnTo>
                      <a:pt x="4" y="4"/>
                    </a:lnTo>
                    <a:lnTo>
                      <a:pt x="7" y="4"/>
                    </a:lnTo>
                    <a:lnTo>
                      <a:pt x="11" y="4"/>
                    </a:lnTo>
                    <a:lnTo>
                      <a:pt x="11" y="0"/>
                    </a:lnTo>
                    <a:lnTo>
                      <a:pt x="15" y="0"/>
                    </a:lnTo>
                    <a:lnTo>
                      <a:pt x="15" y="4"/>
                    </a:lnTo>
                    <a:lnTo>
                      <a:pt x="19" y="4"/>
                    </a:lnTo>
                    <a:lnTo>
                      <a:pt x="15" y="4"/>
                    </a:lnTo>
                    <a:lnTo>
                      <a:pt x="11" y="4"/>
                    </a:lnTo>
                    <a:lnTo>
                      <a:pt x="7" y="4"/>
                    </a:lnTo>
                    <a:lnTo>
                      <a:pt x="11" y="4"/>
                    </a:lnTo>
                    <a:lnTo>
                      <a:pt x="7" y="4"/>
                    </a:lnTo>
                    <a:lnTo>
                      <a:pt x="4" y="8"/>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77" name="Freeform 2613"/>
              <p:cNvSpPr>
                <a:spLocks/>
              </p:cNvSpPr>
              <p:nvPr/>
            </p:nvSpPr>
            <p:spPr bwMode="auto">
              <a:xfrm>
                <a:off x="4435475" y="1531938"/>
                <a:ext cx="41275" cy="4762"/>
              </a:xfrm>
              <a:custGeom>
                <a:avLst/>
                <a:gdLst>
                  <a:gd name="T0" fmla="*/ 11113 w 26"/>
                  <a:gd name="T1" fmla="*/ 4762 h 3"/>
                  <a:gd name="T2" fmla="*/ 6350 w 26"/>
                  <a:gd name="T3" fmla="*/ 4762 h 3"/>
                  <a:gd name="T4" fmla="*/ 0 w 26"/>
                  <a:gd name="T5" fmla="*/ 4762 h 3"/>
                  <a:gd name="T6" fmla="*/ 6350 w 26"/>
                  <a:gd name="T7" fmla="*/ 4762 h 3"/>
                  <a:gd name="T8" fmla="*/ 11113 w 26"/>
                  <a:gd name="T9" fmla="*/ 4762 h 3"/>
                  <a:gd name="T10" fmla="*/ 17463 w 26"/>
                  <a:gd name="T11" fmla="*/ 4762 h 3"/>
                  <a:gd name="T12" fmla="*/ 23813 w 26"/>
                  <a:gd name="T13" fmla="*/ 4762 h 3"/>
                  <a:gd name="T14" fmla="*/ 30163 w 26"/>
                  <a:gd name="T15" fmla="*/ 4762 h 3"/>
                  <a:gd name="T16" fmla="*/ 34925 w 26"/>
                  <a:gd name="T17" fmla="*/ 4762 h 3"/>
                  <a:gd name="T18" fmla="*/ 41275 w 26"/>
                  <a:gd name="T19" fmla="*/ 0 h 3"/>
                  <a:gd name="T20" fmla="*/ 41275 w 26"/>
                  <a:gd name="T21" fmla="*/ 4762 h 3"/>
                  <a:gd name="T22" fmla="*/ 34925 w 26"/>
                  <a:gd name="T23" fmla="*/ 4762 h 3"/>
                  <a:gd name="T24" fmla="*/ 30163 w 26"/>
                  <a:gd name="T25" fmla="*/ 4762 h 3"/>
                  <a:gd name="T26" fmla="*/ 23813 w 26"/>
                  <a:gd name="T27" fmla="*/ 4762 h 3"/>
                  <a:gd name="T28" fmla="*/ 17463 w 26"/>
                  <a:gd name="T29" fmla="*/ 4762 h 3"/>
                  <a:gd name="T30" fmla="*/ 11113 w 26"/>
                  <a:gd name="T31" fmla="*/ 4762 h 3"/>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6" h="3">
                    <a:moveTo>
                      <a:pt x="7" y="3"/>
                    </a:moveTo>
                    <a:lnTo>
                      <a:pt x="4" y="3"/>
                    </a:lnTo>
                    <a:lnTo>
                      <a:pt x="0" y="3"/>
                    </a:lnTo>
                    <a:lnTo>
                      <a:pt x="4" y="3"/>
                    </a:lnTo>
                    <a:lnTo>
                      <a:pt x="7" y="3"/>
                    </a:lnTo>
                    <a:lnTo>
                      <a:pt x="11" y="3"/>
                    </a:lnTo>
                    <a:lnTo>
                      <a:pt x="15" y="3"/>
                    </a:lnTo>
                    <a:lnTo>
                      <a:pt x="19" y="3"/>
                    </a:lnTo>
                    <a:lnTo>
                      <a:pt x="22" y="3"/>
                    </a:lnTo>
                    <a:lnTo>
                      <a:pt x="26" y="0"/>
                    </a:lnTo>
                    <a:lnTo>
                      <a:pt x="26" y="3"/>
                    </a:lnTo>
                    <a:lnTo>
                      <a:pt x="22" y="3"/>
                    </a:lnTo>
                    <a:lnTo>
                      <a:pt x="19" y="3"/>
                    </a:lnTo>
                    <a:lnTo>
                      <a:pt x="15" y="3"/>
                    </a:lnTo>
                    <a:lnTo>
                      <a:pt x="11" y="3"/>
                    </a:lnTo>
                    <a:lnTo>
                      <a:pt x="7" y="3"/>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78" name="Freeform 2614"/>
              <p:cNvSpPr>
                <a:spLocks/>
              </p:cNvSpPr>
              <p:nvPr/>
            </p:nvSpPr>
            <p:spPr bwMode="auto">
              <a:xfrm>
                <a:off x="4518025" y="1711325"/>
                <a:ext cx="19050" cy="4763"/>
              </a:xfrm>
              <a:custGeom>
                <a:avLst/>
                <a:gdLst>
                  <a:gd name="T0" fmla="*/ 6350 w 12"/>
                  <a:gd name="T1" fmla="*/ 4763 h 3"/>
                  <a:gd name="T2" fmla="*/ 0 w 12"/>
                  <a:gd name="T3" fmla="*/ 4763 h 3"/>
                  <a:gd name="T4" fmla="*/ 6350 w 12"/>
                  <a:gd name="T5" fmla="*/ 0 h 3"/>
                  <a:gd name="T6" fmla="*/ 12700 w 12"/>
                  <a:gd name="T7" fmla="*/ 0 h 3"/>
                  <a:gd name="T8" fmla="*/ 12700 w 12"/>
                  <a:gd name="T9" fmla="*/ 4763 h 3"/>
                  <a:gd name="T10" fmla="*/ 19050 w 12"/>
                  <a:gd name="T11" fmla="*/ 4763 h 3"/>
                  <a:gd name="T12" fmla="*/ 12700 w 12"/>
                  <a:gd name="T13" fmla="*/ 4763 h 3"/>
                  <a:gd name="T14" fmla="*/ 6350 w 12"/>
                  <a:gd name="T15" fmla="*/ 4763 h 3"/>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2" h="3">
                    <a:moveTo>
                      <a:pt x="4" y="3"/>
                    </a:moveTo>
                    <a:lnTo>
                      <a:pt x="0" y="3"/>
                    </a:lnTo>
                    <a:lnTo>
                      <a:pt x="4" y="0"/>
                    </a:lnTo>
                    <a:lnTo>
                      <a:pt x="8" y="0"/>
                    </a:lnTo>
                    <a:lnTo>
                      <a:pt x="8" y="3"/>
                    </a:lnTo>
                    <a:lnTo>
                      <a:pt x="12" y="3"/>
                    </a:lnTo>
                    <a:lnTo>
                      <a:pt x="8" y="3"/>
                    </a:lnTo>
                    <a:lnTo>
                      <a:pt x="4" y="3"/>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79" name="Freeform 2615"/>
              <p:cNvSpPr>
                <a:spLocks/>
              </p:cNvSpPr>
              <p:nvPr/>
            </p:nvSpPr>
            <p:spPr bwMode="auto">
              <a:xfrm>
                <a:off x="4608513" y="1609725"/>
                <a:ext cx="11112" cy="4763"/>
              </a:xfrm>
              <a:custGeom>
                <a:avLst/>
                <a:gdLst>
                  <a:gd name="T0" fmla="*/ 6350 w 7"/>
                  <a:gd name="T1" fmla="*/ 4763 h 3"/>
                  <a:gd name="T2" fmla="*/ 0 w 7"/>
                  <a:gd name="T3" fmla="*/ 4763 h 3"/>
                  <a:gd name="T4" fmla="*/ 0 w 7"/>
                  <a:gd name="T5" fmla="*/ 0 h 3"/>
                  <a:gd name="T6" fmla="*/ 6350 w 7"/>
                  <a:gd name="T7" fmla="*/ 0 h 3"/>
                  <a:gd name="T8" fmla="*/ 11112 w 7"/>
                  <a:gd name="T9" fmla="*/ 0 h 3"/>
                  <a:gd name="T10" fmla="*/ 11112 w 7"/>
                  <a:gd name="T11" fmla="*/ 4763 h 3"/>
                  <a:gd name="T12" fmla="*/ 6350 w 7"/>
                  <a:gd name="T13" fmla="*/ 4763 h 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7" h="3">
                    <a:moveTo>
                      <a:pt x="4" y="3"/>
                    </a:moveTo>
                    <a:lnTo>
                      <a:pt x="0" y="3"/>
                    </a:lnTo>
                    <a:lnTo>
                      <a:pt x="0" y="0"/>
                    </a:lnTo>
                    <a:lnTo>
                      <a:pt x="4" y="0"/>
                    </a:lnTo>
                    <a:lnTo>
                      <a:pt x="7" y="0"/>
                    </a:lnTo>
                    <a:lnTo>
                      <a:pt x="7" y="3"/>
                    </a:lnTo>
                    <a:lnTo>
                      <a:pt x="4" y="3"/>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80" name="Freeform 2616"/>
              <p:cNvSpPr>
                <a:spLocks/>
              </p:cNvSpPr>
              <p:nvPr/>
            </p:nvSpPr>
            <p:spPr bwMode="auto">
              <a:xfrm>
                <a:off x="5060950" y="1692275"/>
                <a:ext cx="23813" cy="6350"/>
              </a:xfrm>
              <a:custGeom>
                <a:avLst/>
                <a:gdLst>
                  <a:gd name="T0" fmla="*/ 6350 w 15"/>
                  <a:gd name="T1" fmla="*/ 6350 h 4"/>
                  <a:gd name="T2" fmla="*/ 0 w 15"/>
                  <a:gd name="T3" fmla="*/ 6350 h 4"/>
                  <a:gd name="T4" fmla="*/ 6350 w 15"/>
                  <a:gd name="T5" fmla="*/ 6350 h 4"/>
                  <a:gd name="T6" fmla="*/ 12700 w 15"/>
                  <a:gd name="T7" fmla="*/ 6350 h 4"/>
                  <a:gd name="T8" fmla="*/ 12700 w 15"/>
                  <a:gd name="T9" fmla="*/ 0 h 4"/>
                  <a:gd name="T10" fmla="*/ 19050 w 15"/>
                  <a:gd name="T11" fmla="*/ 0 h 4"/>
                  <a:gd name="T12" fmla="*/ 23813 w 15"/>
                  <a:gd name="T13" fmla="*/ 0 h 4"/>
                  <a:gd name="T14" fmla="*/ 23813 w 15"/>
                  <a:gd name="T15" fmla="*/ 6350 h 4"/>
                  <a:gd name="T16" fmla="*/ 19050 w 15"/>
                  <a:gd name="T17" fmla="*/ 6350 h 4"/>
                  <a:gd name="T18" fmla="*/ 12700 w 15"/>
                  <a:gd name="T19" fmla="*/ 6350 h 4"/>
                  <a:gd name="T20" fmla="*/ 6350 w 15"/>
                  <a:gd name="T21" fmla="*/ 6350 h 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5" h="4">
                    <a:moveTo>
                      <a:pt x="4" y="4"/>
                    </a:moveTo>
                    <a:lnTo>
                      <a:pt x="0" y="4"/>
                    </a:lnTo>
                    <a:lnTo>
                      <a:pt x="4" y="4"/>
                    </a:lnTo>
                    <a:lnTo>
                      <a:pt x="8" y="4"/>
                    </a:lnTo>
                    <a:lnTo>
                      <a:pt x="8" y="0"/>
                    </a:lnTo>
                    <a:lnTo>
                      <a:pt x="12" y="0"/>
                    </a:lnTo>
                    <a:lnTo>
                      <a:pt x="15" y="0"/>
                    </a:lnTo>
                    <a:lnTo>
                      <a:pt x="15" y="4"/>
                    </a:lnTo>
                    <a:lnTo>
                      <a:pt x="12" y="4"/>
                    </a:lnTo>
                    <a:lnTo>
                      <a:pt x="8" y="4"/>
                    </a:lnTo>
                    <a:lnTo>
                      <a:pt x="4"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81" name="Freeform 2617"/>
              <p:cNvSpPr>
                <a:spLocks/>
              </p:cNvSpPr>
              <p:nvPr/>
            </p:nvSpPr>
            <p:spPr bwMode="auto">
              <a:xfrm>
                <a:off x="3862388" y="2187575"/>
                <a:ext cx="12700" cy="6350"/>
              </a:xfrm>
              <a:custGeom>
                <a:avLst/>
                <a:gdLst>
                  <a:gd name="T0" fmla="*/ 6350 w 8"/>
                  <a:gd name="T1" fmla="*/ 6350 h 4"/>
                  <a:gd name="T2" fmla="*/ 0 w 8"/>
                  <a:gd name="T3" fmla="*/ 6350 h 4"/>
                  <a:gd name="T4" fmla="*/ 0 w 8"/>
                  <a:gd name="T5" fmla="*/ 0 h 4"/>
                  <a:gd name="T6" fmla="*/ 6350 w 8"/>
                  <a:gd name="T7" fmla="*/ 0 h 4"/>
                  <a:gd name="T8" fmla="*/ 12700 w 8"/>
                  <a:gd name="T9" fmla="*/ 6350 h 4"/>
                  <a:gd name="T10" fmla="*/ 6350 w 8"/>
                  <a:gd name="T11" fmla="*/ 6350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8" h="4">
                    <a:moveTo>
                      <a:pt x="4" y="4"/>
                    </a:moveTo>
                    <a:lnTo>
                      <a:pt x="0" y="4"/>
                    </a:lnTo>
                    <a:lnTo>
                      <a:pt x="0" y="0"/>
                    </a:lnTo>
                    <a:lnTo>
                      <a:pt x="4" y="0"/>
                    </a:lnTo>
                    <a:lnTo>
                      <a:pt x="8" y="4"/>
                    </a:lnTo>
                    <a:lnTo>
                      <a:pt x="4"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82" name="Freeform 2618"/>
              <p:cNvSpPr>
                <a:spLocks/>
              </p:cNvSpPr>
              <p:nvPr/>
            </p:nvSpPr>
            <p:spPr bwMode="auto">
              <a:xfrm>
                <a:off x="4476750" y="1716088"/>
                <a:ext cx="17463" cy="6350"/>
              </a:xfrm>
              <a:custGeom>
                <a:avLst/>
                <a:gdLst>
                  <a:gd name="T0" fmla="*/ 12700 w 11"/>
                  <a:gd name="T1" fmla="*/ 6350 h 4"/>
                  <a:gd name="T2" fmla="*/ 6350 w 11"/>
                  <a:gd name="T3" fmla="*/ 6350 h 4"/>
                  <a:gd name="T4" fmla="*/ 0 w 11"/>
                  <a:gd name="T5" fmla="*/ 6350 h 4"/>
                  <a:gd name="T6" fmla="*/ 0 w 11"/>
                  <a:gd name="T7" fmla="*/ 0 h 4"/>
                  <a:gd name="T8" fmla="*/ 6350 w 11"/>
                  <a:gd name="T9" fmla="*/ 0 h 4"/>
                  <a:gd name="T10" fmla="*/ 12700 w 11"/>
                  <a:gd name="T11" fmla="*/ 0 h 4"/>
                  <a:gd name="T12" fmla="*/ 17463 w 11"/>
                  <a:gd name="T13" fmla="*/ 0 h 4"/>
                  <a:gd name="T14" fmla="*/ 17463 w 11"/>
                  <a:gd name="T15" fmla="*/ 6350 h 4"/>
                  <a:gd name="T16" fmla="*/ 12700 w 11"/>
                  <a:gd name="T17" fmla="*/ 6350 h 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1" h="4">
                    <a:moveTo>
                      <a:pt x="8" y="4"/>
                    </a:moveTo>
                    <a:lnTo>
                      <a:pt x="4" y="4"/>
                    </a:lnTo>
                    <a:lnTo>
                      <a:pt x="0" y="4"/>
                    </a:lnTo>
                    <a:lnTo>
                      <a:pt x="0" y="0"/>
                    </a:lnTo>
                    <a:lnTo>
                      <a:pt x="4" y="0"/>
                    </a:lnTo>
                    <a:lnTo>
                      <a:pt x="8" y="0"/>
                    </a:lnTo>
                    <a:lnTo>
                      <a:pt x="11" y="0"/>
                    </a:lnTo>
                    <a:lnTo>
                      <a:pt x="11" y="4"/>
                    </a:lnTo>
                    <a:lnTo>
                      <a:pt x="8"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83" name="Freeform 2619"/>
              <p:cNvSpPr>
                <a:spLocks/>
              </p:cNvSpPr>
              <p:nvPr/>
            </p:nvSpPr>
            <p:spPr bwMode="auto">
              <a:xfrm>
                <a:off x="4876800" y="1460500"/>
                <a:ext cx="30163" cy="4763"/>
              </a:xfrm>
              <a:custGeom>
                <a:avLst/>
                <a:gdLst>
                  <a:gd name="T0" fmla="*/ 0 w 19"/>
                  <a:gd name="T1" fmla="*/ 4763 h 3"/>
                  <a:gd name="T2" fmla="*/ 0 w 19"/>
                  <a:gd name="T3" fmla="*/ 0 h 3"/>
                  <a:gd name="T4" fmla="*/ 6350 w 19"/>
                  <a:gd name="T5" fmla="*/ 0 h 3"/>
                  <a:gd name="T6" fmla="*/ 11113 w 19"/>
                  <a:gd name="T7" fmla="*/ 0 h 3"/>
                  <a:gd name="T8" fmla="*/ 17463 w 19"/>
                  <a:gd name="T9" fmla="*/ 0 h 3"/>
                  <a:gd name="T10" fmla="*/ 23813 w 19"/>
                  <a:gd name="T11" fmla="*/ 0 h 3"/>
                  <a:gd name="T12" fmla="*/ 30163 w 19"/>
                  <a:gd name="T13" fmla="*/ 0 h 3"/>
                  <a:gd name="T14" fmla="*/ 23813 w 19"/>
                  <a:gd name="T15" fmla="*/ 0 h 3"/>
                  <a:gd name="T16" fmla="*/ 23813 w 19"/>
                  <a:gd name="T17" fmla="*/ 4763 h 3"/>
                  <a:gd name="T18" fmla="*/ 17463 w 19"/>
                  <a:gd name="T19" fmla="*/ 4763 h 3"/>
                  <a:gd name="T20" fmla="*/ 11113 w 19"/>
                  <a:gd name="T21" fmla="*/ 4763 h 3"/>
                  <a:gd name="T22" fmla="*/ 6350 w 19"/>
                  <a:gd name="T23" fmla="*/ 4763 h 3"/>
                  <a:gd name="T24" fmla="*/ 0 w 19"/>
                  <a:gd name="T25" fmla="*/ 4763 h 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9" h="3">
                    <a:moveTo>
                      <a:pt x="0" y="3"/>
                    </a:moveTo>
                    <a:lnTo>
                      <a:pt x="0" y="0"/>
                    </a:lnTo>
                    <a:lnTo>
                      <a:pt x="4" y="0"/>
                    </a:lnTo>
                    <a:lnTo>
                      <a:pt x="7" y="0"/>
                    </a:lnTo>
                    <a:lnTo>
                      <a:pt x="11" y="0"/>
                    </a:lnTo>
                    <a:lnTo>
                      <a:pt x="15" y="0"/>
                    </a:lnTo>
                    <a:lnTo>
                      <a:pt x="19" y="0"/>
                    </a:lnTo>
                    <a:lnTo>
                      <a:pt x="15" y="0"/>
                    </a:lnTo>
                    <a:lnTo>
                      <a:pt x="15" y="3"/>
                    </a:lnTo>
                    <a:lnTo>
                      <a:pt x="11" y="3"/>
                    </a:lnTo>
                    <a:lnTo>
                      <a:pt x="7" y="3"/>
                    </a:lnTo>
                    <a:lnTo>
                      <a:pt x="4" y="3"/>
                    </a:lnTo>
                    <a:lnTo>
                      <a:pt x="0" y="3"/>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84" name="Freeform 2620"/>
              <p:cNvSpPr>
                <a:spLocks/>
              </p:cNvSpPr>
              <p:nvPr/>
            </p:nvSpPr>
            <p:spPr bwMode="auto">
              <a:xfrm>
                <a:off x="5413375" y="1871663"/>
                <a:ext cx="12700" cy="6350"/>
              </a:xfrm>
              <a:custGeom>
                <a:avLst/>
                <a:gdLst>
                  <a:gd name="T0" fmla="*/ 6350 w 8"/>
                  <a:gd name="T1" fmla="*/ 6350 h 4"/>
                  <a:gd name="T2" fmla="*/ 0 w 8"/>
                  <a:gd name="T3" fmla="*/ 6350 h 4"/>
                  <a:gd name="T4" fmla="*/ 0 w 8"/>
                  <a:gd name="T5" fmla="*/ 0 h 4"/>
                  <a:gd name="T6" fmla="*/ 6350 w 8"/>
                  <a:gd name="T7" fmla="*/ 0 h 4"/>
                  <a:gd name="T8" fmla="*/ 12700 w 8"/>
                  <a:gd name="T9" fmla="*/ 0 h 4"/>
                  <a:gd name="T10" fmla="*/ 12700 w 8"/>
                  <a:gd name="T11" fmla="*/ 6350 h 4"/>
                  <a:gd name="T12" fmla="*/ 6350 w 8"/>
                  <a:gd name="T13" fmla="*/ 6350 h 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8" h="4">
                    <a:moveTo>
                      <a:pt x="4" y="4"/>
                    </a:moveTo>
                    <a:lnTo>
                      <a:pt x="0" y="4"/>
                    </a:lnTo>
                    <a:lnTo>
                      <a:pt x="0" y="0"/>
                    </a:lnTo>
                    <a:lnTo>
                      <a:pt x="4" y="0"/>
                    </a:lnTo>
                    <a:lnTo>
                      <a:pt x="8" y="0"/>
                    </a:lnTo>
                    <a:lnTo>
                      <a:pt x="8" y="4"/>
                    </a:lnTo>
                    <a:lnTo>
                      <a:pt x="4"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85" name="Freeform 2621"/>
              <p:cNvSpPr>
                <a:spLocks/>
              </p:cNvSpPr>
              <p:nvPr/>
            </p:nvSpPr>
            <p:spPr bwMode="auto">
              <a:xfrm>
                <a:off x="4852988" y="1681163"/>
                <a:ext cx="23812" cy="4762"/>
              </a:xfrm>
              <a:custGeom>
                <a:avLst/>
                <a:gdLst>
                  <a:gd name="T0" fmla="*/ 17462 w 15"/>
                  <a:gd name="T1" fmla="*/ 4762 h 3"/>
                  <a:gd name="T2" fmla="*/ 11112 w 15"/>
                  <a:gd name="T3" fmla="*/ 4762 h 3"/>
                  <a:gd name="T4" fmla="*/ 6350 w 15"/>
                  <a:gd name="T5" fmla="*/ 4762 h 3"/>
                  <a:gd name="T6" fmla="*/ 0 w 15"/>
                  <a:gd name="T7" fmla="*/ 4762 h 3"/>
                  <a:gd name="T8" fmla="*/ 6350 w 15"/>
                  <a:gd name="T9" fmla="*/ 4762 h 3"/>
                  <a:gd name="T10" fmla="*/ 6350 w 15"/>
                  <a:gd name="T11" fmla="*/ 0 h 3"/>
                  <a:gd name="T12" fmla="*/ 6350 w 15"/>
                  <a:gd name="T13" fmla="*/ 4762 h 3"/>
                  <a:gd name="T14" fmla="*/ 11112 w 15"/>
                  <a:gd name="T15" fmla="*/ 4762 h 3"/>
                  <a:gd name="T16" fmla="*/ 17462 w 15"/>
                  <a:gd name="T17" fmla="*/ 0 h 3"/>
                  <a:gd name="T18" fmla="*/ 17462 w 15"/>
                  <a:gd name="T19" fmla="*/ 4762 h 3"/>
                  <a:gd name="T20" fmla="*/ 23812 w 15"/>
                  <a:gd name="T21" fmla="*/ 4762 h 3"/>
                  <a:gd name="T22" fmla="*/ 17462 w 15"/>
                  <a:gd name="T23" fmla="*/ 4762 h 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5" h="3">
                    <a:moveTo>
                      <a:pt x="11" y="3"/>
                    </a:moveTo>
                    <a:lnTo>
                      <a:pt x="7" y="3"/>
                    </a:lnTo>
                    <a:lnTo>
                      <a:pt x="4" y="3"/>
                    </a:lnTo>
                    <a:lnTo>
                      <a:pt x="0" y="3"/>
                    </a:lnTo>
                    <a:lnTo>
                      <a:pt x="4" y="3"/>
                    </a:lnTo>
                    <a:lnTo>
                      <a:pt x="4" y="0"/>
                    </a:lnTo>
                    <a:lnTo>
                      <a:pt x="4" y="3"/>
                    </a:lnTo>
                    <a:lnTo>
                      <a:pt x="7" y="3"/>
                    </a:lnTo>
                    <a:lnTo>
                      <a:pt x="11" y="0"/>
                    </a:lnTo>
                    <a:lnTo>
                      <a:pt x="11" y="3"/>
                    </a:lnTo>
                    <a:lnTo>
                      <a:pt x="15" y="3"/>
                    </a:lnTo>
                    <a:lnTo>
                      <a:pt x="11" y="3"/>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86" name="Freeform 2622"/>
              <p:cNvSpPr>
                <a:spLocks/>
              </p:cNvSpPr>
              <p:nvPr/>
            </p:nvSpPr>
            <p:spPr bwMode="auto">
              <a:xfrm>
                <a:off x="5043488" y="1531938"/>
                <a:ext cx="23812" cy="11112"/>
              </a:xfrm>
              <a:custGeom>
                <a:avLst/>
                <a:gdLst>
                  <a:gd name="T0" fmla="*/ 6350 w 15"/>
                  <a:gd name="T1" fmla="*/ 11112 h 7"/>
                  <a:gd name="T2" fmla="*/ 0 w 15"/>
                  <a:gd name="T3" fmla="*/ 4762 h 7"/>
                  <a:gd name="T4" fmla="*/ 6350 w 15"/>
                  <a:gd name="T5" fmla="*/ 4762 h 7"/>
                  <a:gd name="T6" fmla="*/ 12700 w 15"/>
                  <a:gd name="T7" fmla="*/ 4762 h 7"/>
                  <a:gd name="T8" fmla="*/ 12700 w 15"/>
                  <a:gd name="T9" fmla="*/ 0 h 7"/>
                  <a:gd name="T10" fmla="*/ 17462 w 15"/>
                  <a:gd name="T11" fmla="*/ 0 h 7"/>
                  <a:gd name="T12" fmla="*/ 23812 w 15"/>
                  <a:gd name="T13" fmla="*/ 0 h 7"/>
                  <a:gd name="T14" fmla="*/ 23812 w 15"/>
                  <a:gd name="T15" fmla="*/ 4762 h 7"/>
                  <a:gd name="T16" fmla="*/ 17462 w 15"/>
                  <a:gd name="T17" fmla="*/ 4762 h 7"/>
                  <a:gd name="T18" fmla="*/ 12700 w 15"/>
                  <a:gd name="T19" fmla="*/ 4762 h 7"/>
                  <a:gd name="T20" fmla="*/ 17462 w 15"/>
                  <a:gd name="T21" fmla="*/ 4762 h 7"/>
                  <a:gd name="T22" fmla="*/ 17462 w 15"/>
                  <a:gd name="T23" fmla="*/ 11112 h 7"/>
                  <a:gd name="T24" fmla="*/ 17462 w 15"/>
                  <a:gd name="T25" fmla="*/ 4762 h 7"/>
                  <a:gd name="T26" fmla="*/ 12700 w 15"/>
                  <a:gd name="T27" fmla="*/ 4762 h 7"/>
                  <a:gd name="T28" fmla="*/ 6350 w 15"/>
                  <a:gd name="T29" fmla="*/ 4762 h 7"/>
                  <a:gd name="T30" fmla="*/ 6350 w 15"/>
                  <a:gd name="T31" fmla="*/ 11112 h 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5" h="7">
                    <a:moveTo>
                      <a:pt x="4" y="7"/>
                    </a:moveTo>
                    <a:lnTo>
                      <a:pt x="0" y="3"/>
                    </a:lnTo>
                    <a:lnTo>
                      <a:pt x="4" y="3"/>
                    </a:lnTo>
                    <a:lnTo>
                      <a:pt x="8" y="3"/>
                    </a:lnTo>
                    <a:lnTo>
                      <a:pt x="8" y="0"/>
                    </a:lnTo>
                    <a:lnTo>
                      <a:pt x="11" y="0"/>
                    </a:lnTo>
                    <a:lnTo>
                      <a:pt x="15" y="0"/>
                    </a:lnTo>
                    <a:lnTo>
                      <a:pt x="15" y="3"/>
                    </a:lnTo>
                    <a:lnTo>
                      <a:pt x="11" y="3"/>
                    </a:lnTo>
                    <a:lnTo>
                      <a:pt x="8" y="3"/>
                    </a:lnTo>
                    <a:lnTo>
                      <a:pt x="11" y="3"/>
                    </a:lnTo>
                    <a:lnTo>
                      <a:pt x="11" y="7"/>
                    </a:lnTo>
                    <a:lnTo>
                      <a:pt x="11" y="3"/>
                    </a:lnTo>
                    <a:lnTo>
                      <a:pt x="8" y="3"/>
                    </a:lnTo>
                    <a:lnTo>
                      <a:pt x="4" y="3"/>
                    </a:lnTo>
                    <a:lnTo>
                      <a:pt x="4" y="7"/>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87" name="Freeform 2623"/>
              <p:cNvSpPr>
                <a:spLocks/>
              </p:cNvSpPr>
              <p:nvPr/>
            </p:nvSpPr>
            <p:spPr bwMode="auto">
              <a:xfrm>
                <a:off x="4494213" y="1519238"/>
                <a:ext cx="36512" cy="6350"/>
              </a:xfrm>
              <a:custGeom>
                <a:avLst/>
                <a:gdLst>
                  <a:gd name="T0" fmla="*/ 6350 w 23"/>
                  <a:gd name="T1" fmla="*/ 6350 h 4"/>
                  <a:gd name="T2" fmla="*/ 0 w 23"/>
                  <a:gd name="T3" fmla="*/ 0 h 4"/>
                  <a:gd name="T4" fmla="*/ 6350 w 23"/>
                  <a:gd name="T5" fmla="*/ 0 h 4"/>
                  <a:gd name="T6" fmla="*/ 12700 w 23"/>
                  <a:gd name="T7" fmla="*/ 0 h 4"/>
                  <a:gd name="T8" fmla="*/ 19050 w 23"/>
                  <a:gd name="T9" fmla="*/ 0 h 4"/>
                  <a:gd name="T10" fmla="*/ 23812 w 23"/>
                  <a:gd name="T11" fmla="*/ 0 h 4"/>
                  <a:gd name="T12" fmla="*/ 30162 w 23"/>
                  <a:gd name="T13" fmla="*/ 0 h 4"/>
                  <a:gd name="T14" fmla="*/ 36512 w 23"/>
                  <a:gd name="T15" fmla="*/ 0 h 4"/>
                  <a:gd name="T16" fmla="*/ 30162 w 23"/>
                  <a:gd name="T17" fmla="*/ 0 h 4"/>
                  <a:gd name="T18" fmla="*/ 23812 w 23"/>
                  <a:gd name="T19" fmla="*/ 0 h 4"/>
                  <a:gd name="T20" fmla="*/ 19050 w 23"/>
                  <a:gd name="T21" fmla="*/ 0 h 4"/>
                  <a:gd name="T22" fmla="*/ 12700 w 23"/>
                  <a:gd name="T23" fmla="*/ 0 h 4"/>
                  <a:gd name="T24" fmla="*/ 12700 w 23"/>
                  <a:gd name="T25" fmla="*/ 6350 h 4"/>
                  <a:gd name="T26" fmla="*/ 6350 w 23"/>
                  <a:gd name="T27" fmla="*/ 6350 h 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3" h="4">
                    <a:moveTo>
                      <a:pt x="4" y="4"/>
                    </a:moveTo>
                    <a:lnTo>
                      <a:pt x="0" y="0"/>
                    </a:lnTo>
                    <a:lnTo>
                      <a:pt x="4" y="0"/>
                    </a:lnTo>
                    <a:lnTo>
                      <a:pt x="8" y="0"/>
                    </a:lnTo>
                    <a:lnTo>
                      <a:pt x="12" y="0"/>
                    </a:lnTo>
                    <a:lnTo>
                      <a:pt x="15" y="0"/>
                    </a:lnTo>
                    <a:lnTo>
                      <a:pt x="19" y="0"/>
                    </a:lnTo>
                    <a:lnTo>
                      <a:pt x="23" y="0"/>
                    </a:lnTo>
                    <a:lnTo>
                      <a:pt x="19" y="0"/>
                    </a:lnTo>
                    <a:lnTo>
                      <a:pt x="15" y="0"/>
                    </a:lnTo>
                    <a:lnTo>
                      <a:pt x="12" y="0"/>
                    </a:lnTo>
                    <a:lnTo>
                      <a:pt x="8" y="0"/>
                    </a:lnTo>
                    <a:lnTo>
                      <a:pt x="8" y="4"/>
                    </a:lnTo>
                    <a:lnTo>
                      <a:pt x="4"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88" name="Rectangle 2624"/>
              <p:cNvSpPr>
                <a:spLocks noChangeArrowheads="1"/>
              </p:cNvSpPr>
              <p:nvPr/>
            </p:nvSpPr>
            <p:spPr bwMode="auto">
              <a:xfrm>
                <a:off x="3832225" y="2133600"/>
                <a:ext cx="6350" cy="6350"/>
              </a:xfrm>
              <a:prstGeom prst="rect">
                <a:avLst/>
              </a:prstGeom>
              <a:noFill/>
              <a:ln w="635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89" name="Freeform 2625"/>
              <p:cNvSpPr>
                <a:spLocks/>
              </p:cNvSpPr>
              <p:nvPr/>
            </p:nvSpPr>
            <p:spPr bwMode="auto">
              <a:xfrm>
                <a:off x="3773488" y="2085975"/>
                <a:ext cx="11112" cy="6350"/>
              </a:xfrm>
              <a:custGeom>
                <a:avLst/>
                <a:gdLst>
                  <a:gd name="T0" fmla="*/ 4762 w 7"/>
                  <a:gd name="T1" fmla="*/ 6350 h 4"/>
                  <a:gd name="T2" fmla="*/ 4762 w 7"/>
                  <a:gd name="T3" fmla="*/ 0 h 4"/>
                  <a:gd name="T4" fmla="*/ 0 w 7"/>
                  <a:gd name="T5" fmla="*/ 0 h 4"/>
                  <a:gd name="T6" fmla="*/ 0 w 7"/>
                  <a:gd name="T7" fmla="*/ 6350 h 4"/>
                  <a:gd name="T8" fmla="*/ 0 w 7"/>
                  <a:gd name="T9" fmla="*/ 0 h 4"/>
                  <a:gd name="T10" fmla="*/ 4762 w 7"/>
                  <a:gd name="T11" fmla="*/ 0 h 4"/>
                  <a:gd name="T12" fmla="*/ 11112 w 7"/>
                  <a:gd name="T13" fmla="*/ 0 h 4"/>
                  <a:gd name="T14" fmla="*/ 4762 w 7"/>
                  <a:gd name="T15" fmla="*/ 6350 h 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7" h="4">
                    <a:moveTo>
                      <a:pt x="3" y="4"/>
                    </a:moveTo>
                    <a:lnTo>
                      <a:pt x="3" y="0"/>
                    </a:lnTo>
                    <a:lnTo>
                      <a:pt x="0" y="0"/>
                    </a:lnTo>
                    <a:lnTo>
                      <a:pt x="0" y="4"/>
                    </a:lnTo>
                    <a:lnTo>
                      <a:pt x="0" y="0"/>
                    </a:lnTo>
                    <a:lnTo>
                      <a:pt x="3" y="0"/>
                    </a:lnTo>
                    <a:lnTo>
                      <a:pt x="7" y="0"/>
                    </a:lnTo>
                    <a:lnTo>
                      <a:pt x="3"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90" name="Freeform 2626"/>
              <p:cNvSpPr>
                <a:spLocks/>
              </p:cNvSpPr>
              <p:nvPr/>
            </p:nvSpPr>
            <p:spPr bwMode="auto">
              <a:xfrm>
                <a:off x="4662488" y="1536700"/>
                <a:ext cx="17462" cy="6350"/>
              </a:xfrm>
              <a:custGeom>
                <a:avLst/>
                <a:gdLst>
                  <a:gd name="T0" fmla="*/ 11112 w 11"/>
                  <a:gd name="T1" fmla="*/ 6350 h 4"/>
                  <a:gd name="T2" fmla="*/ 4762 w 11"/>
                  <a:gd name="T3" fmla="*/ 6350 h 4"/>
                  <a:gd name="T4" fmla="*/ 0 w 11"/>
                  <a:gd name="T5" fmla="*/ 0 h 4"/>
                  <a:gd name="T6" fmla="*/ 4762 w 11"/>
                  <a:gd name="T7" fmla="*/ 0 h 4"/>
                  <a:gd name="T8" fmla="*/ 11112 w 11"/>
                  <a:gd name="T9" fmla="*/ 0 h 4"/>
                  <a:gd name="T10" fmla="*/ 17462 w 11"/>
                  <a:gd name="T11" fmla="*/ 6350 h 4"/>
                  <a:gd name="T12" fmla="*/ 11112 w 11"/>
                  <a:gd name="T13" fmla="*/ 6350 h 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1" h="4">
                    <a:moveTo>
                      <a:pt x="7" y="4"/>
                    </a:moveTo>
                    <a:lnTo>
                      <a:pt x="3" y="4"/>
                    </a:lnTo>
                    <a:lnTo>
                      <a:pt x="0" y="0"/>
                    </a:lnTo>
                    <a:lnTo>
                      <a:pt x="3" y="0"/>
                    </a:lnTo>
                    <a:lnTo>
                      <a:pt x="7" y="0"/>
                    </a:lnTo>
                    <a:lnTo>
                      <a:pt x="11" y="4"/>
                    </a:lnTo>
                    <a:lnTo>
                      <a:pt x="7"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91" name="Freeform 2627"/>
              <p:cNvSpPr>
                <a:spLocks/>
              </p:cNvSpPr>
              <p:nvPr/>
            </p:nvSpPr>
            <p:spPr bwMode="auto">
              <a:xfrm>
                <a:off x="4411663" y="1722438"/>
                <a:ext cx="17462" cy="6350"/>
              </a:xfrm>
              <a:custGeom>
                <a:avLst/>
                <a:gdLst>
                  <a:gd name="T0" fmla="*/ 11112 w 11"/>
                  <a:gd name="T1" fmla="*/ 6350 h 4"/>
                  <a:gd name="T2" fmla="*/ 6350 w 11"/>
                  <a:gd name="T3" fmla="*/ 6350 h 4"/>
                  <a:gd name="T4" fmla="*/ 6350 w 11"/>
                  <a:gd name="T5" fmla="*/ 0 h 4"/>
                  <a:gd name="T6" fmla="*/ 0 w 11"/>
                  <a:gd name="T7" fmla="*/ 0 h 4"/>
                  <a:gd name="T8" fmla="*/ 6350 w 11"/>
                  <a:gd name="T9" fmla="*/ 0 h 4"/>
                  <a:gd name="T10" fmla="*/ 11112 w 11"/>
                  <a:gd name="T11" fmla="*/ 0 h 4"/>
                  <a:gd name="T12" fmla="*/ 17462 w 11"/>
                  <a:gd name="T13" fmla="*/ 0 h 4"/>
                  <a:gd name="T14" fmla="*/ 17462 w 11"/>
                  <a:gd name="T15" fmla="*/ 6350 h 4"/>
                  <a:gd name="T16" fmla="*/ 11112 w 11"/>
                  <a:gd name="T17" fmla="*/ 6350 h 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1" h="4">
                    <a:moveTo>
                      <a:pt x="7" y="4"/>
                    </a:moveTo>
                    <a:lnTo>
                      <a:pt x="4" y="4"/>
                    </a:lnTo>
                    <a:lnTo>
                      <a:pt x="4" y="0"/>
                    </a:lnTo>
                    <a:lnTo>
                      <a:pt x="0" y="0"/>
                    </a:lnTo>
                    <a:lnTo>
                      <a:pt x="4" y="0"/>
                    </a:lnTo>
                    <a:lnTo>
                      <a:pt x="7" y="0"/>
                    </a:lnTo>
                    <a:lnTo>
                      <a:pt x="11" y="0"/>
                    </a:lnTo>
                    <a:lnTo>
                      <a:pt x="11" y="4"/>
                    </a:lnTo>
                    <a:lnTo>
                      <a:pt x="7"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92" name="Freeform 2628"/>
              <p:cNvSpPr>
                <a:spLocks/>
              </p:cNvSpPr>
              <p:nvPr/>
            </p:nvSpPr>
            <p:spPr bwMode="auto">
              <a:xfrm>
                <a:off x="3802063" y="2116138"/>
                <a:ext cx="12700" cy="6350"/>
              </a:xfrm>
              <a:custGeom>
                <a:avLst/>
                <a:gdLst>
                  <a:gd name="T0" fmla="*/ 12700 w 8"/>
                  <a:gd name="T1" fmla="*/ 6350 h 4"/>
                  <a:gd name="T2" fmla="*/ 6350 w 8"/>
                  <a:gd name="T3" fmla="*/ 6350 h 4"/>
                  <a:gd name="T4" fmla="*/ 6350 w 8"/>
                  <a:gd name="T5" fmla="*/ 0 h 4"/>
                  <a:gd name="T6" fmla="*/ 0 w 8"/>
                  <a:gd name="T7" fmla="*/ 0 h 4"/>
                  <a:gd name="T8" fmla="*/ 6350 w 8"/>
                  <a:gd name="T9" fmla="*/ 0 h 4"/>
                  <a:gd name="T10" fmla="*/ 12700 w 8"/>
                  <a:gd name="T11" fmla="*/ 6350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8" h="4">
                    <a:moveTo>
                      <a:pt x="8" y="4"/>
                    </a:moveTo>
                    <a:lnTo>
                      <a:pt x="4" y="4"/>
                    </a:lnTo>
                    <a:lnTo>
                      <a:pt x="4" y="0"/>
                    </a:lnTo>
                    <a:lnTo>
                      <a:pt x="0" y="0"/>
                    </a:lnTo>
                    <a:lnTo>
                      <a:pt x="4" y="0"/>
                    </a:lnTo>
                    <a:lnTo>
                      <a:pt x="8"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93" name="Freeform 2629"/>
              <p:cNvSpPr>
                <a:spLocks/>
              </p:cNvSpPr>
              <p:nvPr/>
            </p:nvSpPr>
            <p:spPr bwMode="auto">
              <a:xfrm>
                <a:off x="5497513" y="2014538"/>
                <a:ext cx="4762" cy="6350"/>
              </a:xfrm>
              <a:custGeom>
                <a:avLst/>
                <a:gdLst>
                  <a:gd name="T0" fmla="*/ 4762 w 3"/>
                  <a:gd name="T1" fmla="*/ 6350 h 4"/>
                  <a:gd name="T2" fmla="*/ 0 w 3"/>
                  <a:gd name="T3" fmla="*/ 6350 h 4"/>
                  <a:gd name="T4" fmla="*/ 0 w 3"/>
                  <a:gd name="T5" fmla="*/ 0 h 4"/>
                  <a:gd name="T6" fmla="*/ 4762 w 3"/>
                  <a:gd name="T7" fmla="*/ 0 h 4"/>
                  <a:gd name="T8" fmla="*/ 0 w 3"/>
                  <a:gd name="T9" fmla="*/ 0 h 4"/>
                  <a:gd name="T10" fmla="*/ 4762 w 3"/>
                  <a:gd name="T11" fmla="*/ 0 h 4"/>
                  <a:gd name="T12" fmla="*/ 4762 w 3"/>
                  <a:gd name="T13" fmla="*/ 6350 h 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 h="4">
                    <a:moveTo>
                      <a:pt x="3" y="4"/>
                    </a:moveTo>
                    <a:lnTo>
                      <a:pt x="0" y="4"/>
                    </a:lnTo>
                    <a:lnTo>
                      <a:pt x="0" y="0"/>
                    </a:lnTo>
                    <a:lnTo>
                      <a:pt x="3" y="0"/>
                    </a:lnTo>
                    <a:lnTo>
                      <a:pt x="0" y="0"/>
                    </a:lnTo>
                    <a:lnTo>
                      <a:pt x="3" y="0"/>
                    </a:lnTo>
                    <a:lnTo>
                      <a:pt x="3"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94" name="Freeform 2630"/>
              <p:cNvSpPr>
                <a:spLocks/>
              </p:cNvSpPr>
              <p:nvPr/>
            </p:nvSpPr>
            <p:spPr bwMode="auto">
              <a:xfrm>
                <a:off x="4619625" y="1698625"/>
                <a:ext cx="12700" cy="6350"/>
              </a:xfrm>
              <a:custGeom>
                <a:avLst/>
                <a:gdLst>
                  <a:gd name="T0" fmla="*/ 12700 w 8"/>
                  <a:gd name="T1" fmla="*/ 6350 h 4"/>
                  <a:gd name="T2" fmla="*/ 6350 w 8"/>
                  <a:gd name="T3" fmla="*/ 0 h 4"/>
                  <a:gd name="T4" fmla="*/ 0 w 8"/>
                  <a:gd name="T5" fmla="*/ 0 h 4"/>
                  <a:gd name="T6" fmla="*/ 6350 w 8"/>
                  <a:gd name="T7" fmla="*/ 0 h 4"/>
                  <a:gd name="T8" fmla="*/ 12700 w 8"/>
                  <a:gd name="T9" fmla="*/ 0 h 4"/>
                  <a:gd name="T10" fmla="*/ 12700 w 8"/>
                  <a:gd name="T11" fmla="*/ 6350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8" h="4">
                    <a:moveTo>
                      <a:pt x="8" y="4"/>
                    </a:moveTo>
                    <a:lnTo>
                      <a:pt x="4" y="0"/>
                    </a:lnTo>
                    <a:lnTo>
                      <a:pt x="0" y="0"/>
                    </a:lnTo>
                    <a:lnTo>
                      <a:pt x="4" y="0"/>
                    </a:lnTo>
                    <a:lnTo>
                      <a:pt x="8" y="0"/>
                    </a:lnTo>
                    <a:lnTo>
                      <a:pt x="8"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95" name="Freeform 2631"/>
              <p:cNvSpPr>
                <a:spLocks/>
              </p:cNvSpPr>
              <p:nvPr/>
            </p:nvSpPr>
            <p:spPr bwMode="auto">
              <a:xfrm>
                <a:off x="3832225" y="2139950"/>
                <a:ext cx="6350" cy="12700"/>
              </a:xfrm>
              <a:custGeom>
                <a:avLst/>
                <a:gdLst>
                  <a:gd name="T0" fmla="*/ 6350 w 4"/>
                  <a:gd name="T1" fmla="*/ 12700 h 8"/>
                  <a:gd name="T2" fmla="*/ 0 w 4"/>
                  <a:gd name="T3" fmla="*/ 6350 h 8"/>
                  <a:gd name="T4" fmla="*/ 6350 w 4"/>
                  <a:gd name="T5" fmla="*/ 0 h 8"/>
                  <a:gd name="T6" fmla="*/ 6350 w 4"/>
                  <a:gd name="T7" fmla="*/ 6350 h 8"/>
                  <a:gd name="T8" fmla="*/ 6350 w 4"/>
                  <a:gd name="T9" fmla="*/ 12700 h 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 h="8">
                    <a:moveTo>
                      <a:pt x="4" y="8"/>
                    </a:moveTo>
                    <a:lnTo>
                      <a:pt x="0" y="4"/>
                    </a:lnTo>
                    <a:lnTo>
                      <a:pt x="4" y="0"/>
                    </a:lnTo>
                    <a:lnTo>
                      <a:pt x="4" y="4"/>
                    </a:lnTo>
                    <a:lnTo>
                      <a:pt x="4" y="8"/>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96" name="Freeform 2632"/>
              <p:cNvSpPr>
                <a:spLocks/>
              </p:cNvSpPr>
              <p:nvPr/>
            </p:nvSpPr>
            <p:spPr bwMode="auto">
              <a:xfrm>
                <a:off x="5199063" y="1644650"/>
                <a:ext cx="17462" cy="12700"/>
              </a:xfrm>
              <a:custGeom>
                <a:avLst/>
                <a:gdLst>
                  <a:gd name="T0" fmla="*/ 11112 w 11"/>
                  <a:gd name="T1" fmla="*/ 12700 h 8"/>
                  <a:gd name="T2" fmla="*/ 11112 w 11"/>
                  <a:gd name="T3" fmla="*/ 6350 h 8"/>
                  <a:gd name="T4" fmla="*/ 6350 w 11"/>
                  <a:gd name="T5" fmla="*/ 6350 h 8"/>
                  <a:gd name="T6" fmla="*/ 0 w 11"/>
                  <a:gd name="T7" fmla="*/ 6350 h 8"/>
                  <a:gd name="T8" fmla="*/ 6350 w 11"/>
                  <a:gd name="T9" fmla="*/ 6350 h 8"/>
                  <a:gd name="T10" fmla="*/ 6350 w 11"/>
                  <a:gd name="T11" fmla="*/ 0 h 8"/>
                  <a:gd name="T12" fmla="*/ 11112 w 11"/>
                  <a:gd name="T13" fmla="*/ 6350 h 8"/>
                  <a:gd name="T14" fmla="*/ 17462 w 11"/>
                  <a:gd name="T15" fmla="*/ 6350 h 8"/>
                  <a:gd name="T16" fmla="*/ 11112 w 11"/>
                  <a:gd name="T17" fmla="*/ 6350 h 8"/>
                  <a:gd name="T18" fmla="*/ 11112 w 11"/>
                  <a:gd name="T19" fmla="*/ 12700 h 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1" h="8">
                    <a:moveTo>
                      <a:pt x="7" y="8"/>
                    </a:moveTo>
                    <a:lnTo>
                      <a:pt x="7" y="4"/>
                    </a:lnTo>
                    <a:lnTo>
                      <a:pt x="4" y="4"/>
                    </a:lnTo>
                    <a:lnTo>
                      <a:pt x="0" y="4"/>
                    </a:lnTo>
                    <a:lnTo>
                      <a:pt x="4" y="4"/>
                    </a:lnTo>
                    <a:lnTo>
                      <a:pt x="4" y="0"/>
                    </a:lnTo>
                    <a:lnTo>
                      <a:pt x="7" y="4"/>
                    </a:lnTo>
                    <a:lnTo>
                      <a:pt x="11" y="4"/>
                    </a:lnTo>
                    <a:lnTo>
                      <a:pt x="7" y="4"/>
                    </a:lnTo>
                    <a:lnTo>
                      <a:pt x="7" y="8"/>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97" name="Freeform 2633"/>
              <p:cNvSpPr>
                <a:spLocks/>
              </p:cNvSpPr>
              <p:nvPr/>
            </p:nvSpPr>
            <p:spPr bwMode="auto">
              <a:xfrm>
                <a:off x="3827463" y="2116138"/>
                <a:ext cx="4762" cy="12700"/>
              </a:xfrm>
              <a:custGeom>
                <a:avLst/>
                <a:gdLst>
                  <a:gd name="T0" fmla="*/ 0 w 3"/>
                  <a:gd name="T1" fmla="*/ 12700 h 8"/>
                  <a:gd name="T2" fmla="*/ 0 w 3"/>
                  <a:gd name="T3" fmla="*/ 6350 h 8"/>
                  <a:gd name="T4" fmla="*/ 0 w 3"/>
                  <a:gd name="T5" fmla="*/ 0 h 8"/>
                  <a:gd name="T6" fmla="*/ 4762 w 3"/>
                  <a:gd name="T7" fmla="*/ 6350 h 8"/>
                  <a:gd name="T8" fmla="*/ 4762 w 3"/>
                  <a:gd name="T9" fmla="*/ 12700 h 8"/>
                  <a:gd name="T10" fmla="*/ 0 w 3"/>
                  <a:gd name="T11" fmla="*/ 12700 h 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8">
                    <a:moveTo>
                      <a:pt x="0" y="8"/>
                    </a:moveTo>
                    <a:lnTo>
                      <a:pt x="0" y="4"/>
                    </a:lnTo>
                    <a:lnTo>
                      <a:pt x="0" y="0"/>
                    </a:lnTo>
                    <a:lnTo>
                      <a:pt x="3" y="4"/>
                    </a:lnTo>
                    <a:lnTo>
                      <a:pt x="3" y="8"/>
                    </a:lnTo>
                    <a:lnTo>
                      <a:pt x="0" y="8"/>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98" name="Freeform 2634"/>
              <p:cNvSpPr>
                <a:spLocks/>
              </p:cNvSpPr>
              <p:nvPr/>
            </p:nvSpPr>
            <p:spPr bwMode="auto">
              <a:xfrm>
                <a:off x="3875088" y="2163763"/>
                <a:ext cx="11112" cy="6350"/>
              </a:xfrm>
              <a:custGeom>
                <a:avLst/>
                <a:gdLst>
                  <a:gd name="T0" fmla="*/ 0 w 7"/>
                  <a:gd name="T1" fmla="*/ 6350 h 4"/>
                  <a:gd name="T2" fmla="*/ 0 w 7"/>
                  <a:gd name="T3" fmla="*/ 0 h 4"/>
                  <a:gd name="T4" fmla="*/ 4762 w 7"/>
                  <a:gd name="T5" fmla="*/ 0 h 4"/>
                  <a:gd name="T6" fmla="*/ 11112 w 7"/>
                  <a:gd name="T7" fmla="*/ 6350 h 4"/>
                  <a:gd name="T8" fmla="*/ 4762 w 7"/>
                  <a:gd name="T9" fmla="*/ 6350 h 4"/>
                  <a:gd name="T10" fmla="*/ 0 w 7"/>
                  <a:gd name="T11" fmla="*/ 6350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 h="4">
                    <a:moveTo>
                      <a:pt x="0" y="4"/>
                    </a:moveTo>
                    <a:lnTo>
                      <a:pt x="0" y="0"/>
                    </a:lnTo>
                    <a:lnTo>
                      <a:pt x="3" y="0"/>
                    </a:lnTo>
                    <a:lnTo>
                      <a:pt x="7" y="4"/>
                    </a:lnTo>
                    <a:lnTo>
                      <a:pt x="3" y="4"/>
                    </a:lnTo>
                    <a:lnTo>
                      <a:pt x="0"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99" name="Freeform 2635"/>
              <p:cNvSpPr>
                <a:spLocks/>
              </p:cNvSpPr>
              <p:nvPr/>
            </p:nvSpPr>
            <p:spPr bwMode="auto">
              <a:xfrm>
                <a:off x="5413375" y="1835150"/>
                <a:ext cx="12700" cy="6350"/>
              </a:xfrm>
              <a:custGeom>
                <a:avLst/>
                <a:gdLst>
                  <a:gd name="T0" fmla="*/ 12700 w 8"/>
                  <a:gd name="T1" fmla="*/ 6350 h 4"/>
                  <a:gd name="T2" fmla="*/ 6350 w 8"/>
                  <a:gd name="T3" fmla="*/ 6350 h 4"/>
                  <a:gd name="T4" fmla="*/ 0 w 8"/>
                  <a:gd name="T5" fmla="*/ 6350 h 4"/>
                  <a:gd name="T6" fmla="*/ 6350 w 8"/>
                  <a:gd name="T7" fmla="*/ 0 h 4"/>
                  <a:gd name="T8" fmla="*/ 6350 w 8"/>
                  <a:gd name="T9" fmla="*/ 6350 h 4"/>
                  <a:gd name="T10" fmla="*/ 12700 w 8"/>
                  <a:gd name="T11" fmla="*/ 6350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8" h="4">
                    <a:moveTo>
                      <a:pt x="8" y="4"/>
                    </a:moveTo>
                    <a:lnTo>
                      <a:pt x="4" y="4"/>
                    </a:lnTo>
                    <a:lnTo>
                      <a:pt x="0" y="4"/>
                    </a:lnTo>
                    <a:lnTo>
                      <a:pt x="4" y="0"/>
                    </a:lnTo>
                    <a:lnTo>
                      <a:pt x="4" y="4"/>
                    </a:lnTo>
                    <a:lnTo>
                      <a:pt x="8"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700" name="Freeform 2636"/>
              <p:cNvSpPr>
                <a:spLocks/>
              </p:cNvSpPr>
              <p:nvPr/>
            </p:nvSpPr>
            <p:spPr bwMode="auto">
              <a:xfrm>
                <a:off x="5060950" y="2027238"/>
                <a:ext cx="6350" cy="6350"/>
              </a:xfrm>
              <a:custGeom>
                <a:avLst/>
                <a:gdLst>
                  <a:gd name="T0" fmla="*/ 0 w 4"/>
                  <a:gd name="T1" fmla="*/ 6350 h 4"/>
                  <a:gd name="T2" fmla="*/ 6350 w 4"/>
                  <a:gd name="T3" fmla="*/ 6350 h 4"/>
                  <a:gd name="T4" fmla="*/ 6350 w 4"/>
                  <a:gd name="T5" fmla="*/ 0 h 4"/>
                  <a:gd name="T6" fmla="*/ 6350 w 4"/>
                  <a:gd name="T7" fmla="*/ 6350 h 4"/>
                  <a:gd name="T8" fmla="*/ 0 w 4"/>
                  <a:gd name="T9" fmla="*/ 6350 h 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 h="4">
                    <a:moveTo>
                      <a:pt x="0" y="4"/>
                    </a:moveTo>
                    <a:lnTo>
                      <a:pt x="4" y="4"/>
                    </a:lnTo>
                    <a:lnTo>
                      <a:pt x="4" y="0"/>
                    </a:lnTo>
                    <a:lnTo>
                      <a:pt x="4" y="4"/>
                    </a:lnTo>
                    <a:lnTo>
                      <a:pt x="0"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701" name="Freeform 2637"/>
              <p:cNvSpPr>
                <a:spLocks/>
              </p:cNvSpPr>
              <p:nvPr/>
            </p:nvSpPr>
            <p:spPr bwMode="auto">
              <a:xfrm>
                <a:off x="5402263" y="1889125"/>
                <a:ext cx="11112" cy="6350"/>
              </a:xfrm>
              <a:custGeom>
                <a:avLst/>
                <a:gdLst>
                  <a:gd name="T0" fmla="*/ 11112 w 7"/>
                  <a:gd name="T1" fmla="*/ 6350 h 4"/>
                  <a:gd name="T2" fmla="*/ 4762 w 7"/>
                  <a:gd name="T3" fmla="*/ 0 h 4"/>
                  <a:gd name="T4" fmla="*/ 0 w 7"/>
                  <a:gd name="T5" fmla="*/ 0 h 4"/>
                  <a:gd name="T6" fmla="*/ 4762 w 7"/>
                  <a:gd name="T7" fmla="*/ 0 h 4"/>
                  <a:gd name="T8" fmla="*/ 11112 w 7"/>
                  <a:gd name="T9" fmla="*/ 0 h 4"/>
                  <a:gd name="T10" fmla="*/ 11112 w 7"/>
                  <a:gd name="T11" fmla="*/ 6350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 h="4">
                    <a:moveTo>
                      <a:pt x="7" y="4"/>
                    </a:moveTo>
                    <a:lnTo>
                      <a:pt x="3" y="0"/>
                    </a:lnTo>
                    <a:lnTo>
                      <a:pt x="0" y="0"/>
                    </a:lnTo>
                    <a:lnTo>
                      <a:pt x="3" y="0"/>
                    </a:lnTo>
                    <a:lnTo>
                      <a:pt x="7" y="0"/>
                    </a:lnTo>
                    <a:lnTo>
                      <a:pt x="7"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702" name="Freeform 2638"/>
              <p:cNvSpPr>
                <a:spLocks/>
              </p:cNvSpPr>
              <p:nvPr/>
            </p:nvSpPr>
            <p:spPr bwMode="auto">
              <a:xfrm>
                <a:off x="4518025" y="1668463"/>
                <a:ext cx="12700" cy="6350"/>
              </a:xfrm>
              <a:custGeom>
                <a:avLst/>
                <a:gdLst>
                  <a:gd name="T0" fmla="*/ 12700 w 8"/>
                  <a:gd name="T1" fmla="*/ 6350 h 4"/>
                  <a:gd name="T2" fmla="*/ 6350 w 8"/>
                  <a:gd name="T3" fmla="*/ 6350 h 4"/>
                  <a:gd name="T4" fmla="*/ 0 w 8"/>
                  <a:gd name="T5" fmla="*/ 6350 h 4"/>
                  <a:gd name="T6" fmla="*/ 0 w 8"/>
                  <a:gd name="T7" fmla="*/ 0 h 4"/>
                  <a:gd name="T8" fmla="*/ 6350 w 8"/>
                  <a:gd name="T9" fmla="*/ 0 h 4"/>
                  <a:gd name="T10" fmla="*/ 12700 w 8"/>
                  <a:gd name="T11" fmla="*/ 0 h 4"/>
                  <a:gd name="T12" fmla="*/ 12700 w 8"/>
                  <a:gd name="T13" fmla="*/ 6350 h 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8" h="4">
                    <a:moveTo>
                      <a:pt x="8" y="4"/>
                    </a:moveTo>
                    <a:lnTo>
                      <a:pt x="4" y="4"/>
                    </a:lnTo>
                    <a:lnTo>
                      <a:pt x="0" y="4"/>
                    </a:lnTo>
                    <a:lnTo>
                      <a:pt x="0" y="0"/>
                    </a:lnTo>
                    <a:lnTo>
                      <a:pt x="4" y="0"/>
                    </a:lnTo>
                    <a:lnTo>
                      <a:pt x="8" y="0"/>
                    </a:lnTo>
                    <a:lnTo>
                      <a:pt x="8"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703" name="Freeform 2639"/>
              <p:cNvSpPr>
                <a:spLocks/>
              </p:cNvSpPr>
              <p:nvPr/>
            </p:nvSpPr>
            <p:spPr bwMode="auto">
              <a:xfrm>
                <a:off x="5032375" y="2020888"/>
                <a:ext cx="17463" cy="12700"/>
              </a:xfrm>
              <a:custGeom>
                <a:avLst/>
                <a:gdLst>
                  <a:gd name="T0" fmla="*/ 0 w 11"/>
                  <a:gd name="T1" fmla="*/ 12700 h 8"/>
                  <a:gd name="T2" fmla="*/ 4763 w 11"/>
                  <a:gd name="T3" fmla="*/ 6350 h 8"/>
                  <a:gd name="T4" fmla="*/ 11113 w 11"/>
                  <a:gd name="T5" fmla="*/ 6350 h 8"/>
                  <a:gd name="T6" fmla="*/ 11113 w 11"/>
                  <a:gd name="T7" fmla="*/ 0 h 8"/>
                  <a:gd name="T8" fmla="*/ 17463 w 11"/>
                  <a:gd name="T9" fmla="*/ 0 h 8"/>
                  <a:gd name="T10" fmla="*/ 11113 w 11"/>
                  <a:gd name="T11" fmla="*/ 6350 h 8"/>
                  <a:gd name="T12" fmla="*/ 4763 w 11"/>
                  <a:gd name="T13" fmla="*/ 12700 h 8"/>
                  <a:gd name="T14" fmla="*/ 0 w 11"/>
                  <a:gd name="T15" fmla="*/ 12700 h 8"/>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1" h="8">
                    <a:moveTo>
                      <a:pt x="0" y="8"/>
                    </a:moveTo>
                    <a:lnTo>
                      <a:pt x="3" y="4"/>
                    </a:lnTo>
                    <a:lnTo>
                      <a:pt x="7" y="4"/>
                    </a:lnTo>
                    <a:lnTo>
                      <a:pt x="7" y="0"/>
                    </a:lnTo>
                    <a:lnTo>
                      <a:pt x="11" y="0"/>
                    </a:lnTo>
                    <a:lnTo>
                      <a:pt x="7" y="4"/>
                    </a:lnTo>
                    <a:lnTo>
                      <a:pt x="3" y="8"/>
                    </a:lnTo>
                    <a:lnTo>
                      <a:pt x="0" y="8"/>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704" name="Freeform 2640"/>
              <p:cNvSpPr>
                <a:spLocks/>
              </p:cNvSpPr>
              <p:nvPr/>
            </p:nvSpPr>
            <p:spPr bwMode="auto">
              <a:xfrm>
                <a:off x="5426075" y="1841500"/>
                <a:ext cx="4763" cy="12700"/>
              </a:xfrm>
              <a:custGeom>
                <a:avLst/>
                <a:gdLst>
                  <a:gd name="T0" fmla="*/ 4763 w 3"/>
                  <a:gd name="T1" fmla="*/ 12700 h 8"/>
                  <a:gd name="T2" fmla="*/ 0 w 3"/>
                  <a:gd name="T3" fmla="*/ 12700 h 8"/>
                  <a:gd name="T4" fmla="*/ 0 w 3"/>
                  <a:gd name="T5" fmla="*/ 6350 h 8"/>
                  <a:gd name="T6" fmla="*/ 0 w 3"/>
                  <a:gd name="T7" fmla="*/ 0 h 8"/>
                  <a:gd name="T8" fmla="*/ 0 w 3"/>
                  <a:gd name="T9" fmla="*/ 6350 h 8"/>
                  <a:gd name="T10" fmla="*/ 4763 w 3"/>
                  <a:gd name="T11" fmla="*/ 12700 h 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8">
                    <a:moveTo>
                      <a:pt x="3" y="8"/>
                    </a:moveTo>
                    <a:lnTo>
                      <a:pt x="0" y="8"/>
                    </a:lnTo>
                    <a:lnTo>
                      <a:pt x="0" y="4"/>
                    </a:lnTo>
                    <a:lnTo>
                      <a:pt x="0" y="0"/>
                    </a:lnTo>
                    <a:lnTo>
                      <a:pt x="0" y="4"/>
                    </a:lnTo>
                    <a:lnTo>
                      <a:pt x="3" y="8"/>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705" name="Freeform 2641"/>
              <p:cNvSpPr>
                <a:spLocks/>
              </p:cNvSpPr>
              <p:nvPr/>
            </p:nvSpPr>
            <p:spPr bwMode="auto">
              <a:xfrm>
                <a:off x="3922713" y="2193925"/>
                <a:ext cx="11112" cy="6350"/>
              </a:xfrm>
              <a:custGeom>
                <a:avLst/>
                <a:gdLst>
                  <a:gd name="T0" fmla="*/ 11112 w 7"/>
                  <a:gd name="T1" fmla="*/ 6350 h 4"/>
                  <a:gd name="T2" fmla="*/ 4762 w 7"/>
                  <a:gd name="T3" fmla="*/ 6350 h 4"/>
                  <a:gd name="T4" fmla="*/ 4762 w 7"/>
                  <a:gd name="T5" fmla="*/ 0 h 4"/>
                  <a:gd name="T6" fmla="*/ 0 w 7"/>
                  <a:gd name="T7" fmla="*/ 0 h 4"/>
                  <a:gd name="T8" fmla="*/ 4762 w 7"/>
                  <a:gd name="T9" fmla="*/ 0 h 4"/>
                  <a:gd name="T10" fmla="*/ 11112 w 7"/>
                  <a:gd name="T11" fmla="*/ 6350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 h="4">
                    <a:moveTo>
                      <a:pt x="7" y="4"/>
                    </a:moveTo>
                    <a:lnTo>
                      <a:pt x="3" y="4"/>
                    </a:lnTo>
                    <a:lnTo>
                      <a:pt x="3" y="0"/>
                    </a:lnTo>
                    <a:lnTo>
                      <a:pt x="0" y="0"/>
                    </a:lnTo>
                    <a:lnTo>
                      <a:pt x="3" y="0"/>
                    </a:lnTo>
                    <a:lnTo>
                      <a:pt x="7"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706" name="Freeform 2642"/>
              <p:cNvSpPr>
                <a:spLocks/>
              </p:cNvSpPr>
              <p:nvPr/>
            </p:nvSpPr>
            <p:spPr bwMode="auto">
              <a:xfrm>
                <a:off x="5395913" y="1817688"/>
                <a:ext cx="11112" cy="6350"/>
              </a:xfrm>
              <a:custGeom>
                <a:avLst/>
                <a:gdLst>
                  <a:gd name="T0" fmla="*/ 0 w 7"/>
                  <a:gd name="T1" fmla="*/ 6350 h 4"/>
                  <a:gd name="T2" fmla="*/ 0 w 7"/>
                  <a:gd name="T3" fmla="*/ 0 h 4"/>
                  <a:gd name="T4" fmla="*/ 6350 w 7"/>
                  <a:gd name="T5" fmla="*/ 0 h 4"/>
                  <a:gd name="T6" fmla="*/ 11112 w 7"/>
                  <a:gd name="T7" fmla="*/ 0 h 4"/>
                  <a:gd name="T8" fmla="*/ 6350 w 7"/>
                  <a:gd name="T9" fmla="*/ 6350 h 4"/>
                  <a:gd name="T10" fmla="*/ 0 w 7"/>
                  <a:gd name="T11" fmla="*/ 6350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 h="4">
                    <a:moveTo>
                      <a:pt x="0" y="4"/>
                    </a:moveTo>
                    <a:lnTo>
                      <a:pt x="0" y="0"/>
                    </a:lnTo>
                    <a:lnTo>
                      <a:pt x="4" y="0"/>
                    </a:lnTo>
                    <a:lnTo>
                      <a:pt x="7" y="0"/>
                    </a:lnTo>
                    <a:lnTo>
                      <a:pt x="4" y="4"/>
                    </a:lnTo>
                    <a:lnTo>
                      <a:pt x="0"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707" name="Rectangle 2643"/>
              <p:cNvSpPr>
                <a:spLocks noChangeArrowheads="1"/>
              </p:cNvSpPr>
              <p:nvPr/>
            </p:nvSpPr>
            <p:spPr bwMode="auto">
              <a:xfrm>
                <a:off x="3778250" y="2092325"/>
                <a:ext cx="6350" cy="6350"/>
              </a:xfrm>
              <a:prstGeom prst="rect">
                <a:avLst/>
              </a:prstGeom>
              <a:noFill/>
              <a:ln w="635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708" name="Rectangle 2644"/>
              <p:cNvSpPr>
                <a:spLocks noChangeArrowheads="1"/>
              </p:cNvSpPr>
              <p:nvPr/>
            </p:nvSpPr>
            <p:spPr bwMode="auto">
              <a:xfrm>
                <a:off x="3808413" y="2092325"/>
                <a:ext cx="6350" cy="6350"/>
              </a:xfrm>
              <a:prstGeom prst="rect">
                <a:avLst/>
              </a:prstGeom>
              <a:noFill/>
              <a:ln w="635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709" name="Freeform 2645"/>
              <p:cNvSpPr>
                <a:spLocks/>
              </p:cNvSpPr>
              <p:nvPr/>
            </p:nvSpPr>
            <p:spPr bwMode="auto">
              <a:xfrm>
                <a:off x="5413375" y="1925638"/>
                <a:ext cx="12700" cy="6350"/>
              </a:xfrm>
              <a:custGeom>
                <a:avLst/>
                <a:gdLst>
                  <a:gd name="T0" fmla="*/ 12700 w 8"/>
                  <a:gd name="T1" fmla="*/ 6350 h 4"/>
                  <a:gd name="T2" fmla="*/ 6350 w 8"/>
                  <a:gd name="T3" fmla="*/ 0 h 4"/>
                  <a:gd name="T4" fmla="*/ 0 w 8"/>
                  <a:gd name="T5" fmla="*/ 0 h 4"/>
                  <a:gd name="T6" fmla="*/ 6350 w 8"/>
                  <a:gd name="T7" fmla="*/ 0 h 4"/>
                  <a:gd name="T8" fmla="*/ 12700 w 8"/>
                  <a:gd name="T9" fmla="*/ 0 h 4"/>
                  <a:gd name="T10" fmla="*/ 12700 w 8"/>
                  <a:gd name="T11" fmla="*/ 6350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8" h="4">
                    <a:moveTo>
                      <a:pt x="8" y="4"/>
                    </a:moveTo>
                    <a:lnTo>
                      <a:pt x="4" y="0"/>
                    </a:lnTo>
                    <a:lnTo>
                      <a:pt x="0" y="0"/>
                    </a:lnTo>
                    <a:lnTo>
                      <a:pt x="4" y="0"/>
                    </a:lnTo>
                    <a:lnTo>
                      <a:pt x="8" y="0"/>
                    </a:lnTo>
                    <a:lnTo>
                      <a:pt x="8"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710" name="Freeform 2646"/>
              <p:cNvSpPr>
                <a:spLocks/>
              </p:cNvSpPr>
              <p:nvPr/>
            </p:nvSpPr>
            <p:spPr bwMode="auto">
              <a:xfrm>
                <a:off x="5043488" y="2133600"/>
                <a:ext cx="12700" cy="6350"/>
              </a:xfrm>
              <a:custGeom>
                <a:avLst/>
                <a:gdLst>
                  <a:gd name="T0" fmla="*/ 0 w 8"/>
                  <a:gd name="T1" fmla="*/ 6350 h 4"/>
                  <a:gd name="T2" fmla="*/ 0 w 8"/>
                  <a:gd name="T3" fmla="*/ 0 h 4"/>
                  <a:gd name="T4" fmla="*/ 6350 w 8"/>
                  <a:gd name="T5" fmla="*/ 0 h 4"/>
                  <a:gd name="T6" fmla="*/ 12700 w 8"/>
                  <a:gd name="T7" fmla="*/ 0 h 4"/>
                  <a:gd name="T8" fmla="*/ 6350 w 8"/>
                  <a:gd name="T9" fmla="*/ 6350 h 4"/>
                  <a:gd name="T10" fmla="*/ 0 w 8"/>
                  <a:gd name="T11" fmla="*/ 6350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8" h="4">
                    <a:moveTo>
                      <a:pt x="0" y="4"/>
                    </a:moveTo>
                    <a:lnTo>
                      <a:pt x="0" y="0"/>
                    </a:lnTo>
                    <a:lnTo>
                      <a:pt x="4" y="0"/>
                    </a:lnTo>
                    <a:lnTo>
                      <a:pt x="8" y="0"/>
                    </a:lnTo>
                    <a:lnTo>
                      <a:pt x="4" y="4"/>
                    </a:lnTo>
                    <a:lnTo>
                      <a:pt x="0"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711" name="Freeform 2647"/>
              <p:cNvSpPr>
                <a:spLocks/>
              </p:cNvSpPr>
              <p:nvPr/>
            </p:nvSpPr>
            <p:spPr bwMode="auto">
              <a:xfrm>
                <a:off x="5060950" y="1722438"/>
                <a:ext cx="12700" cy="6350"/>
              </a:xfrm>
              <a:custGeom>
                <a:avLst/>
                <a:gdLst>
                  <a:gd name="T0" fmla="*/ 6350 w 8"/>
                  <a:gd name="T1" fmla="*/ 6350 h 4"/>
                  <a:gd name="T2" fmla="*/ 6350 w 8"/>
                  <a:gd name="T3" fmla="*/ 0 h 4"/>
                  <a:gd name="T4" fmla="*/ 0 w 8"/>
                  <a:gd name="T5" fmla="*/ 0 h 4"/>
                  <a:gd name="T6" fmla="*/ 6350 w 8"/>
                  <a:gd name="T7" fmla="*/ 0 h 4"/>
                  <a:gd name="T8" fmla="*/ 0 w 8"/>
                  <a:gd name="T9" fmla="*/ 0 h 4"/>
                  <a:gd name="T10" fmla="*/ 6350 w 8"/>
                  <a:gd name="T11" fmla="*/ 0 h 4"/>
                  <a:gd name="T12" fmla="*/ 12700 w 8"/>
                  <a:gd name="T13" fmla="*/ 0 h 4"/>
                  <a:gd name="T14" fmla="*/ 6350 w 8"/>
                  <a:gd name="T15" fmla="*/ 0 h 4"/>
                  <a:gd name="T16" fmla="*/ 12700 w 8"/>
                  <a:gd name="T17" fmla="*/ 0 h 4"/>
                  <a:gd name="T18" fmla="*/ 6350 w 8"/>
                  <a:gd name="T19" fmla="*/ 0 h 4"/>
                  <a:gd name="T20" fmla="*/ 6350 w 8"/>
                  <a:gd name="T21" fmla="*/ 6350 h 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 h="4">
                    <a:moveTo>
                      <a:pt x="4" y="4"/>
                    </a:moveTo>
                    <a:lnTo>
                      <a:pt x="4" y="0"/>
                    </a:lnTo>
                    <a:lnTo>
                      <a:pt x="0" y="0"/>
                    </a:lnTo>
                    <a:lnTo>
                      <a:pt x="4" y="0"/>
                    </a:lnTo>
                    <a:lnTo>
                      <a:pt x="0" y="0"/>
                    </a:lnTo>
                    <a:lnTo>
                      <a:pt x="4" y="0"/>
                    </a:lnTo>
                    <a:lnTo>
                      <a:pt x="8" y="0"/>
                    </a:lnTo>
                    <a:lnTo>
                      <a:pt x="4" y="0"/>
                    </a:lnTo>
                    <a:lnTo>
                      <a:pt x="8" y="0"/>
                    </a:lnTo>
                    <a:lnTo>
                      <a:pt x="4" y="0"/>
                    </a:lnTo>
                    <a:lnTo>
                      <a:pt x="4"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712" name="Freeform 2648"/>
              <p:cNvSpPr>
                <a:spLocks/>
              </p:cNvSpPr>
              <p:nvPr/>
            </p:nvSpPr>
            <p:spPr bwMode="auto">
              <a:xfrm>
                <a:off x="5056188" y="1728788"/>
                <a:ext cx="11112" cy="6350"/>
              </a:xfrm>
              <a:custGeom>
                <a:avLst/>
                <a:gdLst>
                  <a:gd name="T0" fmla="*/ 4762 w 7"/>
                  <a:gd name="T1" fmla="*/ 6350 h 4"/>
                  <a:gd name="T2" fmla="*/ 0 w 7"/>
                  <a:gd name="T3" fmla="*/ 0 h 4"/>
                  <a:gd name="T4" fmla="*/ 4762 w 7"/>
                  <a:gd name="T5" fmla="*/ 0 h 4"/>
                  <a:gd name="T6" fmla="*/ 11112 w 7"/>
                  <a:gd name="T7" fmla="*/ 0 h 4"/>
                  <a:gd name="T8" fmla="*/ 4762 w 7"/>
                  <a:gd name="T9" fmla="*/ 6350 h 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 h="4">
                    <a:moveTo>
                      <a:pt x="3" y="4"/>
                    </a:moveTo>
                    <a:lnTo>
                      <a:pt x="0" y="0"/>
                    </a:lnTo>
                    <a:lnTo>
                      <a:pt x="3" y="0"/>
                    </a:lnTo>
                    <a:lnTo>
                      <a:pt x="7" y="0"/>
                    </a:lnTo>
                    <a:lnTo>
                      <a:pt x="3"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713" name="Freeform 2649"/>
              <p:cNvSpPr>
                <a:spLocks/>
              </p:cNvSpPr>
              <p:nvPr/>
            </p:nvSpPr>
            <p:spPr bwMode="auto">
              <a:xfrm>
                <a:off x="5329238" y="1692275"/>
                <a:ext cx="12700" cy="6350"/>
              </a:xfrm>
              <a:custGeom>
                <a:avLst/>
                <a:gdLst>
                  <a:gd name="T0" fmla="*/ 6350 w 8"/>
                  <a:gd name="T1" fmla="*/ 6350 h 4"/>
                  <a:gd name="T2" fmla="*/ 0 w 8"/>
                  <a:gd name="T3" fmla="*/ 6350 h 4"/>
                  <a:gd name="T4" fmla="*/ 6350 w 8"/>
                  <a:gd name="T5" fmla="*/ 0 h 4"/>
                  <a:gd name="T6" fmla="*/ 12700 w 8"/>
                  <a:gd name="T7" fmla="*/ 0 h 4"/>
                  <a:gd name="T8" fmla="*/ 12700 w 8"/>
                  <a:gd name="T9" fmla="*/ 6350 h 4"/>
                  <a:gd name="T10" fmla="*/ 6350 w 8"/>
                  <a:gd name="T11" fmla="*/ 6350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8" h="4">
                    <a:moveTo>
                      <a:pt x="4" y="4"/>
                    </a:moveTo>
                    <a:lnTo>
                      <a:pt x="0" y="4"/>
                    </a:lnTo>
                    <a:lnTo>
                      <a:pt x="4" y="0"/>
                    </a:lnTo>
                    <a:lnTo>
                      <a:pt x="8" y="0"/>
                    </a:lnTo>
                    <a:lnTo>
                      <a:pt x="8" y="4"/>
                    </a:lnTo>
                    <a:lnTo>
                      <a:pt x="4"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714" name="Freeform 2650"/>
              <p:cNvSpPr>
                <a:spLocks/>
              </p:cNvSpPr>
              <p:nvPr/>
            </p:nvSpPr>
            <p:spPr bwMode="auto">
              <a:xfrm>
                <a:off x="3821113" y="2122488"/>
                <a:ext cx="6350" cy="0"/>
              </a:xfrm>
              <a:custGeom>
                <a:avLst/>
                <a:gdLst>
                  <a:gd name="T0" fmla="*/ 6350 w 4"/>
                  <a:gd name="T1" fmla="*/ 0 w 4"/>
                  <a:gd name="T2" fmla="*/ 6350 w 4"/>
                  <a:gd name="T3" fmla="*/ 0 60000 65536"/>
                  <a:gd name="T4" fmla="*/ 0 60000 65536"/>
                  <a:gd name="T5" fmla="*/ 0 60000 65536"/>
                </a:gdLst>
                <a:ahLst/>
                <a:cxnLst>
                  <a:cxn ang="T3">
                    <a:pos x="T0" y="0"/>
                  </a:cxn>
                  <a:cxn ang="T4">
                    <a:pos x="T1" y="0"/>
                  </a:cxn>
                  <a:cxn ang="T5">
                    <a:pos x="T2" y="0"/>
                  </a:cxn>
                </a:cxnLst>
                <a:rect l="0" t="0" r="r" b="b"/>
                <a:pathLst>
                  <a:path w="4">
                    <a:moveTo>
                      <a:pt x="4" y="0"/>
                    </a:moveTo>
                    <a:lnTo>
                      <a:pt x="0" y="0"/>
                    </a:lnTo>
                    <a:lnTo>
                      <a:pt x="4"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715" name="Freeform 2651"/>
              <p:cNvSpPr>
                <a:spLocks/>
              </p:cNvSpPr>
              <p:nvPr/>
            </p:nvSpPr>
            <p:spPr bwMode="auto">
              <a:xfrm>
                <a:off x="3903663" y="2176463"/>
                <a:ext cx="6350" cy="6350"/>
              </a:xfrm>
              <a:custGeom>
                <a:avLst/>
                <a:gdLst>
                  <a:gd name="T0" fmla="*/ 6350 w 4"/>
                  <a:gd name="T1" fmla="*/ 6350 h 4"/>
                  <a:gd name="T2" fmla="*/ 6350 w 4"/>
                  <a:gd name="T3" fmla="*/ 0 h 4"/>
                  <a:gd name="T4" fmla="*/ 0 w 4"/>
                  <a:gd name="T5" fmla="*/ 0 h 4"/>
                  <a:gd name="T6" fmla="*/ 6350 w 4"/>
                  <a:gd name="T7" fmla="*/ 0 h 4"/>
                  <a:gd name="T8" fmla="*/ 6350 w 4"/>
                  <a:gd name="T9" fmla="*/ 6350 h 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 h="4">
                    <a:moveTo>
                      <a:pt x="4" y="4"/>
                    </a:moveTo>
                    <a:lnTo>
                      <a:pt x="4" y="0"/>
                    </a:lnTo>
                    <a:lnTo>
                      <a:pt x="0" y="0"/>
                    </a:lnTo>
                    <a:lnTo>
                      <a:pt x="4" y="0"/>
                    </a:lnTo>
                    <a:lnTo>
                      <a:pt x="4"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716" name="Freeform 2652"/>
              <p:cNvSpPr>
                <a:spLocks/>
              </p:cNvSpPr>
              <p:nvPr/>
            </p:nvSpPr>
            <p:spPr bwMode="auto">
              <a:xfrm>
                <a:off x="5675313" y="2193925"/>
                <a:ext cx="12700" cy="0"/>
              </a:xfrm>
              <a:custGeom>
                <a:avLst/>
                <a:gdLst>
                  <a:gd name="T0" fmla="*/ 0 w 8"/>
                  <a:gd name="T1" fmla="*/ 6350 w 8"/>
                  <a:gd name="T2" fmla="*/ 12700 w 8"/>
                  <a:gd name="T3" fmla="*/ 0 w 8"/>
                  <a:gd name="T4" fmla="*/ 0 60000 65536"/>
                  <a:gd name="T5" fmla="*/ 0 60000 65536"/>
                  <a:gd name="T6" fmla="*/ 0 60000 65536"/>
                  <a:gd name="T7" fmla="*/ 0 60000 65536"/>
                </a:gdLst>
                <a:ahLst/>
                <a:cxnLst>
                  <a:cxn ang="T4">
                    <a:pos x="T0" y="0"/>
                  </a:cxn>
                  <a:cxn ang="T5">
                    <a:pos x="T1" y="0"/>
                  </a:cxn>
                  <a:cxn ang="T6">
                    <a:pos x="T2" y="0"/>
                  </a:cxn>
                  <a:cxn ang="T7">
                    <a:pos x="T3" y="0"/>
                  </a:cxn>
                </a:cxnLst>
                <a:rect l="0" t="0" r="r" b="b"/>
                <a:pathLst>
                  <a:path w="8">
                    <a:moveTo>
                      <a:pt x="0" y="0"/>
                    </a:moveTo>
                    <a:lnTo>
                      <a:pt x="4" y="0"/>
                    </a:lnTo>
                    <a:lnTo>
                      <a:pt x="8" y="0"/>
                    </a:lnTo>
                    <a:lnTo>
                      <a:pt x="0"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717" name="Freeform 2653"/>
              <p:cNvSpPr>
                <a:spLocks/>
              </p:cNvSpPr>
              <p:nvPr/>
            </p:nvSpPr>
            <p:spPr bwMode="auto">
              <a:xfrm>
                <a:off x="5168900" y="1865313"/>
                <a:ext cx="17463" cy="6350"/>
              </a:xfrm>
              <a:custGeom>
                <a:avLst/>
                <a:gdLst>
                  <a:gd name="T0" fmla="*/ 12700 w 11"/>
                  <a:gd name="T1" fmla="*/ 6350 h 4"/>
                  <a:gd name="T2" fmla="*/ 6350 w 11"/>
                  <a:gd name="T3" fmla="*/ 6350 h 4"/>
                  <a:gd name="T4" fmla="*/ 0 w 11"/>
                  <a:gd name="T5" fmla="*/ 6350 h 4"/>
                  <a:gd name="T6" fmla="*/ 0 w 11"/>
                  <a:gd name="T7" fmla="*/ 0 h 4"/>
                  <a:gd name="T8" fmla="*/ 6350 w 11"/>
                  <a:gd name="T9" fmla="*/ 0 h 4"/>
                  <a:gd name="T10" fmla="*/ 6350 w 11"/>
                  <a:gd name="T11" fmla="*/ 6350 h 4"/>
                  <a:gd name="T12" fmla="*/ 12700 w 11"/>
                  <a:gd name="T13" fmla="*/ 6350 h 4"/>
                  <a:gd name="T14" fmla="*/ 17463 w 11"/>
                  <a:gd name="T15" fmla="*/ 6350 h 4"/>
                  <a:gd name="T16" fmla="*/ 12700 w 11"/>
                  <a:gd name="T17" fmla="*/ 6350 h 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1" h="4">
                    <a:moveTo>
                      <a:pt x="8" y="4"/>
                    </a:moveTo>
                    <a:lnTo>
                      <a:pt x="4" y="4"/>
                    </a:lnTo>
                    <a:lnTo>
                      <a:pt x="0" y="4"/>
                    </a:lnTo>
                    <a:lnTo>
                      <a:pt x="0" y="0"/>
                    </a:lnTo>
                    <a:lnTo>
                      <a:pt x="4" y="0"/>
                    </a:lnTo>
                    <a:lnTo>
                      <a:pt x="4" y="4"/>
                    </a:lnTo>
                    <a:lnTo>
                      <a:pt x="8" y="4"/>
                    </a:lnTo>
                    <a:lnTo>
                      <a:pt x="11" y="4"/>
                    </a:lnTo>
                    <a:lnTo>
                      <a:pt x="8"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718" name="Rectangle 2654"/>
              <p:cNvSpPr>
                <a:spLocks noChangeArrowheads="1"/>
              </p:cNvSpPr>
              <p:nvPr/>
            </p:nvSpPr>
            <p:spPr bwMode="auto">
              <a:xfrm>
                <a:off x="3802063" y="2105025"/>
                <a:ext cx="6350" cy="4763"/>
              </a:xfrm>
              <a:prstGeom prst="rect">
                <a:avLst/>
              </a:prstGeom>
              <a:noFill/>
              <a:ln w="635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719" name="Freeform 2655"/>
              <p:cNvSpPr>
                <a:spLocks/>
              </p:cNvSpPr>
              <p:nvPr/>
            </p:nvSpPr>
            <p:spPr bwMode="auto">
              <a:xfrm>
                <a:off x="4638675" y="1573213"/>
                <a:ext cx="17463" cy="0"/>
              </a:xfrm>
              <a:custGeom>
                <a:avLst/>
                <a:gdLst>
                  <a:gd name="T0" fmla="*/ 17463 w 11"/>
                  <a:gd name="T1" fmla="*/ 11113 w 11"/>
                  <a:gd name="T2" fmla="*/ 4763 w 11"/>
                  <a:gd name="T3" fmla="*/ 0 w 11"/>
                  <a:gd name="T4" fmla="*/ 4763 w 11"/>
                  <a:gd name="T5" fmla="*/ 11113 w 11"/>
                  <a:gd name="T6" fmla="*/ 17463 w 11"/>
                  <a:gd name="T7" fmla="*/ 0 60000 65536"/>
                  <a:gd name="T8" fmla="*/ 0 60000 65536"/>
                  <a:gd name="T9" fmla="*/ 0 60000 65536"/>
                  <a:gd name="T10" fmla="*/ 0 60000 65536"/>
                  <a:gd name="T11" fmla="*/ 0 60000 65536"/>
                  <a:gd name="T12" fmla="*/ 0 60000 65536"/>
                  <a:gd name="T13" fmla="*/ 0 60000 65536"/>
                </a:gdLst>
                <a:ahLst/>
                <a:cxnLst>
                  <a:cxn ang="T7">
                    <a:pos x="T0" y="0"/>
                  </a:cxn>
                  <a:cxn ang="T8">
                    <a:pos x="T1" y="0"/>
                  </a:cxn>
                  <a:cxn ang="T9">
                    <a:pos x="T2" y="0"/>
                  </a:cxn>
                  <a:cxn ang="T10">
                    <a:pos x="T3" y="0"/>
                  </a:cxn>
                  <a:cxn ang="T11">
                    <a:pos x="T4" y="0"/>
                  </a:cxn>
                  <a:cxn ang="T12">
                    <a:pos x="T5" y="0"/>
                  </a:cxn>
                  <a:cxn ang="T13">
                    <a:pos x="T6" y="0"/>
                  </a:cxn>
                </a:cxnLst>
                <a:rect l="0" t="0" r="r" b="b"/>
                <a:pathLst>
                  <a:path w="11">
                    <a:moveTo>
                      <a:pt x="11" y="0"/>
                    </a:moveTo>
                    <a:lnTo>
                      <a:pt x="7" y="0"/>
                    </a:lnTo>
                    <a:lnTo>
                      <a:pt x="3" y="0"/>
                    </a:lnTo>
                    <a:lnTo>
                      <a:pt x="0" y="0"/>
                    </a:lnTo>
                    <a:lnTo>
                      <a:pt x="3" y="0"/>
                    </a:lnTo>
                    <a:lnTo>
                      <a:pt x="7" y="0"/>
                    </a:lnTo>
                    <a:lnTo>
                      <a:pt x="11"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720" name="Freeform 2656"/>
              <p:cNvSpPr>
                <a:spLocks/>
              </p:cNvSpPr>
              <p:nvPr/>
            </p:nvSpPr>
            <p:spPr bwMode="auto">
              <a:xfrm>
                <a:off x="4775200" y="1698625"/>
                <a:ext cx="6350" cy="6350"/>
              </a:xfrm>
              <a:custGeom>
                <a:avLst/>
                <a:gdLst>
                  <a:gd name="T0" fmla="*/ 0 w 4"/>
                  <a:gd name="T1" fmla="*/ 6350 h 4"/>
                  <a:gd name="T2" fmla="*/ 6350 w 4"/>
                  <a:gd name="T3" fmla="*/ 0 h 4"/>
                  <a:gd name="T4" fmla="*/ 6350 w 4"/>
                  <a:gd name="T5" fmla="*/ 6350 h 4"/>
                  <a:gd name="T6" fmla="*/ 0 w 4"/>
                  <a:gd name="T7" fmla="*/ 6350 h 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 h="4">
                    <a:moveTo>
                      <a:pt x="0" y="4"/>
                    </a:moveTo>
                    <a:lnTo>
                      <a:pt x="4" y="0"/>
                    </a:lnTo>
                    <a:lnTo>
                      <a:pt x="4" y="4"/>
                    </a:lnTo>
                    <a:lnTo>
                      <a:pt x="0"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721" name="Freeform 2657"/>
              <p:cNvSpPr>
                <a:spLocks/>
              </p:cNvSpPr>
              <p:nvPr/>
            </p:nvSpPr>
            <p:spPr bwMode="auto">
              <a:xfrm>
                <a:off x="5688013" y="2230438"/>
                <a:ext cx="11112" cy="4762"/>
              </a:xfrm>
              <a:custGeom>
                <a:avLst/>
                <a:gdLst>
                  <a:gd name="T0" fmla="*/ 6350 w 7"/>
                  <a:gd name="T1" fmla="*/ 4762 h 3"/>
                  <a:gd name="T2" fmla="*/ 0 w 7"/>
                  <a:gd name="T3" fmla="*/ 4762 h 3"/>
                  <a:gd name="T4" fmla="*/ 0 w 7"/>
                  <a:gd name="T5" fmla="*/ 0 h 3"/>
                  <a:gd name="T6" fmla="*/ 6350 w 7"/>
                  <a:gd name="T7" fmla="*/ 0 h 3"/>
                  <a:gd name="T8" fmla="*/ 11112 w 7"/>
                  <a:gd name="T9" fmla="*/ 0 h 3"/>
                  <a:gd name="T10" fmla="*/ 6350 w 7"/>
                  <a:gd name="T11" fmla="*/ 4762 h 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 h="3">
                    <a:moveTo>
                      <a:pt x="4" y="3"/>
                    </a:moveTo>
                    <a:lnTo>
                      <a:pt x="0" y="3"/>
                    </a:lnTo>
                    <a:lnTo>
                      <a:pt x="0" y="0"/>
                    </a:lnTo>
                    <a:lnTo>
                      <a:pt x="4" y="0"/>
                    </a:lnTo>
                    <a:lnTo>
                      <a:pt x="7" y="0"/>
                    </a:lnTo>
                    <a:lnTo>
                      <a:pt x="4" y="3"/>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722" name="Freeform 2658"/>
              <p:cNvSpPr>
                <a:spLocks/>
              </p:cNvSpPr>
              <p:nvPr/>
            </p:nvSpPr>
            <p:spPr bwMode="auto">
              <a:xfrm>
                <a:off x="5580063" y="2062163"/>
                <a:ext cx="6350" cy="6350"/>
              </a:xfrm>
              <a:custGeom>
                <a:avLst/>
                <a:gdLst>
                  <a:gd name="T0" fmla="*/ 6350 w 4"/>
                  <a:gd name="T1" fmla="*/ 6350 h 4"/>
                  <a:gd name="T2" fmla="*/ 0 w 4"/>
                  <a:gd name="T3" fmla="*/ 6350 h 4"/>
                  <a:gd name="T4" fmla="*/ 0 w 4"/>
                  <a:gd name="T5" fmla="*/ 0 h 4"/>
                  <a:gd name="T6" fmla="*/ 6350 w 4"/>
                  <a:gd name="T7" fmla="*/ 0 h 4"/>
                  <a:gd name="T8" fmla="*/ 6350 w 4"/>
                  <a:gd name="T9" fmla="*/ 6350 h 4"/>
                  <a:gd name="T10" fmla="*/ 6350 w 4"/>
                  <a:gd name="T11" fmla="*/ 0 h 4"/>
                  <a:gd name="T12" fmla="*/ 6350 w 4"/>
                  <a:gd name="T13" fmla="*/ 6350 h 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 h="4">
                    <a:moveTo>
                      <a:pt x="4" y="4"/>
                    </a:moveTo>
                    <a:lnTo>
                      <a:pt x="0" y="4"/>
                    </a:lnTo>
                    <a:lnTo>
                      <a:pt x="0" y="0"/>
                    </a:lnTo>
                    <a:lnTo>
                      <a:pt x="4" y="0"/>
                    </a:lnTo>
                    <a:lnTo>
                      <a:pt x="4" y="4"/>
                    </a:lnTo>
                    <a:lnTo>
                      <a:pt x="4" y="0"/>
                    </a:lnTo>
                    <a:lnTo>
                      <a:pt x="4"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723" name="Freeform 2659"/>
              <p:cNvSpPr>
                <a:spLocks/>
              </p:cNvSpPr>
              <p:nvPr/>
            </p:nvSpPr>
            <p:spPr bwMode="auto">
              <a:xfrm>
                <a:off x="5484813" y="2247900"/>
                <a:ext cx="17462" cy="6350"/>
              </a:xfrm>
              <a:custGeom>
                <a:avLst/>
                <a:gdLst>
                  <a:gd name="T0" fmla="*/ 0 w 11"/>
                  <a:gd name="T1" fmla="*/ 6350 h 4"/>
                  <a:gd name="T2" fmla="*/ 0 w 11"/>
                  <a:gd name="T3" fmla="*/ 0 h 4"/>
                  <a:gd name="T4" fmla="*/ 6350 w 11"/>
                  <a:gd name="T5" fmla="*/ 0 h 4"/>
                  <a:gd name="T6" fmla="*/ 12700 w 11"/>
                  <a:gd name="T7" fmla="*/ 0 h 4"/>
                  <a:gd name="T8" fmla="*/ 17462 w 11"/>
                  <a:gd name="T9" fmla="*/ 0 h 4"/>
                  <a:gd name="T10" fmla="*/ 12700 w 11"/>
                  <a:gd name="T11" fmla="*/ 0 h 4"/>
                  <a:gd name="T12" fmla="*/ 6350 w 11"/>
                  <a:gd name="T13" fmla="*/ 0 h 4"/>
                  <a:gd name="T14" fmla="*/ 6350 w 11"/>
                  <a:gd name="T15" fmla="*/ 6350 h 4"/>
                  <a:gd name="T16" fmla="*/ 6350 w 11"/>
                  <a:gd name="T17" fmla="*/ 0 h 4"/>
                  <a:gd name="T18" fmla="*/ 6350 w 11"/>
                  <a:gd name="T19" fmla="*/ 6350 h 4"/>
                  <a:gd name="T20" fmla="*/ 0 w 11"/>
                  <a:gd name="T21" fmla="*/ 6350 h 4"/>
                  <a:gd name="T22" fmla="*/ 6350 w 11"/>
                  <a:gd name="T23" fmla="*/ 6350 h 4"/>
                  <a:gd name="T24" fmla="*/ 0 w 11"/>
                  <a:gd name="T25" fmla="*/ 6350 h 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1" h="4">
                    <a:moveTo>
                      <a:pt x="0" y="4"/>
                    </a:moveTo>
                    <a:lnTo>
                      <a:pt x="0" y="0"/>
                    </a:lnTo>
                    <a:lnTo>
                      <a:pt x="4" y="0"/>
                    </a:lnTo>
                    <a:lnTo>
                      <a:pt x="8" y="0"/>
                    </a:lnTo>
                    <a:lnTo>
                      <a:pt x="11" y="0"/>
                    </a:lnTo>
                    <a:lnTo>
                      <a:pt x="8" y="0"/>
                    </a:lnTo>
                    <a:lnTo>
                      <a:pt x="4" y="0"/>
                    </a:lnTo>
                    <a:lnTo>
                      <a:pt x="4" y="4"/>
                    </a:lnTo>
                    <a:lnTo>
                      <a:pt x="4" y="0"/>
                    </a:lnTo>
                    <a:lnTo>
                      <a:pt x="4" y="4"/>
                    </a:lnTo>
                    <a:lnTo>
                      <a:pt x="0" y="4"/>
                    </a:lnTo>
                    <a:lnTo>
                      <a:pt x="4" y="4"/>
                    </a:lnTo>
                    <a:lnTo>
                      <a:pt x="0"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724" name="Freeform 2660"/>
              <p:cNvSpPr>
                <a:spLocks/>
              </p:cNvSpPr>
              <p:nvPr/>
            </p:nvSpPr>
            <p:spPr bwMode="auto">
              <a:xfrm>
                <a:off x="5497513" y="2020888"/>
                <a:ext cx="11112" cy="6350"/>
              </a:xfrm>
              <a:custGeom>
                <a:avLst/>
                <a:gdLst>
                  <a:gd name="T0" fmla="*/ 4762 w 7"/>
                  <a:gd name="T1" fmla="*/ 6350 h 4"/>
                  <a:gd name="T2" fmla="*/ 0 w 7"/>
                  <a:gd name="T3" fmla="*/ 6350 h 4"/>
                  <a:gd name="T4" fmla="*/ 0 w 7"/>
                  <a:gd name="T5" fmla="*/ 0 h 4"/>
                  <a:gd name="T6" fmla="*/ 11112 w 7"/>
                  <a:gd name="T7" fmla="*/ 6350 h 4"/>
                  <a:gd name="T8" fmla="*/ 4762 w 7"/>
                  <a:gd name="T9" fmla="*/ 6350 h 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 h="4">
                    <a:moveTo>
                      <a:pt x="3" y="4"/>
                    </a:moveTo>
                    <a:lnTo>
                      <a:pt x="0" y="4"/>
                    </a:lnTo>
                    <a:lnTo>
                      <a:pt x="0" y="0"/>
                    </a:lnTo>
                    <a:lnTo>
                      <a:pt x="7" y="4"/>
                    </a:lnTo>
                    <a:lnTo>
                      <a:pt x="3"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725" name="Freeform 2661"/>
              <p:cNvSpPr>
                <a:spLocks/>
              </p:cNvSpPr>
              <p:nvPr/>
            </p:nvSpPr>
            <p:spPr bwMode="auto">
              <a:xfrm>
                <a:off x="3903663" y="2176463"/>
                <a:ext cx="6350" cy="11112"/>
              </a:xfrm>
              <a:custGeom>
                <a:avLst/>
                <a:gdLst>
                  <a:gd name="T0" fmla="*/ 6350 w 4"/>
                  <a:gd name="T1" fmla="*/ 11112 h 7"/>
                  <a:gd name="T2" fmla="*/ 6350 w 4"/>
                  <a:gd name="T3" fmla="*/ 6350 h 7"/>
                  <a:gd name="T4" fmla="*/ 0 w 4"/>
                  <a:gd name="T5" fmla="*/ 6350 h 7"/>
                  <a:gd name="T6" fmla="*/ 0 w 4"/>
                  <a:gd name="T7" fmla="*/ 0 h 7"/>
                  <a:gd name="T8" fmla="*/ 6350 w 4"/>
                  <a:gd name="T9" fmla="*/ 6350 h 7"/>
                  <a:gd name="T10" fmla="*/ 6350 w 4"/>
                  <a:gd name="T11" fmla="*/ 11112 h 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 h="7">
                    <a:moveTo>
                      <a:pt x="4" y="7"/>
                    </a:moveTo>
                    <a:lnTo>
                      <a:pt x="4" y="4"/>
                    </a:lnTo>
                    <a:lnTo>
                      <a:pt x="0" y="4"/>
                    </a:lnTo>
                    <a:lnTo>
                      <a:pt x="0" y="0"/>
                    </a:lnTo>
                    <a:lnTo>
                      <a:pt x="4" y="4"/>
                    </a:lnTo>
                    <a:lnTo>
                      <a:pt x="4" y="7"/>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726" name="Rectangle 2662"/>
              <p:cNvSpPr>
                <a:spLocks noChangeArrowheads="1"/>
              </p:cNvSpPr>
              <p:nvPr/>
            </p:nvSpPr>
            <p:spPr bwMode="auto">
              <a:xfrm>
                <a:off x="3808413" y="2098675"/>
                <a:ext cx="6350" cy="6350"/>
              </a:xfrm>
              <a:prstGeom prst="rect">
                <a:avLst/>
              </a:prstGeom>
              <a:noFill/>
              <a:ln w="635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727" name="Freeform 2663"/>
              <p:cNvSpPr>
                <a:spLocks/>
              </p:cNvSpPr>
              <p:nvPr/>
            </p:nvSpPr>
            <p:spPr bwMode="auto">
              <a:xfrm>
                <a:off x="4591050" y="1573213"/>
                <a:ext cx="17463" cy="0"/>
              </a:xfrm>
              <a:custGeom>
                <a:avLst/>
                <a:gdLst>
                  <a:gd name="T0" fmla="*/ 4763 w 11"/>
                  <a:gd name="T1" fmla="*/ 0 w 11"/>
                  <a:gd name="T2" fmla="*/ 4763 w 11"/>
                  <a:gd name="T3" fmla="*/ 11113 w 11"/>
                  <a:gd name="T4" fmla="*/ 17463 w 11"/>
                  <a:gd name="T5" fmla="*/ 11113 w 11"/>
                  <a:gd name="T6" fmla="*/ 4763 w 11"/>
                  <a:gd name="T7" fmla="*/ 0 60000 65536"/>
                  <a:gd name="T8" fmla="*/ 0 60000 65536"/>
                  <a:gd name="T9" fmla="*/ 0 60000 65536"/>
                  <a:gd name="T10" fmla="*/ 0 60000 65536"/>
                  <a:gd name="T11" fmla="*/ 0 60000 65536"/>
                  <a:gd name="T12" fmla="*/ 0 60000 65536"/>
                  <a:gd name="T13" fmla="*/ 0 60000 65536"/>
                </a:gdLst>
                <a:ahLst/>
                <a:cxnLst>
                  <a:cxn ang="T7">
                    <a:pos x="T0" y="0"/>
                  </a:cxn>
                  <a:cxn ang="T8">
                    <a:pos x="T1" y="0"/>
                  </a:cxn>
                  <a:cxn ang="T9">
                    <a:pos x="T2" y="0"/>
                  </a:cxn>
                  <a:cxn ang="T10">
                    <a:pos x="T3" y="0"/>
                  </a:cxn>
                  <a:cxn ang="T11">
                    <a:pos x="T4" y="0"/>
                  </a:cxn>
                  <a:cxn ang="T12">
                    <a:pos x="T5" y="0"/>
                  </a:cxn>
                  <a:cxn ang="T13">
                    <a:pos x="T6" y="0"/>
                  </a:cxn>
                </a:cxnLst>
                <a:rect l="0" t="0" r="r" b="b"/>
                <a:pathLst>
                  <a:path w="11">
                    <a:moveTo>
                      <a:pt x="3" y="0"/>
                    </a:moveTo>
                    <a:lnTo>
                      <a:pt x="0" y="0"/>
                    </a:lnTo>
                    <a:lnTo>
                      <a:pt x="3" y="0"/>
                    </a:lnTo>
                    <a:lnTo>
                      <a:pt x="7" y="0"/>
                    </a:lnTo>
                    <a:lnTo>
                      <a:pt x="11" y="0"/>
                    </a:lnTo>
                    <a:lnTo>
                      <a:pt x="7" y="0"/>
                    </a:lnTo>
                    <a:lnTo>
                      <a:pt x="3"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728" name="Freeform 2664"/>
              <p:cNvSpPr>
                <a:spLocks/>
              </p:cNvSpPr>
              <p:nvPr/>
            </p:nvSpPr>
            <p:spPr bwMode="auto">
              <a:xfrm>
                <a:off x="5502275" y="2033588"/>
                <a:ext cx="12700" cy="4762"/>
              </a:xfrm>
              <a:custGeom>
                <a:avLst/>
                <a:gdLst>
                  <a:gd name="T0" fmla="*/ 6350 w 8"/>
                  <a:gd name="T1" fmla="*/ 4762 h 3"/>
                  <a:gd name="T2" fmla="*/ 6350 w 8"/>
                  <a:gd name="T3" fmla="*/ 0 h 3"/>
                  <a:gd name="T4" fmla="*/ 0 w 8"/>
                  <a:gd name="T5" fmla="*/ 0 h 3"/>
                  <a:gd name="T6" fmla="*/ 6350 w 8"/>
                  <a:gd name="T7" fmla="*/ 0 h 3"/>
                  <a:gd name="T8" fmla="*/ 12700 w 8"/>
                  <a:gd name="T9" fmla="*/ 4762 h 3"/>
                  <a:gd name="T10" fmla="*/ 6350 w 8"/>
                  <a:gd name="T11" fmla="*/ 4762 h 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8" h="3">
                    <a:moveTo>
                      <a:pt x="4" y="3"/>
                    </a:moveTo>
                    <a:lnTo>
                      <a:pt x="4" y="0"/>
                    </a:lnTo>
                    <a:lnTo>
                      <a:pt x="0" y="0"/>
                    </a:lnTo>
                    <a:lnTo>
                      <a:pt x="4" y="0"/>
                    </a:lnTo>
                    <a:lnTo>
                      <a:pt x="8" y="3"/>
                    </a:lnTo>
                    <a:lnTo>
                      <a:pt x="4" y="3"/>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729" name="Freeform 2665"/>
              <p:cNvSpPr>
                <a:spLocks/>
              </p:cNvSpPr>
              <p:nvPr/>
            </p:nvSpPr>
            <p:spPr bwMode="auto">
              <a:xfrm>
                <a:off x="4751388" y="1508125"/>
                <a:ext cx="17462" cy="0"/>
              </a:xfrm>
              <a:custGeom>
                <a:avLst/>
                <a:gdLst>
                  <a:gd name="T0" fmla="*/ 11112 w 11"/>
                  <a:gd name="T1" fmla="*/ 6350 w 11"/>
                  <a:gd name="T2" fmla="*/ 0 w 11"/>
                  <a:gd name="T3" fmla="*/ 6350 w 11"/>
                  <a:gd name="T4" fmla="*/ 11112 w 11"/>
                  <a:gd name="T5" fmla="*/ 17462 w 11"/>
                  <a:gd name="T6" fmla="*/ 11112 w 11"/>
                  <a:gd name="T7" fmla="*/ 0 60000 65536"/>
                  <a:gd name="T8" fmla="*/ 0 60000 65536"/>
                  <a:gd name="T9" fmla="*/ 0 60000 65536"/>
                  <a:gd name="T10" fmla="*/ 0 60000 65536"/>
                  <a:gd name="T11" fmla="*/ 0 60000 65536"/>
                  <a:gd name="T12" fmla="*/ 0 60000 65536"/>
                  <a:gd name="T13" fmla="*/ 0 60000 65536"/>
                </a:gdLst>
                <a:ahLst/>
                <a:cxnLst>
                  <a:cxn ang="T7">
                    <a:pos x="T0" y="0"/>
                  </a:cxn>
                  <a:cxn ang="T8">
                    <a:pos x="T1" y="0"/>
                  </a:cxn>
                  <a:cxn ang="T9">
                    <a:pos x="T2" y="0"/>
                  </a:cxn>
                  <a:cxn ang="T10">
                    <a:pos x="T3" y="0"/>
                  </a:cxn>
                  <a:cxn ang="T11">
                    <a:pos x="T4" y="0"/>
                  </a:cxn>
                  <a:cxn ang="T12">
                    <a:pos x="T5" y="0"/>
                  </a:cxn>
                  <a:cxn ang="T13">
                    <a:pos x="T6" y="0"/>
                  </a:cxn>
                </a:cxnLst>
                <a:rect l="0" t="0" r="r" b="b"/>
                <a:pathLst>
                  <a:path w="11">
                    <a:moveTo>
                      <a:pt x="7" y="0"/>
                    </a:moveTo>
                    <a:lnTo>
                      <a:pt x="4" y="0"/>
                    </a:lnTo>
                    <a:lnTo>
                      <a:pt x="0" y="0"/>
                    </a:lnTo>
                    <a:lnTo>
                      <a:pt x="4" y="0"/>
                    </a:lnTo>
                    <a:lnTo>
                      <a:pt x="7" y="0"/>
                    </a:lnTo>
                    <a:lnTo>
                      <a:pt x="11" y="0"/>
                    </a:lnTo>
                    <a:lnTo>
                      <a:pt x="7"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730" name="Freeform 2666"/>
              <p:cNvSpPr>
                <a:spLocks/>
              </p:cNvSpPr>
              <p:nvPr/>
            </p:nvSpPr>
            <p:spPr bwMode="auto">
              <a:xfrm>
                <a:off x="4632325" y="1417638"/>
                <a:ext cx="30163" cy="6350"/>
              </a:xfrm>
              <a:custGeom>
                <a:avLst/>
                <a:gdLst>
                  <a:gd name="T0" fmla="*/ 23813 w 19"/>
                  <a:gd name="T1" fmla="*/ 6350 h 4"/>
                  <a:gd name="T2" fmla="*/ 17463 w 19"/>
                  <a:gd name="T3" fmla="*/ 6350 h 4"/>
                  <a:gd name="T4" fmla="*/ 11113 w 19"/>
                  <a:gd name="T5" fmla="*/ 0 h 4"/>
                  <a:gd name="T6" fmla="*/ 6350 w 19"/>
                  <a:gd name="T7" fmla="*/ 0 h 4"/>
                  <a:gd name="T8" fmla="*/ 0 w 19"/>
                  <a:gd name="T9" fmla="*/ 0 h 4"/>
                  <a:gd name="T10" fmla="*/ 6350 w 19"/>
                  <a:gd name="T11" fmla="*/ 0 h 4"/>
                  <a:gd name="T12" fmla="*/ 17463 w 19"/>
                  <a:gd name="T13" fmla="*/ 0 h 4"/>
                  <a:gd name="T14" fmla="*/ 23813 w 19"/>
                  <a:gd name="T15" fmla="*/ 0 h 4"/>
                  <a:gd name="T16" fmla="*/ 30163 w 19"/>
                  <a:gd name="T17" fmla="*/ 0 h 4"/>
                  <a:gd name="T18" fmla="*/ 30163 w 19"/>
                  <a:gd name="T19" fmla="*/ 6350 h 4"/>
                  <a:gd name="T20" fmla="*/ 23813 w 19"/>
                  <a:gd name="T21" fmla="*/ 6350 h 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9" h="4">
                    <a:moveTo>
                      <a:pt x="15" y="4"/>
                    </a:moveTo>
                    <a:lnTo>
                      <a:pt x="11" y="4"/>
                    </a:lnTo>
                    <a:lnTo>
                      <a:pt x="7" y="0"/>
                    </a:lnTo>
                    <a:lnTo>
                      <a:pt x="4" y="0"/>
                    </a:lnTo>
                    <a:lnTo>
                      <a:pt x="0" y="0"/>
                    </a:lnTo>
                    <a:lnTo>
                      <a:pt x="4" y="0"/>
                    </a:lnTo>
                    <a:lnTo>
                      <a:pt x="11" y="0"/>
                    </a:lnTo>
                    <a:lnTo>
                      <a:pt x="15" y="0"/>
                    </a:lnTo>
                    <a:lnTo>
                      <a:pt x="19" y="0"/>
                    </a:lnTo>
                    <a:lnTo>
                      <a:pt x="19" y="4"/>
                    </a:lnTo>
                    <a:lnTo>
                      <a:pt x="15"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731" name="Freeform 2667"/>
              <p:cNvSpPr>
                <a:spLocks/>
              </p:cNvSpPr>
              <p:nvPr/>
            </p:nvSpPr>
            <p:spPr bwMode="auto">
              <a:xfrm>
                <a:off x="5175250" y="1722438"/>
                <a:ext cx="11113" cy="6350"/>
              </a:xfrm>
              <a:custGeom>
                <a:avLst/>
                <a:gdLst>
                  <a:gd name="T0" fmla="*/ 6350 w 7"/>
                  <a:gd name="T1" fmla="*/ 6350 h 4"/>
                  <a:gd name="T2" fmla="*/ 0 w 7"/>
                  <a:gd name="T3" fmla="*/ 6350 h 4"/>
                  <a:gd name="T4" fmla="*/ 0 w 7"/>
                  <a:gd name="T5" fmla="*/ 0 h 4"/>
                  <a:gd name="T6" fmla="*/ 6350 w 7"/>
                  <a:gd name="T7" fmla="*/ 0 h 4"/>
                  <a:gd name="T8" fmla="*/ 6350 w 7"/>
                  <a:gd name="T9" fmla="*/ 6350 h 4"/>
                  <a:gd name="T10" fmla="*/ 11113 w 7"/>
                  <a:gd name="T11" fmla="*/ 6350 h 4"/>
                  <a:gd name="T12" fmla="*/ 6350 w 7"/>
                  <a:gd name="T13" fmla="*/ 6350 h 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7" h="4">
                    <a:moveTo>
                      <a:pt x="4" y="4"/>
                    </a:moveTo>
                    <a:lnTo>
                      <a:pt x="0" y="4"/>
                    </a:lnTo>
                    <a:lnTo>
                      <a:pt x="0" y="0"/>
                    </a:lnTo>
                    <a:lnTo>
                      <a:pt x="4" y="0"/>
                    </a:lnTo>
                    <a:lnTo>
                      <a:pt x="4" y="4"/>
                    </a:lnTo>
                    <a:lnTo>
                      <a:pt x="7" y="4"/>
                    </a:lnTo>
                    <a:lnTo>
                      <a:pt x="4"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732" name="Freeform 2668"/>
              <p:cNvSpPr>
                <a:spLocks/>
              </p:cNvSpPr>
              <p:nvPr/>
            </p:nvSpPr>
            <p:spPr bwMode="auto">
              <a:xfrm>
                <a:off x="3778250" y="2062163"/>
                <a:ext cx="6350" cy="6350"/>
              </a:xfrm>
              <a:custGeom>
                <a:avLst/>
                <a:gdLst>
                  <a:gd name="T0" fmla="*/ 0 w 4"/>
                  <a:gd name="T1" fmla="*/ 6350 h 4"/>
                  <a:gd name="T2" fmla="*/ 0 w 4"/>
                  <a:gd name="T3" fmla="*/ 0 h 4"/>
                  <a:gd name="T4" fmla="*/ 6350 w 4"/>
                  <a:gd name="T5" fmla="*/ 0 h 4"/>
                  <a:gd name="T6" fmla="*/ 0 w 4"/>
                  <a:gd name="T7" fmla="*/ 0 h 4"/>
                  <a:gd name="T8" fmla="*/ 0 w 4"/>
                  <a:gd name="T9" fmla="*/ 6350 h 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 h="4">
                    <a:moveTo>
                      <a:pt x="0" y="4"/>
                    </a:moveTo>
                    <a:lnTo>
                      <a:pt x="0" y="0"/>
                    </a:lnTo>
                    <a:lnTo>
                      <a:pt x="4" y="0"/>
                    </a:lnTo>
                    <a:lnTo>
                      <a:pt x="0" y="0"/>
                    </a:lnTo>
                    <a:lnTo>
                      <a:pt x="0"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733" name="Rectangle 2669"/>
              <p:cNvSpPr>
                <a:spLocks noChangeArrowheads="1"/>
              </p:cNvSpPr>
              <p:nvPr/>
            </p:nvSpPr>
            <p:spPr bwMode="auto">
              <a:xfrm>
                <a:off x="5192713" y="1824038"/>
                <a:ext cx="6350" cy="6350"/>
              </a:xfrm>
              <a:prstGeom prst="rect">
                <a:avLst/>
              </a:prstGeom>
              <a:noFill/>
              <a:ln w="635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734" name="Freeform 2670"/>
              <p:cNvSpPr>
                <a:spLocks/>
              </p:cNvSpPr>
              <p:nvPr/>
            </p:nvSpPr>
            <p:spPr bwMode="auto">
              <a:xfrm>
                <a:off x="3946525" y="2211388"/>
                <a:ext cx="4763" cy="6350"/>
              </a:xfrm>
              <a:custGeom>
                <a:avLst/>
                <a:gdLst>
                  <a:gd name="T0" fmla="*/ 4763 w 3"/>
                  <a:gd name="T1" fmla="*/ 6350 h 4"/>
                  <a:gd name="T2" fmla="*/ 0 w 3"/>
                  <a:gd name="T3" fmla="*/ 0 h 4"/>
                  <a:gd name="T4" fmla="*/ 4763 w 3"/>
                  <a:gd name="T5" fmla="*/ 0 h 4"/>
                  <a:gd name="T6" fmla="*/ 4763 w 3"/>
                  <a:gd name="T7" fmla="*/ 6350 h 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 h="4">
                    <a:moveTo>
                      <a:pt x="3" y="4"/>
                    </a:moveTo>
                    <a:lnTo>
                      <a:pt x="0" y="0"/>
                    </a:lnTo>
                    <a:lnTo>
                      <a:pt x="3" y="0"/>
                    </a:lnTo>
                    <a:lnTo>
                      <a:pt x="3"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735" name="Freeform 2671"/>
              <p:cNvSpPr>
                <a:spLocks/>
              </p:cNvSpPr>
              <p:nvPr/>
            </p:nvSpPr>
            <p:spPr bwMode="auto">
              <a:xfrm>
                <a:off x="4768850" y="1704975"/>
                <a:ext cx="6350" cy="0"/>
              </a:xfrm>
              <a:custGeom>
                <a:avLst/>
                <a:gdLst>
                  <a:gd name="T0" fmla="*/ 6350 w 4"/>
                  <a:gd name="T1" fmla="*/ 0 w 4"/>
                  <a:gd name="T2" fmla="*/ 6350 w 4"/>
                  <a:gd name="T3" fmla="*/ 0 60000 65536"/>
                  <a:gd name="T4" fmla="*/ 0 60000 65536"/>
                  <a:gd name="T5" fmla="*/ 0 60000 65536"/>
                </a:gdLst>
                <a:ahLst/>
                <a:cxnLst>
                  <a:cxn ang="T3">
                    <a:pos x="T0" y="0"/>
                  </a:cxn>
                  <a:cxn ang="T4">
                    <a:pos x="T1" y="0"/>
                  </a:cxn>
                  <a:cxn ang="T5">
                    <a:pos x="T2" y="0"/>
                  </a:cxn>
                </a:cxnLst>
                <a:rect l="0" t="0" r="r" b="b"/>
                <a:pathLst>
                  <a:path w="4">
                    <a:moveTo>
                      <a:pt x="4" y="0"/>
                    </a:moveTo>
                    <a:lnTo>
                      <a:pt x="0" y="0"/>
                    </a:lnTo>
                    <a:lnTo>
                      <a:pt x="4"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736" name="Rectangle 2672"/>
              <p:cNvSpPr>
                <a:spLocks noChangeArrowheads="1"/>
              </p:cNvSpPr>
              <p:nvPr/>
            </p:nvSpPr>
            <p:spPr bwMode="auto">
              <a:xfrm>
                <a:off x="4614863" y="1614488"/>
                <a:ext cx="4762" cy="6350"/>
              </a:xfrm>
              <a:prstGeom prst="rect">
                <a:avLst/>
              </a:prstGeom>
              <a:noFill/>
              <a:ln w="635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737" name="Freeform 2673"/>
              <p:cNvSpPr>
                <a:spLocks/>
              </p:cNvSpPr>
              <p:nvPr/>
            </p:nvSpPr>
            <p:spPr bwMode="auto">
              <a:xfrm>
                <a:off x="4500563" y="1698625"/>
                <a:ext cx="12700" cy="6350"/>
              </a:xfrm>
              <a:custGeom>
                <a:avLst/>
                <a:gdLst>
                  <a:gd name="T0" fmla="*/ 6350 w 8"/>
                  <a:gd name="T1" fmla="*/ 6350 h 4"/>
                  <a:gd name="T2" fmla="*/ 6350 w 8"/>
                  <a:gd name="T3" fmla="*/ 0 h 4"/>
                  <a:gd name="T4" fmla="*/ 0 w 8"/>
                  <a:gd name="T5" fmla="*/ 0 h 4"/>
                  <a:gd name="T6" fmla="*/ 6350 w 8"/>
                  <a:gd name="T7" fmla="*/ 0 h 4"/>
                  <a:gd name="T8" fmla="*/ 12700 w 8"/>
                  <a:gd name="T9" fmla="*/ 0 h 4"/>
                  <a:gd name="T10" fmla="*/ 6350 w 8"/>
                  <a:gd name="T11" fmla="*/ 0 h 4"/>
                  <a:gd name="T12" fmla="*/ 6350 w 8"/>
                  <a:gd name="T13" fmla="*/ 6350 h 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8" h="4">
                    <a:moveTo>
                      <a:pt x="4" y="4"/>
                    </a:moveTo>
                    <a:lnTo>
                      <a:pt x="4" y="0"/>
                    </a:lnTo>
                    <a:lnTo>
                      <a:pt x="0" y="0"/>
                    </a:lnTo>
                    <a:lnTo>
                      <a:pt x="4" y="0"/>
                    </a:lnTo>
                    <a:lnTo>
                      <a:pt x="8" y="0"/>
                    </a:lnTo>
                    <a:lnTo>
                      <a:pt x="4" y="0"/>
                    </a:lnTo>
                    <a:lnTo>
                      <a:pt x="4"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738" name="Freeform 2674"/>
              <p:cNvSpPr>
                <a:spLocks/>
              </p:cNvSpPr>
              <p:nvPr/>
            </p:nvSpPr>
            <p:spPr bwMode="auto">
              <a:xfrm>
                <a:off x="3743325" y="2116138"/>
                <a:ext cx="11113" cy="6350"/>
              </a:xfrm>
              <a:custGeom>
                <a:avLst/>
                <a:gdLst>
                  <a:gd name="T0" fmla="*/ 6350 w 7"/>
                  <a:gd name="T1" fmla="*/ 6350 h 4"/>
                  <a:gd name="T2" fmla="*/ 0 w 7"/>
                  <a:gd name="T3" fmla="*/ 0 h 4"/>
                  <a:gd name="T4" fmla="*/ 6350 w 7"/>
                  <a:gd name="T5" fmla="*/ 0 h 4"/>
                  <a:gd name="T6" fmla="*/ 11113 w 7"/>
                  <a:gd name="T7" fmla="*/ 0 h 4"/>
                  <a:gd name="T8" fmla="*/ 6350 w 7"/>
                  <a:gd name="T9" fmla="*/ 6350 h 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 h="4">
                    <a:moveTo>
                      <a:pt x="4" y="4"/>
                    </a:moveTo>
                    <a:lnTo>
                      <a:pt x="0" y="0"/>
                    </a:lnTo>
                    <a:lnTo>
                      <a:pt x="4" y="0"/>
                    </a:lnTo>
                    <a:lnTo>
                      <a:pt x="7" y="0"/>
                    </a:lnTo>
                    <a:lnTo>
                      <a:pt x="4"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739" name="Freeform 2675"/>
              <p:cNvSpPr>
                <a:spLocks/>
              </p:cNvSpPr>
              <p:nvPr/>
            </p:nvSpPr>
            <p:spPr bwMode="auto">
              <a:xfrm>
                <a:off x="4452938" y="1477963"/>
                <a:ext cx="12700" cy="6350"/>
              </a:xfrm>
              <a:custGeom>
                <a:avLst/>
                <a:gdLst>
                  <a:gd name="T0" fmla="*/ 6350 w 8"/>
                  <a:gd name="T1" fmla="*/ 6350 h 4"/>
                  <a:gd name="T2" fmla="*/ 0 w 8"/>
                  <a:gd name="T3" fmla="*/ 6350 h 4"/>
                  <a:gd name="T4" fmla="*/ 6350 w 8"/>
                  <a:gd name="T5" fmla="*/ 6350 h 4"/>
                  <a:gd name="T6" fmla="*/ 6350 w 8"/>
                  <a:gd name="T7" fmla="*/ 0 h 4"/>
                  <a:gd name="T8" fmla="*/ 12700 w 8"/>
                  <a:gd name="T9" fmla="*/ 0 h 4"/>
                  <a:gd name="T10" fmla="*/ 12700 w 8"/>
                  <a:gd name="T11" fmla="*/ 6350 h 4"/>
                  <a:gd name="T12" fmla="*/ 6350 w 8"/>
                  <a:gd name="T13" fmla="*/ 6350 h 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8" h="4">
                    <a:moveTo>
                      <a:pt x="4" y="4"/>
                    </a:moveTo>
                    <a:lnTo>
                      <a:pt x="0" y="4"/>
                    </a:lnTo>
                    <a:lnTo>
                      <a:pt x="4" y="4"/>
                    </a:lnTo>
                    <a:lnTo>
                      <a:pt x="4" y="0"/>
                    </a:lnTo>
                    <a:lnTo>
                      <a:pt x="8" y="0"/>
                    </a:lnTo>
                    <a:lnTo>
                      <a:pt x="8" y="4"/>
                    </a:lnTo>
                    <a:lnTo>
                      <a:pt x="4"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740" name="Freeform 2676"/>
              <p:cNvSpPr>
                <a:spLocks/>
              </p:cNvSpPr>
              <p:nvPr/>
            </p:nvSpPr>
            <p:spPr bwMode="auto">
              <a:xfrm>
                <a:off x="4530725" y="1711325"/>
                <a:ext cx="6350" cy="0"/>
              </a:xfrm>
              <a:custGeom>
                <a:avLst/>
                <a:gdLst>
                  <a:gd name="T0" fmla="*/ 6350 w 4"/>
                  <a:gd name="T1" fmla="*/ 0 w 4"/>
                  <a:gd name="T2" fmla="*/ 6350 w 4"/>
                  <a:gd name="T3" fmla="*/ 0 60000 65536"/>
                  <a:gd name="T4" fmla="*/ 0 60000 65536"/>
                  <a:gd name="T5" fmla="*/ 0 60000 65536"/>
                </a:gdLst>
                <a:ahLst/>
                <a:cxnLst>
                  <a:cxn ang="T3">
                    <a:pos x="T0" y="0"/>
                  </a:cxn>
                  <a:cxn ang="T4">
                    <a:pos x="T1" y="0"/>
                  </a:cxn>
                  <a:cxn ang="T5">
                    <a:pos x="T2" y="0"/>
                  </a:cxn>
                </a:cxnLst>
                <a:rect l="0" t="0" r="r" b="b"/>
                <a:pathLst>
                  <a:path w="4">
                    <a:moveTo>
                      <a:pt x="4" y="0"/>
                    </a:moveTo>
                    <a:lnTo>
                      <a:pt x="0" y="0"/>
                    </a:lnTo>
                    <a:lnTo>
                      <a:pt x="4"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741" name="Freeform 2677"/>
              <p:cNvSpPr>
                <a:spLocks/>
              </p:cNvSpPr>
              <p:nvPr/>
            </p:nvSpPr>
            <p:spPr bwMode="auto">
              <a:xfrm>
                <a:off x="4900613" y="1495425"/>
                <a:ext cx="17462" cy="6350"/>
              </a:xfrm>
              <a:custGeom>
                <a:avLst/>
                <a:gdLst>
                  <a:gd name="T0" fmla="*/ 6350 w 11"/>
                  <a:gd name="T1" fmla="*/ 6350 h 4"/>
                  <a:gd name="T2" fmla="*/ 6350 w 11"/>
                  <a:gd name="T3" fmla="*/ 0 h 4"/>
                  <a:gd name="T4" fmla="*/ 0 w 11"/>
                  <a:gd name="T5" fmla="*/ 0 h 4"/>
                  <a:gd name="T6" fmla="*/ 6350 w 11"/>
                  <a:gd name="T7" fmla="*/ 0 h 4"/>
                  <a:gd name="T8" fmla="*/ 11112 w 11"/>
                  <a:gd name="T9" fmla="*/ 0 h 4"/>
                  <a:gd name="T10" fmla="*/ 17462 w 11"/>
                  <a:gd name="T11" fmla="*/ 6350 h 4"/>
                  <a:gd name="T12" fmla="*/ 11112 w 11"/>
                  <a:gd name="T13" fmla="*/ 6350 h 4"/>
                  <a:gd name="T14" fmla="*/ 6350 w 11"/>
                  <a:gd name="T15" fmla="*/ 6350 h 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1" h="4">
                    <a:moveTo>
                      <a:pt x="4" y="4"/>
                    </a:moveTo>
                    <a:lnTo>
                      <a:pt x="4" y="0"/>
                    </a:lnTo>
                    <a:lnTo>
                      <a:pt x="0" y="0"/>
                    </a:lnTo>
                    <a:lnTo>
                      <a:pt x="4" y="0"/>
                    </a:lnTo>
                    <a:lnTo>
                      <a:pt x="7" y="0"/>
                    </a:lnTo>
                    <a:lnTo>
                      <a:pt x="11" y="4"/>
                    </a:lnTo>
                    <a:lnTo>
                      <a:pt x="7" y="4"/>
                    </a:lnTo>
                    <a:lnTo>
                      <a:pt x="4"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742" name="Freeform 2678"/>
              <p:cNvSpPr>
                <a:spLocks/>
              </p:cNvSpPr>
              <p:nvPr/>
            </p:nvSpPr>
            <p:spPr bwMode="auto">
              <a:xfrm>
                <a:off x="5461000" y="1758950"/>
                <a:ext cx="12700" cy="0"/>
              </a:xfrm>
              <a:custGeom>
                <a:avLst/>
                <a:gdLst>
                  <a:gd name="T0" fmla="*/ 6350 w 8"/>
                  <a:gd name="T1" fmla="*/ 0 w 8"/>
                  <a:gd name="T2" fmla="*/ 6350 w 8"/>
                  <a:gd name="T3" fmla="*/ 12700 w 8"/>
                  <a:gd name="T4" fmla="*/ 6350 w 8"/>
                  <a:gd name="T5" fmla="*/ 0 60000 65536"/>
                  <a:gd name="T6" fmla="*/ 0 60000 65536"/>
                  <a:gd name="T7" fmla="*/ 0 60000 65536"/>
                  <a:gd name="T8" fmla="*/ 0 60000 65536"/>
                  <a:gd name="T9" fmla="*/ 0 60000 65536"/>
                </a:gdLst>
                <a:ahLst/>
                <a:cxnLst>
                  <a:cxn ang="T5">
                    <a:pos x="T0" y="0"/>
                  </a:cxn>
                  <a:cxn ang="T6">
                    <a:pos x="T1" y="0"/>
                  </a:cxn>
                  <a:cxn ang="T7">
                    <a:pos x="T2" y="0"/>
                  </a:cxn>
                  <a:cxn ang="T8">
                    <a:pos x="T3" y="0"/>
                  </a:cxn>
                  <a:cxn ang="T9">
                    <a:pos x="T4" y="0"/>
                  </a:cxn>
                </a:cxnLst>
                <a:rect l="0" t="0" r="r" b="b"/>
                <a:pathLst>
                  <a:path w="8">
                    <a:moveTo>
                      <a:pt x="4" y="0"/>
                    </a:moveTo>
                    <a:lnTo>
                      <a:pt x="0" y="0"/>
                    </a:lnTo>
                    <a:lnTo>
                      <a:pt x="4" y="0"/>
                    </a:lnTo>
                    <a:lnTo>
                      <a:pt x="8" y="0"/>
                    </a:lnTo>
                    <a:lnTo>
                      <a:pt x="4"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743" name="Rectangle 2679"/>
              <p:cNvSpPr>
                <a:spLocks noChangeArrowheads="1"/>
              </p:cNvSpPr>
              <p:nvPr/>
            </p:nvSpPr>
            <p:spPr bwMode="auto">
              <a:xfrm>
                <a:off x="5210175" y="1644650"/>
                <a:ext cx="6350" cy="6350"/>
              </a:xfrm>
              <a:prstGeom prst="rect">
                <a:avLst/>
              </a:prstGeom>
              <a:noFill/>
              <a:ln w="635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744" name="Freeform 2680"/>
              <p:cNvSpPr>
                <a:spLocks/>
              </p:cNvSpPr>
              <p:nvPr/>
            </p:nvSpPr>
            <p:spPr bwMode="auto">
              <a:xfrm>
                <a:off x="5473700" y="1793875"/>
                <a:ext cx="11113" cy="0"/>
              </a:xfrm>
              <a:custGeom>
                <a:avLst/>
                <a:gdLst>
                  <a:gd name="T0" fmla="*/ 4763 w 7"/>
                  <a:gd name="T1" fmla="*/ 0 w 7"/>
                  <a:gd name="T2" fmla="*/ 4763 w 7"/>
                  <a:gd name="T3" fmla="*/ 11113 w 7"/>
                  <a:gd name="T4" fmla="*/ 4763 w 7"/>
                  <a:gd name="T5" fmla="*/ 0 60000 65536"/>
                  <a:gd name="T6" fmla="*/ 0 60000 65536"/>
                  <a:gd name="T7" fmla="*/ 0 60000 65536"/>
                  <a:gd name="T8" fmla="*/ 0 60000 65536"/>
                  <a:gd name="T9" fmla="*/ 0 60000 65536"/>
                </a:gdLst>
                <a:ahLst/>
                <a:cxnLst>
                  <a:cxn ang="T5">
                    <a:pos x="T0" y="0"/>
                  </a:cxn>
                  <a:cxn ang="T6">
                    <a:pos x="T1" y="0"/>
                  </a:cxn>
                  <a:cxn ang="T7">
                    <a:pos x="T2" y="0"/>
                  </a:cxn>
                  <a:cxn ang="T8">
                    <a:pos x="T3" y="0"/>
                  </a:cxn>
                  <a:cxn ang="T9">
                    <a:pos x="T4" y="0"/>
                  </a:cxn>
                </a:cxnLst>
                <a:rect l="0" t="0" r="r" b="b"/>
                <a:pathLst>
                  <a:path w="7">
                    <a:moveTo>
                      <a:pt x="3" y="0"/>
                    </a:moveTo>
                    <a:lnTo>
                      <a:pt x="0" y="0"/>
                    </a:lnTo>
                    <a:lnTo>
                      <a:pt x="3" y="0"/>
                    </a:lnTo>
                    <a:lnTo>
                      <a:pt x="7" y="0"/>
                    </a:lnTo>
                    <a:lnTo>
                      <a:pt x="3"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745" name="Freeform 2681"/>
              <p:cNvSpPr>
                <a:spLocks/>
              </p:cNvSpPr>
              <p:nvPr/>
            </p:nvSpPr>
            <p:spPr bwMode="auto">
              <a:xfrm>
                <a:off x="5664200" y="2193925"/>
                <a:ext cx="6350" cy="6350"/>
              </a:xfrm>
              <a:custGeom>
                <a:avLst/>
                <a:gdLst>
                  <a:gd name="T0" fmla="*/ 0 w 4"/>
                  <a:gd name="T1" fmla="*/ 6350 h 4"/>
                  <a:gd name="T2" fmla="*/ 0 w 4"/>
                  <a:gd name="T3" fmla="*/ 0 h 4"/>
                  <a:gd name="T4" fmla="*/ 0 w 4"/>
                  <a:gd name="T5" fmla="*/ 6350 h 4"/>
                  <a:gd name="T6" fmla="*/ 6350 w 4"/>
                  <a:gd name="T7" fmla="*/ 6350 h 4"/>
                  <a:gd name="T8" fmla="*/ 6350 w 4"/>
                  <a:gd name="T9" fmla="*/ 0 h 4"/>
                  <a:gd name="T10" fmla="*/ 6350 w 4"/>
                  <a:gd name="T11" fmla="*/ 6350 h 4"/>
                  <a:gd name="T12" fmla="*/ 0 w 4"/>
                  <a:gd name="T13" fmla="*/ 6350 h 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 h="4">
                    <a:moveTo>
                      <a:pt x="0" y="4"/>
                    </a:moveTo>
                    <a:lnTo>
                      <a:pt x="0" y="0"/>
                    </a:lnTo>
                    <a:lnTo>
                      <a:pt x="0" y="4"/>
                    </a:lnTo>
                    <a:lnTo>
                      <a:pt x="4" y="4"/>
                    </a:lnTo>
                    <a:lnTo>
                      <a:pt x="4" y="0"/>
                    </a:lnTo>
                    <a:lnTo>
                      <a:pt x="4" y="4"/>
                    </a:lnTo>
                    <a:lnTo>
                      <a:pt x="0"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746" name="Freeform 2682"/>
              <p:cNvSpPr>
                <a:spLocks/>
              </p:cNvSpPr>
              <p:nvPr/>
            </p:nvSpPr>
            <p:spPr bwMode="auto">
              <a:xfrm>
                <a:off x="4333875" y="1746250"/>
                <a:ext cx="6350" cy="6350"/>
              </a:xfrm>
              <a:custGeom>
                <a:avLst/>
                <a:gdLst>
                  <a:gd name="T0" fmla="*/ 0 w 4"/>
                  <a:gd name="T1" fmla="*/ 6350 h 4"/>
                  <a:gd name="T2" fmla="*/ 0 w 4"/>
                  <a:gd name="T3" fmla="*/ 0 h 4"/>
                  <a:gd name="T4" fmla="*/ 6350 w 4"/>
                  <a:gd name="T5" fmla="*/ 0 h 4"/>
                  <a:gd name="T6" fmla="*/ 0 w 4"/>
                  <a:gd name="T7" fmla="*/ 6350 h 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 h="4">
                    <a:moveTo>
                      <a:pt x="0" y="4"/>
                    </a:moveTo>
                    <a:lnTo>
                      <a:pt x="0" y="0"/>
                    </a:lnTo>
                    <a:lnTo>
                      <a:pt x="4" y="0"/>
                    </a:lnTo>
                    <a:lnTo>
                      <a:pt x="0"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747" name="Freeform 2683"/>
              <p:cNvSpPr>
                <a:spLocks/>
              </p:cNvSpPr>
              <p:nvPr/>
            </p:nvSpPr>
            <p:spPr bwMode="auto">
              <a:xfrm>
                <a:off x="3760788" y="2068513"/>
                <a:ext cx="6350" cy="6350"/>
              </a:xfrm>
              <a:custGeom>
                <a:avLst/>
                <a:gdLst>
                  <a:gd name="T0" fmla="*/ 6350 w 4"/>
                  <a:gd name="T1" fmla="*/ 6350 h 4"/>
                  <a:gd name="T2" fmla="*/ 0 w 4"/>
                  <a:gd name="T3" fmla="*/ 6350 h 4"/>
                  <a:gd name="T4" fmla="*/ 6350 w 4"/>
                  <a:gd name="T5" fmla="*/ 6350 h 4"/>
                  <a:gd name="T6" fmla="*/ 6350 w 4"/>
                  <a:gd name="T7" fmla="*/ 0 h 4"/>
                  <a:gd name="T8" fmla="*/ 6350 w 4"/>
                  <a:gd name="T9" fmla="*/ 6350 h 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 h="4">
                    <a:moveTo>
                      <a:pt x="4" y="4"/>
                    </a:moveTo>
                    <a:lnTo>
                      <a:pt x="0" y="4"/>
                    </a:lnTo>
                    <a:lnTo>
                      <a:pt x="4" y="4"/>
                    </a:lnTo>
                    <a:lnTo>
                      <a:pt x="4" y="0"/>
                    </a:lnTo>
                    <a:lnTo>
                      <a:pt x="4"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748" name="Freeform 2684"/>
              <p:cNvSpPr>
                <a:spLocks/>
              </p:cNvSpPr>
              <p:nvPr/>
            </p:nvSpPr>
            <p:spPr bwMode="auto">
              <a:xfrm>
                <a:off x="5484813" y="1997075"/>
                <a:ext cx="12700" cy="6350"/>
              </a:xfrm>
              <a:custGeom>
                <a:avLst/>
                <a:gdLst>
                  <a:gd name="T0" fmla="*/ 6350 w 8"/>
                  <a:gd name="T1" fmla="*/ 6350 h 4"/>
                  <a:gd name="T2" fmla="*/ 0 w 8"/>
                  <a:gd name="T3" fmla="*/ 6350 h 4"/>
                  <a:gd name="T4" fmla="*/ 6350 w 8"/>
                  <a:gd name="T5" fmla="*/ 0 h 4"/>
                  <a:gd name="T6" fmla="*/ 12700 w 8"/>
                  <a:gd name="T7" fmla="*/ 0 h 4"/>
                  <a:gd name="T8" fmla="*/ 12700 w 8"/>
                  <a:gd name="T9" fmla="*/ 6350 h 4"/>
                  <a:gd name="T10" fmla="*/ 6350 w 8"/>
                  <a:gd name="T11" fmla="*/ 6350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8" h="4">
                    <a:moveTo>
                      <a:pt x="4" y="4"/>
                    </a:moveTo>
                    <a:lnTo>
                      <a:pt x="0" y="4"/>
                    </a:lnTo>
                    <a:lnTo>
                      <a:pt x="4" y="0"/>
                    </a:lnTo>
                    <a:lnTo>
                      <a:pt x="8" y="0"/>
                    </a:lnTo>
                    <a:lnTo>
                      <a:pt x="8" y="4"/>
                    </a:lnTo>
                    <a:lnTo>
                      <a:pt x="4"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749" name="Freeform 2685"/>
              <p:cNvSpPr>
                <a:spLocks/>
              </p:cNvSpPr>
              <p:nvPr/>
            </p:nvSpPr>
            <p:spPr bwMode="auto">
              <a:xfrm>
                <a:off x="5084763" y="1835150"/>
                <a:ext cx="12700" cy="0"/>
              </a:xfrm>
              <a:custGeom>
                <a:avLst/>
                <a:gdLst>
                  <a:gd name="T0" fmla="*/ 6350 w 8"/>
                  <a:gd name="T1" fmla="*/ 0 w 8"/>
                  <a:gd name="T2" fmla="*/ 6350 w 8"/>
                  <a:gd name="T3" fmla="*/ 12700 w 8"/>
                  <a:gd name="T4" fmla="*/ 6350 w 8"/>
                  <a:gd name="T5" fmla="*/ 0 60000 65536"/>
                  <a:gd name="T6" fmla="*/ 0 60000 65536"/>
                  <a:gd name="T7" fmla="*/ 0 60000 65536"/>
                  <a:gd name="T8" fmla="*/ 0 60000 65536"/>
                  <a:gd name="T9" fmla="*/ 0 60000 65536"/>
                </a:gdLst>
                <a:ahLst/>
                <a:cxnLst>
                  <a:cxn ang="T5">
                    <a:pos x="T0" y="0"/>
                  </a:cxn>
                  <a:cxn ang="T6">
                    <a:pos x="T1" y="0"/>
                  </a:cxn>
                  <a:cxn ang="T7">
                    <a:pos x="T2" y="0"/>
                  </a:cxn>
                  <a:cxn ang="T8">
                    <a:pos x="T3" y="0"/>
                  </a:cxn>
                  <a:cxn ang="T9">
                    <a:pos x="T4" y="0"/>
                  </a:cxn>
                </a:cxnLst>
                <a:rect l="0" t="0" r="r" b="b"/>
                <a:pathLst>
                  <a:path w="8">
                    <a:moveTo>
                      <a:pt x="4" y="0"/>
                    </a:moveTo>
                    <a:lnTo>
                      <a:pt x="0" y="0"/>
                    </a:lnTo>
                    <a:lnTo>
                      <a:pt x="4" y="0"/>
                    </a:lnTo>
                    <a:lnTo>
                      <a:pt x="8" y="0"/>
                    </a:lnTo>
                    <a:lnTo>
                      <a:pt x="4"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750" name="Rectangle 2686"/>
              <p:cNvSpPr>
                <a:spLocks noChangeArrowheads="1"/>
              </p:cNvSpPr>
              <p:nvPr/>
            </p:nvSpPr>
            <p:spPr bwMode="auto">
              <a:xfrm>
                <a:off x="5300663" y="1955800"/>
                <a:ext cx="4762" cy="4763"/>
              </a:xfrm>
              <a:prstGeom prst="rect">
                <a:avLst/>
              </a:prstGeom>
              <a:noFill/>
              <a:ln w="635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751" name="Freeform 2687"/>
              <p:cNvSpPr>
                <a:spLocks/>
              </p:cNvSpPr>
              <p:nvPr/>
            </p:nvSpPr>
            <p:spPr bwMode="auto">
              <a:xfrm>
                <a:off x="5067300" y="1912938"/>
                <a:ext cx="12700" cy="6350"/>
              </a:xfrm>
              <a:custGeom>
                <a:avLst/>
                <a:gdLst>
                  <a:gd name="T0" fmla="*/ 0 w 8"/>
                  <a:gd name="T1" fmla="*/ 6350 h 4"/>
                  <a:gd name="T2" fmla="*/ 6350 w 8"/>
                  <a:gd name="T3" fmla="*/ 6350 h 4"/>
                  <a:gd name="T4" fmla="*/ 6350 w 8"/>
                  <a:gd name="T5" fmla="*/ 0 h 4"/>
                  <a:gd name="T6" fmla="*/ 12700 w 8"/>
                  <a:gd name="T7" fmla="*/ 0 h 4"/>
                  <a:gd name="T8" fmla="*/ 12700 w 8"/>
                  <a:gd name="T9" fmla="*/ 6350 h 4"/>
                  <a:gd name="T10" fmla="*/ 6350 w 8"/>
                  <a:gd name="T11" fmla="*/ 6350 h 4"/>
                  <a:gd name="T12" fmla="*/ 0 w 8"/>
                  <a:gd name="T13" fmla="*/ 6350 h 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8" h="4">
                    <a:moveTo>
                      <a:pt x="0" y="4"/>
                    </a:moveTo>
                    <a:lnTo>
                      <a:pt x="4" y="4"/>
                    </a:lnTo>
                    <a:lnTo>
                      <a:pt x="4" y="0"/>
                    </a:lnTo>
                    <a:lnTo>
                      <a:pt x="8" y="0"/>
                    </a:lnTo>
                    <a:lnTo>
                      <a:pt x="8" y="4"/>
                    </a:lnTo>
                    <a:lnTo>
                      <a:pt x="4" y="4"/>
                    </a:lnTo>
                    <a:lnTo>
                      <a:pt x="0"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752" name="Freeform 2688"/>
              <p:cNvSpPr>
                <a:spLocks/>
              </p:cNvSpPr>
              <p:nvPr/>
            </p:nvSpPr>
            <p:spPr bwMode="auto">
              <a:xfrm>
                <a:off x="5257800" y="2259013"/>
                <a:ext cx="6350" cy="6350"/>
              </a:xfrm>
              <a:custGeom>
                <a:avLst/>
                <a:gdLst>
                  <a:gd name="T0" fmla="*/ 0 w 4"/>
                  <a:gd name="T1" fmla="*/ 6350 h 4"/>
                  <a:gd name="T2" fmla="*/ 6350 w 4"/>
                  <a:gd name="T3" fmla="*/ 0 h 4"/>
                  <a:gd name="T4" fmla="*/ 6350 w 4"/>
                  <a:gd name="T5" fmla="*/ 6350 h 4"/>
                  <a:gd name="T6" fmla="*/ 0 w 4"/>
                  <a:gd name="T7" fmla="*/ 6350 h 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 h="4">
                    <a:moveTo>
                      <a:pt x="0" y="4"/>
                    </a:moveTo>
                    <a:lnTo>
                      <a:pt x="4" y="0"/>
                    </a:lnTo>
                    <a:lnTo>
                      <a:pt x="4" y="4"/>
                    </a:lnTo>
                    <a:lnTo>
                      <a:pt x="0"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753" name="Freeform 2689"/>
              <p:cNvSpPr>
                <a:spLocks/>
              </p:cNvSpPr>
              <p:nvPr/>
            </p:nvSpPr>
            <p:spPr bwMode="auto">
              <a:xfrm>
                <a:off x="3821113" y="2122488"/>
                <a:ext cx="0" cy="6350"/>
              </a:xfrm>
              <a:custGeom>
                <a:avLst/>
                <a:gdLst>
                  <a:gd name="T0" fmla="*/ 6350 h 4"/>
                  <a:gd name="T1" fmla="*/ 0 h 4"/>
                  <a:gd name="T2" fmla="*/ 6350 h 4"/>
                  <a:gd name="T3" fmla="*/ 0 60000 65536"/>
                  <a:gd name="T4" fmla="*/ 0 60000 65536"/>
                  <a:gd name="T5" fmla="*/ 0 60000 65536"/>
                </a:gdLst>
                <a:ahLst/>
                <a:cxnLst>
                  <a:cxn ang="T3">
                    <a:pos x="0" y="T0"/>
                  </a:cxn>
                  <a:cxn ang="T4">
                    <a:pos x="0" y="T1"/>
                  </a:cxn>
                  <a:cxn ang="T5">
                    <a:pos x="0" y="T2"/>
                  </a:cxn>
                </a:cxnLst>
                <a:rect l="0" t="0" r="r" b="b"/>
                <a:pathLst>
                  <a:path h="4">
                    <a:moveTo>
                      <a:pt x="0" y="4"/>
                    </a:moveTo>
                    <a:lnTo>
                      <a:pt x="0" y="0"/>
                    </a:lnTo>
                    <a:lnTo>
                      <a:pt x="0"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754" name="Freeform 2690"/>
              <p:cNvSpPr>
                <a:spLocks/>
              </p:cNvSpPr>
              <p:nvPr/>
            </p:nvSpPr>
            <p:spPr bwMode="auto">
              <a:xfrm>
                <a:off x="5419725" y="2235200"/>
                <a:ext cx="6350" cy="6350"/>
              </a:xfrm>
              <a:custGeom>
                <a:avLst/>
                <a:gdLst>
                  <a:gd name="T0" fmla="*/ 0 w 4"/>
                  <a:gd name="T1" fmla="*/ 6350 h 4"/>
                  <a:gd name="T2" fmla="*/ 6350 w 4"/>
                  <a:gd name="T3" fmla="*/ 0 h 4"/>
                  <a:gd name="T4" fmla="*/ 6350 w 4"/>
                  <a:gd name="T5" fmla="*/ 6350 h 4"/>
                  <a:gd name="T6" fmla="*/ 0 w 4"/>
                  <a:gd name="T7" fmla="*/ 6350 h 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 h="4">
                    <a:moveTo>
                      <a:pt x="0" y="4"/>
                    </a:moveTo>
                    <a:lnTo>
                      <a:pt x="4" y="0"/>
                    </a:lnTo>
                    <a:lnTo>
                      <a:pt x="4" y="4"/>
                    </a:lnTo>
                    <a:lnTo>
                      <a:pt x="0"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755" name="Freeform 2691"/>
              <p:cNvSpPr>
                <a:spLocks/>
              </p:cNvSpPr>
              <p:nvPr/>
            </p:nvSpPr>
            <p:spPr bwMode="auto">
              <a:xfrm>
                <a:off x="4829175" y="1477963"/>
                <a:ext cx="6350" cy="6350"/>
              </a:xfrm>
              <a:custGeom>
                <a:avLst/>
                <a:gdLst>
                  <a:gd name="T0" fmla="*/ 0 w 4"/>
                  <a:gd name="T1" fmla="*/ 6350 h 4"/>
                  <a:gd name="T2" fmla="*/ 0 w 4"/>
                  <a:gd name="T3" fmla="*/ 0 h 4"/>
                  <a:gd name="T4" fmla="*/ 6350 w 4"/>
                  <a:gd name="T5" fmla="*/ 0 h 4"/>
                  <a:gd name="T6" fmla="*/ 0 w 4"/>
                  <a:gd name="T7" fmla="*/ 0 h 4"/>
                  <a:gd name="T8" fmla="*/ 0 w 4"/>
                  <a:gd name="T9" fmla="*/ 6350 h 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 h="4">
                    <a:moveTo>
                      <a:pt x="0" y="4"/>
                    </a:moveTo>
                    <a:lnTo>
                      <a:pt x="0" y="0"/>
                    </a:lnTo>
                    <a:lnTo>
                      <a:pt x="4" y="0"/>
                    </a:lnTo>
                    <a:lnTo>
                      <a:pt x="0" y="0"/>
                    </a:lnTo>
                    <a:lnTo>
                      <a:pt x="0"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756" name="Freeform 2692"/>
              <p:cNvSpPr>
                <a:spLocks/>
              </p:cNvSpPr>
              <p:nvPr/>
            </p:nvSpPr>
            <p:spPr bwMode="auto">
              <a:xfrm>
                <a:off x="3832225" y="2128838"/>
                <a:ext cx="6350" cy="4762"/>
              </a:xfrm>
              <a:custGeom>
                <a:avLst/>
                <a:gdLst>
                  <a:gd name="T0" fmla="*/ 6350 w 4"/>
                  <a:gd name="T1" fmla="*/ 4762 h 3"/>
                  <a:gd name="T2" fmla="*/ 6350 w 4"/>
                  <a:gd name="T3" fmla="*/ 0 h 3"/>
                  <a:gd name="T4" fmla="*/ 0 w 4"/>
                  <a:gd name="T5" fmla="*/ 0 h 3"/>
                  <a:gd name="T6" fmla="*/ 6350 w 4"/>
                  <a:gd name="T7" fmla="*/ 0 h 3"/>
                  <a:gd name="T8" fmla="*/ 6350 w 4"/>
                  <a:gd name="T9" fmla="*/ 4762 h 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 h="3">
                    <a:moveTo>
                      <a:pt x="4" y="3"/>
                    </a:moveTo>
                    <a:lnTo>
                      <a:pt x="4" y="0"/>
                    </a:lnTo>
                    <a:lnTo>
                      <a:pt x="0" y="0"/>
                    </a:lnTo>
                    <a:lnTo>
                      <a:pt x="4" y="0"/>
                    </a:lnTo>
                    <a:lnTo>
                      <a:pt x="4" y="3"/>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757" name="Freeform 2693"/>
              <p:cNvSpPr>
                <a:spLocks/>
              </p:cNvSpPr>
              <p:nvPr/>
            </p:nvSpPr>
            <p:spPr bwMode="auto">
              <a:xfrm>
                <a:off x="5162550" y="1722438"/>
                <a:ext cx="12700" cy="0"/>
              </a:xfrm>
              <a:custGeom>
                <a:avLst/>
                <a:gdLst>
                  <a:gd name="T0" fmla="*/ 6350 w 8"/>
                  <a:gd name="T1" fmla="*/ 0 w 8"/>
                  <a:gd name="T2" fmla="*/ 6350 w 8"/>
                  <a:gd name="T3" fmla="*/ 12700 w 8"/>
                  <a:gd name="T4" fmla="*/ 6350 w 8"/>
                  <a:gd name="T5" fmla="*/ 0 60000 65536"/>
                  <a:gd name="T6" fmla="*/ 0 60000 65536"/>
                  <a:gd name="T7" fmla="*/ 0 60000 65536"/>
                  <a:gd name="T8" fmla="*/ 0 60000 65536"/>
                  <a:gd name="T9" fmla="*/ 0 60000 65536"/>
                </a:gdLst>
                <a:ahLst/>
                <a:cxnLst>
                  <a:cxn ang="T5">
                    <a:pos x="T0" y="0"/>
                  </a:cxn>
                  <a:cxn ang="T6">
                    <a:pos x="T1" y="0"/>
                  </a:cxn>
                  <a:cxn ang="T7">
                    <a:pos x="T2" y="0"/>
                  </a:cxn>
                  <a:cxn ang="T8">
                    <a:pos x="T3" y="0"/>
                  </a:cxn>
                  <a:cxn ang="T9">
                    <a:pos x="T4" y="0"/>
                  </a:cxn>
                </a:cxnLst>
                <a:rect l="0" t="0" r="r" b="b"/>
                <a:pathLst>
                  <a:path w="8">
                    <a:moveTo>
                      <a:pt x="4" y="0"/>
                    </a:moveTo>
                    <a:lnTo>
                      <a:pt x="0" y="0"/>
                    </a:lnTo>
                    <a:lnTo>
                      <a:pt x="4" y="0"/>
                    </a:lnTo>
                    <a:lnTo>
                      <a:pt x="8" y="0"/>
                    </a:lnTo>
                    <a:lnTo>
                      <a:pt x="4"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758" name="Freeform 2694"/>
              <p:cNvSpPr>
                <a:spLocks/>
              </p:cNvSpPr>
              <p:nvPr/>
            </p:nvSpPr>
            <p:spPr bwMode="auto">
              <a:xfrm>
                <a:off x="5043488" y="2062163"/>
                <a:ext cx="17462" cy="6350"/>
              </a:xfrm>
              <a:custGeom>
                <a:avLst/>
                <a:gdLst>
                  <a:gd name="T0" fmla="*/ 0 w 11"/>
                  <a:gd name="T1" fmla="*/ 6350 h 4"/>
                  <a:gd name="T2" fmla="*/ 0 w 11"/>
                  <a:gd name="T3" fmla="*/ 0 h 4"/>
                  <a:gd name="T4" fmla="*/ 6350 w 11"/>
                  <a:gd name="T5" fmla="*/ 0 h 4"/>
                  <a:gd name="T6" fmla="*/ 12700 w 11"/>
                  <a:gd name="T7" fmla="*/ 0 h 4"/>
                  <a:gd name="T8" fmla="*/ 17462 w 11"/>
                  <a:gd name="T9" fmla="*/ 0 h 4"/>
                  <a:gd name="T10" fmla="*/ 12700 w 11"/>
                  <a:gd name="T11" fmla="*/ 0 h 4"/>
                  <a:gd name="T12" fmla="*/ 6350 w 11"/>
                  <a:gd name="T13" fmla="*/ 0 h 4"/>
                  <a:gd name="T14" fmla="*/ 0 w 11"/>
                  <a:gd name="T15" fmla="*/ 6350 h 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1" h="4">
                    <a:moveTo>
                      <a:pt x="0" y="4"/>
                    </a:moveTo>
                    <a:lnTo>
                      <a:pt x="0" y="0"/>
                    </a:lnTo>
                    <a:lnTo>
                      <a:pt x="4" y="0"/>
                    </a:lnTo>
                    <a:lnTo>
                      <a:pt x="8" y="0"/>
                    </a:lnTo>
                    <a:lnTo>
                      <a:pt x="11" y="0"/>
                    </a:lnTo>
                    <a:lnTo>
                      <a:pt x="8" y="0"/>
                    </a:lnTo>
                    <a:lnTo>
                      <a:pt x="4" y="0"/>
                    </a:lnTo>
                    <a:lnTo>
                      <a:pt x="0"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759" name="Freeform 2695"/>
              <p:cNvSpPr>
                <a:spLocks/>
              </p:cNvSpPr>
              <p:nvPr/>
            </p:nvSpPr>
            <p:spPr bwMode="auto">
              <a:xfrm>
                <a:off x="5484813" y="1997075"/>
                <a:ext cx="6350" cy="0"/>
              </a:xfrm>
              <a:custGeom>
                <a:avLst/>
                <a:gdLst>
                  <a:gd name="T0" fmla="*/ 0 w 4"/>
                  <a:gd name="T1" fmla="*/ 6350 w 4"/>
                  <a:gd name="T2" fmla="*/ 0 w 4"/>
                  <a:gd name="T3" fmla="*/ 0 60000 65536"/>
                  <a:gd name="T4" fmla="*/ 0 60000 65536"/>
                  <a:gd name="T5" fmla="*/ 0 60000 65536"/>
                </a:gdLst>
                <a:ahLst/>
                <a:cxnLst>
                  <a:cxn ang="T3">
                    <a:pos x="T0" y="0"/>
                  </a:cxn>
                  <a:cxn ang="T4">
                    <a:pos x="T1" y="0"/>
                  </a:cxn>
                  <a:cxn ang="T5">
                    <a:pos x="T2" y="0"/>
                  </a:cxn>
                </a:cxnLst>
                <a:rect l="0" t="0" r="r" b="b"/>
                <a:pathLst>
                  <a:path w="4">
                    <a:moveTo>
                      <a:pt x="0" y="0"/>
                    </a:moveTo>
                    <a:lnTo>
                      <a:pt x="4" y="0"/>
                    </a:lnTo>
                    <a:lnTo>
                      <a:pt x="0"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760" name="Freeform 2696"/>
              <p:cNvSpPr>
                <a:spLocks/>
              </p:cNvSpPr>
              <p:nvPr/>
            </p:nvSpPr>
            <p:spPr bwMode="auto">
              <a:xfrm>
                <a:off x="4005263" y="1536700"/>
                <a:ext cx="12700" cy="6350"/>
              </a:xfrm>
              <a:custGeom>
                <a:avLst/>
                <a:gdLst>
                  <a:gd name="T0" fmla="*/ 6350 w 8"/>
                  <a:gd name="T1" fmla="*/ 6350 h 4"/>
                  <a:gd name="T2" fmla="*/ 0 w 8"/>
                  <a:gd name="T3" fmla="*/ 6350 h 4"/>
                  <a:gd name="T4" fmla="*/ 6350 w 8"/>
                  <a:gd name="T5" fmla="*/ 6350 h 4"/>
                  <a:gd name="T6" fmla="*/ 6350 w 8"/>
                  <a:gd name="T7" fmla="*/ 0 h 4"/>
                  <a:gd name="T8" fmla="*/ 12700 w 8"/>
                  <a:gd name="T9" fmla="*/ 0 h 4"/>
                  <a:gd name="T10" fmla="*/ 12700 w 8"/>
                  <a:gd name="T11" fmla="*/ 6350 h 4"/>
                  <a:gd name="T12" fmla="*/ 6350 w 8"/>
                  <a:gd name="T13" fmla="*/ 6350 h 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8" h="4">
                    <a:moveTo>
                      <a:pt x="4" y="4"/>
                    </a:moveTo>
                    <a:lnTo>
                      <a:pt x="0" y="4"/>
                    </a:lnTo>
                    <a:lnTo>
                      <a:pt x="4" y="4"/>
                    </a:lnTo>
                    <a:lnTo>
                      <a:pt x="4" y="0"/>
                    </a:lnTo>
                    <a:lnTo>
                      <a:pt x="8" y="0"/>
                    </a:lnTo>
                    <a:lnTo>
                      <a:pt x="8" y="4"/>
                    </a:lnTo>
                    <a:lnTo>
                      <a:pt x="4"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761" name="Freeform 2697"/>
              <p:cNvSpPr>
                <a:spLocks/>
              </p:cNvSpPr>
              <p:nvPr/>
            </p:nvSpPr>
            <p:spPr bwMode="auto">
              <a:xfrm>
                <a:off x="5491163" y="2027238"/>
                <a:ext cx="11112" cy="0"/>
              </a:xfrm>
              <a:custGeom>
                <a:avLst/>
                <a:gdLst>
                  <a:gd name="T0" fmla="*/ 6350 w 7"/>
                  <a:gd name="T1" fmla="*/ 0 w 7"/>
                  <a:gd name="T2" fmla="*/ 6350 w 7"/>
                  <a:gd name="T3" fmla="*/ 11112 w 7"/>
                  <a:gd name="T4" fmla="*/ 6350 w 7"/>
                  <a:gd name="T5" fmla="*/ 0 60000 65536"/>
                  <a:gd name="T6" fmla="*/ 0 60000 65536"/>
                  <a:gd name="T7" fmla="*/ 0 60000 65536"/>
                  <a:gd name="T8" fmla="*/ 0 60000 65536"/>
                  <a:gd name="T9" fmla="*/ 0 60000 65536"/>
                </a:gdLst>
                <a:ahLst/>
                <a:cxnLst>
                  <a:cxn ang="T5">
                    <a:pos x="T0" y="0"/>
                  </a:cxn>
                  <a:cxn ang="T6">
                    <a:pos x="T1" y="0"/>
                  </a:cxn>
                  <a:cxn ang="T7">
                    <a:pos x="T2" y="0"/>
                  </a:cxn>
                  <a:cxn ang="T8">
                    <a:pos x="T3" y="0"/>
                  </a:cxn>
                  <a:cxn ang="T9">
                    <a:pos x="T4" y="0"/>
                  </a:cxn>
                </a:cxnLst>
                <a:rect l="0" t="0" r="r" b="b"/>
                <a:pathLst>
                  <a:path w="7">
                    <a:moveTo>
                      <a:pt x="4" y="0"/>
                    </a:moveTo>
                    <a:lnTo>
                      <a:pt x="0" y="0"/>
                    </a:lnTo>
                    <a:lnTo>
                      <a:pt x="4" y="0"/>
                    </a:lnTo>
                    <a:lnTo>
                      <a:pt x="7" y="0"/>
                    </a:lnTo>
                    <a:lnTo>
                      <a:pt x="4"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762" name="Freeform 2698"/>
              <p:cNvSpPr>
                <a:spLocks/>
              </p:cNvSpPr>
              <p:nvPr/>
            </p:nvSpPr>
            <p:spPr bwMode="auto">
              <a:xfrm>
                <a:off x="5437188" y="1752600"/>
                <a:ext cx="12700" cy="0"/>
              </a:xfrm>
              <a:custGeom>
                <a:avLst/>
                <a:gdLst>
                  <a:gd name="T0" fmla="*/ 12700 w 8"/>
                  <a:gd name="T1" fmla="*/ 6350 w 8"/>
                  <a:gd name="T2" fmla="*/ 0 w 8"/>
                  <a:gd name="T3" fmla="*/ 6350 w 8"/>
                  <a:gd name="T4" fmla="*/ 12700 w 8"/>
                  <a:gd name="T5" fmla="*/ 0 60000 65536"/>
                  <a:gd name="T6" fmla="*/ 0 60000 65536"/>
                  <a:gd name="T7" fmla="*/ 0 60000 65536"/>
                  <a:gd name="T8" fmla="*/ 0 60000 65536"/>
                  <a:gd name="T9" fmla="*/ 0 60000 65536"/>
                </a:gdLst>
                <a:ahLst/>
                <a:cxnLst>
                  <a:cxn ang="T5">
                    <a:pos x="T0" y="0"/>
                  </a:cxn>
                  <a:cxn ang="T6">
                    <a:pos x="T1" y="0"/>
                  </a:cxn>
                  <a:cxn ang="T7">
                    <a:pos x="T2" y="0"/>
                  </a:cxn>
                  <a:cxn ang="T8">
                    <a:pos x="T3" y="0"/>
                  </a:cxn>
                  <a:cxn ang="T9">
                    <a:pos x="T4" y="0"/>
                  </a:cxn>
                </a:cxnLst>
                <a:rect l="0" t="0" r="r" b="b"/>
                <a:pathLst>
                  <a:path w="8">
                    <a:moveTo>
                      <a:pt x="8" y="0"/>
                    </a:moveTo>
                    <a:lnTo>
                      <a:pt x="4" y="0"/>
                    </a:lnTo>
                    <a:lnTo>
                      <a:pt x="0" y="0"/>
                    </a:lnTo>
                    <a:lnTo>
                      <a:pt x="4" y="0"/>
                    </a:lnTo>
                    <a:lnTo>
                      <a:pt x="8"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763" name="Rectangle 2699"/>
              <p:cNvSpPr>
                <a:spLocks noChangeArrowheads="1"/>
              </p:cNvSpPr>
              <p:nvPr/>
            </p:nvSpPr>
            <p:spPr bwMode="auto">
              <a:xfrm>
                <a:off x="3879850" y="2200275"/>
                <a:ext cx="6350" cy="6350"/>
              </a:xfrm>
              <a:prstGeom prst="rect">
                <a:avLst/>
              </a:prstGeom>
              <a:noFill/>
              <a:ln w="635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764" name="Rectangle 2700"/>
              <p:cNvSpPr>
                <a:spLocks noChangeArrowheads="1"/>
              </p:cNvSpPr>
              <p:nvPr/>
            </p:nvSpPr>
            <p:spPr bwMode="auto">
              <a:xfrm>
                <a:off x="5372100" y="1728788"/>
                <a:ext cx="6350" cy="6350"/>
              </a:xfrm>
              <a:prstGeom prst="rect">
                <a:avLst/>
              </a:prstGeom>
              <a:noFill/>
              <a:ln w="635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765" name="Freeform 2701"/>
              <p:cNvSpPr>
                <a:spLocks/>
              </p:cNvSpPr>
              <p:nvPr/>
            </p:nvSpPr>
            <p:spPr bwMode="auto">
              <a:xfrm>
                <a:off x="4333875" y="1597025"/>
                <a:ext cx="11113" cy="0"/>
              </a:xfrm>
              <a:custGeom>
                <a:avLst/>
                <a:gdLst>
                  <a:gd name="T0" fmla="*/ 6350 w 7"/>
                  <a:gd name="T1" fmla="*/ 0 w 7"/>
                  <a:gd name="T2" fmla="*/ 6350 w 7"/>
                  <a:gd name="T3" fmla="*/ 11113 w 7"/>
                  <a:gd name="T4" fmla="*/ 6350 w 7"/>
                  <a:gd name="T5" fmla="*/ 0 60000 65536"/>
                  <a:gd name="T6" fmla="*/ 0 60000 65536"/>
                  <a:gd name="T7" fmla="*/ 0 60000 65536"/>
                  <a:gd name="T8" fmla="*/ 0 60000 65536"/>
                  <a:gd name="T9" fmla="*/ 0 60000 65536"/>
                </a:gdLst>
                <a:ahLst/>
                <a:cxnLst>
                  <a:cxn ang="T5">
                    <a:pos x="T0" y="0"/>
                  </a:cxn>
                  <a:cxn ang="T6">
                    <a:pos x="T1" y="0"/>
                  </a:cxn>
                  <a:cxn ang="T7">
                    <a:pos x="T2" y="0"/>
                  </a:cxn>
                  <a:cxn ang="T8">
                    <a:pos x="T3" y="0"/>
                  </a:cxn>
                  <a:cxn ang="T9">
                    <a:pos x="T4" y="0"/>
                  </a:cxn>
                </a:cxnLst>
                <a:rect l="0" t="0" r="r" b="b"/>
                <a:pathLst>
                  <a:path w="7">
                    <a:moveTo>
                      <a:pt x="4" y="0"/>
                    </a:moveTo>
                    <a:lnTo>
                      <a:pt x="0" y="0"/>
                    </a:lnTo>
                    <a:lnTo>
                      <a:pt x="4" y="0"/>
                    </a:lnTo>
                    <a:lnTo>
                      <a:pt x="7" y="0"/>
                    </a:lnTo>
                    <a:lnTo>
                      <a:pt x="4"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766" name="Freeform 2702"/>
              <p:cNvSpPr>
                <a:spLocks/>
              </p:cNvSpPr>
              <p:nvPr/>
            </p:nvSpPr>
            <p:spPr bwMode="auto">
              <a:xfrm>
                <a:off x="3552825" y="1692275"/>
                <a:ext cx="11113" cy="6350"/>
              </a:xfrm>
              <a:custGeom>
                <a:avLst/>
                <a:gdLst>
                  <a:gd name="T0" fmla="*/ 4763 w 7"/>
                  <a:gd name="T1" fmla="*/ 6350 h 4"/>
                  <a:gd name="T2" fmla="*/ 0 w 7"/>
                  <a:gd name="T3" fmla="*/ 6350 h 4"/>
                  <a:gd name="T4" fmla="*/ 4763 w 7"/>
                  <a:gd name="T5" fmla="*/ 6350 h 4"/>
                  <a:gd name="T6" fmla="*/ 4763 w 7"/>
                  <a:gd name="T7" fmla="*/ 0 h 4"/>
                  <a:gd name="T8" fmla="*/ 11113 w 7"/>
                  <a:gd name="T9" fmla="*/ 6350 h 4"/>
                  <a:gd name="T10" fmla="*/ 4763 w 7"/>
                  <a:gd name="T11" fmla="*/ 6350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 h="4">
                    <a:moveTo>
                      <a:pt x="3" y="4"/>
                    </a:moveTo>
                    <a:lnTo>
                      <a:pt x="0" y="4"/>
                    </a:lnTo>
                    <a:lnTo>
                      <a:pt x="3" y="4"/>
                    </a:lnTo>
                    <a:lnTo>
                      <a:pt x="3" y="0"/>
                    </a:lnTo>
                    <a:lnTo>
                      <a:pt x="7" y="4"/>
                    </a:lnTo>
                    <a:lnTo>
                      <a:pt x="3"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767" name="Freeform 2703"/>
              <p:cNvSpPr>
                <a:spLocks/>
              </p:cNvSpPr>
              <p:nvPr/>
            </p:nvSpPr>
            <p:spPr bwMode="auto">
              <a:xfrm>
                <a:off x="3916363" y="2176463"/>
                <a:ext cx="0" cy="6350"/>
              </a:xfrm>
              <a:custGeom>
                <a:avLst/>
                <a:gdLst>
                  <a:gd name="T0" fmla="*/ 6350 h 4"/>
                  <a:gd name="T1" fmla="*/ 0 h 4"/>
                  <a:gd name="T2" fmla="*/ 6350 h 4"/>
                  <a:gd name="T3" fmla="*/ 0 60000 65536"/>
                  <a:gd name="T4" fmla="*/ 0 60000 65536"/>
                  <a:gd name="T5" fmla="*/ 0 60000 65536"/>
                </a:gdLst>
                <a:ahLst/>
                <a:cxnLst>
                  <a:cxn ang="T3">
                    <a:pos x="0" y="T0"/>
                  </a:cxn>
                  <a:cxn ang="T4">
                    <a:pos x="0" y="T1"/>
                  </a:cxn>
                  <a:cxn ang="T5">
                    <a:pos x="0" y="T2"/>
                  </a:cxn>
                </a:cxnLst>
                <a:rect l="0" t="0" r="r" b="b"/>
                <a:pathLst>
                  <a:path h="4">
                    <a:moveTo>
                      <a:pt x="0" y="4"/>
                    </a:moveTo>
                    <a:lnTo>
                      <a:pt x="0" y="0"/>
                    </a:lnTo>
                    <a:lnTo>
                      <a:pt x="0"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768" name="Rectangle 2704"/>
              <p:cNvSpPr>
                <a:spLocks noChangeArrowheads="1"/>
              </p:cNvSpPr>
              <p:nvPr/>
            </p:nvSpPr>
            <p:spPr bwMode="auto">
              <a:xfrm>
                <a:off x="5032375" y="1936750"/>
                <a:ext cx="4763" cy="6350"/>
              </a:xfrm>
              <a:prstGeom prst="rect">
                <a:avLst/>
              </a:prstGeom>
              <a:noFill/>
              <a:ln w="635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769" name="Freeform 2705"/>
              <p:cNvSpPr>
                <a:spLocks/>
              </p:cNvSpPr>
              <p:nvPr/>
            </p:nvSpPr>
            <p:spPr bwMode="auto">
              <a:xfrm>
                <a:off x="5491163" y="1990725"/>
                <a:ext cx="6350" cy="0"/>
              </a:xfrm>
              <a:custGeom>
                <a:avLst/>
                <a:gdLst>
                  <a:gd name="T0" fmla="*/ 0 w 4"/>
                  <a:gd name="T1" fmla="*/ 6350 w 4"/>
                  <a:gd name="T2" fmla="*/ 0 w 4"/>
                  <a:gd name="T3" fmla="*/ 0 60000 65536"/>
                  <a:gd name="T4" fmla="*/ 0 60000 65536"/>
                  <a:gd name="T5" fmla="*/ 0 60000 65536"/>
                </a:gdLst>
                <a:ahLst/>
                <a:cxnLst>
                  <a:cxn ang="T3">
                    <a:pos x="T0" y="0"/>
                  </a:cxn>
                  <a:cxn ang="T4">
                    <a:pos x="T1" y="0"/>
                  </a:cxn>
                  <a:cxn ang="T5">
                    <a:pos x="T2" y="0"/>
                  </a:cxn>
                </a:cxnLst>
                <a:rect l="0" t="0" r="r" b="b"/>
                <a:pathLst>
                  <a:path w="4">
                    <a:moveTo>
                      <a:pt x="0" y="0"/>
                    </a:moveTo>
                    <a:lnTo>
                      <a:pt x="4" y="0"/>
                    </a:lnTo>
                    <a:lnTo>
                      <a:pt x="0"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770" name="Freeform 2706"/>
              <p:cNvSpPr>
                <a:spLocks/>
              </p:cNvSpPr>
              <p:nvPr/>
            </p:nvSpPr>
            <p:spPr bwMode="auto">
              <a:xfrm>
                <a:off x="5430838" y="1936750"/>
                <a:ext cx="6350" cy="6350"/>
              </a:xfrm>
              <a:custGeom>
                <a:avLst/>
                <a:gdLst>
                  <a:gd name="T0" fmla="*/ 0 w 4"/>
                  <a:gd name="T1" fmla="*/ 6350 h 4"/>
                  <a:gd name="T2" fmla="*/ 0 w 4"/>
                  <a:gd name="T3" fmla="*/ 0 h 4"/>
                  <a:gd name="T4" fmla="*/ 6350 w 4"/>
                  <a:gd name="T5" fmla="*/ 0 h 4"/>
                  <a:gd name="T6" fmla="*/ 0 w 4"/>
                  <a:gd name="T7" fmla="*/ 6350 h 4"/>
                  <a:gd name="T8" fmla="*/ 6350 w 4"/>
                  <a:gd name="T9" fmla="*/ 6350 h 4"/>
                  <a:gd name="T10" fmla="*/ 0 w 4"/>
                  <a:gd name="T11" fmla="*/ 6350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 h="4">
                    <a:moveTo>
                      <a:pt x="0" y="4"/>
                    </a:moveTo>
                    <a:lnTo>
                      <a:pt x="0" y="0"/>
                    </a:lnTo>
                    <a:lnTo>
                      <a:pt x="4" y="0"/>
                    </a:lnTo>
                    <a:lnTo>
                      <a:pt x="0" y="4"/>
                    </a:lnTo>
                    <a:lnTo>
                      <a:pt x="4" y="4"/>
                    </a:lnTo>
                    <a:lnTo>
                      <a:pt x="0"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771" name="Freeform 2707"/>
              <p:cNvSpPr>
                <a:spLocks/>
              </p:cNvSpPr>
              <p:nvPr/>
            </p:nvSpPr>
            <p:spPr bwMode="auto">
              <a:xfrm>
                <a:off x="4787900" y="1716088"/>
                <a:ext cx="4763" cy="6350"/>
              </a:xfrm>
              <a:custGeom>
                <a:avLst/>
                <a:gdLst>
                  <a:gd name="T0" fmla="*/ 0 w 3"/>
                  <a:gd name="T1" fmla="*/ 6350 h 4"/>
                  <a:gd name="T2" fmla="*/ 0 w 3"/>
                  <a:gd name="T3" fmla="*/ 0 h 4"/>
                  <a:gd name="T4" fmla="*/ 4763 w 3"/>
                  <a:gd name="T5" fmla="*/ 0 h 4"/>
                  <a:gd name="T6" fmla="*/ 0 w 3"/>
                  <a:gd name="T7" fmla="*/ 0 h 4"/>
                  <a:gd name="T8" fmla="*/ 0 w 3"/>
                  <a:gd name="T9" fmla="*/ 6350 h 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 h="4">
                    <a:moveTo>
                      <a:pt x="0" y="4"/>
                    </a:moveTo>
                    <a:lnTo>
                      <a:pt x="0" y="0"/>
                    </a:lnTo>
                    <a:lnTo>
                      <a:pt x="3" y="0"/>
                    </a:lnTo>
                    <a:lnTo>
                      <a:pt x="0" y="0"/>
                    </a:lnTo>
                    <a:lnTo>
                      <a:pt x="0"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772" name="Freeform 2708"/>
              <p:cNvSpPr>
                <a:spLocks/>
              </p:cNvSpPr>
              <p:nvPr/>
            </p:nvSpPr>
            <p:spPr bwMode="auto">
              <a:xfrm>
                <a:off x="3797300" y="2105025"/>
                <a:ext cx="11113" cy="4763"/>
              </a:xfrm>
              <a:custGeom>
                <a:avLst/>
                <a:gdLst>
                  <a:gd name="T0" fmla="*/ 4763 w 7"/>
                  <a:gd name="T1" fmla="*/ 4763 h 3"/>
                  <a:gd name="T2" fmla="*/ 0 w 7"/>
                  <a:gd name="T3" fmla="*/ 4763 h 3"/>
                  <a:gd name="T4" fmla="*/ 0 w 7"/>
                  <a:gd name="T5" fmla="*/ 0 h 3"/>
                  <a:gd name="T6" fmla="*/ 4763 w 7"/>
                  <a:gd name="T7" fmla="*/ 0 h 3"/>
                  <a:gd name="T8" fmla="*/ 4763 w 7"/>
                  <a:gd name="T9" fmla="*/ 4763 h 3"/>
                  <a:gd name="T10" fmla="*/ 11113 w 7"/>
                  <a:gd name="T11" fmla="*/ 4763 h 3"/>
                  <a:gd name="T12" fmla="*/ 4763 w 7"/>
                  <a:gd name="T13" fmla="*/ 4763 h 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7" h="3">
                    <a:moveTo>
                      <a:pt x="3" y="3"/>
                    </a:moveTo>
                    <a:lnTo>
                      <a:pt x="0" y="3"/>
                    </a:lnTo>
                    <a:lnTo>
                      <a:pt x="0" y="0"/>
                    </a:lnTo>
                    <a:lnTo>
                      <a:pt x="3" y="0"/>
                    </a:lnTo>
                    <a:lnTo>
                      <a:pt x="3" y="3"/>
                    </a:lnTo>
                    <a:lnTo>
                      <a:pt x="7" y="3"/>
                    </a:lnTo>
                    <a:lnTo>
                      <a:pt x="3" y="3"/>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773" name="Freeform 2709"/>
              <p:cNvSpPr>
                <a:spLocks/>
              </p:cNvSpPr>
              <p:nvPr/>
            </p:nvSpPr>
            <p:spPr bwMode="auto">
              <a:xfrm>
                <a:off x="4954588" y="1776413"/>
                <a:ext cx="11112" cy="6350"/>
              </a:xfrm>
              <a:custGeom>
                <a:avLst/>
                <a:gdLst>
                  <a:gd name="T0" fmla="*/ 6350 w 7"/>
                  <a:gd name="T1" fmla="*/ 6350 h 4"/>
                  <a:gd name="T2" fmla="*/ 0 w 7"/>
                  <a:gd name="T3" fmla="*/ 6350 h 4"/>
                  <a:gd name="T4" fmla="*/ 0 w 7"/>
                  <a:gd name="T5" fmla="*/ 0 h 4"/>
                  <a:gd name="T6" fmla="*/ 0 w 7"/>
                  <a:gd name="T7" fmla="*/ 6350 h 4"/>
                  <a:gd name="T8" fmla="*/ 6350 w 7"/>
                  <a:gd name="T9" fmla="*/ 6350 h 4"/>
                  <a:gd name="T10" fmla="*/ 11112 w 7"/>
                  <a:gd name="T11" fmla="*/ 6350 h 4"/>
                  <a:gd name="T12" fmla="*/ 6350 w 7"/>
                  <a:gd name="T13" fmla="*/ 6350 h 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7" h="4">
                    <a:moveTo>
                      <a:pt x="4" y="4"/>
                    </a:moveTo>
                    <a:lnTo>
                      <a:pt x="0" y="4"/>
                    </a:lnTo>
                    <a:lnTo>
                      <a:pt x="0" y="0"/>
                    </a:lnTo>
                    <a:lnTo>
                      <a:pt x="0" y="4"/>
                    </a:lnTo>
                    <a:lnTo>
                      <a:pt x="4" y="4"/>
                    </a:lnTo>
                    <a:lnTo>
                      <a:pt x="7" y="4"/>
                    </a:lnTo>
                    <a:lnTo>
                      <a:pt x="4"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774" name="Freeform 2710"/>
              <p:cNvSpPr>
                <a:spLocks/>
              </p:cNvSpPr>
              <p:nvPr/>
            </p:nvSpPr>
            <p:spPr bwMode="auto">
              <a:xfrm>
                <a:off x="4513263" y="1543050"/>
                <a:ext cx="17462" cy="6350"/>
              </a:xfrm>
              <a:custGeom>
                <a:avLst/>
                <a:gdLst>
                  <a:gd name="T0" fmla="*/ 11112 w 11"/>
                  <a:gd name="T1" fmla="*/ 6350 h 4"/>
                  <a:gd name="T2" fmla="*/ 17462 w 11"/>
                  <a:gd name="T3" fmla="*/ 6350 h 4"/>
                  <a:gd name="T4" fmla="*/ 11112 w 11"/>
                  <a:gd name="T5" fmla="*/ 6350 h 4"/>
                  <a:gd name="T6" fmla="*/ 4762 w 11"/>
                  <a:gd name="T7" fmla="*/ 6350 h 4"/>
                  <a:gd name="T8" fmla="*/ 0 w 11"/>
                  <a:gd name="T9" fmla="*/ 6350 h 4"/>
                  <a:gd name="T10" fmla="*/ 4762 w 11"/>
                  <a:gd name="T11" fmla="*/ 6350 h 4"/>
                  <a:gd name="T12" fmla="*/ 11112 w 11"/>
                  <a:gd name="T13" fmla="*/ 6350 h 4"/>
                  <a:gd name="T14" fmla="*/ 11112 w 11"/>
                  <a:gd name="T15" fmla="*/ 0 h 4"/>
                  <a:gd name="T16" fmla="*/ 17462 w 11"/>
                  <a:gd name="T17" fmla="*/ 0 h 4"/>
                  <a:gd name="T18" fmla="*/ 17462 w 11"/>
                  <a:gd name="T19" fmla="*/ 6350 h 4"/>
                  <a:gd name="T20" fmla="*/ 11112 w 11"/>
                  <a:gd name="T21" fmla="*/ 6350 h 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1" h="4">
                    <a:moveTo>
                      <a:pt x="7" y="4"/>
                    </a:moveTo>
                    <a:lnTo>
                      <a:pt x="11" y="4"/>
                    </a:lnTo>
                    <a:lnTo>
                      <a:pt x="7" y="4"/>
                    </a:lnTo>
                    <a:lnTo>
                      <a:pt x="3" y="4"/>
                    </a:lnTo>
                    <a:lnTo>
                      <a:pt x="0" y="4"/>
                    </a:lnTo>
                    <a:lnTo>
                      <a:pt x="3" y="4"/>
                    </a:lnTo>
                    <a:lnTo>
                      <a:pt x="7" y="4"/>
                    </a:lnTo>
                    <a:lnTo>
                      <a:pt x="7" y="0"/>
                    </a:lnTo>
                    <a:lnTo>
                      <a:pt x="11" y="0"/>
                    </a:lnTo>
                    <a:lnTo>
                      <a:pt x="11" y="4"/>
                    </a:lnTo>
                    <a:lnTo>
                      <a:pt x="7"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775" name="Freeform 2711"/>
              <p:cNvSpPr>
                <a:spLocks/>
              </p:cNvSpPr>
              <p:nvPr/>
            </p:nvSpPr>
            <p:spPr bwMode="auto">
              <a:xfrm>
                <a:off x="5675313" y="2241550"/>
                <a:ext cx="6350" cy="12700"/>
              </a:xfrm>
              <a:custGeom>
                <a:avLst/>
                <a:gdLst>
                  <a:gd name="T0" fmla="*/ 0 w 4"/>
                  <a:gd name="T1" fmla="*/ 12700 h 8"/>
                  <a:gd name="T2" fmla="*/ 0 w 4"/>
                  <a:gd name="T3" fmla="*/ 6350 h 8"/>
                  <a:gd name="T4" fmla="*/ 6350 w 4"/>
                  <a:gd name="T5" fmla="*/ 6350 h 8"/>
                  <a:gd name="T6" fmla="*/ 6350 w 4"/>
                  <a:gd name="T7" fmla="*/ 0 h 8"/>
                  <a:gd name="T8" fmla="*/ 6350 w 4"/>
                  <a:gd name="T9" fmla="*/ 6350 h 8"/>
                  <a:gd name="T10" fmla="*/ 6350 w 4"/>
                  <a:gd name="T11" fmla="*/ 12700 h 8"/>
                  <a:gd name="T12" fmla="*/ 0 w 4"/>
                  <a:gd name="T13" fmla="*/ 12700 h 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 h="8">
                    <a:moveTo>
                      <a:pt x="0" y="8"/>
                    </a:moveTo>
                    <a:lnTo>
                      <a:pt x="0" y="4"/>
                    </a:lnTo>
                    <a:lnTo>
                      <a:pt x="4" y="4"/>
                    </a:lnTo>
                    <a:lnTo>
                      <a:pt x="4" y="0"/>
                    </a:lnTo>
                    <a:lnTo>
                      <a:pt x="4" y="4"/>
                    </a:lnTo>
                    <a:lnTo>
                      <a:pt x="4" y="8"/>
                    </a:lnTo>
                    <a:lnTo>
                      <a:pt x="0" y="8"/>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776" name="Freeform 2712"/>
              <p:cNvSpPr>
                <a:spLocks/>
              </p:cNvSpPr>
              <p:nvPr/>
            </p:nvSpPr>
            <p:spPr bwMode="auto">
              <a:xfrm>
                <a:off x="5365750" y="2312988"/>
                <a:ext cx="0" cy="6350"/>
              </a:xfrm>
              <a:custGeom>
                <a:avLst/>
                <a:gdLst>
                  <a:gd name="T0" fmla="*/ 6350 h 4"/>
                  <a:gd name="T1" fmla="*/ 0 h 4"/>
                  <a:gd name="T2" fmla="*/ 6350 h 4"/>
                  <a:gd name="T3" fmla="*/ 0 60000 65536"/>
                  <a:gd name="T4" fmla="*/ 0 60000 65536"/>
                  <a:gd name="T5" fmla="*/ 0 60000 65536"/>
                </a:gdLst>
                <a:ahLst/>
                <a:cxnLst>
                  <a:cxn ang="T3">
                    <a:pos x="0" y="T0"/>
                  </a:cxn>
                  <a:cxn ang="T4">
                    <a:pos x="0" y="T1"/>
                  </a:cxn>
                  <a:cxn ang="T5">
                    <a:pos x="0" y="T2"/>
                  </a:cxn>
                </a:cxnLst>
                <a:rect l="0" t="0" r="r" b="b"/>
                <a:pathLst>
                  <a:path h="4">
                    <a:moveTo>
                      <a:pt x="0" y="4"/>
                    </a:moveTo>
                    <a:lnTo>
                      <a:pt x="0" y="0"/>
                    </a:lnTo>
                    <a:lnTo>
                      <a:pt x="0"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777" name="Freeform 2713"/>
              <p:cNvSpPr>
                <a:spLocks/>
              </p:cNvSpPr>
              <p:nvPr/>
            </p:nvSpPr>
            <p:spPr bwMode="auto">
              <a:xfrm>
                <a:off x="5168900" y="1465263"/>
                <a:ext cx="12700" cy="6350"/>
              </a:xfrm>
              <a:custGeom>
                <a:avLst/>
                <a:gdLst>
                  <a:gd name="T0" fmla="*/ 6350 w 8"/>
                  <a:gd name="T1" fmla="*/ 6350 h 4"/>
                  <a:gd name="T2" fmla="*/ 0 w 8"/>
                  <a:gd name="T3" fmla="*/ 6350 h 4"/>
                  <a:gd name="T4" fmla="*/ 0 w 8"/>
                  <a:gd name="T5" fmla="*/ 0 h 4"/>
                  <a:gd name="T6" fmla="*/ 6350 w 8"/>
                  <a:gd name="T7" fmla="*/ 0 h 4"/>
                  <a:gd name="T8" fmla="*/ 12700 w 8"/>
                  <a:gd name="T9" fmla="*/ 0 h 4"/>
                  <a:gd name="T10" fmla="*/ 12700 w 8"/>
                  <a:gd name="T11" fmla="*/ 6350 h 4"/>
                  <a:gd name="T12" fmla="*/ 6350 w 8"/>
                  <a:gd name="T13" fmla="*/ 6350 h 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8" h="4">
                    <a:moveTo>
                      <a:pt x="4" y="4"/>
                    </a:moveTo>
                    <a:lnTo>
                      <a:pt x="0" y="4"/>
                    </a:lnTo>
                    <a:lnTo>
                      <a:pt x="0" y="0"/>
                    </a:lnTo>
                    <a:lnTo>
                      <a:pt x="4" y="0"/>
                    </a:lnTo>
                    <a:lnTo>
                      <a:pt x="8" y="0"/>
                    </a:lnTo>
                    <a:lnTo>
                      <a:pt x="8" y="4"/>
                    </a:lnTo>
                    <a:lnTo>
                      <a:pt x="4"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778" name="Freeform 2714"/>
              <p:cNvSpPr>
                <a:spLocks/>
              </p:cNvSpPr>
              <p:nvPr/>
            </p:nvSpPr>
            <p:spPr bwMode="auto">
              <a:xfrm>
                <a:off x="4333875" y="1746250"/>
                <a:ext cx="6350" cy="6350"/>
              </a:xfrm>
              <a:custGeom>
                <a:avLst/>
                <a:gdLst>
                  <a:gd name="T0" fmla="*/ 6350 w 4"/>
                  <a:gd name="T1" fmla="*/ 6350 h 4"/>
                  <a:gd name="T2" fmla="*/ 0 w 4"/>
                  <a:gd name="T3" fmla="*/ 6350 h 4"/>
                  <a:gd name="T4" fmla="*/ 6350 w 4"/>
                  <a:gd name="T5" fmla="*/ 6350 h 4"/>
                  <a:gd name="T6" fmla="*/ 6350 w 4"/>
                  <a:gd name="T7" fmla="*/ 0 h 4"/>
                  <a:gd name="T8" fmla="*/ 6350 w 4"/>
                  <a:gd name="T9" fmla="*/ 6350 h 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 h="4">
                    <a:moveTo>
                      <a:pt x="4" y="4"/>
                    </a:moveTo>
                    <a:lnTo>
                      <a:pt x="0" y="4"/>
                    </a:lnTo>
                    <a:lnTo>
                      <a:pt x="4" y="4"/>
                    </a:lnTo>
                    <a:lnTo>
                      <a:pt x="4" y="0"/>
                    </a:lnTo>
                    <a:lnTo>
                      <a:pt x="4"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779" name="Freeform 2715"/>
              <p:cNvSpPr>
                <a:spLocks/>
              </p:cNvSpPr>
              <p:nvPr/>
            </p:nvSpPr>
            <p:spPr bwMode="auto">
              <a:xfrm>
                <a:off x="4745038" y="1685925"/>
                <a:ext cx="6350" cy="6350"/>
              </a:xfrm>
              <a:custGeom>
                <a:avLst/>
                <a:gdLst>
                  <a:gd name="T0" fmla="*/ 0 w 4"/>
                  <a:gd name="T1" fmla="*/ 6350 h 4"/>
                  <a:gd name="T2" fmla="*/ 6350 w 4"/>
                  <a:gd name="T3" fmla="*/ 6350 h 4"/>
                  <a:gd name="T4" fmla="*/ 6350 w 4"/>
                  <a:gd name="T5" fmla="*/ 0 h 4"/>
                  <a:gd name="T6" fmla="*/ 6350 w 4"/>
                  <a:gd name="T7" fmla="*/ 6350 h 4"/>
                  <a:gd name="T8" fmla="*/ 0 w 4"/>
                  <a:gd name="T9" fmla="*/ 6350 h 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 h="4">
                    <a:moveTo>
                      <a:pt x="0" y="4"/>
                    </a:moveTo>
                    <a:lnTo>
                      <a:pt x="4" y="4"/>
                    </a:lnTo>
                    <a:lnTo>
                      <a:pt x="4" y="0"/>
                    </a:lnTo>
                    <a:lnTo>
                      <a:pt x="4" y="4"/>
                    </a:lnTo>
                    <a:lnTo>
                      <a:pt x="0"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780" name="Freeform 2716"/>
              <p:cNvSpPr>
                <a:spLocks/>
              </p:cNvSpPr>
              <p:nvPr/>
            </p:nvSpPr>
            <p:spPr bwMode="auto">
              <a:xfrm>
                <a:off x="5437188" y="1746250"/>
                <a:ext cx="6350" cy="0"/>
              </a:xfrm>
              <a:custGeom>
                <a:avLst/>
                <a:gdLst>
                  <a:gd name="T0" fmla="*/ 0 w 4"/>
                  <a:gd name="T1" fmla="*/ 6350 w 4"/>
                  <a:gd name="T2" fmla="*/ 0 w 4"/>
                  <a:gd name="T3" fmla="*/ 0 60000 65536"/>
                  <a:gd name="T4" fmla="*/ 0 60000 65536"/>
                  <a:gd name="T5" fmla="*/ 0 60000 65536"/>
                </a:gdLst>
                <a:ahLst/>
                <a:cxnLst>
                  <a:cxn ang="T3">
                    <a:pos x="T0" y="0"/>
                  </a:cxn>
                  <a:cxn ang="T4">
                    <a:pos x="T1" y="0"/>
                  </a:cxn>
                  <a:cxn ang="T5">
                    <a:pos x="T2" y="0"/>
                  </a:cxn>
                </a:cxnLst>
                <a:rect l="0" t="0" r="r" b="b"/>
                <a:pathLst>
                  <a:path w="4">
                    <a:moveTo>
                      <a:pt x="0" y="0"/>
                    </a:moveTo>
                    <a:lnTo>
                      <a:pt x="4" y="0"/>
                    </a:lnTo>
                    <a:lnTo>
                      <a:pt x="0"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781" name="Freeform 2717"/>
              <p:cNvSpPr>
                <a:spLocks/>
              </p:cNvSpPr>
              <p:nvPr/>
            </p:nvSpPr>
            <p:spPr bwMode="auto">
              <a:xfrm>
                <a:off x="5484813" y="1990725"/>
                <a:ext cx="6350" cy="0"/>
              </a:xfrm>
              <a:custGeom>
                <a:avLst/>
                <a:gdLst>
                  <a:gd name="T0" fmla="*/ 0 w 4"/>
                  <a:gd name="T1" fmla="*/ 6350 w 4"/>
                  <a:gd name="T2" fmla="*/ 0 w 4"/>
                  <a:gd name="T3" fmla="*/ 0 60000 65536"/>
                  <a:gd name="T4" fmla="*/ 0 60000 65536"/>
                  <a:gd name="T5" fmla="*/ 0 60000 65536"/>
                </a:gdLst>
                <a:ahLst/>
                <a:cxnLst>
                  <a:cxn ang="T3">
                    <a:pos x="T0" y="0"/>
                  </a:cxn>
                  <a:cxn ang="T4">
                    <a:pos x="T1" y="0"/>
                  </a:cxn>
                  <a:cxn ang="T5">
                    <a:pos x="T2" y="0"/>
                  </a:cxn>
                </a:cxnLst>
                <a:rect l="0" t="0" r="r" b="b"/>
                <a:pathLst>
                  <a:path w="4">
                    <a:moveTo>
                      <a:pt x="0" y="0"/>
                    </a:moveTo>
                    <a:lnTo>
                      <a:pt x="4" y="0"/>
                    </a:lnTo>
                    <a:lnTo>
                      <a:pt x="0"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782" name="Freeform 2718"/>
              <p:cNvSpPr>
                <a:spLocks/>
              </p:cNvSpPr>
              <p:nvPr/>
            </p:nvSpPr>
            <p:spPr bwMode="auto">
              <a:xfrm>
                <a:off x="3760788" y="2133600"/>
                <a:ext cx="0" cy="6350"/>
              </a:xfrm>
              <a:custGeom>
                <a:avLst/>
                <a:gdLst>
                  <a:gd name="T0" fmla="*/ 6350 h 4"/>
                  <a:gd name="T1" fmla="*/ 0 h 4"/>
                  <a:gd name="T2" fmla="*/ 6350 h 4"/>
                  <a:gd name="T3" fmla="*/ 0 60000 65536"/>
                  <a:gd name="T4" fmla="*/ 0 60000 65536"/>
                  <a:gd name="T5" fmla="*/ 0 60000 65536"/>
                </a:gdLst>
                <a:ahLst/>
                <a:cxnLst>
                  <a:cxn ang="T3">
                    <a:pos x="0" y="T0"/>
                  </a:cxn>
                  <a:cxn ang="T4">
                    <a:pos x="0" y="T1"/>
                  </a:cxn>
                  <a:cxn ang="T5">
                    <a:pos x="0" y="T2"/>
                  </a:cxn>
                </a:cxnLst>
                <a:rect l="0" t="0" r="r" b="b"/>
                <a:pathLst>
                  <a:path h="4">
                    <a:moveTo>
                      <a:pt x="0" y="4"/>
                    </a:moveTo>
                    <a:lnTo>
                      <a:pt x="0" y="0"/>
                    </a:lnTo>
                    <a:lnTo>
                      <a:pt x="0"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783" name="Freeform 2719"/>
              <p:cNvSpPr>
                <a:spLocks/>
              </p:cNvSpPr>
              <p:nvPr/>
            </p:nvSpPr>
            <p:spPr bwMode="auto">
              <a:xfrm>
                <a:off x="3832225" y="2128838"/>
                <a:ext cx="0" cy="4762"/>
              </a:xfrm>
              <a:custGeom>
                <a:avLst/>
                <a:gdLst>
                  <a:gd name="T0" fmla="*/ 4762 h 3"/>
                  <a:gd name="T1" fmla="*/ 0 h 3"/>
                  <a:gd name="T2" fmla="*/ 4762 h 3"/>
                  <a:gd name="T3" fmla="*/ 0 60000 65536"/>
                  <a:gd name="T4" fmla="*/ 0 60000 65536"/>
                  <a:gd name="T5" fmla="*/ 0 60000 65536"/>
                </a:gdLst>
                <a:ahLst/>
                <a:cxnLst>
                  <a:cxn ang="T3">
                    <a:pos x="0" y="T0"/>
                  </a:cxn>
                  <a:cxn ang="T4">
                    <a:pos x="0" y="T1"/>
                  </a:cxn>
                  <a:cxn ang="T5">
                    <a:pos x="0" y="T2"/>
                  </a:cxn>
                </a:cxnLst>
                <a:rect l="0" t="0" r="r" b="b"/>
                <a:pathLst>
                  <a:path h="3">
                    <a:moveTo>
                      <a:pt x="0" y="3"/>
                    </a:moveTo>
                    <a:lnTo>
                      <a:pt x="0" y="0"/>
                    </a:lnTo>
                    <a:lnTo>
                      <a:pt x="0" y="3"/>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784" name="Freeform 2720"/>
              <p:cNvSpPr>
                <a:spLocks/>
              </p:cNvSpPr>
              <p:nvPr/>
            </p:nvSpPr>
            <p:spPr bwMode="auto">
              <a:xfrm>
                <a:off x="5324475" y="1716088"/>
                <a:ext cx="17463" cy="0"/>
              </a:xfrm>
              <a:custGeom>
                <a:avLst/>
                <a:gdLst>
                  <a:gd name="T0" fmla="*/ 17463 w 11"/>
                  <a:gd name="T1" fmla="*/ 11113 w 11"/>
                  <a:gd name="T2" fmla="*/ 4763 w 11"/>
                  <a:gd name="T3" fmla="*/ 0 w 11"/>
                  <a:gd name="T4" fmla="*/ 4763 w 11"/>
                  <a:gd name="T5" fmla="*/ 11113 w 11"/>
                  <a:gd name="T6" fmla="*/ 17463 w 11"/>
                  <a:gd name="T7" fmla="*/ 0 60000 65536"/>
                  <a:gd name="T8" fmla="*/ 0 60000 65536"/>
                  <a:gd name="T9" fmla="*/ 0 60000 65536"/>
                  <a:gd name="T10" fmla="*/ 0 60000 65536"/>
                  <a:gd name="T11" fmla="*/ 0 60000 65536"/>
                  <a:gd name="T12" fmla="*/ 0 60000 65536"/>
                  <a:gd name="T13" fmla="*/ 0 60000 65536"/>
                </a:gdLst>
                <a:ahLst/>
                <a:cxnLst>
                  <a:cxn ang="T7">
                    <a:pos x="T0" y="0"/>
                  </a:cxn>
                  <a:cxn ang="T8">
                    <a:pos x="T1" y="0"/>
                  </a:cxn>
                  <a:cxn ang="T9">
                    <a:pos x="T2" y="0"/>
                  </a:cxn>
                  <a:cxn ang="T10">
                    <a:pos x="T3" y="0"/>
                  </a:cxn>
                  <a:cxn ang="T11">
                    <a:pos x="T4" y="0"/>
                  </a:cxn>
                  <a:cxn ang="T12">
                    <a:pos x="T5" y="0"/>
                  </a:cxn>
                  <a:cxn ang="T13">
                    <a:pos x="T6" y="0"/>
                  </a:cxn>
                </a:cxnLst>
                <a:rect l="0" t="0" r="r" b="b"/>
                <a:pathLst>
                  <a:path w="11">
                    <a:moveTo>
                      <a:pt x="11" y="0"/>
                    </a:moveTo>
                    <a:lnTo>
                      <a:pt x="7" y="0"/>
                    </a:lnTo>
                    <a:lnTo>
                      <a:pt x="3" y="0"/>
                    </a:lnTo>
                    <a:lnTo>
                      <a:pt x="0" y="0"/>
                    </a:lnTo>
                    <a:lnTo>
                      <a:pt x="3" y="0"/>
                    </a:lnTo>
                    <a:lnTo>
                      <a:pt x="7" y="0"/>
                    </a:lnTo>
                    <a:lnTo>
                      <a:pt x="11"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785" name="Freeform 2721"/>
              <p:cNvSpPr>
                <a:spLocks/>
              </p:cNvSpPr>
              <p:nvPr/>
            </p:nvSpPr>
            <p:spPr bwMode="auto">
              <a:xfrm>
                <a:off x="4965700" y="1692275"/>
                <a:ext cx="6350" cy="0"/>
              </a:xfrm>
              <a:custGeom>
                <a:avLst/>
                <a:gdLst>
                  <a:gd name="T0" fmla="*/ 6350 w 4"/>
                  <a:gd name="T1" fmla="*/ 0 w 4"/>
                  <a:gd name="T2" fmla="*/ 6350 w 4"/>
                  <a:gd name="T3" fmla="*/ 0 60000 65536"/>
                  <a:gd name="T4" fmla="*/ 0 60000 65536"/>
                  <a:gd name="T5" fmla="*/ 0 60000 65536"/>
                </a:gdLst>
                <a:ahLst/>
                <a:cxnLst>
                  <a:cxn ang="T3">
                    <a:pos x="T0" y="0"/>
                  </a:cxn>
                  <a:cxn ang="T4">
                    <a:pos x="T1" y="0"/>
                  </a:cxn>
                  <a:cxn ang="T5">
                    <a:pos x="T2" y="0"/>
                  </a:cxn>
                </a:cxnLst>
                <a:rect l="0" t="0" r="r" b="b"/>
                <a:pathLst>
                  <a:path w="4">
                    <a:moveTo>
                      <a:pt x="4" y="0"/>
                    </a:moveTo>
                    <a:lnTo>
                      <a:pt x="0" y="0"/>
                    </a:lnTo>
                    <a:lnTo>
                      <a:pt x="4"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786" name="Freeform 2722"/>
              <p:cNvSpPr>
                <a:spLocks/>
              </p:cNvSpPr>
              <p:nvPr/>
            </p:nvSpPr>
            <p:spPr bwMode="auto">
              <a:xfrm>
                <a:off x="5407025" y="1830388"/>
                <a:ext cx="6350" cy="0"/>
              </a:xfrm>
              <a:custGeom>
                <a:avLst/>
                <a:gdLst>
                  <a:gd name="T0" fmla="*/ 6350 w 4"/>
                  <a:gd name="T1" fmla="*/ 0 w 4"/>
                  <a:gd name="T2" fmla="*/ 6350 w 4"/>
                  <a:gd name="T3" fmla="*/ 0 60000 65536"/>
                  <a:gd name="T4" fmla="*/ 0 60000 65536"/>
                  <a:gd name="T5" fmla="*/ 0 60000 65536"/>
                </a:gdLst>
                <a:ahLst/>
                <a:cxnLst>
                  <a:cxn ang="T3">
                    <a:pos x="T0" y="0"/>
                  </a:cxn>
                  <a:cxn ang="T4">
                    <a:pos x="T1" y="0"/>
                  </a:cxn>
                  <a:cxn ang="T5">
                    <a:pos x="T2" y="0"/>
                  </a:cxn>
                </a:cxnLst>
                <a:rect l="0" t="0" r="r" b="b"/>
                <a:pathLst>
                  <a:path w="4">
                    <a:moveTo>
                      <a:pt x="4" y="0"/>
                    </a:moveTo>
                    <a:lnTo>
                      <a:pt x="0" y="0"/>
                    </a:lnTo>
                    <a:lnTo>
                      <a:pt x="4"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787" name="Freeform 2723"/>
              <p:cNvSpPr>
                <a:spLocks/>
              </p:cNvSpPr>
              <p:nvPr/>
            </p:nvSpPr>
            <p:spPr bwMode="auto">
              <a:xfrm>
                <a:off x="3832225" y="2133600"/>
                <a:ext cx="6350" cy="0"/>
              </a:xfrm>
              <a:custGeom>
                <a:avLst/>
                <a:gdLst>
                  <a:gd name="T0" fmla="*/ 6350 w 4"/>
                  <a:gd name="T1" fmla="*/ 0 w 4"/>
                  <a:gd name="T2" fmla="*/ 6350 w 4"/>
                  <a:gd name="T3" fmla="*/ 0 60000 65536"/>
                  <a:gd name="T4" fmla="*/ 0 60000 65536"/>
                  <a:gd name="T5" fmla="*/ 0 60000 65536"/>
                </a:gdLst>
                <a:ahLst/>
                <a:cxnLst>
                  <a:cxn ang="T3">
                    <a:pos x="T0" y="0"/>
                  </a:cxn>
                  <a:cxn ang="T4">
                    <a:pos x="T1" y="0"/>
                  </a:cxn>
                  <a:cxn ang="T5">
                    <a:pos x="T2" y="0"/>
                  </a:cxn>
                </a:cxnLst>
                <a:rect l="0" t="0" r="r" b="b"/>
                <a:pathLst>
                  <a:path w="4">
                    <a:moveTo>
                      <a:pt x="4" y="0"/>
                    </a:moveTo>
                    <a:lnTo>
                      <a:pt x="0" y="0"/>
                    </a:lnTo>
                    <a:lnTo>
                      <a:pt x="4"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788" name="Freeform 2724"/>
              <p:cNvSpPr>
                <a:spLocks/>
              </p:cNvSpPr>
              <p:nvPr/>
            </p:nvSpPr>
            <p:spPr bwMode="auto">
              <a:xfrm>
                <a:off x="3832225" y="2116138"/>
                <a:ext cx="0" cy="6350"/>
              </a:xfrm>
              <a:custGeom>
                <a:avLst/>
                <a:gdLst>
                  <a:gd name="T0" fmla="*/ 6350 h 4"/>
                  <a:gd name="T1" fmla="*/ 0 h 4"/>
                  <a:gd name="T2" fmla="*/ 6350 h 4"/>
                  <a:gd name="T3" fmla="*/ 0 60000 65536"/>
                  <a:gd name="T4" fmla="*/ 0 60000 65536"/>
                  <a:gd name="T5" fmla="*/ 0 60000 65536"/>
                </a:gdLst>
                <a:ahLst/>
                <a:cxnLst>
                  <a:cxn ang="T3">
                    <a:pos x="0" y="T0"/>
                  </a:cxn>
                  <a:cxn ang="T4">
                    <a:pos x="0" y="T1"/>
                  </a:cxn>
                  <a:cxn ang="T5">
                    <a:pos x="0" y="T2"/>
                  </a:cxn>
                </a:cxnLst>
                <a:rect l="0" t="0" r="r" b="b"/>
                <a:pathLst>
                  <a:path h="4">
                    <a:moveTo>
                      <a:pt x="0" y="4"/>
                    </a:moveTo>
                    <a:lnTo>
                      <a:pt x="0" y="0"/>
                    </a:lnTo>
                    <a:lnTo>
                      <a:pt x="0"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789" name="Freeform 2725"/>
              <p:cNvSpPr>
                <a:spLocks/>
              </p:cNvSpPr>
              <p:nvPr/>
            </p:nvSpPr>
            <p:spPr bwMode="auto">
              <a:xfrm>
                <a:off x="3862388" y="2163763"/>
                <a:ext cx="12700" cy="0"/>
              </a:xfrm>
              <a:custGeom>
                <a:avLst/>
                <a:gdLst>
                  <a:gd name="T0" fmla="*/ 6350 w 8"/>
                  <a:gd name="T1" fmla="*/ 0 w 8"/>
                  <a:gd name="T2" fmla="*/ 6350 w 8"/>
                  <a:gd name="T3" fmla="*/ 12700 w 8"/>
                  <a:gd name="T4" fmla="*/ 6350 w 8"/>
                  <a:gd name="T5" fmla="*/ 0 60000 65536"/>
                  <a:gd name="T6" fmla="*/ 0 60000 65536"/>
                  <a:gd name="T7" fmla="*/ 0 60000 65536"/>
                  <a:gd name="T8" fmla="*/ 0 60000 65536"/>
                  <a:gd name="T9" fmla="*/ 0 60000 65536"/>
                </a:gdLst>
                <a:ahLst/>
                <a:cxnLst>
                  <a:cxn ang="T5">
                    <a:pos x="T0" y="0"/>
                  </a:cxn>
                  <a:cxn ang="T6">
                    <a:pos x="T1" y="0"/>
                  </a:cxn>
                  <a:cxn ang="T7">
                    <a:pos x="T2" y="0"/>
                  </a:cxn>
                  <a:cxn ang="T8">
                    <a:pos x="T3" y="0"/>
                  </a:cxn>
                  <a:cxn ang="T9">
                    <a:pos x="T4" y="0"/>
                  </a:cxn>
                </a:cxnLst>
                <a:rect l="0" t="0" r="r" b="b"/>
                <a:pathLst>
                  <a:path w="8">
                    <a:moveTo>
                      <a:pt x="4" y="0"/>
                    </a:moveTo>
                    <a:lnTo>
                      <a:pt x="0" y="0"/>
                    </a:lnTo>
                    <a:lnTo>
                      <a:pt x="4" y="0"/>
                    </a:lnTo>
                    <a:lnTo>
                      <a:pt x="8" y="0"/>
                    </a:lnTo>
                    <a:lnTo>
                      <a:pt x="4"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790" name="Freeform 2726"/>
              <p:cNvSpPr>
                <a:spLocks/>
              </p:cNvSpPr>
              <p:nvPr/>
            </p:nvSpPr>
            <p:spPr bwMode="auto">
              <a:xfrm>
                <a:off x="4429125" y="1508125"/>
                <a:ext cx="6350" cy="0"/>
              </a:xfrm>
              <a:custGeom>
                <a:avLst/>
                <a:gdLst>
                  <a:gd name="T0" fmla="*/ 0 w 4"/>
                  <a:gd name="T1" fmla="*/ 6350 w 4"/>
                  <a:gd name="T2" fmla="*/ 0 w 4"/>
                  <a:gd name="T3" fmla="*/ 0 60000 65536"/>
                  <a:gd name="T4" fmla="*/ 0 60000 65536"/>
                  <a:gd name="T5" fmla="*/ 0 60000 65536"/>
                </a:gdLst>
                <a:ahLst/>
                <a:cxnLst>
                  <a:cxn ang="T3">
                    <a:pos x="T0" y="0"/>
                  </a:cxn>
                  <a:cxn ang="T4">
                    <a:pos x="T1" y="0"/>
                  </a:cxn>
                  <a:cxn ang="T5">
                    <a:pos x="T2" y="0"/>
                  </a:cxn>
                </a:cxnLst>
                <a:rect l="0" t="0" r="r" b="b"/>
                <a:pathLst>
                  <a:path w="4">
                    <a:moveTo>
                      <a:pt x="0" y="0"/>
                    </a:moveTo>
                    <a:lnTo>
                      <a:pt x="4" y="0"/>
                    </a:lnTo>
                    <a:lnTo>
                      <a:pt x="0"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791" name="Rectangle 2727"/>
              <p:cNvSpPr>
                <a:spLocks noChangeArrowheads="1"/>
              </p:cNvSpPr>
              <p:nvPr/>
            </p:nvSpPr>
            <p:spPr bwMode="auto">
              <a:xfrm>
                <a:off x="4494213" y="1704975"/>
                <a:ext cx="6350" cy="6350"/>
              </a:xfrm>
              <a:prstGeom prst="rect">
                <a:avLst/>
              </a:prstGeom>
              <a:noFill/>
              <a:ln w="635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792" name="Freeform 2728"/>
              <p:cNvSpPr>
                <a:spLocks/>
              </p:cNvSpPr>
              <p:nvPr/>
            </p:nvSpPr>
            <p:spPr bwMode="auto">
              <a:xfrm>
                <a:off x="3875088" y="2170113"/>
                <a:ext cx="4762" cy="6350"/>
              </a:xfrm>
              <a:custGeom>
                <a:avLst/>
                <a:gdLst>
                  <a:gd name="T0" fmla="*/ 0 w 3"/>
                  <a:gd name="T1" fmla="*/ 6350 h 4"/>
                  <a:gd name="T2" fmla="*/ 0 w 3"/>
                  <a:gd name="T3" fmla="*/ 0 h 4"/>
                  <a:gd name="T4" fmla="*/ 4762 w 3"/>
                  <a:gd name="T5" fmla="*/ 0 h 4"/>
                  <a:gd name="T6" fmla="*/ 0 w 3"/>
                  <a:gd name="T7" fmla="*/ 6350 h 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 h="4">
                    <a:moveTo>
                      <a:pt x="0" y="4"/>
                    </a:moveTo>
                    <a:lnTo>
                      <a:pt x="0" y="0"/>
                    </a:lnTo>
                    <a:lnTo>
                      <a:pt x="3" y="0"/>
                    </a:lnTo>
                    <a:lnTo>
                      <a:pt x="0"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793" name="Freeform 2729"/>
              <p:cNvSpPr>
                <a:spLocks/>
              </p:cNvSpPr>
              <p:nvPr/>
            </p:nvSpPr>
            <p:spPr bwMode="auto">
              <a:xfrm>
                <a:off x="5389563" y="1889125"/>
                <a:ext cx="6350" cy="0"/>
              </a:xfrm>
              <a:custGeom>
                <a:avLst/>
                <a:gdLst>
                  <a:gd name="T0" fmla="*/ 6350 w 4"/>
                  <a:gd name="T1" fmla="*/ 0 w 4"/>
                  <a:gd name="T2" fmla="*/ 6350 w 4"/>
                  <a:gd name="T3" fmla="*/ 0 60000 65536"/>
                  <a:gd name="T4" fmla="*/ 0 60000 65536"/>
                  <a:gd name="T5" fmla="*/ 0 60000 65536"/>
                </a:gdLst>
                <a:ahLst/>
                <a:cxnLst>
                  <a:cxn ang="T3">
                    <a:pos x="T0" y="0"/>
                  </a:cxn>
                  <a:cxn ang="T4">
                    <a:pos x="T1" y="0"/>
                  </a:cxn>
                  <a:cxn ang="T5">
                    <a:pos x="T2" y="0"/>
                  </a:cxn>
                </a:cxnLst>
                <a:rect l="0" t="0" r="r" b="b"/>
                <a:pathLst>
                  <a:path w="4">
                    <a:moveTo>
                      <a:pt x="4" y="0"/>
                    </a:moveTo>
                    <a:lnTo>
                      <a:pt x="0" y="0"/>
                    </a:lnTo>
                    <a:lnTo>
                      <a:pt x="4"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794" name="Freeform 2730"/>
              <p:cNvSpPr>
                <a:spLocks/>
              </p:cNvSpPr>
              <p:nvPr/>
            </p:nvSpPr>
            <p:spPr bwMode="auto">
              <a:xfrm>
                <a:off x="4310063" y="1735138"/>
                <a:ext cx="6350" cy="4762"/>
              </a:xfrm>
              <a:custGeom>
                <a:avLst/>
                <a:gdLst>
                  <a:gd name="T0" fmla="*/ 6350 w 4"/>
                  <a:gd name="T1" fmla="*/ 4762 h 3"/>
                  <a:gd name="T2" fmla="*/ 0 w 4"/>
                  <a:gd name="T3" fmla="*/ 4762 h 3"/>
                  <a:gd name="T4" fmla="*/ 0 w 4"/>
                  <a:gd name="T5" fmla="*/ 0 h 3"/>
                  <a:gd name="T6" fmla="*/ 0 w 4"/>
                  <a:gd name="T7" fmla="*/ 4762 h 3"/>
                  <a:gd name="T8" fmla="*/ 0 w 4"/>
                  <a:gd name="T9" fmla="*/ 0 h 3"/>
                  <a:gd name="T10" fmla="*/ 6350 w 4"/>
                  <a:gd name="T11" fmla="*/ 0 h 3"/>
                  <a:gd name="T12" fmla="*/ 6350 w 4"/>
                  <a:gd name="T13" fmla="*/ 4762 h 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 h="3">
                    <a:moveTo>
                      <a:pt x="4" y="3"/>
                    </a:moveTo>
                    <a:lnTo>
                      <a:pt x="0" y="3"/>
                    </a:lnTo>
                    <a:lnTo>
                      <a:pt x="0" y="0"/>
                    </a:lnTo>
                    <a:lnTo>
                      <a:pt x="0" y="3"/>
                    </a:lnTo>
                    <a:lnTo>
                      <a:pt x="0" y="0"/>
                    </a:lnTo>
                    <a:lnTo>
                      <a:pt x="4" y="0"/>
                    </a:lnTo>
                    <a:lnTo>
                      <a:pt x="4" y="3"/>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795" name="Freeform 2731"/>
              <p:cNvSpPr>
                <a:spLocks/>
              </p:cNvSpPr>
              <p:nvPr/>
            </p:nvSpPr>
            <p:spPr bwMode="auto">
              <a:xfrm>
                <a:off x="3910013" y="2182813"/>
                <a:ext cx="6350" cy="4762"/>
              </a:xfrm>
              <a:custGeom>
                <a:avLst/>
                <a:gdLst>
                  <a:gd name="T0" fmla="*/ 6350 w 4"/>
                  <a:gd name="T1" fmla="*/ 4762 h 3"/>
                  <a:gd name="T2" fmla="*/ 0 w 4"/>
                  <a:gd name="T3" fmla="*/ 0 h 3"/>
                  <a:gd name="T4" fmla="*/ 6350 w 4"/>
                  <a:gd name="T5" fmla="*/ 0 h 3"/>
                  <a:gd name="T6" fmla="*/ 6350 w 4"/>
                  <a:gd name="T7" fmla="*/ 4762 h 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 h="3">
                    <a:moveTo>
                      <a:pt x="4" y="3"/>
                    </a:moveTo>
                    <a:lnTo>
                      <a:pt x="0" y="0"/>
                    </a:lnTo>
                    <a:lnTo>
                      <a:pt x="4" y="0"/>
                    </a:lnTo>
                    <a:lnTo>
                      <a:pt x="4" y="3"/>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796" name="Freeform 2732"/>
              <p:cNvSpPr>
                <a:spLocks/>
              </p:cNvSpPr>
              <p:nvPr/>
            </p:nvSpPr>
            <p:spPr bwMode="auto">
              <a:xfrm>
                <a:off x="5037138" y="1997075"/>
                <a:ext cx="6350" cy="6350"/>
              </a:xfrm>
              <a:custGeom>
                <a:avLst/>
                <a:gdLst>
                  <a:gd name="T0" fmla="*/ 6350 w 4"/>
                  <a:gd name="T1" fmla="*/ 6350 h 4"/>
                  <a:gd name="T2" fmla="*/ 0 w 4"/>
                  <a:gd name="T3" fmla="*/ 0 h 4"/>
                  <a:gd name="T4" fmla="*/ 6350 w 4"/>
                  <a:gd name="T5" fmla="*/ 0 h 4"/>
                  <a:gd name="T6" fmla="*/ 6350 w 4"/>
                  <a:gd name="T7" fmla="*/ 6350 h 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 h="4">
                    <a:moveTo>
                      <a:pt x="4" y="4"/>
                    </a:moveTo>
                    <a:lnTo>
                      <a:pt x="0" y="0"/>
                    </a:lnTo>
                    <a:lnTo>
                      <a:pt x="4" y="0"/>
                    </a:lnTo>
                    <a:lnTo>
                      <a:pt x="4"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797" name="Freeform 2733"/>
              <p:cNvSpPr>
                <a:spLocks/>
              </p:cNvSpPr>
              <p:nvPr/>
            </p:nvSpPr>
            <p:spPr bwMode="auto">
              <a:xfrm>
                <a:off x="4935538" y="1692275"/>
                <a:ext cx="12700" cy="0"/>
              </a:xfrm>
              <a:custGeom>
                <a:avLst/>
                <a:gdLst>
                  <a:gd name="T0" fmla="*/ 6350 w 8"/>
                  <a:gd name="T1" fmla="*/ 0 w 8"/>
                  <a:gd name="T2" fmla="*/ 6350 w 8"/>
                  <a:gd name="T3" fmla="*/ 12700 w 8"/>
                  <a:gd name="T4" fmla="*/ 6350 w 8"/>
                  <a:gd name="T5" fmla="*/ 0 60000 65536"/>
                  <a:gd name="T6" fmla="*/ 0 60000 65536"/>
                  <a:gd name="T7" fmla="*/ 0 60000 65536"/>
                  <a:gd name="T8" fmla="*/ 0 60000 65536"/>
                  <a:gd name="T9" fmla="*/ 0 60000 65536"/>
                </a:gdLst>
                <a:ahLst/>
                <a:cxnLst>
                  <a:cxn ang="T5">
                    <a:pos x="T0" y="0"/>
                  </a:cxn>
                  <a:cxn ang="T6">
                    <a:pos x="T1" y="0"/>
                  </a:cxn>
                  <a:cxn ang="T7">
                    <a:pos x="T2" y="0"/>
                  </a:cxn>
                  <a:cxn ang="T8">
                    <a:pos x="T3" y="0"/>
                  </a:cxn>
                  <a:cxn ang="T9">
                    <a:pos x="T4" y="0"/>
                  </a:cxn>
                </a:cxnLst>
                <a:rect l="0" t="0" r="r" b="b"/>
                <a:pathLst>
                  <a:path w="8">
                    <a:moveTo>
                      <a:pt x="4" y="0"/>
                    </a:moveTo>
                    <a:lnTo>
                      <a:pt x="0" y="0"/>
                    </a:lnTo>
                    <a:lnTo>
                      <a:pt x="4" y="0"/>
                    </a:lnTo>
                    <a:lnTo>
                      <a:pt x="8" y="0"/>
                    </a:lnTo>
                    <a:lnTo>
                      <a:pt x="4"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798" name="Freeform 2734"/>
              <p:cNvSpPr>
                <a:spLocks/>
              </p:cNvSpPr>
              <p:nvPr/>
            </p:nvSpPr>
            <p:spPr bwMode="auto">
              <a:xfrm>
                <a:off x="5508625" y="2295525"/>
                <a:ext cx="6350" cy="6350"/>
              </a:xfrm>
              <a:custGeom>
                <a:avLst/>
                <a:gdLst>
                  <a:gd name="T0" fmla="*/ 0 w 4"/>
                  <a:gd name="T1" fmla="*/ 6350 h 4"/>
                  <a:gd name="T2" fmla="*/ 0 w 4"/>
                  <a:gd name="T3" fmla="*/ 0 h 4"/>
                  <a:gd name="T4" fmla="*/ 6350 w 4"/>
                  <a:gd name="T5" fmla="*/ 0 h 4"/>
                  <a:gd name="T6" fmla="*/ 0 w 4"/>
                  <a:gd name="T7" fmla="*/ 0 h 4"/>
                  <a:gd name="T8" fmla="*/ 0 w 4"/>
                  <a:gd name="T9" fmla="*/ 6350 h 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 h="4">
                    <a:moveTo>
                      <a:pt x="0" y="4"/>
                    </a:moveTo>
                    <a:lnTo>
                      <a:pt x="0" y="0"/>
                    </a:lnTo>
                    <a:lnTo>
                      <a:pt x="4" y="0"/>
                    </a:lnTo>
                    <a:lnTo>
                      <a:pt x="0" y="0"/>
                    </a:lnTo>
                    <a:lnTo>
                      <a:pt x="0"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799" name="Freeform 2735"/>
              <p:cNvSpPr>
                <a:spLocks/>
              </p:cNvSpPr>
              <p:nvPr/>
            </p:nvSpPr>
            <p:spPr bwMode="auto">
              <a:xfrm>
                <a:off x="4667250" y="1477963"/>
                <a:ext cx="12700" cy="6350"/>
              </a:xfrm>
              <a:custGeom>
                <a:avLst/>
                <a:gdLst>
                  <a:gd name="T0" fmla="*/ 12700 w 8"/>
                  <a:gd name="T1" fmla="*/ 6350 h 4"/>
                  <a:gd name="T2" fmla="*/ 6350 w 8"/>
                  <a:gd name="T3" fmla="*/ 6350 h 4"/>
                  <a:gd name="T4" fmla="*/ 0 w 8"/>
                  <a:gd name="T5" fmla="*/ 0 h 4"/>
                  <a:gd name="T6" fmla="*/ 6350 w 8"/>
                  <a:gd name="T7" fmla="*/ 0 h 4"/>
                  <a:gd name="T8" fmla="*/ 12700 w 8"/>
                  <a:gd name="T9" fmla="*/ 6350 h 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 h="4">
                    <a:moveTo>
                      <a:pt x="8" y="4"/>
                    </a:moveTo>
                    <a:lnTo>
                      <a:pt x="4" y="4"/>
                    </a:lnTo>
                    <a:lnTo>
                      <a:pt x="0" y="0"/>
                    </a:lnTo>
                    <a:lnTo>
                      <a:pt x="4" y="0"/>
                    </a:lnTo>
                    <a:lnTo>
                      <a:pt x="8"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00" name="Freeform 2736"/>
              <p:cNvSpPr>
                <a:spLocks/>
              </p:cNvSpPr>
              <p:nvPr/>
            </p:nvSpPr>
            <p:spPr bwMode="auto">
              <a:xfrm>
                <a:off x="5341938" y="1698625"/>
                <a:ext cx="12700" cy="0"/>
              </a:xfrm>
              <a:custGeom>
                <a:avLst/>
                <a:gdLst>
                  <a:gd name="T0" fmla="*/ 6350 w 8"/>
                  <a:gd name="T1" fmla="*/ 0 w 8"/>
                  <a:gd name="T2" fmla="*/ 6350 w 8"/>
                  <a:gd name="T3" fmla="*/ 12700 w 8"/>
                  <a:gd name="T4" fmla="*/ 6350 w 8"/>
                  <a:gd name="T5" fmla="*/ 0 60000 65536"/>
                  <a:gd name="T6" fmla="*/ 0 60000 65536"/>
                  <a:gd name="T7" fmla="*/ 0 60000 65536"/>
                  <a:gd name="T8" fmla="*/ 0 60000 65536"/>
                  <a:gd name="T9" fmla="*/ 0 60000 65536"/>
                </a:gdLst>
                <a:ahLst/>
                <a:cxnLst>
                  <a:cxn ang="T5">
                    <a:pos x="T0" y="0"/>
                  </a:cxn>
                  <a:cxn ang="T6">
                    <a:pos x="T1" y="0"/>
                  </a:cxn>
                  <a:cxn ang="T7">
                    <a:pos x="T2" y="0"/>
                  </a:cxn>
                  <a:cxn ang="T8">
                    <a:pos x="T3" y="0"/>
                  </a:cxn>
                  <a:cxn ang="T9">
                    <a:pos x="T4" y="0"/>
                  </a:cxn>
                </a:cxnLst>
                <a:rect l="0" t="0" r="r" b="b"/>
                <a:pathLst>
                  <a:path w="8">
                    <a:moveTo>
                      <a:pt x="4" y="0"/>
                    </a:moveTo>
                    <a:lnTo>
                      <a:pt x="0" y="0"/>
                    </a:lnTo>
                    <a:lnTo>
                      <a:pt x="4" y="0"/>
                    </a:lnTo>
                    <a:lnTo>
                      <a:pt x="8" y="0"/>
                    </a:lnTo>
                    <a:lnTo>
                      <a:pt x="4"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01" name="Freeform 2737"/>
              <p:cNvSpPr>
                <a:spLocks/>
              </p:cNvSpPr>
              <p:nvPr/>
            </p:nvSpPr>
            <p:spPr bwMode="auto">
              <a:xfrm>
                <a:off x="4537075" y="1519238"/>
                <a:ext cx="11113" cy="0"/>
              </a:xfrm>
              <a:custGeom>
                <a:avLst/>
                <a:gdLst>
                  <a:gd name="T0" fmla="*/ 11113 w 7"/>
                  <a:gd name="T1" fmla="*/ 4763 w 7"/>
                  <a:gd name="T2" fmla="*/ 0 w 7"/>
                  <a:gd name="T3" fmla="*/ 4763 w 7"/>
                  <a:gd name="T4" fmla="*/ 11113 w 7"/>
                  <a:gd name="T5" fmla="*/ 0 60000 65536"/>
                  <a:gd name="T6" fmla="*/ 0 60000 65536"/>
                  <a:gd name="T7" fmla="*/ 0 60000 65536"/>
                  <a:gd name="T8" fmla="*/ 0 60000 65536"/>
                  <a:gd name="T9" fmla="*/ 0 60000 65536"/>
                </a:gdLst>
                <a:ahLst/>
                <a:cxnLst>
                  <a:cxn ang="T5">
                    <a:pos x="T0" y="0"/>
                  </a:cxn>
                  <a:cxn ang="T6">
                    <a:pos x="T1" y="0"/>
                  </a:cxn>
                  <a:cxn ang="T7">
                    <a:pos x="T2" y="0"/>
                  </a:cxn>
                  <a:cxn ang="T8">
                    <a:pos x="T3" y="0"/>
                  </a:cxn>
                  <a:cxn ang="T9">
                    <a:pos x="T4" y="0"/>
                  </a:cxn>
                </a:cxnLst>
                <a:rect l="0" t="0" r="r" b="b"/>
                <a:pathLst>
                  <a:path w="7">
                    <a:moveTo>
                      <a:pt x="7" y="0"/>
                    </a:moveTo>
                    <a:lnTo>
                      <a:pt x="3" y="0"/>
                    </a:lnTo>
                    <a:lnTo>
                      <a:pt x="0" y="0"/>
                    </a:lnTo>
                    <a:lnTo>
                      <a:pt x="3" y="0"/>
                    </a:lnTo>
                    <a:lnTo>
                      <a:pt x="7"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02" name="Rectangle 2738"/>
              <p:cNvSpPr>
                <a:spLocks noChangeArrowheads="1"/>
              </p:cNvSpPr>
              <p:nvPr/>
            </p:nvSpPr>
            <p:spPr bwMode="auto">
              <a:xfrm>
                <a:off x="5043488" y="2014538"/>
                <a:ext cx="6350" cy="6350"/>
              </a:xfrm>
              <a:prstGeom prst="rect">
                <a:avLst/>
              </a:prstGeom>
              <a:noFill/>
              <a:ln w="635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03" name="Freeform 2739"/>
              <p:cNvSpPr>
                <a:spLocks/>
              </p:cNvSpPr>
              <p:nvPr/>
            </p:nvSpPr>
            <p:spPr bwMode="auto">
              <a:xfrm>
                <a:off x="4232275" y="1674813"/>
                <a:ext cx="12700" cy="6350"/>
              </a:xfrm>
              <a:custGeom>
                <a:avLst/>
                <a:gdLst>
                  <a:gd name="T0" fmla="*/ 6350 w 8"/>
                  <a:gd name="T1" fmla="*/ 6350 h 4"/>
                  <a:gd name="T2" fmla="*/ 0 w 8"/>
                  <a:gd name="T3" fmla="*/ 6350 h 4"/>
                  <a:gd name="T4" fmla="*/ 0 w 8"/>
                  <a:gd name="T5" fmla="*/ 0 h 4"/>
                  <a:gd name="T6" fmla="*/ 0 w 8"/>
                  <a:gd name="T7" fmla="*/ 6350 h 4"/>
                  <a:gd name="T8" fmla="*/ 6350 w 8"/>
                  <a:gd name="T9" fmla="*/ 6350 h 4"/>
                  <a:gd name="T10" fmla="*/ 12700 w 8"/>
                  <a:gd name="T11" fmla="*/ 6350 h 4"/>
                  <a:gd name="T12" fmla="*/ 6350 w 8"/>
                  <a:gd name="T13" fmla="*/ 6350 h 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8" h="4">
                    <a:moveTo>
                      <a:pt x="4" y="4"/>
                    </a:moveTo>
                    <a:lnTo>
                      <a:pt x="0" y="4"/>
                    </a:lnTo>
                    <a:lnTo>
                      <a:pt x="0" y="0"/>
                    </a:lnTo>
                    <a:lnTo>
                      <a:pt x="0" y="4"/>
                    </a:lnTo>
                    <a:lnTo>
                      <a:pt x="4" y="4"/>
                    </a:lnTo>
                    <a:lnTo>
                      <a:pt x="8" y="4"/>
                    </a:lnTo>
                    <a:lnTo>
                      <a:pt x="4"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04" name="Freeform 2741"/>
              <p:cNvSpPr>
                <a:spLocks/>
              </p:cNvSpPr>
              <p:nvPr/>
            </p:nvSpPr>
            <p:spPr bwMode="auto">
              <a:xfrm>
                <a:off x="5634038" y="2098675"/>
                <a:ext cx="6350" cy="0"/>
              </a:xfrm>
              <a:custGeom>
                <a:avLst/>
                <a:gdLst>
                  <a:gd name="T0" fmla="*/ 6350 w 4"/>
                  <a:gd name="T1" fmla="*/ 0 w 4"/>
                  <a:gd name="T2" fmla="*/ 6350 w 4"/>
                  <a:gd name="T3" fmla="*/ 0 60000 65536"/>
                  <a:gd name="T4" fmla="*/ 0 60000 65536"/>
                  <a:gd name="T5" fmla="*/ 0 60000 65536"/>
                </a:gdLst>
                <a:ahLst/>
                <a:cxnLst>
                  <a:cxn ang="T3">
                    <a:pos x="T0" y="0"/>
                  </a:cxn>
                  <a:cxn ang="T4">
                    <a:pos x="T1" y="0"/>
                  </a:cxn>
                  <a:cxn ang="T5">
                    <a:pos x="T2" y="0"/>
                  </a:cxn>
                </a:cxnLst>
                <a:rect l="0" t="0" r="r" b="b"/>
                <a:pathLst>
                  <a:path w="4">
                    <a:moveTo>
                      <a:pt x="4" y="0"/>
                    </a:moveTo>
                    <a:lnTo>
                      <a:pt x="0" y="0"/>
                    </a:lnTo>
                    <a:lnTo>
                      <a:pt x="4"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05" name="Freeform 2742"/>
              <p:cNvSpPr>
                <a:spLocks/>
              </p:cNvSpPr>
              <p:nvPr/>
            </p:nvSpPr>
            <p:spPr bwMode="auto">
              <a:xfrm>
                <a:off x="5060950" y="1627188"/>
                <a:ext cx="6350" cy="0"/>
              </a:xfrm>
              <a:custGeom>
                <a:avLst/>
                <a:gdLst>
                  <a:gd name="T0" fmla="*/ 0 w 4"/>
                  <a:gd name="T1" fmla="*/ 6350 w 4"/>
                  <a:gd name="T2" fmla="*/ 0 w 4"/>
                  <a:gd name="T3" fmla="*/ 0 60000 65536"/>
                  <a:gd name="T4" fmla="*/ 0 60000 65536"/>
                  <a:gd name="T5" fmla="*/ 0 60000 65536"/>
                </a:gdLst>
                <a:ahLst/>
                <a:cxnLst>
                  <a:cxn ang="T3">
                    <a:pos x="T0" y="0"/>
                  </a:cxn>
                  <a:cxn ang="T4">
                    <a:pos x="T1" y="0"/>
                  </a:cxn>
                  <a:cxn ang="T5">
                    <a:pos x="T2" y="0"/>
                  </a:cxn>
                </a:cxnLst>
                <a:rect l="0" t="0" r="r" b="b"/>
                <a:pathLst>
                  <a:path w="4">
                    <a:moveTo>
                      <a:pt x="0" y="0"/>
                    </a:moveTo>
                    <a:lnTo>
                      <a:pt x="4" y="0"/>
                    </a:lnTo>
                    <a:lnTo>
                      <a:pt x="0"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06" name="Freeform 2743"/>
              <p:cNvSpPr>
                <a:spLocks/>
              </p:cNvSpPr>
              <p:nvPr/>
            </p:nvSpPr>
            <p:spPr bwMode="auto">
              <a:xfrm>
                <a:off x="4781550" y="1585913"/>
                <a:ext cx="6350" cy="0"/>
              </a:xfrm>
              <a:custGeom>
                <a:avLst/>
                <a:gdLst>
                  <a:gd name="T0" fmla="*/ 6350 w 4"/>
                  <a:gd name="T1" fmla="*/ 0 w 4"/>
                  <a:gd name="T2" fmla="*/ 6350 w 4"/>
                  <a:gd name="T3" fmla="*/ 0 60000 65536"/>
                  <a:gd name="T4" fmla="*/ 0 60000 65536"/>
                  <a:gd name="T5" fmla="*/ 0 60000 65536"/>
                </a:gdLst>
                <a:ahLst/>
                <a:cxnLst>
                  <a:cxn ang="T3">
                    <a:pos x="T0" y="0"/>
                  </a:cxn>
                  <a:cxn ang="T4">
                    <a:pos x="T1" y="0"/>
                  </a:cxn>
                  <a:cxn ang="T5">
                    <a:pos x="T2" y="0"/>
                  </a:cxn>
                </a:cxnLst>
                <a:rect l="0" t="0" r="r" b="b"/>
                <a:pathLst>
                  <a:path w="4">
                    <a:moveTo>
                      <a:pt x="4" y="0"/>
                    </a:moveTo>
                    <a:lnTo>
                      <a:pt x="0" y="0"/>
                    </a:lnTo>
                    <a:lnTo>
                      <a:pt x="4"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07" name="Freeform 2744"/>
              <p:cNvSpPr>
                <a:spLocks/>
              </p:cNvSpPr>
              <p:nvPr/>
            </p:nvSpPr>
            <p:spPr bwMode="auto">
              <a:xfrm>
                <a:off x="4262438" y="1722438"/>
                <a:ext cx="6350" cy="0"/>
              </a:xfrm>
              <a:custGeom>
                <a:avLst/>
                <a:gdLst>
                  <a:gd name="T0" fmla="*/ 0 w 4"/>
                  <a:gd name="T1" fmla="*/ 6350 w 4"/>
                  <a:gd name="T2" fmla="*/ 0 w 4"/>
                  <a:gd name="T3" fmla="*/ 0 60000 65536"/>
                  <a:gd name="T4" fmla="*/ 0 60000 65536"/>
                  <a:gd name="T5" fmla="*/ 0 60000 65536"/>
                </a:gdLst>
                <a:ahLst/>
                <a:cxnLst>
                  <a:cxn ang="T3">
                    <a:pos x="T0" y="0"/>
                  </a:cxn>
                  <a:cxn ang="T4">
                    <a:pos x="T1" y="0"/>
                  </a:cxn>
                  <a:cxn ang="T5">
                    <a:pos x="T2" y="0"/>
                  </a:cxn>
                </a:cxnLst>
                <a:rect l="0" t="0" r="r" b="b"/>
                <a:pathLst>
                  <a:path w="4">
                    <a:moveTo>
                      <a:pt x="0" y="0"/>
                    </a:moveTo>
                    <a:lnTo>
                      <a:pt x="4" y="0"/>
                    </a:lnTo>
                    <a:lnTo>
                      <a:pt x="0"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08" name="Freeform 2745"/>
              <p:cNvSpPr>
                <a:spLocks/>
              </p:cNvSpPr>
              <p:nvPr/>
            </p:nvSpPr>
            <p:spPr bwMode="auto">
              <a:xfrm>
                <a:off x="5407025" y="1847850"/>
                <a:ext cx="6350" cy="6350"/>
              </a:xfrm>
              <a:custGeom>
                <a:avLst/>
                <a:gdLst>
                  <a:gd name="T0" fmla="*/ 6350 w 4"/>
                  <a:gd name="T1" fmla="*/ 6350 h 4"/>
                  <a:gd name="T2" fmla="*/ 6350 w 4"/>
                  <a:gd name="T3" fmla="*/ 0 h 4"/>
                  <a:gd name="T4" fmla="*/ 0 w 4"/>
                  <a:gd name="T5" fmla="*/ 0 h 4"/>
                  <a:gd name="T6" fmla="*/ 6350 w 4"/>
                  <a:gd name="T7" fmla="*/ 0 h 4"/>
                  <a:gd name="T8" fmla="*/ 6350 w 4"/>
                  <a:gd name="T9" fmla="*/ 6350 h 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 h="4">
                    <a:moveTo>
                      <a:pt x="4" y="4"/>
                    </a:moveTo>
                    <a:lnTo>
                      <a:pt x="4" y="0"/>
                    </a:lnTo>
                    <a:lnTo>
                      <a:pt x="0" y="0"/>
                    </a:lnTo>
                    <a:lnTo>
                      <a:pt x="4" y="0"/>
                    </a:lnTo>
                    <a:lnTo>
                      <a:pt x="4"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09" name="Freeform 2746"/>
              <p:cNvSpPr>
                <a:spLocks/>
              </p:cNvSpPr>
              <p:nvPr/>
            </p:nvSpPr>
            <p:spPr bwMode="auto">
              <a:xfrm>
                <a:off x="5084763" y="1489075"/>
                <a:ext cx="12700" cy="0"/>
              </a:xfrm>
              <a:custGeom>
                <a:avLst/>
                <a:gdLst>
                  <a:gd name="T0" fmla="*/ 6350 w 8"/>
                  <a:gd name="T1" fmla="*/ 0 w 8"/>
                  <a:gd name="T2" fmla="*/ 6350 w 8"/>
                  <a:gd name="T3" fmla="*/ 12700 w 8"/>
                  <a:gd name="T4" fmla="*/ 6350 w 8"/>
                  <a:gd name="T5" fmla="*/ 0 60000 65536"/>
                  <a:gd name="T6" fmla="*/ 0 60000 65536"/>
                  <a:gd name="T7" fmla="*/ 0 60000 65536"/>
                  <a:gd name="T8" fmla="*/ 0 60000 65536"/>
                  <a:gd name="T9" fmla="*/ 0 60000 65536"/>
                </a:gdLst>
                <a:ahLst/>
                <a:cxnLst>
                  <a:cxn ang="T5">
                    <a:pos x="T0" y="0"/>
                  </a:cxn>
                  <a:cxn ang="T6">
                    <a:pos x="T1" y="0"/>
                  </a:cxn>
                  <a:cxn ang="T7">
                    <a:pos x="T2" y="0"/>
                  </a:cxn>
                  <a:cxn ang="T8">
                    <a:pos x="T3" y="0"/>
                  </a:cxn>
                  <a:cxn ang="T9">
                    <a:pos x="T4" y="0"/>
                  </a:cxn>
                </a:cxnLst>
                <a:rect l="0" t="0" r="r" b="b"/>
                <a:pathLst>
                  <a:path w="8">
                    <a:moveTo>
                      <a:pt x="4" y="0"/>
                    </a:moveTo>
                    <a:lnTo>
                      <a:pt x="0" y="0"/>
                    </a:lnTo>
                    <a:lnTo>
                      <a:pt x="4" y="0"/>
                    </a:lnTo>
                    <a:lnTo>
                      <a:pt x="8" y="0"/>
                    </a:lnTo>
                    <a:lnTo>
                      <a:pt x="4"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10" name="Freeform 2747"/>
              <p:cNvSpPr>
                <a:spLocks/>
              </p:cNvSpPr>
              <p:nvPr/>
            </p:nvSpPr>
            <p:spPr bwMode="auto">
              <a:xfrm>
                <a:off x="4703763" y="1889125"/>
                <a:ext cx="11112" cy="0"/>
              </a:xfrm>
              <a:custGeom>
                <a:avLst/>
                <a:gdLst>
                  <a:gd name="T0" fmla="*/ 6350 w 7"/>
                  <a:gd name="T1" fmla="*/ 0 w 7"/>
                  <a:gd name="T2" fmla="*/ 6350 w 7"/>
                  <a:gd name="T3" fmla="*/ 11112 w 7"/>
                  <a:gd name="T4" fmla="*/ 6350 w 7"/>
                  <a:gd name="T5" fmla="*/ 0 60000 65536"/>
                  <a:gd name="T6" fmla="*/ 0 60000 65536"/>
                  <a:gd name="T7" fmla="*/ 0 60000 65536"/>
                  <a:gd name="T8" fmla="*/ 0 60000 65536"/>
                  <a:gd name="T9" fmla="*/ 0 60000 65536"/>
                </a:gdLst>
                <a:ahLst/>
                <a:cxnLst>
                  <a:cxn ang="T5">
                    <a:pos x="T0" y="0"/>
                  </a:cxn>
                  <a:cxn ang="T6">
                    <a:pos x="T1" y="0"/>
                  </a:cxn>
                  <a:cxn ang="T7">
                    <a:pos x="T2" y="0"/>
                  </a:cxn>
                  <a:cxn ang="T8">
                    <a:pos x="T3" y="0"/>
                  </a:cxn>
                  <a:cxn ang="T9">
                    <a:pos x="T4" y="0"/>
                  </a:cxn>
                </a:cxnLst>
                <a:rect l="0" t="0" r="r" b="b"/>
                <a:pathLst>
                  <a:path w="7">
                    <a:moveTo>
                      <a:pt x="4" y="0"/>
                    </a:moveTo>
                    <a:lnTo>
                      <a:pt x="0" y="0"/>
                    </a:lnTo>
                    <a:lnTo>
                      <a:pt x="4" y="0"/>
                    </a:lnTo>
                    <a:lnTo>
                      <a:pt x="7" y="0"/>
                    </a:lnTo>
                    <a:lnTo>
                      <a:pt x="4"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11" name="Freeform 2748"/>
              <p:cNvSpPr>
                <a:spLocks/>
              </p:cNvSpPr>
              <p:nvPr/>
            </p:nvSpPr>
            <p:spPr bwMode="auto">
              <a:xfrm>
                <a:off x="5646738" y="2163763"/>
                <a:ext cx="0" cy="6350"/>
              </a:xfrm>
              <a:custGeom>
                <a:avLst/>
                <a:gdLst>
                  <a:gd name="T0" fmla="*/ 6350 h 4"/>
                  <a:gd name="T1" fmla="*/ 0 h 4"/>
                  <a:gd name="T2" fmla="*/ 6350 h 4"/>
                  <a:gd name="T3" fmla="*/ 0 60000 65536"/>
                  <a:gd name="T4" fmla="*/ 0 60000 65536"/>
                  <a:gd name="T5" fmla="*/ 0 60000 65536"/>
                </a:gdLst>
                <a:ahLst/>
                <a:cxnLst>
                  <a:cxn ang="T3">
                    <a:pos x="0" y="T0"/>
                  </a:cxn>
                  <a:cxn ang="T4">
                    <a:pos x="0" y="T1"/>
                  </a:cxn>
                  <a:cxn ang="T5">
                    <a:pos x="0" y="T2"/>
                  </a:cxn>
                </a:cxnLst>
                <a:rect l="0" t="0" r="r" b="b"/>
                <a:pathLst>
                  <a:path h="4">
                    <a:moveTo>
                      <a:pt x="0" y="4"/>
                    </a:moveTo>
                    <a:lnTo>
                      <a:pt x="0" y="0"/>
                    </a:lnTo>
                    <a:lnTo>
                      <a:pt x="0"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12" name="Rectangle 2749"/>
              <p:cNvSpPr>
                <a:spLocks noChangeArrowheads="1"/>
              </p:cNvSpPr>
              <p:nvPr/>
            </p:nvSpPr>
            <p:spPr bwMode="auto">
              <a:xfrm>
                <a:off x="4649788" y="1638300"/>
                <a:ext cx="6350" cy="6350"/>
              </a:xfrm>
              <a:prstGeom prst="rect">
                <a:avLst/>
              </a:prstGeom>
              <a:noFill/>
              <a:ln w="635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13" name="Freeform 2750"/>
              <p:cNvSpPr>
                <a:spLocks/>
              </p:cNvSpPr>
              <p:nvPr/>
            </p:nvSpPr>
            <p:spPr bwMode="auto">
              <a:xfrm>
                <a:off x="4595813" y="1739900"/>
                <a:ext cx="6350" cy="6350"/>
              </a:xfrm>
              <a:custGeom>
                <a:avLst/>
                <a:gdLst>
                  <a:gd name="T0" fmla="*/ 0 w 4"/>
                  <a:gd name="T1" fmla="*/ 6350 h 4"/>
                  <a:gd name="T2" fmla="*/ 6350 w 4"/>
                  <a:gd name="T3" fmla="*/ 0 h 4"/>
                  <a:gd name="T4" fmla="*/ 6350 w 4"/>
                  <a:gd name="T5" fmla="*/ 6350 h 4"/>
                  <a:gd name="T6" fmla="*/ 0 w 4"/>
                  <a:gd name="T7" fmla="*/ 6350 h 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 h="4">
                    <a:moveTo>
                      <a:pt x="0" y="4"/>
                    </a:moveTo>
                    <a:lnTo>
                      <a:pt x="4" y="0"/>
                    </a:lnTo>
                    <a:lnTo>
                      <a:pt x="4" y="4"/>
                    </a:lnTo>
                    <a:lnTo>
                      <a:pt x="0"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14" name="Freeform 2751"/>
              <p:cNvSpPr>
                <a:spLocks/>
              </p:cNvSpPr>
              <p:nvPr/>
            </p:nvSpPr>
            <p:spPr bwMode="auto">
              <a:xfrm>
                <a:off x="3946525" y="2206625"/>
                <a:ext cx="11113" cy="4763"/>
              </a:xfrm>
              <a:custGeom>
                <a:avLst/>
                <a:gdLst>
                  <a:gd name="T0" fmla="*/ 4763 w 7"/>
                  <a:gd name="T1" fmla="*/ 4763 h 3"/>
                  <a:gd name="T2" fmla="*/ 0 w 7"/>
                  <a:gd name="T3" fmla="*/ 4763 h 3"/>
                  <a:gd name="T4" fmla="*/ 0 w 7"/>
                  <a:gd name="T5" fmla="*/ 0 h 3"/>
                  <a:gd name="T6" fmla="*/ 0 w 7"/>
                  <a:gd name="T7" fmla="*/ 4763 h 3"/>
                  <a:gd name="T8" fmla="*/ 4763 w 7"/>
                  <a:gd name="T9" fmla="*/ 4763 h 3"/>
                  <a:gd name="T10" fmla="*/ 11113 w 7"/>
                  <a:gd name="T11" fmla="*/ 4763 h 3"/>
                  <a:gd name="T12" fmla="*/ 4763 w 7"/>
                  <a:gd name="T13" fmla="*/ 4763 h 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7" h="3">
                    <a:moveTo>
                      <a:pt x="3" y="3"/>
                    </a:moveTo>
                    <a:lnTo>
                      <a:pt x="0" y="3"/>
                    </a:lnTo>
                    <a:lnTo>
                      <a:pt x="0" y="0"/>
                    </a:lnTo>
                    <a:lnTo>
                      <a:pt x="0" y="3"/>
                    </a:lnTo>
                    <a:lnTo>
                      <a:pt x="3" y="3"/>
                    </a:lnTo>
                    <a:lnTo>
                      <a:pt x="7" y="3"/>
                    </a:lnTo>
                    <a:lnTo>
                      <a:pt x="3" y="3"/>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15" name="Freeform 2752"/>
              <p:cNvSpPr>
                <a:spLocks/>
              </p:cNvSpPr>
              <p:nvPr/>
            </p:nvSpPr>
            <p:spPr bwMode="auto">
              <a:xfrm>
                <a:off x="4327525" y="1746250"/>
                <a:ext cx="0" cy="6350"/>
              </a:xfrm>
              <a:custGeom>
                <a:avLst/>
                <a:gdLst>
                  <a:gd name="T0" fmla="*/ 6350 h 4"/>
                  <a:gd name="T1" fmla="*/ 0 h 4"/>
                  <a:gd name="T2" fmla="*/ 6350 h 4"/>
                  <a:gd name="T3" fmla="*/ 0 60000 65536"/>
                  <a:gd name="T4" fmla="*/ 0 60000 65536"/>
                  <a:gd name="T5" fmla="*/ 0 60000 65536"/>
                </a:gdLst>
                <a:ahLst/>
                <a:cxnLst>
                  <a:cxn ang="T3">
                    <a:pos x="0" y="T0"/>
                  </a:cxn>
                  <a:cxn ang="T4">
                    <a:pos x="0" y="T1"/>
                  </a:cxn>
                  <a:cxn ang="T5">
                    <a:pos x="0" y="T2"/>
                  </a:cxn>
                </a:cxnLst>
                <a:rect l="0" t="0" r="r" b="b"/>
                <a:pathLst>
                  <a:path h="4">
                    <a:moveTo>
                      <a:pt x="0" y="4"/>
                    </a:moveTo>
                    <a:lnTo>
                      <a:pt x="0" y="0"/>
                    </a:lnTo>
                    <a:lnTo>
                      <a:pt x="0"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16" name="Freeform 2753"/>
              <p:cNvSpPr>
                <a:spLocks/>
              </p:cNvSpPr>
              <p:nvPr/>
            </p:nvSpPr>
            <p:spPr bwMode="auto">
              <a:xfrm>
                <a:off x="3916363" y="2176463"/>
                <a:ext cx="6350" cy="6350"/>
              </a:xfrm>
              <a:custGeom>
                <a:avLst/>
                <a:gdLst>
                  <a:gd name="T0" fmla="*/ 6350 w 4"/>
                  <a:gd name="T1" fmla="*/ 6350 h 4"/>
                  <a:gd name="T2" fmla="*/ 0 w 4"/>
                  <a:gd name="T3" fmla="*/ 6350 h 4"/>
                  <a:gd name="T4" fmla="*/ 6350 w 4"/>
                  <a:gd name="T5" fmla="*/ 0 h 4"/>
                  <a:gd name="T6" fmla="*/ 6350 w 4"/>
                  <a:gd name="T7" fmla="*/ 6350 h 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 h="4">
                    <a:moveTo>
                      <a:pt x="4" y="4"/>
                    </a:moveTo>
                    <a:lnTo>
                      <a:pt x="0" y="4"/>
                    </a:lnTo>
                    <a:lnTo>
                      <a:pt x="4" y="0"/>
                    </a:lnTo>
                    <a:lnTo>
                      <a:pt x="4"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17" name="Freeform 2754"/>
              <p:cNvSpPr>
                <a:spLocks/>
              </p:cNvSpPr>
              <p:nvPr/>
            </p:nvSpPr>
            <p:spPr bwMode="auto">
              <a:xfrm>
                <a:off x="5037138" y="2014538"/>
                <a:ext cx="6350" cy="0"/>
              </a:xfrm>
              <a:custGeom>
                <a:avLst/>
                <a:gdLst>
                  <a:gd name="T0" fmla="*/ 6350 w 4"/>
                  <a:gd name="T1" fmla="*/ 0 w 4"/>
                  <a:gd name="T2" fmla="*/ 6350 w 4"/>
                  <a:gd name="T3" fmla="*/ 0 60000 65536"/>
                  <a:gd name="T4" fmla="*/ 0 60000 65536"/>
                  <a:gd name="T5" fmla="*/ 0 60000 65536"/>
                </a:gdLst>
                <a:ahLst/>
                <a:cxnLst>
                  <a:cxn ang="T3">
                    <a:pos x="T0" y="0"/>
                  </a:cxn>
                  <a:cxn ang="T4">
                    <a:pos x="T1" y="0"/>
                  </a:cxn>
                  <a:cxn ang="T5">
                    <a:pos x="T2" y="0"/>
                  </a:cxn>
                </a:cxnLst>
                <a:rect l="0" t="0" r="r" b="b"/>
                <a:pathLst>
                  <a:path w="4">
                    <a:moveTo>
                      <a:pt x="4" y="0"/>
                    </a:moveTo>
                    <a:lnTo>
                      <a:pt x="0" y="0"/>
                    </a:lnTo>
                    <a:lnTo>
                      <a:pt x="4"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18" name="Freeform 2755"/>
              <p:cNvSpPr>
                <a:spLocks/>
              </p:cNvSpPr>
              <p:nvPr/>
            </p:nvSpPr>
            <p:spPr bwMode="auto">
              <a:xfrm>
                <a:off x="3898900" y="2176463"/>
                <a:ext cx="4763" cy="0"/>
              </a:xfrm>
              <a:custGeom>
                <a:avLst/>
                <a:gdLst>
                  <a:gd name="T0" fmla="*/ 4763 w 3"/>
                  <a:gd name="T1" fmla="*/ 0 w 3"/>
                  <a:gd name="T2" fmla="*/ 4763 w 3"/>
                  <a:gd name="T3" fmla="*/ 0 60000 65536"/>
                  <a:gd name="T4" fmla="*/ 0 60000 65536"/>
                  <a:gd name="T5" fmla="*/ 0 60000 65536"/>
                </a:gdLst>
                <a:ahLst/>
                <a:cxnLst>
                  <a:cxn ang="T3">
                    <a:pos x="T0" y="0"/>
                  </a:cxn>
                  <a:cxn ang="T4">
                    <a:pos x="T1" y="0"/>
                  </a:cxn>
                  <a:cxn ang="T5">
                    <a:pos x="T2" y="0"/>
                  </a:cxn>
                </a:cxnLst>
                <a:rect l="0" t="0" r="r" b="b"/>
                <a:pathLst>
                  <a:path w="3">
                    <a:moveTo>
                      <a:pt x="3" y="0"/>
                    </a:moveTo>
                    <a:lnTo>
                      <a:pt x="0" y="0"/>
                    </a:lnTo>
                    <a:lnTo>
                      <a:pt x="3"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19" name="Freeform 2756"/>
              <p:cNvSpPr>
                <a:spLocks/>
              </p:cNvSpPr>
              <p:nvPr/>
            </p:nvSpPr>
            <p:spPr bwMode="auto">
              <a:xfrm>
                <a:off x="3827463" y="2116138"/>
                <a:ext cx="0" cy="6350"/>
              </a:xfrm>
              <a:custGeom>
                <a:avLst/>
                <a:gdLst>
                  <a:gd name="T0" fmla="*/ 6350 h 4"/>
                  <a:gd name="T1" fmla="*/ 0 h 4"/>
                  <a:gd name="T2" fmla="*/ 6350 h 4"/>
                  <a:gd name="T3" fmla="*/ 0 60000 65536"/>
                  <a:gd name="T4" fmla="*/ 0 60000 65536"/>
                  <a:gd name="T5" fmla="*/ 0 60000 65536"/>
                </a:gdLst>
                <a:ahLst/>
                <a:cxnLst>
                  <a:cxn ang="T3">
                    <a:pos x="0" y="T0"/>
                  </a:cxn>
                  <a:cxn ang="T4">
                    <a:pos x="0" y="T1"/>
                  </a:cxn>
                  <a:cxn ang="T5">
                    <a:pos x="0" y="T2"/>
                  </a:cxn>
                </a:cxnLst>
                <a:rect l="0" t="0" r="r" b="b"/>
                <a:pathLst>
                  <a:path h="4">
                    <a:moveTo>
                      <a:pt x="0" y="4"/>
                    </a:moveTo>
                    <a:lnTo>
                      <a:pt x="0" y="0"/>
                    </a:lnTo>
                    <a:lnTo>
                      <a:pt x="0"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20" name="Freeform 2757"/>
              <p:cNvSpPr>
                <a:spLocks/>
              </p:cNvSpPr>
              <p:nvPr/>
            </p:nvSpPr>
            <p:spPr bwMode="auto">
              <a:xfrm>
                <a:off x="5032375" y="2105025"/>
                <a:ext cx="4763" cy="0"/>
              </a:xfrm>
              <a:custGeom>
                <a:avLst/>
                <a:gdLst>
                  <a:gd name="T0" fmla="*/ 4763 w 3"/>
                  <a:gd name="T1" fmla="*/ 0 w 3"/>
                  <a:gd name="T2" fmla="*/ 4763 w 3"/>
                  <a:gd name="T3" fmla="*/ 0 60000 65536"/>
                  <a:gd name="T4" fmla="*/ 0 60000 65536"/>
                  <a:gd name="T5" fmla="*/ 0 60000 65536"/>
                </a:gdLst>
                <a:ahLst/>
                <a:cxnLst>
                  <a:cxn ang="T3">
                    <a:pos x="T0" y="0"/>
                  </a:cxn>
                  <a:cxn ang="T4">
                    <a:pos x="T1" y="0"/>
                  </a:cxn>
                  <a:cxn ang="T5">
                    <a:pos x="T2" y="0"/>
                  </a:cxn>
                </a:cxnLst>
                <a:rect l="0" t="0" r="r" b="b"/>
                <a:pathLst>
                  <a:path w="3">
                    <a:moveTo>
                      <a:pt x="3" y="0"/>
                    </a:moveTo>
                    <a:lnTo>
                      <a:pt x="0" y="0"/>
                    </a:lnTo>
                    <a:lnTo>
                      <a:pt x="3"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21" name="Freeform 2758"/>
              <p:cNvSpPr>
                <a:spLocks/>
              </p:cNvSpPr>
              <p:nvPr/>
            </p:nvSpPr>
            <p:spPr bwMode="auto">
              <a:xfrm>
                <a:off x="5634038" y="2241550"/>
                <a:ext cx="6350" cy="6350"/>
              </a:xfrm>
              <a:custGeom>
                <a:avLst/>
                <a:gdLst>
                  <a:gd name="T0" fmla="*/ 0 w 4"/>
                  <a:gd name="T1" fmla="*/ 6350 h 4"/>
                  <a:gd name="T2" fmla="*/ 0 w 4"/>
                  <a:gd name="T3" fmla="*/ 0 h 4"/>
                  <a:gd name="T4" fmla="*/ 0 w 4"/>
                  <a:gd name="T5" fmla="*/ 6350 h 4"/>
                  <a:gd name="T6" fmla="*/ 6350 w 4"/>
                  <a:gd name="T7" fmla="*/ 6350 h 4"/>
                  <a:gd name="T8" fmla="*/ 0 w 4"/>
                  <a:gd name="T9" fmla="*/ 6350 h 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 h="4">
                    <a:moveTo>
                      <a:pt x="0" y="4"/>
                    </a:moveTo>
                    <a:lnTo>
                      <a:pt x="0" y="0"/>
                    </a:lnTo>
                    <a:lnTo>
                      <a:pt x="0" y="4"/>
                    </a:lnTo>
                    <a:lnTo>
                      <a:pt x="4" y="4"/>
                    </a:lnTo>
                    <a:lnTo>
                      <a:pt x="0"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22" name="Freeform 2759"/>
              <p:cNvSpPr>
                <a:spLocks/>
              </p:cNvSpPr>
              <p:nvPr/>
            </p:nvSpPr>
            <p:spPr bwMode="auto">
              <a:xfrm>
                <a:off x="5056188" y="2033588"/>
                <a:ext cx="4762" cy="4762"/>
              </a:xfrm>
              <a:custGeom>
                <a:avLst/>
                <a:gdLst>
                  <a:gd name="T0" fmla="*/ 0 w 3"/>
                  <a:gd name="T1" fmla="*/ 4762 h 3"/>
                  <a:gd name="T2" fmla="*/ 4762 w 3"/>
                  <a:gd name="T3" fmla="*/ 4762 h 3"/>
                  <a:gd name="T4" fmla="*/ 4762 w 3"/>
                  <a:gd name="T5" fmla="*/ 0 h 3"/>
                  <a:gd name="T6" fmla="*/ 4762 w 3"/>
                  <a:gd name="T7" fmla="*/ 4762 h 3"/>
                  <a:gd name="T8" fmla="*/ 0 w 3"/>
                  <a:gd name="T9" fmla="*/ 4762 h 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 h="3">
                    <a:moveTo>
                      <a:pt x="0" y="3"/>
                    </a:moveTo>
                    <a:lnTo>
                      <a:pt x="3" y="3"/>
                    </a:lnTo>
                    <a:lnTo>
                      <a:pt x="3" y="0"/>
                    </a:lnTo>
                    <a:lnTo>
                      <a:pt x="3" y="3"/>
                    </a:lnTo>
                    <a:lnTo>
                      <a:pt x="0" y="3"/>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23" name="Freeform 2760"/>
              <p:cNvSpPr>
                <a:spLocks/>
              </p:cNvSpPr>
              <p:nvPr/>
            </p:nvSpPr>
            <p:spPr bwMode="auto">
              <a:xfrm>
                <a:off x="5407025" y="1871663"/>
                <a:ext cx="6350" cy="0"/>
              </a:xfrm>
              <a:custGeom>
                <a:avLst/>
                <a:gdLst>
                  <a:gd name="T0" fmla="*/ 0 w 4"/>
                  <a:gd name="T1" fmla="*/ 6350 w 4"/>
                  <a:gd name="T2" fmla="*/ 0 w 4"/>
                  <a:gd name="T3" fmla="*/ 0 60000 65536"/>
                  <a:gd name="T4" fmla="*/ 0 60000 65536"/>
                  <a:gd name="T5" fmla="*/ 0 60000 65536"/>
                </a:gdLst>
                <a:ahLst/>
                <a:cxnLst>
                  <a:cxn ang="T3">
                    <a:pos x="T0" y="0"/>
                  </a:cxn>
                  <a:cxn ang="T4">
                    <a:pos x="T1" y="0"/>
                  </a:cxn>
                  <a:cxn ang="T5">
                    <a:pos x="T2" y="0"/>
                  </a:cxn>
                </a:cxnLst>
                <a:rect l="0" t="0" r="r" b="b"/>
                <a:pathLst>
                  <a:path w="4">
                    <a:moveTo>
                      <a:pt x="0" y="0"/>
                    </a:moveTo>
                    <a:lnTo>
                      <a:pt x="4" y="0"/>
                    </a:lnTo>
                    <a:lnTo>
                      <a:pt x="0"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24" name="Freeform 2761"/>
              <p:cNvSpPr>
                <a:spLocks/>
              </p:cNvSpPr>
              <p:nvPr/>
            </p:nvSpPr>
            <p:spPr bwMode="auto">
              <a:xfrm>
                <a:off x="5043488" y="1627188"/>
                <a:ext cx="6350" cy="0"/>
              </a:xfrm>
              <a:custGeom>
                <a:avLst/>
                <a:gdLst>
                  <a:gd name="T0" fmla="*/ 6350 w 4"/>
                  <a:gd name="T1" fmla="*/ 0 w 4"/>
                  <a:gd name="T2" fmla="*/ 6350 w 4"/>
                  <a:gd name="T3" fmla="*/ 0 60000 65536"/>
                  <a:gd name="T4" fmla="*/ 0 60000 65536"/>
                  <a:gd name="T5" fmla="*/ 0 60000 65536"/>
                </a:gdLst>
                <a:ahLst/>
                <a:cxnLst>
                  <a:cxn ang="T3">
                    <a:pos x="T0" y="0"/>
                  </a:cxn>
                  <a:cxn ang="T4">
                    <a:pos x="T1" y="0"/>
                  </a:cxn>
                  <a:cxn ang="T5">
                    <a:pos x="T2" y="0"/>
                  </a:cxn>
                </a:cxnLst>
                <a:rect l="0" t="0" r="r" b="b"/>
                <a:pathLst>
                  <a:path w="4">
                    <a:moveTo>
                      <a:pt x="4" y="0"/>
                    </a:moveTo>
                    <a:lnTo>
                      <a:pt x="0" y="0"/>
                    </a:lnTo>
                    <a:lnTo>
                      <a:pt x="4"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25" name="Freeform 2762"/>
              <p:cNvSpPr>
                <a:spLocks/>
              </p:cNvSpPr>
              <p:nvPr/>
            </p:nvSpPr>
            <p:spPr bwMode="auto">
              <a:xfrm>
                <a:off x="5359400" y="1776413"/>
                <a:ext cx="12700" cy="6350"/>
              </a:xfrm>
              <a:custGeom>
                <a:avLst/>
                <a:gdLst>
                  <a:gd name="T0" fmla="*/ 12700 w 8"/>
                  <a:gd name="T1" fmla="*/ 6350 h 4"/>
                  <a:gd name="T2" fmla="*/ 6350 w 8"/>
                  <a:gd name="T3" fmla="*/ 6350 h 4"/>
                  <a:gd name="T4" fmla="*/ 6350 w 8"/>
                  <a:gd name="T5" fmla="*/ 0 h 4"/>
                  <a:gd name="T6" fmla="*/ 0 w 8"/>
                  <a:gd name="T7" fmla="*/ 0 h 4"/>
                  <a:gd name="T8" fmla="*/ 6350 w 8"/>
                  <a:gd name="T9" fmla="*/ 0 h 4"/>
                  <a:gd name="T10" fmla="*/ 12700 w 8"/>
                  <a:gd name="T11" fmla="*/ 0 h 4"/>
                  <a:gd name="T12" fmla="*/ 12700 w 8"/>
                  <a:gd name="T13" fmla="*/ 6350 h 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8" h="4">
                    <a:moveTo>
                      <a:pt x="8" y="4"/>
                    </a:moveTo>
                    <a:lnTo>
                      <a:pt x="4" y="4"/>
                    </a:lnTo>
                    <a:lnTo>
                      <a:pt x="4" y="0"/>
                    </a:lnTo>
                    <a:lnTo>
                      <a:pt x="0" y="0"/>
                    </a:lnTo>
                    <a:lnTo>
                      <a:pt x="4" y="0"/>
                    </a:lnTo>
                    <a:lnTo>
                      <a:pt x="8" y="0"/>
                    </a:lnTo>
                    <a:lnTo>
                      <a:pt x="8"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26" name="Freeform 2763"/>
              <p:cNvSpPr>
                <a:spLocks/>
              </p:cNvSpPr>
              <p:nvPr/>
            </p:nvSpPr>
            <p:spPr bwMode="auto">
              <a:xfrm>
                <a:off x="4643438" y="1508125"/>
                <a:ext cx="12700" cy="0"/>
              </a:xfrm>
              <a:custGeom>
                <a:avLst/>
                <a:gdLst>
                  <a:gd name="T0" fmla="*/ 12700 w 8"/>
                  <a:gd name="T1" fmla="*/ 6350 w 8"/>
                  <a:gd name="T2" fmla="*/ 0 w 8"/>
                  <a:gd name="T3" fmla="*/ 6350 w 8"/>
                  <a:gd name="T4" fmla="*/ 12700 w 8"/>
                  <a:gd name="T5" fmla="*/ 0 60000 65536"/>
                  <a:gd name="T6" fmla="*/ 0 60000 65536"/>
                  <a:gd name="T7" fmla="*/ 0 60000 65536"/>
                  <a:gd name="T8" fmla="*/ 0 60000 65536"/>
                  <a:gd name="T9" fmla="*/ 0 60000 65536"/>
                </a:gdLst>
                <a:ahLst/>
                <a:cxnLst>
                  <a:cxn ang="T5">
                    <a:pos x="T0" y="0"/>
                  </a:cxn>
                  <a:cxn ang="T6">
                    <a:pos x="T1" y="0"/>
                  </a:cxn>
                  <a:cxn ang="T7">
                    <a:pos x="T2" y="0"/>
                  </a:cxn>
                  <a:cxn ang="T8">
                    <a:pos x="T3" y="0"/>
                  </a:cxn>
                  <a:cxn ang="T9">
                    <a:pos x="T4" y="0"/>
                  </a:cxn>
                </a:cxnLst>
                <a:rect l="0" t="0" r="r" b="b"/>
                <a:pathLst>
                  <a:path w="8">
                    <a:moveTo>
                      <a:pt x="8" y="0"/>
                    </a:moveTo>
                    <a:lnTo>
                      <a:pt x="4" y="0"/>
                    </a:lnTo>
                    <a:lnTo>
                      <a:pt x="0" y="0"/>
                    </a:lnTo>
                    <a:lnTo>
                      <a:pt x="4" y="0"/>
                    </a:lnTo>
                    <a:lnTo>
                      <a:pt x="8"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27" name="Freeform 2764"/>
              <p:cNvSpPr>
                <a:spLocks/>
              </p:cNvSpPr>
              <p:nvPr/>
            </p:nvSpPr>
            <p:spPr bwMode="auto">
              <a:xfrm>
                <a:off x="4333875" y="1735138"/>
                <a:ext cx="0" cy="4762"/>
              </a:xfrm>
              <a:custGeom>
                <a:avLst/>
                <a:gdLst>
                  <a:gd name="T0" fmla="*/ 4762 h 3"/>
                  <a:gd name="T1" fmla="*/ 0 h 3"/>
                  <a:gd name="T2" fmla="*/ 4762 h 3"/>
                  <a:gd name="T3" fmla="*/ 0 60000 65536"/>
                  <a:gd name="T4" fmla="*/ 0 60000 65536"/>
                  <a:gd name="T5" fmla="*/ 0 60000 65536"/>
                </a:gdLst>
                <a:ahLst/>
                <a:cxnLst>
                  <a:cxn ang="T3">
                    <a:pos x="0" y="T0"/>
                  </a:cxn>
                  <a:cxn ang="T4">
                    <a:pos x="0" y="T1"/>
                  </a:cxn>
                  <a:cxn ang="T5">
                    <a:pos x="0" y="T2"/>
                  </a:cxn>
                </a:cxnLst>
                <a:rect l="0" t="0" r="r" b="b"/>
                <a:pathLst>
                  <a:path h="3">
                    <a:moveTo>
                      <a:pt x="0" y="3"/>
                    </a:moveTo>
                    <a:lnTo>
                      <a:pt x="0" y="0"/>
                    </a:lnTo>
                    <a:lnTo>
                      <a:pt x="0" y="3"/>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28" name="Freeform 2765"/>
              <p:cNvSpPr>
                <a:spLocks/>
              </p:cNvSpPr>
              <p:nvPr/>
            </p:nvSpPr>
            <p:spPr bwMode="auto">
              <a:xfrm>
                <a:off x="4978400" y="1728788"/>
                <a:ext cx="6350" cy="0"/>
              </a:xfrm>
              <a:custGeom>
                <a:avLst/>
                <a:gdLst>
                  <a:gd name="T0" fmla="*/ 6350 w 4"/>
                  <a:gd name="T1" fmla="*/ 0 w 4"/>
                  <a:gd name="T2" fmla="*/ 6350 w 4"/>
                  <a:gd name="T3" fmla="*/ 0 60000 65536"/>
                  <a:gd name="T4" fmla="*/ 0 60000 65536"/>
                  <a:gd name="T5" fmla="*/ 0 60000 65536"/>
                </a:gdLst>
                <a:ahLst/>
                <a:cxnLst>
                  <a:cxn ang="T3">
                    <a:pos x="T0" y="0"/>
                  </a:cxn>
                  <a:cxn ang="T4">
                    <a:pos x="T1" y="0"/>
                  </a:cxn>
                  <a:cxn ang="T5">
                    <a:pos x="T2" y="0"/>
                  </a:cxn>
                </a:cxnLst>
                <a:rect l="0" t="0" r="r" b="b"/>
                <a:pathLst>
                  <a:path w="4">
                    <a:moveTo>
                      <a:pt x="4" y="0"/>
                    </a:moveTo>
                    <a:lnTo>
                      <a:pt x="0" y="0"/>
                    </a:lnTo>
                    <a:lnTo>
                      <a:pt x="4"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29" name="Freeform 2766"/>
              <p:cNvSpPr>
                <a:spLocks/>
              </p:cNvSpPr>
              <p:nvPr/>
            </p:nvSpPr>
            <p:spPr bwMode="auto">
              <a:xfrm>
                <a:off x="4441825" y="1536700"/>
                <a:ext cx="11113" cy="6350"/>
              </a:xfrm>
              <a:custGeom>
                <a:avLst/>
                <a:gdLst>
                  <a:gd name="T0" fmla="*/ 4763 w 7"/>
                  <a:gd name="T1" fmla="*/ 6350 h 4"/>
                  <a:gd name="T2" fmla="*/ 0 w 7"/>
                  <a:gd name="T3" fmla="*/ 6350 h 4"/>
                  <a:gd name="T4" fmla="*/ 0 w 7"/>
                  <a:gd name="T5" fmla="*/ 0 h 4"/>
                  <a:gd name="T6" fmla="*/ 4763 w 7"/>
                  <a:gd name="T7" fmla="*/ 0 h 4"/>
                  <a:gd name="T8" fmla="*/ 11113 w 7"/>
                  <a:gd name="T9" fmla="*/ 0 h 4"/>
                  <a:gd name="T10" fmla="*/ 4763 w 7"/>
                  <a:gd name="T11" fmla="*/ 6350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 h="4">
                    <a:moveTo>
                      <a:pt x="3" y="4"/>
                    </a:moveTo>
                    <a:lnTo>
                      <a:pt x="0" y="4"/>
                    </a:lnTo>
                    <a:lnTo>
                      <a:pt x="0" y="0"/>
                    </a:lnTo>
                    <a:lnTo>
                      <a:pt x="3" y="0"/>
                    </a:lnTo>
                    <a:lnTo>
                      <a:pt x="7" y="0"/>
                    </a:lnTo>
                    <a:lnTo>
                      <a:pt x="3"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30" name="Freeform 2767"/>
              <p:cNvSpPr>
                <a:spLocks/>
              </p:cNvSpPr>
              <p:nvPr/>
            </p:nvSpPr>
            <p:spPr bwMode="auto">
              <a:xfrm>
                <a:off x="3832225" y="2128838"/>
                <a:ext cx="6350" cy="0"/>
              </a:xfrm>
              <a:custGeom>
                <a:avLst/>
                <a:gdLst>
                  <a:gd name="T0" fmla="*/ 0 w 4"/>
                  <a:gd name="T1" fmla="*/ 6350 w 4"/>
                  <a:gd name="T2" fmla="*/ 0 w 4"/>
                  <a:gd name="T3" fmla="*/ 0 60000 65536"/>
                  <a:gd name="T4" fmla="*/ 0 60000 65536"/>
                  <a:gd name="T5" fmla="*/ 0 60000 65536"/>
                </a:gdLst>
                <a:ahLst/>
                <a:cxnLst>
                  <a:cxn ang="T3">
                    <a:pos x="T0" y="0"/>
                  </a:cxn>
                  <a:cxn ang="T4">
                    <a:pos x="T1" y="0"/>
                  </a:cxn>
                  <a:cxn ang="T5">
                    <a:pos x="T2" y="0"/>
                  </a:cxn>
                </a:cxnLst>
                <a:rect l="0" t="0" r="r" b="b"/>
                <a:pathLst>
                  <a:path w="4">
                    <a:moveTo>
                      <a:pt x="0" y="0"/>
                    </a:moveTo>
                    <a:lnTo>
                      <a:pt x="4" y="0"/>
                    </a:lnTo>
                    <a:lnTo>
                      <a:pt x="0"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31" name="Freeform 2768"/>
              <p:cNvSpPr>
                <a:spLocks/>
              </p:cNvSpPr>
              <p:nvPr/>
            </p:nvSpPr>
            <p:spPr bwMode="auto">
              <a:xfrm>
                <a:off x="5514975" y="2038350"/>
                <a:ext cx="6350" cy="0"/>
              </a:xfrm>
              <a:custGeom>
                <a:avLst/>
                <a:gdLst>
                  <a:gd name="T0" fmla="*/ 0 w 4"/>
                  <a:gd name="T1" fmla="*/ 6350 w 4"/>
                  <a:gd name="T2" fmla="*/ 0 w 4"/>
                  <a:gd name="T3" fmla="*/ 0 60000 65536"/>
                  <a:gd name="T4" fmla="*/ 0 60000 65536"/>
                  <a:gd name="T5" fmla="*/ 0 60000 65536"/>
                </a:gdLst>
                <a:ahLst/>
                <a:cxnLst>
                  <a:cxn ang="T3">
                    <a:pos x="T0" y="0"/>
                  </a:cxn>
                  <a:cxn ang="T4">
                    <a:pos x="T1" y="0"/>
                  </a:cxn>
                  <a:cxn ang="T5">
                    <a:pos x="T2" y="0"/>
                  </a:cxn>
                </a:cxnLst>
                <a:rect l="0" t="0" r="r" b="b"/>
                <a:pathLst>
                  <a:path w="4">
                    <a:moveTo>
                      <a:pt x="0" y="0"/>
                    </a:moveTo>
                    <a:lnTo>
                      <a:pt x="4" y="0"/>
                    </a:lnTo>
                    <a:lnTo>
                      <a:pt x="0"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32" name="Freeform 2769"/>
              <p:cNvSpPr>
                <a:spLocks/>
              </p:cNvSpPr>
              <p:nvPr/>
            </p:nvSpPr>
            <p:spPr bwMode="auto">
              <a:xfrm>
                <a:off x="5037138" y="2014538"/>
                <a:ext cx="6350" cy="0"/>
              </a:xfrm>
              <a:custGeom>
                <a:avLst/>
                <a:gdLst>
                  <a:gd name="T0" fmla="*/ 0 w 4"/>
                  <a:gd name="T1" fmla="*/ 6350 w 4"/>
                  <a:gd name="T2" fmla="*/ 0 w 4"/>
                  <a:gd name="T3" fmla="*/ 0 60000 65536"/>
                  <a:gd name="T4" fmla="*/ 0 60000 65536"/>
                  <a:gd name="T5" fmla="*/ 0 60000 65536"/>
                </a:gdLst>
                <a:ahLst/>
                <a:cxnLst>
                  <a:cxn ang="T3">
                    <a:pos x="T0" y="0"/>
                  </a:cxn>
                  <a:cxn ang="T4">
                    <a:pos x="T1" y="0"/>
                  </a:cxn>
                  <a:cxn ang="T5">
                    <a:pos x="T2" y="0"/>
                  </a:cxn>
                </a:cxnLst>
                <a:rect l="0" t="0" r="r" b="b"/>
                <a:pathLst>
                  <a:path w="4">
                    <a:moveTo>
                      <a:pt x="0" y="0"/>
                    </a:moveTo>
                    <a:lnTo>
                      <a:pt x="4" y="0"/>
                    </a:lnTo>
                    <a:lnTo>
                      <a:pt x="0"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33" name="Freeform 2770"/>
              <p:cNvSpPr>
                <a:spLocks/>
              </p:cNvSpPr>
              <p:nvPr/>
            </p:nvSpPr>
            <p:spPr bwMode="auto">
              <a:xfrm>
                <a:off x="3773488" y="2068513"/>
                <a:ext cx="4762" cy="0"/>
              </a:xfrm>
              <a:custGeom>
                <a:avLst/>
                <a:gdLst>
                  <a:gd name="T0" fmla="*/ 0 w 3"/>
                  <a:gd name="T1" fmla="*/ 4762 w 3"/>
                  <a:gd name="T2" fmla="*/ 0 w 3"/>
                  <a:gd name="T3" fmla="*/ 0 60000 65536"/>
                  <a:gd name="T4" fmla="*/ 0 60000 65536"/>
                  <a:gd name="T5" fmla="*/ 0 60000 65536"/>
                </a:gdLst>
                <a:ahLst/>
                <a:cxnLst>
                  <a:cxn ang="T3">
                    <a:pos x="T0" y="0"/>
                  </a:cxn>
                  <a:cxn ang="T4">
                    <a:pos x="T1" y="0"/>
                  </a:cxn>
                  <a:cxn ang="T5">
                    <a:pos x="T2" y="0"/>
                  </a:cxn>
                </a:cxnLst>
                <a:rect l="0" t="0" r="r" b="b"/>
                <a:pathLst>
                  <a:path w="3">
                    <a:moveTo>
                      <a:pt x="0" y="0"/>
                    </a:moveTo>
                    <a:lnTo>
                      <a:pt x="3" y="0"/>
                    </a:lnTo>
                    <a:lnTo>
                      <a:pt x="0"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34" name="Freeform 2771"/>
              <p:cNvSpPr>
                <a:spLocks/>
              </p:cNvSpPr>
              <p:nvPr/>
            </p:nvSpPr>
            <p:spPr bwMode="auto">
              <a:xfrm>
                <a:off x="4297363" y="1735138"/>
                <a:ext cx="6350" cy="0"/>
              </a:xfrm>
              <a:custGeom>
                <a:avLst/>
                <a:gdLst>
                  <a:gd name="T0" fmla="*/ 6350 w 4"/>
                  <a:gd name="T1" fmla="*/ 0 w 4"/>
                  <a:gd name="T2" fmla="*/ 6350 w 4"/>
                  <a:gd name="T3" fmla="*/ 0 60000 65536"/>
                  <a:gd name="T4" fmla="*/ 0 60000 65536"/>
                  <a:gd name="T5" fmla="*/ 0 60000 65536"/>
                </a:gdLst>
                <a:ahLst/>
                <a:cxnLst>
                  <a:cxn ang="T3">
                    <a:pos x="T0" y="0"/>
                  </a:cxn>
                  <a:cxn ang="T4">
                    <a:pos x="T1" y="0"/>
                  </a:cxn>
                  <a:cxn ang="T5">
                    <a:pos x="T2" y="0"/>
                  </a:cxn>
                </a:cxnLst>
                <a:rect l="0" t="0" r="r" b="b"/>
                <a:pathLst>
                  <a:path w="4">
                    <a:moveTo>
                      <a:pt x="4" y="0"/>
                    </a:moveTo>
                    <a:lnTo>
                      <a:pt x="0" y="0"/>
                    </a:lnTo>
                    <a:lnTo>
                      <a:pt x="4"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35" name="Freeform 2772"/>
              <p:cNvSpPr>
                <a:spLocks/>
              </p:cNvSpPr>
              <p:nvPr/>
            </p:nvSpPr>
            <p:spPr bwMode="auto">
              <a:xfrm>
                <a:off x="3827463" y="1668463"/>
                <a:ext cx="11112" cy="6350"/>
              </a:xfrm>
              <a:custGeom>
                <a:avLst/>
                <a:gdLst>
                  <a:gd name="T0" fmla="*/ 0 w 7"/>
                  <a:gd name="T1" fmla="*/ 6350 h 4"/>
                  <a:gd name="T2" fmla="*/ 4762 w 7"/>
                  <a:gd name="T3" fmla="*/ 0 h 4"/>
                  <a:gd name="T4" fmla="*/ 11112 w 7"/>
                  <a:gd name="T5" fmla="*/ 0 h 4"/>
                  <a:gd name="T6" fmla="*/ 4762 w 7"/>
                  <a:gd name="T7" fmla="*/ 0 h 4"/>
                  <a:gd name="T8" fmla="*/ 4762 w 7"/>
                  <a:gd name="T9" fmla="*/ 6350 h 4"/>
                  <a:gd name="T10" fmla="*/ 0 w 7"/>
                  <a:gd name="T11" fmla="*/ 6350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 h="4">
                    <a:moveTo>
                      <a:pt x="0" y="4"/>
                    </a:moveTo>
                    <a:lnTo>
                      <a:pt x="3" y="0"/>
                    </a:lnTo>
                    <a:lnTo>
                      <a:pt x="7" y="0"/>
                    </a:lnTo>
                    <a:lnTo>
                      <a:pt x="3" y="0"/>
                    </a:lnTo>
                    <a:lnTo>
                      <a:pt x="3" y="4"/>
                    </a:lnTo>
                    <a:lnTo>
                      <a:pt x="0"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36" name="Freeform 2773"/>
              <p:cNvSpPr>
                <a:spLocks/>
              </p:cNvSpPr>
              <p:nvPr/>
            </p:nvSpPr>
            <p:spPr bwMode="auto">
              <a:xfrm>
                <a:off x="3856038" y="2170113"/>
                <a:ext cx="12700" cy="0"/>
              </a:xfrm>
              <a:custGeom>
                <a:avLst/>
                <a:gdLst>
                  <a:gd name="T0" fmla="*/ 6350 w 8"/>
                  <a:gd name="T1" fmla="*/ 0 w 8"/>
                  <a:gd name="T2" fmla="*/ 6350 w 8"/>
                  <a:gd name="T3" fmla="*/ 12700 w 8"/>
                  <a:gd name="T4" fmla="*/ 6350 w 8"/>
                  <a:gd name="T5" fmla="*/ 0 60000 65536"/>
                  <a:gd name="T6" fmla="*/ 0 60000 65536"/>
                  <a:gd name="T7" fmla="*/ 0 60000 65536"/>
                  <a:gd name="T8" fmla="*/ 0 60000 65536"/>
                  <a:gd name="T9" fmla="*/ 0 60000 65536"/>
                </a:gdLst>
                <a:ahLst/>
                <a:cxnLst>
                  <a:cxn ang="T5">
                    <a:pos x="T0" y="0"/>
                  </a:cxn>
                  <a:cxn ang="T6">
                    <a:pos x="T1" y="0"/>
                  </a:cxn>
                  <a:cxn ang="T7">
                    <a:pos x="T2" y="0"/>
                  </a:cxn>
                  <a:cxn ang="T8">
                    <a:pos x="T3" y="0"/>
                  </a:cxn>
                  <a:cxn ang="T9">
                    <a:pos x="T4" y="0"/>
                  </a:cxn>
                </a:cxnLst>
                <a:rect l="0" t="0" r="r" b="b"/>
                <a:pathLst>
                  <a:path w="8">
                    <a:moveTo>
                      <a:pt x="4" y="0"/>
                    </a:moveTo>
                    <a:lnTo>
                      <a:pt x="0" y="0"/>
                    </a:lnTo>
                    <a:lnTo>
                      <a:pt x="4" y="0"/>
                    </a:lnTo>
                    <a:lnTo>
                      <a:pt x="8" y="0"/>
                    </a:lnTo>
                    <a:lnTo>
                      <a:pt x="4"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37" name="Freeform 2774"/>
              <p:cNvSpPr>
                <a:spLocks/>
              </p:cNvSpPr>
              <p:nvPr/>
            </p:nvSpPr>
            <p:spPr bwMode="auto">
              <a:xfrm>
                <a:off x="4344988" y="1758950"/>
                <a:ext cx="6350" cy="0"/>
              </a:xfrm>
              <a:custGeom>
                <a:avLst/>
                <a:gdLst>
                  <a:gd name="T0" fmla="*/ 6350 w 4"/>
                  <a:gd name="T1" fmla="*/ 0 w 4"/>
                  <a:gd name="T2" fmla="*/ 6350 w 4"/>
                  <a:gd name="T3" fmla="*/ 0 60000 65536"/>
                  <a:gd name="T4" fmla="*/ 0 60000 65536"/>
                  <a:gd name="T5" fmla="*/ 0 60000 65536"/>
                </a:gdLst>
                <a:ahLst/>
                <a:cxnLst>
                  <a:cxn ang="T3">
                    <a:pos x="T0" y="0"/>
                  </a:cxn>
                  <a:cxn ang="T4">
                    <a:pos x="T1" y="0"/>
                  </a:cxn>
                  <a:cxn ang="T5">
                    <a:pos x="T2" y="0"/>
                  </a:cxn>
                </a:cxnLst>
                <a:rect l="0" t="0" r="r" b="b"/>
                <a:pathLst>
                  <a:path w="4">
                    <a:moveTo>
                      <a:pt x="4" y="0"/>
                    </a:moveTo>
                    <a:lnTo>
                      <a:pt x="0" y="0"/>
                    </a:lnTo>
                    <a:lnTo>
                      <a:pt x="4"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38" name="Freeform 2775"/>
              <p:cNvSpPr>
                <a:spLocks/>
              </p:cNvSpPr>
              <p:nvPr/>
            </p:nvSpPr>
            <p:spPr bwMode="auto">
              <a:xfrm>
                <a:off x="5199063" y="1644650"/>
                <a:ext cx="6350" cy="0"/>
              </a:xfrm>
              <a:custGeom>
                <a:avLst/>
                <a:gdLst>
                  <a:gd name="T0" fmla="*/ 0 w 4"/>
                  <a:gd name="T1" fmla="*/ 6350 w 4"/>
                  <a:gd name="T2" fmla="*/ 0 w 4"/>
                  <a:gd name="T3" fmla="*/ 0 60000 65536"/>
                  <a:gd name="T4" fmla="*/ 0 60000 65536"/>
                  <a:gd name="T5" fmla="*/ 0 60000 65536"/>
                </a:gdLst>
                <a:ahLst/>
                <a:cxnLst>
                  <a:cxn ang="T3">
                    <a:pos x="T0" y="0"/>
                  </a:cxn>
                  <a:cxn ang="T4">
                    <a:pos x="T1" y="0"/>
                  </a:cxn>
                  <a:cxn ang="T5">
                    <a:pos x="T2" y="0"/>
                  </a:cxn>
                </a:cxnLst>
                <a:rect l="0" t="0" r="r" b="b"/>
                <a:pathLst>
                  <a:path w="4">
                    <a:moveTo>
                      <a:pt x="0" y="0"/>
                    </a:moveTo>
                    <a:lnTo>
                      <a:pt x="4" y="0"/>
                    </a:lnTo>
                    <a:lnTo>
                      <a:pt x="0"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39" name="Freeform 2776"/>
              <p:cNvSpPr>
                <a:spLocks/>
              </p:cNvSpPr>
              <p:nvPr/>
            </p:nvSpPr>
            <p:spPr bwMode="auto">
              <a:xfrm>
                <a:off x="5502275" y="2020888"/>
                <a:ext cx="6350" cy="0"/>
              </a:xfrm>
              <a:custGeom>
                <a:avLst/>
                <a:gdLst>
                  <a:gd name="T0" fmla="*/ 0 w 4"/>
                  <a:gd name="T1" fmla="*/ 6350 w 4"/>
                  <a:gd name="T2" fmla="*/ 0 w 4"/>
                  <a:gd name="T3" fmla="*/ 0 60000 65536"/>
                  <a:gd name="T4" fmla="*/ 0 60000 65536"/>
                  <a:gd name="T5" fmla="*/ 0 60000 65536"/>
                </a:gdLst>
                <a:ahLst/>
                <a:cxnLst>
                  <a:cxn ang="T3">
                    <a:pos x="T0" y="0"/>
                  </a:cxn>
                  <a:cxn ang="T4">
                    <a:pos x="T1" y="0"/>
                  </a:cxn>
                  <a:cxn ang="T5">
                    <a:pos x="T2" y="0"/>
                  </a:cxn>
                </a:cxnLst>
                <a:rect l="0" t="0" r="r" b="b"/>
                <a:pathLst>
                  <a:path w="4">
                    <a:moveTo>
                      <a:pt x="0" y="0"/>
                    </a:moveTo>
                    <a:lnTo>
                      <a:pt x="4" y="0"/>
                    </a:lnTo>
                    <a:lnTo>
                      <a:pt x="0"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40" name="Freeform 2777"/>
              <p:cNvSpPr>
                <a:spLocks/>
              </p:cNvSpPr>
              <p:nvPr/>
            </p:nvSpPr>
            <p:spPr bwMode="auto">
              <a:xfrm>
                <a:off x="4279900" y="1735138"/>
                <a:ext cx="12700" cy="0"/>
              </a:xfrm>
              <a:custGeom>
                <a:avLst/>
                <a:gdLst>
                  <a:gd name="T0" fmla="*/ 0 w 8"/>
                  <a:gd name="T1" fmla="*/ 12700 w 8"/>
                  <a:gd name="T2" fmla="*/ 6350 w 8"/>
                  <a:gd name="T3" fmla="*/ 0 w 8"/>
                  <a:gd name="T4" fmla="*/ 0 60000 65536"/>
                  <a:gd name="T5" fmla="*/ 0 60000 65536"/>
                  <a:gd name="T6" fmla="*/ 0 60000 65536"/>
                  <a:gd name="T7" fmla="*/ 0 60000 65536"/>
                </a:gdLst>
                <a:ahLst/>
                <a:cxnLst>
                  <a:cxn ang="T4">
                    <a:pos x="T0" y="0"/>
                  </a:cxn>
                  <a:cxn ang="T5">
                    <a:pos x="T1" y="0"/>
                  </a:cxn>
                  <a:cxn ang="T6">
                    <a:pos x="T2" y="0"/>
                  </a:cxn>
                  <a:cxn ang="T7">
                    <a:pos x="T3" y="0"/>
                  </a:cxn>
                </a:cxnLst>
                <a:rect l="0" t="0" r="r" b="b"/>
                <a:pathLst>
                  <a:path w="8">
                    <a:moveTo>
                      <a:pt x="0" y="0"/>
                    </a:moveTo>
                    <a:lnTo>
                      <a:pt x="8" y="0"/>
                    </a:lnTo>
                    <a:lnTo>
                      <a:pt x="4" y="0"/>
                    </a:lnTo>
                    <a:lnTo>
                      <a:pt x="0"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41" name="Rectangle 2778"/>
              <p:cNvSpPr>
                <a:spLocks noChangeArrowheads="1"/>
              </p:cNvSpPr>
              <p:nvPr/>
            </p:nvSpPr>
            <p:spPr bwMode="auto">
              <a:xfrm>
                <a:off x="3827463" y="2128838"/>
                <a:ext cx="4762" cy="4762"/>
              </a:xfrm>
              <a:prstGeom prst="rect">
                <a:avLst/>
              </a:prstGeom>
              <a:noFill/>
              <a:ln w="635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42" name="Freeform 2779"/>
              <p:cNvSpPr>
                <a:spLocks/>
              </p:cNvSpPr>
              <p:nvPr/>
            </p:nvSpPr>
            <p:spPr bwMode="auto">
              <a:xfrm>
                <a:off x="3933825" y="2193925"/>
                <a:ext cx="6350" cy="0"/>
              </a:xfrm>
              <a:custGeom>
                <a:avLst/>
                <a:gdLst>
                  <a:gd name="T0" fmla="*/ 0 w 4"/>
                  <a:gd name="T1" fmla="*/ 6350 w 4"/>
                  <a:gd name="T2" fmla="*/ 0 w 4"/>
                  <a:gd name="T3" fmla="*/ 0 60000 65536"/>
                  <a:gd name="T4" fmla="*/ 0 60000 65536"/>
                  <a:gd name="T5" fmla="*/ 0 60000 65536"/>
                </a:gdLst>
                <a:ahLst/>
                <a:cxnLst>
                  <a:cxn ang="T3">
                    <a:pos x="T0" y="0"/>
                  </a:cxn>
                  <a:cxn ang="T4">
                    <a:pos x="T1" y="0"/>
                  </a:cxn>
                  <a:cxn ang="T5">
                    <a:pos x="T2" y="0"/>
                  </a:cxn>
                </a:cxnLst>
                <a:rect l="0" t="0" r="r" b="b"/>
                <a:pathLst>
                  <a:path w="4">
                    <a:moveTo>
                      <a:pt x="0" y="0"/>
                    </a:moveTo>
                    <a:lnTo>
                      <a:pt x="4" y="0"/>
                    </a:lnTo>
                    <a:lnTo>
                      <a:pt x="0"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43" name="Freeform 2780"/>
              <p:cNvSpPr>
                <a:spLocks/>
              </p:cNvSpPr>
              <p:nvPr/>
            </p:nvSpPr>
            <p:spPr bwMode="auto">
              <a:xfrm>
                <a:off x="4602163" y="1512888"/>
                <a:ext cx="6350" cy="0"/>
              </a:xfrm>
              <a:custGeom>
                <a:avLst/>
                <a:gdLst>
                  <a:gd name="T0" fmla="*/ 0 w 4"/>
                  <a:gd name="T1" fmla="*/ 6350 w 4"/>
                  <a:gd name="T2" fmla="*/ 0 w 4"/>
                  <a:gd name="T3" fmla="*/ 0 60000 65536"/>
                  <a:gd name="T4" fmla="*/ 0 60000 65536"/>
                  <a:gd name="T5" fmla="*/ 0 60000 65536"/>
                </a:gdLst>
                <a:ahLst/>
                <a:cxnLst>
                  <a:cxn ang="T3">
                    <a:pos x="T0" y="0"/>
                  </a:cxn>
                  <a:cxn ang="T4">
                    <a:pos x="T1" y="0"/>
                  </a:cxn>
                  <a:cxn ang="T5">
                    <a:pos x="T2" y="0"/>
                  </a:cxn>
                </a:cxnLst>
                <a:rect l="0" t="0" r="r" b="b"/>
                <a:pathLst>
                  <a:path w="4">
                    <a:moveTo>
                      <a:pt x="0" y="0"/>
                    </a:moveTo>
                    <a:lnTo>
                      <a:pt x="4" y="0"/>
                    </a:lnTo>
                    <a:lnTo>
                      <a:pt x="0"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44" name="Freeform 2781"/>
              <p:cNvSpPr>
                <a:spLocks/>
              </p:cNvSpPr>
              <p:nvPr/>
            </p:nvSpPr>
            <p:spPr bwMode="auto">
              <a:xfrm>
                <a:off x="5426075" y="1841500"/>
                <a:ext cx="4763" cy="0"/>
              </a:xfrm>
              <a:custGeom>
                <a:avLst/>
                <a:gdLst>
                  <a:gd name="T0" fmla="*/ 4763 w 3"/>
                  <a:gd name="T1" fmla="*/ 0 w 3"/>
                  <a:gd name="T2" fmla="*/ 4763 w 3"/>
                  <a:gd name="T3" fmla="*/ 0 60000 65536"/>
                  <a:gd name="T4" fmla="*/ 0 60000 65536"/>
                  <a:gd name="T5" fmla="*/ 0 60000 65536"/>
                </a:gdLst>
                <a:ahLst/>
                <a:cxnLst>
                  <a:cxn ang="T3">
                    <a:pos x="T0" y="0"/>
                  </a:cxn>
                  <a:cxn ang="T4">
                    <a:pos x="T1" y="0"/>
                  </a:cxn>
                  <a:cxn ang="T5">
                    <a:pos x="T2" y="0"/>
                  </a:cxn>
                </a:cxnLst>
                <a:rect l="0" t="0" r="r" b="b"/>
                <a:pathLst>
                  <a:path w="3">
                    <a:moveTo>
                      <a:pt x="3" y="0"/>
                    </a:moveTo>
                    <a:lnTo>
                      <a:pt x="0" y="0"/>
                    </a:lnTo>
                    <a:lnTo>
                      <a:pt x="3"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45" name="Freeform 2782"/>
              <p:cNvSpPr>
                <a:spLocks/>
              </p:cNvSpPr>
              <p:nvPr/>
            </p:nvSpPr>
            <p:spPr bwMode="auto">
              <a:xfrm>
                <a:off x="4656138" y="1531938"/>
                <a:ext cx="11112" cy="4762"/>
              </a:xfrm>
              <a:custGeom>
                <a:avLst/>
                <a:gdLst>
                  <a:gd name="T0" fmla="*/ 6350 w 7"/>
                  <a:gd name="T1" fmla="*/ 4762 h 3"/>
                  <a:gd name="T2" fmla="*/ 0 w 7"/>
                  <a:gd name="T3" fmla="*/ 0 h 3"/>
                  <a:gd name="T4" fmla="*/ 6350 w 7"/>
                  <a:gd name="T5" fmla="*/ 0 h 3"/>
                  <a:gd name="T6" fmla="*/ 11112 w 7"/>
                  <a:gd name="T7" fmla="*/ 0 h 3"/>
                  <a:gd name="T8" fmla="*/ 11112 w 7"/>
                  <a:gd name="T9" fmla="*/ 4762 h 3"/>
                  <a:gd name="T10" fmla="*/ 6350 w 7"/>
                  <a:gd name="T11" fmla="*/ 4762 h 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 h="3">
                    <a:moveTo>
                      <a:pt x="4" y="3"/>
                    </a:moveTo>
                    <a:lnTo>
                      <a:pt x="0" y="0"/>
                    </a:lnTo>
                    <a:lnTo>
                      <a:pt x="4" y="0"/>
                    </a:lnTo>
                    <a:lnTo>
                      <a:pt x="7" y="0"/>
                    </a:lnTo>
                    <a:lnTo>
                      <a:pt x="7" y="3"/>
                    </a:lnTo>
                    <a:lnTo>
                      <a:pt x="4" y="3"/>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46" name="Rectangle 2783"/>
              <p:cNvSpPr>
                <a:spLocks noChangeArrowheads="1"/>
              </p:cNvSpPr>
              <p:nvPr/>
            </p:nvSpPr>
            <p:spPr bwMode="auto">
              <a:xfrm>
                <a:off x="4883150" y="1627188"/>
                <a:ext cx="4763" cy="6350"/>
              </a:xfrm>
              <a:prstGeom prst="rect">
                <a:avLst/>
              </a:prstGeom>
              <a:noFill/>
              <a:ln w="635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47" name="Freeform 2784"/>
              <p:cNvSpPr>
                <a:spLocks/>
              </p:cNvSpPr>
              <p:nvPr/>
            </p:nvSpPr>
            <p:spPr bwMode="auto">
              <a:xfrm>
                <a:off x="5037138" y="2105025"/>
                <a:ext cx="6350" cy="4763"/>
              </a:xfrm>
              <a:custGeom>
                <a:avLst/>
                <a:gdLst>
                  <a:gd name="T0" fmla="*/ 0 w 4"/>
                  <a:gd name="T1" fmla="*/ 4763 h 3"/>
                  <a:gd name="T2" fmla="*/ 0 w 4"/>
                  <a:gd name="T3" fmla="*/ 0 h 3"/>
                  <a:gd name="T4" fmla="*/ 6350 w 4"/>
                  <a:gd name="T5" fmla="*/ 4763 h 3"/>
                  <a:gd name="T6" fmla="*/ 0 w 4"/>
                  <a:gd name="T7" fmla="*/ 4763 h 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 h="3">
                    <a:moveTo>
                      <a:pt x="0" y="3"/>
                    </a:moveTo>
                    <a:lnTo>
                      <a:pt x="0" y="0"/>
                    </a:lnTo>
                    <a:lnTo>
                      <a:pt x="4" y="3"/>
                    </a:lnTo>
                    <a:lnTo>
                      <a:pt x="0" y="3"/>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48" name="Freeform 2785"/>
              <p:cNvSpPr>
                <a:spLocks/>
              </p:cNvSpPr>
              <p:nvPr/>
            </p:nvSpPr>
            <p:spPr bwMode="auto">
              <a:xfrm>
                <a:off x="3648075" y="1698625"/>
                <a:ext cx="6350" cy="6350"/>
              </a:xfrm>
              <a:custGeom>
                <a:avLst/>
                <a:gdLst>
                  <a:gd name="T0" fmla="*/ 6350 w 4"/>
                  <a:gd name="T1" fmla="*/ 6350 h 4"/>
                  <a:gd name="T2" fmla="*/ 0 w 4"/>
                  <a:gd name="T3" fmla="*/ 6350 h 4"/>
                  <a:gd name="T4" fmla="*/ 0 w 4"/>
                  <a:gd name="T5" fmla="*/ 0 h 4"/>
                  <a:gd name="T6" fmla="*/ 6350 w 4"/>
                  <a:gd name="T7" fmla="*/ 6350 h 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 h="4">
                    <a:moveTo>
                      <a:pt x="4" y="4"/>
                    </a:moveTo>
                    <a:lnTo>
                      <a:pt x="0" y="4"/>
                    </a:lnTo>
                    <a:lnTo>
                      <a:pt x="0" y="0"/>
                    </a:lnTo>
                    <a:lnTo>
                      <a:pt x="4"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49" name="Freeform 2786"/>
              <p:cNvSpPr>
                <a:spLocks/>
              </p:cNvSpPr>
              <p:nvPr/>
            </p:nvSpPr>
            <p:spPr bwMode="auto">
              <a:xfrm>
                <a:off x="5175250" y="1824038"/>
                <a:ext cx="6350" cy="0"/>
              </a:xfrm>
              <a:custGeom>
                <a:avLst/>
                <a:gdLst>
                  <a:gd name="T0" fmla="*/ 6350 w 4"/>
                  <a:gd name="T1" fmla="*/ 0 w 4"/>
                  <a:gd name="T2" fmla="*/ 6350 w 4"/>
                  <a:gd name="T3" fmla="*/ 0 60000 65536"/>
                  <a:gd name="T4" fmla="*/ 0 60000 65536"/>
                  <a:gd name="T5" fmla="*/ 0 60000 65536"/>
                </a:gdLst>
                <a:ahLst/>
                <a:cxnLst>
                  <a:cxn ang="T3">
                    <a:pos x="T0" y="0"/>
                  </a:cxn>
                  <a:cxn ang="T4">
                    <a:pos x="T1" y="0"/>
                  </a:cxn>
                  <a:cxn ang="T5">
                    <a:pos x="T2" y="0"/>
                  </a:cxn>
                </a:cxnLst>
                <a:rect l="0" t="0" r="r" b="b"/>
                <a:pathLst>
                  <a:path w="4">
                    <a:moveTo>
                      <a:pt x="4" y="0"/>
                    </a:moveTo>
                    <a:lnTo>
                      <a:pt x="0" y="0"/>
                    </a:lnTo>
                    <a:lnTo>
                      <a:pt x="4"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50" name="Freeform 2787"/>
              <p:cNvSpPr>
                <a:spLocks/>
              </p:cNvSpPr>
              <p:nvPr/>
            </p:nvSpPr>
            <p:spPr bwMode="auto">
              <a:xfrm>
                <a:off x="4106863" y="1674813"/>
                <a:ext cx="6350" cy="0"/>
              </a:xfrm>
              <a:custGeom>
                <a:avLst/>
                <a:gdLst>
                  <a:gd name="T0" fmla="*/ 0 w 4"/>
                  <a:gd name="T1" fmla="*/ 6350 w 4"/>
                  <a:gd name="T2" fmla="*/ 0 w 4"/>
                  <a:gd name="T3" fmla="*/ 0 60000 65536"/>
                  <a:gd name="T4" fmla="*/ 0 60000 65536"/>
                  <a:gd name="T5" fmla="*/ 0 60000 65536"/>
                </a:gdLst>
                <a:ahLst/>
                <a:cxnLst>
                  <a:cxn ang="T3">
                    <a:pos x="T0" y="0"/>
                  </a:cxn>
                  <a:cxn ang="T4">
                    <a:pos x="T1" y="0"/>
                  </a:cxn>
                  <a:cxn ang="T5">
                    <a:pos x="T2" y="0"/>
                  </a:cxn>
                </a:cxnLst>
                <a:rect l="0" t="0" r="r" b="b"/>
                <a:pathLst>
                  <a:path w="4">
                    <a:moveTo>
                      <a:pt x="0" y="0"/>
                    </a:moveTo>
                    <a:lnTo>
                      <a:pt x="4" y="0"/>
                    </a:lnTo>
                    <a:lnTo>
                      <a:pt x="0"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51" name="Rectangle 2788"/>
              <p:cNvSpPr>
                <a:spLocks noChangeArrowheads="1"/>
              </p:cNvSpPr>
              <p:nvPr/>
            </p:nvSpPr>
            <p:spPr bwMode="auto">
              <a:xfrm>
                <a:off x="5216525" y="1841500"/>
                <a:ext cx="6350" cy="6350"/>
              </a:xfrm>
              <a:prstGeom prst="rect">
                <a:avLst/>
              </a:prstGeom>
              <a:noFill/>
              <a:ln w="635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52" name="Freeform 2789"/>
              <p:cNvSpPr>
                <a:spLocks/>
              </p:cNvSpPr>
              <p:nvPr/>
            </p:nvSpPr>
            <p:spPr bwMode="auto">
              <a:xfrm>
                <a:off x="4948238" y="1787525"/>
                <a:ext cx="6350" cy="6350"/>
              </a:xfrm>
              <a:custGeom>
                <a:avLst/>
                <a:gdLst>
                  <a:gd name="T0" fmla="*/ 0 w 4"/>
                  <a:gd name="T1" fmla="*/ 6350 h 4"/>
                  <a:gd name="T2" fmla="*/ 0 w 4"/>
                  <a:gd name="T3" fmla="*/ 0 h 4"/>
                  <a:gd name="T4" fmla="*/ 6350 w 4"/>
                  <a:gd name="T5" fmla="*/ 0 h 4"/>
                  <a:gd name="T6" fmla="*/ 0 w 4"/>
                  <a:gd name="T7" fmla="*/ 0 h 4"/>
                  <a:gd name="T8" fmla="*/ 0 w 4"/>
                  <a:gd name="T9" fmla="*/ 6350 h 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 h="4">
                    <a:moveTo>
                      <a:pt x="0" y="4"/>
                    </a:moveTo>
                    <a:lnTo>
                      <a:pt x="0" y="0"/>
                    </a:lnTo>
                    <a:lnTo>
                      <a:pt x="4" y="0"/>
                    </a:lnTo>
                    <a:lnTo>
                      <a:pt x="0" y="0"/>
                    </a:lnTo>
                    <a:lnTo>
                      <a:pt x="0"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53" name="Freeform 2790"/>
              <p:cNvSpPr>
                <a:spLocks/>
              </p:cNvSpPr>
              <p:nvPr/>
            </p:nvSpPr>
            <p:spPr bwMode="auto">
              <a:xfrm>
                <a:off x="4422775" y="1728788"/>
                <a:ext cx="6350" cy="6350"/>
              </a:xfrm>
              <a:custGeom>
                <a:avLst/>
                <a:gdLst>
                  <a:gd name="T0" fmla="*/ 0 w 4"/>
                  <a:gd name="T1" fmla="*/ 6350 h 4"/>
                  <a:gd name="T2" fmla="*/ 6350 w 4"/>
                  <a:gd name="T3" fmla="*/ 6350 h 4"/>
                  <a:gd name="T4" fmla="*/ 6350 w 4"/>
                  <a:gd name="T5" fmla="*/ 0 h 4"/>
                  <a:gd name="T6" fmla="*/ 6350 w 4"/>
                  <a:gd name="T7" fmla="*/ 6350 h 4"/>
                  <a:gd name="T8" fmla="*/ 0 w 4"/>
                  <a:gd name="T9" fmla="*/ 6350 h 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 h="4">
                    <a:moveTo>
                      <a:pt x="0" y="4"/>
                    </a:moveTo>
                    <a:lnTo>
                      <a:pt x="4" y="4"/>
                    </a:lnTo>
                    <a:lnTo>
                      <a:pt x="4" y="0"/>
                    </a:lnTo>
                    <a:lnTo>
                      <a:pt x="4" y="4"/>
                    </a:lnTo>
                    <a:lnTo>
                      <a:pt x="0"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54" name="Freeform 2791"/>
              <p:cNvSpPr>
                <a:spLocks/>
              </p:cNvSpPr>
              <p:nvPr/>
            </p:nvSpPr>
            <p:spPr bwMode="auto">
              <a:xfrm>
                <a:off x="5084763" y="1871663"/>
                <a:ext cx="6350" cy="0"/>
              </a:xfrm>
              <a:custGeom>
                <a:avLst/>
                <a:gdLst>
                  <a:gd name="T0" fmla="*/ 6350 w 4"/>
                  <a:gd name="T1" fmla="*/ 0 w 4"/>
                  <a:gd name="T2" fmla="*/ 6350 w 4"/>
                  <a:gd name="T3" fmla="*/ 0 60000 65536"/>
                  <a:gd name="T4" fmla="*/ 0 60000 65536"/>
                  <a:gd name="T5" fmla="*/ 0 60000 65536"/>
                </a:gdLst>
                <a:ahLst/>
                <a:cxnLst>
                  <a:cxn ang="T3">
                    <a:pos x="T0" y="0"/>
                  </a:cxn>
                  <a:cxn ang="T4">
                    <a:pos x="T1" y="0"/>
                  </a:cxn>
                  <a:cxn ang="T5">
                    <a:pos x="T2" y="0"/>
                  </a:cxn>
                </a:cxnLst>
                <a:rect l="0" t="0" r="r" b="b"/>
                <a:pathLst>
                  <a:path w="4">
                    <a:moveTo>
                      <a:pt x="4" y="0"/>
                    </a:moveTo>
                    <a:lnTo>
                      <a:pt x="0" y="0"/>
                    </a:lnTo>
                    <a:lnTo>
                      <a:pt x="4"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55" name="Rectangle 2792"/>
              <p:cNvSpPr>
                <a:spLocks noChangeArrowheads="1"/>
              </p:cNvSpPr>
              <p:nvPr/>
            </p:nvSpPr>
            <p:spPr bwMode="auto">
              <a:xfrm>
                <a:off x="4602163" y="1685925"/>
                <a:ext cx="6350" cy="6350"/>
              </a:xfrm>
              <a:prstGeom prst="rect">
                <a:avLst/>
              </a:prstGeom>
              <a:noFill/>
              <a:ln w="635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56" name="Freeform 2793"/>
              <p:cNvSpPr>
                <a:spLocks/>
              </p:cNvSpPr>
              <p:nvPr/>
            </p:nvSpPr>
            <p:spPr bwMode="auto">
              <a:xfrm>
                <a:off x="5389563" y="1735138"/>
                <a:ext cx="6350" cy="0"/>
              </a:xfrm>
              <a:custGeom>
                <a:avLst/>
                <a:gdLst>
                  <a:gd name="T0" fmla="*/ 6350 w 4"/>
                  <a:gd name="T1" fmla="*/ 0 w 4"/>
                  <a:gd name="T2" fmla="*/ 6350 w 4"/>
                  <a:gd name="T3" fmla="*/ 0 60000 65536"/>
                  <a:gd name="T4" fmla="*/ 0 60000 65536"/>
                  <a:gd name="T5" fmla="*/ 0 60000 65536"/>
                </a:gdLst>
                <a:ahLst/>
                <a:cxnLst>
                  <a:cxn ang="T3">
                    <a:pos x="T0" y="0"/>
                  </a:cxn>
                  <a:cxn ang="T4">
                    <a:pos x="T1" y="0"/>
                  </a:cxn>
                  <a:cxn ang="T5">
                    <a:pos x="T2" y="0"/>
                  </a:cxn>
                </a:cxnLst>
                <a:rect l="0" t="0" r="r" b="b"/>
                <a:pathLst>
                  <a:path w="4">
                    <a:moveTo>
                      <a:pt x="4" y="0"/>
                    </a:moveTo>
                    <a:lnTo>
                      <a:pt x="0" y="0"/>
                    </a:lnTo>
                    <a:lnTo>
                      <a:pt x="4"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57" name="Freeform 2794"/>
              <p:cNvSpPr>
                <a:spLocks/>
              </p:cNvSpPr>
              <p:nvPr/>
            </p:nvSpPr>
            <p:spPr bwMode="auto">
              <a:xfrm>
                <a:off x="3970338" y="1536700"/>
                <a:ext cx="11112" cy="0"/>
              </a:xfrm>
              <a:custGeom>
                <a:avLst/>
                <a:gdLst>
                  <a:gd name="T0" fmla="*/ 4762 w 7"/>
                  <a:gd name="T1" fmla="*/ 0 w 7"/>
                  <a:gd name="T2" fmla="*/ 4762 w 7"/>
                  <a:gd name="T3" fmla="*/ 11112 w 7"/>
                  <a:gd name="T4" fmla="*/ 4762 w 7"/>
                  <a:gd name="T5" fmla="*/ 0 60000 65536"/>
                  <a:gd name="T6" fmla="*/ 0 60000 65536"/>
                  <a:gd name="T7" fmla="*/ 0 60000 65536"/>
                  <a:gd name="T8" fmla="*/ 0 60000 65536"/>
                  <a:gd name="T9" fmla="*/ 0 60000 65536"/>
                </a:gdLst>
                <a:ahLst/>
                <a:cxnLst>
                  <a:cxn ang="T5">
                    <a:pos x="T0" y="0"/>
                  </a:cxn>
                  <a:cxn ang="T6">
                    <a:pos x="T1" y="0"/>
                  </a:cxn>
                  <a:cxn ang="T7">
                    <a:pos x="T2" y="0"/>
                  </a:cxn>
                  <a:cxn ang="T8">
                    <a:pos x="T3" y="0"/>
                  </a:cxn>
                  <a:cxn ang="T9">
                    <a:pos x="T4" y="0"/>
                  </a:cxn>
                </a:cxnLst>
                <a:rect l="0" t="0" r="r" b="b"/>
                <a:pathLst>
                  <a:path w="7">
                    <a:moveTo>
                      <a:pt x="3" y="0"/>
                    </a:moveTo>
                    <a:lnTo>
                      <a:pt x="0" y="0"/>
                    </a:lnTo>
                    <a:lnTo>
                      <a:pt x="3" y="0"/>
                    </a:lnTo>
                    <a:lnTo>
                      <a:pt x="7" y="0"/>
                    </a:lnTo>
                    <a:lnTo>
                      <a:pt x="3"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58" name="Freeform 2795"/>
              <p:cNvSpPr>
                <a:spLocks/>
              </p:cNvSpPr>
              <p:nvPr/>
            </p:nvSpPr>
            <p:spPr bwMode="auto">
              <a:xfrm>
                <a:off x="5192713" y="1824038"/>
                <a:ext cx="0" cy="6350"/>
              </a:xfrm>
              <a:custGeom>
                <a:avLst/>
                <a:gdLst>
                  <a:gd name="T0" fmla="*/ 6350 h 4"/>
                  <a:gd name="T1" fmla="*/ 0 h 4"/>
                  <a:gd name="T2" fmla="*/ 6350 h 4"/>
                  <a:gd name="T3" fmla="*/ 0 60000 65536"/>
                  <a:gd name="T4" fmla="*/ 0 60000 65536"/>
                  <a:gd name="T5" fmla="*/ 0 60000 65536"/>
                </a:gdLst>
                <a:ahLst/>
                <a:cxnLst>
                  <a:cxn ang="T3">
                    <a:pos x="0" y="T0"/>
                  </a:cxn>
                  <a:cxn ang="T4">
                    <a:pos x="0" y="T1"/>
                  </a:cxn>
                  <a:cxn ang="T5">
                    <a:pos x="0" y="T2"/>
                  </a:cxn>
                </a:cxnLst>
                <a:rect l="0" t="0" r="r" b="b"/>
                <a:pathLst>
                  <a:path h="4">
                    <a:moveTo>
                      <a:pt x="0" y="4"/>
                    </a:moveTo>
                    <a:lnTo>
                      <a:pt x="0" y="0"/>
                    </a:lnTo>
                    <a:lnTo>
                      <a:pt x="0"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59" name="Freeform 2796"/>
              <p:cNvSpPr>
                <a:spLocks/>
              </p:cNvSpPr>
              <p:nvPr/>
            </p:nvSpPr>
            <p:spPr bwMode="auto">
              <a:xfrm>
                <a:off x="4972050" y="1685925"/>
                <a:ext cx="6350" cy="6350"/>
              </a:xfrm>
              <a:custGeom>
                <a:avLst/>
                <a:gdLst>
                  <a:gd name="T0" fmla="*/ 6350 w 4"/>
                  <a:gd name="T1" fmla="*/ 6350 h 4"/>
                  <a:gd name="T2" fmla="*/ 0 w 4"/>
                  <a:gd name="T3" fmla="*/ 6350 h 4"/>
                  <a:gd name="T4" fmla="*/ 0 w 4"/>
                  <a:gd name="T5" fmla="*/ 0 h 4"/>
                  <a:gd name="T6" fmla="*/ 0 w 4"/>
                  <a:gd name="T7" fmla="*/ 6350 h 4"/>
                  <a:gd name="T8" fmla="*/ 6350 w 4"/>
                  <a:gd name="T9" fmla="*/ 6350 h 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 h="4">
                    <a:moveTo>
                      <a:pt x="4" y="4"/>
                    </a:moveTo>
                    <a:lnTo>
                      <a:pt x="0" y="4"/>
                    </a:lnTo>
                    <a:lnTo>
                      <a:pt x="0" y="0"/>
                    </a:lnTo>
                    <a:lnTo>
                      <a:pt x="0" y="4"/>
                    </a:lnTo>
                    <a:lnTo>
                      <a:pt x="4"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60" name="Freeform 2797"/>
              <p:cNvSpPr>
                <a:spLocks/>
              </p:cNvSpPr>
              <p:nvPr/>
            </p:nvSpPr>
            <p:spPr bwMode="auto">
              <a:xfrm>
                <a:off x="4244975" y="1728788"/>
                <a:ext cx="4763" cy="0"/>
              </a:xfrm>
              <a:custGeom>
                <a:avLst/>
                <a:gdLst>
                  <a:gd name="T0" fmla="*/ 0 w 3"/>
                  <a:gd name="T1" fmla="*/ 4763 w 3"/>
                  <a:gd name="T2" fmla="*/ 0 w 3"/>
                  <a:gd name="T3" fmla="*/ 0 60000 65536"/>
                  <a:gd name="T4" fmla="*/ 0 60000 65536"/>
                  <a:gd name="T5" fmla="*/ 0 60000 65536"/>
                </a:gdLst>
                <a:ahLst/>
                <a:cxnLst>
                  <a:cxn ang="T3">
                    <a:pos x="T0" y="0"/>
                  </a:cxn>
                  <a:cxn ang="T4">
                    <a:pos x="T1" y="0"/>
                  </a:cxn>
                  <a:cxn ang="T5">
                    <a:pos x="T2" y="0"/>
                  </a:cxn>
                </a:cxnLst>
                <a:rect l="0" t="0" r="r" b="b"/>
                <a:pathLst>
                  <a:path w="3">
                    <a:moveTo>
                      <a:pt x="0" y="0"/>
                    </a:moveTo>
                    <a:lnTo>
                      <a:pt x="3" y="0"/>
                    </a:lnTo>
                    <a:lnTo>
                      <a:pt x="0"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61" name="Freeform 2798"/>
              <p:cNvSpPr>
                <a:spLocks/>
              </p:cNvSpPr>
              <p:nvPr/>
            </p:nvSpPr>
            <p:spPr bwMode="auto">
              <a:xfrm>
                <a:off x="4489450" y="1484313"/>
                <a:ext cx="4763" cy="0"/>
              </a:xfrm>
              <a:custGeom>
                <a:avLst/>
                <a:gdLst>
                  <a:gd name="T0" fmla="*/ 4763 w 3"/>
                  <a:gd name="T1" fmla="*/ 0 w 3"/>
                  <a:gd name="T2" fmla="*/ 4763 w 3"/>
                  <a:gd name="T3" fmla="*/ 0 60000 65536"/>
                  <a:gd name="T4" fmla="*/ 0 60000 65536"/>
                  <a:gd name="T5" fmla="*/ 0 60000 65536"/>
                </a:gdLst>
                <a:ahLst/>
                <a:cxnLst>
                  <a:cxn ang="T3">
                    <a:pos x="T0" y="0"/>
                  </a:cxn>
                  <a:cxn ang="T4">
                    <a:pos x="T1" y="0"/>
                  </a:cxn>
                  <a:cxn ang="T5">
                    <a:pos x="T2" y="0"/>
                  </a:cxn>
                </a:cxnLst>
                <a:rect l="0" t="0" r="r" b="b"/>
                <a:pathLst>
                  <a:path w="3">
                    <a:moveTo>
                      <a:pt x="3" y="0"/>
                    </a:moveTo>
                    <a:lnTo>
                      <a:pt x="0" y="0"/>
                    </a:lnTo>
                    <a:lnTo>
                      <a:pt x="3"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62" name="Freeform 2799"/>
              <p:cNvSpPr>
                <a:spLocks/>
              </p:cNvSpPr>
              <p:nvPr/>
            </p:nvSpPr>
            <p:spPr bwMode="auto">
              <a:xfrm>
                <a:off x="4619625" y="1543050"/>
                <a:ext cx="6350" cy="0"/>
              </a:xfrm>
              <a:custGeom>
                <a:avLst/>
                <a:gdLst>
                  <a:gd name="T0" fmla="*/ 0 w 4"/>
                  <a:gd name="T1" fmla="*/ 6350 w 4"/>
                  <a:gd name="T2" fmla="*/ 0 w 4"/>
                  <a:gd name="T3" fmla="*/ 0 60000 65536"/>
                  <a:gd name="T4" fmla="*/ 0 60000 65536"/>
                  <a:gd name="T5" fmla="*/ 0 60000 65536"/>
                </a:gdLst>
                <a:ahLst/>
                <a:cxnLst>
                  <a:cxn ang="T3">
                    <a:pos x="T0" y="0"/>
                  </a:cxn>
                  <a:cxn ang="T4">
                    <a:pos x="T1" y="0"/>
                  </a:cxn>
                  <a:cxn ang="T5">
                    <a:pos x="T2" y="0"/>
                  </a:cxn>
                </a:cxnLst>
                <a:rect l="0" t="0" r="r" b="b"/>
                <a:pathLst>
                  <a:path w="4">
                    <a:moveTo>
                      <a:pt x="0" y="0"/>
                    </a:moveTo>
                    <a:lnTo>
                      <a:pt x="4" y="0"/>
                    </a:lnTo>
                    <a:lnTo>
                      <a:pt x="0"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63" name="Freeform 2800"/>
              <p:cNvSpPr>
                <a:spLocks/>
              </p:cNvSpPr>
              <p:nvPr/>
            </p:nvSpPr>
            <p:spPr bwMode="auto">
              <a:xfrm>
                <a:off x="5026025" y="1943100"/>
                <a:ext cx="6350" cy="0"/>
              </a:xfrm>
              <a:custGeom>
                <a:avLst/>
                <a:gdLst>
                  <a:gd name="T0" fmla="*/ 0 w 4"/>
                  <a:gd name="T1" fmla="*/ 6350 w 4"/>
                  <a:gd name="T2" fmla="*/ 0 w 4"/>
                  <a:gd name="T3" fmla="*/ 0 60000 65536"/>
                  <a:gd name="T4" fmla="*/ 0 60000 65536"/>
                  <a:gd name="T5" fmla="*/ 0 60000 65536"/>
                </a:gdLst>
                <a:ahLst/>
                <a:cxnLst>
                  <a:cxn ang="T3">
                    <a:pos x="T0" y="0"/>
                  </a:cxn>
                  <a:cxn ang="T4">
                    <a:pos x="T1" y="0"/>
                  </a:cxn>
                  <a:cxn ang="T5">
                    <a:pos x="T2" y="0"/>
                  </a:cxn>
                </a:cxnLst>
                <a:rect l="0" t="0" r="r" b="b"/>
                <a:pathLst>
                  <a:path w="4">
                    <a:moveTo>
                      <a:pt x="0" y="0"/>
                    </a:moveTo>
                    <a:lnTo>
                      <a:pt x="4" y="0"/>
                    </a:lnTo>
                    <a:lnTo>
                      <a:pt x="0"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64" name="Freeform 2801"/>
              <p:cNvSpPr>
                <a:spLocks/>
              </p:cNvSpPr>
              <p:nvPr/>
            </p:nvSpPr>
            <p:spPr bwMode="auto">
              <a:xfrm>
                <a:off x="5430838" y="1841500"/>
                <a:ext cx="6350" cy="0"/>
              </a:xfrm>
              <a:custGeom>
                <a:avLst/>
                <a:gdLst>
                  <a:gd name="T0" fmla="*/ 0 w 4"/>
                  <a:gd name="T1" fmla="*/ 6350 w 4"/>
                  <a:gd name="T2" fmla="*/ 0 w 4"/>
                  <a:gd name="T3" fmla="*/ 0 60000 65536"/>
                  <a:gd name="T4" fmla="*/ 0 60000 65536"/>
                  <a:gd name="T5" fmla="*/ 0 60000 65536"/>
                </a:gdLst>
                <a:ahLst/>
                <a:cxnLst>
                  <a:cxn ang="T3">
                    <a:pos x="T0" y="0"/>
                  </a:cxn>
                  <a:cxn ang="T4">
                    <a:pos x="T1" y="0"/>
                  </a:cxn>
                  <a:cxn ang="T5">
                    <a:pos x="T2" y="0"/>
                  </a:cxn>
                </a:cxnLst>
                <a:rect l="0" t="0" r="r" b="b"/>
                <a:pathLst>
                  <a:path w="4">
                    <a:moveTo>
                      <a:pt x="0" y="0"/>
                    </a:moveTo>
                    <a:lnTo>
                      <a:pt x="4" y="0"/>
                    </a:lnTo>
                    <a:lnTo>
                      <a:pt x="0"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65" name="Freeform 2802"/>
              <p:cNvSpPr>
                <a:spLocks/>
              </p:cNvSpPr>
              <p:nvPr/>
            </p:nvSpPr>
            <p:spPr bwMode="auto">
              <a:xfrm>
                <a:off x="5413375" y="1824038"/>
                <a:ext cx="0" cy="6350"/>
              </a:xfrm>
              <a:custGeom>
                <a:avLst/>
                <a:gdLst>
                  <a:gd name="T0" fmla="*/ 6350 h 4"/>
                  <a:gd name="T1" fmla="*/ 0 h 4"/>
                  <a:gd name="T2" fmla="*/ 6350 h 4"/>
                  <a:gd name="T3" fmla="*/ 0 60000 65536"/>
                  <a:gd name="T4" fmla="*/ 0 60000 65536"/>
                  <a:gd name="T5" fmla="*/ 0 60000 65536"/>
                </a:gdLst>
                <a:ahLst/>
                <a:cxnLst>
                  <a:cxn ang="T3">
                    <a:pos x="0" y="T0"/>
                  </a:cxn>
                  <a:cxn ang="T4">
                    <a:pos x="0" y="T1"/>
                  </a:cxn>
                  <a:cxn ang="T5">
                    <a:pos x="0" y="T2"/>
                  </a:cxn>
                </a:cxnLst>
                <a:rect l="0" t="0" r="r" b="b"/>
                <a:pathLst>
                  <a:path h="4">
                    <a:moveTo>
                      <a:pt x="0" y="4"/>
                    </a:moveTo>
                    <a:lnTo>
                      <a:pt x="0" y="0"/>
                    </a:lnTo>
                    <a:lnTo>
                      <a:pt x="0"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66" name="Freeform 2803"/>
              <p:cNvSpPr>
                <a:spLocks/>
              </p:cNvSpPr>
              <p:nvPr/>
            </p:nvSpPr>
            <p:spPr bwMode="auto">
              <a:xfrm>
                <a:off x="4762500" y="1847850"/>
                <a:ext cx="6350" cy="0"/>
              </a:xfrm>
              <a:custGeom>
                <a:avLst/>
                <a:gdLst>
                  <a:gd name="T0" fmla="*/ 6350 w 4"/>
                  <a:gd name="T1" fmla="*/ 0 w 4"/>
                  <a:gd name="T2" fmla="*/ 6350 w 4"/>
                  <a:gd name="T3" fmla="*/ 0 60000 65536"/>
                  <a:gd name="T4" fmla="*/ 0 60000 65536"/>
                  <a:gd name="T5" fmla="*/ 0 60000 65536"/>
                </a:gdLst>
                <a:ahLst/>
                <a:cxnLst>
                  <a:cxn ang="T3">
                    <a:pos x="T0" y="0"/>
                  </a:cxn>
                  <a:cxn ang="T4">
                    <a:pos x="T1" y="0"/>
                  </a:cxn>
                  <a:cxn ang="T5">
                    <a:pos x="T2" y="0"/>
                  </a:cxn>
                </a:cxnLst>
                <a:rect l="0" t="0" r="r" b="b"/>
                <a:pathLst>
                  <a:path w="4">
                    <a:moveTo>
                      <a:pt x="4" y="0"/>
                    </a:moveTo>
                    <a:lnTo>
                      <a:pt x="0" y="0"/>
                    </a:lnTo>
                    <a:lnTo>
                      <a:pt x="4"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67" name="Freeform 2804"/>
              <p:cNvSpPr>
                <a:spLocks/>
              </p:cNvSpPr>
              <p:nvPr/>
            </p:nvSpPr>
            <p:spPr bwMode="auto">
              <a:xfrm>
                <a:off x="5491163" y="2003425"/>
                <a:ext cx="6350" cy="0"/>
              </a:xfrm>
              <a:custGeom>
                <a:avLst/>
                <a:gdLst>
                  <a:gd name="T0" fmla="*/ 6350 w 4"/>
                  <a:gd name="T1" fmla="*/ 0 w 4"/>
                  <a:gd name="T2" fmla="*/ 6350 w 4"/>
                  <a:gd name="T3" fmla="*/ 0 60000 65536"/>
                  <a:gd name="T4" fmla="*/ 0 60000 65536"/>
                  <a:gd name="T5" fmla="*/ 0 60000 65536"/>
                </a:gdLst>
                <a:ahLst/>
                <a:cxnLst>
                  <a:cxn ang="T3">
                    <a:pos x="T0" y="0"/>
                  </a:cxn>
                  <a:cxn ang="T4">
                    <a:pos x="T1" y="0"/>
                  </a:cxn>
                  <a:cxn ang="T5">
                    <a:pos x="T2" y="0"/>
                  </a:cxn>
                </a:cxnLst>
                <a:rect l="0" t="0" r="r" b="b"/>
                <a:pathLst>
                  <a:path w="4">
                    <a:moveTo>
                      <a:pt x="4" y="0"/>
                    </a:moveTo>
                    <a:lnTo>
                      <a:pt x="0" y="0"/>
                    </a:lnTo>
                    <a:lnTo>
                      <a:pt x="4"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68" name="Freeform 2805"/>
              <p:cNvSpPr>
                <a:spLocks/>
              </p:cNvSpPr>
              <p:nvPr/>
            </p:nvSpPr>
            <p:spPr bwMode="auto">
              <a:xfrm>
                <a:off x="4327525" y="1746250"/>
                <a:ext cx="6350" cy="6350"/>
              </a:xfrm>
              <a:custGeom>
                <a:avLst/>
                <a:gdLst>
                  <a:gd name="T0" fmla="*/ 6350 w 4"/>
                  <a:gd name="T1" fmla="*/ 6350 h 4"/>
                  <a:gd name="T2" fmla="*/ 0 w 4"/>
                  <a:gd name="T3" fmla="*/ 6350 h 4"/>
                  <a:gd name="T4" fmla="*/ 6350 w 4"/>
                  <a:gd name="T5" fmla="*/ 0 h 4"/>
                  <a:gd name="T6" fmla="*/ 6350 w 4"/>
                  <a:gd name="T7" fmla="*/ 6350 h 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 h="4">
                    <a:moveTo>
                      <a:pt x="4" y="4"/>
                    </a:moveTo>
                    <a:lnTo>
                      <a:pt x="0" y="4"/>
                    </a:lnTo>
                    <a:lnTo>
                      <a:pt x="4" y="0"/>
                    </a:lnTo>
                    <a:lnTo>
                      <a:pt x="4"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69" name="Freeform 2806"/>
              <p:cNvSpPr>
                <a:spLocks/>
              </p:cNvSpPr>
              <p:nvPr/>
            </p:nvSpPr>
            <p:spPr bwMode="auto">
              <a:xfrm>
                <a:off x="4727575" y="1878013"/>
                <a:ext cx="6350" cy="0"/>
              </a:xfrm>
              <a:custGeom>
                <a:avLst/>
                <a:gdLst>
                  <a:gd name="T0" fmla="*/ 0 w 4"/>
                  <a:gd name="T1" fmla="*/ 6350 w 4"/>
                  <a:gd name="T2" fmla="*/ 0 w 4"/>
                  <a:gd name="T3" fmla="*/ 0 60000 65536"/>
                  <a:gd name="T4" fmla="*/ 0 60000 65536"/>
                  <a:gd name="T5" fmla="*/ 0 60000 65536"/>
                </a:gdLst>
                <a:ahLst/>
                <a:cxnLst>
                  <a:cxn ang="T3">
                    <a:pos x="T0" y="0"/>
                  </a:cxn>
                  <a:cxn ang="T4">
                    <a:pos x="T1" y="0"/>
                  </a:cxn>
                  <a:cxn ang="T5">
                    <a:pos x="T2" y="0"/>
                  </a:cxn>
                </a:cxnLst>
                <a:rect l="0" t="0" r="r" b="b"/>
                <a:pathLst>
                  <a:path w="4">
                    <a:moveTo>
                      <a:pt x="0" y="0"/>
                    </a:moveTo>
                    <a:lnTo>
                      <a:pt x="4" y="0"/>
                    </a:lnTo>
                    <a:lnTo>
                      <a:pt x="0"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70" name="Freeform 2807"/>
              <p:cNvSpPr>
                <a:spLocks/>
              </p:cNvSpPr>
              <p:nvPr/>
            </p:nvSpPr>
            <p:spPr bwMode="auto">
              <a:xfrm>
                <a:off x="5032375" y="1620838"/>
                <a:ext cx="4763" cy="6350"/>
              </a:xfrm>
              <a:custGeom>
                <a:avLst/>
                <a:gdLst>
                  <a:gd name="T0" fmla="*/ 4763 w 3"/>
                  <a:gd name="T1" fmla="*/ 6350 h 4"/>
                  <a:gd name="T2" fmla="*/ 0 w 3"/>
                  <a:gd name="T3" fmla="*/ 0 h 4"/>
                  <a:gd name="T4" fmla="*/ 4763 w 3"/>
                  <a:gd name="T5" fmla="*/ 0 h 4"/>
                  <a:gd name="T6" fmla="*/ 4763 w 3"/>
                  <a:gd name="T7" fmla="*/ 6350 h 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 h="4">
                    <a:moveTo>
                      <a:pt x="3" y="4"/>
                    </a:moveTo>
                    <a:lnTo>
                      <a:pt x="0" y="0"/>
                    </a:lnTo>
                    <a:lnTo>
                      <a:pt x="3" y="0"/>
                    </a:lnTo>
                    <a:lnTo>
                      <a:pt x="3"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71" name="Freeform 2808"/>
              <p:cNvSpPr>
                <a:spLocks/>
              </p:cNvSpPr>
              <p:nvPr/>
            </p:nvSpPr>
            <p:spPr bwMode="auto">
              <a:xfrm>
                <a:off x="4321175" y="1739900"/>
                <a:ext cx="6350" cy="0"/>
              </a:xfrm>
              <a:custGeom>
                <a:avLst/>
                <a:gdLst>
                  <a:gd name="T0" fmla="*/ 0 w 4"/>
                  <a:gd name="T1" fmla="*/ 6350 w 4"/>
                  <a:gd name="T2" fmla="*/ 0 w 4"/>
                  <a:gd name="T3" fmla="*/ 0 60000 65536"/>
                  <a:gd name="T4" fmla="*/ 0 60000 65536"/>
                  <a:gd name="T5" fmla="*/ 0 60000 65536"/>
                </a:gdLst>
                <a:ahLst/>
                <a:cxnLst>
                  <a:cxn ang="T3">
                    <a:pos x="T0" y="0"/>
                  </a:cxn>
                  <a:cxn ang="T4">
                    <a:pos x="T1" y="0"/>
                  </a:cxn>
                  <a:cxn ang="T5">
                    <a:pos x="T2" y="0"/>
                  </a:cxn>
                </a:cxnLst>
                <a:rect l="0" t="0" r="r" b="b"/>
                <a:pathLst>
                  <a:path w="4">
                    <a:moveTo>
                      <a:pt x="0" y="0"/>
                    </a:moveTo>
                    <a:lnTo>
                      <a:pt x="4" y="0"/>
                    </a:lnTo>
                    <a:lnTo>
                      <a:pt x="0"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72" name="Freeform 2809"/>
              <p:cNvSpPr>
                <a:spLocks/>
              </p:cNvSpPr>
              <p:nvPr/>
            </p:nvSpPr>
            <p:spPr bwMode="auto">
              <a:xfrm>
                <a:off x="4292600" y="1728788"/>
                <a:ext cx="4763" cy="6350"/>
              </a:xfrm>
              <a:custGeom>
                <a:avLst/>
                <a:gdLst>
                  <a:gd name="T0" fmla="*/ 0 w 3"/>
                  <a:gd name="T1" fmla="*/ 6350 h 4"/>
                  <a:gd name="T2" fmla="*/ 4763 w 3"/>
                  <a:gd name="T3" fmla="*/ 0 h 4"/>
                  <a:gd name="T4" fmla="*/ 4763 w 3"/>
                  <a:gd name="T5" fmla="*/ 6350 h 4"/>
                  <a:gd name="T6" fmla="*/ 0 w 3"/>
                  <a:gd name="T7" fmla="*/ 6350 h 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 h="4">
                    <a:moveTo>
                      <a:pt x="0" y="4"/>
                    </a:moveTo>
                    <a:lnTo>
                      <a:pt x="3" y="0"/>
                    </a:lnTo>
                    <a:lnTo>
                      <a:pt x="3" y="4"/>
                    </a:lnTo>
                    <a:lnTo>
                      <a:pt x="0"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73" name="Freeform 2810"/>
              <p:cNvSpPr>
                <a:spLocks/>
              </p:cNvSpPr>
              <p:nvPr/>
            </p:nvSpPr>
            <p:spPr bwMode="auto">
              <a:xfrm>
                <a:off x="3927475" y="1597025"/>
                <a:ext cx="6350" cy="0"/>
              </a:xfrm>
              <a:custGeom>
                <a:avLst/>
                <a:gdLst>
                  <a:gd name="T0" fmla="*/ 0 w 4"/>
                  <a:gd name="T1" fmla="*/ 6350 w 4"/>
                  <a:gd name="T2" fmla="*/ 0 w 4"/>
                  <a:gd name="T3" fmla="*/ 0 60000 65536"/>
                  <a:gd name="T4" fmla="*/ 0 60000 65536"/>
                  <a:gd name="T5" fmla="*/ 0 60000 65536"/>
                </a:gdLst>
                <a:ahLst/>
                <a:cxnLst>
                  <a:cxn ang="T3">
                    <a:pos x="T0" y="0"/>
                  </a:cxn>
                  <a:cxn ang="T4">
                    <a:pos x="T1" y="0"/>
                  </a:cxn>
                  <a:cxn ang="T5">
                    <a:pos x="T2" y="0"/>
                  </a:cxn>
                </a:cxnLst>
                <a:rect l="0" t="0" r="r" b="b"/>
                <a:pathLst>
                  <a:path w="4">
                    <a:moveTo>
                      <a:pt x="0" y="0"/>
                    </a:moveTo>
                    <a:lnTo>
                      <a:pt x="4" y="0"/>
                    </a:lnTo>
                    <a:lnTo>
                      <a:pt x="0"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74" name="Freeform 2811"/>
              <p:cNvSpPr>
                <a:spLocks/>
              </p:cNvSpPr>
              <p:nvPr/>
            </p:nvSpPr>
            <p:spPr bwMode="auto">
              <a:xfrm>
                <a:off x="5473700" y="1782763"/>
                <a:ext cx="4763" cy="0"/>
              </a:xfrm>
              <a:custGeom>
                <a:avLst/>
                <a:gdLst>
                  <a:gd name="T0" fmla="*/ 4763 w 3"/>
                  <a:gd name="T1" fmla="*/ 0 w 3"/>
                  <a:gd name="T2" fmla="*/ 4763 w 3"/>
                  <a:gd name="T3" fmla="*/ 0 60000 65536"/>
                  <a:gd name="T4" fmla="*/ 0 60000 65536"/>
                  <a:gd name="T5" fmla="*/ 0 60000 65536"/>
                </a:gdLst>
                <a:ahLst/>
                <a:cxnLst>
                  <a:cxn ang="T3">
                    <a:pos x="T0" y="0"/>
                  </a:cxn>
                  <a:cxn ang="T4">
                    <a:pos x="T1" y="0"/>
                  </a:cxn>
                  <a:cxn ang="T5">
                    <a:pos x="T2" y="0"/>
                  </a:cxn>
                </a:cxnLst>
                <a:rect l="0" t="0" r="r" b="b"/>
                <a:pathLst>
                  <a:path w="3">
                    <a:moveTo>
                      <a:pt x="3" y="0"/>
                    </a:moveTo>
                    <a:lnTo>
                      <a:pt x="0" y="0"/>
                    </a:lnTo>
                    <a:lnTo>
                      <a:pt x="3"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75" name="Freeform 2812"/>
              <p:cNvSpPr>
                <a:spLocks/>
              </p:cNvSpPr>
              <p:nvPr/>
            </p:nvSpPr>
            <p:spPr bwMode="auto">
              <a:xfrm>
                <a:off x="4619625" y="1657350"/>
                <a:ext cx="6350" cy="0"/>
              </a:xfrm>
              <a:custGeom>
                <a:avLst/>
                <a:gdLst>
                  <a:gd name="T0" fmla="*/ 6350 w 4"/>
                  <a:gd name="T1" fmla="*/ 0 w 4"/>
                  <a:gd name="T2" fmla="*/ 6350 w 4"/>
                  <a:gd name="T3" fmla="*/ 0 60000 65536"/>
                  <a:gd name="T4" fmla="*/ 0 60000 65536"/>
                  <a:gd name="T5" fmla="*/ 0 60000 65536"/>
                </a:gdLst>
                <a:ahLst/>
                <a:cxnLst>
                  <a:cxn ang="T3">
                    <a:pos x="T0" y="0"/>
                  </a:cxn>
                  <a:cxn ang="T4">
                    <a:pos x="T1" y="0"/>
                  </a:cxn>
                  <a:cxn ang="T5">
                    <a:pos x="T2" y="0"/>
                  </a:cxn>
                </a:cxnLst>
                <a:rect l="0" t="0" r="r" b="b"/>
                <a:pathLst>
                  <a:path w="4">
                    <a:moveTo>
                      <a:pt x="4" y="0"/>
                    </a:moveTo>
                    <a:lnTo>
                      <a:pt x="0" y="0"/>
                    </a:lnTo>
                    <a:lnTo>
                      <a:pt x="4"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76" name="Freeform 2813"/>
              <p:cNvSpPr>
                <a:spLocks/>
              </p:cNvSpPr>
              <p:nvPr/>
            </p:nvSpPr>
            <p:spPr bwMode="auto">
              <a:xfrm>
                <a:off x="4340225" y="1758950"/>
                <a:ext cx="0" cy="4763"/>
              </a:xfrm>
              <a:custGeom>
                <a:avLst/>
                <a:gdLst>
                  <a:gd name="T0" fmla="*/ 4763 h 3"/>
                  <a:gd name="T1" fmla="*/ 0 h 3"/>
                  <a:gd name="T2" fmla="*/ 4763 h 3"/>
                  <a:gd name="T3" fmla="*/ 0 60000 65536"/>
                  <a:gd name="T4" fmla="*/ 0 60000 65536"/>
                  <a:gd name="T5" fmla="*/ 0 60000 65536"/>
                </a:gdLst>
                <a:ahLst/>
                <a:cxnLst>
                  <a:cxn ang="T3">
                    <a:pos x="0" y="T0"/>
                  </a:cxn>
                  <a:cxn ang="T4">
                    <a:pos x="0" y="T1"/>
                  </a:cxn>
                  <a:cxn ang="T5">
                    <a:pos x="0" y="T2"/>
                  </a:cxn>
                </a:cxnLst>
                <a:rect l="0" t="0" r="r" b="b"/>
                <a:pathLst>
                  <a:path h="3">
                    <a:moveTo>
                      <a:pt x="0" y="3"/>
                    </a:moveTo>
                    <a:lnTo>
                      <a:pt x="0" y="0"/>
                    </a:lnTo>
                    <a:lnTo>
                      <a:pt x="0" y="3"/>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77" name="Freeform 2814"/>
              <p:cNvSpPr>
                <a:spLocks/>
              </p:cNvSpPr>
              <p:nvPr/>
            </p:nvSpPr>
            <p:spPr bwMode="auto">
              <a:xfrm>
                <a:off x="4787900" y="1711325"/>
                <a:ext cx="0" cy="4763"/>
              </a:xfrm>
              <a:custGeom>
                <a:avLst/>
                <a:gdLst>
                  <a:gd name="T0" fmla="*/ 4763 h 3"/>
                  <a:gd name="T1" fmla="*/ 0 h 3"/>
                  <a:gd name="T2" fmla="*/ 4763 h 3"/>
                  <a:gd name="T3" fmla="*/ 0 60000 65536"/>
                  <a:gd name="T4" fmla="*/ 0 60000 65536"/>
                  <a:gd name="T5" fmla="*/ 0 60000 65536"/>
                </a:gdLst>
                <a:ahLst/>
                <a:cxnLst>
                  <a:cxn ang="T3">
                    <a:pos x="0" y="T0"/>
                  </a:cxn>
                  <a:cxn ang="T4">
                    <a:pos x="0" y="T1"/>
                  </a:cxn>
                  <a:cxn ang="T5">
                    <a:pos x="0" y="T2"/>
                  </a:cxn>
                </a:cxnLst>
                <a:rect l="0" t="0" r="r" b="b"/>
                <a:pathLst>
                  <a:path h="3">
                    <a:moveTo>
                      <a:pt x="0" y="3"/>
                    </a:moveTo>
                    <a:lnTo>
                      <a:pt x="0" y="0"/>
                    </a:lnTo>
                    <a:lnTo>
                      <a:pt x="0" y="3"/>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78" name="Rectangle 2815"/>
              <p:cNvSpPr>
                <a:spLocks noChangeArrowheads="1"/>
              </p:cNvSpPr>
              <p:nvPr/>
            </p:nvSpPr>
            <p:spPr bwMode="auto">
              <a:xfrm>
                <a:off x="4649788" y="1752600"/>
                <a:ext cx="6350" cy="6350"/>
              </a:xfrm>
              <a:prstGeom prst="rect">
                <a:avLst/>
              </a:prstGeom>
              <a:noFill/>
              <a:ln w="635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79" name="Freeform 2816"/>
              <p:cNvSpPr>
                <a:spLocks/>
              </p:cNvSpPr>
              <p:nvPr/>
            </p:nvSpPr>
            <p:spPr bwMode="auto">
              <a:xfrm>
                <a:off x="5454650" y="1758950"/>
                <a:ext cx="6350" cy="4763"/>
              </a:xfrm>
              <a:custGeom>
                <a:avLst/>
                <a:gdLst>
                  <a:gd name="T0" fmla="*/ 6350 w 4"/>
                  <a:gd name="T1" fmla="*/ 4763 h 3"/>
                  <a:gd name="T2" fmla="*/ 6350 w 4"/>
                  <a:gd name="T3" fmla="*/ 0 h 3"/>
                  <a:gd name="T4" fmla="*/ 0 w 4"/>
                  <a:gd name="T5" fmla="*/ 0 h 3"/>
                  <a:gd name="T6" fmla="*/ 6350 w 4"/>
                  <a:gd name="T7" fmla="*/ 0 h 3"/>
                  <a:gd name="T8" fmla="*/ 6350 w 4"/>
                  <a:gd name="T9" fmla="*/ 4763 h 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 h="3">
                    <a:moveTo>
                      <a:pt x="4" y="3"/>
                    </a:moveTo>
                    <a:lnTo>
                      <a:pt x="4" y="0"/>
                    </a:lnTo>
                    <a:lnTo>
                      <a:pt x="0" y="0"/>
                    </a:lnTo>
                    <a:lnTo>
                      <a:pt x="4" y="0"/>
                    </a:lnTo>
                    <a:lnTo>
                      <a:pt x="4" y="3"/>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80" name="Freeform 2817"/>
              <p:cNvSpPr>
                <a:spLocks/>
              </p:cNvSpPr>
              <p:nvPr/>
            </p:nvSpPr>
            <p:spPr bwMode="auto">
              <a:xfrm>
                <a:off x="4930775" y="1525588"/>
                <a:ext cx="4763" cy="0"/>
              </a:xfrm>
              <a:custGeom>
                <a:avLst/>
                <a:gdLst>
                  <a:gd name="T0" fmla="*/ 4763 w 3"/>
                  <a:gd name="T1" fmla="*/ 0 w 3"/>
                  <a:gd name="T2" fmla="*/ 4763 w 3"/>
                  <a:gd name="T3" fmla="*/ 0 60000 65536"/>
                  <a:gd name="T4" fmla="*/ 0 60000 65536"/>
                  <a:gd name="T5" fmla="*/ 0 60000 65536"/>
                </a:gdLst>
                <a:ahLst/>
                <a:cxnLst>
                  <a:cxn ang="T3">
                    <a:pos x="T0" y="0"/>
                  </a:cxn>
                  <a:cxn ang="T4">
                    <a:pos x="T1" y="0"/>
                  </a:cxn>
                  <a:cxn ang="T5">
                    <a:pos x="T2" y="0"/>
                  </a:cxn>
                </a:cxnLst>
                <a:rect l="0" t="0" r="r" b="b"/>
                <a:pathLst>
                  <a:path w="3">
                    <a:moveTo>
                      <a:pt x="3" y="0"/>
                    </a:moveTo>
                    <a:lnTo>
                      <a:pt x="0" y="0"/>
                    </a:lnTo>
                    <a:lnTo>
                      <a:pt x="3"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81" name="Freeform 2818"/>
              <p:cNvSpPr>
                <a:spLocks/>
              </p:cNvSpPr>
              <p:nvPr/>
            </p:nvSpPr>
            <p:spPr bwMode="auto">
              <a:xfrm>
                <a:off x="4262438" y="1739900"/>
                <a:ext cx="6350" cy="0"/>
              </a:xfrm>
              <a:custGeom>
                <a:avLst/>
                <a:gdLst>
                  <a:gd name="T0" fmla="*/ 0 w 4"/>
                  <a:gd name="T1" fmla="*/ 6350 w 4"/>
                  <a:gd name="T2" fmla="*/ 0 w 4"/>
                  <a:gd name="T3" fmla="*/ 0 60000 65536"/>
                  <a:gd name="T4" fmla="*/ 0 60000 65536"/>
                  <a:gd name="T5" fmla="*/ 0 60000 65536"/>
                </a:gdLst>
                <a:ahLst/>
                <a:cxnLst>
                  <a:cxn ang="T3">
                    <a:pos x="T0" y="0"/>
                  </a:cxn>
                  <a:cxn ang="T4">
                    <a:pos x="T1" y="0"/>
                  </a:cxn>
                  <a:cxn ang="T5">
                    <a:pos x="T2" y="0"/>
                  </a:cxn>
                </a:cxnLst>
                <a:rect l="0" t="0" r="r" b="b"/>
                <a:pathLst>
                  <a:path w="4">
                    <a:moveTo>
                      <a:pt x="0" y="0"/>
                    </a:moveTo>
                    <a:lnTo>
                      <a:pt x="4" y="0"/>
                    </a:lnTo>
                    <a:lnTo>
                      <a:pt x="0"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82" name="Freeform 2819"/>
              <p:cNvSpPr>
                <a:spLocks/>
              </p:cNvSpPr>
              <p:nvPr/>
            </p:nvSpPr>
            <p:spPr bwMode="auto">
              <a:xfrm>
                <a:off x="5253038" y="1657350"/>
                <a:ext cx="4762" cy="4763"/>
              </a:xfrm>
              <a:custGeom>
                <a:avLst/>
                <a:gdLst>
                  <a:gd name="T0" fmla="*/ 0 w 3"/>
                  <a:gd name="T1" fmla="*/ 4763 h 3"/>
                  <a:gd name="T2" fmla="*/ 0 w 3"/>
                  <a:gd name="T3" fmla="*/ 0 h 3"/>
                  <a:gd name="T4" fmla="*/ 4762 w 3"/>
                  <a:gd name="T5" fmla="*/ 0 h 3"/>
                  <a:gd name="T6" fmla="*/ 0 w 3"/>
                  <a:gd name="T7" fmla="*/ 4763 h 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 h="3">
                    <a:moveTo>
                      <a:pt x="0" y="3"/>
                    </a:moveTo>
                    <a:lnTo>
                      <a:pt x="0" y="0"/>
                    </a:lnTo>
                    <a:lnTo>
                      <a:pt x="3" y="0"/>
                    </a:lnTo>
                    <a:lnTo>
                      <a:pt x="0" y="3"/>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83" name="Freeform 2820"/>
              <p:cNvSpPr>
                <a:spLocks/>
              </p:cNvSpPr>
              <p:nvPr/>
            </p:nvSpPr>
            <p:spPr bwMode="auto">
              <a:xfrm>
                <a:off x="5162550" y="1633538"/>
                <a:ext cx="6350" cy="0"/>
              </a:xfrm>
              <a:custGeom>
                <a:avLst/>
                <a:gdLst>
                  <a:gd name="T0" fmla="*/ 0 w 4"/>
                  <a:gd name="T1" fmla="*/ 6350 w 4"/>
                  <a:gd name="T2" fmla="*/ 0 w 4"/>
                  <a:gd name="T3" fmla="*/ 0 60000 65536"/>
                  <a:gd name="T4" fmla="*/ 0 60000 65536"/>
                  <a:gd name="T5" fmla="*/ 0 60000 65536"/>
                </a:gdLst>
                <a:ahLst/>
                <a:cxnLst>
                  <a:cxn ang="T3">
                    <a:pos x="T0" y="0"/>
                  </a:cxn>
                  <a:cxn ang="T4">
                    <a:pos x="T1" y="0"/>
                  </a:cxn>
                  <a:cxn ang="T5">
                    <a:pos x="T2" y="0"/>
                  </a:cxn>
                </a:cxnLst>
                <a:rect l="0" t="0" r="r" b="b"/>
                <a:pathLst>
                  <a:path w="4">
                    <a:moveTo>
                      <a:pt x="0" y="0"/>
                    </a:moveTo>
                    <a:lnTo>
                      <a:pt x="4" y="0"/>
                    </a:lnTo>
                    <a:lnTo>
                      <a:pt x="0"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84" name="Freeform 2821"/>
              <p:cNvSpPr>
                <a:spLocks/>
              </p:cNvSpPr>
              <p:nvPr/>
            </p:nvSpPr>
            <p:spPr bwMode="auto">
              <a:xfrm>
                <a:off x="4124325" y="1674813"/>
                <a:ext cx="12700" cy="0"/>
              </a:xfrm>
              <a:custGeom>
                <a:avLst/>
                <a:gdLst>
                  <a:gd name="T0" fmla="*/ 0 w 8"/>
                  <a:gd name="T1" fmla="*/ 6350 w 8"/>
                  <a:gd name="T2" fmla="*/ 12700 w 8"/>
                  <a:gd name="T3" fmla="*/ 6350 w 8"/>
                  <a:gd name="T4" fmla="*/ 0 w 8"/>
                  <a:gd name="T5" fmla="*/ 0 60000 65536"/>
                  <a:gd name="T6" fmla="*/ 0 60000 65536"/>
                  <a:gd name="T7" fmla="*/ 0 60000 65536"/>
                  <a:gd name="T8" fmla="*/ 0 60000 65536"/>
                  <a:gd name="T9" fmla="*/ 0 60000 65536"/>
                </a:gdLst>
                <a:ahLst/>
                <a:cxnLst>
                  <a:cxn ang="T5">
                    <a:pos x="T0" y="0"/>
                  </a:cxn>
                  <a:cxn ang="T6">
                    <a:pos x="T1" y="0"/>
                  </a:cxn>
                  <a:cxn ang="T7">
                    <a:pos x="T2" y="0"/>
                  </a:cxn>
                  <a:cxn ang="T8">
                    <a:pos x="T3" y="0"/>
                  </a:cxn>
                  <a:cxn ang="T9">
                    <a:pos x="T4" y="0"/>
                  </a:cxn>
                </a:cxnLst>
                <a:rect l="0" t="0" r="r" b="b"/>
                <a:pathLst>
                  <a:path w="8">
                    <a:moveTo>
                      <a:pt x="0" y="0"/>
                    </a:moveTo>
                    <a:lnTo>
                      <a:pt x="4" y="0"/>
                    </a:lnTo>
                    <a:lnTo>
                      <a:pt x="8" y="0"/>
                    </a:lnTo>
                    <a:lnTo>
                      <a:pt x="4" y="0"/>
                    </a:lnTo>
                    <a:lnTo>
                      <a:pt x="0"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85" name="Freeform 2822"/>
              <p:cNvSpPr>
                <a:spLocks/>
              </p:cNvSpPr>
              <p:nvPr/>
            </p:nvSpPr>
            <p:spPr bwMode="auto">
              <a:xfrm>
                <a:off x="4565650" y="1579563"/>
                <a:ext cx="6350" cy="0"/>
              </a:xfrm>
              <a:custGeom>
                <a:avLst/>
                <a:gdLst>
                  <a:gd name="T0" fmla="*/ 0 w 4"/>
                  <a:gd name="T1" fmla="*/ 6350 w 4"/>
                  <a:gd name="T2" fmla="*/ 0 w 4"/>
                  <a:gd name="T3" fmla="*/ 0 60000 65536"/>
                  <a:gd name="T4" fmla="*/ 0 60000 65536"/>
                  <a:gd name="T5" fmla="*/ 0 60000 65536"/>
                </a:gdLst>
                <a:ahLst/>
                <a:cxnLst>
                  <a:cxn ang="T3">
                    <a:pos x="T0" y="0"/>
                  </a:cxn>
                  <a:cxn ang="T4">
                    <a:pos x="T1" y="0"/>
                  </a:cxn>
                  <a:cxn ang="T5">
                    <a:pos x="T2" y="0"/>
                  </a:cxn>
                </a:cxnLst>
                <a:rect l="0" t="0" r="r" b="b"/>
                <a:pathLst>
                  <a:path w="4">
                    <a:moveTo>
                      <a:pt x="0" y="0"/>
                    </a:moveTo>
                    <a:lnTo>
                      <a:pt x="4" y="0"/>
                    </a:lnTo>
                    <a:lnTo>
                      <a:pt x="0"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86" name="Rectangle 2823"/>
              <p:cNvSpPr>
                <a:spLocks noChangeArrowheads="1"/>
              </p:cNvSpPr>
              <p:nvPr/>
            </p:nvSpPr>
            <p:spPr bwMode="auto">
              <a:xfrm>
                <a:off x="4738688" y="1393825"/>
                <a:ext cx="6350" cy="6350"/>
              </a:xfrm>
              <a:prstGeom prst="rect">
                <a:avLst/>
              </a:prstGeom>
              <a:noFill/>
              <a:ln w="635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87" name="Freeform 2824"/>
              <p:cNvSpPr>
                <a:spLocks/>
              </p:cNvSpPr>
              <p:nvPr/>
            </p:nvSpPr>
            <p:spPr bwMode="auto">
              <a:xfrm>
                <a:off x="5073650" y="1363663"/>
                <a:ext cx="11113" cy="0"/>
              </a:xfrm>
              <a:custGeom>
                <a:avLst/>
                <a:gdLst>
                  <a:gd name="T0" fmla="*/ 6350 w 7"/>
                  <a:gd name="T1" fmla="*/ 0 w 7"/>
                  <a:gd name="T2" fmla="*/ 6350 w 7"/>
                  <a:gd name="T3" fmla="*/ 11113 w 7"/>
                  <a:gd name="T4" fmla="*/ 6350 w 7"/>
                  <a:gd name="T5" fmla="*/ 0 60000 65536"/>
                  <a:gd name="T6" fmla="*/ 0 60000 65536"/>
                  <a:gd name="T7" fmla="*/ 0 60000 65536"/>
                  <a:gd name="T8" fmla="*/ 0 60000 65536"/>
                  <a:gd name="T9" fmla="*/ 0 60000 65536"/>
                </a:gdLst>
                <a:ahLst/>
                <a:cxnLst>
                  <a:cxn ang="T5">
                    <a:pos x="T0" y="0"/>
                  </a:cxn>
                  <a:cxn ang="T6">
                    <a:pos x="T1" y="0"/>
                  </a:cxn>
                  <a:cxn ang="T7">
                    <a:pos x="T2" y="0"/>
                  </a:cxn>
                  <a:cxn ang="T8">
                    <a:pos x="T3" y="0"/>
                  </a:cxn>
                  <a:cxn ang="T9">
                    <a:pos x="T4" y="0"/>
                  </a:cxn>
                </a:cxnLst>
                <a:rect l="0" t="0" r="r" b="b"/>
                <a:pathLst>
                  <a:path w="7">
                    <a:moveTo>
                      <a:pt x="4" y="0"/>
                    </a:moveTo>
                    <a:lnTo>
                      <a:pt x="0" y="0"/>
                    </a:lnTo>
                    <a:lnTo>
                      <a:pt x="4" y="0"/>
                    </a:lnTo>
                    <a:lnTo>
                      <a:pt x="7" y="0"/>
                    </a:lnTo>
                    <a:lnTo>
                      <a:pt x="4"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88" name="Freeform 2825"/>
              <p:cNvSpPr>
                <a:spLocks/>
              </p:cNvSpPr>
              <p:nvPr/>
            </p:nvSpPr>
            <p:spPr bwMode="auto">
              <a:xfrm>
                <a:off x="4191000" y="1508125"/>
                <a:ext cx="6350" cy="0"/>
              </a:xfrm>
              <a:custGeom>
                <a:avLst/>
                <a:gdLst>
                  <a:gd name="T0" fmla="*/ 0 w 4"/>
                  <a:gd name="T1" fmla="*/ 6350 w 4"/>
                  <a:gd name="T2" fmla="*/ 0 w 4"/>
                  <a:gd name="T3" fmla="*/ 0 60000 65536"/>
                  <a:gd name="T4" fmla="*/ 0 60000 65536"/>
                  <a:gd name="T5" fmla="*/ 0 60000 65536"/>
                </a:gdLst>
                <a:ahLst/>
                <a:cxnLst>
                  <a:cxn ang="T3">
                    <a:pos x="T0" y="0"/>
                  </a:cxn>
                  <a:cxn ang="T4">
                    <a:pos x="T1" y="0"/>
                  </a:cxn>
                  <a:cxn ang="T5">
                    <a:pos x="T2" y="0"/>
                  </a:cxn>
                </a:cxnLst>
                <a:rect l="0" t="0" r="r" b="b"/>
                <a:pathLst>
                  <a:path w="4">
                    <a:moveTo>
                      <a:pt x="0" y="0"/>
                    </a:moveTo>
                    <a:lnTo>
                      <a:pt x="4" y="0"/>
                    </a:lnTo>
                    <a:lnTo>
                      <a:pt x="0"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89" name="Freeform 2826"/>
              <p:cNvSpPr>
                <a:spLocks/>
              </p:cNvSpPr>
              <p:nvPr/>
            </p:nvSpPr>
            <p:spPr bwMode="auto">
              <a:xfrm>
                <a:off x="5359400" y="1393825"/>
                <a:ext cx="19050" cy="6350"/>
              </a:xfrm>
              <a:custGeom>
                <a:avLst/>
                <a:gdLst>
                  <a:gd name="T0" fmla="*/ 12700 w 12"/>
                  <a:gd name="T1" fmla="*/ 6350 h 4"/>
                  <a:gd name="T2" fmla="*/ 6350 w 12"/>
                  <a:gd name="T3" fmla="*/ 6350 h 4"/>
                  <a:gd name="T4" fmla="*/ 0 w 12"/>
                  <a:gd name="T5" fmla="*/ 6350 h 4"/>
                  <a:gd name="T6" fmla="*/ 6350 w 12"/>
                  <a:gd name="T7" fmla="*/ 0 h 4"/>
                  <a:gd name="T8" fmla="*/ 12700 w 12"/>
                  <a:gd name="T9" fmla="*/ 0 h 4"/>
                  <a:gd name="T10" fmla="*/ 19050 w 12"/>
                  <a:gd name="T11" fmla="*/ 0 h 4"/>
                  <a:gd name="T12" fmla="*/ 19050 w 12"/>
                  <a:gd name="T13" fmla="*/ 6350 h 4"/>
                  <a:gd name="T14" fmla="*/ 12700 w 12"/>
                  <a:gd name="T15" fmla="*/ 6350 h 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2" h="4">
                    <a:moveTo>
                      <a:pt x="8" y="4"/>
                    </a:moveTo>
                    <a:lnTo>
                      <a:pt x="4" y="4"/>
                    </a:lnTo>
                    <a:lnTo>
                      <a:pt x="0" y="4"/>
                    </a:lnTo>
                    <a:lnTo>
                      <a:pt x="4" y="0"/>
                    </a:lnTo>
                    <a:lnTo>
                      <a:pt x="8" y="0"/>
                    </a:lnTo>
                    <a:lnTo>
                      <a:pt x="12" y="0"/>
                    </a:lnTo>
                    <a:lnTo>
                      <a:pt x="12" y="4"/>
                    </a:lnTo>
                    <a:lnTo>
                      <a:pt x="8"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90" name="Freeform 3023"/>
              <p:cNvSpPr>
                <a:spLocks/>
              </p:cNvSpPr>
              <p:nvPr/>
            </p:nvSpPr>
            <p:spPr bwMode="auto">
              <a:xfrm>
                <a:off x="5497513" y="3041650"/>
                <a:ext cx="4762" cy="11113"/>
              </a:xfrm>
              <a:custGeom>
                <a:avLst/>
                <a:gdLst>
                  <a:gd name="T0" fmla="*/ 4762 w 3"/>
                  <a:gd name="T1" fmla="*/ 11113 h 7"/>
                  <a:gd name="T2" fmla="*/ 4762 w 3"/>
                  <a:gd name="T3" fmla="*/ 11113 h 7"/>
                  <a:gd name="T4" fmla="*/ 4762 w 3"/>
                  <a:gd name="T5" fmla="*/ 11113 h 7"/>
                  <a:gd name="T6" fmla="*/ 4762 w 3"/>
                  <a:gd name="T7" fmla="*/ 11113 h 7"/>
                  <a:gd name="T8" fmla="*/ 4762 w 3"/>
                  <a:gd name="T9" fmla="*/ 11113 h 7"/>
                  <a:gd name="T10" fmla="*/ 4762 w 3"/>
                  <a:gd name="T11" fmla="*/ 11113 h 7"/>
                  <a:gd name="T12" fmla="*/ 4762 w 3"/>
                  <a:gd name="T13" fmla="*/ 11113 h 7"/>
                  <a:gd name="T14" fmla="*/ 0 w 3"/>
                  <a:gd name="T15" fmla="*/ 6350 h 7"/>
                  <a:gd name="T16" fmla="*/ 0 w 3"/>
                  <a:gd name="T17" fmla="*/ 6350 h 7"/>
                  <a:gd name="T18" fmla="*/ 0 w 3"/>
                  <a:gd name="T19" fmla="*/ 6350 h 7"/>
                  <a:gd name="T20" fmla="*/ 0 w 3"/>
                  <a:gd name="T21" fmla="*/ 6350 h 7"/>
                  <a:gd name="T22" fmla="*/ 0 w 3"/>
                  <a:gd name="T23" fmla="*/ 6350 h 7"/>
                  <a:gd name="T24" fmla="*/ 0 w 3"/>
                  <a:gd name="T25" fmla="*/ 6350 h 7"/>
                  <a:gd name="T26" fmla="*/ 0 w 3"/>
                  <a:gd name="T27" fmla="*/ 6350 h 7"/>
                  <a:gd name="T28" fmla="*/ 0 w 3"/>
                  <a:gd name="T29" fmla="*/ 0 h 7"/>
                  <a:gd name="T30" fmla="*/ 0 w 3"/>
                  <a:gd name="T31" fmla="*/ 0 h 7"/>
                  <a:gd name="T32" fmla="*/ 0 w 3"/>
                  <a:gd name="T33" fmla="*/ 0 h 7"/>
                  <a:gd name="T34" fmla="*/ 4762 w 3"/>
                  <a:gd name="T35" fmla="*/ 6350 h 7"/>
                  <a:gd name="T36" fmla="*/ 4762 w 3"/>
                  <a:gd name="T37" fmla="*/ 6350 h 7"/>
                  <a:gd name="T38" fmla="*/ 4762 w 3"/>
                  <a:gd name="T39" fmla="*/ 6350 h 7"/>
                  <a:gd name="T40" fmla="*/ 4762 w 3"/>
                  <a:gd name="T41" fmla="*/ 6350 h 7"/>
                  <a:gd name="T42" fmla="*/ 4762 w 3"/>
                  <a:gd name="T43" fmla="*/ 11113 h 7"/>
                  <a:gd name="T44" fmla="*/ 4762 w 3"/>
                  <a:gd name="T45" fmla="*/ 11113 h 7"/>
                  <a:gd name="T46" fmla="*/ 4762 w 3"/>
                  <a:gd name="T47" fmla="*/ 11113 h 7"/>
                  <a:gd name="T48" fmla="*/ 4762 w 3"/>
                  <a:gd name="T49" fmla="*/ 11113 h 7"/>
                  <a:gd name="T50" fmla="*/ 4762 w 3"/>
                  <a:gd name="T51" fmla="*/ 11113 h 7"/>
                  <a:gd name="T52" fmla="*/ 4762 w 3"/>
                  <a:gd name="T53" fmla="*/ 11113 h 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3" h="7">
                    <a:moveTo>
                      <a:pt x="3" y="7"/>
                    </a:moveTo>
                    <a:lnTo>
                      <a:pt x="3" y="7"/>
                    </a:lnTo>
                    <a:lnTo>
                      <a:pt x="0" y="4"/>
                    </a:lnTo>
                    <a:lnTo>
                      <a:pt x="0" y="0"/>
                    </a:lnTo>
                    <a:lnTo>
                      <a:pt x="3" y="4"/>
                    </a:lnTo>
                    <a:lnTo>
                      <a:pt x="3" y="7"/>
                    </a:lnTo>
                    <a:close/>
                  </a:path>
                </a:pathLst>
              </a:custGeom>
              <a:noFill/>
              <a:ln w="6350">
                <a:solidFill>
                  <a:srgbClr val="000000"/>
                </a:solidFill>
                <a:prstDash val="solid"/>
                <a:round/>
                <a:headEnd/>
                <a:tailEnd/>
              </a:ln>
              <a:extLst>
                <a:ext uri="{909E8E84-426E-40DD-AFC4-6F175D3DCCD1}">
                  <a14:hiddenFill xmlns:a14="http://schemas.microsoft.com/office/drawing/2010/main">
                    <a:solidFill>
                      <a:srgbClr val="00FF00"/>
                    </a:solidFill>
                  </a14:hiddenFill>
                </a:ext>
              </a:extLst>
            </p:spPr>
            <p:txBody>
              <a:bodyPr/>
              <a:lstStyle/>
              <a:p>
                <a:endParaRPr lang="en-US"/>
              </a:p>
            </p:txBody>
          </p:sp>
          <p:sp>
            <p:nvSpPr>
              <p:cNvPr id="891" name="Freeform 3029"/>
              <p:cNvSpPr>
                <a:spLocks/>
              </p:cNvSpPr>
              <p:nvPr/>
            </p:nvSpPr>
            <p:spPr bwMode="auto">
              <a:xfrm>
                <a:off x="3033713" y="2886075"/>
                <a:ext cx="4762" cy="6350"/>
              </a:xfrm>
              <a:custGeom>
                <a:avLst/>
                <a:gdLst>
                  <a:gd name="T0" fmla="*/ 0 w 3"/>
                  <a:gd name="T1" fmla="*/ 6350 h 4"/>
                  <a:gd name="T2" fmla="*/ 0 w 3"/>
                  <a:gd name="T3" fmla="*/ 0 h 4"/>
                  <a:gd name="T4" fmla="*/ 4762 w 3"/>
                  <a:gd name="T5" fmla="*/ 0 h 4"/>
                  <a:gd name="T6" fmla="*/ 0 w 3"/>
                  <a:gd name="T7" fmla="*/ 0 h 4"/>
                  <a:gd name="T8" fmla="*/ 0 w 3"/>
                  <a:gd name="T9" fmla="*/ 6350 h 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 h="4">
                    <a:moveTo>
                      <a:pt x="0" y="4"/>
                    </a:moveTo>
                    <a:lnTo>
                      <a:pt x="0" y="0"/>
                    </a:lnTo>
                    <a:lnTo>
                      <a:pt x="3" y="0"/>
                    </a:lnTo>
                    <a:lnTo>
                      <a:pt x="0" y="0"/>
                    </a:lnTo>
                    <a:lnTo>
                      <a:pt x="0"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92" name="Freeform 3030"/>
              <p:cNvSpPr>
                <a:spLocks/>
              </p:cNvSpPr>
              <p:nvPr/>
            </p:nvSpPr>
            <p:spPr bwMode="auto">
              <a:xfrm>
                <a:off x="3044825" y="2879725"/>
                <a:ext cx="12700" cy="6350"/>
              </a:xfrm>
              <a:custGeom>
                <a:avLst/>
                <a:gdLst>
                  <a:gd name="T0" fmla="*/ 0 w 8"/>
                  <a:gd name="T1" fmla="*/ 6350 h 4"/>
                  <a:gd name="T2" fmla="*/ 0 w 8"/>
                  <a:gd name="T3" fmla="*/ 0 h 4"/>
                  <a:gd name="T4" fmla="*/ 6350 w 8"/>
                  <a:gd name="T5" fmla="*/ 0 h 4"/>
                  <a:gd name="T6" fmla="*/ 12700 w 8"/>
                  <a:gd name="T7" fmla="*/ 0 h 4"/>
                  <a:gd name="T8" fmla="*/ 12700 w 8"/>
                  <a:gd name="T9" fmla="*/ 6350 h 4"/>
                  <a:gd name="T10" fmla="*/ 6350 w 8"/>
                  <a:gd name="T11" fmla="*/ 6350 h 4"/>
                  <a:gd name="T12" fmla="*/ 0 w 8"/>
                  <a:gd name="T13" fmla="*/ 6350 h 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8" h="4">
                    <a:moveTo>
                      <a:pt x="0" y="4"/>
                    </a:moveTo>
                    <a:lnTo>
                      <a:pt x="0" y="0"/>
                    </a:lnTo>
                    <a:lnTo>
                      <a:pt x="4" y="0"/>
                    </a:lnTo>
                    <a:lnTo>
                      <a:pt x="8" y="0"/>
                    </a:lnTo>
                    <a:lnTo>
                      <a:pt x="8" y="4"/>
                    </a:lnTo>
                    <a:lnTo>
                      <a:pt x="4" y="4"/>
                    </a:lnTo>
                    <a:lnTo>
                      <a:pt x="0"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93" name="Freeform 3031"/>
              <p:cNvSpPr>
                <a:spLocks/>
              </p:cNvSpPr>
              <p:nvPr/>
            </p:nvSpPr>
            <p:spPr bwMode="auto">
              <a:xfrm>
                <a:off x="3081338" y="2892425"/>
                <a:ext cx="17462" cy="11113"/>
              </a:xfrm>
              <a:custGeom>
                <a:avLst/>
                <a:gdLst>
                  <a:gd name="T0" fmla="*/ 0 w 11"/>
                  <a:gd name="T1" fmla="*/ 6350 h 7"/>
                  <a:gd name="T2" fmla="*/ 6350 w 11"/>
                  <a:gd name="T3" fmla="*/ 0 h 7"/>
                  <a:gd name="T4" fmla="*/ 11112 w 11"/>
                  <a:gd name="T5" fmla="*/ 0 h 7"/>
                  <a:gd name="T6" fmla="*/ 11112 w 11"/>
                  <a:gd name="T7" fmla="*/ 6350 h 7"/>
                  <a:gd name="T8" fmla="*/ 17462 w 11"/>
                  <a:gd name="T9" fmla="*/ 6350 h 7"/>
                  <a:gd name="T10" fmla="*/ 17462 w 11"/>
                  <a:gd name="T11" fmla="*/ 11113 h 7"/>
                  <a:gd name="T12" fmla="*/ 11112 w 11"/>
                  <a:gd name="T13" fmla="*/ 11113 h 7"/>
                  <a:gd name="T14" fmla="*/ 6350 w 11"/>
                  <a:gd name="T15" fmla="*/ 11113 h 7"/>
                  <a:gd name="T16" fmla="*/ 6350 w 11"/>
                  <a:gd name="T17" fmla="*/ 6350 h 7"/>
                  <a:gd name="T18" fmla="*/ 0 w 11"/>
                  <a:gd name="T19" fmla="*/ 6350 h 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1" h="7">
                    <a:moveTo>
                      <a:pt x="0" y="4"/>
                    </a:moveTo>
                    <a:lnTo>
                      <a:pt x="4" y="0"/>
                    </a:lnTo>
                    <a:lnTo>
                      <a:pt x="7" y="0"/>
                    </a:lnTo>
                    <a:lnTo>
                      <a:pt x="7" y="4"/>
                    </a:lnTo>
                    <a:lnTo>
                      <a:pt x="11" y="4"/>
                    </a:lnTo>
                    <a:lnTo>
                      <a:pt x="11" y="7"/>
                    </a:lnTo>
                    <a:lnTo>
                      <a:pt x="7" y="7"/>
                    </a:lnTo>
                    <a:lnTo>
                      <a:pt x="4" y="7"/>
                    </a:lnTo>
                    <a:lnTo>
                      <a:pt x="4" y="4"/>
                    </a:lnTo>
                    <a:lnTo>
                      <a:pt x="0"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94" name="Freeform 3032"/>
              <p:cNvSpPr>
                <a:spLocks/>
              </p:cNvSpPr>
              <p:nvPr/>
            </p:nvSpPr>
            <p:spPr bwMode="auto">
              <a:xfrm>
                <a:off x="3105150" y="2903538"/>
                <a:ext cx="17463" cy="6350"/>
              </a:xfrm>
              <a:custGeom>
                <a:avLst/>
                <a:gdLst>
                  <a:gd name="T0" fmla="*/ 0 w 11"/>
                  <a:gd name="T1" fmla="*/ 6350 h 4"/>
                  <a:gd name="T2" fmla="*/ 0 w 11"/>
                  <a:gd name="T3" fmla="*/ 0 h 4"/>
                  <a:gd name="T4" fmla="*/ 6350 w 11"/>
                  <a:gd name="T5" fmla="*/ 0 h 4"/>
                  <a:gd name="T6" fmla="*/ 11113 w 11"/>
                  <a:gd name="T7" fmla="*/ 0 h 4"/>
                  <a:gd name="T8" fmla="*/ 17463 w 11"/>
                  <a:gd name="T9" fmla="*/ 0 h 4"/>
                  <a:gd name="T10" fmla="*/ 17463 w 11"/>
                  <a:gd name="T11" fmla="*/ 6350 h 4"/>
                  <a:gd name="T12" fmla="*/ 11113 w 11"/>
                  <a:gd name="T13" fmla="*/ 6350 h 4"/>
                  <a:gd name="T14" fmla="*/ 6350 w 11"/>
                  <a:gd name="T15" fmla="*/ 6350 h 4"/>
                  <a:gd name="T16" fmla="*/ 0 w 11"/>
                  <a:gd name="T17" fmla="*/ 6350 h 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1" h="4">
                    <a:moveTo>
                      <a:pt x="0" y="4"/>
                    </a:moveTo>
                    <a:lnTo>
                      <a:pt x="0" y="0"/>
                    </a:lnTo>
                    <a:lnTo>
                      <a:pt x="4" y="0"/>
                    </a:lnTo>
                    <a:lnTo>
                      <a:pt x="7" y="0"/>
                    </a:lnTo>
                    <a:lnTo>
                      <a:pt x="11" y="0"/>
                    </a:lnTo>
                    <a:lnTo>
                      <a:pt x="11" y="4"/>
                    </a:lnTo>
                    <a:lnTo>
                      <a:pt x="7" y="4"/>
                    </a:lnTo>
                    <a:lnTo>
                      <a:pt x="4" y="4"/>
                    </a:lnTo>
                    <a:lnTo>
                      <a:pt x="0"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95" name="Freeform 3033"/>
              <p:cNvSpPr>
                <a:spLocks/>
              </p:cNvSpPr>
              <p:nvPr/>
            </p:nvSpPr>
            <p:spPr bwMode="auto">
              <a:xfrm>
                <a:off x="3111500" y="2909888"/>
                <a:ext cx="4763" cy="6350"/>
              </a:xfrm>
              <a:custGeom>
                <a:avLst/>
                <a:gdLst>
                  <a:gd name="T0" fmla="*/ 0 w 3"/>
                  <a:gd name="T1" fmla="*/ 0 h 4"/>
                  <a:gd name="T2" fmla="*/ 4763 w 3"/>
                  <a:gd name="T3" fmla="*/ 0 h 4"/>
                  <a:gd name="T4" fmla="*/ 4763 w 3"/>
                  <a:gd name="T5" fmla="*/ 6350 h 4"/>
                  <a:gd name="T6" fmla="*/ 0 w 3"/>
                  <a:gd name="T7" fmla="*/ 0 h 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 h="4">
                    <a:moveTo>
                      <a:pt x="0" y="0"/>
                    </a:moveTo>
                    <a:lnTo>
                      <a:pt x="3" y="0"/>
                    </a:lnTo>
                    <a:lnTo>
                      <a:pt x="3" y="4"/>
                    </a:lnTo>
                    <a:lnTo>
                      <a:pt x="0"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96" name="Freeform 3034"/>
              <p:cNvSpPr>
                <a:spLocks/>
              </p:cNvSpPr>
              <p:nvPr/>
            </p:nvSpPr>
            <p:spPr bwMode="auto">
              <a:xfrm>
                <a:off x="3122613" y="2909888"/>
                <a:ext cx="17462" cy="12700"/>
              </a:xfrm>
              <a:custGeom>
                <a:avLst/>
                <a:gdLst>
                  <a:gd name="T0" fmla="*/ 0 w 11"/>
                  <a:gd name="T1" fmla="*/ 0 h 8"/>
                  <a:gd name="T2" fmla="*/ 6350 w 11"/>
                  <a:gd name="T3" fmla="*/ 0 h 8"/>
                  <a:gd name="T4" fmla="*/ 12700 w 11"/>
                  <a:gd name="T5" fmla="*/ 0 h 8"/>
                  <a:gd name="T6" fmla="*/ 12700 w 11"/>
                  <a:gd name="T7" fmla="*/ 6350 h 8"/>
                  <a:gd name="T8" fmla="*/ 17462 w 11"/>
                  <a:gd name="T9" fmla="*/ 6350 h 8"/>
                  <a:gd name="T10" fmla="*/ 12700 w 11"/>
                  <a:gd name="T11" fmla="*/ 6350 h 8"/>
                  <a:gd name="T12" fmla="*/ 12700 w 11"/>
                  <a:gd name="T13" fmla="*/ 12700 h 8"/>
                  <a:gd name="T14" fmla="*/ 6350 w 11"/>
                  <a:gd name="T15" fmla="*/ 12700 h 8"/>
                  <a:gd name="T16" fmla="*/ 6350 w 11"/>
                  <a:gd name="T17" fmla="*/ 6350 h 8"/>
                  <a:gd name="T18" fmla="*/ 0 w 11"/>
                  <a:gd name="T19" fmla="*/ 6350 h 8"/>
                  <a:gd name="T20" fmla="*/ 0 w 11"/>
                  <a:gd name="T21" fmla="*/ 0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1" h="8">
                    <a:moveTo>
                      <a:pt x="0" y="0"/>
                    </a:moveTo>
                    <a:lnTo>
                      <a:pt x="4" y="0"/>
                    </a:lnTo>
                    <a:lnTo>
                      <a:pt x="8" y="0"/>
                    </a:lnTo>
                    <a:lnTo>
                      <a:pt x="8" y="4"/>
                    </a:lnTo>
                    <a:lnTo>
                      <a:pt x="11" y="4"/>
                    </a:lnTo>
                    <a:lnTo>
                      <a:pt x="8" y="4"/>
                    </a:lnTo>
                    <a:lnTo>
                      <a:pt x="8" y="8"/>
                    </a:lnTo>
                    <a:lnTo>
                      <a:pt x="4" y="8"/>
                    </a:lnTo>
                    <a:lnTo>
                      <a:pt x="4" y="4"/>
                    </a:lnTo>
                    <a:lnTo>
                      <a:pt x="0" y="4"/>
                    </a:lnTo>
                    <a:lnTo>
                      <a:pt x="0"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97" name="Freeform 3035"/>
              <p:cNvSpPr>
                <a:spLocks/>
              </p:cNvSpPr>
              <p:nvPr/>
            </p:nvSpPr>
            <p:spPr bwMode="auto">
              <a:xfrm>
                <a:off x="3140075" y="2927350"/>
                <a:ext cx="30163" cy="36513"/>
              </a:xfrm>
              <a:custGeom>
                <a:avLst/>
                <a:gdLst>
                  <a:gd name="T0" fmla="*/ 0 w 19"/>
                  <a:gd name="T1" fmla="*/ 30163 h 23"/>
                  <a:gd name="T2" fmla="*/ 0 w 19"/>
                  <a:gd name="T3" fmla="*/ 23813 h 23"/>
                  <a:gd name="T4" fmla="*/ 0 w 19"/>
                  <a:gd name="T5" fmla="*/ 19050 h 23"/>
                  <a:gd name="T6" fmla="*/ 0 w 19"/>
                  <a:gd name="T7" fmla="*/ 12700 h 23"/>
                  <a:gd name="T8" fmla="*/ 6350 w 19"/>
                  <a:gd name="T9" fmla="*/ 6350 h 23"/>
                  <a:gd name="T10" fmla="*/ 0 w 19"/>
                  <a:gd name="T11" fmla="*/ 6350 h 23"/>
                  <a:gd name="T12" fmla="*/ 0 w 19"/>
                  <a:gd name="T13" fmla="*/ 0 h 23"/>
                  <a:gd name="T14" fmla="*/ 6350 w 19"/>
                  <a:gd name="T15" fmla="*/ 0 h 23"/>
                  <a:gd name="T16" fmla="*/ 12700 w 19"/>
                  <a:gd name="T17" fmla="*/ 6350 h 23"/>
                  <a:gd name="T18" fmla="*/ 19050 w 19"/>
                  <a:gd name="T19" fmla="*/ 6350 h 23"/>
                  <a:gd name="T20" fmla="*/ 23813 w 19"/>
                  <a:gd name="T21" fmla="*/ 12700 h 23"/>
                  <a:gd name="T22" fmla="*/ 23813 w 19"/>
                  <a:gd name="T23" fmla="*/ 19050 h 23"/>
                  <a:gd name="T24" fmla="*/ 30163 w 19"/>
                  <a:gd name="T25" fmla="*/ 19050 h 23"/>
                  <a:gd name="T26" fmla="*/ 23813 w 19"/>
                  <a:gd name="T27" fmla="*/ 23813 h 23"/>
                  <a:gd name="T28" fmla="*/ 19050 w 19"/>
                  <a:gd name="T29" fmla="*/ 23813 h 23"/>
                  <a:gd name="T30" fmla="*/ 12700 w 19"/>
                  <a:gd name="T31" fmla="*/ 30163 h 23"/>
                  <a:gd name="T32" fmla="*/ 6350 w 19"/>
                  <a:gd name="T33" fmla="*/ 30163 h 23"/>
                  <a:gd name="T34" fmla="*/ 6350 w 19"/>
                  <a:gd name="T35" fmla="*/ 36513 h 23"/>
                  <a:gd name="T36" fmla="*/ 6350 w 19"/>
                  <a:gd name="T37" fmla="*/ 30163 h 23"/>
                  <a:gd name="T38" fmla="*/ 0 w 19"/>
                  <a:gd name="T39" fmla="*/ 30163 h 23"/>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9" h="23">
                    <a:moveTo>
                      <a:pt x="0" y="19"/>
                    </a:moveTo>
                    <a:lnTo>
                      <a:pt x="0" y="15"/>
                    </a:lnTo>
                    <a:lnTo>
                      <a:pt x="0" y="12"/>
                    </a:lnTo>
                    <a:lnTo>
                      <a:pt x="0" y="8"/>
                    </a:lnTo>
                    <a:lnTo>
                      <a:pt x="4" y="4"/>
                    </a:lnTo>
                    <a:lnTo>
                      <a:pt x="0" y="4"/>
                    </a:lnTo>
                    <a:lnTo>
                      <a:pt x="0" y="0"/>
                    </a:lnTo>
                    <a:lnTo>
                      <a:pt x="4" y="0"/>
                    </a:lnTo>
                    <a:lnTo>
                      <a:pt x="8" y="4"/>
                    </a:lnTo>
                    <a:lnTo>
                      <a:pt x="12" y="4"/>
                    </a:lnTo>
                    <a:lnTo>
                      <a:pt x="15" y="8"/>
                    </a:lnTo>
                    <a:lnTo>
                      <a:pt x="15" y="12"/>
                    </a:lnTo>
                    <a:lnTo>
                      <a:pt x="19" y="12"/>
                    </a:lnTo>
                    <a:lnTo>
                      <a:pt x="15" y="15"/>
                    </a:lnTo>
                    <a:lnTo>
                      <a:pt x="12" y="15"/>
                    </a:lnTo>
                    <a:lnTo>
                      <a:pt x="8" y="19"/>
                    </a:lnTo>
                    <a:lnTo>
                      <a:pt x="4" y="19"/>
                    </a:lnTo>
                    <a:lnTo>
                      <a:pt x="4" y="23"/>
                    </a:lnTo>
                    <a:lnTo>
                      <a:pt x="4" y="19"/>
                    </a:lnTo>
                    <a:lnTo>
                      <a:pt x="0" y="19"/>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98" name="Freeform 3036"/>
              <p:cNvSpPr>
                <a:spLocks/>
              </p:cNvSpPr>
              <p:nvPr/>
            </p:nvSpPr>
            <p:spPr bwMode="auto">
              <a:xfrm>
                <a:off x="2813050" y="2098675"/>
                <a:ext cx="28575" cy="17463"/>
              </a:xfrm>
              <a:custGeom>
                <a:avLst/>
                <a:gdLst>
                  <a:gd name="T0" fmla="*/ 0 w 18"/>
                  <a:gd name="T1" fmla="*/ 17463 h 11"/>
                  <a:gd name="T2" fmla="*/ 0 w 18"/>
                  <a:gd name="T3" fmla="*/ 11113 h 11"/>
                  <a:gd name="T4" fmla="*/ 4763 w 18"/>
                  <a:gd name="T5" fmla="*/ 11113 h 11"/>
                  <a:gd name="T6" fmla="*/ 4763 w 18"/>
                  <a:gd name="T7" fmla="*/ 6350 h 11"/>
                  <a:gd name="T8" fmla="*/ 11113 w 18"/>
                  <a:gd name="T9" fmla="*/ 6350 h 11"/>
                  <a:gd name="T10" fmla="*/ 17463 w 18"/>
                  <a:gd name="T11" fmla="*/ 6350 h 11"/>
                  <a:gd name="T12" fmla="*/ 17463 w 18"/>
                  <a:gd name="T13" fmla="*/ 0 h 11"/>
                  <a:gd name="T14" fmla="*/ 23813 w 18"/>
                  <a:gd name="T15" fmla="*/ 0 h 11"/>
                  <a:gd name="T16" fmla="*/ 28575 w 18"/>
                  <a:gd name="T17" fmla="*/ 0 h 11"/>
                  <a:gd name="T18" fmla="*/ 28575 w 18"/>
                  <a:gd name="T19" fmla="*/ 6350 h 11"/>
                  <a:gd name="T20" fmla="*/ 23813 w 18"/>
                  <a:gd name="T21" fmla="*/ 6350 h 11"/>
                  <a:gd name="T22" fmla="*/ 17463 w 18"/>
                  <a:gd name="T23" fmla="*/ 6350 h 11"/>
                  <a:gd name="T24" fmla="*/ 17463 w 18"/>
                  <a:gd name="T25" fmla="*/ 11113 h 11"/>
                  <a:gd name="T26" fmla="*/ 11113 w 18"/>
                  <a:gd name="T27" fmla="*/ 11113 h 11"/>
                  <a:gd name="T28" fmla="*/ 4763 w 18"/>
                  <a:gd name="T29" fmla="*/ 17463 h 11"/>
                  <a:gd name="T30" fmla="*/ 0 w 18"/>
                  <a:gd name="T31" fmla="*/ 17463 h 1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8" h="11">
                    <a:moveTo>
                      <a:pt x="0" y="11"/>
                    </a:moveTo>
                    <a:lnTo>
                      <a:pt x="0" y="7"/>
                    </a:lnTo>
                    <a:lnTo>
                      <a:pt x="3" y="7"/>
                    </a:lnTo>
                    <a:lnTo>
                      <a:pt x="3" y="4"/>
                    </a:lnTo>
                    <a:lnTo>
                      <a:pt x="7" y="4"/>
                    </a:lnTo>
                    <a:lnTo>
                      <a:pt x="11" y="4"/>
                    </a:lnTo>
                    <a:lnTo>
                      <a:pt x="11" y="0"/>
                    </a:lnTo>
                    <a:lnTo>
                      <a:pt x="15" y="0"/>
                    </a:lnTo>
                    <a:lnTo>
                      <a:pt x="18" y="0"/>
                    </a:lnTo>
                    <a:lnTo>
                      <a:pt x="18" y="4"/>
                    </a:lnTo>
                    <a:lnTo>
                      <a:pt x="15" y="4"/>
                    </a:lnTo>
                    <a:lnTo>
                      <a:pt x="11" y="4"/>
                    </a:lnTo>
                    <a:lnTo>
                      <a:pt x="11" y="7"/>
                    </a:lnTo>
                    <a:lnTo>
                      <a:pt x="7" y="7"/>
                    </a:lnTo>
                    <a:lnTo>
                      <a:pt x="3" y="11"/>
                    </a:lnTo>
                    <a:lnTo>
                      <a:pt x="0" y="11"/>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99" name="Freeform 3037"/>
              <p:cNvSpPr>
                <a:spLocks/>
              </p:cNvSpPr>
              <p:nvPr/>
            </p:nvSpPr>
            <p:spPr bwMode="auto">
              <a:xfrm>
                <a:off x="2841625" y="2085975"/>
                <a:ext cx="42863" cy="19050"/>
              </a:xfrm>
              <a:custGeom>
                <a:avLst/>
                <a:gdLst>
                  <a:gd name="T0" fmla="*/ 0 w 27"/>
                  <a:gd name="T1" fmla="*/ 19050 h 12"/>
                  <a:gd name="T2" fmla="*/ 6350 w 27"/>
                  <a:gd name="T3" fmla="*/ 19050 h 12"/>
                  <a:gd name="T4" fmla="*/ 6350 w 27"/>
                  <a:gd name="T5" fmla="*/ 12700 h 12"/>
                  <a:gd name="T6" fmla="*/ 12700 w 27"/>
                  <a:gd name="T7" fmla="*/ 12700 h 12"/>
                  <a:gd name="T8" fmla="*/ 19050 w 27"/>
                  <a:gd name="T9" fmla="*/ 12700 h 12"/>
                  <a:gd name="T10" fmla="*/ 19050 w 27"/>
                  <a:gd name="T11" fmla="*/ 6350 h 12"/>
                  <a:gd name="T12" fmla="*/ 19050 w 27"/>
                  <a:gd name="T13" fmla="*/ 12700 h 12"/>
                  <a:gd name="T14" fmla="*/ 25400 w 27"/>
                  <a:gd name="T15" fmla="*/ 12700 h 12"/>
                  <a:gd name="T16" fmla="*/ 19050 w 27"/>
                  <a:gd name="T17" fmla="*/ 6350 h 12"/>
                  <a:gd name="T18" fmla="*/ 25400 w 27"/>
                  <a:gd name="T19" fmla="*/ 6350 h 12"/>
                  <a:gd name="T20" fmla="*/ 30163 w 27"/>
                  <a:gd name="T21" fmla="*/ 6350 h 12"/>
                  <a:gd name="T22" fmla="*/ 25400 w 27"/>
                  <a:gd name="T23" fmla="*/ 6350 h 12"/>
                  <a:gd name="T24" fmla="*/ 19050 w 27"/>
                  <a:gd name="T25" fmla="*/ 6350 h 12"/>
                  <a:gd name="T26" fmla="*/ 19050 w 27"/>
                  <a:gd name="T27" fmla="*/ 0 h 12"/>
                  <a:gd name="T28" fmla="*/ 25400 w 27"/>
                  <a:gd name="T29" fmla="*/ 0 h 12"/>
                  <a:gd name="T30" fmla="*/ 30163 w 27"/>
                  <a:gd name="T31" fmla="*/ 0 h 12"/>
                  <a:gd name="T32" fmla="*/ 30163 w 27"/>
                  <a:gd name="T33" fmla="*/ 6350 h 12"/>
                  <a:gd name="T34" fmla="*/ 36513 w 27"/>
                  <a:gd name="T35" fmla="*/ 0 h 12"/>
                  <a:gd name="T36" fmla="*/ 42863 w 27"/>
                  <a:gd name="T37" fmla="*/ 0 h 12"/>
                  <a:gd name="T38" fmla="*/ 42863 w 27"/>
                  <a:gd name="T39" fmla="*/ 6350 h 12"/>
                  <a:gd name="T40" fmla="*/ 36513 w 27"/>
                  <a:gd name="T41" fmla="*/ 6350 h 12"/>
                  <a:gd name="T42" fmla="*/ 42863 w 27"/>
                  <a:gd name="T43" fmla="*/ 6350 h 12"/>
                  <a:gd name="T44" fmla="*/ 36513 w 27"/>
                  <a:gd name="T45" fmla="*/ 6350 h 12"/>
                  <a:gd name="T46" fmla="*/ 30163 w 27"/>
                  <a:gd name="T47" fmla="*/ 12700 h 12"/>
                  <a:gd name="T48" fmla="*/ 25400 w 27"/>
                  <a:gd name="T49" fmla="*/ 12700 h 12"/>
                  <a:gd name="T50" fmla="*/ 19050 w 27"/>
                  <a:gd name="T51" fmla="*/ 12700 h 12"/>
                  <a:gd name="T52" fmla="*/ 12700 w 27"/>
                  <a:gd name="T53" fmla="*/ 19050 h 12"/>
                  <a:gd name="T54" fmla="*/ 6350 w 27"/>
                  <a:gd name="T55" fmla="*/ 19050 h 12"/>
                  <a:gd name="T56" fmla="*/ 0 w 27"/>
                  <a:gd name="T57" fmla="*/ 19050 h 1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27" h="12">
                    <a:moveTo>
                      <a:pt x="0" y="12"/>
                    </a:moveTo>
                    <a:lnTo>
                      <a:pt x="4" y="12"/>
                    </a:lnTo>
                    <a:lnTo>
                      <a:pt x="4" y="8"/>
                    </a:lnTo>
                    <a:lnTo>
                      <a:pt x="8" y="8"/>
                    </a:lnTo>
                    <a:lnTo>
                      <a:pt x="12" y="8"/>
                    </a:lnTo>
                    <a:lnTo>
                      <a:pt x="12" y="4"/>
                    </a:lnTo>
                    <a:lnTo>
                      <a:pt x="12" y="8"/>
                    </a:lnTo>
                    <a:lnTo>
                      <a:pt x="16" y="8"/>
                    </a:lnTo>
                    <a:lnTo>
                      <a:pt x="12" y="4"/>
                    </a:lnTo>
                    <a:lnTo>
                      <a:pt x="16" y="4"/>
                    </a:lnTo>
                    <a:lnTo>
                      <a:pt x="19" y="4"/>
                    </a:lnTo>
                    <a:lnTo>
                      <a:pt x="16" y="4"/>
                    </a:lnTo>
                    <a:lnTo>
                      <a:pt x="12" y="4"/>
                    </a:lnTo>
                    <a:lnTo>
                      <a:pt x="12" y="0"/>
                    </a:lnTo>
                    <a:lnTo>
                      <a:pt x="16" y="0"/>
                    </a:lnTo>
                    <a:lnTo>
                      <a:pt x="19" y="0"/>
                    </a:lnTo>
                    <a:lnTo>
                      <a:pt x="19" y="4"/>
                    </a:lnTo>
                    <a:lnTo>
                      <a:pt x="23" y="0"/>
                    </a:lnTo>
                    <a:lnTo>
                      <a:pt x="27" y="0"/>
                    </a:lnTo>
                    <a:lnTo>
                      <a:pt x="27" y="4"/>
                    </a:lnTo>
                    <a:lnTo>
                      <a:pt x="23" y="4"/>
                    </a:lnTo>
                    <a:lnTo>
                      <a:pt x="27" y="4"/>
                    </a:lnTo>
                    <a:lnTo>
                      <a:pt x="23" y="4"/>
                    </a:lnTo>
                    <a:lnTo>
                      <a:pt x="19" y="8"/>
                    </a:lnTo>
                    <a:lnTo>
                      <a:pt x="16" y="8"/>
                    </a:lnTo>
                    <a:lnTo>
                      <a:pt x="12" y="8"/>
                    </a:lnTo>
                    <a:lnTo>
                      <a:pt x="8" y="12"/>
                    </a:lnTo>
                    <a:lnTo>
                      <a:pt x="4" y="12"/>
                    </a:lnTo>
                    <a:lnTo>
                      <a:pt x="0" y="12"/>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00" name="Freeform 3038"/>
              <p:cNvSpPr>
                <a:spLocks/>
              </p:cNvSpPr>
              <p:nvPr/>
            </p:nvSpPr>
            <p:spPr bwMode="auto">
              <a:xfrm>
                <a:off x="2884488" y="2092325"/>
                <a:ext cx="6350" cy="0"/>
              </a:xfrm>
              <a:custGeom>
                <a:avLst/>
                <a:gdLst>
                  <a:gd name="T0" fmla="*/ 0 w 4"/>
                  <a:gd name="T1" fmla="*/ 6350 w 4"/>
                  <a:gd name="T2" fmla="*/ 0 w 4"/>
                  <a:gd name="T3" fmla="*/ 0 60000 65536"/>
                  <a:gd name="T4" fmla="*/ 0 60000 65536"/>
                  <a:gd name="T5" fmla="*/ 0 60000 65536"/>
                </a:gdLst>
                <a:ahLst/>
                <a:cxnLst>
                  <a:cxn ang="T3">
                    <a:pos x="T0" y="0"/>
                  </a:cxn>
                  <a:cxn ang="T4">
                    <a:pos x="T1" y="0"/>
                  </a:cxn>
                  <a:cxn ang="T5">
                    <a:pos x="T2" y="0"/>
                  </a:cxn>
                </a:cxnLst>
                <a:rect l="0" t="0" r="r" b="b"/>
                <a:pathLst>
                  <a:path w="4">
                    <a:moveTo>
                      <a:pt x="0" y="0"/>
                    </a:moveTo>
                    <a:lnTo>
                      <a:pt x="4" y="0"/>
                    </a:lnTo>
                    <a:lnTo>
                      <a:pt x="0"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01" name="Freeform 3039"/>
              <p:cNvSpPr>
                <a:spLocks/>
              </p:cNvSpPr>
              <p:nvPr/>
            </p:nvSpPr>
            <p:spPr bwMode="auto">
              <a:xfrm>
                <a:off x="2884488" y="2081213"/>
                <a:ext cx="11112" cy="4762"/>
              </a:xfrm>
              <a:custGeom>
                <a:avLst/>
                <a:gdLst>
                  <a:gd name="T0" fmla="*/ 6350 w 7"/>
                  <a:gd name="T1" fmla="*/ 4762 h 3"/>
                  <a:gd name="T2" fmla="*/ 0 w 7"/>
                  <a:gd name="T3" fmla="*/ 0 h 3"/>
                  <a:gd name="T4" fmla="*/ 6350 w 7"/>
                  <a:gd name="T5" fmla="*/ 0 h 3"/>
                  <a:gd name="T6" fmla="*/ 11112 w 7"/>
                  <a:gd name="T7" fmla="*/ 0 h 3"/>
                  <a:gd name="T8" fmla="*/ 11112 w 7"/>
                  <a:gd name="T9" fmla="*/ 4762 h 3"/>
                  <a:gd name="T10" fmla="*/ 6350 w 7"/>
                  <a:gd name="T11" fmla="*/ 4762 h 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 h="3">
                    <a:moveTo>
                      <a:pt x="4" y="3"/>
                    </a:moveTo>
                    <a:lnTo>
                      <a:pt x="0" y="0"/>
                    </a:lnTo>
                    <a:lnTo>
                      <a:pt x="4" y="0"/>
                    </a:lnTo>
                    <a:lnTo>
                      <a:pt x="7" y="0"/>
                    </a:lnTo>
                    <a:lnTo>
                      <a:pt x="7" y="3"/>
                    </a:lnTo>
                    <a:lnTo>
                      <a:pt x="4" y="3"/>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02" name="Freeform 3040"/>
              <p:cNvSpPr>
                <a:spLocks/>
              </p:cNvSpPr>
              <p:nvPr/>
            </p:nvSpPr>
            <p:spPr bwMode="auto">
              <a:xfrm>
                <a:off x="2895600" y="2081213"/>
                <a:ext cx="6350" cy="0"/>
              </a:xfrm>
              <a:custGeom>
                <a:avLst/>
                <a:gdLst>
                  <a:gd name="T0" fmla="*/ 6350 w 4"/>
                  <a:gd name="T1" fmla="*/ 0 w 4"/>
                  <a:gd name="T2" fmla="*/ 6350 w 4"/>
                  <a:gd name="T3" fmla="*/ 0 60000 65536"/>
                  <a:gd name="T4" fmla="*/ 0 60000 65536"/>
                  <a:gd name="T5" fmla="*/ 0 60000 65536"/>
                </a:gdLst>
                <a:ahLst/>
                <a:cxnLst>
                  <a:cxn ang="T3">
                    <a:pos x="T0" y="0"/>
                  </a:cxn>
                  <a:cxn ang="T4">
                    <a:pos x="T1" y="0"/>
                  </a:cxn>
                  <a:cxn ang="T5">
                    <a:pos x="T2" y="0"/>
                  </a:cxn>
                </a:cxnLst>
                <a:rect l="0" t="0" r="r" b="b"/>
                <a:pathLst>
                  <a:path w="4">
                    <a:moveTo>
                      <a:pt x="4" y="0"/>
                    </a:moveTo>
                    <a:lnTo>
                      <a:pt x="0" y="0"/>
                    </a:lnTo>
                    <a:lnTo>
                      <a:pt x="4"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03" name="Rectangle 3041"/>
              <p:cNvSpPr>
                <a:spLocks noChangeArrowheads="1"/>
              </p:cNvSpPr>
              <p:nvPr/>
            </p:nvSpPr>
            <p:spPr bwMode="auto">
              <a:xfrm>
                <a:off x="2908300" y="2081213"/>
                <a:ext cx="6350" cy="4762"/>
              </a:xfrm>
              <a:prstGeom prst="rect">
                <a:avLst/>
              </a:prstGeom>
              <a:noFill/>
              <a:ln w="635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04" name="Freeform 3042"/>
              <p:cNvSpPr>
                <a:spLocks/>
              </p:cNvSpPr>
              <p:nvPr/>
            </p:nvSpPr>
            <p:spPr bwMode="auto">
              <a:xfrm>
                <a:off x="2914650" y="2062163"/>
                <a:ext cx="47625" cy="12700"/>
              </a:xfrm>
              <a:custGeom>
                <a:avLst/>
                <a:gdLst>
                  <a:gd name="T0" fmla="*/ 4763 w 30"/>
                  <a:gd name="T1" fmla="*/ 12700 h 8"/>
                  <a:gd name="T2" fmla="*/ 0 w 30"/>
                  <a:gd name="T3" fmla="*/ 12700 h 8"/>
                  <a:gd name="T4" fmla="*/ 0 w 30"/>
                  <a:gd name="T5" fmla="*/ 6350 h 8"/>
                  <a:gd name="T6" fmla="*/ 4763 w 30"/>
                  <a:gd name="T7" fmla="*/ 6350 h 8"/>
                  <a:gd name="T8" fmla="*/ 11113 w 30"/>
                  <a:gd name="T9" fmla="*/ 6350 h 8"/>
                  <a:gd name="T10" fmla="*/ 11113 w 30"/>
                  <a:gd name="T11" fmla="*/ 0 h 8"/>
                  <a:gd name="T12" fmla="*/ 17463 w 30"/>
                  <a:gd name="T13" fmla="*/ 0 h 8"/>
                  <a:gd name="T14" fmla="*/ 23813 w 30"/>
                  <a:gd name="T15" fmla="*/ 0 h 8"/>
                  <a:gd name="T16" fmla="*/ 28575 w 30"/>
                  <a:gd name="T17" fmla="*/ 0 h 8"/>
                  <a:gd name="T18" fmla="*/ 34925 w 30"/>
                  <a:gd name="T19" fmla="*/ 0 h 8"/>
                  <a:gd name="T20" fmla="*/ 41275 w 30"/>
                  <a:gd name="T21" fmla="*/ 0 h 8"/>
                  <a:gd name="T22" fmla="*/ 41275 w 30"/>
                  <a:gd name="T23" fmla="*/ 6350 h 8"/>
                  <a:gd name="T24" fmla="*/ 47625 w 30"/>
                  <a:gd name="T25" fmla="*/ 6350 h 8"/>
                  <a:gd name="T26" fmla="*/ 41275 w 30"/>
                  <a:gd name="T27" fmla="*/ 6350 h 8"/>
                  <a:gd name="T28" fmla="*/ 34925 w 30"/>
                  <a:gd name="T29" fmla="*/ 6350 h 8"/>
                  <a:gd name="T30" fmla="*/ 28575 w 30"/>
                  <a:gd name="T31" fmla="*/ 6350 h 8"/>
                  <a:gd name="T32" fmla="*/ 23813 w 30"/>
                  <a:gd name="T33" fmla="*/ 6350 h 8"/>
                  <a:gd name="T34" fmla="*/ 17463 w 30"/>
                  <a:gd name="T35" fmla="*/ 6350 h 8"/>
                  <a:gd name="T36" fmla="*/ 17463 w 30"/>
                  <a:gd name="T37" fmla="*/ 12700 h 8"/>
                  <a:gd name="T38" fmla="*/ 11113 w 30"/>
                  <a:gd name="T39" fmla="*/ 12700 h 8"/>
                  <a:gd name="T40" fmla="*/ 4763 w 30"/>
                  <a:gd name="T41" fmla="*/ 12700 h 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0" h="8">
                    <a:moveTo>
                      <a:pt x="3" y="8"/>
                    </a:moveTo>
                    <a:lnTo>
                      <a:pt x="0" y="8"/>
                    </a:lnTo>
                    <a:lnTo>
                      <a:pt x="0" y="4"/>
                    </a:lnTo>
                    <a:lnTo>
                      <a:pt x="3" y="4"/>
                    </a:lnTo>
                    <a:lnTo>
                      <a:pt x="7" y="4"/>
                    </a:lnTo>
                    <a:lnTo>
                      <a:pt x="7" y="0"/>
                    </a:lnTo>
                    <a:lnTo>
                      <a:pt x="11" y="0"/>
                    </a:lnTo>
                    <a:lnTo>
                      <a:pt x="15" y="0"/>
                    </a:lnTo>
                    <a:lnTo>
                      <a:pt x="18" y="0"/>
                    </a:lnTo>
                    <a:lnTo>
                      <a:pt x="22" y="0"/>
                    </a:lnTo>
                    <a:lnTo>
                      <a:pt x="26" y="0"/>
                    </a:lnTo>
                    <a:lnTo>
                      <a:pt x="26" y="4"/>
                    </a:lnTo>
                    <a:lnTo>
                      <a:pt x="30" y="4"/>
                    </a:lnTo>
                    <a:lnTo>
                      <a:pt x="26" y="4"/>
                    </a:lnTo>
                    <a:lnTo>
                      <a:pt x="22" y="4"/>
                    </a:lnTo>
                    <a:lnTo>
                      <a:pt x="18" y="4"/>
                    </a:lnTo>
                    <a:lnTo>
                      <a:pt x="15" y="4"/>
                    </a:lnTo>
                    <a:lnTo>
                      <a:pt x="11" y="4"/>
                    </a:lnTo>
                    <a:lnTo>
                      <a:pt x="11" y="8"/>
                    </a:lnTo>
                    <a:lnTo>
                      <a:pt x="7" y="8"/>
                    </a:lnTo>
                    <a:lnTo>
                      <a:pt x="3" y="8"/>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05" name="Freeform 3043"/>
              <p:cNvSpPr>
                <a:spLocks/>
              </p:cNvSpPr>
              <p:nvPr/>
            </p:nvSpPr>
            <p:spPr bwMode="auto">
              <a:xfrm>
                <a:off x="2967038" y="2074863"/>
                <a:ext cx="6350" cy="0"/>
              </a:xfrm>
              <a:custGeom>
                <a:avLst/>
                <a:gdLst>
                  <a:gd name="T0" fmla="*/ 0 w 4"/>
                  <a:gd name="T1" fmla="*/ 6350 w 4"/>
                  <a:gd name="T2" fmla="*/ 0 w 4"/>
                  <a:gd name="T3" fmla="*/ 0 60000 65536"/>
                  <a:gd name="T4" fmla="*/ 0 60000 65536"/>
                  <a:gd name="T5" fmla="*/ 0 60000 65536"/>
                </a:gdLst>
                <a:ahLst/>
                <a:cxnLst>
                  <a:cxn ang="T3">
                    <a:pos x="T0" y="0"/>
                  </a:cxn>
                  <a:cxn ang="T4">
                    <a:pos x="T1" y="0"/>
                  </a:cxn>
                  <a:cxn ang="T5">
                    <a:pos x="T2" y="0"/>
                  </a:cxn>
                </a:cxnLst>
                <a:rect l="0" t="0" r="r" b="b"/>
                <a:pathLst>
                  <a:path w="4">
                    <a:moveTo>
                      <a:pt x="0" y="0"/>
                    </a:moveTo>
                    <a:lnTo>
                      <a:pt x="4" y="0"/>
                    </a:lnTo>
                    <a:lnTo>
                      <a:pt x="0"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06" name="Freeform 3044"/>
              <p:cNvSpPr>
                <a:spLocks/>
              </p:cNvSpPr>
              <p:nvPr/>
            </p:nvSpPr>
            <p:spPr bwMode="auto">
              <a:xfrm>
                <a:off x="2836863" y="1651000"/>
                <a:ext cx="954087" cy="417513"/>
              </a:xfrm>
              <a:custGeom>
                <a:avLst/>
                <a:gdLst>
                  <a:gd name="T0" fmla="*/ 177800 w 601"/>
                  <a:gd name="T1" fmla="*/ 387350 h 263"/>
                  <a:gd name="T2" fmla="*/ 227012 w 601"/>
                  <a:gd name="T3" fmla="*/ 363538 h 263"/>
                  <a:gd name="T4" fmla="*/ 274637 w 601"/>
                  <a:gd name="T5" fmla="*/ 328613 h 263"/>
                  <a:gd name="T6" fmla="*/ 250825 w 601"/>
                  <a:gd name="T7" fmla="*/ 322263 h 263"/>
                  <a:gd name="T8" fmla="*/ 227012 w 601"/>
                  <a:gd name="T9" fmla="*/ 322263 h 263"/>
                  <a:gd name="T10" fmla="*/ 153987 w 601"/>
                  <a:gd name="T11" fmla="*/ 322263 h 263"/>
                  <a:gd name="T12" fmla="*/ 142875 w 601"/>
                  <a:gd name="T13" fmla="*/ 274638 h 263"/>
                  <a:gd name="T14" fmla="*/ 101600 w 601"/>
                  <a:gd name="T15" fmla="*/ 292100 h 263"/>
                  <a:gd name="T16" fmla="*/ 88900 w 601"/>
                  <a:gd name="T17" fmla="*/ 261938 h 263"/>
                  <a:gd name="T18" fmla="*/ 77787 w 601"/>
                  <a:gd name="T19" fmla="*/ 261938 h 263"/>
                  <a:gd name="T20" fmla="*/ 71437 w 601"/>
                  <a:gd name="T21" fmla="*/ 257175 h 263"/>
                  <a:gd name="T22" fmla="*/ 58737 w 601"/>
                  <a:gd name="T23" fmla="*/ 233363 h 263"/>
                  <a:gd name="T24" fmla="*/ 88900 w 601"/>
                  <a:gd name="T25" fmla="*/ 209550 h 263"/>
                  <a:gd name="T26" fmla="*/ 173037 w 601"/>
                  <a:gd name="T27" fmla="*/ 196850 h 263"/>
                  <a:gd name="T28" fmla="*/ 160337 w 601"/>
                  <a:gd name="T29" fmla="*/ 166688 h 263"/>
                  <a:gd name="T30" fmla="*/ 82550 w 601"/>
                  <a:gd name="T31" fmla="*/ 173038 h 263"/>
                  <a:gd name="T32" fmla="*/ 47625 w 601"/>
                  <a:gd name="T33" fmla="*/ 155575 h 263"/>
                  <a:gd name="T34" fmla="*/ 23812 w 601"/>
                  <a:gd name="T35" fmla="*/ 136525 h 263"/>
                  <a:gd name="T36" fmla="*/ 101600 w 601"/>
                  <a:gd name="T37" fmla="*/ 119063 h 263"/>
                  <a:gd name="T38" fmla="*/ 153987 w 601"/>
                  <a:gd name="T39" fmla="*/ 136525 h 263"/>
                  <a:gd name="T40" fmla="*/ 149225 w 601"/>
                  <a:gd name="T41" fmla="*/ 119063 h 263"/>
                  <a:gd name="T42" fmla="*/ 160337 w 601"/>
                  <a:gd name="T43" fmla="*/ 119063 h 263"/>
                  <a:gd name="T44" fmla="*/ 101600 w 601"/>
                  <a:gd name="T45" fmla="*/ 95250 h 263"/>
                  <a:gd name="T46" fmla="*/ 41275 w 601"/>
                  <a:gd name="T47" fmla="*/ 77788 h 263"/>
                  <a:gd name="T48" fmla="*/ 125412 w 601"/>
                  <a:gd name="T49" fmla="*/ 47625 h 263"/>
                  <a:gd name="T50" fmla="*/ 160337 w 601"/>
                  <a:gd name="T51" fmla="*/ 30163 h 263"/>
                  <a:gd name="T52" fmla="*/ 201612 w 601"/>
                  <a:gd name="T53" fmla="*/ 17463 h 263"/>
                  <a:gd name="T54" fmla="*/ 250825 w 601"/>
                  <a:gd name="T55" fmla="*/ 17463 h 263"/>
                  <a:gd name="T56" fmla="*/ 303212 w 601"/>
                  <a:gd name="T57" fmla="*/ 11113 h 263"/>
                  <a:gd name="T58" fmla="*/ 346075 w 601"/>
                  <a:gd name="T59" fmla="*/ 17463 h 263"/>
                  <a:gd name="T60" fmla="*/ 387350 w 601"/>
                  <a:gd name="T61" fmla="*/ 23813 h 263"/>
                  <a:gd name="T62" fmla="*/ 488950 w 601"/>
                  <a:gd name="T63" fmla="*/ 23813 h 263"/>
                  <a:gd name="T64" fmla="*/ 566737 w 601"/>
                  <a:gd name="T65" fmla="*/ 34925 h 263"/>
                  <a:gd name="T66" fmla="*/ 661987 w 601"/>
                  <a:gd name="T67" fmla="*/ 41275 h 263"/>
                  <a:gd name="T68" fmla="*/ 679450 w 601"/>
                  <a:gd name="T69" fmla="*/ 119063 h 263"/>
                  <a:gd name="T70" fmla="*/ 709612 w 601"/>
                  <a:gd name="T71" fmla="*/ 274638 h 263"/>
                  <a:gd name="T72" fmla="*/ 787400 w 601"/>
                  <a:gd name="T73" fmla="*/ 304800 h 263"/>
                  <a:gd name="T74" fmla="*/ 865187 w 601"/>
                  <a:gd name="T75" fmla="*/ 322263 h 263"/>
                  <a:gd name="T76" fmla="*/ 917575 w 601"/>
                  <a:gd name="T77" fmla="*/ 376238 h 263"/>
                  <a:gd name="T78" fmla="*/ 930275 w 601"/>
                  <a:gd name="T79" fmla="*/ 411163 h 263"/>
                  <a:gd name="T80" fmla="*/ 923925 w 601"/>
                  <a:gd name="T81" fmla="*/ 387350 h 263"/>
                  <a:gd name="T82" fmla="*/ 889000 w 601"/>
                  <a:gd name="T83" fmla="*/ 363538 h 263"/>
                  <a:gd name="T84" fmla="*/ 858837 w 601"/>
                  <a:gd name="T85" fmla="*/ 339725 h 263"/>
                  <a:gd name="T86" fmla="*/ 852487 w 601"/>
                  <a:gd name="T87" fmla="*/ 328613 h 263"/>
                  <a:gd name="T88" fmla="*/ 817562 w 601"/>
                  <a:gd name="T89" fmla="*/ 315913 h 263"/>
                  <a:gd name="T90" fmla="*/ 787400 w 601"/>
                  <a:gd name="T91" fmla="*/ 309563 h 263"/>
                  <a:gd name="T92" fmla="*/ 793750 w 601"/>
                  <a:gd name="T93" fmla="*/ 328613 h 263"/>
                  <a:gd name="T94" fmla="*/ 727075 w 601"/>
                  <a:gd name="T95" fmla="*/ 304800 h 263"/>
                  <a:gd name="T96" fmla="*/ 720725 w 601"/>
                  <a:gd name="T97" fmla="*/ 285750 h 263"/>
                  <a:gd name="T98" fmla="*/ 655637 w 601"/>
                  <a:gd name="T99" fmla="*/ 285750 h 263"/>
                  <a:gd name="T100" fmla="*/ 577850 w 601"/>
                  <a:gd name="T101" fmla="*/ 274638 h 263"/>
                  <a:gd name="T102" fmla="*/ 547687 w 601"/>
                  <a:gd name="T103" fmla="*/ 261938 h 263"/>
                  <a:gd name="T104" fmla="*/ 500062 w 601"/>
                  <a:gd name="T105" fmla="*/ 261938 h 263"/>
                  <a:gd name="T106" fmla="*/ 488950 w 601"/>
                  <a:gd name="T107" fmla="*/ 268288 h 263"/>
                  <a:gd name="T108" fmla="*/ 495300 w 601"/>
                  <a:gd name="T109" fmla="*/ 285750 h 263"/>
                  <a:gd name="T110" fmla="*/ 441325 w 601"/>
                  <a:gd name="T111" fmla="*/ 298450 h 263"/>
                  <a:gd name="T112" fmla="*/ 411162 w 601"/>
                  <a:gd name="T113" fmla="*/ 280988 h 263"/>
                  <a:gd name="T114" fmla="*/ 476250 w 601"/>
                  <a:gd name="T115" fmla="*/ 261938 h 263"/>
                  <a:gd name="T116" fmla="*/ 434975 w 601"/>
                  <a:gd name="T117" fmla="*/ 257175 h 263"/>
                  <a:gd name="T118" fmla="*/ 387350 w 601"/>
                  <a:gd name="T119" fmla="*/ 285750 h 26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601" h="263">
                    <a:moveTo>
                      <a:pt x="75" y="263"/>
                    </a:moveTo>
                    <a:lnTo>
                      <a:pt x="75" y="259"/>
                    </a:lnTo>
                    <a:lnTo>
                      <a:pt x="75" y="256"/>
                    </a:lnTo>
                    <a:lnTo>
                      <a:pt x="79" y="256"/>
                    </a:lnTo>
                    <a:lnTo>
                      <a:pt x="82" y="256"/>
                    </a:lnTo>
                    <a:lnTo>
                      <a:pt x="82" y="252"/>
                    </a:lnTo>
                    <a:lnTo>
                      <a:pt x="86" y="252"/>
                    </a:lnTo>
                    <a:lnTo>
                      <a:pt x="90" y="252"/>
                    </a:lnTo>
                    <a:lnTo>
                      <a:pt x="86" y="252"/>
                    </a:lnTo>
                    <a:lnTo>
                      <a:pt x="90" y="252"/>
                    </a:lnTo>
                    <a:lnTo>
                      <a:pt x="90" y="248"/>
                    </a:lnTo>
                    <a:lnTo>
                      <a:pt x="94" y="248"/>
                    </a:lnTo>
                    <a:lnTo>
                      <a:pt x="97" y="244"/>
                    </a:lnTo>
                    <a:lnTo>
                      <a:pt x="101" y="244"/>
                    </a:lnTo>
                    <a:lnTo>
                      <a:pt x="105" y="244"/>
                    </a:lnTo>
                    <a:lnTo>
                      <a:pt x="109" y="244"/>
                    </a:lnTo>
                    <a:lnTo>
                      <a:pt x="112" y="244"/>
                    </a:lnTo>
                    <a:lnTo>
                      <a:pt x="112" y="248"/>
                    </a:lnTo>
                    <a:lnTo>
                      <a:pt x="116" y="248"/>
                    </a:lnTo>
                    <a:lnTo>
                      <a:pt x="116" y="244"/>
                    </a:lnTo>
                    <a:lnTo>
                      <a:pt x="120" y="244"/>
                    </a:lnTo>
                    <a:lnTo>
                      <a:pt x="124" y="248"/>
                    </a:lnTo>
                    <a:lnTo>
                      <a:pt x="124" y="244"/>
                    </a:lnTo>
                    <a:lnTo>
                      <a:pt x="120" y="244"/>
                    </a:lnTo>
                    <a:lnTo>
                      <a:pt x="120" y="241"/>
                    </a:lnTo>
                    <a:lnTo>
                      <a:pt x="120" y="237"/>
                    </a:lnTo>
                    <a:lnTo>
                      <a:pt x="124" y="237"/>
                    </a:lnTo>
                    <a:lnTo>
                      <a:pt x="127" y="237"/>
                    </a:lnTo>
                    <a:lnTo>
                      <a:pt x="127" y="233"/>
                    </a:lnTo>
                    <a:lnTo>
                      <a:pt x="131" y="233"/>
                    </a:lnTo>
                    <a:lnTo>
                      <a:pt x="135" y="233"/>
                    </a:lnTo>
                    <a:lnTo>
                      <a:pt x="139" y="233"/>
                    </a:lnTo>
                    <a:lnTo>
                      <a:pt x="139" y="229"/>
                    </a:lnTo>
                    <a:lnTo>
                      <a:pt x="143" y="229"/>
                    </a:lnTo>
                    <a:lnTo>
                      <a:pt x="146" y="229"/>
                    </a:lnTo>
                    <a:lnTo>
                      <a:pt x="150" y="229"/>
                    </a:lnTo>
                    <a:lnTo>
                      <a:pt x="146" y="229"/>
                    </a:lnTo>
                    <a:lnTo>
                      <a:pt x="146" y="225"/>
                    </a:lnTo>
                    <a:lnTo>
                      <a:pt x="150" y="225"/>
                    </a:lnTo>
                    <a:lnTo>
                      <a:pt x="150" y="222"/>
                    </a:lnTo>
                    <a:lnTo>
                      <a:pt x="154" y="222"/>
                    </a:lnTo>
                    <a:lnTo>
                      <a:pt x="158" y="222"/>
                    </a:lnTo>
                    <a:lnTo>
                      <a:pt x="161" y="218"/>
                    </a:lnTo>
                    <a:lnTo>
                      <a:pt x="165" y="218"/>
                    </a:lnTo>
                    <a:lnTo>
                      <a:pt x="169" y="218"/>
                    </a:lnTo>
                    <a:lnTo>
                      <a:pt x="165" y="218"/>
                    </a:lnTo>
                    <a:lnTo>
                      <a:pt x="165" y="214"/>
                    </a:lnTo>
                    <a:lnTo>
                      <a:pt x="165" y="210"/>
                    </a:lnTo>
                    <a:lnTo>
                      <a:pt x="165" y="207"/>
                    </a:lnTo>
                    <a:lnTo>
                      <a:pt x="169" y="207"/>
                    </a:lnTo>
                    <a:lnTo>
                      <a:pt x="173" y="207"/>
                    </a:lnTo>
                    <a:lnTo>
                      <a:pt x="173" y="210"/>
                    </a:lnTo>
                    <a:lnTo>
                      <a:pt x="173" y="207"/>
                    </a:lnTo>
                    <a:lnTo>
                      <a:pt x="169" y="207"/>
                    </a:lnTo>
                    <a:lnTo>
                      <a:pt x="165" y="207"/>
                    </a:lnTo>
                    <a:lnTo>
                      <a:pt x="169" y="203"/>
                    </a:lnTo>
                    <a:lnTo>
                      <a:pt x="173" y="203"/>
                    </a:lnTo>
                    <a:lnTo>
                      <a:pt x="173" y="199"/>
                    </a:lnTo>
                    <a:lnTo>
                      <a:pt x="176" y="195"/>
                    </a:lnTo>
                    <a:lnTo>
                      <a:pt x="176" y="192"/>
                    </a:lnTo>
                    <a:lnTo>
                      <a:pt x="176" y="195"/>
                    </a:lnTo>
                    <a:lnTo>
                      <a:pt x="173" y="195"/>
                    </a:lnTo>
                    <a:lnTo>
                      <a:pt x="173" y="199"/>
                    </a:lnTo>
                    <a:lnTo>
                      <a:pt x="169" y="199"/>
                    </a:lnTo>
                    <a:lnTo>
                      <a:pt x="165" y="199"/>
                    </a:lnTo>
                    <a:lnTo>
                      <a:pt x="161" y="199"/>
                    </a:lnTo>
                    <a:lnTo>
                      <a:pt x="158" y="199"/>
                    </a:lnTo>
                    <a:lnTo>
                      <a:pt x="158" y="203"/>
                    </a:lnTo>
                    <a:lnTo>
                      <a:pt x="154" y="203"/>
                    </a:lnTo>
                    <a:lnTo>
                      <a:pt x="154" y="199"/>
                    </a:lnTo>
                    <a:lnTo>
                      <a:pt x="150" y="199"/>
                    </a:lnTo>
                    <a:lnTo>
                      <a:pt x="150" y="195"/>
                    </a:lnTo>
                    <a:lnTo>
                      <a:pt x="154" y="195"/>
                    </a:lnTo>
                    <a:lnTo>
                      <a:pt x="158" y="195"/>
                    </a:lnTo>
                    <a:lnTo>
                      <a:pt x="158" y="199"/>
                    </a:lnTo>
                    <a:lnTo>
                      <a:pt x="158" y="195"/>
                    </a:lnTo>
                    <a:lnTo>
                      <a:pt x="154" y="195"/>
                    </a:lnTo>
                    <a:lnTo>
                      <a:pt x="150" y="195"/>
                    </a:lnTo>
                    <a:lnTo>
                      <a:pt x="150" y="192"/>
                    </a:lnTo>
                    <a:lnTo>
                      <a:pt x="150" y="195"/>
                    </a:lnTo>
                    <a:lnTo>
                      <a:pt x="146" y="195"/>
                    </a:lnTo>
                    <a:lnTo>
                      <a:pt x="146" y="199"/>
                    </a:lnTo>
                    <a:lnTo>
                      <a:pt x="146" y="203"/>
                    </a:lnTo>
                    <a:lnTo>
                      <a:pt x="146" y="207"/>
                    </a:lnTo>
                    <a:lnTo>
                      <a:pt x="143" y="203"/>
                    </a:lnTo>
                    <a:lnTo>
                      <a:pt x="139" y="203"/>
                    </a:lnTo>
                    <a:lnTo>
                      <a:pt x="139" y="199"/>
                    </a:lnTo>
                    <a:lnTo>
                      <a:pt x="135" y="199"/>
                    </a:lnTo>
                    <a:lnTo>
                      <a:pt x="135" y="195"/>
                    </a:lnTo>
                    <a:lnTo>
                      <a:pt x="131" y="195"/>
                    </a:lnTo>
                    <a:lnTo>
                      <a:pt x="131" y="199"/>
                    </a:lnTo>
                    <a:lnTo>
                      <a:pt x="127" y="199"/>
                    </a:lnTo>
                    <a:lnTo>
                      <a:pt x="124" y="195"/>
                    </a:lnTo>
                    <a:lnTo>
                      <a:pt x="120" y="195"/>
                    </a:lnTo>
                    <a:lnTo>
                      <a:pt x="116" y="195"/>
                    </a:lnTo>
                    <a:lnTo>
                      <a:pt x="112" y="199"/>
                    </a:lnTo>
                    <a:lnTo>
                      <a:pt x="112" y="195"/>
                    </a:lnTo>
                    <a:lnTo>
                      <a:pt x="112" y="199"/>
                    </a:lnTo>
                    <a:lnTo>
                      <a:pt x="109" y="199"/>
                    </a:lnTo>
                    <a:lnTo>
                      <a:pt x="105" y="199"/>
                    </a:lnTo>
                    <a:lnTo>
                      <a:pt x="101" y="203"/>
                    </a:lnTo>
                    <a:lnTo>
                      <a:pt x="97" y="203"/>
                    </a:lnTo>
                    <a:lnTo>
                      <a:pt x="94" y="203"/>
                    </a:lnTo>
                    <a:lnTo>
                      <a:pt x="94" y="199"/>
                    </a:lnTo>
                    <a:lnTo>
                      <a:pt x="97" y="199"/>
                    </a:lnTo>
                    <a:lnTo>
                      <a:pt x="101" y="199"/>
                    </a:lnTo>
                    <a:lnTo>
                      <a:pt x="97" y="195"/>
                    </a:lnTo>
                    <a:lnTo>
                      <a:pt x="101" y="195"/>
                    </a:lnTo>
                    <a:lnTo>
                      <a:pt x="101" y="192"/>
                    </a:lnTo>
                    <a:lnTo>
                      <a:pt x="101" y="195"/>
                    </a:lnTo>
                    <a:lnTo>
                      <a:pt x="97" y="195"/>
                    </a:lnTo>
                    <a:lnTo>
                      <a:pt x="97" y="192"/>
                    </a:lnTo>
                    <a:lnTo>
                      <a:pt x="97" y="188"/>
                    </a:lnTo>
                    <a:lnTo>
                      <a:pt x="101" y="188"/>
                    </a:lnTo>
                    <a:lnTo>
                      <a:pt x="97" y="184"/>
                    </a:lnTo>
                    <a:lnTo>
                      <a:pt x="94" y="180"/>
                    </a:lnTo>
                    <a:lnTo>
                      <a:pt x="94" y="177"/>
                    </a:lnTo>
                    <a:lnTo>
                      <a:pt x="90" y="177"/>
                    </a:lnTo>
                    <a:lnTo>
                      <a:pt x="90" y="173"/>
                    </a:lnTo>
                    <a:lnTo>
                      <a:pt x="94" y="173"/>
                    </a:lnTo>
                    <a:lnTo>
                      <a:pt x="94" y="169"/>
                    </a:lnTo>
                    <a:lnTo>
                      <a:pt x="97" y="169"/>
                    </a:lnTo>
                    <a:lnTo>
                      <a:pt x="94" y="169"/>
                    </a:lnTo>
                    <a:lnTo>
                      <a:pt x="90" y="169"/>
                    </a:lnTo>
                    <a:lnTo>
                      <a:pt x="90" y="173"/>
                    </a:lnTo>
                    <a:lnTo>
                      <a:pt x="86" y="173"/>
                    </a:lnTo>
                    <a:lnTo>
                      <a:pt x="86" y="177"/>
                    </a:lnTo>
                    <a:lnTo>
                      <a:pt x="90" y="177"/>
                    </a:lnTo>
                    <a:lnTo>
                      <a:pt x="90" y="180"/>
                    </a:lnTo>
                    <a:lnTo>
                      <a:pt x="86" y="180"/>
                    </a:lnTo>
                    <a:lnTo>
                      <a:pt x="82" y="180"/>
                    </a:lnTo>
                    <a:lnTo>
                      <a:pt x="79" y="180"/>
                    </a:lnTo>
                    <a:lnTo>
                      <a:pt x="75" y="184"/>
                    </a:lnTo>
                    <a:lnTo>
                      <a:pt x="71" y="184"/>
                    </a:lnTo>
                    <a:lnTo>
                      <a:pt x="67" y="184"/>
                    </a:lnTo>
                    <a:lnTo>
                      <a:pt x="64" y="184"/>
                    </a:lnTo>
                    <a:lnTo>
                      <a:pt x="64" y="180"/>
                    </a:lnTo>
                    <a:lnTo>
                      <a:pt x="60" y="180"/>
                    </a:lnTo>
                    <a:lnTo>
                      <a:pt x="64" y="180"/>
                    </a:lnTo>
                    <a:lnTo>
                      <a:pt x="60" y="180"/>
                    </a:lnTo>
                    <a:lnTo>
                      <a:pt x="60" y="177"/>
                    </a:lnTo>
                    <a:lnTo>
                      <a:pt x="56" y="177"/>
                    </a:lnTo>
                    <a:lnTo>
                      <a:pt x="52" y="177"/>
                    </a:lnTo>
                    <a:lnTo>
                      <a:pt x="49" y="173"/>
                    </a:lnTo>
                    <a:lnTo>
                      <a:pt x="45" y="173"/>
                    </a:lnTo>
                    <a:lnTo>
                      <a:pt x="41" y="173"/>
                    </a:lnTo>
                    <a:lnTo>
                      <a:pt x="45" y="169"/>
                    </a:lnTo>
                    <a:lnTo>
                      <a:pt x="49" y="169"/>
                    </a:lnTo>
                    <a:lnTo>
                      <a:pt x="49" y="165"/>
                    </a:lnTo>
                    <a:lnTo>
                      <a:pt x="52" y="165"/>
                    </a:lnTo>
                    <a:lnTo>
                      <a:pt x="56" y="165"/>
                    </a:lnTo>
                    <a:lnTo>
                      <a:pt x="52" y="165"/>
                    </a:lnTo>
                    <a:lnTo>
                      <a:pt x="56" y="165"/>
                    </a:lnTo>
                    <a:lnTo>
                      <a:pt x="60" y="169"/>
                    </a:lnTo>
                    <a:lnTo>
                      <a:pt x="56" y="169"/>
                    </a:lnTo>
                    <a:lnTo>
                      <a:pt x="60" y="173"/>
                    </a:lnTo>
                    <a:lnTo>
                      <a:pt x="60" y="169"/>
                    </a:lnTo>
                    <a:lnTo>
                      <a:pt x="64" y="169"/>
                    </a:lnTo>
                    <a:lnTo>
                      <a:pt x="67" y="169"/>
                    </a:lnTo>
                    <a:lnTo>
                      <a:pt x="71" y="169"/>
                    </a:lnTo>
                    <a:lnTo>
                      <a:pt x="75" y="169"/>
                    </a:lnTo>
                    <a:lnTo>
                      <a:pt x="71" y="165"/>
                    </a:lnTo>
                    <a:lnTo>
                      <a:pt x="67" y="165"/>
                    </a:lnTo>
                    <a:lnTo>
                      <a:pt x="71" y="165"/>
                    </a:lnTo>
                    <a:lnTo>
                      <a:pt x="67" y="165"/>
                    </a:lnTo>
                    <a:lnTo>
                      <a:pt x="64" y="165"/>
                    </a:lnTo>
                    <a:lnTo>
                      <a:pt x="60" y="165"/>
                    </a:lnTo>
                    <a:lnTo>
                      <a:pt x="56" y="165"/>
                    </a:lnTo>
                    <a:lnTo>
                      <a:pt x="52" y="165"/>
                    </a:lnTo>
                    <a:lnTo>
                      <a:pt x="49" y="165"/>
                    </a:lnTo>
                    <a:lnTo>
                      <a:pt x="45" y="165"/>
                    </a:lnTo>
                    <a:lnTo>
                      <a:pt x="49" y="165"/>
                    </a:lnTo>
                    <a:lnTo>
                      <a:pt x="52" y="162"/>
                    </a:lnTo>
                    <a:lnTo>
                      <a:pt x="49" y="162"/>
                    </a:lnTo>
                    <a:lnTo>
                      <a:pt x="45" y="162"/>
                    </a:lnTo>
                    <a:lnTo>
                      <a:pt x="49" y="162"/>
                    </a:lnTo>
                    <a:lnTo>
                      <a:pt x="45" y="162"/>
                    </a:lnTo>
                    <a:lnTo>
                      <a:pt x="45" y="158"/>
                    </a:lnTo>
                    <a:lnTo>
                      <a:pt x="49" y="158"/>
                    </a:lnTo>
                    <a:lnTo>
                      <a:pt x="52" y="158"/>
                    </a:lnTo>
                    <a:lnTo>
                      <a:pt x="52" y="154"/>
                    </a:lnTo>
                    <a:lnTo>
                      <a:pt x="49" y="154"/>
                    </a:lnTo>
                    <a:lnTo>
                      <a:pt x="49" y="158"/>
                    </a:lnTo>
                    <a:lnTo>
                      <a:pt x="45" y="158"/>
                    </a:lnTo>
                    <a:lnTo>
                      <a:pt x="45" y="162"/>
                    </a:lnTo>
                    <a:lnTo>
                      <a:pt x="41" y="162"/>
                    </a:lnTo>
                    <a:lnTo>
                      <a:pt x="45" y="162"/>
                    </a:lnTo>
                    <a:lnTo>
                      <a:pt x="41" y="162"/>
                    </a:lnTo>
                    <a:lnTo>
                      <a:pt x="37" y="162"/>
                    </a:lnTo>
                    <a:lnTo>
                      <a:pt x="41" y="158"/>
                    </a:lnTo>
                    <a:lnTo>
                      <a:pt x="37" y="158"/>
                    </a:lnTo>
                    <a:lnTo>
                      <a:pt x="34" y="158"/>
                    </a:lnTo>
                    <a:lnTo>
                      <a:pt x="37" y="158"/>
                    </a:lnTo>
                    <a:lnTo>
                      <a:pt x="37" y="154"/>
                    </a:lnTo>
                    <a:lnTo>
                      <a:pt x="34" y="154"/>
                    </a:lnTo>
                    <a:lnTo>
                      <a:pt x="34" y="158"/>
                    </a:lnTo>
                    <a:lnTo>
                      <a:pt x="30" y="158"/>
                    </a:lnTo>
                    <a:lnTo>
                      <a:pt x="30" y="154"/>
                    </a:lnTo>
                    <a:lnTo>
                      <a:pt x="34" y="154"/>
                    </a:lnTo>
                    <a:lnTo>
                      <a:pt x="37" y="154"/>
                    </a:lnTo>
                    <a:lnTo>
                      <a:pt x="34" y="154"/>
                    </a:lnTo>
                    <a:lnTo>
                      <a:pt x="34" y="150"/>
                    </a:lnTo>
                    <a:lnTo>
                      <a:pt x="37" y="150"/>
                    </a:lnTo>
                    <a:lnTo>
                      <a:pt x="37" y="147"/>
                    </a:lnTo>
                    <a:lnTo>
                      <a:pt x="41" y="147"/>
                    </a:lnTo>
                    <a:lnTo>
                      <a:pt x="41" y="143"/>
                    </a:lnTo>
                    <a:lnTo>
                      <a:pt x="45" y="143"/>
                    </a:lnTo>
                    <a:lnTo>
                      <a:pt x="49" y="139"/>
                    </a:lnTo>
                    <a:lnTo>
                      <a:pt x="52" y="139"/>
                    </a:lnTo>
                    <a:lnTo>
                      <a:pt x="56" y="143"/>
                    </a:lnTo>
                    <a:lnTo>
                      <a:pt x="52" y="143"/>
                    </a:lnTo>
                    <a:lnTo>
                      <a:pt x="56" y="143"/>
                    </a:lnTo>
                    <a:lnTo>
                      <a:pt x="52" y="143"/>
                    </a:lnTo>
                    <a:lnTo>
                      <a:pt x="52" y="139"/>
                    </a:lnTo>
                    <a:lnTo>
                      <a:pt x="56" y="139"/>
                    </a:lnTo>
                    <a:lnTo>
                      <a:pt x="56" y="135"/>
                    </a:lnTo>
                    <a:lnTo>
                      <a:pt x="56" y="139"/>
                    </a:lnTo>
                    <a:lnTo>
                      <a:pt x="52" y="139"/>
                    </a:lnTo>
                    <a:lnTo>
                      <a:pt x="52" y="135"/>
                    </a:lnTo>
                    <a:lnTo>
                      <a:pt x="52" y="132"/>
                    </a:lnTo>
                    <a:lnTo>
                      <a:pt x="56" y="132"/>
                    </a:lnTo>
                    <a:lnTo>
                      <a:pt x="60" y="132"/>
                    </a:lnTo>
                    <a:lnTo>
                      <a:pt x="56" y="132"/>
                    </a:lnTo>
                    <a:lnTo>
                      <a:pt x="60" y="128"/>
                    </a:lnTo>
                    <a:lnTo>
                      <a:pt x="64" y="128"/>
                    </a:lnTo>
                    <a:lnTo>
                      <a:pt x="67" y="128"/>
                    </a:lnTo>
                    <a:lnTo>
                      <a:pt x="71" y="132"/>
                    </a:lnTo>
                    <a:lnTo>
                      <a:pt x="75" y="132"/>
                    </a:lnTo>
                    <a:lnTo>
                      <a:pt x="79" y="132"/>
                    </a:lnTo>
                    <a:lnTo>
                      <a:pt x="82" y="132"/>
                    </a:lnTo>
                    <a:lnTo>
                      <a:pt x="86" y="128"/>
                    </a:lnTo>
                    <a:lnTo>
                      <a:pt x="90" y="128"/>
                    </a:lnTo>
                    <a:lnTo>
                      <a:pt x="90" y="124"/>
                    </a:lnTo>
                    <a:lnTo>
                      <a:pt x="94" y="124"/>
                    </a:lnTo>
                    <a:lnTo>
                      <a:pt x="97" y="124"/>
                    </a:lnTo>
                    <a:lnTo>
                      <a:pt x="101" y="124"/>
                    </a:lnTo>
                    <a:lnTo>
                      <a:pt x="105" y="124"/>
                    </a:lnTo>
                    <a:lnTo>
                      <a:pt x="109" y="124"/>
                    </a:lnTo>
                    <a:lnTo>
                      <a:pt x="116" y="120"/>
                    </a:lnTo>
                    <a:lnTo>
                      <a:pt x="116" y="116"/>
                    </a:lnTo>
                    <a:lnTo>
                      <a:pt x="112" y="116"/>
                    </a:lnTo>
                    <a:lnTo>
                      <a:pt x="112" y="113"/>
                    </a:lnTo>
                    <a:lnTo>
                      <a:pt x="109" y="113"/>
                    </a:lnTo>
                    <a:lnTo>
                      <a:pt x="109" y="109"/>
                    </a:lnTo>
                    <a:lnTo>
                      <a:pt x="105" y="109"/>
                    </a:lnTo>
                    <a:lnTo>
                      <a:pt x="109" y="109"/>
                    </a:lnTo>
                    <a:lnTo>
                      <a:pt x="112" y="109"/>
                    </a:lnTo>
                    <a:lnTo>
                      <a:pt x="116" y="105"/>
                    </a:lnTo>
                    <a:lnTo>
                      <a:pt x="112" y="105"/>
                    </a:lnTo>
                    <a:lnTo>
                      <a:pt x="112" y="101"/>
                    </a:lnTo>
                    <a:lnTo>
                      <a:pt x="109" y="101"/>
                    </a:lnTo>
                    <a:lnTo>
                      <a:pt x="112" y="101"/>
                    </a:lnTo>
                    <a:lnTo>
                      <a:pt x="109" y="101"/>
                    </a:lnTo>
                    <a:lnTo>
                      <a:pt x="105" y="105"/>
                    </a:lnTo>
                    <a:lnTo>
                      <a:pt x="101" y="105"/>
                    </a:lnTo>
                    <a:lnTo>
                      <a:pt x="97" y="105"/>
                    </a:lnTo>
                    <a:lnTo>
                      <a:pt x="94" y="105"/>
                    </a:lnTo>
                    <a:lnTo>
                      <a:pt x="90" y="109"/>
                    </a:lnTo>
                    <a:lnTo>
                      <a:pt x="86" y="109"/>
                    </a:lnTo>
                    <a:lnTo>
                      <a:pt x="82" y="113"/>
                    </a:lnTo>
                    <a:lnTo>
                      <a:pt x="82" y="109"/>
                    </a:lnTo>
                    <a:lnTo>
                      <a:pt x="79" y="105"/>
                    </a:lnTo>
                    <a:lnTo>
                      <a:pt x="75" y="105"/>
                    </a:lnTo>
                    <a:lnTo>
                      <a:pt x="75" y="109"/>
                    </a:lnTo>
                    <a:lnTo>
                      <a:pt x="79" y="109"/>
                    </a:lnTo>
                    <a:lnTo>
                      <a:pt x="75" y="109"/>
                    </a:lnTo>
                    <a:lnTo>
                      <a:pt x="71" y="109"/>
                    </a:lnTo>
                    <a:lnTo>
                      <a:pt x="67" y="109"/>
                    </a:lnTo>
                    <a:lnTo>
                      <a:pt x="64" y="109"/>
                    </a:lnTo>
                    <a:lnTo>
                      <a:pt x="60" y="109"/>
                    </a:lnTo>
                    <a:lnTo>
                      <a:pt x="56" y="109"/>
                    </a:lnTo>
                    <a:lnTo>
                      <a:pt x="52" y="109"/>
                    </a:lnTo>
                    <a:lnTo>
                      <a:pt x="49" y="109"/>
                    </a:lnTo>
                    <a:lnTo>
                      <a:pt x="52" y="109"/>
                    </a:lnTo>
                    <a:lnTo>
                      <a:pt x="49" y="109"/>
                    </a:lnTo>
                    <a:lnTo>
                      <a:pt x="45" y="109"/>
                    </a:lnTo>
                    <a:lnTo>
                      <a:pt x="41" y="109"/>
                    </a:lnTo>
                    <a:lnTo>
                      <a:pt x="37" y="109"/>
                    </a:lnTo>
                    <a:lnTo>
                      <a:pt x="30" y="109"/>
                    </a:lnTo>
                    <a:lnTo>
                      <a:pt x="26" y="105"/>
                    </a:lnTo>
                    <a:lnTo>
                      <a:pt x="26" y="101"/>
                    </a:lnTo>
                    <a:lnTo>
                      <a:pt x="22" y="101"/>
                    </a:lnTo>
                    <a:lnTo>
                      <a:pt x="19" y="101"/>
                    </a:lnTo>
                    <a:lnTo>
                      <a:pt x="19" y="98"/>
                    </a:lnTo>
                    <a:lnTo>
                      <a:pt x="22" y="98"/>
                    </a:lnTo>
                    <a:lnTo>
                      <a:pt x="26" y="98"/>
                    </a:lnTo>
                    <a:lnTo>
                      <a:pt x="30" y="98"/>
                    </a:lnTo>
                    <a:lnTo>
                      <a:pt x="34" y="98"/>
                    </a:lnTo>
                    <a:lnTo>
                      <a:pt x="30" y="98"/>
                    </a:lnTo>
                    <a:lnTo>
                      <a:pt x="22" y="94"/>
                    </a:lnTo>
                    <a:lnTo>
                      <a:pt x="19" y="94"/>
                    </a:lnTo>
                    <a:lnTo>
                      <a:pt x="22" y="94"/>
                    </a:lnTo>
                    <a:lnTo>
                      <a:pt x="19" y="94"/>
                    </a:lnTo>
                    <a:lnTo>
                      <a:pt x="15" y="94"/>
                    </a:lnTo>
                    <a:lnTo>
                      <a:pt x="11" y="94"/>
                    </a:lnTo>
                    <a:lnTo>
                      <a:pt x="7" y="94"/>
                    </a:lnTo>
                    <a:lnTo>
                      <a:pt x="3" y="94"/>
                    </a:lnTo>
                    <a:lnTo>
                      <a:pt x="0" y="90"/>
                    </a:lnTo>
                    <a:lnTo>
                      <a:pt x="3" y="90"/>
                    </a:lnTo>
                    <a:lnTo>
                      <a:pt x="0" y="90"/>
                    </a:lnTo>
                    <a:lnTo>
                      <a:pt x="3" y="90"/>
                    </a:lnTo>
                    <a:lnTo>
                      <a:pt x="7" y="90"/>
                    </a:lnTo>
                    <a:lnTo>
                      <a:pt x="11" y="90"/>
                    </a:lnTo>
                    <a:lnTo>
                      <a:pt x="7" y="90"/>
                    </a:lnTo>
                    <a:lnTo>
                      <a:pt x="11" y="86"/>
                    </a:lnTo>
                    <a:lnTo>
                      <a:pt x="15" y="86"/>
                    </a:lnTo>
                    <a:lnTo>
                      <a:pt x="19" y="86"/>
                    </a:lnTo>
                    <a:lnTo>
                      <a:pt x="22" y="83"/>
                    </a:lnTo>
                    <a:lnTo>
                      <a:pt x="30" y="83"/>
                    </a:lnTo>
                    <a:lnTo>
                      <a:pt x="34" y="83"/>
                    </a:lnTo>
                    <a:lnTo>
                      <a:pt x="37" y="83"/>
                    </a:lnTo>
                    <a:lnTo>
                      <a:pt x="41" y="83"/>
                    </a:lnTo>
                    <a:lnTo>
                      <a:pt x="37" y="83"/>
                    </a:lnTo>
                    <a:lnTo>
                      <a:pt x="34" y="83"/>
                    </a:lnTo>
                    <a:lnTo>
                      <a:pt x="37" y="83"/>
                    </a:lnTo>
                    <a:lnTo>
                      <a:pt x="37" y="79"/>
                    </a:lnTo>
                    <a:lnTo>
                      <a:pt x="41" y="79"/>
                    </a:lnTo>
                    <a:lnTo>
                      <a:pt x="45" y="79"/>
                    </a:lnTo>
                    <a:lnTo>
                      <a:pt x="49" y="79"/>
                    </a:lnTo>
                    <a:lnTo>
                      <a:pt x="52" y="79"/>
                    </a:lnTo>
                    <a:lnTo>
                      <a:pt x="52" y="75"/>
                    </a:lnTo>
                    <a:lnTo>
                      <a:pt x="60" y="75"/>
                    </a:lnTo>
                    <a:lnTo>
                      <a:pt x="64" y="75"/>
                    </a:lnTo>
                    <a:lnTo>
                      <a:pt x="67" y="75"/>
                    </a:lnTo>
                    <a:lnTo>
                      <a:pt x="71" y="75"/>
                    </a:lnTo>
                    <a:lnTo>
                      <a:pt x="67" y="75"/>
                    </a:lnTo>
                    <a:lnTo>
                      <a:pt x="67" y="79"/>
                    </a:lnTo>
                    <a:lnTo>
                      <a:pt x="67" y="83"/>
                    </a:lnTo>
                    <a:lnTo>
                      <a:pt x="64" y="83"/>
                    </a:lnTo>
                    <a:lnTo>
                      <a:pt x="67" y="83"/>
                    </a:lnTo>
                    <a:lnTo>
                      <a:pt x="71" y="83"/>
                    </a:lnTo>
                    <a:lnTo>
                      <a:pt x="75" y="83"/>
                    </a:lnTo>
                    <a:lnTo>
                      <a:pt x="79" y="83"/>
                    </a:lnTo>
                    <a:lnTo>
                      <a:pt x="82" y="83"/>
                    </a:lnTo>
                    <a:lnTo>
                      <a:pt x="86" y="83"/>
                    </a:lnTo>
                    <a:lnTo>
                      <a:pt x="86" y="86"/>
                    </a:lnTo>
                    <a:lnTo>
                      <a:pt x="90" y="86"/>
                    </a:lnTo>
                    <a:lnTo>
                      <a:pt x="94" y="86"/>
                    </a:lnTo>
                    <a:lnTo>
                      <a:pt x="94" y="83"/>
                    </a:lnTo>
                    <a:lnTo>
                      <a:pt x="97" y="86"/>
                    </a:lnTo>
                    <a:lnTo>
                      <a:pt x="101" y="83"/>
                    </a:lnTo>
                    <a:lnTo>
                      <a:pt x="105" y="83"/>
                    </a:lnTo>
                    <a:lnTo>
                      <a:pt x="109" y="83"/>
                    </a:lnTo>
                    <a:lnTo>
                      <a:pt x="112" y="83"/>
                    </a:lnTo>
                    <a:lnTo>
                      <a:pt x="109" y="79"/>
                    </a:lnTo>
                    <a:lnTo>
                      <a:pt x="105" y="79"/>
                    </a:lnTo>
                    <a:lnTo>
                      <a:pt x="101" y="79"/>
                    </a:lnTo>
                    <a:lnTo>
                      <a:pt x="97" y="79"/>
                    </a:lnTo>
                    <a:lnTo>
                      <a:pt x="97" y="83"/>
                    </a:lnTo>
                    <a:lnTo>
                      <a:pt x="97" y="79"/>
                    </a:lnTo>
                    <a:lnTo>
                      <a:pt x="97" y="75"/>
                    </a:lnTo>
                    <a:lnTo>
                      <a:pt x="94" y="75"/>
                    </a:lnTo>
                    <a:lnTo>
                      <a:pt x="90" y="75"/>
                    </a:lnTo>
                    <a:lnTo>
                      <a:pt x="86" y="71"/>
                    </a:lnTo>
                    <a:lnTo>
                      <a:pt x="90" y="71"/>
                    </a:lnTo>
                    <a:lnTo>
                      <a:pt x="94" y="71"/>
                    </a:lnTo>
                    <a:lnTo>
                      <a:pt x="94" y="75"/>
                    </a:lnTo>
                    <a:lnTo>
                      <a:pt x="97" y="75"/>
                    </a:lnTo>
                    <a:lnTo>
                      <a:pt x="97" y="79"/>
                    </a:lnTo>
                    <a:lnTo>
                      <a:pt x="101" y="79"/>
                    </a:lnTo>
                    <a:lnTo>
                      <a:pt x="105" y="79"/>
                    </a:lnTo>
                    <a:lnTo>
                      <a:pt x="109" y="79"/>
                    </a:lnTo>
                    <a:lnTo>
                      <a:pt x="109" y="75"/>
                    </a:lnTo>
                    <a:lnTo>
                      <a:pt x="112" y="79"/>
                    </a:lnTo>
                    <a:lnTo>
                      <a:pt x="116" y="79"/>
                    </a:lnTo>
                    <a:lnTo>
                      <a:pt x="120" y="79"/>
                    </a:lnTo>
                    <a:lnTo>
                      <a:pt x="124" y="79"/>
                    </a:lnTo>
                    <a:lnTo>
                      <a:pt x="124" y="75"/>
                    </a:lnTo>
                    <a:lnTo>
                      <a:pt x="120" y="75"/>
                    </a:lnTo>
                    <a:lnTo>
                      <a:pt x="116" y="75"/>
                    </a:lnTo>
                    <a:lnTo>
                      <a:pt x="112" y="75"/>
                    </a:lnTo>
                    <a:lnTo>
                      <a:pt x="109" y="75"/>
                    </a:lnTo>
                    <a:lnTo>
                      <a:pt x="105" y="75"/>
                    </a:lnTo>
                    <a:lnTo>
                      <a:pt x="101" y="75"/>
                    </a:lnTo>
                    <a:lnTo>
                      <a:pt x="97" y="75"/>
                    </a:lnTo>
                    <a:lnTo>
                      <a:pt x="97" y="71"/>
                    </a:lnTo>
                    <a:lnTo>
                      <a:pt x="101" y="71"/>
                    </a:lnTo>
                    <a:lnTo>
                      <a:pt x="105" y="71"/>
                    </a:lnTo>
                    <a:lnTo>
                      <a:pt x="101" y="68"/>
                    </a:lnTo>
                    <a:lnTo>
                      <a:pt x="97" y="68"/>
                    </a:lnTo>
                    <a:lnTo>
                      <a:pt x="94" y="68"/>
                    </a:lnTo>
                    <a:lnTo>
                      <a:pt x="90" y="71"/>
                    </a:lnTo>
                    <a:lnTo>
                      <a:pt x="90" y="68"/>
                    </a:lnTo>
                    <a:lnTo>
                      <a:pt x="86" y="68"/>
                    </a:lnTo>
                    <a:lnTo>
                      <a:pt x="82" y="68"/>
                    </a:lnTo>
                    <a:lnTo>
                      <a:pt x="79" y="68"/>
                    </a:lnTo>
                    <a:lnTo>
                      <a:pt x="75" y="68"/>
                    </a:lnTo>
                    <a:lnTo>
                      <a:pt x="71" y="68"/>
                    </a:lnTo>
                    <a:lnTo>
                      <a:pt x="67" y="68"/>
                    </a:lnTo>
                    <a:lnTo>
                      <a:pt x="67" y="64"/>
                    </a:lnTo>
                    <a:lnTo>
                      <a:pt x="64" y="60"/>
                    </a:lnTo>
                    <a:lnTo>
                      <a:pt x="60" y="60"/>
                    </a:lnTo>
                    <a:lnTo>
                      <a:pt x="56" y="56"/>
                    </a:lnTo>
                    <a:lnTo>
                      <a:pt x="52" y="56"/>
                    </a:lnTo>
                    <a:lnTo>
                      <a:pt x="49" y="56"/>
                    </a:lnTo>
                    <a:lnTo>
                      <a:pt x="45" y="53"/>
                    </a:lnTo>
                    <a:lnTo>
                      <a:pt x="41" y="53"/>
                    </a:lnTo>
                    <a:lnTo>
                      <a:pt x="37" y="53"/>
                    </a:lnTo>
                    <a:lnTo>
                      <a:pt x="34" y="53"/>
                    </a:lnTo>
                    <a:lnTo>
                      <a:pt x="34" y="49"/>
                    </a:lnTo>
                    <a:lnTo>
                      <a:pt x="30" y="49"/>
                    </a:lnTo>
                    <a:lnTo>
                      <a:pt x="26" y="49"/>
                    </a:lnTo>
                    <a:lnTo>
                      <a:pt x="22" y="49"/>
                    </a:lnTo>
                    <a:lnTo>
                      <a:pt x="19" y="49"/>
                    </a:lnTo>
                    <a:lnTo>
                      <a:pt x="22" y="49"/>
                    </a:lnTo>
                    <a:lnTo>
                      <a:pt x="26" y="49"/>
                    </a:lnTo>
                    <a:lnTo>
                      <a:pt x="22" y="49"/>
                    </a:lnTo>
                    <a:lnTo>
                      <a:pt x="26" y="49"/>
                    </a:lnTo>
                    <a:lnTo>
                      <a:pt x="30" y="45"/>
                    </a:lnTo>
                    <a:lnTo>
                      <a:pt x="30" y="41"/>
                    </a:lnTo>
                    <a:lnTo>
                      <a:pt x="34" y="41"/>
                    </a:lnTo>
                    <a:lnTo>
                      <a:pt x="37" y="41"/>
                    </a:lnTo>
                    <a:lnTo>
                      <a:pt x="41" y="41"/>
                    </a:lnTo>
                    <a:lnTo>
                      <a:pt x="45" y="41"/>
                    </a:lnTo>
                    <a:lnTo>
                      <a:pt x="49" y="41"/>
                    </a:lnTo>
                    <a:lnTo>
                      <a:pt x="52" y="41"/>
                    </a:lnTo>
                    <a:lnTo>
                      <a:pt x="56" y="38"/>
                    </a:lnTo>
                    <a:lnTo>
                      <a:pt x="60" y="38"/>
                    </a:lnTo>
                    <a:lnTo>
                      <a:pt x="64" y="38"/>
                    </a:lnTo>
                    <a:lnTo>
                      <a:pt x="67" y="38"/>
                    </a:lnTo>
                    <a:lnTo>
                      <a:pt x="71" y="38"/>
                    </a:lnTo>
                    <a:lnTo>
                      <a:pt x="71" y="34"/>
                    </a:lnTo>
                    <a:lnTo>
                      <a:pt x="75" y="34"/>
                    </a:lnTo>
                    <a:lnTo>
                      <a:pt x="79" y="34"/>
                    </a:lnTo>
                    <a:lnTo>
                      <a:pt x="79" y="30"/>
                    </a:lnTo>
                    <a:lnTo>
                      <a:pt x="75" y="34"/>
                    </a:lnTo>
                    <a:lnTo>
                      <a:pt x="79" y="34"/>
                    </a:lnTo>
                    <a:lnTo>
                      <a:pt x="79" y="30"/>
                    </a:lnTo>
                    <a:lnTo>
                      <a:pt x="79" y="26"/>
                    </a:lnTo>
                    <a:lnTo>
                      <a:pt x="82" y="26"/>
                    </a:lnTo>
                    <a:lnTo>
                      <a:pt x="79" y="26"/>
                    </a:lnTo>
                    <a:lnTo>
                      <a:pt x="82" y="26"/>
                    </a:lnTo>
                    <a:lnTo>
                      <a:pt x="86" y="22"/>
                    </a:lnTo>
                    <a:lnTo>
                      <a:pt x="90" y="22"/>
                    </a:lnTo>
                    <a:lnTo>
                      <a:pt x="90" y="19"/>
                    </a:lnTo>
                    <a:lnTo>
                      <a:pt x="94" y="19"/>
                    </a:lnTo>
                    <a:lnTo>
                      <a:pt x="97" y="19"/>
                    </a:lnTo>
                    <a:lnTo>
                      <a:pt x="101" y="19"/>
                    </a:lnTo>
                    <a:lnTo>
                      <a:pt x="97" y="19"/>
                    </a:lnTo>
                    <a:lnTo>
                      <a:pt x="94" y="19"/>
                    </a:lnTo>
                    <a:lnTo>
                      <a:pt x="97" y="19"/>
                    </a:lnTo>
                    <a:lnTo>
                      <a:pt x="101" y="19"/>
                    </a:lnTo>
                    <a:lnTo>
                      <a:pt x="105" y="19"/>
                    </a:lnTo>
                    <a:lnTo>
                      <a:pt x="109" y="19"/>
                    </a:lnTo>
                    <a:lnTo>
                      <a:pt x="112" y="19"/>
                    </a:lnTo>
                    <a:lnTo>
                      <a:pt x="116" y="15"/>
                    </a:lnTo>
                    <a:lnTo>
                      <a:pt x="120" y="15"/>
                    </a:lnTo>
                    <a:lnTo>
                      <a:pt x="124" y="15"/>
                    </a:lnTo>
                    <a:lnTo>
                      <a:pt x="127" y="15"/>
                    </a:lnTo>
                    <a:lnTo>
                      <a:pt x="124" y="15"/>
                    </a:lnTo>
                    <a:lnTo>
                      <a:pt x="127" y="15"/>
                    </a:lnTo>
                    <a:lnTo>
                      <a:pt x="131" y="19"/>
                    </a:lnTo>
                    <a:lnTo>
                      <a:pt x="127" y="15"/>
                    </a:lnTo>
                    <a:lnTo>
                      <a:pt x="131" y="15"/>
                    </a:lnTo>
                    <a:lnTo>
                      <a:pt x="135" y="15"/>
                    </a:lnTo>
                    <a:lnTo>
                      <a:pt x="139" y="15"/>
                    </a:lnTo>
                    <a:lnTo>
                      <a:pt x="135" y="15"/>
                    </a:lnTo>
                    <a:lnTo>
                      <a:pt x="131" y="15"/>
                    </a:lnTo>
                    <a:lnTo>
                      <a:pt x="127" y="11"/>
                    </a:lnTo>
                    <a:lnTo>
                      <a:pt x="124" y="11"/>
                    </a:lnTo>
                    <a:lnTo>
                      <a:pt x="127" y="11"/>
                    </a:lnTo>
                    <a:lnTo>
                      <a:pt x="131" y="11"/>
                    </a:lnTo>
                    <a:lnTo>
                      <a:pt x="135" y="11"/>
                    </a:lnTo>
                    <a:lnTo>
                      <a:pt x="139" y="7"/>
                    </a:lnTo>
                    <a:lnTo>
                      <a:pt x="143" y="7"/>
                    </a:lnTo>
                    <a:lnTo>
                      <a:pt x="143" y="11"/>
                    </a:lnTo>
                    <a:lnTo>
                      <a:pt x="139" y="11"/>
                    </a:lnTo>
                    <a:lnTo>
                      <a:pt x="135" y="11"/>
                    </a:lnTo>
                    <a:lnTo>
                      <a:pt x="139" y="11"/>
                    </a:lnTo>
                    <a:lnTo>
                      <a:pt x="143" y="11"/>
                    </a:lnTo>
                    <a:lnTo>
                      <a:pt x="146" y="11"/>
                    </a:lnTo>
                    <a:lnTo>
                      <a:pt x="150" y="11"/>
                    </a:lnTo>
                    <a:lnTo>
                      <a:pt x="150" y="7"/>
                    </a:lnTo>
                    <a:lnTo>
                      <a:pt x="154" y="7"/>
                    </a:lnTo>
                    <a:lnTo>
                      <a:pt x="154" y="11"/>
                    </a:lnTo>
                    <a:lnTo>
                      <a:pt x="158" y="11"/>
                    </a:lnTo>
                    <a:lnTo>
                      <a:pt x="158" y="7"/>
                    </a:lnTo>
                    <a:lnTo>
                      <a:pt x="161" y="7"/>
                    </a:lnTo>
                    <a:lnTo>
                      <a:pt x="165" y="7"/>
                    </a:lnTo>
                    <a:lnTo>
                      <a:pt x="169" y="7"/>
                    </a:lnTo>
                    <a:lnTo>
                      <a:pt x="173" y="7"/>
                    </a:lnTo>
                    <a:lnTo>
                      <a:pt x="173" y="4"/>
                    </a:lnTo>
                    <a:lnTo>
                      <a:pt x="176" y="4"/>
                    </a:lnTo>
                    <a:lnTo>
                      <a:pt x="176" y="0"/>
                    </a:lnTo>
                    <a:lnTo>
                      <a:pt x="180" y="0"/>
                    </a:lnTo>
                    <a:lnTo>
                      <a:pt x="180" y="4"/>
                    </a:lnTo>
                    <a:lnTo>
                      <a:pt x="184" y="4"/>
                    </a:lnTo>
                    <a:lnTo>
                      <a:pt x="188" y="4"/>
                    </a:lnTo>
                    <a:lnTo>
                      <a:pt x="191" y="4"/>
                    </a:lnTo>
                    <a:lnTo>
                      <a:pt x="195" y="4"/>
                    </a:lnTo>
                    <a:lnTo>
                      <a:pt x="199" y="4"/>
                    </a:lnTo>
                    <a:lnTo>
                      <a:pt x="195" y="7"/>
                    </a:lnTo>
                    <a:lnTo>
                      <a:pt x="191" y="7"/>
                    </a:lnTo>
                    <a:lnTo>
                      <a:pt x="188" y="7"/>
                    </a:lnTo>
                    <a:lnTo>
                      <a:pt x="191" y="7"/>
                    </a:lnTo>
                    <a:lnTo>
                      <a:pt x="191" y="11"/>
                    </a:lnTo>
                    <a:lnTo>
                      <a:pt x="195" y="7"/>
                    </a:lnTo>
                    <a:lnTo>
                      <a:pt x="199" y="7"/>
                    </a:lnTo>
                    <a:lnTo>
                      <a:pt x="203" y="7"/>
                    </a:lnTo>
                    <a:lnTo>
                      <a:pt x="203" y="4"/>
                    </a:lnTo>
                    <a:lnTo>
                      <a:pt x="206" y="4"/>
                    </a:lnTo>
                    <a:lnTo>
                      <a:pt x="206" y="7"/>
                    </a:lnTo>
                    <a:lnTo>
                      <a:pt x="206" y="4"/>
                    </a:lnTo>
                    <a:lnTo>
                      <a:pt x="210" y="4"/>
                    </a:lnTo>
                    <a:lnTo>
                      <a:pt x="214" y="7"/>
                    </a:lnTo>
                    <a:lnTo>
                      <a:pt x="210" y="7"/>
                    </a:lnTo>
                    <a:lnTo>
                      <a:pt x="214" y="11"/>
                    </a:lnTo>
                    <a:lnTo>
                      <a:pt x="214" y="7"/>
                    </a:lnTo>
                    <a:lnTo>
                      <a:pt x="218" y="7"/>
                    </a:lnTo>
                    <a:lnTo>
                      <a:pt x="218" y="11"/>
                    </a:lnTo>
                    <a:lnTo>
                      <a:pt x="221" y="11"/>
                    </a:lnTo>
                    <a:lnTo>
                      <a:pt x="221" y="7"/>
                    </a:lnTo>
                    <a:lnTo>
                      <a:pt x="225" y="7"/>
                    </a:lnTo>
                    <a:lnTo>
                      <a:pt x="229" y="7"/>
                    </a:lnTo>
                    <a:lnTo>
                      <a:pt x="233" y="7"/>
                    </a:lnTo>
                    <a:lnTo>
                      <a:pt x="236" y="7"/>
                    </a:lnTo>
                    <a:lnTo>
                      <a:pt x="240" y="7"/>
                    </a:lnTo>
                    <a:lnTo>
                      <a:pt x="244" y="7"/>
                    </a:lnTo>
                    <a:lnTo>
                      <a:pt x="248" y="7"/>
                    </a:lnTo>
                    <a:lnTo>
                      <a:pt x="251" y="11"/>
                    </a:lnTo>
                    <a:lnTo>
                      <a:pt x="248" y="11"/>
                    </a:lnTo>
                    <a:lnTo>
                      <a:pt x="244" y="11"/>
                    </a:lnTo>
                    <a:lnTo>
                      <a:pt x="248" y="11"/>
                    </a:lnTo>
                    <a:lnTo>
                      <a:pt x="251" y="11"/>
                    </a:lnTo>
                    <a:lnTo>
                      <a:pt x="251" y="15"/>
                    </a:lnTo>
                    <a:lnTo>
                      <a:pt x="248" y="15"/>
                    </a:lnTo>
                    <a:lnTo>
                      <a:pt x="244" y="15"/>
                    </a:lnTo>
                    <a:lnTo>
                      <a:pt x="248" y="15"/>
                    </a:lnTo>
                    <a:lnTo>
                      <a:pt x="251" y="15"/>
                    </a:lnTo>
                    <a:lnTo>
                      <a:pt x="259" y="15"/>
                    </a:lnTo>
                    <a:lnTo>
                      <a:pt x="255" y="15"/>
                    </a:lnTo>
                    <a:lnTo>
                      <a:pt x="259" y="15"/>
                    </a:lnTo>
                    <a:lnTo>
                      <a:pt x="263" y="15"/>
                    </a:lnTo>
                    <a:lnTo>
                      <a:pt x="267" y="15"/>
                    </a:lnTo>
                    <a:lnTo>
                      <a:pt x="270" y="15"/>
                    </a:lnTo>
                    <a:lnTo>
                      <a:pt x="274" y="15"/>
                    </a:lnTo>
                    <a:lnTo>
                      <a:pt x="278" y="15"/>
                    </a:lnTo>
                    <a:lnTo>
                      <a:pt x="282" y="15"/>
                    </a:lnTo>
                    <a:lnTo>
                      <a:pt x="285" y="15"/>
                    </a:lnTo>
                    <a:lnTo>
                      <a:pt x="293" y="15"/>
                    </a:lnTo>
                    <a:lnTo>
                      <a:pt x="297" y="15"/>
                    </a:lnTo>
                    <a:lnTo>
                      <a:pt x="300" y="15"/>
                    </a:lnTo>
                    <a:lnTo>
                      <a:pt x="304" y="15"/>
                    </a:lnTo>
                    <a:lnTo>
                      <a:pt x="308" y="15"/>
                    </a:lnTo>
                    <a:lnTo>
                      <a:pt x="308" y="19"/>
                    </a:lnTo>
                    <a:lnTo>
                      <a:pt x="312" y="19"/>
                    </a:lnTo>
                    <a:lnTo>
                      <a:pt x="312" y="15"/>
                    </a:lnTo>
                    <a:lnTo>
                      <a:pt x="315" y="15"/>
                    </a:lnTo>
                    <a:lnTo>
                      <a:pt x="315" y="19"/>
                    </a:lnTo>
                    <a:lnTo>
                      <a:pt x="319" y="19"/>
                    </a:lnTo>
                    <a:lnTo>
                      <a:pt x="323" y="19"/>
                    </a:lnTo>
                    <a:lnTo>
                      <a:pt x="327" y="19"/>
                    </a:lnTo>
                    <a:lnTo>
                      <a:pt x="330" y="19"/>
                    </a:lnTo>
                    <a:lnTo>
                      <a:pt x="334" y="19"/>
                    </a:lnTo>
                    <a:lnTo>
                      <a:pt x="338" y="19"/>
                    </a:lnTo>
                    <a:lnTo>
                      <a:pt x="342" y="19"/>
                    </a:lnTo>
                    <a:lnTo>
                      <a:pt x="345" y="19"/>
                    </a:lnTo>
                    <a:lnTo>
                      <a:pt x="349" y="19"/>
                    </a:lnTo>
                    <a:lnTo>
                      <a:pt x="353" y="19"/>
                    </a:lnTo>
                    <a:lnTo>
                      <a:pt x="353" y="22"/>
                    </a:lnTo>
                    <a:lnTo>
                      <a:pt x="357" y="22"/>
                    </a:lnTo>
                    <a:lnTo>
                      <a:pt x="360" y="22"/>
                    </a:lnTo>
                    <a:lnTo>
                      <a:pt x="364" y="22"/>
                    </a:lnTo>
                    <a:lnTo>
                      <a:pt x="368" y="22"/>
                    </a:lnTo>
                    <a:lnTo>
                      <a:pt x="372" y="22"/>
                    </a:lnTo>
                    <a:lnTo>
                      <a:pt x="376" y="22"/>
                    </a:lnTo>
                    <a:lnTo>
                      <a:pt x="379" y="22"/>
                    </a:lnTo>
                    <a:lnTo>
                      <a:pt x="383" y="22"/>
                    </a:lnTo>
                    <a:lnTo>
                      <a:pt x="387" y="22"/>
                    </a:lnTo>
                    <a:lnTo>
                      <a:pt x="391" y="22"/>
                    </a:lnTo>
                    <a:lnTo>
                      <a:pt x="394" y="22"/>
                    </a:lnTo>
                    <a:lnTo>
                      <a:pt x="398" y="22"/>
                    </a:lnTo>
                    <a:lnTo>
                      <a:pt x="402" y="22"/>
                    </a:lnTo>
                    <a:lnTo>
                      <a:pt x="406" y="22"/>
                    </a:lnTo>
                    <a:lnTo>
                      <a:pt x="406" y="26"/>
                    </a:lnTo>
                    <a:lnTo>
                      <a:pt x="409" y="26"/>
                    </a:lnTo>
                    <a:lnTo>
                      <a:pt x="413" y="26"/>
                    </a:lnTo>
                    <a:lnTo>
                      <a:pt x="417" y="26"/>
                    </a:lnTo>
                    <a:lnTo>
                      <a:pt x="421" y="26"/>
                    </a:lnTo>
                    <a:lnTo>
                      <a:pt x="421" y="30"/>
                    </a:lnTo>
                    <a:lnTo>
                      <a:pt x="424" y="26"/>
                    </a:lnTo>
                    <a:lnTo>
                      <a:pt x="421" y="26"/>
                    </a:lnTo>
                    <a:lnTo>
                      <a:pt x="424" y="26"/>
                    </a:lnTo>
                    <a:lnTo>
                      <a:pt x="428" y="30"/>
                    </a:lnTo>
                    <a:lnTo>
                      <a:pt x="428" y="38"/>
                    </a:lnTo>
                    <a:lnTo>
                      <a:pt x="428" y="45"/>
                    </a:lnTo>
                    <a:lnTo>
                      <a:pt x="424" y="49"/>
                    </a:lnTo>
                    <a:lnTo>
                      <a:pt x="424" y="53"/>
                    </a:lnTo>
                    <a:lnTo>
                      <a:pt x="424" y="56"/>
                    </a:lnTo>
                    <a:lnTo>
                      <a:pt x="428" y="56"/>
                    </a:lnTo>
                    <a:lnTo>
                      <a:pt x="428" y="60"/>
                    </a:lnTo>
                    <a:lnTo>
                      <a:pt x="424" y="64"/>
                    </a:lnTo>
                    <a:lnTo>
                      <a:pt x="428" y="68"/>
                    </a:lnTo>
                    <a:lnTo>
                      <a:pt x="428" y="71"/>
                    </a:lnTo>
                    <a:lnTo>
                      <a:pt x="428" y="75"/>
                    </a:lnTo>
                    <a:lnTo>
                      <a:pt x="428" y="79"/>
                    </a:lnTo>
                    <a:lnTo>
                      <a:pt x="424" y="83"/>
                    </a:lnTo>
                    <a:lnTo>
                      <a:pt x="424" y="90"/>
                    </a:lnTo>
                    <a:lnTo>
                      <a:pt x="428" y="98"/>
                    </a:lnTo>
                    <a:lnTo>
                      <a:pt x="424" y="98"/>
                    </a:lnTo>
                    <a:lnTo>
                      <a:pt x="428" y="113"/>
                    </a:lnTo>
                    <a:lnTo>
                      <a:pt x="428" y="116"/>
                    </a:lnTo>
                    <a:lnTo>
                      <a:pt x="424" y="120"/>
                    </a:lnTo>
                    <a:lnTo>
                      <a:pt x="428" y="132"/>
                    </a:lnTo>
                    <a:lnTo>
                      <a:pt x="428" y="135"/>
                    </a:lnTo>
                    <a:lnTo>
                      <a:pt x="428" y="165"/>
                    </a:lnTo>
                    <a:lnTo>
                      <a:pt x="428" y="173"/>
                    </a:lnTo>
                    <a:lnTo>
                      <a:pt x="428" y="177"/>
                    </a:lnTo>
                    <a:lnTo>
                      <a:pt x="436" y="177"/>
                    </a:lnTo>
                    <a:lnTo>
                      <a:pt x="443" y="177"/>
                    </a:lnTo>
                    <a:lnTo>
                      <a:pt x="447" y="177"/>
                    </a:lnTo>
                    <a:lnTo>
                      <a:pt x="447" y="173"/>
                    </a:lnTo>
                    <a:lnTo>
                      <a:pt x="451" y="173"/>
                    </a:lnTo>
                    <a:lnTo>
                      <a:pt x="458" y="173"/>
                    </a:lnTo>
                    <a:lnTo>
                      <a:pt x="458" y="177"/>
                    </a:lnTo>
                    <a:lnTo>
                      <a:pt x="454" y="177"/>
                    </a:lnTo>
                    <a:lnTo>
                      <a:pt x="454" y="180"/>
                    </a:lnTo>
                    <a:lnTo>
                      <a:pt x="458" y="180"/>
                    </a:lnTo>
                    <a:lnTo>
                      <a:pt x="462" y="180"/>
                    </a:lnTo>
                    <a:lnTo>
                      <a:pt x="462" y="184"/>
                    </a:lnTo>
                    <a:lnTo>
                      <a:pt x="466" y="184"/>
                    </a:lnTo>
                    <a:lnTo>
                      <a:pt x="469" y="184"/>
                    </a:lnTo>
                    <a:lnTo>
                      <a:pt x="473" y="188"/>
                    </a:lnTo>
                    <a:lnTo>
                      <a:pt x="481" y="192"/>
                    </a:lnTo>
                    <a:lnTo>
                      <a:pt x="481" y="195"/>
                    </a:lnTo>
                    <a:lnTo>
                      <a:pt x="484" y="195"/>
                    </a:lnTo>
                    <a:lnTo>
                      <a:pt x="488" y="195"/>
                    </a:lnTo>
                    <a:lnTo>
                      <a:pt x="492" y="192"/>
                    </a:lnTo>
                    <a:lnTo>
                      <a:pt x="496" y="192"/>
                    </a:lnTo>
                    <a:lnTo>
                      <a:pt x="496" y="188"/>
                    </a:lnTo>
                    <a:lnTo>
                      <a:pt x="500" y="188"/>
                    </a:lnTo>
                    <a:lnTo>
                      <a:pt x="500" y="184"/>
                    </a:lnTo>
                    <a:lnTo>
                      <a:pt x="503" y="184"/>
                    </a:lnTo>
                    <a:lnTo>
                      <a:pt x="507" y="184"/>
                    </a:lnTo>
                    <a:lnTo>
                      <a:pt x="511" y="184"/>
                    </a:lnTo>
                    <a:lnTo>
                      <a:pt x="515" y="184"/>
                    </a:lnTo>
                    <a:lnTo>
                      <a:pt x="518" y="184"/>
                    </a:lnTo>
                    <a:lnTo>
                      <a:pt x="522" y="188"/>
                    </a:lnTo>
                    <a:lnTo>
                      <a:pt x="518" y="188"/>
                    </a:lnTo>
                    <a:lnTo>
                      <a:pt x="522" y="192"/>
                    </a:lnTo>
                    <a:lnTo>
                      <a:pt x="526" y="192"/>
                    </a:lnTo>
                    <a:lnTo>
                      <a:pt x="530" y="192"/>
                    </a:lnTo>
                    <a:lnTo>
                      <a:pt x="530" y="195"/>
                    </a:lnTo>
                    <a:lnTo>
                      <a:pt x="533" y="199"/>
                    </a:lnTo>
                    <a:lnTo>
                      <a:pt x="541" y="199"/>
                    </a:lnTo>
                    <a:lnTo>
                      <a:pt x="545" y="203"/>
                    </a:lnTo>
                    <a:lnTo>
                      <a:pt x="545" y="207"/>
                    </a:lnTo>
                    <a:lnTo>
                      <a:pt x="548" y="207"/>
                    </a:lnTo>
                    <a:lnTo>
                      <a:pt x="548" y="210"/>
                    </a:lnTo>
                    <a:lnTo>
                      <a:pt x="552" y="210"/>
                    </a:lnTo>
                    <a:lnTo>
                      <a:pt x="552" y="214"/>
                    </a:lnTo>
                    <a:lnTo>
                      <a:pt x="556" y="214"/>
                    </a:lnTo>
                    <a:lnTo>
                      <a:pt x="560" y="218"/>
                    </a:lnTo>
                    <a:lnTo>
                      <a:pt x="560" y="222"/>
                    </a:lnTo>
                    <a:lnTo>
                      <a:pt x="563" y="222"/>
                    </a:lnTo>
                    <a:lnTo>
                      <a:pt x="563" y="225"/>
                    </a:lnTo>
                    <a:lnTo>
                      <a:pt x="567" y="225"/>
                    </a:lnTo>
                    <a:lnTo>
                      <a:pt x="567" y="229"/>
                    </a:lnTo>
                    <a:lnTo>
                      <a:pt x="571" y="229"/>
                    </a:lnTo>
                    <a:lnTo>
                      <a:pt x="571" y="233"/>
                    </a:lnTo>
                    <a:lnTo>
                      <a:pt x="575" y="233"/>
                    </a:lnTo>
                    <a:lnTo>
                      <a:pt x="578" y="233"/>
                    </a:lnTo>
                    <a:lnTo>
                      <a:pt x="578" y="237"/>
                    </a:lnTo>
                    <a:lnTo>
                      <a:pt x="582" y="237"/>
                    </a:lnTo>
                    <a:lnTo>
                      <a:pt x="586" y="237"/>
                    </a:lnTo>
                    <a:lnTo>
                      <a:pt x="590" y="237"/>
                    </a:lnTo>
                    <a:lnTo>
                      <a:pt x="590" y="241"/>
                    </a:lnTo>
                    <a:lnTo>
                      <a:pt x="593" y="241"/>
                    </a:lnTo>
                    <a:lnTo>
                      <a:pt x="597" y="241"/>
                    </a:lnTo>
                    <a:lnTo>
                      <a:pt x="597" y="244"/>
                    </a:lnTo>
                    <a:lnTo>
                      <a:pt x="597" y="248"/>
                    </a:lnTo>
                    <a:lnTo>
                      <a:pt x="597" y="252"/>
                    </a:lnTo>
                    <a:lnTo>
                      <a:pt x="601" y="256"/>
                    </a:lnTo>
                    <a:lnTo>
                      <a:pt x="597" y="256"/>
                    </a:lnTo>
                    <a:lnTo>
                      <a:pt x="597" y="259"/>
                    </a:lnTo>
                    <a:lnTo>
                      <a:pt x="593" y="259"/>
                    </a:lnTo>
                    <a:lnTo>
                      <a:pt x="590" y="259"/>
                    </a:lnTo>
                    <a:lnTo>
                      <a:pt x="590" y="263"/>
                    </a:lnTo>
                    <a:lnTo>
                      <a:pt x="590" y="259"/>
                    </a:lnTo>
                    <a:lnTo>
                      <a:pt x="586" y="259"/>
                    </a:lnTo>
                    <a:lnTo>
                      <a:pt x="586" y="263"/>
                    </a:lnTo>
                    <a:lnTo>
                      <a:pt x="586" y="259"/>
                    </a:lnTo>
                    <a:lnTo>
                      <a:pt x="582" y="259"/>
                    </a:lnTo>
                    <a:lnTo>
                      <a:pt x="582" y="256"/>
                    </a:lnTo>
                    <a:lnTo>
                      <a:pt x="586" y="256"/>
                    </a:lnTo>
                    <a:lnTo>
                      <a:pt x="590" y="256"/>
                    </a:lnTo>
                    <a:lnTo>
                      <a:pt x="593" y="252"/>
                    </a:lnTo>
                    <a:lnTo>
                      <a:pt x="590" y="252"/>
                    </a:lnTo>
                    <a:lnTo>
                      <a:pt x="590" y="256"/>
                    </a:lnTo>
                    <a:lnTo>
                      <a:pt x="586" y="256"/>
                    </a:lnTo>
                    <a:lnTo>
                      <a:pt x="582" y="256"/>
                    </a:lnTo>
                    <a:lnTo>
                      <a:pt x="586" y="256"/>
                    </a:lnTo>
                    <a:lnTo>
                      <a:pt x="590" y="256"/>
                    </a:lnTo>
                    <a:lnTo>
                      <a:pt x="590" y="252"/>
                    </a:lnTo>
                    <a:lnTo>
                      <a:pt x="586" y="252"/>
                    </a:lnTo>
                    <a:lnTo>
                      <a:pt x="586" y="248"/>
                    </a:lnTo>
                    <a:lnTo>
                      <a:pt x="582" y="244"/>
                    </a:lnTo>
                    <a:lnTo>
                      <a:pt x="582" y="241"/>
                    </a:lnTo>
                    <a:lnTo>
                      <a:pt x="578" y="244"/>
                    </a:lnTo>
                    <a:lnTo>
                      <a:pt x="575" y="244"/>
                    </a:lnTo>
                    <a:lnTo>
                      <a:pt x="571" y="244"/>
                    </a:lnTo>
                    <a:lnTo>
                      <a:pt x="571" y="248"/>
                    </a:lnTo>
                    <a:lnTo>
                      <a:pt x="567" y="252"/>
                    </a:lnTo>
                    <a:lnTo>
                      <a:pt x="567" y="248"/>
                    </a:lnTo>
                    <a:lnTo>
                      <a:pt x="563" y="248"/>
                    </a:lnTo>
                    <a:lnTo>
                      <a:pt x="563" y="244"/>
                    </a:lnTo>
                    <a:lnTo>
                      <a:pt x="567" y="244"/>
                    </a:lnTo>
                    <a:lnTo>
                      <a:pt x="567" y="241"/>
                    </a:lnTo>
                    <a:lnTo>
                      <a:pt x="571" y="241"/>
                    </a:lnTo>
                    <a:lnTo>
                      <a:pt x="567" y="237"/>
                    </a:lnTo>
                    <a:lnTo>
                      <a:pt x="563" y="237"/>
                    </a:lnTo>
                    <a:lnTo>
                      <a:pt x="563" y="233"/>
                    </a:lnTo>
                    <a:lnTo>
                      <a:pt x="560" y="233"/>
                    </a:lnTo>
                    <a:lnTo>
                      <a:pt x="560" y="229"/>
                    </a:lnTo>
                    <a:lnTo>
                      <a:pt x="563" y="229"/>
                    </a:lnTo>
                    <a:lnTo>
                      <a:pt x="560" y="229"/>
                    </a:lnTo>
                    <a:lnTo>
                      <a:pt x="556" y="229"/>
                    </a:lnTo>
                    <a:lnTo>
                      <a:pt x="556" y="225"/>
                    </a:lnTo>
                    <a:lnTo>
                      <a:pt x="552" y="225"/>
                    </a:lnTo>
                    <a:lnTo>
                      <a:pt x="548" y="225"/>
                    </a:lnTo>
                    <a:lnTo>
                      <a:pt x="545" y="225"/>
                    </a:lnTo>
                    <a:lnTo>
                      <a:pt x="545" y="222"/>
                    </a:lnTo>
                    <a:lnTo>
                      <a:pt x="548" y="222"/>
                    </a:lnTo>
                    <a:lnTo>
                      <a:pt x="552" y="222"/>
                    </a:lnTo>
                    <a:lnTo>
                      <a:pt x="548" y="222"/>
                    </a:lnTo>
                    <a:lnTo>
                      <a:pt x="545" y="222"/>
                    </a:lnTo>
                    <a:lnTo>
                      <a:pt x="545" y="218"/>
                    </a:lnTo>
                    <a:lnTo>
                      <a:pt x="548" y="218"/>
                    </a:lnTo>
                    <a:lnTo>
                      <a:pt x="545" y="218"/>
                    </a:lnTo>
                    <a:lnTo>
                      <a:pt x="541" y="218"/>
                    </a:lnTo>
                    <a:lnTo>
                      <a:pt x="541" y="214"/>
                    </a:lnTo>
                    <a:lnTo>
                      <a:pt x="545" y="214"/>
                    </a:lnTo>
                    <a:lnTo>
                      <a:pt x="548" y="218"/>
                    </a:lnTo>
                    <a:lnTo>
                      <a:pt x="552" y="218"/>
                    </a:lnTo>
                    <a:lnTo>
                      <a:pt x="548" y="218"/>
                    </a:lnTo>
                    <a:lnTo>
                      <a:pt x="545" y="218"/>
                    </a:lnTo>
                    <a:lnTo>
                      <a:pt x="545" y="214"/>
                    </a:lnTo>
                    <a:lnTo>
                      <a:pt x="548" y="214"/>
                    </a:lnTo>
                    <a:lnTo>
                      <a:pt x="545" y="214"/>
                    </a:lnTo>
                    <a:lnTo>
                      <a:pt x="541" y="214"/>
                    </a:lnTo>
                    <a:lnTo>
                      <a:pt x="541" y="210"/>
                    </a:lnTo>
                    <a:lnTo>
                      <a:pt x="537" y="210"/>
                    </a:lnTo>
                    <a:lnTo>
                      <a:pt x="533" y="207"/>
                    </a:lnTo>
                    <a:lnTo>
                      <a:pt x="537" y="207"/>
                    </a:lnTo>
                    <a:lnTo>
                      <a:pt x="537" y="203"/>
                    </a:lnTo>
                    <a:lnTo>
                      <a:pt x="541" y="203"/>
                    </a:lnTo>
                    <a:lnTo>
                      <a:pt x="537" y="203"/>
                    </a:lnTo>
                    <a:lnTo>
                      <a:pt x="537" y="207"/>
                    </a:lnTo>
                    <a:lnTo>
                      <a:pt x="533" y="207"/>
                    </a:lnTo>
                    <a:lnTo>
                      <a:pt x="530" y="207"/>
                    </a:lnTo>
                    <a:lnTo>
                      <a:pt x="526" y="207"/>
                    </a:lnTo>
                    <a:lnTo>
                      <a:pt x="526" y="203"/>
                    </a:lnTo>
                    <a:lnTo>
                      <a:pt x="522" y="203"/>
                    </a:lnTo>
                    <a:lnTo>
                      <a:pt x="522" y="199"/>
                    </a:lnTo>
                    <a:lnTo>
                      <a:pt x="518" y="199"/>
                    </a:lnTo>
                    <a:lnTo>
                      <a:pt x="518" y="192"/>
                    </a:lnTo>
                    <a:lnTo>
                      <a:pt x="515" y="192"/>
                    </a:lnTo>
                    <a:lnTo>
                      <a:pt x="515" y="188"/>
                    </a:lnTo>
                    <a:lnTo>
                      <a:pt x="515" y="192"/>
                    </a:lnTo>
                    <a:lnTo>
                      <a:pt x="515" y="195"/>
                    </a:lnTo>
                    <a:lnTo>
                      <a:pt x="515" y="192"/>
                    </a:lnTo>
                    <a:lnTo>
                      <a:pt x="511" y="192"/>
                    </a:lnTo>
                    <a:lnTo>
                      <a:pt x="515" y="192"/>
                    </a:lnTo>
                    <a:lnTo>
                      <a:pt x="515" y="195"/>
                    </a:lnTo>
                    <a:lnTo>
                      <a:pt x="515" y="199"/>
                    </a:lnTo>
                    <a:lnTo>
                      <a:pt x="518" y="199"/>
                    </a:lnTo>
                    <a:lnTo>
                      <a:pt x="518" y="203"/>
                    </a:lnTo>
                    <a:lnTo>
                      <a:pt x="518" y="207"/>
                    </a:lnTo>
                    <a:lnTo>
                      <a:pt x="515" y="207"/>
                    </a:lnTo>
                    <a:lnTo>
                      <a:pt x="515" y="203"/>
                    </a:lnTo>
                    <a:lnTo>
                      <a:pt x="511" y="203"/>
                    </a:lnTo>
                    <a:lnTo>
                      <a:pt x="507" y="207"/>
                    </a:lnTo>
                    <a:lnTo>
                      <a:pt x="507" y="203"/>
                    </a:lnTo>
                    <a:lnTo>
                      <a:pt x="507" y="199"/>
                    </a:lnTo>
                    <a:lnTo>
                      <a:pt x="503" y="199"/>
                    </a:lnTo>
                    <a:lnTo>
                      <a:pt x="507" y="199"/>
                    </a:lnTo>
                    <a:lnTo>
                      <a:pt x="507" y="195"/>
                    </a:lnTo>
                    <a:lnTo>
                      <a:pt x="503" y="195"/>
                    </a:lnTo>
                    <a:lnTo>
                      <a:pt x="503" y="199"/>
                    </a:lnTo>
                    <a:lnTo>
                      <a:pt x="500" y="199"/>
                    </a:lnTo>
                    <a:lnTo>
                      <a:pt x="496" y="199"/>
                    </a:lnTo>
                    <a:lnTo>
                      <a:pt x="496" y="195"/>
                    </a:lnTo>
                    <a:lnTo>
                      <a:pt x="492" y="195"/>
                    </a:lnTo>
                    <a:lnTo>
                      <a:pt x="488" y="195"/>
                    </a:lnTo>
                    <a:lnTo>
                      <a:pt x="488" y="199"/>
                    </a:lnTo>
                    <a:lnTo>
                      <a:pt x="488" y="195"/>
                    </a:lnTo>
                    <a:lnTo>
                      <a:pt x="492" y="195"/>
                    </a:lnTo>
                    <a:lnTo>
                      <a:pt x="492" y="199"/>
                    </a:lnTo>
                    <a:lnTo>
                      <a:pt x="496" y="199"/>
                    </a:lnTo>
                    <a:lnTo>
                      <a:pt x="500" y="199"/>
                    </a:lnTo>
                    <a:lnTo>
                      <a:pt x="496" y="203"/>
                    </a:lnTo>
                    <a:lnTo>
                      <a:pt x="500" y="203"/>
                    </a:lnTo>
                    <a:lnTo>
                      <a:pt x="500" y="199"/>
                    </a:lnTo>
                    <a:lnTo>
                      <a:pt x="503" y="203"/>
                    </a:lnTo>
                    <a:lnTo>
                      <a:pt x="503" y="207"/>
                    </a:lnTo>
                    <a:lnTo>
                      <a:pt x="500" y="207"/>
                    </a:lnTo>
                    <a:lnTo>
                      <a:pt x="496" y="203"/>
                    </a:lnTo>
                    <a:lnTo>
                      <a:pt x="496" y="207"/>
                    </a:lnTo>
                    <a:lnTo>
                      <a:pt x="500" y="207"/>
                    </a:lnTo>
                    <a:lnTo>
                      <a:pt x="496" y="207"/>
                    </a:lnTo>
                    <a:lnTo>
                      <a:pt x="492" y="207"/>
                    </a:lnTo>
                    <a:lnTo>
                      <a:pt x="488" y="207"/>
                    </a:lnTo>
                    <a:lnTo>
                      <a:pt x="488" y="203"/>
                    </a:lnTo>
                    <a:lnTo>
                      <a:pt x="484" y="203"/>
                    </a:lnTo>
                    <a:lnTo>
                      <a:pt x="481" y="203"/>
                    </a:lnTo>
                    <a:lnTo>
                      <a:pt x="481" y="199"/>
                    </a:lnTo>
                    <a:lnTo>
                      <a:pt x="477" y="199"/>
                    </a:lnTo>
                    <a:lnTo>
                      <a:pt x="473" y="199"/>
                    </a:lnTo>
                    <a:lnTo>
                      <a:pt x="473" y="195"/>
                    </a:lnTo>
                    <a:lnTo>
                      <a:pt x="469" y="195"/>
                    </a:lnTo>
                    <a:lnTo>
                      <a:pt x="466" y="195"/>
                    </a:lnTo>
                    <a:lnTo>
                      <a:pt x="466" y="192"/>
                    </a:lnTo>
                    <a:lnTo>
                      <a:pt x="466" y="195"/>
                    </a:lnTo>
                    <a:lnTo>
                      <a:pt x="466" y="192"/>
                    </a:lnTo>
                    <a:lnTo>
                      <a:pt x="462" y="192"/>
                    </a:lnTo>
                    <a:lnTo>
                      <a:pt x="458" y="192"/>
                    </a:lnTo>
                    <a:lnTo>
                      <a:pt x="454" y="192"/>
                    </a:lnTo>
                    <a:lnTo>
                      <a:pt x="454" y="188"/>
                    </a:lnTo>
                    <a:lnTo>
                      <a:pt x="454" y="192"/>
                    </a:lnTo>
                    <a:lnTo>
                      <a:pt x="451" y="192"/>
                    </a:lnTo>
                    <a:lnTo>
                      <a:pt x="451" y="188"/>
                    </a:lnTo>
                    <a:lnTo>
                      <a:pt x="447" y="188"/>
                    </a:lnTo>
                    <a:lnTo>
                      <a:pt x="447" y="184"/>
                    </a:lnTo>
                    <a:lnTo>
                      <a:pt x="451" y="184"/>
                    </a:lnTo>
                    <a:lnTo>
                      <a:pt x="447" y="184"/>
                    </a:lnTo>
                    <a:lnTo>
                      <a:pt x="447" y="180"/>
                    </a:lnTo>
                    <a:lnTo>
                      <a:pt x="451" y="180"/>
                    </a:lnTo>
                    <a:lnTo>
                      <a:pt x="454" y="180"/>
                    </a:lnTo>
                    <a:lnTo>
                      <a:pt x="454" y="184"/>
                    </a:lnTo>
                    <a:lnTo>
                      <a:pt x="451" y="184"/>
                    </a:lnTo>
                    <a:lnTo>
                      <a:pt x="454" y="188"/>
                    </a:lnTo>
                    <a:lnTo>
                      <a:pt x="454" y="184"/>
                    </a:lnTo>
                    <a:lnTo>
                      <a:pt x="454" y="180"/>
                    </a:lnTo>
                    <a:lnTo>
                      <a:pt x="458" y="180"/>
                    </a:lnTo>
                    <a:lnTo>
                      <a:pt x="458" y="184"/>
                    </a:lnTo>
                    <a:lnTo>
                      <a:pt x="458" y="180"/>
                    </a:lnTo>
                    <a:lnTo>
                      <a:pt x="454" y="180"/>
                    </a:lnTo>
                    <a:lnTo>
                      <a:pt x="451" y="180"/>
                    </a:lnTo>
                    <a:lnTo>
                      <a:pt x="447" y="180"/>
                    </a:lnTo>
                    <a:lnTo>
                      <a:pt x="443" y="184"/>
                    </a:lnTo>
                    <a:lnTo>
                      <a:pt x="439" y="184"/>
                    </a:lnTo>
                    <a:lnTo>
                      <a:pt x="436" y="184"/>
                    </a:lnTo>
                    <a:lnTo>
                      <a:pt x="432" y="184"/>
                    </a:lnTo>
                    <a:lnTo>
                      <a:pt x="428" y="184"/>
                    </a:lnTo>
                    <a:lnTo>
                      <a:pt x="424" y="184"/>
                    </a:lnTo>
                    <a:lnTo>
                      <a:pt x="421" y="180"/>
                    </a:lnTo>
                    <a:lnTo>
                      <a:pt x="421" y="177"/>
                    </a:lnTo>
                    <a:lnTo>
                      <a:pt x="421" y="180"/>
                    </a:lnTo>
                    <a:lnTo>
                      <a:pt x="417" y="180"/>
                    </a:lnTo>
                    <a:lnTo>
                      <a:pt x="413" y="180"/>
                    </a:lnTo>
                    <a:lnTo>
                      <a:pt x="409" y="180"/>
                    </a:lnTo>
                    <a:lnTo>
                      <a:pt x="402" y="177"/>
                    </a:lnTo>
                    <a:lnTo>
                      <a:pt x="398" y="177"/>
                    </a:lnTo>
                    <a:lnTo>
                      <a:pt x="394" y="177"/>
                    </a:lnTo>
                    <a:lnTo>
                      <a:pt x="394" y="180"/>
                    </a:lnTo>
                    <a:lnTo>
                      <a:pt x="391" y="180"/>
                    </a:lnTo>
                    <a:lnTo>
                      <a:pt x="387" y="180"/>
                    </a:lnTo>
                    <a:lnTo>
                      <a:pt x="383" y="180"/>
                    </a:lnTo>
                    <a:lnTo>
                      <a:pt x="379" y="180"/>
                    </a:lnTo>
                    <a:lnTo>
                      <a:pt x="376" y="177"/>
                    </a:lnTo>
                    <a:lnTo>
                      <a:pt x="372" y="177"/>
                    </a:lnTo>
                    <a:lnTo>
                      <a:pt x="368" y="177"/>
                    </a:lnTo>
                    <a:lnTo>
                      <a:pt x="364" y="177"/>
                    </a:lnTo>
                    <a:lnTo>
                      <a:pt x="364" y="173"/>
                    </a:lnTo>
                    <a:lnTo>
                      <a:pt x="368" y="169"/>
                    </a:lnTo>
                    <a:lnTo>
                      <a:pt x="364" y="169"/>
                    </a:lnTo>
                    <a:lnTo>
                      <a:pt x="364" y="173"/>
                    </a:lnTo>
                    <a:lnTo>
                      <a:pt x="360" y="173"/>
                    </a:lnTo>
                    <a:lnTo>
                      <a:pt x="357" y="173"/>
                    </a:lnTo>
                    <a:lnTo>
                      <a:pt x="353" y="173"/>
                    </a:lnTo>
                    <a:lnTo>
                      <a:pt x="349" y="173"/>
                    </a:lnTo>
                    <a:lnTo>
                      <a:pt x="353" y="173"/>
                    </a:lnTo>
                    <a:lnTo>
                      <a:pt x="353" y="169"/>
                    </a:lnTo>
                    <a:lnTo>
                      <a:pt x="349" y="169"/>
                    </a:lnTo>
                    <a:lnTo>
                      <a:pt x="345" y="169"/>
                    </a:lnTo>
                    <a:lnTo>
                      <a:pt x="342" y="169"/>
                    </a:lnTo>
                    <a:lnTo>
                      <a:pt x="345" y="169"/>
                    </a:lnTo>
                    <a:lnTo>
                      <a:pt x="349" y="169"/>
                    </a:lnTo>
                    <a:lnTo>
                      <a:pt x="345" y="165"/>
                    </a:lnTo>
                    <a:lnTo>
                      <a:pt x="345" y="169"/>
                    </a:lnTo>
                    <a:lnTo>
                      <a:pt x="342" y="169"/>
                    </a:lnTo>
                    <a:lnTo>
                      <a:pt x="338" y="169"/>
                    </a:lnTo>
                    <a:lnTo>
                      <a:pt x="342" y="169"/>
                    </a:lnTo>
                    <a:lnTo>
                      <a:pt x="345" y="165"/>
                    </a:lnTo>
                    <a:lnTo>
                      <a:pt x="342" y="165"/>
                    </a:lnTo>
                    <a:lnTo>
                      <a:pt x="338" y="165"/>
                    </a:lnTo>
                    <a:lnTo>
                      <a:pt x="334" y="165"/>
                    </a:lnTo>
                    <a:lnTo>
                      <a:pt x="338" y="162"/>
                    </a:lnTo>
                    <a:lnTo>
                      <a:pt x="342" y="162"/>
                    </a:lnTo>
                    <a:lnTo>
                      <a:pt x="345" y="162"/>
                    </a:lnTo>
                    <a:lnTo>
                      <a:pt x="342" y="162"/>
                    </a:lnTo>
                    <a:lnTo>
                      <a:pt x="338" y="162"/>
                    </a:lnTo>
                    <a:lnTo>
                      <a:pt x="334" y="162"/>
                    </a:lnTo>
                    <a:lnTo>
                      <a:pt x="334" y="165"/>
                    </a:lnTo>
                    <a:lnTo>
                      <a:pt x="330" y="165"/>
                    </a:lnTo>
                    <a:lnTo>
                      <a:pt x="327" y="165"/>
                    </a:lnTo>
                    <a:lnTo>
                      <a:pt x="323" y="165"/>
                    </a:lnTo>
                    <a:lnTo>
                      <a:pt x="323" y="162"/>
                    </a:lnTo>
                    <a:lnTo>
                      <a:pt x="323" y="165"/>
                    </a:lnTo>
                    <a:lnTo>
                      <a:pt x="319" y="165"/>
                    </a:lnTo>
                    <a:lnTo>
                      <a:pt x="315" y="165"/>
                    </a:lnTo>
                    <a:lnTo>
                      <a:pt x="319" y="162"/>
                    </a:lnTo>
                    <a:lnTo>
                      <a:pt x="319" y="158"/>
                    </a:lnTo>
                    <a:lnTo>
                      <a:pt x="319" y="162"/>
                    </a:lnTo>
                    <a:lnTo>
                      <a:pt x="315" y="162"/>
                    </a:lnTo>
                    <a:lnTo>
                      <a:pt x="315" y="165"/>
                    </a:lnTo>
                    <a:lnTo>
                      <a:pt x="315" y="162"/>
                    </a:lnTo>
                    <a:lnTo>
                      <a:pt x="312" y="162"/>
                    </a:lnTo>
                    <a:lnTo>
                      <a:pt x="308" y="165"/>
                    </a:lnTo>
                    <a:lnTo>
                      <a:pt x="312" y="165"/>
                    </a:lnTo>
                    <a:lnTo>
                      <a:pt x="312" y="162"/>
                    </a:lnTo>
                    <a:lnTo>
                      <a:pt x="315" y="162"/>
                    </a:lnTo>
                    <a:lnTo>
                      <a:pt x="312" y="165"/>
                    </a:lnTo>
                    <a:lnTo>
                      <a:pt x="308" y="165"/>
                    </a:lnTo>
                    <a:lnTo>
                      <a:pt x="304" y="169"/>
                    </a:lnTo>
                    <a:lnTo>
                      <a:pt x="308" y="169"/>
                    </a:lnTo>
                    <a:lnTo>
                      <a:pt x="308" y="165"/>
                    </a:lnTo>
                    <a:lnTo>
                      <a:pt x="308" y="169"/>
                    </a:lnTo>
                    <a:lnTo>
                      <a:pt x="304" y="169"/>
                    </a:lnTo>
                    <a:lnTo>
                      <a:pt x="308" y="169"/>
                    </a:lnTo>
                    <a:lnTo>
                      <a:pt x="312" y="169"/>
                    </a:lnTo>
                    <a:lnTo>
                      <a:pt x="312" y="173"/>
                    </a:lnTo>
                    <a:lnTo>
                      <a:pt x="308" y="169"/>
                    </a:lnTo>
                    <a:lnTo>
                      <a:pt x="308" y="173"/>
                    </a:lnTo>
                    <a:lnTo>
                      <a:pt x="304" y="173"/>
                    </a:lnTo>
                    <a:lnTo>
                      <a:pt x="308" y="173"/>
                    </a:lnTo>
                    <a:lnTo>
                      <a:pt x="312" y="173"/>
                    </a:lnTo>
                    <a:lnTo>
                      <a:pt x="315" y="169"/>
                    </a:lnTo>
                    <a:lnTo>
                      <a:pt x="315" y="173"/>
                    </a:lnTo>
                    <a:lnTo>
                      <a:pt x="312" y="177"/>
                    </a:lnTo>
                    <a:lnTo>
                      <a:pt x="308" y="177"/>
                    </a:lnTo>
                    <a:lnTo>
                      <a:pt x="312" y="177"/>
                    </a:lnTo>
                    <a:lnTo>
                      <a:pt x="315" y="177"/>
                    </a:lnTo>
                    <a:lnTo>
                      <a:pt x="312" y="177"/>
                    </a:lnTo>
                    <a:lnTo>
                      <a:pt x="312" y="180"/>
                    </a:lnTo>
                    <a:lnTo>
                      <a:pt x="308" y="180"/>
                    </a:lnTo>
                    <a:lnTo>
                      <a:pt x="304" y="180"/>
                    </a:lnTo>
                    <a:lnTo>
                      <a:pt x="300" y="180"/>
                    </a:lnTo>
                    <a:lnTo>
                      <a:pt x="297" y="180"/>
                    </a:lnTo>
                    <a:lnTo>
                      <a:pt x="293" y="177"/>
                    </a:lnTo>
                    <a:lnTo>
                      <a:pt x="293" y="180"/>
                    </a:lnTo>
                    <a:lnTo>
                      <a:pt x="289" y="184"/>
                    </a:lnTo>
                    <a:lnTo>
                      <a:pt x="293" y="184"/>
                    </a:lnTo>
                    <a:lnTo>
                      <a:pt x="289" y="184"/>
                    </a:lnTo>
                    <a:lnTo>
                      <a:pt x="289" y="180"/>
                    </a:lnTo>
                    <a:lnTo>
                      <a:pt x="289" y="184"/>
                    </a:lnTo>
                    <a:lnTo>
                      <a:pt x="285" y="184"/>
                    </a:lnTo>
                    <a:lnTo>
                      <a:pt x="282" y="188"/>
                    </a:lnTo>
                    <a:lnTo>
                      <a:pt x="278" y="188"/>
                    </a:lnTo>
                    <a:lnTo>
                      <a:pt x="282" y="184"/>
                    </a:lnTo>
                    <a:lnTo>
                      <a:pt x="278" y="184"/>
                    </a:lnTo>
                    <a:lnTo>
                      <a:pt x="278" y="188"/>
                    </a:lnTo>
                    <a:lnTo>
                      <a:pt x="274" y="188"/>
                    </a:lnTo>
                    <a:lnTo>
                      <a:pt x="270" y="192"/>
                    </a:lnTo>
                    <a:lnTo>
                      <a:pt x="267" y="192"/>
                    </a:lnTo>
                    <a:lnTo>
                      <a:pt x="263" y="192"/>
                    </a:lnTo>
                    <a:lnTo>
                      <a:pt x="259" y="192"/>
                    </a:lnTo>
                    <a:lnTo>
                      <a:pt x="255" y="192"/>
                    </a:lnTo>
                    <a:lnTo>
                      <a:pt x="255" y="188"/>
                    </a:lnTo>
                    <a:lnTo>
                      <a:pt x="259" y="188"/>
                    </a:lnTo>
                    <a:lnTo>
                      <a:pt x="263" y="188"/>
                    </a:lnTo>
                    <a:lnTo>
                      <a:pt x="267" y="188"/>
                    </a:lnTo>
                    <a:lnTo>
                      <a:pt x="270" y="184"/>
                    </a:lnTo>
                    <a:lnTo>
                      <a:pt x="267" y="184"/>
                    </a:lnTo>
                    <a:lnTo>
                      <a:pt x="263" y="184"/>
                    </a:lnTo>
                    <a:lnTo>
                      <a:pt x="259" y="184"/>
                    </a:lnTo>
                    <a:lnTo>
                      <a:pt x="255" y="184"/>
                    </a:lnTo>
                    <a:lnTo>
                      <a:pt x="259" y="180"/>
                    </a:lnTo>
                    <a:lnTo>
                      <a:pt x="259" y="177"/>
                    </a:lnTo>
                    <a:lnTo>
                      <a:pt x="263" y="177"/>
                    </a:lnTo>
                    <a:lnTo>
                      <a:pt x="263" y="173"/>
                    </a:lnTo>
                    <a:lnTo>
                      <a:pt x="267" y="173"/>
                    </a:lnTo>
                    <a:lnTo>
                      <a:pt x="263" y="173"/>
                    </a:lnTo>
                    <a:lnTo>
                      <a:pt x="263" y="169"/>
                    </a:lnTo>
                    <a:lnTo>
                      <a:pt x="267" y="169"/>
                    </a:lnTo>
                    <a:lnTo>
                      <a:pt x="270" y="165"/>
                    </a:lnTo>
                    <a:lnTo>
                      <a:pt x="274" y="165"/>
                    </a:lnTo>
                    <a:lnTo>
                      <a:pt x="278" y="165"/>
                    </a:lnTo>
                    <a:lnTo>
                      <a:pt x="278" y="162"/>
                    </a:lnTo>
                    <a:lnTo>
                      <a:pt x="278" y="165"/>
                    </a:lnTo>
                    <a:lnTo>
                      <a:pt x="282" y="165"/>
                    </a:lnTo>
                    <a:lnTo>
                      <a:pt x="285" y="165"/>
                    </a:lnTo>
                    <a:lnTo>
                      <a:pt x="289" y="165"/>
                    </a:lnTo>
                    <a:lnTo>
                      <a:pt x="293" y="165"/>
                    </a:lnTo>
                    <a:lnTo>
                      <a:pt x="297" y="165"/>
                    </a:lnTo>
                    <a:lnTo>
                      <a:pt x="300" y="165"/>
                    </a:lnTo>
                    <a:lnTo>
                      <a:pt x="297" y="165"/>
                    </a:lnTo>
                    <a:lnTo>
                      <a:pt x="293" y="165"/>
                    </a:lnTo>
                    <a:lnTo>
                      <a:pt x="289" y="165"/>
                    </a:lnTo>
                    <a:lnTo>
                      <a:pt x="289" y="162"/>
                    </a:lnTo>
                    <a:lnTo>
                      <a:pt x="285" y="162"/>
                    </a:lnTo>
                    <a:lnTo>
                      <a:pt x="289" y="158"/>
                    </a:lnTo>
                    <a:lnTo>
                      <a:pt x="293" y="158"/>
                    </a:lnTo>
                    <a:lnTo>
                      <a:pt x="297" y="158"/>
                    </a:lnTo>
                    <a:lnTo>
                      <a:pt x="293" y="158"/>
                    </a:lnTo>
                    <a:lnTo>
                      <a:pt x="289" y="158"/>
                    </a:lnTo>
                    <a:lnTo>
                      <a:pt x="285" y="158"/>
                    </a:lnTo>
                    <a:lnTo>
                      <a:pt x="285" y="162"/>
                    </a:lnTo>
                    <a:lnTo>
                      <a:pt x="282" y="162"/>
                    </a:lnTo>
                    <a:lnTo>
                      <a:pt x="278" y="162"/>
                    </a:lnTo>
                    <a:lnTo>
                      <a:pt x="278" y="158"/>
                    </a:lnTo>
                    <a:lnTo>
                      <a:pt x="274" y="158"/>
                    </a:lnTo>
                    <a:lnTo>
                      <a:pt x="274" y="162"/>
                    </a:lnTo>
                    <a:lnTo>
                      <a:pt x="270" y="162"/>
                    </a:lnTo>
                    <a:lnTo>
                      <a:pt x="267" y="162"/>
                    </a:lnTo>
                    <a:lnTo>
                      <a:pt x="263" y="165"/>
                    </a:lnTo>
                    <a:lnTo>
                      <a:pt x="259" y="165"/>
                    </a:lnTo>
                    <a:lnTo>
                      <a:pt x="255" y="165"/>
                    </a:lnTo>
                    <a:lnTo>
                      <a:pt x="255" y="169"/>
                    </a:lnTo>
                    <a:lnTo>
                      <a:pt x="259" y="169"/>
                    </a:lnTo>
                    <a:lnTo>
                      <a:pt x="255" y="169"/>
                    </a:lnTo>
                    <a:lnTo>
                      <a:pt x="251" y="169"/>
                    </a:lnTo>
                    <a:lnTo>
                      <a:pt x="248" y="173"/>
                    </a:lnTo>
                    <a:lnTo>
                      <a:pt x="248" y="177"/>
                    </a:lnTo>
                    <a:lnTo>
                      <a:pt x="244" y="177"/>
                    </a:lnTo>
                    <a:lnTo>
                      <a:pt x="240" y="177"/>
                    </a:lnTo>
                    <a:lnTo>
                      <a:pt x="236" y="177"/>
                    </a:lnTo>
                    <a:lnTo>
                      <a:pt x="240" y="177"/>
                    </a:lnTo>
                    <a:lnTo>
                      <a:pt x="244" y="177"/>
                    </a:lnTo>
                    <a:lnTo>
                      <a:pt x="244" y="180"/>
                    </a:lnTo>
                    <a:lnTo>
                      <a:pt x="240" y="180"/>
                    </a:lnTo>
                    <a:lnTo>
                      <a:pt x="236" y="180"/>
                    </a:lnTo>
                    <a:lnTo>
                      <a:pt x="233" y="180"/>
                    </a:lnTo>
                    <a:lnTo>
                      <a:pt x="233" y="18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07" name="Freeform 3045"/>
              <p:cNvSpPr>
                <a:spLocks/>
              </p:cNvSpPr>
              <p:nvPr/>
            </p:nvSpPr>
            <p:spPr bwMode="auto">
              <a:xfrm>
                <a:off x="2955925" y="1943100"/>
                <a:ext cx="255588" cy="125413"/>
              </a:xfrm>
              <a:custGeom>
                <a:avLst/>
                <a:gdLst>
                  <a:gd name="T0" fmla="*/ 255588 w 161"/>
                  <a:gd name="T1" fmla="*/ 0 h 79"/>
                  <a:gd name="T2" fmla="*/ 244475 w 161"/>
                  <a:gd name="T3" fmla="*/ 0 h 79"/>
                  <a:gd name="T4" fmla="*/ 238125 w 161"/>
                  <a:gd name="T5" fmla="*/ 6350 h 79"/>
                  <a:gd name="T6" fmla="*/ 231775 w 161"/>
                  <a:gd name="T7" fmla="*/ 12700 h 79"/>
                  <a:gd name="T8" fmla="*/ 227013 w 161"/>
                  <a:gd name="T9" fmla="*/ 17463 h 79"/>
                  <a:gd name="T10" fmla="*/ 238125 w 161"/>
                  <a:gd name="T11" fmla="*/ 17463 h 79"/>
                  <a:gd name="T12" fmla="*/ 250825 w 161"/>
                  <a:gd name="T13" fmla="*/ 17463 h 79"/>
                  <a:gd name="T14" fmla="*/ 244475 w 161"/>
                  <a:gd name="T15" fmla="*/ 23813 h 79"/>
                  <a:gd name="T16" fmla="*/ 238125 w 161"/>
                  <a:gd name="T17" fmla="*/ 30163 h 79"/>
                  <a:gd name="T18" fmla="*/ 231775 w 161"/>
                  <a:gd name="T19" fmla="*/ 36513 h 79"/>
                  <a:gd name="T20" fmla="*/ 231775 w 161"/>
                  <a:gd name="T21" fmla="*/ 36513 h 79"/>
                  <a:gd name="T22" fmla="*/ 220663 w 161"/>
                  <a:gd name="T23" fmla="*/ 41275 h 79"/>
                  <a:gd name="T24" fmla="*/ 207963 w 161"/>
                  <a:gd name="T25" fmla="*/ 41275 h 79"/>
                  <a:gd name="T26" fmla="*/ 203200 w 161"/>
                  <a:gd name="T27" fmla="*/ 47625 h 79"/>
                  <a:gd name="T28" fmla="*/ 190500 w 161"/>
                  <a:gd name="T29" fmla="*/ 47625 h 79"/>
                  <a:gd name="T30" fmla="*/ 184150 w 161"/>
                  <a:gd name="T31" fmla="*/ 53975 h 79"/>
                  <a:gd name="T32" fmla="*/ 179388 w 161"/>
                  <a:gd name="T33" fmla="*/ 60325 h 79"/>
                  <a:gd name="T34" fmla="*/ 173038 w 161"/>
                  <a:gd name="T35" fmla="*/ 60325 h 79"/>
                  <a:gd name="T36" fmla="*/ 166688 w 161"/>
                  <a:gd name="T37" fmla="*/ 65088 h 79"/>
                  <a:gd name="T38" fmla="*/ 155575 w 161"/>
                  <a:gd name="T39" fmla="*/ 71438 h 79"/>
                  <a:gd name="T40" fmla="*/ 142875 w 161"/>
                  <a:gd name="T41" fmla="*/ 77788 h 79"/>
                  <a:gd name="T42" fmla="*/ 142875 w 161"/>
                  <a:gd name="T43" fmla="*/ 77788 h 79"/>
                  <a:gd name="T44" fmla="*/ 131763 w 161"/>
                  <a:gd name="T45" fmla="*/ 77788 h 79"/>
                  <a:gd name="T46" fmla="*/ 136525 w 161"/>
                  <a:gd name="T47" fmla="*/ 84138 h 79"/>
                  <a:gd name="T48" fmla="*/ 131763 w 161"/>
                  <a:gd name="T49" fmla="*/ 77788 h 79"/>
                  <a:gd name="T50" fmla="*/ 125413 w 161"/>
                  <a:gd name="T51" fmla="*/ 84138 h 79"/>
                  <a:gd name="T52" fmla="*/ 119063 w 161"/>
                  <a:gd name="T53" fmla="*/ 90488 h 79"/>
                  <a:gd name="T54" fmla="*/ 125413 w 161"/>
                  <a:gd name="T55" fmla="*/ 84138 h 79"/>
                  <a:gd name="T56" fmla="*/ 131763 w 161"/>
                  <a:gd name="T57" fmla="*/ 90488 h 79"/>
                  <a:gd name="T58" fmla="*/ 119063 w 161"/>
                  <a:gd name="T59" fmla="*/ 90488 h 79"/>
                  <a:gd name="T60" fmla="*/ 119063 w 161"/>
                  <a:gd name="T61" fmla="*/ 90488 h 79"/>
                  <a:gd name="T62" fmla="*/ 112713 w 161"/>
                  <a:gd name="T63" fmla="*/ 95250 h 79"/>
                  <a:gd name="T64" fmla="*/ 101600 w 161"/>
                  <a:gd name="T65" fmla="*/ 95250 h 79"/>
                  <a:gd name="T66" fmla="*/ 95250 w 161"/>
                  <a:gd name="T67" fmla="*/ 101600 h 79"/>
                  <a:gd name="T68" fmla="*/ 95250 w 161"/>
                  <a:gd name="T69" fmla="*/ 95250 h 79"/>
                  <a:gd name="T70" fmla="*/ 82550 w 161"/>
                  <a:gd name="T71" fmla="*/ 95250 h 79"/>
                  <a:gd name="T72" fmla="*/ 77788 w 161"/>
                  <a:gd name="T73" fmla="*/ 101600 h 79"/>
                  <a:gd name="T74" fmla="*/ 71438 w 161"/>
                  <a:gd name="T75" fmla="*/ 107950 h 79"/>
                  <a:gd name="T76" fmla="*/ 65088 w 161"/>
                  <a:gd name="T77" fmla="*/ 101600 h 79"/>
                  <a:gd name="T78" fmla="*/ 58738 w 161"/>
                  <a:gd name="T79" fmla="*/ 107950 h 79"/>
                  <a:gd name="T80" fmla="*/ 58738 w 161"/>
                  <a:gd name="T81" fmla="*/ 107950 h 79"/>
                  <a:gd name="T82" fmla="*/ 47625 w 161"/>
                  <a:gd name="T83" fmla="*/ 107950 h 79"/>
                  <a:gd name="T84" fmla="*/ 53975 w 161"/>
                  <a:gd name="T85" fmla="*/ 101600 h 79"/>
                  <a:gd name="T86" fmla="*/ 47625 w 161"/>
                  <a:gd name="T87" fmla="*/ 101600 h 79"/>
                  <a:gd name="T88" fmla="*/ 41275 w 161"/>
                  <a:gd name="T89" fmla="*/ 107950 h 79"/>
                  <a:gd name="T90" fmla="*/ 30163 w 161"/>
                  <a:gd name="T91" fmla="*/ 114300 h 79"/>
                  <a:gd name="T92" fmla="*/ 30163 w 161"/>
                  <a:gd name="T93" fmla="*/ 114300 h 79"/>
                  <a:gd name="T94" fmla="*/ 23813 w 161"/>
                  <a:gd name="T95" fmla="*/ 119063 h 79"/>
                  <a:gd name="T96" fmla="*/ 17463 w 161"/>
                  <a:gd name="T97" fmla="*/ 114300 h 79"/>
                  <a:gd name="T98" fmla="*/ 17463 w 161"/>
                  <a:gd name="T99" fmla="*/ 114300 h 79"/>
                  <a:gd name="T100" fmla="*/ 11113 w 161"/>
                  <a:gd name="T101" fmla="*/ 119063 h 79"/>
                  <a:gd name="T102" fmla="*/ 0 w 161"/>
                  <a:gd name="T103" fmla="*/ 114300 h 79"/>
                  <a:gd name="T104" fmla="*/ 0 w 161"/>
                  <a:gd name="T105" fmla="*/ 119063 h 79"/>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61" h="79">
                    <a:moveTo>
                      <a:pt x="158" y="0"/>
                    </a:moveTo>
                    <a:lnTo>
                      <a:pt x="161" y="0"/>
                    </a:lnTo>
                    <a:lnTo>
                      <a:pt x="158" y="0"/>
                    </a:lnTo>
                    <a:lnTo>
                      <a:pt x="154" y="0"/>
                    </a:lnTo>
                    <a:lnTo>
                      <a:pt x="154" y="4"/>
                    </a:lnTo>
                    <a:lnTo>
                      <a:pt x="150" y="4"/>
                    </a:lnTo>
                    <a:lnTo>
                      <a:pt x="146" y="4"/>
                    </a:lnTo>
                    <a:lnTo>
                      <a:pt x="146" y="8"/>
                    </a:lnTo>
                    <a:lnTo>
                      <a:pt x="143" y="8"/>
                    </a:lnTo>
                    <a:lnTo>
                      <a:pt x="143" y="11"/>
                    </a:lnTo>
                    <a:lnTo>
                      <a:pt x="146" y="11"/>
                    </a:lnTo>
                    <a:lnTo>
                      <a:pt x="150" y="11"/>
                    </a:lnTo>
                    <a:lnTo>
                      <a:pt x="154" y="11"/>
                    </a:lnTo>
                    <a:lnTo>
                      <a:pt x="158" y="11"/>
                    </a:lnTo>
                    <a:lnTo>
                      <a:pt x="158" y="15"/>
                    </a:lnTo>
                    <a:lnTo>
                      <a:pt x="154" y="15"/>
                    </a:lnTo>
                    <a:lnTo>
                      <a:pt x="154" y="19"/>
                    </a:lnTo>
                    <a:lnTo>
                      <a:pt x="150" y="19"/>
                    </a:lnTo>
                    <a:lnTo>
                      <a:pt x="146" y="19"/>
                    </a:lnTo>
                    <a:lnTo>
                      <a:pt x="146" y="23"/>
                    </a:lnTo>
                    <a:lnTo>
                      <a:pt x="143" y="23"/>
                    </a:lnTo>
                    <a:lnTo>
                      <a:pt x="146" y="23"/>
                    </a:lnTo>
                    <a:lnTo>
                      <a:pt x="143" y="26"/>
                    </a:lnTo>
                    <a:lnTo>
                      <a:pt x="139" y="26"/>
                    </a:lnTo>
                    <a:lnTo>
                      <a:pt x="135" y="26"/>
                    </a:lnTo>
                    <a:lnTo>
                      <a:pt x="131" y="26"/>
                    </a:lnTo>
                    <a:lnTo>
                      <a:pt x="131" y="30"/>
                    </a:lnTo>
                    <a:lnTo>
                      <a:pt x="128" y="30"/>
                    </a:lnTo>
                    <a:lnTo>
                      <a:pt x="124" y="30"/>
                    </a:lnTo>
                    <a:lnTo>
                      <a:pt x="120" y="30"/>
                    </a:lnTo>
                    <a:lnTo>
                      <a:pt x="120" y="34"/>
                    </a:lnTo>
                    <a:lnTo>
                      <a:pt x="116" y="34"/>
                    </a:lnTo>
                    <a:lnTo>
                      <a:pt x="116" y="38"/>
                    </a:lnTo>
                    <a:lnTo>
                      <a:pt x="113" y="38"/>
                    </a:lnTo>
                    <a:lnTo>
                      <a:pt x="113" y="34"/>
                    </a:lnTo>
                    <a:lnTo>
                      <a:pt x="109" y="38"/>
                    </a:lnTo>
                    <a:lnTo>
                      <a:pt x="109" y="41"/>
                    </a:lnTo>
                    <a:lnTo>
                      <a:pt x="105" y="41"/>
                    </a:lnTo>
                    <a:lnTo>
                      <a:pt x="101" y="45"/>
                    </a:lnTo>
                    <a:lnTo>
                      <a:pt x="98" y="45"/>
                    </a:lnTo>
                    <a:lnTo>
                      <a:pt x="94" y="45"/>
                    </a:lnTo>
                    <a:lnTo>
                      <a:pt x="90" y="49"/>
                    </a:lnTo>
                    <a:lnTo>
                      <a:pt x="94" y="49"/>
                    </a:lnTo>
                    <a:lnTo>
                      <a:pt x="90" y="49"/>
                    </a:lnTo>
                    <a:lnTo>
                      <a:pt x="86" y="49"/>
                    </a:lnTo>
                    <a:lnTo>
                      <a:pt x="83" y="49"/>
                    </a:lnTo>
                    <a:lnTo>
                      <a:pt x="86" y="49"/>
                    </a:lnTo>
                    <a:lnTo>
                      <a:pt x="86" y="53"/>
                    </a:lnTo>
                    <a:lnTo>
                      <a:pt x="83" y="53"/>
                    </a:lnTo>
                    <a:lnTo>
                      <a:pt x="83" y="49"/>
                    </a:lnTo>
                    <a:lnTo>
                      <a:pt x="83" y="53"/>
                    </a:lnTo>
                    <a:lnTo>
                      <a:pt x="79" y="53"/>
                    </a:lnTo>
                    <a:lnTo>
                      <a:pt x="75" y="53"/>
                    </a:lnTo>
                    <a:lnTo>
                      <a:pt x="75" y="57"/>
                    </a:lnTo>
                    <a:lnTo>
                      <a:pt x="75" y="53"/>
                    </a:lnTo>
                    <a:lnTo>
                      <a:pt x="79" y="53"/>
                    </a:lnTo>
                    <a:lnTo>
                      <a:pt x="79" y="57"/>
                    </a:lnTo>
                    <a:lnTo>
                      <a:pt x="83" y="57"/>
                    </a:lnTo>
                    <a:lnTo>
                      <a:pt x="79" y="57"/>
                    </a:lnTo>
                    <a:lnTo>
                      <a:pt x="75" y="57"/>
                    </a:lnTo>
                    <a:lnTo>
                      <a:pt x="75" y="60"/>
                    </a:lnTo>
                    <a:lnTo>
                      <a:pt x="75" y="57"/>
                    </a:lnTo>
                    <a:lnTo>
                      <a:pt x="75" y="60"/>
                    </a:lnTo>
                    <a:lnTo>
                      <a:pt x="71" y="60"/>
                    </a:lnTo>
                    <a:lnTo>
                      <a:pt x="68" y="60"/>
                    </a:lnTo>
                    <a:lnTo>
                      <a:pt x="64" y="60"/>
                    </a:lnTo>
                    <a:lnTo>
                      <a:pt x="60" y="60"/>
                    </a:lnTo>
                    <a:lnTo>
                      <a:pt x="60" y="64"/>
                    </a:lnTo>
                    <a:lnTo>
                      <a:pt x="56" y="64"/>
                    </a:lnTo>
                    <a:lnTo>
                      <a:pt x="60" y="60"/>
                    </a:lnTo>
                    <a:lnTo>
                      <a:pt x="56" y="60"/>
                    </a:lnTo>
                    <a:lnTo>
                      <a:pt x="52" y="60"/>
                    </a:lnTo>
                    <a:lnTo>
                      <a:pt x="52" y="64"/>
                    </a:lnTo>
                    <a:lnTo>
                      <a:pt x="49" y="64"/>
                    </a:lnTo>
                    <a:lnTo>
                      <a:pt x="45" y="64"/>
                    </a:lnTo>
                    <a:lnTo>
                      <a:pt x="45" y="68"/>
                    </a:lnTo>
                    <a:lnTo>
                      <a:pt x="45" y="64"/>
                    </a:lnTo>
                    <a:lnTo>
                      <a:pt x="41" y="64"/>
                    </a:lnTo>
                    <a:lnTo>
                      <a:pt x="41" y="68"/>
                    </a:lnTo>
                    <a:lnTo>
                      <a:pt x="37" y="68"/>
                    </a:lnTo>
                    <a:lnTo>
                      <a:pt x="41" y="68"/>
                    </a:lnTo>
                    <a:lnTo>
                      <a:pt x="37" y="68"/>
                    </a:lnTo>
                    <a:lnTo>
                      <a:pt x="34" y="68"/>
                    </a:lnTo>
                    <a:lnTo>
                      <a:pt x="30" y="68"/>
                    </a:lnTo>
                    <a:lnTo>
                      <a:pt x="30" y="64"/>
                    </a:lnTo>
                    <a:lnTo>
                      <a:pt x="34" y="64"/>
                    </a:lnTo>
                    <a:lnTo>
                      <a:pt x="34" y="68"/>
                    </a:lnTo>
                    <a:lnTo>
                      <a:pt x="30" y="64"/>
                    </a:lnTo>
                    <a:lnTo>
                      <a:pt x="26" y="64"/>
                    </a:lnTo>
                    <a:lnTo>
                      <a:pt x="26" y="68"/>
                    </a:lnTo>
                    <a:lnTo>
                      <a:pt x="22" y="72"/>
                    </a:lnTo>
                    <a:lnTo>
                      <a:pt x="19" y="72"/>
                    </a:lnTo>
                    <a:lnTo>
                      <a:pt x="22" y="72"/>
                    </a:lnTo>
                    <a:lnTo>
                      <a:pt x="19" y="72"/>
                    </a:lnTo>
                    <a:lnTo>
                      <a:pt x="19" y="75"/>
                    </a:lnTo>
                    <a:lnTo>
                      <a:pt x="15" y="75"/>
                    </a:lnTo>
                    <a:lnTo>
                      <a:pt x="15" y="72"/>
                    </a:lnTo>
                    <a:lnTo>
                      <a:pt x="11" y="72"/>
                    </a:lnTo>
                    <a:lnTo>
                      <a:pt x="15" y="72"/>
                    </a:lnTo>
                    <a:lnTo>
                      <a:pt x="11" y="72"/>
                    </a:lnTo>
                    <a:lnTo>
                      <a:pt x="11" y="75"/>
                    </a:lnTo>
                    <a:lnTo>
                      <a:pt x="7" y="75"/>
                    </a:lnTo>
                    <a:lnTo>
                      <a:pt x="4" y="72"/>
                    </a:lnTo>
                    <a:lnTo>
                      <a:pt x="0" y="72"/>
                    </a:lnTo>
                    <a:lnTo>
                      <a:pt x="4" y="75"/>
                    </a:lnTo>
                    <a:lnTo>
                      <a:pt x="0" y="75"/>
                    </a:lnTo>
                    <a:lnTo>
                      <a:pt x="0" y="79"/>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08" name="Freeform 3046"/>
              <p:cNvSpPr>
                <a:spLocks/>
              </p:cNvSpPr>
              <p:nvPr/>
            </p:nvSpPr>
            <p:spPr bwMode="auto">
              <a:xfrm>
                <a:off x="2979738" y="2062163"/>
                <a:ext cx="6350" cy="0"/>
              </a:xfrm>
              <a:custGeom>
                <a:avLst/>
                <a:gdLst>
                  <a:gd name="T0" fmla="*/ 0 w 4"/>
                  <a:gd name="T1" fmla="*/ 6350 w 4"/>
                  <a:gd name="T2" fmla="*/ 0 w 4"/>
                  <a:gd name="T3" fmla="*/ 0 60000 65536"/>
                  <a:gd name="T4" fmla="*/ 0 60000 65536"/>
                  <a:gd name="T5" fmla="*/ 0 60000 65536"/>
                </a:gdLst>
                <a:ahLst/>
                <a:cxnLst>
                  <a:cxn ang="T3">
                    <a:pos x="T0" y="0"/>
                  </a:cxn>
                  <a:cxn ang="T4">
                    <a:pos x="T1" y="0"/>
                  </a:cxn>
                  <a:cxn ang="T5">
                    <a:pos x="T2" y="0"/>
                  </a:cxn>
                </a:cxnLst>
                <a:rect l="0" t="0" r="r" b="b"/>
                <a:pathLst>
                  <a:path w="4">
                    <a:moveTo>
                      <a:pt x="0" y="0"/>
                    </a:moveTo>
                    <a:lnTo>
                      <a:pt x="4" y="0"/>
                    </a:lnTo>
                    <a:lnTo>
                      <a:pt x="0"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09" name="Freeform 3047"/>
              <p:cNvSpPr>
                <a:spLocks/>
              </p:cNvSpPr>
              <p:nvPr/>
            </p:nvSpPr>
            <p:spPr bwMode="auto">
              <a:xfrm>
                <a:off x="2990850" y="2057400"/>
                <a:ext cx="6350" cy="4763"/>
              </a:xfrm>
              <a:custGeom>
                <a:avLst/>
                <a:gdLst>
                  <a:gd name="T0" fmla="*/ 0 w 4"/>
                  <a:gd name="T1" fmla="*/ 0 h 3"/>
                  <a:gd name="T2" fmla="*/ 6350 w 4"/>
                  <a:gd name="T3" fmla="*/ 0 h 3"/>
                  <a:gd name="T4" fmla="*/ 6350 w 4"/>
                  <a:gd name="T5" fmla="*/ 4763 h 3"/>
                  <a:gd name="T6" fmla="*/ 6350 w 4"/>
                  <a:gd name="T7" fmla="*/ 0 h 3"/>
                  <a:gd name="T8" fmla="*/ 0 w 4"/>
                  <a:gd name="T9" fmla="*/ 0 h 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 h="3">
                    <a:moveTo>
                      <a:pt x="0" y="0"/>
                    </a:moveTo>
                    <a:lnTo>
                      <a:pt x="4" y="0"/>
                    </a:lnTo>
                    <a:lnTo>
                      <a:pt x="4" y="3"/>
                    </a:lnTo>
                    <a:lnTo>
                      <a:pt x="4" y="0"/>
                    </a:lnTo>
                    <a:lnTo>
                      <a:pt x="0"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10" name="Freeform 3048"/>
              <p:cNvSpPr>
                <a:spLocks/>
              </p:cNvSpPr>
              <p:nvPr/>
            </p:nvSpPr>
            <p:spPr bwMode="auto">
              <a:xfrm>
                <a:off x="3014663" y="2051050"/>
                <a:ext cx="12700" cy="6350"/>
              </a:xfrm>
              <a:custGeom>
                <a:avLst/>
                <a:gdLst>
                  <a:gd name="T0" fmla="*/ 6350 w 8"/>
                  <a:gd name="T1" fmla="*/ 6350 h 4"/>
                  <a:gd name="T2" fmla="*/ 0 w 8"/>
                  <a:gd name="T3" fmla="*/ 6350 h 4"/>
                  <a:gd name="T4" fmla="*/ 0 w 8"/>
                  <a:gd name="T5" fmla="*/ 0 h 4"/>
                  <a:gd name="T6" fmla="*/ 6350 w 8"/>
                  <a:gd name="T7" fmla="*/ 0 h 4"/>
                  <a:gd name="T8" fmla="*/ 12700 w 8"/>
                  <a:gd name="T9" fmla="*/ 0 h 4"/>
                  <a:gd name="T10" fmla="*/ 12700 w 8"/>
                  <a:gd name="T11" fmla="*/ 6350 h 4"/>
                  <a:gd name="T12" fmla="*/ 6350 w 8"/>
                  <a:gd name="T13" fmla="*/ 6350 h 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8" h="4">
                    <a:moveTo>
                      <a:pt x="4" y="4"/>
                    </a:moveTo>
                    <a:lnTo>
                      <a:pt x="0" y="4"/>
                    </a:lnTo>
                    <a:lnTo>
                      <a:pt x="0" y="0"/>
                    </a:lnTo>
                    <a:lnTo>
                      <a:pt x="4" y="0"/>
                    </a:lnTo>
                    <a:lnTo>
                      <a:pt x="8" y="0"/>
                    </a:lnTo>
                    <a:lnTo>
                      <a:pt x="8" y="4"/>
                    </a:lnTo>
                    <a:lnTo>
                      <a:pt x="4"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11" name="Freeform 3049"/>
              <p:cNvSpPr>
                <a:spLocks/>
              </p:cNvSpPr>
              <p:nvPr/>
            </p:nvSpPr>
            <p:spPr bwMode="auto">
              <a:xfrm>
                <a:off x="3033713" y="2057400"/>
                <a:ext cx="11112" cy="4763"/>
              </a:xfrm>
              <a:custGeom>
                <a:avLst/>
                <a:gdLst>
                  <a:gd name="T0" fmla="*/ 0 w 7"/>
                  <a:gd name="T1" fmla="*/ 4763 h 3"/>
                  <a:gd name="T2" fmla="*/ 0 w 7"/>
                  <a:gd name="T3" fmla="*/ 0 h 3"/>
                  <a:gd name="T4" fmla="*/ 4762 w 7"/>
                  <a:gd name="T5" fmla="*/ 0 h 3"/>
                  <a:gd name="T6" fmla="*/ 11112 w 7"/>
                  <a:gd name="T7" fmla="*/ 0 h 3"/>
                  <a:gd name="T8" fmla="*/ 4762 w 7"/>
                  <a:gd name="T9" fmla="*/ 0 h 3"/>
                  <a:gd name="T10" fmla="*/ 4762 w 7"/>
                  <a:gd name="T11" fmla="*/ 4763 h 3"/>
                  <a:gd name="T12" fmla="*/ 0 w 7"/>
                  <a:gd name="T13" fmla="*/ 4763 h 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7" h="3">
                    <a:moveTo>
                      <a:pt x="0" y="3"/>
                    </a:moveTo>
                    <a:lnTo>
                      <a:pt x="0" y="0"/>
                    </a:lnTo>
                    <a:lnTo>
                      <a:pt x="3" y="0"/>
                    </a:lnTo>
                    <a:lnTo>
                      <a:pt x="7" y="0"/>
                    </a:lnTo>
                    <a:lnTo>
                      <a:pt x="3" y="0"/>
                    </a:lnTo>
                    <a:lnTo>
                      <a:pt x="3" y="3"/>
                    </a:lnTo>
                    <a:lnTo>
                      <a:pt x="0" y="3"/>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12" name="Rectangle 3050"/>
              <p:cNvSpPr>
                <a:spLocks noChangeArrowheads="1"/>
              </p:cNvSpPr>
              <p:nvPr/>
            </p:nvSpPr>
            <p:spPr bwMode="auto">
              <a:xfrm>
                <a:off x="3027363" y="2051050"/>
                <a:ext cx="6350" cy="6350"/>
              </a:xfrm>
              <a:prstGeom prst="rect">
                <a:avLst/>
              </a:prstGeom>
              <a:noFill/>
              <a:ln w="635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13" name="Freeform 3051"/>
              <p:cNvSpPr>
                <a:spLocks/>
              </p:cNvSpPr>
              <p:nvPr/>
            </p:nvSpPr>
            <p:spPr bwMode="auto">
              <a:xfrm>
                <a:off x="3044825" y="2057400"/>
                <a:ext cx="6350" cy="4763"/>
              </a:xfrm>
              <a:custGeom>
                <a:avLst/>
                <a:gdLst>
                  <a:gd name="T0" fmla="*/ 0 w 4"/>
                  <a:gd name="T1" fmla="*/ 4763 h 3"/>
                  <a:gd name="T2" fmla="*/ 0 w 4"/>
                  <a:gd name="T3" fmla="*/ 0 h 3"/>
                  <a:gd name="T4" fmla="*/ 6350 w 4"/>
                  <a:gd name="T5" fmla="*/ 0 h 3"/>
                  <a:gd name="T6" fmla="*/ 0 w 4"/>
                  <a:gd name="T7" fmla="*/ 4763 h 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 h="3">
                    <a:moveTo>
                      <a:pt x="0" y="3"/>
                    </a:moveTo>
                    <a:lnTo>
                      <a:pt x="0" y="0"/>
                    </a:lnTo>
                    <a:lnTo>
                      <a:pt x="4" y="0"/>
                    </a:lnTo>
                    <a:lnTo>
                      <a:pt x="0" y="3"/>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14" name="Freeform 3052"/>
              <p:cNvSpPr>
                <a:spLocks/>
              </p:cNvSpPr>
              <p:nvPr/>
            </p:nvSpPr>
            <p:spPr bwMode="auto">
              <a:xfrm>
                <a:off x="3051175" y="2062163"/>
                <a:ext cx="6350" cy="0"/>
              </a:xfrm>
              <a:custGeom>
                <a:avLst/>
                <a:gdLst>
                  <a:gd name="T0" fmla="*/ 0 w 4"/>
                  <a:gd name="T1" fmla="*/ 6350 w 4"/>
                  <a:gd name="T2" fmla="*/ 0 w 4"/>
                  <a:gd name="T3" fmla="*/ 0 60000 65536"/>
                  <a:gd name="T4" fmla="*/ 0 60000 65536"/>
                  <a:gd name="T5" fmla="*/ 0 60000 65536"/>
                </a:gdLst>
                <a:ahLst/>
                <a:cxnLst>
                  <a:cxn ang="T3">
                    <a:pos x="T0" y="0"/>
                  </a:cxn>
                  <a:cxn ang="T4">
                    <a:pos x="T1" y="0"/>
                  </a:cxn>
                  <a:cxn ang="T5">
                    <a:pos x="T2" y="0"/>
                  </a:cxn>
                </a:cxnLst>
                <a:rect l="0" t="0" r="r" b="b"/>
                <a:pathLst>
                  <a:path w="4">
                    <a:moveTo>
                      <a:pt x="0" y="0"/>
                    </a:moveTo>
                    <a:lnTo>
                      <a:pt x="4" y="0"/>
                    </a:lnTo>
                    <a:lnTo>
                      <a:pt x="0"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15" name="Freeform 3053"/>
              <p:cNvSpPr>
                <a:spLocks/>
              </p:cNvSpPr>
              <p:nvPr/>
            </p:nvSpPr>
            <p:spPr bwMode="auto">
              <a:xfrm>
                <a:off x="2854325" y="1925638"/>
                <a:ext cx="47625" cy="17462"/>
              </a:xfrm>
              <a:custGeom>
                <a:avLst/>
                <a:gdLst>
                  <a:gd name="T0" fmla="*/ 0 w 30"/>
                  <a:gd name="T1" fmla="*/ 6350 h 11"/>
                  <a:gd name="T2" fmla="*/ 6350 w 30"/>
                  <a:gd name="T3" fmla="*/ 6350 h 11"/>
                  <a:gd name="T4" fmla="*/ 12700 w 30"/>
                  <a:gd name="T5" fmla="*/ 6350 h 11"/>
                  <a:gd name="T6" fmla="*/ 17463 w 30"/>
                  <a:gd name="T7" fmla="*/ 6350 h 11"/>
                  <a:gd name="T8" fmla="*/ 17463 w 30"/>
                  <a:gd name="T9" fmla="*/ 0 h 11"/>
                  <a:gd name="T10" fmla="*/ 23813 w 30"/>
                  <a:gd name="T11" fmla="*/ 0 h 11"/>
                  <a:gd name="T12" fmla="*/ 30163 w 30"/>
                  <a:gd name="T13" fmla="*/ 0 h 11"/>
                  <a:gd name="T14" fmla="*/ 36513 w 30"/>
                  <a:gd name="T15" fmla="*/ 0 h 11"/>
                  <a:gd name="T16" fmla="*/ 41275 w 30"/>
                  <a:gd name="T17" fmla="*/ 0 h 11"/>
                  <a:gd name="T18" fmla="*/ 41275 w 30"/>
                  <a:gd name="T19" fmla="*/ 6350 h 11"/>
                  <a:gd name="T20" fmla="*/ 41275 w 30"/>
                  <a:gd name="T21" fmla="*/ 11112 h 11"/>
                  <a:gd name="T22" fmla="*/ 47625 w 30"/>
                  <a:gd name="T23" fmla="*/ 11112 h 11"/>
                  <a:gd name="T24" fmla="*/ 41275 w 30"/>
                  <a:gd name="T25" fmla="*/ 11112 h 11"/>
                  <a:gd name="T26" fmla="*/ 36513 w 30"/>
                  <a:gd name="T27" fmla="*/ 11112 h 11"/>
                  <a:gd name="T28" fmla="*/ 30163 w 30"/>
                  <a:gd name="T29" fmla="*/ 11112 h 11"/>
                  <a:gd name="T30" fmla="*/ 30163 w 30"/>
                  <a:gd name="T31" fmla="*/ 17462 h 11"/>
                  <a:gd name="T32" fmla="*/ 36513 w 30"/>
                  <a:gd name="T33" fmla="*/ 17462 h 11"/>
                  <a:gd name="T34" fmla="*/ 30163 w 30"/>
                  <a:gd name="T35" fmla="*/ 17462 h 11"/>
                  <a:gd name="T36" fmla="*/ 23813 w 30"/>
                  <a:gd name="T37" fmla="*/ 11112 h 11"/>
                  <a:gd name="T38" fmla="*/ 17463 w 30"/>
                  <a:gd name="T39" fmla="*/ 11112 h 11"/>
                  <a:gd name="T40" fmla="*/ 12700 w 30"/>
                  <a:gd name="T41" fmla="*/ 11112 h 11"/>
                  <a:gd name="T42" fmla="*/ 6350 w 30"/>
                  <a:gd name="T43" fmla="*/ 11112 h 11"/>
                  <a:gd name="T44" fmla="*/ 0 w 30"/>
                  <a:gd name="T45" fmla="*/ 6350 h 1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0" h="11">
                    <a:moveTo>
                      <a:pt x="0" y="4"/>
                    </a:moveTo>
                    <a:lnTo>
                      <a:pt x="4" y="4"/>
                    </a:lnTo>
                    <a:lnTo>
                      <a:pt x="8" y="4"/>
                    </a:lnTo>
                    <a:lnTo>
                      <a:pt x="11" y="4"/>
                    </a:lnTo>
                    <a:lnTo>
                      <a:pt x="11" y="0"/>
                    </a:lnTo>
                    <a:lnTo>
                      <a:pt x="15" y="0"/>
                    </a:lnTo>
                    <a:lnTo>
                      <a:pt x="19" y="0"/>
                    </a:lnTo>
                    <a:lnTo>
                      <a:pt x="23" y="0"/>
                    </a:lnTo>
                    <a:lnTo>
                      <a:pt x="26" y="0"/>
                    </a:lnTo>
                    <a:lnTo>
                      <a:pt x="26" y="4"/>
                    </a:lnTo>
                    <a:lnTo>
                      <a:pt x="26" y="7"/>
                    </a:lnTo>
                    <a:lnTo>
                      <a:pt x="30" y="7"/>
                    </a:lnTo>
                    <a:lnTo>
                      <a:pt x="26" y="7"/>
                    </a:lnTo>
                    <a:lnTo>
                      <a:pt x="23" y="7"/>
                    </a:lnTo>
                    <a:lnTo>
                      <a:pt x="19" y="7"/>
                    </a:lnTo>
                    <a:lnTo>
                      <a:pt x="19" y="11"/>
                    </a:lnTo>
                    <a:lnTo>
                      <a:pt x="23" y="11"/>
                    </a:lnTo>
                    <a:lnTo>
                      <a:pt x="19" y="11"/>
                    </a:lnTo>
                    <a:lnTo>
                      <a:pt x="15" y="7"/>
                    </a:lnTo>
                    <a:lnTo>
                      <a:pt x="11" y="7"/>
                    </a:lnTo>
                    <a:lnTo>
                      <a:pt x="8" y="7"/>
                    </a:lnTo>
                    <a:lnTo>
                      <a:pt x="4" y="7"/>
                    </a:lnTo>
                    <a:lnTo>
                      <a:pt x="0"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16" name="Freeform 3055"/>
              <p:cNvSpPr>
                <a:spLocks/>
              </p:cNvSpPr>
              <p:nvPr/>
            </p:nvSpPr>
            <p:spPr bwMode="auto">
              <a:xfrm>
                <a:off x="3009900" y="1966913"/>
                <a:ext cx="11113" cy="6350"/>
              </a:xfrm>
              <a:custGeom>
                <a:avLst/>
                <a:gdLst>
                  <a:gd name="T0" fmla="*/ 0 w 7"/>
                  <a:gd name="T1" fmla="*/ 6350 h 4"/>
                  <a:gd name="T2" fmla="*/ 0 w 7"/>
                  <a:gd name="T3" fmla="*/ 0 h 4"/>
                  <a:gd name="T4" fmla="*/ 4763 w 7"/>
                  <a:gd name="T5" fmla="*/ 0 h 4"/>
                  <a:gd name="T6" fmla="*/ 11113 w 7"/>
                  <a:gd name="T7" fmla="*/ 0 h 4"/>
                  <a:gd name="T8" fmla="*/ 4763 w 7"/>
                  <a:gd name="T9" fmla="*/ 6350 h 4"/>
                  <a:gd name="T10" fmla="*/ 0 w 7"/>
                  <a:gd name="T11" fmla="*/ 6350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 h="4">
                    <a:moveTo>
                      <a:pt x="0" y="4"/>
                    </a:moveTo>
                    <a:lnTo>
                      <a:pt x="0" y="0"/>
                    </a:lnTo>
                    <a:lnTo>
                      <a:pt x="3" y="0"/>
                    </a:lnTo>
                    <a:lnTo>
                      <a:pt x="7" y="0"/>
                    </a:lnTo>
                    <a:lnTo>
                      <a:pt x="3" y="4"/>
                    </a:lnTo>
                    <a:lnTo>
                      <a:pt x="0"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17" name="Freeform 3056"/>
              <p:cNvSpPr>
                <a:spLocks/>
              </p:cNvSpPr>
              <p:nvPr/>
            </p:nvSpPr>
            <p:spPr bwMode="auto">
              <a:xfrm>
                <a:off x="3105150" y="2020888"/>
                <a:ext cx="11113" cy="0"/>
              </a:xfrm>
              <a:custGeom>
                <a:avLst/>
                <a:gdLst>
                  <a:gd name="T0" fmla="*/ 0 w 7"/>
                  <a:gd name="T1" fmla="*/ 6350 w 7"/>
                  <a:gd name="T2" fmla="*/ 11113 w 7"/>
                  <a:gd name="T3" fmla="*/ 6350 w 7"/>
                  <a:gd name="T4" fmla="*/ 0 w 7"/>
                  <a:gd name="T5" fmla="*/ 0 60000 65536"/>
                  <a:gd name="T6" fmla="*/ 0 60000 65536"/>
                  <a:gd name="T7" fmla="*/ 0 60000 65536"/>
                  <a:gd name="T8" fmla="*/ 0 60000 65536"/>
                  <a:gd name="T9" fmla="*/ 0 60000 65536"/>
                </a:gdLst>
                <a:ahLst/>
                <a:cxnLst>
                  <a:cxn ang="T5">
                    <a:pos x="T0" y="0"/>
                  </a:cxn>
                  <a:cxn ang="T6">
                    <a:pos x="T1" y="0"/>
                  </a:cxn>
                  <a:cxn ang="T7">
                    <a:pos x="T2" y="0"/>
                  </a:cxn>
                  <a:cxn ang="T8">
                    <a:pos x="T3" y="0"/>
                  </a:cxn>
                  <a:cxn ang="T9">
                    <a:pos x="T4" y="0"/>
                  </a:cxn>
                </a:cxnLst>
                <a:rect l="0" t="0" r="r" b="b"/>
                <a:pathLst>
                  <a:path w="7">
                    <a:moveTo>
                      <a:pt x="0" y="0"/>
                    </a:moveTo>
                    <a:lnTo>
                      <a:pt x="4" y="0"/>
                    </a:lnTo>
                    <a:lnTo>
                      <a:pt x="7" y="0"/>
                    </a:lnTo>
                    <a:lnTo>
                      <a:pt x="4" y="0"/>
                    </a:lnTo>
                    <a:lnTo>
                      <a:pt x="0"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18" name="Freeform 3057"/>
              <p:cNvSpPr>
                <a:spLocks/>
              </p:cNvSpPr>
              <p:nvPr/>
            </p:nvSpPr>
            <p:spPr bwMode="auto">
              <a:xfrm>
                <a:off x="3146425" y="2038350"/>
                <a:ext cx="6350" cy="6350"/>
              </a:xfrm>
              <a:custGeom>
                <a:avLst/>
                <a:gdLst>
                  <a:gd name="T0" fmla="*/ 0 w 4"/>
                  <a:gd name="T1" fmla="*/ 0 h 4"/>
                  <a:gd name="T2" fmla="*/ 6350 w 4"/>
                  <a:gd name="T3" fmla="*/ 0 h 4"/>
                  <a:gd name="T4" fmla="*/ 0 w 4"/>
                  <a:gd name="T5" fmla="*/ 6350 h 4"/>
                  <a:gd name="T6" fmla="*/ 0 w 4"/>
                  <a:gd name="T7" fmla="*/ 0 h 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 h="4">
                    <a:moveTo>
                      <a:pt x="0" y="0"/>
                    </a:moveTo>
                    <a:lnTo>
                      <a:pt x="4" y="0"/>
                    </a:lnTo>
                    <a:lnTo>
                      <a:pt x="0" y="4"/>
                    </a:lnTo>
                    <a:lnTo>
                      <a:pt x="0"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19" name="Rectangle 3058"/>
              <p:cNvSpPr>
                <a:spLocks noChangeArrowheads="1"/>
              </p:cNvSpPr>
              <p:nvPr/>
            </p:nvSpPr>
            <p:spPr bwMode="auto">
              <a:xfrm>
                <a:off x="3170238" y="2020888"/>
                <a:ext cx="6350" cy="6350"/>
              </a:xfrm>
              <a:prstGeom prst="rect">
                <a:avLst/>
              </a:prstGeom>
              <a:noFill/>
              <a:ln w="635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20" name="Freeform 3059"/>
              <p:cNvSpPr>
                <a:spLocks/>
              </p:cNvSpPr>
              <p:nvPr/>
            </p:nvSpPr>
            <p:spPr bwMode="auto">
              <a:xfrm>
                <a:off x="3182938" y="2020888"/>
                <a:ext cx="4762" cy="0"/>
              </a:xfrm>
              <a:custGeom>
                <a:avLst/>
                <a:gdLst>
                  <a:gd name="T0" fmla="*/ 0 w 3"/>
                  <a:gd name="T1" fmla="*/ 4762 w 3"/>
                  <a:gd name="T2" fmla="*/ 0 w 3"/>
                  <a:gd name="T3" fmla="*/ 0 60000 65536"/>
                  <a:gd name="T4" fmla="*/ 0 60000 65536"/>
                  <a:gd name="T5" fmla="*/ 0 60000 65536"/>
                </a:gdLst>
                <a:ahLst/>
                <a:cxnLst>
                  <a:cxn ang="T3">
                    <a:pos x="T0" y="0"/>
                  </a:cxn>
                  <a:cxn ang="T4">
                    <a:pos x="T1" y="0"/>
                  </a:cxn>
                  <a:cxn ang="T5">
                    <a:pos x="T2" y="0"/>
                  </a:cxn>
                </a:cxnLst>
                <a:rect l="0" t="0" r="r" b="b"/>
                <a:pathLst>
                  <a:path w="3">
                    <a:moveTo>
                      <a:pt x="0" y="0"/>
                    </a:moveTo>
                    <a:lnTo>
                      <a:pt x="3" y="0"/>
                    </a:lnTo>
                    <a:lnTo>
                      <a:pt x="0"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21" name="Freeform 3060"/>
              <p:cNvSpPr>
                <a:spLocks/>
              </p:cNvSpPr>
              <p:nvPr/>
            </p:nvSpPr>
            <p:spPr bwMode="auto">
              <a:xfrm>
                <a:off x="3187700" y="2020888"/>
                <a:ext cx="6350" cy="0"/>
              </a:xfrm>
              <a:custGeom>
                <a:avLst/>
                <a:gdLst>
                  <a:gd name="T0" fmla="*/ 0 w 4"/>
                  <a:gd name="T1" fmla="*/ 6350 w 4"/>
                  <a:gd name="T2" fmla="*/ 0 w 4"/>
                  <a:gd name="T3" fmla="*/ 0 60000 65536"/>
                  <a:gd name="T4" fmla="*/ 0 60000 65536"/>
                  <a:gd name="T5" fmla="*/ 0 60000 65536"/>
                </a:gdLst>
                <a:ahLst/>
                <a:cxnLst>
                  <a:cxn ang="T3">
                    <a:pos x="T0" y="0"/>
                  </a:cxn>
                  <a:cxn ang="T4">
                    <a:pos x="T1" y="0"/>
                  </a:cxn>
                  <a:cxn ang="T5">
                    <a:pos x="T2" y="0"/>
                  </a:cxn>
                </a:cxnLst>
                <a:rect l="0" t="0" r="r" b="b"/>
                <a:pathLst>
                  <a:path w="4">
                    <a:moveTo>
                      <a:pt x="0" y="0"/>
                    </a:moveTo>
                    <a:lnTo>
                      <a:pt x="4" y="0"/>
                    </a:lnTo>
                    <a:lnTo>
                      <a:pt x="0"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22" name="Freeform 3061"/>
              <p:cNvSpPr>
                <a:spLocks/>
              </p:cNvSpPr>
              <p:nvPr/>
            </p:nvSpPr>
            <p:spPr bwMode="auto">
              <a:xfrm>
                <a:off x="3170238" y="1984375"/>
                <a:ext cx="65087" cy="30163"/>
              </a:xfrm>
              <a:custGeom>
                <a:avLst/>
                <a:gdLst>
                  <a:gd name="T0" fmla="*/ 6350 w 41"/>
                  <a:gd name="T1" fmla="*/ 19050 h 19"/>
                  <a:gd name="T2" fmla="*/ 0 w 41"/>
                  <a:gd name="T3" fmla="*/ 12700 h 19"/>
                  <a:gd name="T4" fmla="*/ 12700 w 41"/>
                  <a:gd name="T5" fmla="*/ 12700 h 19"/>
                  <a:gd name="T6" fmla="*/ 17462 w 41"/>
                  <a:gd name="T7" fmla="*/ 19050 h 19"/>
                  <a:gd name="T8" fmla="*/ 30162 w 41"/>
                  <a:gd name="T9" fmla="*/ 19050 h 19"/>
                  <a:gd name="T10" fmla="*/ 23812 w 41"/>
                  <a:gd name="T11" fmla="*/ 12700 h 19"/>
                  <a:gd name="T12" fmla="*/ 23812 w 41"/>
                  <a:gd name="T13" fmla="*/ 12700 h 19"/>
                  <a:gd name="T14" fmla="*/ 17462 w 41"/>
                  <a:gd name="T15" fmla="*/ 6350 h 19"/>
                  <a:gd name="T16" fmla="*/ 30162 w 41"/>
                  <a:gd name="T17" fmla="*/ 6350 h 19"/>
                  <a:gd name="T18" fmla="*/ 36512 w 41"/>
                  <a:gd name="T19" fmla="*/ 6350 h 19"/>
                  <a:gd name="T20" fmla="*/ 36512 w 41"/>
                  <a:gd name="T21" fmla="*/ 6350 h 19"/>
                  <a:gd name="T22" fmla="*/ 36512 w 41"/>
                  <a:gd name="T23" fmla="*/ 0 h 19"/>
                  <a:gd name="T24" fmla="*/ 47625 w 41"/>
                  <a:gd name="T25" fmla="*/ 0 h 19"/>
                  <a:gd name="T26" fmla="*/ 53975 w 41"/>
                  <a:gd name="T27" fmla="*/ 6350 h 19"/>
                  <a:gd name="T28" fmla="*/ 53975 w 41"/>
                  <a:gd name="T29" fmla="*/ 6350 h 19"/>
                  <a:gd name="T30" fmla="*/ 53975 w 41"/>
                  <a:gd name="T31" fmla="*/ 6350 h 19"/>
                  <a:gd name="T32" fmla="*/ 65087 w 41"/>
                  <a:gd name="T33" fmla="*/ 12700 h 19"/>
                  <a:gd name="T34" fmla="*/ 53975 w 41"/>
                  <a:gd name="T35" fmla="*/ 19050 h 19"/>
                  <a:gd name="T36" fmla="*/ 47625 w 41"/>
                  <a:gd name="T37" fmla="*/ 12700 h 19"/>
                  <a:gd name="T38" fmla="*/ 41275 w 41"/>
                  <a:gd name="T39" fmla="*/ 19050 h 19"/>
                  <a:gd name="T40" fmla="*/ 47625 w 41"/>
                  <a:gd name="T41" fmla="*/ 12700 h 19"/>
                  <a:gd name="T42" fmla="*/ 47625 w 41"/>
                  <a:gd name="T43" fmla="*/ 19050 h 19"/>
                  <a:gd name="T44" fmla="*/ 36512 w 41"/>
                  <a:gd name="T45" fmla="*/ 19050 h 19"/>
                  <a:gd name="T46" fmla="*/ 30162 w 41"/>
                  <a:gd name="T47" fmla="*/ 23813 h 19"/>
                  <a:gd name="T48" fmla="*/ 30162 w 41"/>
                  <a:gd name="T49" fmla="*/ 23813 h 19"/>
                  <a:gd name="T50" fmla="*/ 23812 w 41"/>
                  <a:gd name="T51" fmla="*/ 30163 h 19"/>
                  <a:gd name="T52" fmla="*/ 23812 w 41"/>
                  <a:gd name="T53" fmla="*/ 30163 h 19"/>
                  <a:gd name="T54" fmla="*/ 23812 w 41"/>
                  <a:gd name="T55" fmla="*/ 30163 h 19"/>
                  <a:gd name="T56" fmla="*/ 17462 w 41"/>
                  <a:gd name="T57" fmla="*/ 23813 h 19"/>
                  <a:gd name="T58" fmla="*/ 17462 w 41"/>
                  <a:gd name="T59" fmla="*/ 23813 h 19"/>
                  <a:gd name="T60" fmla="*/ 17462 w 41"/>
                  <a:gd name="T61" fmla="*/ 23813 h 19"/>
                  <a:gd name="T62" fmla="*/ 6350 w 41"/>
                  <a:gd name="T63" fmla="*/ 23813 h 19"/>
                  <a:gd name="T64" fmla="*/ 17462 w 41"/>
                  <a:gd name="T65" fmla="*/ 23813 h 19"/>
                  <a:gd name="T66" fmla="*/ 6350 w 41"/>
                  <a:gd name="T67" fmla="*/ 30163 h 1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41" h="19">
                    <a:moveTo>
                      <a:pt x="4" y="15"/>
                    </a:moveTo>
                    <a:lnTo>
                      <a:pt x="4" y="12"/>
                    </a:lnTo>
                    <a:lnTo>
                      <a:pt x="0" y="12"/>
                    </a:lnTo>
                    <a:lnTo>
                      <a:pt x="0" y="8"/>
                    </a:lnTo>
                    <a:lnTo>
                      <a:pt x="4" y="8"/>
                    </a:lnTo>
                    <a:lnTo>
                      <a:pt x="8" y="8"/>
                    </a:lnTo>
                    <a:lnTo>
                      <a:pt x="11" y="8"/>
                    </a:lnTo>
                    <a:lnTo>
                      <a:pt x="11" y="12"/>
                    </a:lnTo>
                    <a:lnTo>
                      <a:pt x="15" y="12"/>
                    </a:lnTo>
                    <a:lnTo>
                      <a:pt x="19" y="12"/>
                    </a:lnTo>
                    <a:lnTo>
                      <a:pt x="15" y="12"/>
                    </a:lnTo>
                    <a:lnTo>
                      <a:pt x="15" y="8"/>
                    </a:lnTo>
                    <a:lnTo>
                      <a:pt x="19" y="8"/>
                    </a:lnTo>
                    <a:lnTo>
                      <a:pt x="15" y="8"/>
                    </a:lnTo>
                    <a:lnTo>
                      <a:pt x="15" y="4"/>
                    </a:lnTo>
                    <a:lnTo>
                      <a:pt x="11" y="4"/>
                    </a:lnTo>
                    <a:lnTo>
                      <a:pt x="15" y="4"/>
                    </a:lnTo>
                    <a:lnTo>
                      <a:pt x="19" y="4"/>
                    </a:lnTo>
                    <a:lnTo>
                      <a:pt x="19" y="8"/>
                    </a:lnTo>
                    <a:lnTo>
                      <a:pt x="23" y="4"/>
                    </a:lnTo>
                    <a:lnTo>
                      <a:pt x="19" y="4"/>
                    </a:lnTo>
                    <a:lnTo>
                      <a:pt x="23" y="4"/>
                    </a:lnTo>
                    <a:lnTo>
                      <a:pt x="26" y="4"/>
                    </a:lnTo>
                    <a:lnTo>
                      <a:pt x="23" y="0"/>
                    </a:lnTo>
                    <a:lnTo>
                      <a:pt x="26" y="0"/>
                    </a:lnTo>
                    <a:lnTo>
                      <a:pt x="30" y="0"/>
                    </a:lnTo>
                    <a:lnTo>
                      <a:pt x="30" y="4"/>
                    </a:lnTo>
                    <a:lnTo>
                      <a:pt x="34" y="4"/>
                    </a:lnTo>
                    <a:lnTo>
                      <a:pt x="34" y="0"/>
                    </a:lnTo>
                    <a:lnTo>
                      <a:pt x="34" y="4"/>
                    </a:lnTo>
                    <a:lnTo>
                      <a:pt x="38" y="4"/>
                    </a:lnTo>
                    <a:lnTo>
                      <a:pt x="34" y="4"/>
                    </a:lnTo>
                    <a:lnTo>
                      <a:pt x="38" y="8"/>
                    </a:lnTo>
                    <a:lnTo>
                      <a:pt x="41" y="8"/>
                    </a:lnTo>
                    <a:lnTo>
                      <a:pt x="38" y="12"/>
                    </a:lnTo>
                    <a:lnTo>
                      <a:pt x="34" y="12"/>
                    </a:lnTo>
                    <a:lnTo>
                      <a:pt x="34" y="8"/>
                    </a:lnTo>
                    <a:lnTo>
                      <a:pt x="30" y="8"/>
                    </a:lnTo>
                    <a:lnTo>
                      <a:pt x="26" y="8"/>
                    </a:lnTo>
                    <a:lnTo>
                      <a:pt x="26" y="12"/>
                    </a:lnTo>
                    <a:lnTo>
                      <a:pt x="26" y="8"/>
                    </a:lnTo>
                    <a:lnTo>
                      <a:pt x="30" y="8"/>
                    </a:lnTo>
                    <a:lnTo>
                      <a:pt x="34" y="12"/>
                    </a:lnTo>
                    <a:lnTo>
                      <a:pt x="30" y="12"/>
                    </a:lnTo>
                    <a:lnTo>
                      <a:pt x="26" y="12"/>
                    </a:lnTo>
                    <a:lnTo>
                      <a:pt x="23" y="12"/>
                    </a:lnTo>
                    <a:lnTo>
                      <a:pt x="23" y="15"/>
                    </a:lnTo>
                    <a:lnTo>
                      <a:pt x="19" y="15"/>
                    </a:lnTo>
                    <a:lnTo>
                      <a:pt x="15" y="15"/>
                    </a:lnTo>
                    <a:lnTo>
                      <a:pt x="19" y="15"/>
                    </a:lnTo>
                    <a:lnTo>
                      <a:pt x="19" y="19"/>
                    </a:lnTo>
                    <a:lnTo>
                      <a:pt x="15" y="19"/>
                    </a:lnTo>
                    <a:lnTo>
                      <a:pt x="11" y="19"/>
                    </a:lnTo>
                    <a:lnTo>
                      <a:pt x="15" y="19"/>
                    </a:lnTo>
                    <a:lnTo>
                      <a:pt x="15" y="15"/>
                    </a:lnTo>
                    <a:lnTo>
                      <a:pt x="15" y="19"/>
                    </a:lnTo>
                    <a:lnTo>
                      <a:pt x="11" y="19"/>
                    </a:lnTo>
                    <a:lnTo>
                      <a:pt x="11" y="15"/>
                    </a:lnTo>
                    <a:lnTo>
                      <a:pt x="15" y="15"/>
                    </a:lnTo>
                    <a:lnTo>
                      <a:pt x="11" y="15"/>
                    </a:lnTo>
                    <a:lnTo>
                      <a:pt x="11" y="19"/>
                    </a:lnTo>
                    <a:lnTo>
                      <a:pt x="11" y="15"/>
                    </a:lnTo>
                    <a:lnTo>
                      <a:pt x="8" y="15"/>
                    </a:lnTo>
                    <a:lnTo>
                      <a:pt x="4" y="15"/>
                    </a:lnTo>
                    <a:lnTo>
                      <a:pt x="8" y="15"/>
                    </a:lnTo>
                    <a:lnTo>
                      <a:pt x="11" y="15"/>
                    </a:lnTo>
                    <a:lnTo>
                      <a:pt x="8" y="19"/>
                    </a:lnTo>
                    <a:lnTo>
                      <a:pt x="4" y="19"/>
                    </a:lnTo>
                    <a:lnTo>
                      <a:pt x="4" y="15"/>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23" name="Freeform 3062"/>
              <p:cNvSpPr>
                <a:spLocks/>
              </p:cNvSpPr>
              <p:nvPr/>
            </p:nvSpPr>
            <p:spPr bwMode="auto">
              <a:xfrm>
                <a:off x="3206750" y="2008188"/>
                <a:ext cx="11113" cy="0"/>
              </a:xfrm>
              <a:custGeom>
                <a:avLst/>
                <a:gdLst>
                  <a:gd name="T0" fmla="*/ 0 w 7"/>
                  <a:gd name="T1" fmla="*/ 4763 w 7"/>
                  <a:gd name="T2" fmla="*/ 11113 w 7"/>
                  <a:gd name="T3" fmla="*/ 4763 w 7"/>
                  <a:gd name="T4" fmla="*/ 0 w 7"/>
                  <a:gd name="T5" fmla="*/ 0 60000 65536"/>
                  <a:gd name="T6" fmla="*/ 0 60000 65536"/>
                  <a:gd name="T7" fmla="*/ 0 60000 65536"/>
                  <a:gd name="T8" fmla="*/ 0 60000 65536"/>
                  <a:gd name="T9" fmla="*/ 0 60000 65536"/>
                </a:gdLst>
                <a:ahLst/>
                <a:cxnLst>
                  <a:cxn ang="T5">
                    <a:pos x="T0" y="0"/>
                  </a:cxn>
                  <a:cxn ang="T6">
                    <a:pos x="T1" y="0"/>
                  </a:cxn>
                  <a:cxn ang="T7">
                    <a:pos x="T2" y="0"/>
                  </a:cxn>
                  <a:cxn ang="T8">
                    <a:pos x="T3" y="0"/>
                  </a:cxn>
                  <a:cxn ang="T9">
                    <a:pos x="T4" y="0"/>
                  </a:cxn>
                </a:cxnLst>
                <a:rect l="0" t="0" r="r" b="b"/>
                <a:pathLst>
                  <a:path w="7">
                    <a:moveTo>
                      <a:pt x="0" y="0"/>
                    </a:moveTo>
                    <a:lnTo>
                      <a:pt x="3" y="0"/>
                    </a:lnTo>
                    <a:lnTo>
                      <a:pt x="7" y="0"/>
                    </a:lnTo>
                    <a:lnTo>
                      <a:pt x="3" y="0"/>
                    </a:lnTo>
                    <a:lnTo>
                      <a:pt x="0"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24" name="Rectangle 3063"/>
              <p:cNvSpPr>
                <a:spLocks noChangeArrowheads="1"/>
              </p:cNvSpPr>
              <p:nvPr/>
            </p:nvSpPr>
            <p:spPr bwMode="auto">
              <a:xfrm>
                <a:off x="3200400" y="1984375"/>
                <a:ext cx="6350" cy="6350"/>
              </a:xfrm>
              <a:prstGeom prst="rect">
                <a:avLst/>
              </a:prstGeom>
              <a:noFill/>
              <a:ln w="635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25" name="Freeform 3064"/>
              <p:cNvSpPr>
                <a:spLocks/>
              </p:cNvSpPr>
              <p:nvPr/>
            </p:nvSpPr>
            <p:spPr bwMode="auto">
              <a:xfrm>
                <a:off x="2973388" y="1847850"/>
                <a:ext cx="6350" cy="0"/>
              </a:xfrm>
              <a:custGeom>
                <a:avLst/>
                <a:gdLst>
                  <a:gd name="T0" fmla="*/ 0 w 4"/>
                  <a:gd name="T1" fmla="*/ 6350 w 4"/>
                  <a:gd name="T2" fmla="*/ 0 w 4"/>
                  <a:gd name="T3" fmla="*/ 0 60000 65536"/>
                  <a:gd name="T4" fmla="*/ 0 60000 65536"/>
                  <a:gd name="T5" fmla="*/ 0 60000 65536"/>
                </a:gdLst>
                <a:ahLst/>
                <a:cxnLst>
                  <a:cxn ang="T3">
                    <a:pos x="T0" y="0"/>
                  </a:cxn>
                  <a:cxn ang="T4">
                    <a:pos x="T1" y="0"/>
                  </a:cxn>
                  <a:cxn ang="T5">
                    <a:pos x="T2" y="0"/>
                  </a:cxn>
                </a:cxnLst>
                <a:rect l="0" t="0" r="r" b="b"/>
                <a:pathLst>
                  <a:path w="4">
                    <a:moveTo>
                      <a:pt x="0" y="0"/>
                    </a:moveTo>
                    <a:lnTo>
                      <a:pt x="4" y="0"/>
                    </a:lnTo>
                    <a:lnTo>
                      <a:pt x="0"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26" name="Freeform 3065"/>
              <p:cNvSpPr>
                <a:spLocks/>
              </p:cNvSpPr>
              <p:nvPr/>
            </p:nvSpPr>
            <p:spPr bwMode="auto">
              <a:xfrm>
                <a:off x="3206750" y="1984375"/>
                <a:ext cx="11113" cy="0"/>
              </a:xfrm>
              <a:custGeom>
                <a:avLst/>
                <a:gdLst>
                  <a:gd name="T0" fmla="*/ 0 w 7"/>
                  <a:gd name="T1" fmla="*/ 4763 w 7"/>
                  <a:gd name="T2" fmla="*/ 11113 w 7"/>
                  <a:gd name="T3" fmla="*/ 4763 w 7"/>
                  <a:gd name="T4" fmla="*/ 0 w 7"/>
                  <a:gd name="T5" fmla="*/ 0 60000 65536"/>
                  <a:gd name="T6" fmla="*/ 0 60000 65536"/>
                  <a:gd name="T7" fmla="*/ 0 60000 65536"/>
                  <a:gd name="T8" fmla="*/ 0 60000 65536"/>
                  <a:gd name="T9" fmla="*/ 0 60000 65536"/>
                </a:gdLst>
                <a:ahLst/>
                <a:cxnLst>
                  <a:cxn ang="T5">
                    <a:pos x="T0" y="0"/>
                  </a:cxn>
                  <a:cxn ang="T6">
                    <a:pos x="T1" y="0"/>
                  </a:cxn>
                  <a:cxn ang="T7">
                    <a:pos x="T2" y="0"/>
                  </a:cxn>
                  <a:cxn ang="T8">
                    <a:pos x="T3" y="0"/>
                  </a:cxn>
                  <a:cxn ang="T9">
                    <a:pos x="T4" y="0"/>
                  </a:cxn>
                </a:cxnLst>
                <a:rect l="0" t="0" r="r" b="b"/>
                <a:pathLst>
                  <a:path w="7">
                    <a:moveTo>
                      <a:pt x="0" y="0"/>
                    </a:moveTo>
                    <a:lnTo>
                      <a:pt x="3" y="0"/>
                    </a:lnTo>
                    <a:lnTo>
                      <a:pt x="7" y="0"/>
                    </a:lnTo>
                    <a:lnTo>
                      <a:pt x="3" y="0"/>
                    </a:lnTo>
                    <a:lnTo>
                      <a:pt x="0"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27" name="Freeform 3066"/>
              <p:cNvSpPr>
                <a:spLocks/>
              </p:cNvSpPr>
              <p:nvPr/>
            </p:nvSpPr>
            <p:spPr bwMode="auto">
              <a:xfrm>
                <a:off x="3206750" y="1973263"/>
                <a:ext cx="34925" cy="11112"/>
              </a:xfrm>
              <a:custGeom>
                <a:avLst/>
                <a:gdLst>
                  <a:gd name="T0" fmla="*/ 4763 w 22"/>
                  <a:gd name="T1" fmla="*/ 11112 h 7"/>
                  <a:gd name="T2" fmla="*/ 0 w 22"/>
                  <a:gd name="T3" fmla="*/ 11112 h 7"/>
                  <a:gd name="T4" fmla="*/ 0 w 22"/>
                  <a:gd name="T5" fmla="*/ 6350 h 7"/>
                  <a:gd name="T6" fmla="*/ 4763 w 22"/>
                  <a:gd name="T7" fmla="*/ 6350 h 7"/>
                  <a:gd name="T8" fmla="*/ 11113 w 22"/>
                  <a:gd name="T9" fmla="*/ 6350 h 7"/>
                  <a:gd name="T10" fmla="*/ 4763 w 22"/>
                  <a:gd name="T11" fmla="*/ 6350 h 7"/>
                  <a:gd name="T12" fmla="*/ 11113 w 22"/>
                  <a:gd name="T13" fmla="*/ 6350 h 7"/>
                  <a:gd name="T14" fmla="*/ 11113 w 22"/>
                  <a:gd name="T15" fmla="*/ 0 h 7"/>
                  <a:gd name="T16" fmla="*/ 17463 w 22"/>
                  <a:gd name="T17" fmla="*/ 0 h 7"/>
                  <a:gd name="T18" fmla="*/ 23813 w 22"/>
                  <a:gd name="T19" fmla="*/ 6350 h 7"/>
                  <a:gd name="T20" fmla="*/ 23813 w 22"/>
                  <a:gd name="T21" fmla="*/ 0 h 7"/>
                  <a:gd name="T22" fmla="*/ 34925 w 22"/>
                  <a:gd name="T23" fmla="*/ 6350 h 7"/>
                  <a:gd name="T24" fmla="*/ 28575 w 22"/>
                  <a:gd name="T25" fmla="*/ 6350 h 7"/>
                  <a:gd name="T26" fmla="*/ 28575 w 22"/>
                  <a:gd name="T27" fmla="*/ 11112 h 7"/>
                  <a:gd name="T28" fmla="*/ 28575 w 22"/>
                  <a:gd name="T29" fmla="*/ 6350 h 7"/>
                  <a:gd name="T30" fmla="*/ 23813 w 22"/>
                  <a:gd name="T31" fmla="*/ 6350 h 7"/>
                  <a:gd name="T32" fmla="*/ 23813 w 22"/>
                  <a:gd name="T33" fmla="*/ 11112 h 7"/>
                  <a:gd name="T34" fmla="*/ 17463 w 22"/>
                  <a:gd name="T35" fmla="*/ 11112 h 7"/>
                  <a:gd name="T36" fmla="*/ 11113 w 22"/>
                  <a:gd name="T37" fmla="*/ 11112 h 7"/>
                  <a:gd name="T38" fmla="*/ 4763 w 22"/>
                  <a:gd name="T39" fmla="*/ 11112 h 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22" h="7">
                    <a:moveTo>
                      <a:pt x="3" y="7"/>
                    </a:moveTo>
                    <a:lnTo>
                      <a:pt x="0" y="7"/>
                    </a:lnTo>
                    <a:lnTo>
                      <a:pt x="0" y="4"/>
                    </a:lnTo>
                    <a:lnTo>
                      <a:pt x="3" y="4"/>
                    </a:lnTo>
                    <a:lnTo>
                      <a:pt x="7" y="4"/>
                    </a:lnTo>
                    <a:lnTo>
                      <a:pt x="3" y="4"/>
                    </a:lnTo>
                    <a:lnTo>
                      <a:pt x="7" y="4"/>
                    </a:lnTo>
                    <a:lnTo>
                      <a:pt x="7" y="0"/>
                    </a:lnTo>
                    <a:lnTo>
                      <a:pt x="11" y="0"/>
                    </a:lnTo>
                    <a:lnTo>
                      <a:pt x="15" y="4"/>
                    </a:lnTo>
                    <a:lnTo>
                      <a:pt x="15" y="0"/>
                    </a:lnTo>
                    <a:lnTo>
                      <a:pt x="22" y="4"/>
                    </a:lnTo>
                    <a:lnTo>
                      <a:pt x="18" y="4"/>
                    </a:lnTo>
                    <a:lnTo>
                      <a:pt x="18" y="7"/>
                    </a:lnTo>
                    <a:lnTo>
                      <a:pt x="18" y="4"/>
                    </a:lnTo>
                    <a:lnTo>
                      <a:pt x="15" y="4"/>
                    </a:lnTo>
                    <a:lnTo>
                      <a:pt x="15" y="7"/>
                    </a:lnTo>
                    <a:lnTo>
                      <a:pt x="11" y="7"/>
                    </a:lnTo>
                    <a:lnTo>
                      <a:pt x="7" y="7"/>
                    </a:lnTo>
                    <a:lnTo>
                      <a:pt x="3" y="7"/>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28" name="Freeform 3067"/>
              <p:cNvSpPr>
                <a:spLocks/>
              </p:cNvSpPr>
              <p:nvPr/>
            </p:nvSpPr>
            <p:spPr bwMode="auto">
              <a:xfrm>
                <a:off x="2871788" y="1782763"/>
                <a:ext cx="12700" cy="0"/>
              </a:xfrm>
              <a:custGeom>
                <a:avLst/>
                <a:gdLst>
                  <a:gd name="T0" fmla="*/ 0 w 8"/>
                  <a:gd name="T1" fmla="*/ 6350 w 8"/>
                  <a:gd name="T2" fmla="*/ 12700 w 8"/>
                  <a:gd name="T3" fmla="*/ 6350 w 8"/>
                  <a:gd name="T4" fmla="*/ 0 w 8"/>
                  <a:gd name="T5" fmla="*/ 0 60000 65536"/>
                  <a:gd name="T6" fmla="*/ 0 60000 65536"/>
                  <a:gd name="T7" fmla="*/ 0 60000 65536"/>
                  <a:gd name="T8" fmla="*/ 0 60000 65536"/>
                  <a:gd name="T9" fmla="*/ 0 60000 65536"/>
                </a:gdLst>
                <a:ahLst/>
                <a:cxnLst>
                  <a:cxn ang="T5">
                    <a:pos x="T0" y="0"/>
                  </a:cxn>
                  <a:cxn ang="T6">
                    <a:pos x="T1" y="0"/>
                  </a:cxn>
                  <a:cxn ang="T7">
                    <a:pos x="T2" y="0"/>
                  </a:cxn>
                  <a:cxn ang="T8">
                    <a:pos x="T3" y="0"/>
                  </a:cxn>
                  <a:cxn ang="T9">
                    <a:pos x="T4" y="0"/>
                  </a:cxn>
                </a:cxnLst>
                <a:rect l="0" t="0" r="r" b="b"/>
                <a:pathLst>
                  <a:path w="8">
                    <a:moveTo>
                      <a:pt x="0" y="0"/>
                    </a:moveTo>
                    <a:lnTo>
                      <a:pt x="4" y="0"/>
                    </a:lnTo>
                    <a:lnTo>
                      <a:pt x="8" y="0"/>
                    </a:lnTo>
                    <a:lnTo>
                      <a:pt x="4" y="0"/>
                    </a:lnTo>
                    <a:lnTo>
                      <a:pt x="0"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29" name="Freeform 3068"/>
              <p:cNvSpPr>
                <a:spLocks/>
              </p:cNvSpPr>
              <p:nvPr/>
            </p:nvSpPr>
            <p:spPr bwMode="auto">
              <a:xfrm>
                <a:off x="3224213" y="1973263"/>
                <a:ext cx="6350" cy="0"/>
              </a:xfrm>
              <a:custGeom>
                <a:avLst/>
                <a:gdLst>
                  <a:gd name="T0" fmla="*/ 0 w 4"/>
                  <a:gd name="T1" fmla="*/ 6350 w 4"/>
                  <a:gd name="T2" fmla="*/ 0 w 4"/>
                  <a:gd name="T3" fmla="*/ 0 60000 65536"/>
                  <a:gd name="T4" fmla="*/ 0 60000 65536"/>
                  <a:gd name="T5" fmla="*/ 0 60000 65536"/>
                </a:gdLst>
                <a:ahLst/>
                <a:cxnLst>
                  <a:cxn ang="T3">
                    <a:pos x="T0" y="0"/>
                  </a:cxn>
                  <a:cxn ang="T4">
                    <a:pos x="T1" y="0"/>
                  </a:cxn>
                  <a:cxn ang="T5">
                    <a:pos x="T2" y="0"/>
                  </a:cxn>
                </a:cxnLst>
                <a:rect l="0" t="0" r="r" b="b"/>
                <a:pathLst>
                  <a:path w="4">
                    <a:moveTo>
                      <a:pt x="0" y="0"/>
                    </a:moveTo>
                    <a:lnTo>
                      <a:pt x="4" y="0"/>
                    </a:lnTo>
                    <a:lnTo>
                      <a:pt x="0"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30" name="Rectangle 3069"/>
              <p:cNvSpPr>
                <a:spLocks noChangeArrowheads="1"/>
              </p:cNvSpPr>
              <p:nvPr/>
            </p:nvSpPr>
            <p:spPr bwMode="auto">
              <a:xfrm>
                <a:off x="3200400" y="1949450"/>
                <a:ext cx="6350" cy="6350"/>
              </a:xfrm>
              <a:prstGeom prst="rect">
                <a:avLst/>
              </a:prstGeom>
              <a:noFill/>
              <a:ln w="635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31" name="Freeform 3070"/>
              <p:cNvSpPr>
                <a:spLocks/>
              </p:cNvSpPr>
              <p:nvPr/>
            </p:nvSpPr>
            <p:spPr bwMode="auto">
              <a:xfrm>
                <a:off x="2901950" y="1770063"/>
                <a:ext cx="17463" cy="6350"/>
              </a:xfrm>
              <a:custGeom>
                <a:avLst/>
                <a:gdLst>
                  <a:gd name="T0" fmla="*/ 0 w 11"/>
                  <a:gd name="T1" fmla="*/ 6350 h 4"/>
                  <a:gd name="T2" fmla="*/ 6350 w 11"/>
                  <a:gd name="T3" fmla="*/ 6350 h 4"/>
                  <a:gd name="T4" fmla="*/ 12700 w 11"/>
                  <a:gd name="T5" fmla="*/ 6350 h 4"/>
                  <a:gd name="T6" fmla="*/ 17463 w 11"/>
                  <a:gd name="T7" fmla="*/ 0 h 4"/>
                  <a:gd name="T8" fmla="*/ 17463 w 11"/>
                  <a:gd name="T9" fmla="*/ 6350 h 4"/>
                  <a:gd name="T10" fmla="*/ 12700 w 11"/>
                  <a:gd name="T11" fmla="*/ 6350 h 4"/>
                  <a:gd name="T12" fmla="*/ 6350 w 11"/>
                  <a:gd name="T13" fmla="*/ 6350 h 4"/>
                  <a:gd name="T14" fmla="*/ 0 w 11"/>
                  <a:gd name="T15" fmla="*/ 6350 h 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1" h="4">
                    <a:moveTo>
                      <a:pt x="0" y="4"/>
                    </a:moveTo>
                    <a:lnTo>
                      <a:pt x="4" y="4"/>
                    </a:lnTo>
                    <a:lnTo>
                      <a:pt x="8" y="4"/>
                    </a:lnTo>
                    <a:lnTo>
                      <a:pt x="11" y="0"/>
                    </a:lnTo>
                    <a:lnTo>
                      <a:pt x="11" y="4"/>
                    </a:lnTo>
                    <a:lnTo>
                      <a:pt x="8" y="4"/>
                    </a:lnTo>
                    <a:lnTo>
                      <a:pt x="4" y="4"/>
                    </a:lnTo>
                    <a:lnTo>
                      <a:pt x="0"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32" name="Freeform 3071"/>
              <p:cNvSpPr>
                <a:spLocks/>
              </p:cNvSpPr>
              <p:nvPr/>
            </p:nvSpPr>
            <p:spPr bwMode="auto">
              <a:xfrm>
                <a:off x="3271838" y="1949450"/>
                <a:ext cx="0" cy="6350"/>
              </a:xfrm>
              <a:custGeom>
                <a:avLst/>
                <a:gdLst>
                  <a:gd name="T0" fmla="*/ 6350 h 4"/>
                  <a:gd name="T1" fmla="*/ 0 h 4"/>
                  <a:gd name="T2" fmla="*/ 6350 h 4"/>
                  <a:gd name="T3" fmla="*/ 0 60000 65536"/>
                  <a:gd name="T4" fmla="*/ 0 60000 65536"/>
                  <a:gd name="T5" fmla="*/ 0 60000 65536"/>
                </a:gdLst>
                <a:ahLst/>
                <a:cxnLst>
                  <a:cxn ang="T3">
                    <a:pos x="0" y="T0"/>
                  </a:cxn>
                  <a:cxn ang="T4">
                    <a:pos x="0" y="T1"/>
                  </a:cxn>
                  <a:cxn ang="T5">
                    <a:pos x="0" y="T2"/>
                  </a:cxn>
                </a:cxnLst>
                <a:rect l="0" t="0" r="r" b="b"/>
                <a:pathLst>
                  <a:path h="4">
                    <a:moveTo>
                      <a:pt x="0" y="4"/>
                    </a:moveTo>
                    <a:lnTo>
                      <a:pt x="0" y="0"/>
                    </a:lnTo>
                    <a:lnTo>
                      <a:pt x="0"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33" name="Rectangle 3072"/>
              <p:cNvSpPr>
                <a:spLocks noChangeArrowheads="1"/>
              </p:cNvSpPr>
              <p:nvPr/>
            </p:nvSpPr>
            <p:spPr bwMode="auto">
              <a:xfrm>
                <a:off x="3332163" y="1931988"/>
                <a:ext cx="4762" cy="4762"/>
              </a:xfrm>
              <a:prstGeom prst="rect">
                <a:avLst/>
              </a:prstGeom>
              <a:noFill/>
              <a:ln w="635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34" name="Freeform 3073"/>
              <p:cNvSpPr>
                <a:spLocks/>
              </p:cNvSpPr>
              <p:nvPr/>
            </p:nvSpPr>
            <p:spPr bwMode="auto">
              <a:xfrm>
                <a:off x="3343275" y="1925638"/>
                <a:ext cx="23813" cy="17462"/>
              </a:xfrm>
              <a:custGeom>
                <a:avLst/>
                <a:gdLst>
                  <a:gd name="T0" fmla="*/ 0 w 15"/>
                  <a:gd name="T1" fmla="*/ 17462 h 11"/>
                  <a:gd name="T2" fmla="*/ 0 w 15"/>
                  <a:gd name="T3" fmla="*/ 11112 h 11"/>
                  <a:gd name="T4" fmla="*/ 6350 w 15"/>
                  <a:gd name="T5" fmla="*/ 11112 h 11"/>
                  <a:gd name="T6" fmla="*/ 6350 w 15"/>
                  <a:gd name="T7" fmla="*/ 6350 h 11"/>
                  <a:gd name="T8" fmla="*/ 12700 w 15"/>
                  <a:gd name="T9" fmla="*/ 6350 h 11"/>
                  <a:gd name="T10" fmla="*/ 17463 w 15"/>
                  <a:gd name="T11" fmla="*/ 6350 h 11"/>
                  <a:gd name="T12" fmla="*/ 17463 w 15"/>
                  <a:gd name="T13" fmla="*/ 0 h 11"/>
                  <a:gd name="T14" fmla="*/ 23813 w 15"/>
                  <a:gd name="T15" fmla="*/ 6350 h 11"/>
                  <a:gd name="T16" fmla="*/ 17463 w 15"/>
                  <a:gd name="T17" fmla="*/ 6350 h 11"/>
                  <a:gd name="T18" fmla="*/ 12700 w 15"/>
                  <a:gd name="T19" fmla="*/ 6350 h 11"/>
                  <a:gd name="T20" fmla="*/ 6350 w 15"/>
                  <a:gd name="T21" fmla="*/ 11112 h 11"/>
                  <a:gd name="T22" fmla="*/ 0 w 15"/>
                  <a:gd name="T23" fmla="*/ 17462 h 1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5" h="11">
                    <a:moveTo>
                      <a:pt x="0" y="11"/>
                    </a:moveTo>
                    <a:lnTo>
                      <a:pt x="0" y="7"/>
                    </a:lnTo>
                    <a:lnTo>
                      <a:pt x="4" y="7"/>
                    </a:lnTo>
                    <a:lnTo>
                      <a:pt x="4" y="4"/>
                    </a:lnTo>
                    <a:lnTo>
                      <a:pt x="8" y="4"/>
                    </a:lnTo>
                    <a:lnTo>
                      <a:pt x="11" y="4"/>
                    </a:lnTo>
                    <a:lnTo>
                      <a:pt x="11" y="0"/>
                    </a:lnTo>
                    <a:lnTo>
                      <a:pt x="15" y="4"/>
                    </a:lnTo>
                    <a:lnTo>
                      <a:pt x="11" y="4"/>
                    </a:lnTo>
                    <a:lnTo>
                      <a:pt x="8" y="4"/>
                    </a:lnTo>
                    <a:lnTo>
                      <a:pt x="4" y="7"/>
                    </a:lnTo>
                    <a:lnTo>
                      <a:pt x="0" y="11"/>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35" name="Freeform 3074"/>
              <p:cNvSpPr>
                <a:spLocks/>
              </p:cNvSpPr>
              <p:nvPr/>
            </p:nvSpPr>
            <p:spPr bwMode="auto">
              <a:xfrm>
                <a:off x="3336925" y="1931988"/>
                <a:ext cx="6350" cy="4762"/>
              </a:xfrm>
              <a:custGeom>
                <a:avLst/>
                <a:gdLst>
                  <a:gd name="T0" fmla="*/ 0 w 4"/>
                  <a:gd name="T1" fmla="*/ 4762 h 3"/>
                  <a:gd name="T2" fmla="*/ 0 w 4"/>
                  <a:gd name="T3" fmla="*/ 0 h 3"/>
                  <a:gd name="T4" fmla="*/ 6350 w 4"/>
                  <a:gd name="T5" fmla="*/ 0 h 3"/>
                  <a:gd name="T6" fmla="*/ 0 w 4"/>
                  <a:gd name="T7" fmla="*/ 4762 h 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 h="3">
                    <a:moveTo>
                      <a:pt x="0" y="3"/>
                    </a:moveTo>
                    <a:lnTo>
                      <a:pt x="0" y="0"/>
                    </a:lnTo>
                    <a:lnTo>
                      <a:pt x="4" y="0"/>
                    </a:lnTo>
                    <a:lnTo>
                      <a:pt x="0" y="3"/>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36" name="Freeform 3075"/>
              <p:cNvSpPr>
                <a:spLocks/>
              </p:cNvSpPr>
              <p:nvPr/>
            </p:nvSpPr>
            <p:spPr bwMode="auto">
              <a:xfrm>
                <a:off x="3336925" y="1931988"/>
                <a:ext cx="6350" cy="4762"/>
              </a:xfrm>
              <a:custGeom>
                <a:avLst/>
                <a:gdLst>
                  <a:gd name="T0" fmla="*/ 0 w 4"/>
                  <a:gd name="T1" fmla="*/ 4762 h 3"/>
                  <a:gd name="T2" fmla="*/ 6350 w 4"/>
                  <a:gd name="T3" fmla="*/ 4762 h 3"/>
                  <a:gd name="T4" fmla="*/ 6350 w 4"/>
                  <a:gd name="T5" fmla="*/ 0 h 3"/>
                  <a:gd name="T6" fmla="*/ 6350 w 4"/>
                  <a:gd name="T7" fmla="*/ 4762 h 3"/>
                  <a:gd name="T8" fmla="*/ 0 w 4"/>
                  <a:gd name="T9" fmla="*/ 4762 h 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 h="3">
                    <a:moveTo>
                      <a:pt x="0" y="3"/>
                    </a:moveTo>
                    <a:lnTo>
                      <a:pt x="4" y="3"/>
                    </a:lnTo>
                    <a:lnTo>
                      <a:pt x="4" y="0"/>
                    </a:lnTo>
                    <a:lnTo>
                      <a:pt x="4" y="3"/>
                    </a:lnTo>
                    <a:lnTo>
                      <a:pt x="0" y="3"/>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37" name="Freeform 3076"/>
              <p:cNvSpPr>
                <a:spLocks/>
              </p:cNvSpPr>
              <p:nvPr/>
            </p:nvSpPr>
            <p:spPr bwMode="auto">
              <a:xfrm>
                <a:off x="3336925" y="1925638"/>
                <a:ext cx="0" cy="6350"/>
              </a:xfrm>
              <a:custGeom>
                <a:avLst/>
                <a:gdLst>
                  <a:gd name="T0" fmla="*/ 6350 h 4"/>
                  <a:gd name="T1" fmla="*/ 0 h 4"/>
                  <a:gd name="T2" fmla="*/ 6350 h 4"/>
                  <a:gd name="T3" fmla="*/ 0 60000 65536"/>
                  <a:gd name="T4" fmla="*/ 0 60000 65536"/>
                  <a:gd name="T5" fmla="*/ 0 60000 65536"/>
                </a:gdLst>
                <a:ahLst/>
                <a:cxnLst>
                  <a:cxn ang="T3">
                    <a:pos x="0" y="T0"/>
                  </a:cxn>
                  <a:cxn ang="T4">
                    <a:pos x="0" y="T1"/>
                  </a:cxn>
                  <a:cxn ang="T5">
                    <a:pos x="0" y="T2"/>
                  </a:cxn>
                </a:cxnLst>
                <a:rect l="0" t="0" r="r" b="b"/>
                <a:pathLst>
                  <a:path h="4">
                    <a:moveTo>
                      <a:pt x="0" y="4"/>
                    </a:moveTo>
                    <a:lnTo>
                      <a:pt x="0" y="0"/>
                    </a:lnTo>
                    <a:lnTo>
                      <a:pt x="0"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38" name="Freeform 3077"/>
              <p:cNvSpPr>
                <a:spLocks/>
              </p:cNvSpPr>
              <p:nvPr/>
            </p:nvSpPr>
            <p:spPr bwMode="auto">
              <a:xfrm>
                <a:off x="3343275" y="1925638"/>
                <a:ext cx="6350" cy="6350"/>
              </a:xfrm>
              <a:custGeom>
                <a:avLst/>
                <a:gdLst>
                  <a:gd name="T0" fmla="*/ 0 w 4"/>
                  <a:gd name="T1" fmla="*/ 6350 h 4"/>
                  <a:gd name="T2" fmla="*/ 0 w 4"/>
                  <a:gd name="T3" fmla="*/ 0 h 4"/>
                  <a:gd name="T4" fmla="*/ 6350 w 4"/>
                  <a:gd name="T5" fmla="*/ 0 h 4"/>
                  <a:gd name="T6" fmla="*/ 0 w 4"/>
                  <a:gd name="T7" fmla="*/ 0 h 4"/>
                  <a:gd name="T8" fmla="*/ 6350 w 4"/>
                  <a:gd name="T9" fmla="*/ 0 h 4"/>
                  <a:gd name="T10" fmla="*/ 0 w 4"/>
                  <a:gd name="T11" fmla="*/ 6350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 h="4">
                    <a:moveTo>
                      <a:pt x="0" y="4"/>
                    </a:moveTo>
                    <a:lnTo>
                      <a:pt x="0" y="0"/>
                    </a:lnTo>
                    <a:lnTo>
                      <a:pt x="4" y="0"/>
                    </a:lnTo>
                    <a:lnTo>
                      <a:pt x="0" y="0"/>
                    </a:lnTo>
                    <a:lnTo>
                      <a:pt x="4" y="0"/>
                    </a:lnTo>
                    <a:lnTo>
                      <a:pt x="0"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39" name="Freeform 3078"/>
              <p:cNvSpPr>
                <a:spLocks/>
              </p:cNvSpPr>
              <p:nvPr/>
            </p:nvSpPr>
            <p:spPr bwMode="auto">
              <a:xfrm>
                <a:off x="3332163" y="1919288"/>
                <a:ext cx="4762" cy="0"/>
              </a:xfrm>
              <a:custGeom>
                <a:avLst/>
                <a:gdLst>
                  <a:gd name="T0" fmla="*/ 4762 w 3"/>
                  <a:gd name="T1" fmla="*/ 0 w 3"/>
                  <a:gd name="T2" fmla="*/ 4762 w 3"/>
                  <a:gd name="T3" fmla="*/ 0 60000 65536"/>
                  <a:gd name="T4" fmla="*/ 0 60000 65536"/>
                  <a:gd name="T5" fmla="*/ 0 60000 65536"/>
                </a:gdLst>
                <a:ahLst/>
                <a:cxnLst>
                  <a:cxn ang="T3">
                    <a:pos x="T0" y="0"/>
                  </a:cxn>
                  <a:cxn ang="T4">
                    <a:pos x="T1" y="0"/>
                  </a:cxn>
                  <a:cxn ang="T5">
                    <a:pos x="T2" y="0"/>
                  </a:cxn>
                </a:cxnLst>
                <a:rect l="0" t="0" r="r" b="b"/>
                <a:pathLst>
                  <a:path w="3">
                    <a:moveTo>
                      <a:pt x="3" y="0"/>
                    </a:moveTo>
                    <a:lnTo>
                      <a:pt x="0" y="0"/>
                    </a:lnTo>
                    <a:lnTo>
                      <a:pt x="3"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40" name="Freeform 3079"/>
              <p:cNvSpPr>
                <a:spLocks/>
              </p:cNvSpPr>
              <p:nvPr/>
            </p:nvSpPr>
            <p:spPr bwMode="auto">
              <a:xfrm>
                <a:off x="3336925" y="1912938"/>
                <a:ext cx="6350" cy="6350"/>
              </a:xfrm>
              <a:custGeom>
                <a:avLst/>
                <a:gdLst>
                  <a:gd name="T0" fmla="*/ 0 w 4"/>
                  <a:gd name="T1" fmla="*/ 0 h 4"/>
                  <a:gd name="T2" fmla="*/ 6350 w 4"/>
                  <a:gd name="T3" fmla="*/ 0 h 4"/>
                  <a:gd name="T4" fmla="*/ 0 w 4"/>
                  <a:gd name="T5" fmla="*/ 6350 h 4"/>
                  <a:gd name="T6" fmla="*/ 0 w 4"/>
                  <a:gd name="T7" fmla="*/ 0 h 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 h="4">
                    <a:moveTo>
                      <a:pt x="0" y="0"/>
                    </a:moveTo>
                    <a:lnTo>
                      <a:pt x="4" y="0"/>
                    </a:lnTo>
                    <a:lnTo>
                      <a:pt x="0" y="4"/>
                    </a:lnTo>
                    <a:lnTo>
                      <a:pt x="0"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41" name="Freeform 3080"/>
              <p:cNvSpPr>
                <a:spLocks/>
              </p:cNvSpPr>
              <p:nvPr/>
            </p:nvSpPr>
            <p:spPr bwMode="auto">
              <a:xfrm>
                <a:off x="3373438" y="1925638"/>
                <a:ext cx="11112" cy="6350"/>
              </a:xfrm>
              <a:custGeom>
                <a:avLst/>
                <a:gdLst>
                  <a:gd name="T0" fmla="*/ 0 w 7"/>
                  <a:gd name="T1" fmla="*/ 6350 h 4"/>
                  <a:gd name="T2" fmla="*/ 0 w 7"/>
                  <a:gd name="T3" fmla="*/ 0 h 4"/>
                  <a:gd name="T4" fmla="*/ 6350 w 7"/>
                  <a:gd name="T5" fmla="*/ 0 h 4"/>
                  <a:gd name="T6" fmla="*/ 0 w 7"/>
                  <a:gd name="T7" fmla="*/ 0 h 4"/>
                  <a:gd name="T8" fmla="*/ 6350 w 7"/>
                  <a:gd name="T9" fmla="*/ 0 h 4"/>
                  <a:gd name="T10" fmla="*/ 11112 w 7"/>
                  <a:gd name="T11" fmla="*/ 0 h 4"/>
                  <a:gd name="T12" fmla="*/ 6350 w 7"/>
                  <a:gd name="T13" fmla="*/ 0 h 4"/>
                  <a:gd name="T14" fmla="*/ 6350 w 7"/>
                  <a:gd name="T15" fmla="*/ 6350 h 4"/>
                  <a:gd name="T16" fmla="*/ 0 w 7"/>
                  <a:gd name="T17" fmla="*/ 6350 h 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7" h="4">
                    <a:moveTo>
                      <a:pt x="0" y="4"/>
                    </a:moveTo>
                    <a:lnTo>
                      <a:pt x="0" y="0"/>
                    </a:lnTo>
                    <a:lnTo>
                      <a:pt x="4" y="0"/>
                    </a:lnTo>
                    <a:lnTo>
                      <a:pt x="0" y="0"/>
                    </a:lnTo>
                    <a:lnTo>
                      <a:pt x="4" y="0"/>
                    </a:lnTo>
                    <a:lnTo>
                      <a:pt x="7" y="0"/>
                    </a:lnTo>
                    <a:lnTo>
                      <a:pt x="4" y="0"/>
                    </a:lnTo>
                    <a:lnTo>
                      <a:pt x="4" y="4"/>
                    </a:lnTo>
                    <a:lnTo>
                      <a:pt x="0"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42" name="Freeform 3081"/>
              <p:cNvSpPr>
                <a:spLocks/>
              </p:cNvSpPr>
              <p:nvPr/>
            </p:nvSpPr>
            <p:spPr bwMode="auto">
              <a:xfrm>
                <a:off x="3379788" y="1919288"/>
                <a:ext cx="17462" cy="6350"/>
              </a:xfrm>
              <a:custGeom>
                <a:avLst/>
                <a:gdLst>
                  <a:gd name="T0" fmla="*/ 0 w 11"/>
                  <a:gd name="T1" fmla="*/ 6350 h 4"/>
                  <a:gd name="T2" fmla="*/ 4762 w 11"/>
                  <a:gd name="T3" fmla="*/ 6350 h 4"/>
                  <a:gd name="T4" fmla="*/ 11112 w 11"/>
                  <a:gd name="T5" fmla="*/ 0 h 4"/>
                  <a:gd name="T6" fmla="*/ 17462 w 11"/>
                  <a:gd name="T7" fmla="*/ 0 h 4"/>
                  <a:gd name="T8" fmla="*/ 11112 w 11"/>
                  <a:gd name="T9" fmla="*/ 6350 h 4"/>
                  <a:gd name="T10" fmla="*/ 4762 w 11"/>
                  <a:gd name="T11" fmla="*/ 6350 h 4"/>
                  <a:gd name="T12" fmla="*/ 0 w 11"/>
                  <a:gd name="T13" fmla="*/ 6350 h 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1" h="4">
                    <a:moveTo>
                      <a:pt x="0" y="4"/>
                    </a:moveTo>
                    <a:lnTo>
                      <a:pt x="3" y="4"/>
                    </a:lnTo>
                    <a:lnTo>
                      <a:pt x="7" y="0"/>
                    </a:lnTo>
                    <a:lnTo>
                      <a:pt x="11" y="0"/>
                    </a:lnTo>
                    <a:lnTo>
                      <a:pt x="7" y="4"/>
                    </a:lnTo>
                    <a:lnTo>
                      <a:pt x="3" y="4"/>
                    </a:lnTo>
                    <a:lnTo>
                      <a:pt x="0"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43" name="Freeform 3082"/>
              <p:cNvSpPr>
                <a:spLocks/>
              </p:cNvSpPr>
              <p:nvPr/>
            </p:nvSpPr>
            <p:spPr bwMode="auto">
              <a:xfrm>
                <a:off x="3922713" y="2200275"/>
                <a:ext cx="1436687" cy="608013"/>
              </a:xfrm>
              <a:custGeom>
                <a:avLst/>
                <a:gdLst>
                  <a:gd name="T0" fmla="*/ 4762 w 905"/>
                  <a:gd name="T1" fmla="*/ 184150 h 383"/>
                  <a:gd name="T2" fmla="*/ 11112 w 905"/>
                  <a:gd name="T3" fmla="*/ 112713 h 383"/>
                  <a:gd name="T4" fmla="*/ 17462 w 905"/>
                  <a:gd name="T5" fmla="*/ 77788 h 383"/>
                  <a:gd name="T6" fmla="*/ 4762 w 905"/>
                  <a:gd name="T7" fmla="*/ 30163 h 383"/>
                  <a:gd name="T8" fmla="*/ 41275 w 905"/>
                  <a:gd name="T9" fmla="*/ 53975 h 383"/>
                  <a:gd name="T10" fmla="*/ 41275 w 905"/>
                  <a:gd name="T11" fmla="*/ 58738 h 383"/>
                  <a:gd name="T12" fmla="*/ 52387 w 905"/>
                  <a:gd name="T13" fmla="*/ 17463 h 383"/>
                  <a:gd name="T14" fmla="*/ 177800 w 905"/>
                  <a:gd name="T15" fmla="*/ 11113 h 383"/>
                  <a:gd name="T16" fmla="*/ 303212 w 905"/>
                  <a:gd name="T17" fmla="*/ 11113 h 383"/>
                  <a:gd name="T18" fmla="*/ 422275 w 905"/>
                  <a:gd name="T19" fmla="*/ 11113 h 383"/>
                  <a:gd name="T20" fmla="*/ 547687 w 905"/>
                  <a:gd name="T21" fmla="*/ 11113 h 383"/>
                  <a:gd name="T22" fmla="*/ 733425 w 905"/>
                  <a:gd name="T23" fmla="*/ 11113 h 383"/>
                  <a:gd name="T24" fmla="*/ 804862 w 905"/>
                  <a:gd name="T25" fmla="*/ 30163 h 383"/>
                  <a:gd name="T26" fmla="*/ 900112 w 905"/>
                  <a:gd name="T27" fmla="*/ 30163 h 383"/>
                  <a:gd name="T28" fmla="*/ 1008062 w 905"/>
                  <a:gd name="T29" fmla="*/ 71438 h 383"/>
                  <a:gd name="T30" fmla="*/ 1049337 w 905"/>
                  <a:gd name="T31" fmla="*/ 160338 h 383"/>
                  <a:gd name="T32" fmla="*/ 1103312 w 905"/>
                  <a:gd name="T33" fmla="*/ 179388 h 383"/>
                  <a:gd name="T34" fmla="*/ 1198562 w 905"/>
                  <a:gd name="T35" fmla="*/ 142875 h 383"/>
                  <a:gd name="T36" fmla="*/ 1306512 w 905"/>
                  <a:gd name="T37" fmla="*/ 112713 h 383"/>
                  <a:gd name="T38" fmla="*/ 1354137 w 905"/>
                  <a:gd name="T39" fmla="*/ 82550 h 383"/>
                  <a:gd name="T40" fmla="*/ 1419225 w 905"/>
                  <a:gd name="T41" fmla="*/ 77788 h 383"/>
                  <a:gd name="T42" fmla="*/ 1406525 w 905"/>
                  <a:gd name="T43" fmla="*/ 125413 h 383"/>
                  <a:gd name="T44" fmla="*/ 1365250 w 905"/>
                  <a:gd name="T45" fmla="*/ 136525 h 383"/>
                  <a:gd name="T46" fmla="*/ 1335087 w 905"/>
                  <a:gd name="T47" fmla="*/ 179388 h 383"/>
                  <a:gd name="T48" fmla="*/ 1335087 w 905"/>
                  <a:gd name="T49" fmla="*/ 196850 h 383"/>
                  <a:gd name="T50" fmla="*/ 1270000 w 905"/>
                  <a:gd name="T51" fmla="*/ 214313 h 383"/>
                  <a:gd name="T52" fmla="*/ 1246187 w 905"/>
                  <a:gd name="T53" fmla="*/ 250825 h 383"/>
                  <a:gd name="T54" fmla="*/ 1228725 w 905"/>
                  <a:gd name="T55" fmla="*/ 250825 h 383"/>
                  <a:gd name="T56" fmla="*/ 1209675 w 905"/>
                  <a:gd name="T57" fmla="*/ 304800 h 383"/>
                  <a:gd name="T58" fmla="*/ 1216025 w 905"/>
                  <a:gd name="T59" fmla="*/ 268288 h 383"/>
                  <a:gd name="T60" fmla="*/ 1198562 w 905"/>
                  <a:gd name="T61" fmla="*/ 250825 h 383"/>
                  <a:gd name="T62" fmla="*/ 1185862 w 905"/>
                  <a:gd name="T63" fmla="*/ 274638 h 383"/>
                  <a:gd name="T64" fmla="*/ 1185862 w 905"/>
                  <a:gd name="T65" fmla="*/ 279400 h 383"/>
                  <a:gd name="T66" fmla="*/ 1181100 w 905"/>
                  <a:gd name="T67" fmla="*/ 304800 h 383"/>
                  <a:gd name="T68" fmla="*/ 1216025 w 905"/>
                  <a:gd name="T69" fmla="*/ 315913 h 383"/>
                  <a:gd name="T70" fmla="*/ 1198562 w 905"/>
                  <a:gd name="T71" fmla="*/ 339725 h 383"/>
                  <a:gd name="T72" fmla="*/ 1198562 w 905"/>
                  <a:gd name="T73" fmla="*/ 352425 h 383"/>
                  <a:gd name="T74" fmla="*/ 1204912 w 905"/>
                  <a:gd name="T75" fmla="*/ 363538 h 383"/>
                  <a:gd name="T76" fmla="*/ 1144587 w 905"/>
                  <a:gd name="T77" fmla="*/ 393700 h 383"/>
                  <a:gd name="T78" fmla="*/ 1103312 w 905"/>
                  <a:gd name="T79" fmla="*/ 428625 h 383"/>
                  <a:gd name="T80" fmla="*/ 1079500 w 905"/>
                  <a:gd name="T81" fmla="*/ 458788 h 383"/>
                  <a:gd name="T82" fmla="*/ 1096962 w 905"/>
                  <a:gd name="T83" fmla="*/ 530225 h 383"/>
                  <a:gd name="T84" fmla="*/ 1114425 w 905"/>
                  <a:gd name="T85" fmla="*/ 560388 h 383"/>
                  <a:gd name="T86" fmla="*/ 1079500 w 905"/>
                  <a:gd name="T87" fmla="*/ 590550 h 383"/>
                  <a:gd name="T88" fmla="*/ 1055687 w 905"/>
                  <a:gd name="T89" fmla="*/ 542925 h 383"/>
                  <a:gd name="T90" fmla="*/ 1031875 w 905"/>
                  <a:gd name="T91" fmla="*/ 495300 h 383"/>
                  <a:gd name="T92" fmla="*/ 977900 w 905"/>
                  <a:gd name="T93" fmla="*/ 495300 h 383"/>
                  <a:gd name="T94" fmla="*/ 960437 w 905"/>
                  <a:gd name="T95" fmla="*/ 471488 h 383"/>
                  <a:gd name="T96" fmla="*/ 917575 w 905"/>
                  <a:gd name="T97" fmla="*/ 477838 h 383"/>
                  <a:gd name="T98" fmla="*/ 858837 w 905"/>
                  <a:gd name="T99" fmla="*/ 482600 h 383"/>
                  <a:gd name="T100" fmla="*/ 876300 w 905"/>
                  <a:gd name="T101" fmla="*/ 506413 h 383"/>
                  <a:gd name="T102" fmla="*/ 828675 w 905"/>
                  <a:gd name="T103" fmla="*/ 495300 h 383"/>
                  <a:gd name="T104" fmla="*/ 768350 w 905"/>
                  <a:gd name="T105" fmla="*/ 488950 h 383"/>
                  <a:gd name="T106" fmla="*/ 715962 w 905"/>
                  <a:gd name="T107" fmla="*/ 519113 h 383"/>
                  <a:gd name="T108" fmla="*/ 685800 w 905"/>
                  <a:gd name="T109" fmla="*/ 530225 h 383"/>
                  <a:gd name="T110" fmla="*/ 673100 w 905"/>
                  <a:gd name="T111" fmla="*/ 566738 h 383"/>
                  <a:gd name="T112" fmla="*/ 638175 w 905"/>
                  <a:gd name="T113" fmla="*/ 573088 h 383"/>
                  <a:gd name="T114" fmla="*/ 595312 w 905"/>
                  <a:gd name="T115" fmla="*/ 501650 h 383"/>
                  <a:gd name="T116" fmla="*/ 523875 w 905"/>
                  <a:gd name="T117" fmla="*/ 506413 h 383"/>
                  <a:gd name="T118" fmla="*/ 476250 w 905"/>
                  <a:gd name="T119" fmla="*/ 458788 h 38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905" h="383">
                    <a:moveTo>
                      <a:pt x="15" y="165"/>
                    </a:moveTo>
                    <a:lnTo>
                      <a:pt x="15" y="161"/>
                    </a:lnTo>
                    <a:lnTo>
                      <a:pt x="11" y="158"/>
                    </a:lnTo>
                    <a:lnTo>
                      <a:pt x="15" y="158"/>
                    </a:lnTo>
                    <a:lnTo>
                      <a:pt x="15" y="154"/>
                    </a:lnTo>
                    <a:lnTo>
                      <a:pt x="11" y="150"/>
                    </a:lnTo>
                    <a:lnTo>
                      <a:pt x="7" y="146"/>
                    </a:lnTo>
                    <a:lnTo>
                      <a:pt x="3" y="146"/>
                    </a:lnTo>
                    <a:lnTo>
                      <a:pt x="3" y="143"/>
                    </a:lnTo>
                    <a:lnTo>
                      <a:pt x="3" y="139"/>
                    </a:lnTo>
                    <a:lnTo>
                      <a:pt x="7" y="135"/>
                    </a:lnTo>
                    <a:lnTo>
                      <a:pt x="7" y="131"/>
                    </a:lnTo>
                    <a:lnTo>
                      <a:pt x="7" y="128"/>
                    </a:lnTo>
                    <a:lnTo>
                      <a:pt x="7" y="124"/>
                    </a:lnTo>
                    <a:lnTo>
                      <a:pt x="7" y="120"/>
                    </a:lnTo>
                    <a:lnTo>
                      <a:pt x="7" y="116"/>
                    </a:lnTo>
                    <a:lnTo>
                      <a:pt x="3" y="116"/>
                    </a:lnTo>
                    <a:lnTo>
                      <a:pt x="3" y="113"/>
                    </a:lnTo>
                    <a:lnTo>
                      <a:pt x="3" y="109"/>
                    </a:lnTo>
                    <a:lnTo>
                      <a:pt x="3" y="105"/>
                    </a:lnTo>
                    <a:lnTo>
                      <a:pt x="0" y="105"/>
                    </a:lnTo>
                    <a:lnTo>
                      <a:pt x="0" y="101"/>
                    </a:lnTo>
                    <a:lnTo>
                      <a:pt x="3" y="101"/>
                    </a:lnTo>
                    <a:lnTo>
                      <a:pt x="3" y="98"/>
                    </a:lnTo>
                    <a:lnTo>
                      <a:pt x="3" y="94"/>
                    </a:lnTo>
                    <a:lnTo>
                      <a:pt x="7" y="94"/>
                    </a:lnTo>
                    <a:lnTo>
                      <a:pt x="3" y="94"/>
                    </a:lnTo>
                    <a:lnTo>
                      <a:pt x="7" y="94"/>
                    </a:lnTo>
                    <a:lnTo>
                      <a:pt x="7" y="90"/>
                    </a:lnTo>
                    <a:lnTo>
                      <a:pt x="7" y="86"/>
                    </a:lnTo>
                    <a:lnTo>
                      <a:pt x="7" y="83"/>
                    </a:lnTo>
                    <a:lnTo>
                      <a:pt x="7" y="79"/>
                    </a:lnTo>
                    <a:lnTo>
                      <a:pt x="7" y="75"/>
                    </a:lnTo>
                    <a:lnTo>
                      <a:pt x="7" y="71"/>
                    </a:lnTo>
                    <a:lnTo>
                      <a:pt x="11" y="71"/>
                    </a:lnTo>
                    <a:lnTo>
                      <a:pt x="11" y="67"/>
                    </a:lnTo>
                    <a:lnTo>
                      <a:pt x="11" y="64"/>
                    </a:lnTo>
                    <a:lnTo>
                      <a:pt x="11" y="60"/>
                    </a:lnTo>
                    <a:lnTo>
                      <a:pt x="11" y="56"/>
                    </a:lnTo>
                    <a:lnTo>
                      <a:pt x="11" y="52"/>
                    </a:lnTo>
                    <a:lnTo>
                      <a:pt x="15" y="52"/>
                    </a:lnTo>
                    <a:lnTo>
                      <a:pt x="18" y="49"/>
                    </a:lnTo>
                    <a:lnTo>
                      <a:pt x="18" y="52"/>
                    </a:lnTo>
                    <a:lnTo>
                      <a:pt x="22" y="52"/>
                    </a:lnTo>
                    <a:lnTo>
                      <a:pt x="18" y="49"/>
                    </a:lnTo>
                    <a:lnTo>
                      <a:pt x="15" y="49"/>
                    </a:lnTo>
                    <a:lnTo>
                      <a:pt x="11" y="49"/>
                    </a:lnTo>
                    <a:lnTo>
                      <a:pt x="7" y="49"/>
                    </a:lnTo>
                    <a:lnTo>
                      <a:pt x="7" y="45"/>
                    </a:lnTo>
                    <a:lnTo>
                      <a:pt x="11" y="45"/>
                    </a:lnTo>
                    <a:lnTo>
                      <a:pt x="11" y="49"/>
                    </a:lnTo>
                    <a:lnTo>
                      <a:pt x="11" y="45"/>
                    </a:lnTo>
                    <a:lnTo>
                      <a:pt x="11" y="41"/>
                    </a:lnTo>
                    <a:lnTo>
                      <a:pt x="15" y="45"/>
                    </a:lnTo>
                    <a:lnTo>
                      <a:pt x="11" y="41"/>
                    </a:lnTo>
                    <a:lnTo>
                      <a:pt x="7" y="41"/>
                    </a:lnTo>
                    <a:lnTo>
                      <a:pt x="11" y="41"/>
                    </a:lnTo>
                    <a:lnTo>
                      <a:pt x="11" y="37"/>
                    </a:lnTo>
                    <a:lnTo>
                      <a:pt x="7" y="37"/>
                    </a:lnTo>
                    <a:lnTo>
                      <a:pt x="7" y="34"/>
                    </a:lnTo>
                    <a:lnTo>
                      <a:pt x="3" y="34"/>
                    </a:lnTo>
                    <a:lnTo>
                      <a:pt x="3" y="30"/>
                    </a:lnTo>
                    <a:lnTo>
                      <a:pt x="3" y="26"/>
                    </a:lnTo>
                    <a:lnTo>
                      <a:pt x="0" y="26"/>
                    </a:lnTo>
                    <a:lnTo>
                      <a:pt x="0" y="22"/>
                    </a:lnTo>
                    <a:lnTo>
                      <a:pt x="0" y="19"/>
                    </a:lnTo>
                    <a:lnTo>
                      <a:pt x="0" y="15"/>
                    </a:lnTo>
                    <a:lnTo>
                      <a:pt x="3" y="19"/>
                    </a:lnTo>
                    <a:lnTo>
                      <a:pt x="7" y="19"/>
                    </a:lnTo>
                    <a:lnTo>
                      <a:pt x="11" y="19"/>
                    </a:lnTo>
                    <a:lnTo>
                      <a:pt x="15" y="19"/>
                    </a:lnTo>
                    <a:lnTo>
                      <a:pt x="18" y="19"/>
                    </a:lnTo>
                    <a:lnTo>
                      <a:pt x="22" y="19"/>
                    </a:lnTo>
                    <a:lnTo>
                      <a:pt x="26" y="22"/>
                    </a:lnTo>
                    <a:lnTo>
                      <a:pt x="26" y="19"/>
                    </a:lnTo>
                    <a:lnTo>
                      <a:pt x="30" y="19"/>
                    </a:lnTo>
                    <a:lnTo>
                      <a:pt x="30" y="22"/>
                    </a:lnTo>
                    <a:lnTo>
                      <a:pt x="30" y="26"/>
                    </a:lnTo>
                    <a:lnTo>
                      <a:pt x="26" y="26"/>
                    </a:lnTo>
                    <a:lnTo>
                      <a:pt x="26" y="30"/>
                    </a:lnTo>
                    <a:lnTo>
                      <a:pt x="22" y="30"/>
                    </a:lnTo>
                    <a:lnTo>
                      <a:pt x="22" y="34"/>
                    </a:lnTo>
                    <a:lnTo>
                      <a:pt x="26" y="34"/>
                    </a:lnTo>
                    <a:lnTo>
                      <a:pt x="26" y="30"/>
                    </a:lnTo>
                    <a:lnTo>
                      <a:pt x="26" y="34"/>
                    </a:lnTo>
                    <a:lnTo>
                      <a:pt x="22" y="34"/>
                    </a:lnTo>
                    <a:lnTo>
                      <a:pt x="22" y="30"/>
                    </a:lnTo>
                    <a:lnTo>
                      <a:pt x="26" y="30"/>
                    </a:lnTo>
                    <a:lnTo>
                      <a:pt x="30" y="26"/>
                    </a:lnTo>
                    <a:lnTo>
                      <a:pt x="33" y="22"/>
                    </a:lnTo>
                    <a:lnTo>
                      <a:pt x="33" y="26"/>
                    </a:lnTo>
                    <a:lnTo>
                      <a:pt x="33" y="30"/>
                    </a:lnTo>
                    <a:lnTo>
                      <a:pt x="30" y="30"/>
                    </a:lnTo>
                    <a:lnTo>
                      <a:pt x="30" y="26"/>
                    </a:lnTo>
                    <a:lnTo>
                      <a:pt x="30" y="30"/>
                    </a:lnTo>
                    <a:lnTo>
                      <a:pt x="33" y="30"/>
                    </a:lnTo>
                    <a:lnTo>
                      <a:pt x="33" y="34"/>
                    </a:lnTo>
                    <a:lnTo>
                      <a:pt x="30" y="34"/>
                    </a:lnTo>
                    <a:lnTo>
                      <a:pt x="30" y="30"/>
                    </a:lnTo>
                    <a:lnTo>
                      <a:pt x="30" y="34"/>
                    </a:lnTo>
                    <a:lnTo>
                      <a:pt x="26" y="34"/>
                    </a:lnTo>
                    <a:lnTo>
                      <a:pt x="26" y="37"/>
                    </a:lnTo>
                    <a:lnTo>
                      <a:pt x="26" y="34"/>
                    </a:lnTo>
                    <a:lnTo>
                      <a:pt x="30" y="34"/>
                    </a:lnTo>
                    <a:lnTo>
                      <a:pt x="30" y="37"/>
                    </a:lnTo>
                    <a:lnTo>
                      <a:pt x="30" y="34"/>
                    </a:lnTo>
                    <a:lnTo>
                      <a:pt x="33" y="34"/>
                    </a:lnTo>
                    <a:lnTo>
                      <a:pt x="37" y="34"/>
                    </a:lnTo>
                    <a:lnTo>
                      <a:pt x="37" y="30"/>
                    </a:lnTo>
                    <a:lnTo>
                      <a:pt x="33" y="30"/>
                    </a:lnTo>
                    <a:lnTo>
                      <a:pt x="33" y="26"/>
                    </a:lnTo>
                    <a:lnTo>
                      <a:pt x="37" y="22"/>
                    </a:lnTo>
                    <a:lnTo>
                      <a:pt x="33" y="19"/>
                    </a:lnTo>
                    <a:lnTo>
                      <a:pt x="33" y="22"/>
                    </a:lnTo>
                    <a:lnTo>
                      <a:pt x="33" y="19"/>
                    </a:lnTo>
                    <a:lnTo>
                      <a:pt x="33" y="15"/>
                    </a:lnTo>
                    <a:lnTo>
                      <a:pt x="30" y="15"/>
                    </a:lnTo>
                    <a:lnTo>
                      <a:pt x="33" y="15"/>
                    </a:lnTo>
                    <a:lnTo>
                      <a:pt x="33" y="11"/>
                    </a:lnTo>
                    <a:lnTo>
                      <a:pt x="30" y="11"/>
                    </a:lnTo>
                    <a:lnTo>
                      <a:pt x="30" y="7"/>
                    </a:lnTo>
                    <a:lnTo>
                      <a:pt x="33" y="7"/>
                    </a:lnTo>
                    <a:lnTo>
                      <a:pt x="37" y="7"/>
                    </a:lnTo>
                    <a:lnTo>
                      <a:pt x="41" y="7"/>
                    </a:lnTo>
                    <a:lnTo>
                      <a:pt x="56" y="7"/>
                    </a:lnTo>
                    <a:lnTo>
                      <a:pt x="64" y="7"/>
                    </a:lnTo>
                    <a:lnTo>
                      <a:pt x="71" y="7"/>
                    </a:lnTo>
                    <a:lnTo>
                      <a:pt x="75" y="7"/>
                    </a:lnTo>
                    <a:lnTo>
                      <a:pt x="82" y="7"/>
                    </a:lnTo>
                    <a:lnTo>
                      <a:pt x="86" y="7"/>
                    </a:lnTo>
                    <a:lnTo>
                      <a:pt x="90" y="7"/>
                    </a:lnTo>
                    <a:lnTo>
                      <a:pt x="94" y="7"/>
                    </a:lnTo>
                    <a:lnTo>
                      <a:pt x="97" y="7"/>
                    </a:lnTo>
                    <a:lnTo>
                      <a:pt x="101" y="7"/>
                    </a:lnTo>
                    <a:lnTo>
                      <a:pt x="105" y="7"/>
                    </a:lnTo>
                    <a:lnTo>
                      <a:pt x="112" y="7"/>
                    </a:lnTo>
                    <a:lnTo>
                      <a:pt x="116" y="7"/>
                    </a:lnTo>
                    <a:lnTo>
                      <a:pt x="120" y="7"/>
                    </a:lnTo>
                    <a:lnTo>
                      <a:pt x="135" y="7"/>
                    </a:lnTo>
                    <a:lnTo>
                      <a:pt x="139" y="7"/>
                    </a:lnTo>
                    <a:lnTo>
                      <a:pt x="142" y="7"/>
                    </a:lnTo>
                    <a:lnTo>
                      <a:pt x="146" y="7"/>
                    </a:lnTo>
                    <a:lnTo>
                      <a:pt x="150" y="7"/>
                    </a:lnTo>
                    <a:lnTo>
                      <a:pt x="154" y="7"/>
                    </a:lnTo>
                    <a:lnTo>
                      <a:pt x="157" y="7"/>
                    </a:lnTo>
                    <a:lnTo>
                      <a:pt x="161" y="7"/>
                    </a:lnTo>
                    <a:lnTo>
                      <a:pt x="165" y="7"/>
                    </a:lnTo>
                    <a:lnTo>
                      <a:pt x="173" y="7"/>
                    </a:lnTo>
                    <a:lnTo>
                      <a:pt x="176" y="7"/>
                    </a:lnTo>
                    <a:lnTo>
                      <a:pt x="180" y="7"/>
                    </a:lnTo>
                    <a:lnTo>
                      <a:pt x="184" y="7"/>
                    </a:lnTo>
                    <a:lnTo>
                      <a:pt x="188" y="7"/>
                    </a:lnTo>
                    <a:lnTo>
                      <a:pt x="191" y="7"/>
                    </a:lnTo>
                    <a:lnTo>
                      <a:pt x="195" y="7"/>
                    </a:lnTo>
                    <a:lnTo>
                      <a:pt x="199" y="7"/>
                    </a:lnTo>
                    <a:lnTo>
                      <a:pt x="203" y="7"/>
                    </a:lnTo>
                    <a:lnTo>
                      <a:pt x="206" y="7"/>
                    </a:lnTo>
                    <a:lnTo>
                      <a:pt x="218" y="7"/>
                    </a:lnTo>
                    <a:lnTo>
                      <a:pt x="221" y="7"/>
                    </a:lnTo>
                    <a:lnTo>
                      <a:pt x="225" y="7"/>
                    </a:lnTo>
                    <a:lnTo>
                      <a:pt x="229" y="7"/>
                    </a:lnTo>
                    <a:lnTo>
                      <a:pt x="233" y="7"/>
                    </a:lnTo>
                    <a:lnTo>
                      <a:pt x="236" y="7"/>
                    </a:lnTo>
                    <a:lnTo>
                      <a:pt x="240" y="7"/>
                    </a:lnTo>
                    <a:lnTo>
                      <a:pt x="248" y="7"/>
                    </a:lnTo>
                    <a:lnTo>
                      <a:pt x="251" y="7"/>
                    </a:lnTo>
                    <a:lnTo>
                      <a:pt x="255" y="7"/>
                    </a:lnTo>
                    <a:lnTo>
                      <a:pt x="259" y="7"/>
                    </a:lnTo>
                    <a:lnTo>
                      <a:pt x="263" y="7"/>
                    </a:lnTo>
                    <a:lnTo>
                      <a:pt x="266" y="7"/>
                    </a:lnTo>
                    <a:lnTo>
                      <a:pt x="270" y="7"/>
                    </a:lnTo>
                    <a:lnTo>
                      <a:pt x="281" y="7"/>
                    </a:lnTo>
                    <a:lnTo>
                      <a:pt x="285" y="7"/>
                    </a:lnTo>
                    <a:lnTo>
                      <a:pt x="289" y="7"/>
                    </a:lnTo>
                    <a:lnTo>
                      <a:pt x="293" y="7"/>
                    </a:lnTo>
                    <a:lnTo>
                      <a:pt x="297" y="7"/>
                    </a:lnTo>
                    <a:lnTo>
                      <a:pt x="304" y="7"/>
                    </a:lnTo>
                    <a:lnTo>
                      <a:pt x="308" y="7"/>
                    </a:lnTo>
                    <a:lnTo>
                      <a:pt x="312" y="7"/>
                    </a:lnTo>
                    <a:lnTo>
                      <a:pt x="319" y="7"/>
                    </a:lnTo>
                    <a:lnTo>
                      <a:pt x="323" y="7"/>
                    </a:lnTo>
                    <a:lnTo>
                      <a:pt x="327" y="7"/>
                    </a:lnTo>
                    <a:lnTo>
                      <a:pt x="330" y="7"/>
                    </a:lnTo>
                    <a:lnTo>
                      <a:pt x="334" y="7"/>
                    </a:lnTo>
                    <a:lnTo>
                      <a:pt x="338" y="7"/>
                    </a:lnTo>
                    <a:lnTo>
                      <a:pt x="342" y="7"/>
                    </a:lnTo>
                    <a:lnTo>
                      <a:pt x="345" y="7"/>
                    </a:lnTo>
                    <a:lnTo>
                      <a:pt x="349" y="7"/>
                    </a:lnTo>
                    <a:lnTo>
                      <a:pt x="353" y="7"/>
                    </a:lnTo>
                    <a:lnTo>
                      <a:pt x="364" y="7"/>
                    </a:lnTo>
                    <a:lnTo>
                      <a:pt x="368" y="7"/>
                    </a:lnTo>
                    <a:lnTo>
                      <a:pt x="372" y="7"/>
                    </a:lnTo>
                    <a:lnTo>
                      <a:pt x="379" y="7"/>
                    </a:lnTo>
                    <a:lnTo>
                      <a:pt x="387" y="7"/>
                    </a:lnTo>
                    <a:lnTo>
                      <a:pt x="390" y="7"/>
                    </a:lnTo>
                    <a:lnTo>
                      <a:pt x="398" y="7"/>
                    </a:lnTo>
                    <a:lnTo>
                      <a:pt x="405" y="7"/>
                    </a:lnTo>
                    <a:lnTo>
                      <a:pt x="409" y="7"/>
                    </a:lnTo>
                    <a:lnTo>
                      <a:pt x="413" y="7"/>
                    </a:lnTo>
                    <a:lnTo>
                      <a:pt x="421" y="7"/>
                    </a:lnTo>
                    <a:lnTo>
                      <a:pt x="424" y="7"/>
                    </a:lnTo>
                    <a:lnTo>
                      <a:pt x="428" y="7"/>
                    </a:lnTo>
                    <a:lnTo>
                      <a:pt x="432" y="7"/>
                    </a:lnTo>
                    <a:lnTo>
                      <a:pt x="462" y="7"/>
                    </a:lnTo>
                    <a:lnTo>
                      <a:pt x="462" y="4"/>
                    </a:lnTo>
                    <a:lnTo>
                      <a:pt x="462" y="0"/>
                    </a:lnTo>
                    <a:lnTo>
                      <a:pt x="466" y="0"/>
                    </a:lnTo>
                    <a:lnTo>
                      <a:pt x="469" y="4"/>
                    </a:lnTo>
                    <a:lnTo>
                      <a:pt x="469" y="7"/>
                    </a:lnTo>
                    <a:lnTo>
                      <a:pt x="469" y="11"/>
                    </a:lnTo>
                    <a:lnTo>
                      <a:pt x="473" y="11"/>
                    </a:lnTo>
                    <a:lnTo>
                      <a:pt x="477" y="11"/>
                    </a:lnTo>
                    <a:lnTo>
                      <a:pt x="481" y="11"/>
                    </a:lnTo>
                    <a:lnTo>
                      <a:pt x="484" y="11"/>
                    </a:lnTo>
                    <a:lnTo>
                      <a:pt x="484" y="15"/>
                    </a:lnTo>
                    <a:lnTo>
                      <a:pt x="488" y="15"/>
                    </a:lnTo>
                    <a:lnTo>
                      <a:pt x="492" y="11"/>
                    </a:lnTo>
                    <a:lnTo>
                      <a:pt x="499" y="11"/>
                    </a:lnTo>
                    <a:lnTo>
                      <a:pt x="503" y="15"/>
                    </a:lnTo>
                    <a:lnTo>
                      <a:pt x="507" y="15"/>
                    </a:lnTo>
                    <a:lnTo>
                      <a:pt x="507" y="19"/>
                    </a:lnTo>
                    <a:lnTo>
                      <a:pt x="511" y="19"/>
                    </a:lnTo>
                    <a:lnTo>
                      <a:pt x="514" y="19"/>
                    </a:lnTo>
                    <a:lnTo>
                      <a:pt x="518" y="19"/>
                    </a:lnTo>
                    <a:lnTo>
                      <a:pt x="518" y="22"/>
                    </a:lnTo>
                    <a:lnTo>
                      <a:pt x="522" y="22"/>
                    </a:lnTo>
                    <a:lnTo>
                      <a:pt x="526" y="22"/>
                    </a:lnTo>
                    <a:lnTo>
                      <a:pt x="526" y="19"/>
                    </a:lnTo>
                    <a:lnTo>
                      <a:pt x="529" y="19"/>
                    </a:lnTo>
                    <a:lnTo>
                      <a:pt x="533" y="22"/>
                    </a:lnTo>
                    <a:lnTo>
                      <a:pt x="541" y="22"/>
                    </a:lnTo>
                    <a:lnTo>
                      <a:pt x="545" y="22"/>
                    </a:lnTo>
                    <a:lnTo>
                      <a:pt x="548" y="22"/>
                    </a:lnTo>
                    <a:lnTo>
                      <a:pt x="552" y="22"/>
                    </a:lnTo>
                    <a:lnTo>
                      <a:pt x="556" y="22"/>
                    </a:lnTo>
                    <a:lnTo>
                      <a:pt x="560" y="19"/>
                    </a:lnTo>
                    <a:lnTo>
                      <a:pt x="563" y="19"/>
                    </a:lnTo>
                    <a:lnTo>
                      <a:pt x="567" y="19"/>
                    </a:lnTo>
                    <a:lnTo>
                      <a:pt x="571" y="19"/>
                    </a:lnTo>
                    <a:lnTo>
                      <a:pt x="586" y="22"/>
                    </a:lnTo>
                    <a:lnTo>
                      <a:pt x="590" y="26"/>
                    </a:lnTo>
                    <a:lnTo>
                      <a:pt x="593" y="26"/>
                    </a:lnTo>
                    <a:lnTo>
                      <a:pt x="597" y="30"/>
                    </a:lnTo>
                    <a:lnTo>
                      <a:pt x="601" y="30"/>
                    </a:lnTo>
                    <a:lnTo>
                      <a:pt x="605" y="34"/>
                    </a:lnTo>
                    <a:lnTo>
                      <a:pt x="608" y="34"/>
                    </a:lnTo>
                    <a:lnTo>
                      <a:pt x="612" y="34"/>
                    </a:lnTo>
                    <a:lnTo>
                      <a:pt x="616" y="37"/>
                    </a:lnTo>
                    <a:lnTo>
                      <a:pt x="623" y="41"/>
                    </a:lnTo>
                    <a:lnTo>
                      <a:pt x="627" y="41"/>
                    </a:lnTo>
                    <a:lnTo>
                      <a:pt x="627" y="45"/>
                    </a:lnTo>
                    <a:lnTo>
                      <a:pt x="631" y="45"/>
                    </a:lnTo>
                    <a:lnTo>
                      <a:pt x="635" y="45"/>
                    </a:lnTo>
                    <a:lnTo>
                      <a:pt x="638" y="45"/>
                    </a:lnTo>
                    <a:lnTo>
                      <a:pt x="635" y="45"/>
                    </a:lnTo>
                    <a:lnTo>
                      <a:pt x="635" y="49"/>
                    </a:lnTo>
                    <a:lnTo>
                      <a:pt x="638" y="49"/>
                    </a:lnTo>
                    <a:lnTo>
                      <a:pt x="638" y="52"/>
                    </a:lnTo>
                    <a:lnTo>
                      <a:pt x="642" y="52"/>
                    </a:lnTo>
                    <a:lnTo>
                      <a:pt x="646" y="52"/>
                    </a:lnTo>
                    <a:lnTo>
                      <a:pt x="646" y="56"/>
                    </a:lnTo>
                    <a:lnTo>
                      <a:pt x="650" y="60"/>
                    </a:lnTo>
                    <a:lnTo>
                      <a:pt x="654" y="60"/>
                    </a:lnTo>
                    <a:lnTo>
                      <a:pt x="661" y="64"/>
                    </a:lnTo>
                    <a:lnTo>
                      <a:pt x="665" y="71"/>
                    </a:lnTo>
                    <a:lnTo>
                      <a:pt x="665" y="79"/>
                    </a:lnTo>
                    <a:lnTo>
                      <a:pt x="665" y="86"/>
                    </a:lnTo>
                    <a:lnTo>
                      <a:pt x="669" y="94"/>
                    </a:lnTo>
                    <a:lnTo>
                      <a:pt x="665" y="94"/>
                    </a:lnTo>
                    <a:lnTo>
                      <a:pt x="665" y="98"/>
                    </a:lnTo>
                    <a:lnTo>
                      <a:pt x="665" y="101"/>
                    </a:lnTo>
                    <a:lnTo>
                      <a:pt x="661" y="101"/>
                    </a:lnTo>
                    <a:lnTo>
                      <a:pt x="661" y="105"/>
                    </a:lnTo>
                    <a:lnTo>
                      <a:pt x="661" y="109"/>
                    </a:lnTo>
                    <a:lnTo>
                      <a:pt x="657" y="109"/>
                    </a:lnTo>
                    <a:lnTo>
                      <a:pt x="654" y="113"/>
                    </a:lnTo>
                    <a:lnTo>
                      <a:pt x="650" y="116"/>
                    </a:lnTo>
                    <a:lnTo>
                      <a:pt x="654" y="116"/>
                    </a:lnTo>
                    <a:lnTo>
                      <a:pt x="654" y="120"/>
                    </a:lnTo>
                    <a:lnTo>
                      <a:pt x="657" y="120"/>
                    </a:lnTo>
                    <a:lnTo>
                      <a:pt x="661" y="120"/>
                    </a:lnTo>
                    <a:lnTo>
                      <a:pt x="665" y="124"/>
                    </a:lnTo>
                    <a:lnTo>
                      <a:pt x="665" y="120"/>
                    </a:lnTo>
                    <a:lnTo>
                      <a:pt x="672" y="116"/>
                    </a:lnTo>
                    <a:lnTo>
                      <a:pt x="676" y="116"/>
                    </a:lnTo>
                    <a:lnTo>
                      <a:pt x="680" y="116"/>
                    </a:lnTo>
                    <a:lnTo>
                      <a:pt x="684" y="113"/>
                    </a:lnTo>
                    <a:lnTo>
                      <a:pt x="687" y="113"/>
                    </a:lnTo>
                    <a:lnTo>
                      <a:pt x="695" y="113"/>
                    </a:lnTo>
                    <a:lnTo>
                      <a:pt x="699" y="109"/>
                    </a:lnTo>
                    <a:lnTo>
                      <a:pt x="706" y="109"/>
                    </a:lnTo>
                    <a:lnTo>
                      <a:pt x="710" y="109"/>
                    </a:lnTo>
                    <a:lnTo>
                      <a:pt x="714" y="105"/>
                    </a:lnTo>
                    <a:lnTo>
                      <a:pt x="717" y="105"/>
                    </a:lnTo>
                    <a:lnTo>
                      <a:pt x="717" y="101"/>
                    </a:lnTo>
                    <a:lnTo>
                      <a:pt x="717" y="98"/>
                    </a:lnTo>
                    <a:lnTo>
                      <a:pt x="714" y="94"/>
                    </a:lnTo>
                    <a:lnTo>
                      <a:pt x="717" y="94"/>
                    </a:lnTo>
                    <a:lnTo>
                      <a:pt x="721" y="90"/>
                    </a:lnTo>
                    <a:lnTo>
                      <a:pt x="725" y="90"/>
                    </a:lnTo>
                    <a:lnTo>
                      <a:pt x="736" y="90"/>
                    </a:lnTo>
                    <a:lnTo>
                      <a:pt x="740" y="90"/>
                    </a:lnTo>
                    <a:lnTo>
                      <a:pt x="744" y="90"/>
                    </a:lnTo>
                    <a:lnTo>
                      <a:pt x="747" y="90"/>
                    </a:lnTo>
                    <a:lnTo>
                      <a:pt x="751" y="90"/>
                    </a:lnTo>
                    <a:lnTo>
                      <a:pt x="755" y="90"/>
                    </a:lnTo>
                    <a:lnTo>
                      <a:pt x="755" y="86"/>
                    </a:lnTo>
                    <a:lnTo>
                      <a:pt x="759" y="83"/>
                    </a:lnTo>
                    <a:lnTo>
                      <a:pt x="762" y="79"/>
                    </a:lnTo>
                    <a:lnTo>
                      <a:pt x="766" y="79"/>
                    </a:lnTo>
                    <a:lnTo>
                      <a:pt x="770" y="75"/>
                    </a:lnTo>
                    <a:lnTo>
                      <a:pt x="774" y="71"/>
                    </a:lnTo>
                    <a:lnTo>
                      <a:pt x="778" y="71"/>
                    </a:lnTo>
                    <a:lnTo>
                      <a:pt x="781" y="71"/>
                    </a:lnTo>
                    <a:lnTo>
                      <a:pt x="785" y="71"/>
                    </a:lnTo>
                    <a:lnTo>
                      <a:pt x="793" y="71"/>
                    </a:lnTo>
                    <a:lnTo>
                      <a:pt x="796" y="71"/>
                    </a:lnTo>
                    <a:lnTo>
                      <a:pt x="800" y="71"/>
                    </a:lnTo>
                    <a:lnTo>
                      <a:pt x="808" y="71"/>
                    </a:lnTo>
                    <a:lnTo>
                      <a:pt x="811" y="71"/>
                    </a:lnTo>
                    <a:lnTo>
                      <a:pt x="815" y="71"/>
                    </a:lnTo>
                    <a:lnTo>
                      <a:pt x="819" y="71"/>
                    </a:lnTo>
                    <a:lnTo>
                      <a:pt x="823" y="71"/>
                    </a:lnTo>
                    <a:lnTo>
                      <a:pt x="826" y="71"/>
                    </a:lnTo>
                    <a:lnTo>
                      <a:pt x="830" y="71"/>
                    </a:lnTo>
                    <a:lnTo>
                      <a:pt x="834" y="71"/>
                    </a:lnTo>
                    <a:lnTo>
                      <a:pt x="834" y="67"/>
                    </a:lnTo>
                    <a:lnTo>
                      <a:pt x="838" y="67"/>
                    </a:lnTo>
                    <a:lnTo>
                      <a:pt x="838" y="64"/>
                    </a:lnTo>
                    <a:lnTo>
                      <a:pt x="841" y="64"/>
                    </a:lnTo>
                    <a:lnTo>
                      <a:pt x="841" y="67"/>
                    </a:lnTo>
                    <a:lnTo>
                      <a:pt x="841" y="64"/>
                    </a:lnTo>
                    <a:lnTo>
                      <a:pt x="845" y="67"/>
                    </a:lnTo>
                    <a:lnTo>
                      <a:pt x="849" y="64"/>
                    </a:lnTo>
                    <a:lnTo>
                      <a:pt x="849" y="60"/>
                    </a:lnTo>
                    <a:lnTo>
                      <a:pt x="853" y="60"/>
                    </a:lnTo>
                    <a:lnTo>
                      <a:pt x="853" y="56"/>
                    </a:lnTo>
                    <a:lnTo>
                      <a:pt x="856" y="56"/>
                    </a:lnTo>
                    <a:lnTo>
                      <a:pt x="853" y="56"/>
                    </a:lnTo>
                    <a:lnTo>
                      <a:pt x="853" y="52"/>
                    </a:lnTo>
                    <a:lnTo>
                      <a:pt x="856" y="49"/>
                    </a:lnTo>
                    <a:lnTo>
                      <a:pt x="856" y="45"/>
                    </a:lnTo>
                    <a:lnTo>
                      <a:pt x="860" y="41"/>
                    </a:lnTo>
                    <a:lnTo>
                      <a:pt x="864" y="37"/>
                    </a:lnTo>
                    <a:lnTo>
                      <a:pt x="868" y="34"/>
                    </a:lnTo>
                    <a:lnTo>
                      <a:pt x="871" y="34"/>
                    </a:lnTo>
                    <a:lnTo>
                      <a:pt x="871" y="30"/>
                    </a:lnTo>
                    <a:lnTo>
                      <a:pt x="875" y="30"/>
                    </a:lnTo>
                    <a:lnTo>
                      <a:pt x="875" y="34"/>
                    </a:lnTo>
                    <a:lnTo>
                      <a:pt x="879" y="34"/>
                    </a:lnTo>
                    <a:lnTo>
                      <a:pt x="883" y="34"/>
                    </a:lnTo>
                    <a:lnTo>
                      <a:pt x="886" y="34"/>
                    </a:lnTo>
                    <a:lnTo>
                      <a:pt x="890" y="34"/>
                    </a:lnTo>
                    <a:lnTo>
                      <a:pt x="890" y="37"/>
                    </a:lnTo>
                    <a:lnTo>
                      <a:pt x="894" y="37"/>
                    </a:lnTo>
                    <a:lnTo>
                      <a:pt x="894" y="41"/>
                    </a:lnTo>
                    <a:lnTo>
                      <a:pt x="894" y="49"/>
                    </a:lnTo>
                    <a:lnTo>
                      <a:pt x="894" y="56"/>
                    </a:lnTo>
                    <a:lnTo>
                      <a:pt x="894" y="60"/>
                    </a:lnTo>
                    <a:lnTo>
                      <a:pt x="898" y="60"/>
                    </a:lnTo>
                    <a:lnTo>
                      <a:pt x="898" y="64"/>
                    </a:lnTo>
                    <a:lnTo>
                      <a:pt x="898" y="67"/>
                    </a:lnTo>
                    <a:lnTo>
                      <a:pt x="902" y="67"/>
                    </a:lnTo>
                    <a:lnTo>
                      <a:pt x="905" y="67"/>
                    </a:lnTo>
                    <a:lnTo>
                      <a:pt x="905" y="71"/>
                    </a:lnTo>
                    <a:lnTo>
                      <a:pt x="902" y="71"/>
                    </a:lnTo>
                    <a:lnTo>
                      <a:pt x="905" y="71"/>
                    </a:lnTo>
                    <a:lnTo>
                      <a:pt x="902" y="75"/>
                    </a:lnTo>
                    <a:lnTo>
                      <a:pt x="898" y="75"/>
                    </a:lnTo>
                    <a:lnTo>
                      <a:pt x="894" y="79"/>
                    </a:lnTo>
                    <a:lnTo>
                      <a:pt x="894" y="75"/>
                    </a:lnTo>
                    <a:lnTo>
                      <a:pt x="894" y="79"/>
                    </a:lnTo>
                    <a:lnTo>
                      <a:pt x="890" y="79"/>
                    </a:lnTo>
                    <a:lnTo>
                      <a:pt x="886" y="79"/>
                    </a:lnTo>
                    <a:lnTo>
                      <a:pt x="883" y="79"/>
                    </a:lnTo>
                    <a:lnTo>
                      <a:pt x="879" y="79"/>
                    </a:lnTo>
                    <a:lnTo>
                      <a:pt x="879" y="75"/>
                    </a:lnTo>
                    <a:lnTo>
                      <a:pt x="879" y="79"/>
                    </a:lnTo>
                    <a:lnTo>
                      <a:pt x="875" y="79"/>
                    </a:lnTo>
                    <a:lnTo>
                      <a:pt x="875" y="83"/>
                    </a:lnTo>
                    <a:lnTo>
                      <a:pt x="871" y="83"/>
                    </a:lnTo>
                    <a:lnTo>
                      <a:pt x="875" y="83"/>
                    </a:lnTo>
                    <a:lnTo>
                      <a:pt x="871" y="86"/>
                    </a:lnTo>
                    <a:lnTo>
                      <a:pt x="868" y="86"/>
                    </a:lnTo>
                    <a:lnTo>
                      <a:pt x="864" y="86"/>
                    </a:lnTo>
                    <a:lnTo>
                      <a:pt x="868" y="86"/>
                    </a:lnTo>
                    <a:lnTo>
                      <a:pt x="864" y="86"/>
                    </a:lnTo>
                    <a:lnTo>
                      <a:pt x="864" y="90"/>
                    </a:lnTo>
                    <a:lnTo>
                      <a:pt x="864" y="86"/>
                    </a:lnTo>
                    <a:lnTo>
                      <a:pt x="864" y="83"/>
                    </a:lnTo>
                    <a:lnTo>
                      <a:pt x="860" y="86"/>
                    </a:lnTo>
                    <a:lnTo>
                      <a:pt x="860" y="90"/>
                    </a:lnTo>
                    <a:lnTo>
                      <a:pt x="860" y="86"/>
                    </a:lnTo>
                    <a:lnTo>
                      <a:pt x="856" y="86"/>
                    </a:lnTo>
                    <a:lnTo>
                      <a:pt x="856" y="90"/>
                    </a:lnTo>
                    <a:lnTo>
                      <a:pt x="856" y="94"/>
                    </a:lnTo>
                    <a:lnTo>
                      <a:pt x="853" y="94"/>
                    </a:lnTo>
                    <a:lnTo>
                      <a:pt x="849" y="94"/>
                    </a:lnTo>
                    <a:lnTo>
                      <a:pt x="849" y="98"/>
                    </a:lnTo>
                    <a:lnTo>
                      <a:pt x="849" y="101"/>
                    </a:lnTo>
                    <a:lnTo>
                      <a:pt x="849" y="98"/>
                    </a:lnTo>
                    <a:lnTo>
                      <a:pt x="849" y="101"/>
                    </a:lnTo>
                    <a:lnTo>
                      <a:pt x="845" y="101"/>
                    </a:lnTo>
                    <a:lnTo>
                      <a:pt x="845" y="105"/>
                    </a:lnTo>
                    <a:lnTo>
                      <a:pt x="849" y="105"/>
                    </a:lnTo>
                    <a:lnTo>
                      <a:pt x="849" y="109"/>
                    </a:lnTo>
                    <a:lnTo>
                      <a:pt x="845" y="109"/>
                    </a:lnTo>
                    <a:lnTo>
                      <a:pt x="841" y="113"/>
                    </a:lnTo>
                    <a:lnTo>
                      <a:pt x="845" y="113"/>
                    </a:lnTo>
                    <a:lnTo>
                      <a:pt x="849" y="113"/>
                    </a:lnTo>
                    <a:lnTo>
                      <a:pt x="849" y="116"/>
                    </a:lnTo>
                    <a:lnTo>
                      <a:pt x="849" y="120"/>
                    </a:lnTo>
                    <a:lnTo>
                      <a:pt x="853" y="120"/>
                    </a:lnTo>
                    <a:lnTo>
                      <a:pt x="856" y="120"/>
                    </a:lnTo>
                    <a:lnTo>
                      <a:pt x="860" y="120"/>
                    </a:lnTo>
                    <a:lnTo>
                      <a:pt x="856" y="116"/>
                    </a:lnTo>
                    <a:lnTo>
                      <a:pt x="860" y="116"/>
                    </a:lnTo>
                    <a:lnTo>
                      <a:pt x="860" y="120"/>
                    </a:lnTo>
                    <a:lnTo>
                      <a:pt x="860" y="124"/>
                    </a:lnTo>
                    <a:lnTo>
                      <a:pt x="856" y="124"/>
                    </a:lnTo>
                    <a:lnTo>
                      <a:pt x="853" y="124"/>
                    </a:lnTo>
                    <a:lnTo>
                      <a:pt x="849" y="124"/>
                    </a:lnTo>
                    <a:lnTo>
                      <a:pt x="849" y="120"/>
                    </a:lnTo>
                    <a:lnTo>
                      <a:pt x="845" y="124"/>
                    </a:lnTo>
                    <a:lnTo>
                      <a:pt x="841" y="124"/>
                    </a:lnTo>
                    <a:lnTo>
                      <a:pt x="841" y="120"/>
                    </a:lnTo>
                    <a:lnTo>
                      <a:pt x="838" y="120"/>
                    </a:lnTo>
                    <a:lnTo>
                      <a:pt x="838" y="124"/>
                    </a:lnTo>
                    <a:lnTo>
                      <a:pt x="838" y="120"/>
                    </a:lnTo>
                    <a:lnTo>
                      <a:pt x="838" y="124"/>
                    </a:lnTo>
                    <a:lnTo>
                      <a:pt x="834" y="128"/>
                    </a:lnTo>
                    <a:lnTo>
                      <a:pt x="830" y="128"/>
                    </a:lnTo>
                    <a:lnTo>
                      <a:pt x="826" y="128"/>
                    </a:lnTo>
                    <a:lnTo>
                      <a:pt x="823" y="128"/>
                    </a:lnTo>
                    <a:lnTo>
                      <a:pt x="819" y="128"/>
                    </a:lnTo>
                    <a:lnTo>
                      <a:pt x="815" y="128"/>
                    </a:lnTo>
                    <a:lnTo>
                      <a:pt x="811" y="128"/>
                    </a:lnTo>
                    <a:lnTo>
                      <a:pt x="811" y="131"/>
                    </a:lnTo>
                    <a:lnTo>
                      <a:pt x="808" y="131"/>
                    </a:lnTo>
                    <a:lnTo>
                      <a:pt x="804" y="131"/>
                    </a:lnTo>
                    <a:lnTo>
                      <a:pt x="800" y="131"/>
                    </a:lnTo>
                    <a:lnTo>
                      <a:pt x="800" y="135"/>
                    </a:lnTo>
                    <a:lnTo>
                      <a:pt x="796" y="135"/>
                    </a:lnTo>
                    <a:lnTo>
                      <a:pt x="796" y="131"/>
                    </a:lnTo>
                    <a:lnTo>
                      <a:pt x="796" y="128"/>
                    </a:lnTo>
                    <a:lnTo>
                      <a:pt x="796" y="131"/>
                    </a:lnTo>
                    <a:lnTo>
                      <a:pt x="796" y="135"/>
                    </a:lnTo>
                    <a:lnTo>
                      <a:pt x="796" y="139"/>
                    </a:lnTo>
                    <a:lnTo>
                      <a:pt x="793" y="139"/>
                    </a:lnTo>
                    <a:lnTo>
                      <a:pt x="793" y="143"/>
                    </a:lnTo>
                    <a:lnTo>
                      <a:pt x="796" y="143"/>
                    </a:lnTo>
                    <a:lnTo>
                      <a:pt x="796" y="146"/>
                    </a:lnTo>
                    <a:lnTo>
                      <a:pt x="793" y="150"/>
                    </a:lnTo>
                    <a:lnTo>
                      <a:pt x="796" y="150"/>
                    </a:lnTo>
                    <a:lnTo>
                      <a:pt x="796" y="146"/>
                    </a:lnTo>
                    <a:lnTo>
                      <a:pt x="793" y="150"/>
                    </a:lnTo>
                    <a:lnTo>
                      <a:pt x="793" y="154"/>
                    </a:lnTo>
                    <a:lnTo>
                      <a:pt x="789" y="158"/>
                    </a:lnTo>
                    <a:lnTo>
                      <a:pt x="785" y="158"/>
                    </a:lnTo>
                    <a:lnTo>
                      <a:pt x="785" y="161"/>
                    </a:lnTo>
                    <a:lnTo>
                      <a:pt x="785" y="165"/>
                    </a:lnTo>
                    <a:lnTo>
                      <a:pt x="781" y="165"/>
                    </a:lnTo>
                    <a:lnTo>
                      <a:pt x="781" y="161"/>
                    </a:lnTo>
                    <a:lnTo>
                      <a:pt x="778" y="161"/>
                    </a:lnTo>
                    <a:lnTo>
                      <a:pt x="774" y="158"/>
                    </a:lnTo>
                    <a:lnTo>
                      <a:pt x="770" y="158"/>
                    </a:lnTo>
                    <a:lnTo>
                      <a:pt x="770" y="154"/>
                    </a:lnTo>
                    <a:lnTo>
                      <a:pt x="774" y="154"/>
                    </a:lnTo>
                    <a:lnTo>
                      <a:pt x="774" y="150"/>
                    </a:lnTo>
                    <a:lnTo>
                      <a:pt x="778" y="150"/>
                    </a:lnTo>
                    <a:lnTo>
                      <a:pt x="781" y="146"/>
                    </a:lnTo>
                    <a:lnTo>
                      <a:pt x="778" y="150"/>
                    </a:lnTo>
                    <a:lnTo>
                      <a:pt x="774" y="150"/>
                    </a:lnTo>
                    <a:lnTo>
                      <a:pt x="770" y="154"/>
                    </a:lnTo>
                    <a:lnTo>
                      <a:pt x="770" y="158"/>
                    </a:lnTo>
                    <a:lnTo>
                      <a:pt x="774" y="158"/>
                    </a:lnTo>
                    <a:lnTo>
                      <a:pt x="774" y="161"/>
                    </a:lnTo>
                    <a:lnTo>
                      <a:pt x="774" y="165"/>
                    </a:lnTo>
                    <a:lnTo>
                      <a:pt x="778" y="165"/>
                    </a:lnTo>
                    <a:lnTo>
                      <a:pt x="778" y="169"/>
                    </a:lnTo>
                    <a:lnTo>
                      <a:pt x="781" y="173"/>
                    </a:lnTo>
                    <a:lnTo>
                      <a:pt x="778" y="173"/>
                    </a:lnTo>
                    <a:lnTo>
                      <a:pt x="781" y="173"/>
                    </a:lnTo>
                    <a:lnTo>
                      <a:pt x="778" y="173"/>
                    </a:lnTo>
                    <a:lnTo>
                      <a:pt x="778" y="176"/>
                    </a:lnTo>
                    <a:lnTo>
                      <a:pt x="774" y="176"/>
                    </a:lnTo>
                    <a:lnTo>
                      <a:pt x="774" y="180"/>
                    </a:lnTo>
                    <a:lnTo>
                      <a:pt x="774" y="184"/>
                    </a:lnTo>
                    <a:lnTo>
                      <a:pt x="770" y="184"/>
                    </a:lnTo>
                    <a:lnTo>
                      <a:pt x="770" y="188"/>
                    </a:lnTo>
                    <a:lnTo>
                      <a:pt x="766" y="188"/>
                    </a:lnTo>
                    <a:lnTo>
                      <a:pt x="766" y="192"/>
                    </a:lnTo>
                    <a:lnTo>
                      <a:pt x="762" y="192"/>
                    </a:lnTo>
                    <a:lnTo>
                      <a:pt x="766" y="188"/>
                    </a:lnTo>
                    <a:lnTo>
                      <a:pt x="766" y="184"/>
                    </a:lnTo>
                    <a:lnTo>
                      <a:pt x="770" y="184"/>
                    </a:lnTo>
                    <a:lnTo>
                      <a:pt x="770" y="180"/>
                    </a:lnTo>
                    <a:lnTo>
                      <a:pt x="766" y="180"/>
                    </a:lnTo>
                    <a:lnTo>
                      <a:pt x="766" y="176"/>
                    </a:lnTo>
                    <a:lnTo>
                      <a:pt x="766" y="173"/>
                    </a:lnTo>
                    <a:lnTo>
                      <a:pt x="762" y="176"/>
                    </a:lnTo>
                    <a:lnTo>
                      <a:pt x="762" y="173"/>
                    </a:lnTo>
                    <a:lnTo>
                      <a:pt x="759" y="173"/>
                    </a:lnTo>
                    <a:lnTo>
                      <a:pt x="762" y="173"/>
                    </a:lnTo>
                    <a:lnTo>
                      <a:pt x="762" y="169"/>
                    </a:lnTo>
                    <a:lnTo>
                      <a:pt x="762" y="173"/>
                    </a:lnTo>
                    <a:lnTo>
                      <a:pt x="759" y="173"/>
                    </a:lnTo>
                    <a:lnTo>
                      <a:pt x="759" y="169"/>
                    </a:lnTo>
                    <a:lnTo>
                      <a:pt x="762" y="169"/>
                    </a:lnTo>
                    <a:lnTo>
                      <a:pt x="766" y="169"/>
                    </a:lnTo>
                    <a:lnTo>
                      <a:pt x="762" y="169"/>
                    </a:lnTo>
                    <a:lnTo>
                      <a:pt x="759" y="169"/>
                    </a:lnTo>
                    <a:lnTo>
                      <a:pt x="759" y="165"/>
                    </a:lnTo>
                    <a:lnTo>
                      <a:pt x="762" y="165"/>
                    </a:lnTo>
                    <a:lnTo>
                      <a:pt x="762" y="169"/>
                    </a:lnTo>
                    <a:lnTo>
                      <a:pt x="762" y="165"/>
                    </a:lnTo>
                    <a:lnTo>
                      <a:pt x="759" y="165"/>
                    </a:lnTo>
                    <a:lnTo>
                      <a:pt x="762" y="165"/>
                    </a:lnTo>
                    <a:lnTo>
                      <a:pt x="762" y="161"/>
                    </a:lnTo>
                    <a:lnTo>
                      <a:pt x="759" y="161"/>
                    </a:lnTo>
                    <a:lnTo>
                      <a:pt x="762" y="158"/>
                    </a:lnTo>
                    <a:lnTo>
                      <a:pt x="766" y="158"/>
                    </a:lnTo>
                    <a:lnTo>
                      <a:pt x="766" y="154"/>
                    </a:lnTo>
                    <a:lnTo>
                      <a:pt x="762" y="154"/>
                    </a:lnTo>
                    <a:lnTo>
                      <a:pt x="762" y="158"/>
                    </a:lnTo>
                    <a:lnTo>
                      <a:pt x="759" y="158"/>
                    </a:lnTo>
                    <a:lnTo>
                      <a:pt x="755" y="158"/>
                    </a:lnTo>
                    <a:lnTo>
                      <a:pt x="759" y="161"/>
                    </a:lnTo>
                    <a:lnTo>
                      <a:pt x="755" y="161"/>
                    </a:lnTo>
                    <a:lnTo>
                      <a:pt x="759" y="161"/>
                    </a:lnTo>
                    <a:lnTo>
                      <a:pt x="759" y="165"/>
                    </a:lnTo>
                    <a:lnTo>
                      <a:pt x="755" y="165"/>
                    </a:lnTo>
                    <a:lnTo>
                      <a:pt x="755" y="169"/>
                    </a:lnTo>
                    <a:lnTo>
                      <a:pt x="755" y="173"/>
                    </a:lnTo>
                    <a:lnTo>
                      <a:pt x="759" y="173"/>
                    </a:lnTo>
                    <a:lnTo>
                      <a:pt x="755" y="173"/>
                    </a:lnTo>
                    <a:lnTo>
                      <a:pt x="755" y="169"/>
                    </a:lnTo>
                    <a:lnTo>
                      <a:pt x="755" y="173"/>
                    </a:lnTo>
                    <a:lnTo>
                      <a:pt x="755" y="176"/>
                    </a:lnTo>
                    <a:lnTo>
                      <a:pt x="759" y="176"/>
                    </a:lnTo>
                    <a:lnTo>
                      <a:pt x="759" y="180"/>
                    </a:lnTo>
                    <a:lnTo>
                      <a:pt x="755" y="176"/>
                    </a:lnTo>
                    <a:lnTo>
                      <a:pt x="751" y="176"/>
                    </a:lnTo>
                    <a:lnTo>
                      <a:pt x="747" y="173"/>
                    </a:lnTo>
                    <a:lnTo>
                      <a:pt x="744" y="173"/>
                    </a:lnTo>
                    <a:lnTo>
                      <a:pt x="747" y="169"/>
                    </a:lnTo>
                    <a:lnTo>
                      <a:pt x="747" y="165"/>
                    </a:lnTo>
                    <a:lnTo>
                      <a:pt x="747" y="169"/>
                    </a:lnTo>
                    <a:lnTo>
                      <a:pt x="744" y="169"/>
                    </a:lnTo>
                    <a:lnTo>
                      <a:pt x="744" y="173"/>
                    </a:lnTo>
                    <a:lnTo>
                      <a:pt x="747" y="173"/>
                    </a:lnTo>
                    <a:lnTo>
                      <a:pt x="747" y="176"/>
                    </a:lnTo>
                    <a:lnTo>
                      <a:pt x="751" y="176"/>
                    </a:lnTo>
                    <a:lnTo>
                      <a:pt x="755" y="176"/>
                    </a:lnTo>
                    <a:lnTo>
                      <a:pt x="755" y="180"/>
                    </a:lnTo>
                    <a:lnTo>
                      <a:pt x="759" y="180"/>
                    </a:lnTo>
                    <a:lnTo>
                      <a:pt x="762" y="180"/>
                    </a:lnTo>
                    <a:lnTo>
                      <a:pt x="759" y="184"/>
                    </a:lnTo>
                    <a:lnTo>
                      <a:pt x="755" y="184"/>
                    </a:lnTo>
                    <a:lnTo>
                      <a:pt x="751" y="180"/>
                    </a:lnTo>
                    <a:lnTo>
                      <a:pt x="747" y="176"/>
                    </a:lnTo>
                    <a:lnTo>
                      <a:pt x="751" y="180"/>
                    </a:lnTo>
                    <a:lnTo>
                      <a:pt x="751" y="184"/>
                    </a:lnTo>
                    <a:lnTo>
                      <a:pt x="755" y="184"/>
                    </a:lnTo>
                    <a:lnTo>
                      <a:pt x="759" y="188"/>
                    </a:lnTo>
                    <a:lnTo>
                      <a:pt x="759" y="192"/>
                    </a:lnTo>
                    <a:lnTo>
                      <a:pt x="759" y="188"/>
                    </a:lnTo>
                    <a:lnTo>
                      <a:pt x="759" y="192"/>
                    </a:lnTo>
                    <a:lnTo>
                      <a:pt x="755" y="192"/>
                    </a:lnTo>
                    <a:lnTo>
                      <a:pt x="755" y="188"/>
                    </a:lnTo>
                    <a:lnTo>
                      <a:pt x="755" y="192"/>
                    </a:lnTo>
                    <a:lnTo>
                      <a:pt x="759" y="192"/>
                    </a:lnTo>
                    <a:lnTo>
                      <a:pt x="759" y="195"/>
                    </a:lnTo>
                    <a:lnTo>
                      <a:pt x="755" y="195"/>
                    </a:lnTo>
                    <a:lnTo>
                      <a:pt x="755" y="192"/>
                    </a:lnTo>
                    <a:lnTo>
                      <a:pt x="751" y="192"/>
                    </a:lnTo>
                    <a:lnTo>
                      <a:pt x="747" y="192"/>
                    </a:lnTo>
                    <a:lnTo>
                      <a:pt x="744" y="192"/>
                    </a:lnTo>
                    <a:lnTo>
                      <a:pt x="747" y="192"/>
                    </a:lnTo>
                    <a:lnTo>
                      <a:pt x="751" y="192"/>
                    </a:lnTo>
                    <a:lnTo>
                      <a:pt x="755" y="195"/>
                    </a:lnTo>
                    <a:lnTo>
                      <a:pt x="759" y="199"/>
                    </a:lnTo>
                    <a:lnTo>
                      <a:pt x="759" y="195"/>
                    </a:lnTo>
                    <a:lnTo>
                      <a:pt x="762" y="195"/>
                    </a:lnTo>
                    <a:lnTo>
                      <a:pt x="766" y="195"/>
                    </a:lnTo>
                    <a:lnTo>
                      <a:pt x="766" y="199"/>
                    </a:lnTo>
                    <a:lnTo>
                      <a:pt x="766" y="203"/>
                    </a:lnTo>
                    <a:lnTo>
                      <a:pt x="766" y="207"/>
                    </a:lnTo>
                    <a:lnTo>
                      <a:pt x="770" y="210"/>
                    </a:lnTo>
                    <a:lnTo>
                      <a:pt x="770" y="214"/>
                    </a:lnTo>
                    <a:lnTo>
                      <a:pt x="770" y="210"/>
                    </a:lnTo>
                    <a:lnTo>
                      <a:pt x="770" y="207"/>
                    </a:lnTo>
                    <a:lnTo>
                      <a:pt x="766" y="207"/>
                    </a:lnTo>
                    <a:lnTo>
                      <a:pt x="766" y="203"/>
                    </a:lnTo>
                    <a:lnTo>
                      <a:pt x="766" y="199"/>
                    </a:lnTo>
                    <a:lnTo>
                      <a:pt x="766" y="203"/>
                    </a:lnTo>
                    <a:lnTo>
                      <a:pt x="762" y="203"/>
                    </a:lnTo>
                    <a:lnTo>
                      <a:pt x="766" y="207"/>
                    </a:lnTo>
                    <a:lnTo>
                      <a:pt x="766" y="210"/>
                    </a:lnTo>
                    <a:lnTo>
                      <a:pt x="766" y="207"/>
                    </a:lnTo>
                    <a:lnTo>
                      <a:pt x="766" y="210"/>
                    </a:lnTo>
                    <a:lnTo>
                      <a:pt x="762" y="207"/>
                    </a:lnTo>
                    <a:lnTo>
                      <a:pt x="762" y="210"/>
                    </a:lnTo>
                    <a:lnTo>
                      <a:pt x="759" y="210"/>
                    </a:lnTo>
                    <a:lnTo>
                      <a:pt x="755" y="210"/>
                    </a:lnTo>
                    <a:lnTo>
                      <a:pt x="751" y="210"/>
                    </a:lnTo>
                    <a:lnTo>
                      <a:pt x="751" y="207"/>
                    </a:lnTo>
                    <a:lnTo>
                      <a:pt x="755" y="207"/>
                    </a:lnTo>
                    <a:lnTo>
                      <a:pt x="751" y="207"/>
                    </a:lnTo>
                    <a:lnTo>
                      <a:pt x="751" y="210"/>
                    </a:lnTo>
                    <a:lnTo>
                      <a:pt x="751" y="214"/>
                    </a:lnTo>
                    <a:lnTo>
                      <a:pt x="755" y="214"/>
                    </a:lnTo>
                    <a:lnTo>
                      <a:pt x="755" y="210"/>
                    </a:lnTo>
                    <a:lnTo>
                      <a:pt x="759" y="210"/>
                    </a:lnTo>
                    <a:lnTo>
                      <a:pt x="759" y="214"/>
                    </a:lnTo>
                    <a:lnTo>
                      <a:pt x="759" y="210"/>
                    </a:lnTo>
                    <a:lnTo>
                      <a:pt x="762" y="210"/>
                    </a:lnTo>
                    <a:lnTo>
                      <a:pt x="762" y="214"/>
                    </a:lnTo>
                    <a:lnTo>
                      <a:pt x="762" y="218"/>
                    </a:lnTo>
                    <a:lnTo>
                      <a:pt x="766" y="214"/>
                    </a:lnTo>
                    <a:lnTo>
                      <a:pt x="766" y="210"/>
                    </a:lnTo>
                    <a:lnTo>
                      <a:pt x="766" y="214"/>
                    </a:lnTo>
                    <a:lnTo>
                      <a:pt x="770" y="214"/>
                    </a:lnTo>
                    <a:lnTo>
                      <a:pt x="770" y="218"/>
                    </a:lnTo>
                    <a:lnTo>
                      <a:pt x="766" y="218"/>
                    </a:lnTo>
                    <a:lnTo>
                      <a:pt x="762" y="218"/>
                    </a:lnTo>
                    <a:lnTo>
                      <a:pt x="762" y="222"/>
                    </a:lnTo>
                    <a:lnTo>
                      <a:pt x="759" y="222"/>
                    </a:lnTo>
                    <a:lnTo>
                      <a:pt x="755" y="222"/>
                    </a:lnTo>
                    <a:lnTo>
                      <a:pt x="755" y="218"/>
                    </a:lnTo>
                    <a:lnTo>
                      <a:pt x="755" y="222"/>
                    </a:lnTo>
                    <a:lnTo>
                      <a:pt x="751" y="222"/>
                    </a:lnTo>
                    <a:lnTo>
                      <a:pt x="751" y="218"/>
                    </a:lnTo>
                    <a:lnTo>
                      <a:pt x="747" y="218"/>
                    </a:lnTo>
                    <a:lnTo>
                      <a:pt x="751" y="222"/>
                    </a:lnTo>
                    <a:lnTo>
                      <a:pt x="755" y="222"/>
                    </a:lnTo>
                    <a:lnTo>
                      <a:pt x="759" y="222"/>
                    </a:lnTo>
                    <a:lnTo>
                      <a:pt x="755" y="222"/>
                    </a:lnTo>
                    <a:lnTo>
                      <a:pt x="755" y="225"/>
                    </a:lnTo>
                    <a:lnTo>
                      <a:pt x="751" y="225"/>
                    </a:lnTo>
                    <a:lnTo>
                      <a:pt x="747" y="225"/>
                    </a:lnTo>
                    <a:lnTo>
                      <a:pt x="751" y="229"/>
                    </a:lnTo>
                    <a:lnTo>
                      <a:pt x="755" y="229"/>
                    </a:lnTo>
                    <a:lnTo>
                      <a:pt x="755" y="225"/>
                    </a:lnTo>
                    <a:lnTo>
                      <a:pt x="759" y="225"/>
                    </a:lnTo>
                    <a:lnTo>
                      <a:pt x="759" y="229"/>
                    </a:lnTo>
                    <a:lnTo>
                      <a:pt x="759" y="225"/>
                    </a:lnTo>
                    <a:lnTo>
                      <a:pt x="759" y="229"/>
                    </a:lnTo>
                    <a:lnTo>
                      <a:pt x="755" y="229"/>
                    </a:lnTo>
                    <a:lnTo>
                      <a:pt x="755" y="233"/>
                    </a:lnTo>
                    <a:lnTo>
                      <a:pt x="755" y="229"/>
                    </a:lnTo>
                    <a:lnTo>
                      <a:pt x="751" y="229"/>
                    </a:lnTo>
                    <a:lnTo>
                      <a:pt x="747" y="233"/>
                    </a:lnTo>
                    <a:lnTo>
                      <a:pt x="744" y="233"/>
                    </a:lnTo>
                    <a:lnTo>
                      <a:pt x="740" y="237"/>
                    </a:lnTo>
                    <a:lnTo>
                      <a:pt x="736" y="237"/>
                    </a:lnTo>
                    <a:lnTo>
                      <a:pt x="736" y="240"/>
                    </a:lnTo>
                    <a:lnTo>
                      <a:pt x="732" y="244"/>
                    </a:lnTo>
                    <a:lnTo>
                      <a:pt x="732" y="240"/>
                    </a:lnTo>
                    <a:lnTo>
                      <a:pt x="732" y="244"/>
                    </a:lnTo>
                    <a:lnTo>
                      <a:pt x="729" y="244"/>
                    </a:lnTo>
                    <a:lnTo>
                      <a:pt x="725" y="244"/>
                    </a:lnTo>
                    <a:lnTo>
                      <a:pt x="721" y="248"/>
                    </a:lnTo>
                    <a:lnTo>
                      <a:pt x="717" y="248"/>
                    </a:lnTo>
                    <a:lnTo>
                      <a:pt x="714" y="252"/>
                    </a:lnTo>
                    <a:lnTo>
                      <a:pt x="714" y="255"/>
                    </a:lnTo>
                    <a:lnTo>
                      <a:pt x="714" y="252"/>
                    </a:lnTo>
                    <a:lnTo>
                      <a:pt x="714" y="255"/>
                    </a:lnTo>
                    <a:lnTo>
                      <a:pt x="710" y="255"/>
                    </a:lnTo>
                    <a:lnTo>
                      <a:pt x="710" y="259"/>
                    </a:lnTo>
                    <a:lnTo>
                      <a:pt x="706" y="259"/>
                    </a:lnTo>
                    <a:lnTo>
                      <a:pt x="706" y="263"/>
                    </a:lnTo>
                    <a:lnTo>
                      <a:pt x="702" y="263"/>
                    </a:lnTo>
                    <a:lnTo>
                      <a:pt x="702" y="259"/>
                    </a:lnTo>
                    <a:lnTo>
                      <a:pt x="702" y="263"/>
                    </a:lnTo>
                    <a:lnTo>
                      <a:pt x="699" y="267"/>
                    </a:lnTo>
                    <a:lnTo>
                      <a:pt x="695" y="267"/>
                    </a:lnTo>
                    <a:lnTo>
                      <a:pt x="691" y="267"/>
                    </a:lnTo>
                    <a:lnTo>
                      <a:pt x="695" y="267"/>
                    </a:lnTo>
                    <a:lnTo>
                      <a:pt x="695" y="270"/>
                    </a:lnTo>
                    <a:lnTo>
                      <a:pt x="691" y="270"/>
                    </a:lnTo>
                    <a:lnTo>
                      <a:pt x="691" y="267"/>
                    </a:lnTo>
                    <a:lnTo>
                      <a:pt x="691" y="270"/>
                    </a:lnTo>
                    <a:lnTo>
                      <a:pt x="691" y="267"/>
                    </a:lnTo>
                    <a:lnTo>
                      <a:pt x="687" y="267"/>
                    </a:lnTo>
                    <a:lnTo>
                      <a:pt x="687" y="270"/>
                    </a:lnTo>
                    <a:lnTo>
                      <a:pt x="691" y="270"/>
                    </a:lnTo>
                    <a:lnTo>
                      <a:pt x="687" y="274"/>
                    </a:lnTo>
                    <a:lnTo>
                      <a:pt x="687" y="270"/>
                    </a:lnTo>
                    <a:lnTo>
                      <a:pt x="687" y="274"/>
                    </a:lnTo>
                    <a:lnTo>
                      <a:pt x="687" y="278"/>
                    </a:lnTo>
                    <a:lnTo>
                      <a:pt x="684" y="278"/>
                    </a:lnTo>
                    <a:lnTo>
                      <a:pt x="684" y="282"/>
                    </a:lnTo>
                    <a:lnTo>
                      <a:pt x="680" y="282"/>
                    </a:lnTo>
                    <a:lnTo>
                      <a:pt x="684" y="282"/>
                    </a:lnTo>
                    <a:lnTo>
                      <a:pt x="680" y="286"/>
                    </a:lnTo>
                    <a:lnTo>
                      <a:pt x="680" y="289"/>
                    </a:lnTo>
                    <a:lnTo>
                      <a:pt x="676" y="293"/>
                    </a:lnTo>
                    <a:lnTo>
                      <a:pt x="680" y="293"/>
                    </a:lnTo>
                    <a:lnTo>
                      <a:pt x="676" y="293"/>
                    </a:lnTo>
                    <a:lnTo>
                      <a:pt x="680" y="293"/>
                    </a:lnTo>
                    <a:lnTo>
                      <a:pt x="680" y="297"/>
                    </a:lnTo>
                    <a:lnTo>
                      <a:pt x="680" y="301"/>
                    </a:lnTo>
                    <a:lnTo>
                      <a:pt x="680" y="304"/>
                    </a:lnTo>
                    <a:lnTo>
                      <a:pt x="680" y="308"/>
                    </a:lnTo>
                    <a:lnTo>
                      <a:pt x="684" y="308"/>
                    </a:lnTo>
                    <a:lnTo>
                      <a:pt x="684" y="312"/>
                    </a:lnTo>
                    <a:lnTo>
                      <a:pt x="687" y="319"/>
                    </a:lnTo>
                    <a:lnTo>
                      <a:pt x="687" y="323"/>
                    </a:lnTo>
                    <a:lnTo>
                      <a:pt x="691" y="327"/>
                    </a:lnTo>
                    <a:lnTo>
                      <a:pt x="691" y="331"/>
                    </a:lnTo>
                    <a:lnTo>
                      <a:pt x="695" y="331"/>
                    </a:lnTo>
                    <a:lnTo>
                      <a:pt x="691" y="331"/>
                    </a:lnTo>
                    <a:lnTo>
                      <a:pt x="691" y="334"/>
                    </a:lnTo>
                    <a:lnTo>
                      <a:pt x="695" y="338"/>
                    </a:lnTo>
                    <a:lnTo>
                      <a:pt x="691" y="338"/>
                    </a:lnTo>
                    <a:lnTo>
                      <a:pt x="691" y="334"/>
                    </a:lnTo>
                    <a:lnTo>
                      <a:pt x="691" y="331"/>
                    </a:lnTo>
                    <a:lnTo>
                      <a:pt x="691" y="327"/>
                    </a:lnTo>
                    <a:lnTo>
                      <a:pt x="687" y="327"/>
                    </a:lnTo>
                    <a:lnTo>
                      <a:pt x="691" y="327"/>
                    </a:lnTo>
                    <a:lnTo>
                      <a:pt x="687" y="323"/>
                    </a:lnTo>
                    <a:lnTo>
                      <a:pt x="687" y="327"/>
                    </a:lnTo>
                    <a:lnTo>
                      <a:pt x="691" y="331"/>
                    </a:lnTo>
                    <a:lnTo>
                      <a:pt x="691" y="338"/>
                    </a:lnTo>
                    <a:lnTo>
                      <a:pt x="695" y="338"/>
                    </a:lnTo>
                    <a:lnTo>
                      <a:pt x="695" y="342"/>
                    </a:lnTo>
                    <a:lnTo>
                      <a:pt x="695" y="346"/>
                    </a:lnTo>
                    <a:lnTo>
                      <a:pt x="699" y="349"/>
                    </a:lnTo>
                    <a:lnTo>
                      <a:pt x="699" y="353"/>
                    </a:lnTo>
                    <a:lnTo>
                      <a:pt x="702" y="353"/>
                    </a:lnTo>
                    <a:lnTo>
                      <a:pt x="702" y="357"/>
                    </a:lnTo>
                    <a:lnTo>
                      <a:pt x="702" y="361"/>
                    </a:lnTo>
                    <a:lnTo>
                      <a:pt x="699" y="361"/>
                    </a:lnTo>
                    <a:lnTo>
                      <a:pt x="699" y="364"/>
                    </a:lnTo>
                    <a:lnTo>
                      <a:pt x="699" y="368"/>
                    </a:lnTo>
                    <a:lnTo>
                      <a:pt x="699" y="372"/>
                    </a:lnTo>
                    <a:lnTo>
                      <a:pt x="695" y="376"/>
                    </a:lnTo>
                    <a:lnTo>
                      <a:pt x="695" y="380"/>
                    </a:lnTo>
                    <a:lnTo>
                      <a:pt x="691" y="380"/>
                    </a:lnTo>
                    <a:lnTo>
                      <a:pt x="691" y="383"/>
                    </a:lnTo>
                    <a:lnTo>
                      <a:pt x="687" y="383"/>
                    </a:lnTo>
                    <a:lnTo>
                      <a:pt x="684" y="383"/>
                    </a:lnTo>
                    <a:lnTo>
                      <a:pt x="684" y="380"/>
                    </a:lnTo>
                    <a:lnTo>
                      <a:pt x="687" y="380"/>
                    </a:lnTo>
                    <a:lnTo>
                      <a:pt x="684" y="380"/>
                    </a:lnTo>
                    <a:lnTo>
                      <a:pt x="684" y="376"/>
                    </a:lnTo>
                    <a:lnTo>
                      <a:pt x="680" y="372"/>
                    </a:lnTo>
                    <a:lnTo>
                      <a:pt x="676" y="368"/>
                    </a:lnTo>
                    <a:lnTo>
                      <a:pt x="672" y="368"/>
                    </a:lnTo>
                    <a:lnTo>
                      <a:pt x="672" y="364"/>
                    </a:lnTo>
                    <a:lnTo>
                      <a:pt x="672" y="361"/>
                    </a:lnTo>
                    <a:lnTo>
                      <a:pt x="672" y="357"/>
                    </a:lnTo>
                    <a:lnTo>
                      <a:pt x="672" y="361"/>
                    </a:lnTo>
                    <a:lnTo>
                      <a:pt x="669" y="361"/>
                    </a:lnTo>
                    <a:lnTo>
                      <a:pt x="669" y="357"/>
                    </a:lnTo>
                    <a:lnTo>
                      <a:pt x="669" y="353"/>
                    </a:lnTo>
                    <a:lnTo>
                      <a:pt x="669" y="357"/>
                    </a:lnTo>
                    <a:lnTo>
                      <a:pt x="665" y="357"/>
                    </a:lnTo>
                    <a:lnTo>
                      <a:pt x="665" y="353"/>
                    </a:lnTo>
                    <a:lnTo>
                      <a:pt x="661" y="353"/>
                    </a:lnTo>
                    <a:lnTo>
                      <a:pt x="661" y="349"/>
                    </a:lnTo>
                    <a:lnTo>
                      <a:pt x="661" y="346"/>
                    </a:lnTo>
                    <a:lnTo>
                      <a:pt x="661" y="342"/>
                    </a:lnTo>
                    <a:lnTo>
                      <a:pt x="665" y="342"/>
                    </a:lnTo>
                    <a:lnTo>
                      <a:pt x="665" y="338"/>
                    </a:lnTo>
                    <a:lnTo>
                      <a:pt x="657" y="338"/>
                    </a:lnTo>
                    <a:lnTo>
                      <a:pt x="661" y="338"/>
                    </a:lnTo>
                    <a:lnTo>
                      <a:pt x="661" y="342"/>
                    </a:lnTo>
                    <a:lnTo>
                      <a:pt x="657" y="342"/>
                    </a:lnTo>
                    <a:lnTo>
                      <a:pt x="657" y="338"/>
                    </a:lnTo>
                    <a:lnTo>
                      <a:pt x="657" y="334"/>
                    </a:lnTo>
                    <a:lnTo>
                      <a:pt x="657" y="331"/>
                    </a:lnTo>
                    <a:lnTo>
                      <a:pt x="661" y="331"/>
                    </a:lnTo>
                    <a:lnTo>
                      <a:pt x="661" y="327"/>
                    </a:lnTo>
                    <a:lnTo>
                      <a:pt x="661" y="323"/>
                    </a:lnTo>
                    <a:lnTo>
                      <a:pt x="657" y="323"/>
                    </a:lnTo>
                    <a:lnTo>
                      <a:pt x="657" y="319"/>
                    </a:lnTo>
                    <a:lnTo>
                      <a:pt x="654" y="319"/>
                    </a:lnTo>
                    <a:lnTo>
                      <a:pt x="654" y="316"/>
                    </a:lnTo>
                    <a:lnTo>
                      <a:pt x="650" y="316"/>
                    </a:lnTo>
                    <a:lnTo>
                      <a:pt x="650" y="312"/>
                    </a:lnTo>
                    <a:lnTo>
                      <a:pt x="646" y="312"/>
                    </a:lnTo>
                    <a:lnTo>
                      <a:pt x="646" y="308"/>
                    </a:lnTo>
                    <a:lnTo>
                      <a:pt x="642" y="308"/>
                    </a:lnTo>
                    <a:lnTo>
                      <a:pt x="642" y="304"/>
                    </a:lnTo>
                    <a:lnTo>
                      <a:pt x="638" y="304"/>
                    </a:lnTo>
                    <a:lnTo>
                      <a:pt x="635" y="304"/>
                    </a:lnTo>
                    <a:lnTo>
                      <a:pt x="631" y="304"/>
                    </a:lnTo>
                    <a:lnTo>
                      <a:pt x="631" y="308"/>
                    </a:lnTo>
                    <a:lnTo>
                      <a:pt x="635" y="308"/>
                    </a:lnTo>
                    <a:lnTo>
                      <a:pt x="631" y="308"/>
                    </a:lnTo>
                    <a:lnTo>
                      <a:pt x="627" y="308"/>
                    </a:lnTo>
                    <a:lnTo>
                      <a:pt x="623" y="308"/>
                    </a:lnTo>
                    <a:lnTo>
                      <a:pt x="623" y="312"/>
                    </a:lnTo>
                    <a:lnTo>
                      <a:pt x="620" y="312"/>
                    </a:lnTo>
                    <a:lnTo>
                      <a:pt x="616" y="312"/>
                    </a:lnTo>
                    <a:lnTo>
                      <a:pt x="616" y="308"/>
                    </a:lnTo>
                    <a:lnTo>
                      <a:pt x="616" y="312"/>
                    </a:lnTo>
                    <a:lnTo>
                      <a:pt x="620" y="312"/>
                    </a:lnTo>
                    <a:lnTo>
                      <a:pt x="620" y="308"/>
                    </a:lnTo>
                    <a:lnTo>
                      <a:pt x="616" y="308"/>
                    </a:lnTo>
                    <a:lnTo>
                      <a:pt x="616" y="304"/>
                    </a:lnTo>
                    <a:lnTo>
                      <a:pt x="612" y="304"/>
                    </a:lnTo>
                    <a:lnTo>
                      <a:pt x="616" y="304"/>
                    </a:lnTo>
                    <a:lnTo>
                      <a:pt x="612" y="304"/>
                    </a:lnTo>
                    <a:lnTo>
                      <a:pt x="612" y="301"/>
                    </a:lnTo>
                    <a:lnTo>
                      <a:pt x="608" y="301"/>
                    </a:lnTo>
                    <a:lnTo>
                      <a:pt x="612" y="301"/>
                    </a:lnTo>
                    <a:lnTo>
                      <a:pt x="612" y="304"/>
                    </a:lnTo>
                    <a:lnTo>
                      <a:pt x="608" y="304"/>
                    </a:lnTo>
                    <a:lnTo>
                      <a:pt x="608" y="301"/>
                    </a:lnTo>
                    <a:lnTo>
                      <a:pt x="605" y="301"/>
                    </a:lnTo>
                    <a:lnTo>
                      <a:pt x="601" y="301"/>
                    </a:lnTo>
                    <a:lnTo>
                      <a:pt x="605" y="301"/>
                    </a:lnTo>
                    <a:lnTo>
                      <a:pt x="605" y="297"/>
                    </a:lnTo>
                    <a:lnTo>
                      <a:pt x="601" y="297"/>
                    </a:lnTo>
                    <a:lnTo>
                      <a:pt x="597" y="301"/>
                    </a:lnTo>
                    <a:lnTo>
                      <a:pt x="593" y="301"/>
                    </a:lnTo>
                    <a:lnTo>
                      <a:pt x="590" y="301"/>
                    </a:lnTo>
                    <a:lnTo>
                      <a:pt x="593" y="301"/>
                    </a:lnTo>
                    <a:lnTo>
                      <a:pt x="593" y="297"/>
                    </a:lnTo>
                    <a:lnTo>
                      <a:pt x="590" y="297"/>
                    </a:lnTo>
                    <a:lnTo>
                      <a:pt x="590" y="301"/>
                    </a:lnTo>
                    <a:lnTo>
                      <a:pt x="586" y="301"/>
                    </a:lnTo>
                    <a:lnTo>
                      <a:pt x="582" y="301"/>
                    </a:lnTo>
                    <a:lnTo>
                      <a:pt x="586" y="301"/>
                    </a:lnTo>
                    <a:lnTo>
                      <a:pt x="586" y="297"/>
                    </a:lnTo>
                    <a:lnTo>
                      <a:pt x="586" y="301"/>
                    </a:lnTo>
                    <a:lnTo>
                      <a:pt x="582" y="301"/>
                    </a:lnTo>
                    <a:lnTo>
                      <a:pt x="578" y="301"/>
                    </a:lnTo>
                    <a:lnTo>
                      <a:pt x="575" y="301"/>
                    </a:lnTo>
                    <a:lnTo>
                      <a:pt x="578" y="301"/>
                    </a:lnTo>
                    <a:lnTo>
                      <a:pt x="578" y="297"/>
                    </a:lnTo>
                    <a:lnTo>
                      <a:pt x="575" y="297"/>
                    </a:lnTo>
                    <a:lnTo>
                      <a:pt x="575" y="293"/>
                    </a:lnTo>
                    <a:lnTo>
                      <a:pt x="575" y="297"/>
                    </a:lnTo>
                    <a:lnTo>
                      <a:pt x="575" y="301"/>
                    </a:lnTo>
                    <a:lnTo>
                      <a:pt x="571" y="301"/>
                    </a:lnTo>
                    <a:lnTo>
                      <a:pt x="567" y="301"/>
                    </a:lnTo>
                    <a:lnTo>
                      <a:pt x="563" y="301"/>
                    </a:lnTo>
                    <a:lnTo>
                      <a:pt x="560" y="301"/>
                    </a:lnTo>
                    <a:lnTo>
                      <a:pt x="556" y="301"/>
                    </a:lnTo>
                    <a:lnTo>
                      <a:pt x="552" y="304"/>
                    </a:lnTo>
                    <a:lnTo>
                      <a:pt x="548" y="304"/>
                    </a:lnTo>
                    <a:lnTo>
                      <a:pt x="548" y="301"/>
                    </a:lnTo>
                    <a:lnTo>
                      <a:pt x="545" y="301"/>
                    </a:lnTo>
                    <a:lnTo>
                      <a:pt x="541" y="301"/>
                    </a:lnTo>
                    <a:lnTo>
                      <a:pt x="537" y="304"/>
                    </a:lnTo>
                    <a:lnTo>
                      <a:pt x="541" y="304"/>
                    </a:lnTo>
                    <a:lnTo>
                      <a:pt x="545" y="304"/>
                    </a:lnTo>
                    <a:lnTo>
                      <a:pt x="548" y="304"/>
                    </a:lnTo>
                    <a:lnTo>
                      <a:pt x="548" y="308"/>
                    </a:lnTo>
                    <a:lnTo>
                      <a:pt x="552" y="308"/>
                    </a:lnTo>
                    <a:lnTo>
                      <a:pt x="552" y="304"/>
                    </a:lnTo>
                    <a:lnTo>
                      <a:pt x="556" y="308"/>
                    </a:lnTo>
                    <a:lnTo>
                      <a:pt x="552" y="308"/>
                    </a:lnTo>
                    <a:lnTo>
                      <a:pt x="548" y="312"/>
                    </a:lnTo>
                    <a:lnTo>
                      <a:pt x="552" y="316"/>
                    </a:lnTo>
                    <a:lnTo>
                      <a:pt x="556" y="316"/>
                    </a:lnTo>
                    <a:lnTo>
                      <a:pt x="560" y="319"/>
                    </a:lnTo>
                    <a:lnTo>
                      <a:pt x="556" y="319"/>
                    </a:lnTo>
                    <a:lnTo>
                      <a:pt x="556" y="323"/>
                    </a:lnTo>
                    <a:lnTo>
                      <a:pt x="552" y="323"/>
                    </a:lnTo>
                    <a:lnTo>
                      <a:pt x="556" y="323"/>
                    </a:lnTo>
                    <a:lnTo>
                      <a:pt x="556" y="319"/>
                    </a:lnTo>
                    <a:lnTo>
                      <a:pt x="552" y="319"/>
                    </a:lnTo>
                    <a:lnTo>
                      <a:pt x="552" y="316"/>
                    </a:lnTo>
                    <a:lnTo>
                      <a:pt x="548" y="316"/>
                    </a:lnTo>
                    <a:lnTo>
                      <a:pt x="545" y="316"/>
                    </a:lnTo>
                    <a:lnTo>
                      <a:pt x="541" y="312"/>
                    </a:lnTo>
                    <a:lnTo>
                      <a:pt x="541" y="316"/>
                    </a:lnTo>
                    <a:lnTo>
                      <a:pt x="545" y="316"/>
                    </a:lnTo>
                    <a:lnTo>
                      <a:pt x="545" y="319"/>
                    </a:lnTo>
                    <a:lnTo>
                      <a:pt x="541" y="319"/>
                    </a:lnTo>
                    <a:lnTo>
                      <a:pt x="541" y="316"/>
                    </a:lnTo>
                    <a:lnTo>
                      <a:pt x="537" y="316"/>
                    </a:lnTo>
                    <a:lnTo>
                      <a:pt x="533" y="319"/>
                    </a:lnTo>
                    <a:lnTo>
                      <a:pt x="529" y="319"/>
                    </a:lnTo>
                    <a:lnTo>
                      <a:pt x="526" y="319"/>
                    </a:lnTo>
                    <a:lnTo>
                      <a:pt x="526" y="316"/>
                    </a:lnTo>
                    <a:lnTo>
                      <a:pt x="522" y="316"/>
                    </a:lnTo>
                    <a:lnTo>
                      <a:pt x="526" y="316"/>
                    </a:lnTo>
                    <a:lnTo>
                      <a:pt x="522" y="312"/>
                    </a:lnTo>
                    <a:lnTo>
                      <a:pt x="518" y="312"/>
                    </a:lnTo>
                    <a:lnTo>
                      <a:pt x="518" y="308"/>
                    </a:lnTo>
                    <a:lnTo>
                      <a:pt x="514" y="308"/>
                    </a:lnTo>
                    <a:lnTo>
                      <a:pt x="511" y="308"/>
                    </a:lnTo>
                    <a:lnTo>
                      <a:pt x="511" y="312"/>
                    </a:lnTo>
                    <a:lnTo>
                      <a:pt x="507" y="312"/>
                    </a:lnTo>
                    <a:lnTo>
                      <a:pt x="503" y="312"/>
                    </a:lnTo>
                    <a:lnTo>
                      <a:pt x="499" y="312"/>
                    </a:lnTo>
                    <a:lnTo>
                      <a:pt x="496" y="308"/>
                    </a:lnTo>
                    <a:lnTo>
                      <a:pt x="492" y="308"/>
                    </a:lnTo>
                    <a:lnTo>
                      <a:pt x="488" y="308"/>
                    </a:lnTo>
                    <a:lnTo>
                      <a:pt x="484" y="308"/>
                    </a:lnTo>
                    <a:lnTo>
                      <a:pt x="484" y="312"/>
                    </a:lnTo>
                    <a:lnTo>
                      <a:pt x="484" y="308"/>
                    </a:lnTo>
                    <a:lnTo>
                      <a:pt x="484" y="304"/>
                    </a:lnTo>
                    <a:lnTo>
                      <a:pt x="481" y="308"/>
                    </a:lnTo>
                    <a:lnTo>
                      <a:pt x="484" y="308"/>
                    </a:lnTo>
                    <a:lnTo>
                      <a:pt x="484" y="312"/>
                    </a:lnTo>
                    <a:lnTo>
                      <a:pt x="481" y="312"/>
                    </a:lnTo>
                    <a:lnTo>
                      <a:pt x="477" y="312"/>
                    </a:lnTo>
                    <a:lnTo>
                      <a:pt x="473" y="312"/>
                    </a:lnTo>
                    <a:lnTo>
                      <a:pt x="473" y="316"/>
                    </a:lnTo>
                    <a:lnTo>
                      <a:pt x="469" y="316"/>
                    </a:lnTo>
                    <a:lnTo>
                      <a:pt x="473" y="312"/>
                    </a:lnTo>
                    <a:lnTo>
                      <a:pt x="469" y="312"/>
                    </a:lnTo>
                    <a:lnTo>
                      <a:pt x="469" y="308"/>
                    </a:lnTo>
                    <a:lnTo>
                      <a:pt x="466" y="312"/>
                    </a:lnTo>
                    <a:lnTo>
                      <a:pt x="466" y="316"/>
                    </a:lnTo>
                    <a:lnTo>
                      <a:pt x="466" y="319"/>
                    </a:lnTo>
                    <a:lnTo>
                      <a:pt x="462" y="319"/>
                    </a:lnTo>
                    <a:lnTo>
                      <a:pt x="462" y="323"/>
                    </a:lnTo>
                    <a:lnTo>
                      <a:pt x="458" y="323"/>
                    </a:lnTo>
                    <a:lnTo>
                      <a:pt x="454" y="327"/>
                    </a:lnTo>
                    <a:lnTo>
                      <a:pt x="451" y="327"/>
                    </a:lnTo>
                    <a:lnTo>
                      <a:pt x="454" y="327"/>
                    </a:lnTo>
                    <a:lnTo>
                      <a:pt x="451" y="327"/>
                    </a:lnTo>
                    <a:lnTo>
                      <a:pt x="447" y="331"/>
                    </a:lnTo>
                    <a:lnTo>
                      <a:pt x="447" y="327"/>
                    </a:lnTo>
                    <a:lnTo>
                      <a:pt x="451" y="327"/>
                    </a:lnTo>
                    <a:lnTo>
                      <a:pt x="447" y="327"/>
                    </a:lnTo>
                    <a:lnTo>
                      <a:pt x="443" y="327"/>
                    </a:lnTo>
                    <a:lnTo>
                      <a:pt x="439" y="327"/>
                    </a:lnTo>
                    <a:lnTo>
                      <a:pt x="443" y="331"/>
                    </a:lnTo>
                    <a:lnTo>
                      <a:pt x="439" y="331"/>
                    </a:lnTo>
                    <a:lnTo>
                      <a:pt x="436" y="331"/>
                    </a:lnTo>
                    <a:lnTo>
                      <a:pt x="439" y="331"/>
                    </a:lnTo>
                    <a:lnTo>
                      <a:pt x="439" y="334"/>
                    </a:lnTo>
                    <a:lnTo>
                      <a:pt x="436" y="334"/>
                    </a:lnTo>
                    <a:lnTo>
                      <a:pt x="432" y="334"/>
                    </a:lnTo>
                    <a:lnTo>
                      <a:pt x="432" y="338"/>
                    </a:lnTo>
                    <a:lnTo>
                      <a:pt x="432" y="334"/>
                    </a:lnTo>
                    <a:lnTo>
                      <a:pt x="436" y="334"/>
                    </a:lnTo>
                    <a:lnTo>
                      <a:pt x="436" y="338"/>
                    </a:lnTo>
                    <a:lnTo>
                      <a:pt x="432" y="338"/>
                    </a:lnTo>
                    <a:lnTo>
                      <a:pt x="428" y="338"/>
                    </a:lnTo>
                    <a:lnTo>
                      <a:pt x="424" y="338"/>
                    </a:lnTo>
                    <a:lnTo>
                      <a:pt x="428" y="338"/>
                    </a:lnTo>
                    <a:lnTo>
                      <a:pt x="428" y="342"/>
                    </a:lnTo>
                    <a:lnTo>
                      <a:pt x="428" y="346"/>
                    </a:lnTo>
                    <a:lnTo>
                      <a:pt x="428" y="349"/>
                    </a:lnTo>
                    <a:lnTo>
                      <a:pt x="424" y="346"/>
                    </a:lnTo>
                    <a:lnTo>
                      <a:pt x="421" y="346"/>
                    </a:lnTo>
                    <a:lnTo>
                      <a:pt x="424" y="346"/>
                    </a:lnTo>
                    <a:lnTo>
                      <a:pt x="424" y="349"/>
                    </a:lnTo>
                    <a:lnTo>
                      <a:pt x="428" y="349"/>
                    </a:lnTo>
                    <a:lnTo>
                      <a:pt x="428" y="353"/>
                    </a:lnTo>
                    <a:lnTo>
                      <a:pt x="424" y="353"/>
                    </a:lnTo>
                    <a:lnTo>
                      <a:pt x="424" y="357"/>
                    </a:lnTo>
                    <a:lnTo>
                      <a:pt x="428" y="357"/>
                    </a:lnTo>
                    <a:lnTo>
                      <a:pt x="428" y="361"/>
                    </a:lnTo>
                    <a:lnTo>
                      <a:pt x="428" y="364"/>
                    </a:lnTo>
                    <a:lnTo>
                      <a:pt x="428" y="368"/>
                    </a:lnTo>
                    <a:lnTo>
                      <a:pt x="432" y="368"/>
                    </a:lnTo>
                    <a:lnTo>
                      <a:pt x="428" y="368"/>
                    </a:lnTo>
                    <a:lnTo>
                      <a:pt x="428" y="372"/>
                    </a:lnTo>
                    <a:lnTo>
                      <a:pt x="424" y="372"/>
                    </a:lnTo>
                    <a:lnTo>
                      <a:pt x="424" y="368"/>
                    </a:lnTo>
                    <a:lnTo>
                      <a:pt x="421" y="368"/>
                    </a:lnTo>
                    <a:lnTo>
                      <a:pt x="417" y="368"/>
                    </a:lnTo>
                    <a:lnTo>
                      <a:pt x="413" y="368"/>
                    </a:lnTo>
                    <a:lnTo>
                      <a:pt x="413" y="364"/>
                    </a:lnTo>
                    <a:lnTo>
                      <a:pt x="409" y="364"/>
                    </a:lnTo>
                    <a:lnTo>
                      <a:pt x="405" y="364"/>
                    </a:lnTo>
                    <a:lnTo>
                      <a:pt x="405" y="361"/>
                    </a:lnTo>
                    <a:lnTo>
                      <a:pt x="402" y="361"/>
                    </a:lnTo>
                    <a:lnTo>
                      <a:pt x="398" y="357"/>
                    </a:lnTo>
                    <a:lnTo>
                      <a:pt x="398" y="353"/>
                    </a:lnTo>
                    <a:lnTo>
                      <a:pt x="394" y="353"/>
                    </a:lnTo>
                    <a:lnTo>
                      <a:pt x="394" y="349"/>
                    </a:lnTo>
                    <a:lnTo>
                      <a:pt x="394" y="346"/>
                    </a:lnTo>
                    <a:lnTo>
                      <a:pt x="394" y="342"/>
                    </a:lnTo>
                    <a:lnTo>
                      <a:pt x="390" y="342"/>
                    </a:lnTo>
                    <a:lnTo>
                      <a:pt x="390" y="338"/>
                    </a:lnTo>
                    <a:lnTo>
                      <a:pt x="387" y="338"/>
                    </a:lnTo>
                    <a:lnTo>
                      <a:pt x="387" y="334"/>
                    </a:lnTo>
                    <a:lnTo>
                      <a:pt x="383" y="334"/>
                    </a:lnTo>
                    <a:lnTo>
                      <a:pt x="383" y="331"/>
                    </a:lnTo>
                    <a:lnTo>
                      <a:pt x="379" y="327"/>
                    </a:lnTo>
                    <a:lnTo>
                      <a:pt x="379" y="323"/>
                    </a:lnTo>
                    <a:lnTo>
                      <a:pt x="375" y="323"/>
                    </a:lnTo>
                    <a:lnTo>
                      <a:pt x="375" y="319"/>
                    </a:lnTo>
                    <a:lnTo>
                      <a:pt x="375" y="316"/>
                    </a:lnTo>
                    <a:lnTo>
                      <a:pt x="372" y="316"/>
                    </a:lnTo>
                    <a:lnTo>
                      <a:pt x="368" y="316"/>
                    </a:lnTo>
                    <a:lnTo>
                      <a:pt x="368" y="312"/>
                    </a:lnTo>
                    <a:lnTo>
                      <a:pt x="364" y="312"/>
                    </a:lnTo>
                    <a:lnTo>
                      <a:pt x="364" y="308"/>
                    </a:lnTo>
                    <a:lnTo>
                      <a:pt x="360" y="308"/>
                    </a:lnTo>
                    <a:lnTo>
                      <a:pt x="357" y="308"/>
                    </a:lnTo>
                    <a:lnTo>
                      <a:pt x="353" y="308"/>
                    </a:lnTo>
                    <a:lnTo>
                      <a:pt x="349" y="308"/>
                    </a:lnTo>
                    <a:lnTo>
                      <a:pt x="345" y="308"/>
                    </a:lnTo>
                    <a:lnTo>
                      <a:pt x="342" y="316"/>
                    </a:lnTo>
                    <a:lnTo>
                      <a:pt x="342" y="319"/>
                    </a:lnTo>
                    <a:lnTo>
                      <a:pt x="338" y="319"/>
                    </a:lnTo>
                    <a:lnTo>
                      <a:pt x="338" y="323"/>
                    </a:lnTo>
                    <a:lnTo>
                      <a:pt x="334" y="323"/>
                    </a:lnTo>
                    <a:lnTo>
                      <a:pt x="334" y="319"/>
                    </a:lnTo>
                    <a:lnTo>
                      <a:pt x="330" y="319"/>
                    </a:lnTo>
                    <a:lnTo>
                      <a:pt x="327" y="319"/>
                    </a:lnTo>
                    <a:lnTo>
                      <a:pt x="327" y="316"/>
                    </a:lnTo>
                    <a:lnTo>
                      <a:pt x="323" y="316"/>
                    </a:lnTo>
                    <a:lnTo>
                      <a:pt x="319" y="316"/>
                    </a:lnTo>
                    <a:lnTo>
                      <a:pt x="319" y="312"/>
                    </a:lnTo>
                    <a:lnTo>
                      <a:pt x="315" y="312"/>
                    </a:lnTo>
                    <a:lnTo>
                      <a:pt x="312" y="308"/>
                    </a:lnTo>
                    <a:lnTo>
                      <a:pt x="312" y="304"/>
                    </a:lnTo>
                    <a:lnTo>
                      <a:pt x="315" y="304"/>
                    </a:lnTo>
                    <a:lnTo>
                      <a:pt x="312" y="304"/>
                    </a:lnTo>
                    <a:lnTo>
                      <a:pt x="312" y="301"/>
                    </a:lnTo>
                    <a:lnTo>
                      <a:pt x="312" y="297"/>
                    </a:lnTo>
                    <a:lnTo>
                      <a:pt x="308" y="297"/>
                    </a:lnTo>
                    <a:lnTo>
                      <a:pt x="308" y="293"/>
                    </a:lnTo>
                    <a:lnTo>
                      <a:pt x="304" y="293"/>
                    </a:lnTo>
                    <a:lnTo>
                      <a:pt x="300" y="293"/>
                    </a:lnTo>
                    <a:lnTo>
                      <a:pt x="300" y="289"/>
                    </a:lnTo>
                    <a:lnTo>
                      <a:pt x="297" y="289"/>
                    </a:lnTo>
                    <a:lnTo>
                      <a:pt x="297" y="286"/>
                    </a:lnTo>
                    <a:lnTo>
                      <a:pt x="293" y="286"/>
                    </a:lnTo>
                    <a:lnTo>
                      <a:pt x="293" y="282"/>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44" name="Freeform 3083"/>
              <p:cNvSpPr>
                <a:spLocks/>
              </p:cNvSpPr>
              <p:nvPr/>
            </p:nvSpPr>
            <p:spPr bwMode="auto">
              <a:xfrm>
                <a:off x="3946525" y="2462213"/>
                <a:ext cx="441325" cy="192087"/>
              </a:xfrm>
              <a:custGeom>
                <a:avLst/>
                <a:gdLst>
                  <a:gd name="T0" fmla="*/ 434975 w 278"/>
                  <a:gd name="T1" fmla="*/ 185737 h 121"/>
                  <a:gd name="T2" fmla="*/ 428625 w 278"/>
                  <a:gd name="T3" fmla="*/ 179387 h 121"/>
                  <a:gd name="T4" fmla="*/ 411163 w 278"/>
                  <a:gd name="T5" fmla="*/ 179387 h 121"/>
                  <a:gd name="T6" fmla="*/ 398463 w 278"/>
                  <a:gd name="T7" fmla="*/ 179387 h 121"/>
                  <a:gd name="T8" fmla="*/ 387350 w 278"/>
                  <a:gd name="T9" fmla="*/ 179387 h 121"/>
                  <a:gd name="T10" fmla="*/ 387350 w 278"/>
                  <a:gd name="T11" fmla="*/ 192087 h 121"/>
                  <a:gd name="T12" fmla="*/ 363538 w 278"/>
                  <a:gd name="T13" fmla="*/ 192087 h 121"/>
                  <a:gd name="T14" fmla="*/ 346075 w 278"/>
                  <a:gd name="T15" fmla="*/ 192087 h 121"/>
                  <a:gd name="T16" fmla="*/ 315913 w 278"/>
                  <a:gd name="T17" fmla="*/ 192087 h 121"/>
                  <a:gd name="T18" fmla="*/ 292100 w 278"/>
                  <a:gd name="T19" fmla="*/ 185737 h 121"/>
                  <a:gd name="T20" fmla="*/ 279400 w 278"/>
                  <a:gd name="T21" fmla="*/ 179387 h 121"/>
                  <a:gd name="T22" fmla="*/ 261938 w 278"/>
                  <a:gd name="T23" fmla="*/ 173037 h 121"/>
                  <a:gd name="T24" fmla="*/ 250825 w 278"/>
                  <a:gd name="T25" fmla="*/ 166687 h 121"/>
                  <a:gd name="T26" fmla="*/ 238125 w 278"/>
                  <a:gd name="T27" fmla="*/ 166687 h 121"/>
                  <a:gd name="T28" fmla="*/ 225425 w 278"/>
                  <a:gd name="T29" fmla="*/ 161925 h 121"/>
                  <a:gd name="T30" fmla="*/ 220663 w 278"/>
                  <a:gd name="T31" fmla="*/ 155575 h 121"/>
                  <a:gd name="T32" fmla="*/ 207963 w 278"/>
                  <a:gd name="T33" fmla="*/ 155575 h 121"/>
                  <a:gd name="T34" fmla="*/ 196850 w 278"/>
                  <a:gd name="T35" fmla="*/ 155575 h 121"/>
                  <a:gd name="T36" fmla="*/ 177800 w 278"/>
                  <a:gd name="T37" fmla="*/ 161925 h 121"/>
                  <a:gd name="T38" fmla="*/ 166688 w 278"/>
                  <a:gd name="T39" fmla="*/ 161925 h 121"/>
                  <a:gd name="T40" fmla="*/ 160338 w 278"/>
                  <a:gd name="T41" fmla="*/ 155575 h 121"/>
                  <a:gd name="T42" fmla="*/ 160338 w 278"/>
                  <a:gd name="T43" fmla="*/ 142875 h 121"/>
                  <a:gd name="T44" fmla="*/ 153988 w 278"/>
                  <a:gd name="T45" fmla="*/ 138112 h 121"/>
                  <a:gd name="T46" fmla="*/ 142875 w 278"/>
                  <a:gd name="T47" fmla="*/ 131762 h 121"/>
                  <a:gd name="T48" fmla="*/ 130175 w 278"/>
                  <a:gd name="T49" fmla="*/ 131762 h 121"/>
                  <a:gd name="T50" fmla="*/ 130175 w 278"/>
                  <a:gd name="T51" fmla="*/ 119062 h 121"/>
                  <a:gd name="T52" fmla="*/ 119063 w 278"/>
                  <a:gd name="T53" fmla="*/ 119062 h 121"/>
                  <a:gd name="T54" fmla="*/ 106363 w 278"/>
                  <a:gd name="T55" fmla="*/ 119062 h 121"/>
                  <a:gd name="T56" fmla="*/ 101600 w 278"/>
                  <a:gd name="T57" fmla="*/ 114300 h 121"/>
                  <a:gd name="T58" fmla="*/ 88900 w 278"/>
                  <a:gd name="T59" fmla="*/ 114300 h 121"/>
                  <a:gd name="T60" fmla="*/ 77788 w 278"/>
                  <a:gd name="T61" fmla="*/ 114300 h 121"/>
                  <a:gd name="T62" fmla="*/ 77788 w 278"/>
                  <a:gd name="T63" fmla="*/ 101600 h 121"/>
                  <a:gd name="T64" fmla="*/ 71438 w 278"/>
                  <a:gd name="T65" fmla="*/ 95250 h 121"/>
                  <a:gd name="T66" fmla="*/ 65088 w 278"/>
                  <a:gd name="T67" fmla="*/ 84137 h 121"/>
                  <a:gd name="T68" fmla="*/ 58738 w 278"/>
                  <a:gd name="T69" fmla="*/ 77787 h 121"/>
                  <a:gd name="T70" fmla="*/ 52388 w 278"/>
                  <a:gd name="T71" fmla="*/ 71437 h 121"/>
                  <a:gd name="T72" fmla="*/ 41275 w 278"/>
                  <a:gd name="T73" fmla="*/ 60325 h 121"/>
                  <a:gd name="T74" fmla="*/ 47625 w 278"/>
                  <a:gd name="T75" fmla="*/ 53975 h 121"/>
                  <a:gd name="T76" fmla="*/ 41275 w 278"/>
                  <a:gd name="T77" fmla="*/ 47625 h 121"/>
                  <a:gd name="T78" fmla="*/ 28575 w 278"/>
                  <a:gd name="T79" fmla="*/ 42862 h 121"/>
                  <a:gd name="T80" fmla="*/ 28575 w 278"/>
                  <a:gd name="T81" fmla="*/ 30162 h 121"/>
                  <a:gd name="T82" fmla="*/ 28575 w 278"/>
                  <a:gd name="T83" fmla="*/ 30162 h 121"/>
                  <a:gd name="T84" fmla="*/ 41275 w 278"/>
                  <a:gd name="T85" fmla="*/ 36512 h 121"/>
                  <a:gd name="T86" fmla="*/ 34925 w 278"/>
                  <a:gd name="T87" fmla="*/ 30162 h 121"/>
                  <a:gd name="T88" fmla="*/ 34925 w 278"/>
                  <a:gd name="T89" fmla="*/ 23812 h 121"/>
                  <a:gd name="T90" fmla="*/ 47625 w 278"/>
                  <a:gd name="T91" fmla="*/ 23812 h 121"/>
                  <a:gd name="T92" fmla="*/ 52388 w 278"/>
                  <a:gd name="T93" fmla="*/ 17462 h 121"/>
                  <a:gd name="T94" fmla="*/ 52388 w 278"/>
                  <a:gd name="T95" fmla="*/ 17462 h 121"/>
                  <a:gd name="T96" fmla="*/ 47625 w 278"/>
                  <a:gd name="T97" fmla="*/ 23812 h 121"/>
                  <a:gd name="T98" fmla="*/ 41275 w 278"/>
                  <a:gd name="T99" fmla="*/ 17462 h 121"/>
                  <a:gd name="T100" fmla="*/ 34925 w 278"/>
                  <a:gd name="T101" fmla="*/ 17462 h 121"/>
                  <a:gd name="T102" fmla="*/ 28575 w 278"/>
                  <a:gd name="T103" fmla="*/ 23812 h 121"/>
                  <a:gd name="T104" fmla="*/ 23813 w 278"/>
                  <a:gd name="T105" fmla="*/ 23812 h 121"/>
                  <a:gd name="T106" fmla="*/ 17463 w 278"/>
                  <a:gd name="T107" fmla="*/ 17462 h 121"/>
                  <a:gd name="T108" fmla="*/ 23813 w 278"/>
                  <a:gd name="T109" fmla="*/ 17462 h 121"/>
                  <a:gd name="T110" fmla="*/ 11113 w 278"/>
                  <a:gd name="T111" fmla="*/ 12700 h 121"/>
                  <a:gd name="T112" fmla="*/ 4763 w 278"/>
                  <a:gd name="T113" fmla="*/ 6350 h 121"/>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278" h="121">
                    <a:moveTo>
                      <a:pt x="278" y="117"/>
                    </a:moveTo>
                    <a:lnTo>
                      <a:pt x="274" y="117"/>
                    </a:lnTo>
                    <a:lnTo>
                      <a:pt x="274" y="113"/>
                    </a:lnTo>
                    <a:lnTo>
                      <a:pt x="270" y="113"/>
                    </a:lnTo>
                    <a:lnTo>
                      <a:pt x="266" y="113"/>
                    </a:lnTo>
                    <a:lnTo>
                      <a:pt x="259" y="113"/>
                    </a:lnTo>
                    <a:lnTo>
                      <a:pt x="255" y="113"/>
                    </a:lnTo>
                    <a:lnTo>
                      <a:pt x="251" y="113"/>
                    </a:lnTo>
                    <a:lnTo>
                      <a:pt x="248" y="113"/>
                    </a:lnTo>
                    <a:lnTo>
                      <a:pt x="244" y="113"/>
                    </a:lnTo>
                    <a:lnTo>
                      <a:pt x="244" y="117"/>
                    </a:lnTo>
                    <a:lnTo>
                      <a:pt x="244" y="121"/>
                    </a:lnTo>
                    <a:lnTo>
                      <a:pt x="233" y="121"/>
                    </a:lnTo>
                    <a:lnTo>
                      <a:pt x="229" y="121"/>
                    </a:lnTo>
                    <a:lnTo>
                      <a:pt x="221" y="121"/>
                    </a:lnTo>
                    <a:lnTo>
                      <a:pt x="218" y="121"/>
                    </a:lnTo>
                    <a:lnTo>
                      <a:pt x="210" y="121"/>
                    </a:lnTo>
                    <a:lnTo>
                      <a:pt x="199" y="121"/>
                    </a:lnTo>
                    <a:lnTo>
                      <a:pt x="191" y="117"/>
                    </a:lnTo>
                    <a:lnTo>
                      <a:pt x="184" y="117"/>
                    </a:lnTo>
                    <a:lnTo>
                      <a:pt x="180" y="113"/>
                    </a:lnTo>
                    <a:lnTo>
                      <a:pt x="176" y="113"/>
                    </a:lnTo>
                    <a:lnTo>
                      <a:pt x="169" y="109"/>
                    </a:lnTo>
                    <a:lnTo>
                      <a:pt x="165" y="109"/>
                    </a:lnTo>
                    <a:lnTo>
                      <a:pt x="161" y="109"/>
                    </a:lnTo>
                    <a:lnTo>
                      <a:pt x="158" y="105"/>
                    </a:lnTo>
                    <a:lnTo>
                      <a:pt x="154" y="105"/>
                    </a:lnTo>
                    <a:lnTo>
                      <a:pt x="150" y="105"/>
                    </a:lnTo>
                    <a:lnTo>
                      <a:pt x="146" y="102"/>
                    </a:lnTo>
                    <a:lnTo>
                      <a:pt x="142" y="102"/>
                    </a:lnTo>
                    <a:lnTo>
                      <a:pt x="139" y="102"/>
                    </a:lnTo>
                    <a:lnTo>
                      <a:pt x="139" y="98"/>
                    </a:lnTo>
                    <a:lnTo>
                      <a:pt x="135" y="98"/>
                    </a:lnTo>
                    <a:lnTo>
                      <a:pt x="131" y="98"/>
                    </a:lnTo>
                    <a:lnTo>
                      <a:pt x="127" y="98"/>
                    </a:lnTo>
                    <a:lnTo>
                      <a:pt x="124" y="98"/>
                    </a:lnTo>
                    <a:lnTo>
                      <a:pt x="116" y="98"/>
                    </a:lnTo>
                    <a:lnTo>
                      <a:pt x="112" y="102"/>
                    </a:lnTo>
                    <a:lnTo>
                      <a:pt x="109" y="102"/>
                    </a:lnTo>
                    <a:lnTo>
                      <a:pt x="105" y="102"/>
                    </a:lnTo>
                    <a:lnTo>
                      <a:pt x="101" y="102"/>
                    </a:lnTo>
                    <a:lnTo>
                      <a:pt x="101" y="98"/>
                    </a:lnTo>
                    <a:lnTo>
                      <a:pt x="101" y="94"/>
                    </a:lnTo>
                    <a:lnTo>
                      <a:pt x="101" y="90"/>
                    </a:lnTo>
                    <a:lnTo>
                      <a:pt x="97" y="90"/>
                    </a:lnTo>
                    <a:lnTo>
                      <a:pt x="97" y="87"/>
                    </a:lnTo>
                    <a:lnTo>
                      <a:pt x="94" y="87"/>
                    </a:lnTo>
                    <a:lnTo>
                      <a:pt x="90" y="83"/>
                    </a:lnTo>
                    <a:lnTo>
                      <a:pt x="86" y="83"/>
                    </a:lnTo>
                    <a:lnTo>
                      <a:pt x="82" y="83"/>
                    </a:lnTo>
                    <a:lnTo>
                      <a:pt x="82" y="79"/>
                    </a:lnTo>
                    <a:lnTo>
                      <a:pt x="82" y="75"/>
                    </a:lnTo>
                    <a:lnTo>
                      <a:pt x="79" y="75"/>
                    </a:lnTo>
                    <a:lnTo>
                      <a:pt x="75" y="75"/>
                    </a:lnTo>
                    <a:lnTo>
                      <a:pt x="71" y="75"/>
                    </a:lnTo>
                    <a:lnTo>
                      <a:pt x="67" y="75"/>
                    </a:lnTo>
                    <a:lnTo>
                      <a:pt x="67" y="72"/>
                    </a:lnTo>
                    <a:lnTo>
                      <a:pt x="64" y="72"/>
                    </a:lnTo>
                    <a:lnTo>
                      <a:pt x="60" y="72"/>
                    </a:lnTo>
                    <a:lnTo>
                      <a:pt x="56" y="72"/>
                    </a:lnTo>
                    <a:lnTo>
                      <a:pt x="52" y="72"/>
                    </a:lnTo>
                    <a:lnTo>
                      <a:pt x="49" y="72"/>
                    </a:lnTo>
                    <a:lnTo>
                      <a:pt x="49" y="68"/>
                    </a:lnTo>
                    <a:lnTo>
                      <a:pt x="49" y="64"/>
                    </a:lnTo>
                    <a:lnTo>
                      <a:pt x="49" y="60"/>
                    </a:lnTo>
                    <a:lnTo>
                      <a:pt x="45" y="60"/>
                    </a:lnTo>
                    <a:lnTo>
                      <a:pt x="45" y="57"/>
                    </a:lnTo>
                    <a:lnTo>
                      <a:pt x="41" y="53"/>
                    </a:lnTo>
                    <a:lnTo>
                      <a:pt x="37" y="53"/>
                    </a:lnTo>
                    <a:lnTo>
                      <a:pt x="37" y="49"/>
                    </a:lnTo>
                    <a:lnTo>
                      <a:pt x="33" y="49"/>
                    </a:lnTo>
                    <a:lnTo>
                      <a:pt x="33" y="45"/>
                    </a:lnTo>
                    <a:lnTo>
                      <a:pt x="30" y="42"/>
                    </a:lnTo>
                    <a:lnTo>
                      <a:pt x="26" y="38"/>
                    </a:lnTo>
                    <a:lnTo>
                      <a:pt x="30" y="38"/>
                    </a:lnTo>
                    <a:lnTo>
                      <a:pt x="30" y="34"/>
                    </a:lnTo>
                    <a:lnTo>
                      <a:pt x="30" y="30"/>
                    </a:lnTo>
                    <a:lnTo>
                      <a:pt x="26" y="30"/>
                    </a:lnTo>
                    <a:lnTo>
                      <a:pt x="22" y="30"/>
                    </a:lnTo>
                    <a:lnTo>
                      <a:pt x="18" y="27"/>
                    </a:lnTo>
                    <a:lnTo>
                      <a:pt x="18" y="23"/>
                    </a:lnTo>
                    <a:lnTo>
                      <a:pt x="18" y="19"/>
                    </a:lnTo>
                    <a:lnTo>
                      <a:pt x="22" y="19"/>
                    </a:lnTo>
                    <a:lnTo>
                      <a:pt x="18" y="19"/>
                    </a:lnTo>
                    <a:lnTo>
                      <a:pt x="22" y="19"/>
                    </a:lnTo>
                    <a:lnTo>
                      <a:pt x="26" y="23"/>
                    </a:lnTo>
                    <a:lnTo>
                      <a:pt x="22" y="23"/>
                    </a:lnTo>
                    <a:lnTo>
                      <a:pt x="22" y="19"/>
                    </a:lnTo>
                    <a:lnTo>
                      <a:pt x="18" y="15"/>
                    </a:lnTo>
                    <a:lnTo>
                      <a:pt x="22" y="15"/>
                    </a:lnTo>
                    <a:lnTo>
                      <a:pt x="26" y="15"/>
                    </a:lnTo>
                    <a:lnTo>
                      <a:pt x="30" y="15"/>
                    </a:lnTo>
                    <a:lnTo>
                      <a:pt x="33" y="15"/>
                    </a:lnTo>
                    <a:lnTo>
                      <a:pt x="33" y="11"/>
                    </a:lnTo>
                    <a:lnTo>
                      <a:pt x="33" y="15"/>
                    </a:lnTo>
                    <a:lnTo>
                      <a:pt x="33" y="11"/>
                    </a:lnTo>
                    <a:lnTo>
                      <a:pt x="30" y="11"/>
                    </a:lnTo>
                    <a:lnTo>
                      <a:pt x="30" y="15"/>
                    </a:lnTo>
                    <a:lnTo>
                      <a:pt x="26" y="15"/>
                    </a:lnTo>
                    <a:lnTo>
                      <a:pt x="26" y="11"/>
                    </a:lnTo>
                    <a:lnTo>
                      <a:pt x="26" y="15"/>
                    </a:lnTo>
                    <a:lnTo>
                      <a:pt x="22" y="11"/>
                    </a:lnTo>
                    <a:lnTo>
                      <a:pt x="18" y="11"/>
                    </a:lnTo>
                    <a:lnTo>
                      <a:pt x="18" y="15"/>
                    </a:lnTo>
                    <a:lnTo>
                      <a:pt x="18" y="19"/>
                    </a:lnTo>
                    <a:lnTo>
                      <a:pt x="15" y="15"/>
                    </a:lnTo>
                    <a:lnTo>
                      <a:pt x="11" y="15"/>
                    </a:lnTo>
                    <a:lnTo>
                      <a:pt x="11" y="11"/>
                    </a:lnTo>
                    <a:lnTo>
                      <a:pt x="15" y="15"/>
                    </a:lnTo>
                    <a:lnTo>
                      <a:pt x="15" y="11"/>
                    </a:lnTo>
                    <a:lnTo>
                      <a:pt x="11" y="11"/>
                    </a:lnTo>
                    <a:lnTo>
                      <a:pt x="7" y="8"/>
                    </a:lnTo>
                    <a:lnTo>
                      <a:pt x="7" y="4"/>
                    </a:lnTo>
                    <a:lnTo>
                      <a:pt x="3" y="4"/>
                    </a:lnTo>
                    <a:lnTo>
                      <a:pt x="0"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45" name="Freeform 3084"/>
              <p:cNvSpPr>
                <a:spLocks/>
              </p:cNvSpPr>
              <p:nvPr/>
            </p:nvSpPr>
            <p:spPr bwMode="auto">
              <a:xfrm>
                <a:off x="3421063" y="1936750"/>
                <a:ext cx="12700" cy="6350"/>
              </a:xfrm>
              <a:custGeom>
                <a:avLst/>
                <a:gdLst>
                  <a:gd name="T0" fmla="*/ 0 w 8"/>
                  <a:gd name="T1" fmla="*/ 6350 h 4"/>
                  <a:gd name="T2" fmla="*/ 6350 w 8"/>
                  <a:gd name="T3" fmla="*/ 0 h 4"/>
                  <a:gd name="T4" fmla="*/ 12700 w 8"/>
                  <a:gd name="T5" fmla="*/ 0 h 4"/>
                  <a:gd name="T6" fmla="*/ 6350 w 8"/>
                  <a:gd name="T7" fmla="*/ 0 h 4"/>
                  <a:gd name="T8" fmla="*/ 6350 w 8"/>
                  <a:gd name="T9" fmla="*/ 6350 h 4"/>
                  <a:gd name="T10" fmla="*/ 0 w 8"/>
                  <a:gd name="T11" fmla="*/ 6350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8" h="4">
                    <a:moveTo>
                      <a:pt x="0" y="4"/>
                    </a:moveTo>
                    <a:lnTo>
                      <a:pt x="4" y="0"/>
                    </a:lnTo>
                    <a:lnTo>
                      <a:pt x="8" y="0"/>
                    </a:lnTo>
                    <a:lnTo>
                      <a:pt x="4" y="0"/>
                    </a:lnTo>
                    <a:lnTo>
                      <a:pt x="4" y="4"/>
                    </a:lnTo>
                    <a:lnTo>
                      <a:pt x="0"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46" name="Freeform 3085"/>
              <p:cNvSpPr>
                <a:spLocks/>
              </p:cNvSpPr>
              <p:nvPr/>
            </p:nvSpPr>
            <p:spPr bwMode="auto">
              <a:xfrm>
                <a:off x="3408363" y="1925638"/>
                <a:ext cx="0" cy="6350"/>
              </a:xfrm>
              <a:custGeom>
                <a:avLst/>
                <a:gdLst>
                  <a:gd name="T0" fmla="*/ 0 h 4"/>
                  <a:gd name="T1" fmla="*/ 6350 h 4"/>
                  <a:gd name="T2" fmla="*/ 0 h 4"/>
                  <a:gd name="T3" fmla="*/ 0 60000 65536"/>
                  <a:gd name="T4" fmla="*/ 0 60000 65536"/>
                  <a:gd name="T5" fmla="*/ 0 60000 65536"/>
                </a:gdLst>
                <a:ahLst/>
                <a:cxnLst>
                  <a:cxn ang="T3">
                    <a:pos x="0" y="T0"/>
                  </a:cxn>
                  <a:cxn ang="T4">
                    <a:pos x="0" y="T1"/>
                  </a:cxn>
                  <a:cxn ang="T5">
                    <a:pos x="0" y="T2"/>
                  </a:cxn>
                </a:cxnLst>
                <a:rect l="0" t="0" r="r" b="b"/>
                <a:pathLst>
                  <a:path h="4">
                    <a:moveTo>
                      <a:pt x="0" y="0"/>
                    </a:moveTo>
                    <a:lnTo>
                      <a:pt x="0" y="4"/>
                    </a:lnTo>
                    <a:lnTo>
                      <a:pt x="0"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47" name="Freeform 3086"/>
              <p:cNvSpPr>
                <a:spLocks/>
              </p:cNvSpPr>
              <p:nvPr/>
            </p:nvSpPr>
            <p:spPr bwMode="auto">
              <a:xfrm>
                <a:off x="4029075" y="2581275"/>
                <a:ext cx="12700" cy="6350"/>
              </a:xfrm>
              <a:custGeom>
                <a:avLst/>
                <a:gdLst>
                  <a:gd name="T0" fmla="*/ 0 w 8"/>
                  <a:gd name="T1" fmla="*/ 6350 h 4"/>
                  <a:gd name="T2" fmla="*/ 6350 w 8"/>
                  <a:gd name="T3" fmla="*/ 6350 h 4"/>
                  <a:gd name="T4" fmla="*/ 6350 w 8"/>
                  <a:gd name="T5" fmla="*/ 0 h 4"/>
                  <a:gd name="T6" fmla="*/ 6350 w 8"/>
                  <a:gd name="T7" fmla="*/ 6350 h 4"/>
                  <a:gd name="T8" fmla="*/ 12700 w 8"/>
                  <a:gd name="T9" fmla="*/ 6350 h 4"/>
                  <a:gd name="T10" fmla="*/ 6350 w 8"/>
                  <a:gd name="T11" fmla="*/ 6350 h 4"/>
                  <a:gd name="T12" fmla="*/ 0 w 8"/>
                  <a:gd name="T13" fmla="*/ 6350 h 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8" h="4">
                    <a:moveTo>
                      <a:pt x="0" y="4"/>
                    </a:moveTo>
                    <a:lnTo>
                      <a:pt x="4" y="4"/>
                    </a:lnTo>
                    <a:lnTo>
                      <a:pt x="4" y="0"/>
                    </a:lnTo>
                    <a:lnTo>
                      <a:pt x="4" y="4"/>
                    </a:lnTo>
                    <a:lnTo>
                      <a:pt x="8" y="4"/>
                    </a:lnTo>
                    <a:lnTo>
                      <a:pt x="4" y="4"/>
                    </a:lnTo>
                    <a:lnTo>
                      <a:pt x="0"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48" name="Rectangle 3087"/>
              <p:cNvSpPr>
                <a:spLocks noChangeArrowheads="1"/>
              </p:cNvSpPr>
              <p:nvPr/>
            </p:nvSpPr>
            <p:spPr bwMode="auto">
              <a:xfrm>
                <a:off x="4041775" y="2581275"/>
                <a:ext cx="6350" cy="6350"/>
              </a:xfrm>
              <a:prstGeom prst="rect">
                <a:avLst/>
              </a:prstGeom>
              <a:noFill/>
              <a:ln w="635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49" name="Freeform 3088"/>
              <p:cNvSpPr>
                <a:spLocks/>
              </p:cNvSpPr>
              <p:nvPr/>
            </p:nvSpPr>
            <p:spPr bwMode="auto">
              <a:xfrm>
                <a:off x="4071938" y="2611438"/>
                <a:ext cx="4762" cy="6350"/>
              </a:xfrm>
              <a:custGeom>
                <a:avLst/>
                <a:gdLst>
                  <a:gd name="T0" fmla="*/ 0 w 3"/>
                  <a:gd name="T1" fmla="*/ 0 h 4"/>
                  <a:gd name="T2" fmla="*/ 4762 w 3"/>
                  <a:gd name="T3" fmla="*/ 0 h 4"/>
                  <a:gd name="T4" fmla="*/ 4762 w 3"/>
                  <a:gd name="T5" fmla="*/ 6350 h 4"/>
                  <a:gd name="T6" fmla="*/ 4762 w 3"/>
                  <a:gd name="T7" fmla="*/ 0 h 4"/>
                  <a:gd name="T8" fmla="*/ 0 w 3"/>
                  <a:gd name="T9" fmla="*/ 0 h 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 h="4">
                    <a:moveTo>
                      <a:pt x="0" y="0"/>
                    </a:moveTo>
                    <a:lnTo>
                      <a:pt x="3" y="0"/>
                    </a:lnTo>
                    <a:lnTo>
                      <a:pt x="3" y="4"/>
                    </a:lnTo>
                    <a:lnTo>
                      <a:pt x="3" y="0"/>
                    </a:lnTo>
                    <a:lnTo>
                      <a:pt x="0"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50" name="Freeform 3089"/>
              <p:cNvSpPr>
                <a:spLocks/>
              </p:cNvSpPr>
              <p:nvPr/>
            </p:nvSpPr>
            <p:spPr bwMode="auto">
              <a:xfrm>
                <a:off x="4071938" y="2600325"/>
                <a:ext cx="11112" cy="4763"/>
              </a:xfrm>
              <a:custGeom>
                <a:avLst/>
                <a:gdLst>
                  <a:gd name="T0" fmla="*/ 0 w 7"/>
                  <a:gd name="T1" fmla="*/ 0 h 3"/>
                  <a:gd name="T2" fmla="*/ 4762 w 7"/>
                  <a:gd name="T3" fmla="*/ 0 h 3"/>
                  <a:gd name="T4" fmla="*/ 11112 w 7"/>
                  <a:gd name="T5" fmla="*/ 0 h 3"/>
                  <a:gd name="T6" fmla="*/ 4762 w 7"/>
                  <a:gd name="T7" fmla="*/ 4763 h 3"/>
                  <a:gd name="T8" fmla="*/ 4762 w 7"/>
                  <a:gd name="T9" fmla="*/ 0 h 3"/>
                  <a:gd name="T10" fmla="*/ 0 w 7"/>
                  <a:gd name="T11" fmla="*/ 0 h 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 h="3">
                    <a:moveTo>
                      <a:pt x="0" y="0"/>
                    </a:moveTo>
                    <a:lnTo>
                      <a:pt x="3" y="0"/>
                    </a:lnTo>
                    <a:lnTo>
                      <a:pt x="7" y="0"/>
                    </a:lnTo>
                    <a:lnTo>
                      <a:pt x="3" y="3"/>
                    </a:lnTo>
                    <a:lnTo>
                      <a:pt x="3" y="0"/>
                    </a:lnTo>
                    <a:lnTo>
                      <a:pt x="0"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51" name="Freeform 3090"/>
              <p:cNvSpPr>
                <a:spLocks/>
              </p:cNvSpPr>
              <p:nvPr/>
            </p:nvSpPr>
            <p:spPr bwMode="auto">
              <a:xfrm>
                <a:off x="3641725" y="2003425"/>
                <a:ext cx="6350" cy="4763"/>
              </a:xfrm>
              <a:custGeom>
                <a:avLst/>
                <a:gdLst>
                  <a:gd name="T0" fmla="*/ 0 w 4"/>
                  <a:gd name="T1" fmla="*/ 4763 h 3"/>
                  <a:gd name="T2" fmla="*/ 6350 w 4"/>
                  <a:gd name="T3" fmla="*/ 4763 h 3"/>
                  <a:gd name="T4" fmla="*/ 0 w 4"/>
                  <a:gd name="T5" fmla="*/ 4763 h 3"/>
                  <a:gd name="T6" fmla="*/ 0 w 4"/>
                  <a:gd name="T7" fmla="*/ 0 h 3"/>
                  <a:gd name="T8" fmla="*/ 6350 w 4"/>
                  <a:gd name="T9" fmla="*/ 0 h 3"/>
                  <a:gd name="T10" fmla="*/ 6350 w 4"/>
                  <a:gd name="T11" fmla="*/ 4763 h 3"/>
                  <a:gd name="T12" fmla="*/ 0 w 4"/>
                  <a:gd name="T13" fmla="*/ 4763 h 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 h="3">
                    <a:moveTo>
                      <a:pt x="0" y="3"/>
                    </a:moveTo>
                    <a:lnTo>
                      <a:pt x="4" y="3"/>
                    </a:lnTo>
                    <a:lnTo>
                      <a:pt x="0" y="3"/>
                    </a:lnTo>
                    <a:lnTo>
                      <a:pt x="0" y="0"/>
                    </a:lnTo>
                    <a:lnTo>
                      <a:pt x="4" y="0"/>
                    </a:lnTo>
                    <a:lnTo>
                      <a:pt x="4" y="3"/>
                    </a:lnTo>
                    <a:lnTo>
                      <a:pt x="0" y="3"/>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52" name="Freeform 3091"/>
              <p:cNvSpPr>
                <a:spLocks/>
              </p:cNvSpPr>
              <p:nvPr/>
            </p:nvSpPr>
            <p:spPr bwMode="auto">
              <a:xfrm>
                <a:off x="3695700" y="2051050"/>
                <a:ext cx="6350" cy="6350"/>
              </a:xfrm>
              <a:custGeom>
                <a:avLst/>
                <a:gdLst>
                  <a:gd name="T0" fmla="*/ 0 w 4"/>
                  <a:gd name="T1" fmla="*/ 6350 h 4"/>
                  <a:gd name="T2" fmla="*/ 0 w 4"/>
                  <a:gd name="T3" fmla="*/ 0 h 4"/>
                  <a:gd name="T4" fmla="*/ 6350 w 4"/>
                  <a:gd name="T5" fmla="*/ 0 h 4"/>
                  <a:gd name="T6" fmla="*/ 0 w 4"/>
                  <a:gd name="T7" fmla="*/ 6350 h 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 h="4">
                    <a:moveTo>
                      <a:pt x="0" y="4"/>
                    </a:moveTo>
                    <a:lnTo>
                      <a:pt x="0" y="0"/>
                    </a:lnTo>
                    <a:lnTo>
                      <a:pt x="4" y="0"/>
                    </a:lnTo>
                    <a:lnTo>
                      <a:pt x="0"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53" name="Freeform 3092"/>
              <p:cNvSpPr>
                <a:spLocks/>
              </p:cNvSpPr>
              <p:nvPr/>
            </p:nvSpPr>
            <p:spPr bwMode="auto">
              <a:xfrm>
                <a:off x="3678238" y="2038350"/>
                <a:ext cx="4762" cy="0"/>
              </a:xfrm>
              <a:custGeom>
                <a:avLst/>
                <a:gdLst>
                  <a:gd name="T0" fmla="*/ 4762 w 3"/>
                  <a:gd name="T1" fmla="*/ 0 w 3"/>
                  <a:gd name="T2" fmla="*/ 4762 w 3"/>
                  <a:gd name="T3" fmla="*/ 0 60000 65536"/>
                  <a:gd name="T4" fmla="*/ 0 60000 65536"/>
                  <a:gd name="T5" fmla="*/ 0 60000 65536"/>
                </a:gdLst>
                <a:ahLst/>
                <a:cxnLst>
                  <a:cxn ang="T3">
                    <a:pos x="T0" y="0"/>
                  </a:cxn>
                  <a:cxn ang="T4">
                    <a:pos x="T1" y="0"/>
                  </a:cxn>
                  <a:cxn ang="T5">
                    <a:pos x="T2" y="0"/>
                  </a:cxn>
                </a:cxnLst>
                <a:rect l="0" t="0" r="r" b="b"/>
                <a:pathLst>
                  <a:path w="3">
                    <a:moveTo>
                      <a:pt x="3" y="0"/>
                    </a:moveTo>
                    <a:lnTo>
                      <a:pt x="0" y="0"/>
                    </a:lnTo>
                    <a:lnTo>
                      <a:pt x="3"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54" name="Freeform 3093"/>
              <p:cNvSpPr>
                <a:spLocks/>
              </p:cNvSpPr>
              <p:nvPr/>
            </p:nvSpPr>
            <p:spPr bwMode="auto">
              <a:xfrm>
                <a:off x="3648075" y="1997075"/>
                <a:ext cx="23813" cy="36513"/>
              </a:xfrm>
              <a:custGeom>
                <a:avLst/>
                <a:gdLst>
                  <a:gd name="T0" fmla="*/ 23813 w 15"/>
                  <a:gd name="T1" fmla="*/ 36513 h 23"/>
                  <a:gd name="T2" fmla="*/ 17463 w 15"/>
                  <a:gd name="T3" fmla="*/ 30163 h 23"/>
                  <a:gd name="T4" fmla="*/ 11113 w 15"/>
                  <a:gd name="T5" fmla="*/ 23813 h 23"/>
                  <a:gd name="T6" fmla="*/ 17463 w 15"/>
                  <a:gd name="T7" fmla="*/ 23813 h 23"/>
                  <a:gd name="T8" fmla="*/ 11113 w 15"/>
                  <a:gd name="T9" fmla="*/ 23813 h 23"/>
                  <a:gd name="T10" fmla="*/ 11113 w 15"/>
                  <a:gd name="T11" fmla="*/ 17463 h 23"/>
                  <a:gd name="T12" fmla="*/ 6350 w 15"/>
                  <a:gd name="T13" fmla="*/ 17463 h 23"/>
                  <a:gd name="T14" fmla="*/ 6350 w 15"/>
                  <a:gd name="T15" fmla="*/ 11113 h 23"/>
                  <a:gd name="T16" fmla="*/ 6350 w 15"/>
                  <a:gd name="T17" fmla="*/ 6350 h 23"/>
                  <a:gd name="T18" fmla="*/ 0 w 15"/>
                  <a:gd name="T19" fmla="*/ 6350 h 23"/>
                  <a:gd name="T20" fmla="*/ 6350 w 15"/>
                  <a:gd name="T21" fmla="*/ 6350 h 23"/>
                  <a:gd name="T22" fmla="*/ 0 w 15"/>
                  <a:gd name="T23" fmla="*/ 6350 h 23"/>
                  <a:gd name="T24" fmla="*/ 0 w 15"/>
                  <a:gd name="T25" fmla="*/ 0 h 23"/>
                  <a:gd name="T26" fmla="*/ 6350 w 15"/>
                  <a:gd name="T27" fmla="*/ 0 h 23"/>
                  <a:gd name="T28" fmla="*/ 11113 w 15"/>
                  <a:gd name="T29" fmla="*/ 0 h 23"/>
                  <a:gd name="T30" fmla="*/ 17463 w 15"/>
                  <a:gd name="T31" fmla="*/ 6350 h 23"/>
                  <a:gd name="T32" fmla="*/ 17463 w 15"/>
                  <a:gd name="T33" fmla="*/ 11113 h 23"/>
                  <a:gd name="T34" fmla="*/ 23813 w 15"/>
                  <a:gd name="T35" fmla="*/ 11113 h 23"/>
                  <a:gd name="T36" fmla="*/ 23813 w 15"/>
                  <a:gd name="T37" fmla="*/ 17463 h 23"/>
                  <a:gd name="T38" fmla="*/ 23813 w 15"/>
                  <a:gd name="T39" fmla="*/ 23813 h 23"/>
                  <a:gd name="T40" fmla="*/ 23813 w 15"/>
                  <a:gd name="T41" fmla="*/ 30163 h 23"/>
                  <a:gd name="T42" fmla="*/ 23813 w 15"/>
                  <a:gd name="T43" fmla="*/ 36513 h 2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5" h="23">
                    <a:moveTo>
                      <a:pt x="15" y="23"/>
                    </a:moveTo>
                    <a:lnTo>
                      <a:pt x="11" y="19"/>
                    </a:lnTo>
                    <a:lnTo>
                      <a:pt x="7" y="15"/>
                    </a:lnTo>
                    <a:lnTo>
                      <a:pt x="11" y="15"/>
                    </a:lnTo>
                    <a:lnTo>
                      <a:pt x="7" y="15"/>
                    </a:lnTo>
                    <a:lnTo>
                      <a:pt x="7" y="11"/>
                    </a:lnTo>
                    <a:lnTo>
                      <a:pt x="4" y="11"/>
                    </a:lnTo>
                    <a:lnTo>
                      <a:pt x="4" y="7"/>
                    </a:lnTo>
                    <a:lnTo>
                      <a:pt x="4" y="4"/>
                    </a:lnTo>
                    <a:lnTo>
                      <a:pt x="0" y="4"/>
                    </a:lnTo>
                    <a:lnTo>
                      <a:pt x="4" y="4"/>
                    </a:lnTo>
                    <a:lnTo>
                      <a:pt x="0" y="4"/>
                    </a:lnTo>
                    <a:lnTo>
                      <a:pt x="0" y="0"/>
                    </a:lnTo>
                    <a:lnTo>
                      <a:pt x="4" y="0"/>
                    </a:lnTo>
                    <a:lnTo>
                      <a:pt x="7" y="0"/>
                    </a:lnTo>
                    <a:lnTo>
                      <a:pt x="11" y="4"/>
                    </a:lnTo>
                    <a:lnTo>
                      <a:pt x="11" y="7"/>
                    </a:lnTo>
                    <a:lnTo>
                      <a:pt x="15" y="7"/>
                    </a:lnTo>
                    <a:lnTo>
                      <a:pt x="15" y="11"/>
                    </a:lnTo>
                    <a:lnTo>
                      <a:pt x="15" y="15"/>
                    </a:lnTo>
                    <a:lnTo>
                      <a:pt x="15" y="19"/>
                    </a:lnTo>
                    <a:lnTo>
                      <a:pt x="15" y="23"/>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55" name="Freeform 3094"/>
              <p:cNvSpPr>
                <a:spLocks/>
              </p:cNvSpPr>
              <p:nvPr/>
            </p:nvSpPr>
            <p:spPr bwMode="auto">
              <a:xfrm>
                <a:off x="3706813" y="2057400"/>
                <a:ext cx="12700" cy="11113"/>
              </a:xfrm>
              <a:custGeom>
                <a:avLst/>
                <a:gdLst>
                  <a:gd name="T0" fmla="*/ 12700 w 8"/>
                  <a:gd name="T1" fmla="*/ 11113 h 7"/>
                  <a:gd name="T2" fmla="*/ 6350 w 8"/>
                  <a:gd name="T3" fmla="*/ 11113 h 7"/>
                  <a:gd name="T4" fmla="*/ 6350 w 8"/>
                  <a:gd name="T5" fmla="*/ 4763 h 7"/>
                  <a:gd name="T6" fmla="*/ 0 w 8"/>
                  <a:gd name="T7" fmla="*/ 4763 h 7"/>
                  <a:gd name="T8" fmla="*/ 0 w 8"/>
                  <a:gd name="T9" fmla="*/ 0 h 7"/>
                  <a:gd name="T10" fmla="*/ 6350 w 8"/>
                  <a:gd name="T11" fmla="*/ 0 h 7"/>
                  <a:gd name="T12" fmla="*/ 6350 w 8"/>
                  <a:gd name="T13" fmla="*/ 4763 h 7"/>
                  <a:gd name="T14" fmla="*/ 12700 w 8"/>
                  <a:gd name="T15" fmla="*/ 4763 h 7"/>
                  <a:gd name="T16" fmla="*/ 12700 w 8"/>
                  <a:gd name="T17" fmla="*/ 11113 h 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8" h="7">
                    <a:moveTo>
                      <a:pt x="8" y="7"/>
                    </a:moveTo>
                    <a:lnTo>
                      <a:pt x="4" y="7"/>
                    </a:lnTo>
                    <a:lnTo>
                      <a:pt x="4" y="3"/>
                    </a:lnTo>
                    <a:lnTo>
                      <a:pt x="0" y="3"/>
                    </a:lnTo>
                    <a:lnTo>
                      <a:pt x="0" y="0"/>
                    </a:lnTo>
                    <a:lnTo>
                      <a:pt x="4" y="0"/>
                    </a:lnTo>
                    <a:lnTo>
                      <a:pt x="4" y="3"/>
                    </a:lnTo>
                    <a:lnTo>
                      <a:pt x="8" y="3"/>
                    </a:lnTo>
                    <a:lnTo>
                      <a:pt x="8" y="7"/>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56" name="Rectangle 3095"/>
              <p:cNvSpPr>
                <a:spLocks noChangeArrowheads="1"/>
              </p:cNvSpPr>
              <p:nvPr/>
            </p:nvSpPr>
            <p:spPr bwMode="auto">
              <a:xfrm>
                <a:off x="3695700" y="2044700"/>
                <a:ext cx="6350" cy="6350"/>
              </a:xfrm>
              <a:prstGeom prst="rect">
                <a:avLst/>
              </a:prstGeom>
              <a:noFill/>
              <a:ln w="635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57" name="Rectangle 3096"/>
              <p:cNvSpPr>
                <a:spLocks noChangeArrowheads="1"/>
              </p:cNvSpPr>
              <p:nvPr/>
            </p:nvSpPr>
            <p:spPr bwMode="auto">
              <a:xfrm>
                <a:off x="3702050" y="2051050"/>
                <a:ext cx="4763" cy="6350"/>
              </a:xfrm>
              <a:prstGeom prst="rect">
                <a:avLst/>
              </a:prstGeom>
              <a:noFill/>
              <a:ln w="635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58" name="Freeform 3097"/>
              <p:cNvSpPr>
                <a:spLocks/>
              </p:cNvSpPr>
              <p:nvPr/>
            </p:nvSpPr>
            <p:spPr bwMode="auto">
              <a:xfrm>
                <a:off x="3695700" y="2051050"/>
                <a:ext cx="6350" cy="0"/>
              </a:xfrm>
              <a:custGeom>
                <a:avLst/>
                <a:gdLst>
                  <a:gd name="T0" fmla="*/ 0 w 4"/>
                  <a:gd name="T1" fmla="*/ 6350 w 4"/>
                  <a:gd name="T2" fmla="*/ 0 w 4"/>
                  <a:gd name="T3" fmla="*/ 0 60000 65536"/>
                  <a:gd name="T4" fmla="*/ 0 60000 65536"/>
                  <a:gd name="T5" fmla="*/ 0 60000 65536"/>
                </a:gdLst>
                <a:ahLst/>
                <a:cxnLst>
                  <a:cxn ang="T3">
                    <a:pos x="T0" y="0"/>
                  </a:cxn>
                  <a:cxn ang="T4">
                    <a:pos x="T1" y="0"/>
                  </a:cxn>
                  <a:cxn ang="T5">
                    <a:pos x="T2" y="0"/>
                  </a:cxn>
                </a:cxnLst>
                <a:rect l="0" t="0" r="r" b="b"/>
                <a:pathLst>
                  <a:path w="4">
                    <a:moveTo>
                      <a:pt x="0" y="0"/>
                    </a:moveTo>
                    <a:lnTo>
                      <a:pt x="4" y="0"/>
                    </a:lnTo>
                    <a:lnTo>
                      <a:pt x="0"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59" name="Rectangle 3098"/>
              <p:cNvSpPr>
                <a:spLocks noChangeArrowheads="1"/>
              </p:cNvSpPr>
              <p:nvPr/>
            </p:nvSpPr>
            <p:spPr bwMode="auto">
              <a:xfrm>
                <a:off x="3719513" y="2062163"/>
                <a:ext cx="6350" cy="6350"/>
              </a:xfrm>
              <a:prstGeom prst="rect">
                <a:avLst/>
              </a:prstGeom>
              <a:noFill/>
              <a:ln w="635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60" name="Freeform 3099"/>
              <p:cNvSpPr>
                <a:spLocks/>
              </p:cNvSpPr>
              <p:nvPr/>
            </p:nvSpPr>
            <p:spPr bwMode="auto">
              <a:xfrm>
                <a:off x="3678238" y="2014538"/>
                <a:ext cx="17462" cy="23812"/>
              </a:xfrm>
              <a:custGeom>
                <a:avLst/>
                <a:gdLst>
                  <a:gd name="T0" fmla="*/ 4762 w 11"/>
                  <a:gd name="T1" fmla="*/ 19050 h 15"/>
                  <a:gd name="T2" fmla="*/ 4762 w 11"/>
                  <a:gd name="T3" fmla="*/ 12700 h 15"/>
                  <a:gd name="T4" fmla="*/ 11112 w 11"/>
                  <a:gd name="T5" fmla="*/ 12700 h 15"/>
                  <a:gd name="T6" fmla="*/ 11112 w 11"/>
                  <a:gd name="T7" fmla="*/ 6350 h 15"/>
                  <a:gd name="T8" fmla="*/ 4762 w 11"/>
                  <a:gd name="T9" fmla="*/ 6350 h 15"/>
                  <a:gd name="T10" fmla="*/ 0 w 11"/>
                  <a:gd name="T11" fmla="*/ 6350 h 15"/>
                  <a:gd name="T12" fmla="*/ 0 w 11"/>
                  <a:gd name="T13" fmla="*/ 0 h 15"/>
                  <a:gd name="T14" fmla="*/ 4762 w 11"/>
                  <a:gd name="T15" fmla="*/ 0 h 15"/>
                  <a:gd name="T16" fmla="*/ 11112 w 11"/>
                  <a:gd name="T17" fmla="*/ 0 h 15"/>
                  <a:gd name="T18" fmla="*/ 11112 w 11"/>
                  <a:gd name="T19" fmla="*/ 6350 h 15"/>
                  <a:gd name="T20" fmla="*/ 11112 w 11"/>
                  <a:gd name="T21" fmla="*/ 0 h 15"/>
                  <a:gd name="T22" fmla="*/ 17462 w 11"/>
                  <a:gd name="T23" fmla="*/ 0 h 15"/>
                  <a:gd name="T24" fmla="*/ 17462 w 11"/>
                  <a:gd name="T25" fmla="*/ 6350 h 15"/>
                  <a:gd name="T26" fmla="*/ 11112 w 11"/>
                  <a:gd name="T27" fmla="*/ 6350 h 15"/>
                  <a:gd name="T28" fmla="*/ 11112 w 11"/>
                  <a:gd name="T29" fmla="*/ 12700 h 15"/>
                  <a:gd name="T30" fmla="*/ 11112 w 11"/>
                  <a:gd name="T31" fmla="*/ 19050 h 15"/>
                  <a:gd name="T32" fmla="*/ 11112 w 11"/>
                  <a:gd name="T33" fmla="*/ 12700 h 15"/>
                  <a:gd name="T34" fmla="*/ 4762 w 11"/>
                  <a:gd name="T35" fmla="*/ 19050 h 15"/>
                  <a:gd name="T36" fmla="*/ 4762 w 11"/>
                  <a:gd name="T37" fmla="*/ 23812 h 15"/>
                  <a:gd name="T38" fmla="*/ 4762 w 11"/>
                  <a:gd name="T39" fmla="*/ 19050 h 15"/>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1" h="15">
                    <a:moveTo>
                      <a:pt x="3" y="12"/>
                    </a:moveTo>
                    <a:lnTo>
                      <a:pt x="3" y="8"/>
                    </a:lnTo>
                    <a:lnTo>
                      <a:pt x="7" y="8"/>
                    </a:lnTo>
                    <a:lnTo>
                      <a:pt x="7" y="4"/>
                    </a:lnTo>
                    <a:lnTo>
                      <a:pt x="3" y="4"/>
                    </a:lnTo>
                    <a:lnTo>
                      <a:pt x="0" y="4"/>
                    </a:lnTo>
                    <a:lnTo>
                      <a:pt x="0" y="0"/>
                    </a:lnTo>
                    <a:lnTo>
                      <a:pt x="3" y="0"/>
                    </a:lnTo>
                    <a:lnTo>
                      <a:pt x="7" y="0"/>
                    </a:lnTo>
                    <a:lnTo>
                      <a:pt x="7" y="4"/>
                    </a:lnTo>
                    <a:lnTo>
                      <a:pt x="7" y="0"/>
                    </a:lnTo>
                    <a:lnTo>
                      <a:pt x="11" y="0"/>
                    </a:lnTo>
                    <a:lnTo>
                      <a:pt x="11" y="4"/>
                    </a:lnTo>
                    <a:lnTo>
                      <a:pt x="7" y="4"/>
                    </a:lnTo>
                    <a:lnTo>
                      <a:pt x="7" y="8"/>
                    </a:lnTo>
                    <a:lnTo>
                      <a:pt x="7" y="12"/>
                    </a:lnTo>
                    <a:lnTo>
                      <a:pt x="7" y="8"/>
                    </a:lnTo>
                    <a:lnTo>
                      <a:pt x="3" y="12"/>
                    </a:lnTo>
                    <a:lnTo>
                      <a:pt x="3" y="15"/>
                    </a:lnTo>
                    <a:lnTo>
                      <a:pt x="3" y="12"/>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61" name="Freeform 3100"/>
              <p:cNvSpPr>
                <a:spLocks/>
              </p:cNvSpPr>
              <p:nvPr/>
            </p:nvSpPr>
            <p:spPr bwMode="auto">
              <a:xfrm>
                <a:off x="3695700" y="2027238"/>
                <a:ext cx="41275" cy="41275"/>
              </a:xfrm>
              <a:custGeom>
                <a:avLst/>
                <a:gdLst>
                  <a:gd name="T0" fmla="*/ 11113 w 26"/>
                  <a:gd name="T1" fmla="*/ 30163 h 26"/>
                  <a:gd name="T2" fmla="*/ 11113 w 26"/>
                  <a:gd name="T3" fmla="*/ 23813 h 26"/>
                  <a:gd name="T4" fmla="*/ 17463 w 26"/>
                  <a:gd name="T5" fmla="*/ 23813 h 26"/>
                  <a:gd name="T6" fmla="*/ 23813 w 26"/>
                  <a:gd name="T7" fmla="*/ 23813 h 26"/>
                  <a:gd name="T8" fmla="*/ 17463 w 26"/>
                  <a:gd name="T9" fmla="*/ 23813 h 26"/>
                  <a:gd name="T10" fmla="*/ 11113 w 26"/>
                  <a:gd name="T11" fmla="*/ 23813 h 26"/>
                  <a:gd name="T12" fmla="*/ 17463 w 26"/>
                  <a:gd name="T13" fmla="*/ 17463 h 26"/>
                  <a:gd name="T14" fmla="*/ 11113 w 26"/>
                  <a:gd name="T15" fmla="*/ 17463 h 26"/>
                  <a:gd name="T16" fmla="*/ 6350 w 26"/>
                  <a:gd name="T17" fmla="*/ 17463 h 26"/>
                  <a:gd name="T18" fmla="*/ 11113 w 26"/>
                  <a:gd name="T19" fmla="*/ 17463 h 26"/>
                  <a:gd name="T20" fmla="*/ 11113 w 26"/>
                  <a:gd name="T21" fmla="*/ 11113 h 26"/>
                  <a:gd name="T22" fmla="*/ 11113 w 26"/>
                  <a:gd name="T23" fmla="*/ 6350 h 26"/>
                  <a:gd name="T24" fmla="*/ 6350 w 26"/>
                  <a:gd name="T25" fmla="*/ 6350 h 26"/>
                  <a:gd name="T26" fmla="*/ 0 w 26"/>
                  <a:gd name="T27" fmla="*/ 6350 h 26"/>
                  <a:gd name="T28" fmla="*/ 0 w 26"/>
                  <a:gd name="T29" fmla="*/ 0 h 26"/>
                  <a:gd name="T30" fmla="*/ 6350 w 26"/>
                  <a:gd name="T31" fmla="*/ 0 h 26"/>
                  <a:gd name="T32" fmla="*/ 11113 w 26"/>
                  <a:gd name="T33" fmla="*/ 0 h 26"/>
                  <a:gd name="T34" fmla="*/ 17463 w 26"/>
                  <a:gd name="T35" fmla="*/ 6350 h 26"/>
                  <a:gd name="T36" fmla="*/ 11113 w 26"/>
                  <a:gd name="T37" fmla="*/ 6350 h 26"/>
                  <a:gd name="T38" fmla="*/ 17463 w 26"/>
                  <a:gd name="T39" fmla="*/ 6350 h 26"/>
                  <a:gd name="T40" fmla="*/ 23813 w 26"/>
                  <a:gd name="T41" fmla="*/ 6350 h 26"/>
                  <a:gd name="T42" fmla="*/ 30163 w 26"/>
                  <a:gd name="T43" fmla="*/ 11113 h 26"/>
                  <a:gd name="T44" fmla="*/ 30163 w 26"/>
                  <a:gd name="T45" fmla="*/ 17463 h 26"/>
                  <a:gd name="T46" fmla="*/ 34925 w 26"/>
                  <a:gd name="T47" fmla="*/ 17463 h 26"/>
                  <a:gd name="T48" fmla="*/ 34925 w 26"/>
                  <a:gd name="T49" fmla="*/ 23813 h 26"/>
                  <a:gd name="T50" fmla="*/ 41275 w 26"/>
                  <a:gd name="T51" fmla="*/ 23813 h 26"/>
                  <a:gd name="T52" fmla="*/ 34925 w 26"/>
                  <a:gd name="T53" fmla="*/ 23813 h 26"/>
                  <a:gd name="T54" fmla="*/ 30163 w 26"/>
                  <a:gd name="T55" fmla="*/ 17463 h 26"/>
                  <a:gd name="T56" fmla="*/ 30163 w 26"/>
                  <a:gd name="T57" fmla="*/ 23813 h 26"/>
                  <a:gd name="T58" fmla="*/ 34925 w 26"/>
                  <a:gd name="T59" fmla="*/ 23813 h 26"/>
                  <a:gd name="T60" fmla="*/ 41275 w 26"/>
                  <a:gd name="T61" fmla="*/ 30163 h 26"/>
                  <a:gd name="T62" fmla="*/ 34925 w 26"/>
                  <a:gd name="T63" fmla="*/ 30163 h 26"/>
                  <a:gd name="T64" fmla="*/ 41275 w 26"/>
                  <a:gd name="T65" fmla="*/ 30163 h 26"/>
                  <a:gd name="T66" fmla="*/ 41275 w 26"/>
                  <a:gd name="T67" fmla="*/ 34925 h 26"/>
                  <a:gd name="T68" fmla="*/ 34925 w 26"/>
                  <a:gd name="T69" fmla="*/ 34925 h 26"/>
                  <a:gd name="T70" fmla="*/ 41275 w 26"/>
                  <a:gd name="T71" fmla="*/ 34925 h 26"/>
                  <a:gd name="T72" fmla="*/ 41275 w 26"/>
                  <a:gd name="T73" fmla="*/ 41275 h 26"/>
                  <a:gd name="T74" fmla="*/ 34925 w 26"/>
                  <a:gd name="T75" fmla="*/ 41275 h 26"/>
                  <a:gd name="T76" fmla="*/ 34925 w 26"/>
                  <a:gd name="T77" fmla="*/ 34925 h 26"/>
                  <a:gd name="T78" fmla="*/ 30163 w 26"/>
                  <a:gd name="T79" fmla="*/ 34925 h 26"/>
                  <a:gd name="T80" fmla="*/ 30163 w 26"/>
                  <a:gd name="T81" fmla="*/ 30163 h 26"/>
                  <a:gd name="T82" fmla="*/ 23813 w 26"/>
                  <a:gd name="T83" fmla="*/ 30163 h 26"/>
                  <a:gd name="T84" fmla="*/ 30163 w 26"/>
                  <a:gd name="T85" fmla="*/ 30163 h 26"/>
                  <a:gd name="T86" fmla="*/ 23813 w 26"/>
                  <a:gd name="T87" fmla="*/ 30163 h 26"/>
                  <a:gd name="T88" fmla="*/ 17463 w 26"/>
                  <a:gd name="T89" fmla="*/ 30163 h 26"/>
                  <a:gd name="T90" fmla="*/ 11113 w 26"/>
                  <a:gd name="T91" fmla="*/ 30163 h 2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26" h="26">
                    <a:moveTo>
                      <a:pt x="7" y="19"/>
                    </a:moveTo>
                    <a:lnTo>
                      <a:pt x="7" y="15"/>
                    </a:lnTo>
                    <a:lnTo>
                      <a:pt x="11" y="15"/>
                    </a:lnTo>
                    <a:lnTo>
                      <a:pt x="15" y="15"/>
                    </a:lnTo>
                    <a:lnTo>
                      <a:pt x="11" y="15"/>
                    </a:lnTo>
                    <a:lnTo>
                      <a:pt x="7" y="15"/>
                    </a:lnTo>
                    <a:lnTo>
                      <a:pt x="11" y="11"/>
                    </a:lnTo>
                    <a:lnTo>
                      <a:pt x="7" y="11"/>
                    </a:lnTo>
                    <a:lnTo>
                      <a:pt x="4" y="11"/>
                    </a:lnTo>
                    <a:lnTo>
                      <a:pt x="7" y="11"/>
                    </a:lnTo>
                    <a:lnTo>
                      <a:pt x="7" y="7"/>
                    </a:lnTo>
                    <a:lnTo>
                      <a:pt x="7" y="4"/>
                    </a:lnTo>
                    <a:lnTo>
                      <a:pt x="4" y="4"/>
                    </a:lnTo>
                    <a:lnTo>
                      <a:pt x="0" y="4"/>
                    </a:lnTo>
                    <a:lnTo>
                      <a:pt x="0" y="0"/>
                    </a:lnTo>
                    <a:lnTo>
                      <a:pt x="4" y="0"/>
                    </a:lnTo>
                    <a:lnTo>
                      <a:pt x="7" y="0"/>
                    </a:lnTo>
                    <a:lnTo>
                      <a:pt x="11" y="4"/>
                    </a:lnTo>
                    <a:lnTo>
                      <a:pt x="7" y="4"/>
                    </a:lnTo>
                    <a:lnTo>
                      <a:pt x="11" y="4"/>
                    </a:lnTo>
                    <a:lnTo>
                      <a:pt x="15" y="4"/>
                    </a:lnTo>
                    <a:lnTo>
                      <a:pt x="19" y="7"/>
                    </a:lnTo>
                    <a:lnTo>
                      <a:pt x="19" y="11"/>
                    </a:lnTo>
                    <a:lnTo>
                      <a:pt x="22" y="11"/>
                    </a:lnTo>
                    <a:lnTo>
                      <a:pt x="22" y="15"/>
                    </a:lnTo>
                    <a:lnTo>
                      <a:pt x="26" y="15"/>
                    </a:lnTo>
                    <a:lnTo>
                      <a:pt x="22" y="15"/>
                    </a:lnTo>
                    <a:lnTo>
                      <a:pt x="19" y="11"/>
                    </a:lnTo>
                    <a:lnTo>
                      <a:pt x="19" y="15"/>
                    </a:lnTo>
                    <a:lnTo>
                      <a:pt x="22" y="15"/>
                    </a:lnTo>
                    <a:lnTo>
                      <a:pt x="26" y="19"/>
                    </a:lnTo>
                    <a:lnTo>
                      <a:pt x="22" y="19"/>
                    </a:lnTo>
                    <a:lnTo>
                      <a:pt x="26" y="19"/>
                    </a:lnTo>
                    <a:lnTo>
                      <a:pt x="26" y="22"/>
                    </a:lnTo>
                    <a:lnTo>
                      <a:pt x="22" y="22"/>
                    </a:lnTo>
                    <a:lnTo>
                      <a:pt x="26" y="22"/>
                    </a:lnTo>
                    <a:lnTo>
                      <a:pt x="26" y="26"/>
                    </a:lnTo>
                    <a:lnTo>
                      <a:pt x="22" y="26"/>
                    </a:lnTo>
                    <a:lnTo>
                      <a:pt x="22" y="22"/>
                    </a:lnTo>
                    <a:lnTo>
                      <a:pt x="19" y="22"/>
                    </a:lnTo>
                    <a:lnTo>
                      <a:pt x="19" y="19"/>
                    </a:lnTo>
                    <a:lnTo>
                      <a:pt x="15" y="19"/>
                    </a:lnTo>
                    <a:lnTo>
                      <a:pt x="19" y="19"/>
                    </a:lnTo>
                    <a:lnTo>
                      <a:pt x="15" y="19"/>
                    </a:lnTo>
                    <a:lnTo>
                      <a:pt x="11" y="19"/>
                    </a:lnTo>
                    <a:lnTo>
                      <a:pt x="7" y="19"/>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62" name="Freeform 3101"/>
              <p:cNvSpPr>
                <a:spLocks/>
              </p:cNvSpPr>
              <p:nvPr/>
            </p:nvSpPr>
            <p:spPr bwMode="auto">
              <a:xfrm>
                <a:off x="3630613" y="1979613"/>
                <a:ext cx="34925" cy="23812"/>
              </a:xfrm>
              <a:custGeom>
                <a:avLst/>
                <a:gdLst>
                  <a:gd name="T0" fmla="*/ 11113 w 22"/>
                  <a:gd name="T1" fmla="*/ 17462 h 15"/>
                  <a:gd name="T2" fmla="*/ 4763 w 22"/>
                  <a:gd name="T3" fmla="*/ 17462 h 15"/>
                  <a:gd name="T4" fmla="*/ 11113 w 22"/>
                  <a:gd name="T5" fmla="*/ 17462 h 15"/>
                  <a:gd name="T6" fmla="*/ 11113 w 22"/>
                  <a:gd name="T7" fmla="*/ 23812 h 15"/>
                  <a:gd name="T8" fmla="*/ 11113 w 22"/>
                  <a:gd name="T9" fmla="*/ 17462 h 15"/>
                  <a:gd name="T10" fmla="*/ 4763 w 22"/>
                  <a:gd name="T11" fmla="*/ 17462 h 15"/>
                  <a:gd name="T12" fmla="*/ 11113 w 22"/>
                  <a:gd name="T13" fmla="*/ 17462 h 15"/>
                  <a:gd name="T14" fmla="*/ 4763 w 22"/>
                  <a:gd name="T15" fmla="*/ 17462 h 15"/>
                  <a:gd name="T16" fmla="*/ 4763 w 22"/>
                  <a:gd name="T17" fmla="*/ 11112 h 15"/>
                  <a:gd name="T18" fmla="*/ 0 w 22"/>
                  <a:gd name="T19" fmla="*/ 11112 h 15"/>
                  <a:gd name="T20" fmla="*/ 0 w 22"/>
                  <a:gd name="T21" fmla="*/ 4762 h 15"/>
                  <a:gd name="T22" fmla="*/ 4763 w 22"/>
                  <a:gd name="T23" fmla="*/ 4762 h 15"/>
                  <a:gd name="T24" fmla="*/ 4763 w 22"/>
                  <a:gd name="T25" fmla="*/ 11112 h 15"/>
                  <a:gd name="T26" fmla="*/ 4763 w 22"/>
                  <a:gd name="T27" fmla="*/ 4762 h 15"/>
                  <a:gd name="T28" fmla="*/ 0 w 22"/>
                  <a:gd name="T29" fmla="*/ 4762 h 15"/>
                  <a:gd name="T30" fmla="*/ 0 w 22"/>
                  <a:gd name="T31" fmla="*/ 0 h 15"/>
                  <a:gd name="T32" fmla="*/ 0 w 22"/>
                  <a:gd name="T33" fmla="*/ 4762 h 15"/>
                  <a:gd name="T34" fmla="*/ 4763 w 22"/>
                  <a:gd name="T35" fmla="*/ 4762 h 15"/>
                  <a:gd name="T36" fmla="*/ 4763 w 22"/>
                  <a:gd name="T37" fmla="*/ 0 h 15"/>
                  <a:gd name="T38" fmla="*/ 11113 w 22"/>
                  <a:gd name="T39" fmla="*/ 0 h 15"/>
                  <a:gd name="T40" fmla="*/ 17463 w 22"/>
                  <a:gd name="T41" fmla="*/ 0 h 15"/>
                  <a:gd name="T42" fmla="*/ 23813 w 22"/>
                  <a:gd name="T43" fmla="*/ 4762 h 15"/>
                  <a:gd name="T44" fmla="*/ 17463 w 22"/>
                  <a:gd name="T45" fmla="*/ 4762 h 15"/>
                  <a:gd name="T46" fmla="*/ 11113 w 22"/>
                  <a:gd name="T47" fmla="*/ 4762 h 15"/>
                  <a:gd name="T48" fmla="*/ 17463 w 22"/>
                  <a:gd name="T49" fmla="*/ 4762 h 15"/>
                  <a:gd name="T50" fmla="*/ 23813 w 22"/>
                  <a:gd name="T51" fmla="*/ 4762 h 15"/>
                  <a:gd name="T52" fmla="*/ 28575 w 22"/>
                  <a:gd name="T53" fmla="*/ 4762 h 15"/>
                  <a:gd name="T54" fmla="*/ 34925 w 22"/>
                  <a:gd name="T55" fmla="*/ 4762 h 15"/>
                  <a:gd name="T56" fmla="*/ 34925 w 22"/>
                  <a:gd name="T57" fmla="*/ 11112 h 15"/>
                  <a:gd name="T58" fmla="*/ 28575 w 22"/>
                  <a:gd name="T59" fmla="*/ 4762 h 15"/>
                  <a:gd name="T60" fmla="*/ 28575 w 22"/>
                  <a:gd name="T61" fmla="*/ 11112 h 15"/>
                  <a:gd name="T62" fmla="*/ 34925 w 22"/>
                  <a:gd name="T63" fmla="*/ 11112 h 15"/>
                  <a:gd name="T64" fmla="*/ 28575 w 22"/>
                  <a:gd name="T65" fmla="*/ 11112 h 15"/>
                  <a:gd name="T66" fmla="*/ 23813 w 22"/>
                  <a:gd name="T67" fmla="*/ 11112 h 15"/>
                  <a:gd name="T68" fmla="*/ 17463 w 22"/>
                  <a:gd name="T69" fmla="*/ 11112 h 15"/>
                  <a:gd name="T70" fmla="*/ 17463 w 22"/>
                  <a:gd name="T71" fmla="*/ 4762 h 15"/>
                  <a:gd name="T72" fmla="*/ 11113 w 22"/>
                  <a:gd name="T73" fmla="*/ 4762 h 15"/>
                  <a:gd name="T74" fmla="*/ 17463 w 22"/>
                  <a:gd name="T75" fmla="*/ 11112 h 15"/>
                  <a:gd name="T76" fmla="*/ 23813 w 22"/>
                  <a:gd name="T77" fmla="*/ 11112 h 15"/>
                  <a:gd name="T78" fmla="*/ 28575 w 22"/>
                  <a:gd name="T79" fmla="*/ 11112 h 15"/>
                  <a:gd name="T80" fmla="*/ 34925 w 22"/>
                  <a:gd name="T81" fmla="*/ 11112 h 15"/>
                  <a:gd name="T82" fmla="*/ 34925 w 22"/>
                  <a:gd name="T83" fmla="*/ 17462 h 15"/>
                  <a:gd name="T84" fmla="*/ 28575 w 22"/>
                  <a:gd name="T85" fmla="*/ 17462 h 15"/>
                  <a:gd name="T86" fmla="*/ 23813 w 22"/>
                  <a:gd name="T87" fmla="*/ 17462 h 15"/>
                  <a:gd name="T88" fmla="*/ 17463 w 22"/>
                  <a:gd name="T89" fmla="*/ 17462 h 15"/>
                  <a:gd name="T90" fmla="*/ 17463 w 22"/>
                  <a:gd name="T91" fmla="*/ 11112 h 15"/>
                  <a:gd name="T92" fmla="*/ 11113 w 22"/>
                  <a:gd name="T93" fmla="*/ 11112 h 15"/>
                  <a:gd name="T94" fmla="*/ 17463 w 22"/>
                  <a:gd name="T95" fmla="*/ 17462 h 15"/>
                  <a:gd name="T96" fmla="*/ 17463 w 22"/>
                  <a:gd name="T97" fmla="*/ 23812 h 15"/>
                  <a:gd name="T98" fmla="*/ 11113 w 22"/>
                  <a:gd name="T99" fmla="*/ 23812 h 15"/>
                  <a:gd name="T100" fmla="*/ 11113 w 22"/>
                  <a:gd name="T101" fmla="*/ 17462 h 15"/>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22" h="15">
                    <a:moveTo>
                      <a:pt x="7" y="11"/>
                    </a:moveTo>
                    <a:lnTo>
                      <a:pt x="3" y="11"/>
                    </a:lnTo>
                    <a:lnTo>
                      <a:pt x="7" y="11"/>
                    </a:lnTo>
                    <a:lnTo>
                      <a:pt x="7" y="15"/>
                    </a:lnTo>
                    <a:lnTo>
                      <a:pt x="7" y="11"/>
                    </a:lnTo>
                    <a:lnTo>
                      <a:pt x="3" y="11"/>
                    </a:lnTo>
                    <a:lnTo>
                      <a:pt x="7" y="11"/>
                    </a:lnTo>
                    <a:lnTo>
                      <a:pt x="3" y="11"/>
                    </a:lnTo>
                    <a:lnTo>
                      <a:pt x="3" y="7"/>
                    </a:lnTo>
                    <a:lnTo>
                      <a:pt x="0" y="7"/>
                    </a:lnTo>
                    <a:lnTo>
                      <a:pt x="0" y="3"/>
                    </a:lnTo>
                    <a:lnTo>
                      <a:pt x="3" y="3"/>
                    </a:lnTo>
                    <a:lnTo>
                      <a:pt x="3" y="7"/>
                    </a:lnTo>
                    <a:lnTo>
                      <a:pt x="3" y="3"/>
                    </a:lnTo>
                    <a:lnTo>
                      <a:pt x="0" y="3"/>
                    </a:lnTo>
                    <a:lnTo>
                      <a:pt x="0" y="0"/>
                    </a:lnTo>
                    <a:lnTo>
                      <a:pt x="0" y="3"/>
                    </a:lnTo>
                    <a:lnTo>
                      <a:pt x="3" y="3"/>
                    </a:lnTo>
                    <a:lnTo>
                      <a:pt x="3" y="0"/>
                    </a:lnTo>
                    <a:lnTo>
                      <a:pt x="7" y="0"/>
                    </a:lnTo>
                    <a:lnTo>
                      <a:pt x="11" y="0"/>
                    </a:lnTo>
                    <a:lnTo>
                      <a:pt x="15" y="3"/>
                    </a:lnTo>
                    <a:lnTo>
                      <a:pt x="11" y="3"/>
                    </a:lnTo>
                    <a:lnTo>
                      <a:pt x="7" y="3"/>
                    </a:lnTo>
                    <a:lnTo>
                      <a:pt x="11" y="3"/>
                    </a:lnTo>
                    <a:lnTo>
                      <a:pt x="15" y="3"/>
                    </a:lnTo>
                    <a:lnTo>
                      <a:pt x="18" y="3"/>
                    </a:lnTo>
                    <a:lnTo>
                      <a:pt x="22" y="3"/>
                    </a:lnTo>
                    <a:lnTo>
                      <a:pt x="22" y="7"/>
                    </a:lnTo>
                    <a:lnTo>
                      <a:pt x="18" y="3"/>
                    </a:lnTo>
                    <a:lnTo>
                      <a:pt x="18" y="7"/>
                    </a:lnTo>
                    <a:lnTo>
                      <a:pt x="22" y="7"/>
                    </a:lnTo>
                    <a:lnTo>
                      <a:pt x="18" y="7"/>
                    </a:lnTo>
                    <a:lnTo>
                      <a:pt x="15" y="7"/>
                    </a:lnTo>
                    <a:lnTo>
                      <a:pt x="11" y="7"/>
                    </a:lnTo>
                    <a:lnTo>
                      <a:pt x="11" y="3"/>
                    </a:lnTo>
                    <a:lnTo>
                      <a:pt x="7" y="3"/>
                    </a:lnTo>
                    <a:lnTo>
                      <a:pt x="11" y="7"/>
                    </a:lnTo>
                    <a:lnTo>
                      <a:pt x="15" y="7"/>
                    </a:lnTo>
                    <a:lnTo>
                      <a:pt x="18" y="7"/>
                    </a:lnTo>
                    <a:lnTo>
                      <a:pt x="22" y="7"/>
                    </a:lnTo>
                    <a:lnTo>
                      <a:pt x="22" y="11"/>
                    </a:lnTo>
                    <a:lnTo>
                      <a:pt x="18" y="11"/>
                    </a:lnTo>
                    <a:lnTo>
                      <a:pt x="15" y="11"/>
                    </a:lnTo>
                    <a:lnTo>
                      <a:pt x="11" y="11"/>
                    </a:lnTo>
                    <a:lnTo>
                      <a:pt x="11" y="7"/>
                    </a:lnTo>
                    <a:lnTo>
                      <a:pt x="7" y="7"/>
                    </a:lnTo>
                    <a:lnTo>
                      <a:pt x="11" y="11"/>
                    </a:lnTo>
                    <a:lnTo>
                      <a:pt x="11" y="15"/>
                    </a:lnTo>
                    <a:lnTo>
                      <a:pt x="7" y="15"/>
                    </a:lnTo>
                    <a:lnTo>
                      <a:pt x="7" y="11"/>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63" name="Rectangle 3102"/>
              <p:cNvSpPr>
                <a:spLocks noChangeArrowheads="1"/>
              </p:cNvSpPr>
              <p:nvPr/>
            </p:nvSpPr>
            <p:spPr bwMode="auto">
              <a:xfrm>
                <a:off x="3624263" y="1984375"/>
                <a:ext cx="6350" cy="6350"/>
              </a:xfrm>
              <a:prstGeom prst="rect">
                <a:avLst/>
              </a:prstGeom>
              <a:noFill/>
              <a:ln w="635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64" name="Freeform 3103"/>
              <p:cNvSpPr>
                <a:spLocks/>
              </p:cNvSpPr>
              <p:nvPr/>
            </p:nvSpPr>
            <p:spPr bwMode="auto">
              <a:xfrm>
                <a:off x="3719513" y="2057400"/>
                <a:ext cx="0" cy="4763"/>
              </a:xfrm>
              <a:custGeom>
                <a:avLst/>
                <a:gdLst>
                  <a:gd name="T0" fmla="*/ 4763 h 3"/>
                  <a:gd name="T1" fmla="*/ 0 h 3"/>
                  <a:gd name="T2" fmla="*/ 4763 h 3"/>
                  <a:gd name="T3" fmla="*/ 0 60000 65536"/>
                  <a:gd name="T4" fmla="*/ 0 60000 65536"/>
                  <a:gd name="T5" fmla="*/ 0 60000 65536"/>
                </a:gdLst>
                <a:ahLst/>
                <a:cxnLst>
                  <a:cxn ang="T3">
                    <a:pos x="0" y="T0"/>
                  </a:cxn>
                  <a:cxn ang="T4">
                    <a:pos x="0" y="T1"/>
                  </a:cxn>
                  <a:cxn ang="T5">
                    <a:pos x="0" y="T2"/>
                  </a:cxn>
                </a:cxnLst>
                <a:rect l="0" t="0" r="r" b="b"/>
                <a:pathLst>
                  <a:path h="3">
                    <a:moveTo>
                      <a:pt x="0" y="3"/>
                    </a:moveTo>
                    <a:lnTo>
                      <a:pt x="0" y="0"/>
                    </a:lnTo>
                    <a:lnTo>
                      <a:pt x="0" y="3"/>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65" name="Rectangle 3104"/>
              <p:cNvSpPr>
                <a:spLocks noChangeArrowheads="1"/>
              </p:cNvSpPr>
              <p:nvPr/>
            </p:nvSpPr>
            <p:spPr bwMode="auto">
              <a:xfrm>
                <a:off x="3702050" y="2044700"/>
                <a:ext cx="4763" cy="6350"/>
              </a:xfrm>
              <a:prstGeom prst="rect">
                <a:avLst/>
              </a:prstGeom>
              <a:noFill/>
              <a:ln w="635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66" name="Freeform 3105"/>
              <p:cNvSpPr>
                <a:spLocks/>
              </p:cNvSpPr>
              <p:nvPr/>
            </p:nvSpPr>
            <p:spPr bwMode="auto">
              <a:xfrm>
                <a:off x="3695700" y="2038350"/>
                <a:ext cx="11113" cy="6350"/>
              </a:xfrm>
              <a:custGeom>
                <a:avLst/>
                <a:gdLst>
                  <a:gd name="T0" fmla="*/ 0 w 7"/>
                  <a:gd name="T1" fmla="*/ 6350 h 4"/>
                  <a:gd name="T2" fmla="*/ 0 w 7"/>
                  <a:gd name="T3" fmla="*/ 0 h 4"/>
                  <a:gd name="T4" fmla="*/ 6350 w 7"/>
                  <a:gd name="T5" fmla="*/ 0 h 4"/>
                  <a:gd name="T6" fmla="*/ 11113 w 7"/>
                  <a:gd name="T7" fmla="*/ 0 h 4"/>
                  <a:gd name="T8" fmla="*/ 11113 w 7"/>
                  <a:gd name="T9" fmla="*/ 6350 h 4"/>
                  <a:gd name="T10" fmla="*/ 6350 w 7"/>
                  <a:gd name="T11" fmla="*/ 6350 h 4"/>
                  <a:gd name="T12" fmla="*/ 0 w 7"/>
                  <a:gd name="T13" fmla="*/ 6350 h 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7" h="4">
                    <a:moveTo>
                      <a:pt x="0" y="4"/>
                    </a:moveTo>
                    <a:lnTo>
                      <a:pt x="0" y="0"/>
                    </a:lnTo>
                    <a:lnTo>
                      <a:pt x="4" y="0"/>
                    </a:lnTo>
                    <a:lnTo>
                      <a:pt x="7" y="0"/>
                    </a:lnTo>
                    <a:lnTo>
                      <a:pt x="7" y="4"/>
                    </a:lnTo>
                    <a:lnTo>
                      <a:pt x="4" y="4"/>
                    </a:lnTo>
                    <a:lnTo>
                      <a:pt x="0"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67" name="Freeform 3106"/>
              <p:cNvSpPr>
                <a:spLocks/>
              </p:cNvSpPr>
              <p:nvPr/>
            </p:nvSpPr>
            <p:spPr bwMode="auto">
              <a:xfrm>
                <a:off x="3695700" y="2033588"/>
                <a:ext cx="11113" cy="4762"/>
              </a:xfrm>
              <a:custGeom>
                <a:avLst/>
                <a:gdLst>
                  <a:gd name="T0" fmla="*/ 0 w 7"/>
                  <a:gd name="T1" fmla="*/ 4762 h 3"/>
                  <a:gd name="T2" fmla="*/ 0 w 7"/>
                  <a:gd name="T3" fmla="*/ 0 h 3"/>
                  <a:gd name="T4" fmla="*/ 6350 w 7"/>
                  <a:gd name="T5" fmla="*/ 0 h 3"/>
                  <a:gd name="T6" fmla="*/ 11113 w 7"/>
                  <a:gd name="T7" fmla="*/ 0 h 3"/>
                  <a:gd name="T8" fmla="*/ 6350 w 7"/>
                  <a:gd name="T9" fmla="*/ 4762 h 3"/>
                  <a:gd name="T10" fmla="*/ 0 w 7"/>
                  <a:gd name="T11" fmla="*/ 4762 h 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 h="3">
                    <a:moveTo>
                      <a:pt x="0" y="3"/>
                    </a:moveTo>
                    <a:lnTo>
                      <a:pt x="0" y="0"/>
                    </a:lnTo>
                    <a:lnTo>
                      <a:pt x="4" y="0"/>
                    </a:lnTo>
                    <a:lnTo>
                      <a:pt x="7" y="0"/>
                    </a:lnTo>
                    <a:lnTo>
                      <a:pt x="4" y="3"/>
                    </a:lnTo>
                    <a:lnTo>
                      <a:pt x="0" y="3"/>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68" name="Freeform 3107"/>
              <p:cNvSpPr>
                <a:spLocks/>
              </p:cNvSpPr>
              <p:nvPr/>
            </p:nvSpPr>
            <p:spPr bwMode="auto">
              <a:xfrm>
                <a:off x="3706813" y="2038350"/>
                <a:ext cx="0" cy="6350"/>
              </a:xfrm>
              <a:custGeom>
                <a:avLst/>
                <a:gdLst>
                  <a:gd name="T0" fmla="*/ 0 h 4"/>
                  <a:gd name="T1" fmla="*/ 6350 h 4"/>
                  <a:gd name="T2" fmla="*/ 0 h 4"/>
                  <a:gd name="T3" fmla="*/ 0 60000 65536"/>
                  <a:gd name="T4" fmla="*/ 0 60000 65536"/>
                  <a:gd name="T5" fmla="*/ 0 60000 65536"/>
                </a:gdLst>
                <a:ahLst/>
                <a:cxnLst>
                  <a:cxn ang="T3">
                    <a:pos x="0" y="T0"/>
                  </a:cxn>
                  <a:cxn ang="T4">
                    <a:pos x="0" y="T1"/>
                  </a:cxn>
                  <a:cxn ang="T5">
                    <a:pos x="0" y="T2"/>
                  </a:cxn>
                </a:cxnLst>
                <a:rect l="0" t="0" r="r" b="b"/>
                <a:pathLst>
                  <a:path h="4">
                    <a:moveTo>
                      <a:pt x="0" y="0"/>
                    </a:moveTo>
                    <a:lnTo>
                      <a:pt x="0" y="4"/>
                    </a:lnTo>
                    <a:lnTo>
                      <a:pt x="0"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69" name="Freeform 3108"/>
              <p:cNvSpPr>
                <a:spLocks/>
              </p:cNvSpPr>
              <p:nvPr/>
            </p:nvSpPr>
            <p:spPr bwMode="auto">
              <a:xfrm>
                <a:off x="3665538" y="1973263"/>
                <a:ext cx="23812" cy="34925"/>
              </a:xfrm>
              <a:custGeom>
                <a:avLst/>
                <a:gdLst>
                  <a:gd name="T0" fmla="*/ 6350 w 15"/>
                  <a:gd name="T1" fmla="*/ 34925 h 22"/>
                  <a:gd name="T2" fmla="*/ 6350 w 15"/>
                  <a:gd name="T3" fmla="*/ 30163 h 22"/>
                  <a:gd name="T4" fmla="*/ 12700 w 15"/>
                  <a:gd name="T5" fmla="*/ 30163 h 22"/>
                  <a:gd name="T6" fmla="*/ 6350 w 15"/>
                  <a:gd name="T7" fmla="*/ 23813 h 22"/>
                  <a:gd name="T8" fmla="*/ 12700 w 15"/>
                  <a:gd name="T9" fmla="*/ 23813 h 22"/>
                  <a:gd name="T10" fmla="*/ 6350 w 15"/>
                  <a:gd name="T11" fmla="*/ 23813 h 22"/>
                  <a:gd name="T12" fmla="*/ 6350 w 15"/>
                  <a:gd name="T13" fmla="*/ 17463 h 22"/>
                  <a:gd name="T14" fmla="*/ 6350 w 15"/>
                  <a:gd name="T15" fmla="*/ 11113 h 22"/>
                  <a:gd name="T16" fmla="*/ 0 w 15"/>
                  <a:gd name="T17" fmla="*/ 6350 h 22"/>
                  <a:gd name="T18" fmla="*/ 0 w 15"/>
                  <a:gd name="T19" fmla="*/ 0 h 22"/>
                  <a:gd name="T20" fmla="*/ 0 w 15"/>
                  <a:gd name="T21" fmla="*/ 6350 h 22"/>
                  <a:gd name="T22" fmla="*/ 6350 w 15"/>
                  <a:gd name="T23" fmla="*/ 6350 h 22"/>
                  <a:gd name="T24" fmla="*/ 6350 w 15"/>
                  <a:gd name="T25" fmla="*/ 11113 h 22"/>
                  <a:gd name="T26" fmla="*/ 6350 w 15"/>
                  <a:gd name="T27" fmla="*/ 6350 h 22"/>
                  <a:gd name="T28" fmla="*/ 12700 w 15"/>
                  <a:gd name="T29" fmla="*/ 6350 h 22"/>
                  <a:gd name="T30" fmla="*/ 12700 w 15"/>
                  <a:gd name="T31" fmla="*/ 11113 h 22"/>
                  <a:gd name="T32" fmla="*/ 17462 w 15"/>
                  <a:gd name="T33" fmla="*/ 11113 h 22"/>
                  <a:gd name="T34" fmla="*/ 23812 w 15"/>
                  <a:gd name="T35" fmla="*/ 11113 h 22"/>
                  <a:gd name="T36" fmla="*/ 23812 w 15"/>
                  <a:gd name="T37" fmla="*/ 17463 h 22"/>
                  <a:gd name="T38" fmla="*/ 23812 w 15"/>
                  <a:gd name="T39" fmla="*/ 23813 h 22"/>
                  <a:gd name="T40" fmla="*/ 23812 w 15"/>
                  <a:gd name="T41" fmla="*/ 17463 h 22"/>
                  <a:gd name="T42" fmla="*/ 17462 w 15"/>
                  <a:gd name="T43" fmla="*/ 17463 h 22"/>
                  <a:gd name="T44" fmla="*/ 17462 w 15"/>
                  <a:gd name="T45" fmla="*/ 11113 h 22"/>
                  <a:gd name="T46" fmla="*/ 12700 w 15"/>
                  <a:gd name="T47" fmla="*/ 11113 h 22"/>
                  <a:gd name="T48" fmla="*/ 17462 w 15"/>
                  <a:gd name="T49" fmla="*/ 17463 h 22"/>
                  <a:gd name="T50" fmla="*/ 23812 w 15"/>
                  <a:gd name="T51" fmla="*/ 23813 h 22"/>
                  <a:gd name="T52" fmla="*/ 23812 w 15"/>
                  <a:gd name="T53" fmla="*/ 30163 h 22"/>
                  <a:gd name="T54" fmla="*/ 17462 w 15"/>
                  <a:gd name="T55" fmla="*/ 30163 h 22"/>
                  <a:gd name="T56" fmla="*/ 17462 w 15"/>
                  <a:gd name="T57" fmla="*/ 34925 h 22"/>
                  <a:gd name="T58" fmla="*/ 12700 w 15"/>
                  <a:gd name="T59" fmla="*/ 34925 h 22"/>
                  <a:gd name="T60" fmla="*/ 6350 w 15"/>
                  <a:gd name="T61" fmla="*/ 34925 h 2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15" h="22">
                    <a:moveTo>
                      <a:pt x="4" y="22"/>
                    </a:moveTo>
                    <a:lnTo>
                      <a:pt x="4" y="19"/>
                    </a:lnTo>
                    <a:lnTo>
                      <a:pt x="8" y="19"/>
                    </a:lnTo>
                    <a:lnTo>
                      <a:pt x="4" y="15"/>
                    </a:lnTo>
                    <a:lnTo>
                      <a:pt x="8" y="15"/>
                    </a:lnTo>
                    <a:lnTo>
                      <a:pt x="4" y="15"/>
                    </a:lnTo>
                    <a:lnTo>
                      <a:pt x="4" y="11"/>
                    </a:lnTo>
                    <a:lnTo>
                      <a:pt x="4" y="7"/>
                    </a:lnTo>
                    <a:lnTo>
                      <a:pt x="0" y="4"/>
                    </a:lnTo>
                    <a:lnTo>
                      <a:pt x="0" y="0"/>
                    </a:lnTo>
                    <a:lnTo>
                      <a:pt x="0" y="4"/>
                    </a:lnTo>
                    <a:lnTo>
                      <a:pt x="4" y="4"/>
                    </a:lnTo>
                    <a:lnTo>
                      <a:pt x="4" y="7"/>
                    </a:lnTo>
                    <a:lnTo>
                      <a:pt x="4" y="4"/>
                    </a:lnTo>
                    <a:lnTo>
                      <a:pt x="8" y="4"/>
                    </a:lnTo>
                    <a:lnTo>
                      <a:pt x="8" y="7"/>
                    </a:lnTo>
                    <a:lnTo>
                      <a:pt x="11" y="7"/>
                    </a:lnTo>
                    <a:lnTo>
                      <a:pt x="15" y="7"/>
                    </a:lnTo>
                    <a:lnTo>
                      <a:pt x="15" y="11"/>
                    </a:lnTo>
                    <a:lnTo>
                      <a:pt x="15" y="15"/>
                    </a:lnTo>
                    <a:lnTo>
                      <a:pt x="15" y="11"/>
                    </a:lnTo>
                    <a:lnTo>
                      <a:pt x="11" y="11"/>
                    </a:lnTo>
                    <a:lnTo>
                      <a:pt x="11" y="7"/>
                    </a:lnTo>
                    <a:lnTo>
                      <a:pt x="8" y="7"/>
                    </a:lnTo>
                    <a:lnTo>
                      <a:pt x="11" y="11"/>
                    </a:lnTo>
                    <a:lnTo>
                      <a:pt x="15" y="15"/>
                    </a:lnTo>
                    <a:lnTo>
                      <a:pt x="15" y="19"/>
                    </a:lnTo>
                    <a:lnTo>
                      <a:pt x="11" y="19"/>
                    </a:lnTo>
                    <a:lnTo>
                      <a:pt x="11" y="22"/>
                    </a:lnTo>
                    <a:lnTo>
                      <a:pt x="8" y="22"/>
                    </a:lnTo>
                    <a:lnTo>
                      <a:pt x="4" y="22"/>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0" name="Freeform 3109"/>
              <p:cNvSpPr>
                <a:spLocks/>
              </p:cNvSpPr>
              <p:nvPr/>
            </p:nvSpPr>
            <p:spPr bwMode="auto">
              <a:xfrm>
                <a:off x="3665538" y="2003425"/>
                <a:ext cx="6350" cy="0"/>
              </a:xfrm>
              <a:custGeom>
                <a:avLst/>
                <a:gdLst>
                  <a:gd name="T0" fmla="*/ 0 w 4"/>
                  <a:gd name="T1" fmla="*/ 6350 w 4"/>
                  <a:gd name="T2" fmla="*/ 0 w 4"/>
                  <a:gd name="T3" fmla="*/ 0 60000 65536"/>
                  <a:gd name="T4" fmla="*/ 0 60000 65536"/>
                  <a:gd name="T5" fmla="*/ 0 60000 65536"/>
                </a:gdLst>
                <a:ahLst/>
                <a:cxnLst>
                  <a:cxn ang="T3">
                    <a:pos x="T0" y="0"/>
                  </a:cxn>
                  <a:cxn ang="T4">
                    <a:pos x="T1" y="0"/>
                  </a:cxn>
                  <a:cxn ang="T5">
                    <a:pos x="T2" y="0"/>
                  </a:cxn>
                </a:cxnLst>
                <a:rect l="0" t="0" r="r" b="b"/>
                <a:pathLst>
                  <a:path w="4">
                    <a:moveTo>
                      <a:pt x="0" y="0"/>
                    </a:moveTo>
                    <a:lnTo>
                      <a:pt x="4" y="0"/>
                    </a:lnTo>
                    <a:lnTo>
                      <a:pt x="0"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1" name="Freeform 3110"/>
              <p:cNvSpPr>
                <a:spLocks/>
              </p:cNvSpPr>
              <p:nvPr/>
            </p:nvSpPr>
            <p:spPr bwMode="auto">
              <a:xfrm>
                <a:off x="3689350" y="2008188"/>
                <a:ext cx="23813" cy="19050"/>
              </a:xfrm>
              <a:custGeom>
                <a:avLst/>
                <a:gdLst>
                  <a:gd name="T0" fmla="*/ 6350 w 15"/>
                  <a:gd name="T1" fmla="*/ 19050 h 12"/>
                  <a:gd name="T2" fmla="*/ 6350 w 15"/>
                  <a:gd name="T3" fmla="*/ 12700 h 12"/>
                  <a:gd name="T4" fmla="*/ 6350 w 15"/>
                  <a:gd name="T5" fmla="*/ 6350 h 12"/>
                  <a:gd name="T6" fmla="*/ 0 w 15"/>
                  <a:gd name="T7" fmla="*/ 6350 h 12"/>
                  <a:gd name="T8" fmla="*/ 6350 w 15"/>
                  <a:gd name="T9" fmla="*/ 6350 h 12"/>
                  <a:gd name="T10" fmla="*/ 0 w 15"/>
                  <a:gd name="T11" fmla="*/ 6350 h 12"/>
                  <a:gd name="T12" fmla="*/ 0 w 15"/>
                  <a:gd name="T13" fmla="*/ 0 h 12"/>
                  <a:gd name="T14" fmla="*/ 6350 w 15"/>
                  <a:gd name="T15" fmla="*/ 0 h 12"/>
                  <a:gd name="T16" fmla="*/ 12700 w 15"/>
                  <a:gd name="T17" fmla="*/ 0 h 12"/>
                  <a:gd name="T18" fmla="*/ 17463 w 15"/>
                  <a:gd name="T19" fmla="*/ 0 h 12"/>
                  <a:gd name="T20" fmla="*/ 23813 w 15"/>
                  <a:gd name="T21" fmla="*/ 0 h 12"/>
                  <a:gd name="T22" fmla="*/ 23813 w 15"/>
                  <a:gd name="T23" fmla="*/ 6350 h 12"/>
                  <a:gd name="T24" fmla="*/ 23813 w 15"/>
                  <a:gd name="T25" fmla="*/ 12700 h 12"/>
                  <a:gd name="T26" fmla="*/ 17463 w 15"/>
                  <a:gd name="T27" fmla="*/ 12700 h 12"/>
                  <a:gd name="T28" fmla="*/ 17463 w 15"/>
                  <a:gd name="T29" fmla="*/ 6350 h 12"/>
                  <a:gd name="T30" fmla="*/ 17463 w 15"/>
                  <a:gd name="T31" fmla="*/ 12700 h 12"/>
                  <a:gd name="T32" fmla="*/ 23813 w 15"/>
                  <a:gd name="T33" fmla="*/ 12700 h 12"/>
                  <a:gd name="T34" fmla="*/ 17463 w 15"/>
                  <a:gd name="T35" fmla="*/ 19050 h 12"/>
                  <a:gd name="T36" fmla="*/ 12700 w 15"/>
                  <a:gd name="T37" fmla="*/ 19050 h 12"/>
                  <a:gd name="T38" fmla="*/ 6350 w 15"/>
                  <a:gd name="T39" fmla="*/ 19050 h 1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5" h="12">
                    <a:moveTo>
                      <a:pt x="4" y="12"/>
                    </a:moveTo>
                    <a:lnTo>
                      <a:pt x="4" y="8"/>
                    </a:lnTo>
                    <a:lnTo>
                      <a:pt x="4" y="4"/>
                    </a:lnTo>
                    <a:lnTo>
                      <a:pt x="0" y="4"/>
                    </a:lnTo>
                    <a:lnTo>
                      <a:pt x="4" y="4"/>
                    </a:lnTo>
                    <a:lnTo>
                      <a:pt x="0" y="4"/>
                    </a:lnTo>
                    <a:lnTo>
                      <a:pt x="0" y="0"/>
                    </a:lnTo>
                    <a:lnTo>
                      <a:pt x="4" y="0"/>
                    </a:lnTo>
                    <a:lnTo>
                      <a:pt x="8" y="0"/>
                    </a:lnTo>
                    <a:lnTo>
                      <a:pt x="11" y="0"/>
                    </a:lnTo>
                    <a:lnTo>
                      <a:pt x="15" y="0"/>
                    </a:lnTo>
                    <a:lnTo>
                      <a:pt x="15" y="4"/>
                    </a:lnTo>
                    <a:lnTo>
                      <a:pt x="15" y="8"/>
                    </a:lnTo>
                    <a:lnTo>
                      <a:pt x="11" y="8"/>
                    </a:lnTo>
                    <a:lnTo>
                      <a:pt x="11" y="4"/>
                    </a:lnTo>
                    <a:lnTo>
                      <a:pt x="11" y="8"/>
                    </a:lnTo>
                    <a:lnTo>
                      <a:pt x="15" y="8"/>
                    </a:lnTo>
                    <a:lnTo>
                      <a:pt x="11" y="12"/>
                    </a:lnTo>
                    <a:lnTo>
                      <a:pt x="8" y="12"/>
                    </a:lnTo>
                    <a:lnTo>
                      <a:pt x="4" y="12"/>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2" name="Rectangle 3111"/>
              <p:cNvSpPr>
                <a:spLocks noChangeArrowheads="1"/>
              </p:cNvSpPr>
              <p:nvPr/>
            </p:nvSpPr>
            <p:spPr bwMode="auto">
              <a:xfrm>
                <a:off x="3749675" y="2057400"/>
                <a:ext cx="4763" cy="4763"/>
              </a:xfrm>
              <a:prstGeom prst="rect">
                <a:avLst/>
              </a:prstGeom>
              <a:noFill/>
              <a:ln w="635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3" name="Rectangle 3112"/>
              <p:cNvSpPr>
                <a:spLocks noChangeArrowheads="1"/>
              </p:cNvSpPr>
              <p:nvPr/>
            </p:nvSpPr>
            <p:spPr bwMode="auto">
              <a:xfrm>
                <a:off x="3743325" y="2051050"/>
                <a:ext cx="6350" cy="6350"/>
              </a:xfrm>
              <a:prstGeom prst="rect">
                <a:avLst/>
              </a:prstGeom>
              <a:noFill/>
              <a:ln w="635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4" name="Freeform 3113"/>
              <p:cNvSpPr>
                <a:spLocks/>
              </p:cNvSpPr>
              <p:nvPr/>
            </p:nvSpPr>
            <p:spPr bwMode="auto">
              <a:xfrm>
                <a:off x="3749675" y="2062163"/>
                <a:ext cx="11113" cy="0"/>
              </a:xfrm>
              <a:custGeom>
                <a:avLst/>
                <a:gdLst>
                  <a:gd name="T0" fmla="*/ 0 w 7"/>
                  <a:gd name="T1" fmla="*/ 4763 w 7"/>
                  <a:gd name="T2" fmla="*/ 11113 w 7"/>
                  <a:gd name="T3" fmla="*/ 4763 w 7"/>
                  <a:gd name="T4" fmla="*/ 0 w 7"/>
                  <a:gd name="T5" fmla="*/ 0 60000 65536"/>
                  <a:gd name="T6" fmla="*/ 0 60000 65536"/>
                  <a:gd name="T7" fmla="*/ 0 60000 65536"/>
                  <a:gd name="T8" fmla="*/ 0 60000 65536"/>
                  <a:gd name="T9" fmla="*/ 0 60000 65536"/>
                </a:gdLst>
                <a:ahLst/>
                <a:cxnLst>
                  <a:cxn ang="T5">
                    <a:pos x="T0" y="0"/>
                  </a:cxn>
                  <a:cxn ang="T6">
                    <a:pos x="T1" y="0"/>
                  </a:cxn>
                  <a:cxn ang="T7">
                    <a:pos x="T2" y="0"/>
                  </a:cxn>
                  <a:cxn ang="T8">
                    <a:pos x="T3" y="0"/>
                  </a:cxn>
                  <a:cxn ang="T9">
                    <a:pos x="T4" y="0"/>
                  </a:cxn>
                </a:cxnLst>
                <a:rect l="0" t="0" r="r" b="b"/>
                <a:pathLst>
                  <a:path w="7">
                    <a:moveTo>
                      <a:pt x="0" y="0"/>
                    </a:moveTo>
                    <a:lnTo>
                      <a:pt x="3" y="0"/>
                    </a:lnTo>
                    <a:lnTo>
                      <a:pt x="7" y="0"/>
                    </a:lnTo>
                    <a:lnTo>
                      <a:pt x="3" y="0"/>
                    </a:lnTo>
                    <a:lnTo>
                      <a:pt x="0"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5" name="Freeform 3114"/>
              <p:cNvSpPr>
                <a:spLocks/>
              </p:cNvSpPr>
              <p:nvPr/>
            </p:nvSpPr>
            <p:spPr bwMode="auto">
              <a:xfrm>
                <a:off x="3713163" y="2027238"/>
                <a:ext cx="12700" cy="6350"/>
              </a:xfrm>
              <a:custGeom>
                <a:avLst/>
                <a:gdLst>
                  <a:gd name="T0" fmla="*/ 0 w 8"/>
                  <a:gd name="T1" fmla="*/ 0 h 4"/>
                  <a:gd name="T2" fmla="*/ 6350 w 8"/>
                  <a:gd name="T3" fmla="*/ 0 h 4"/>
                  <a:gd name="T4" fmla="*/ 12700 w 8"/>
                  <a:gd name="T5" fmla="*/ 0 h 4"/>
                  <a:gd name="T6" fmla="*/ 6350 w 8"/>
                  <a:gd name="T7" fmla="*/ 0 h 4"/>
                  <a:gd name="T8" fmla="*/ 6350 w 8"/>
                  <a:gd name="T9" fmla="*/ 6350 h 4"/>
                  <a:gd name="T10" fmla="*/ 0 w 8"/>
                  <a:gd name="T11" fmla="*/ 0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8" h="4">
                    <a:moveTo>
                      <a:pt x="0" y="0"/>
                    </a:moveTo>
                    <a:lnTo>
                      <a:pt x="4" y="0"/>
                    </a:lnTo>
                    <a:lnTo>
                      <a:pt x="8" y="0"/>
                    </a:lnTo>
                    <a:lnTo>
                      <a:pt x="4" y="0"/>
                    </a:lnTo>
                    <a:lnTo>
                      <a:pt x="4" y="4"/>
                    </a:lnTo>
                    <a:lnTo>
                      <a:pt x="0"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6" name="Freeform 3115"/>
              <p:cNvSpPr>
                <a:spLocks/>
              </p:cNvSpPr>
              <p:nvPr/>
            </p:nvSpPr>
            <p:spPr bwMode="auto">
              <a:xfrm>
                <a:off x="3719513" y="2027238"/>
                <a:ext cx="17462" cy="11112"/>
              </a:xfrm>
              <a:custGeom>
                <a:avLst/>
                <a:gdLst>
                  <a:gd name="T0" fmla="*/ 6350 w 11"/>
                  <a:gd name="T1" fmla="*/ 6350 h 7"/>
                  <a:gd name="T2" fmla="*/ 0 w 11"/>
                  <a:gd name="T3" fmla="*/ 6350 h 7"/>
                  <a:gd name="T4" fmla="*/ 6350 w 11"/>
                  <a:gd name="T5" fmla="*/ 0 h 7"/>
                  <a:gd name="T6" fmla="*/ 11112 w 11"/>
                  <a:gd name="T7" fmla="*/ 0 h 7"/>
                  <a:gd name="T8" fmla="*/ 11112 w 11"/>
                  <a:gd name="T9" fmla="*/ 6350 h 7"/>
                  <a:gd name="T10" fmla="*/ 17462 w 11"/>
                  <a:gd name="T11" fmla="*/ 6350 h 7"/>
                  <a:gd name="T12" fmla="*/ 17462 w 11"/>
                  <a:gd name="T13" fmla="*/ 11112 h 7"/>
                  <a:gd name="T14" fmla="*/ 11112 w 11"/>
                  <a:gd name="T15" fmla="*/ 11112 h 7"/>
                  <a:gd name="T16" fmla="*/ 6350 w 11"/>
                  <a:gd name="T17" fmla="*/ 11112 h 7"/>
                  <a:gd name="T18" fmla="*/ 6350 w 11"/>
                  <a:gd name="T19" fmla="*/ 6350 h 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1" h="7">
                    <a:moveTo>
                      <a:pt x="4" y="4"/>
                    </a:moveTo>
                    <a:lnTo>
                      <a:pt x="0" y="4"/>
                    </a:lnTo>
                    <a:lnTo>
                      <a:pt x="4" y="0"/>
                    </a:lnTo>
                    <a:lnTo>
                      <a:pt x="7" y="0"/>
                    </a:lnTo>
                    <a:lnTo>
                      <a:pt x="7" y="4"/>
                    </a:lnTo>
                    <a:lnTo>
                      <a:pt x="11" y="4"/>
                    </a:lnTo>
                    <a:lnTo>
                      <a:pt x="11" y="7"/>
                    </a:lnTo>
                    <a:lnTo>
                      <a:pt x="7" y="7"/>
                    </a:lnTo>
                    <a:lnTo>
                      <a:pt x="4" y="7"/>
                    </a:lnTo>
                    <a:lnTo>
                      <a:pt x="4"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7" name="Freeform 3116"/>
              <p:cNvSpPr>
                <a:spLocks/>
              </p:cNvSpPr>
              <p:nvPr/>
            </p:nvSpPr>
            <p:spPr bwMode="auto">
              <a:xfrm>
                <a:off x="3743325" y="2038350"/>
                <a:ext cx="23813" cy="19050"/>
              </a:xfrm>
              <a:custGeom>
                <a:avLst/>
                <a:gdLst>
                  <a:gd name="T0" fmla="*/ 0 w 15"/>
                  <a:gd name="T1" fmla="*/ 12700 h 12"/>
                  <a:gd name="T2" fmla="*/ 0 w 15"/>
                  <a:gd name="T3" fmla="*/ 6350 h 12"/>
                  <a:gd name="T4" fmla="*/ 6350 w 15"/>
                  <a:gd name="T5" fmla="*/ 6350 h 12"/>
                  <a:gd name="T6" fmla="*/ 6350 w 15"/>
                  <a:gd name="T7" fmla="*/ 0 h 12"/>
                  <a:gd name="T8" fmla="*/ 0 w 15"/>
                  <a:gd name="T9" fmla="*/ 0 h 12"/>
                  <a:gd name="T10" fmla="*/ 6350 w 15"/>
                  <a:gd name="T11" fmla="*/ 0 h 12"/>
                  <a:gd name="T12" fmla="*/ 11113 w 15"/>
                  <a:gd name="T13" fmla="*/ 0 h 12"/>
                  <a:gd name="T14" fmla="*/ 17463 w 15"/>
                  <a:gd name="T15" fmla="*/ 0 h 12"/>
                  <a:gd name="T16" fmla="*/ 23813 w 15"/>
                  <a:gd name="T17" fmla="*/ 6350 h 12"/>
                  <a:gd name="T18" fmla="*/ 17463 w 15"/>
                  <a:gd name="T19" fmla="*/ 12700 h 12"/>
                  <a:gd name="T20" fmla="*/ 17463 w 15"/>
                  <a:gd name="T21" fmla="*/ 19050 h 12"/>
                  <a:gd name="T22" fmla="*/ 11113 w 15"/>
                  <a:gd name="T23" fmla="*/ 19050 h 12"/>
                  <a:gd name="T24" fmla="*/ 11113 w 15"/>
                  <a:gd name="T25" fmla="*/ 12700 h 12"/>
                  <a:gd name="T26" fmla="*/ 17463 w 15"/>
                  <a:gd name="T27" fmla="*/ 12700 h 12"/>
                  <a:gd name="T28" fmla="*/ 11113 w 15"/>
                  <a:gd name="T29" fmla="*/ 12700 h 12"/>
                  <a:gd name="T30" fmla="*/ 11113 w 15"/>
                  <a:gd name="T31" fmla="*/ 19050 h 12"/>
                  <a:gd name="T32" fmla="*/ 6350 w 15"/>
                  <a:gd name="T33" fmla="*/ 19050 h 12"/>
                  <a:gd name="T34" fmla="*/ 6350 w 15"/>
                  <a:gd name="T35" fmla="*/ 12700 h 12"/>
                  <a:gd name="T36" fmla="*/ 11113 w 15"/>
                  <a:gd name="T37" fmla="*/ 12700 h 12"/>
                  <a:gd name="T38" fmla="*/ 11113 w 15"/>
                  <a:gd name="T39" fmla="*/ 6350 h 12"/>
                  <a:gd name="T40" fmla="*/ 11113 w 15"/>
                  <a:gd name="T41" fmla="*/ 12700 h 12"/>
                  <a:gd name="T42" fmla="*/ 6350 w 15"/>
                  <a:gd name="T43" fmla="*/ 12700 h 12"/>
                  <a:gd name="T44" fmla="*/ 11113 w 15"/>
                  <a:gd name="T45" fmla="*/ 12700 h 12"/>
                  <a:gd name="T46" fmla="*/ 6350 w 15"/>
                  <a:gd name="T47" fmla="*/ 12700 h 12"/>
                  <a:gd name="T48" fmla="*/ 11113 w 15"/>
                  <a:gd name="T49" fmla="*/ 12700 h 12"/>
                  <a:gd name="T50" fmla="*/ 6350 w 15"/>
                  <a:gd name="T51" fmla="*/ 12700 h 12"/>
                  <a:gd name="T52" fmla="*/ 6350 w 15"/>
                  <a:gd name="T53" fmla="*/ 19050 h 12"/>
                  <a:gd name="T54" fmla="*/ 6350 w 15"/>
                  <a:gd name="T55" fmla="*/ 12700 h 12"/>
                  <a:gd name="T56" fmla="*/ 0 w 15"/>
                  <a:gd name="T57" fmla="*/ 12700 h 1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15" h="12">
                    <a:moveTo>
                      <a:pt x="0" y="8"/>
                    </a:moveTo>
                    <a:lnTo>
                      <a:pt x="0" y="4"/>
                    </a:lnTo>
                    <a:lnTo>
                      <a:pt x="4" y="4"/>
                    </a:lnTo>
                    <a:lnTo>
                      <a:pt x="4" y="0"/>
                    </a:lnTo>
                    <a:lnTo>
                      <a:pt x="0" y="0"/>
                    </a:lnTo>
                    <a:lnTo>
                      <a:pt x="4" y="0"/>
                    </a:lnTo>
                    <a:lnTo>
                      <a:pt x="7" y="0"/>
                    </a:lnTo>
                    <a:lnTo>
                      <a:pt x="11" y="0"/>
                    </a:lnTo>
                    <a:lnTo>
                      <a:pt x="15" y="4"/>
                    </a:lnTo>
                    <a:lnTo>
                      <a:pt x="11" y="8"/>
                    </a:lnTo>
                    <a:lnTo>
                      <a:pt x="11" y="12"/>
                    </a:lnTo>
                    <a:lnTo>
                      <a:pt x="7" y="12"/>
                    </a:lnTo>
                    <a:lnTo>
                      <a:pt x="7" y="8"/>
                    </a:lnTo>
                    <a:lnTo>
                      <a:pt x="11" y="8"/>
                    </a:lnTo>
                    <a:lnTo>
                      <a:pt x="7" y="8"/>
                    </a:lnTo>
                    <a:lnTo>
                      <a:pt x="7" y="12"/>
                    </a:lnTo>
                    <a:lnTo>
                      <a:pt x="4" y="12"/>
                    </a:lnTo>
                    <a:lnTo>
                      <a:pt x="4" y="8"/>
                    </a:lnTo>
                    <a:lnTo>
                      <a:pt x="7" y="8"/>
                    </a:lnTo>
                    <a:lnTo>
                      <a:pt x="7" y="4"/>
                    </a:lnTo>
                    <a:lnTo>
                      <a:pt x="7" y="8"/>
                    </a:lnTo>
                    <a:lnTo>
                      <a:pt x="4" y="8"/>
                    </a:lnTo>
                    <a:lnTo>
                      <a:pt x="7" y="8"/>
                    </a:lnTo>
                    <a:lnTo>
                      <a:pt x="4" y="8"/>
                    </a:lnTo>
                    <a:lnTo>
                      <a:pt x="7" y="8"/>
                    </a:lnTo>
                    <a:lnTo>
                      <a:pt x="4" y="8"/>
                    </a:lnTo>
                    <a:lnTo>
                      <a:pt x="4" y="12"/>
                    </a:lnTo>
                    <a:lnTo>
                      <a:pt x="4" y="8"/>
                    </a:lnTo>
                    <a:lnTo>
                      <a:pt x="0" y="8"/>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8" name="Freeform 3117"/>
              <p:cNvSpPr>
                <a:spLocks/>
              </p:cNvSpPr>
              <p:nvPr/>
            </p:nvSpPr>
            <p:spPr bwMode="auto">
              <a:xfrm>
                <a:off x="3713163" y="2014538"/>
                <a:ext cx="12700" cy="6350"/>
              </a:xfrm>
              <a:custGeom>
                <a:avLst/>
                <a:gdLst>
                  <a:gd name="T0" fmla="*/ 0 w 8"/>
                  <a:gd name="T1" fmla="*/ 6350 h 4"/>
                  <a:gd name="T2" fmla="*/ 0 w 8"/>
                  <a:gd name="T3" fmla="*/ 0 h 4"/>
                  <a:gd name="T4" fmla="*/ 6350 w 8"/>
                  <a:gd name="T5" fmla="*/ 0 h 4"/>
                  <a:gd name="T6" fmla="*/ 6350 w 8"/>
                  <a:gd name="T7" fmla="*/ 6350 h 4"/>
                  <a:gd name="T8" fmla="*/ 12700 w 8"/>
                  <a:gd name="T9" fmla="*/ 6350 h 4"/>
                  <a:gd name="T10" fmla="*/ 6350 w 8"/>
                  <a:gd name="T11" fmla="*/ 6350 h 4"/>
                  <a:gd name="T12" fmla="*/ 0 w 8"/>
                  <a:gd name="T13" fmla="*/ 6350 h 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8" h="4">
                    <a:moveTo>
                      <a:pt x="0" y="4"/>
                    </a:moveTo>
                    <a:lnTo>
                      <a:pt x="0" y="0"/>
                    </a:lnTo>
                    <a:lnTo>
                      <a:pt x="4" y="0"/>
                    </a:lnTo>
                    <a:lnTo>
                      <a:pt x="4" y="4"/>
                    </a:lnTo>
                    <a:lnTo>
                      <a:pt x="8" y="4"/>
                    </a:lnTo>
                    <a:lnTo>
                      <a:pt x="4" y="4"/>
                    </a:lnTo>
                    <a:lnTo>
                      <a:pt x="0"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9" name="Rectangle 3118"/>
              <p:cNvSpPr>
                <a:spLocks noChangeArrowheads="1"/>
              </p:cNvSpPr>
              <p:nvPr/>
            </p:nvSpPr>
            <p:spPr bwMode="auto">
              <a:xfrm>
                <a:off x="3730625" y="2027238"/>
                <a:ext cx="6350" cy="6350"/>
              </a:xfrm>
              <a:prstGeom prst="rect">
                <a:avLst/>
              </a:prstGeom>
              <a:noFill/>
              <a:ln w="635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0" name="Freeform 3119"/>
              <p:cNvSpPr>
                <a:spLocks/>
              </p:cNvSpPr>
              <p:nvPr/>
            </p:nvSpPr>
            <p:spPr bwMode="auto">
              <a:xfrm>
                <a:off x="3671888" y="1979613"/>
                <a:ext cx="11112" cy="0"/>
              </a:xfrm>
              <a:custGeom>
                <a:avLst/>
                <a:gdLst>
                  <a:gd name="T0" fmla="*/ 0 w 7"/>
                  <a:gd name="T1" fmla="*/ 6350 w 7"/>
                  <a:gd name="T2" fmla="*/ 11112 w 7"/>
                  <a:gd name="T3" fmla="*/ 6350 w 7"/>
                  <a:gd name="T4" fmla="*/ 0 w 7"/>
                  <a:gd name="T5" fmla="*/ 0 60000 65536"/>
                  <a:gd name="T6" fmla="*/ 0 60000 65536"/>
                  <a:gd name="T7" fmla="*/ 0 60000 65536"/>
                  <a:gd name="T8" fmla="*/ 0 60000 65536"/>
                  <a:gd name="T9" fmla="*/ 0 60000 65536"/>
                </a:gdLst>
                <a:ahLst/>
                <a:cxnLst>
                  <a:cxn ang="T5">
                    <a:pos x="T0" y="0"/>
                  </a:cxn>
                  <a:cxn ang="T6">
                    <a:pos x="T1" y="0"/>
                  </a:cxn>
                  <a:cxn ang="T7">
                    <a:pos x="T2" y="0"/>
                  </a:cxn>
                  <a:cxn ang="T8">
                    <a:pos x="T3" y="0"/>
                  </a:cxn>
                  <a:cxn ang="T9">
                    <a:pos x="T4" y="0"/>
                  </a:cxn>
                </a:cxnLst>
                <a:rect l="0" t="0" r="r" b="b"/>
                <a:pathLst>
                  <a:path w="7">
                    <a:moveTo>
                      <a:pt x="0" y="0"/>
                    </a:moveTo>
                    <a:lnTo>
                      <a:pt x="4" y="0"/>
                    </a:lnTo>
                    <a:lnTo>
                      <a:pt x="7" y="0"/>
                    </a:lnTo>
                    <a:lnTo>
                      <a:pt x="4" y="0"/>
                    </a:lnTo>
                    <a:lnTo>
                      <a:pt x="0"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1" name="Freeform 3120"/>
              <p:cNvSpPr>
                <a:spLocks/>
              </p:cNvSpPr>
              <p:nvPr/>
            </p:nvSpPr>
            <p:spPr bwMode="auto">
              <a:xfrm>
                <a:off x="3975100" y="2247900"/>
                <a:ext cx="0" cy="6350"/>
              </a:xfrm>
              <a:custGeom>
                <a:avLst/>
                <a:gdLst>
                  <a:gd name="T0" fmla="*/ 6350 h 4"/>
                  <a:gd name="T1" fmla="*/ 0 h 4"/>
                  <a:gd name="T2" fmla="*/ 6350 h 4"/>
                  <a:gd name="T3" fmla="*/ 0 60000 65536"/>
                  <a:gd name="T4" fmla="*/ 0 60000 65536"/>
                  <a:gd name="T5" fmla="*/ 0 60000 65536"/>
                </a:gdLst>
                <a:ahLst/>
                <a:cxnLst>
                  <a:cxn ang="T3">
                    <a:pos x="0" y="T0"/>
                  </a:cxn>
                  <a:cxn ang="T4">
                    <a:pos x="0" y="T1"/>
                  </a:cxn>
                  <a:cxn ang="T5">
                    <a:pos x="0" y="T2"/>
                  </a:cxn>
                </a:cxnLst>
                <a:rect l="0" t="0" r="r" b="b"/>
                <a:pathLst>
                  <a:path h="4">
                    <a:moveTo>
                      <a:pt x="0" y="4"/>
                    </a:moveTo>
                    <a:lnTo>
                      <a:pt x="0" y="0"/>
                    </a:lnTo>
                    <a:lnTo>
                      <a:pt x="0"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2" name="Freeform 3121"/>
              <p:cNvSpPr>
                <a:spLocks/>
              </p:cNvSpPr>
              <p:nvPr/>
            </p:nvSpPr>
            <p:spPr bwMode="auto">
              <a:xfrm>
                <a:off x="3957638" y="2217738"/>
                <a:ext cx="6350" cy="6350"/>
              </a:xfrm>
              <a:custGeom>
                <a:avLst/>
                <a:gdLst>
                  <a:gd name="T0" fmla="*/ 0 w 4"/>
                  <a:gd name="T1" fmla="*/ 6350 h 4"/>
                  <a:gd name="T2" fmla="*/ 0 w 4"/>
                  <a:gd name="T3" fmla="*/ 0 h 4"/>
                  <a:gd name="T4" fmla="*/ 0 w 4"/>
                  <a:gd name="T5" fmla="*/ 6350 h 4"/>
                  <a:gd name="T6" fmla="*/ 6350 w 4"/>
                  <a:gd name="T7" fmla="*/ 6350 h 4"/>
                  <a:gd name="T8" fmla="*/ 0 w 4"/>
                  <a:gd name="T9" fmla="*/ 6350 h 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 h="4">
                    <a:moveTo>
                      <a:pt x="0" y="4"/>
                    </a:moveTo>
                    <a:lnTo>
                      <a:pt x="0" y="0"/>
                    </a:lnTo>
                    <a:lnTo>
                      <a:pt x="0" y="4"/>
                    </a:lnTo>
                    <a:lnTo>
                      <a:pt x="4" y="4"/>
                    </a:lnTo>
                    <a:lnTo>
                      <a:pt x="0"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3" name="Freeform 3122"/>
              <p:cNvSpPr>
                <a:spLocks/>
              </p:cNvSpPr>
              <p:nvPr/>
            </p:nvSpPr>
            <p:spPr bwMode="auto">
              <a:xfrm>
                <a:off x="3970338" y="2224088"/>
                <a:ext cx="11112" cy="11112"/>
              </a:xfrm>
              <a:custGeom>
                <a:avLst/>
                <a:gdLst>
                  <a:gd name="T0" fmla="*/ 0 w 7"/>
                  <a:gd name="T1" fmla="*/ 6350 h 7"/>
                  <a:gd name="T2" fmla="*/ 0 w 7"/>
                  <a:gd name="T3" fmla="*/ 0 h 7"/>
                  <a:gd name="T4" fmla="*/ 4762 w 7"/>
                  <a:gd name="T5" fmla="*/ 0 h 7"/>
                  <a:gd name="T6" fmla="*/ 4762 w 7"/>
                  <a:gd name="T7" fmla="*/ 6350 h 7"/>
                  <a:gd name="T8" fmla="*/ 0 w 7"/>
                  <a:gd name="T9" fmla="*/ 6350 h 7"/>
                  <a:gd name="T10" fmla="*/ 4762 w 7"/>
                  <a:gd name="T11" fmla="*/ 6350 h 7"/>
                  <a:gd name="T12" fmla="*/ 4762 w 7"/>
                  <a:gd name="T13" fmla="*/ 11112 h 7"/>
                  <a:gd name="T14" fmla="*/ 11112 w 7"/>
                  <a:gd name="T15" fmla="*/ 11112 h 7"/>
                  <a:gd name="T16" fmla="*/ 4762 w 7"/>
                  <a:gd name="T17" fmla="*/ 11112 h 7"/>
                  <a:gd name="T18" fmla="*/ 0 w 7"/>
                  <a:gd name="T19" fmla="*/ 11112 h 7"/>
                  <a:gd name="T20" fmla="*/ 0 w 7"/>
                  <a:gd name="T21" fmla="*/ 6350 h 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7" h="7">
                    <a:moveTo>
                      <a:pt x="0" y="4"/>
                    </a:moveTo>
                    <a:lnTo>
                      <a:pt x="0" y="0"/>
                    </a:lnTo>
                    <a:lnTo>
                      <a:pt x="3" y="0"/>
                    </a:lnTo>
                    <a:lnTo>
                      <a:pt x="3" y="4"/>
                    </a:lnTo>
                    <a:lnTo>
                      <a:pt x="0" y="4"/>
                    </a:lnTo>
                    <a:lnTo>
                      <a:pt x="3" y="4"/>
                    </a:lnTo>
                    <a:lnTo>
                      <a:pt x="3" y="7"/>
                    </a:lnTo>
                    <a:lnTo>
                      <a:pt x="7" y="7"/>
                    </a:lnTo>
                    <a:lnTo>
                      <a:pt x="3" y="7"/>
                    </a:lnTo>
                    <a:lnTo>
                      <a:pt x="0" y="7"/>
                    </a:lnTo>
                    <a:lnTo>
                      <a:pt x="0"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4" name="Freeform 3123"/>
              <p:cNvSpPr>
                <a:spLocks/>
              </p:cNvSpPr>
              <p:nvPr/>
            </p:nvSpPr>
            <p:spPr bwMode="auto">
              <a:xfrm>
                <a:off x="3963988" y="2224088"/>
                <a:ext cx="6350" cy="0"/>
              </a:xfrm>
              <a:custGeom>
                <a:avLst/>
                <a:gdLst>
                  <a:gd name="T0" fmla="*/ 0 w 4"/>
                  <a:gd name="T1" fmla="*/ 6350 w 4"/>
                  <a:gd name="T2" fmla="*/ 0 w 4"/>
                  <a:gd name="T3" fmla="*/ 0 60000 65536"/>
                  <a:gd name="T4" fmla="*/ 0 60000 65536"/>
                  <a:gd name="T5" fmla="*/ 0 60000 65536"/>
                </a:gdLst>
                <a:ahLst/>
                <a:cxnLst>
                  <a:cxn ang="T3">
                    <a:pos x="T0" y="0"/>
                  </a:cxn>
                  <a:cxn ang="T4">
                    <a:pos x="T1" y="0"/>
                  </a:cxn>
                  <a:cxn ang="T5">
                    <a:pos x="T2" y="0"/>
                  </a:cxn>
                </a:cxnLst>
                <a:rect l="0" t="0" r="r" b="b"/>
                <a:pathLst>
                  <a:path w="4">
                    <a:moveTo>
                      <a:pt x="0" y="0"/>
                    </a:moveTo>
                    <a:lnTo>
                      <a:pt x="4" y="0"/>
                    </a:lnTo>
                    <a:lnTo>
                      <a:pt x="0"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5" name="Rectangle 3124"/>
              <p:cNvSpPr>
                <a:spLocks noChangeArrowheads="1"/>
              </p:cNvSpPr>
              <p:nvPr/>
            </p:nvSpPr>
            <p:spPr bwMode="auto">
              <a:xfrm>
                <a:off x="3963988" y="2217738"/>
                <a:ext cx="6350" cy="6350"/>
              </a:xfrm>
              <a:prstGeom prst="rect">
                <a:avLst/>
              </a:prstGeom>
              <a:noFill/>
              <a:ln w="635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6" name="Freeform 3125"/>
              <p:cNvSpPr>
                <a:spLocks/>
              </p:cNvSpPr>
              <p:nvPr/>
            </p:nvSpPr>
            <p:spPr bwMode="auto">
              <a:xfrm>
                <a:off x="3957638" y="2211388"/>
                <a:ext cx="6350" cy="0"/>
              </a:xfrm>
              <a:custGeom>
                <a:avLst/>
                <a:gdLst>
                  <a:gd name="T0" fmla="*/ 0 w 4"/>
                  <a:gd name="T1" fmla="*/ 6350 w 4"/>
                  <a:gd name="T2" fmla="*/ 0 w 4"/>
                  <a:gd name="T3" fmla="*/ 0 60000 65536"/>
                  <a:gd name="T4" fmla="*/ 0 60000 65536"/>
                  <a:gd name="T5" fmla="*/ 0 60000 65536"/>
                </a:gdLst>
                <a:ahLst/>
                <a:cxnLst>
                  <a:cxn ang="T3">
                    <a:pos x="T0" y="0"/>
                  </a:cxn>
                  <a:cxn ang="T4">
                    <a:pos x="T1" y="0"/>
                  </a:cxn>
                  <a:cxn ang="T5">
                    <a:pos x="T2" y="0"/>
                  </a:cxn>
                </a:cxnLst>
                <a:rect l="0" t="0" r="r" b="b"/>
                <a:pathLst>
                  <a:path w="4">
                    <a:moveTo>
                      <a:pt x="0" y="0"/>
                    </a:moveTo>
                    <a:lnTo>
                      <a:pt x="4" y="0"/>
                    </a:lnTo>
                    <a:lnTo>
                      <a:pt x="0"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7" name="Freeform 3126"/>
              <p:cNvSpPr>
                <a:spLocks/>
              </p:cNvSpPr>
              <p:nvPr/>
            </p:nvSpPr>
            <p:spPr bwMode="auto">
              <a:xfrm>
                <a:off x="4602163" y="2754313"/>
                <a:ext cx="6350" cy="30162"/>
              </a:xfrm>
              <a:custGeom>
                <a:avLst/>
                <a:gdLst>
                  <a:gd name="T0" fmla="*/ 0 w 4"/>
                  <a:gd name="T1" fmla="*/ 12700 h 19"/>
                  <a:gd name="T2" fmla="*/ 0 w 4"/>
                  <a:gd name="T3" fmla="*/ 6350 h 19"/>
                  <a:gd name="T4" fmla="*/ 0 w 4"/>
                  <a:gd name="T5" fmla="*/ 0 h 19"/>
                  <a:gd name="T6" fmla="*/ 0 w 4"/>
                  <a:gd name="T7" fmla="*/ 6350 h 19"/>
                  <a:gd name="T8" fmla="*/ 0 w 4"/>
                  <a:gd name="T9" fmla="*/ 12700 h 19"/>
                  <a:gd name="T10" fmla="*/ 0 w 4"/>
                  <a:gd name="T11" fmla="*/ 19050 h 19"/>
                  <a:gd name="T12" fmla="*/ 6350 w 4"/>
                  <a:gd name="T13" fmla="*/ 19050 h 19"/>
                  <a:gd name="T14" fmla="*/ 6350 w 4"/>
                  <a:gd name="T15" fmla="*/ 23812 h 19"/>
                  <a:gd name="T16" fmla="*/ 6350 w 4"/>
                  <a:gd name="T17" fmla="*/ 30162 h 19"/>
                  <a:gd name="T18" fmla="*/ 6350 w 4"/>
                  <a:gd name="T19" fmla="*/ 23812 h 19"/>
                  <a:gd name="T20" fmla="*/ 0 w 4"/>
                  <a:gd name="T21" fmla="*/ 19050 h 19"/>
                  <a:gd name="T22" fmla="*/ 0 w 4"/>
                  <a:gd name="T23" fmla="*/ 12700 h 1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4" h="19">
                    <a:moveTo>
                      <a:pt x="0" y="8"/>
                    </a:moveTo>
                    <a:lnTo>
                      <a:pt x="0" y="4"/>
                    </a:lnTo>
                    <a:lnTo>
                      <a:pt x="0" y="0"/>
                    </a:lnTo>
                    <a:lnTo>
                      <a:pt x="0" y="4"/>
                    </a:lnTo>
                    <a:lnTo>
                      <a:pt x="0" y="8"/>
                    </a:lnTo>
                    <a:lnTo>
                      <a:pt x="0" y="12"/>
                    </a:lnTo>
                    <a:lnTo>
                      <a:pt x="4" y="12"/>
                    </a:lnTo>
                    <a:lnTo>
                      <a:pt x="4" y="15"/>
                    </a:lnTo>
                    <a:lnTo>
                      <a:pt x="4" y="19"/>
                    </a:lnTo>
                    <a:lnTo>
                      <a:pt x="4" y="15"/>
                    </a:lnTo>
                    <a:lnTo>
                      <a:pt x="0" y="12"/>
                    </a:lnTo>
                    <a:lnTo>
                      <a:pt x="0" y="8"/>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8" name="Freeform 3127"/>
              <p:cNvSpPr>
                <a:spLocks/>
              </p:cNvSpPr>
              <p:nvPr/>
            </p:nvSpPr>
            <p:spPr bwMode="auto">
              <a:xfrm>
                <a:off x="4602163" y="2736850"/>
                <a:ext cx="6350" cy="17463"/>
              </a:xfrm>
              <a:custGeom>
                <a:avLst/>
                <a:gdLst>
                  <a:gd name="T0" fmla="*/ 0 w 4"/>
                  <a:gd name="T1" fmla="*/ 17463 h 11"/>
                  <a:gd name="T2" fmla="*/ 0 w 4"/>
                  <a:gd name="T3" fmla="*/ 12700 h 11"/>
                  <a:gd name="T4" fmla="*/ 6350 w 4"/>
                  <a:gd name="T5" fmla="*/ 6350 h 11"/>
                  <a:gd name="T6" fmla="*/ 6350 w 4"/>
                  <a:gd name="T7" fmla="*/ 0 h 11"/>
                  <a:gd name="T8" fmla="*/ 6350 w 4"/>
                  <a:gd name="T9" fmla="*/ 6350 h 11"/>
                  <a:gd name="T10" fmla="*/ 6350 w 4"/>
                  <a:gd name="T11" fmla="*/ 12700 h 11"/>
                  <a:gd name="T12" fmla="*/ 0 w 4"/>
                  <a:gd name="T13" fmla="*/ 12700 h 11"/>
                  <a:gd name="T14" fmla="*/ 0 w 4"/>
                  <a:gd name="T15" fmla="*/ 17463 h 11"/>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4" h="11">
                    <a:moveTo>
                      <a:pt x="0" y="11"/>
                    </a:moveTo>
                    <a:lnTo>
                      <a:pt x="0" y="8"/>
                    </a:lnTo>
                    <a:lnTo>
                      <a:pt x="4" y="4"/>
                    </a:lnTo>
                    <a:lnTo>
                      <a:pt x="4" y="0"/>
                    </a:lnTo>
                    <a:lnTo>
                      <a:pt x="4" y="4"/>
                    </a:lnTo>
                    <a:lnTo>
                      <a:pt x="4" y="8"/>
                    </a:lnTo>
                    <a:lnTo>
                      <a:pt x="0" y="8"/>
                    </a:lnTo>
                    <a:lnTo>
                      <a:pt x="0" y="11"/>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9" name="Freeform 3128"/>
              <p:cNvSpPr>
                <a:spLocks/>
              </p:cNvSpPr>
              <p:nvPr/>
            </p:nvSpPr>
            <p:spPr bwMode="auto">
              <a:xfrm>
                <a:off x="4608513" y="2730500"/>
                <a:ext cx="6350" cy="6350"/>
              </a:xfrm>
              <a:custGeom>
                <a:avLst/>
                <a:gdLst>
                  <a:gd name="T0" fmla="*/ 0 w 4"/>
                  <a:gd name="T1" fmla="*/ 6350 h 4"/>
                  <a:gd name="T2" fmla="*/ 6350 w 4"/>
                  <a:gd name="T3" fmla="*/ 6350 h 4"/>
                  <a:gd name="T4" fmla="*/ 6350 w 4"/>
                  <a:gd name="T5" fmla="*/ 0 h 4"/>
                  <a:gd name="T6" fmla="*/ 6350 w 4"/>
                  <a:gd name="T7" fmla="*/ 6350 h 4"/>
                  <a:gd name="T8" fmla="*/ 0 w 4"/>
                  <a:gd name="T9" fmla="*/ 6350 h 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 h="4">
                    <a:moveTo>
                      <a:pt x="0" y="4"/>
                    </a:moveTo>
                    <a:lnTo>
                      <a:pt x="4" y="4"/>
                    </a:lnTo>
                    <a:lnTo>
                      <a:pt x="4" y="0"/>
                    </a:lnTo>
                    <a:lnTo>
                      <a:pt x="4" y="4"/>
                    </a:lnTo>
                    <a:lnTo>
                      <a:pt x="0"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90" name="Freeform 3129"/>
              <p:cNvSpPr>
                <a:spLocks/>
              </p:cNvSpPr>
              <p:nvPr/>
            </p:nvSpPr>
            <p:spPr bwMode="auto">
              <a:xfrm>
                <a:off x="4614863" y="2725738"/>
                <a:ext cx="11112" cy="4762"/>
              </a:xfrm>
              <a:custGeom>
                <a:avLst/>
                <a:gdLst>
                  <a:gd name="T0" fmla="*/ 0 w 7"/>
                  <a:gd name="T1" fmla="*/ 4762 h 3"/>
                  <a:gd name="T2" fmla="*/ 4762 w 7"/>
                  <a:gd name="T3" fmla="*/ 4762 h 3"/>
                  <a:gd name="T4" fmla="*/ 11112 w 7"/>
                  <a:gd name="T5" fmla="*/ 0 h 3"/>
                  <a:gd name="T6" fmla="*/ 11112 w 7"/>
                  <a:gd name="T7" fmla="*/ 4762 h 3"/>
                  <a:gd name="T8" fmla="*/ 4762 w 7"/>
                  <a:gd name="T9" fmla="*/ 4762 h 3"/>
                  <a:gd name="T10" fmla="*/ 0 w 7"/>
                  <a:gd name="T11" fmla="*/ 4762 h 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 h="3">
                    <a:moveTo>
                      <a:pt x="0" y="3"/>
                    </a:moveTo>
                    <a:lnTo>
                      <a:pt x="3" y="3"/>
                    </a:lnTo>
                    <a:lnTo>
                      <a:pt x="7" y="0"/>
                    </a:lnTo>
                    <a:lnTo>
                      <a:pt x="7" y="3"/>
                    </a:lnTo>
                    <a:lnTo>
                      <a:pt x="3" y="3"/>
                    </a:lnTo>
                    <a:lnTo>
                      <a:pt x="0" y="3"/>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91" name="Freeform 3130"/>
              <p:cNvSpPr>
                <a:spLocks/>
              </p:cNvSpPr>
              <p:nvPr/>
            </p:nvSpPr>
            <p:spPr bwMode="auto">
              <a:xfrm>
                <a:off x="4662488" y="2701925"/>
                <a:ext cx="4762" cy="4763"/>
              </a:xfrm>
              <a:custGeom>
                <a:avLst/>
                <a:gdLst>
                  <a:gd name="T0" fmla="*/ 0 w 3"/>
                  <a:gd name="T1" fmla="*/ 4763 h 3"/>
                  <a:gd name="T2" fmla="*/ 4762 w 3"/>
                  <a:gd name="T3" fmla="*/ 0 h 3"/>
                  <a:gd name="T4" fmla="*/ 4762 w 3"/>
                  <a:gd name="T5" fmla="*/ 4763 h 3"/>
                  <a:gd name="T6" fmla="*/ 0 w 3"/>
                  <a:gd name="T7" fmla="*/ 4763 h 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 h="3">
                    <a:moveTo>
                      <a:pt x="0" y="3"/>
                    </a:moveTo>
                    <a:lnTo>
                      <a:pt x="3" y="0"/>
                    </a:lnTo>
                    <a:lnTo>
                      <a:pt x="3" y="3"/>
                    </a:lnTo>
                    <a:lnTo>
                      <a:pt x="0" y="3"/>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92" name="Freeform 3131"/>
              <p:cNvSpPr>
                <a:spLocks/>
              </p:cNvSpPr>
              <p:nvPr/>
            </p:nvSpPr>
            <p:spPr bwMode="auto">
              <a:xfrm>
                <a:off x="4733925" y="2695575"/>
                <a:ext cx="11113" cy="6350"/>
              </a:xfrm>
              <a:custGeom>
                <a:avLst/>
                <a:gdLst>
                  <a:gd name="T0" fmla="*/ 0 w 7"/>
                  <a:gd name="T1" fmla="*/ 0 h 4"/>
                  <a:gd name="T2" fmla="*/ 4763 w 7"/>
                  <a:gd name="T3" fmla="*/ 0 h 4"/>
                  <a:gd name="T4" fmla="*/ 11113 w 7"/>
                  <a:gd name="T5" fmla="*/ 0 h 4"/>
                  <a:gd name="T6" fmla="*/ 4763 w 7"/>
                  <a:gd name="T7" fmla="*/ 0 h 4"/>
                  <a:gd name="T8" fmla="*/ 4763 w 7"/>
                  <a:gd name="T9" fmla="*/ 6350 h 4"/>
                  <a:gd name="T10" fmla="*/ 4763 w 7"/>
                  <a:gd name="T11" fmla="*/ 0 h 4"/>
                  <a:gd name="T12" fmla="*/ 0 w 7"/>
                  <a:gd name="T13" fmla="*/ 0 h 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7" h="4">
                    <a:moveTo>
                      <a:pt x="0" y="0"/>
                    </a:moveTo>
                    <a:lnTo>
                      <a:pt x="3" y="0"/>
                    </a:lnTo>
                    <a:lnTo>
                      <a:pt x="7" y="0"/>
                    </a:lnTo>
                    <a:lnTo>
                      <a:pt x="3" y="0"/>
                    </a:lnTo>
                    <a:lnTo>
                      <a:pt x="3" y="4"/>
                    </a:lnTo>
                    <a:lnTo>
                      <a:pt x="3" y="0"/>
                    </a:lnTo>
                    <a:lnTo>
                      <a:pt x="0"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93" name="Freeform 3132"/>
              <p:cNvSpPr>
                <a:spLocks/>
              </p:cNvSpPr>
              <p:nvPr/>
            </p:nvSpPr>
            <p:spPr bwMode="auto">
              <a:xfrm>
                <a:off x="4852988" y="2678113"/>
                <a:ext cx="17462" cy="0"/>
              </a:xfrm>
              <a:custGeom>
                <a:avLst/>
                <a:gdLst>
                  <a:gd name="T0" fmla="*/ 0 w 11"/>
                  <a:gd name="T1" fmla="*/ 6350 w 11"/>
                  <a:gd name="T2" fmla="*/ 11112 w 11"/>
                  <a:gd name="T3" fmla="*/ 17462 w 11"/>
                  <a:gd name="T4" fmla="*/ 11112 w 11"/>
                  <a:gd name="T5" fmla="*/ 6350 w 11"/>
                  <a:gd name="T6" fmla="*/ 0 w 11"/>
                  <a:gd name="T7" fmla="*/ 0 60000 65536"/>
                  <a:gd name="T8" fmla="*/ 0 60000 65536"/>
                  <a:gd name="T9" fmla="*/ 0 60000 65536"/>
                  <a:gd name="T10" fmla="*/ 0 60000 65536"/>
                  <a:gd name="T11" fmla="*/ 0 60000 65536"/>
                  <a:gd name="T12" fmla="*/ 0 60000 65536"/>
                  <a:gd name="T13" fmla="*/ 0 60000 65536"/>
                </a:gdLst>
                <a:ahLst/>
                <a:cxnLst>
                  <a:cxn ang="T7">
                    <a:pos x="T0" y="0"/>
                  </a:cxn>
                  <a:cxn ang="T8">
                    <a:pos x="T1" y="0"/>
                  </a:cxn>
                  <a:cxn ang="T9">
                    <a:pos x="T2" y="0"/>
                  </a:cxn>
                  <a:cxn ang="T10">
                    <a:pos x="T3" y="0"/>
                  </a:cxn>
                  <a:cxn ang="T11">
                    <a:pos x="T4" y="0"/>
                  </a:cxn>
                  <a:cxn ang="T12">
                    <a:pos x="T5" y="0"/>
                  </a:cxn>
                  <a:cxn ang="T13">
                    <a:pos x="T6" y="0"/>
                  </a:cxn>
                </a:cxnLst>
                <a:rect l="0" t="0" r="r" b="b"/>
                <a:pathLst>
                  <a:path w="11">
                    <a:moveTo>
                      <a:pt x="0" y="0"/>
                    </a:moveTo>
                    <a:lnTo>
                      <a:pt x="4" y="0"/>
                    </a:lnTo>
                    <a:lnTo>
                      <a:pt x="7" y="0"/>
                    </a:lnTo>
                    <a:lnTo>
                      <a:pt x="11" y="0"/>
                    </a:lnTo>
                    <a:lnTo>
                      <a:pt x="7" y="0"/>
                    </a:lnTo>
                    <a:lnTo>
                      <a:pt x="4" y="0"/>
                    </a:lnTo>
                    <a:lnTo>
                      <a:pt x="0"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94" name="Freeform 3133"/>
              <p:cNvSpPr>
                <a:spLocks/>
              </p:cNvSpPr>
              <p:nvPr/>
            </p:nvSpPr>
            <p:spPr bwMode="auto">
              <a:xfrm>
                <a:off x="5019675" y="2803525"/>
                <a:ext cx="12700" cy="11113"/>
              </a:xfrm>
              <a:custGeom>
                <a:avLst/>
                <a:gdLst>
                  <a:gd name="T0" fmla="*/ 0 w 8"/>
                  <a:gd name="T1" fmla="*/ 4763 h 7"/>
                  <a:gd name="T2" fmla="*/ 6350 w 8"/>
                  <a:gd name="T3" fmla="*/ 4763 h 7"/>
                  <a:gd name="T4" fmla="*/ 6350 w 8"/>
                  <a:gd name="T5" fmla="*/ 0 h 7"/>
                  <a:gd name="T6" fmla="*/ 12700 w 8"/>
                  <a:gd name="T7" fmla="*/ 0 h 7"/>
                  <a:gd name="T8" fmla="*/ 6350 w 8"/>
                  <a:gd name="T9" fmla="*/ 4763 h 7"/>
                  <a:gd name="T10" fmla="*/ 0 w 8"/>
                  <a:gd name="T11" fmla="*/ 4763 h 7"/>
                  <a:gd name="T12" fmla="*/ 0 w 8"/>
                  <a:gd name="T13" fmla="*/ 11113 h 7"/>
                  <a:gd name="T14" fmla="*/ 0 w 8"/>
                  <a:gd name="T15" fmla="*/ 4763 h 7"/>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8" h="7">
                    <a:moveTo>
                      <a:pt x="0" y="3"/>
                    </a:moveTo>
                    <a:lnTo>
                      <a:pt x="4" y="3"/>
                    </a:lnTo>
                    <a:lnTo>
                      <a:pt x="4" y="0"/>
                    </a:lnTo>
                    <a:lnTo>
                      <a:pt x="8" y="0"/>
                    </a:lnTo>
                    <a:lnTo>
                      <a:pt x="4" y="3"/>
                    </a:lnTo>
                    <a:lnTo>
                      <a:pt x="0" y="3"/>
                    </a:lnTo>
                    <a:lnTo>
                      <a:pt x="0" y="7"/>
                    </a:lnTo>
                    <a:lnTo>
                      <a:pt x="0" y="3"/>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95" name="Freeform 3134"/>
              <p:cNvSpPr>
                <a:spLocks/>
              </p:cNvSpPr>
              <p:nvPr/>
            </p:nvSpPr>
            <p:spPr bwMode="auto">
              <a:xfrm>
                <a:off x="5019675" y="2719388"/>
                <a:ext cx="0" cy="11112"/>
              </a:xfrm>
              <a:custGeom>
                <a:avLst/>
                <a:gdLst>
                  <a:gd name="T0" fmla="*/ 6350 h 7"/>
                  <a:gd name="T1" fmla="*/ 0 h 7"/>
                  <a:gd name="T2" fmla="*/ 6350 h 7"/>
                  <a:gd name="T3" fmla="*/ 11112 h 7"/>
                  <a:gd name="T4" fmla="*/ 6350 h 7"/>
                  <a:gd name="T5" fmla="*/ 0 60000 65536"/>
                  <a:gd name="T6" fmla="*/ 0 60000 65536"/>
                  <a:gd name="T7" fmla="*/ 0 60000 65536"/>
                  <a:gd name="T8" fmla="*/ 0 60000 65536"/>
                  <a:gd name="T9" fmla="*/ 0 60000 65536"/>
                </a:gdLst>
                <a:ahLst/>
                <a:cxnLst>
                  <a:cxn ang="T5">
                    <a:pos x="0" y="T0"/>
                  </a:cxn>
                  <a:cxn ang="T6">
                    <a:pos x="0" y="T1"/>
                  </a:cxn>
                  <a:cxn ang="T7">
                    <a:pos x="0" y="T2"/>
                  </a:cxn>
                  <a:cxn ang="T8">
                    <a:pos x="0" y="T3"/>
                  </a:cxn>
                  <a:cxn ang="T9">
                    <a:pos x="0" y="T4"/>
                  </a:cxn>
                </a:cxnLst>
                <a:rect l="0" t="0" r="r" b="b"/>
                <a:pathLst>
                  <a:path h="7">
                    <a:moveTo>
                      <a:pt x="0" y="4"/>
                    </a:moveTo>
                    <a:lnTo>
                      <a:pt x="0" y="0"/>
                    </a:lnTo>
                    <a:lnTo>
                      <a:pt x="0" y="4"/>
                    </a:lnTo>
                    <a:lnTo>
                      <a:pt x="0" y="7"/>
                    </a:lnTo>
                    <a:lnTo>
                      <a:pt x="0"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96" name="Freeform 3135"/>
              <p:cNvSpPr>
                <a:spLocks/>
              </p:cNvSpPr>
              <p:nvPr/>
            </p:nvSpPr>
            <p:spPr bwMode="auto">
              <a:xfrm>
                <a:off x="5026025" y="2736850"/>
                <a:ext cx="6350" cy="17463"/>
              </a:xfrm>
              <a:custGeom>
                <a:avLst/>
                <a:gdLst>
                  <a:gd name="T0" fmla="*/ 0 w 4"/>
                  <a:gd name="T1" fmla="*/ 0 h 11"/>
                  <a:gd name="T2" fmla="*/ 0 w 4"/>
                  <a:gd name="T3" fmla="*/ 6350 h 11"/>
                  <a:gd name="T4" fmla="*/ 6350 w 4"/>
                  <a:gd name="T5" fmla="*/ 12700 h 11"/>
                  <a:gd name="T6" fmla="*/ 6350 w 4"/>
                  <a:gd name="T7" fmla="*/ 17463 h 11"/>
                  <a:gd name="T8" fmla="*/ 6350 w 4"/>
                  <a:gd name="T9" fmla="*/ 12700 h 11"/>
                  <a:gd name="T10" fmla="*/ 0 w 4"/>
                  <a:gd name="T11" fmla="*/ 6350 h 11"/>
                  <a:gd name="T12" fmla="*/ 0 w 4"/>
                  <a:gd name="T13" fmla="*/ 0 h 1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 h="11">
                    <a:moveTo>
                      <a:pt x="0" y="0"/>
                    </a:moveTo>
                    <a:lnTo>
                      <a:pt x="0" y="4"/>
                    </a:lnTo>
                    <a:lnTo>
                      <a:pt x="4" y="8"/>
                    </a:lnTo>
                    <a:lnTo>
                      <a:pt x="4" y="11"/>
                    </a:lnTo>
                    <a:lnTo>
                      <a:pt x="4" y="8"/>
                    </a:lnTo>
                    <a:lnTo>
                      <a:pt x="0" y="4"/>
                    </a:lnTo>
                    <a:lnTo>
                      <a:pt x="0"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97" name="Freeform 3136"/>
              <p:cNvSpPr>
                <a:spLocks/>
              </p:cNvSpPr>
              <p:nvPr/>
            </p:nvSpPr>
            <p:spPr bwMode="auto">
              <a:xfrm>
                <a:off x="5145088" y="2540000"/>
                <a:ext cx="6350" cy="17463"/>
              </a:xfrm>
              <a:custGeom>
                <a:avLst/>
                <a:gdLst>
                  <a:gd name="T0" fmla="*/ 0 w 4"/>
                  <a:gd name="T1" fmla="*/ 12700 h 11"/>
                  <a:gd name="T2" fmla="*/ 6350 w 4"/>
                  <a:gd name="T3" fmla="*/ 12700 h 11"/>
                  <a:gd name="T4" fmla="*/ 6350 w 4"/>
                  <a:gd name="T5" fmla="*/ 6350 h 11"/>
                  <a:gd name="T6" fmla="*/ 6350 w 4"/>
                  <a:gd name="T7" fmla="*/ 0 h 11"/>
                  <a:gd name="T8" fmla="*/ 0 w 4"/>
                  <a:gd name="T9" fmla="*/ 0 h 11"/>
                  <a:gd name="T10" fmla="*/ 6350 w 4"/>
                  <a:gd name="T11" fmla="*/ 0 h 11"/>
                  <a:gd name="T12" fmla="*/ 6350 w 4"/>
                  <a:gd name="T13" fmla="*/ 6350 h 11"/>
                  <a:gd name="T14" fmla="*/ 6350 w 4"/>
                  <a:gd name="T15" fmla="*/ 12700 h 11"/>
                  <a:gd name="T16" fmla="*/ 0 w 4"/>
                  <a:gd name="T17" fmla="*/ 12700 h 11"/>
                  <a:gd name="T18" fmla="*/ 0 w 4"/>
                  <a:gd name="T19" fmla="*/ 17463 h 11"/>
                  <a:gd name="T20" fmla="*/ 0 w 4"/>
                  <a:gd name="T21" fmla="*/ 12700 h 1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 h="11">
                    <a:moveTo>
                      <a:pt x="0" y="8"/>
                    </a:moveTo>
                    <a:lnTo>
                      <a:pt x="4" y="8"/>
                    </a:lnTo>
                    <a:lnTo>
                      <a:pt x="4" y="4"/>
                    </a:lnTo>
                    <a:lnTo>
                      <a:pt x="4" y="0"/>
                    </a:lnTo>
                    <a:lnTo>
                      <a:pt x="0" y="0"/>
                    </a:lnTo>
                    <a:lnTo>
                      <a:pt x="4" y="0"/>
                    </a:lnTo>
                    <a:lnTo>
                      <a:pt x="4" y="4"/>
                    </a:lnTo>
                    <a:lnTo>
                      <a:pt x="4" y="8"/>
                    </a:lnTo>
                    <a:lnTo>
                      <a:pt x="0" y="8"/>
                    </a:lnTo>
                    <a:lnTo>
                      <a:pt x="0" y="11"/>
                    </a:lnTo>
                    <a:lnTo>
                      <a:pt x="0" y="8"/>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98" name="Freeform 3137"/>
              <p:cNvSpPr>
                <a:spLocks/>
              </p:cNvSpPr>
              <p:nvPr/>
            </p:nvSpPr>
            <p:spPr bwMode="auto">
              <a:xfrm>
                <a:off x="5181600" y="2420938"/>
                <a:ext cx="4763" cy="0"/>
              </a:xfrm>
              <a:custGeom>
                <a:avLst/>
                <a:gdLst>
                  <a:gd name="T0" fmla="*/ 0 w 3"/>
                  <a:gd name="T1" fmla="*/ 4763 w 3"/>
                  <a:gd name="T2" fmla="*/ 0 w 3"/>
                  <a:gd name="T3" fmla="*/ 0 60000 65536"/>
                  <a:gd name="T4" fmla="*/ 0 60000 65536"/>
                  <a:gd name="T5" fmla="*/ 0 60000 65536"/>
                </a:gdLst>
                <a:ahLst/>
                <a:cxnLst>
                  <a:cxn ang="T3">
                    <a:pos x="T0" y="0"/>
                  </a:cxn>
                  <a:cxn ang="T4">
                    <a:pos x="T1" y="0"/>
                  </a:cxn>
                  <a:cxn ang="T5">
                    <a:pos x="T2" y="0"/>
                  </a:cxn>
                </a:cxnLst>
                <a:rect l="0" t="0" r="r" b="b"/>
                <a:pathLst>
                  <a:path w="3">
                    <a:moveTo>
                      <a:pt x="0" y="0"/>
                    </a:moveTo>
                    <a:lnTo>
                      <a:pt x="3" y="0"/>
                    </a:lnTo>
                    <a:lnTo>
                      <a:pt x="0"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99" name="Freeform 3138"/>
              <p:cNvSpPr>
                <a:spLocks/>
              </p:cNvSpPr>
              <p:nvPr/>
            </p:nvSpPr>
            <p:spPr bwMode="auto">
              <a:xfrm>
                <a:off x="5186363" y="2408238"/>
                <a:ext cx="53975" cy="12700"/>
              </a:xfrm>
              <a:custGeom>
                <a:avLst/>
                <a:gdLst>
                  <a:gd name="T0" fmla="*/ 0 w 34"/>
                  <a:gd name="T1" fmla="*/ 12700 h 8"/>
                  <a:gd name="T2" fmla="*/ 0 w 34"/>
                  <a:gd name="T3" fmla="*/ 6350 h 8"/>
                  <a:gd name="T4" fmla="*/ 6350 w 34"/>
                  <a:gd name="T5" fmla="*/ 6350 h 8"/>
                  <a:gd name="T6" fmla="*/ 12700 w 34"/>
                  <a:gd name="T7" fmla="*/ 6350 h 8"/>
                  <a:gd name="T8" fmla="*/ 19050 w 34"/>
                  <a:gd name="T9" fmla="*/ 6350 h 8"/>
                  <a:gd name="T10" fmla="*/ 23813 w 34"/>
                  <a:gd name="T11" fmla="*/ 0 h 8"/>
                  <a:gd name="T12" fmla="*/ 30163 w 34"/>
                  <a:gd name="T13" fmla="*/ 0 h 8"/>
                  <a:gd name="T14" fmla="*/ 36513 w 34"/>
                  <a:gd name="T15" fmla="*/ 0 h 8"/>
                  <a:gd name="T16" fmla="*/ 42863 w 34"/>
                  <a:gd name="T17" fmla="*/ 0 h 8"/>
                  <a:gd name="T18" fmla="*/ 36513 w 34"/>
                  <a:gd name="T19" fmla="*/ 6350 h 8"/>
                  <a:gd name="T20" fmla="*/ 42863 w 34"/>
                  <a:gd name="T21" fmla="*/ 0 h 8"/>
                  <a:gd name="T22" fmla="*/ 47625 w 34"/>
                  <a:gd name="T23" fmla="*/ 0 h 8"/>
                  <a:gd name="T24" fmla="*/ 53975 w 34"/>
                  <a:gd name="T25" fmla="*/ 0 h 8"/>
                  <a:gd name="T26" fmla="*/ 47625 w 34"/>
                  <a:gd name="T27" fmla="*/ 0 h 8"/>
                  <a:gd name="T28" fmla="*/ 42863 w 34"/>
                  <a:gd name="T29" fmla="*/ 6350 h 8"/>
                  <a:gd name="T30" fmla="*/ 36513 w 34"/>
                  <a:gd name="T31" fmla="*/ 6350 h 8"/>
                  <a:gd name="T32" fmla="*/ 30163 w 34"/>
                  <a:gd name="T33" fmla="*/ 6350 h 8"/>
                  <a:gd name="T34" fmla="*/ 23813 w 34"/>
                  <a:gd name="T35" fmla="*/ 6350 h 8"/>
                  <a:gd name="T36" fmla="*/ 19050 w 34"/>
                  <a:gd name="T37" fmla="*/ 12700 h 8"/>
                  <a:gd name="T38" fmla="*/ 12700 w 34"/>
                  <a:gd name="T39" fmla="*/ 12700 h 8"/>
                  <a:gd name="T40" fmla="*/ 6350 w 34"/>
                  <a:gd name="T41" fmla="*/ 12700 h 8"/>
                  <a:gd name="T42" fmla="*/ 12700 w 34"/>
                  <a:gd name="T43" fmla="*/ 12700 h 8"/>
                  <a:gd name="T44" fmla="*/ 6350 w 34"/>
                  <a:gd name="T45" fmla="*/ 12700 h 8"/>
                  <a:gd name="T46" fmla="*/ 0 w 34"/>
                  <a:gd name="T47" fmla="*/ 12700 h 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34" h="8">
                    <a:moveTo>
                      <a:pt x="0" y="8"/>
                    </a:moveTo>
                    <a:lnTo>
                      <a:pt x="0" y="4"/>
                    </a:lnTo>
                    <a:lnTo>
                      <a:pt x="4" y="4"/>
                    </a:lnTo>
                    <a:lnTo>
                      <a:pt x="8" y="4"/>
                    </a:lnTo>
                    <a:lnTo>
                      <a:pt x="12" y="4"/>
                    </a:lnTo>
                    <a:lnTo>
                      <a:pt x="15" y="0"/>
                    </a:lnTo>
                    <a:lnTo>
                      <a:pt x="19" y="0"/>
                    </a:lnTo>
                    <a:lnTo>
                      <a:pt x="23" y="0"/>
                    </a:lnTo>
                    <a:lnTo>
                      <a:pt x="27" y="0"/>
                    </a:lnTo>
                    <a:lnTo>
                      <a:pt x="23" y="4"/>
                    </a:lnTo>
                    <a:lnTo>
                      <a:pt x="27" y="0"/>
                    </a:lnTo>
                    <a:lnTo>
                      <a:pt x="30" y="0"/>
                    </a:lnTo>
                    <a:lnTo>
                      <a:pt x="34" y="0"/>
                    </a:lnTo>
                    <a:lnTo>
                      <a:pt x="30" y="0"/>
                    </a:lnTo>
                    <a:lnTo>
                      <a:pt x="27" y="4"/>
                    </a:lnTo>
                    <a:lnTo>
                      <a:pt x="23" y="4"/>
                    </a:lnTo>
                    <a:lnTo>
                      <a:pt x="19" y="4"/>
                    </a:lnTo>
                    <a:lnTo>
                      <a:pt x="15" y="4"/>
                    </a:lnTo>
                    <a:lnTo>
                      <a:pt x="12" y="8"/>
                    </a:lnTo>
                    <a:lnTo>
                      <a:pt x="8" y="8"/>
                    </a:lnTo>
                    <a:lnTo>
                      <a:pt x="4" y="8"/>
                    </a:lnTo>
                    <a:lnTo>
                      <a:pt x="8" y="8"/>
                    </a:lnTo>
                    <a:lnTo>
                      <a:pt x="4" y="8"/>
                    </a:lnTo>
                    <a:lnTo>
                      <a:pt x="0" y="8"/>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00" name="Freeform 3139"/>
              <p:cNvSpPr>
                <a:spLocks/>
              </p:cNvSpPr>
              <p:nvPr/>
            </p:nvSpPr>
            <p:spPr bwMode="auto">
              <a:xfrm>
                <a:off x="5264150" y="2397125"/>
                <a:ext cx="6350" cy="6350"/>
              </a:xfrm>
              <a:custGeom>
                <a:avLst/>
                <a:gdLst>
                  <a:gd name="T0" fmla="*/ 0 w 4"/>
                  <a:gd name="T1" fmla="*/ 6350 h 4"/>
                  <a:gd name="T2" fmla="*/ 6350 w 4"/>
                  <a:gd name="T3" fmla="*/ 0 h 4"/>
                  <a:gd name="T4" fmla="*/ 6350 w 4"/>
                  <a:gd name="T5" fmla="*/ 6350 h 4"/>
                  <a:gd name="T6" fmla="*/ 0 w 4"/>
                  <a:gd name="T7" fmla="*/ 6350 h 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 h="4">
                    <a:moveTo>
                      <a:pt x="0" y="4"/>
                    </a:moveTo>
                    <a:lnTo>
                      <a:pt x="4" y="0"/>
                    </a:lnTo>
                    <a:lnTo>
                      <a:pt x="4" y="4"/>
                    </a:lnTo>
                    <a:lnTo>
                      <a:pt x="0"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01" name="Freeform 3140"/>
              <p:cNvSpPr>
                <a:spLocks/>
              </p:cNvSpPr>
              <p:nvPr/>
            </p:nvSpPr>
            <p:spPr bwMode="auto">
              <a:xfrm>
                <a:off x="5281613" y="2403475"/>
                <a:ext cx="6350" cy="0"/>
              </a:xfrm>
              <a:custGeom>
                <a:avLst/>
                <a:gdLst>
                  <a:gd name="T0" fmla="*/ 0 w 4"/>
                  <a:gd name="T1" fmla="*/ 6350 w 4"/>
                  <a:gd name="T2" fmla="*/ 0 w 4"/>
                  <a:gd name="T3" fmla="*/ 0 60000 65536"/>
                  <a:gd name="T4" fmla="*/ 0 60000 65536"/>
                  <a:gd name="T5" fmla="*/ 0 60000 65536"/>
                </a:gdLst>
                <a:ahLst/>
                <a:cxnLst>
                  <a:cxn ang="T3">
                    <a:pos x="T0" y="0"/>
                  </a:cxn>
                  <a:cxn ang="T4">
                    <a:pos x="T1" y="0"/>
                  </a:cxn>
                  <a:cxn ang="T5">
                    <a:pos x="T2" y="0"/>
                  </a:cxn>
                </a:cxnLst>
                <a:rect l="0" t="0" r="r" b="b"/>
                <a:pathLst>
                  <a:path w="4">
                    <a:moveTo>
                      <a:pt x="0" y="0"/>
                    </a:moveTo>
                    <a:lnTo>
                      <a:pt x="4" y="0"/>
                    </a:lnTo>
                    <a:lnTo>
                      <a:pt x="0"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02" name="Rectangle 3141"/>
              <p:cNvSpPr>
                <a:spLocks noChangeArrowheads="1"/>
              </p:cNvSpPr>
              <p:nvPr/>
            </p:nvSpPr>
            <p:spPr bwMode="auto">
              <a:xfrm>
                <a:off x="5324475" y="2325688"/>
                <a:ext cx="4763" cy="6350"/>
              </a:xfrm>
              <a:prstGeom prst="rect">
                <a:avLst/>
              </a:prstGeom>
              <a:noFill/>
              <a:ln w="635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03" name="Rectangle 3162"/>
              <p:cNvSpPr>
                <a:spLocks noChangeArrowheads="1"/>
              </p:cNvSpPr>
              <p:nvPr/>
            </p:nvSpPr>
            <p:spPr bwMode="auto">
              <a:xfrm>
                <a:off x="2770188" y="2116138"/>
                <a:ext cx="6350" cy="6350"/>
              </a:xfrm>
              <a:prstGeom prst="rect">
                <a:avLst/>
              </a:prstGeom>
              <a:noFill/>
              <a:ln w="635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04" name="Freeform 3163"/>
              <p:cNvSpPr>
                <a:spLocks/>
              </p:cNvSpPr>
              <p:nvPr/>
            </p:nvSpPr>
            <p:spPr bwMode="auto">
              <a:xfrm>
                <a:off x="2789238" y="2116138"/>
                <a:ext cx="11112" cy="0"/>
              </a:xfrm>
              <a:custGeom>
                <a:avLst/>
                <a:gdLst>
                  <a:gd name="T0" fmla="*/ 0 w 7"/>
                  <a:gd name="T1" fmla="*/ 4762 w 7"/>
                  <a:gd name="T2" fmla="*/ 11112 w 7"/>
                  <a:gd name="T3" fmla="*/ 4762 w 7"/>
                  <a:gd name="T4" fmla="*/ 0 w 7"/>
                  <a:gd name="T5" fmla="*/ 0 60000 65536"/>
                  <a:gd name="T6" fmla="*/ 0 60000 65536"/>
                  <a:gd name="T7" fmla="*/ 0 60000 65536"/>
                  <a:gd name="T8" fmla="*/ 0 60000 65536"/>
                  <a:gd name="T9" fmla="*/ 0 60000 65536"/>
                </a:gdLst>
                <a:ahLst/>
                <a:cxnLst>
                  <a:cxn ang="T5">
                    <a:pos x="T0" y="0"/>
                  </a:cxn>
                  <a:cxn ang="T6">
                    <a:pos x="T1" y="0"/>
                  </a:cxn>
                  <a:cxn ang="T7">
                    <a:pos x="T2" y="0"/>
                  </a:cxn>
                  <a:cxn ang="T8">
                    <a:pos x="T3" y="0"/>
                  </a:cxn>
                  <a:cxn ang="T9">
                    <a:pos x="T4" y="0"/>
                  </a:cxn>
                </a:cxnLst>
                <a:rect l="0" t="0" r="r" b="b"/>
                <a:pathLst>
                  <a:path w="7">
                    <a:moveTo>
                      <a:pt x="0" y="0"/>
                    </a:moveTo>
                    <a:lnTo>
                      <a:pt x="3" y="0"/>
                    </a:lnTo>
                    <a:lnTo>
                      <a:pt x="7" y="0"/>
                    </a:lnTo>
                    <a:lnTo>
                      <a:pt x="3" y="0"/>
                    </a:lnTo>
                    <a:lnTo>
                      <a:pt x="0"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05" name="Freeform 3243"/>
              <p:cNvSpPr>
                <a:spLocks noEditPoints="1"/>
              </p:cNvSpPr>
              <p:nvPr/>
            </p:nvSpPr>
            <p:spPr bwMode="auto">
              <a:xfrm>
                <a:off x="4076700" y="2617788"/>
                <a:ext cx="793750" cy="454025"/>
              </a:xfrm>
              <a:custGeom>
                <a:avLst/>
                <a:gdLst>
                  <a:gd name="T0" fmla="*/ 519113 w 500"/>
                  <a:gd name="T1" fmla="*/ 214313 h 286"/>
                  <a:gd name="T2" fmla="*/ 519113 w 500"/>
                  <a:gd name="T3" fmla="*/ 268288 h 286"/>
                  <a:gd name="T4" fmla="*/ 525463 w 500"/>
                  <a:gd name="T5" fmla="*/ 280988 h 286"/>
                  <a:gd name="T6" fmla="*/ 555625 w 500"/>
                  <a:gd name="T7" fmla="*/ 339725 h 286"/>
                  <a:gd name="T8" fmla="*/ 609600 w 500"/>
                  <a:gd name="T9" fmla="*/ 363538 h 286"/>
                  <a:gd name="T10" fmla="*/ 650875 w 500"/>
                  <a:gd name="T11" fmla="*/ 352425 h 286"/>
                  <a:gd name="T12" fmla="*/ 674688 w 500"/>
                  <a:gd name="T13" fmla="*/ 346075 h 286"/>
                  <a:gd name="T14" fmla="*/ 698500 w 500"/>
                  <a:gd name="T15" fmla="*/ 292100 h 286"/>
                  <a:gd name="T16" fmla="*/ 746125 w 500"/>
                  <a:gd name="T17" fmla="*/ 280988 h 286"/>
                  <a:gd name="T18" fmla="*/ 776288 w 500"/>
                  <a:gd name="T19" fmla="*/ 280988 h 286"/>
                  <a:gd name="T20" fmla="*/ 769938 w 500"/>
                  <a:gd name="T21" fmla="*/ 315913 h 286"/>
                  <a:gd name="T22" fmla="*/ 769938 w 500"/>
                  <a:gd name="T23" fmla="*/ 333375 h 286"/>
                  <a:gd name="T24" fmla="*/ 758825 w 500"/>
                  <a:gd name="T25" fmla="*/ 352425 h 286"/>
                  <a:gd name="T26" fmla="*/ 711200 w 500"/>
                  <a:gd name="T27" fmla="*/ 369888 h 286"/>
                  <a:gd name="T28" fmla="*/ 692150 w 500"/>
                  <a:gd name="T29" fmla="*/ 400050 h 286"/>
                  <a:gd name="T30" fmla="*/ 657225 w 500"/>
                  <a:gd name="T31" fmla="*/ 441325 h 286"/>
                  <a:gd name="T32" fmla="*/ 627063 w 500"/>
                  <a:gd name="T33" fmla="*/ 430213 h 286"/>
                  <a:gd name="T34" fmla="*/ 603250 w 500"/>
                  <a:gd name="T35" fmla="*/ 417513 h 286"/>
                  <a:gd name="T36" fmla="*/ 585788 w 500"/>
                  <a:gd name="T37" fmla="*/ 411163 h 286"/>
                  <a:gd name="T38" fmla="*/ 519113 w 500"/>
                  <a:gd name="T39" fmla="*/ 417513 h 286"/>
                  <a:gd name="T40" fmla="*/ 465138 w 500"/>
                  <a:gd name="T41" fmla="*/ 393700 h 286"/>
                  <a:gd name="T42" fmla="*/ 417513 w 500"/>
                  <a:gd name="T43" fmla="*/ 369888 h 286"/>
                  <a:gd name="T44" fmla="*/ 365125 w 500"/>
                  <a:gd name="T45" fmla="*/ 346075 h 286"/>
                  <a:gd name="T46" fmla="*/ 322263 w 500"/>
                  <a:gd name="T47" fmla="*/ 315913 h 286"/>
                  <a:gd name="T48" fmla="*/ 322263 w 500"/>
                  <a:gd name="T49" fmla="*/ 274638 h 286"/>
                  <a:gd name="T50" fmla="*/ 298450 w 500"/>
                  <a:gd name="T51" fmla="*/ 233363 h 286"/>
                  <a:gd name="T52" fmla="*/ 263525 w 500"/>
                  <a:gd name="T53" fmla="*/ 203200 h 286"/>
                  <a:gd name="T54" fmla="*/ 239713 w 500"/>
                  <a:gd name="T55" fmla="*/ 179388 h 286"/>
                  <a:gd name="T56" fmla="*/ 220663 w 500"/>
                  <a:gd name="T57" fmla="*/ 149225 h 286"/>
                  <a:gd name="T58" fmla="*/ 192088 w 500"/>
                  <a:gd name="T59" fmla="*/ 119063 h 286"/>
                  <a:gd name="T60" fmla="*/ 155575 w 500"/>
                  <a:gd name="T61" fmla="*/ 84138 h 286"/>
                  <a:gd name="T62" fmla="*/ 131763 w 500"/>
                  <a:gd name="T63" fmla="*/ 41275 h 286"/>
                  <a:gd name="T64" fmla="*/ 101600 w 500"/>
                  <a:gd name="T65" fmla="*/ 30163 h 286"/>
                  <a:gd name="T66" fmla="*/ 95250 w 500"/>
                  <a:gd name="T67" fmla="*/ 41275 h 286"/>
                  <a:gd name="T68" fmla="*/ 120650 w 500"/>
                  <a:gd name="T69" fmla="*/ 88900 h 286"/>
                  <a:gd name="T70" fmla="*/ 149225 w 500"/>
                  <a:gd name="T71" fmla="*/ 125413 h 286"/>
                  <a:gd name="T72" fmla="*/ 173038 w 500"/>
                  <a:gd name="T73" fmla="*/ 149225 h 286"/>
                  <a:gd name="T74" fmla="*/ 192088 w 500"/>
                  <a:gd name="T75" fmla="*/ 203200 h 286"/>
                  <a:gd name="T76" fmla="*/ 220663 w 500"/>
                  <a:gd name="T77" fmla="*/ 227013 h 286"/>
                  <a:gd name="T78" fmla="*/ 185738 w 500"/>
                  <a:gd name="T79" fmla="*/ 214313 h 286"/>
                  <a:gd name="T80" fmla="*/ 161925 w 500"/>
                  <a:gd name="T81" fmla="*/ 185738 h 286"/>
                  <a:gd name="T82" fmla="*/ 131763 w 500"/>
                  <a:gd name="T83" fmla="*/ 142875 h 286"/>
                  <a:gd name="T84" fmla="*/ 90488 w 500"/>
                  <a:gd name="T85" fmla="*/ 125413 h 286"/>
                  <a:gd name="T86" fmla="*/ 107950 w 500"/>
                  <a:gd name="T87" fmla="*/ 119063 h 286"/>
                  <a:gd name="T88" fmla="*/ 77788 w 500"/>
                  <a:gd name="T89" fmla="*/ 77788 h 286"/>
                  <a:gd name="T90" fmla="*/ 47625 w 500"/>
                  <a:gd name="T91" fmla="*/ 36513 h 286"/>
                  <a:gd name="T92" fmla="*/ 42863 w 500"/>
                  <a:gd name="T93" fmla="*/ 6350 h 286"/>
                  <a:gd name="T94" fmla="*/ 107950 w 500"/>
                  <a:gd name="T95" fmla="*/ 11113 h 286"/>
                  <a:gd name="T96" fmla="*/ 203200 w 500"/>
                  <a:gd name="T97" fmla="*/ 36513 h 286"/>
                  <a:gd name="T98" fmla="*/ 280988 w 500"/>
                  <a:gd name="T99" fmla="*/ 23813 h 286"/>
                  <a:gd name="T100" fmla="*/ 328613 w 500"/>
                  <a:gd name="T101" fmla="*/ 47625 h 286"/>
                  <a:gd name="T102" fmla="*/ 352425 w 500"/>
                  <a:gd name="T103" fmla="*/ 84138 h 286"/>
                  <a:gd name="T104" fmla="*/ 393700 w 500"/>
                  <a:gd name="T105" fmla="*/ 71438 h 286"/>
                  <a:gd name="T106" fmla="*/ 441325 w 500"/>
                  <a:gd name="T107" fmla="*/ 88900 h 286"/>
                  <a:gd name="T108" fmla="*/ 471488 w 500"/>
                  <a:gd name="T109" fmla="*/ 131763 h 286"/>
                  <a:gd name="T110" fmla="*/ 508000 w 500"/>
                  <a:gd name="T111" fmla="*/ 166688 h 286"/>
                  <a:gd name="T112" fmla="*/ 155575 w 500"/>
                  <a:gd name="T113" fmla="*/ 88900 h 286"/>
                  <a:gd name="T114" fmla="*/ 782638 w 500"/>
                  <a:gd name="T115" fmla="*/ 309563 h 286"/>
                  <a:gd name="T116" fmla="*/ 84138 w 500"/>
                  <a:gd name="T117" fmla="*/ 112713 h 286"/>
                  <a:gd name="T118" fmla="*/ 155575 w 500"/>
                  <a:gd name="T119" fmla="*/ 190500 h 286"/>
                  <a:gd name="T120" fmla="*/ 196850 w 500"/>
                  <a:gd name="T121" fmla="*/ 196850 h 286"/>
                  <a:gd name="T122" fmla="*/ 674688 w 500"/>
                  <a:gd name="T123" fmla="*/ 346075 h 286"/>
                  <a:gd name="T124" fmla="*/ 203200 w 500"/>
                  <a:gd name="T125" fmla="*/ 209550 h 28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500" h="286">
                    <a:moveTo>
                      <a:pt x="335" y="105"/>
                    </a:moveTo>
                    <a:lnTo>
                      <a:pt x="335" y="109"/>
                    </a:lnTo>
                    <a:lnTo>
                      <a:pt x="335" y="113"/>
                    </a:lnTo>
                    <a:lnTo>
                      <a:pt x="331" y="113"/>
                    </a:lnTo>
                    <a:lnTo>
                      <a:pt x="331" y="117"/>
                    </a:lnTo>
                    <a:lnTo>
                      <a:pt x="331" y="120"/>
                    </a:lnTo>
                    <a:lnTo>
                      <a:pt x="327" y="120"/>
                    </a:lnTo>
                    <a:lnTo>
                      <a:pt x="327" y="124"/>
                    </a:lnTo>
                    <a:lnTo>
                      <a:pt x="327" y="128"/>
                    </a:lnTo>
                    <a:lnTo>
                      <a:pt x="327" y="132"/>
                    </a:lnTo>
                    <a:lnTo>
                      <a:pt x="327" y="135"/>
                    </a:lnTo>
                    <a:lnTo>
                      <a:pt x="327" y="139"/>
                    </a:lnTo>
                    <a:lnTo>
                      <a:pt x="327" y="143"/>
                    </a:lnTo>
                    <a:lnTo>
                      <a:pt x="324" y="147"/>
                    </a:lnTo>
                    <a:lnTo>
                      <a:pt x="324" y="150"/>
                    </a:lnTo>
                    <a:lnTo>
                      <a:pt x="327" y="150"/>
                    </a:lnTo>
                    <a:lnTo>
                      <a:pt x="327" y="154"/>
                    </a:lnTo>
                    <a:lnTo>
                      <a:pt x="324" y="154"/>
                    </a:lnTo>
                    <a:lnTo>
                      <a:pt x="324" y="158"/>
                    </a:lnTo>
                    <a:lnTo>
                      <a:pt x="324" y="162"/>
                    </a:lnTo>
                    <a:lnTo>
                      <a:pt x="324" y="165"/>
                    </a:lnTo>
                    <a:lnTo>
                      <a:pt x="327" y="169"/>
                    </a:lnTo>
                    <a:lnTo>
                      <a:pt x="327" y="173"/>
                    </a:lnTo>
                    <a:lnTo>
                      <a:pt x="331" y="173"/>
                    </a:lnTo>
                    <a:lnTo>
                      <a:pt x="331" y="177"/>
                    </a:lnTo>
                    <a:lnTo>
                      <a:pt x="331" y="180"/>
                    </a:lnTo>
                    <a:lnTo>
                      <a:pt x="331" y="177"/>
                    </a:lnTo>
                    <a:lnTo>
                      <a:pt x="331" y="173"/>
                    </a:lnTo>
                    <a:lnTo>
                      <a:pt x="327" y="173"/>
                    </a:lnTo>
                    <a:lnTo>
                      <a:pt x="327" y="169"/>
                    </a:lnTo>
                    <a:lnTo>
                      <a:pt x="327" y="173"/>
                    </a:lnTo>
                    <a:lnTo>
                      <a:pt x="327" y="177"/>
                    </a:lnTo>
                    <a:lnTo>
                      <a:pt x="331" y="177"/>
                    </a:lnTo>
                    <a:lnTo>
                      <a:pt x="331" y="180"/>
                    </a:lnTo>
                    <a:lnTo>
                      <a:pt x="331" y="184"/>
                    </a:lnTo>
                    <a:lnTo>
                      <a:pt x="335" y="184"/>
                    </a:lnTo>
                    <a:lnTo>
                      <a:pt x="335" y="188"/>
                    </a:lnTo>
                    <a:lnTo>
                      <a:pt x="335" y="192"/>
                    </a:lnTo>
                    <a:lnTo>
                      <a:pt x="342" y="195"/>
                    </a:lnTo>
                    <a:lnTo>
                      <a:pt x="342" y="199"/>
                    </a:lnTo>
                    <a:lnTo>
                      <a:pt x="346" y="203"/>
                    </a:lnTo>
                    <a:lnTo>
                      <a:pt x="346" y="207"/>
                    </a:lnTo>
                    <a:lnTo>
                      <a:pt x="350" y="210"/>
                    </a:lnTo>
                    <a:lnTo>
                      <a:pt x="350" y="214"/>
                    </a:lnTo>
                    <a:lnTo>
                      <a:pt x="354" y="214"/>
                    </a:lnTo>
                    <a:lnTo>
                      <a:pt x="354" y="218"/>
                    </a:lnTo>
                    <a:lnTo>
                      <a:pt x="357" y="218"/>
                    </a:lnTo>
                    <a:lnTo>
                      <a:pt x="361" y="222"/>
                    </a:lnTo>
                    <a:lnTo>
                      <a:pt x="365" y="222"/>
                    </a:lnTo>
                    <a:lnTo>
                      <a:pt x="369" y="222"/>
                    </a:lnTo>
                    <a:lnTo>
                      <a:pt x="372" y="222"/>
                    </a:lnTo>
                    <a:lnTo>
                      <a:pt x="372" y="226"/>
                    </a:lnTo>
                    <a:lnTo>
                      <a:pt x="376" y="229"/>
                    </a:lnTo>
                    <a:lnTo>
                      <a:pt x="380" y="229"/>
                    </a:lnTo>
                    <a:lnTo>
                      <a:pt x="384" y="229"/>
                    </a:lnTo>
                    <a:lnTo>
                      <a:pt x="387" y="229"/>
                    </a:lnTo>
                    <a:lnTo>
                      <a:pt x="387" y="226"/>
                    </a:lnTo>
                    <a:lnTo>
                      <a:pt x="391" y="226"/>
                    </a:lnTo>
                    <a:lnTo>
                      <a:pt x="387" y="226"/>
                    </a:lnTo>
                    <a:lnTo>
                      <a:pt x="391" y="226"/>
                    </a:lnTo>
                    <a:lnTo>
                      <a:pt x="395" y="226"/>
                    </a:lnTo>
                    <a:lnTo>
                      <a:pt x="399" y="226"/>
                    </a:lnTo>
                    <a:lnTo>
                      <a:pt x="402" y="226"/>
                    </a:lnTo>
                    <a:lnTo>
                      <a:pt x="402" y="222"/>
                    </a:lnTo>
                    <a:lnTo>
                      <a:pt x="406" y="222"/>
                    </a:lnTo>
                    <a:lnTo>
                      <a:pt x="410" y="222"/>
                    </a:lnTo>
                    <a:lnTo>
                      <a:pt x="414" y="222"/>
                    </a:lnTo>
                    <a:lnTo>
                      <a:pt x="417" y="222"/>
                    </a:lnTo>
                    <a:lnTo>
                      <a:pt x="414" y="222"/>
                    </a:lnTo>
                    <a:lnTo>
                      <a:pt x="417" y="222"/>
                    </a:lnTo>
                    <a:lnTo>
                      <a:pt x="417" y="226"/>
                    </a:lnTo>
                    <a:lnTo>
                      <a:pt x="421" y="226"/>
                    </a:lnTo>
                    <a:lnTo>
                      <a:pt x="425" y="226"/>
                    </a:lnTo>
                    <a:lnTo>
                      <a:pt x="425" y="222"/>
                    </a:lnTo>
                    <a:lnTo>
                      <a:pt x="429" y="222"/>
                    </a:lnTo>
                    <a:lnTo>
                      <a:pt x="429" y="218"/>
                    </a:lnTo>
                    <a:lnTo>
                      <a:pt x="425" y="218"/>
                    </a:lnTo>
                    <a:lnTo>
                      <a:pt x="429" y="214"/>
                    </a:lnTo>
                    <a:lnTo>
                      <a:pt x="432" y="214"/>
                    </a:lnTo>
                    <a:lnTo>
                      <a:pt x="436" y="210"/>
                    </a:lnTo>
                    <a:lnTo>
                      <a:pt x="436" y="207"/>
                    </a:lnTo>
                    <a:lnTo>
                      <a:pt x="436" y="203"/>
                    </a:lnTo>
                    <a:lnTo>
                      <a:pt x="440" y="203"/>
                    </a:lnTo>
                    <a:lnTo>
                      <a:pt x="440" y="199"/>
                    </a:lnTo>
                    <a:lnTo>
                      <a:pt x="440" y="195"/>
                    </a:lnTo>
                    <a:lnTo>
                      <a:pt x="440" y="192"/>
                    </a:lnTo>
                    <a:lnTo>
                      <a:pt x="440" y="188"/>
                    </a:lnTo>
                    <a:lnTo>
                      <a:pt x="440" y="184"/>
                    </a:lnTo>
                    <a:lnTo>
                      <a:pt x="440" y="188"/>
                    </a:lnTo>
                    <a:lnTo>
                      <a:pt x="440" y="184"/>
                    </a:lnTo>
                    <a:lnTo>
                      <a:pt x="444" y="184"/>
                    </a:lnTo>
                    <a:lnTo>
                      <a:pt x="444" y="180"/>
                    </a:lnTo>
                    <a:lnTo>
                      <a:pt x="448" y="180"/>
                    </a:lnTo>
                    <a:lnTo>
                      <a:pt x="451" y="180"/>
                    </a:lnTo>
                    <a:lnTo>
                      <a:pt x="455" y="180"/>
                    </a:lnTo>
                    <a:lnTo>
                      <a:pt x="459" y="180"/>
                    </a:lnTo>
                    <a:lnTo>
                      <a:pt x="463" y="177"/>
                    </a:lnTo>
                    <a:lnTo>
                      <a:pt x="466" y="177"/>
                    </a:lnTo>
                    <a:lnTo>
                      <a:pt x="470" y="177"/>
                    </a:lnTo>
                    <a:lnTo>
                      <a:pt x="474" y="177"/>
                    </a:lnTo>
                    <a:lnTo>
                      <a:pt x="478" y="177"/>
                    </a:lnTo>
                    <a:lnTo>
                      <a:pt x="474" y="177"/>
                    </a:lnTo>
                    <a:lnTo>
                      <a:pt x="478" y="177"/>
                    </a:lnTo>
                    <a:lnTo>
                      <a:pt x="478" y="173"/>
                    </a:lnTo>
                    <a:lnTo>
                      <a:pt x="478" y="177"/>
                    </a:lnTo>
                    <a:lnTo>
                      <a:pt x="481" y="177"/>
                    </a:lnTo>
                    <a:lnTo>
                      <a:pt x="485" y="177"/>
                    </a:lnTo>
                    <a:lnTo>
                      <a:pt x="489" y="177"/>
                    </a:lnTo>
                    <a:lnTo>
                      <a:pt x="493" y="177"/>
                    </a:lnTo>
                    <a:lnTo>
                      <a:pt x="489" y="177"/>
                    </a:lnTo>
                    <a:lnTo>
                      <a:pt x="493" y="173"/>
                    </a:lnTo>
                    <a:lnTo>
                      <a:pt x="493" y="177"/>
                    </a:lnTo>
                    <a:lnTo>
                      <a:pt x="496" y="177"/>
                    </a:lnTo>
                    <a:lnTo>
                      <a:pt x="496" y="180"/>
                    </a:lnTo>
                    <a:lnTo>
                      <a:pt x="496" y="184"/>
                    </a:lnTo>
                    <a:lnTo>
                      <a:pt x="496" y="188"/>
                    </a:lnTo>
                    <a:lnTo>
                      <a:pt x="493" y="192"/>
                    </a:lnTo>
                    <a:lnTo>
                      <a:pt x="489" y="192"/>
                    </a:lnTo>
                    <a:lnTo>
                      <a:pt x="489" y="195"/>
                    </a:lnTo>
                    <a:lnTo>
                      <a:pt x="489" y="199"/>
                    </a:lnTo>
                    <a:lnTo>
                      <a:pt x="485" y="199"/>
                    </a:lnTo>
                    <a:lnTo>
                      <a:pt x="489" y="199"/>
                    </a:lnTo>
                    <a:lnTo>
                      <a:pt x="489" y="203"/>
                    </a:lnTo>
                    <a:lnTo>
                      <a:pt x="485" y="203"/>
                    </a:lnTo>
                    <a:lnTo>
                      <a:pt x="489" y="203"/>
                    </a:lnTo>
                    <a:lnTo>
                      <a:pt x="485" y="199"/>
                    </a:lnTo>
                    <a:lnTo>
                      <a:pt x="485" y="203"/>
                    </a:lnTo>
                    <a:lnTo>
                      <a:pt x="485" y="207"/>
                    </a:lnTo>
                    <a:lnTo>
                      <a:pt x="481" y="207"/>
                    </a:lnTo>
                    <a:lnTo>
                      <a:pt x="485" y="207"/>
                    </a:lnTo>
                    <a:lnTo>
                      <a:pt x="489" y="207"/>
                    </a:lnTo>
                    <a:lnTo>
                      <a:pt x="485" y="210"/>
                    </a:lnTo>
                    <a:lnTo>
                      <a:pt x="485" y="214"/>
                    </a:lnTo>
                    <a:lnTo>
                      <a:pt x="485" y="218"/>
                    </a:lnTo>
                    <a:lnTo>
                      <a:pt x="481" y="222"/>
                    </a:lnTo>
                    <a:lnTo>
                      <a:pt x="481" y="226"/>
                    </a:lnTo>
                    <a:lnTo>
                      <a:pt x="481" y="229"/>
                    </a:lnTo>
                    <a:lnTo>
                      <a:pt x="481" y="226"/>
                    </a:lnTo>
                    <a:lnTo>
                      <a:pt x="478" y="226"/>
                    </a:lnTo>
                    <a:lnTo>
                      <a:pt x="478" y="222"/>
                    </a:lnTo>
                    <a:lnTo>
                      <a:pt x="478" y="218"/>
                    </a:lnTo>
                    <a:lnTo>
                      <a:pt x="474" y="222"/>
                    </a:lnTo>
                    <a:lnTo>
                      <a:pt x="478" y="222"/>
                    </a:lnTo>
                    <a:lnTo>
                      <a:pt x="474" y="222"/>
                    </a:lnTo>
                    <a:lnTo>
                      <a:pt x="474" y="226"/>
                    </a:lnTo>
                    <a:lnTo>
                      <a:pt x="470" y="226"/>
                    </a:lnTo>
                    <a:lnTo>
                      <a:pt x="470" y="229"/>
                    </a:lnTo>
                    <a:lnTo>
                      <a:pt x="466" y="229"/>
                    </a:lnTo>
                    <a:lnTo>
                      <a:pt x="466" y="233"/>
                    </a:lnTo>
                    <a:lnTo>
                      <a:pt x="463" y="233"/>
                    </a:lnTo>
                    <a:lnTo>
                      <a:pt x="459" y="233"/>
                    </a:lnTo>
                    <a:lnTo>
                      <a:pt x="455" y="233"/>
                    </a:lnTo>
                    <a:lnTo>
                      <a:pt x="451" y="233"/>
                    </a:lnTo>
                    <a:lnTo>
                      <a:pt x="448" y="233"/>
                    </a:lnTo>
                    <a:lnTo>
                      <a:pt x="444" y="233"/>
                    </a:lnTo>
                    <a:lnTo>
                      <a:pt x="436" y="233"/>
                    </a:lnTo>
                    <a:lnTo>
                      <a:pt x="432" y="233"/>
                    </a:lnTo>
                    <a:lnTo>
                      <a:pt x="432" y="237"/>
                    </a:lnTo>
                    <a:lnTo>
                      <a:pt x="432" y="244"/>
                    </a:lnTo>
                    <a:lnTo>
                      <a:pt x="425" y="244"/>
                    </a:lnTo>
                    <a:lnTo>
                      <a:pt x="429" y="244"/>
                    </a:lnTo>
                    <a:lnTo>
                      <a:pt x="429" y="248"/>
                    </a:lnTo>
                    <a:lnTo>
                      <a:pt x="432" y="248"/>
                    </a:lnTo>
                    <a:lnTo>
                      <a:pt x="432" y="252"/>
                    </a:lnTo>
                    <a:lnTo>
                      <a:pt x="436" y="252"/>
                    </a:lnTo>
                    <a:lnTo>
                      <a:pt x="436" y="256"/>
                    </a:lnTo>
                    <a:lnTo>
                      <a:pt x="440" y="256"/>
                    </a:lnTo>
                    <a:lnTo>
                      <a:pt x="440" y="259"/>
                    </a:lnTo>
                    <a:lnTo>
                      <a:pt x="440" y="263"/>
                    </a:lnTo>
                    <a:lnTo>
                      <a:pt x="436" y="263"/>
                    </a:lnTo>
                    <a:lnTo>
                      <a:pt x="432" y="263"/>
                    </a:lnTo>
                    <a:lnTo>
                      <a:pt x="421" y="263"/>
                    </a:lnTo>
                    <a:lnTo>
                      <a:pt x="417" y="263"/>
                    </a:lnTo>
                    <a:lnTo>
                      <a:pt x="414" y="271"/>
                    </a:lnTo>
                    <a:lnTo>
                      <a:pt x="414" y="274"/>
                    </a:lnTo>
                    <a:lnTo>
                      <a:pt x="414" y="278"/>
                    </a:lnTo>
                    <a:lnTo>
                      <a:pt x="414" y="282"/>
                    </a:lnTo>
                    <a:lnTo>
                      <a:pt x="414" y="286"/>
                    </a:lnTo>
                    <a:lnTo>
                      <a:pt x="410" y="286"/>
                    </a:lnTo>
                    <a:lnTo>
                      <a:pt x="410" y="282"/>
                    </a:lnTo>
                    <a:lnTo>
                      <a:pt x="406" y="282"/>
                    </a:lnTo>
                    <a:lnTo>
                      <a:pt x="406" y="278"/>
                    </a:lnTo>
                    <a:lnTo>
                      <a:pt x="402" y="278"/>
                    </a:lnTo>
                    <a:lnTo>
                      <a:pt x="402" y="274"/>
                    </a:lnTo>
                    <a:lnTo>
                      <a:pt x="399" y="274"/>
                    </a:lnTo>
                    <a:lnTo>
                      <a:pt x="399" y="271"/>
                    </a:lnTo>
                    <a:lnTo>
                      <a:pt x="395" y="271"/>
                    </a:lnTo>
                    <a:lnTo>
                      <a:pt x="395" y="267"/>
                    </a:lnTo>
                    <a:lnTo>
                      <a:pt x="391" y="267"/>
                    </a:lnTo>
                    <a:lnTo>
                      <a:pt x="387" y="263"/>
                    </a:lnTo>
                    <a:lnTo>
                      <a:pt x="384" y="263"/>
                    </a:lnTo>
                    <a:lnTo>
                      <a:pt x="384" y="259"/>
                    </a:lnTo>
                    <a:lnTo>
                      <a:pt x="380" y="259"/>
                    </a:lnTo>
                    <a:lnTo>
                      <a:pt x="376" y="259"/>
                    </a:lnTo>
                    <a:lnTo>
                      <a:pt x="380" y="259"/>
                    </a:lnTo>
                    <a:lnTo>
                      <a:pt x="384" y="259"/>
                    </a:lnTo>
                    <a:lnTo>
                      <a:pt x="384" y="263"/>
                    </a:lnTo>
                    <a:lnTo>
                      <a:pt x="380" y="263"/>
                    </a:lnTo>
                    <a:lnTo>
                      <a:pt x="380" y="259"/>
                    </a:lnTo>
                    <a:lnTo>
                      <a:pt x="376" y="259"/>
                    </a:lnTo>
                    <a:lnTo>
                      <a:pt x="372" y="259"/>
                    </a:lnTo>
                    <a:lnTo>
                      <a:pt x="376" y="259"/>
                    </a:lnTo>
                    <a:lnTo>
                      <a:pt x="372" y="256"/>
                    </a:lnTo>
                    <a:lnTo>
                      <a:pt x="372" y="259"/>
                    </a:lnTo>
                    <a:lnTo>
                      <a:pt x="372" y="256"/>
                    </a:lnTo>
                    <a:lnTo>
                      <a:pt x="369" y="256"/>
                    </a:lnTo>
                    <a:lnTo>
                      <a:pt x="369" y="259"/>
                    </a:lnTo>
                    <a:lnTo>
                      <a:pt x="372" y="259"/>
                    </a:lnTo>
                    <a:lnTo>
                      <a:pt x="369" y="259"/>
                    </a:lnTo>
                    <a:lnTo>
                      <a:pt x="365" y="259"/>
                    </a:lnTo>
                    <a:lnTo>
                      <a:pt x="361" y="263"/>
                    </a:lnTo>
                    <a:lnTo>
                      <a:pt x="357" y="263"/>
                    </a:lnTo>
                    <a:lnTo>
                      <a:pt x="354" y="267"/>
                    </a:lnTo>
                    <a:lnTo>
                      <a:pt x="350" y="267"/>
                    </a:lnTo>
                    <a:lnTo>
                      <a:pt x="346" y="267"/>
                    </a:lnTo>
                    <a:lnTo>
                      <a:pt x="342" y="267"/>
                    </a:lnTo>
                    <a:lnTo>
                      <a:pt x="339" y="267"/>
                    </a:lnTo>
                    <a:lnTo>
                      <a:pt x="335" y="267"/>
                    </a:lnTo>
                    <a:lnTo>
                      <a:pt x="335" y="263"/>
                    </a:lnTo>
                    <a:lnTo>
                      <a:pt x="327" y="263"/>
                    </a:lnTo>
                    <a:lnTo>
                      <a:pt x="324" y="263"/>
                    </a:lnTo>
                    <a:lnTo>
                      <a:pt x="320" y="259"/>
                    </a:lnTo>
                    <a:lnTo>
                      <a:pt x="316" y="259"/>
                    </a:lnTo>
                    <a:lnTo>
                      <a:pt x="312" y="259"/>
                    </a:lnTo>
                    <a:lnTo>
                      <a:pt x="312" y="256"/>
                    </a:lnTo>
                    <a:lnTo>
                      <a:pt x="308" y="256"/>
                    </a:lnTo>
                    <a:lnTo>
                      <a:pt x="305" y="252"/>
                    </a:lnTo>
                    <a:lnTo>
                      <a:pt x="301" y="252"/>
                    </a:lnTo>
                    <a:lnTo>
                      <a:pt x="297" y="252"/>
                    </a:lnTo>
                    <a:lnTo>
                      <a:pt x="293" y="252"/>
                    </a:lnTo>
                    <a:lnTo>
                      <a:pt x="293" y="248"/>
                    </a:lnTo>
                    <a:lnTo>
                      <a:pt x="290" y="248"/>
                    </a:lnTo>
                    <a:lnTo>
                      <a:pt x="286" y="248"/>
                    </a:lnTo>
                    <a:lnTo>
                      <a:pt x="282" y="244"/>
                    </a:lnTo>
                    <a:lnTo>
                      <a:pt x="278" y="244"/>
                    </a:lnTo>
                    <a:lnTo>
                      <a:pt x="275" y="244"/>
                    </a:lnTo>
                    <a:lnTo>
                      <a:pt x="275" y="241"/>
                    </a:lnTo>
                    <a:lnTo>
                      <a:pt x="271" y="241"/>
                    </a:lnTo>
                    <a:lnTo>
                      <a:pt x="267" y="241"/>
                    </a:lnTo>
                    <a:lnTo>
                      <a:pt x="267" y="237"/>
                    </a:lnTo>
                    <a:lnTo>
                      <a:pt x="263" y="237"/>
                    </a:lnTo>
                    <a:lnTo>
                      <a:pt x="263" y="233"/>
                    </a:lnTo>
                    <a:lnTo>
                      <a:pt x="260" y="233"/>
                    </a:lnTo>
                    <a:lnTo>
                      <a:pt x="256" y="233"/>
                    </a:lnTo>
                    <a:lnTo>
                      <a:pt x="252" y="233"/>
                    </a:lnTo>
                    <a:lnTo>
                      <a:pt x="248" y="229"/>
                    </a:lnTo>
                    <a:lnTo>
                      <a:pt x="245" y="229"/>
                    </a:lnTo>
                    <a:lnTo>
                      <a:pt x="241" y="229"/>
                    </a:lnTo>
                    <a:lnTo>
                      <a:pt x="237" y="226"/>
                    </a:lnTo>
                    <a:lnTo>
                      <a:pt x="233" y="226"/>
                    </a:lnTo>
                    <a:lnTo>
                      <a:pt x="233" y="222"/>
                    </a:lnTo>
                    <a:lnTo>
                      <a:pt x="230" y="222"/>
                    </a:lnTo>
                    <a:lnTo>
                      <a:pt x="230" y="218"/>
                    </a:lnTo>
                    <a:lnTo>
                      <a:pt x="226" y="218"/>
                    </a:lnTo>
                    <a:lnTo>
                      <a:pt x="222" y="218"/>
                    </a:lnTo>
                    <a:lnTo>
                      <a:pt x="222" y="214"/>
                    </a:lnTo>
                    <a:lnTo>
                      <a:pt x="218" y="214"/>
                    </a:lnTo>
                    <a:lnTo>
                      <a:pt x="215" y="210"/>
                    </a:lnTo>
                    <a:lnTo>
                      <a:pt x="211" y="210"/>
                    </a:lnTo>
                    <a:lnTo>
                      <a:pt x="211" y="207"/>
                    </a:lnTo>
                    <a:lnTo>
                      <a:pt x="207" y="207"/>
                    </a:lnTo>
                    <a:lnTo>
                      <a:pt x="207" y="203"/>
                    </a:lnTo>
                    <a:lnTo>
                      <a:pt x="203" y="203"/>
                    </a:lnTo>
                    <a:lnTo>
                      <a:pt x="203" y="199"/>
                    </a:lnTo>
                    <a:lnTo>
                      <a:pt x="203" y="195"/>
                    </a:lnTo>
                    <a:lnTo>
                      <a:pt x="200" y="195"/>
                    </a:lnTo>
                    <a:lnTo>
                      <a:pt x="200" y="192"/>
                    </a:lnTo>
                    <a:lnTo>
                      <a:pt x="203" y="192"/>
                    </a:lnTo>
                    <a:lnTo>
                      <a:pt x="207" y="192"/>
                    </a:lnTo>
                    <a:lnTo>
                      <a:pt x="207" y="188"/>
                    </a:lnTo>
                    <a:lnTo>
                      <a:pt x="203" y="188"/>
                    </a:lnTo>
                    <a:lnTo>
                      <a:pt x="207" y="184"/>
                    </a:lnTo>
                    <a:lnTo>
                      <a:pt x="207" y="180"/>
                    </a:lnTo>
                    <a:lnTo>
                      <a:pt x="207" y="177"/>
                    </a:lnTo>
                    <a:lnTo>
                      <a:pt x="203" y="173"/>
                    </a:lnTo>
                    <a:lnTo>
                      <a:pt x="203" y="169"/>
                    </a:lnTo>
                    <a:lnTo>
                      <a:pt x="200" y="169"/>
                    </a:lnTo>
                    <a:lnTo>
                      <a:pt x="200" y="165"/>
                    </a:lnTo>
                    <a:lnTo>
                      <a:pt x="200" y="162"/>
                    </a:lnTo>
                    <a:lnTo>
                      <a:pt x="200" y="158"/>
                    </a:lnTo>
                    <a:lnTo>
                      <a:pt x="196" y="158"/>
                    </a:lnTo>
                    <a:lnTo>
                      <a:pt x="196" y="154"/>
                    </a:lnTo>
                    <a:lnTo>
                      <a:pt x="192" y="154"/>
                    </a:lnTo>
                    <a:lnTo>
                      <a:pt x="192" y="150"/>
                    </a:lnTo>
                    <a:lnTo>
                      <a:pt x="188" y="150"/>
                    </a:lnTo>
                    <a:lnTo>
                      <a:pt x="188" y="147"/>
                    </a:lnTo>
                    <a:lnTo>
                      <a:pt x="184" y="143"/>
                    </a:lnTo>
                    <a:lnTo>
                      <a:pt x="181" y="143"/>
                    </a:lnTo>
                    <a:lnTo>
                      <a:pt x="181" y="139"/>
                    </a:lnTo>
                    <a:lnTo>
                      <a:pt x="177" y="135"/>
                    </a:lnTo>
                    <a:lnTo>
                      <a:pt x="173" y="135"/>
                    </a:lnTo>
                    <a:lnTo>
                      <a:pt x="173" y="132"/>
                    </a:lnTo>
                    <a:lnTo>
                      <a:pt x="169" y="132"/>
                    </a:lnTo>
                    <a:lnTo>
                      <a:pt x="169" y="128"/>
                    </a:lnTo>
                    <a:lnTo>
                      <a:pt x="169" y="132"/>
                    </a:lnTo>
                    <a:lnTo>
                      <a:pt x="169" y="128"/>
                    </a:lnTo>
                    <a:lnTo>
                      <a:pt x="166" y="128"/>
                    </a:lnTo>
                    <a:lnTo>
                      <a:pt x="166" y="124"/>
                    </a:lnTo>
                    <a:lnTo>
                      <a:pt x="166" y="120"/>
                    </a:lnTo>
                    <a:lnTo>
                      <a:pt x="162" y="120"/>
                    </a:lnTo>
                    <a:lnTo>
                      <a:pt x="162" y="124"/>
                    </a:lnTo>
                    <a:lnTo>
                      <a:pt x="162" y="120"/>
                    </a:lnTo>
                    <a:lnTo>
                      <a:pt x="166" y="120"/>
                    </a:lnTo>
                    <a:lnTo>
                      <a:pt x="162" y="120"/>
                    </a:lnTo>
                    <a:lnTo>
                      <a:pt x="158" y="120"/>
                    </a:lnTo>
                    <a:lnTo>
                      <a:pt x="158" y="117"/>
                    </a:lnTo>
                    <a:lnTo>
                      <a:pt x="154" y="117"/>
                    </a:lnTo>
                    <a:lnTo>
                      <a:pt x="151" y="113"/>
                    </a:lnTo>
                    <a:lnTo>
                      <a:pt x="147" y="113"/>
                    </a:lnTo>
                    <a:lnTo>
                      <a:pt x="151" y="113"/>
                    </a:lnTo>
                    <a:lnTo>
                      <a:pt x="151" y="109"/>
                    </a:lnTo>
                    <a:lnTo>
                      <a:pt x="147" y="113"/>
                    </a:lnTo>
                    <a:lnTo>
                      <a:pt x="143" y="109"/>
                    </a:lnTo>
                    <a:lnTo>
                      <a:pt x="143" y="105"/>
                    </a:lnTo>
                    <a:lnTo>
                      <a:pt x="143" y="101"/>
                    </a:lnTo>
                    <a:lnTo>
                      <a:pt x="147" y="101"/>
                    </a:lnTo>
                    <a:lnTo>
                      <a:pt x="143" y="98"/>
                    </a:lnTo>
                    <a:lnTo>
                      <a:pt x="143" y="94"/>
                    </a:lnTo>
                    <a:lnTo>
                      <a:pt x="139" y="94"/>
                    </a:lnTo>
                    <a:lnTo>
                      <a:pt x="136" y="94"/>
                    </a:lnTo>
                    <a:lnTo>
                      <a:pt x="136" y="90"/>
                    </a:lnTo>
                    <a:lnTo>
                      <a:pt x="132" y="90"/>
                    </a:lnTo>
                    <a:lnTo>
                      <a:pt x="132" y="86"/>
                    </a:lnTo>
                    <a:lnTo>
                      <a:pt x="132" y="90"/>
                    </a:lnTo>
                    <a:lnTo>
                      <a:pt x="128" y="86"/>
                    </a:lnTo>
                    <a:lnTo>
                      <a:pt x="124" y="86"/>
                    </a:lnTo>
                    <a:lnTo>
                      <a:pt x="124" y="83"/>
                    </a:lnTo>
                    <a:lnTo>
                      <a:pt x="124" y="79"/>
                    </a:lnTo>
                    <a:lnTo>
                      <a:pt x="124" y="75"/>
                    </a:lnTo>
                    <a:lnTo>
                      <a:pt x="121" y="75"/>
                    </a:lnTo>
                    <a:lnTo>
                      <a:pt x="117" y="75"/>
                    </a:lnTo>
                    <a:lnTo>
                      <a:pt x="113" y="75"/>
                    </a:lnTo>
                    <a:lnTo>
                      <a:pt x="113" y="71"/>
                    </a:lnTo>
                    <a:lnTo>
                      <a:pt x="109" y="68"/>
                    </a:lnTo>
                    <a:lnTo>
                      <a:pt x="106" y="68"/>
                    </a:lnTo>
                    <a:lnTo>
                      <a:pt x="106" y="64"/>
                    </a:lnTo>
                    <a:lnTo>
                      <a:pt x="102" y="64"/>
                    </a:lnTo>
                    <a:lnTo>
                      <a:pt x="102" y="60"/>
                    </a:lnTo>
                    <a:lnTo>
                      <a:pt x="98" y="60"/>
                    </a:lnTo>
                    <a:lnTo>
                      <a:pt x="98" y="56"/>
                    </a:lnTo>
                    <a:lnTo>
                      <a:pt x="98" y="53"/>
                    </a:lnTo>
                    <a:lnTo>
                      <a:pt x="94" y="53"/>
                    </a:lnTo>
                    <a:lnTo>
                      <a:pt x="94" y="49"/>
                    </a:lnTo>
                    <a:lnTo>
                      <a:pt x="91" y="49"/>
                    </a:lnTo>
                    <a:lnTo>
                      <a:pt x="91" y="45"/>
                    </a:lnTo>
                    <a:lnTo>
                      <a:pt x="91" y="41"/>
                    </a:lnTo>
                    <a:lnTo>
                      <a:pt x="91" y="38"/>
                    </a:lnTo>
                    <a:lnTo>
                      <a:pt x="87" y="38"/>
                    </a:lnTo>
                    <a:lnTo>
                      <a:pt x="87" y="34"/>
                    </a:lnTo>
                    <a:lnTo>
                      <a:pt x="83" y="34"/>
                    </a:lnTo>
                    <a:lnTo>
                      <a:pt x="83" y="30"/>
                    </a:lnTo>
                    <a:lnTo>
                      <a:pt x="83" y="26"/>
                    </a:lnTo>
                    <a:lnTo>
                      <a:pt x="87" y="26"/>
                    </a:lnTo>
                    <a:lnTo>
                      <a:pt x="87" y="23"/>
                    </a:lnTo>
                    <a:lnTo>
                      <a:pt x="83" y="23"/>
                    </a:lnTo>
                    <a:lnTo>
                      <a:pt x="79" y="23"/>
                    </a:lnTo>
                    <a:lnTo>
                      <a:pt x="76" y="23"/>
                    </a:lnTo>
                    <a:lnTo>
                      <a:pt x="76" y="19"/>
                    </a:lnTo>
                    <a:lnTo>
                      <a:pt x="72" y="19"/>
                    </a:lnTo>
                    <a:lnTo>
                      <a:pt x="72" y="15"/>
                    </a:lnTo>
                    <a:lnTo>
                      <a:pt x="72" y="19"/>
                    </a:lnTo>
                    <a:lnTo>
                      <a:pt x="68" y="19"/>
                    </a:lnTo>
                    <a:lnTo>
                      <a:pt x="64" y="19"/>
                    </a:lnTo>
                    <a:lnTo>
                      <a:pt x="64" y="15"/>
                    </a:lnTo>
                    <a:lnTo>
                      <a:pt x="60" y="15"/>
                    </a:lnTo>
                    <a:lnTo>
                      <a:pt x="57" y="15"/>
                    </a:lnTo>
                    <a:lnTo>
                      <a:pt x="57" y="11"/>
                    </a:lnTo>
                    <a:lnTo>
                      <a:pt x="53" y="11"/>
                    </a:lnTo>
                    <a:lnTo>
                      <a:pt x="57" y="11"/>
                    </a:lnTo>
                    <a:lnTo>
                      <a:pt x="57" y="15"/>
                    </a:lnTo>
                    <a:lnTo>
                      <a:pt x="57" y="19"/>
                    </a:lnTo>
                    <a:lnTo>
                      <a:pt x="57" y="23"/>
                    </a:lnTo>
                    <a:lnTo>
                      <a:pt x="57" y="26"/>
                    </a:lnTo>
                    <a:lnTo>
                      <a:pt x="60" y="26"/>
                    </a:lnTo>
                    <a:lnTo>
                      <a:pt x="60" y="30"/>
                    </a:lnTo>
                    <a:lnTo>
                      <a:pt x="60" y="34"/>
                    </a:lnTo>
                    <a:lnTo>
                      <a:pt x="60" y="38"/>
                    </a:lnTo>
                    <a:lnTo>
                      <a:pt x="60" y="41"/>
                    </a:lnTo>
                    <a:lnTo>
                      <a:pt x="64" y="45"/>
                    </a:lnTo>
                    <a:lnTo>
                      <a:pt x="68" y="45"/>
                    </a:lnTo>
                    <a:lnTo>
                      <a:pt x="68" y="49"/>
                    </a:lnTo>
                    <a:lnTo>
                      <a:pt x="72" y="49"/>
                    </a:lnTo>
                    <a:lnTo>
                      <a:pt x="72" y="53"/>
                    </a:lnTo>
                    <a:lnTo>
                      <a:pt x="76" y="53"/>
                    </a:lnTo>
                    <a:lnTo>
                      <a:pt x="76" y="56"/>
                    </a:lnTo>
                    <a:lnTo>
                      <a:pt x="76" y="60"/>
                    </a:lnTo>
                    <a:lnTo>
                      <a:pt x="79" y="60"/>
                    </a:lnTo>
                    <a:lnTo>
                      <a:pt x="83" y="60"/>
                    </a:lnTo>
                    <a:lnTo>
                      <a:pt x="83" y="64"/>
                    </a:lnTo>
                    <a:lnTo>
                      <a:pt x="83" y="68"/>
                    </a:lnTo>
                    <a:lnTo>
                      <a:pt x="87" y="68"/>
                    </a:lnTo>
                    <a:lnTo>
                      <a:pt x="87" y="71"/>
                    </a:lnTo>
                    <a:lnTo>
                      <a:pt x="91" y="71"/>
                    </a:lnTo>
                    <a:lnTo>
                      <a:pt x="91" y="75"/>
                    </a:lnTo>
                    <a:lnTo>
                      <a:pt x="91" y="79"/>
                    </a:lnTo>
                    <a:lnTo>
                      <a:pt x="94" y="79"/>
                    </a:lnTo>
                    <a:lnTo>
                      <a:pt x="94" y="83"/>
                    </a:lnTo>
                    <a:lnTo>
                      <a:pt x="98" y="83"/>
                    </a:lnTo>
                    <a:lnTo>
                      <a:pt x="98" y="86"/>
                    </a:lnTo>
                    <a:lnTo>
                      <a:pt x="102" y="90"/>
                    </a:lnTo>
                    <a:lnTo>
                      <a:pt x="102" y="94"/>
                    </a:lnTo>
                    <a:lnTo>
                      <a:pt x="106" y="98"/>
                    </a:lnTo>
                    <a:lnTo>
                      <a:pt x="106" y="94"/>
                    </a:lnTo>
                    <a:lnTo>
                      <a:pt x="102" y="94"/>
                    </a:lnTo>
                    <a:lnTo>
                      <a:pt x="106" y="90"/>
                    </a:lnTo>
                    <a:lnTo>
                      <a:pt x="106" y="94"/>
                    </a:lnTo>
                    <a:lnTo>
                      <a:pt x="109" y="94"/>
                    </a:lnTo>
                    <a:lnTo>
                      <a:pt x="109" y="98"/>
                    </a:lnTo>
                    <a:lnTo>
                      <a:pt x="109" y="101"/>
                    </a:lnTo>
                    <a:lnTo>
                      <a:pt x="113" y="105"/>
                    </a:lnTo>
                    <a:lnTo>
                      <a:pt x="113" y="109"/>
                    </a:lnTo>
                    <a:lnTo>
                      <a:pt x="113" y="113"/>
                    </a:lnTo>
                    <a:lnTo>
                      <a:pt x="117" y="113"/>
                    </a:lnTo>
                    <a:lnTo>
                      <a:pt x="117" y="117"/>
                    </a:lnTo>
                    <a:lnTo>
                      <a:pt x="117" y="120"/>
                    </a:lnTo>
                    <a:lnTo>
                      <a:pt x="121" y="120"/>
                    </a:lnTo>
                    <a:lnTo>
                      <a:pt x="121" y="124"/>
                    </a:lnTo>
                    <a:lnTo>
                      <a:pt x="121" y="128"/>
                    </a:lnTo>
                    <a:lnTo>
                      <a:pt x="121" y="132"/>
                    </a:lnTo>
                    <a:lnTo>
                      <a:pt x="124" y="132"/>
                    </a:lnTo>
                    <a:lnTo>
                      <a:pt x="124" y="135"/>
                    </a:lnTo>
                    <a:lnTo>
                      <a:pt x="128" y="135"/>
                    </a:lnTo>
                    <a:lnTo>
                      <a:pt x="128" y="132"/>
                    </a:lnTo>
                    <a:lnTo>
                      <a:pt x="132" y="132"/>
                    </a:lnTo>
                    <a:lnTo>
                      <a:pt x="132" y="135"/>
                    </a:lnTo>
                    <a:lnTo>
                      <a:pt x="136" y="135"/>
                    </a:lnTo>
                    <a:lnTo>
                      <a:pt x="136" y="139"/>
                    </a:lnTo>
                    <a:lnTo>
                      <a:pt x="136" y="143"/>
                    </a:lnTo>
                    <a:lnTo>
                      <a:pt x="139" y="143"/>
                    </a:lnTo>
                    <a:lnTo>
                      <a:pt x="143" y="147"/>
                    </a:lnTo>
                    <a:lnTo>
                      <a:pt x="143" y="150"/>
                    </a:lnTo>
                    <a:lnTo>
                      <a:pt x="139" y="150"/>
                    </a:lnTo>
                    <a:lnTo>
                      <a:pt x="136" y="154"/>
                    </a:lnTo>
                    <a:lnTo>
                      <a:pt x="132" y="154"/>
                    </a:lnTo>
                    <a:lnTo>
                      <a:pt x="132" y="150"/>
                    </a:lnTo>
                    <a:lnTo>
                      <a:pt x="132" y="147"/>
                    </a:lnTo>
                    <a:lnTo>
                      <a:pt x="128" y="143"/>
                    </a:lnTo>
                    <a:lnTo>
                      <a:pt x="124" y="143"/>
                    </a:lnTo>
                    <a:lnTo>
                      <a:pt x="121" y="139"/>
                    </a:lnTo>
                    <a:lnTo>
                      <a:pt x="117" y="135"/>
                    </a:lnTo>
                    <a:lnTo>
                      <a:pt x="113" y="135"/>
                    </a:lnTo>
                    <a:lnTo>
                      <a:pt x="109" y="132"/>
                    </a:lnTo>
                    <a:lnTo>
                      <a:pt x="106" y="128"/>
                    </a:lnTo>
                    <a:lnTo>
                      <a:pt x="102" y="128"/>
                    </a:lnTo>
                    <a:lnTo>
                      <a:pt x="102" y="124"/>
                    </a:lnTo>
                    <a:lnTo>
                      <a:pt x="98" y="124"/>
                    </a:lnTo>
                    <a:lnTo>
                      <a:pt x="98" y="120"/>
                    </a:lnTo>
                    <a:lnTo>
                      <a:pt x="98" y="124"/>
                    </a:lnTo>
                    <a:lnTo>
                      <a:pt x="98" y="120"/>
                    </a:lnTo>
                    <a:lnTo>
                      <a:pt x="98" y="117"/>
                    </a:lnTo>
                    <a:lnTo>
                      <a:pt x="102" y="117"/>
                    </a:lnTo>
                    <a:lnTo>
                      <a:pt x="102" y="113"/>
                    </a:lnTo>
                    <a:lnTo>
                      <a:pt x="98" y="113"/>
                    </a:lnTo>
                    <a:lnTo>
                      <a:pt x="98" y="109"/>
                    </a:lnTo>
                    <a:lnTo>
                      <a:pt x="98" y="105"/>
                    </a:lnTo>
                    <a:lnTo>
                      <a:pt x="94" y="105"/>
                    </a:lnTo>
                    <a:lnTo>
                      <a:pt x="94" y="101"/>
                    </a:lnTo>
                    <a:lnTo>
                      <a:pt x="91" y="101"/>
                    </a:lnTo>
                    <a:lnTo>
                      <a:pt x="91" y="98"/>
                    </a:lnTo>
                    <a:lnTo>
                      <a:pt x="87" y="98"/>
                    </a:lnTo>
                    <a:lnTo>
                      <a:pt x="83" y="94"/>
                    </a:lnTo>
                    <a:lnTo>
                      <a:pt x="83" y="90"/>
                    </a:lnTo>
                    <a:lnTo>
                      <a:pt x="83" y="94"/>
                    </a:lnTo>
                    <a:lnTo>
                      <a:pt x="79" y="94"/>
                    </a:lnTo>
                    <a:lnTo>
                      <a:pt x="76" y="94"/>
                    </a:lnTo>
                    <a:lnTo>
                      <a:pt x="76" y="90"/>
                    </a:lnTo>
                    <a:lnTo>
                      <a:pt x="72" y="90"/>
                    </a:lnTo>
                    <a:lnTo>
                      <a:pt x="68" y="90"/>
                    </a:lnTo>
                    <a:lnTo>
                      <a:pt x="68" y="86"/>
                    </a:lnTo>
                    <a:lnTo>
                      <a:pt x="64" y="86"/>
                    </a:lnTo>
                    <a:lnTo>
                      <a:pt x="60" y="86"/>
                    </a:lnTo>
                    <a:lnTo>
                      <a:pt x="60" y="83"/>
                    </a:lnTo>
                    <a:lnTo>
                      <a:pt x="57" y="79"/>
                    </a:lnTo>
                    <a:lnTo>
                      <a:pt x="53" y="79"/>
                    </a:lnTo>
                    <a:lnTo>
                      <a:pt x="53" y="75"/>
                    </a:lnTo>
                    <a:lnTo>
                      <a:pt x="57" y="75"/>
                    </a:lnTo>
                    <a:lnTo>
                      <a:pt x="57" y="79"/>
                    </a:lnTo>
                    <a:lnTo>
                      <a:pt x="60" y="79"/>
                    </a:lnTo>
                    <a:lnTo>
                      <a:pt x="64" y="79"/>
                    </a:lnTo>
                    <a:lnTo>
                      <a:pt x="68" y="79"/>
                    </a:lnTo>
                    <a:lnTo>
                      <a:pt x="72" y="79"/>
                    </a:lnTo>
                    <a:lnTo>
                      <a:pt x="68" y="79"/>
                    </a:lnTo>
                    <a:lnTo>
                      <a:pt x="64" y="75"/>
                    </a:lnTo>
                    <a:lnTo>
                      <a:pt x="68" y="75"/>
                    </a:lnTo>
                    <a:lnTo>
                      <a:pt x="68" y="71"/>
                    </a:lnTo>
                    <a:lnTo>
                      <a:pt x="68" y="68"/>
                    </a:lnTo>
                    <a:lnTo>
                      <a:pt x="68" y="64"/>
                    </a:lnTo>
                    <a:lnTo>
                      <a:pt x="64" y="64"/>
                    </a:lnTo>
                    <a:lnTo>
                      <a:pt x="64" y="60"/>
                    </a:lnTo>
                    <a:lnTo>
                      <a:pt x="60" y="60"/>
                    </a:lnTo>
                    <a:lnTo>
                      <a:pt x="60" y="56"/>
                    </a:lnTo>
                    <a:lnTo>
                      <a:pt x="57" y="53"/>
                    </a:lnTo>
                    <a:lnTo>
                      <a:pt x="53" y="53"/>
                    </a:lnTo>
                    <a:lnTo>
                      <a:pt x="49" y="53"/>
                    </a:lnTo>
                    <a:lnTo>
                      <a:pt x="49" y="49"/>
                    </a:lnTo>
                    <a:lnTo>
                      <a:pt x="45" y="49"/>
                    </a:lnTo>
                    <a:lnTo>
                      <a:pt x="42" y="45"/>
                    </a:lnTo>
                    <a:lnTo>
                      <a:pt x="42" y="41"/>
                    </a:lnTo>
                    <a:lnTo>
                      <a:pt x="42" y="38"/>
                    </a:lnTo>
                    <a:lnTo>
                      <a:pt x="38" y="34"/>
                    </a:lnTo>
                    <a:lnTo>
                      <a:pt x="38" y="38"/>
                    </a:lnTo>
                    <a:lnTo>
                      <a:pt x="38" y="34"/>
                    </a:lnTo>
                    <a:lnTo>
                      <a:pt x="38" y="30"/>
                    </a:lnTo>
                    <a:lnTo>
                      <a:pt x="34" y="26"/>
                    </a:lnTo>
                    <a:lnTo>
                      <a:pt x="34" y="23"/>
                    </a:lnTo>
                    <a:lnTo>
                      <a:pt x="30" y="23"/>
                    </a:lnTo>
                    <a:lnTo>
                      <a:pt x="30" y="19"/>
                    </a:lnTo>
                    <a:lnTo>
                      <a:pt x="27" y="19"/>
                    </a:lnTo>
                    <a:lnTo>
                      <a:pt x="30" y="15"/>
                    </a:lnTo>
                    <a:lnTo>
                      <a:pt x="27" y="15"/>
                    </a:lnTo>
                    <a:lnTo>
                      <a:pt x="27" y="11"/>
                    </a:lnTo>
                    <a:lnTo>
                      <a:pt x="23" y="11"/>
                    </a:lnTo>
                    <a:lnTo>
                      <a:pt x="23" y="7"/>
                    </a:lnTo>
                    <a:lnTo>
                      <a:pt x="23" y="4"/>
                    </a:lnTo>
                    <a:lnTo>
                      <a:pt x="19" y="4"/>
                    </a:lnTo>
                    <a:lnTo>
                      <a:pt x="23" y="4"/>
                    </a:lnTo>
                    <a:lnTo>
                      <a:pt x="27" y="4"/>
                    </a:lnTo>
                    <a:lnTo>
                      <a:pt x="30" y="4"/>
                    </a:lnTo>
                    <a:lnTo>
                      <a:pt x="34" y="0"/>
                    </a:lnTo>
                    <a:lnTo>
                      <a:pt x="42" y="0"/>
                    </a:lnTo>
                    <a:lnTo>
                      <a:pt x="45" y="0"/>
                    </a:lnTo>
                    <a:lnTo>
                      <a:pt x="49" y="0"/>
                    </a:lnTo>
                    <a:lnTo>
                      <a:pt x="53" y="0"/>
                    </a:lnTo>
                    <a:lnTo>
                      <a:pt x="57" y="0"/>
                    </a:lnTo>
                    <a:lnTo>
                      <a:pt x="57" y="4"/>
                    </a:lnTo>
                    <a:lnTo>
                      <a:pt x="60" y="4"/>
                    </a:lnTo>
                    <a:lnTo>
                      <a:pt x="64" y="4"/>
                    </a:lnTo>
                    <a:lnTo>
                      <a:pt x="68" y="7"/>
                    </a:lnTo>
                    <a:lnTo>
                      <a:pt x="72" y="7"/>
                    </a:lnTo>
                    <a:lnTo>
                      <a:pt x="76" y="7"/>
                    </a:lnTo>
                    <a:lnTo>
                      <a:pt x="79" y="11"/>
                    </a:lnTo>
                    <a:lnTo>
                      <a:pt x="83" y="11"/>
                    </a:lnTo>
                    <a:lnTo>
                      <a:pt x="87" y="11"/>
                    </a:lnTo>
                    <a:lnTo>
                      <a:pt x="94" y="15"/>
                    </a:lnTo>
                    <a:lnTo>
                      <a:pt x="98" y="15"/>
                    </a:lnTo>
                    <a:lnTo>
                      <a:pt x="102" y="19"/>
                    </a:lnTo>
                    <a:lnTo>
                      <a:pt x="109" y="19"/>
                    </a:lnTo>
                    <a:lnTo>
                      <a:pt x="117" y="23"/>
                    </a:lnTo>
                    <a:lnTo>
                      <a:pt x="128" y="23"/>
                    </a:lnTo>
                    <a:lnTo>
                      <a:pt x="136" y="23"/>
                    </a:lnTo>
                    <a:lnTo>
                      <a:pt x="139" y="23"/>
                    </a:lnTo>
                    <a:lnTo>
                      <a:pt x="147" y="23"/>
                    </a:lnTo>
                    <a:lnTo>
                      <a:pt x="151" y="23"/>
                    </a:lnTo>
                    <a:lnTo>
                      <a:pt x="162" y="23"/>
                    </a:lnTo>
                    <a:lnTo>
                      <a:pt x="162" y="19"/>
                    </a:lnTo>
                    <a:lnTo>
                      <a:pt x="162" y="15"/>
                    </a:lnTo>
                    <a:lnTo>
                      <a:pt x="166" y="15"/>
                    </a:lnTo>
                    <a:lnTo>
                      <a:pt x="169" y="15"/>
                    </a:lnTo>
                    <a:lnTo>
                      <a:pt x="173" y="15"/>
                    </a:lnTo>
                    <a:lnTo>
                      <a:pt x="177" y="15"/>
                    </a:lnTo>
                    <a:lnTo>
                      <a:pt x="184" y="15"/>
                    </a:lnTo>
                    <a:lnTo>
                      <a:pt x="188" y="15"/>
                    </a:lnTo>
                    <a:lnTo>
                      <a:pt x="192" y="15"/>
                    </a:lnTo>
                    <a:lnTo>
                      <a:pt x="192" y="19"/>
                    </a:lnTo>
                    <a:lnTo>
                      <a:pt x="196" y="19"/>
                    </a:lnTo>
                    <a:lnTo>
                      <a:pt x="196" y="23"/>
                    </a:lnTo>
                    <a:lnTo>
                      <a:pt x="200" y="23"/>
                    </a:lnTo>
                    <a:lnTo>
                      <a:pt x="200" y="26"/>
                    </a:lnTo>
                    <a:lnTo>
                      <a:pt x="203" y="26"/>
                    </a:lnTo>
                    <a:lnTo>
                      <a:pt x="203" y="30"/>
                    </a:lnTo>
                    <a:lnTo>
                      <a:pt x="207" y="30"/>
                    </a:lnTo>
                    <a:lnTo>
                      <a:pt x="211" y="30"/>
                    </a:lnTo>
                    <a:lnTo>
                      <a:pt x="211" y="34"/>
                    </a:lnTo>
                    <a:lnTo>
                      <a:pt x="215" y="34"/>
                    </a:lnTo>
                    <a:lnTo>
                      <a:pt x="215" y="38"/>
                    </a:lnTo>
                    <a:lnTo>
                      <a:pt x="215" y="41"/>
                    </a:lnTo>
                    <a:lnTo>
                      <a:pt x="218" y="41"/>
                    </a:lnTo>
                    <a:lnTo>
                      <a:pt x="215" y="41"/>
                    </a:lnTo>
                    <a:lnTo>
                      <a:pt x="215" y="45"/>
                    </a:lnTo>
                    <a:lnTo>
                      <a:pt x="218" y="49"/>
                    </a:lnTo>
                    <a:lnTo>
                      <a:pt x="222" y="49"/>
                    </a:lnTo>
                    <a:lnTo>
                      <a:pt x="222" y="53"/>
                    </a:lnTo>
                    <a:lnTo>
                      <a:pt x="226" y="53"/>
                    </a:lnTo>
                    <a:lnTo>
                      <a:pt x="230" y="53"/>
                    </a:lnTo>
                    <a:lnTo>
                      <a:pt x="230" y="56"/>
                    </a:lnTo>
                    <a:lnTo>
                      <a:pt x="233" y="56"/>
                    </a:lnTo>
                    <a:lnTo>
                      <a:pt x="237" y="56"/>
                    </a:lnTo>
                    <a:lnTo>
                      <a:pt x="237" y="60"/>
                    </a:lnTo>
                    <a:lnTo>
                      <a:pt x="241" y="60"/>
                    </a:lnTo>
                    <a:lnTo>
                      <a:pt x="241" y="56"/>
                    </a:lnTo>
                    <a:lnTo>
                      <a:pt x="245" y="56"/>
                    </a:lnTo>
                    <a:lnTo>
                      <a:pt x="245" y="53"/>
                    </a:lnTo>
                    <a:lnTo>
                      <a:pt x="248" y="45"/>
                    </a:lnTo>
                    <a:lnTo>
                      <a:pt x="252" y="45"/>
                    </a:lnTo>
                    <a:lnTo>
                      <a:pt x="256" y="45"/>
                    </a:lnTo>
                    <a:lnTo>
                      <a:pt x="260" y="45"/>
                    </a:lnTo>
                    <a:lnTo>
                      <a:pt x="263" y="45"/>
                    </a:lnTo>
                    <a:lnTo>
                      <a:pt x="267" y="45"/>
                    </a:lnTo>
                    <a:lnTo>
                      <a:pt x="267" y="49"/>
                    </a:lnTo>
                    <a:lnTo>
                      <a:pt x="271" y="49"/>
                    </a:lnTo>
                    <a:lnTo>
                      <a:pt x="271" y="53"/>
                    </a:lnTo>
                    <a:lnTo>
                      <a:pt x="275" y="53"/>
                    </a:lnTo>
                    <a:lnTo>
                      <a:pt x="278" y="53"/>
                    </a:lnTo>
                    <a:lnTo>
                      <a:pt x="278" y="56"/>
                    </a:lnTo>
                    <a:lnTo>
                      <a:pt x="278" y="60"/>
                    </a:lnTo>
                    <a:lnTo>
                      <a:pt x="282" y="60"/>
                    </a:lnTo>
                    <a:lnTo>
                      <a:pt x="282" y="64"/>
                    </a:lnTo>
                    <a:lnTo>
                      <a:pt x="286" y="68"/>
                    </a:lnTo>
                    <a:lnTo>
                      <a:pt x="286" y="71"/>
                    </a:lnTo>
                    <a:lnTo>
                      <a:pt x="290" y="71"/>
                    </a:lnTo>
                    <a:lnTo>
                      <a:pt x="290" y="75"/>
                    </a:lnTo>
                    <a:lnTo>
                      <a:pt x="293" y="75"/>
                    </a:lnTo>
                    <a:lnTo>
                      <a:pt x="293" y="79"/>
                    </a:lnTo>
                    <a:lnTo>
                      <a:pt x="297" y="79"/>
                    </a:lnTo>
                    <a:lnTo>
                      <a:pt x="297" y="83"/>
                    </a:lnTo>
                    <a:lnTo>
                      <a:pt x="297" y="86"/>
                    </a:lnTo>
                    <a:lnTo>
                      <a:pt x="297" y="90"/>
                    </a:lnTo>
                    <a:lnTo>
                      <a:pt x="301" y="90"/>
                    </a:lnTo>
                    <a:lnTo>
                      <a:pt x="301" y="94"/>
                    </a:lnTo>
                    <a:lnTo>
                      <a:pt x="305" y="98"/>
                    </a:lnTo>
                    <a:lnTo>
                      <a:pt x="308" y="98"/>
                    </a:lnTo>
                    <a:lnTo>
                      <a:pt x="308" y="101"/>
                    </a:lnTo>
                    <a:lnTo>
                      <a:pt x="312" y="101"/>
                    </a:lnTo>
                    <a:lnTo>
                      <a:pt x="316" y="101"/>
                    </a:lnTo>
                    <a:lnTo>
                      <a:pt x="316" y="105"/>
                    </a:lnTo>
                    <a:lnTo>
                      <a:pt x="320" y="105"/>
                    </a:lnTo>
                    <a:lnTo>
                      <a:pt x="324" y="105"/>
                    </a:lnTo>
                    <a:lnTo>
                      <a:pt x="327" y="105"/>
                    </a:lnTo>
                    <a:lnTo>
                      <a:pt x="327" y="109"/>
                    </a:lnTo>
                    <a:lnTo>
                      <a:pt x="331" y="109"/>
                    </a:lnTo>
                    <a:lnTo>
                      <a:pt x="331" y="105"/>
                    </a:lnTo>
                    <a:lnTo>
                      <a:pt x="335" y="105"/>
                    </a:lnTo>
                    <a:close/>
                    <a:moveTo>
                      <a:pt x="98" y="64"/>
                    </a:moveTo>
                    <a:lnTo>
                      <a:pt x="94" y="60"/>
                    </a:lnTo>
                    <a:lnTo>
                      <a:pt x="91" y="60"/>
                    </a:lnTo>
                    <a:lnTo>
                      <a:pt x="94" y="56"/>
                    </a:lnTo>
                    <a:lnTo>
                      <a:pt x="98" y="56"/>
                    </a:lnTo>
                    <a:lnTo>
                      <a:pt x="98" y="60"/>
                    </a:lnTo>
                    <a:lnTo>
                      <a:pt x="98" y="64"/>
                    </a:lnTo>
                    <a:close/>
                    <a:moveTo>
                      <a:pt x="83" y="56"/>
                    </a:moveTo>
                    <a:lnTo>
                      <a:pt x="79" y="56"/>
                    </a:lnTo>
                    <a:lnTo>
                      <a:pt x="76" y="53"/>
                    </a:lnTo>
                    <a:lnTo>
                      <a:pt x="76" y="49"/>
                    </a:lnTo>
                    <a:lnTo>
                      <a:pt x="79" y="49"/>
                    </a:lnTo>
                    <a:lnTo>
                      <a:pt x="79" y="53"/>
                    </a:lnTo>
                    <a:lnTo>
                      <a:pt x="83" y="53"/>
                    </a:lnTo>
                    <a:lnTo>
                      <a:pt x="83" y="56"/>
                    </a:lnTo>
                    <a:close/>
                    <a:moveTo>
                      <a:pt x="493" y="195"/>
                    </a:moveTo>
                    <a:lnTo>
                      <a:pt x="493" y="192"/>
                    </a:lnTo>
                    <a:lnTo>
                      <a:pt x="496" y="192"/>
                    </a:lnTo>
                    <a:lnTo>
                      <a:pt x="500" y="192"/>
                    </a:lnTo>
                    <a:lnTo>
                      <a:pt x="496" y="192"/>
                    </a:lnTo>
                    <a:lnTo>
                      <a:pt x="496" y="195"/>
                    </a:lnTo>
                    <a:lnTo>
                      <a:pt x="493" y="195"/>
                    </a:lnTo>
                    <a:close/>
                    <a:moveTo>
                      <a:pt x="53" y="75"/>
                    </a:moveTo>
                    <a:lnTo>
                      <a:pt x="49" y="71"/>
                    </a:lnTo>
                    <a:lnTo>
                      <a:pt x="49" y="68"/>
                    </a:lnTo>
                    <a:lnTo>
                      <a:pt x="53" y="68"/>
                    </a:lnTo>
                    <a:lnTo>
                      <a:pt x="53" y="71"/>
                    </a:lnTo>
                    <a:lnTo>
                      <a:pt x="53" y="75"/>
                    </a:lnTo>
                    <a:close/>
                    <a:moveTo>
                      <a:pt x="106" y="132"/>
                    </a:moveTo>
                    <a:lnTo>
                      <a:pt x="102" y="128"/>
                    </a:lnTo>
                    <a:lnTo>
                      <a:pt x="106" y="128"/>
                    </a:lnTo>
                    <a:lnTo>
                      <a:pt x="106" y="132"/>
                    </a:lnTo>
                    <a:close/>
                    <a:moveTo>
                      <a:pt x="102" y="128"/>
                    </a:moveTo>
                    <a:lnTo>
                      <a:pt x="98" y="128"/>
                    </a:lnTo>
                    <a:lnTo>
                      <a:pt x="98" y="124"/>
                    </a:lnTo>
                    <a:lnTo>
                      <a:pt x="98" y="120"/>
                    </a:lnTo>
                    <a:lnTo>
                      <a:pt x="98" y="117"/>
                    </a:lnTo>
                    <a:lnTo>
                      <a:pt x="98" y="120"/>
                    </a:lnTo>
                    <a:lnTo>
                      <a:pt x="98" y="124"/>
                    </a:lnTo>
                    <a:lnTo>
                      <a:pt x="102" y="128"/>
                    </a:lnTo>
                    <a:close/>
                    <a:moveTo>
                      <a:pt x="188" y="177"/>
                    </a:moveTo>
                    <a:lnTo>
                      <a:pt x="184" y="177"/>
                    </a:lnTo>
                    <a:lnTo>
                      <a:pt x="184" y="173"/>
                    </a:lnTo>
                    <a:lnTo>
                      <a:pt x="188" y="173"/>
                    </a:lnTo>
                    <a:lnTo>
                      <a:pt x="188" y="177"/>
                    </a:lnTo>
                    <a:close/>
                    <a:moveTo>
                      <a:pt x="124" y="124"/>
                    </a:moveTo>
                    <a:lnTo>
                      <a:pt x="121" y="120"/>
                    </a:lnTo>
                    <a:lnTo>
                      <a:pt x="124" y="120"/>
                    </a:lnTo>
                    <a:lnTo>
                      <a:pt x="124" y="124"/>
                    </a:lnTo>
                    <a:close/>
                    <a:moveTo>
                      <a:pt x="117" y="222"/>
                    </a:moveTo>
                    <a:lnTo>
                      <a:pt x="117" y="218"/>
                    </a:lnTo>
                    <a:lnTo>
                      <a:pt x="117" y="222"/>
                    </a:lnTo>
                    <a:close/>
                    <a:moveTo>
                      <a:pt x="113" y="109"/>
                    </a:moveTo>
                    <a:lnTo>
                      <a:pt x="113" y="105"/>
                    </a:lnTo>
                    <a:lnTo>
                      <a:pt x="117" y="105"/>
                    </a:lnTo>
                    <a:lnTo>
                      <a:pt x="113" y="105"/>
                    </a:lnTo>
                    <a:lnTo>
                      <a:pt x="113" y="109"/>
                    </a:lnTo>
                    <a:close/>
                    <a:moveTo>
                      <a:pt x="417" y="222"/>
                    </a:moveTo>
                    <a:lnTo>
                      <a:pt x="421" y="218"/>
                    </a:lnTo>
                    <a:lnTo>
                      <a:pt x="425" y="218"/>
                    </a:lnTo>
                    <a:lnTo>
                      <a:pt x="421" y="218"/>
                    </a:lnTo>
                    <a:lnTo>
                      <a:pt x="417" y="222"/>
                    </a:lnTo>
                    <a:close/>
                    <a:moveTo>
                      <a:pt x="188" y="177"/>
                    </a:moveTo>
                    <a:lnTo>
                      <a:pt x="192" y="177"/>
                    </a:lnTo>
                    <a:lnTo>
                      <a:pt x="188" y="177"/>
                    </a:lnTo>
                    <a:close/>
                    <a:moveTo>
                      <a:pt x="136" y="135"/>
                    </a:moveTo>
                    <a:lnTo>
                      <a:pt x="136" y="132"/>
                    </a:lnTo>
                    <a:lnTo>
                      <a:pt x="136" y="135"/>
                    </a:lnTo>
                    <a:close/>
                    <a:moveTo>
                      <a:pt x="128" y="132"/>
                    </a:moveTo>
                    <a:lnTo>
                      <a:pt x="128" y="128"/>
                    </a:lnTo>
                    <a:lnTo>
                      <a:pt x="128" y="132"/>
                    </a:lnTo>
                    <a:close/>
                    <a:moveTo>
                      <a:pt x="0" y="60"/>
                    </a:moveTo>
                    <a:lnTo>
                      <a:pt x="0" y="56"/>
                    </a:lnTo>
                    <a:lnTo>
                      <a:pt x="4" y="56"/>
                    </a:lnTo>
                    <a:lnTo>
                      <a:pt x="4" y="60"/>
                    </a:lnTo>
                    <a:lnTo>
                      <a:pt x="0" y="60"/>
                    </a:lnTo>
                    <a:close/>
                  </a:path>
                </a:pathLst>
              </a:custGeom>
              <a:noFill/>
              <a:ln w="6350">
                <a:solidFill>
                  <a:srgbClr val="000000"/>
                </a:solidFill>
                <a:prstDash val="solid"/>
                <a:round/>
                <a:headEnd/>
                <a:tailEnd/>
              </a:ln>
              <a:extLst>
                <a:ext uri="{909E8E84-426E-40DD-AFC4-6F175D3DCCD1}">
                  <a14:hiddenFill xmlns:a14="http://schemas.microsoft.com/office/drawing/2010/main">
                    <a:solidFill>
                      <a:srgbClr val="339933"/>
                    </a:solidFill>
                  </a14:hiddenFill>
                </a:ext>
              </a:extLst>
            </p:spPr>
            <p:txBody>
              <a:bodyPr/>
              <a:lstStyle/>
              <a:p>
                <a:endParaRPr lang="en-US"/>
              </a:p>
            </p:txBody>
          </p:sp>
          <p:sp>
            <p:nvSpPr>
              <p:cNvPr id="1006" name="Freeform 3246"/>
              <p:cNvSpPr>
                <a:spLocks/>
              </p:cNvSpPr>
              <p:nvPr/>
            </p:nvSpPr>
            <p:spPr bwMode="auto">
              <a:xfrm>
                <a:off x="4887913" y="3154363"/>
                <a:ext cx="84137" cy="77787"/>
              </a:xfrm>
              <a:custGeom>
                <a:avLst/>
                <a:gdLst>
                  <a:gd name="T0" fmla="*/ 60325 w 53"/>
                  <a:gd name="T1" fmla="*/ 6350 h 49"/>
                  <a:gd name="T2" fmla="*/ 60325 w 53"/>
                  <a:gd name="T3" fmla="*/ 12700 h 49"/>
                  <a:gd name="T4" fmla="*/ 66675 w 53"/>
                  <a:gd name="T5" fmla="*/ 23812 h 49"/>
                  <a:gd name="T6" fmla="*/ 73025 w 53"/>
                  <a:gd name="T7" fmla="*/ 30162 h 49"/>
                  <a:gd name="T8" fmla="*/ 77787 w 53"/>
                  <a:gd name="T9" fmla="*/ 36512 h 49"/>
                  <a:gd name="T10" fmla="*/ 84137 w 53"/>
                  <a:gd name="T11" fmla="*/ 42862 h 49"/>
                  <a:gd name="T12" fmla="*/ 84137 w 53"/>
                  <a:gd name="T13" fmla="*/ 42862 h 49"/>
                  <a:gd name="T14" fmla="*/ 77787 w 53"/>
                  <a:gd name="T15" fmla="*/ 42862 h 49"/>
                  <a:gd name="T16" fmla="*/ 73025 w 53"/>
                  <a:gd name="T17" fmla="*/ 53975 h 49"/>
                  <a:gd name="T18" fmla="*/ 77787 w 53"/>
                  <a:gd name="T19" fmla="*/ 60325 h 49"/>
                  <a:gd name="T20" fmla="*/ 77787 w 53"/>
                  <a:gd name="T21" fmla="*/ 60325 h 49"/>
                  <a:gd name="T22" fmla="*/ 77787 w 53"/>
                  <a:gd name="T23" fmla="*/ 66675 h 49"/>
                  <a:gd name="T24" fmla="*/ 77787 w 53"/>
                  <a:gd name="T25" fmla="*/ 71437 h 49"/>
                  <a:gd name="T26" fmla="*/ 73025 w 53"/>
                  <a:gd name="T27" fmla="*/ 71437 h 49"/>
                  <a:gd name="T28" fmla="*/ 73025 w 53"/>
                  <a:gd name="T29" fmla="*/ 71437 h 49"/>
                  <a:gd name="T30" fmla="*/ 77787 w 53"/>
                  <a:gd name="T31" fmla="*/ 77787 h 49"/>
                  <a:gd name="T32" fmla="*/ 73025 w 53"/>
                  <a:gd name="T33" fmla="*/ 71437 h 49"/>
                  <a:gd name="T34" fmla="*/ 73025 w 53"/>
                  <a:gd name="T35" fmla="*/ 71437 h 49"/>
                  <a:gd name="T36" fmla="*/ 66675 w 53"/>
                  <a:gd name="T37" fmla="*/ 66675 h 49"/>
                  <a:gd name="T38" fmla="*/ 66675 w 53"/>
                  <a:gd name="T39" fmla="*/ 60325 h 49"/>
                  <a:gd name="T40" fmla="*/ 60325 w 53"/>
                  <a:gd name="T41" fmla="*/ 66675 h 49"/>
                  <a:gd name="T42" fmla="*/ 66675 w 53"/>
                  <a:gd name="T43" fmla="*/ 66675 h 49"/>
                  <a:gd name="T44" fmla="*/ 66675 w 53"/>
                  <a:gd name="T45" fmla="*/ 71437 h 49"/>
                  <a:gd name="T46" fmla="*/ 66675 w 53"/>
                  <a:gd name="T47" fmla="*/ 71437 h 49"/>
                  <a:gd name="T48" fmla="*/ 60325 w 53"/>
                  <a:gd name="T49" fmla="*/ 66675 h 49"/>
                  <a:gd name="T50" fmla="*/ 53975 w 53"/>
                  <a:gd name="T51" fmla="*/ 66675 h 49"/>
                  <a:gd name="T52" fmla="*/ 60325 w 53"/>
                  <a:gd name="T53" fmla="*/ 53975 h 49"/>
                  <a:gd name="T54" fmla="*/ 53975 w 53"/>
                  <a:gd name="T55" fmla="*/ 47625 h 49"/>
                  <a:gd name="T56" fmla="*/ 47625 w 53"/>
                  <a:gd name="T57" fmla="*/ 47625 h 49"/>
                  <a:gd name="T58" fmla="*/ 36512 w 53"/>
                  <a:gd name="T59" fmla="*/ 42862 h 49"/>
                  <a:gd name="T60" fmla="*/ 30162 w 53"/>
                  <a:gd name="T61" fmla="*/ 42862 h 49"/>
                  <a:gd name="T62" fmla="*/ 30162 w 53"/>
                  <a:gd name="T63" fmla="*/ 36512 h 49"/>
                  <a:gd name="T64" fmla="*/ 30162 w 53"/>
                  <a:gd name="T65" fmla="*/ 30162 h 49"/>
                  <a:gd name="T66" fmla="*/ 23812 w 53"/>
                  <a:gd name="T67" fmla="*/ 23812 h 49"/>
                  <a:gd name="T68" fmla="*/ 19050 w 53"/>
                  <a:gd name="T69" fmla="*/ 30162 h 49"/>
                  <a:gd name="T70" fmla="*/ 19050 w 53"/>
                  <a:gd name="T71" fmla="*/ 30162 h 49"/>
                  <a:gd name="T72" fmla="*/ 23812 w 53"/>
                  <a:gd name="T73" fmla="*/ 36512 h 49"/>
                  <a:gd name="T74" fmla="*/ 19050 w 53"/>
                  <a:gd name="T75" fmla="*/ 36512 h 49"/>
                  <a:gd name="T76" fmla="*/ 12700 w 53"/>
                  <a:gd name="T77" fmla="*/ 36512 h 49"/>
                  <a:gd name="T78" fmla="*/ 6350 w 53"/>
                  <a:gd name="T79" fmla="*/ 30162 h 49"/>
                  <a:gd name="T80" fmla="*/ 6350 w 53"/>
                  <a:gd name="T81" fmla="*/ 30162 h 49"/>
                  <a:gd name="T82" fmla="*/ 0 w 53"/>
                  <a:gd name="T83" fmla="*/ 19050 h 49"/>
                  <a:gd name="T84" fmla="*/ 6350 w 53"/>
                  <a:gd name="T85" fmla="*/ 12700 h 49"/>
                  <a:gd name="T86" fmla="*/ 0 w 53"/>
                  <a:gd name="T87" fmla="*/ 6350 h 49"/>
                  <a:gd name="T88" fmla="*/ 6350 w 53"/>
                  <a:gd name="T89" fmla="*/ 6350 h 49"/>
                  <a:gd name="T90" fmla="*/ 6350 w 53"/>
                  <a:gd name="T91" fmla="*/ 6350 h 49"/>
                  <a:gd name="T92" fmla="*/ 12700 w 53"/>
                  <a:gd name="T93" fmla="*/ 0 h 49"/>
                  <a:gd name="T94" fmla="*/ 19050 w 53"/>
                  <a:gd name="T95" fmla="*/ 6350 h 49"/>
                  <a:gd name="T96" fmla="*/ 19050 w 53"/>
                  <a:gd name="T97" fmla="*/ 6350 h 49"/>
                  <a:gd name="T98" fmla="*/ 42862 w 53"/>
                  <a:gd name="T99" fmla="*/ 6350 h 49"/>
                  <a:gd name="T100" fmla="*/ 47625 w 53"/>
                  <a:gd name="T101" fmla="*/ 12700 h 49"/>
                  <a:gd name="T102" fmla="*/ 47625 w 53"/>
                  <a:gd name="T103" fmla="*/ 12700 h 49"/>
                  <a:gd name="T104" fmla="*/ 53975 w 53"/>
                  <a:gd name="T105" fmla="*/ 12700 h 49"/>
                  <a:gd name="T106" fmla="*/ 53975 w 53"/>
                  <a:gd name="T107" fmla="*/ 12700 h 49"/>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53" h="49">
                    <a:moveTo>
                      <a:pt x="34" y="4"/>
                    </a:moveTo>
                    <a:lnTo>
                      <a:pt x="38" y="4"/>
                    </a:lnTo>
                    <a:lnTo>
                      <a:pt x="38" y="8"/>
                    </a:lnTo>
                    <a:lnTo>
                      <a:pt x="38" y="12"/>
                    </a:lnTo>
                    <a:lnTo>
                      <a:pt x="42" y="15"/>
                    </a:lnTo>
                    <a:lnTo>
                      <a:pt x="46" y="19"/>
                    </a:lnTo>
                    <a:lnTo>
                      <a:pt x="49" y="23"/>
                    </a:lnTo>
                    <a:lnTo>
                      <a:pt x="49" y="27"/>
                    </a:lnTo>
                    <a:lnTo>
                      <a:pt x="53" y="27"/>
                    </a:lnTo>
                    <a:lnTo>
                      <a:pt x="49" y="27"/>
                    </a:lnTo>
                    <a:lnTo>
                      <a:pt x="46" y="27"/>
                    </a:lnTo>
                    <a:lnTo>
                      <a:pt x="46" y="30"/>
                    </a:lnTo>
                    <a:lnTo>
                      <a:pt x="46" y="34"/>
                    </a:lnTo>
                    <a:lnTo>
                      <a:pt x="49" y="34"/>
                    </a:lnTo>
                    <a:lnTo>
                      <a:pt x="49" y="38"/>
                    </a:lnTo>
                    <a:lnTo>
                      <a:pt x="49" y="42"/>
                    </a:lnTo>
                    <a:lnTo>
                      <a:pt x="49" y="45"/>
                    </a:lnTo>
                    <a:lnTo>
                      <a:pt x="46" y="45"/>
                    </a:lnTo>
                    <a:lnTo>
                      <a:pt x="49" y="49"/>
                    </a:lnTo>
                    <a:lnTo>
                      <a:pt x="46" y="49"/>
                    </a:lnTo>
                    <a:lnTo>
                      <a:pt x="46" y="45"/>
                    </a:lnTo>
                    <a:lnTo>
                      <a:pt x="42" y="42"/>
                    </a:lnTo>
                    <a:lnTo>
                      <a:pt x="42" y="38"/>
                    </a:lnTo>
                    <a:lnTo>
                      <a:pt x="38" y="38"/>
                    </a:lnTo>
                    <a:lnTo>
                      <a:pt x="38" y="42"/>
                    </a:lnTo>
                    <a:lnTo>
                      <a:pt x="42" y="42"/>
                    </a:lnTo>
                    <a:lnTo>
                      <a:pt x="42" y="45"/>
                    </a:lnTo>
                    <a:lnTo>
                      <a:pt x="38" y="45"/>
                    </a:lnTo>
                    <a:lnTo>
                      <a:pt x="38" y="42"/>
                    </a:lnTo>
                    <a:lnTo>
                      <a:pt x="34" y="42"/>
                    </a:lnTo>
                    <a:lnTo>
                      <a:pt x="38" y="38"/>
                    </a:lnTo>
                    <a:lnTo>
                      <a:pt x="38" y="34"/>
                    </a:lnTo>
                    <a:lnTo>
                      <a:pt x="34" y="34"/>
                    </a:lnTo>
                    <a:lnTo>
                      <a:pt x="34" y="30"/>
                    </a:lnTo>
                    <a:lnTo>
                      <a:pt x="30" y="30"/>
                    </a:lnTo>
                    <a:lnTo>
                      <a:pt x="27" y="30"/>
                    </a:lnTo>
                    <a:lnTo>
                      <a:pt x="27" y="27"/>
                    </a:lnTo>
                    <a:lnTo>
                      <a:pt x="23" y="27"/>
                    </a:lnTo>
                    <a:lnTo>
                      <a:pt x="19" y="27"/>
                    </a:lnTo>
                    <a:lnTo>
                      <a:pt x="19" y="23"/>
                    </a:lnTo>
                    <a:lnTo>
                      <a:pt x="19" y="19"/>
                    </a:lnTo>
                    <a:lnTo>
                      <a:pt x="15" y="19"/>
                    </a:lnTo>
                    <a:lnTo>
                      <a:pt x="15" y="15"/>
                    </a:lnTo>
                    <a:lnTo>
                      <a:pt x="12" y="15"/>
                    </a:lnTo>
                    <a:lnTo>
                      <a:pt x="12" y="19"/>
                    </a:lnTo>
                    <a:lnTo>
                      <a:pt x="15" y="19"/>
                    </a:lnTo>
                    <a:lnTo>
                      <a:pt x="15" y="23"/>
                    </a:lnTo>
                    <a:lnTo>
                      <a:pt x="12" y="27"/>
                    </a:lnTo>
                    <a:lnTo>
                      <a:pt x="12" y="23"/>
                    </a:lnTo>
                    <a:lnTo>
                      <a:pt x="8" y="23"/>
                    </a:lnTo>
                    <a:lnTo>
                      <a:pt x="4" y="23"/>
                    </a:lnTo>
                    <a:lnTo>
                      <a:pt x="4" y="19"/>
                    </a:lnTo>
                    <a:lnTo>
                      <a:pt x="0" y="15"/>
                    </a:lnTo>
                    <a:lnTo>
                      <a:pt x="0" y="12"/>
                    </a:lnTo>
                    <a:lnTo>
                      <a:pt x="4" y="12"/>
                    </a:lnTo>
                    <a:lnTo>
                      <a:pt x="4" y="8"/>
                    </a:lnTo>
                    <a:lnTo>
                      <a:pt x="0" y="8"/>
                    </a:lnTo>
                    <a:lnTo>
                      <a:pt x="0" y="4"/>
                    </a:lnTo>
                    <a:lnTo>
                      <a:pt x="4" y="4"/>
                    </a:lnTo>
                    <a:lnTo>
                      <a:pt x="4" y="0"/>
                    </a:lnTo>
                    <a:lnTo>
                      <a:pt x="8" y="0"/>
                    </a:lnTo>
                    <a:lnTo>
                      <a:pt x="12" y="4"/>
                    </a:lnTo>
                    <a:lnTo>
                      <a:pt x="15" y="4"/>
                    </a:lnTo>
                    <a:lnTo>
                      <a:pt x="19" y="4"/>
                    </a:lnTo>
                    <a:lnTo>
                      <a:pt x="27" y="4"/>
                    </a:lnTo>
                    <a:lnTo>
                      <a:pt x="27" y="8"/>
                    </a:lnTo>
                    <a:lnTo>
                      <a:pt x="30" y="8"/>
                    </a:lnTo>
                    <a:lnTo>
                      <a:pt x="34" y="8"/>
                    </a:lnTo>
                    <a:lnTo>
                      <a:pt x="34" y="4"/>
                    </a:lnTo>
                    <a:close/>
                  </a:path>
                </a:pathLst>
              </a:custGeom>
              <a:noFill/>
              <a:ln w="6350">
                <a:solidFill>
                  <a:srgbClr val="000000"/>
                </a:solidFill>
                <a:prstDash val="solid"/>
                <a:round/>
                <a:headEnd/>
                <a:tailEnd/>
              </a:ln>
              <a:extLst>
                <a:ext uri="{909E8E84-426E-40DD-AFC4-6F175D3DCCD1}">
                  <a14:hiddenFill xmlns:a14="http://schemas.microsoft.com/office/drawing/2010/main">
                    <a:solidFill>
                      <a:srgbClr val="339933"/>
                    </a:solidFill>
                  </a14:hiddenFill>
                </a:ext>
              </a:extLst>
            </p:spPr>
            <p:txBody>
              <a:bodyPr/>
              <a:lstStyle/>
              <a:p>
                <a:endParaRPr lang="en-US"/>
              </a:p>
            </p:txBody>
          </p:sp>
          <p:sp>
            <p:nvSpPr>
              <p:cNvPr id="1007" name="Freeform 3250"/>
              <p:cNvSpPr>
                <a:spLocks noEditPoints="1"/>
              </p:cNvSpPr>
              <p:nvPr/>
            </p:nvSpPr>
            <p:spPr bwMode="auto">
              <a:xfrm>
                <a:off x="5484813" y="3149600"/>
                <a:ext cx="36512" cy="34925"/>
              </a:xfrm>
              <a:custGeom>
                <a:avLst/>
                <a:gdLst>
                  <a:gd name="T0" fmla="*/ 0 w 23"/>
                  <a:gd name="T1" fmla="*/ 34925 h 22"/>
                  <a:gd name="T2" fmla="*/ 12700 w 23"/>
                  <a:gd name="T3" fmla="*/ 28575 h 22"/>
                  <a:gd name="T4" fmla="*/ 12700 w 23"/>
                  <a:gd name="T5" fmla="*/ 28575 h 22"/>
                  <a:gd name="T6" fmla="*/ 12700 w 23"/>
                  <a:gd name="T7" fmla="*/ 23813 h 22"/>
                  <a:gd name="T8" fmla="*/ 12700 w 23"/>
                  <a:gd name="T9" fmla="*/ 17463 h 22"/>
                  <a:gd name="T10" fmla="*/ 12700 w 23"/>
                  <a:gd name="T11" fmla="*/ 17463 h 22"/>
                  <a:gd name="T12" fmla="*/ 12700 w 23"/>
                  <a:gd name="T13" fmla="*/ 17463 h 22"/>
                  <a:gd name="T14" fmla="*/ 12700 w 23"/>
                  <a:gd name="T15" fmla="*/ 17463 h 22"/>
                  <a:gd name="T16" fmla="*/ 12700 w 23"/>
                  <a:gd name="T17" fmla="*/ 17463 h 22"/>
                  <a:gd name="T18" fmla="*/ 17462 w 23"/>
                  <a:gd name="T19" fmla="*/ 17463 h 22"/>
                  <a:gd name="T20" fmla="*/ 23812 w 23"/>
                  <a:gd name="T21" fmla="*/ 17463 h 22"/>
                  <a:gd name="T22" fmla="*/ 23812 w 23"/>
                  <a:gd name="T23" fmla="*/ 17463 h 22"/>
                  <a:gd name="T24" fmla="*/ 23812 w 23"/>
                  <a:gd name="T25" fmla="*/ 17463 h 22"/>
                  <a:gd name="T26" fmla="*/ 30162 w 23"/>
                  <a:gd name="T27" fmla="*/ 17463 h 22"/>
                  <a:gd name="T28" fmla="*/ 23812 w 23"/>
                  <a:gd name="T29" fmla="*/ 17463 h 22"/>
                  <a:gd name="T30" fmla="*/ 23812 w 23"/>
                  <a:gd name="T31" fmla="*/ 17463 h 22"/>
                  <a:gd name="T32" fmla="*/ 23812 w 23"/>
                  <a:gd name="T33" fmla="*/ 17463 h 22"/>
                  <a:gd name="T34" fmla="*/ 23812 w 23"/>
                  <a:gd name="T35" fmla="*/ 23813 h 22"/>
                  <a:gd name="T36" fmla="*/ 23812 w 23"/>
                  <a:gd name="T37" fmla="*/ 28575 h 22"/>
                  <a:gd name="T38" fmla="*/ 23812 w 23"/>
                  <a:gd name="T39" fmla="*/ 34925 h 22"/>
                  <a:gd name="T40" fmla="*/ 17462 w 23"/>
                  <a:gd name="T41" fmla="*/ 34925 h 22"/>
                  <a:gd name="T42" fmla="*/ 12700 w 23"/>
                  <a:gd name="T43" fmla="*/ 34925 h 22"/>
                  <a:gd name="T44" fmla="*/ 6350 w 23"/>
                  <a:gd name="T45" fmla="*/ 34925 h 22"/>
                  <a:gd name="T46" fmla="*/ 6350 w 23"/>
                  <a:gd name="T47" fmla="*/ 34925 h 22"/>
                  <a:gd name="T48" fmla="*/ 6350 w 23"/>
                  <a:gd name="T49" fmla="*/ 34925 h 22"/>
                  <a:gd name="T50" fmla="*/ 30162 w 23"/>
                  <a:gd name="T51" fmla="*/ 4763 h 22"/>
                  <a:gd name="T52" fmla="*/ 30162 w 23"/>
                  <a:gd name="T53" fmla="*/ 4763 h 22"/>
                  <a:gd name="T54" fmla="*/ 36512 w 23"/>
                  <a:gd name="T55" fmla="*/ 4763 h 22"/>
                  <a:gd name="T56" fmla="*/ 36512 w 23"/>
                  <a:gd name="T57" fmla="*/ 0 h 22"/>
                  <a:gd name="T58" fmla="*/ 36512 w 23"/>
                  <a:gd name="T59" fmla="*/ 4763 h 22"/>
                  <a:gd name="T60" fmla="*/ 36512 w 23"/>
                  <a:gd name="T61" fmla="*/ 4763 h 22"/>
                  <a:gd name="T62" fmla="*/ 36512 w 23"/>
                  <a:gd name="T63" fmla="*/ 4763 h 22"/>
                  <a:gd name="T64" fmla="*/ 30162 w 23"/>
                  <a:gd name="T65" fmla="*/ 4763 h 2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3" h="22">
                    <a:moveTo>
                      <a:pt x="0" y="22"/>
                    </a:moveTo>
                    <a:lnTo>
                      <a:pt x="0" y="22"/>
                    </a:lnTo>
                    <a:lnTo>
                      <a:pt x="4" y="22"/>
                    </a:lnTo>
                    <a:lnTo>
                      <a:pt x="8" y="18"/>
                    </a:lnTo>
                    <a:lnTo>
                      <a:pt x="8" y="15"/>
                    </a:lnTo>
                    <a:lnTo>
                      <a:pt x="8" y="11"/>
                    </a:lnTo>
                    <a:lnTo>
                      <a:pt x="4" y="11"/>
                    </a:lnTo>
                    <a:lnTo>
                      <a:pt x="8" y="11"/>
                    </a:lnTo>
                    <a:lnTo>
                      <a:pt x="11" y="11"/>
                    </a:lnTo>
                    <a:lnTo>
                      <a:pt x="15" y="11"/>
                    </a:lnTo>
                    <a:lnTo>
                      <a:pt x="19" y="11"/>
                    </a:lnTo>
                    <a:lnTo>
                      <a:pt x="15" y="11"/>
                    </a:lnTo>
                    <a:lnTo>
                      <a:pt x="15" y="15"/>
                    </a:lnTo>
                    <a:lnTo>
                      <a:pt x="15" y="18"/>
                    </a:lnTo>
                    <a:lnTo>
                      <a:pt x="15" y="22"/>
                    </a:lnTo>
                    <a:lnTo>
                      <a:pt x="11" y="22"/>
                    </a:lnTo>
                    <a:lnTo>
                      <a:pt x="8" y="22"/>
                    </a:lnTo>
                    <a:lnTo>
                      <a:pt x="4" y="22"/>
                    </a:lnTo>
                    <a:lnTo>
                      <a:pt x="0" y="22"/>
                    </a:lnTo>
                    <a:close/>
                    <a:moveTo>
                      <a:pt x="19" y="3"/>
                    </a:moveTo>
                    <a:lnTo>
                      <a:pt x="19" y="3"/>
                    </a:lnTo>
                    <a:lnTo>
                      <a:pt x="23" y="3"/>
                    </a:lnTo>
                    <a:lnTo>
                      <a:pt x="23" y="0"/>
                    </a:lnTo>
                    <a:lnTo>
                      <a:pt x="23" y="3"/>
                    </a:lnTo>
                    <a:lnTo>
                      <a:pt x="19" y="3"/>
                    </a:lnTo>
                    <a:close/>
                  </a:path>
                </a:pathLst>
              </a:custGeom>
              <a:noFill/>
              <a:ln w="6350">
                <a:solidFill>
                  <a:srgbClr val="000000"/>
                </a:solidFill>
                <a:prstDash val="solid"/>
                <a:round/>
                <a:headEnd/>
                <a:tailEnd/>
              </a:ln>
              <a:extLst>
                <a:ext uri="{909E8E84-426E-40DD-AFC4-6F175D3DCCD1}">
                  <a14:hiddenFill xmlns:a14="http://schemas.microsoft.com/office/drawing/2010/main">
                    <a:solidFill>
                      <a:srgbClr val="00FF00"/>
                    </a:solidFill>
                  </a14:hiddenFill>
                </a:ext>
              </a:extLst>
            </p:spPr>
            <p:txBody>
              <a:bodyPr/>
              <a:lstStyle/>
              <a:p>
                <a:endParaRPr lang="en-US"/>
              </a:p>
            </p:txBody>
          </p:sp>
          <p:sp>
            <p:nvSpPr>
              <p:cNvPr id="1008" name="Freeform 3314"/>
              <p:cNvSpPr>
                <a:spLocks/>
              </p:cNvSpPr>
              <p:nvPr/>
            </p:nvSpPr>
            <p:spPr bwMode="auto">
              <a:xfrm>
                <a:off x="4846638" y="3059113"/>
                <a:ext cx="114300" cy="107950"/>
              </a:xfrm>
              <a:custGeom>
                <a:avLst/>
                <a:gdLst>
                  <a:gd name="T0" fmla="*/ 107950 w 72"/>
                  <a:gd name="T1" fmla="*/ 0 h 68"/>
                  <a:gd name="T2" fmla="*/ 101600 w 72"/>
                  <a:gd name="T3" fmla="*/ 6350 h 68"/>
                  <a:gd name="T4" fmla="*/ 107950 w 72"/>
                  <a:gd name="T5" fmla="*/ 12700 h 68"/>
                  <a:gd name="T6" fmla="*/ 107950 w 72"/>
                  <a:gd name="T7" fmla="*/ 17463 h 68"/>
                  <a:gd name="T8" fmla="*/ 107950 w 72"/>
                  <a:gd name="T9" fmla="*/ 23813 h 68"/>
                  <a:gd name="T10" fmla="*/ 101600 w 72"/>
                  <a:gd name="T11" fmla="*/ 30163 h 68"/>
                  <a:gd name="T12" fmla="*/ 101600 w 72"/>
                  <a:gd name="T13" fmla="*/ 41275 h 68"/>
                  <a:gd name="T14" fmla="*/ 101600 w 72"/>
                  <a:gd name="T15" fmla="*/ 53975 h 68"/>
                  <a:gd name="T16" fmla="*/ 101600 w 72"/>
                  <a:gd name="T17" fmla="*/ 60325 h 68"/>
                  <a:gd name="T18" fmla="*/ 101600 w 72"/>
                  <a:gd name="T19" fmla="*/ 66675 h 68"/>
                  <a:gd name="T20" fmla="*/ 101600 w 72"/>
                  <a:gd name="T21" fmla="*/ 66675 h 68"/>
                  <a:gd name="T22" fmla="*/ 101600 w 72"/>
                  <a:gd name="T23" fmla="*/ 53975 h 68"/>
                  <a:gd name="T24" fmla="*/ 101600 w 72"/>
                  <a:gd name="T25" fmla="*/ 60325 h 68"/>
                  <a:gd name="T26" fmla="*/ 95250 w 72"/>
                  <a:gd name="T27" fmla="*/ 66675 h 68"/>
                  <a:gd name="T28" fmla="*/ 95250 w 72"/>
                  <a:gd name="T29" fmla="*/ 71438 h 68"/>
                  <a:gd name="T30" fmla="*/ 95250 w 72"/>
                  <a:gd name="T31" fmla="*/ 77788 h 68"/>
                  <a:gd name="T32" fmla="*/ 95250 w 72"/>
                  <a:gd name="T33" fmla="*/ 77788 h 68"/>
                  <a:gd name="T34" fmla="*/ 95250 w 72"/>
                  <a:gd name="T35" fmla="*/ 84138 h 68"/>
                  <a:gd name="T36" fmla="*/ 95250 w 72"/>
                  <a:gd name="T37" fmla="*/ 90488 h 68"/>
                  <a:gd name="T38" fmla="*/ 95250 w 72"/>
                  <a:gd name="T39" fmla="*/ 101600 h 68"/>
                  <a:gd name="T40" fmla="*/ 95250 w 72"/>
                  <a:gd name="T41" fmla="*/ 101600 h 68"/>
                  <a:gd name="T42" fmla="*/ 95250 w 72"/>
                  <a:gd name="T43" fmla="*/ 107950 h 68"/>
                  <a:gd name="T44" fmla="*/ 88900 w 72"/>
                  <a:gd name="T45" fmla="*/ 107950 h 68"/>
                  <a:gd name="T46" fmla="*/ 88900 w 72"/>
                  <a:gd name="T47" fmla="*/ 107950 h 68"/>
                  <a:gd name="T48" fmla="*/ 84138 w 72"/>
                  <a:gd name="T49" fmla="*/ 101600 h 68"/>
                  <a:gd name="T50" fmla="*/ 60325 w 72"/>
                  <a:gd name="T51" fmla="*/ 101600 h 68"/>
                  <a:gd name="T52" fmla="*/ 53975 w 72"/>
                  <a:gd name="T53" fmla="*/ 95250 h 68"/>
                  <a:gd name="T54" fmla="*/ 47625 w 72"/>
                  <a:gd name="T55" fmla="*/ 101600 h 68"/>
                  <a:gd name="T56" fmla="*/ 41275 w 72"/>
                  <a:gd name="T57" fmla="*/ 95250 h 68"/>
                  <a:gd name="T58" fmla="*/ 30163 w 72"/>
                  <a:gd name="T59" fmla="*/ 84138 h 68"/>
                  <a:gd name="T60" fmla="*/ 23813 w 72"/>
                  <a:gd name="T61" fmla="*/ 77788 h 68"/>
                  <a:gd name="T62" fmla="*/ 23813 w 72"/>
                  <a:gd name="T63" fmla="*/ 71438 h 68"/>
                  <a:gd name="T64" fmla="*/ 17463 w 72"/>
                  <a:gd name="T65" fmla="*/ 66675 h 68"/>
                  <a:gd name="T66" fmla="*/ 12700 w 72"/>
                  <a:gd name="T67" fmla="*/ 66675 h 68"/>
                  <a:gd name="T68" fmla="*/ 0 w 72"/>
                  <a:gd name="T69" fmla="*/ 53975 h 68"/>
                  <a:gd name="T70" fmla="*/ 0 w 72"/>
                  <a:gd name="T71" fmla="*/ 47625 h 68"/>
                  <a:gd name="T72" fmla="*/ 6350 w 72"/>
                  <a:gd name="T73" fmla="*/ 53975 h 68"/>
                  <a:gd name="T74" fmla="*/ 6350 w 72"/>
                  <a:gd name="T75" fmla="*/ 53975 h 68"/>
                  <a:gd name="T76" fmla="*/ 17463 w 72"/>
                  <a:gd name="T77" fmla="*/ 47625 h 68"/>
                  <a:gd name="T78" fmla="*/ 17463 w 72"/>
                  <a:gd name="T79" fmla="*/ 41275 h 68"/>
                  <a:gd name="T80" fmla="*/ 23813 w 72"/>
                  <a:gd name="T81" fmla="*/ 41275 h 68"/>
                  <a:gd name="T82" fmla="*/ 17463 w 72"/>
                  <a:gd name="T83" fmla="*/ 36513 h 68"/>
                  <a:gd name="T84" fmla="*/ 30163 w 72"/>
                  <a:gd name="T85" fmla="*/ 30163 h 68"/>
                  <a:gd name="T86" fmla="*/ 41275 w 72"/>
                  <a:gd name="T87" fmla="*/ 23813 h 68"/>
                  <a:gd name="T88" fmla="*/ 47625 w 72"/>
                  <a:gd name="T89" fmla="*/ 30163 h 68"/>
                  <a:gd name="T90" fmla="*/ 47625 w 72"/>
                  <a:gd name="T91" fmla="*/ 23813 h 68"/>
                  <a:gd name="T92" fmla="*/ 53975 w 72"/>
                  <a:gd name="T93" fmla="*/ 23813 h 68"/>
                  <a:gd name="T94" fmla="*/ 60325 w 72"/>
                  <a:gd name="T95" fmla="*/ 17463 h 68"/>
                  <a:gd name="T96" fmla="*/ 60325 w 72"/>
                  <a:gd name="T97" fmla="*/ 17463 h 68"/>
                  <a:gd name="T98" fmla="*/ 65088 w 72"/>
                  <a:gd name="T99" fmla="*/ 12700 h 68"/>
                  <a:gd name="T100" fmla="*/ 65088 w 72"/>
                  <a:gd name="T101" fmla="*/ 6350 h 68"/>
                  <a:gd name="T102" fmla="*/ 84138 w 72"/>
                  <a:gd name="T103" fmla="*/ 6350 h 68"/>
                  <a:gd name="T104" fmla="*/ 95250 w 72"/>
                  <a:gd name="T105" fmla="*/ 6350 h 68"/>
                  <a:gd name="T106" fmla="*/ 107950 w 72"/>
                  <a:gd name="T107" fmla="*/ 0 h 68"/>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72" h="68">
                    <a:moveTo>
                      <a:pt x="68" y="0"/>
                    </a:moveTo>
                    <a:lnTo>
                      <a:pt x="68" y="0"/>
                    </a:lnTo>
                    <a:lnTo>
                      <a:pt x="72" y="0"/>
                    </a:lnTo>
                    <a:lnTo>
                      <a:pt x="68" y="0"/>
                    </a:lnTo>
                    <a:lnTo>
                      <a:pt x="68" y="4"/>
                    </a:lnTo>
                    <a:lnTo>
                      <a:pt x="64" y="4"/>
                    </a:lnTo>
                    <a:lnTo>
                      <a:pt x="68" y="4"/>
                    </a:lnTo>
                    <a:lnTo>
                      <a:pt x="68" y="8"/>
                    </a:lnTo>
                    <a:lnTo>
                      <a:pt x="68" y="11"/>
                    </a:lnTo>
                    <a:lnTo>
                      <a:pt x="68" y="15"/>
                    </a:lnTo>
                    <a:lnTo>
                      <a:pt x="64" y="15"/>
                    </a:lnTo>
                    <a:lnTo>
                      <a:pt x="64" y="19"/>
                    </a:lnTo>
                    <a:lnTo>
                      <a:pt x="64" y="23"/>
                    </a:lnTo>
                    <a:lnTo>
                      <a:pt x="64" y="26"/>
                    </a:lnTo>
                    <a:lnTo>
                      <a:pt x="64" y="30"/>
                    </a:lnTo>
                    <a:lnTo>
                      <a:pt x="64" y="34"/>
                    </a:lnTo>
                    <a:lnTo>
                      <a:pt x="64" y="38"/>
                    </a:lnTo>
                    <a:lnTo>
                      <a:pt x="64" y="42"/>
                    </a:lnTo>
                    <a:lnTo>
                      <a:pt x="64" y="38"/>
                    </a:lnTo>
                    <a:lnTo>
                      <a:pt x="64" y="34"/>
                    </a:lnTo>
                    <a:lnTo>
                      <a:pt x="60" y="38"/>
                    </a:lnTo>
                    <a:lnTo>
                      <a:pt x="64" y="38"/>
                    </a:lnTo>
                    <a:lnTo>
                      <a:pt x="60" y="38"/>
                    </a:lnTo>
                    <a:lnTo>
                      <a:pt x="60" y="42"/>
                    </a:lnTo>
                    <a:lnTo>
                      <a:pt x="60" y="45"/>
                    </a:lnTo>
                    <a:lnTo>
                      <a:pt x="60" y="49"/>
                    </a:lnTo>
                    <a:lnTo>
                      <a:pt x="60" y="53"/>
                    </a:lnTo>
                    <a:lnTo>
                      <a:pt x="60" y="57"/>
                    </a:lnTo>
                    <a:lnTo>
                      <a:pt x="60" y="60"/>
                    </a:lnTo>
                    <a:lnTo>
                      <a:pt x="60" y="64"/>
                    </a:lnTo>
                    <a:lnTo>
                      <a:pt x="60" y="68"/>
                    </a:lnTo>
                    <a:lnTo>
                      <a:pt x="56" y="68"/>
                    </a:lnTo>
                    <a:lnTo>
                      <a:pt x="53" y="68"/>
                    </a:lnTo>
                    <a:lnTo>
                      <a:pt x="53" y="64"/>
                    </a:lnTo>
                    <a:lnTo>
                      <a:pt x="45" y="64"/>
                    </a:lnTo>
                    <a:lnTo>
                      <a:pt x="41" y="64"/>
                    </a:lnTo>
                    <a:lnTo>
                      <a:pt x="38" y="64"/>
                    </a:lnTo>
                    <a:lnTo>
                      <a:pt x="34" y="60"/>
                    </a:lnTo>
                    <a:lnTo>
                      <a:pt x="30" y="60"/>
                    </a:lnTo>
                    <a:lnTo>
                      <a:pt x="30" y="64"/>
                    </a:lnTo>
                    <a:lnTo>
                      <a:pt x="30" y="60"/>
                    </a:lnTo>
                    <a:lnTo>
                      <a:pt x="26" y="60"/>
                    </a:lnTo>
                    <a:lnTo>
                      <a:pt x="23" y="57"/>
                    </a:lnTo>
                    <a:lnTo>
                      <a:pt x="23" y="53"/>
                    </a:lnTo>
                    <a:lnTo>
                      <a:pt x="19" y="53"/>
                    </a:lnTo>
                    <a:lnTo>
                      <a:pt x="15" y="53"/>
                    </a:lnTo>
                    <a:lnTo>
                      <a:pt x="15" y="49"/>
                    </a:lnTo>
                    <a:lnTo>
                      <a:pt x="15" y="45"/>
                    </a:lnTo>
                    <a:lnTo>
                      <a:pt x="11" y="45"/>
                    </a:lnTo>
                    <a:lnTo>
                      <a:pt x="11" y="42"/>
                    </a:lnTo>
                    <a:lnTo>
                      <a:pt x="8" y="42"/>
                    </a:lnTo>
                    <a:lnTo>
                      <a:pt x="4" y="38"/>
                    </a:lnTo>
                    <a:lnTo>
                      <a:pt x="0" y="34"/>
                    </a:lnTo>
                    <a:lnTo>
                      <a:pt x="0" y="30"/>
                    </a:lnTo>
                    <a:lnTo>
                      <a:pt x="4" y="34"/>
                    </a:lnTo>
                    <a:lnTo>
                      <a:pt x="8" y="30"/>
                    </a:lnTo>
                    <a:lnTo>
                      <a:pt x="8" y="34"/>
                    </a:lnTo>
                    <a:lnTo>
                      <a:pt x="11" y="30"/>
                    </a:lnTo>
                    <a:lnTo>
                      <a:pt x="11" y="26"/>
                    </a:lnTo>
                    <a:lnTo>
                      <a:pt x="15" y="26"/>
                    </a:lnTo>
                    <a:lnTo>
                      <a:pt x="15" y="23"/>
                    </a:lnTo>
                    <a:lnTo>
                      <a:pt x="11" y="23"/>
                    </a:lnTo>
                    <a:lnTo>
                      <a:pt x="11" y="19"/>
                    </a:lnTo>
                    <a:lnTo>
                      <a:pt x="15" y="19"/>
                    </a:lnTo>
                    <a:lnTo>
                      <a:pt x="19" y="19"/>
                    </a:lnTo>
                    <a:lnTo>
                      <a:pt x="23" y="15"/>
                    </a:lnTo>
                    <a:lnTo>
                      <a:pt x="26" y="15"/>
                    </a:lnTo>
                    <a:lnTo>
                      <a:pt x="26" y="19"/>
                    </a:lnTo>
                    <a:lnTo>
                      <a:pt x="30" y="19"/>
                    </a:lnTo>
                    <a:lnTo>
                      <a:pt x="30" y="15"/>
                    </a:lnTo>
                    <a:lnTo>
                      <a:pt x="34" y="15"/>
                    </a:lnTo>
                    <a:lnTo>
                      <a:pt x="34" y="11"/>
                    </a:lnTo>
                    <a:lnTo>
                      <a:pt x="38" y="11"/>
                    </a:lnTo>
                    <a:lnTo>
                      <a:pt x="38" y="8"/>
                    </a:lnTo>
                    <a:lnTo>
                      <a:pt x="41" y="8"/>
                    </a:lnTo>
                    <a:lnTo>
                      <a:pt x="41" y="4"/>
                    </a:lnTo>
                    <a:lnTo>
                      <a:pt x="45" y="4"/>
                    </a:lnTo>
                    <a:lnTo>
                      <a:pt x="49" y="8"/>
                    </a:lnTo>
                    <a:lnTo>
                      <a:pt x="53" y="4"/>
                    </a:lnTo>
                    <a:lnTo>
                      <a:pt x="56" y="4"/>
                    </a:lnTo>
                    <a:lnTo>
                      <a:pt x="60" y="4"/>
                    </a:lnTo>
                    <a:lnTo>
                      <a:pt x="64" y="0"/>
                    </a:lnTo>
                    <a:lnTo>
                      <a:pt x="68" y="0"/>
                    </a:lnTo>
                    <a:close/>
                  </a:path>
                </a:pathLst>
              </a:custGeom>
              <a:noFill/>
              <a:ln w="6350">
                <a:solidFill>
                  <a:srgbClr val="000000"/>
                </a:solidFill>
                <a:prstDash val="solid"/>
                <a:round/>
                <a:headEnd/>
                <a:tailEnd/>
              </a:ln>
              <a:extLst>
                <a:ext uri="{909E8E84-426E-40DD-AFC4-6F175D3DCCD1}">
                  <a14:hiddenFill xmlns:a14="http://schemas.microsoft.com/office/drawing/2010/main">
                    <a:solidFill>
                      <a:srgbClr val="339933"/>
                    </a:solidFill>
                  </a14:hiddenFill>
                </a:ext>
              </a:extLst>
            </p:spPr>
            <p:txBody>
              <a:bodyPr/>
              <a:lstStyle/>
              <a:p>
                <a:endParaRPr lang="en-US"/>
              </a:p>
            </p:txBody>
          </p:sp>
          <p:sp>
            <p:nvSpPr>
              <p:cNvPr id="1009" name="Freeform 3317"/>
              <p:cNvSpPr>
                <a:spLocks/>
              </p:cNvSpPr>
              <p:nvPr/>
            </p:nvSpPr>
            <p:spPr bwMode="auto">
              <a:xfrm>
                <a:off x="4781550" y="3071813"/>
                <a:ext cx="65088" cy="34925"/>
              </a:xfrm>
              <a:custGeom>
                <a:avLst/>
                <a:gdLst>
                  <a:gd name="T0" fmla="*/ 58738 w 41"/>
                  <a:gd name="T1" fmla="*/ 28575 h 22"/>
                  <a:gd name="T2" fmla="*/ 58738 w 41"/>
                  <a:gd name="T3" fmla="*/ 28575 h 22"/>
                  <a:gd name="T4" fmla="*/ 58738 w 41"/>
                  <a:gd name="T5" fmla="*/ 34925 h 22"/>
                  <a:gd name="T6" fmla="*/ 53975 w 41"/>
                  <a:gd name="T7" fmla="*/ 34925 h 22"/>
                  <a:gd name="T8" fmla="*/ 53975 w 41"/>
                  <a:gd name="T9" fmla="*/ 34925 h 22"/>
                  <a:gd name="T10" fmla="*/ 47625 w 41"/>
                  <a:gd name="T11" fmla="*/ 34925 h 22"/>
                  <a:gd name="T12" fmla="*/ 41275 w 41"/>
                  <a:gd name="T13" fmla="*/ 28575 h 22"/>
                  <a:gd name="T14" fmla="*/ 41275 w 41"/>
                  <a:gd name="T15" fmla="*/ 28575 h 22"/>
                  <a:gd name="T16" fmla="*/ 41275 w 41"/>
                  <a:gd name="T17" fmla="*/ 34925 h 22"/>
                  <a:gd name="T18" fmla="*/ 34925 w 41"/>
                  <a:gd name="T19" fmla="*/ 34925 h 22"/>
                  <a:gd name="T20" fmla="*/ 34925 w 41"/>
                  <a:gd name="T21" fmla="*/ 28575 h 22"/>
                  <a:gd name="T22" fmla="*/ 30163 w 41"/>
                  <a:gd name="T23" fmla="*/ 28575 h 22"/>
                  <a:gd name="T24" fmla="*/ 23813 w 41"/>
                  <a:gd name="T25" fmla="*/ 28575 h 22"/>
                  <a:gd name="T26" fmla="*/ 23813 w 41"/>
                  <a:gd name="T27" fmla="*/ 23813 h 22"/>
                  <a:gd name="T28" fmla="*/ 17463 w 41"/>
                  <a:gd name="T29" fmla="*/ 23813 h 22"/>
                  <a:gd name="T30" fmla="*/ 11113 w 41"/>
                  <a:gd name="T31" fmla="*/ 23813 h 22"/>
                  <a:gd name="T32" fmla="*/ 11113 w 41"/>
                  <a:gd name="T33" fmla="*/ 23813 h 22"/>
                  <a:gd name="T34" fmla="*/ 6350 w 41"/>
                  <a:gd name="T35" fmla="*/ 23813 h 22"/>
                  <a:gd name="T36" fmla="*/ 0 w 41"/>
                  <a:gd name="T37" fmla="*/ 17463 h 22"/>
                  <a:gd name="T38" fmla="*/ 6350 w 41"/>
                  <a:gd name="T39" fmla="*/ 17463 h 22"/>
                  <a:gd name="T40" fmla="*/ 11113 w 41"/>
                  <a:gd name="T41" fmla="*/ 11113 h 22"/>
                  <a:gd name="T42" fmla="*/ 11113 w 41"/>
                  <a:gd name="T43" fmla="*/ 11113 h 22"/>
                  <a:gd name="T44" fmla="*/ 11113 w 41"/>
                  <a:gd name="T45" fmla="*/ 4763 h 22"/>
                  <a:gd name="T46" fmla="*/ 17463 w 41"/>
                  <a:gd name="T47" fmla="*/ 4763 h 22"/>
                  <a:gd name="T48" fmla="*/ 17463 w 41"/>
                  <a:gd name="T49" fmla="*/ 4763 h 22"/>
                  <a:gd name="T50" fmla="*/ 17463 w 41"/>
                  <a:gd name="T51" fmla="*/ 4763 h 22"/>
                  <a:gd name="T52" fmla="*/ 17463 w 41"/>
                  <a:gd name="T53" fmla="*/ 4763 h 22"/>
                  <a:gd name="T54" fmla="*/ 23813 w 41"/>
                  <a:gd name="T55" fmla="*/ 4763 h 22"/>
                  <a:gd name="T56" fmla="*/ 23813 w 41"/>
                  <a:gd name="T57" fmla="*/ 4763 h 22"/>
                  <a:gd name="T58" fmla="*/ 30163 w 41"/>
                  <a:gd name="T59" fmla="*/ 4763 h 22"/>
                  <a:gd name="T60" fmla="*/ 30163 w 41"/>
                  <a:gd name="T61" fmla="*/ 4763 h 22"/>
                  <a:gd name="T62" fmla="*/ 34925 w 41"/>
                  <a:gd name="T63" fmla="*/ 4763 h 22"/>
                  <a:gd name="T64" fmla="*/ 34925 w 41"/>
                  <a:gd name="T65" fmla="*/ 11113 h 22"/>
                  <a:gd name="T66" fmla="*/ 34925 w 41"/>
                  <a:gd name="T67" fmla="*/ 11113 h 22"/>
                  <a:gd name="T68" fmla="*/ 34925 w 41"/>
                  <a:gd name="T69" fmla="*/ 11113 h 22"/>
                  <a:gd name="T70" fmla="*/ 41275 w 41"/>
                  <a:gd name="T71" fmla="*/ 11113 h 22"/>
                  <a:gd name="T72" fmla="*/ 41275 w 41"/>
                  <a:gd name="T73" fmla="*/ 11113 h 22"/>
                  <a:gd name="T74" fmla="*/ 41275 w 41"/>
                  <a:gd name="T75" fmla="*/ 17463 h 22"/>
                  <a:gd name="T76" fmla="*/ 47625 w 41"/>
                  <a:gd name="T77" fmla="*/ 17463 h 22"/>
                  <a:gd name="T78" fmla="*/ 47625 w 41"/>
                  <a:gd name="T79" fmla="*/ 17463 h 22"/>
                  <a:gd name="T80" fmla="*/ 47625 w 41"/>
                  <a:gd name="T81" fmla="*/ 11113 h 22"/>
                  <a:gd name="T82" fmla="*/ 53975 w 41"/>
                  <a:gd name="T83" fmla="*/ 11113 h 22"/>
                  <a:gd name="T84" fmla="*/ 53975 w 41"/>
                  <a:gd name="T85" fmla="*/ 17463 h 22"/>
                  <a:gd name="T86" fmla="*/ 58738 w 41"/>
                  <a:gd name="T87" fmla="*/ 17463 h 22"/>
                  <a:gd name="T88" fmla="*/ 58738 w 41"/>
                  <a:gd name="T89" fmla="*/ 17463 h 22"/>
                  <a:gd name="T90" fmla="*/ 58738 w 41"/>
                  <a:gd name="T91" fmla="*/ 17463 h 22"/>
                  <a:gd name="T92" fmla="*/ 58738 w 41"/>
                  <a:gd name="T93" fmla="*/ 23813 h 22"/>
                  <a:gd name="T94" fmla="*/ 58738 w 41"/>
                  <a:gd name="T95" fmla="*/ 28575 h 2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41" h="22">
                    <a:moveTo>
                      <a:pt x="37" y="18"/>
                    </a:moveTo>
                    <a:lnTo>
                      <a:pt x="37" y="18"/>
                    </a:lnTo>
                    <a:lnTo>
                      <a:pt x="37" y="22"/>
                    </a:lnTo>
                    <a:lnTo>
                      <a:pt x="34" y="22"/>
                    </a:lnTo>
                    <a:lnTo>
                      <a:pt x="30" y="22"/>
                    </a:lnTo>
                    <a:lnTo>
                      <a:pt x="26" y="18"/>
                    </a:lnTo>
                    <a:lnTo>
                      <a:pt x="22" y="18"/>
                    </a:lnTo>
                    <a:lnTo>
                      <a:pt x="26" y="18"/>
                    </a:lnTo>
                    <a:lnTo>
                      <a:pt x="26" y="22"/>
                    </a:lnTo>
                    <a:lnTo>
                      <a:pt x="22" y="22"/>
                    </a:lnTo>
                    <a:lnTo>
                      <a:pt x="22" y="18"/>
                    </a:lnTo>
                    <a:lnTo>
                      <a:pt x="19" y="18"/>
                    </a:lnTo>
                    <a:lnTo>
                      <a:pt x="15" y="18"/>
                    </a:lnTo>
                    <a:lnTo>
                      <a:pt x="15" y="15"/>
                    </a:lnTo>
                    <a:lnTo>
                      <a:pt x="11" y="15"/>
                    </a:lnTo>
                    <a:lnTo>
                      <a:pt x="7" y="15"/>
                    </a:lnTo>
                    <a:lnTo>
                      <a:pt x="4" y="15"/>
                    </a:lnTo>
                    <a:lnTo>
                      <a:pt x="4" y="11"/>
                    </a:lnTo>
                    <a:lnTo>
                      <a:pt x="0" y="11"/>
                    </a:lnTo>
                    <a:lnTo>
                      <a:pt x="4" y="11"/>
                    </a:lnTo>
                    <a:lnTo>
                      <a:pt x="4" y="7"/>
                    </a:lnTo>
                    <a:lnTo>
                      <a:pt x="7" y="7"/>
                    </a:lnTo>
                    <a:lnTo>
                      <a:pt x="7" y="3"/>
                    </a:lnTo>
                    <a:lnTo>
                      <a:pt x="11" y="3"/>
                    </a:lnTo>
                    <a:lnTo>
                      <a:pt x="15" y="0"/>
                    </a:lnTo>
                    <a:lnTo>
                      <a:pt x="15" y="3"/>
                    </a:lnTo>
                    <a:lnTo>
                      <a:pt x="19" y="3"/>
                    </a:lnTo>
                    <a:lnTo>
                      <a:pt x="22" y="3"/>
                    </a:lnTo>
                    <a:lnTo>
                      <a:pt x="22" y="7"/>
                    </a:lnTo>
                    <a:lnTo>
                      <a:pt x="26" y="7"/>
                    </a:lnTo>
                    <a:lnTo>
                      <a:pt x="26" y="11"/>
                    </a:lnTo>
                    <a:lnTo>
                      <a:pt x="30" y="11"/>
                    </a:lnTo>
                    <a:lnTo>
                      <a:pt x="30" y="7"/>
                    </a:lnTo>
                    <a:lnTo>
                      <a:pt x="34" y="7"/>
                    </a:lnTo>
                    <a:lnTo>
                      <a:pt x="34" y="11"/>
                    </a:lnTo>
                    <a:lnTo>
                      <a:pt x="37" y="11"/>
                    </a:lnTo>
                    <a:lnTo>
                      <a:pt x="41" y="11"/>
                    </a:lnTo>
                    <a:lnTo>
                      <a:pt x="37" y="11"/>
                    </a:lnTo>
                    <a:lnTo>
                      <a:pt x="37" y="15"/>
                    </a:lnTo>
                    <a:lnTo>
                      <a:pt x="37" y="18"/>
                    </a:lnTo>
                    <a:close/>
                  </a:path>
                </a:pathLst>
              </a:custGeom>
              <a:noFill/>
              <a:ln w="6350">
                <a:solidFill>
                  <a:srgbClr val="000000"/>
                </a:solidFill>
                <a:prstDash val="solid"/>
                <a:round/>
                <a:headEnd/>
                <a:tailEnd/>
              </a:ln>
              <a:extLst>
                <a:ext uri="{909E8E84-426E-40DD-AFC4-6F175D3DCCD1}">
                  <a14:hiddenFill xmlns:a14="http://schemas.microsoft.com/office/drawing/2010/main">
                    <a:solidFill>
                      <a:srgbClr val="00FF00"/>
                    </a:solidFill>
                  </a14:hiddenFill>
                </a:ext>
              </a:extLst>
            </p:spPr>
            <p:txBody>
              <a:bodyPr/>
              <a:lstStyle/>
              <a:p>
                <a:endParaRPr lang="en-US"/>
              </a:p>
            </p:txBody>
          </p:sp>
          <p:sp>
            <p:nvSpPr>
              <p:cNvPr id="1010" name="Freeform 3318"/>
              <p:cNvSpPr>
                <a:spLocks/>
              </p:cNvSpPr>
              <p:nvPr/>
            </p:nvSpPr>
            <p:spPr bwMode="auto">
              <a:xfrm>
                <a:off x="5508625" y="3082925"/>
                <a:ext cx="6350" cy="12700"/>
              </a:xfrm>
              <a:custGeom>
                <a:avLst/>
                <a:gdLst>
                  <a:gd name="T0" fmla="*/ 0 w 4"/>
                  <a:gd name="T1" fmla="*/ 12700 h 8"/>
                  <a:gd name="T2" fmla="*/ 0 w 4"/>
                  <a:gd name="T3" fmla="*/ 6350 h 8"/>
                  <a:gd name="T4" fmla="*/ 0 w 4"/>
                  <a:gd name="T5" fmla="*/ 6350 h 8"/>
                  <a:gd name="T6" fmla="*/ 0 w 4"/>
                  <a:gd name="T7" fmla="*/ 6350 h 8"/>
                  <a:gd name="T8" fmla="*/ 0 w 4"/>
                  <a:gd name="T9" fmla="*/ 6350 h 8"/>
                  <a:gd name="T10" fmla="*/ 0 w 4"/>
                  <a:gd name="T11" fmla="*/ 6350 h 8"/>
                  <a:gd name="T12" fmla="*/ 0 w 4"/>
                  <a:gd name="T13" fmla="*/ 6350 h 8"/>
                  <a:gd name="T14" fmla="*/ 0 w 4"/>
                  <a:gd name="T15" fmla="*/ 6350 h 8"/>
                  <a:gd name="T16" fmla="*/ 0 w 4"/>
                  <a:gd name="T17" fmla="*/ 6350 h 8"/>
                  <a:gd name="T18" fmla="*/ 0 w 4"/>
                  <a:gd name="T19" fmla="*/ 6350 h 8"/>
                  <a:gd name="T20" fmla="*/ 0 w 4"/>
                  <a:gd name="T21" fmla="*/ 6350 h 8"/>
                  <a:gd name="T22" fmla="*/ 0 w 4"/>
                  <a:gd name="T23" fmla="*/ 6350 h 8"/>
                  <a:gd name="T24" fmla="*/ 0 w 4"/>
                  <a:gd name="T25" fmla="*/ 6350 h 8"/>
                  <a:gd name="T26" fmla="*/ 0 w 4"/>
                  <a:gd name="T27" fmla="*/ 0 h 8"/>
                  <a:gd name="T28" fmla="*/ 0 w 4"/>
                  <a:gd name="T29" fmla="*/ 0 h 8"/>
                  <a:gd name="T30" fmla="*/ 0 w 4"/>
                  <a:gd name="T31" fmla="*/ 0 h 8"/>
                  <a:gd name="T32" fmla="*/ 6350 w 4"/>
                  <a:gd name="T33" fmla="*/ 0 h 8"/>
                  <a:gd name="T34" fmla="*/ 6350 w 4"/>
                  <a:gd name="T35" fmla="*/ 0 h 8"/>
                  <a:gd name="T36" fmla="*/ 6350 w 4"/>
                  <a:gd name="T37" fmla="*/ 0 h 8"/>
                  <a:gd name="T38" fmla="*/ 6350 w 4"/>
                  <a:gd name="T39" fmla="*/ 0 h 8"/>
                  <a:gd name="T40" fmla="*/ 6350 w 4"/>
                  <a:gd name="T41" fmla="*/ 0 h 8"/>
                  <a:gd name="T42" fmla="*/ 6350 w 4"/>
                  <a:gd name="T43" fmla="*/ 6350 h 8"/>
                  <a:gd name="T44" fmla="*/ 6350 w 4"/>
                  <a:gd name="T45" fmla="*/ 6350 h 8"/>
                  <a:gd name="T46" fmla="*/ 6350 w 4"/>
                  <a:gd name="T47" fmla="*/ 6350 h 8"/>
                  <a:gd name="T48" fmla="*/ 6350 w 4"/>
                  <a:gd name="T49" fmla="*/ 6350 h 8"/>
                  <a:gd name="T50" fmla="*/ 0 w 4"/>
                  <a:gd name="T51" fmla="*/ 12700 h 8"/>
                  <a:gd name="T52" fmla="*/ 0 w 4"/>
                  <a:gd name="T53" fmla="*/ 12700 h 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4" h="8">
                    <a:moveTo>
                      <a:pt x="0" y="8"/>
                    </a:moveTo>
                    <a:lnTo>
                      <a:pt x="0" y="4"/>
                    </a:lnTo>
                    <a:lnTo>
                      <a:pt x="0" y="0"/>
                    </a:lnTo>
                    <a:lnTo>
                      <a:pt x="4" y="0"/>
                    </a:lnTo>
                    <a:lnTo>
                      <a:pt x="4" y="4"/>
                    </a:lnTo>
                    <a:lnTo>
                      <a:pt x="0" y="8"/>
                    </a:lnTo>
                    <a:close/>
                  </a:path>
                </a:pathLst>
              </a:custGeom>
              <a:noFill/>
              <a:ln w="6350">
                <a:solidFill>
                  <a:srgbClr val="000000"/>
                </a:solidFill>
                <a:prstDash val="solid"/>
                <a:round/>
                <a:headEnd/>
                <a:tailEnd/>
              </a:ln>
              <a:extLst>
                <a:ext uri="{909E8E84-426E-40DD-AFC4-6F175D3DCCD1}">
                  <a14:hiddenFill xmlns:a14="http://schemas.microsoft.com/office/drawing/2010/main">
                    <a:solidFill>
                      <a:srgbClr val="00FF00"/>
                    </a:solidFill>
                  </a14:hiddenFill>
                </a:ext>
              </a:extLst>
            </p:spPr>
            <p:txBody>
              <a:bodyPr/>
              <a:lstStyle/>
              <a:p>
                <a:endParaRPr lang="en-US"/>
              </a:p>
            </p:txBody>
          </p:sp>
          <p:sp>
            <p:nvSpPr>
              <p:cNvPr id="1011" name="Freeform 3321"/>
              <p:cNvSpPr>
                <a:spLocks/>
              </p:cNvSpPr>
              <p:nvPr/>
            </p:nvSpPr>
            <p:spPr bwMode="auto">
              <a:xfrm>
                <a:off x="5502275" y="3100388"/>
                <a:ext cx="6350" cy="6350"/>
              </a:xfrm>
              <a:custGeom>
                <a:avLst/>
                <a:gdLst>
                  <a:gd name="T0" fmla="*/ 0 w 4"/>
                  <a:gd name="T1" fmla="*/ 6350 h 4"/>
                  <a:gd name="T2" fmla="*/ 0 w 4"/>
                  <a:gd name="T3" fmla="*/ 6350 h 4"/>
                  <a:gd name="T4" fmla="*/ 0 w 4"/>
                  <a:gd name="T5" fmla="*/ 6350 h 4"/>
                  <a:gd name="T6" fmla="*/ 0 w 4"/>
                  <a:gd name="T7" fmla="*/ 6350 h 4"/>
                  <a:gd name="T8" fmla="*/ 0 w 4"/>
                  <a:gd name="T9" fmla="*/ 0 h 4"/>
                  <a:gd name="T10" fmla="*/ 0 w 4"/>
                  <a:gd name="T11" fmla="*/ 0 h 4"/>
                  <a:gd name="T12" fmla="*/ 0 w 4"/>
                  <a:gd name="T13" fmla="*/ 0 h 4"/>
                  <a:gd name="T14" fmla="*/ 6350 w 4"/>
                  <a:gd name="T15" fmla="*/ 0 h 4"/>
                  <a:gd name="T16" fmla="*/ 6350 w 4"/>
                  <a:gd name="T17" fmla="*/ 0 h 4"/>
                  <a:gd name="T18" fmla="*/ 6350 w 4"/>
                  <a:gd name="T19" fmla="*/ 0 h 4"/>
                  <a:gd name="T20" fmla="*/ 6350 w 4"/>
                  <a:gd name="T21" fmla="*/ 0 h 4"/>
                  <a:gd name="T22" fmla="*/ 6350 w 4"/>
                  <a:gd name="T23" fmla="*/ 0 h 4"/>
                  <a:gd name="T24" fmla="*/ 6350 w 4"/>
                  <a:gd name="T25" fmla="*/ 6350 h 4"/>
                  <a:gd name="T26" fmla="*/ 6350 w 4"/>
                  <a:gd name="T27" fmla="*/ 6350 h 4"/>
                  <a:gd name="T28" fmla="*/ 6350 w 4"/>
                  <a:gd name="T29" fmla="*/ 6350 h 4"/>
                  <a:gd name="T30" fmla="*/ 0 w 4"/>
                  <a:gd name="T31" fmla="*/ 6350 h 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4" h="4">
                    <a:moveTo>
                      <a:pt x="0" y="4"/>
                    </a:moveTo>
                    <a:lnTo>
                      <a:pt x="0" y="4"/>
                    </a:lnTo>
                    <a:lnTo>
                      <a:pt x="0" y="0"/>
                    </a:lnTo>
                    <a:lnTo>
                      <a:pt x="4" y="0"/>
                    </a:lnTo>
                    <a:lnTo>
                      <a:pt x="4" y="4"/>
                    </a:lnTo>
                    <a:lnTo>
                      <a:pt x="0" y="4"/>
                    </a:lnTo>
                    <a:close/>
                  </a:path>
                </a:pathLst>
              </a:custGeom>
              <a:noFill/>
              <a:ln w="6350">
                <a:solidFill>
                  <a:srgbClr val="000000"/>
                </a:solidFill>
                <a:prstDash val="solid"/>
                <a:round/>
                <a:headEnd/>
                <a:tailEnd/>
              </a:ln>
              <a:extLst>
                <a:ext uri="{909E8E84-426E-40DD-AFC4-6F175D3DCCD1}">
                  <a14:hiddenFill xmlns:a14="http://schemas.microsoft.com/office/drawing/2010/main">
                    <a:solidFill>
                      <a:srgbClr val="00FF00"/>
                    </a:solidFill>
                  </a14:hiddenFill>
                </a:ext>
              </a:extLst>
            </p:spPr>
            <p:txBody>
              <a:bodyPr/>
              <a:lstStyle/>
              <a:p>
                <a:endParaRPr lang="en-US"/>
              </a:p>
            </p:txBody>
          </p:sp>
          <p:sp>
            <p:nvSpPr>
              <p:cNvPr id="1012" name="Freeform 3322"/>
              <p:cNvSpPr>
                <a:spLocks/>
              </p:cNvSpPr>
              <p:nvPr/>
            </p:nvSpPr>
            <p:spPr bwMode="auto">
              <a:xfrm>
                <a:off x="5545138" y="3100388"/>
                <a:ext cx="6350" cy="6350"/>
              </a:xfrm>
              <a:custGeom>
                <a:avLst/>
                <a:gdLst>
                  <a:gd name="T0" fmla="*/ 0 w 4"/>
                  <a:gd name="T1" fmla="*/ 6350 h 4"/>
                  <a:gd name="T2" fmla="*/ 0 w 4"/>
                  <a:gd name="T3" fmla="*/ 6350 h 4"/>
                  <a:gd name="T4" fmla="*/ 0 w 4"/>
                  <a:gd name="T5" fmla="*/ 6350 h 4"/>
                  <a:gd name="T6" fmla="*/ 0 w 4"/>
                  <a:gd name="T7" fmla="*/ 6350 h 4"/>
                  <a:gd name="T8" fmla="*/ 0 w 4"/>
                  <a:gd name="T9" fmla="*/ 6350 h 4"/>
                  <a:gd name="T10" fmla="*/ 0 w 4"/>
                  <a:gd name="T11" fmla="*/ 6350 h 4"/>
                  <a:gd name="T12" fmla="*/ 0 w 4"/>
                  <a:gd name="T13" fmla="*/ 0 h 4"/>
                  <a:gd name="T14" fmla="*/ 0 w 4"/>
                  <a:gd name="T15" fmla="*/ 0 h 4"/>
                  <a:gd name="T16" fmla="*/ 0 w 4"/>
                  <a:gd name="T17" fmla="*/ 0 h 4"/>
                  <a:gd name="T18" fmla="*/ 0 w 4"/>
                  <a:gd name="T19" fmla="*/ 0 h 4"/>
                  <a:gd name="T20" fmla="*/ 0 w 4"/>
                  <a:gd name="T21" fmla="*/ 0 h 4"/>
                  <a:gd name="T22" fmla="*/ 0 w 4"/>
                  <a:gd name="T23" fmla="*/ 0 h 4"/>
                  <a:gd name="T24" fmla="*/ 0 w 4"/>
                  <a:gd name="T25" fmla="*/ 0 h 4"/>
                  <a:gd name="T26" fmla="*/ 0 w 4"/>
                  <a:gd name="T27" fmla="*/ 0 h 4"/>
                  <a:gd name="T28" fmla="*/ 0 w 4"/>
                  <a:gd name="T29" fmla="*/ 0 h 4"/>
                  <a:gd name="T30" fmla="*/ 0 w 4"/>
                  <a:gd name="T31" fmla="*/ 0 h 4"/>
                  <a:gd name="T32" fmla="*/ 0 w 4"/>
                  <a:gd name="T33" fmla="*/ 0 h 4"/>
                  <a:gd name="T34" fmla="*/ 0 w 4"/>
                  <a:gd name="T35" fmla="*/ 6350 h 4"/>
                  <a:gd name="T36" fmla="*/ 6350 w 4"/>
                  <a:gd name="T37" fmla="*/ 6350 h 4"/>
                  <a:gd name="T38" fmla="*/ 6350 w 4"/>
                  <a:gd name="T39" fmla="*/ 6350 h 4"/>
                  <a:gd name="T40" fmla="*/ 6350 w 4"/>
                  <a:gd name="T41" fmla="*/ 6350 h 4"/>
                  <a:gd name="T42" fmla="*/ 6350 w 4"/>
                  <a:gd name="T43" fmla="*/ 6350 h 4"/>
                  <a:gd name="T44" fmla="*/ 6350 w 4"/>
                  <a:gd name="T45" fmla="*/ 6350 h 4"/>
                  <a:gd name="T46" fmla="*/ 6350 w 4"/>
                  <a:gd name="T47" fmla="*/ 6350 h 4"/>
                  <a:gd name="T48" fmla="*/ 6350 w 4"/>
                  <a:gd name="T49" fmla="*/ 6350 h 4"/>
                  <a:gd name="T50" fmla="*/ 6350 w 4"/>
                  <a:gd name="T51" fmla="*/ 6350 h 4"/>
                  <a:gd name="T52" fmla="*/ 6350 w 4"/>
                  <a:gd name="T53" fmla="*/ 6350 h 4"/>
                  <a:gd name="T54" fmla="*/ 6350 w 4"/>
                  <a:gd name="T55" fmla="*/ 6350 h 4"/>
                  <a:gd name="T56" fmla="*/ 6350 w 4"/>
                  <a:gd name="T57" fmla="*/ 6350 h 4"/>
                  <a:gd name="T58" fmla="*/ 0 w 4"/>
                  <a:gd name="T59" fmla="*/ 6350 h 4"/>
                  <a:gd name="T60" fmla="*/ 0 w 4"/>
                  <a:gd name="T61" fmla="*/ 6350 h 4"/>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4" h="4">
                    <a:moveTo>
                      <a:pt x="0" y="4"/>
                    </a:moveTo>
                    <a:lnTo>
                      <a:pt x="0" y="4"/>
                    </a:lnTo>
                    <a:lnTo>
                      <a:pt x="0" y="0"/>
                    </a:lnTo>
                    <a:lnTo>
                      <a:pt x="0" y="4"/>
                    </a:lnTo>
                    <a:lnTo>
                      <a:pt x="4" y="4"/>
                    </a:lnTo>
                    <a:lnTo>
                      <a:pt x="0" y="4"/>
                    </a:lnTo>
                    <a:close/>
                  </a:path>
                </a:pathLst>
              </a:custGeom>
              <a:noFill/>
              <a:ln w="6350">
                <a:solidFill>
                  <a:srgbClr val="000000"/>
                </a:solidFill>
                <a:prstDash val="solid"/>
                <a:round/>
                <a:headEnd/>
                <a:tailEnd/>
              </a:ln>
              <a:extLst>
                <a:ext uri="{909E8E84-426E-40DD-AFC4-6F175D3DCCD1}">
                  <a14:hiddenFill xmlns:a14="http://schemas.microsoft.com/office/drawing/2010/main">
                    <a:solidFill>
                      <a:srgbClr val="00FF00"/>
                    </a:solidFill>
                  </a14:hiddenFill>
                </a:ext>
              </a:extLst>
            </p:spPr>
            <p:txBody>
              <a:bodyPr/>
              <a:lstStyle/>
              <a:p>
                <a:endParaRPr lang="en-US"/>
              </a:p>
            </p:txBody>
          </p:sp>
          <p:sp>
            <p:nvSpPr>
              <p:cNvPr id="1013" name="Freeform 3325"/>
              <p:cNvSpPr>
                <a:spLocks noEditPoints="1"/>
              </p:cNvSpPr>
              <p:nvPr/>
            </p:nvSpPr>
            <p:spPr bwMode="auto">
              <a:xfrm>
                <a:off x="4303713" y="3870325"/>
                <a:ext cx="1074737" cy="962025"/>
              </a:xfrm>
              <a:custGeom>
                <a:avLst/>
                <a:gdLst>
                  <a:gd name="T0" fmla="*/ 1020762 w 677"/>
                  <a:gd name="T1" fmla="*/ 239713 h 606"/>
                  <a:gd name="T2" fmla="*/ 966787 w 677"/>
                  <a:gd name="T3" fmla="*/ 352425 h 606"/>
                  <a:gd name="T4" fmla="*/ 973137 w 677"/>
                  <a:gd name="T5" fmla="*/ 460375 h 606"/>
                  <a:gd name="T6" fmla="*/ 936625 w 677"/>
                  <a:gd name="T7" fmla="*/ 568325 h 606"/>
                  <a:gd name="T8" fmla="*/ 949325 w 677"/>
                  <a:gd name="T9" fmla="*/ 674688 h 606"/>
                  <a:gd name="T10" fmla="*/ 919162 w 677"/>
                  <a:gd name="T11" fmla="*/ 758825 h 606"/>
                  <a:gd name="T12" fmla="*/ 925512 w 677"/>
                  <a:gd name="T13" fmla="*/ 854075 h 606"/>
                  <a:gd name="T14" fmla="*/ 966787 w 677"/>
                  <a:gd name="T15" fmla="*/ 877888 h 606"/>
                  <a:gd name="T16" fmla="*/ 949325 w 677"/>
                  <a:gd name="T17" fmla="*/ 890588 h 606"/>
                  <a:gd name="T18" fmla="*/ 919162 w 677"/>
                  <a:gd name="T19" fmla="*/ 884238 h 606"/>
                  <a:gd name="T20" fmla="*/ 906462 w 677"/>
                  <a:gd name="T21" fmla="*/ 871538 h 606"/>
                  <a:gd name="T22" fmla="*/ 919162 w 677"/>
                  <a:gd name="T23" fmla="*/ 866775 h 606"/>
                  <a:gd name="T24" fmla="*/ 901700 w 677"/>
                  <a:gd name="T25" fmla="*/ 866775 h 606"/>
                  <a:gd name="T26" fmla="*/ 895350 w 677"/>
                  <a:gd name="T27" fmla="*/ 823913 h 606"/>
                  <a:gd name="T28" fmla="*/ 877887 w 677"/>
                  <a:gd name="T29" fmla="*/ 800100 h 606"/>
                  <a:gd name="T30" fmla="*/ 871537 w 677"/>
                  <a:gd name="T31" fmla="*/ 769938 h 606"/>
                  <a:gd name="T32" fmla="*/ 882650 w 677"/>
                  <a:gd name="T33" fmla="*/ 758825 h 606"/>
                  <a:gd name="T34" fmla="*/ 847725 w 677"/>
                  <a:gd name="T35" fmla="*/ 728663 h 606"/>
                  <a:gd name="T36" fmla="*/ 882650 w 677"/>
                  <a:gd name="T37" fmla="*/ 717550 h 606"/>
                  <a:gd name="T38" fmla="*/ 901700 w 677"/>
                  <a:gd name="T39" fmla="*/ 693738 h 606"/>
                  <a:gd name="T40" fmla="*/ 919162 w 677"/>
                  <a:gd name="T41" fmla="*/ 615950 h 606"/>
                  <a:gd name="T42" fmla="*/ 889000 w 677"/>
                  <a:gd name="T43" fmla="*/ 573088 h 606"/>
                  <a:gd name="T44" fmla="*/ 912812 w 677"/>
                  <a:gd name="T45" fmla="*/ 471488 h 606"/>
                  <a:gd name="T46" fmla="*/ 942975 w 677"/>
                  <a:gd name="T47" fmla="*/ 347663 h 606"/>
                  <a:gd name="T48" fmla="*/ 966787 w 677"/>
                  <a:gd name="T49" fmla="*/ 209550 h 606"/>
                  <a:gd name="T50" fmla="*/ 977900 w 677"/>
                  <a:gd name="T51" fmla="*/ 90488 h 606"/>
                  <a:gd name="T52" fmla="*/ 1008062 w 677"/>
                  <a:gd name="T53" fmla="*/ 42863 h 606"/>
                  <a:gd name="T54" fmla="*/ 1050925 w 677"/>
                  <a:gd name="T55" fmla="*/ 131763 h 606"/>
                  <a:gd name="T56" fmla="*/ 973137 w 677"/>
                  <a:gd name="T57" fmla="*/ 931863 h 606"/>
                  <a:gd name="T58" fmla="*/ 966787 w 677"/>
                  <a:gd name="T59" fmla="*/ 919163 h 606"/>
                  <a:gd name="T60" fmla="*/ 996950 w 677"/>
                  <a:gd name="T61" fmla="*/ 925513 h 606"/>
                  <a:gd name="T62" fmla="*/ 977900 w 677"/>
                  <a:gd name="T63" fmla="*/ 877888 h 606"/>
                  <a:gd name="T64" fmla="*/ 889000 w 677"/>
                  <a:gd name="T65" fmla="*/ 633413 h 606"/>
                  <a:gd name="T66" fmla="*/ 854075 w 677"/>
                  <a:gd name="T67" fmla="*/ 800100 h 606"/>
                  <a:gd name="T68" fmla="*/ 1014412 w 677"/>
                  <a:gd name="T69" fmla="*/ 942975 h 606"/>
                  <a:gd name="T70" fmla="*/ 1008062 w 677"/>
                  <a:gd name="T71" fmla="*/ 942975 h 606"/>
                  <a:gd name="T72" fmla="*/ 895350 w 677"/>
                  <a:gd name="T73" fmla="*/ 901700 h 606"/>
                  <a:gd name="T74" fmla="*/ 1025525 w 677"/>
                  <a:gd name="T75" fmla="*/ 938213 h 606"/>
                  <a:gd name="T76" fmla="*/ 895350 w 677"/>
                  <a:gd name="T77" fmla="*/ 895350 h 606"/>
                  <a:gd name="T78" fmla="*/ 954087 w 677"/>
                  <a:gd name="T79" fmla="*/ 914400 h 606"/>
                  <a:gd name="T80" fmla="*/ 966787 w 677"/>
                  <a:gd name="T81" fmla="*/ 919163 h 606"/>
                  <a:gd name="T82" fmla="*/ 871537 w 677"/>
                  <a:gd name="T83" fmla="*/ 776288 h 606"/>
                  <a:gd name="T84" fmla="*/ 865187 w 677"/>
                  <a:gd name="T85" fmla="*/ 830263 h 606"/>
                  <a:gd name="T86" fmla="*/ 960437 w 677"/>
                  <a:gd name="T87" fmla="*/ 938213 h 606"/>
                  <a:gd name="T88" fmla="*/ 871537 w 677"/>
                  <a:gd name="T89" fmla="*/ 758825 h 606"/>
                  <a:gd name="T90" fmla="*/ 847725 w 677"/>
                  <a:gd name="T91" fmla="*/ 782638 h 606"/>
                  <a:gd name="T92" fmla="*/ 854075 w 677"/>
                  <a:gd name="T93" fmla="*/ 830263 h 606"/>
                  <a:gd name="T94" fmla="*/ 854075 w 677"/>
                  <a:gd name="T95" fmla="*/ 793750 h 606"/>
                  <a:gd name="T96" fmla="*/ 847725 w 677"/>
                  <a:gd name="T97" fmla="*/ 793750 h 606"/>
                  <a:gd name="T98" fmla="*/ 954087 w 677"/>
                  <a:gd name="T99" fmla="*/ 931863 h 606"/>
                  <a:gd name="T100" fmla="*/ 925512 w 677"/>
                  <a:gd name="T101" fmla="*/ 919163 h 606"/>
                  <a:gd name="T102" fmla="*/ 882650 w 677"/>
                  <a:gd name="T103" fmla="*/ 717550 h 606"/>
                  <a:gd name="T104" fmla="*/ 882650 w 677"/>
                  <a:gd name="T105" fmla="*/ 698500 h 606"/>
                  <a:gd name="T106" fmla="*/ 871537 w 677"/>
                  <a:gd name="T107" fmla="*/ 769938 h 606"/>
                  <a:gd name="T108" fmla="*/ 854075 w 677"/>
                  <a:gd name="T109" fmla="*/ 776288 h 606"/>
                  <a:gd name="T110" fmla="*/ 882650 w 677"/>
                  <a:gd name="T111" fmla="*/ 704850 h 606"/>
                  <a:gd name="T112" fmla="*/ 882650 w 677"/>
                  <a:gd name="T113" fmla="*/ 669925 h 606"/>
                  <a:gd name="T114" fmla="*/ 919162 w 677"/>
                  <a:gd name="T115" fmla="*/ 919163 h 606"/>
                  <a:gd name="T116" fmla="*/ 871537 w 677"/>
                  <a:gd name="T117" fmla="*/ 741363 h 606"/>
                  <a:gd name="T118" fmla="*/ 1062037 w 677"/>
                  <a:gd name="T119" fmla="*/ 942975 h 606"/>
                  <a:gd name="T120" fmla="*/ 858837 w 677"/>
                  <a:gd name="T121" fmla="*/ 866775 h 606"/>
                  <a:gd name="T122" fmla="*/ 882650 w 677"/>
                  <a:gd name="T123" fmla="*/ 895350 h 60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677" h="606">
                    <a:moveTo>
                      <a:pt x="662" y="83"/>
                    </a:moveTo>
                    <a:lnTo>
                      <a:pt x="665" y="87"/>
                    </a:lnTo>
                    <a:lnTo>
                      <a:pt x="665" y="91"/>
                    </a:lnTo>
                    <a:lnTo>
                      <a:pt x="665" y="94"/>
                    </a:lnTo>
                    <a:lnTo>
                      <a:pt x="662" y="94"/>
                    </a:lnTo>
                    <a:lnTo>
                      <a:pt x="662" y="98"/>
                    </a:lnTo>
                    <a:lnTo>
                      <a:pt x="662" y="102"/>
                    </a:lnTo>
                    <a:lnTo>
                      <a:pt x="658" y="106"/>
                    </a:lnTo>
                    <a:lnTo>
                      <a:pt x="654" y="106"/>
                    </a:lnTo>
                    <a:lnTo>
                      <a:pt x="650" y="106"/>
                    </a:lnTo>
                    <a:lnTo>
                      <a:pt x="646" y="109"/>
                    </a:lnTo>
                    <a:lnTo>
                      <a:pt x="643" y="109"/>
                    </a:lnTo>
                    <a:lnTo>
                      <a:pt x="643" y="113"/>
                    </a:lnTo>
                    <a:lnTo>
                      <a:pt x="643" y="117"/>
                    </a:lnTo>
                    <a:lnTo>
                      <a:pt x="643" y="121"/>
                    </a:lnTo>
                    <a:lnTo>
                      <a:pt x="643" y="125"/>
                    </a:lnTo>
                    <a:lnTo>
                      <a:pt x="639" y="125"/>
                    </a:lnTo>
                    <a:lnTo>
                      <a:pt x="639" y="128"/>
                    </a:lnTo>
                    <a:lnTo>
                      <a:pt x="643" y="128"/>
                    </a:lnTo>
                    <a:lnTo>
                      <a:pt x="643" y="132"/>
                    </a:lnTo>
                    <a:lnTo>
                      <a:pt x="643" y="136"/>
                    </a:lnTo>
                    <a:lnTo>
                      <a:pt x="643" y="140"/>
                    </a:lnTo>
                    <a:lnTo>
                      <a:pt x="643" y="143"/>
                    </a:lnTo>
                    <a:lnTo>
                      <a:pt x="643" y="147"/>
                    </a:lnTo>
                    <a:lnTo>
                      <a:pt x="646" y="147"/>
                    </a:lnTo>
                    <a:lnTo>
                      <a:pt x="646" y="151"/>
                    </a:lnTo>
                    <a:lnTo>
                      <a:pt x="643" y="151"/>
                    </a:lnTo>
                    <a:lnTo>
                      <a:pt x="639" y="151"/>
                    </a:lnTo>
                    <a:lnTo>
                      <a:pt x="635" y="155"/>
                    </a:lnTo>
                    <a:lnTo>
                      <a:pt x="635" y="158"/>
                    </a:lnTo>
                    <a:lnTo>
                      <a:pt x="631" y="162"/>
                    </a:lnTo>
                    <a:lnTo>
                      <a:pt x="631" y="166"/>
                    </a:lnTo>
                    <a:lnTo>
                      <a:pt x="628" y="166"/>
                    </a:lnTo>
                    <a:lnTo>
                      <a:pt x="628" y="170"/>
                    </a:lnTo>
                    <a:lnTo>
                      <a:pt x="624" y="173"/>
                    </a:lnTo>
                    <a:lnTo>
                      <a:pt x="624" y="177"/>
                    </a:lnTo>
                    <a:lnTo>
                      <a:pt x="624" y="181"/>
                    </a:lnTo>
                    <a:lnTo>
                      <a:pt x="620" y="181"/>
                    </a:lnTo>
                    <a:lnTo>
                      <a:pt x="620" y="185"/>
                    </a:lnTo>
                    <a:lnTo>
                      <a:pt x="616" y="185"/>
                    </a:lnTo>
                    <a:lnTo>
                      <a:pt x="616" y="188"/>
                    </a:lnTo>
                    <a:lnTo>
                      <a:pt x="620" y="188"/>
                    </a:lnTo>
                    <a:lnTo>
                      <a:pt x="620" y="192"/>
                    </a:lnTo>
                    <a:lnTo>
                      <a:pt x="620" y="196"/>
                    </a:lnTo>
                    <a:lnTo>
                      <a:pt x="620" y="200"/>
                    </a:lnTo>
                    <a:lnTo>
                      <a:pt x="620" y="203"/>
                    </a:lnTo>
                    <a:lnTo>
                      <a:pt x="616" y="203"/>
                    </a:lnTo>
                    <a:lnTo>
                      <a:pt x="616" y="207"/>
                    </a:lnTo>
                    <a:lnTo>
                      <a:pt x="613" y="207"/>
                    </a:lnTo>
                    <a:lnTo>
                      <a:pt x="613" y="211"/>
                    </a:lnTo>
                    <a:lnTo>
                      <a:pt x="613" y="215"/>
                    </a:lnTo>
                    <a:lnTo>
                      <a:pt x="609" y="215"/>
                    </a:lnTo>
                    <a:lnTo>
                      <a:pt x="609" y="219"/>
                    </a:lnTo>
                    <a:lnTo>
                      <a:pt x="609" y="222"/>
                    </a:lnTo>
                    <a:lnTo>
                      <a:pt x="613" y="226"/>
                    </a:lnTo>
                    <a:lnTo>
                      <a:pt x="616" y="230"/>
                    </a:lnTo>
                    <a:lnTo>
                      <a:pt x="613" y="230"/>
                    </a:lnTo>
                    <a:lnTo>
                      <a:pt x="613" y="234"/>
                    </a:lnTo>
                    <a:lnTo>
                      <a:pt x="616" y="234"/>
                    </a:lnTo>
                    <a:lnTo>
                      <a:pt x="616" y="237"/>
                    </a:lnTo>
                    <a:lnTo>
                      <a:pt x="616" y="241"/>
                    </a:lnTo>
                    <a:lnTo>
                      <a:pt x="620" y="241"/>
                    </a:lnTo>
                    <a:lnTo>
                      <a:pt x="620" y="245"/>
                    </a:lnTo>
                    <a:lnTo>
                      <a:pt x="616" y="245"/>
                    </a:lnTo>
                    <a:lnTo>
                      <a:pt x="616" y="249"/>
                    </a:lnTo>
                    <a:lnTo>
                      <a:pt x="620" y="249"/>
                    </a:lnTo>
                    <a:lnTo>
                      <a:pt x="624" y="252"/>
                    </a:lnTo>
                    <a:lnTo>
                      <a:pt x="620" y="252"/>
                    </a:lnTo>
                    <a:lnTo>
                      <a:pt x="620" y="256"/>
                    </a:lnTo>
                    <a:lnTo>
                      <a:pt x="620" y="260"/>
                    </a:lnTo>
                    <a:lnTo>
                      <a:pt x="620" y="264"/>
                    </a:lnTo>
                    <a:lnTo>
                      <a:pt x="616" y="264"/>
                    </a:lnTo>
                    <a:lnTo>
                      <a:pt x="616" y="267"/>
                    </a:lnTo>
                    <a:lnTo>
                      <a:pt x="616" y="271"/>
                    </a:lnTo>
                    <a:lnTo>
                      <a:pt x="613" y="275"/>
                    </a:lnTo>
                    <a:lnTo>
                      <a:pt x="613" y="279"/>
                    </a:lnTo>
                    <a:lnTo>
                      <a:pt x="609" y="279"/>
                    </a:lnTo>
                    <a:lnTo>
                      <a:pt x="609" y="282"/>
                    </a:lnTo>
                    <a:lnTo>
                      <a:pt x="613" y="282"/>
                    </a:lnTo>
                    <a:lnTo>
                      <a:pt x="613" y="286"/>
                    </a:lnTo>
                    <a:lnTo>
                      <a:pt x="613" y="290"/>
                    </a:lnTo>
                    <a:lnTo>
                      <a:pt x="613" y="294"/>
                    </a:lnTo>
                    <a:lnTo>
                      <a:pt x="609" y="294"/>
                    </a:lnTo>
                    <a:lnTo>
                      <a:pt x="609" y="297"/>
                    </a:lnTo>
                    <a:lnTo>
                      <a:pt x="605" y="301"/>
                    </a:lnTo>
                    <a:lnTo>
                      <a:pt x="601" y="301"/>
                    </a:lnTo>
                    <a:lnTo>
                      <a:pt x="601" y="305"/>
                    </a:lnTo>
                    <a:lnTo>
                      <a:pt x="601" y="309"/>
                    </a:lnTo>
                    <a:lnTo>
                      <a:pt x="601" y="313"/>
                    </a:lnTo>
                    <a:lnTo>
                      <a:pt x="601" y="316"/>
                    </a:lnTo>
                    <a:lnTo>
                      <a:pt x="601" y="320"/>
                    </a:lnTo>
                    <a:lnTo>
                      <a:pt x="601" y="324"/>
                    </a:lnTo>
                    <a:lnTo>
                      <a:pt x="601" y="328"/>
                    </a:lnTo>
                    <a:lnTo>
                      <a:pt x="605" y="331"/>
                    </a:lnTo>
                    <a:lnTo>
                      <a:pt x="605" y="335"/>
                    </a:lnTo>
                    <a:lnTo>
                      <a:pt x="601" y="335"/>
                    </a:lnTo>
                    <a:lnTo>
                      <a:pt x="598" y="335"/>
                    </a:lnTo>
                    <a:lnTo>
                      <a:pt x="598" y="339"/>
                    </a:lnTo>
                    <a:lnTo>
                      <a:pt x="598" y="343"/>
                    </a:lnTo>
                    <a:lnTo>
                      <a:pt x="598" y="346"/>
                    </a:lnTo>
                    <a:lnTo>
                      <a:pt x="594" y="346"/>
                    </a:lnTo>
                    <a:lnTo>
                      <a:pt x="594" y="350"/>
                    </a:lnTo>
                    <a:lnTo>
                      <a:pt x="594" y="346"/>
                    </a:lnTo>
                    <a:lnTo>
                      <a:pt x="590" y="350"/>
                    </a:lnTo>
                    <a:lnTo>
                      <a:pt x="594" y="354"/>
                    </a:lnTo>
                    <a:lnTo>
                      <a:pt x="590" y="358"/>
                    </a:lnTo>
                    <a:lnTo>
                      <a:pt x="590" y="361"/>
                    </a:lnTo>
                    <a:lnTo>
                      <a:pt x="590" y="358"/>
                    </a:lnTo>
                    <a:lnTo>
                      <a:pt x="594" y="361"/>
                    </a:lnTo>
                    <a:lnTo>
                      <a:pt x="590" y="361"/>
                    </a:lnTo>
                    <a:lnTo>
                      <a:pt x="590" y="365"/>
                    </a:lnTo>
                    <a:lnTo>
                      <a:pt x="586" y="365"/>
                    </a:lnTo>
                    <a:lnTo>
                      <a:pt x="590" y="369"/>
                    </a:lnTo>
                    <a:lnTo>
                      <a:pt x="590" y="373"/>
                    </a:lnTo>
                    <a:lnTo>
                      <a:pt x="590" y="376"/>
                    </a:lnTo>
                    <a:lnTo>
                      <a:pt x="590" y="380"/>
                    </a:lnTo>
                    <a:lnTo>
                      <a:pt x="590" y="384"/>
                    </a:lnTo>
                    <a:lnTo>
                      <a:pt x="590" y="388"/>
                    </a:lnTo>
                    <a:lnTo>
                      <a:pt x="586" y="388"/>
                    </a:lnTo>
                    <a:lnTo>
                      <a:pt x="586" y="391"/>
                    </a:lnTo>
                    <a:lnTo>
                      <a:pt x="586" y="395"/>
                    </a:lnTo>
                    <a:lnTo>
                      <a:pt x="586" y="399"/>
                    </a:lnTo>
                    <a:lnTo>
                      <a:pt x="586" y="403"/>
                    </a:lnTo>
                    <a:lnTo>
                      <a:pt x="590" y="403"/>
                    </a:lnTo>
                    <a:lnTo>
                      <a:pt x="590" y="406"/>
                    </a:lnTo>
                    <a:lnTo>
                      <a:pt x="586" y="410"/>
                    </a:lnTo>
                    <a:lnTo>
                      <a:pt x="590" y="410"/>
                    </a:lnTo>
                    <a:lnTo>
                      <a:pt x="594" y="414"/>
                    </a:lnTo>
                    <a:lnTo>
                      <a:pt x="590" y="414"/>
                    </a:lnTo>
                    <a:lnTo>
                      <a:pt x="594" y="418"/>
                    </a:lnTo>
                    <a:lnTo>
                      <a:pt x="590" y="418"/>
                    </a:lnTo>
                    <a:lnTo>
                      <a:pt x="590" y="422"/>
                    </a:lnTo>
                    <a:lnTo>
                      <a:pt x="590" y="425"/>
                    </a:lnTo>
                    <a:lnTo>
                      <a:pt x="594" y="425"/>
                    </a:lnTo>
                    <a:lnTo>
                      <a:pt x="598" y="425"/>
                    </a:lnTo>
                    <a:lnTo>
                      <a:pt x="601" y="425"/>
                    </a:lnTo>
                    <a:lnTo>
                      <a:pt x="598" y="429"/>
                    </a:lnTo>
                    <a:lnTo>
                      <a:pt x="594" y="429"/>
                    </a:lnTo>
                    <a:lnTo>
                      <a:pt x="590" y="429"/>
                    </a:lnTo>
                    <a:lnTo>
                      <a:pt x="586" y="429"/>
                    </a:lnTo>
                    <a:lnTo>
                      <a:pt x="586" y="433"/>
                    </a:lnTo>
                    <a:lnTo>
                      <a:pt x="590" y="433"/>
                    </a:lnTo>
                    <a:lnTo>
                      <a:pt x="594" y="433"/>
                    </a:lnTo>
                    <a:lnTo>
                      <a:pt x="598" y="437"/>
                    </a:lnTo>
                    <a:lnTo>
                      <a:pt x="594" y="440"/>
                    </a:lnTo>
                    <a:lnTo>
                      <a:pt x="590" y="440"/>
                    </a:lnTo>
                    <a:lnTo>
                      <a:pt x="590" y="444"/>
                    </a:lnTo>
                    <a:lnTo>
                      <a:pt x="590" y="448"/>
                    </a:lnTo>
                    <a:lnTo>
                      <a:pt x="594" y="448"/>
                    </a:lnTo>
                    <a:lnTo>
                      <a:pt x="590" y="452"/>
                    </a:lnTo>
                    <a:lnTo>
                      <a:pt x="590" y="455"/>
                    </a:lnTo>
                    <a:lnTo>
                      <a:pt x="594" y="455"/>
                    </a:lnTo>
                    <a:lnTo>
                      <a:pt x="594" y="459"/>
                    </a:lnTo>
                    <a:lnTo>
                      <a:pt x="590" y="463"/>
                    </a:lnTo>
                    <a:lnTo>
                      <a:pt x="586" y="463"/>
                    </a:lnTo>
                    <a:lnTo>
                      <a:pt x="586" y="467"/>
                    </a:lnTo>
                    <a:lnTo>
                      <a:pt x="590" y="467"/>
                    </a:lnTo>
                    <a:lnTo>
                      <a:pt x="590" y="470"/>
                    </a:lnTo>
                    <a:lnTo>
                      <a:pt x="586" y="470"/>
                    </a:lnTo>
                    <a:lnTo>
                      <a:pt x="583" y="470"/>
                    </a:lnTo>
                    <a:lnTo>
                      <a:pt x="583" y="474"/>
                    </a:lnTo>
                    <a:lnTo>
                      <a:pt x="579" y="478"/>
                    </a:lnTo>
                    <a:lnTo>
                      <a:pt x="579" y="482"/>
                    </a:lnTo>
                    <a:lnTo>
                      <a:pt x="583" y="482"/>
                    </a:lnTo>
                    <a:lnTo>
                      <a:pt x="583" y="485"/>
                    </a:lnTo>
                    <a:lnTo>
                      <a:pt x="579" y="485"/>
                    </a:lnTo>
                    <a:lnTo>
                      <a:pt x="579" y="489"/>
                    </a:lnTo>
                    <a:lnTo>
                      <a:pt x="579" y="493"/>
                    </a:lnTo>
                    <a:lnTo>
                      <a:pt x="575" y="497"/>
                    </a:lnTo>
                    <a:lnTo>
                      <a:pt x="571" y="497"/>
                    </a:lnTo>
                    <a:lnTo>
                      <a:pt x="568" y="500"/>
                    </a:lnTo>
                    <a:lnTo>
                      <a:pt x="571" y="500"/>
                    </a:lnTo>
                    <a:lnTo>
                      <a:pt x="568" y="500"/>
                    </a:lnTo>
                    <a:lnTo>
                      <a:pt x="564" y="500"/>
                    </a:lnTo>
                    <a:lnTo>
                      <a:pt x="564" y="504"/>
                    </a:lnTo>
                    <a:lnTo>
                      <a:pt x="564" y="508"/>
                    </a:lnTo>
                    <a:lnTo>
                      <a:pt x="564" y="512"/>
                    </a:lnTo>
                    <a:lnTo>
                      <a:pt x="564" y="516"/>
                    </a:lnTo>
                    <a:lnTo>
                      <a:pt x="568" y="516"/>
                    </a:lnTo>
                    <a:lnTo>
                      <a:pt x="568" y="519"/>
                    </a:lnTo>
                    <a:lnTo>
                      <a:pt x="568" y="523"/>
                    </a:lnTo>
                    <a:lnTo>
                      <a:pt x="571" y="523"/>
                    </a:lnTo>
                    <a:lnTo>
                      <a:pt x="575" y="523"/>
                    </a:lnTo>
                    <a:lnTo>
                      <a:pt x="579" y="523"/>
                    </a:lnTo>
                    <a:lnTo>
                      <a:pt x="583" y="523"/>
                    </a:lnTo>
                    <a:lnTo>
                      <a:pt x="583" y="527"/>
                    </a:lnTo>
                    <a:lnTo>
                      <a:pt x="583" y="531"/>
                    </a:lnTo>
                    <a:lnTo>
                      <a:pt x="583" y="534"/>
                    </a:lnTo>
                    <a:lnTo>
                      <a:pt x="583" y="538"/>
                    </a:lnTo>
                    <a:lnTo>
                      <a:pt x="586" y="538"/>
                    </a:lnTo>
                    <a:lnTo>
                      <a:pt x="586" y="542"/>
                    </a:lnTo>
                    <a:lnTo>
                      <a:pt x="590" y="542"/>
                    </a:lnTo>
                    <a:lnTo>
                      <a:pt x="594" y="542"/>
                    </a:lnTo>
                    <a:lnTo>
                      <a:pt x="598" y="542"/>
                    </a:lnTo>
                    <a:lnTo>
                      <a:pt x="609" y="542"/>
                    </a:lnTo>
                    <a:lnTo>
                      <a:pt x="613" y="542"/>
                    </a:lnTo>
                    <a:lnTo>
                      <a:pt x="616" y="542"/>
                    </a:lnTo>
                    <a:lnTo>
                      <a:pt x="620" y="542"/>
                    </a:lnTo>
                    <a:lnTo>
                      <a:pt x="620" y="546"/>
                    </a:lnTo>
                    <a:lnTo>
                      <a:pt x="624" y="546"/>
                    </a:lnTo>
                    <a:lnTo>
                      <a:pt x="628" y="546"/>
                    </a:lnTo>
                    <a:lnTo>
                      <a:pt x="631" y="546"/>
                    </a:lnTo>
                    <a:lnTo>
                      <a:pt x="635" y="546"/>
                    </a:lnTo>
                    <a:lnTo>
                      <a:pt x="635" y="549"/>
                    </a:lnTo>
                    <a:lnTo>
                      <a:pt x="639" y="549"/>
                    </a:lnTo>
                    <a:lnTo>
                      <a:pt x="643" y="549"/>
                    </a:lnTo>
                    <a:lnTo>
                      <a:pt x="639" y="549"/>
                    </a:lnTo>
                    <a:lnTo>
                      <a:pt x="635" y="549"/>
                    </a:lnTo>
                    <a:lnTo>
                      <a:pt x="631" y="546"/>
                    </a:lnTo>
                    <a:lnTo>
                      <a:pt x="628" y="549"/>
                    </a:lnTo>
                    <a:lnTo>
                      <a:pt x="624" y="549"/>
                    </a:lnTo>
                    <a:lnTo>
                      <a:pt x="624" y="553"/>
                    </a:lnTo>
                    <a:lnTo>
                      <a:pt x="620" y="553"/>
                    </a:lnTo>
                    <a:lnTo>
                      <a:pt x="616" y="553"/>
                    </a:lnTo>
                    <a:lnTo>
                      <a:pt x="613" y="553"/>
                    </a:lnTo>
                    <a:lnTo>
                      <a:pt x="609" y="553"/>
                    </a:lnTo>
                    <a:lnTo>
                      <a:pt x="605" y="557"/>
                    </a:lnTo>
                    <a:lnTo>
                      <a:pt x="605" y="561"/>
                    </a:lnTo>
                    <a:lnTo>
                      <a:pt x="605" y="564"/>
                    </a:lnTo>
                    <a:lnTo>
                      <a:pt x="601" y="564"/>
                    </a:lnTo>
                    <a:lnTo>
                      <a:pt x="601" y="568"/>
                    </a:lnTo>
                    <a:lnTo>
                      <a:pt x="605" y="568"/>
                    </a:lnTo>
                    <a:lnTo>
                      <a:pt x="605" y="572"/>
                    </a:lnTo>
                    <a:lnTo>
                      <a:pt x="601" y="572"/>
                    </a:lnTo>
                    <a:lnTo>
                      <a:pt x="598" y="572"/>
                    </a:lnTo>
                    <a:lnTo>
                      <a:pt x="594" y="572"/>
                    </a:lnTo>
                    <a:lnTo>
                      <a:pt x="590" y="572"/>
                    </a:lnTo>
                    <a:lnTo>
                      <a:pt x="586" y="572"/>
                    </a:lnTo>
                    <a:lnTo>
                      <a:pt x="583" y="568"/>
                    </a:lnTo>
                    <a:lnTo>
                      <a:pt x="579" y="568"/>
                    </a:lnTo>
                    <a:lnTo>
                      <a:pt x="579" y="564"/>
                    </a:lnTo>
                    <a:lnTo>
                      <a:pt x="583" y="564"/>
                    </a:lnTo>
                    <a:lnTo>
                      <a:pt x="586" y="564"/>
                    </a:lnTo>
                    <a:lnTo>
                      <a:pt x="583" y="564"/>
                    </a:lnTo>
                    <a:lnTo>
                      <a:pt x="583" y="568"/>
                    </a:lnTo>
                    <a:lnTo>
                      <a:pt x="586" y="564"/>
                    </a:lnTo>
                    <a:lnTo>
                      <a:pt x="590" y="564"/>
                    </a:lnTo>
                    <a:lnTo>
                      <a:pt x="590" y="568"/>
                    </a:lnTo>
                    <a:lnTo>
                      <a:pt x="586" y="568"/>
                    </a:lnTo>
                    <a:lnTo>
                      <a:pt x="590" y="568"/>
                    </a:lnTo>
                    <a:lnTo>
                      <a:pt x="590" y="564"/>
                    </a:lnTo>
                    <a:lnTo>
                      <a:pt x="594" y="561"/>
                    </a:lnTo>
                    <a:lnTo>
                      <a:pt x="598" y="561"/>
                    </a:lnTo>
                    <a:lnTo>
                      <a:pt x="601" y="557"/>
                    </a:lnTo>
                    <a:lnTo>
                      <a:pt x="598" y="557"/>
                    </a:lnTo>
                    <a:lnTo>
                      <a:pt x="594" y="557"/>
                    </a:lnTo>
                    <a:lnTo>
                      <a:pt x="590" y="557"/>
                    </a:lnTo>
                    <a:lnTo>
                      <a:pt x="590" y="561"/>
                    </a:lnTo>
                    <a:lnTo>
                      <a:pt x="586" y="561"/>
                    </a:lnTo>
                    <a:lnTo>
                      <a:pt x="583" y="561"/>
                    </a:lnTo>
                    <a:lnTo>
                      <a:pt x="579" y="561"/>
                    </a:lnTo>
                    <a:lnTo>
                      <a:pt x="583" y="561"/>
                    </a:lnTo>
                    <a:lnTo>
                      <a:pt x="583" y="564"/>
                    </a:lnTo>
                    <a:lnTo>
                      <a:pt x="579" y="561"/>
                    </a:lnTo>
                    <a:lnTo>
                      <a:pt x="579" y="564"/>
                    </a:lnTo>
                    <a:lnTo>
                      <a:pt x="583" y="568"/>
                    </a:lnTo>
                    <a:lnTo>
                      <a:pt x="579" y="568"/>
                    </a:lnTo>
                    <a:lnTo>
                      <a:pt x="575" y="564"/>
                    </a:lnTo>
                    <a:lnTo>
                      <a:pt x="571" y="564"/>
                    </a:lnTo>
                    <a:lnTo>
                      <a:pt x="568" y="564"/>
                    </a:lnTo>
                    <a:lnTo>
                      <a:pt x="568" y="561"/>
                    </a:lnTo>
                    <a:lnTo>
                      <a:pt x="571" y="561"/>
                    </a:lnTo>
                    <a:lnTo>
                      <a:pt x="575" y="564"/>
                    </a:lnTo>
                    <a:lnTo>
                      <a:pt x="575" y="561"/>
                    </a:lnTo>
                    <a:lnTo>
                      <a:pt x="571" y="561"/>
                    </a:lnTo>
                    <a:lnTo>
                      <a:pt x="575" y="561"/>
                    </a:lnTo>
                    <a:lnTo>
                      <a:pt x="571" y="561"/>
                    </a:lnTo>
                    <a:lnTo>
                      <a:pt x="571" y="557"/>
                    </a:lnTo>
                    <a:lnTo>
                      <a:pt x="575" y="557"/>
                    </a:lnTo>
                    <a:lnTo>
                      <a:pt x="579" y="557"/>
                    </a:lnTo>
                    <a:lnTo>
                      <a:pt x="583" y="557"/>
                    </a:lnTo>
                    <a:lnTo>
                      <a:pt x="583" y="553"/>
                    </a:lnTo>
                    <a:lnTo>
                      <a:pt x="586" y="553"/>
                    </a:lnTo>
                    <a:lnTo>
                      <a:pt x="590" y="553"/>
                    </a:lnTo>
                    <a:lnTo>
                      <a:pt x="594" y="553"/>
                    </a:lnTo>
                    <a:lnTo>
                      <a:pt x="590" y="553"/>
                    </a:lnTo>
                    <a:lnTo>
                      <a:pt x="586" y="553"/>
                    </a:lnTo>
                    <a:lnTo>
                      <a:pt x="583" y="553"/>
                    </a:lnTo>
                    <a:lnTo>
                      <a:pt x="579" y="553"/>
                    </a:lnTo>
                    <a:lnTo>
                      <a:pt x="583" y="553"/>
                    </a:lnTo>
                    <a:lnTo>
                      <a:pt x="579" y="553"/>
                    </a:lnTo>
                    <a:lnTo>
                      <a:pt x="575" y="553"/>
                    </a:lnTo>
                    <a:lnTo>
                      <a:pt x="571" y="553"/>
                    </a:lnTo>
                    <a:lnTo>
                      <a:pt x="575" y="553"/>
                    </a:lnTo>
                    <a:lnTo>
                      <a:pt x="575" y="557"/>
                    </a:lnTo>
                    <a:lnTo>
                      <a:pt x="571" y="557"/>
                    </a:lnTo>
                    <a:lnTo>
                      <a:pt x="571" y="561"/>
                    </a:lnTo>
                    <a:lnTo>
                      <a:pt x="568" y="561"/>
                    </a:lnTo>
                    <a:lnTo>
                      <a:pt x="564" y="561"/>
                    </a:lnTo>
                    <a:lnTo>
                      <a:pt x="568" y="557"/>
                    </a:lnTo>
                    <a:lnTo>
                      <a:pt x="564" y="557"/>
                    </a:lnTo>
                    <a:lnTo>
                      <a:pt x="568" y="557"/>
                    </a:lnTo>
                    <a:lnTo>
                      <a:pt x="568" y="553"/>
                    </a:lnTo>
                    <a:lnTo>
                      <a:pt x="571" y="553"/>
                    </a:lnTo>
                    <a:lnTo>
                      <a:pt x="575" y="553"/>
                    </a:lnTo>
                    <a:lnTo>
                      <a:pt x="571" y="553"/>
                    </a:lnTo>
                    <a:lnTo>
                      <a:pt x="571" y="549"/>
                    </a:lnTo>
                    <a:lnTo>
                      <a:pt x="568" y="553"/>
                    </a:lnTo>
                    <a:lnTo>
                      <a:pt x="564" y="553"/>
                    </a:lnTo>
                    <a:lnTo>
                      <a:pt x="564" y="557"/>
                    </a:lnTo>
                    <a:lnTo>
                      <a:pt x="560" y="557"/>
                    </a:lnTo>
                    <a:lnTo>
                      <a:pt x="560" y="553"/>
                    </a:lnTo>
                    <a:lnTo>
                      <a:pt x="564" y="553"/>
                    </a:lnTo>
                    <a:lnTo>
                      <a:pt x="560" y="553"/>
                    </a:lnTo>
                    <a:lnTo>
                      <a:pt x="560" y="549"/>
                    </a:lnTo>
                    <a:lnTo>
                      <a:pt x="564" y="549"/>
                    </a:lnTo>
                    <a:lnTo>
                      <a:pt x="564" y="546"/>
                    </a:lnTo>
                    <a:lnTo>
                      <a:pt x="560" y="546"/>
                    </a:lnTo>
                    <a:lnTo>
                      <a:pt x="564" y="546"/>
                    </a:lnTo>
                    <a:lnTo>
                      <a:pt x="568" y="546"/>
                    </a:lnTo>
                    <a:lnTo>
                      <a:pt x="571" y="546"/>
                    </a:lnTo>
                    <a:lnTo>
                      <a:pt x="571" y="549"/>
                    </a:lnTo>
                    <a:lnTo>
                      <a:pt x="575" y="549"/>
                    </a:lnTo>
                    <a:lnTo>
                      <a:pt x="575" y="546"/>
                    </a:lnTo>
                    <a:lnTo>
                      <a:pt x="571" y="546"/>
                    </a:lnTo>
                    <a:lnTo>
                      <a:pt x="575" y="542"/>
                    </a:lnTo>
                    <a:lnTo>
                      <a:pt x="575" y="546"/>
                    </a:lnTo>
                    <a:lnTo>
                      <a:pt x="579" y="546"/>
                    </a:lnTo>
                    <a:lnTo>
                      <a:pt x="579" y="549"/>
                    </a:lnTo>
                    <a:lnTo>
                      <a:pt x="575" y="549"/>
                    </a:lnTo>
                    <a:lnTo>
                      <a:pt x="571" y="549"/>
                    </a:lnTo>
                    <a:lnTo>
                      <a:pt x="575" y="549"/>
                    </a:lnTo>
                    <a:lnTo>
                      <a:pt x="579" y="549"/>
                    </a:lnTo>
                    <a:lnTo>
                      <a:pt x="579" y="546"/>
                    </a:lnTo>
                    <a:lnTo>
                      <a:pt x="575" y="542"/>
                    </a:lnTo>
                    <a:lnTo>
                      <a:pt x="579" y="542"/>
                    </a:lnTo>
                    <a:lnTo>
                      <a:pt x="579" y="538"/>
                    </a:lnTo>
                    <a:lnTo>
                      <a:pt x="575" y="538"/>
                    </a:lnTo>
                    <a:lnTo>
                      <a:pt x="571" y="538"/>
                    </a:lnTo>
                    <a:lnTo>
                      <a:pt x="571" y="534"/>
                    </a:lnTo>
                    <a:lnTo>
                      <a:pt x="568" y="534"/>
                    </a:lnTo>
                    <a:lnTo>
                      <a:pt x="571" y="534"/>
                    </a:lnTo>
                    <a:lnTo>
                      <a:pt x="571" y="538"/>
                    </a:lnTo>
                    <a:lnTo>
                      <a:pt x="575" y="538"/>
                    </a:lnTo>
                    <a:lnTo>
                      <a:pt x="579" y="538"/>
                    </a:lnTo>
                    <a:lnTo>
                      <a:pt x="579" y="542"/>
                    </a:lnTo>
                    <a:lnTo>
                      <a:pt x="575" y="542"/>
                    </a:lnTo>
                    <a:lnTo>
                      <a:pt x="571" y="538"/>
                    </a:lnTo>
                    <a:lnTo>
                      <a:pt x="568" y="538"/>
                    </a:lnTo>
                    <a:lnTo>
                      <a:pt x="571" y="538"/>
                    </a:lnTo>
                    <a:lnTo>
                      <a:pt x="571" y="542"/>
                    </a:lnTo>
                    <a:lnTo>
                      <a:pt x="568" y="542"/>
                    </a:lnTo>
                    <a:lnTo>
                      <a:pt x="571" y="542"/>
                    </a:lnTo>
                    <a:lnTo>
                      <a:pt x="568" y="542"/>
                    </a:lnTo>
                    <a:lnTo>
                      <a:pt x="568" y="546"/>
                    </a:lnTo>
                    <a:lnTo>
                      <a:pt x="568" y="542"/>
                    </a:lnTo>
                    <a:lnTo>
                      <a:pt x="568" y="538"/>
                    </a:lnTo>
                    <a:lnTo>
                      <a:pt x="564" y="538"/>
                    </a:lnTo>
                    <a:lnTo>
                      <a:pt x="568" y="538"/>
                    </a:lnTo>
                    <a:lnTo>
                      <a:pt x="568" y="542"/>
                    </a:lnTo>
                    <a:lnTo>
                      <a:pt x="568" y="546"/>
                    </a:lnTo>
                    <a:lnTo>
                      <a:pt x="564" y="546"/>
                    </a:lnTo>
                    <a:lnTo>
                      <a:pt x="564" y="542"/>
                    </a:lnTo>
                    <a:lnTo>
                      <a:pt x="560" y="542"/>
                    </a:lnTo>
                    <a:lnTo>
                      <a:pt x="564" y="542"/>
                    </a:lnTo>
                    <a:lnTo>
                      <a:pt x="564" y="546"/>
                    </a:lnTo>
                    <a:lnTo>
                      <a:pt x="564" y="542"/>
                    </a:lnTo>
                    <a:lnTo>
                      <a:pt x="564" y="538"/>
                    </a:lnTo>
                    <a:lnTo>
                      <a:pt x="560" y="538"/>
                    </a:lnTo>
                    <a:lnTo>
                      <a:pt x="560" y="542"/>
                    </a:lnTo>
                    <a:lnTo>
                      <a:pt x="560" y="538"/>
                    </a:lnTo>
                    <a:lnTo>
                      <a:pt x="556" y="538"/>
                    </a:lnTo>
                    <a:lnTo>
                      <a:pt x="556" y="534"/>
                    </a:lnTo>
                    <a:lnTo>
                      <a:pt x="560" y="534"/>
                    </a:lnTo>
                    <a:lnTo>
                      <a:pt x="560" y="538"/>
                    </a:lnTo>
                    <a:lnTo>
                      <a:pt x="564" y="538"/>
                    </a:lnTo>
                    <a:lnTo>
                      <a:pt x="560" y="538"/>
                    </a:lnTo>
                    <a:lnTo>
                      <a:pt x="560" y="534"/>
                    </a:lnTo>
                    <a:lnTo>
                      <a:pt x="560" y="531"/>
                    </a:lnTo>
                    <a:lnTo>
                      <a:pt x="556" y="531"/>
                    </a:lnTo>
                    <a:lnTo>
                      <a:pt x="553" y="531"/>
                    </a:lnTo>
                    <a:lnTo>
                      <a:pt x="553" y="527"/>
                    </a:lnTo>
                    <a:lnTo>
                      <a:pt x="556" y="527"/>
                    </a:lnTo>
                    <a:lnTo>
                      <a:pt x="560" y="523"/>
                    </a:lnTo>
                    <a:lnTo>
                      <a:pt x="564" y="523"/>
                    </a:lnTo>
                    <a:lnTo>
                      <a:pt x="560" y="523"/>
                    </a:lnTo>
                    <a:lnTo>
                      <a:pt x="560" y="519"/>
                    </a:lnTo>
                    <a:lnTo>
                      <a:pt x="564" y="519"/>
                    </a:lnTo>
                    <a:lnTo>
                      <a:pt x="560" y="519"/>
                    </a:lnTo>
                    <a:lnTo>
                      <a:pt x="560" y="523"/>
                    </a:lnTo>
                    <a:lnTo>
                      <a:pt x="556" y="527"/>
                    </a:lnTo>
                    <a:lnTo>
                      <a:pt x="553" y="523"/>
                    </a:lnTo>
                    <a:lnTo>
                      <a:pt x="553" y="519"/>
                    </a:lnTo>
                    <a:lnTo>
                      <a:pt x="556" y="519"/>
                    </a:lnTo>
                    <a:lnTo>
                      <a:pt x="553" y="519"/>
                    </a:lnTo>
                    <a:lnTo>
                      <a:pt x="549" y="519"/>
                    </a:lnTo>
                    <a:lnTo>
                      <a:pt x="545" y="516"/>
                    </a:lnTo>
                    <a:lnTo>
                      <a:pt x="549" y="512"/>
                    </a:lnTo>
                    <a:lnTo>
                      <a:pt x="549" y="516"/>
                    </a:lnTo>
                    <a:lnTo>
                      <a:pt x="549" y="512"/>
                    </a:lnTo>
                    <a:lnTo>
                      <a:pt x="553" y="516"/>
                    </a:lnTo>
                    <a:lnTo>
                      <a:pt x="556" y="516"/>
                    </a:lnTo>
                    <a:lnTo>
                      <a:pt x="553" y="516"/>
                    </a:lnTo>
                    <a:lnTo>
                      <a:pt x="549" y="512"/>
                    </a:lnTo>
                    <a:lnTo>
                      <a:pt x="553" y="512"/>
                    </a:lnTo>
                    <a:lnTo>
                      <a:pt x="556" y="512"/>
                    </a:lnTo>
                    <a:lnTo>
                      <a:pt x="553" y="512"/>
                    </a:lnTo>
                    <a:lnTo>
                      <a:pt x="549" y="512"/>
                    </a:lnTo>
                    <a:lnTo>
                      <a:pt x="549" y="508"/>
                    </a:lnTo>
                    <a:lnTo>
                      <a:pt x="553" y="508"/>
                    </a:lnTo>
                    <a:lnTo>
                      <a:pt x="556" y="508"/>
                    </a:lnTo>
                    <a:lnTo>
                      <a:pt x="553" y="508"/>
                    </a:lnTo>
                    <a:lnTo>
                      <a:pt x="549" y="508"/>
                    </a:lnTo>
                    <a:lnTo>
                      <a:pt x="553" y="508"/>
                    </a:lnTo>
                    <a:lnTo>
                      <a:pt x="553" y="504"/>
                    </a:lnTo>
                    <a:lnTo>
                      <a:pt x="556" y="504"/>
                    </a:lnTo>
                    <a:lnTo>
                      <a:pt x="556" y="508"/>
                    </a:lnTo>
                    <a:lnTo>
                      <a:pt x="560" y="508"/>
                    </a:lnTo>
                    <a:lnTo>
                      <a:pt x="556" y="508"/>
                    </a:lnTo>
                    <a:lnTo>
                      <a:pt x="556" y="504"/>
                    </a:lnTo>
                    <a:lnTo>
                      <a:pt x="553" y="504"/>
                    </a:lnTo>
                    <a:lnTo>
                      <a:pt x="556" y="500"/>
                    </a:lnTo>
                    <a:lnTo>
                      <a:pt x="556" y="497"/>
                    </a:lnTo>
                    <a:lnTo>
                      <a:pt x="560" y="497"/>
                    </a:lnTo>
                    <a:lnTo>
                      <a:pt x="556" y="497"/>
                    </a:lnTo>
                    <a:lnTo>
                      <a:pt x="556" y="500"/>
                    </a:lnTo>
                    <a:lnTo>
                      <a:pt x="553" y="500"/>
                    </a:lnTo>
                    <a:lnTo>
                      <a:pt x="553" y="504"/>
                    </a:lnTo>
                    <a:lnTo>
                      <a:pt x="549" y="504"/>
                    </a:lnTo>
                    <a:lnTo>
                      <a:pt x="549" y="500"/>
                    </a:lnTo>
                    <a:lnTo>
                      <a:pt x="549" y="497"/>
                    </a:lnTo>
                    <a:lnTo>
                      <a:pt x="549" y="493"/>
                    </a:lnTo>
                    <a:lnTo>
                      <a:pt x="553" y="493"/>
                    </a:lnTo>
                    <a:lnTo>
                      <a:pt x="556" y="493"/>
                    </a:lnTo>
                    <a:lnTo>
                      <a:pt x="553" y="493"/>
                    </a:lnTo>
                    <a:lnTo>
                      <a:pt x="549" y="493"/>
                    </a:lnTo>
                    <a:lnTo>
                      <a:pt x="549" y="489"/>
                    </a:lnTo>
                    <a:lnTo>
                      <a:pt x="553" y="489"/>
                    </a:lnTo>
                    <a:lnTo>
                      <a:pt x="556" y="489"/>
                    </a:lnTo>
                    <a:lnTo>
                      <a:pt x="556" y="485"/>
                    </a:lnTo>
                    <a:lnTo>
                      <a:pt x="553" y="485"/>
                    </a:lnTo>
                    <a:lnTo>
                      <a:pt x="549" y="485"/>
                    </a:lnTo>
                    <a:lnTo>
                      <a:pt x="549" y="482"/>
                    </a:lnTo>
                    <a:lnTo>
                      <a:pt x="545" y="482"/>
                    </a:lnTo>
                    <a:lnTo>
                      <a:pt x="549" y="482"/>
                    </a:lnTo>
                    <a:lnTo>
                      <a:pt x="553" y="482"/>
                    </a:lnTo>
                    <a:lnTo>
                      <a:pt x="553" y="485"/>
                    </a:lnTo>
                    <a:lnTo>
                      <a:pt x="553" y="482"/>
                    </a:lnTo>
                    <a:lnTo>
                      <a:pt x="549" y="482"/>
                    </a:lnTo>
                    <a:lnTo>
                      <a:pt x="553" y="482"/>
                    </a:lnTo>
                    <a:lnTo>
                      <a:pt x="556" y="482"/>
                    </a:lnTo>
                    <a:lnTo>
                      <a:pt x="560" y="482"/>
                    </a:lnTo>
                    <a:lnTo>
                      <a:pt x="564" y="482"/>
                    </a:lnTo>
                    <a:lnTo>
                      <a:pt x="564" y="485"/>
                    </a:lnTo>
                    <a:lnTo>
                      <a:pt x="564" y="482"/>
                    </a:lnTo>
                    <a:lnTo>
                      <a:pt x="564" y="485"/>
                    </a:lnTo>
                    <a:lnTo>
                      <a:pt x="568" y="485"/>
                    </a:lnTo>
                    <a:lnTo>
                      <a:pt x="568" y="482"/>
                    </a:lnTo>
                    <a:lnTo>
                      <a:pt x="564" y="482"/>
                    </a:lnTo>
                    <a:lnTo>
                      <a:pt x="560" y="482"/>
                    </a:lnTo>
                    <a:lnTo>
                      <a:pt x="560" y="478"/>
                    </a:lnTo>
                    <a:lnTo>
                      <a:pt x="564" y="478"/>
                    </a:lnTo>
                    <a:lnTo>
                      <a:pt x="564" y="482"/>
                    </a:lnTo>
                    <a:lnTo>
                      <a:pt x="568" y="482"/>
                    </a:lnTo>
                    <a:lnTo>
                      <a:pt x="564" y="482"/>
                    </a:lnTo>
                    <a:lnTo>
                      <a:pt x="560" y="478"/>
                    </a:lnTo>
                    <a:lnTo>
                      <a:pt x="560" y="474"/>
                    </a:lnTo>
                    <a:lnTo>
                      <a:pt x="560" y="478"/>
                    </a:lnTo>
                    <a:lnTo>
                      <a:pt x="556" y="478"/>
                    </a:lnTo>
                    <a:lnTo>
                      <a:pt x="553" y="478"/>
                    </a:lnTo>
                    <a:lnTo>
                      <a:pt x="549" y="478"/>
                    </a:lnTo>
                    <a:lnTo>
                      <a:pt x="545" y="478"/>
                    </a:lnTo>
                    <a:lnTo>
                      <a:pt x="545" y="474"/>
                    </a:lnTo>
                    <a:lnTo>
                      <a:pt x="549" y="474"/>
                    </a:lnTo>
                    <a:lnTo>
                      <a:pt x="553" y="478"/>
                    </a:lnTo>
                    <a:lnTo>
                      <a:pt x="553" y="474"/>
                    </a:lnTo>
                    <a:lnTo>
                      <a:pt x="556" y="474"/>
                    </a:lnTo>
                    <a:lnTo>
                      <a:pt x="553" y="474"/>
                    </a:lnTo>
                    <a:lnTo>
                      <a:pt x="549" y="470"/>
                    </a:lnTo>
                    <a:lnTo>
                      <a:pt x="553" y="467"/>
                    </a:lnTo>
                    <a:lnTo>
                      <a:pt x="553" y="470"/>
                    </a:lnTo>
                    <a:lnTo>
                      <a:pt x="553" y="467"/>
                    </a:lnTo>
                    <a:lnTo>
                      <a:pt x="556" y="467"/>
                    </a:lnTo>
                    <a:lnTo>
                      <a:pt x="556" y="463"/>
                    </a:lnTo>
                    <a:lnTo>
                      <a:pt x="553" y="467"/>
                    </a:lnTo>
                    <a:lnTo>
                      <a:pt x="553" y="463"/>
                    </a:lnTo>
                    <a:lnTo>
                      <a:pt x="549" y="463"/>
                    </a:lnTo>
                    <a:lnTo>
                      <a:pt x="545" y="463"/>
                    </a:lnTo>
                    <a:lnTo>
                      <a:pt x="549" y="463"/>
                    </a:lnTo>
                    <a:lnTo>
                      <a:pt x="545" y="463"/>
                    </a:lnTo>
                    <a:lnTo>
                      <a:pt x="541" y="463"/>
                    </a:lnTo>
                    <a:lnTo>
                      <a:pt x="538" y="459"/>
                    </a:lnTo>
                    <a:lnTo>
                      <a:pt x="541" y="459"/>
                    </a:lnTo>
                    <a:lnTo>
                      <a:pt x="541" y="455"/>
                    </a:lnTo>
                    <a:lnTo>
                      <a:pt x="538" y="459"/>
                    </a:lnTo>
                    <a:lnTo>
                      <a:pt x="534" y="459"/>
                    </a:lnTo>
                    <a:lnTo>
                      <a:pt x="530" y="459"/>
                    </a:lnTo>
                    <a:lnTo>
                      <a:pt x="530" y="463"/>
                    </a:lnTo>
                    <a:lnTo>
                      <a:pt x="534" y="459"/>
                    </a:lnTo>
                    <a:lnTo>
                      <a:pt x="534" y="463"/>
                    </a:lnTo>
                    <a:lnTo>
                      <a:pt x="530" y="463"/>
                    </a:lnTo>
                    <a:lnTo>
                      <a:pt x="530" y="459"/>
                    </a:lnTo>
                    <a:lnTo>
                      <a:pt x="534" y="459"/>
                    </a:lnTo>
                    <a:lnTo>
                      <a:pt x="534" y="455"/>
                    </a:lnTo>
                    <a:lnTo>
                      <a:pt x="538" y="455"/>
                    </a:lnTo>
                    <a:lnTo>
                      <a:pt x="538" y="452"/>
                    </a:lnTo>
                    <a:lnTo>
                      <a:pt x="541" y="452"/>
                    </a:lnTo>
                    <a:lnTo>
                      <a:pt x="545" y="452"/>
                    </a:lnTo>
                    <a:lnTo>
                      <a:pt x="545" y="448"/>
                    </a:lnTo>
                    <a:lnTo>
                      <a:pt x="549" y="448"/>
                    </a:lnTo>
                    <a:lnTo>
                      <a:pt x="549" y="444"/>
                    </a:lnTo>
                    <a:lnTo>
                      <a:pt x="549" y="448"/>
                    </a:lnTo>
                    <a:lnTo>
                      <a:pt x="553" y="448"/>
                    </a:lnTo>
                    <a:lnTo>
                      <a:pt x="556" y="448"/>
                    </a:lnTo>
                    <a:lnTo>
                      <a:pt x="556" y="452"/>
                    </a:lnTo>
                    <a:lnTo>
                      <a:pt x="553" y="452"/>
                    </a:lnTo>
                    <a:lnTo>
                      <a:pt x="556" y="452"/>
                    </a:lnTo>
                    <a:lnTo>
                      <a:pt x="556" y="448"/>
                    </a:lnTo>
                    <a:lnTo>
                      <a:pt x="556" y="452"/>
                    </a:lnTo>
                    <a:lnTo>
                      <a:pt x="553" y="452"/>
                    </a:lnTo>
                    <a:lnTo>
                      <a:pt x="549" y="452"/>
                    </a:lnTo>
                    <a:lnTo>
                      <a:pt x="553" y="452"/>
                    </a:lnTo>
                    <a:lnTo>
                      <a:pt x="556" y="452"/>
                    </a:lnTo>
                    <a:lnTo>
                      <a:pt x="556" y="455"/>
                    </a:lnTo>
                    <a:lnTo>
                      <a:pt x="556" y="452"/>
                    </a:lnTo>
                    <a:lnTo>
                      <a:pt x="560" y="452"/>
                    </a:lnTo>
                    <a:lnTo>
                      <a:pt x="560" y="455"/>
                    </a:lnTo>
                    <a:lnTo>
                      <a:pt x="556" y="455"/>
                    </a:lnTo>
                    <a:lnTo>
                      <a:pt x="556" y="459"/>
                    </a:lnTo>
                    <a:lnTo>
                      <a:pt x="560" y="459"/>
                    </a:lnTo>
                    <a:lnTo>
                      <a:pt x="560" y="455"/>
                    </a:lnTo>
                    <a:lnTo>
                      <a:pt x="564" y="455"/>
                    </a:lnTo>
                    <a:lnTo>
                      <a:pt x="564" y="452"/>
                    </a:lnTo>
                    <a:lnTo>
                      <a:pt x="560" y="455"/>
                    </a:lnTo>
                    <a:lnTo>
                      <a:pt x="560" y="452"/>
                    </a:lnTo>
                    <a:lnTo>
                      <a:pt x="560" y="448"/>
                    </a:lnTo>
                    <a:lnTo>
                      <a:pt x="564" y="448"/>
                    </a:lnTo>
                    <a:lnTo>
                      <a:pt x="564" y="444"/>
                    </a:lnTo>
                    <a:lnTo>
                      <a:pt x="568" y="444"/>
                    </a:lnTo>
                    <a:lnTo>
                      <a:pt x="564" y="444"/>
                    </a:lnTo>
                    <a:lnTo>
                      <a:pt x="564" y="440"/>
                    </a:lnTo>
                    <a:lnTo>
                      <a:pt x="568" y="440"/>
                    </a:lnTo>
                    <a:lnTo>
                      <a:pt x="568" y="437"/>
                    </a:lnTo>
                    <a:lnTo>
                      <a:pt x="568" y="440"/>
                    </a:lnTo>
                    <a:lnTo>
                      <a:pt x="571" y="440"/>
                    </a:lnTo>
                    <a:lnTo>
                      <a:pt x="575" y="440"/>
                    </a:lnTo>
                    <a:lnTo>
                      <a:pt x="571" y="440"/>
                    </a:lnTo>
                    <a:lnTo>
                      <a:pt x="568" y="437"/>
                    </a:lnTo>
                    <a:lnTo>
                      <a:pt x="564" y="437"/>
                    </a:lnTo>
                    <a:lnTo>
                      <a:pt x="568" y="437"/>
                    </a:lnTo>
                    <a:lnTo>
                      <a:pt x="564" y="433"/>
                    </a:lnTo>
                    <a:lnTo>
                      <a:pt x="568" y="433"/>
                    </a:lnTo>
                    <a:lnTo>
                      <a:pt x="571" y="433"/>
                    </a:lnTo>
                    <a:lnTo>
                      <a:pt x="575" y="429"/>
                    </a:lnTo>
                    <a:lnTo>
                      <a:pt x="579" y="425"/>
                    </a:lnTo>
                    <a:lnTo>
                      <a:pt x="575" y="425"/>
                    </a:lnTo>
                    <a:lnTo>
                      <a:pt x="571" y="422"/>
                    </a:lnTo>
                    <a:lnTo>
                      <a:pt x="568" y="422"/>
                    </a:lnTo>
                    <a:lnTo>
                      <a:pt x="568" y="418"/>
                    </a:lnTo>
                    <a:lnTo>
                      <a:pt x="571" y="418"/>
                    </a:lnTo>
                    <a:lnTo>
                      <a:pt x="571" y="414"/>
                    </a:lnTo>
                    <a:lnTo>
                      <a:pt x="575" y="414"/>
                    </a:lnTo>
                    <a:lnTo>
                      <a:pt x="571" y="414"/>
                    </a:lnTo>
                    <a:lnTo>
                      <a:pt x="571" y="410"/>
                    </a:lnTo>
                    <a:lnTo>
                      <a:pt x="571" y="406"/>
                    </a:lnTo>
                    <a:lnTo>
                      <a:pt x="571" y="403"/>
                    </a:lnTo>
                    <a:lnTo>
                      <a:pt x="575" y="403"/>
                    </a:lnTo>
                    <a:lnTo>
                      <a:pt x="575" y="399"/>
                    </a:lnTo>
                    <a:lnTo>
                      <a:pt x="575" y="395"/>
                    </a:lnTo>
                    <a:lnTo>
                      <a:pt x="579" y="395"/>
                    </a:lnTo>
                    <a:lnTo>
                      <a:pt x="575" y="395"/>
                    </a:lnTo>
                    <a:lnTo>
                      <a:pt x="575" y="391"/>
                    </a:lnTo>
                    <a:lnTo>
                      <a:pt x="579" y="388"/>
                    </a:lnTo>
                    <a:lnTo>
                      <a:pt x="579" y="391"/>
                    </a:lnTo>
                    <a:lnTo>
                      <a:pt x="579" y="395"/>
                    </a:lnTo>
                    <a:lnTo>
                      <a:pt x="579" y="391"/>
                    </a:lnTo>
                    <a:lnTo>
                      <a:pt x="579" y="388"/>
                    </a:lnTo>
                    <a:lnTo>
                      <a:pt x="579" y="384"/>
                    </a:lnTo>
                    <a:lnTo>
                      <a:pt x="579" y="388"/>
                    </a:lnTo>
                    <a:lnTo>
                      <a:pt x="575" y="388"/>
                    </a:lnTo>
                    <a:lnTo>
                      <a:pt x="575" y="384"/>
                    </a:lnTo>
                    <a:lnTo>
                      <a:pt x="575" y="380"/>
                    </a:lnTo>
                    <a:lnTo>
                      <a:pt x="579" y="380"/>
                    </a:lnTo>
                    <a:lnTo>
                      <a:pt x="579" y="384"/>
                    </a:lnTo>
                    <a:lnTo>
                      <a:pt x="579" y="380"/>
                    </a:lnTo>
                    <a:lnTo>
                      <a:pt x="583" y="380"/>
                    </a:lnTo>
                    <a:lnTo>
                      <a:pt x="583" y="376"/>
                    </a:lnTo>
                    <a:lnTo>
                      <a:pt x="583" y="380"/>
                    </a:lnTo>
                    <a:lnTo>
                      <a:pt x="579" y="380"/>
                    </a:lnTo>
                    <a:lnTo>
                      <a:pt x="575" y="380"/>
                    </a:lnTo>
                    <a:lnTo>
                      <a:pt x="571" y="376"/>
                    </a:lnTo>
                    <a:lnTo>
                      <a:pt x="571" y="380"/>
                    </a:lnTo>
                    <a:lnTo>
                      <a:pt x="571" y="384"/>
                    </a:lnTo>
                    <a:lnTo>
                      <a:pt x="568" y="384"/>
                    </a:lnTo>
                    <a:lnTo>
                      <a:pt x="564" y="384"/>
                    </a:lnTo>
                    <a:lnTo>
                      <a:pt x="560" y="384"/>
                    </a:lnTo>
                    <a:lnTo>
                      <a:pt x="560" y="380"/>
                    </a:lnTo>
                    <a:lnTo>
                      <a:pt x="564" y="380"/>
                    </a:lnTo>
                    <a:lnTo>
                      <a:pt x="560" y="380"/>
                    </a:lnTo>
                    <a:lnTo>
                      <a:pt x="556" y="376"/>
                    </a:lnTo>
                    <a:lnTo>
                      <a:pt x="556" y="373"/>
                    </a:lnTo>
                    <a:lnTo>
                      <a:pt x="556" y="369"/>
                    </a:lnTo>
                    <a:lnTo>
                      <a:pt x="560" y="365"/>
                    </a:lnTo>
                    <a:lnTo>
                      <a:pt x="560" y="361"/>
                    </a:lnTo>
                    <a:lnTo>
                      <a:pt x="560" y="358"/>
                    </a:lnTo>
                    <a:lnTo>
                      <a:pt x="560" y="354"/>
                    </a:lnTo>
                    <a:lnTo>
                      <a:pt x="564" y="354"/>
                    </a:lnTo>
                    <a:lnTo>
                      <a:pt x="564" y="350"/>
                    </a:lnTo>
                    <a:lnTo>
                      <a:pt x="568" y="350"/>
                    </a:lnTo>
                    <a:lnTo>
                      <a:pt x="568" y="346"/>
                    </a:lnTo>
                    <a:lnTo>
                      <a:pt x="568" y="343"/>
                    </a:lnTo>
                    <a:lnTo>
                      <a:pt x="568" y="339"/>
                    </a:lnTo>
                    <a:lnTo>
                      <a:pt x="564" y="335"/>
                    </a:lnTo>
                    <a:lnTo>
                      <a:pt x="564" y="331"/>
                    </a:lnTo>
                    <a:lnTo>
                      <a:pt x="564" y="328"/>
                    </a:lnTo>
                    <a:lnTo>
                      <a:pt x="564" y="324"/>
                    </a:lnTo>
                    <a:lnTo>
                      <a:pt x="564" y="320"/>
                    </a:lnTo>
                    <a:lnTo>
                      <a:pt x="560" y="320"/>
                    </a:lnTo>
                    <a:lnTo>
                      <a:pt x="560" y="316"/>
                    </a:lnTo>
                    <a:lnTo>
                      <a:pt x="564" y="316"/>
                    </a:lnTo>
                    <a:lnTo>
                      <a:pt x="560" y="313"/>
                    </a:lnTo>
                    <a:lnTo>
                      <a:pt x="560" y="309"/>
                    </a:lnTo>
                    <a:lnTo>
                      <a:pt x="564" y="309"/>
                    </a:lnTo>
                    <a:lnTo>
                      <a:pt x="564" y="313"/>
                    </a:lnTo>
                    <a:lnTo>
                      <a:pt x="568" y="313"/>
                    </a:lnTo>
                    <a:lnTo>
                      <a:pt x="568" y="309"/>
                    </a:lnTo>
                    <a:lnTo>
                      <a:pt x="568" y="305"/>
                    </a:lnTo>
                    <a:lnTo>
                      <a:pt x="571" y="301"/>
                    </a:lnTo>
                    <a:lnTo>
                      <a:pt x="571" y="305"/>
                    </a:lnTo>
                    <a:lnTo>
                      <a:pt x="571" y="301"/>
                    </a:lnTo>
                    <a:lnTo>
                      <a:pt x="575" y="297"/>
                    </a:lnTo>
                    <a:lnTo>
                      <a:pt x="575" y="294"/>
                    </a:lnTo>
                    <a:lnTo>
                      <a:pt x="575" y="290"/>
                    </a:lnTo>
                    <a:lnTo>
                      <a:pt x="579" y="290"/>
                    </a:lnTo>
                    <a:lnTo>
                      <a:pt x="579" y="286"/>
                    </a:lnTo>
                    <a:lnTo>
                      <a:pt x="579" y="282"/>
                    </a:lnTo>
                    <a:lnTo>
                      <a:pt x="579" y="279"/>
                    </a:lnTo>
                    <a:lnTo>
                      <a:pt x="583" y="279"/>
                    </a:lnTo>
                    <a:lnTo>
                      <a:pt x="583" y="275"/>
                    </a:lnTo>
                    <a:lnTo>
                      <a:pt x="586" y="271"/>
                    </a:lnTo>
                    <a:lnTo>
                      <a:pt x="586" y="267"/>
                    </a:lnTo>
                    <a:lnTo>
                      <a:pt x="586" y="264"/>
                    </a:lnTo>
                    <a:lnTo>
                      <a:pt x="590" y="260"/>
                    </a:lnTo>
                    <a:lnTo>
                      <a:pt x="590" y="256"/>
                    </a:lnTo>
                    <a:lnTo>
                      <a:pt x="594" y="256"/>
                    </a:lnTo>
                    <a:lnTo>
                      <a:pt x="594" y="252"/>
                    </a:lnTo>
                    <a:lnTo>
                      <a:pt x="590" y="249"/>
                    </a:lnTo>
                    <a:lnTo>
                      <a:pt x="590" y="245"/>
                    </a:lnTo>
                    <a:lnTo>
                      <a:pt x="594" y="245"/>
                    </a:lnTo>
                    <a:lnTo>
                      <a:pt x="594" y="241"/>
                    </a:lnTo>
                    <a:lnTo>
                      <a:pt x="598" y="241"/>
                    </a:lnTo>
                    <a:lnTo>
                      <a:pt x="598" y="237"/>
                    </a:lnTo>
                    <a:lnTo>
                      <a:pt x="598" y="234"/>
                    </a:lnTo>
                    <a:lnTo>
                      <a:pt x="594" y="234"/>
                    </a:lnTo>
                    <a:lnTo>
                      <a:pt x="594" y="230"/>
                    </a:lnTo>
                    <a:lnTo>
                      <a:pt x="594" y="226"/>
                    </a:lnTo>
                    <a:lnTo>
                      <a:pt x="594" y="222"/>
                    </a:lnTo>
                    <a:lnTo>
                      <a:pt x="594" y="219"/>
                    </a:lnTo>
                    <a:lnTo>
                      <a:pt x="594" y="215"/>
                    </a:lnTo>
                    <a:lnTo>
                      <a:pt x="594" y="211"/>
                    </a:lnTo>
                    <a:lnTo>
                      <a:pt x="590" y="211"/>
                    </a:lnTo>
                    <a:lnTo>
                      <a:pt x="590" y="207"/>
                    </a:lnTo>
                    <a:lnTo>
                      <a:pt x="594" y="203"/>
                    </a:lnTo>
                    <a:lnTo>
                      <a:pt x="598" y="200"/>
                    </a:lnTo>
                    <a:lnTo>
                      <a:pt x="598" y="196"/>
                    </a:lnTo>
                    <a:lnTo>
                      <a:pt x="598" y="192"/>
                    </a:lnTo>
                    <a:lnTo>
                      <a:pt x="598" y="188"/>
                    </a:lnTo>
                    <a:lnTo>
                      <a:pt x="598" y="185"/>
                    </a:lnTo>
                    <a:lnTo>
                      <a:pt x="594" y="185"/>
                    </a:lnTo>
                    <a:lnTo>
                      <a:pt x="594" y="181"/>
                    </a:lnTo>
                    <a:lnTo>
                      <a:pt x="598" y="177"/>
                    </a:lnTo>
                    <a:lnTo>
                      <a:pt x="598" y="173"/>
                    </a:lnTo>
                    <a:lnTo>
                      <a:pt x="601" y="173"/>
                    </a:lnTo>
                    <a:lnTo>
                      <a:pt x="601" y="170"/>
                    </a:lnTo>
                    <a:lnTo>
                      <a:pt x="601" y="166"/>
                    </a:lnTo>
                    <a:lnTo>
                      <a:pt x="601" y="162"/>
                    </a:lnTo>
                    <a:lnTo>
                      <a:pt x="605" y="162"/>
                    </a:lnTo>
                    <a:lnTo>
                      <a:pt x="605" y="158"/>
                    </a:lnTo>
                    <a:lnTo>
                      <a:pt x="605" y="155"/>
                    </a:lnTo>
                    <a:lnTo>
                      <a:pt x="605" y="151"/>
                    </a:lnTo>
                    <a:lnTo>
                      <a:pt x="605" y="147"/>
                    </a:lnTo>
                    <a:lnTo>
                      <a:pt x="609" y="143"/>
                    </a:lnTo>
                    <a:lnTo>
                      <a:pt x="609" y="140"/>
                    </a:lnTo>
                    <a:lnTo>
                      <a:pt x="609" y="136"/>
                    </a:lnTo>
                    <a:lnTo>
                      <a:pt x="609" y="132"/>
                    </a:lnTo>
                    <a:lnTo>
                      <a:pt x="609" y="128"/>
                    </a:lnTo>
                    <a:lnTo>
                      <a:pt x="609" y="125"/>
                    </a:lnTo>
                    <a:lnTo>
                      <a:pt x="613" y="125"/>
                    </a:lnTo>
                    <a:lnTo>
                      <a:pt x="613" y="121"/>
                    </a:lnTo>
                    <a:lnTo>
                      <a:pt x="609" y="121"/>
                    </a:lnTo>
                    <a:lnTo>
                      <a:pt x="613" y="117"/>
                    </a:lnTo>
                    <a:lnTo>
                      <a:pt x="609" y="117"/>
                    </a:lnTo>
                    <a:lnTo>
                      <a:pt x="609" y="113"/>
                    </a:lnTo>
                    <a:lnTo>
                      <a:pt x="609" y="109"/>
                    </a:lnTo>
                    <a:lnTo>
                      <a:pt x="609" y="106"/>
                    </a:lnTo>
                    <a:lnTo>
                      <a:pt x="613" y="106"/>
                    </a:lnTo>
                    <a:lnTo>
                      <a:pt x="609" y="106"/>
                    </a:lnTo>
                    <a:lnTo>
                      <a:pt x="609" y="102"/>
                    </a:lnTo>
                    <a:lnTo>
                      <a:pt x="613" y="98"/>
                    </a:lnTo>
                    <a:lnTo>
                      <a:pt x="613" y="94"/>
                    </a:lnTo>
                    <a:lnTo>
                      <a:pt x="609" y="94"/>
                    </a:lnTo>
                    <a:lnTo>
                      <a:pt x="609" y="91"/>
                    </a:lnTo>
                    <a:lnTo>
                      <a:pt x="609" y="87"/>
                    </a:lnTo>
                    <a:lnTo>
                      <a:pt x="613" y="87"/>
                    </a:lnTo>
                    <a:lnTo>
                      <a:pt x="613" y="83"/>
                    </a:lnTo>
                    <a:lnTo>
                      <a:pt x="616" y="79"/>
                    </a:lnTo>
                    <a:lnTo>
                      <a:pt x="616" y="76"/>
                    </a:lnTo>
                    <a:lnTo>
                      <a:pt x="616" y="72"/>
                    </a:lnTo>
                    <a:lnTo>
                      <a:pt x="616" y="68"/>
                    </a:lnTo>
                    <a:lnTo>
                      <a:pt x="616" y="64"/>
                    </a:lnTo>
                    <a:lnTo>
                      <a:pt x="616" y="61"/>
                    </a:lnTo>
                    <a:lnTo>
                      <a:pt x="616" y="57"/>
                    </a:lnTo>
                    <a:lnTo>
                      <a:pt x="616" y="53"/>
                    </a:lnTo>
                    <a:lnTo>
                      <a:pt x="616" y="46"/>
                    </a:lnTo>
                    <a:lnTo>
                      <a:pt x="616" y="42"/>
                    </a:lnTo>
                    <a:lnTo>
                      <a:pt x="616" y="38"/>
                    </a:lnTo>
                    <a:lnTo>
                      <a:pt x="616" y="34"/>
                    </a:lnTo>
                    <a:lnTo>
                      <a:pt x="616" y="31"/>
                    </a:lnTo>
                    <a:lnTo>
                      <a:pt x="613" y="31"/>
                    </a:lnTo>
                    <a:lnTo>
                      <a:pt x="613" y="27"/>
                    </a:lnTo>
                    <a:lnTo>
                      <a:pt x="613" y="23"/>
                    </a:lnTo>
                    <a:lnTo>
                      <a:pt x="613" y="19"/>
                    </a:lnTo>
                    <a:lnTo>
                      <a:pt x="613" y="15"/>
                    </a:lnTo>
                    <a:lnTo>
                      <a:pt x="616" y="15"/>
                    </a:lnTo>
                    <a:lnTo>
                      <a:pt x="620" y="12"/>
                    </a:lnTo>
                    <a:lnTo>
                      <a:pt x="620" y="8"/>
                    </a:lnTo>
                    <a:lnTo>
                      <a:pt x="624" y="8"/>
                    </a:lnTo>
                    <a:lnTo>
                      <a:pt x="620" y="4"/>
                    </a:lnTo>
                    <a:lnTo>
                      <a:pt x="624" y="4"/>
                    </a:lnTo>
                    <a:lnTo>
                      <a:pt x="628" y="0"/>
                    </a:lnTo>
                    <a:lnTo>
                      <a:pt x="628" y="4"/>
                    </a:lnTo>
                    <a:lnTo>
                      <a:pt x="628" y="8"/>
                    </a:lnTo>
                    <a:lnTo>
                      <a:pt x="631" y="8"/>
                    </a:lnTo>
                    <a:lnTo>
                      <a:pt x="631" y="12"/>
                    </a:lnTo>
                    <a:lnTo>
                      <a:pt x="631" y="15"/>
                    </a:lnTo>
                    <a:lnTo>
                      <a:pt x="635" y="15"/>
                    </a:lnTo>
                    <a:lnTo>
                      <a:pt x="635" y="19"/>
                    </a:lnTo>
                    <a:lnTo>
                      <a:pt x="635" y="23"/>
                    </a:lnTo>
                    <a:lnTo>
                      <a:pt x="635" y="27"/>
                    </a:lnTo>
                    <a:lnTo>
                      <a:pt x="639" y="27"/>
                    </a:lnTo>
                    <a:lnTo>
                      <a:pt x="639" y="31"/>
                    </a:lnTo>
                    <a:lnTo>
                      <a:pt x="643" y="31"/>
                    </a:lnTo>
                    <a:lnTo>
                      <a:pt x="643" y="34"/>
                    </a:lnTo>
                    <a:lnTo>
                      <a:pt x="639" y="34"/>
                    </a:lnTo>
                    <a:lnTo>
                      <a:pt x="639" y="38"/>
                    </a:lnTo>
                    <a:lnTo>
                      <a:pt x="643" y="38"/>
                    </a:lnTo>
                    <a:lnTo>
                      <a:pt x="643" y="42"/>
                    </a:lnTo>
                    <a:lnTo>
                      <a:pt x="639" y="42"/>
                    </a:lnTo>
                    <a:lnTo>
                      <a:pt x="639" y="46"/>
                    </a:lnTo>
                    <a:lnTo>
                      <a:pt x="639" y="49"/>
                    </a:lnTo>
                    <a:lnTo>
                      <a:pt x="643" y="49"/>
                    </a:lnTo>
                    <a:lnTo>
                      <a:pt x="643" y="53"/>
                    </a:lnTo>
                    <a:lnTo>
                      <a:pt x="643" y="57"/>
                    </a:lnTo>
                    <a:lnTo>
                      <a:pt x="646" y="61"/>
                    </a:lnTo>
                    <a:lnTo>
                      <a:pt x="646" y="64"/>
                    </a:lnTo>
                    <a:lnTo>
                      <a:pt x="646" y="68"/>
                    </a:lnTo>
                    <a:lnTo>
                      <a:pt x="650" y="68"/>
                    </a:lnTo>
                    <a:lnTo>
                      <a:pt x="650" y="72"/>
                    </a:lnTo>
                    <a:lnTo>
                      <a:pt x="650" y="76"/>
                    </a:lnTo>
                    <a:lnTo>
                      <a:pt x="650" y="79"/>
                    </a:lnTo>
                    <a:lnTo>
                      <a:pt x="654" y="79"/>
                    </a:lnTo>
                    <a:lnTo>
                      <a:pt x="650" y="83"/>
                    </a:lnTo>
                    <a:lnTo>
                      <a:pt x="654" y="87"/>
                    </a:lnTo>
                    <a:lnTo>
                      <a:pt x="658" y="87"/>
                    </a:lnTo>
                    <a:lnTo>
                      <a:pt x="662" y="87"/>
                    </a:lnTo>
                    <a:lnTo>
                      <a:pt x="662" y="83"/>
                    </a:lnTo>
                    <a:close/>
                    <a:moveTo>
                      <a:pt x="639" y="553"/>
                    </a:moveTo>
                    <a:lnTo>
                      <a:pt x="639" y="557"/>
                    </a:lnTo>
                    <a:lnTo>
                      <a:pt x="639" y="561"/>
                    </a:lnTo>
                    <a:lnTo>
                      <a:pt x="639" y="564"/>
                    </a:lnTo>
                    <a:lnTo>
                      <a:pt x="639" y="568"/>
                    </a:lnTo>
                    <a:lnTo>
                      <a:pt x="639" y="572"/>
                    </a:lnTo>
                    <a:lnTo>
                      <a:pt x="639" y="576"/>
                    </a:lnTo>
                    <a:lnTo>
                      <a:pt x="639" y="579"/>
                    </a:lnTo>
                    <a:lnTo>
                      <a:pt x="639" y="583"/>
                    </a:lnTo>
                    <a:lnTo>
                      <a:pt x="639" y="587"/>
                    </a:lnTo>
                    <a:lnTo>
                      <a:pt x="639" y="591"/>
                    </a:lnTo>
                    <a:lnTo>
                      <a:pt x="639" y="587"/>
                    </a:lnTo>
                    <a:lnTo>
                      <a:pt x="635" y="587"/>
                    </a:lnTo>
                    <a:lnTo>
                      <a:pt x="639" y="587"/>
                    </a:lnTo>
                    <a:lnTo>
                      <a:pt x="639" y="591"/>
                    </a:lnTo>
                    <a:lnTo>
                      <a:pt x="635" y="591"/>
                    </a:lnTo>
                    <a:lnTo>
                      <a:pt x="631" y="591"/>
                    </a:lnTo>
                    <a:lnTo>
                      <a:pt x="628" y="587"/>
                    </a:lnTo>
                    <a:lnTo>
                      <a:pt x="624" y="587"/>
                    </a:lnTo>
                    <a:lnTo>
                      <a:pt x="616" y="587"/>
                    </a:lnTo>
                    <a:lnTo>
                      <a:pt x="613" y="587"/>
                    </a:lnTo>
                    <a:lnTo>
                      <a:pt x="616" y="587"/>
                    </a:lnTo>
                    <a:lnTo>
                      <a:pt x="613" y="587"/>
                    </a:lnTo>
                    <a:lnTo>
                      <a:pt x="609" y="587"/>
                    </a:lnTo>
                    <a:lnTo>
                      <a:pt x="605" y="587"/>
                    </a:lnTo>
                    <a:lnTo>
                      <a:pt x="609" y="587"/>
                    </a:lnTo>
                    <a:lnTo>
                      <a:pt x="613" y="587"/>
                    </a:lnTo>
                    <a:lnTo>
                      <a:pt x="613" y="583"/>
                    </a:lnTo>
                    <a:lnTo>
                      <a:pt x="609" y="583"/>
                    </a:lnTo>
                    <a:lnTo>
                      <a:pt x="609" y="587"/>
                    </a:lnTo>
                    <a:lnTo>
                      <a:pt x="605" y="587"/>
                    </a:lnTo>
                    <a:lnTo>
                      <a:pt x="601" y="587"/>
                    </a:lnTo>
                    <a:lnTo>
                      <a:pt x="605" y="587"/>
                    </a:lnTo>
                    <a:lnTo>
                      <a:pt x="605" y="583"/>
                    </a:lnTo>
                    <a:lnTo>
                      <a:pt x="601" y="583"/>
                    </a:lnTo>
                    <a:lnTo>
                      <a:pt x="601" y="587"/>
                    </a:lnTo>
                    <a:lnTo>
                      <a:pt x="598" y="587"/>
                    </a:lnTo>
                    <a:lnTo>
                      <a:pt x="598" y="583"/>
                    </a:lnTo>
                    <a:lnTo>
                      <a:pt x="594" y="587"/>
                    </a:lnTo>
                    <a:lnTo>
                      <a:pt x="594" y="583"/>
                    </a:lnTo>
                    <a:lnTo>
                      <a:pt x="590" y="583"/>
                    </a:lnTo>
                    <a:lnTo>
                      <a:pt x="590" y="587"/>
                    </a:lnTo>
                    <a:lnTo>
                      <a:pt x="586" y="587"/>
                    </a:lnTo>
                    <a:lnTo>
                      <a:pt x="586" y="583"/>
                    </a:lnTo>
                    <a:lnTo>
                      <a:pt x="590" y="583"/>
                    </a:lnTo>
                    <a:lnTo>
                      <a:pt x="594" y="583"/>
                    </a:lnTo>
                    <a:lnTo>
                      <a:pt x="590" y="583"/>
                    </a:lnTo>
                    <a:lnTo>
                      <a:pt x="594" y="583"/>
                    </a:lnTo>
                    <a:lnTo>
                      <a:pt x="598" y="583"/>
                    </a:lnTo>
                    <a:lnTo>
                      <a:pt x="598" y="579"/>
                    </a:lnTo>
                    <a:lnTo>
                      <a:pt x="601" y="583"/>
                    </a:lnTo>
                    <a:lnTo>
                      <a:pt x="605" y="583"/>
                    </a:lnTo>
                    <a:lnTo>
                      <a:pt x="605" y="579"/>
                    </a:lnTo>
                    <a:lnTo>
                      <a:pt x="609" y="579"/>
                    </a:lnTo>
                    <a:lnTo>
                      <a:pt x="609" y="583"/>
                    </a:lnTo>
                    <a:lnTo>
                      <a:pt x="605" y="583"/>
                    </a:lnTo>
                    <a:lnTo>
                      <a:pt x="609" y="583"/>
                    </a:lnTo>
                    <a:lnTo>
                      <a:pt x="609" y="579"/>
                    </a:lnTo>
                    <a:lnTo>
                      <a:pt x="609" y="583"/>
                    </a:lnTo>
                    <a:lnTo>
                      <a:pt x="613" y="583"/>
                    </a:lnTo>
                    <a:lnTo>
                      <a:pt x="616" y="583"/>
                    </a:lnTo>
                    <a:lnTo>
                      <a:pt x="613" y="583"/>
                    </a:lnTo>
                    <a:lnTo>
                      <a:pt x="609" y="579"/>
                    </a:lnTo>
                    <a:lnTo>
                      <a:pt x="613" y="579"/>
                    </a:lnTo>
                    <a:lnTo>
                      <a:pt x="609" y="579"/>
                    </a:lnTo>
                    <a:lnTo>
                      <a:pt x="605" y="579"/>
                    </a:lnTo>
                    <a:lnTo>
                      <a:pt x="605" y="576"/>
                    </a:lnTo>
                    <a:lnTo>
                      <a:pt x="605" y="579"/>
                    </a:lnTo>
                    <a:lnTo>
                      <a:pt x="609" y="579"/>
                    </a:lnTo>
                    <a:lnTo>
                      <a:pt x="613" y="579"/>
                    </a:lnTo>
                    <a:lnTo>
                      <a:pt x="616" y="579"/>
                    </a:lnTo>
                    <a:lnTo>
                      <a:pt x="616" y="583"/>
                    </a:lnTo>
                    <a:lnTo>
                      <a:pt x="616" y="579"/>
                    </a:lnTo>
                    <a:lnTo>
                      <a:pt x="620" y="579"/>
                    </a:lnTo>
                    <a:lnTo>
                      <a:pt x="620" y="583"/>
                    </a:lnTo>
                    <a:lnTo>
                      <a:pt x="624" y="583"/>
                    </a:lnTo>
                    <a:lnTo>
                      <a:pt x="620" y="579"/>
                    </a:lnTo>
                    <a:lnTo>
                      <a:pt x="624" y="579"/>
                    </a:lnTo>
                    <a:lnTo>
                      <a:pt x="628" y="579"/>
                    </a:lnTo>
                    <a:lnTo>
                      <a:pt x="631" y="583"/>
                    </a:lnTo>
                    <a:lnTo>
                      <a:pt x="628" y="583"/>
                    </a:lnTo>
                    <a:lnTo>
                      <a:pt x="628" y="587"/>
                    </a:lnTo>
                    <a:lnTo>
                      <a:pt x="628" y="583"/>
                    </a:lnTo>
                    <a:lnTo>
                      <a:pt x="631" y="583"/>
                    </a:lnTo>
                    <a:lnTo>
                      <a:pt x="635" y="583"/>
                    </a:lnTo>
                    <a:lnTo>
                      <a:pt x="631" y="579"/>
                    </a:lnTo>
                    <a:lnTo>
                      <a:pt x="628" y="579"/>
                    </a:lnTo>
                    <a:lnTo>
                      <a:pt x="624" y="579"/>
                    </a:lnTo>
                    <a:lnTo>
                      <a:pt x="620" y="579"/>
                    </a:lnTo>
                    <a:lnTo>
                      <a:pt x="616" y="576"/>
                    </a:lnTo>
                    <a:lnTo>
                      <a:pt x="616" y="572"/>
                    </a:lnTo>
                    <a:lnTo>
                      <a:pt x="620" y="568"/>
                    </a:lnTo>
                    <a:lnTo>
                      <a:pt x="624" y="568"/>
                    </a:lnTo>
                    <a:lnTo>
                      <a:pt x="628" y="568"/>
                    </a:lnTo>
                    <a:lnTo>
                      <a:pt x="628" y="564"/>
                    </a:lnTo>
                    <a:lnTo>
                      <a:pt x="624" y="564"/>
                    </a:lnTo>
                    <a:lnTo>
                      <a:pt x="620" y="564"/>
                    </a:lnTo>
                    <a:lnTo>
                      <a:pt x="616" y="564"/>
                    </a:lnTo>
                    <a:lnTo>
                      <a:pt x="616" y="568"/>
                    </a:lnTo>
                    <a:lnTo>
                      <a:pt x="613" y="568"/>
                    </a:lnTo>
                    <a:lnTo>
                      <a:pt x="613" y="564"/>
                    </a:lnTo>
                    <a:lnTo>
                      <a:pt x="613" y="561"/>
                    </a:lnTo>
                    <a:lnTo>
                      <a:pt x="613" y="557"/>
                    </a:lnTo>
                    <a:lnTo>
                      <a:pt x="613" y="561"/>
                    </a:lnTo>
                    <a:lnTo>
                      <a:pt x="616" y="561"/>
                    </a:lnTo>
                    <a:lnTo>
                      <a:pt x="616" y="557"/>
                    </a:lnTo>
                    <a:lnTo>
                      <a:pt x="613" y="557"/>
                    </a:lnTo>
                    <a:lnTo>
                      <a:pt x="616" y="553"/>
                    </a:lnTo>
                    <a:lnTo>
                      <a:pt x="616" y="557"/>
                    </a:lnTo>
                    <a:lnTo>
                      <a:pt x="620" y="557"/>
                    </a:lnTo>
                    <a:lnTo>
                      <a:pt x="624" y="557"/>
                    </a:lnTo>
                    <a:lnTo>
                      <a:pt x="624" y="553"/>
                    </a:lnTo>
                    <a:lnTo>
                      <a:pt x="628" y="549"/>
                    </a:lnTo>
                    <a:lnTo>
                      <a:pt x="628" y="553"/>
                    </a:lnTo>
                    <a:lnTo>
                      <a:pt x="631" y="553"/>
                    </a:lnTo>
                    <a:lnTo>
                      <a:pt x="635" y="553"/>
                    </a:lnTo>
                    <a:lnTo>
                      <a:pt x="639" y="553"/>
                    </a:lnTo>
                    <a:close/>
                    <a:moveTo>
                      <a:pt x="556" y="406"/>
                    </a:moveTo>
                    <a:lnTo>
                      <a:pt x="553" y="406"/>
                    </a:lnTo>
                    <a:lnTo>
                      <a:pt x="549" y="406"/>
                    </a:lnTo>
                    <a:lnTo>
                      <a:pt x="549" y="403"/>
                    </a:lnTo>
                    <a:lnTo>
                      <a:pt x="553" y="403"/>
                    </a:lnTo>
                    <a:lnTo>
                      <a:pt x="553" y="399"/>
                    </a:lnTo>
                    <a:lnTo>
                      <a:pt x="553" y="395"/>
                    </a:lnTo>
                    <a:lnTo>
                      <a:pt x="553" y="391"/>
                    </a:lnTo>
                    <a:lnTo>
                      <a:pt x="553" y="388"/>
                    </a:lnTo>
                    <a:lnTo>
                      <a:pt x="556" y="388"/>
                    </a:lnTo>
                    <a:lnTo>
                      <a:pt x="556" y="384"/>
                    </a:lnTo>
                    <a:lnTo>
                      <a:pt x="560" y="384"/>
                    </a:lnTo>
                    <a:lnTo>
                      <a:pt x="564" y="384"/>
                    </a:lnTo>
                    <a:lnTo>
                      <a:pt x="564" y="388"/>
                    </a:lnTo>
                    <a:lnTo>
                      <a:pt x="564" y="391"/>
                    </a:lnTo>
                    <a:lnTo>
                      <a:pt x="560" y="391"/>
                    </a:lnTo>
                    <a:lnTo>
                      <a:pt x="560" y="395"/>
                    </a:lnTo>
                    <a:lnTo>
                      <a:pt x="560" y="399"/>
                    </a:lnTo>
                    <a:lnTo>
                      <a:pt x="564" y="399"/>
                    </a:lnTo>
                    <a:lnTo>
                      <a:pt x="560" y="399"/>
                    </a:lnTo>
                    <a:lnTo>
                      <a:pt x="560" y="403"/>
                    </a:lnTo>
                    <a:lnTo>
                      <a:pt x="564" y="403"/>
                    </a:lnTo>
                    <a:lnTo>
                      <a:pt x="560" y="403"/>
                    </a:lnTo>
                    <a:lnTo>
                      <a:pt x="560" y="406"/>
                    </a:lnTo>
                    <a:lnTo>
                      <a:pt x="556" y="406"/>
                    </a:lnTo>
                    <a:close/>
                    <a:moveTo>
                      <a:pt x="545" y="512"/>
                    </a:moveTo>
                    <a:lnTo>
                      <a:pt x="541" y="512"/>
                    </a:lnTo>
                    <a:lnTo>
                      <a:pt x="545" y="512"/>
                    </a:lnTo>
                    <a:lnTo>
                      <a:pt x="541" y="512"/>
                    </a:lnTo>
                    <a:lnTo>
                      <a:pt x="541" y="508"/>
                    </a:lnTo>
                    <a:lnTo>
                      <a:pt x="541" y="504"/>
                    </a:lnTo>
                    <a:lnTo>
                      <a:pt x="545" y="504"/>
                    </a:lnTo>
                    <a:lnTo>
                      <a:pt x="545" y="500"/>
                    </a:lnTo>
                    <a:lnTo>
                      <a:pt x="545" y="504"/>
                    </a:lnTo>
                    <a:lnTo>
                      <a:pt x="541" y="504"/>
                    </a:lnTo>
                    <a:lnTo>
                      <a:pt x="541" y="508"/>
                    </a:lnTo>
                    <a:lnTo>
                      <a:pt x="541" y="512"/>
                    </a:lnTo>
                    <a:lnTo>
                      <a:pt x="538" y="512"/>
                    </a:lnTo>
                    <a:lnTo>
                      <a:pt x="538" y="508"/>
                    </a:lnTo>
                    <a:lnTo>
                      <a:pt x="534" y="508"/>
                    </a:lnTo>
                    <a:lnTo>
                      <a:pt x="538" y="504"/>
                    </a:lnTo>
                    <a:lnTo>
                      <a:pt x="534" y="504"/>
                    </a:lnTo>
                    <a:lnTo>
                      <a:pt x="534" y="500"/>
                    </a:lnTo>
                    <a:lnTo>
                      <a:pt x="534" y="504"/>
                    </a:lnTo>
                    <a:lnTo>
                      <a:pt x="538" y="504"/>
                    </a:lnTo>
                    <a:lnTo>
                      <a:pt x="534" y="500"/>
                    </a:lnTo>
                    <a:lnTo>
                      <a:pt x="538" y="500"/>
                    </a:lnTo>
                    <a:lnTo>
                      <a:pt x="541" y="500"/>
                    </a:lnTo>
                    <a:lnTo>
                      <a:pt x="541" y="497"/>
                    </a:lnTo>
                    <a:lnTo>
                      <a:pt x="538" y="493"/>
                    </a:lnTo>
                    <a:lnTo>
                      <a:pt x="541" y="493"/>
                    </a:lnTo>
                    <a:lnTo>
                      <a:pt x="545" y="493"/>
                    </a:lnTo>
                    <a:lnTo>
                      <a:pt x="549" y="493"/>
                    </a:lnTo>
                    <a:lnTo>
                      <a:pt x="549" y="497"/>
                    </a:lnTo>
                    <a:lnTo>
                      <a:pt x="549" y="500"/>
                    </a:lnTo>
                    <a:lnTo>
                      <a:pt x="549" y="504"/>
                    </a:lnTo>
                    <a:lnTo>
                      <a:pt x="549" y="508"/>
                    </a:lnTo>
                    <a:lnTo>
                      <a:pt x="545" y="508"/>
                    </a:lnTo>
                    <a:lnTo>
                      <a:pt x="549" y="508"/>
                    </a:lnTo>
                    <a:lnTo>
                      <a:pt x="549" y="512"/>
                    </a:lnTo>
                    <a:lnTo>
                      <a:pt x="545" y="512"/>
                    </a:lnTo>
                    <a:close/>
                    <a:moveTo>
                      <a:pt x="650" y="602"/>
                    </a:moveTo>
                    <a:lnTo>
                      <a:pt x="646" y="602"/>
                    </a:lnTo>
                    <a:lnTo>
                      <a:pt x="646" y="598"/>
                    </a:lnTo>
                    <a:lnTo>
                      <a:pt x="643" y="598"/>
                    </a:lnTo>
                    <a:lnTo>
                      <a:pt x="639" y="598"/>
                    </a:lnTo>
                    <a:lnTo>
                      <a:pt x="635" y="598"/>
                    </a:lnTo>
                    <a:lnTo>
                      <a:pt x="639" y="598"/>
                    </a:lnTo>
                    <a:lnTo>
                      <a:pt x="639" y="594"/>
                    </a:lnTo>
                    <a:lnTo>
                      <a:pt x="635" y="598"/>
                    </a:lnTo>
                    <a:lnTo>
                      <a:pt x="635" y="594"/>
                    </a:lnTo>
                    <a:lnTo>
                      <a:pt x="639" y="594"/>
                    </a:lnTo>
                    <a:lnTo>
                      <a:pt x="635" y="594"/>
                    </a:lnTo>
                    <a:lnTo>
                      <a:pt x="631" y="594"/>
                    </a:lnTo>
                    <a:lnTo>
                      <a:pt x="628" y="594"/>
                    </a:lnTo>
                    <a:lnTo>
                      <a:pt x="631" y="594"/>
                    </a:lnTo>
                    <a:lnTo>
                      <a:pt x="628" y="594"/>
                    </a:lnTo>
                    <a:lnTo>
                      <a:pt x="631" y="598"/>
                    </a:lnTo>
                    <a:lnTo>
                      <a:pt x="628" y="598"/>
                    </a:lnTo>
                    <a:lnTo>
                      <a:pt x="628" y="594"/>
                    </a:lnTo>
                    <a:lnTo>
                      <a:pt x="624" y="598"/>
                    </a:lnTo>
                    <a:lnTo>
                      <a:pt x="624" y="594"/>
                    </a:lnTo>
                    <a:lnTo>
                      <a:pt x="628" y="594"/>
                    </a:lnTo>
                    <a:lnTo>
                      <a:pt x="624" y="594"/>
                    </a:lnTo>
                    <a:lnTo>
                      <a:pt x="620" y="594"/>
                    </a:lnTo>
                    <a:lnTo>
                      <a:pt x="616" y="594"/>
                    </a:lnTo>
                    <a:lnTo>
                      <a:pt x="620" y="594"/>
                    </a:lnTo>
                    <a:lnTo>
                      <a:pt x="620" y="591"/>
                    </a:lnTo>
                    <a:lnTo>
                      <a:pt x="624" y="591"/>
                    </a:lnTo>
                    <a:lnTo>
                      <a:pt x="628" y="591"/>
                    </a:lnTo>
                    <a:lnTo>
                      <a:pt x="631" y="591"/>
                    </a:lnTo>
                    <a:lnTo>
                      <a:pt x="635" y="591"/>
                    </a:lnTo>
                    <a:lnTo>
                      <a:pt x="639" y="591"/>
                    </a:lnTo>
                    <a:lnTo>
                      <a:pt x="643" y="591"/>
                    </a:lnTo>
                    <a:lnTo>
                      <a:pt x="646" y="591"/>
                    </a:lnTo>
                    <a:lnTo>
                      <a:pt x="643" y="594"/>
                    </a:lnTo>
                    <a:lnTo>
                      <a:pt x="639" y="594"/>
                    </a:lnTo>
                    <a:lnTo>
                      <a:pt x="635" y="591"/>
                    </a:lnTo>
                    <a:lnTo>
                      <a:pt x="635" y="594"/>
                    </a:lnTo>
                    <a:lnTo>
                      <a:pt x="639" y="594"/>
                    </a:lnTo>
                    <a:lnTo>
                      <a:pt x="643" y="594"/>
                    </a:lnTo>
                    <a:lnTo>
                      <a:pt x="646" y="594"/>
                    </a:lnTo>
                    <a:lnTo>
                      <a:pt x="643" y="594"/>
                    </a:lnTo>
                    <a:lnTo>
                      <a:pt x="639" y="594"/>
                    </a:lnTo>
                    <a:lnTo>
                      <a:pt x="639" y="598"/>
                    </a:lnTo>
                    <a:lnTo>
                      <a:pt x="643" y="594"/>
                    </a:lnTo>
                    <a:lnTo>
                      <a:pt x="646" y="594"/>
                    </a:lnTo>
                    <a:lnTo>
                      <a:pt x="646" y="598"/>
                    </a:lnTo>
                    <a:lnTo>
                      <a:pt x="650" y="598"/>
                    </a:lnTo>
                    <a:lnTo>
                      <a:pt x="650" y="602"/>
                    </a:lnTo>
                    <a:close/>
                    <a:moveTo>
                      <a:pt x="575" y="576"/>
                    </a:moveTo>
                    <a:lnTo>
                      <a:pt x="571" y="576"/>
                    </a:lnTo>
                    <a:lnTo>
                      <a:pt x="575" y="576"/>
                    </a:lnTo>
                    <a:lnTo>
                      <a:pt x="575" y="572"/>
                    </a:lnTo>
                    <a:lnTo>
                      <a:pt x="571" y="572"/>
                    </a:lnTo>
                    <a:lnTo>
                      <a:pt x="571" y="576"/>
                    </a:lnTo>
                    <a:lnTo>
                      <a:pt x="568" y="576"/>
                    </a:lnTo>
                    <a:lnTo>
                      <a:pt x="568" y="572"/>
                    </a:lnTo>
                    <a:lnTo>
                      <a:pt x="564" y="572"/>
                    </a:lnTo>
                    <a:lnTo>
                      <a:pt x="564" y="568"/>
                    </a:lnTo>
                    <a:lnTo>
                      <a:pt x="560" y="568"/>
                    </a:lnTo>
                    <a:lnTo>
                      <a:pt x="564" y="568"/>
                    </a:lnTo>
                    <a:lnTo>
                      <a:pt x="568" y="568"/>
                    </a:lnTo>
                    <a:lnTo>
                      <a:pt x="571" y="568"/>
                    </a:lnTo>
                    <a:lnTo>
                      <a:pt x="568" y="568"/>
                    </a:lnTo>
                    <a:lnTo>
                      <a:pt x="564" y="568"/>
                    </a:lnTo>
                    <a:lnTo>
                      <a:pt x="568" y="568"/>
                    </a:lnTo>
                    <a:lnTo>
                      <a:pt x="571" y="568"/>
                    </a:lnTo>
                    <a:lnTo>
                      <a:pt x="568" y="564"/>
                    </a:lnTo>
                    <a:lnTo>
                      <a:pt x="571" y="564"/>
                    </a:lnTo>
                    <a:lnTo>
                      <a:pt x="575" y="568"/>
                    </a:lnTo>
                    <a:lnTo>
                      <a:pt x="571" y="568"/>
                    </a:lnTo>
                    <a:lnTo>
                      <a:pt x="575" y="568"/>
                    </a:lnTo>
                    <a:lnTo>
                      <a:pt x="579" y="568"/>
                    </a:lnTo>
                    <a:lnTo>
                      <a:pt x="583" y="568"/>
                    </a:lnTo>
                    <a:lnTo>
                      <a:pt x="579" y="568"/>
                    </a:lnTo>
                    <a:lnTo>
                      <a:pt x="579" y="572"/>
                    </a:lnTo>
                    <a:lnTo>
                      <a:pt x="583" y="572"/>
                    </a:lnTo>
                    <a:lnTo>
                      <a:pt x="586" y="572"/>
                    </a:lnTo>
                    <a:lnTo>
                      <a:pt x="583" y="572"/>
                    </a:lnTo>
                    <a:lnTo>
                      <a:pt x="579" y="572"/>
                    </a:lnTo>
                    <a:lnTo>
                      <a:pt x="579" y="576"/>
                    </a:lnTo>
                    <a:lnTo>
                      <a:pt x="583" y="576"/>
                    </a:lnTo>
                    <a:lnTo>
                      <a:pt x="579" y="576"/>
                    </a:lnTo>
                    <a:lnTo>
                      <a:pt x="575" y="576"/>
                    </a:lnTo>
                    <a:close/>
                    <a:moveTo>
                      <a:pt x="662" y="594"/>
                    </a:moveTo>
                    <a:lnTo>
                      <a:pt x="658" y="594"/>
                    </a:lnTo>
                    <a:lnTo>
                      <a:pt x="654" y="594"/>
                    </a:lnTo>
                    <a:lnTo>
                      <a:pt x="650" y="594"/>
                    </a:lnTo>
                    <a:lnTo>
                      <a:pt x="654" y="594"/>
                    </a:lnTo>
                    <a:lnTo>
                      <a:pt x="650" y="594"/>
                    </a:lnTo>
                    <a:lnTo>
                      <a:pt x="646" y="594"/>
                    </a:lnTo>
                    <a:lnTo>
                      <a:pt x="646" y="591"/>
                    </a:lnTo>
                    <a:lnTo>
                      <a:pt x="643" y="591"/>
                    </a:lnTo>
                    <a:lnTo>
                      <a:pt x="646" y="591"/>
                    </a:lnTo>
                    <a:lnTo>
                      <a:pt x="650" y="591"/>
                    </a:lnTo>
                    <a:lnTo>
                      <a:pt x="654" y="591"/>
                    </a:lnTo>
                    <a:lnTo>
                      <a:pt x="658" y="591"/>
                    </a:lnTo>
                    <a:lnTo>
                      <a:pt x="662" y="591"/>
                    </a:lnTo>
                    <a:lnTo>
                      <a:pt x="665" y="591"/>
                    </a:lnTo>
                    <a:lnTo>
                      <a:pt x="665" y="594"/>
                    </a:lnTo>
                    <a:lnTo>
                      <a:pt x="662" y="594"/>
                    </a:lnTo>
                    <a:close/>
                    <a:moveTo>
                      <a:pt x="568" y="433"/>
                    </a:moveTo>
                    <a:lnTo>
                      <a:pt x="564" y="433"/>
                    </a:lnTo>
                    <a:lnTo>
                      <a:pt x="564" y="429"/>
                    </a:lnTo>
                    <a:lnTo>
                      <a:pt x="568" y="429"/>
                    </a:lnTo>
                    <a:lnTo>
                      <a:pt x="564" y="429"/>
                    </a:lnTo>
                    <a:lnTo>
                      <a:pt x="564" y="425"/>
                    </a:lnTo>
                    <a:lnTo>
                      <a:pt x="568" y="425"/>
                    </a:lnTo>
                    <a:lnTo>
                      <a:pt x="571" y="425"/>
                    </a:lnTo>
                    <a:lnTo>
                      <a:pt x="575" y="425"/>
                    </a:lnTo>
                    <a:lnTo>
                      <a:pt x="575" y="429"/>
                    </a:lnTo>
                    <a:lnTo>
                      <a:pt x="571" y="429"/>
                    </a:lnTo>
                    <a:lnTo>
                      <a:pt x="575" y="429"/>
                    </a:lnTo>
                    <a:lnTo>
                      <a:pt x="571" y="429"/>
                    </a:lnTo>
                    <a:lnTo>
                      <a:pt x="571" y="433"/>
                    </a:lnTo>
                    <a:lnTo>
                      <a:pt x="568" y="433"/>
                    </a:lnTo>
                    <a:close/>
                    <a:moveTo>
                      <a:pt x="571" y="564"/>
                    </a:moveTo>
                    <a:lnTo>
                      <a:pt x="568" y="564"/>
                    </a:lnTo>
                    <a:lnTo>
                      <a:pt x="564" y="564"/>
                    </a:lnTo>
                    <a:lnTo>
                      <a:pt x="560" y="561"/>
                    </a:lnTo>
                    <a:lnTo>
                      <a:pt x="556" y="561"/>
                    </a:lnTo>
                    <a:lnTo>
                      <a:pt x="553" y="561"/>
                    </a:lnTo>
                    <a:lnTo>
                      <a:pt x="549" y="561"/>
                    </a:lnTo>
                    <a:lnTo>
                      <a:pt x="545" y="557"/>
                    </a:lnTo>
                    <a:lnTo>
                      <a:pt x="545" y="553"/>
                    </a:lnTo>
                    <a:lnTo>
                      <a:pt x="545" y="557"/>
                    </a:lnTo>
                    <a:lnTo>
                      <a:pt x="549" y="557"/>
                    </a:lnTo>
                    <a:lnTo>
                      <a:pt x="553" y="561"/>
                    </a:lnTo>
                    <a:lnTo>
                      <a:pt x="553" y="557"/>
                    </a:lnTo>
                    <a:lnTo>
                      <a:pt x="556" y="557"/>
                    </a:lnTo>
                    <a:lnTo>
                      <a:pt x="556" y="561"/>
                    </a:lnTo>
                    <a:lnTo>
                      <a:pt x="560" y="561"/>
                    </a:lnTo>
                    <a:lnTo>
                      <a:pt x="564" y="561"/>
                    </a:lnTo>
                    <a:lnTo>
                      <a:pt x="564" y="564"/>
                    </a:lnTo>
                    <a:lnTo>
                      <a:pt x="564" y="561"/>
                    </a:lnTo>
                    <a:lnTo>
                      <a:pt x="568" y="564"/>
                    </a:lnTo>
                    <a:lnTo>
                      <a:pt x="571" y="564"/>
                    </a:lnTo>
                    <a:close/>
                    <a:moveTo>
                      <a:pt x="601" y="579"/>
                    </a:moveTo>
                    <a:lnTo>
                      <a:pt x="598" y="579"/>
                    </a:lnTo>
                    <a:lnTo>
                      <a:pt x="598" y="576"/>
                    </a:lnTo>
                    <a:lnTo>
                      <a:pt x="594" y="576"/>
                    </a:lnTo>
                    <a:lnTo>
                      <a:pt x="594" y="579"/>
                    </a:lnTo>
                    <a:lnTo>
                      <a:pt x="590" y="579"/>
                    </a:lnTo>
                    <a:lnTo>
                      <a:pt x="594" y="576"/>
                    </a:lnTo>
                    <a:lnTo>
                      <a:pt x="598" y="576"/>
                    </a:lnTo>
                    <a:lnTo>
                      <a:pt x="601" y="576"/>
                    </a:lnTo>
                    <a:lnTo>
                      <a:pt x="601" y="579"/>
                    </a:lnTo>
                    <a:close/>
                    <a:moveTo>
                      <a:pt x="538" y="493"/>
                    </a:moveTo>
                    <a:lnTo>
                      <a:pt x="534" y="489"/>
                    </a:lnTo>
                    <a:lnTo>
                      <a:pt x="534" y="485"/>
                    </a:lnTo>
                    <a:lnTo>
                      <a:pt x="534" y="489"/>
                    </a:lnTo>
                    <a:lnTo>
                      <a:pt x="530" y="489"/>
                    </a:lnTo>
                    <a:lnTo>
                      <a:pt x="530" y="485"/>
                    </a:lnTo>
                    <a:lnTo>
                      <a:pt x="534" y="485"/>
                    </a:lnTo>
                    <a:lnTo>
                      <a:pt x="530" y="485"/>
                    </a:lnTo>
                    <a:lnTo>
                      <a:pt x="530" y="482"/>
                    </a:lnTo>
                    <a:lnTo>
                      <a:pt x="534" y="482"/>
                    </a:lnTo>
                    <a:lnTo>
                      <a:pt x="538" y="482"/>
                    </a:lnTo>
                    <a:lnTo>
                      <a:pt x="538" y="485"/>
                    </a:lnTo>
                    <a:lnTo>
                      <a:pt x="538" y="489"/>
                    </a:lnTo>
                    <a:lnTo>
                      <a:pt x="538" y="493"/>
                    </a:lnTo>
                    <a:close/>
                    <a:moveTo>
                      <a:pt x="609" y="579"/>
                    </a:moveTo>
                    <a:lnTo>
                      <a:pt x="605" y="576"/>
                    </a:lnTo>
                    <a:lnTo>
                      <a:pt x="605" y="572"/>
                    </a:lnTo>
                    <a:lnTo>
                      <a:pt x="609" y="572"/>
                    </a:lnTo>
                    <a:lnTo>
                      <a:pt x="609" y="568"/>
                    </a:lnTo>
                    <a:lnTo>
                      <a:pt x="613" y="568"/>
                    </a:lnTo>
                    <a:lnTo>
                      <a:pt x="613" y="572"/>
                    </a:lnTo>
                    <a:lnTo>
                      <a:pt x="613" y="576"/>
                    </a:lnTo>
                    <a:lnTo>
                      <a:pt x="609" y="576"/>
                    </a:lnTo>
                    <a:lnTo>
                      <a:pt x="609" y="572"/>
                    </a:lnTo>
                    <a:lnTo>
                      <a:pt x="609" y="576"/>
                    </a:lnTo>
                    <a:lnTo>
                      <a:pt x="609" y="579"/>
                    </a:lnTo>
                    <a:close/>
                    <a:moveTo>
                      <a:pt x="590" y="579"/>
                    </a:moveTo>
                    <a:lnTo>
                      <a:pt x="586" y="579"/>
                    </a:lnTo>
                    <a:lnTo>
                      <a:pt x="583" y="576"/>
                    </a:lnTo>
                    <a:lnTo>
                      <a:pt x="586" y="576"/>
                    </a:lnTo>
                    <a:lnTo>
                      <a:pt x="586" y="572"/>
                    </a:lnTo>
                    <a:lnTo>
                      <a:pt x="590" y="572"/>
                    </a:lnTo>
                    <a:lnTo>
                      <a:pt x="594" y="576"/>
                    </a:lnTo>
                    <a:lnTo>
                      <a:pt x="590" y="576"/>
                    </a:lnTo>
                    <a:lnTo>
                      <a:pt x="594" y="576"/>
                    </a:lnTo>
                    <a:lnTo>
                      <a:pt x="590" y="576"/>
                    </a:lnTo>
                    <a:lnTo>
                      <a:pt x="590" y="579"/>
                    </a:lnTo>
                    <a:lnTo>
                      <a:pt x="590" y="576"/>
                    </a:lnTo>
                    <a:lnTo>
                      <a:pt x="586" y="576"/>
                    </a:lnTo>
                    <a:lnTo>
                      <a:pt x="590" y="576"/>
                    </a:lnTo>
                    <a:lnTo>
                      <a:pt x="590" y="579"/>
                    </a:lnTo>
                    <a:close/>
                    <a:moveTo>
                      <a:pt x="545" y="493"/>
                    </a:moveTo>
                    <a:lnTo>
                      <a:pt x="545" y="489"/>
                    </a:lnTo>
                    <a:lnTo>
                      <a:pt x="541" y="489"/>
                    </a:lnTo>
                    <a:lnTo>
                      <a:pt x="541" y="485"/>
                    </a:lnTo>
                    <a:lnTo>
                      <a:pt x="541" y="489"/>
                    </a:lnTo>
                    <a:lnTo>
                      <a:pt x="545" y="489"/>
                    </a:lnTo>
                    <a:lnTo>
                      <a:pt x="545" y="485"/>
                    </a:lnTo>
                    <a:lnTo>
                      <a:pt x="541" y="485"/>
                    </a:lnTo>
                    <a:lnTo>
                      <a:pt x="545" y="482"/>
                    </a:lnTo>
                    <a:lnTo>
                      <a:pt x="545" y="485"/>
                    </a:lnTo>
                    <a:lnTo>
                      <a:pt x="545" y="489"/>
                    </a:lnTo>
                    <a:lnTo>
                      <a:pt x="549" y="489"/>
                    </a:lnTo>
                    <a:lnTo>
                      <a:pt x="549" y="493"/>
                    </a:lnTo>
                    <a:lnTo>
                      <a:pt x="545" y="493"/>
                    </a:lnTo>
                    <a:close/>
                    <a:moveTo>
                      <a:pt x="538" y="519"/>
                    </a:moveTo>
                    <a:lnTo>
                      <a:pt x="534" y="519"/>
                    </a:lnTo>
                    <a:lnTo>
                      <a:pt x="538" y="519"/>
                    </a:lnTo>
                    <a:lnTo>
                      <a:pt x="538" y="516"/>
                    </a:lnTo>
                    <a:lnTo>
                      <a:pt x="534" y="516"/>
                    </a:lnTo>
                    <a:lnTo>
                      <a:pt x="534" y="519"/>
                    </a:lnTo>
                    <a:lnTo>
                      <a:pt x="534" y="516"/>
                    </a:lnTo>
                    <a:lnTo>
                      <a:pt x="538" y="516"/>
                    </a:lnTo>
                    <a:lnTo>
                      <a:pt x="534" y="516"/>
                    </a:lnTo>
                    <a:lnTo>
                      <a:pt x="538" y="516"/>
                    </a:lnTo>
                    <a:lnTo>
                      <a:pt x="534" y="516"/>
                    </a:lnTo>
                    <a:lnTo>
                      <a:pt x="534" y="512"/>
                    </a:lnTo>
                    <a:lnTo>
                      <a:pt x="538" y="512"/>
                    </a:lnTo>
                    <a:lnTo>
                      <a:pt x="541" y="516"/>
                    </a:lnTo>
                    <a:lnTo>
                      <a:pt x="538" y="516"/>
                    </a:lnTo>
                    <a:lnTo>
                      <a:pt x="541" y="516"/>
                    </a:lnTo>
                    <a:lnTo>
                      <a:pt x="545" y="516"/>
                    </a:lnTo>
                    <a:lnTo>
                      <a:pt x="541" y="516"/>
                    </a:lnTo>
                    <a:lnTo>
                      <a:pt x="538" y="516"/>
                    </a:lnTo>
                    <a:lnTo>
                      <a:pt x="538" y="519"/>
                    </a:lnTo>
                    <a:close/>
                    <a:moveTo>
                      <a:pt x="545" y="531"/>
                    </a:moveTo>
                    <a:lnTo>
                      <a:pt x="541" y="531"/>
                    </a:lnTo>
                    <a:lnTo>
                      <a:pt x="541" y="527"/>
                    </a:lnTo>
                    <a:lnTo>
                      <a:pt x="545" y="527"/>
                    </a:lnTo>
                    <a:lnTo>
                      <a:pt x="545" y="523"/>
                    </a:lnTo>
                    <a:lnTo>
                      <a:pt x="549" y="523"/>
                    </a:lnTo>
                    <a:lnTo>
                      <a:pt x="549" y="527"/>
                    </a:lnTo>
                    <a:lnTo>
                      <a:pt x="549" y="531"/>
                    </a:lnTo>
                    <a:lnTo>
                      <a:pt x="549" y="527"/>
                    </a:lnTo>
                    <a:lnTo>
                      <a:pt x="545" y="527"/>
                    </a:lnTo>
                    <a:lnTo>
                      <a:pt x="545" y="531"/>
                    </a:lnTo>
                    <a:close/>
                    <a:moveTo>
                      <a:pt x="560" y="437"/>
                    </a:moveTo>
                    <a:lnTo>
                      <a:pt x="556" y="437"/>
                    </a:lnTo>
                    <a:lnTo>
                      <a:pt x="553" y="437"/>
                    </a:lnTo>
                    <a:lnTo>
                      <a:pt x="553" y="433"/>
                    </a:lnTo>
                    <a:lnTo>
                      <a:pt x="556" y="433"/>
                    </a:lnTo>
                    <a:lnTo>
                      <a:pt x="560" y="433"/>
                    </a:lnTo>
                    <a:lnTo>
                      <a:pt x="560" y="437"/>
                    </a:lnTo>
                    <a:close/>
                    <a:moveTo>
                      <a:pt x="541" y="489"/>
                    </a:moveTo>
                    <a:lnTo>
                      <a:pt x="538" y="489"/>
                    </a:lnTo>
                    <a:lnTo>
                      <a:pt x="538" y="485"/>
                    </a:lnTo>
                    <a:lnTo>
                      <a:pt x="538" y="482"/>
                    </a:lnTo>
                    <a:lnTo>
                      <a:pt x="541" y="482"/>
                    </a:lnTo>
                    <a:lnTo>
                      <a:pt x="545" y="485"/>
                    </a:lnTo>
                    <a:lnTo>
                      <a:pt x="541" y="485"/>
                    </a:lnTo>
                    <a:lnTo>
                      <a:pt x="541" y="489"/>
                    </a:lnTo>
                    <a:close/>
                    <a:moveTo>
                      <a:pt x="609" y="594"/>
                    </a:moveTo>
                    <a:lnTo>
                      <a:pt x="609" y="591"/>
                    </a:lnTo>
                    <a:lnTo>
                      <a:pt x="609" y="594"/>
                    </a:lnTo>
                    <a:lnTo>
                      <a:pt x="605" y="591"/>
                    </a:lnTo>
                    <a:lnTo>
                      <a:pt x="601" y="591"/>
                    </a:lnTo>
                    <a:lnTo>
                      <a:pt x="605" y="591"/>
                    </a:lnTo>
                    <a:lnTo>
                      <a:pt x="609" y="591"/>
                    </a:lnTo>
                    <a:lnTo>
                      <a:pt x="613" y="591"/>
                    </a:lnTo>
                    <a:lnTo>
                      <a:pt x="609" y="591"/>
                    </a:lnTo>
                    <a:lnTo>
                      <a:pt x="613" y="591"/>
                    </a:lnTo>
                    <a:lnTo>
                      <a:pt x="613" y="594"/>
                    </a:lnTo>
                    <a:lnTo>
                      <a:pt x="613" y="591"/>
                    </a:lnTo>
                    <a:lnTo>
                      <a:pt x="613" y="594"/>
                    </a:lnTo>
                    <a:lnTo>
                      <a:pt x="609" y="594"/>
                    </a:lnTo>
                    <a:close/>
                    <a:moveTo>
                      <a:pt x="553" y="527"/>
                    </a:moveTo>
                    <a:lnTo>
                      <a:pt x="553" y="523"/>
                    </a:lnTo>
                    <a:lnTo>
                      <a:pt x="549" y="523"/>
                    </a:lnTo>
                    <a:lnTo>
                      <a:pt x="545" y="523"/>
                    </a:lnTo>
                    <a:lnTo>
                      <a:pt x="549" y="519"/>
                    </a:lnTo>
                    <a:lnTo>
                      <a:pt x="545" y="519"/>
                    </a:lnTo>
                    <a:lnTo>
                      <a:pt x="549" y="519"/>
                    </a:lnTo>
                    <a:lnTo>
                      <a:pt x="553" y="523"/>
                    </a:lnTo>
                    <a:lnTo>
                      <a:pt x="553" y="527"/>
                    </a:lnTo>
                    <a:close/>
                    <a:moveTo>
                      <a:pt x="620" y="591"/>
                    </a:moveTo>
                    <a:lnTo>
                      <a:pt x="624" y="587"/>
                    </a:lnTo>
                    <a:lnTo>
                      <a:pt x="628" y="591"/>
                    </a:lnTo>
                    <a:lnTo>
                      <a:pt x="631" y="591"/>
                    </a:lnTo>
                    <a:lnTo>
                      <a:pt x="628" y="591"/>
                    </a:lnTo>
                    <a:lnTo>
                      <a:pt x="624" y="591"/>
                    </a:lnTo>
                    <a:lnTo>
                      <a:pt x="620" y="591"/>
                    </a:lnTo>
                    <a:close/>
                    <a:moveTo>
                      <a:pt x="553" y="482"/>
                    </a:moveTo>
                    <a:lnTo>
                      <a:pt x="549" y="482"/>
                    </a:lnTo>
                    <a:lnTo>
                      <a:pt x="549" y="478"/>
                    </a:lnTo>
                    <a:lnTo>
                      <a:pt x="553" y="478"/>
                    </a:lnTo>
                    <a:lnTo>
                      <a:pt x="556" y="478"/>
                    </a:lnTo>
                    <a:lnTo>
                      <a:pt x="560" y="478"/>
                    </a:lnTo>
                    <a:lnTo>
                      <a:pt x="560" y="482"/>
                    </a:lnTo>
                    <a:lnTo>
                      <a:pt x="556" y="482"/>
                    </a:lnTo>
                    <a:lnTo>
                      <a:pt x="553" y="482"/>
                    </a:lnTo>
                    <a:close/>
                    <a:moveTo>
                      <a:pt x="553" y="429"/>
                    </a:moveTo>
                    <a:lnTo>
                      <a:pt x="549" y="429"/>
                    </a:lnTo>
                    <a:lnTo>
                      <a:pt x="553" y="429"/>
                    </a:lnTo>
                    <a:lnTo>
                      <a:pt x="556" y="429"/>
                    </a:lnTo>
                    <a:lnTo>
                      <a:pt x="553" y="429"/>
                    </a:lnTo>
                    <a:close/>
                    <a:moveTo>
                      <a:pt x="541" y="452"/>
                    </a:moveTo>
                    <a:lnTo>
                      <a:pt x="538" y="452"/>
                    </a:lnTo>
                    <a:lnTo>
                      <a:pt x="538" y="448"/>
                    </a:lnTo>
                    <a:lnTo>
                      <a:pt x="541" y="448"/>
                    </a:lnTo>
                    <a:lnTo>
                      <a:pt x="538" y="448"/>
                    </a:lnTo>
                    <a:lnTo>
                      <a:pt x="541" y="448"/>
                    </a:lnTo>
                    <a:lnTo>
                      <a:pt x="545" y="448"/>
                    </a:lnTo>
                    <a:lnTo>
                      <a:pt x="541" y="452"/>
                    </a:lnTo>
                    <a:close/>
                    <a:moveTo>
                      <a:pt x="556" y="557"/>
                    </a:moveTo>
                    <a:lnTo>
                      <a:pt x="556" y="553"/>
                    </a:lnTo>
                    <a:lnTo>
                      <a:pt x="560" y="549"/>
                    </a:lnTo>
                    <a:lnTo>
                      <a:pt x="560" y="553"/>
                    </a:lnTo>
                    <a:lnTo>
                      <a:pt x="556" y="553"/>
                    </a:lnTo>
                    <a:lnTo>
                      <a:pt x="556" y="557"/>
                    </a:lnTo>
                    <a:close/>
                    <a:moveTo>
                      <a:pt x="530" y="493"/>
                    </a:moveTo>
                    <a:lnTo>
                      <a:pt x="534" y="493"/>
                    </a:lnTo>
                    <a:lnTo>
                      <a:pt x="534" y="489"/>
                    </a:lnTo>
                    <a:lnTo>
                      <a:pt x="530" y="489"/>
                    </a:lnTo>
                    <a:lnTo>
                      <a:pt x="534" y="489"/>
                    </a:lnTo>
                    <a:lnTo>
                      <a:pt x="534" y="493"/>
                    </a:lnTo>
                    <a:lnTo>
                      <a:pt x="530" y="493"/>
                    </a:lnTo>
                    <a:close/>
                    <a:moveTo>
                      <a:pt x="541" y="534"/>
                    </a:moveTo>
                    <a:lnTo>
                      <a:pt x="545" y="534"/>
                    </a:lnTo>
                    <a:lnTo>
                      <a:pt x="541" y="534"/>
                    </a:lnTo>
                    <a:lnTo>
                      <a:pt x="545" y="531"/>
                    </a:lnTo>
                    <a:lnTo>
                      <a:pt x="549" y="531"/>
                    </a:lnTo>
                    <a:lnTo>
                      <a:pt x="549" y="534"/>
                    </a:lnTo>
                    <a:lnTo>
                      <a:pt x="545" y="534"/>
                    </a:lnTo>
                    <a:lnTo>
                      <a:pt x="541" y="534"/>
                    </a:lnTo>
                    <a:close/>
                    <a:moveTo>
                      <a:pt x="538" y="512"/>
                    </a:moveTo>
                    <a:lnTo>
                      <a:pt x="538" y="508"/>
                    </a:lnTo>
                    <a:lnTo>
                      <a:pt x="538" y="512"/>
                    </a:lnTo>
                    <a:lnTo>
                      <a:pt x="534" y="512"/>
                    </a:lnTo>
                    <a:lnTo>
                      <a:pt x="534" y="508"/>
                    </a:lnTo>
                    <a:lnTo>
                      <a:pt x="530" y="508"/>
                    </a:lnTo>
                    <a:lnTo>
                      <a:pt x="534" y="504"/>
                    </a:lnTo>
                    <a:lnTo>
                      <a:pt x="534" y="508"/>
                    </a:lnTo>
                    <a:lnTo>
                      <a:pt x="538" y="508"/>
                    </a:lnTo>
                    <a:lnTo>
                      <a:pt x="538" y="512"/>
                    </a:lnTo>
                    <a:close/>
                    <a:moveTo>
                      <a:pt x="534" y="523"/>
                    </a:moveTo>
                    <a:lnTo>
                      <a:pt x="534" y="519"/>
                    </a:lnTo>
                    <a:lnTo>
                      <a:pt x="538" y="519"/>
                    </a:lnTo>
                    <a:lnTo>
                      <a:pt x="538" y="523"/>
                    </a:lnTo>
                    <a:lnTo>
                      <a:pt x="534" y="523"/>
                    </a:lnTo>
                    <a:close/>
                    <a:moveTo>
                      <a:pt x="549" y="444"/>
                    </a:moveTo>
                    <a:lnTo>
                      <a:pt x="549" y="440"/>
                    </a:lnTo>
                    <a:lnTo>
                      <a:pt x="553" y="440"/>
                    </a:lnTo>
                    <a:lnTo>
                      <a:pt x="553" y="444"/>
                    </a:lnTo>
                    <a:lnTo>
                      <a:pt x="549" y="444"/>
                    </a:lnTo>
                    <a:close/>
                    <a:moveTo>
                      <a:pt x="538" y="497"/>
                    </a:moveTo>
                    <a:lnTo>
                      <a:pt x="534" y="497"/>
                    </a:lnTo>
                    <a:lnTo>
                      <a:pt x="530" y="497"/>
                    </a:lnTo>
                    <a:lnTo>
                      <a:pt x="530" y="493"/>
                    </a:lnTo>
                    <a:lnTo>
                      <a:pt x="534" y="493"/>
                    </a:lnTo>
                    <a:lnTo>
                      <a:pt x="538" y="497"/>
                    </a:lnTo>
                    <a:close/>
                    <a:moveTo>
                      <a:pt x="541" y="546"/>
                    </a:moveTo>
                    <a:lnTo>
                      <a:pt x="538" y="542"/>
                    </a:lnTo>
                    <a:lnTo>
                      <a:pt x="541" y="542"/>
                    </a:lnTo>
                    <a:lnTo>
                      <a:pt x="541" y="538"/>
                    </a:lnTo>
                    <a:lnTo>
                      <a:pt x="545" y="538"/>
                    </a:lnTo>
                    <a:lnTo>
                      <a:pt x="545" y="542"/>
                    </a:lnTo>
                    <a:lnTo>
                      <a:pt x="541" y="542"/>
                    </a:lnTo>
                    <a:lnTo>
                      <a:pt x="541" y="546"/>
                    </a:lnTo>
                    <a:close/>
                    <a:moveTo>
                      <a:pt x="541" y="482"/>
                    </a:moveTo>
                    <a:lnTo>
                      <a:pt x="538" y="482"/>
                    </a:lnTo>
                    <a:lnTo>
                      <a:pt x="538" y="478"/>
                    </a:lnTo>
                    <a:lnTo>
                      <a:pt x="541" y="478"/>
                    </a:lnTo>
                    <a:lnTo>
                      <a:pt x="541" y="482"/>
                    </a:lnTo>
                    <a:close/>
                    <a:moveTo>
                      <a:pt x="541" y="500"/>
                    </a:moveTo>
                    <a:lnTo>
                      <a:pt x="538" y="500"/>
                    </a:lnTo>
                    <a:lnTo>
                      <a:pt x="538" y="497"/>
                    </a:lnTo>
                    <a:lnTo>
                      <a:pt x="541" y="497"/>
                    </a:lnTo>
                    <a:lnTo>
                      <a:pt x="541" y="500"/>
                    </a:lnTo>
                    <a:close/>
                    <a:moveTo>
                      <a:pt x="534" y="538"/>
                    </a:moveTo>
                    <a:lnTo>
                      <a:pt x="538" y="534"/>
                    </a:lnTo>
                    <a:lnTo>
                      <a:pt x="538" y="531"/>
                    </a:lnTo>
                    <a:lnTo>
                      <a:pt x="541" y="534"/>
                    </a:lnTo>
                    <a:lnTo>
                      <a:pt x="538" y="534"/>
                    </a:lnTo>
                    <a:lnTo>
                      <a:pt x="538" y="538"/>
                    </a:lnTo>
                    <a:lnTo>
                      <a:pt x="534" y="538"/>
                    </a:lnTo>
                    <a:close/>
                    <a:moveTo>
                      <a:pt x="560" y="444"/>
                    </a:moveTo>
                    <a:lnTo>
                      <a:pt x="560" y="440"/>
                    </a:lnTo>
                    <a:lnTo>
                      <a:pt x="564" y="440"/>
                    </a:lnTo>
                    <a:lnTo>
                      <a:pt x="560" y="444"/>
                    </a:lnTo>
                    <a:close/>
                    <a:moveTo>
                      <a:pt x="553" y="549"/>
                    </a:moveTo>
                    <a:lnTo>
                      <a:pt x="553" y="546"/>
                    </a:lnTo>
                    <a:lnTo>
                      <a:pt x="553" y="549"/>
                    </a:lnTo>
                    <a:lnTo>
                      <a:pt x="553" y="546"/>
                    </a:lnTo>
                    <a:lnTo>
                      <a:pt x="549" y="546"/>
                    </a:lnTo>
                    <a:lnTo>
                      <a:pt x="553" y="546"/>
                    </a:lnTo>
                    <a:lnTo>
                      <a:pt x="556" y="549"/>
                    </a:lnTo>
                    <a:lnTo>
                      <a:pt x="553" y="549"/>
                    </a:lnTo>
                    <a:close/>
                    <a:moveTo>
                      <a:pt x="534" y="500"/>
                    </a:moveTo>
                    <a:lnTo>
                      <a:pt x="530" y="500"/>
                    </a:lnTo>
                    <a:lnTo>
                      <a:pt x="530" y="497"/>
                    </a:lnTo>
                    <a:lnTo>
                      <a:pt x="534" y="497"/>
                    </a:lnTo>
                    <a:lnTo>
                      <a:pt x="534" y="500"/>
                    </a:lnTo>
                    <a:close/>
                    <a:moveTo>
                      <a:pt x="545" y="527"/>
                    </a:moveTo>
                    <a:lnTo>
                      <a:pt x="541" y="527"/>
                    </a:lnTo>
                    <a:lnTo>
                      <a:pt x="541" y="523"/>
                    </a:lnTo>
                    <a:lnTo>
                      <a:pt x="545" y="523"/>
                    </a:lnTo>
                    <a:lnTo>
                      <a:pt x="545" y="527"/>
                    </a:lnTo>
                    <a:close/>
                    <a:moveTo>
                      <a:pt x="553" y="433"/>
                    </a:moveTo>
                    <a:lnTo>
                      <a:pt x="549" y="433"/>
                    </a:lnTo>
                    <a:lnTo>
                      <a:pt x="553" y="433"/>
                    </a:lnTo>
                    <a:lnTo>
                      <a:pt x="556" y="433"/>
                    </a:lnTo>
                    <a:lnTo>
                      <a:pt x="553" y="433"/>
                    </a:lnTo>
                    <a:close/>
                    <a:moveTo>
                      <a:pt x="553" y="542"/>
                    </a:moveTo>
                    <a:lnTo>
                      <a:pt x="549" y="542"/>
                    </a:lnTo>
                    <a:lnTo>
                      <a:pt x="549" y="538"/>
                    </a:lnTo>
                    <a:lnTo>
                      <a:pt x="553" y="542"/>
                    </a:lnTo>
                    <a:close/>
                    <a:moveTo>
                      <a:pt x="560" y="546"/>
                    </a:moveTo>
                    <a:lnTo>
                      <a:pt x="556" y="546"/>
                    </a:lnTo>
                    <a:lnTo>
                      <a:pt x="553" y="546"/>
                    </a:lnTo>
                    <a:lnTo>
                      <a:pt x="553" y="542"/>
                    </a:lnTo>
                    <a:lnTo>
                      <a:pt x="556" y="542"/>
                    </a:lnTo>
                    <a:lnTo>
                      <a:pt x="556" y="546"/>
                    </a:lnTo>
                    <a:lnTo>
                      <a:pt x="560" y="546"/>
                    </a:lnTo>
                    <a:close/>
                    <a:moveTo>
                      <a:pt x="601" y="591"/>
                    </a:moveTo>
                    <a:lnTo>
                      <a:pt x="598" y="591"/>
                    </a:lnTo>
                    <a:lnTo>
                      <a:pt x="598" y="587"/>
                    </a:lnTo>
                    <a:lnTo>
                      <a:pt x="601" y="587"/>
                    </a:lnTo>
                    <a:lnTo>
                      <a:pt x="601" y="591"/>
                    </a:lnTo>
                    <a:lnTo>
                      <a:pt x="601" y="587"/>
                    </a:lnTo>
                    <a:lnTo>
                      <a:pt x="605" y="591"/>
                    </a:lnTo>
                    <a:lnTo>
                      <a:pt x="601" y="591"/>
                    </a:lnTo>
                    <a:close/>
                    <a:moveTo>
                      <a:pt x="556" y="542"/>
                    </a:moveTo>
                    <a:lnTo>
                      <a:pt x="553" y="538"/>
                    </a:lnTo>
                    <a:lnTo>
                      <a:pt x="556" y="538"/>
                    </a:lnTo>
                    <a:lnTo>
                      <a:pt x="556" y="542"/>
                    </a:lnTo>
                    <a:close/>
                    <a:moveTo>
                      <a:pt x="541" y="546"/>
                    </a:moveTo>
                    <a:lnTo>
                      <a:pt x="545" y="542"/>
                    </a:lnTo>
                    <a:lnTo>
                      <a:pt x="545" y="546"/>
                    </a:lnTo>
                    <a:lnTo>
                      <a:pt x="541" y="546"/>
                    </a:lnTo>
                    <a:close/>
                    <a:moveTo>
                      <a:pt x="560" y="429"/>
                    </a:moveTo>
                    <a:lnTo>
                      <a:pt x="560" y="425"/>
                    </a:lnTo>
                    <a:lnTo>
                      <a:pt x="560" y="429"/>
                    </a:lnTo>
                    <a:lnTo>
                      <a:pt x="564" y="429"/>
                    </a:lnTo>
                    <a:lnTo>
                      <a:pt x="560" y="429"/>
                    </a:lnTo>
                    <a:close/>
                    <a:moveTo>
                      <a:pt x="556" y="418"/>
                    </a:moveTo>
                    <a:lnTo>
                      <a:pt x="553" y="418"/>
                    </a:lnTo>
                    <a:lnTo>
                      <a:pt x="553" y="414"/>
                    </a:lnTo>
                    <a:lnTo>
                      <a:pt x="556" y="414"/>
                    </a:lnTo>
                    <a:lnTo>
                      <a:pt x="560" y="414"/>
                    </a:lnTo>
                    <a:lnTo>
                      <a:pt x="560" y="418"/>
                    </a:lnTo>
                    <a:lnTo>
                      <a:pt x="556" y="418"/>
                    </a:lnTo>
                    <a:lnTo>
                      <a:pt x="556" y="414"/>
                    </a:lnTo>
                    <a:lnTo>
                      <a:pt x="556" y="418"/>
                    </a:lnTo>
                    <a:close/>
                    <a:moveTo>
                      <a:pt x="579" y="579"/>
                    </a:moveTo>
                    <a:lnTo>
                      <a:pt x="583" y="576"/>
                    </a:lnTo>
                    <a:lnTo>
                      <a:pt x="583" y="579"/>
                    </a:lnTo>
                    <a:lnTo>
                      <a:pt x="579" y="579"/>
                    </a:lnTo>
                    <a:close/>
                    <a:moveTo>
                      <a:pt x="556" y="440"/>
                    </a:moveTo>
                    <a:lnTo>
                      <a:pt x="553" y="440"/>
                    </a:lnTo>
                    <a:lnTo>
                      <a:pt x="553" y="437"/>
                    </a:lnTo>
                    <a:lnTo>
                      <a:pt x="556" y="437"/>
                    </a:lnTo>
                    <a:lnTo>
                      <a:pt x="560" y="437"/>
                    </a:lnTo>
                    <a:lnTo>
                      <a:pt x="560" y="440"/>
                    </a:lnTo>
                    <a:lnTo>
                      <a:pt x="556" y="440"/>
                    </a:lnTo>
                    <a:close/>
                    <a:moveTo>
                      <a:pt x="662" y="602"/>
                    </a:moveTo>
                    <a:lnTo>
                      <a:pt x="658" y="602"/>
                    </a:lnTo>
                    <a:lnTo>
                      <a:pt x="662" y="598"/>
                    </a:lnTo>
                    <a:lnTo>
                      <a:pt x="662" y="602"/>
                    </a:lnTo>
                    <a:close/>
                    <a:moveTo>
                      <a:pt x="560" y="549"/>
                    </a:moveTo>
                    <a:lnTo>
                      <a:pt x="556" y="549"/>
                    </a:lnTo>
                    <a:lnTo>
                      <a:pt x="556" y="546"/>
                    </a:lnTo>
                    <a:lnTo>
                      <a:pt x="553" y="546"/>
                    </a:lnTo>
                    <a:lnTo>
                      <a:pt x="556" y="546"/>
                    </a:lnTo>
                    <a:lnTo>
                      <a:pt x="560" y="549"/>
                    </a:lnTo>
                    <a:close/>
                    <a:moveTo>
                      <a:pt x="564" y="568"/>
                    </a:moveTo>
                    <a:lnTo>
                      <a:pt x="560" y="568"/>
                    </a:lnTo>
                    <a:lnTo>
                      <a:pt x="560" y="564"/>
                    </a:lnTo>
                    <a:lnTo>
                      <a:pt x="560" y="568"/>
                    </a:lnTo>
                    <a:lnTo>
                      <a:pt x="564" y="568"/>
                    </a:lnTo>
                    <a:lnTo>
                      <a:pt x="564" y="564"/>
                    </a:lnTo>
                    <a:lnTo>
                      <a:pt x="564" y="568"/>
                    </a:lnTo>
                    <a:close/>
                    <a:moveTo>
                      <a:pt x="560" y="452"/>
                    </a:moveTo>
                    <a:lnTo>
                      <a:pt x="556" y="452"/>
                    </a:lnTo>
                    <a:lnTo>
                      <a:pt x="556" y="448"/>
                    </a:lnTo>
                    <a:lnTo>
                      <a:pt x="560" y="448"/>
                    </a:lnTo>
                    <a:lnTo>
                      <a:pt x="560" y="452"/>
                    </a:lnTo>
                    <a:close/>
                    <a:moveTo>
                      <a:pt x="549" y="485"/>
                    </a:moveTo>
                    <a:lnTo>
                      <a:pt x="545" y="485"/>
                    </a:lnTo>
                    <a:lnTo>
                      <a:pt x="545" y="482"/>
                    </a:lnTo>
                    <a:lnTo>
                      <a:pt x="549" y="482"/>
                    </a:lnTo>
                    <a:lnTo>
                      <a:pt x="549" y="485"/>
                    </a:lnTo>
                    <a:close/>
                    <a:moveTo>
                      <a:pt x="549" y="425"/>
                    </a:moveTo>
                    <a:lnTo>
                      <a:pt x="553" y="425"/>
                    </a:lnTo>
                    <a:lnTo>
                      <a:pt x="549" y="425"/>
                    </a:lnTo>
                    <a:close/>
                    <a:moveTo>
                      <a:pt x="556" y="444"/>
                    </a:moveTo>
                    <a:lnTo>
                      <a:pt x="553" y="444"/>
                    </a:lnTo>
                    <a:lnTo>
                      <a:pt x="556" y="440"/>
                    </a:lnTo>
                    <a:lnTo>
                      <a:pt x="556" y="444"/>
                    </a:lnTo>
                    <a:close/>
                    <a:moveTo>
                      <a:pt x="538" y="497"/>
                    </a:moveTo>
                    <a:lnTo>
                      <a:pt x="534" y="493"/>
                    </a:lnTo>
                    <a:lnTo>
                      <a:pt x="538" y="493"/>
                    </a:lnTo>
                    <a:lnTo>
                      <a:pt x="538" y="497"/>
                    </a:lnTo>
                    <a:close/>
                    <a:moveTo>
                      <a:pt x="530" y="493"/>
                    </a:moveTo>
                    <a:lnTo>
                      <a:pt x="534" y="493"/>
                    </a:lnTo>
                    <a:lnTo>
                      <a:pt x="534" y="489"/>
                    </a:lnTo>
                    <a:lnTo>
                      <a:pt x="534" y="493"/>
                    </a:lnTo>
                    <a:lnTo>
                      <a:pt x="530" y="493"/>
                    </a:lnTo>
                    <a:close/>
                    <a:moveTo>
                      <a:pt x="553" y="444"/>
                    </a:moveTo>
                    <a:lnTo>
                      <a:pt x="553" y="440"/>
                    </a:lnTo>
                    <a:lnTo>
                      <a:pt x="556" y="440"/>
                    </a:lnTo>
                    <a:lnTo>
                      <a:pt x="560" y="440"/>
                    </a:lnTo>
                    <a:lnTo>
                      <a:pt x="556" y="440"/>
                    </a:lnTo>
                    <a:lnTo>
                      <a:pt x="556" y="444"/>
                    </a:lnTo>
                    <a:lnTo>
                      <a:pt x="556" y="440"/>
                    </a:lnTo>
                    <a:lnTo>
                      <a:pt x="553" y="440"/>
                    </a:lnTo>
                    <a:lnTo>
                      <a:pt x="553" y="444"/>
                    </a:lnTo>
                    <a:close/>
                    <a:moveTo>
                      <a:pt x="553" y="467"/>
                    </a:moveTo>
                    <a:lnTo>
                      <a:pt x="556" y="467"/>
                    </a:lnTo>
                    <a:lnTo>
                      <a:pt x="553" y="467"/>
                    </a:lnTo>
                    <a:close/>
                    <a:moveTo>
                      <a:pt x="549" y="531"/>
                    </a:moveTo>
                    <a:lnTo>
                      <a:pt x="545" y="531"/>
                    </a:lnTo>
                    <a:lnTo>
                      <a:pt x="549" y="527"/>
                    </a:lnTo>
                    <a:lnTo>
                      <a:pt x="549" y="531"/>
                    </a:lnTo>
                    <a:close/>
                    <a:moveTo>
                      <a:pt x="553" y="531"/>
                    </a:moveTo>
                    <a:lnTo>
                      <a:pt x="549" y="527"/>
                    </a:lnTo>
                    <a:lnTo>
                      <a:pt x="553" y="527"/>
                    </a:lnTo>
                    <a:lnTo>
                      <a:pt x="553" y="531"/>
                    </a:lnTo>
                    <a:close/>
                    <a:moveTo>
                      <a:pt x="560" y="433"/>
                    </a:moveTo>
                    <a:lnTo>
                      <a:pt x="556" y="433"/>
                    </a:lnTo>
                    <a:lnTo>
                      <a:pt x="556" y="429"/>
                    </a:lnTo>
                    <a:lnTo>
                      <a:pt x="560" y="429"/>
                    </a:lnTo>
                    <a:lnTo>
                      <a:pt x="560" y="433"/>
                    </a:lnTo>
                    <a:close/>
                    <a:moveTo>
                      <a:pt x="545" y="444"/>
                    </a:moveTo>
                    <a:lnTo>
                      <a:pt x="549" y="444"/>
                    </a:lnTo>
                    <a:lnTo>
                      <a:pt x="545" y="444"/>
                    </a:lnTo>
                    <a:close/>
                    <a:moveTo>
                      <a:pt x="553" y="489"/>
                    </a:moveTo>
                    <a:lnTo>
                      <a:pt x="549" y="485"/>
                    </a:lnTo>
                    <a:lnTo>
                      <a:pt x="553" y="485"/>
                    </a:lnTo>
                    <a:lnTo>
                      <a:pt x="553" y="489"/>
                    </a:lnTo>
                    <a:close/>
                    <a:moveTo>
                      <a:pt x="556" y="448"/>
                    </a:moveTo>
                    <a:lnTo>
                      <a:pt x="560" y="448"/>
                    </a:lnTo>
                    <a:lnTo>
                      <a:pt x="556" y="448"/>
                    </a:lnTo>
                    <a:close/>
                    <a:moveTo>
                      <a:pt x="613" y="579"/>
                    </a:moveTo>
                    <a:lnTo>
                      <a:pt x="609" y="579"/>
                    </a:lnTo>
                    <a:lnTo>
                      <a:pt x="609" y="576"/>
                    </a:lnTo>
                    <a:lnTo>
                      <a:pt x="613" y="576"/>
                    </a:lnTo>
                    <a:lnTo>
                      <a:pt x="613" y="579"/>
                    </a:lnTo>
                    <a:lnTo>
                      <a:pt x="616" y="579"/>
                    </a:lnTo>
                    <a:lnTo>
                      <a:pt x="613" y="579"/>
                    </a:lnTo>
                    <a:close/>
                    <a:moveTo>
                      <a:pt x="571" y="546"/>
                    </a:moveTo>
                    <a:lnTo>
                      <a:pt x="571" y="542"/>
                    </a:lnTo>
                    <a:lnTo>
                      <a:pt x="575" y="542"/>
                    </a:lnTo>
                    <a:lnTo>
                      <a:pt x="571" y="542"/>
                    </a:lnTo>
                    <a:lnTo>
                      <a:pt x="571" y="546"/>
                    </a:lnTo>
                    <a:close/>
                    <a:moveTo>
                      <a:pt x="538" y="478"/>
                    </a:moveTo>
                    <a:lnTo>
                      <a:pt x="534" y="478"/>
                    </a:lnTo>
                    <a:lnTo>
                      <a:pt x="538" y="478"/>
                    </a:lnTo>
                    <a:lnTo>
                      <a:pt x="538" y="474"/>
                    </a:lnTo>
                    <a:lnTo>
                      <a:pt x="538" y="478"/>
                    </a:lnTo>
                    <a:close/>
                    <a:moveTo>
                      <a:pt x="568" y="576"/>
                    </a:moveTo>
                    <a:lnTo>
                      <a:pt x="564" y="576"/>
                    </a:lnTo>
                    <a:lnTo>
                      <a:pt x="568" y="576"/>
                    </a:lnTo>
                    <a:close/>
                    <a:moveTo>
                      <a:pt x="538" y="493"/>
                    </a:moveTo>
                    <a:lnTo>
                      <a:pt x="538" y="489"/>
                    </a:lnTo>
                    <a:lnTo>
                      <a:pt x="538" y="493"/>
                    </a:lnTo>
                    <a:close/>
                    <a:moveTo>
                      <a:pt x="669" y="594"/>
                    </a:moveTo>
                    <a:lnTo>
                      <a:pt x="665" y="594"/>
                    </a:lnTo>
                    <a:lnTo>
                      <a:pt x="669" y="594"/>
                    </a:lnTo>
                    <a:close/>
                    <a:moveTo>
                      <a:pt x="556" y="534"/>
                    </a:moveTo>
                    <a:lnTo>
                      <a:pt x="553" y="534"/>
                    </a:lnTo>
                    <a:lnTo>
                      <a:pt x="553" y="531"/>
                    </a:lnTo>
                    <a:lnTo>
                      <a:pt x="556" y="531"/>
                    </a:lnTo>
                    <a:lnTo>
                      <a:pt x="556" y="534"/>
                    </a:lnTo>
                    <a:close/>
                    <a:moveTo>
                      <a:pt x="549" y="508"/>
                    </a:moveTo>
                    <a:lnTo>
                      <a:pt x="549" y="504"/>
                    </a:lnTo>
                    <a:lnTo>
                      <a:pt x="553" y="504"/>
                    </a:lnTo>
                    <a:lnTo>
                      <a:pt x="549" y="508"/>
                    </a:lnTo>
                    <a:close/>
                    <a:moveTo>
                      <a:pt x="545" y="519"/>
                    </a:moveTo>
                    <a:lnTo>
                      <a:pt x="549" y="519"/>
                    </a:lnTo>
                    <a:lnTo>
                      <a:pt x="545" y="519"/>
                    </a:lnTo>
                    <a:close/>
                    <a:moveTo>
                      <a:pt x="0" y="155"/>
                    </a:moveTo>
                    <a:lnTo>
                      <a:pt x="0" y="151"/>
                    </a:lnTo>
                    <a:lnTo>
                      <a:pt x="0" y="155"/>
                    </a:lnTo>
                    <a:close/>
                    <a:moveTo>
                      <a:pt x="549" y="433"/>
                    </a:moveTo>
                    <a:lnTo>
                      <a:pt x="549" y="429"/>
                    </a:lnTo>
                    <a:lnTo>
                      <a:pt x="553" y="433"/>
                    </a:lnTo>
                    <a:lnTo>
                      <a:pt x="549" y="433"/>
                    </a:lnTo>
                    <a:close/>
                    <a:moveTo>
                      <a:pt x="556" y="448"/>
                    </a:moveTo>
                    <a:lnTo>
                      <a:pt x="553" y="448"/>
                    </a:lnTo>
                    <a:lnTo>
                      <a:pt x="553" y="444"/>
                    </a:lnTo>
                    <a:lnTo>
                      <a:pt x="556" y="444"/>
                    </a:lnTo>
                    <a:lnTo>
                      <a:pt x="556" y="448"/>
                    </a:lnTo>
                    <a:close/>
                    <a:moveTo>
                      <a:pt x="538" y="542"/>
                    </a:moveTo>
                    <a:lnTo>
                      <a:pt x="538" y="538"/>
                    </a:lnTo>
                    <a:lnTo>
                      <a:pt x="541" y="538"/>
                    </a:lnTo>
                    <a:lnTo>
                      <a:pt x="541" y="542"/>
                    </a:lnTo>
                    <a:lnTo>
                      <a:pt x="538" y="542"/>
                    </a:lnTo>
                    <a:close/>
                    <a:moveTo>
                      <a:pt x="556" y="425"/>
                    </a:moveTo>
                    <a:lnTo>
                      <a:pt x="553" y="425"/>
                    </a:lnTo>
                    <a:lnTo>
                      <a:pt x="556" y="425"/>
                    </a:lnTo>
                    <a:close/>
                    <a:moveTo>
                      <a:pt x="553" y="534"/>
                    </a:moveTo>
                    <a:lnTo>
                      <a:pt x="553" y="531"/>
                    </a:lnTo>
                    <a:lnTo>
                      <a:pt x="553" y="534"/>
                    </a:lnTo>
                    <a:close/>
                    <a:moveTo>
                      <a:pt x="549" y="440"/>
                    </a:moveTo>
                    <a:lnTo>
                      <a:pt x="549" y="437"/>
                    </a:lnTo>
                    <a:lnTo>
                      <a:pt x="549" y="440"/>
                    </a:lnTo>
                    <a:lnTo>
                      <a:pt x="553" y="440"/>
                    </a:lnTo>
                    <a:lnTo>
                      <a:pt x="549" y="440"/>
                    </a:lnTo>
                    <a:close/>
                    <a:moveTo>
                      <a:pt x="545" y="414"/>
                    </a:moveTo>
                    <a:lnTo>
                      <a:pt x="541" y="410"/>
                    </a:lnTo>
                    <a:lnTo>
                      <a:pt x="545" y="410"/>
                    </a:lnTo>
                    <a:lnTo>
                      <a:pt x="545" y="414"/>
                    </a:lnTo>
                    <a:close/>
                    <a:moveTo>
                      <a:pt x="568" y="418"/>
                    </a:moveTo>
                    <a:lnTo>
                      <a:pt x="568" y="414"/>
                    </a:lnTo>
                    <a:lnTo>
                      <a:pt x="568" y="418"/>
                    </a:lnTo>
                    <a:close/>
                    <a:moveTo>
                      <a:pt x="556" y="422"/>
                    </a:moveTo>
                    <a:lnTo>
                      <a:pt x="553" y="422"/>
                    </a:lnTo>
                    <a:lnTo>
                      <a:pt x="556" y="422"/>
                    </a:lnTo>
                    <a:close/>
                    <a:moveTo>
                      <a:pt x="541" y="527"/>
                    </a:moveTo>
                    <a:lnTo>
                      <a:pt x="538" y="523"/>
                    </a:lnTo>
                    <a:lnTo>
                      <a:pt x="541" y="523"/>
                    </a:lnTo>
                    <a:lnTo>
                      <a:pt x="541" y="527"/>
                    </a:lnTo>
                    <a:close/>
                    <a:moveTo>
                      <a:pt x="545" y="546"/>
                    </a:moveTo>
                    <a:lnTo>
                      <a:pt x="549" y="542"/>
                    </a:lnTo>
                    <a:lnTo>
                      <a:pt x="549" y="546"/>
                    </a:lnTo>
                    <a:lnTo>
                      <a:pt x="545" y="546"/>
                    </a:lnTo>
                    <a:close/>
                    <a:moveTo>
                      <a:pt x="564" y="395"/>
                    </a:moveTo>
                    <a:lnTo>
                      <a:pt x="560" y="395"/>
                    </a:lnTo>
                    <a:lnTo>
                      <a:pt x="560" y="391"/>
                    </a:lnTo>
                    <a:lnTo>
                      <a:pt x="564" y="391"/>
                    </a:lnTo>
                    <a:lnTo>
                      <a:pt x="564" y="395"/>
                    </a:lnTo>
                    <a:close/>
                    <a:moveTo>
                      <a:pt x="609" y="591"/>
                    </a:moveTo>
                    <a:lnTo>
                      <a:pt x="605" y="587"/>
                    </a:lnTo>
                    <a:lnTo>
                      <a:pt x="609" y="587"/>
                    </a:lnTo>
                    <a:lnTo>
                      <a:pt x="613" y="587"/>
                    </a:lnTo>
                    <a:lnTo>
                      <a:pt x="613" y="591"/>
                    </a:lnTo>
                    <a:lnTo>
                      <a:pt x="609" y="591"/>
                    </a:lnTo>
                    <a:close/>
                    <a:moveTo>
                      <a:pt x="560" y="422"/>
                    </a:moveTo>
                    <a:lnTo>
                      <a:pt x="560" y="418"/>
                    </a:lnTo>
                    <a:lnTo>
                      <a:pt x="560" y="422"/>
                    </a:lnTo>
                    <a:close/>
                    <a:moveTo>
                      <a:pt x="673" y="594"/>
                    </a:moveTo>
                    <a:lnTo>
                      <a:pt x="677" y="594"/>
                    </a:lnTo>
                    <a:lnTo>
                      <a:pt x="673" y="594"/>
                    </a:lnTo>
                    <a:close/>
                    <a:moveTo>
                      <a:pt x="579" y="583"/>
                    </a:moveTo>
                    <a:lnTo>
                      <a:pt x="579" y="579"/>
                    </a:lnTo>
                    <a:lnTo>
                      <a:pt x="583" y="579"/>
                    </a:lnTo>
                    <a:lnTo>
                      <a:pt x="579" y="583"/>
                    </a:lnTo>
                    <a:close/>
                    <a:moveTo>
                      <a:pt x="553" y="437"/>
                    </a:moveTo>
                    <a:lnTo>
                      <a:pt x="549" y="437"/>
                    </a:lnTo>
                    <a:lnTo>
                      <a:pt x="553" y="437"/>
                    </a:lnTo>
                    <a:close/>
                    <a:moveTo>
                      <a:pt x="549" y="489"/>
                    </a:moveTo>
                    <a:lnTo>
                      <a:pt x="549" y="485"/>
                    </a:lnTo>
                    <a:lnTo>
                      <a:pt x="549" y="489"/>
                    </a:lnTo>
                    <a:lnTo>
                      <a:pt x="553" y="489"/>
                    </a:lnTo>
                    <a:lnTo>
                      <a:pt x="549" y="489"/>
                    </a:lnTo>
                    <a:close/>
                    <a:moveTo>
                      <a:pt x="560" y="568"/>
                    </a:moveTo>
                    <a:lnTo>
                      <a:pt x="556" y="568"/>
                    </a:lnTo>
                    <a:lnTo>
                      <a:pt x="560" y="568"/>
                    </a:lnTo>
                    <a:close/>
                    <a:moveTo>
                      <a:pt x="564" y="557"/>
                    </a:moveTo>
                    <a:lnTo>
                      <a:pt x="560" y="557"/>
                    </a:lnTo>
                    <a:lnTo>
                      <a:pt x="564" y="557"/>
                    </a:lnTo>
                    <a:close/>
                    <a:moveTo>
                      <a:pt x="560" y="542"/>
                    </a:moveTo>
                    <a:lnTo>
                      <a:pt x="556" y="542"/>
                    </a:lnTo>
                    <a:lnTo>
                      <a:pt x="556" y="538"/>
                    </a:lnTo>
                    <a:lnTo>
                      <a:pt x="560" y="538"/>
                    </a:lnTo>
                    <a:lnTo>
                      <a:pt x="560" y="542"/>
                    </a:lnTo>
                    <a:close/>
                    <a:moveTo>
                      <a:pt x="549" y="429"/>
                    </a:moveTo>
                    <a:lnTo>
                      <a:pt x="545" y="429"/>
                    </a:lnTo>
                    <a:lnTo>
                      <a:pt x="549" y="429"/>
                    </a:lnTo>
                    <a:close/>
                    <a:moveTo>
                      <a:pt x="549" y="467"/>
                    </a:moveTo>
                    <a:lnTo>
                      <a:pt x="553" y="467"/>
                    </a:lnTo>
                    <a:lnTo>
                      <a:pt x="549" y="467"/>
                    </a:lnTo>
                    <a:close/>
                    <a:moveTo>
                      <a:pt x="545" y="549"/>
                    </a:moveTo>
                    <a:lnTo>
                      <a:pt x="541" y="549"/>
                    </a:lnTo>
                    <a:lnTo>
                      <a:pt x="541" y="546"/>
                    </a:lnTo>
                    <a:lnTo>
                      <a:pt x="545" y="546"/>
                    </a:lnTo>
                    <a:lnTo>
                      <a:pt x="545" y="549"/>
                    </a:lnTo>
                    <a:close/>
                    <a:moveTo>
                      <a:pt x="538" y="433"/>
                    </a:moveTo>
                    <a:lnTo>
                      <a:pt x="538" y="429"/>
                    </a:lnTo>
                    <a:lnTo>
                      <a:pt x="541" y="433"/>
                    </a:lnTo>
                    <a:lnTo>
                      <a:pt x="538" y="433"/>
                    </a:lnTo>
                    <a:close/>
                    <a:moveTo>
                      <a:pt x="658" y="606"/>
                    </a:moveTo>
                    <a:lnTo>
                      <a:pt x="654" y="606"/>
                    </a:lnTo>
                    <a:lnTo>
                      <a:pt x="654" y="602"/>
                    </a:lnTo>
                    <a:lnTo>
                      <a:pt x="658" y="602"/>
                    </a:lnTo>
                    <a:lnTo>
                      <a:pt x="658" y="606"/>
                    </a:lnTo>
                    <a:close/>
                    <a:moveTo>
                      <a:pt x="556" y="425"/>
                    </a:moveTo>
                    <a:lnTo>
                      <a:pt x="553" y="425"/>
                    </a:lnTo>
                    <a:lnTo>
                      <a:pt x="553" y="422"/>
                    </a:lnTo>
                    <a:lnTo>
                      <a:pt x="556" y="422"/>
                    </a:lnTo>
                    <a:lnTo>
                      <a:pt x="556" y="425"/>
                    </a:lnTo>
                    <a:close/>
                    <a:moveTo>
                      <a:pt x="549" y="425"/>
                    </a:moveTo>
                    <a:lnTo>
                      <a:pt x="553" y="425"/>
                    </a:lnTo>
                    <a:lnTo>
                      <a:pt x="549" y="425"/>
                    </a:lnTo>
                    <a:close/>
                    <a:moveTo>
                      <a:pt x="669" y="594"/>
                    </a:moveTo>
                    <a:lnTo>
                      <a:pt x="669" y="591"/>
                    </a:lnTo>
                    <a:lnTo>
                      <a:pt x="665" y="591"/>
                    </a:lnTo>
                    <a:lnTo>
                      <a:pt x="669" y="591"/>
                    </a:lnTo>
                    <a:lnTo>
                      <a:pt x="669" y="594"/>
                    </a:lnTo>
                    <a:close/>
                    <a:moveTo>
                      <a:pt x="560" y="534"/>
                    </a:moveTo>
                    <a:lnTo>
                      <a:pt x="556" y="534"/>
                    </a:lnTo>
                    <a:lnTo>
                      <a:pt x="556" y="531"/>
                    </a:lnTo>
                    <a:lnTo>
                      <a:pt x="560" y="531"/>
                    </a:lnTo>
                    <a:lnTo>
                      <a:pt x="560" y="534"/>
                    </a:lnTo>
                    <a:close/>
                    <a:moveTo>
                      <a:pt x="541" y="493"/>
                    </a:moveTo>
                    <a:lnTo>
                      <a:pt x="538" y="493"/>
                    </a:lnTo>
                    <a:lnTo>
                      <a:pt x="541" y="493"/>
                    </a:lnTo>
                    <a:lnTo>
                      <a:pt x="541" y="489"/>
                    </a:lnTo>
                    <a:lnTo>
                      <a:pt x="541" y="493"/>
                    </a:lnTo>
                    <a:close/>
                    <a:moveTo>
                      <a:pt x="556" y="489"/>
                    </a:moveTo>
                    <a:lnTo>
                      <a:pt x="553" y="489"/>
                    </a:lnTo>
                    <a:lnTo>
                      <a:pt x="553" y="485"/>
                    </a:lnTo>
                    <a:lnTo>
                      <a:pt x="556" y="485"/>
                    </a:lnTo>
                    <a:lnTo>
                      <a:pt x="556" y="489"/>
                    </a:lnTo>
                    <a:close/>
                    <a:moveTo>
                      <a:pt x="560" y="433"/>
                    </a:moveTo>
                    <a:lnTo>
                      <a:pt x="560" y="429"/>
                    </a:lnTo>
                    <a:lnTo>
                      <a:pt x="564" y="429"/>
                    </a:lnTo>
                    <a:lnTo>
                      <a:pt x="560" y="429"/>
                    </a:lnTo>
                    <a:lnTo>
                      <a:pt x="560" y="433"/>
                    </a:lnTo>
                    <a:close/>
                    <a:moveTo>
                      <a:pt x="556" y="422"/>
                    </a:moveTo>
                    <a:lnTo>
                      <a:pt x="556" y="418"/>
                    </a:lnTo>
                    <a:lnTo>
                      <a:pt x="556" y="422"/>
                    </a:lnTo>
                    <a:lnTo>
                      <a:pt x="560" y="422"/>
                    </a:lnTo>
                    <a:lnTo>
                      <a:pt x="556" y="422"/>
                    </a:lnTo>
                    <a:close/>
                    <a:moveTo>
                      <a:pt x="545" y="546"/>
                    </a:moveTo>
                    <a:lnTo>
                      <a:pt x="541" y="546"/>
                    </a:lnTo>
                    <a:lnTo>
                      <a:pt x="545" y="546"/>
                    </a:lnTo>
                    <a:close/>
                    <a:moveTo>
                      <a:pt x="556" y="433"/>
                    </a:moveTo>
                    <a:lnTo>
                      <a:pt x="553" y="429"/>
                    </a:lnTo>
                    <a:lnTo>
                      <a:pt x="556" y="429"/>
                    </a:lnTo>
                    <a:lnTo>
                      <a:pt x="556" y="433"/>
                    </a:lnTo>
                    <a:close/>
                    <a:moveTo>
                      <a:pt x="654" y="602"/>
                    </a:moveTo>
                    <a:lnTo>
                      <a:pt x="654" y="598"/>
                    </a:lnTo>
                    <a:lnTo>
                      <a:pt x="658" y="598"/>
                    </a:lnTo>
                    <a:lnTo>
                      <a:pt x="654" y="602"/>
                    </a:lnTo>
                    <a:close/>
                    <a:moveTo>
                      <a:pt x="541" y="478"/>
                    </a:moveTo>
                    <a:lnTo>
                      <a:pt x="538" y="478"/>
                    </a:lnTo>
                    <a:lnTo>
                      <a:pt x="538" y="474"/>
                    </a:lnTo>
                    <a:lnTo>
                      <a:pt x="541" y="474"/>
                    </a:lnTo>
                    <a:lnTo>
                      <a:pt x="541" y="478"/>
                    </a:lnTo>
                    <a:close/>
                    <a:moveTo>
                      <a:pt x="545" y="429"/>
                    </a:moveTo>
                    <a:lnTo>
                      <a:pt x="541" y="429"/>
                    </a:lnTo>
                    <a:lnTo>
                      <a:pt x="541" y="425"/>
                    </a:lnTo>
                    <a:lnTo>
                      <a:pt x="545" y="425"/>
                    </a:lnTo>
                    <a:lnTo>
                      <a:pt x="545" y="429"/>
                    </a:lnTo>
                    <a:close/>
                    <a:moveTo>
                      <a:pt x="616" y="591"/>
                    </a:moveTo>
                    <a:lnTo>
                      <a:pt x="620" y="591"/>
                    </a:lnTo>
                    <a:lnTo>
                      <a:pt x="616" y="591"/>
                    </a:lnTo>
                    <a:close/>
                    <a:moveTo>
                      <a:pt x="556" y="440"/>
                    </a:moveTo>
                    <a:lnTo>
                      <a:pt x="560" y="440"/>
                    </a:lnTo>
                    <a:lnTo>
                      <a:pt x="556" y="440"/>
                    </a:lnTo>
                    <a:close/>
                    <a:moveTo>
                      <a:pt x="553" y="564"/>
                    </a:moveTo>
                    <a:lnTo>
                      <a:pt x="556" y="564"/>
                    </a:lnTo>
                    <a:lnTo>
                      <a:pt x="553" y="564"/>
                    </a:lnTo>
                    <a:close/>
                    <a:moveTo>
                      <a:pt x="556" y="422"/>
                    </a:moveTo>
                    <a:lnTo>
                      <a:pt x="560" y="422"/>
                    </a:lnTo>
                    <a:lnTo>
                      <a:pt x="556" y="422"/>
                    </a:lnTo>
                    <a:close/>
                    <a:moveTo>
                      <a:pt x="556" y="542"/>
                    </a:moveTo>
                    <a:lnTo>
                      <a:pt x="560" y="542"/>
                    </a:lnTo>
                    <a:lnTo>
                      <a:pt x="556" y="542"/>
                    </a:lnTo>
                    <a:close/>
                    <a:moveTo>
                      <a:pt x="662" y="606"/>
                    </a:moveTo>
                    <a:lnTo>
                      <a:pt x="658" y="606"/>
                    </a:lnTo>
                    <a:lnTo>
                      <a:pt x="658" y="602"/>
                    </a:lnTo>
                    <a:lnTo>
                      <a:pt x="662" y="602"/>
                    </a:lnTo>
                    <a:lnTo>
                      <a:pt x="662" y="606"/>
                    </a:lnTo>
                    <a:close/>
                  </a:path>
                </a:pathLst>
              </a:custGeom>
              <a:noFill/>
              <a:ln>
                <a:noFill/>
              </a:ln>
              <a:extLst>
                <a:ext uri="{909E8E84-426E-40DD-AFC4-6F175D3DCCD1}">
                  <a14:hiddenFill xmlns:a14="http://schemas.microsoft.com/office/drawing/2010/main">
                    <a:solidFill>
                      <a:srgbClr val="00FF00"/>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4" name="Freeform 3326"/>
              <p:cNvSpPr>
                <a:spLocks/>
              </p:cNvSpPr>
              <p:nvPr/>
            </p:nvSpPr>
            <p:spPr bwMode="auto">
              <a:xfrm>
                <a:off x="5145088" y="3870325"/>
                <a:ext cx="214312" cy="908050"/>
              </a:xfrm>
              <a:custGeom>
                <a:avLst/>
                <a:gdLst>
                  <a:gd name="T0" fmla="*/ 179387 w 135"/>
                  <a:gd name="T1" fmla="*/ 173038 h 572"/>
                  <a:gd name="T2" fmla="*/ 179387 w 135"/>
                  <a:gd name="T3" fmla="*/ 233363 h 572"/>
                  <a:gd name="T4" fmla="*/ 149225 w 135"/>
                  <a:gd name="T5" fmla="*/ 280988 h 572"/>
                  <a:gd name="T6" fmla="*/ 136525 w 135"/>
                  <a:gd name="T7" fmla="*/ 328613 h 572"/>
                  <a:gd name="T8" fmla="*/ 136525 w 135"/>
                  <a:gd name="T9" fmla="*/ 376238 h 572"/>
                  <a:gd name="T10" fmla="*/ 136525 w 135"/>
                  <a:gd name="T11" fmla="*/ 419100 h 572"/>
                  <a:gd name="T12" fmla="*/ 125412 w 135"/>
                  <a:gd name="T13" fmla="*/ 471488 h 572"/>
                  <a:gd name="T14" fmla="*/ 112712 w 135"/>
                  <a:gd name="T15" fmla="*/ 531813 h 572"/>
                  <a:gd name="T16" fmla="*/ 95250 w 135"/>
                  <a:gd name="T17" fmla="*/ 568325 h 572"/>
                  <a:gd name="T18" fmla="*/ 88900 w 135"/>
                  <a:gd name="T19" fmla="*/ 620713 h 572"/>
                  <a:gd name="T20" fmla="*/ 95250 w 135"/>
                  <a:gd name="T21" fmla="*/ 669925 h 572"/>
                  <a:gd name="T22" fmla="*/ 107950 w 135"/>
                  <a:gd name="T23" fmla="*/ 693738 h 572"/>
                  <a:gd name="T24" fmla="*/ 88900 w 135"/>
                  <a:gd name="T25" fmla="*/ 741363 h 572"/>
                  <a:gd name="T26" fmla="*/ 77787 w 135"/>
                  <a:gd name="T27" fmla="*/ 782638 h 572"/>
                  <a:gd name="T28" fmla="*/ 60325 w 135"/>
                  <a:gd name="T29" fmla="*/ 823913 h 572"/>
                  <a:gd name="T30" fmla="*/ 95250 w 135"/>
                  <a:gd name="T31" fmla="*/ 860425 h 572"/>
                  <a:gd name="T32" fmla="*/ 166687 w 135"/>
                  <a:gd name="T33" fmla="*/ 871538 h 572"/>
                  <a:gd name="T34" fmla="*/ 125412 w 135"/>
                  <a:gd name="T35" fmla="*/ 877888 h 572"/>
                  <a:gd name="T36" fmla="*/ 88900 w 135"/>
                  <a:gd name="T37" fmla="*/ 908050 h 572"/>
                  <a:gd name="T38" fmla="*/ 95250 w 135"/>
                  <a:gd name="T39" fmla="*/ 901700 h 572"/>
                  <a:gd name="T40" fmla="*/ 84137 w 135"/>
                  <a:gd name="T41" fmla="*/ 890588 h 572"/>
                  <a:gd name="T42" fmla="*/ 71437 w 135"/>
                  <a:gd name="T43" fmla="*/ 890588 h 572"/>
                  <a:gd name="T44" fmla="*/ 95250 w 135"/>
                  <a:gd name="T45" fmla="*/ 877888 h 572"/>
                  <a:gd name="T46" fmla="*/ 60325 w 135"/>
                  <a:gd name="T47" fmla="*/ 890588 h 572"/>
                  <a:gd name="T48" fmla="*/ 53975 w 135"/>
                  <a:gd name="T49" fmla="*/ 884238 h 572"/>
                  <a:gd name="T50" fmla="*/ 65087 w 135"/>
                  <a:gd name="T51" fmla="*/ 871538 h 572"/>
                  <a:gd name="T52" fmla="*/ 77787 w 135"/>
                  <a:gd name="T53" fmla="*/ 866775 h 572"/>
                  <a:gd name="T54" fmla="*/ 77787 w 135"/>
                  <a:gd name="T55" fmla="*/ 860425 h 572"/>
                  <a:gd name="T56" fmla="*/ 53975 w 135"/>
                  <a:gd name="T57" fmla="*/ 854075 h 572"/>
                  <a:gd name="T58" fmla="*/ 47625 w 135"/>
                  <a:gd name="T59" fmla="*/ 860425 h 572"/>
                  <a:gd name="T60" fmla="*/ 36512 w 135"/>
                  <a:gd name="T61" fmla="*/ 836613 h 572"/>
                  <a:gd name="T62" fmla="*/ 41275 w 135"/>
                  <a:gd name="T63" fmla="*/ 823913 h 572"/>
                  <a:gd name="T64" fmla="*/ 41275 w 135"/>
                  <a:gd name="T65" fmla="*/ 812800 h 572"/>
                  <a:gd name="T66" fmla="*/ 47625 w 135"/>
                  <a:gd name="T67" fmla="*/ 806450 h 572"/>
                  <a:gd name="T68" fmla="*/ 30162 w 135"/>
                  <a:gd name="T69" fmla="*/ 793750 h 572"/>
                  <a:gd name="T70" fmla="*/ 30162 w 135"/>
                  <a:gd name="T71" fmla="*/ 769938 h 572"/>
                  <a:gd name="T72" fmla="*/ 53975 w 135"/>
                  <a:gd name="T73" fmla="*/ 769938 h 572"/>
                  <a:gd name="T74" fmla="*/ 47625 w 135"/>
                  <a:gd name="T75" fmla="*/ 758825 h 572"/>
                  <a:gd name="T76" fmla="*/ 36512 w 135"/>
                  <a:gd name="T77" fmla="*/ 752475 h 572"/>
                  <a:gd name="T78" fmla="*/ 23812 w 135"/>
                  <a:gd name="T79" fmla="*/ 735013 h 572"/>
                  <a:gd name="T80" fmla="*/ 0 w 135"/>
                  <a:gd name="T81" fmla="*/ 728663 h 572"/>
                  <a:gd name="T82" fmla="*/ 41275 w 135"/>
                  <a:gd name="T83" fmla="*/ 711200 h 572"/>
                  <a:gd name="T84" fmla="*/ 47625 w 135"/>
                  <a:gd name="T85" fmla="*/ 717550 h 572"/>
                  <a:gd name="T86" fmla="*/ 53975 w 135"/>
                  <a:gd name="T87" fmla="*/ 704850 h 572"/>
                  <a:gd name="T88" fmla="*/ 60325 w 135"/>
                  <a:gd name="T89" fmla="*/ 693738 h 572"/>
                  <a:gd name="T90" fmla="*/ 71437 w 135"/>
                  <a:gd name="T91" fmla="*/ 657225 h 572"/>
                  <a:gd name="T92" fmla="*/ 77787 w 135"/>
                  <a:gd name="T93" fmla="*/ 620713 h 572"/>
                  <a:gd name="T94" fmla="*/ 84137 w 135"/>
                  <a:gd name="T95" fmla="*/ 603250 h 572"/>
                  <a:gd name="T96" fmla="*/ 53975 w 135"/>
                  <a:gd name="T97" fmla="*/ 603250 h 572"/>
                  <a:gd name="T98" fmla="*/ 60325 w 135"/>
                  <a:gd name="T99" fmla="*/ 549275 h 572"/>
                  <a:gd name="T100" fmla="*/ 47625 w 135"/>
                  <a:gd name="T101" fmla="*/ 490538 h 572"/>
                  <a:gd name="T102" fmla="*/ 77787 w 135"/>
                  <a:gd name="T103" fmla="*/ 460375 h 572"/>
                  <a:gd name="T104" fmla="*/ 101600 w 135"/>
                  <a:gd name="T105" fmla="*/ 400050 h 572"/>
                  <a:gd name="T106" fmla="*/ 101600 w 135"/>
                  <a:gd name="T107" fmla="*/ 347663 h 572"/>
                  <a:gd name="T108" fmla="*/ 101600 w 135"/>
                  <a:gd name="T109" fmla="*/ 287338 h 572"/>
                  <a:gd name="T110" fmla="*/ 125412 w 135"/>
                  <a:gd name="T111" fmla="*/ 227013 h 572"/>
                  <a:gd name="T112" fmla="*/ 125412 w 135"/>
                  <a:gd name="T113" fmla="*/ 173038 h 572"/>
                  <a:gd name="T114" fmla="*/ 136525 w 135"/>
                  <a:gd name="T115" fmla="*/ 125413 h 572"/>
                  <a:gd name="T116" fmla="*/ 136525 w 135"/>
                  <a:gd name="T117" fmla="*/ 49213 h 572"/>
                  <a:gd name="T118" fmla="*/ 155575 w 135"/>
                  <a:gd name="T119" fmla="*/ 0 h 572"/>
                  <a:gd name="T120" fmla="*/ 179387 w 135"/>
                  <a:gd name="T121" fmla="*/ 49213 h 572"/>
                  <a:gd name="T122" fmla="*/ 184150 w 135"/>
                  <a:gd name="T123" fmla="*/ 96838 h 572"/>
                  <a:gd name="T124" fmla="*/ 209550 w 135"/>
                  <a:gd name="T125" fmla="*/ 131763 h 57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35" h="572">
                    <a:moveTo>
                      <a:pt x="132" y="83"/>
                    </a:moveTo>
                    <a:lnTo>
                      <a:pt x="135" y="87"/>
                    </a:lnTo>
                    <a:lnTo>
                      <a:pt x="135" y="91"/>
                    </a:lnTo>
                    <a:lnTo>
                      <a:pt x="135" y="94"/>
                    </a:lnTo>
                    <a:lnTo>
                      <a:pt x="132" y="94"/>
                    </a:lnTo>
                    <a:lnTo>
                      <a:pt x="132" y="98"/>
                    </a:lnTo>
                    <a:lnTo>
                      <a:pt x="132" y="102"/>
                    </a:lnTo>
                    <a:lnTo>
                      <a:pt x="128" y="106"/>
                    </a:lnTo>
                    <a:lnTo>
                      <a:pt x="124" y="106"/>
                    </a:lnTo>
                    <a:lnTo>
                      <a:pt x="120" y="106"/>
                    </a:lnTo>
                    <a:lnTo>
                      <a:pt x="116" y="109"/>
                    </a:lnTo>
                    <a:lnTo>
                      <a:pt x="113" y="109"/>
                    </a:lnTo>
                    <a:lnTo>
                      <a:pt x="113" y="113"/>
                    </a:lnTo>
                    <a:lnTo>
                      <a:pt x="113" y="117"/>
                    </a:lnTo>
                    <a:lnTo>
                      <a:pt x="113" y="121"/>
                    </a:lnTo>
                    <a:lnTo>
                      <a:pt x="113" y="125"/>
                    </a:lnTo>
                    <a:lnTo>
                      <a:pt x="109" y="125"/>
                    </a:lnTo>
                    <a:lnTo>
                      <a:pt x="109" y="128"/>
                    </a:lnTo>
                    <a:lnTo>
                      <a:pt x="113" y="128"/>
                    </a:lnTo>
                    <a:lnTo>
                      <a:pt x="113" y="132"/>
                    </a:lnTo>
                    <a:lnTo>
                      <a:pt x="113" y="136"/>
                    </a:lnTo>
                    <a:lnTo>
                      <a:pt x="113" y="140"/>
                    </a:lnTo>
                    <a:lnTo>
                      <a:pt x="113" y="143"/>
                    </a:lnTo>
                    <a:lnTo>
                      <a:pt x="113" y="147"/>
                    </a:lnTo>
                    <a:lnTo>
                      <a:pt x="116" y="147"/>
                    </a:lnTo>
                    <a:lnTo>
                      <a:pt x="116" y="151"/>
                    </a:lnTo>
                    <a:lnTo>
                      <a:pt x="113" y="151"/>
                    </a:lnTo>
                    <a:lnTo>
                      <a:pt x="109" y="151"/>
                    </a:lnTo>
                    <a:lnTo>
                      <a:pt x="105" y="155"/>
                    </a:lnTo>
                    <a:lnTo>
                      <a:pt x="105" y="158"/>
                    </a:lnTo>
                    <a:lnTo>
                      <a:pt x="101" y="162"/>
                    </a:lnTo>
                    <a:lnTo>
                      <a:pt x="101" y="166"/>
                    </a:lnTo>
                    <a:lnTo>
                      <a:pt x="98" y="166"/>
                    </a:lnTo>
                    <a:lnTo>
                      <a:pt x="98" y="170"/>
                    </a:lnTo>
                    <a:lnTo>
                      <a:pt x="94" y="173"/>
                    </a:lnTo>
                    <a:lnTo>
                      <a:pt x="94" y="177"/>
                    </a:lnTo>
                    <a:lnTo>
                      <a:pt x="94" y="181"/>
                    </a:lnTo>
                    <a:lnTo>
                      <a:pt x="90" y="181"/>
                    </a:lnTo>
                    <a:lnTo>
                      <a:pt x="90" y="185"/>
                    </a:lnTo>
                    <a:lnTo>
                      <a:pt x="86" y="185"/>
                    </a:lnTo>
                    <a:lnTo>
                      <a:pt x="86" y="188"/>
                    </a:lnTo>
                    <a:lnTo>
                      <a:pt x="90" y="188"/>
                    </a:lnTo>
                    <a:lnTo>
                      <a:pt x="90" y="192"/>
                    </a:lnTo>
                    <a:lnTo>
                      <a:pt x="90" y="196"/>
                    </a:lnTo>
                    <a:lnTo>
                      <a:pt x="90" y="200"/>
                    </a:lnTo>
                    <a:lnTo>
                      <a:pt x="90" y="203"/>
                    </a:lnTo>
                    <a:lnTo>
                      <a:pt x="86" y="203"/>
                    </a:lnTo>
                    <a:lnTo>
                      <a:pt x="86" y="207"/>
                    </a:lnTo>
                    <a:lnTo>
                      <a:pt x="83" y="207"/>
                    </a:lnTo>
                    <a:lnTo>
                      <a:pt x="83" y="211"/>
                    </a:lnTo>
                    <a:lnTo>
                      <a:pt x="83" y="215"/>
                    </a:lnTo>
                    <a:lnTo>
                      <a:pt x="79" y="215"/>
                    </a:lnTo>
                    <a:lnTo>
                      <a:pt x="79" y="219"/>
                    </a:lnTo>
                    <a:lnTo>
                      <a:pt x="79" y="222"/>
                    </a:lnTo>
                    <a:lnTo>
                      <a:pt x="83" y="226"/>
                    </a:lnTo>
                    <a:lnTo>
                      <a:pt x="86" y="230"/>
                    </a:lnTo>
                    <a:lnTo>
                      <a:pt x="83" y="230"/>
                    </a:lnTo>
                    <a:lnTo>
                      <a:pt x="83" y="234"/>
                    </a:lnTo>
                    <a:lnTo>
                      <a:pt x="86" y="234"/>
                    </a:lnTo>
                    <a:lnTo>
                      <a:pt x="86" y="237"/>
                    </a:lnTo>
                    <a:lnTo>
                      <a:pt x="86" y="241"/>
                    </a:lnTo>
                    <a:lnTo>
                      <a:pt x="90" y="241"/>
                    </a:lnTo>
                    <a:lnTo>
                      <a:pt x="90" y="245"/>
                    </a:lnTo>
                    <a:lnTo>
                      <a:pt x="86" y="245"/>
                    </a:lnTo>
                    <a:lnTo>
                      <a:pt x="86" y="249"/>
                    </a:lnTo>
                    <a:lnTo>
                      <a:pt x="90" y="249"/>
                    </a:lnTo>
                    <a:lnTo>
                      <a:pt x="94" y="252"/>
                    </a:lnTo>
                    <a:lnTo>
                      <a:pt x="90" y="252"/>
                    </a:lnTo>
                    <a:lnTo>
                      <a:pt x="90" y="256"/>
                    </a:lnTo>
                    <a:lnTo>
                      <a:pt x="90" y="260"/>
                    </a:lnTo>
                    <a:lnTo>
                      <a:pt x="90" y="264"/>
                    </a:lnTo>
                    <a:lnTo>
                      <a:pt x="86" y="264"/>
                    </a:lnTo>
                    <a:lnTo>
                      <a:pt x="86" y="267"/>
                    </a:lnTo>
                    <a:lnTo>
                      <a:pt x="86" y="271"/>
                    </a:lnTo>
                    <a:lnTo>
                      <a:pt x="83" y="275"/>
                    </a:lnTo>
                    <a:lnTo>
                      <a:pt x="83" y="279"/>
                    </a:lnTo>
                    <a:lnTo>
                      <a:pt x="79" y="279"/>
                    </a:lnTo>
                    <a:lnTo>
                      <a:pt x="79" y="282"/>
                    </a:lnTo>
                    <a:lnTo>
                      <a:pt x="83" y="282"/>
                    </a:lnTo>
                    <a:lnTo>
                      <a:pt x="83" y="286"/>
                    </a:lnTo>
                    <a:lnTo>
                      <a:pt x="83" y="290"/>
                    </a:lnTo>
                    <a:lnTo>
                      <a:pt x="83" y="294"/>
                    </a:lnTo>
                    <a:lnTo>
                      <a:pt x="79" y="294"/>
                    </a:lnTo>
                    <a:lnTo>
                      <a:pt x="79" y="297"/>
                    </a:lnTo>
                    <a:lnTo>
                      <a:pt x="75" y="301"/>
                    </a:lnTo>
                    <a:lnTo>
                      <a:pt x="71" y="301"/>
                    </a:lnTo>
                    <a:lnTo>
                      <a:pt x="71" y="305"/>
                    </a:lnTo>
                    <a:lnTo>
                      <a:pt x="71" y="309"/>
                    </a:lnTo>
                    <a:lnTo>
                      <a:pt x="71" y="313"/>
                    </a:lnTo>
                    <a:lnTo>
                      <a:pt x="71" y="316"/>
                    </a:lnTo>
                    <a:lnTo>
                      <a:pt x="71" y="320"/>
                    </a:lnTo>
                    <a:lnTo>
                      <a:pt x="71" y="324"/>
                    </a:lnTo>
                    <a:lnTo>
                      <a:pt x="71" y="328"/>
                    </a:lnTo>
                    <a:lnTo>
                      <a:pt x="75" y="331"/>
                    </a:lnTo>
                    <a:lnTo>
                      <a:pt x="75" y="335"/>
                    </a:lnTo>
                    <a:lnTo>
                      <a:pt x="71" y="335"/>
                    </a:lnTo>
                    <a:lnTo>
                      <a:pt x="68" y="335"/>
                    </a:lnTo>
                    <a:lnTo>
                      <a:pt x="68" y="339"/>
                    </a:lnTo>
                    <a:lnTo>
                      <a:pt x="68" y="343"/>
                    </a:lnTo>
                    <a:lnTo>
                      <a:pt x="68" y="346"/>
                    </a:lnTo>
                    <a:lnTo>
                      <a:pt x="64" y="346"/>
                    </a:lnTo>
                    <a:lnTo>
                      <a:pt x="64" y="350"/>
                    </a:lnTo>
                    <a:lnTo>
                      <a:pt x="64" y="346"/>
                    </a:lnTo>
                    <a:lnTo>
                      <a:pt x="60" y="350"/>
                    </a:lnTo>
                    <a:lnTo>
                      <a:pt x="64" y="354"/>
                    </a:lnTo>
                    <a:lnTo>
                      <a:pt x="60" y="358"/>
                    </a:lnTo>
                    <a:lnTo>
                      <a:pt x="60" y="361"/>
                    </a:lnTo>
                    <a:lnTo>
                      <a:pt x="60" y="358"/>
                    </a:lnTo>
                    <a:lnTo>
                      <a:pt x="64" y="361"/>
                    </a:lnTo>
                    <a:lnTo>
                      <a:pt x="60" y="361"/>
                    </a:lnTo>
                    <a:lnTo>
                      <a:pt x="60" y="365"/>
                    </a:lnTo>
                    <a:lnTo>
                      <a:pt x="56" y="365"/>
                    </a:lnTo>
                    <a:lnTo>
                      <a:pt x="60" y="369"/>
                    </a:lnTo>
                    <a:lnTo>
                      <a:pt x="60" y="373"/>
                    </a:lnTo>
                    <a:lnTo>
                      <a:pt x="60" y="376"/>
                    </a:lnTo>
                    <a:lnTo>
                      <a:pt x="60" y="380"/>
                    </a:lnTo>
                    <a:lnTo>
                      <a:pt x="60" y="384"/>
                    </a:lnTo>
                    <a:lnTo>
                      <a:pt x="60" y="388"/>
                    </a:lnTo>
                    <a:lnTo>
                      <a:pt x="56" y="388"/>
                    </a:lnTo>
                    <a:lnTo>
                      <a:pt x="56" y="391"/>
                    </a:lnTo>
                    <a:lnTo>
                      <a:pt x="56" y="395"/>
                    </a:lnTo>
                    <a:lnTo>
                      <a:pt x="56" y="399"/>
                    </a:lnTo>
                    <a:lnTo>
                      <a:pt x="56" y="403"/>
                    </a:lnTo>
                    <a:lnTo>
                      <a:pt x="60" y="403"/>
                    </a:lnTo>
                    <a:lnTo>
                      <a:pt x="60" y="406"/>
                    </a:lnTo>
                    <a:lnTo>
                      <a:pt x="56" y="410"/>
                    </a:lnTo>
                    <a:lnTo>
                      <a:pt x="60" y="410"/>
                    </a:lnTo>
                    <a:lnTo>
                      <a:pt x="64" y="414"/>
                    </a:lnTo>
                    <a:lnTo>
                      <a:pt x="60" y="414"/>
                    </a:lnTo>
                    <a:lnTo>
                      <a:pt x="64" y="418"/>
                    </a:lnTo>
                    <a:lnTo>
                      <a:pt x="60" y="418"/>
                    </a:lnTo>
                    <a:lnTo>
                      <a:pt x="60" y="422"/>
                    </a:lnTo>
                    <a:lnTo>
                      <a:pt x="60" y="425"/>
                    </a:lnTo>
                    <a:lnTo>
                      <a:pt x="64" y="425"/>
                    </a:lnTo>
                    <a:lnTo>
                      <a:pt x="68" y="425"/>
                    </a:lnTo>
                    <a:lnTo>
                      <a:pt x="71" y="425"/>
                    </a:lnTo>
                    <a:lnTo>
                      <a:pt x="68" y="429"/>
                    </a:lnTo>
                    <a:lnTo>
                      <a:pt x="64" y="429"/>
                    </a:lnTo>
                    <a:lnTo>
                      <a:pt x="60" y="429"/>
                    </a:lnTo>
                    <a:lnTo>
                      <a:pt x="56" y="429"/>
                    </a:lnTo>
                    <a:lnTo>
                      <a:pt x="56" y="433"/>
                    </a:lnTo>
                    <a:lnTo>
                      <a:pt x="60" y="433"/>
                    </a:lnTo>
                    <a:lnTo>
                      <a:pt x="64" y="433"/>
                    </a:lnTo>
                    <a:lnTo>
                      <a:pt x="68" y="437"/>
                    </a:lnTo>
                    <a:lnTo>
                      <a:pt x="64" y="440"/>
                    </a:lnTo>
                    <a:lnTo>
                      <a:pt x="60" y="440"/>
                    </a:lnTo>
                    <a:lnTo>
                      <a:pt x="60" y="444"/>
                    </a:lnTo>
                    <a:lnTo>
                      <a:pt x="60" y="448"/>
                    </a:lnTo>
                    <a:lnTo>
                      <a:pt x="64" y="448"/>
                    </a:lnTo>
                    <a:lnTo>
                      <a:pt x="60" y="452"/>
                    </a:lnTo>
                    <a:lnTo>
                      <a:pt x="60" y="455"/>
                    </a:lnTo>
                    <a:lnTo>
                      <a:pt x="64" y="455"/>
                    </a:lnTo>
                    <a:lnTo>
                      <a:pt x="64" y="459"/>
                    </a:lnTo>
                    <a:lnTo>
                      <a:pt x="60" y="463"/>
                    </a:lnTo>
                    <a:lnTo>
                      <a:pt x="56" y="463"/>
                    </a:lnTo>
                    <a:lnTo>
                      <a:pt x="56" y="467"/>
                    </a:lnTo>
                    <a:lnTo>
                      <a:pt x="60" y="467"/>
                    </a:lnTo>
                    <a:lnTo>
                      <a:pt x="60" y="470"/>
                    </a:lnTo>
                    <a:lnTo>
                      <a:pt x="56" y="470"/>
                    </a:lnTo>
                    <a:lnTo>
                      <a:pt x="53" y="470"/>
                    </a:lnTo>
                    <a:lnTo>
                      <a:pt x="53" y="474"/>
                    </a:lnTo>
                    <a:lnTo>
                      <a:pt x="49" y="478"/>
                    </a:lnTo>
                    <a:lnTo>
                      <a:pt x="49" y="482"/>
                    </a:lnTo>
                    <a:lnTo>
                      <a:pt x="53" y="482"/>
                    </a:lnTo>
                    <a:lnTo>
                      <a:pt x="53" y="485"/>
                    </a:lnTo>
                    <a:lnTo>
                      <a:pt x="49" y="485"/>
                    </a:lnTo>
                    <a:lnTo>
                      <a:pt x="49" y="489"/>
                    </a:lnTo>
                    <a:lnTo>
                      <a:pt x="49" y="493"/>
                    </a:lnTo>
                    <a:lnTo>
                      <a:pt x="45" y="497"/>
                    </a:lnTo>
                    <a:lnTo>
                      <a:pt x="41" y="497"/>
                    </a:lnTo>
                    <a:lnTo>
                      <a:pt x="38" y="500"/>
                    </a:lnTo>
                    <a:lnTo>
                      <a:pt x="41" y="500"/>
                    </a:lnTo>
                    <a:lnTo>
                      <a:pt x="38" y="500"/>
                    </a:lnTo>
                    <a:lnTo>
                      <a:pt x="34" y="500"/>
                    </a:lnTo>
                    <a:lnTo>
                      <a:pt x="34" y="504"/>
                    </a:lnTo>
                    <a:lnTo>
                      <a:pt x="34" y="508"/>
                    </a:lnTo>
                    <a:lnTo>
                      <a:pt x="34" y="512"/>
                    </a:lnTo>
                    <a:lnTo>
                      <a:pt x="34" y="516"/>
                    </a:lnTo>
                    <a:lnTo>
                      <a:pt x="38" y="516"/>
                    </a:lnTo>
                    <a:lnTo>
                      <a:pt x="38" y="519"/>
                    </a:lnTo>
                    <a:lnTo>
                      <a:pt x="38" y="523"/>
                    </a:lnTo>
                    <a:lnTo>
                      <a:pt x="41" y="523"/>
                    </a:lnTo>
                    <a:lnTo>
                      <a:pt x="45" y="523"/>
                    </a:lnTo>
                    <a:lnTo>
                      <a:pt x="49" y="523"/>
                    </a:lnTo>
                    <a:lnTo>
                      <a:pt x="53" y="523"/>
                    </a:lnTo>
                    <a:lnTo>
                      <a:pt x="53" y="527"/>
                    </a:lnTo>
                    <a:lnTo>
                      <a:pt x="53" y="531"/>
                    </a:lnTo>
                    <a:lnTo>
                      <a:pt x="53" y="534"/>
                    </a:lnTo>
                    <a:lnTo>
                      <a:pt x="53" y="538"/>
                    </a:lnTo>
                    <a:lnTo>
                      <a:pt x="56" y="538"/>
                    </a:lnTo>
                    <a:lnTo>
                      <a:pt x="56" y="542"/>
                    </a:lnTo>
                    <a:lnTo>
                      <a:pt x="60" y="542"/>
                    </a:lnTo>
                    <a:lnTo>
                      <a:pt x="64" y="542"/>
                    </a:lnTo>
                    <a:lnTo>
                      <a:pt x="68" y="542"/>
                    </a:lnTo>
                    <a:lnTo>
                      <a:pt x="79" y="542"/>
                    </a:lnTo>
                    <a:lnTo>
                      <a:pt x="83" y="542"/>
                    </a:lnTo>
                    <a:lnTo>
                      <a:pt x="86" y="542"/>
                    </a:lnTo>
                    <a:lnTo>
                      <a:pt x="90" y="542"/>
                    </a:lnTo>
                    <a:lnTo>
                      <a:pt x="90" y="546"/>
                    </a:lnTo>
                    <a:lnTo>
                      <a:pt x="94" y="546"/>
                    </a:lnTo>
                    <a:lnTo>
                      <a:pt x="98" y="546"/>
                    </a:lnTo>
                    <a:lnTo>
                      <a:pt x="101" y="546"/>
                    </a:lnTo>
                    <a:lnTo>
                      <a:pt x="105" y="546"/>
                    </a:lnTo>
                    <a:lnTo>
                      <a:pt x="105" y="549"/>
                    </a:lnTo>
                    <a:lnTo>
                      <a:pt x="109" y="549"/>
                    </a:lnTo>
                    <a:lnTo>
                      <a:pt x="113" y="549"/>
                    </a:lnTo>
                    <a:lnTo>
                      <a:pt x="109" y="549"/>
                    </a:lnTo>
                    <a:lnTo>
                      <a:pt x="105" y="549"/>
                    </a:lnTo>
                    <a:lnTo>
                      <a:pt x="101" y="546"/>
                    </a:lnTo>
                    <a:lnTo>
                      <a:pt x="98" y="549"/>
                    </a:lnTo>
                    <a:lnTo>
                      <a:pt x="94" y="549"/>
                    </a:lnTo>
                    <a:lnTo>
                      <a:pt x="94" y="553"/>
                    </a:lnTo>
                    <a:lnTo>
                      <a:pt x="90" y="553"/>
                    </a:lnTo>
                    <a:lnTo>
                      <a:pt x="86" y="553"/>
                    </a:lnTo>
                    <a:lnTo>
                      <a:pt x="83" y="553"/>
                    </a:lnTo>
                    <a:lnTo>
                      <a:pt x="79" y="553"/>
                    </a:lnTo>
                    <a:lnTo>
                      <a:pt x="75" y="557"/>
                    </a:lnTo>
                    <a:lnTo>
                      <a:pt x="75" y="561"/>
                    </a:lnTo>
                    <a:lnTo>
                      <a:pt x="75" y="564"/>
                    </a:lnTo>
                    <a:lnTo>
                      <a:pt x="71" y="564"/>
                    </a:lnTo>
                    <a:lnTo>
                      <a:pt x="71" y="568"/>
                    </a:lnTo>
                    <a:lnTo>
                      <a:pt x="75" y="568"/>
                    </a:lnTo>
                    <a:lnTo>
                      <a:pt x="75" y="572"/>
                    </a:lnTo>
                    <a:lnTo>
                      <a:pt x="71" y="572"/>
                    </a:lnTo>
                    <a:lnTo>
                      <a:pt x="68" y="572"/>
                    </a:lnTo>
                    <a:lnTo>
                      <a:pt x="64" y="572"/>
                    </a:lnTo>
                    <a:lnTo>
                      <a:pt x="60" y="572"/>
                    </a:lnTo>
                    <a:lnTo>
                      <a:pt x="56" y="572"/>
                    </a:lnTo>
                    <a:lnTo>
                      <a:pt x="53" y="568"/>
                    </a:lnTo>
                    <a:lnTo>
                      <a:pt x="49" y="568"/>
                    </a:lnTo>
                    <a:lnTo>
                      <a:pt x="49" y="564"/>
                    </a:lnTo>
                    <a:lnTo>
                      <a:pt x="53" y="564"/>
                    </a:lnTo>
                    <a:lnTo>
                      <a:pt x="56" y="564"/>
                    </a:lnTo>
                    <a:lnTo>
                      <a:pt x="53" y="564"/>
                    </a:lnTo>
                    <a:lnTo>
                      <a:pt x="53" y="568"/>
                    </a:lnTo>
                    <a:lnTo>
                      <a:pt x="56" y="564"/>
                    </a:lnTo>
                    <a:lnTo>
                      <a:pt x="60" y="564"/>
                    </a:lnTo>
                    <a:lnTo>
                      <a:pt x="60" y="568"/>
                    </a:lnTo>
                    <a:lnTo>
                      <a:pt x="56" y="568"/>
                    </a:lnTo>
                    <a:lnTo>
                      <a:pt x="60" y="568"/>
                    </a:lnTo>
                    <a:lnTo>
                      <a:pt x="60" y="564"/>
                    </a:lnTo>
                    <a:lnTo>
                      <a:pt x="64" y="561"/>
                    </a:lnTo>
                    <a:lnTo>
                      <a:pt x="68" y="561"/>
                    </a:lnTo>
                    <a:lnTo>
                      <a:pt x="71" y="557"/>
                    </a:lnTo>
                    <a:lnTo>
                      <a:pt x="68" y="557"/>
                    </a:lnTo>
                    <a:lnTo>
                      <a:pt x="64" y="557"/>
                    </a:lnTo>
                    <a:lnTo>
                      <a:pt x="60" y="557"/>
                    </a:lnTo>
                    <a:lnTo>
                      <a:pt x="60" y="561"/>
                    </a:lnTo>
                    <a:lnTo>
                      <a:pt x="56" y="561"/>
                    </a:lnTo>
                    <a:lnTo>
                      <a:pt x="53" y="561"/>
                    </a:lnTo>
                    <a:lnTo>
                      <a:pt x="49" y="561"/>
                    </a:lnTo>
                    <a:lnTo>
                      <a:pt x="53" y="561"/>
                    </a:lnTo>
                    <a:lnTo>
                      <a:pt x="53" y="564"/>
                    </a:lnTo>
                    <a:lnTo>
                      <a:pt x="49" y="561"/>
                    </a:lnTo>
                    <a:lnTo>
                      <a:pt x="49" y="564"/>
                    </a:lnTo>
                    <a:lnTo>
                      <a:pt x="53" y="568"/>
                    </a:lnTo>
                    <a:lnTo>
                      <a:pt x="49" y="568"/>
                    </a:lnTo>
                    <a:lnTo>
                      <a:pt x="45" y="564"/>
                    </a:lnTo>
                    <a:lnTo>
                      <a:pt x="41" y="564"/>
                    </a:lnTo>
                    <a:lnTo>
                      <a:pt x="38" y="564"/>
                    </a:lnTo>
                    <a:lnTo>
                      <a:pt x="38" y="561"/>
                    </a:lnTo>
                    <a:lnTo>
                      <a:pt x="41" y="561"/>
                    </a:lnTo>
                    <a:lnTo>
                      <a:pt x="45" y="564"/>
                    </a:lnTo>
                    <a:lnTo>
                      <a:pt x="45" y="561"/>
                    </a:lnTo>
                    <a:lnTo>
                      <a:pt x="41" y="561"/>
                    </a:lnTo>
                    <a:lnTo>
                      <a:pt x="45" y="561"/>
                    </a:lnTo>
                    <a:lnTo>
                      <a:pt x="41" y="561"/>
                    </a:lnTo>
                    <a:lnTo>
                      <a:pt x="41" y="557"/>
                    </a:lnTo>
                    <a:lnTo>
                      <a:pt x="45" y="557"/>
                    </a:lnTo>
                    <a:lnTo>
                      <a:pt x="49" y="557"/>
                    </a:lnTo>
                    <a:lnTo>
                      <a:pt x="53" y="557"/>
                    </a:lnTo>
                    <a:lnTo>
                      <a:pt x="53" y="553"/>
                    </a:lnTo>
                    <a:lnTo>
                      <a:pt x="56" y="553"/>
                    </a:lnTo>
                    <a:lnTo>
                      <a:pt x="60" y="553"/>
                    </a:lnTo>
                    <a:lnTo>
                      <a:pt x="64" y="553"/>
                    </a:lnTo>
                    <a:lnTo>
                      <a:pt x="60" y="553"/>
                    </a:lnTo>
                    <a:lnTo>
                      <a:pt x="56" y="553"/>
                    </a:lnTo>
                    <a:lnTo>
                      <a:pt x="53" y="553"/>
                    </a:lnTo>
                    <a:lnTo>
                      <a:pt x="49" y="553"/>
                    </a:lnTo>
                    <a:lnTo>
                      <a:pt x="53" y="553"/>
                    </a:lnTo>
                    <a:lnTo>
                      <a:pt x="49" y="553"/>
                    </a:lnTo>
                    <a:lnTo>
                      <a:pt x="45" y="553"/>
                    </a:lnTo>
                    <a:lnTo>
                      <a:pt x="41" y="553"/>
                    </a:lnTo>
                    <a:lnTo>
                      <a:pt x="45" y="553"/>
                    </a:lnTo>
                    <a:lnTo>
                      <a:pt x="45" y="557"/>
                    </a:lnTo>
                    <a:lnTo>
                      <a:pt x="41" y="557"/>
                    </a:lnTo>
                    <a:lnTo>
                      <a:pt x="41" y="561"/>
                    </a:lnTo>
                    <a:lnTo>
                      <a:pt x="38" y="561"/>
                    </a:lnTo>
                    <a:lnTo>
                      <a:pt x="34" y="561"/>
                    </a:lnTo>
                    <a:lnTo>
                      <a:pt x="38" y="557"/>
                    </a:lnTo>
                    <a:lnTo>
                      <a:pt x="34" y="557"/>
                    </a:lnTo>
                    <a:lnTo>
                      <a:pt x="38" y="557"/>
                    </a:lnTo>
                    <a:lnTo>
                      <a:pt x="38" y="553"/>
                    </a:lnTo>
                    <a:lnTo>
                      <a:pt x="41" y="553"/>
                    </a:lnTo>
                    <a:lnTo>
                      <a:pt x="45" y="553"/>
                    </a:lnTo>
                    <a:lnTo>
                      <a:pt x="41" y="553"/>
                    </a:lnTo>
                    <a:lnTo>
                      <a:pt x="41" y="549"/>
                    </a:lnTo>
                    <a:lnTo>
                      <a:pt x="38" y="553"/>
                    </a:lnTo>
                    <a:lnTo>
                      <a:pt x="34" y="553"/>
                    </a:lnTo>
                    <a:lnTo>
                      <a:pt x="34" y="557"/>
                    </a:lnTo>
                    <a:lnTo>
                      <a:pt x="30" y="557"/>
                    </a:lnTo>
                    <a:lnTo>
                      <a:pt x="30" y="553"/>
                    </a:lnTo>
                    <a:lnTo>
                      <a:pt x="34" y="553"/>
                    </a:lnTo>
                    <a:lnTo>
                      <a:pt x="30" y="553"/>
                    </a:lnTo>
                    <a:lnTo>
                      <a:pt x="30" y="549"/>
                    </a:lnTo>
                    <a:lnTo>
                      <a:pt x="34" y="549"/>
                    </a:lnTo>
                    <a:lnTo>
                      <a:pt x="34" y="546"/>
                    </a:lnTo>
                    <a:lnTo>
                      <a:pt x="30" y="546"/>
                    </a:lnTo>
                    <a:lnTo>
                      <a:pt x="34" y="546"/>
                    </a:lnTo>
                    <a:lnTo>
                      <a:pt x="38" y="546"/>
                    </a:lnTo>
                    <a:lnTo>
                      <a:pt x="41" y="546"/>
                    </a:lnTo>
                    <a:lnTo>
                      <a:pt x="41" y="549"/>
                    </a:lnTo>
                    <a:lnTo>
                      <a:pt x="45" y="549"/>
                    </a:lnTo>
                    <a:lnTo>
                      <a:pt x="45" y="546"/>
                    </a:lnTo>
                    <a:lnTo>
                      <a:pt x="41" y="546"/>
                    </a:lnTo>
                    <a:lnTo>
                      <a:pt x="45" y="542"/>
                    </a:lnTo>
                    <a:lnTo>
                      <a:pt x="45" y="546"/>
                    </a:lnTo>
                    <a:lnTo>
                      <a:pt x="49" y="546"/>
                    </a:lnTo>
                    <a:lnTo>
                      <a:pt x="49" y="549"/>
                    </a:lnTo>
                    <a:lnTo>
                      <a:pt x="45" y="549"/>
                    </a:lnTo>
                    <a:lnTo>
                      <a:pt x="41" y="549"/>
                    </a:lnTo>
                    <a:lnTo>
                      <a:pt x="45" y="549"/>
                    </a:lnTo>
                    <a:lnTo>
                      <a:pt x="49" y="549"/>
                    </a:lnTo>
                    <a:lnTo>
                      <a:pt x="49" y="546"/>
                    </a:lnTo>
                    <a:lnTo>
                      <a:pt x="45" y="542"/>
                    </a:lnTo>
                    <a:lnTo>
                      <a:pt x="49" y="542"/>
                    </a:lnTo>
                    <a:lnTo>
                      <a:pt x="49" y="538"/>
                    </a:lnTo>
                    <a:lnTo>
                      <a:pt x="45" y="538"/>
                    </a:lnTo>
                    <a:lnTo>
                      <a:pt x="41" y="538"/>
                    </a:lnTo>
                    <a:lnTo>
                      <a:pt x="41" y="534"/>
                    </a:lnTo>
                    <a:lnTo>
                      <a:pt x="38" y="534"/>
                    </a:lnTo>
                    <a:lnTo>
                      <a:pt x="41" y="534"/>
                    </a:lnTo>
                    <a:lnTo>
                      <a:pt x="41" y="538"/>
                    </a:lnTo>
                    <a:lnTo>
                      <a:pt x="45" y="538"/>
                    </a:lnTo>
                    <a:lnTo>
                      <a:pt x="49" y="538"/>
                    </a:lnTo>
                    <a:lnTo>
                      <a:pt x="49" y="542"/>
                    </a:lnTo>
                    <a:lnTo>
                      <a:pt x="45" y="542"/>
                    </a:lnTo>
                    <a:lnTo>
                      <a:pt x="41" y="538"/>
                    </a:lnTo>
                    <a:lnTo>
                      <a:pt x="38" y="538"/>
                    </a:lnTo>
                    <a:lnTo>
                      <a:pt x="41" y="538"/>
                    </a:lnTo>
                    <a:lnTo>
                      <a:pt x="41" y="542"/>
                    </a:lnTo>
                    <a:lnTo>
                      <a:pt x="38" y="542"/>
                    </a:lnTo>
                    <a:lnTo>
                      <a:pt x="41" y="542"/>
                    </a:lnTo>
                    <a:lnTo>
                      <a:pt x="38" y="542"/>
                    </a:lnTo>
                    <a:lnTo>
                      <a:pt x="38" y="546"/>
                    </a:lnTo>
                    <a:lnTo>
                      <a:pt x="38" y="542"/>
                    </a:lnTo>
                    <a:lnTo>
                      <a:pt x="38" y="538"/>
                    </a:lnTo>
                    <a:lnTo>
                      <a:pt x="34" y="538"/>
                    </a:lnTo>
                    <a:lnTo>
                      <a:pt x="38" y="538"/>
                    </a:lnTo>
                    <a:lnTo>
                      <a:pt x="38" y="542"/>
                    </a:lnTo>
                    <a:lnTo>
                      <a:pt x="38" y="546"/>
                    </a:lnTo>
                    <a:lnTo>
                      <a:pt x="34" y="546"/>
                    </a:lnTo>
                    <a:lnTo>
                      <a:pt x="34" y="542"/>
                    </a:lnTo>
                    <a:lnTo>
                      <a:pt x="30" y="542"/>
                    </a:lnTo>
                    <a:lnTo>
                      <a:pt x="34" y="542"/>
                    </a:lnTo>
                    <a:lnTo>
                      <a:pt x="34" y="546"/>
                    </a:lnTo>
                    <a:lnTo>
                      <a:pt x="34" y="542"/>
                    </a:lnTo>
                    <a:lnTo>
                      <a:pt x="34" y="538"/>
                    </a:lnTo>
                    <a:lnTo>
                      <a:pt x="30" y="538"/>
                    </a:lnTo>
                    <a:lnTo>
                      <a:pt x="30" y="542"/>
                    </a:lnTo>
                    <a:lnTo>
                      <a:pt x="30" y="538"/>
                    </a:lnTo>
                    <a:lnTo>
                      <a:pt x="26" y="538"/>
                    </a:lnTo>
                    <a:lnTo>
                      <a:pt x="26" y="534"/>
                    </a:lnTo>
                    <a:lnTo>
                      <a:pt x="30" y="534"/>
                    </a:lnTo>
                    <a:lnTo>
                      <a:pt x="30" y="538"/>
                    </a:lnTo>
                    <a:lnTo>
                      <a:pt x="34" y="538"/>
                    </a:lnTo>
                    <a:lnTo>
                      <a:pt x="30" y="538"/>
                    </a:lnTo>
                    <a:lnTo>
                      <a:pt x="30" y="534"/>
                    </a:lnTo>
                    <a:lnTo>
                      <a:pt x="30" y="531"/>
                    </a:lnTo>
                    <a:lnTo>
                      <a:pt x="26" y="531"/>
                    </a:lnTo>
                    <a:lnTo>
                      <a:pt x="23" y="531"/>
                    </a:lnTo>
                    <a:lnTo>
                      <a:pt x="23" y="527"/>
                    </a:lnTo>
                    <a:lnTo>
                      <a:pt x="26" y="527"/>
                    </a:lnTo>
                    <a:lnTo>
                      <a:pt x="30" y="523"/>
                    </a:lnTo>
                    <a:lnTo>
                      <a:pt x="34" y="523"/>
                    </a:lnTo>
                    <a:lnTo>
                      <a:pt x="30" y="523"/>
                    </a:lnTo>
                    <a:lnTo>
                      <a:pt x="30" y="519"/>
                    </a:lnTo>
                    <a:lnTo>
                      <a:pt x="34" y="519"/>
                    </a:lnTo>
                    <a:lnTo>
                      <a:pt x="30" y="519"/>
                    </a:lnTo>
                    <a:lnTo>
                      <a:pt x="30" y="523"/>
                    </a:lnTo>
                    <a:lnTo>
                      <a:pt x="26" y="527"/>
                    </a:lnTo>
                    <a:lnTo>
                      <a:pt x="23" y="523"/>
                    </a:lnTo>
                    <a:lnTo>
                      <a:pt x="23" y="519"/>
                    </a:lnTo>
                    <a:lnTo>
                      <a:pt x="26" y="519"/>
                    </a:lnTo>
                    <a:lnTo>
                      <a:pt x="23" y="519"/>
                    </a:lnTo>
                    <a:lnTo>
                      <a:pt x="19" y="519"/>
                    </a:lnTo>
                    <a:lnTo>
                      <a:pt x="15" y="516"/>
                    </a:lnTo>
                    <a:lnTo>
                      <a:pt x="19" y="512"/>
                    </a:lnTo>
                    <a:lnTo>
                      <a:pt x="19" y="516"/>
                    </a:lnTo>
                    <a:lnTo>
                      <a:pt x="19" y="512"/>
                    </a:lnTo>
                    <a:lnTo>
                      <a:pt x="23" y="516"/>
                    </a:lnTo>
                    <a:lnTo>
                      <a:pt x="26" y="516"/>
                    </a:lnTo>
                    <a:lnTo>
                      <a:pt x="23" y="516"/>
                    </a:lnTo>
                    <a:lnTo>
                      <a:pt x="19" y="512"/>
                    </a:lnTo>
                    <a:lnTo>
                      <a:pt x="23" y="512"/>
                    </a:lnTo>
                    <a:lnTo>
                      <a:pt x="26" y="512"/>
                    </a:lnTo>
                    <a:lnTo>
                      <a:pt x="23" y="512"/>
                    </a:lnTo>
                    <a:lnTo>
                      <a:pt x="19" y="512"/>
                    </a:lnTo>
                    <a:lnTo>
                      <a:pt x="19" y="508"/>
                    </a:lnTo>
                    <a:lnTo>
                      <a:pt x="23" y="508"/>
                    </a:lnTo>
                    <a:lnTo>
                      <a:pt x="26" y="508"/>
                    </a:lnTo>
                    <a:lnTo>
                      <a:pt x="23" y="508"/>
                    </a:lnTo>
                    <a:lnTo>
                      <a:pt x="19" y="508"/>
                    </a:lnTo>
                    <a:lnTo>
                      <a:pt x="23" y="508"/>
                    </a:lnTo>
                    <a:lnTo>
                      <a:pt x="23" y="504"/>
                    </a:lnTo>
                    <a:lnTo>
                      <a:pt x="26" y="504"/>
                    </a:lnTo>
                    <a:lnTo>
                      <a:pt x="26" y="508"/>
                    </a:lnTo>
                    <a:lnTo>
                      <a:pt x="30" y="508"/>
                    </a:lnTo>
                    <a:lnTo>
                      <a:pt x="26" y="508"/>
                    </a:lnTo>
                    <a:lnTo>
                      <a:pt x="26" y="504"/>
                    </a:lnTo>
                    <a:lnTo>
                      <a:pt x="23" y="504"/>
                    </a:lnTo>
                    <a:lnTo>
                      <a:pt x="26" y="500"/>
                    </a:lnTo>
                    <a:lnTo>
                      <a:pt x="26" y="497"/>
                    </a:lnTo>
                    <a:lnTo>
                      <a:pt x="30" y="497"/>
                    </a:lnTo>
                    <a:lnTo>
                      <a:pt x="26" y="497"/>
                    </a:lnTo>
                    <a:lnTo>
                      <a:pt x="26" y="500"/>
                    </a:lnTo>
                    <a:lnTo>
                      <a:pt x="23" y="500"/>
                    </a:lnTo>
                    <a:lnTo>
                      <a:pt x="23" y="504"/>
                    </a:lnTo>
                    <a:lnTo>
                      <a:pt x="19" y="504"/>
                    </a:lnTo>
                    <a:lnTo>
                      <a:pt x="19" y="500"/>
                    </a:lnTo>
                    <a:lnTo>
                      <a:pt x="19" y="497"/>
                    </a:lnTo>
                    <a:lnTo>
                      <a:pt x="19" y="493"/>
                    </a:lnTo>
                    <a:lnTo>
                      <a:pt x="23" y="493"/>
                    </a:lnTo>
                    <a:lnTo>
                      <a:pt x="26" y="493"/>
                    </a:lnTo>
                    <a:lnTo>
                      <a:pt x="23" y="493"/>
                    </a:lnTo>
                    <a:lnTo>
                      <a:pt x="19" y="493"/>
                    </a:lnTo>
                    <a:lnTo>
                      <a:pt x="19" y="489"/>
                    </a:lnTo>
                    <a:lnTo>
                      <a:pt x="23" y="489"/>
                    </a:lnTo>
                    <a:lnTo>
                      <a:pt x="26" y="489"/>
                    </a:lnTo>
                    <a:lnTo>
                      <a:pt x="26" y="485"/>
                    </a:lnTo>
                    <a:lnTo>
                      <a:pt x="23" y="485"/>
                    </a:lnTo>
                    <a:lnTo>
                      <a:pt x="19" y="485"/>
                    </a:lnTo>
                    <a:lnTo>
                      <a:pt x="19" y="482"/>
                    </a:lnTo>
                    <a:lnTo>
                      <a:pt x="15" y="482"/>
                    </a:lnTo>
                    <a:lnTo>
                      <a:pt x="19" y="482"/>
                    </a:lnTo>
                    <a:lnTo>
                      <a:pt x="23" y="482"/>
                    </a:lnTo>
                    <a:lnTo>
                      <a:pt x="23" y="485"/>
                    </a:lnTo>
                    <a:lnTo>
                      <a:pt x="23" y="482"/>
                    </a:lnTo>
                    <a:lnTo>
                      <a:pt x="19" y="482"/>
                    </a:lnTo>
                    <a:lnTo>
                      <a:pt x="23" y="482"/>
                    </a:lnTo>
                    <a:lnTo>
                      <a:pt x="26" y="482"/>
                    </a:lnTo>
                    <a:lnTo>
                      <a:pt x="30" y="482"/>
                    </a:lnTo>
                    <a:lnTo>
                      <a:pt x="34" y="482"/>
                    </a:lnTo>
                    <a:lnTo>
                      <a:pt x="34" y="485"/>
                    </a:lnTo>
                    <a:lnTo>
                      <a:pt x="34" y="482"/>
                    </a:lnTo>
                    <a:lnTo>
                      <a:pt x="34" y="485"/>
                    </a:lnTo>
                    <a:lnTo>
                      <a:pt x="38" y="485"/>
                    </a:lnTo>
                    <a:lnTo>
                      <a:pt x="38" y="482"/>
                    </a:lnTo>
                    <a:lnTo>
                      <a:pt x="34" y="482"/>
                    </a:lnTo>
                    <a:lnTo>
                      <a:pt x="30" y="482"/>
                    </a:lnTo>
                    <a:lnTo>
                      <a:pt x="30" y="478"/>
                    </a:lnTo>
                    <a:lnTo>
                      <a:pt x="34" y="478"/>
                    </a:lnTo>
                    <a:lnTo>
                      <a:pt x="34" y="482"/>
                    </a:lnTo>
                    <a:lnTo>
                      <a:pt x="38" y="482"/>
                    </a:lnTo>
                    <a:lnTo>
                      <a:pt x="34" y="482"/>
                    </a:lnTo>
                    <a:lnTo>
                      <a:pt x="30" y="478"/>
                    </a:lnTo>
                    <a:lnTo>
                      <a:pt x="30" y="474"/>
                    </a:lnTo>
                    <a:lnTo>
                      <a:pt x="30" y="478"/>
                    </a:lnTo>
                    <a:lnTo>
                      <a:pt x="26" y="478"/>
                    </a:lnTo>
                    <a:lnTo>
                      <a:pt x="23" y="478"/>
                    </a:lnTo>
                    <a:lnTo>
                      <a:pt x="19" y="478"/>
                    </a:lnTo>
                    <a:lnTo>
                      <a:pt x="15" y="478"/>
                    </a:lnTo>
                    <a:lnTo>
                      <a:pt x="15" y="474"/>
                    </a:lnTo>
                    <a:lnTo>
                      <a:pt x="19" y="474"/>
                    </a:lnTo>
                    <a:lnTo>
                      <a:pt x="23" y="478"/>
                    </a:lnTo>
                    <a:lnTo>
                      <a:pt x="23" y="474"/>
                    </a:lnTo>
                    <a:lnTo>
                      <a:pt x="26" y="474"/>
                    </a:lnTo>
                    <a:lnTo>
                      <a:pt x="23" y="474"/>
                    </a:lnTo>
                    <a:lnTo>
                      <a:pt x="19" y="470"/>
                    </a:lnTo>
                    <a:lnTo>
                      <a:pt x="23" y="467"/>
                    </a:lnTo>
                    <a:lnTo>
                      <a:pt x="23" y="470"/>
                    </a:lnTo>
                    <a:lnTo>
                      <a:pt x="23" y="467"/>
                    </a:lnTo>
                    <a:lnTo>
                      <a:pt x="26" y="467"/>
                    </a:lnTo>
                    <a:lnTo>
                      <a:pt x="26" y="463"/>
                    </a:lnTo>
                    <a:lnTo>
                      <a:pt x="23" y="467"/>
                    </a:lnTo>
                    <a:lnTo>
                      <a:pt x="23" y="463"/>
                    </a:lnTo>
                    <a:lnTo>
                      <a:pt x="19" y="463"/>
                    </a:lnTo>
                    <a:lnTo>
                      <a:pt x="15" y="463"/>
                    </a:lnTo>
                    <a:lnTo>
                      <a:pt x="19" y="463"/>
                    </a:lnTo>
                    <a:lnTo>
                      <a:pt x="15" y="463"/>
                    </a:lnTo>
                    <a:lnTo>
                      <a:pt x="11" y="463"/>
                    </a:lnTo>
                    <a:lnTo>
                      <a:pt x="8" y="459"/>
                    </a:lnTo>
                    <a:lnTo>
                      <a:pt x="11" y="459"/>
                    </a:lnTo>
                    <a:lnTo>
                      <a:pt x="11" y="455"/>
                    </a:lnTo>
                    <a:lnTo>
                      <a:pt x="8" y="459"/>
                    </a:lnTo>
                    <a:lnTo>
                      <a:pt x="4" y="459"/>
                    </a:lnTo>
                    <a:lnTo>
                      <a:pt x="0" y="459"/>
                    </a:lnTo>
                    <a:lnTo>
                      <a:pt x="0" y="463"/>
                    </a:lnTo>
                    <a:lnTo>
                      <a:pt x="4" y="459"/>
                    </a:lnTo>
                    <a:lnTo>
                      <a:pt x="4" y="463"/>
                    </a:lnTo>
                    <a:lnTo>
                      <a:pt x="0" y="463"/>
                    </a:lnTo>
                    <a:lnTo>
                      <a:pt x="0" y="459"/>
                    </a:lnTo>
                    <a:lnTo>
                      <a:pt x="4" y="459"/>
                    </a:lnTo>
                    <a:lnTo>
                      <a:pt x="4" y="455"/>
                    </a:lnTo>
                    <a:lnTo>
                      <a:pt x="8" y="455"/>
                    </a:lnTo>
                    <a:lnTo>
                      <a:pt x="8" y="452"/>
                    </a:lnTo>
                    <a:lnTo>
                      <a:pt x="11" y="452"/>
                    </a:lnTo>
                    <a:lnTo>
                      <a:pt x="15" y="452"/>
                    </a:lnTo>
                    <a:lnTo>
                      <a:pt x="15" y="448"/>
                    </a:lnTo>
                    <a:lnTo>
                      <a:pt x="19" y="448"/>
                    </a:lnTo>
                    <a:lnTo>
                      <a:pt x="19" y="444"/>
                    </a:lnTo>
                    <a:lnTo>
                      <a:pt x="19" y="448"/>
                    </a:lnTo>
                    <a:lnTo>
                      <a:pt x="23" y="448"/>
                    </a:lnTo>
                    <a:lnTo>
                      <a:pt x="26" y="448"/>
                    </a:lnTo>
                    <a:lnTo>
                      <a:pt x="26" y="452"/>
                    </a:lnTo>
                    <a:lnTo>
                      <a:pt x="23" y="452"/>
                    </a:lnTo>
                    <a:lnTo>
                      <a:pt x="26" y="452"/>
                    </a:lnTo>
                    <a:lnTo>
                      <a:pt x="26" y="448"/>
                    </a:lnTo>
                    <a:lnTo>
                      <a:pt x="26" y="452"/>
                    </a:lnTo>
                    <a:lnTo>
                      <a:pt x="23" y="452"/>
                    </a:lnTo>
                    <a:lnTo>
                      <a:pt x="19" y="452"/>
                    </a:lnTo>
                    <a:lnTo>
                      <a:pt x="23" y="452"/>
                    </a:lnTo>
                    <a:lnTo>
                      <a:pt x="26" y="452"/>
                    </a:lnTo>
                    <a:lnTo>
                      <a:pt x="26" y="455"/>
                    </a:lnTo>
                    <a:lnTo>
                      <a:pt x="26" y="452"/>
                    </a:lnTo>
                    <a:lnTo>
                      <a:pt x="30" y="452"/>
                    </a:lnTo>
                    <a:lnTo>
                      <a:pt x="30" y="455"/>
                    </a:lnTo>
                    <a:lnTo>
                      <a:pt x="26" y="455"/>
                    </a:lnTo>
                    <a:lnTo>
                      <a:pt x="26" y="459"/>
                    </a:lnTo>
                    <a:lnTo>
                      <a:pt x="30" y="459"/>
                    </a:lnTo>
                    <a:lnTo>
                      <a:pt x="30" y="455"/>
                    </a:lnTo>
                    <a:lnTo>
                      <a:pt x="34" y="455"/>
                    </a:lnTo>
                    <a:lnTo>
                      <a:pt x="34" y="452"/>
                    </a:lnTo>
                    <a:lnTo>
                      <a:pt x="30" y="455"/>
                    </a:lnTo>
                    <a:lnTo>
                      <a:pt x="30" y="452"/>
                    </a:lnTo>
                    <a:lnTo>
                      <a:pt x="30" y="448"/>
                    </a:lnTo>
                    <a:lnTo>
                      <a:pt x="34" y="448"/>
                    </a:lnTo>
                    <a:lnTo>
                      <a:pt x="34" y="444"/>
                    </a:lnTo>
                    <a:lnTo>
                      <a:pt x="38" y="444"/>
                    </a:lnTo>
                    <a:lnTo>
                      <a:pt x="34" y="444"/>
                    </a:lnTo>
                    <a:lnTo>
                      <a:pt x="34" y="440"/>
                    </a:lnTo>
                    <a:lnTo>
                      <a:pt x="38" y="440"/>
                    </a:lnTo>
                    <a:lnTo>
                      <a:pt x="38" y="437"/>
                    </a:lnTo>
                    <a:lnTo>
                      <a:pt x="38" y="440"/>
                    </a:lnTo>
                    <a:lnTo>
                      <a:pt x="41" y="440"/>
                    </a:lnTo>
                    <a:lnTo>
                      <a:pt x="45" y="440"/>
                    </a:lnTo>
                    <a:lnTo>
                      <a:pt x="41" y="440"/>
                    </a:lnTo>
                    <a:lnTo>
                      <a:pt x="38" y="437"/>
                    </a:lnTo>
                    <a:lnTo>
                      <a:pt x="34" y="437"/>
                    </a:lnTo>
                    <a:lnTo>
                      <a:pt x="38" y="437"/>
                    </a:lnTo>
                    <a:lnTo>
                      <a:pt x="34" y="433"/>
                    </a:lnTo>
                    <a:lnTo>
                      <a:pt x="38" y="433"/>
                    </a:lnTo>
                    <a:lnTo>
                      <a:pt x="41" y="433"/>
                    </a:lnTo>
                    <a:lnTo>
                      <a:pt x="45" y="429"/>
                    </a:lnTo>
                    <a:lnTo>
                      <a:pt x="49" y="425"/>
                    </a:lnTo>
                    <a:lnTo>
                      <a:pt x="45" y="425"/>
                    </a:lnTo>
                    <a:lnTo>
                      <a:pt x="41" y="422"/>
                    </a:lnTo>
                    <a:lnTo>
                      <a:pt x="38" y="422"/>
                    </a:lnTo>
                    <a:lnTo>
                      <a:pt x="38" y="418"/>
                    </a:lnTo>
                    <a:lnTo>
                      <a:pt x="41" y="418"/>
                    </a:lnTo>
                    <a:lnTo>
                      <a:pt x="41" y="414"/>
                    </a:lnTo>
                    <a:lnTo>
                      <a:pt x="45" y="414"/>
                    </a:lnTo>
                    <a:lnTo>
                      <a:pt x="41" y="414"/>
                    </a:lnTo>
                    <a:lnTo>
                      <a:pt x="41" y="410"/>
                    </a:lnTo>
                    <a:lnTo>
                      <a:pt x="41" y="406"/>
                    </a:lnTo>
                    <a:lnTo>
                      <a:pt x="41" y="403"/>
                    </a:lnTo>
                    <a:lnTo>
                      <a:pt x="45" y="403"/>
                    </a:lnTo>
                    <a:lnTo>
                      <a:pt x="45" y="399"/>
                    </a:lnTo>
                    <a:lnTo>
                      <a:pt x="45" y="395"/>
                    </a:lnTo>
                    <a:lnTo>
                      <a:pt x="49" y="395"/>
                    </a:lnTo>
                    <a:lnTo>
                      <a:pt x="45" y="395"/>
                    </a:lnTo>
                    <a:lnTo>
                      <a:pt x="45" y="391"/>
                    </a:lnTo>
                    <a:lnTo>
                      <a:pt x="49" y="388"/>
                    </a:lnTo>
                    <a:lnTo>
                      <a:pt x="49" y="391"/>
                    </a:lnTo>
                    <a:lnTo>
                      <a:pt x="49" y="395"/>
                    </a:lnTo>
                    <a:lnTo>
                      <a:pt x="49" y="391"/>
                    </a:lnTo>
                    <a:lnTo>
                      <a:pt x="49" y="388"/>
                    </a:lnTo>
                    <a:lnTo>
                      <a:pt x="49" y="384"/>
                    </a:lnTo>
                    <a:lnTo>
                      <a:pt x="49" y="388"/>
                    </a:lnTo>
                    <a:lnTo>
                      <a:pt x="45" y="388"/>
                    </a:lnTo>
                    <a:lnTo>
                      <a:pt x="45" y="384"/>
                    </a:lnTo>
                    <a:lnTo>
                      <a:pt x="45" y="380"/>
                    </a:lnTo>
                    <a:lnTo>
                      <a:pt x="49" y="380"/>
                    </a:lnTo>
                    <a:lnTo>
                      <a:pt x="49" y="384"/>
                    </a:lnTo>
                    <a:lnTo>
                      <a:pt x="49" y="380"/>
                    </a:lnTo>
                    <a:lnTo>
                      <a:pt x="53" y="380"/>
                    </a:lnTo>
                    <a:lnTo>
                      <a:pt x="53" y="376"/>
                    </a:lnTo>
                    <a:lnTo>
                      <a:pt x="53" y="380"/>
                    </a:lnTo>
                    <a:lnTo>
                      <a:pt x="49" y="380"/>
                    </a:lnTo>
                    <a:lnTo>
                      <a:pt x="45" y="380"/>
                    </a:lnTo>
                    <a:lnTo>
                      <a:pt x="41" y="376"/>
                    </a:lnTo>
                    <a:lnTo>
                      <a:pt x="41" y="380"/>
                    </a:lnTo>
                    <a:lnTo>
                      <a:pt x="41" y="384"/>
                    </a:lnTo>
                    <a:lnTo>
                      <a:pt x="38" y="384"/>
                    </a:lnTo>
                    <a:lnTo>
                      <a:pt x="34" y="384"/>
                    </a:lnTo>
                    <a:lnTo>
                      <a:pt x="30" y="384"/>
                    </a:lnTo>
                    <a:lnTo>
                      <a:pt x="30" y="380"/>
                    </a:lnTo>
                    <a:lnTo>
                      <a:pt x="34" y="380"/>
                    </a:lnTo>
                    <a:lnTo>
                      <a:pt x="30" y="380"/>
                    </a:lnTo>
                    <a:lnTo>
                      <a:pt x="26" y="376"/>
                    </a:lnTo>
                    <a:lnTo>
                      <a:pt x="26" y="373"/>
                    </a:lnTo>
                    <a:lnTo>
                      <a:pt x="26" y="369"/>
                    </a:lnTo>
                    <a:lnTo>
                      <a:pt x="30" y="365"/>
                    </a:lnTo>
                    <a:lnTo>
                      <a:pt x="30" y="361"/>
                    </a:lnTo>
                    <a:lnTo>
                      <a:pt x="30" y="358"/>
                    </a:lnTo>
                    <a:lnTo>
                      <a:pt x="30" y="354"/>
                    </a:lnTo>
                    <a:lnTo>
                      <a:pt x="34" y="354"/>
                    </a:lnTo>
                    <a:lnTo>
                      <a:pt x="34" y="350"/>
                    </a:lnTo>
                    <a:lnTo>
                      <a:pt x="38" y="350"/>
                    </a:lnTo>
                    <a:lnTo>
                      <a:pt x="38" y="346"/>
                    </a:lnTo>
                    <a:lnTo>
                      <a:pt x="38" y="343"/>
                    </a:lnTo>
                    <a:lnTo>
                      <a:pt x="38" y="339"/>
                    </a:lnTo>
                    <a:lnTo>
                      <a:pt x="34" y="335"/>
                    </a:lnTo>
                    <a:lnTo>
                      <a:pt x="34" y="331"/>
                    </a:lnTo>
                    <a:lnTo>
                      <a:pt x="34" y="328"/>
                    </a:lnTo>
                    <a:lnTo>
                      <a:pt x="34" y="324"/>
                    </a:lnTo>
                    <a:lnTo>
                      <a:pt x="34" y="320"/>
                    </a:lnTo>
                    <a:lnTo>
                      <a:pt x="30" y="320"/>
                    </a:lnTo>
                    <a:lnTo>
                      <a:pt x="30" y="316"/>
                    </a:lnTo>
                    <a:lnTo>
                      <a:pt x="34" y="316"/>
                    </a:lnTo>
                    <a:lnTo>
                      <a:pt x="30" y="313"/>
                    </a:lnTo>
                    <a:lnTo>
                      <a:pt x="30" y="309"/>
                    </a:lnTo>
                    <a:lnTo>
                      <a:pt x="34" y="309"/>
                    </a:lnTo>
                    <a:lnTo>
                      <a:pt x="34" y="313"/>
                    </a:lnTo>
                    <a:lnTo>
                      <a:pt x="38" y="313"/>
                    </a:lnTo>
                    <a:lnTo>
                      <a:pt x="38" y="309"/>
                    </a:lnTo>
                    <a:lnTo>
                      <a:pt x="38" y="305"/>
                    </a:lnTo>
                    <a:lnTo>
                      <a:pt x="41" y="301"/>
                    </a:lnTo>
                    <a:lnTo>
                      <a:pt x="41" y="305"/>
                    </a:lnTo>
                    <a:lnTo>
                      <a:pt x="41" y="301"/>
                    </a:lnTo>
                    <a:lnTo>
                      <a:pt x="45" y="297"/>
                    </a:lnTo>
                    <a:lnTo>
                      <a:pt x="45" y="294"/>
                    </a:lnTo>
                    <a:lnTo>
                      <a:pt x="45" y="290"/>
                    </a:lnTo>
                    <a:lnTo>
                      <a:pt x="49" y="290"/>
                    </a:lnTo>
                    <a:lnTo>
                      <a:pt x="49" y="286"/>
                    </a:lnTo>
                    <a:lnTo>
                      <a:pt x="49" y="282"/>
                    </a:lnTo>
                    <a:lnTo>
                      <a:pt x="49" y="279"/>
                    </a:lnTo>
                    <a:lnTo>
                      <a:pt x="53" y="279"/>
                    </a:lnTo>
                    <a:lnTo>
                      <a:pt x="53" y="275"/>
                    </a:lnTo>
                    <a:lnTo>
                      <a:pt x="56" y="271"/>
                    </a:lnTo>
                    <a:lnTo>
                      <a:pt x="56" y="267"/>
                    </a:lnTo>
                    <a:lnTo>
                      <a:pt x="56" y="264"/>
                    </a:lnTo>
                    <a:lnTo>
                      <a:pt x="60" y="260"/>
                    </a:lnTo>
                    <a:lnTo>
                      <a:pt x="60" y="256"/>
                    </a:lnTo>
                    <a:lnTo>
                      <a:pt x="64" y="256"/>
                    </a:lnTo>
                    <a:lnTo>
                      <a:pt x="64" y="252"/>
                    </a:lnTo>
                    <a:lnTo>
                      <a:pt x="60" y="249"/>
                    </a:lnTo>
                    <a:lnTo>
                      <a:pt x="60" y="245"/>
                    </a:lnTo>
                    <a:lnTo>
                      <a:pt x="64" y="245"/>
                    </a:lnTo>
                    <a:lnTo>
                      <a:pt x="64" y="241"/>
                    </a:lnTo>
                    <a:lnTo>
                      <a:pt x="68" y="241"/>
                    </a:lnTo>
                    <a:lnTo>
                      <a:pt x="68" y="237"/>
                    </a:lnTo>
                    <a:lnTo>
                      <a:pt x="68" y="234"/>
                    </a:lnTo>
                    <a:lnTo>
                      <a:pt x="64" y="234"/>
                    </a:lnTo>
                    <a:lnTo>
                      <a:pt x="64" y="230"/>
                    </a:lnTo>
                    <a:lnTo>
                      <a:pt x="64" y="226"/>
                    </a:lnTo>
                    <a:lnTo>
                      <a:pt x="64" y="222"/>
                    </a:lnTo>
                    <a:lnTo>
                      <a:pt x="64" y="219"/>
                    </a:lnTo>
                    <a:lnTo>
                      <a:pt x="64" y="215"/>
                    </a:lnTo>
                    <a:lnTo>
                      <a:pt x="64" y="211"/>
                    </a:lnTo>
                    <a:lnTo>
                      <a:pt x="60" y="211"/>
                    </a:lnTo>
                    <a:lnTo>
                      <a:pt x="60" y="207"/>
                    </a:lnTo>
                    <a:lnTo>
                      <a:pt x="64" y="203"/>
                    </a:lnTo>
                    <a:lnTo>
                      <a:pt x="68" y="200"/>
                    </a:lnTo>
                    <a:lnTo>
                      <a:pt x="68" y="196"/>
                    </a:lnTo>
                    <a:lnTo>
                      <a:pt x="68" y="192"/>
                    </a:lnTo>
                    <a:lnTo>
                      <a:pt x="68" y="188"/>
                    </a:lnTo>
                    <a:lnTo>
                      <a:pt x="68" y="185"/>
                    </a:lnTo>
                    <a:lnTo>
                      <a:pt x="64" y="185"/>
                    </a:lnTo>
                    <a:lnTo>
                      <a:pt x="64" y="181"/>
                    </a:lnTo>
                    <a:lnTo>
                      <a:pt x="68" y="177"/>
                    </a:lnTo>
                    <a:lnTo>
                      <a:pt x="68" y="173"/>
                    </a:lnTo>
                    <a:lnTo>
                      <a:pt x="71" y="173"/>
                    </a:lnTo>
                    <a:lnTo>
                      <a:pt x="71" y="170"/>
                    </a:lnTo>
                    <a:lnTo>
                      <a:pt x="71" y="166"/>
                    </a:lnTo>
                    <a:lnTo>
                      <a:pt x="71" y="162"/>
                    </a:lnTo>
                    <a:lnTo>
                      <a:pt x="75" y="162"/>
                    </a:lnTo>
                    <a:lnTo>
                      <a:pt x="75" y="158"/>
                    </a:lnTo>
                    <a:lnTo>
                      <a:pt x="75" y="155"/>
                    </a:lnTo>
                    <a:lnTo>
                      <a:pt x="75" y="151"/>
                    </a:lnTo>
                    <a:lnTo>
                      <a:pt x="75" y="147"/>
                    </a:lnTo>
                    <a:lnTo>
                      <a:pt x="79" y="143"/>
                    </a:lnTo>
                    <a:lnTo>
                      <a:pt x="79" y="140"/>
                    </a:lnTo>
                    <a:lnTo>
                      <a:pt x="79" y="136"/>
                    </a:lnTo>
                    <a:lnTo>
                      <a:pt x="79" y="132"/>
                    </a:lnTo>
                    <a:lnTo>
                      <a:pt x="79" y="128"/>
                    </a:lnTo>
                    <a:lnTo>
                      <a:pt x="79" y="125"/>
                    </a:lnTo>
                    <a:lnTo>
                      <a:pt x="83" y="125"/>
                    </a:lnTo>
                    <a:lnTo>
                      <a:pt x="83" y="121"/>
                    </a:lnTo>
                    <a:lnTo>
                      <a:pt x="79" y="121"/>
                    </a:lnTo>
                    <a:lnTo>
                      <a:pt x="83" y="117"/>
                    </a:lnTo>
                    <a:lnTo>
                      <a:pt x="79" y="117"/>
                    </a:lnTo>
                    <a:lnTo>
                      <a:pt x="79" y="113"/>
                    </a:lnTo>
                    <a:lnTo>
                      <a:pt x="79" y="109"/>
                    </a:lnTo>
                    <a:lnTo>
                      <a:pt x="79" y="106"/>
                    </a:lnTo>
                    <a:lnTo>
                      <a:pt x="83" y="106"/>
                    </a:lnTo>
                    <a:lnTo>
                      <a:pt x="79" y="106"/>
                    </a:lnTo>
                    <a:lnTo>
                      <a:pt x="79" y="102"/>
                    </a:lnTo>
                    <a:lnTo>
                      <a:pt x="83" y="98"/>
                    </a:lnTo>
                    <a:lnTo>
                      <a:pt x="83" y="94"/>
                    </a:lnTo>
                    <a:lnTo>
                      <a:pt x="79" y="94"/>
                    </a:lnTo>
                    <a:lnTo>
                      <a:pt x="79" y="91"/>
                    </a:lnTo>
                    <a:lnTo>
                      <a:pt x="79" y="87"/>
                    </a:lnTo>
                    <a:lnTo>
                      <a:pt x="83" y="87"/>
                    </a:lnTo>
                    <a:lnTo>
                      <a:pt x="83" y="83"/>
                    </a:lnTo>
                    <a:lnTo>
                      <a:pt x="86" y="79"/>
                    </a:lnTo>
                    <a:lnTo>
                      <a:pt x="86" y="76"/>
                    </a:lnTo>
                    <a:lnTo>
                      <a:pt x="86" y="72"/>
                    </a:lnTo>
                    <a:lnTo>
                      <a:pt x="86" y="68"/>
                    </a:lnTo>
                    <a:lnTo>
                      <a:pt x="86" y="64"/>
                    </a:lnTo>
                    <a:lnTo>
                      <a:pt x="86" y="61"/>
                    </a:lnTo>
                    <a:lnTo>
                      <a:pt x="86" y="57"/>
                    </a:lnTo>
                    <a:lnTo>
                      <a:pt x="86" y="53"/>
                    </a:lnTo>
                    <a:lnTo>
                      <a:pt x="86" y="46"/>
                    </a:lnTo>
                    <a:lnTo>
                      <a:pt x="86" y="42"/>
                    </a:lnTo>
                    <a:lnTo>
                      <a:pt x="86" y="38"/>
                    </a:lnTo>
                    <a:lnTo>
                      <a:pt x="86" y="34"/>
                    </a:lnTo>
                    <a:lnTo>
                      <a:pt x="86" y="31"/>
                    </a:lnTo>
                    <a:lnTo>
                      <a:pt x="83" y="31"/>
                    </a:lnTo>
                    <a:lnTo>
                      <a:pt x="83" y="27"/>
                    </a:lnTo>
                    <a:lnTo>
                      <a:pt x="83" y="23"/>
                    </a:lnTo>
                    <a:lnTo>
                      <a:pt x="83" y="19"/>
                    </a:lnTo>
                    <a:lnTo>
                      <a:pt x="83" y="15"/>
                    </a:lnTo>
                    <a:lnTo>
                      <a:pt x="86" y="15"/>
                    </a:lnTo>
                    <a:lnTo>
                      <a:pt x="90" y="12"/>
                    </a:lnTo>
                    <a:lnTo>
                      <a:pt x="90" y="8"/>
                    </a:lnTo>
                    <a:lnTo>
                      <a:pt x="94" y="8"/>
                    </a:lnTo>
                    <a:lnTo>
                      <a:pt x="90" y="4"/>
                    </a:lnTo>
                    <a:lnTo>
                      <a:pt x="94" y="4"/>
                    </a:lnTo>
                    <a:lnTo>
                      <a:pt x="98" y="0"/>
                    </a:lnTo>
                    <a:lnTo>
                      <a:pt x="98" y="4"/>
                    </a:lnTo>
                    <a:lnTo>
                      <a:pt x="98" y="8"/>
                    </a:lnTo>
                    <a:lnTo>
                      <a:pt x="101" y="8"/>
                    </a:lnTo>
                    <a:lnTo>
                      <a:pt x="101" y="12"/>
                    </a:lnTo>
                    <a:lnTo>
                      <a:pt x="101" y="15"/>
                    </a:lnTo>
                    <a:lnTo>
                      <a:pt x="105" y="15"/>
                    </a:lnTo>
                    <a:lnTo>
                      <a:pt x="105" y="19"/>
                    </a:lnTo>
                    <a:lnTo>
                      <a:pt x="105" y="23"/>
                    </a:lnTo>
                    <a:lnTo>
                      <a:pt x="105" y="27"/>
                    </a:lnTo>
                    <a:lnTo>
                      <a:pt x="109" y="27"/>
                    </a:lnTo>
                    <a:lnTo>
                      <a:pt x="109" y="31"/>
                    </a:lnTo>
                    <a:lnTo>
                      <a:pt x="113" y="31"/>
                    </a:lnTo>
                    <a:lnTo>
                      <a:pt x="113" y="34"/>
                    </a:lnTo>
                    <a:lnTo>
                      <a:pt x="109" y="34"/>
                    </a:lnTo>
                    <a:lnTo>
                      <a:pt x="109" y="38"/>
                    </a:lnTo>
                    <a:lnTo>
                      <a:pt x="113" y="38"/>
                    </a:lnTo>
                    <a:lnTo>
                      <a:pt x="113" y="42"/>
                    </a:lnTo>
                    <a:lnTo>
                      <a:pt x="109" y="42"/>
                    </a:lnTo>
                    <a:lnTo>
                      <a:pt x="109" y="46"/>
                    </a:lnTo>
                    <a:lnTo>
                      <a:pt x="109" y="49"/>
                    </a:lnTo>
                    <a:lnTo>
                      <a:pt x="113" y="49"/>
                    </a:lnTo>
                    <a:lnTo>
                      <a:pt x="113" y="53"/>
                    </a:lnTo>
                    <a:lnTo>
                      <a:pt x="113" y="57"/>
                    </a:lnTo>
                    <a:lnTo>
                      <a:pt x="116" y="61"/>
                    </a:lnTo>
                    <a:lnTo>
                      <a:pt x="116" y="64"/>
                    </a:lnTo>
                    <a:lnTo>
                      <a:pt x="116" y="68"/>
                    </a:lnTo>
                    <a:lnTo>
                      <a:pt x="120" y="68"/>
                    </a:lnTo>
                    <a:lnTo>
                      <a:pt x="120" y="72"/>
                    </a:lnTo>
                    <a:lnTo>
                      <a:pt x="120" y="76"/>
                    </a:lnTo>
                    <a:lnTo>
                      <a:pt x="120" y="79"/>
                    </a:lnTo>
                    <a:lnTo>
                      <a:pt x="124" y="79"/>
                    </a:lnTo>
                    <a:lnTo>
                      <a:pt x="120" y="83"/>
                    </a:lnTo>
                    <a:lnTo>
                      <a:pt x="124" y="87"/>
                    </a:lnTo>
                    <a:lnTo>
                      <a:pt x="128" y="87"/>
                    </a:lnTo>
                    <a:lnTo>
                      <a:pt x="132" y="87"/>
                    </a:lnTo>
                    <a:lnTo>
                      <a:pt x="132" y="83"/>
                    </a:lnTo>
                  </a:path>
                </a:pathLst>
              </a:custGeom>
              <a:noFill/>
              <a:ln w="6350">
                <a:solidFill>
                  <a:srgbClr val="000000"/>
                </a:solidFill>
                <a:prstDash val="solid"/>
                <a:round/>
                <a:headEnd/>
                <a:tailEnd/>
              </a:ln>
            </p:spPr>
            <p:txBody>
              <a:bodyPr/>
              <a:lstStyle/>
              <a:p>
                <a:endParaRPr lang="en-US"/>
              </a:p>
            </p:txBody>
          </p:sp>
          <p:sp>
            <p:nvSpPr>
              <p:cNvPr id="1015" name="Freeform 3327"/>
              <p:cNvSpPr>
                <a:spLocks/>
              </p:cNvSpPr>
              <p:nvPr/>
            </p:nvSpPr>
            <p:spPr bwMode="auto">
              <a:xfrm>
                <a:off x="5233988" y="4741863"/>
                <a:ext cx="84137" cy="66675"/>
              </a:xfrm>
              <a:custGeom>
                <a:avLst/>
                <a:gdLst>
                  <a:gd name="T0" fmla="*/ 84137 w 53"/>
                  <a:gd name="T1" fmla="*/ 12700 h 42"/>
                  <a:gd name="T2" fmla="*/ 84137 w 53"/>
                  <a:gd name="T3" fmla="*/ 23813 h 42"/>
                  <a:gd name="T4" fmla="*/ 84137 w 53"/>
                  <a:gd name="T5" fmla="*/ 36513 h 42"/>
                  <a:gd name="T6" fmla="*/ 84137 w 53"/>
                  <a:gd name="T7" fmla="*/ 47625 h 42"/>
                  <a:gd name="T8" fmla="*/ 84137 w 53"/>
                  <a:gd name="T9" fmla="*/ 60325 h 42"/>
                  <a:gd name="T10" fmla="*/ 84137 w 53"/>
                  <a:gd name="T11" fmla="*/ 60325 h 42"/>
                  <a:gd name="T12" fmla="*/ 84137 w 53"/>
                  <a:gd name="T13" fmla="*/ 60325 h 42"/>
                  <a:gd name="T14" fmla="*/ 77787 w 53"/>
                  <a:gd name="T15" fmla="*/ 66675 h 42"/>
                  <a:gd name="T16" fmla="*/ 66675 w 53"/>
                  <a:gd name="T17" fmla="*/ 60325 h 42"/>
                  <a:gd name="T18" fmla="*/ 47625 w 53"/>
                  <a:gd name="T19" fmla="*/ 60325 h 42"/>
                  <a:gd name="T20" fmla="*/ 47625 w 53"/>
                  <a:gd name="T21" fmla="*/ 60325 h 42"/>
                  <a:gd name="T22" fmla="*/ 36512 w 53"/>
                  <a:gd name="T23" fmla="*/ 60325 h 42"/>
                  <a:gd name="T24" fmla="*/ 36512 w 53"/>
                  <a:gd name="T25" fmla="*/ 60325 h 42"/>
                  <a:gd name="T26" fmla="*/ 42862 w 53"/>
                  <a:gd name="T27" fmla="*/ 53975 h 42"/>
                  <a:gd name="T28" fmla="*/ 36512 w 53"/>
                  <a:gd name="T29" fmla="*/ 60325 h 42"/>
                  <a:gd name="T30" fmla="*/ 23812 w 53"/>
                  <a:gd name="T31" fmla="*/ 60325 h 42"/>
                  <a:gd name="T32" fmla="*/ 30162 w 53"/>
                  <a:gd name="T33" fmla="*/ 53975 h 42"/>
                  <a:gd name="T34" fmla="*/ 23812 w 53"/>
                  <a:gd name="T35" fmla="*/ 60325 h 42"/>
                  <a:gd name="T36" fmla="*/ 19050 w 53"/>
                  <a:gd name="T37" fmla="*/ 53975 h 42"/>
                  <a:gd name="T38" fmla="*/ 12700 w 53"/>
                  <a:gd name="T39" fmla="*/ 53975 h 42"/>
                  <a:gd name="T40" fmla="*/ 6350 w 53"/>
                  <a:gd name="T41" fmla="*/ 60325 h 42"/>
                  <a:gd name="T42" fmla="*/ 0 w 53"/>
                  <a:gd name="T43" fmla="*/ 53975 h 42"/>
                  <a:gd name="T44" fmla="*/ 12700 w 53"/>
                  <a:gd name="T45" fmla="*/ 53975 h 42"/>
                  <a:gd name="T46" fmla="*/ 12700 w 53"/>
                  <a:gd name="T47" fmla="*/ 53975 h 42"/>
                  <a:gd name="T48" fmla="*/ 19050 w 53"/>
                  <a:gd name="T49" fmla="*/ 47625 h 42"/>
                  <a:gd name="T50" fmla="*/ 30162 w 53"/>
                  <a:gd name="T51" fmla="*/ 53975 h 42"/>
                  <a:gd name="T52" fmla="*/ 36512 w 53"/>
                  <a:gd name="T53" fmla="*/ 47625 h 42"/>
                  <a:gd name="T54" fmla="*/ 30162 w 53"/>
                  <a:gd name="T55" fmla="*/ 53975 h 42"/>
                  <a:gd name="T56" fmla="*/ 36512 w 53"/>
                  <a:gd name="T57" fmla="*/ 47625 h 42"/>
                  <a:gd name="T58" fmla="*/ 42862 w 53"/>
                  <a:gd name="T59" fmla="*/ 53975 h 42"/>
                  <a:gd name="T60" fmla="*/ 42862 w 53"/>
                  <a:gd name="T61" fmla="*/ 53975 h 42"/>
                  <a:gd name="T62" fmla="*/ 42862 w 53"/>
                  <a:gd name="T63" fmla="*/ 47625 h 42"/>
                  <a:gd name="T64" fmla="*/ 30162 w 53"/>
                  <a:gd name="T65" fmla="*/ 47625 h 42"/>
                  <a:gd name="T66" fmla="*/ 30162 w 53"/>
                  <a:gd name="T67" fmla="*/ 47625 h 42"/>
                  <a:gd name="T68" fmla="*/ 42862 w 53"/>
                  <a:gd name="T69" fmla="*/ 47625 h 42"/>
                  <a:gd name="T70" fmla="*/ 47625 w 53"/>
                  <a:gd name="T71" fmla="*/ 53975 h 42"/>
                  <a:gd name="T72" fmla="*/ 53975 w 53"/>
                  <a:gd name="T73" fmla="*/ 47625 h 42"/>
                  <a:gd name="T74" fmla="*/ 60325 w 53"/>
                  <a:gd name="T75" fmla="*/ 53975 h 42"/>
                  <a:gd name="T76" fmla="*/ 60325 w 53"/>
                  <a:gd name="T77" fmla="*/ 47625 h 42"/>
                  <a:gd name="T78" fmla="*/ 71437 w 53"/>
                  <a:gd name="T79" fmla="*/ 53975 h 42"/>
                  <a:gd name="T80" fmla="*/ 66675 w 53"/>
                  <a:gd name="T81" fmla="*/ 60325 h 42"/>
                  <a:gd name="T82" fmla="*/ 71437 w 53"/>
                  <a:gd name="T83" fmla="*/ 53975 h 42"/>
                  <a:gd name="T84" fmla="*/ 71437 w 53"/>
                  <a:gd name="T85" fmla="*/ 47625 h 42"/>
                  <a:gd name="T86" fmla="*/ 60325 w 53"/>
                  <a:gd name="T87" fmla="*/ 47625 h 42"/>
                  <a:gd name="T88" fmla="*/ 47625 w 53"/>
                  <a:gd name="T89" fmla="*/ 42863 h 42"/>
                  <a:gd name="T90" fmla="*/ 53975 w 53"/>
                  <a:gd name="T91" fmla="*/ 30163 h 42"/>
                  <a:gd name="T92" fmla="*/ 66675 w 53"/>
                  <a:gd name="T93" fmla="*/ 30163 h 42"/>
                  <a:gd name="T94" fmla="*/ 60325 w 53"/>
                  <a:gd name="T95" fmla="*/ 23813 h 42"/>
                  <a:gd name="T96" fmla="*/ 47625 w 53"/>
                  <a:gd name="T97" fmla="*/ 23813 h 42"/>
                  <a:gd name="T98" fmla="*/ 42862 w 53"/>
                  <a:gd name="T99" fmla="*/ 30163 h 42"/>
                  <a:gd name="T100" fmla="*/ 42862 w 53"/>
                  <a:gd name="T101" fmla="*/ 19050 h 42"/>
                  <a:gd name="T102" fmla="*/ 42862 w 53"/>
                  <a:gd name="T103" fmla="*/ 19050 h 42"/>
                  <a:gd name="T104" fmla="*/ 47625 w 53"/>
                  <a:gd name="T105" fmla="*/ 12700 h 42"/>
                  <a:gd name="T106" fmla="*/ 47625 w 53"/>
                  <a:gd name="T107" fmla="*/ 6350 h 42"/>
                  <a:gd name="T108" fmla="*/ 53975 w 53"/>
                  <a:gd name="T109" fmla="*/ 12700 h 42"/>
                  <a:gd name="T110" fmla="*/ 60325 w 53"/>
                  <a:gd name="T111" fmla="*/ 6350 h 42"/>
                  <a:gd name="T112" fmla="*/ 66675 w 53"/>
                  <a:gd name="T113" fmla="*/ 6350 h 42"/>
                  <a:gd name="T114" fmla="*/ 77787 w 53"/>
                  <a:gd name="T115" fmla="*/ 6350 h 42"/>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53" h="42">
                    <a:moveTo>
                      <a:pt x="53" y="4"/>
                    </a:moveTo>
                    <a:lnTo>
                      <a:pt x="53" y="8"/>
                    </a:lnTo>
                    <a:lnTo>
                      <a:pt x="53" y="12"/>
                    </a:lnTo>
                    <a:lnTo>
                      <a:pt x="53" y="15"/>
                    </a:lnTo>
                    <a:lnTo>
                      <a:pt x="53" y="19"/>
                    </a:lnTo>
                    <a:lnTo>
                      <a:pt x="53" y="23"/>
                    </a:lnTo>
                    <a:lnTo>
                      <a:pt x="53" y="27"/>
                    </a:lnTo>
                    <a:lnTo>
                      <a:pt x="53" y="30"/>
                    </a:lnTo>
                    <a:lnTo>
                      <a:pt x="53" y="34"/>
                    </a:lnTo>
                    <a:lnTo>
                      <a:pt x="53" y="38"/>
                    </a:lnTo>
                    <a:lnTo>
                      <a:pt x="53" y="42"/>
                    </a:lnTo>
                    <a:lnTo>
                      <a:pt x="53" y="38"/>
                    </a:lnTo>
                    <a:lnTo>
                      <a:pt x="49" y="38"/>
                    </a:lnTo>
                    <a:lnTo>
                      <a:pt x="53" y="38"/>
                    </a:lnTo>
                    <a:lnTo>
                      <a:pt x="53" y="42"/>
                    </a:lnTo>
                    <a:lnTo>
                      <a:pt x="49" y="42"/>
                    </a:lnTo>
                    <a:lnTo>
                      <a:pt x="45" y="42"/>
                    </a:lnTo>
                    <a:lnTo>
                      <a:pt x="42" y="38"/>
                    </a:lnTo>
                    <a:lnTo>
                      <a:pt x="38" y="38"/>
                    </a:lnTo>
                    <a:lnTo>
                      <a:pt x="30" y="38"/>
                    </a:lnTo>
                    <a:lnTo>
                      <a:pt x="27" y="38"/>
                    </a:lnTo>
                    <a:lnTo>
                      <a:pt x="30" y="38"/>
                    </a:lnTo>
                    <a:lnTo>
                      <a:pt x="27" y="38"/>
                    </a:lnTo>
                    <a:lnTo>
                      <a:pt x="23" y="38"/>
                    </a:lnTo>
                    <a:lnTo>
                      <a:pt x="19" y="38"/>
                    </a:lnTo>
                    <a:lnTo>
                      <a:pt x="23" y="38"/>
                    </a:lnTo>
                    <a:lnTo>
                      <a:pt x="27" y="38"/>
                    </a:lnTo>
                    <a:lnTo>
                      <a:pt x="27" y="34"/>
                    </a:lnTo>
                    <a:lnTo>
                      <a:pt x="23" y="34"/>
                    </a:lnTo>
                    <a:lnTo>
                      <a:pt x="23" y="38"/>
                    </a:lnTo>
                    <a:lnTo>
                      <a:pt x="19" y="38"/>
                    </a:lnTo>
                    <a:lnTo>
                      <a:pt x="15" y="38"/>
                    </a:lnTo>
                    <a:lnTo>
                      <a:pt x="19" y="38"/>
                    </a:lnTo>
                    <a:lnTo>
                      <a:pt x="19" y="34"/>
                    </a:lnTo>
                    <a:lnTo>
                      <a:pt x="15" y="34"/>
                    </a:lnTo>
                    <a:lnTo>
                      <a:pt x="15" y="38"/>
                    </a:lnTo>
                    <a:lnTo>
                      <a:pt x="12" y="38"/>
                    </a:lnTo>
                    <a:lnTo>
                      <a:pt x="12" y="34"/>
                    </a:lnTo>
                    <a:lnTo>
                      <a:pt x="8" y="38"/>
                    </a:lnTo>
                    <a:lnTo>
                      <a:pt x="8" y="34"/>
                    </a:lnTo>
                    <a:lnTo>
                      <a:pt x="4" y="34"/>
                    </a:lnTo>
                    <a:lnTo>
                      <a:pt x="4" y="38"/>
                    </a:lnTo>
                    <a:lnTo>
                      <a:pt x="0" y="38"/>
                    </a:lnTo>
                    <a:lnTo>
                      <a:pt x="0" y="34"/>
                    </a:lnTo>
                    <a:lnTo>
                      <a:pt x="4" y="34"/>
                    </a:lnTo>
                    <a:lnTo>
                      <a:pt x="8" y="34"/>
                    </a:lnTo>
                    <a:lnTo>
                      <a:pt x="4" y="34"/>
                    </a:lnTo>
                    <a:lnTo>
                      <a:pt x="8" y="34"/>
                    </a:lnTo>
                    <a:lnTo>
                      <a:pt x="12" y="34"/>
                    </a:lnTo>
                    <a:lnTo>
                      <a:pt x="12" y="30"/>
                    </a:lnTo>
                    <a:lnTo>
                      <a:pt x="15" y="34"/>
                    </a:lnTo>
                    <a:lnTo>
                      <a:pt x="19" y="34"/>
                    </a:lnTo>
                    <a:lnTo>
                      <a:pt x="19" y="30"/>
                    </a:lnTo>
                    <a:lnTo>
                      <a:pt x="23" y="30"/>
                    </a:lnTo>
                    <a:lnTo>
                      <a:pt x="23" y="34"/>
                    </a:lnTo>
                    <a:lnTo>
                      <a:pt x="19" y="34"/>
                    </a:lnTo>
                    <a:lnTo>
                      <a:pt x="23" y="34"/>
                    </a:lnTo>
                    <a:lnTo>
                      <a:pt x="23" y="30"/>
                    </a:lnTo>
                    <a:lnTo>
                      <a:pt x="23" y="34"/>
                    </a:lnTo>
                    <a:lnTo>
                      <a:pt x="27" y="34"/>
                    </a:lnTo>
                    <a:lnTo>
                      <a:pt x="30" y="34"/>
                    </a:lnTo>
                    <a:lnTo>
                      <a:pt x="27" y="34"/>
                    </a:lnTo>
                    <a:lnTo>
                      <a:pt x="23" y="30"/>
                    </a:lnTo>
                    <a:lnTo>
                      <a:pt x="27" y="30"/>
                    </a:lnTo>
                    <a:lnTo>
                      <a:pt x="23" y="30"/>
                    </a:lnTo>
                    <a:lnTo>
                      <a:pt x="19" y="30"/>
                    </a:lnTo>
                    <a:lnTo>
                      <a:pt x="19" y="27"/>
                    </a:lnTo>
                    <a:lnTo>
                      <a:pt x="19" y="30"/>
                    </a:lnTo>
                    <a:lnTo>
                      <a:pt x="23" y="30"/>
                    </a:lnTo>
                    <a:lnTo>
                      <a:pt x="27" y="30"/>
                    </a:lnTo>
                    <a:lnTo>
                      <a:pt x="30" y="30"/>
                    </a:lnTo>
                    <a:lnTo>
                      <a:pt x="30" y="34"/>
                    </a:lnTo>
                    <a:lnTo>
                      <a:pt x="30" y="30"/>
                    </a:lnTo>
                    <a:lnTo>
                      <a:pt x="34" y="30"/>
                    </a:lnTo>
                    <a:lnTo>
                      <a:pt x="34" y="34"/>
                    </a:lnTo>
                    <a:lnTo>
                      <a:pt x="38" y="34"/>
                    </a:lnTo>
                    <a:lnTo>
                      <a:pt x="34" y="30"/>
                    </a:lnTo>
                    <a:lnTo>
                      <a:pt x="38" y="30"/>
                    </a:lnTo>
                    <a:lnTo>
                      <a:pt x="42" y="30"/>
                    </a:lnTo>
                    <a:lnTo>
                      <a:pt x="45" y="34"/>
                    </a:lnTo>
                    <a:lnTo>
                      <a:pt x="42" y="34"/>
                    </a:lnTo>
                    <a:lnTo>
                      <a:pt x="42" y="38"/>
                    </a:lnTo>
                    <a:lnTo>
                      <a:pt x="42" y="34"/>
                    </a:lnTo>
                    <a:lnTo>
                      <a:pt x="45" y="34"/>
                    </a:lnTo>
                    <a:lnTo>
                      <a:pt x="49" y="34"/>
                    </a:lnTo>
                    <a:lnTo>
                      <a:pt x="45" y="30"/>
                    </a:lnTo>
                    <a:lnTo>
                      <a:pt x="42" y="30"/>
                    </a:lnTo>
                    <a:lnTo>
                      <a:pt x="38" y="30"/>
                    </a:lnTo>
                    <a:lnTo>
                      <a:pt x="34" y="30"/>
                    </a:lnTo>
                    <a:lnTo>
                      <a:pt x="30" y="27"/>
                    </a:lnTo>
                    <a:lnTo>
                      <a:pt x="30" y="23"/>
                    </a:lnTo>
                    <a:lnTo>
                      <a:pt x="34" y="19"/>
                    </a:lnTo>
                    <a:lnTo>
                      <a:pt x="38" y="19"/>
                    </a:lnTo>
                    <a:lnTo>
                      <a:pt x="42" y="19"/>
                    </a:lnTo>
                    <a:lnTo>
                      <a:pt x="42" y="15"/>
                    </a:lnTo>
                    <a:lnTo>
                      <a:pt x="38" y="15"/>
                    </a:lnTo>
                    <a:lnTo>
                      <a:pt x="34" y="15"/>
                    </a:lnTo>
                    <a:lnTo>
                      <a:pt x="30" y="15"/>
                    </a:lnTo>
                    <a:lnTo>
                      <a:pt x="30" y="19"/>
                    </a:lnTo>
                    <a:lnTo>
                      <a:pt x="27" y="19"/>
                    </a:lnTo>
                    <a:lnTo>
                      <a:pt x="27" y="15"/>
                    </a:lnTo>
                    <a:lnTo>
                      <a:pt x="27" y="12"/>
                    </a:lnTo>
                    <a:lnTo>
                      <a:pt x="27" y="8"/>
                    </a:lnTo>
                    <a:lnTo>
                      <a:pt x="27" y="12"/>
                    </a:lnTo>
                    <a:lnTo>
                      <a:pt x="30" y="12"/>
                    </a:lnTo>
                    <a:lnTo>
                      <a:pt x="30" y="8"/>
                    </a:lnTo>
                    <a:lnTo>
                      <a:pt x="27" y="8"/>
                    </a:lnTo>
                    <a:lnTo>
                      <a:pt x="30" y="4"/>
                    </a:lnTo>
                    <a:lnTo>
                      <a:pt x="30" y="8"/>
                    </a:lnTo>
                    <a:lnTo>
                      <a:pt x="34" y="8"/>
                    </a:lnTo>
                    <a:lnTo>
                      <a:pt x="38" y="8"/>
                    </a:lnTo>
                    <a:lnTo>
                      <a:pt x="38" y="4"/>
                    </a:lnTo>
                    <a:lnTo>
                      <a:pt x="42" y="0"/>
                    </a:lnTo>
                    <a:lnTo>
                      <a:pt x="42" y="4"/>
                    </a:lnTo>
                    <a:lnTo>
                      <a:pt x="45" y="4"/>
                    </a:lnTo>
                    <a:lnTo>
                      <a:pt x="49" y="4"/>
                    </a:lnTo>
                    <a:lnTo>
                      <a:pt x="53"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16" name="Freeform 3328"/>
              <p:cNvSpPr>
                <a:spLocks/>
              </p:cNvSpPr>
              <p:nvPr/>
            </p:nvSpPr>
            <p:spPr bwMode="auto">
              <a:xfrm>
                <a:off x="5175250" y="4479925"/>
                <a:ext cx="23813" cy="34925"/>
              </a:xfrm>
              <a:custGeom>
                <a:avLst/>
                <a:gdLst>
                  <a:gd name="T0" fmla="*/ 11113 w 15"/>
                  <a:gd name="T1" fmla="*/ 34925 h 22"/>
                  <a:gd name="T2" fmla="*/ 6350 w 15"/>
                  <a:gd name="T3" fmla="*/ 34925 h 22"/>
                  <a:gd name="T4" fmla="*/ 0 w 15"/>
                  <a:gd name="T5" fmla="*/ 34925 h 22"/>
                  <a:gd name="T6" fmla="*/ 0 w 15"/>
                  <a:gd name="T7" fmla="*/ 30163 h 22"/>
                  <a:gd name="T8" fmla="*/ 6350 w 15"/>
                  <a:gd name="T9" fmla="*/ 30163 h 22"/>
                  <a:gd name="T10" fmla="*/ 6350 w 15"/>
                  <a:gd name="T11" fmla="*/ 23813 h 22"/>
                  <a:gd name="T12" fmla="*/ 6350 w 15"/>
                  <a:gd name="T13" fmla="*/ 17463 h 22"/>
                  <a:gd name="T14" fmla="*/ 6350 w 15"/>
                  <a:gd name="T15" fmla="*/ 11113 h 22"/>
                  <a:gd name="T16" fmla="*/ 6350 w 15"/>
                  <a:gd name="T17" fmla="*/ 6350 h 22"/>
                  <a:gd name="T18" fmla="*/ 11113 w 15"/>
                  <a:gd name="T19" fmla="*/ 6350 h 22"/>
                  <a:gd name="T20" fmla="*/ 11113 w 15"/>
                  <a:gd name="T21" fmla="*/ 0 h 22"/>
                  <a:gd name="T22" fmla="*/ 17463 w 15"/>
                  <a:gd name="T23" fmla="*/ 0 h 22"/>
                  <a:gd name="T24" fmla="*/ 23813 w 15"/>
                  <a:gd name="T25" fmla="*/ 0 h 22"/>
                  <a:gd name="T26" fmla="*/ 23813 w 15"/>
                  <a:gd name="T27" fmla="*/ 6350 h 22"/>
                  <a:gd name="T28" fmla="*/ 23813 w 15"/>
                  <a:gd name="T29" fmla="*/ 11113 h 22"/>
                  <a:gd name="T30" fmla="*/ 17463 w 15"/>
                  <a:gd name="T31" fmla="*/ 11113 h 22"/>
                  <a:gd name="T32" fmla="*/ 17463 w 15"/>
                  <a:gd name="T33" fmla="*/ 17463 h 22"/>
                  <a:gd name="T34" fmla="*/ 17463 w 15"/>
                  <a:gd name="T35" fmla="*/ 23813 h 22"/>
                  <a:gd name="T36" fmla="*/ 23813 w 15"/>
                  <a:gd name="T37" fmla="*/ 23813 h 22"/>
                  <a:gd name="T38" fmla="*/ 17463 w 15"/>
                  <a:gd name="T39" fmla="*/ 23813 h 22"/>
                  <a:gd name="T40" fmla="*/ 17463 w 15"/>
                  <a:gd name="T41" fmla="*/ 30163 h 22"/>
                  <a:gd name="T42" fmla="*/ 23813 w 15"/>
                  <a:gd name="T43" fmla="*/ 30163 h 22"/>
                  <a:gd name="T44" fmla="*/ 17463 w 15"/>
                  <a:gd name="T45" fmla="*/ 30163 h 22"/>
                  <a:gd name="T46" fmla="*/ 17463 w 15"/>
                  <a:gd name="T47" fmla="*/ 34925 h 22"/>
                  <a:gd name="T48" fmla="*/ 11113 w 15"/>
                  <a:gd name="T49" fmla="*/ 34925 h 22"/>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5" h="22">
                    <a:moveTo>
                      <a:pt x="7" y="22"/>
                    </a:moveTo>
                    <a:lnTo>
                      <a:pt x="4" y="22"/>
                    </a:lnTo>
                    <a:lnTo>
                      <a:pt x="0" y="22"/>
                    </a:lnTo>
                    <a:lnTo>
                      <a:pt x="0" y="19"/>
                    </a:lnTo>
                    <a:lnTo>
                      <a:pt x="4" y="19"/>
                    </a:lnTo>
                    <a:lnTo>
                      <a:pt x="4" y="15"/>
                    </a:lnTo>
                    <a:lnTo>
                      <a:pt x="4" y="11"/>
                    </a:lnTo>
                    <a:lnTo>
                      <a:pt x="4" y="7"/>
                    </a:lnTo>
                    <a:lnTo>
                      <a:pt x="4" y="4"/>
                    </a:lnTo>
                    <a:lnTo>
                      <a:pt x="7" y="4"/>
                    </a:lnTo>
                    <a:lnTo>
                      <a:pt x="7" y="0"/>
                    </a:lnTo>
                    <a:lnTo>
                      <a:pt x="11" y="0"/>
                    </a:lnTo>
                    <a:lnTo>
                      <a:pt x="15" y="0"/>
                    </a:lnTo>
                    <a:lnTo>
                      <a:pt x="15" y="4"/>
                    </a:lnTo>
                    <a:lnTo>
                      <a:pt x="15" y="7"/>
                    </a:lnTo>
                    <a:lnTo>
                      <a:pt x="11" y="7"/>
                    </a:lnTo>
                    <a:lnTo>
                      <a:pt x="11" y="11"/>
                    </a:lnTo>
                    <a:lnTo>
                      <a:pt x="11" y="15"/>
                    </a:lnTo>
                    <a:lnTo>
                      <a:pt x="15" y="15"/>
                    </a:lnTo>
                    <a:lnTo>
                      <a:pt x="11" y="15"/>
                    </a:lnTo>
                    <a:lnTo>
                      <a:pt x="11" y="19"/>
                    </a:lnTo>
                    <a:lnTo>
                      <a:pt x="15" y="19"/>
                    </a:lnTo>
                    <a:lnTo>
                      <a:pt x="11" y="19"/>
                    </a:lnTo>
                    <a:lnTo>
                      <a:pt x="11" y="22"/>
                    </a:lnTo>
                    <a:lnTo>
                      <a:pt x="7" y="22"/>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17" name="Freeform 3329"/>
              <p:cNvSpPr>
                <a:spLocks/>
              </p:cNvSpPr>
              <p:nvPr/>
            </p:nvSpPr>
            <p:spPr bwMode="auto">
              <a:xfrm>
                <a:off x="5151438" y="4652963"/>
                <a:ext cx="23812" cy="30162"/>
              </a:xfrm>
              <a:custGeom>
                <a:avLst/>
                <a:gdLst>
                  <a:gd name="T0" fmla="*/ 17462 w 15"/>
                  <a:gd name="T1" fmla="*/ 30162 h 19"/>
                  <a:gd name="T2" fmla="*/ 11112 w 15"/>
                  <a:gd name="T3" fmla="*/ 30162 h 19"/>
                  <a:gd name="T4" fmla="*/ 17462 w 15"/>
                  <a:gd name="T5" fmla="*/ 30162 h 19"/>
                  <a:gd name="T6" fmla="*/ 11112 w 15"/>
                  <a:gd name="T7" fmla="*/ 30162 h 19"/>
                  <a:gd name="T8" fmla="*/ 11112 w 15"/>
                  <a:gd name="T9" fmla="*/ 23812 h 19"/>
                  <a:gd name="T10" fmla="*/ 11112 w 15"/>
                  <a:gd name="T11" fmla="*/ 17462 h 19"/>
                  <a:gd name="T12" fmla="*/ 17462 w 15"/>
                  <a:gd name="T13" fmla="*/ 17462 h 19"/>
                  <a:gd name="T14" fmla="*/ 17462 w 15"/>
                  <a:gd name="T15" fmla="*/ 11112 h 19"/>
                  <a:gd name="T16" fmla="*/ 17462 w 15"/>
                  <a:gd name="T17" fmla="*/ 17462 h 19"/>
                  <a:gd name="T18" fmla="*/ 11112 w 15"/>
                  <a:gd name="T19" fmla="*/ 17462 h 19"/>
                  <a:gd name="T20" fmla="*/ 11112 w 15"/>
                  <a:gd name="T21" fmla="*/ 23812 h 19"/>
                  <a:gd name="T22" fmla="*/ 11112 w 15"/>
                  <a:gd name="T23" fmla="*/ 30162 h 19"/>
                  <a:gd name="T24" fmla="*/ 6350 w 15"/>
                  <a:gd name="T25" fmla="*/ 30162 h 19"/>
                  <a:gd name="T26" fmla="*/ 6350 w 15"/>
                  <a:gd name="T27" fmla="*/ 23812 h 19"/>
                  <a:gd name="T28" fmla="*/ 0 w 15"/>
                  <a:gd name="T29" fmla="*/ 23812 h 19"/>
                  <a:gd name="T30" fmla="*/ 6350 w 15"/>
                  <a:gd name="T31" fmla="*/ 17462 h 19"/>
                  <a:gd name="T32" fmla="*/ 0 w 15"/>
                  <a:gd name="T33" fmla="*/ 17462 h 19"/>
                  <a:gd name="T34" fmla="*/ 0 w 15"/>
                  <a:gd name="T35" fmla="*/ 11112 h 19"/>
                  <a:gd name="T36" fmla="*/ 0 w 15"/>
                  <a:gd name="T37" fmla="*/ 17462 h 19"/>
                  <a:gd name="T38" fmla="*/ 6350 w 15"/>
                  <a:gd name="T39" fmla="*/ 17462 h 19"/>
                  <a:gd name="T40" fmla="*/ 0 w 15"/>
                  <a:gd name="T41" fmla="*/ 11112 h 19"/>
                  <a:gd name="T42" fmla="*/ 6350 w 15"/>
                  <a:gd name="T43" fmla="*/ 11112 h 19"/>
                  <a:gd name="T44" fmla="*/ 11112 w 15"/>
                  <a:gd name="T45" fmla="*/ 11112 h 19"/>
                  <a:gd name="T46" fmla="*/ 11112 w 15"/>
                  <a:gd name="T47" fmla="*/ 6350 h 19"/>
                  <a:gd name="T48" fmla="*/ 6350 w 15"/>
                  <a:gd name="T49" fmla="*/ 0 h 19"/>
                  <a:gd name="T50" fmla="*/ 11112 w 15"/>
                  <a:gd name="T51" fmla="*/ 0 h 19"/>
                  <a:gd name="T52" fmla="*/ 17462 w 15"/>
                  <a:gd name="T53" fmla="*/ 0 h 19"/>
                  <a:gd name="T54" fmla="*/ 23812 w 15"/>
                  <a:gd name="T55" fmla="*/ 0 h 19"/>
                  <a:gd name="T56" fmla="*/ 23812 w 15"/>
                  <a:gd name="T57" fmla="*/ 6350 h 19"/>
                  <a:gd name="T58" fmla="*/ 23812 w 15"/>
                  <a:gd name="T59" fmla="*/ 11112 h 19"/>
                  <a:gd name="T60" fmla="*/ 23812 w 15"/>
                  <a:gd name="T61" fmla="*/ 17462 h 19"/>
                  <a:gd name="T62" fmla="*/ 23812 w 15"/>
                  <a:gd name="T63" fmla="*/ 23812 h 19"/>
                  <a:gd name="T64" fmla="*/ 17462 w 15"/>
                  <a:gd name="T65" fmla="*/ 23812 h 19"/>
                  <a:gd name="T66" fmla="*/ 23812 w 15"/>
                  <a:gd name="T67" fmla="*/ 23812 h 19"/>
                  <a:gd name="T68" fmla="*/ 23812 w 15"/>
                  <a:gd name="T69" fmla="*/ 30162 h 19"/>
                  <a:gd name="T70" fmla="*/ 17462 w 15"/>
                  <a:gd name="T71" fmla="*/ 30162 h 1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5" h="19">
                    <a:moveTo>
                      <a:pt x="11" y="19"/>
                    </a:moveTo>
                    <a:lnTo>
                      <a:pt x="7" y="19"/>
                    </a:lnTo>
                    <a:lnTo>
                      <a:pt x="11" y="19"/>
                    </a:lnTo>
                    <a:lnTo>
                      <a:pt x="7" y="19"/>
                    </a:lnTo>
                    <a:lnTo>
                      <a:pt x="7" y="15"/>
                    </a:lnTo>
                    <a:lnTo>
                      <a:pt x="7" y="11"/>
                    </a:lnTo>
                    <a:lnTo>
                      <a:pt x="11" y="11"/>
                    </a:lnTo>
                    <a:lnTo>
                      <a:pt x="11" y="7"/>
                    </a:lnTo>
                    <a:lnTo>
                      <a:pt x="11" y="11"/>
                    </a:lnTo>
                    <a:lnTo>
                      <a:pt x="7" y="11"/>
                    </a:lnTo>
                    <a:lnTo>
                      <a:pt x="7" y="15"/>
                    </a:lnTo>
                    <a:lnTo>
                      <a:pt x="7" y="19"/>
                    </a:lnTo>
                    <a:lnTo>
                      <a:pt x="4" y="19"/>
                    </a:lnTo>
                    <a:lnTo>
                      <a:pt x="4" y="15"/>
                    </a:lnTo>
                    <a:lnTo>
                      <a:pt x="0" y="15"/>
                    </a:lnTo>
                    <a:lnTo>
                      <a:pt x="4" y="11"/>
                    </a:lnTo>
                    <a:lnTo>
                      <a:pt x="0" y="11"/>
                    </a:lnTo>
                    <a:lnTo>
                      <a:pt x="0" y="7"/>
                    </a:lnTo>
                    <a:lnTo>
                      <a:pt x="0" y="11"/>
                    </a:lnTo>
                    <a:lnTo>
                      <a:pt x="4" y="11"/>
                    </a:lnTo>
                    <a:lnTo>
                      <a:pt x="0" y="7"/>
                    </a:lnTo>
                    <a:lnTo>
                      <a:pt x="4" y="7"/>
                    </a:lnTo>
                    <a:lnTo>
                      <a:pt x="7" y="7"/>
                    </a:lnTo>
                    <a:lnTo>
                      <a:pt x="7" y="4"/>
                    </a:lnTo>
                    <a:lnTo>
                      <a:pt x="4" y="0"/>
                    </a:lnTo>
                    <a:lnTo>
                      <a:pt x="7" y="0"/>
                    </a:lnTo>
                    <a:lnTo>
                      <a:pt x="11" y="0"/>
                    </a:lnTo>
                    <a:lnTo>
                      <a:pt x="15" y="0"/>
                    </a:lnTo>
                    <a:lnTo>
                      <a:pt x="15" y="4"/>
                    </a:lnTo>
                    <a:lnTo>
                      <a:pt x="15" y="7"/>
                    </a:lnTo>
                    <a:lnTo>
                      <a:pt x="15" y="11"/>
                    </a:lnTo>
                    <a:lnTo>
                      <a:pt x="15" y="15"/>
                    </a:lnTo>
                    <a:lnTo>
                      <a:pt x="11" y="15"/>
                    </a:lnTo>
                    <a:lnTo>
                      <a:pt x="15" y="15"/>
                    </a:lnTo>
                    <a:lnTo>
                      <a:pt x="15" y="19"/>
                    </a:lnTo>
                    <a:lnTo>
                      <a:pt x="11" y="19"/>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18" name="Freeform 3330"/>
              <p:cNvSpPr>
                <a:spLocks/>
              </p:cNvSpPr>
              <p:nvPr/>
            </p:nvSpPr>
            <p:spPr bwMode="auto">
              <a:xfrm>
                <a:off x="5281613" y="4808538"/>
                <a:ext cx="53975" cy="17462"/>
              </a:xfrm>
              <a:custGeom>
                <a:avLst/>
                <a:gdLst>
                  <a:gd name="T0" fmla="*/ 53975 w 34"/>
                  <a:gd name="T1" fmla="*/ 17462 h 11"/>
                  <a:gd name="T2" fmla="*/ 47625 w 34"/>
                  <a:gd name="T3" fmla="*/ 17462 h 11"/>
                  <a:gd name="T4" fmla="*/ 47625 w 34"/>
                  <a:gd name="T5" fmla="*/ 11112 h 11"/>
                  <a:gd name="T6" fmla="*/ 42863 w 34"/>
                  <a:gd name="T7" fmla="*/ 11112 h 11"/>
                  <a:gd name="T8" fmla="*/ 36513 w 34"/>
                  <a:gd name="T9" fmla="*/ 11112 h 11"/>
                  <a:gd name="T10" fmla="*/ 30163 w 34"/>
                  <a:gd name="T11" fmla="*/ 11112 h 11"/>
                  <a:gd name="T12" fmla="*/ 36513 w 34"/>
                  <a:gd name="T13" fmla="*/ 11112 h 11"/>
                  <a:gd name="T14" fmla="*/ 36513 w 34"/>
                  <a:gd name="T15" fmla="*/ 4762 h 11"/>
                  <a:gd name="T16" fmla="*/ 30163 w 34"/>
                  <a:gd name="T17" fmla="*/ 11112 h 11"/>
                  <a:gd name="T18" fmla="*/ 30163 w 34"/>
                  <a:gd name="T19" fmla="*/ 4762 h 11"/>
                  <a:gd name="T20" fmla="*/ 36513 w 34"/>
                  <a:gd name="T21" fmla="*/ 4762 h 11"/>
                  <a:gd name="T22" fmla="*/ 30163 w 34"/>
                  <a:gd name="T23" fmla="*/ 4762 h 11"/>
                  <a:gd name="T24" fmla="*/ 23813 w 34"/>
                  <a:gd name="T25" fmla="*/ 4762 h 11"/>
                  <a:gd name="T26" fmla="*/ 19050 w 34"/>
                  <a:gd name="T27" fmla="*/ 4762 h 11"/>
                  <a:gd name="T28" fmla="*/ 23813 w 34"/>
                  <a:gd name="T29" fmla="*/ 4762 h 11"/>
                  <a:gd name="T30" fmla="*/ 19050 w 34"/>
                  <a:gd name="T31" fmla="*/ 4762 h 11"/>
                  <a:gd name="T32" fmla="*/ 23813 w 34"/>
                  <a:gd name="T33" fmla="*/ 11112 h 11"/>
                  <a:gd name="T34" fmla="*/ 19050 w 34"/>
                  <a:gd name="T35" fmla="*/ 11112 h 11"/>
                  <a:gd name="T36" fmla="*/ 19050 w 34"/>
                  <a:gd name="T37" fmla="*/ 4762 h 11"/>
                  <a:gd name="T38" fmla="*/ 12700 w 34"/>
                  <a:gd name="T39" fmla="*/ 11112 h 11"/>
                  <a:gd name="T40" fmla="*/ 12700 w 34"/>
                  <a:gd name="T41" fmla="*/ 4762 h 11"/>
                  <a:gd name="T42" fmla="*/ 19050 w 34"/>
                  <a:gd name="T43" fmla="*/ 4762 h 11"/>
                  <a:gd name="T44" fmla="*/ 12700 w 34"/>
                  <a:gd name="T45" fmla="*/ 4762 h 11"/>
                  <a:gd name="T46" fmla="*/ 6350 w 34"/>
                  <a:gd name="T47" fmla="*/ 4762 h 11"/>
                  <a:gd name="T48" fmla="*/ 0 w 34"/>
                  <a:gd name="T49" fmla="*/ 4762 h 11"/>
                  <a:gd name="T50" fmla="*/ 6350 w 34"/>
                  <a:gd name="T51" fmla="*/ 4762 h 11"/>
                  <a:gd name="T52" fmla="*/ 6350 w 34"/>
                  <a:gd name="T53" fmla="*/ 0 h 11"/>
                  <a:gd name="T54" fmla="*/ 12700 w 34"/>
                  <a:gd name="T55" fmla="*/ 0 h 11"/>
                  <a:gd name="T56" fmla="*/ 19050 w 34"/>
                  <a:gd name="T57" fmla="*/ 0 h 11"/>
                  <a:gd name="T58" fmla="*/ 23813 w 34"/>
                  <a:gd name="T59" fmla="*/ 0 h 11"/>
                  <a:gd name="T60" fmla="*/ 30163 w 34"/>
                  <a:gd name="T61" fmla="*/ 0 h 11"/>
                  <a:gd name="T62" fmla="*/ 36513 w 34"/>
                  <a:gd name="T63" fmla="*/ 0 h 11"/>
                  <a:gd name="T64" fmla="*/ 42863 w 34"/>
                  <a:gd name="T65" fmla="*/ 0 h 11"/>
                  <a:gd name="T66" fmla="*/ 47625 w 34"/>
                  <a:gd name="T67" fmla="*/ 0 h 11"/>
                  <a:gd name="T68" fmla="*/ 42863 w 34"/>
                  <a:gd name="T69" fmla="*/ 4762 h 11"/>
                  <a:gd name="T70" fmla="*/ 36513 w 34"/>
                  <a:gd name="T71" fmla="*/ 4762 h 11"/>
                  <a:gd name="T72" fmla="*/ 30163 w 34"/>
                  <a:gd name="T73" fmla="*/ 0 h 11"/>
                  <a:gd name="T74" fmla="*/ 30163 w 34"/>
                  <a:gd name="T75" fmla="*/ 4762 h 11"/>
                  <a:gd name="T76" fmla="*/ 36513 w 34"/>
                  <a:gd name="T77" fmla="*/ 4762 h 11"/>
                  <a:gd name="T78" fmla="*/ 42863 w 34"/>
                  <a:gd name="T79" fmla="*/ 4762 h 11"/>
                  <a:gd name="T80" fmla="*/ 47625 w 34"/>
                  <a:gd name="T81" fmla="*/ 4762 h 11"/>
                  <a:gd name="T82" fmla="*/ 42863 w 34"/>
                  <a:gd name="T83" fmla="*/ 4762 h 11"/>
                  <a:gd name="T84" fmla="*/ 36513 w 34"/>
                  <a:gd name="T85" fmla="*/ 4762 h 11"/>
                  <a:gd name="T86" fmla="*/ 36513 w 34"/>
                  <a:gd name="T87" fmla="*/ 11112 h 11"/>
                  <a:gd name="T88" fmla="*/ 42863 w 34"/>
                  <a:gd name="T89" fmla="*/ 4762 h 11"/>
                  <a:gd name="T90" fmla="*/ 47625 w 34"/>
                  <a:gd name="T91" fmla="*/ 4762 h 11"/>
                  <a:gd name="T92" fmla="*/ 47625 w 34"/>
                  <a:gd name="T93" fmla="*/ 11112 h 11"/>
                  <a:gd name="T94" fmla="*/ 53975 w 34"/>
                  <a:gd name="T95" fmla="*/ 11112 h 11"/>
                  <a:gd name="T96" fmla="*/ 53975 w 34"/>
                  <a:gd name="T97" fmla="*/ 17462 h 1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34" h="11">
                    <a:moveTo>
                      <a:pt x="34" y="11"/>
                    </a:moveTo>
                    <a:lnTo>
                      <a:pt x="30" y="11"/>
                    </a:lnTo>
                    <a:lnTo>
                      <a:pt x="30" y="7"/>
                    </a:lnTo>
                    <a:lnTo>
                      <a:pt x="27" y="7"/>
                    </a:lnTo>
                    <a:lnTo>
                      <a:pt x="23" y="7"/>
                    </a:lnTo>
                    <a:lnTo>
                      <a:pt x="19" y="7"/>
                    </a:lnTo>
                    <a:lnTo>
                      <a:pt x="23" y="7"/>
                    </a:lnTo>
                    <a:lnTo>
                      <a:pt x="23" y="3"/>
                    </a:lnTo>
                    <a:lnTo>
                      <a:pt x="19" y="7"/>
                    </a:lnTo>
                    <a:lnTo>
                      <a:pt x="19" y="3"/>
                    </a:lnTo>
                    <a:lnTo>
                      <a:pt x="23" y="3"/>
                    </a:lnTo>
                    <a:lnTo>
                      <a:pt x="19" y="3"/>
                    </a:lnTo>
                    <a:lnTo>
                      <a:pt x="15" y="3"/>
                    </a:lnTo>
                    <a:lnTo>
                      <a:pt x="12" y="3"/>
                    </a:lnTo>
                    <a:lnTo>
                      <a:pt x="15" y="3"/>
                    </a:lnTo>
                    <a:lnTo>
                      <a:pt x="12" y="3"/>
                    </a:lnTo>
                    <a:lnTo>
                      <a:pt x="15" y="7"/>
                    </a:lnTo>
                    <a:lnTo>
                      <a:pt x="12" y="7"/>
                    </a:lnTo>
                    <a:lnTo>
                      <a:pt x="12" y="3"/>
                    </a:lnTo>
                    <a:lnTo>
                      <a:pt x="8" y="7"/>
                    </a:lnTo>
                    <a:lnTo>
                      <a:pt x="8" y="3"/>
                    </a:lnTo>
                    <a:lnTo>
                      <a:pt x="12" y="3"/>
                    </a:lnTo>
                    <a:lnTo>
                      <a:pt x="8" y="3"/>
                    </a:lnTo>
                    <a:lnTo>
                      <a:pt x="4" y="3"/>
                    </a:lnTo>
                    <a:lnTo>
                      <a:pt x="0" y="3"/>
                    </a:lnTo>
                    <a:lnTo>
                      <a:pt x="4" y="3"/>
                    </a:lnTo>
                    <a:lnTo>
                      <a:pt x="4" y="0"/>
                    </a:lnTo>
                    <a:lnTo>
                      <a:pt x="8" y="0"/>
                    </a:lnTo>
                    <a:lnTo>
                      <a:pt x="12" y="0"/>
                    </a:lnTo>
                    <a:lnTo>
                      <a:pt x="15" y="0"/>
                    </a:lnTo>
                    <a:lnTo>
                      <a:pt x="19" y="0"/>
                    </a:lnTo>
                    <a:lnTo>
                      <a:pt x="23" y="0"/>
                    </a:lnTo>
                    <a:lnTo>
                      <a:pt x="27" y="0"/>
                    </a:lnTo>
                    <a:lnTo>
                      <a:pt x="30" y="0"/>
                    </a:lnTo>
                    <a:lnTo>
                      <a:pt x="27" y="3"/>
                    </a:lnTo>
                    <a:lnTo>
                      <a:pt x="23" y="3"/>
                    </a:lnTo>
                    <a:lnTo>
                      <a:pt x="19" y="0"/>
                    </a:lnTo>
                    <a:lnTo>
                      <a:pt x="19" y="3"/>
                    </a:lnTo>
                    <a:lnTo>
                      <a:pt x="23" y="3"/>
                    </a:lnTo>
                    <a:lnTo>
                      <a:pt x="27" y="3"/>
                    </a:lnTo>
                    <a:lnTo>
                      <a:pt x="30" y="3"/>
                    </a:lnTo>
                    <a:lnTo>
                      <a:pt x="27" y="3"/>
                    </a:lnTo>
                    <a:lnTo>
                      <a:pt x="23" y="3"/>
                    </a:lnTo>
                    <a:lnTo>
                      <a:pt x="23" y="7"/>
                    </a:lnTo>
                    <a:lnTo>
                      <a:pt x="27" y="3"/>
                    </a:lnTo>
                    <a:lnTo>
                      <a:pt x="30" y="3"/>
                    </a:lnTo>
                    <a:lnTo>
                      <a:pt x="30" y="7"/>
                    </a:lnTo>
                    <a:lnTo>
                      <a:pt x="34" y="7"/>
                    </a:lnTo>
                    <a:lnTo>
                      <a:pt x="34" y="11"/>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19" name="Freeform 3331"/>
              <p:cNvSpPr>
                <a:spLocks/>
              </p:cNvSpPr>
              <p:nvPr/>
            </p:nvSpPr>
            <p:spPr bwMode="auto">
              <a:xfrm>
                <a:off x="5192713" y="4765675"/>
                <a:ext cx="41275" cy="19050"/>
              </a:xfrm>
              <a:custGeom>
                <a:avLst/>
                <a:gdLst>
                  <a:gd name="T0" fmla="*/ 23813 w 26"/>
                  <a:gd name="T1" fmla="*/ 19050 h 12"/>
                  <a:gd name="T2" fmla="*/ 17463 w 26"/>
                  <a:gd name="T3" fmla="*/ 19050 h 12"/>
                  <a:gd name="T4" fmla="*/ 23813 w 26"/>
                  <a:gd name="T5" fmla="*/ 19050 h 12"/>
                  <a:gd name="T6" fmla="*/ 23813 w 26"/>
                  <a:gd name="T7" fmla="*/ 12700 h 12"/>
                  <a:gd name="T8" fmla="*/ 17463 w 26"/>
                  <a:gd name="T9" fmla="*/ 12700 h 12"/>
                  <a:gd name="T10" fmla="*/ 17463 w 26"/>
                  <a:gd name="T11" fmla="*/ 19050 h 12"/>
                  <a:gd name="T12" fmla="*/ 12700 w 26"/>
                  <a:gd name="T13" fmla="*/ 19050 h 12"/>
                  <a:gd name="T14" fmla="*/ 12700 w 26"/>
                  <a:gd name="T15" fmla="*/ 12700 h 12"/>
                  <a:gd name="T16" fmla="*/ 6350 w 26"/>
                  <a:gd name="T17" fmla="*/ 12700 h 12"/>
                  <a:gd name="T18" fmla="*/ 6350 w 26"/>
                  <a:gd name="T19" fmla="*/ 6350 h 12"/>
                  <a:gd name="T20" fmla="*/ 0 w 26"/>
                  <a:gd name="T21" fmla="*/ 6350 h 12"/>
                  <a:gd name="T22" fmla="*/ 6350 w 26"/>
                  <a:gd name="T23" fmla="*/ 6350 h 12"/>
                  <a:gd name="T24" fmla="*/ 12700 w 26"/>
                  <a:gd name="T25" fmla="*/ 6350 h 12"/>
                  <a:gd name="T26" fmla="*/ 17463 w 26"/>
                  <a:gd name="T27" fmla="*/ 6350 h 12"/>
                  <a:gd name="T28" fmla="*/ 12700 w 26"/>
                  <a:gd name="T29" fmla="*/ 6350 h 12"/>
                  <a:gd name="T30" fmla="*/ 6350 w 26"/>
                  <a:gd name="T31" fmla="*/ 6350 h 12"/>
                  <a:gd name="T32" fmla="*/ 12700 w 26"/>
                  <a:gd name="T33" fmla="*/ 6350 h 12"/>
                  <a:gd name="T34" fmla="*/ 17463 w 26"/>
                  <a:gd name="T35" fmla="*/ 6350 h 12"/>
                  <a:gd name="T36" fmla="*/ 12700 w 26"/>
                  <a:gd name="T37" fmla="*/ 0 h 12"/>
                  <a:gd name="T38" fmla="*/ 17463 w 26"/>
                  <a:gd name="T39" fmla="*/ 0 h 12"/>
                  <a:gd name="T40" fmla="*/ 23813 w 26"/>
                  <a:gd name="T41" fmla="*/ 6350 h 12"/>
                  <a:gd name="T42" fmla="*/ 17463 w 26"/>
                  <a:gd name="T43" fmla="*/ 6350 h 12"/>
                  <a:gd name="T44" fmla="*/ 23813 w 26"/>
                  <a:gd name="T45" fmla="*/ 6350 h 12"/>
                  <a:gd name="T46" fmla="*/ 30163 w 26"/>
                  <a:gd name="T47" fmla="*/ 6350 h 12"/>
                  <a:gd name="T48" fmla="*/ 36513 w 26"/>
                  <a:gd name="T49" fmla="*/ 6350 h 12"/>
                  <a:gd name="T50" fmla="*/ 30163 w 26"/>
                  <a:gd name="T51" fmla="*/ 6350 h 12"/>
                  <a:gd name="T52" fmla="*/ 30163 w 26"/>
                  <a:gd name="T53" fmla="*/ 12700 h 12"/>
                  <a:gd name="T54" fmla="*/ 36513 w 26"/>
                  <a:gd name="T55" fmla="*/ 12700 h 12"/>
                  <a:gd name="T56" fmla="*/ 41275 w 26"/>
                  <a:gd name="T57" fmla="*/ 12700 h 12"/>
                  <a:gd name="T58" fmla="*/ 36513 w 26"/>
                  <a:gd name="T59" fmla="*/ 12700 h 12"/>
                  <a:gd name="T60" fmla="*/ 30163 w 26"/>
                  <a:gd name="T61" fmla="*/ 12700 h 12"/>
                  <a:gd name="T62" fmla="*/ 30163 w 26"/>
                  <a:gd name="T63" fmla="*/ 19050 h 12"/>
                  <a:gd name="T64" fmla="*/ 36513 w 26"/>
                  <a:gd name="T65" fmla="*/ 19050 h 12"/>
                  <a:gd name="T66" fmla="*/ 30163 w 26"/>
                  <a:gd name="T67" fmla="*/ 19050 h 12"/>
                  <a:gd name="T68" fmla="*/ 23813 w 26"/>
                  <a:gd name="T69" fmla="*/ 19050 h 1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6" h="12">
                    <a:moveTo>
                      <a:pt x="15" y="12"/>
                    </a:moveTo>
                    <a:lnTo>
                      <a:pt x="11" y="12"/>
                    </a:lnTo>
                    <a:lnTo>
                      <a:pt x="15" y="12"/>
                    </a:lnTo>
                    <a:lnTo>
                      <a:pt x="15" y="8"/>
                    </a:lnTo>
                    <a:lnTo>
                      <a:pt x="11" y="8"/>
                    </a:lnTo>
                    <a:lnTo>
                      <a:pt x="11" y="12"/>
                    </a:lnTo>
                    <a:lnTo>
                      <a:pt x="8" y="12"/>
                    </a:lnTo>
                    <a:lnTo>
                      <a:pt x="8" y="8"/>
                    </a:lnTo>
                    <a:lnTo>
                      <a:pt x="4" y="8"/>
                    </a:lnTo>
                    <a:lnTo>
                      <a:pt x="4" y="4"/>
                    </a:lnTo>
                    <a:lnTo>
                      <a:pt x="0" y="4"/>
                    </a:lnTo>
                    <a:lnTo>
                      <a:pt x="4" y="4"/>
                    </a:lnTo>
                    <a:lnTo>
                      <a:pt x="8" y="4"/>
                    </a:lnTo>
                    <a:lnTo>
                      <a:pt x="11" y="4"/>
                    </a:lnTo>
                    <a:lnTo>
                      <a:pt x="8" y="4"/>
                    </a:lnTo>
                    <a:lnTo>
                      <a:pt x="4" y="4"/>
                    </a:lnTo>
                    <a:lnTo>
                      <a:pt x="8" y="4"/>
                    </a:lnTo>
                    <a:lnTo>
                      <a:pt x="11" y="4"/>
                    </a:lnTo>
                    <a:lnTo>
                      <a:pt x="8" y="0"/>
                    </a:lnTo>
                    <a:lnTo>
                      <a:pt x="11" y="0"/>
                    </a:lnTo>
                    <a:lnTo>
                      <a:pt x="15" y="4"/>
                    </a:lnTo>
                    <a:lnTo>
                      <a:pt x="11" y="4"/>
                    </a:lnTo>
                    <a:lnTo>
                      <a:pt x="15" y="4"/>
                    </a:lnTo>
                    <a:lnTo>
                      <a:pt x="19" y="4"/>
                    </a:lnTo>
                    <a:lnTo>
                      <a:pt x="23" y="4"/>
                    </a:lnTo>
                    <a:lnTo>
                      <a:pt x="19" y="4"/>
                    </a:lnTo>
                    <a:lnTo>
                      <a:pt x="19" y="8"/>
                    </a:lnTo>
                    <a:lnTo>
                      <a:pt x="23" y="8"/>
                    </a:lnTo>
                    <a:lnTo>
                      <a:pt x="26" y="8"/>
                    </a:lnTo>
                    <a:lnTo>
                      <a:pt x="23" y="8"/>
                    </a:lnTo>
                    <a:lnTo>
                      <a:pt x="19" y="8"/>
                    </a:lnTo>
                    <a:lnTo>
                      <a:pt x="19" y="12"/>
                    </a:lnTo>
                    <a:lnTo>
                      <a:pt x="23" y="12"/>
                    </a:lnTo>
                    <a:lnTo>
                      <a:pt x="19" y="12"/>
                    </a:lnTo>
                    <a:lnTo>
                      <a:pt x="15" y="12"/>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20" name="Freeform 3332"/>
              <p:cNvSpPr>
                <a:spLocks/>
              </p:cNvSpPr>
              <p:nvPr/>
            </p:nvSpPr>
            <p:spPr bwMode="auto">
              <a:xfrm>
                <a:off x="5324475" y="4808538"/>
                <a:ext cx="34925" cy="4762"/>
              </a:xfrm>
              <a:custGeom>
                <a:avLst/>
                <a:gdLst>
                  <a:gd name="T0" fmla="*/ 30163 w 22"/>
                  <a:gd name="T1" fmla="*/ 4762 h 3"/>
                  <a:gd name="T2" fmla="*/ 23813 w 22"/>
                  <a:gd name="T3" fmla="*/ 4762 h 3"/>
                  <a:gd name="T4" fmla="*/ 17463 w 22"/>
                  <a:gd name="T5" fmla="*/ 4762 h 3"/>
                  <a:gd name="T6" fmla="*/ 11113 w 22"/>
                  <a:gd name="T7" fmla="*/ 4762 h 3"/>
                  <a:gd name="T8" fmla="*/ 17463 w 22"/>
                  <a:gd name="T9" fmla="*/ 4762 h 3"/>
                  <a:gd name="T10" fmla="*/ 11113 w 22"/>
                  <a:gd name="T11" fmla="*/ 4762 h 3"/>
                  <a:gd name="T12" fmla="*/ 4763 w 22"/>
                  <a:gd name="T13" fmla="*/ 4762 h 3"/>
                  <a:gd name="T14" fmla="*/ 4763 w 22"/>
                  <a:gd name="T15" fmla="*/ 0 h 3"/>
                  <a:gd name="T16" fmla="*/ 0 w 22"/>
                  <a:gd name="T17" fmla="*/ 0 h 3"/>
                  <a:gd name="T18" fmla="*/ 4763 w 22"/>
                  <a:gd name="T19" fmla="*/ 0 h 3"/>
                  <a:gd name="T20" fmla="*/ 11113 w 22"/>
                  <a:gd name="T21" fmla="*/ 0 h 3"/>
                  <a:gd name="T22" fmla="*/ 17463 w 22"/>
                  <a:gd name="T23" fmla="*/ 0 h 3"/>
                  <a:gd name="T24" fmla="*/ 23813 w 22"/>
                  <a:gd name="T25" fmla="*/ 0 h 3"/>
                  <a:gd name="T26" fmla="*/ 30163 w 22"/>
                  <a:gd name="T27" fmla="*/ 0 h 3"/>
                  <a:gd name="T28" fmla="*/ 34925 w 22"/>
                  <a:gd name="T29" fmla="*/ 0 h 3"/>
                  <a:gd name="T30" fmla="*/ 34925 w 22"/>
                  <a:gd name="T31" fmla="*/ 4762 h 3"/>
                  <a:gd name="T32" fmla="*/ 30163 w 22"/>
                  <a:gd name="T33" fmla="*/ 4762 h 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2" h="3">
                    <a:moveTo>
                      <a:pt x="19" y="3"/>
                    </a:moveTo>
                    <a:lnTo>
                      <a:pt x="15" y="3"/>
                    </a:lnTo>
                    <a:lnTo>
                      <a:pt x="11" y="3"/>
                    </a:lnTo>
                    <a:lnTo>
                      <a:pt x="7" y="3"/>
                    </a:lnTo>
                    <a:lnTo>
                      <a:pt x="11" y="3"/>
                    </a:lnTo>
                    <a:lnTo>
                      <a:pt x="7" y="3"/>
                    </a:lnTo>
                    <a:lnTo>
                      <a:pt x="3" y="3"/>
                    </a:lnTo>
                    <a:lnTo>
                      <a:pt x="3" y="0"/>
                    </a:lnTo>
                    <a:lnTo>
                      <a:pt x="0" y="0"/>
                    </a:lnTo>
                    <a:lnTo>
                      <a:pt x="3" y="0"/>
                    </a:lnTo>
                    <a:lnTo>
                      <a:pt x="7" y="0"/>
                    </a:lnTo>
                    <a:lnTo>
                      <a:pt x="11" y="0"/>
                    </a:lnTo>
                    <a:lnTo>
                      <a:pt x="15" y="0"/>
                    </a:lnTo>
                    <a:lnTo>
                      <a:pt x="19" y="0"/>
                    </a:lnTo>
                    <a:lnTo>
                      <a:pt x="22" y="0"/>
                    </a:lnTo>
                    <a:lnTo>
                      <a:pt x="22" y="3"/>
                    </a:lnTo>
                    <a:lnTo>
                      <a:pt x="19" y="3"/>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21" name="Freeform 3333"/>
              <p:cNvSpPr>
                <a:spLocks/>
              </p:cNvSpPr>
              <p:nvPr/>
            </p:nvSpPr>
            <p:spPr bwMode="auto">
              <a:xfrm>
                <a:off x="5199063" y="4545013"/>
                <a:ext cx="17462" cy="12700"/>
              </a:xfrm>
              <a:custGeom>
                <a:avLst/>
                <a:gdLst>
                  <a:gd name="T0" fmla="*/ 6350 w 11"/>
                  <a:gd name="T1" fmla="*/ 12700 h 8"/>
                  <a:gd name="T2" fmla="*/ 0 w 11"/>
                  <a:gd name="T3" fmla="*/ 12700 h 8"/>
                  <a:gd name="T4" fmla="*/ 0 w 11"/>
                  <a:gd name="T5" fmla="*/ 6350 h 8"/>
                  <a:gd name="T6" fmla="*/ 6350 w 11"/>
                  <a:gd name="T7" fmla="*/ 6350 h 8"/>
                  <a:gd name="T8" fmla="*/ 0 w 11"/>
                  <a:gd name="T9" fmla="*/ 6350 h 8"/>
                  <a:gd name="T10" fmla="*/ 0 w 11"/>
                  <a:gd name="T11" fmla="*/ 0 h 8"/>
                  <a:gd name="T12" fmla="*/ 6350 w 11"/>
                  <a:gd name="T13" fmla="*/ 0 h 8"/>
                  <a:gd name="T14" fmla="*/ 11112 w 11"/>
                  <a:gd name="T15" fmla="*/ 0 h 8"/>
                  <a:gd name="T16" fmla="*/ 17462 w 11"/>
                  <a:gd name="T17" fmla="*/ 0 h 8"/>
                  <a:gd name="T18" fmla="*/ 17462 w 11"/>
                  <a:gd name="T19" fmla="*/ 6350 h 8"/>
                  <a:gd name="T20" fmla="*/ 11112 w 11"/>
                  <a:gd name="T21" fmla="*/ 6350 h 8"/>
                  <a:gd name="T22" fmla="*/ 17462 w 11"/>
                  <a:gd name="T23" fmla="*/ 6350 h 8"/>
                  <a:gd name="T24" fmla="*/ 11112 w 11"/>
                  <a:gd name="T25" fmla="*/ 6350 h 8"/>
                  <a:gd name="T26" fmla="*/ 11112 w 11"/>
                  <a:gd name="T27" fmla="*/ 12700 h 8"/>
                  <a:gd name="T28" fmla="*/ 6350 w 11"/>
                  <a:gd name="T29" fmla="*/ 12700 h 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1" h="8">
                    <a:moveTo>
                      <a:pt x="4" y="8"/>
                    </a:moveTo>
                    <a:lnTo>
                      <a:pt x="0" y="8"/>
                    </a:lnTo>
                    <a:lnTo>
                      <a:pt x="0" y="4"/>
                    </a:lnTo>
                    <a:lnTo>
                      <a:pt x="4" y="4"/>
                    </a:lnTo>
                    <a:lnTo>
                      <a:pt x="0" y="4"/>
                    </a:lnTo>
                    <a:lnTo>
                      <a:pt x="0" y="0"/>
                    </a:lnTo>
                    <a:lnTo>
                      <a:pt x="4" y="0"/>
                    </a:lnTo>
                    <a:lnTo>
                      <a:pt x="7" y="0"/>
                    </a:lnTo>
                    <a:lnTo>
                      <a:pt x="11" y="0"/>
                    </a:lnTo>
                    <a:lnTo>
                      <a:pt x="11" y="4"/>
                    </a:lnTo>
                    <a:lnTo>
                      <a:pt x="7" y="4"/>
                    </a:lnTo>
                    <a:lnTo>
                      <a:pt x="11" y="4"/>
                    </a:lnTo>
                    <a:lnTo>
                      <a:pt x="7" y="4"/>
                    </a:lnTo>
                    <a:lnTo>
                      <a:pt x="7" y="8"/>
                    </a:lnTo>
                    <a:lnTo>
                      <a:pt x="4" y="8"/>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22" name="Freeform 3334"/>
              <p:cNvSpPr>
                <a:spLocks/>
              </p:cNvSpPr>
              <p:nvPr/>
            </p:nvSpPr>
            <p:spPr bwMode="auto">
              <a:xfrm>
                <a:off x="5168900" y="4748213"/>
                <a:ext cx="41275" cy="17462"/>
              </a:xfrm>
              <a:custGeom>
                <a:avLst/>
                <a:gdLst>
                  <a:gd name="T0" fmla="*/ 41275 w 26"/>
                  <a:gd name="T1" fmla="*/ 17462 h 11"/>
                  <a:gd name="T2" fmla="*/ 36513 w 26"/>
                  <a:gd name="T3" fmla="*/ 17462 h 11"/>
                  <a:gd name="T4" fmla="*/ 30163 w 26"/>
                  <a:gd name="T5" fmla="*/ 17462 h 11"/>
                  <a:gd name="T6" fmla="*/ 23813 w 26"/>
                  <a:gd name="T7" fmla="*/ 12700 h 11"/>
                  <a:gd name="T8" fmla="*/ 17463 w 26"/>
                  <a:gd name="T9" fmla="*/ 12700 h 11"/>
                  <a:gd name="T10" fmla="*/ 12700 w 26"/>
                  <a:gd name="T11" fmla="*/ 12700 h 11"/>
                  <a:gd name="T12" fmla="*/ 6350 w 26"/>
                  <a:gd name="T13" fmla="*/ 12700 h 11"/>
                  <a:gd name="T14" fmla="*/ 0 w 26"/>
                  <a:gd name="T15" fmla="*/ 6350 h 11"/>
                  <a:gd name="T16" fmla="*/ 0 w 26"/>
                  <a:gd name="T17" fmla="*/ 0 h 11"/>
                  <a:gd name="T18" fmla="*/ 0 w 26"/>
                  <a:gd name="T19" fmla="*/ 6350 h 11"/>
                  <a:gd name="T20" fmla="*/ 6350 w 26"/>
                  <a:gd name="T21" fmla="*/ 6350 h 11"/>
                  <a:gd name="T22" fmla="*/ 12700 w 26"/>
                  <a:gd name="T23" fmla="*/ 12700 h 11"/>
                  <a:gd name="T24" fmla="*/ 12700 w 26"/>
                  <a:gd name="T25" fmla="*/ 6350 h 11"/>
                  <a:gd name="T26" fmla="*/ 17463 w 26"/>
                  <a:gd name="T27" fmla="*/ 6350 h 11"/>
                  <a:gd name="T28" fmla="*/ 17463 w 26"/>
                  <a:gd name="T29" fmla="*/ 12700 h 11"/>
                  <a:gd name="T30" fmla="*/ 23813 w 26"/>
                  <a:gd name="T31" fmla="*/ 12700 h 11"/>
                  <a:gd name="T32" fmla="*/ 30163 w 26"/>
                  <a:gd name="T33" fmla="*/ 12700 h 11"/>
                  <a:gd name="T34" fmla="*/ 30163 w 26"/>
                  <a:gd name="T35" fmla="*/ 17462 h 11"/>
                  <a:gd name="T36" fmla="*/ 30163 w 26"/>
                  <a:gd name="T37" fmla="*/ 12700 h 11"/>
                  <a:gd name="T38" fmla="*/ 36513 w 26"/>
                  <a:gd name="T39" fmla="*/ 17462 h 11"/>
                  <a:gd name="T40" fmla="*/ 41275 w 26"/>
                  <a:gd name="T41" fmla="*/ 17462 h 1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6" h="11">
                    <a:moveTo>
                      <a:pt x="26" y="11"/>
                    </a:moveTo>
                    <a:lnTo>
                      <a:pt x="23" y="11"/>
                    </a:lnTo>
                    <a:lnTo>
                      <a:pt x="19" y="11"/>
                    </a:lnTo>
                    <a:lnTo>
                      <a:pt x="15" y="8"/>
                    </a:lnTo>
                    <a:lnTo>
                      <a:pt x="11" y="8"/>
                    </a:lnTo>
                    <a:lnTo>
                      <a:pt x="8" y="8"/>
                    </a:lnTo>
                    <a:lnTo>
                      <a:pt x="4" y="8"/>
                    </a:lnTo>
                    <a:lnTo>
                      <a:pt x="0" y="4"/>
                    </a:lnTo>
                    <a:lnTo>
                      <a:pt x="0" y="0"/>
                    </a:lnTo>
                    <a:lnTo>
                      <a:pt x="0" y="4"/>
                    </a:lnTo>
                    <a:lnTo>
                      <a:pt x="4" y="4"/>
                    </a:lnTo>
                    <a:lnTo>
                      <a:pt x="8" y="8"/>
                    </a:lnTo>
                    <a:lnTo>
                      <a:pt x="8" y="4"/>
                    </a:lnTo>
                    <a:lnTo>
                      <a:pt x="11" y="4"/>
                    </a:lnTo>
                    <a:lnTo>
                      <a:pt x="11" y="8"/>
                    </a:lnTo>
                    <a:lnTo>
                      <a:pt x="15" y="8"/>
                    </a:lnTo>
                    <a:lnTo>
                      <a:pt x="19" y="8"/>
                    </a:lnTo>
                    <a:lnTo>
                      <a:pt x="19" y="11"/>
                    </a:lnTo>
                    <a:lnTo>
                      <a:pt x="19" y="8"/>
                    </a:lnTo>
                    <a:lnTo>
                      <a:pt x="23" y="11"/>
                    </a:lnTo>
                    <a:lnTo>
                      <a:pt x="26" y="11"/>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23" name="Freeform 3335"/>
              <p:cNvSpPr>
                <a:spLocks/>
              </p:cNvSpPr>
              <p:nvPr/>
            </p:nvSpPr>
            <p:spPr bwMode="auto">
              <a:xfrm>
                <a:off x="5240338" y="4784725"/>
                <a:ext cx="17462" cy="4763"/>
              </a:xfrm>
              <a:custGeom>
                <a:avLst/>
                <a:gdLst>
                  <a:gd name="T0" fmla="*/ 17462 w 11"/>
                  <a:gd name="T1" fmla="*/ 4763 h 3"/>
                  <a:gd name="T2" fmla="*/ 12700 w 11"/>
                  <a:gd name="T3" fmla="*/ 4763 h 3"/>
                  <a:gd name="T4" fmla="*/ 12700 w 11"/>
                  <a:gd name="T5" fmla="*/ 0 h 3"/>
                  <a:gd name="T6" fmla="*/ 6350 w 11"/>
                  <a:gd name="T7" fmla="*/ 0 h 3"/>
                  <a:gd name="T8" fmla="*/ 6350 w 11"/>
                  <a:gd name="T9" fmla="*/ 4763 h 3"/>
                  <a:gd name="T10" fmla="*/ 0 w 11"/>
                  <a:gd name="T11" fmla="*/ 4763 h 3"/>
                  <a:gd name="T12" fmla="*/ 6350 w 11"/>
                  <a:gd name="T13" fmla="*/ 0 h 3"/>
                  <a:gd name="T14" fmla="*/ 12700 w 11"/>
                  <a:gd name="T15" fmla="*/ 0 h 3"/>
                  <a:gd name="T16" fmla="*/ 17462 w 11"/>
                  <a:gd name="T17" fmla="*/ 0 h 3"/>
                  <a:gd name="T18" fmla="*/ 17462 w 11"/>
                  <a:gd name="T19" fmla="*/ 4763 h 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1" h="3">
                    <a:moveTo>
                      <a:pt x="11" y="3"/>
                    </a:moveTo>
                    <a:lnTo>
                      <a:pt x="8" y="3"/>
                    </a:lnTo>
                    <a:lnTo>
                      <a:pt x="8" y="0"/>
                    </a:lnTo>
                    <a:lnTo>
                      <a:pt x="4" y="0"/>
                    </a:lnTo>
                    <a:lnTo>
                      <a:pt x="4" y="3"/>
                    </a:lnTo>
                    <a:lnTo>
                      <a:pt x="0" y="3"/>
                    </a:lnTo>
                    <a:lnTo>
                      <a:pt x="4" y="0"/>
                    </a:lnTo>
                    <a:lnTo>
                      <a:pt x="8" y="0"/>
                    </a:lnTo>
                    <a:lnTo>
                      <a:pt x="11" y="0"/>
                    </a:lnTo>
                    <a:lnTo>
                      <a:pt x="11" y="3"/>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24" name="Freeform 3336"/>
              <p:cNvSpPr>
                <a:spLocks/>
              </p:cNvSpPr>
              <p:nvPr/>
            </p:nvSpPr>
            <p:spPr bwMode="auto">
              <a:xfrm>
                <a:off x="5145088" y="4635500"/>
                <a:ext cx="12700" cy="17463"/>
              </a:xfrm>
              <a:custGeom>
                <a:avLst/>
                <a:gdLst>
                  <a:gd name="T0" fmla="*/ 12700 w 8"/>
                  <a:gd name="T1" fmla="*/ 17463 h 11"/>
                  <a:gd name="T2" fmla="*/ 6350 w 8"/>
                  <a:gd name="T3" fmla="*/ 11113 h 11"/>
                  <a:gd name="T4" fmla="*/ 6350 w 8"/>
                  <a:gd name="T5" fmla="*/ 4763 h 11"/>
                  <a:gd name="T6" fmla="*/ 6350 w 8"/>
                  <a:gd name="T7" fmla="*/ 11113 h 11"/>
                  <a:gd name="T8" fmla="*/ 0 w 8"/>
                  <a:gd name="T9" fmla="*/ 11113 h 11"/>
                  <a:gd name="T10" fmla="*/ 0 w 8"/>
                  <a:gd name="T11" fmla="*/ 4763 h 11"/>
                  <a:gd name="T12" fmla="*/ 6350 w 8"/>
                  <a:gd name="T13" fmla="*/ 4763 h 11"/>
                  <a:gd name="T14" fmla="*/ 0 w 8"/>
                  <a:gd name="T15" fmla="*/ 4763 h 11"/>
                  <a:gd name="T16" fmla="*/ 0 w 8"/>
                  <a:gd name="T17" fmla="*/ 0 h 11"/>
                  <a:gd name="T18" fmla="*/ 6350 w 8"/>
                  <a:gd name="T19" fmla="*/ 0 h 11"/>
                  <a:gd name="T20" fmla="*/ 12700 w 8"/>
                  <a:gd name="T21" fmla="*/ 0 h 11"/>
                  <a:gd name="T22" fmla="*/ 12700 w 8"/>
                  <a:gd name="T23" fmla="*/ 4763 h 11"/>
                  <a:gd name="T24" fmla="*/ 12700 w 8"/>
                  <a:gd name="T25" fmla="*/ 11113 h 11"/>
                  <a:gd name="T26" fmla="*/ 12700 w 8"/>
                  <a:gd name="T27" fmla="*/ 17463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8" h="11">
                    <a:moveTo>
                      <a:pt x="8" y="11"/>
                    </a:moveTo>
                    <a:lnTo>
                      <a:pt x="4" y="7"/>
                    </a:lnTo>
                    <a:lnTo>
                      <a:pt x="4" y="3"/>
                    </a:lnTo>
                    <a:lnTo>
                      <a:pt x="4" y="7"/>
                    </a:lnTo>
                    <a:lnTo>
                      <a:pt x="0" y="7"/>
                    </a:lnTo>
                    <a:lnTo>
                      <a:pt x="0" y="3"/>
                    </a:lnTo>
                    <a:lnTo>
                      <a:pt x="4" y="3"/>
                    </a:lnTo>
                    <a:lnTo>
                      <a:pt x="0" y="3"/>
                    </a:lnTo>
                    <a:lnTo>
                      <a:pt x="0" y="0"/>
                    </a:lnTo>
                    <a:lnTo>
                      <a:pt x="4" y="0"/>
                    </a:lnTo>
                    <a:lnTo>
                      <a:pt x="8" y="0"/>
                    </a:lnTo>
                    <a:lnTo>
                      <a:pt x="8" y="3"/>
                    </a:lnTo>
                    <a:lnTo>
                      <a:pt x="8" y="7"/>
                    </a:lnTo>
                    <a:lnTo>
                      <a:pt x="8" y="11"/>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25" name="Freeform 3337"/>
              <p:cNvSpPr>
                <a:spLocks/>
              </p:cNvSpPr>
              <p:nvPr/>
            </p:nvSpPr>
            <p:spPr bwMode="auto">
              <a:xfrm>
                <a:off x="5264150" y="4772025"/>
                <a:ext cx="12700" cy="17463"/>
              </a:xfrm>
              <a:custGeom>
                <a:avLst/>
                <a:gdLst>
                  <a:gd name="T0" fmla="*/ 6350 w 8"/>
                  <a:gd name="T1" fmla="*/ 17463 h 11"/>
                  <a:gd name="T2" fmla="*/ 0 w 8"/>
                  <a:gd name="T3" fmla="*/ 12700 h 11"/>
                  <a:gd name="T4" fmla="*/ 0 w 8"/>
                  <a:gd name="T5" fmla="*/ 6350 h 11"/>
                  <a:gd name="T6" fmla="*/ 6350 w 8"/>
                  <a:gd name="T7" fmla="*/ 6350 h 11"/>
                  <a:gd name="T8" fmla="*/ 6350 w 8"/>
                  <a:gd name="T9" fmla="*/ 0 h 11"/>
                  <a:gd name="T10" fmla="*/ 12700 w 8"/>
                  <a:gd name="T11" fmla="*/ 0 h 11"/>
                  <a:gd name="T12" fmla="*/ 12700 w 8"/>
                  <a:gd name="T13" fmla="*/ 6350 h 11"/>
                  <a:gd name="T14" fmla="*/ 12700 w 8"/>
                  <a:gd name="T15" fmla="*/ 12700 h 11"/>
                  <a:gd name="T16" fmla="*/ 6350 w 8"/>
                  <a:gd name="T17" fmla="*/ 12700 h 11"/>
                  <a:gd name="T18" fmla="*/ 6350 w 8"/>
                  <a:gd name="T19" fmla="*/ 6350 h 11"/>
                  <a:gd name="T20" fmla="*/ 6350 w 8"/>
                  <a:gd name="T21" fmla="*/ 12700 h 11"/>
                  <a:gd name="T22" fmla="*/ 6350 w 8"/>
                  <a:gd name="T23" fmla="*/ 17463 h 1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11">
                    <a:moveTo>
                      <a:pt x="4" y="11"/>
                    </a:moveTo>
                    <a:lnTo>
                      <a:pt x="0" y="8"/>
                    </a:lnTo>
                    <a:lnTo>
                      <a:pt x="0" y="4"/>
                    </a:lnTo>
                    <a:lnTo>
                      <a:pt x="4" y="4"/>
                    </a:lnTo>
                    <a:lnTo>
                      <a:pt x="4" y="0"/>
                    </a:lnTo>
                    <a:lnTo>
                      <a:pt x="8" y="0"/>
                    </a:lnTo>
                    <a:lnTo>
                      <a:pt x="8" y="4"/>
                    </a:lnTo>
                    <a:lnTo>
                      <a:pt x="8" y="8"/>
                    </a:lnTo>
                    <a:lnTo>
                      <a:pt x="4" y="8"/>
                    </a:lnTo>
                    <a:lnTo>
                      <a:pt x="4" y="4"/>
                    </a:lnTo>
                    <a:lnTo>
                      <a:pt x="4" y="8"/>
                    </a:lnTo>
                    <a:lnTo>
                      <a:pt x="4" y="11"/>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26" name="Freeform 3338"/>
              <p:cNvSpPr>
                <a:spLocks/>
              </p:cNvSpPr>
              <p:nvPr/>
            </p:nvSpPr>
            <p:spPr bwMode="auto">
              <a:xfrm>
                <a:off x="5229225" y="4778375"/>
                <a:ext cx="17463" cy="11113"/>
              </a:xfrm>
              <a:custGeom>
                <a:avLst/>
                <a:gdLst>
                  <a:gd name="T0" fmla="*/ 11113 w 11"/>
                  <a:gd name="T1" fmla="*/ 11113 h 7"/>
                  <a:gd name="T2" fmla="*/ 4763 w 11"/>
                  <a:gd name="T3" fmla="*/ 11113 h 7"/>
                  <a:gd name="T4" fmla="*/ 0 w 11"/>
                  <a:gd name="T5" fmla="*/ 6350 h 7"/>
                  <a:gd name="T6" fmla="*/ 4763 w 11"/>
                  <a:gd name="T7" fmla="*/ 6350 h 7"/>
                  <a:gd name="T8" fmla="*/ 4763 w 11"/>
                  <a:gd name="T9" fmla="*/ 0 h 7"/>
                  <a:gd name="T10" fmla="*/ 11113 w 11"/>
                  <a:gd name="T11" fmla="*/ 0 h 7"/>
                  <a:gd name="T12" fmla="*/ 17463 w 11"/>
                  <a:gd name="T13" fmla="*/ 6350 h 7"/>
                  <a:gd name="T14" fmla="*/ 11113 w 11"/>
                  <a:gd name="T15" fmla="*/ 6350 h 7"/>
                  <a:gd name="T16" fmla="*/ 17463 w 11"/>
                  <a:gd name="T17" fmla="*/ 6350 h 7"/>
                  <a:gd name="T18" fmla="*/ 11113 w 11"/>
                  <a:gd name="T19" fmla="*/ 6350 h 7"/>
                  <a:gd name="T20" fmla="*/ 11113 w 11"/>
                  <a:gd name="T21" fmla="*/ 11113 h 7"/>
                  <a:gd name="T22" fmla="*/ 11113 w 11"/>
                  <a:gd name="T23" fmla="*/ 6350 h 7"/>
                  <a:gd name="T24" fmla="*/ 4763 w 11"/>
                  <a:gd name="T25" fmla="*/ 6350 h 7"/>
                  <a:gd name="T26" fmla="*/ 11113 w 11"/>
                  <a:gd name="T27" fmla="*/ 6350 h 7"/>
                  <a:gd name="T28" fmla="*/ 11113 w 11"/>
                  <a:gd name="T29" fmla="*/ 11113 h 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1" h="7">
                    <a:moveTo>
                      <a:pt x="7" y="7"/>
                    </a:moveTo>
                    <a:lnTo>
                      <a:pt x="3" y="7"/>
                    </a:lnTo>
                    <a:lnTo>
                      <a:pt x="0" y="4"/>
                    </a:lnTo>
                    <a:lnTo>
                      <a:pt x="3" y="4"/>
                    </a:lnTo>
                    <a:lnTo>
                      <a:pt x="3" y="0"/>
                    </a:lnTo>
                    <a:lnTo>
                      <a:pt x="7" y="0"/>
                    </a:lnTo>
                    <a:lnTo>
                      <a:pt x="11" y="4"/>
                    </a:lnTo>
                    <a:lnTo>
                      <a:pt x="7" y="4"/>
                    </a:lnTo>
                    <a:lnTo>
                      <a:pt x="11" y="4"/>
                    </a:lnTo>
                    <a:lnTo>
                      <a:pt x="7" y="4"/>
                    </a:lnTo>
                    <a:lnTo>
                      <a:pt x="7" y="7"/>
                    </a:lnTo>
                    <a:lnTo>
                      <a:pt x="7" y="4"/>
                    </a:lnTo>
                    <a:lnTo>
                      <a:pt x="3" y="4"/>
                    </a:lnTo>
                    <a:lnTo>
                      <a:pt x="7" y="4"/>
                    </a:lnTo>
                    <a:lnTo>
                      <a:pt x="7" y="7"/>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27" name="Freeform 3339"/>
              <p:cNvSpPr>
                <a:spLocks/>
              </p:cNvSpPr>
              <p:nvPr/>
            </p:nvSpPr>
            <p:spPr bwMode="auto">
              <a:xfrm>
                <a:off x="5162550" y="4635500"/>
                <a:ext cx="12700" cy="17463"/>
              </a:xfrm>
              <a:custGeom>
                <a:avLst/>
                <a:gdLst>
                  <a:gd name="T0" fmla="*/ 6350 w 8"/>
                  <a:gd name="T1" fmla="*/ 17463 h 11"/>
                  <a:gd name="T2" fmla="*/ 6350 w 8"/>
                  <a:gd name="T3" fmla="*/ 11113 h 11"/>
                  <a:gd name="T4" fmla="*/ 0 w 8"/>
                  <a:gd name="T5" fmla="*/ 11113 h 11"/>
                  <a:gd name="T6" fmla="*/ 0 w 8"/>
                  <a:gd name="T7" fmla="*/ 4763 h 11"/>
                  <a:gd name="T8" fmla="*/ 0 w 8"/>
                  <a:gd name="T9" fmla="*/ 11113 h 11"/>
                  <a:gd name="T10" fmla="*/ 6350 w 8"/>
                  <a:gd name="T11" fmla="*/ 11113 h 11"/>
                  <a:gd name="T12" fmla="*/ 6350 w 8"/>
                  <a:gd name="T13" fmla="*/ 4763 h 11"/>
                  <a:gd name="T14" fmla="*/ 0 w 8"/>
                  <a:gd name="T15" fmla="*/ 4763 h 11"/>
                  <a:gd name="T16" fmla="*/ 6350 w 8"/>
                  <a:gd name="T17" fmla="*/ 0 h 11"/>
                  <a:gd name="T18" fmla="*/ 6350 w 8"/>
                  <a:gd name="T19" fmla="*/ 4763 h 11"/>
                  <a:gd name="T20" fmla="*/ 6350 w 8"/>
                  <a:gd name="T21" fmla="*/ 11113 h 11"/>
                  <a:gd name="T22" fmla="*/ 12700 w 8"/>
                  <a:gd name="T23" fmla="*/ 11113 h 11"/>
                  <a:gd name="T24" fmla="*/ 12700 w 8"/>
                  <a:gd name="T25" fmla="*/ 17463 h 11"/>
                  <a:gd name="T26" fmla="*/ 6350 w 8"/>
                  <a:gd name="T27" fmla="*/ 17463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8" h="11">
                    <a:moveTo>
                      <a:pt x="4" y="11"/>
                    </a:moveTo>
                    <a:lnTo>
                      <a:pt x="4" y="7"/>
                    </a:lnTo>
                    <a:lnTo>
                      <a:pt x="0" y="7"/>
                    </a:lnTo>
                    <a:lnTo>
                      <a:pt x="0" y="3"/>
                    </a:lnTo>
                    <a:lnTo>
                      <a:pt x="0" y="7"/>
                    </a:lnTo>
                    <a:lnTo>
                      <a:pt x="4" y="7"/>
                    </a:lnTo>
                    <a:lnTo>
                      <a:pt x="4" y="3"/>
                    </a:lnTo>
                    <a:lnTo>
                      <a:pt x="0" y="3"/>
                    </a:lnTo>
                    <a:lnTo>
                      <a:pt x="4" y="0"/>
                    </a:lnTo>
                    <a:lnTo>
                      <a:pt x="4" y="3"/>
                    </a:lnTo>
                    <a:lnTo>
                      <a:pt x="4" y="7"/>
                    </a:lnTo>
                    <a:lnTo>
                      <a:pt x="8" y="7"/>
                    </a:lnTo>
                    <a:lnTo>
                      <a:pt x="8" y="11"/>
                    </a:lnTo>
                    <a:lnTo>
                      <a:pt x="4" y="11"/>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28" name="Freeform 3340"/>
              <p:cNvSpPr>
                <a:spLocks/>
              </p:cNvSpPr>
              <p:nvPr/>
            </p:nvSpPr>
            <p:spPr bwMode="auto">
              <a:xfrm>
                <a:off x="5151438" y="4683125"/>
                <a:ext cx="17462" cy="11113"/>
              </a:xfrm>
              <a:custGeom>
                <a:avLst/>
                <a:gdLst>
                  <a:gd name="T0" fmla="*/ 6350 w 11"/>
                  <a:gd name="T1" fmla="*/ 11113 h 7"/>
                  <a:gd name="T2" fmla="*/ 0 w 11"/>
                  <a:gd name="T3" fmla="*/ 11113 h 7"/>
                  <a:gd name="T4" fmla="*/ 6350 w 11"/>
                  <a:gd name="T5" fmla="*/ 11113 h 7"/>
                  <a:gd name="T6" fmla="*/ 6350 w 11"/>
                  <a:gd name="T7" fmla="*/ 6350 h 7"/>
                  <a:gd name="T8" fmla="*/ 0 w 11"/>
                  <a:gd name="T9" fmla="*/ 6350 h 7"/>
                  <a:gd name="T10" fmla="*/ 0 w 11"/>
                  <a:gd name="T11" fmla="*/ 11113 h 7"/>
                  <a:gd name="T12" fmla="*/ 0 w 11"/>
                  <a:gd name="T13" fmla="*/ 6350 h 7"/>
                  <a:gd name="T14" fmla="*/ 6350 w 11"/>
                  <a:gd name="T15" fmla="*/ 6350 h 7"/>
                  <a:gd name="T16" fmla="*/ 0 w 11"/>
                  <a:gd name="T17" fmla="*/ 6350 h 7"/>
                  <a:gd name="T18" fmla="*/ 6350 w 11"/>
                  <a:gd name="T19" fmla="*/ 6350 h 7"/>
                  <a:gd name="T20" fmla="*/ 0 w 11"/>
                  <a:gd name="T21" fmla="*/ 6350 h 7"/>
                  <a:gd name="T22" fmla="*/ 0 w 11"/>
                  <a:gd name="T23" fmla="*/ 0 h 7"/>
                  <a:gd name="T24" fmla="*/ 6350 w 11"/>
                  <a:gd name="T25" fmla="*/ 0 h 7"/>
                  <a:gd name="T26" fmla="*/ 11112 w 11"/>
                  <a:gd name="T27" fmla="*/ 6350 h 7"/>
                  <a:gd name="T28" fmla="*/ 6350 w 11"/>
                  <a:gd name="T29" fmla="*/ 6350 h 7"/>
                  <a:gd name="T30" fmla="*/ 11112 w 11"/>
                  <a:gd name="T31" fmla="*/ 6350 h 7"/>
                  <a:gd name="T32" fmla="*/ 17462 w 11"/>
                  <a:gd name="T33" fmla="*/ 6350 h 7"/>
                  <a:gd name="T34" fmla="*/ 11112 w 11"/>
                  <a:gd name="T35" fmla="*/ 6350 h 7"/>
                  <a:gd name="T36" fmla="*/ 6350 w 11"/>
                  <a:gd name="T37" fmla="*/ 6350 h 7"/>
                  <a:gd name="T38" fmla="*/ 6350 w 11"/>
                  <a:gd name="T39" fmla="*/ 11113 h 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1" h="7">
                    <a:moveTo>
                      <a:pt x="4" y="7"/>
                    </a:moveTo>
                    <a:lnTo>
                      <a:pt x="0" y="7"/>
                    </a:lnTo>
                    <a:lnTo>
                      <a:pt x="4" y="7"/>
                    </a:lnTo>
                    <a:lnTo>
                      <a:pt x="4" y="4"/>
                    </a:lnTo>
                    <a:lnTo>
                      <a:pt x="0" y="4"/>
                    </a:lnTo>
                    <a:lnTo>
                      <a:pt x="0" y="7"/>
                    </a:lnTo>
                    <a:lnTo>
                      <a:pt x="0" y="4"/>
                    </a:lnTo>
                    <a:lnTo>
                      <a:pt x="4" y="4"/>
                    </a:lnTo>
                    <a:lnTo>
                      <a:pt x="0" y="4"/>
                    </a:lnTo>
                    <a:lnTo>
                      <a:pt x="4" y="4"/>
                    </a:lnTo>
                    <a:lnTo>
                      <a:pt x="0" y="4"/>
                    </a:lnTo>
                    <a:lnTo>
                      <a:pt x="0" y="0"/>
                    </a:lnTo>
                    <a:lnTo>
                      <a:pt x="4" y="0"/>
                    </a:lnTo>
                    <a:lnTo>
                      <a:pt x="7" y="4"/>
                    </a:lnTo>
                    <a:lnTo>
                      <a:pt x="4" y="4"/>
                    </a:lnTo>
                    <a:lnTo>
                      <a:pt x="7" y="4"/>
                    </a:lnTo>
                    <a:lnTo>
                      <a:pt x="11" y="4"/>
                    </a:lnTo>
                    <a:lnTo>
                      <a:pt x="7" y="4"/>
                    </a:lnTo>
                    <a:lnTo>
                      <a:pt x="4" y="4"/>
                    </a:lnTo>
                    <a:lnTo>
                      <a:pt x="4" y="7"/>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29" name="Freeform 3341"/>
              <p:cNvSpPr>
                <a:spLocks/>
              </p:cNvSpPr>
              <p:nvPr/>
            </p:nvSpPr>
            <p:spPr bwMode="auto">
              <a:xfrm>
                <a:off x="5162550" y="4700588"/>
                <a:ext cx="12700" cy="12700"/>
              </a:xfrm>
              <a:custGeom>
                <a:avLst/>
                <a:gdLst>
                  <a:gd name="T0" fmla="*/ 6350 w 8"/>
                  <a:gd name="T1" fmla="*/ 12700 h 8"/>
                  <a:gd name="T2" fmla="*/ 0 w 8"/>
                  <a:gd name="T3" fmla="*/ 12700 h 8"/>
                  <a:gd name="T4" fmla="*/ 0 w 8"/>
                  <a:gd name="T5" fmla="*/ 6350 h 8"/>
                  <a:gd name="T6" fmla="*/ 6350 w 8"/>
                  <a:gd name="T7" fmla="*/ 6350 h 8"/>
                  <a:gd name="T8" fmla="*/ 6350 w 8"/>
                  <a:gd name="T9" fmla="*/ 0 h 8"/>
                  <a:gd name="T10" fmla="*/ 12700 w 8"/>
                  <a:gd name="T11" fmla="*/ 0 h 8"/>
                  <a:gd name="T12" fmla="*/ 12700 w 8"/>
                  <a:gd name="T13" fmla="*/ 6350 h 8"/>
                  <a:gd name="T14" fmla="*/ 12700 w 8"/>
                  <a:gd name="T15" fmla="*/ 12700 h 8"/>
                  <a:gd name="T16" fmla="*/ 12700 w 8"/>
                  <a:gd name="T17" fmla="*/ 6350 h 8"/>
                  <a:gd name="T18" fmla="*/ 6350 w 8"/>
                  <a:gd name="T19" fmla="*/ 6350 h 8"/>
                  <a:gd name="T20" fmla="*/ 6350 w 8"/>
                  <a:gd name="T21" fmla="*/ 12700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 h="8">
                    <a:moveTo>
                      <a:pt x="4" y="8"/>
                    </a:moveTo>
                    <a:lnTo>
                      <a:pt x="0" y="8"/>
                    </a:lnTo>
                    <a:lnTo>
                      <a:pt x="0" y="4"/>
                    </a:lnTo>
                    <a:lnTo>
                      <a:pt x="4" y="4"/>
                    </a:lnTo>
                    <a:lnTo>
                      <a:pt x="4" y="0"/>
                    </a:lnTo>
                    <a:lnTo>
                      <a:pt x="8" y="0"/>
                    </a:lnTo>
                    <a:lnTo>
                      <a:pt x="8" y="4"/>
                    </a:lnTo>
                    <a:lnTo>
                      <a:pt x="8" y="8"/>
                    </a:lnTo>
                    <a:lnTo>
                      <a:pt x="8" y="4"/>
                    </a:lnTo>
                    <a:lnTo>
                      <a:pt x="4" y="4"/>
                    </a:lnTo>
                    <a:lnTo>
                      <a:pt x="4" y="8"/>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30" name="Freeform 3342"/>
              <p:cNvSpPr>
                <a:spLocks/>
              </p:cNvSpPr>
              <p:nvPr/>
            </p:nvSpPr>
            <p:spPr bwMode="auto">
              <a:xfrm>
                <a:off x="5181600" y="4557713"/>
                <a:ext cx="11113" cy="6350"/>
              </a:xfrm>
              <a:custGeom>
                <a:avLst/>
                <a:gdLst>
                  <a:gd name="T0" fmla="*/ 11113 w 7"/>
                  <a:gd name="T1" fmla="*/ 6350 h 4"/>
                  <a:gd name="T2" fmla="*/ 4763 w 7"/>
                  <a:gd name="T3" fmla="*/ 6350 h 4"/>
                  <a:gd name="T4" fmla="*/ 0 w 7"/>
                  <a:gd name="T5" fmla="*/ 6350 h 4"/>
                  <a:gd name="T6" fmla="*/ 0 w 7"/>
                  <a:gd name="T7" fmla="*/ 0 h 4"/>
                  <a:gd name="T8" fmla="*/ 4763 w 7"/>
                  <a:gd name="T9" fmla="*/ 0 h 4"/>
                  <a:gd name="T10" fmla="*/ 11113 w 7"/>
                  <a:gd name="T11" fmla="*/ 0 h 4"/>
                  <a:gd name="T12" fmla="*/ 11113 w 7"/>
                  <a:gd name="T13" fmla="*/ 6350 h 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7" h="4">
                    <a:moveTo>
                      <a:pt x="7" y="4"/>
                    </a:moveTo>
                    <a:lnTo>
                      <a:pt x="3" y="4"/>
                    </a:lnTo>
                    <a:lnTo>
                      <a:pt x="0" y="4"/>
                    </a:lnTo>
                    <a:lnTo>
                      <a:pt x="0" y="0"/>
                    </a:lnTo>
                    <a:lnTo>
                      <a:pt x="3" y="0"/>
                    </a:lnTo>
                    <a:lnTo>
                      <a:pt x="7" y="0"/>
                    </a:lnTo>
                    <a:lnTo>
                      <a:pt x="7"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31" name="Freeform 3344"/>
              <p:cNvSpPr>
                <a:spLocks/>
              </p:cNvSpPr>
              <p:nvPr/>
            </p:nvSpPr>
            <p:spPr bwMode="auto">
              <a:xfrm>
                <a:off x="5157788" y="4635500"/>
                <a:ext cx="11112" cy="11113"/>
              </a:xfrm>
              <a:custGeom>
                <a:avLst/>
                <a:gdLst>
                  <a:gd name="T0" fmla="*/ 4762 w 7"/>
                  <a:gd name="T1" fmla="*/ 11113 h 7"/>
                  <a:gd name="T2" fmla="*/ 0 w 7"/>
                  <a:gd name="T3" fmla="*/ 11113 h 7"/>
                  <a:gd name="T4" fmla="*/ 0 w 7"/>
                  <a:gd name="T5" fmla="*/ 4763 h 7"/>
                  <a:gd name="T6" fmla="*/ 0 w 7"/>
                  <a:gd name="T7" fmla="*/ 0 h 7"/>
                  <a:gd name="T8" fmla="*/ 4762 w 7"/>
                  <a:gd name="T9" fmla="*/ 0 h 7"/>
                  <a:gd name="T10" fmla="*/ 11112 w 7"/>
                  <a:gd name="T11" fmla="*/ 4763 h 7"/>
                  <a:gd name="T12" fmla="*/ 4762 w 7"/>
                  <a:gd name="T13" fmla="*/ 4763 h 7"/>
                  <a:gd name="T14" fmla="*/ 4762 w 7"/>
                  <a:gd name="T15" fmla="*/ 11113 h 7"/>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7" h="7">
                    <a:moveTo>
                      <a:pt x="3" y="7"/>
                    </a:moveTo>
                    <a:lnTo>
                      <a:pt x="0" y="7"/>
                    </a:lnTo>
                    <a:lnTo>
                      <a:pt x="0" y="3"/>
                    </a:lnTo>
                    <a:lnTo>
                      <a:pt x="0" y="0"/>
                    </a:lnTo>
                    <a:lnTo>
                      <a:pt x="3" y="0"/>
                    </a:lnTo>
                    <a:lnTo>
                      <a:pt x="7" y="3"/>
                    </a:lnTo>
                    <a:lnTo>
                      <a:pt x="3" y="3"/>
                    </a:lnTo>
                    <a:lnTo>
                      <a:pt x="3" y="7"/>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32" name="Freeform 3345"/>
              <p:cNvSpPr>
                <a:spLocks/>
              </p:cNvSpPr>
              <p:nvPr/>
            </p:nvSpPr>
            <p:spPr bwMode="auto">
              <a:xfrm>
                <a:off x="5257800" y="4808538"/>
                <a:ext cx="19050" cy="4762"/>
              </a:xfrm>
              <a:custGeom>
                <a:avLst/>
                <a:gdLst>
                  <a:gd name="T0" fmla="*/ 12700 w 12"/>
                  <a:gd name="T1" fmla="*/ 4762 h 3"/>
                  <a:gd name="T2" fmla="*/ 12700 w 12"/>
                  <a:gd name="T3" fmla="*/ 0 h 3"/>
                  <a:gd name="T4" fmla="*/ 12700 w 12"/>
                  <a:gd name="T5" fmla="*/ 4762 h 3"/>
                  <a:gd name="T6" fmla="*/ 6350 w 12"/>
                  <a:gd name="T7" fmla="*/ 0 h 3"/>
                  <a:gd name="T8" fmla="*/ 0 w 12"/>
                  <a:gd name="T9" fmla="*/ 0 h 3"/>
                  <a:gd name="T10" fmla="*/ 6350 w 12"/>
                  <a:gd name="T11" fmla="*/ 0 h 3"/>
                  <a:gd name="T12" fmla="*/ 12700 w 12"/>
                  <a:gd name="T13" fmla="*/ 0 h 3"/>
                  <a:gd name="T14" fmla="*/ 19050 w 12"/>
                  <a:gd name="T15" fmla="*/ 0 h 3"/>
                  <a:gd name="T16" fmla="*/ 12700 w 12"/>
                  <a:gd name="T17" fmla="*/ 0 h 3"/>
                  <a:gd name="T18" fmla="*/ 19050 w 12"/>
                  <a:gd name="T19" fmla="*/ 0 h 3"/>
                  <a:gd name="T20" fmla="*/ 19050 w 12"/>
                  <a:gd name="T21" fmla="*/ 4762 h 3"/>
                  <a:gd name="T22" fmla="*/ 19050 w 12"/>
                  <a:gd name="T23" fmla="*/ 0 h 3"/>
                  <a:gd name="T24" fmla="*/ 19050 w 12"/>
                  <a:gd name="T25" fmla="*/ 4762 h 3"/>
                  <a:gd name="T26" fmla="*/ 12700 w 12"/>
                  <a:gd name="T27" fmla="*/ 4762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2" h="3">
                    <a:moveTo>
                      <a:pt x="8" y="3"/>
                    </a:moveTo>
                    <a:lnTo>
                      <a:pt x="8" y="0"/>
                    </a:lnTo>
                    <a:lnTo>
                      <a:pt x="8" y="3"/>
                    </a:lnTo>
                    <a:lnTo>
                      <a:pt x="4" y="0"/>
                    </a:lnTo>
                    <a:lnTo>
                      <a:pt x="0" y="0"/>
                    </a:lnTo>
                    <a:lnTo>
                      <a:pt x="4" y="0"/>
                    </a:lnTo>
                    <a:lnTo>
                      <a:pt x="8" y="0"/>
                    </a:lnTo>
                    <a:lnTo>
                      <a:pt x="12" y="0"/>
                    </a:lnTo>
                    <a:lnTo>
                      <a:pt x="8" y="0"/>
                    </a:lnTo>
                    <a:lnTo>
                      <a:pt x="12" y="0"/>
                    </a:lnTo>
                    <a:lnTo>
                      <a:pt x="12" y="3"/>
                    </a:lnTo>
                    <a:lnTo>
                      <a:pt x="12" y="0"/>
                    </a:lnTo>
                    <a:lnTo>
                      <a:pt x="12" y="3"/>
                    </a:lnTo>
                    <a:lnTo>
                      <a:pt x="8" y="3"/>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33" name="Freeform 3346"/>
              <p:cNvSpPr>
                <a:spLocks/>
              </p:cNvSpPr>
              <p:nvPr/>
            </p:nvSpPr>
            <p:spPr bwMode="auto">
              <a:xfrm>
                <a:off x="5168900" y="4694238"/>
                <a:ext cx="12700" cy="12700"/>
              </a:xfrm>
              <a:custGeom>
                <a:avLst/>
                <a:gdLst>
                  <a:gd name="T0" fmla="*/ 12700 w 8"/>
                  <a:gd name="T1" fmla="*/ 12700 h 8"/>
                  <a:gd name="T2" fmla="*/ 12700 w 8"/>
                  <a:gd name="T3" fmla="*/ 6350 h 8"/>
                  <a:gd name="T4" fmla="*/ 6350 w 8"/>
                  <a:gd name="T5" fmla="*/ 6350 h 8"/>
                  <a:gd name="T6" fmla="*/ 0 w 8"/>
                  <a:gd name="T7" fmla="*/ 6350 h 8"/>
                  <a:gd name="T8" fmla="*/ 6350 w 8"/>
                  <a:gd name="T9" fmla="*/ 0 h 8"/>
                  <a:gd name="T10" fmla="*/ 0 w 8"/>
                  <a:gd name="T11" fmla="*/ 0 h 8"/>
                  <a:gd name="T12" fmla="*/ 6350 w 8"/>
                  <a:gd name="T13" fmla="*/ 0 h 8"/>
                  <a:gd name="T14" fmla="*/ 12700 w 8"/>
                  <a:gd name="T15" fmla="*/ 6350 h 8"/>
                  <a:gd name="T16" fmla="*/ 12700 w 8"/>
                  <a:gd name="T17" fmla="*/ 12700 h 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8" h="8">
                    <a:moveTo>
                      <a:pt x="8" y="8"/>
                    </a:moveTo>
                    <a:lnTo>
                      <a:pt x="8" y="4"/>
                    </a:lnTo>
                    <a:lnTo>
                      <a:pt x="4" y="4"/>
                    </a:lnTo>
                    <a:lnTo>
                      <a:pt x="0" y="4"/>
                    </a:lnTo>
                    <a:lnTo>
                      <a:pt x="4" y="0"/>
                    </a:lnTo>
                    <a:lnTo>
                      <a:pt x="0" y="0"/>
                    </a:lnTo>
                    <a:lnTo>
                      <a:pt x="4" y="0"/>
                    </a:lnTo>
                    <a:lnTo>
                      <a:pt x="8" y="4"/>
                    </a:lnTo>
                    <a:lnTo>
                      <a:pt x="8" y="8"/>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34" name="Freeform 3347"/>
              <p:cNvSpPr>
                <a:spLocks/>
              </p:cNvSpPr>
              <p:nvPr/>
            </p:nvSpPr>
            <p:spPr bwMode="auto">
              <a:xfrm>
                <a:off x="5287963" y="4802188"/>
                <a:ext cx="17462" cy="6350"/>
              </a:xfrm>
              <a:custGeom>
                <a:avLst/>
                <a:gdLst>
                  <a:gd name="T0" fmla="*/ 0 w 11"/>
                  <a:gd name="T1" fmla="*/ 6350 h 4"/>
                  <a:gd name="T2" fmla="*/ 6350 w 11"/>
                  <a:gd name="T3" fmla="*/ 0 h 4"/>
                  <a:gd name="T4" fmla="*/ 12700 w 11"/>
                  <a:gd name="T5" fmla="*/ 6350 h 4"/>
                  <a:gd name="T6" fmla="*/ 17462 w 11"/>
                  <a:gd name="T7" fmla="*/ 6350 h 4"/>
                  <a:gd name="T8" fmla="*/ 12700 w 11"/>
                  <a:gd name="T9" fmla="*/ 6350 h 4"/>
                  <a:gd name="T10" fmla="*/ 6350 w 11"/>
                  <a:gd name="T11" fmla="*/ 6350 h 4"/>
                  <a:gd name="T12" fmla="*/ 0 w 11"/>
                  <a:gd name="T13" fmla="*/ 6350 h 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1" h="4">
                    <a:moveTo>
                      <a:pt x="0" y="4"/>
                    </a:moveTo>
                    <a:lnTo>
                      <a:pt x="4" y="0"/>
                    </a:lnTo>
                    <a:lnTo>
                      <a:pt x="8" y="4"/>
                    </a:lnTo>
                    <a:lnTo>
                      <a:pt x="11" y="4"/>
                    </a:lnTo>
                    <a:lnTo>
                      <a:pt x="8" y="4"/>
                    </a:lnTo>
                    <a:lnTo>
                      <a:pt x="4" y="4"/>
                    </a:lnTo>
                    <a:lnTo>
                      <a:pt x="0"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35" name="Freeform 3348"/>
              <p:cNvSpPr>
                <a:spLocks/>
              </p:cNvSpPr>
              <p:nvPr/>
            </p:nvSpPr>
            <p:spPr bwMode="auto">
              <a:xfrm>
                <a:off x="5175250" y="4629150"/>
                <a:ext cx="17463" cy="6350"/>
              </a:xfrm>
              <a:custGeom>
                <a:avLst/>
                <a:gdLst>
                  <a:gd name="T0" fmla="*/ 6350 w 11"/>
                  <a:gd name="T1" fmla="*/ 6350 h 4"/>
                  <a:gd name="T2" fmla="*/ 0 w 11"/>
                  <a:gd name="T3" fmla="*/ 6350 h 4"/>
                  <a:gd name="T4" fmla="*/ 0 w 11"/>
                  <a:gd name="T5" fmla="*/ 0 h 4"/>
                  <a:gd name="T6" fmla="*/ 6350 w 11"/>
                  <a:gd name="T7" fmla="*/ 0 h 4"/>
                  <a:gd name="T8" fmla="*/ 11113 w 11"/>
                  <a:gd name="T9" fmla="*/ 0 h 4"/>
                  <a:gd name="T10" fmla="*/ 17463 w 11"/>
                  <a:gd name="T11" fmla="*/ 0 h 4"/>
                  <a:gd name="T12" fmla="*/ 17463 w 11"/>
                  <a:gd name="T13" fmla="*/ 6350 h 4"/>
                  <a:gd name="T14" fmla="*/ 11113 w 11"/>
                  <a:gd name="T15" fmla="*/ 6350 h 4"/>
                  <a:gd name="T16" fmla="*/ 6350 w 11"/>
                  <a:gd name="T17" fmla="*/ 6350 h 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1" h="4">
                    <a:moveTo>
                      <a:pt x="4" y="4"/>
                    </a:moveTo>
                    <a:lnTo>
                      <a:pt x="0" y="4"/>
                    </a:lnTo>
                    <a:lnTo>
                      <a:pt x="0" y="0"/>
                    </a:lnTo>
                    <a:lnTo>
                      <a:pt x="4" y="0"/>
                    </a:lnTo>
                    <a:lnTo>
                      <a:pt x="7" y="0"/>
                    </a:lnTo>
                    <a:lnTo>
                      <a:pt x="11" y="0"/>
                    </a:lnTo>
                    <a:lnTo>
                      <a:pt x="11" y="4"/>
                    </a:lnTo>
                    <a:lnTo>
                      <a:pt x="7" y="4"/>
                    </a:lnTo>
                    <a:lnTo>
                      <a:pt x="4"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36" name="Freeform 3349"/>
              <p:cNvSpPr>
                <a:spLocks/>
              </p:cNvSpPr>
              <p:nvPr/>
            </p:nvSpPr>
            <p:spPr bwMode="auto">
              <a:xfrm>
                <a:off x="5175250" y="4551363"/>
                <a:ext cx="11113" cy="0"/>
              </a:xfrm>
              <a:custGeom>
                <a:avLst/>
                <a:gdLst>
                  <a:gd name="T0" fmla="*/ 6350 w 7"/>
                  <a:gd name="T1" fmla="*/ 0 w 7"/>
                  <a:gd name="T2" fmla="*/ 6350 w 7"/>
                  <a:gd name="T3" fmla="*/ 11113 w 7"/>
                  <a:gd name="T4" fmla="*/ 6350 w 7"/>
                  <a:gd name="T5" fmla="*/ 0 60000 65536"/>
                  <a:gd name="T6" fmla="*/ 0 60000 65536"/>
                  <a:gd name="T7" fmla="*/ 0 60000 65536"/>
                  <a:gd name="T8" fmla="*/ 0 60000 65536"/>
                  <a:gd name="T9" fmla="*/ 0 60000 65536"/>
                </a:gdLst>
                <a:ahLst/>
                <a:cxnLst>
                  <a:cxn ang="T5">
                    <a:pos x="T0" y="0"/>
                  </a:cxn>
                  <a:cxn ang="T6">
                    <a:pos x="T1" y="0"/>
                  </a:cxn>
                  <a:cxn ang="T7">
                    <a:pos x="T2" y="0"/>
                  </a:cxn>
                  <a:cxn ang="T8">
                    <a:pos x="T3" y="0"/>
                  </a:cxn>
                  <a:cxn ang="T9">
                    <a:pos x="T4" y="0"/>
                  </a:cxn>
                </a:cxnLst>
                <a:rect l="0" t="0" r="r" b="b"/>
                <a:pathLst>
                  <a:path w="7">
                    <a:moveTo>
                      <a:pt x="4" y="0"/>
                    </a:moveTo>
                    <a:lnTo>
                      <a:pt x="0" y="0"/>
                    </a:lnTo>
                    <a:lnTo>
                      <a:pt x="4" y="0"/>
                    </a:lnTo>
                    <a:lnTo>
                      <a:pt x="7" y="0"/>
                    </a:lnTo>
                    <a:lnTo>
                      <a:pt x="4"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37" name="Freeform 3350"/>
              <p:cNvSpPr>
                <a:spLocks/>
              </p:cNvSpPr>
              <p:nvPr/>
            </p:nvSpPr>
            <p:spPr bwMode="auto">
              <a:xfrm>
                <a:off x="5157788" y="4581525"/>
                <a:ext cx="11112" cy="6350"/>
              </a:xfrm>
              <a:custGeom>
                <a:avLst/>
                <a:gdLst>
                  <a:gd name="T0" fmla="*/ 4762 w 7"/>
                  <a:gd name="T1" fmla="*/ 6350 h 4"/>
                  <a:gd name="T2" fmla="*/ 0 w 7"/>
                  <a:gd name="T3" fmla="*/ 6350 h 4"/>
                  <a:gd name="T4" fmla="*/ 0 w 7"/>
                  <a:gd name="T5" fmla="*/ 0 h 4"/>
                  <a:gd name="T6" fmla="*/ 4762 w 7"/>
                  <a:gd name="T7" fmla="*/ 0 h 4"/>
                  <a:gd name="T8" fmla="*/ 0 w 7"/>
                  <a:gd name="T9" fmla="*/ 0 h 4"/>
                  <a:gd name="T10" fmla="*/ 4762 w 7"/>
                  <a:gd name="T11" fmla="*/ 0 h 4"/>
                  <a:gd name="T12" fmla="*/ 11112 w 7"/>
                  <a:gd name="T13" fmla="*/ 0 h 4"/>
                  <a:gd name="T14" fmla="*/ 4762 w 7"/>
                  <a:gd name="T15" fmla="*/ 6350 h 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7" h="4">
                    <a:moveTo>
                      <a:pt x="3" y="4"/>
                    </a:moveTo>
                    <a:lnTo>
                      <a:pt x="0" y="4"/>
                    </a:lnTo>
                    <a:lnTo>
                      <a:pt x="0" y="0"/>
                    </a:lnTo>
                    <a:lnTo>
                      <a:pt x="3" y="0"/>
                    </a:lnTo>
                    <a:lnTo>
                      <a:pt x="0" y="0"/>
                    </a:lnTo>
                    <a:lnTo>
                      <a:pt x="3" y="0"/>
                    </a:lnTo>
                    <a:lnTo>
                      <a:pt x="7" y="0"/>
                    </a:lnTo>
                    <a:lnTo>
                      <a:pt x="3"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38" name="Freeform 3351"/>
              <p:cNvSpPr>
                <a:spLocks/>
              </p:cNvSpPr>
              <p:nvPr/>
            </p:nvSpPr>
            <p:spPr bwMode="auto">
              <a:xfrm>
                <a:off x="5186363" y="4741863"/>
                <a:ext cx="6350" cy="12700"/>
              </a:xfrm>
              <a:custGeom>
                <a:avLst/>
                <a:gdLst>
                  <a:gd name="T0" fmla="*/ 0 w 4"/>
                  <a:gd name="T1" fmla="*/ 12700 h 8"/>
                  <a:gd name="T2" fmla="*/ 0 w 4"/>
                  <a:gd name="T3" fmla="*/ 6350 h 8"/>
                  <a:gd name="T4" fmla="*/ 6350 w 4"/>
                  <a:gd name="T5" fmla="*/ 0 h 8"/>
                  <a:gd name="T6" fmla="*/ 6350 w 4"/>
                  <a:gd name="T7" fmla="*/ 6350 h 8"/>
                  <a:gd name="T8" fmla="*/ 0 w 4"/>
                  <a:gd name="T9" fmla="*/ 6350 h 8"/>
                  <a:gd name="T10" fmla="*/ 0 w 4"/>
                  <a:gd name="T11" fmla="*/ 12700 h 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 h="8">
                    <a:moveTo>
                      <a:pt x="0" y="8"/>
                    </a:moveTo>
                    <a:lnTo>
                      <a:pt x="0" y="4"/>
                    </a:lnTo>
                    <a:lnTo>
                      <a:pt x="4" y="0"/>
                    </a:lnTo>
                    <a:lnTo>
                      <a:pt x="4" y="4"/>
                    </a:lnTo>
                    <a:lnTo>
                      <a:pt x="0" y="4"/>
                    </a:lnTo>
                    <a:lnTo>
                      <a:pt x="0" y="8"/>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39" name="Freeform 3352"/>
              <p:cNvSpPr>
                <a:spLocks/>
              </p:cNvSpPr>
              <p:nvPr/>
            </p:nvSpPr>
            <p:spPr bwMode="auto">
              <a:xfrm>
                <a:off x="5145088" y="4646613"/>
                <a:ext cx="6350" cy="6350"/>
              </a:xfrm>
              <a:custGeom>
                <a:avLst/>
                <a:gdLst>
                  <a:gd name="T0" fmla="*/ 0 w 4"/>
                  <a:gd name="T1" fmla="*/ 6350 h 4"/>
                  <a:gd name="T2" fmla="*/ 6350 w 4"/>
                  <a:gd name="T3" fmla="*/ 6350 h 4"/>
                  <a:gd name="T4" fmla="*/ 6350 w 4"/>
                  <a:gd name="T5" fmla="*/ 0 h 4"/>
                  <a:gd name="T6" fmla="*/ 0 w 4"/>
                  <a:gd name="T7" fmla="*/ 0 h 4"/>
                  <a:gd name="T8" fmla="*/ 6350 w 4"/>
                  <a:gd name="T9" fmla="*/ 0 h 4"/>
                  <a:gd name="T10" fmla="*/ 6350 w 4"/>
                  <a:gd name="T11" fmla="*/ 6350 h 4"/>
                  <a:gd name="T12" fmla="*/ 0 w 4"/>
                  <a:gd name="T13" fmla="*/ 6350 h 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 h="4">
                    <a:moveTo>
                      <a:pt x="0" y="4"/>
                    </a:moveTo>
                    <a:lnTo>
                      <a:pt x="4" y="4"/>
                    </a:lnTo>
                    <a:lnTo>
                      <a:pt x="4" y="0"/>
                    </a:lnTo>
                    <a:lnTo>
                      <a:pt x="0" y="0"/>
                    </a:lnTo>
                    <a:lnTo>
                      <a:pt x="4" y="0"/>
                    </a:lnTo>
                    <a:lnTo>
                      <a:pt x="4" y="4"/>
                    </a:lnTo>
                    <a:lnTo>
                      <a:pt x="0"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40" name="Freeform 3353"/>
              <p:cNvSpPr>
                <a:spLocks/>
              </p:cNvSpPr>
              <p:nvPr/>
            </p:nvSpPr>
            <p:spPr bwMode="auto">
              <a:xfrm>
                <a:off x="5162550" y="4713288"/>
                <a:ext cx="12700" cy="4762"/>
              </a:xfrm>
              <a:custGeom>
                <a:avLst/>
                <a:gdLst>
                  <a:gd name="T0" fmla="*/ 0 w 8"/>
                  <a:gd name="T1" fmla="*/ 4762 h 3"/>
                  <a:gd name="T2" fmla="*/ 6350 w 8"/>
                  <a:gd name="T3" fmla="*/ 4762 h 3"/>
                  <a:gd name="T4" fmla="*/ 0 w 8"/>
                  <a:gd name="T5" fmla="*/ 4762 h 3"/>
                  <a:gd name="T6" fmla="*/ 6350 w 8"/>
                  <a:gd name="T7" fmla="*/ 0 h 3"/>
                  <a:gd name="T8" fmla="*/ 12700 w 8"/>
                  <a:gd name="T9" fmla="*/ 0 h 3"/>
                  <a:gd name="T10" fmla="*/ 12700 w 8"/>
                  <a:gd name="T11" fmla="*/ 4762 h 3"/>
                  <a:gd name="T12" fmla="*/ 6350 w 8"/>
                  <a:gd name="T13" fmla="*/ 4762 h 3"/>
                  <a:gd name="T14" fmla="*/ 0 w 8"/>
                  <a:gd name="T15" fmla="*/ 4762 h 3"/>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8" h="3">
                    <a:moveTo>
                      <a:pt x="0" y="3"/>
                    </a:moveTo>
                    <a:lnTo>
                      <a:pt x="4" y="3"/>
                    </a:lnTo>
                    <a:lnTo>
                      <a:pt x="0" y="3"/>
                    </a:lnTo>
                    <a:lnTo>
                      <a:pt x="4" y="0"/>
                    </a:lnTo>
                    <a:lnTo>
                      <a:pt x="8" y="0"/>
                    </a:lnTo>
                    <a:lnTo>
                      <a:pt x="8" y="3"/>
                    </a:lnTo>
                    <a:lnTo>
                      <a:pt x="4" y="3"/>
                    </a:lnTo>
                    <a:lnTo>
                      <a:pt x="0" y="3"/>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41" name="Freeform 3354"/>
              <p:cNvSpPr>
                <a:spLocks/>
              </p:cNvSpPr>
              <p:nvPr/>
            </p:nvSpPr>
            <p:spPr bwMode="auto">
              <a:xfrm>
                <a:off x="5145088" y="4670425"/>
                <a:ext cx="12700" cy="12700"/>
              </a:xfrm>
              <a:custGeom>
                <a:avLst/>
                <a:gdLst>
                  <a:gd name="T0" fmla="*/ 12700 w 8"/>
                  <a:gd name="T1" fmla="*/ 12700 h 8"/>
                  <a:gd name="T2" fmla="*/ 12700 w 8"/>
                  <a:gd name="T3" fmla="*/ 6350 h 8"/>
                  <a:gd name="T4" fmla="*/ 12700 w 8"/>
                  <a:gd name="T5" fmla="*/ 12700 h 8"/>
                  <a:gd name="T6" fmla="*/ 6350 w 8"/>
                  <a:gd name="T7" fmla="*/ 12700 h 8"/>
                  <a:gd name="T8" fmla="*/ 6350 w 8"/>
                  <a:gd name="T9" fmla="*/ 6350 h 8"/>
                  <a:gd name="T10" fmla="*/ 0 w 8"/>
                  <a:gd name="T11" fmla="*/ 6350 h 8"/>
                  <a:gd name="T12" fmla="*/ 6350 w 8"/>
                  <a:gd name="T13" fmla="*/ 0 h 8"/>
                  <a:gd name="T14" fmla="*/ 6350 w 8"/>
                  <a:gd name="T15" fmla="*/ 6350 h 8"/>
                  <a:gd name="T16" fmla="*/ 12700 w 8"/>
                  <a:gd name="T17" fmla="*/ 6350 h 8"/>
                  <a:gd name="T18" fmla="*/ 12700 w 8"/>
                  <a:gd name="T19" fmla="*/ 12700 h 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8" h="8">
                    <a:moveTo>
                      <a:pt x="8" y="8"/>
                    </a:moveTo>
                    <a:lnTo>
                      <a:pt x="8" y="4"/>
                    </a:lnTo>
                    <a:lnTo>
                      <a:pt x="8" y="8"/>
                    </a:lnTo>
                    <a:lnTo>
                      <a:pt x="4" y="8"/>
                    </a:lnTo>
                    <a:lnTo>
                      <a:pt x="4" y="4"/>
                    </a:lnTo>
                    <a:lnTo>
                      <a:pt x="0" y="4"/>
                    </a:lnTo>
                    <a:lnTo>
                      <a:pt x="4" y="0"/>
                    </a:lnTo>
                    <a:lnTo>
                      <a:pt x="4" y="4"/>
                    </a:lnTo>
                    <a:lnTo>
                      <a:pt x="8" y="4"/>
                    </a:lnTo>
                    <a:lnTo>
                      <a:pt x="8" y="8"/>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42" name="Rectangle 3355"/>
              <p:cNvSpPr>
                <a:spLocks noChangeArrowheads="1"/>
              </p:cNvSpPr>
              <p:nvPr/>
            </p:nvSpPr>
            <p:spPr bwMode="auto">
              <a:xfrm>
                <a:off x="5151438" y="4694238"/>
                <a:ext cx="6350" cy="6350"/>
              </a:xfrm>
              <a:prstGeom prst="rect">
                <a:avLst/>
              </a:prstGeom>
              <a:noFill/>
              <a:ln w="635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43" name="Rectangle 3356"/>
              <p:cNvSpPr>
                <a:spLocks noChangeArrowheads="1"/>
              </p:cNvSpPr>
              <p:nvPr/>
            </p:nvSpPr>
            <p:spPr bwMode="auto">
              <a:xfrm>
                <a:off x="5175250" y="4568825"/>
                <a:ext cx="6350" cy="6350"/>
              </a:xfrm>
              <a:prstGeom prst="rect">
                <a:avLst/>
              </a:prstGeom>
              <a:noFill/>
              <a:ln w="635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44" name="Freeform 3357"/>
              <p:cNvSpPr>
                <a:spLocks/>
              </p:cNvSpPr>
              <p:nvPr/>
            </p:nvSpPr>
            <p:spPr bwMode="auto">
              <a:xfrm>
                <a:off x="5145088" y="4652963"/>
                <a:ext cx="12700" cy="6350"/>
              </a:xfrm>
              <a:custGeom>
                <a:avLst/>
                <a:gdLst>
                  <a:gd name="T0" fmla="*/ 12700 w 8"/>
                  <a:gd name="T1" fmla="*/ 6350 h 4"/>
                  <a:gd name="T2" fmla="*/ 6350 w 8"/>
                  <a:gd name="T3" fmla="*/ 6350 h 4"/>
                  <a:gd name="T4" fmla="*/ 0 w 8"/>
                  <a:gd name="T5" fmla="*/ 6350 h 4"/>
                  <a:gd name="T6" fmla="*/ 0 w 8"/>
                  <a:gd name="T7" fmla="*/ 0 h 4"/>
                  <a:gd name="T8" fmla="*/ 6350 w 8"/>
                  <a:gd name="T9" fmla="*/ 0 h 4"/>
                  <a:gd name="T10" fmla="*/ 12700 w 8"/>
                  <a:gd name="T11" fmla="*/ 6350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8" h="4">
                    <a:moveTo>
                      <a:pt x="8" y="4"/>
                    </a:moveTo>
                    <a:lnTo>
                      <a:pt x="4" y="4"/>
                    </a:lnTo>
                    <a:lnTo>
                      <a:pt x="0" y="4"/>
                    </a:lnTo>
                    <a:lnTo>
                      <a:pt x="0" y="0"/>
                    </a:lnTo>
                    <a:lnTo>
                      <a:pt x="4" y="0"/>
                    </a:lnTo>
                    <a:lnTo>
                      <a:pt x="8"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45" name="Freeform 3358"/>
              <p:cNvSpPr>
                <a:spLocks/>
              </p:cNvSpPr>
              <p:nvPr/>
            </p:nvSpPr>
            <p:spPr bwMode="auto">
              <a:xfrm>
                <a:off x="5157788" y="4724400"/>
                <a:ext cx="11112" cy="12700"/>
              </a:xfrm>
              <a:custGeom>
                <a:avLst/>
                <a:gdLst>
                  <a:gd name="T0" fmla="*/ 4762 w 7"/>
                  <a:gd name="T1" fmla="*/ 12700 h 8"/>
                  <a:gd name="T2" fmla="*/ 0 w 7"/>
                  <a:gd name="T3" fmla="*/ 6350 h 8"/>
                  <a:gd name="T4" fmla="*/ 4762 w 7"/>
                  <a:gd name="T5" fmla="*/ 6350 h 8"/>
                  <a:gd name="T6" fmla="*/ 4762 w 7"/>
                  <a:gd name="T7" fmla="*/ 0 h 8"/>
                  <a:gd name="T8" fmla="*/ 11112 w 7"/>
                  <a:gd name="T9" fmla="*/ 0 h 8"/>
                  <a:gd name="T10" fmla="*/ 11112 w 7"/>
                  <a:gd name="T11" fmla="*/ 6350 h 8"/>
                  <a:gd name="T12" fmla="*/ 4762 w 7"/>
                  <a:gd name="T13" fmla="*/ 6350 h 8"/>
                  <a:gd name="T14" fmla="*/ 4762 w 7"/>
                  <a:gd name="T15" fmla="*/ 12700 h 8"/>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7" h="8">
                    <a:moveTo>
                      <a:pt x="3" y="8"/>
                    </a:moveTo>
                    <a:lnTo>
                      <a:pt x="0" y="4"/>
                    </a:lnTo>
                    <a:lnTo>
                      <a:pt x="3" y="4"/>
                    </a:lnTo>
                    <a:lnTo>
                      <a:pt x="3" y="0"/>
                    </a:lnTo>
                    <a:lnTo>
                      <a:pt x="7" y="0"/>
                    </a:lnTo>
                    <a:lnTo>
                      <a:pt x="7" y="4"/>
                    </a:lnTo>
                    <a:lnTo>
                      <a:pt x="3" y="4"/>
                    </a:lnTo>
                    <a:lnTo>
                      <a:pt x="3" y="8"/>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46" name="Rectangle 3359"/>
              <p:cNvSpPr>
                <a:spLocks noChangeArrowheads="1"/>
              </p:cNvSpPr>
              <p:nvPr/>
            </p:nvSpPr>
            <p:spPr bwMode="auto">
              <a:xfrm>
                <a:off x="5157788" y="4629150"/>
                <a:ext cx="4762" cy="6350"/>
              </a:xfrm>
              <a:prstGeom prst="rect">
                <a:avLst/>
              </a:prstGeom>
              <a:noFill/>
              <a:ln w="635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47" name="Rectangle 3360"/>
              <p:cNvSpPr>
                <a:spLocks noChangeArrowheads="1"/>
              </p:cNvSpPr>
              <p:nvPr/>
            </p:nvSpPr>
            <p:spPr bwMode="auto">
              <a:xfrm>
                <a:off x="5157788" y="4659313"/>
                <a:ext cx="4762" cy="4762"/>
              </a:xfrm>
              <a:prstGeom prst="rect">
                <a:avLst/>
              </a:prstGeom>
              <a:noFill/>
              <a:ln w="635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48" name="Freeform 3361"/>
              <p:cNvSpPr>
                <a:spLocks/>
              </p:cNvSpPr>
              <p:nvPr/>
            </p:nvSpPr>
            <p:spPr bwMode="auto">
              <a:xfrm>
                <a:off x="5151438" y="4713288"/>
                <a:ext cx="11112" cy="11112"/>
              </a:xfrm>
              <a:custGeom>
                <a:avLst/>
                <a:gdLst>
                  <a:gd name="T0" fmla="*/ 0 w 7"/>
                  <a:gd name="T1" fmla="*/ 11112 h 7"/>
                  <a:gd name="T2" fmla="*/ 6350 w 7"/>
                  <a:gd name="T3" fmla="*/ 4762 h 7"/>
                  <a:gd name="T4" fmla="*/ 6350 w 7"/>
                  <a:gd name="T5" fmla="*/ 0 h 7"/>
                  <a:gd name="T6" fmla="*/ 11112 w 7"/>
                  <a:gd name="T7" fmla="*/ 4762 h 7"/>
                  <a:gd name="T8" fmla="*/ 6350 w 7"/>
                  <a:gd name="T9" fmla="*/ 4762 h 7"/>
                  <a:gd name="T10" fmla="*/ 6350 w 7"/>
                  <a:gd name="T11" fmla="*/ 11112 h 7"/>
                  <a:gd name="T12" fmla="*/ 0 w 7"/>
                  <a:gd name="T13" fmla="*/ 11112 h 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7" h="7">
                    <a:moveTo>
                      <a:pt x="0" y="7"/>
                    </a:moveTo>
                    <a:lnTo>
                      <a:pt x="4" y="3"/>
                    </a:lnTo>
                    <a:lnTo>
                      <a:pt x="4" y="0"/>
                    </a:lnTo>
                    <a:lnTo>
                      <a:pt x="7" y="3"/>
                    </a:lnTo>
                    <a:lnTo>
                      <a:pt x="4" y="3"/>
                    </a:lnTo>
                    <a:lnTo>
                      <a:pt x="4" y="7"/>
                    </a:lnTo>
                    <a:lnTo>
                      <a:pt x="0" y="7"/>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49" name="Freeform 3362"/>
              <p:cNvSpPr>
                <a:spLocks/>
              </p:cNvSpPr>
              <p:nvPr/>
            </p:nvSpPr>
            <p:spPr bwMode="auto">
              <a:xfrm>
                <a:off x="5192713" y="4568825"/>
                <a:ext cx="6350" cy="6350"/>
              </a:xfrm>
              <a:custGeom>
                <a:avLst/>
                <a:gdLst>
                  <a:gd name="T0" fmla="*/ 0 w 4"/>
                  <a:gd name="T1" fmla="*/ 6350 h 4"/>
                  <a:gd name="T2" fmla="*/ 0 w 4"/>
                  <a:gd name="T3" fmla="*/ 0 h 4"/>
                  <a:gd name="T4" fmla="*/ 6350 w 4"/>
                  <a:gd name="T5" fmla="*/ 0 h 4"/>
                  <a:gd name="T6" fmla="*/ 0 w 4"/>
                  <a:gd name="T7" fmla="*/ 6350 h 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 h="4">
                    <a:moveTo>
                      <a:pt x="0" y="4"/>
                    </a:moveTo>
                    <a:lnTo>
                      <a:pt x="0" y="0"/>
                    </a:lnTo>
                    <a:lnTo>
                      <a:pt x="4" y="0"/>
                    </a:lnTo>
                    <a:lnTo>
                      <a:pt x="0"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50" name="Freeform 3363"/>
              <p:cNvSpPr>
                <a:spLocks/>
              </p:cNvSpPr>
              <p:nvPr/>
            </p:nvSpPr>
            <p:spPr bwMode="auto">
              <a:xfrm>
                <a:off x="5175250" y="4737100"/>
                <a:ext cx="11113" cy="4763"/>
              </a:xfrm>
              <a:custGeom>
                <a:avLst/>
                <a:gdLst>
                  <a:gd name="T0" fmla="*/ 6350 w 7"/>
                  <a:gd name="T1" fmla="*/ 4763 h 3"/>
                  <a:gd name="T2" fmla="*/ 6350 w 7"/>
                  <a:gd name="T3" fmla="*/ 0 h 3"/>
                  <a:gd name="T4" fmla="*/ 6350 w 7"/>
                  <a:gd name="T5" fmla="*/ 4763 h 3"/>
                  <a:gd name="T6" fmla="*/ 6350 w 7"/>
                  <a:gd name="T7" fmla="*/ 0 h 3"/>
                  <a:gd name="T8" fmla="*/ 0 w 7"/>
                  <a:gd name="T9" fmla="*/ 0 h 3"/>
                  <a:gd name="T10" fmla="*/ 6350 w 7"/>
                  <a:gd name="T11" fmla="*/ 0 h 3"/>
                  <a:gd name="T12" fmla="*/ 11113 w 7"/>
                  <a:gd name="T13" fmla="*/ 4763 h 3"/>
                  <a:gd name="T14" fmla="*/ 6350 w 7"/>
                  <a:gd name="T15" fmla="*/ 4763 h 3"/>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7" h="3">
                    <a:moveTo>
                      <a:pt x="4" y="3"/>
                    </a:moveTo>
                    <a:lnTo>
                      <a:pt x="4" y="0"/>
                    </a:lnTo>
                    <a:lnTo>
                      <a:pt x="4" y="3"/>
                    </a:lnTo>
                    <a:lnTo>
                      <a:pt x="4" y="0"/>
                    </a:lnTo>
                    <a:lnTo>
                      <a:pt x="0" y="0"/>
                    </a:lnTo>
                    <a:lnTo>
                      <a:pt x="4" y="0"/>
                    </a:lnTo>
                    <a:lnTo>
                      <a:pt x="7" y="3"/>
                    </a:lnTo>
                    <a:lnTo>
                      <a:pt x="4" y="3"/>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51" name="Rectangle 3364"/>
              <p:cNvSpPr>
                <a:spLocks noChangeArrowheads="1"/>
              </p:cNvSpPr>
              <p:nvPr/>
            </p:nvSpPr>
            <p:spPr bwMode="auto">
              <a:xfrm>
                <a:off x="5145088" y="4659313"/>
                <a:ext cx="6350" cy="4762"/>
              </a:xfrm>
              <a:prstGeom prst="rect">
                <a:avLst/>
              </a:prstGeom>
              <a:noFill/>
              <a:ln w="635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52" name="Rectangle 3365"/>
              <p:cNvSpPr>
                <a:spLocks noChangeArrowheads="1"/>
              </p:cNvSpPr>
              <p:nvPr/>
            </p:nvSpPr>
            <p:spPr bwMode="auto">
              <a:xfrm>
                <a:off x="5162550" y="4700588"/>
                <a:ext cx="6350" cy="6350"/>
              </a:xfrm>
              <a:prstGeom prst="rect">
                <a:avLst/>
              </a:prstGeom>
              <a:noFill/>
              <a:ln w="635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53" name="Freeform 3366"/>
              <p:cNvSpPr>
                <a:spLocks/>
              </p:cNvSpPr>
              <p:nvPr/>
            </p:nvSpPr>
            <p:spPr bwMode="auto">
              <a:xfrm>
                <a:off x="5175250" y="4557713"/>
                <a:ext cx="11113" cy="0"/>
              </a:xfrm>
              <a:custGeom>
                <a:avLst/>
                <a:gdLst>
                  <a:gd name="T0" fmla="*/ 6350 w 7"/>
                  <a:gd name="T1" fmla="*/ 0 w 7"/>
                  <a:gd name="T2" fmla="*/ 6350 w 7"/>
                  <a:gd name="T3" fmla="*/ 11113 w 7"/>
                  <a:gd name="T4" fmla="*/ 6350 w 7"/>
                  <a:gd name="T5" fmla="*/ 0 60000 65536"/>
                  <a:gd name="T6" fmla="*/ 0 60000 65536"/>
                  <a:gd name="T7" fmla="*/ 0 60000 65536"/>
                  <a:gd name="T8" fmla="*/ 0 60000 65536"/>
                  <a:gd name="T9" fmla="*/ 0 60000 65536"/>
                </a:gdLst>
                <a:ahLst/>
                <a:cxnLst>
                  <a:cxn ang="T5">
                    <a:pos x="T0" y="0"/>
                  </a:cxn>
                  <a:cxn ang="T6">
                    <a:pos x="T1" y="0"/>
                  </a:cxn>
                  <a:cxn ang="T7">
                    <a:pos x="T2" y="0"/>
                  </a:cxn>
                  <a:cxn ang="T8">
                    <a:pos x="T3" y="0"/>
                  </a:cxn>
                  <a:cxn ang="T9">
                    <a:pos x="T4" y="0"/>
                  </a:cxn>
                </a:cxnLst>
                <a:rect l="0" t="0" r="r" b="b"/>
                <a:pathLst>
                  <a:path w="7">
                    <a:moveTo>
                      <a:pt x="4" y="0"/>
                    </a:moveTo>
                    <a:lnTo>
                      <a:pt x="0" y="0"/>
                    </a:lnTo>
                    <a:lnTo>
                      <a:pt x="4" y="0"/>
                    </a:lnTo>
                    <a:lnTo>
                      <a:pt x="7" y="0"/>
                    </a:lnTo>
                    <a:lnTo>
                      <a:pt x="4"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54" name="Freeform 3367"/>
              <p:cNvSpPr>
                <a:spLocks/>
              </p:cNvSpPr>
              <p:nvPr/>
            </p:nvSpPr>
            <p:spPr bwMode="auto">
              <a:xfrm>
                <a:off x="5175250" y="4724400"/>
                <a:ext cx="6350" cy="6350"/>
              </a:xfrm>
              <a:custGeom>
                <a:avLst/>
                <a:gdLst>
                  <a:gd name="T0" fmla="*/ 6350 w 4"/>
                  <a:gd name="T1" fmla="*/ 6350 h 4"/>
                  <a:gd name="T2" fmla="*/ 0 w 4"/>
                  <a:gd name="T3" fmla="*/ 6350 h 4"/>
                  <a:gd name="T4" fmla="*/ 0 w 4"/>
                  <a:gd name="T5" fmla="*/ 0 h 4"/>
                  <a:gd name="T6" fmla="*/ 6350 w 4"/>
                  <a:gd name="T7" fmla="*/ 6350 h 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 h="4">
                    <a:moveTo>
                      <a:pt x="4" y="4"/>
                    </a:moveTo>
                    <a:lnTo>
                      <a:pt x="0" y="4"/>
                    </a:lnTo>
                    <a:lnTo>
                      <a:pt x="0" y="0"/>
                    </a:lnTo>
                    <a:lnTo>
                      <a:pt x="4"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55" name="Freeform 3368"/>
              <p:cNvSpPr>
                <a:spLocks/>
              </p:cNvSpPr>
              <p:nvPr/>
            </p:nvSpPr>
            <p:spPr bwMode="auto">
              <a:xfrm>
                <a:off x="5181600" y="4730750"/>
                <a:ext cx="11113" cy="6350"/>
              </a:xfrm>
              <a:custGeom>
                <a:avLst/>
                <a:gdLst>
                  <a:gd name="T0" fmla="*/ 11113 w 7"/>
                  <a:gd name="T1" fmla="*/ 6350 h 4"/>
                  <a:gd name="T2" fmla="*/ 4763 w 7"/>
                  <a:gd name="T3" fmla="*/ 6350 h 4"/>
                  <a:gd name="T4" fmla="*/ 0 w 7"/>
                  <a:gd name="T5" fmla="*/ 6350 h 4"/>
                  <a:gd name="T6" fmla="*/ 0 w 7"/>
                  <a:gd name="T7" fmla="*/ 0 h 4"/>
                  <a:gd name="T8" fmla="*/ 4763 w 7"/>
                  <a:gd name="T9" fmla="*/ 0 h 4"/>
                  <a:gd name="T10" fmla="*/ 4763 w 7"/>
                  <a:gd name="T11" fmla="*/ 6350 h 4"/>
                  <a:gd name="T12" fmla="*/ 11113 w 7"/>
                  <a:gd name="T13" fmla="*/ 6350 h 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7" h="4">
                    <a:moveTo>
                      <a:pt x="7" y="4"/>
                    </a:moveTo>
                    <a:lnTo>
                      <a:pt x="3" y="4"/>
                    </a:lnTo>
                    <a:lnTo>
                      <a:pt x="0" y="4"/>
                    </a:lnTo>
                    <a:lnTo>
                      <a:pt x="0" y="0"/>
                    </a:lnTo>
                    <a:lnTo>
                      <a:pt x="3" y="0"/>
                    </a:lnTo>
                    <a:lnTo>
                      <a:pt x="3" y="4"/>
                    </a:lnTo>
                    <a:lnTo>
                      <a:pt x="7"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56" name="Freeform 3369"/>
              <p:cNvSpPr>
                <a:spLocks/>
              </p:cNvSpPr>
              <p:nvPr/>
            </p:nvSpPr>
            <p:spPr bwMode="auto">
              <a:xfrm>
                <a:off x="5253038" y="4802188"/>
                <a:ext cx="11112" cy="6350"/>
              </a:xfrm>
              <a:custGeom>
                <a:avLst/>
                <a:gdLst>
                  <a:gd name="T0" fmla="*/ 4762 w 7"/>
                  <a:gd name="T1" fmla="*/ 6350 h 4"/>
                  <a:gd name="T2" fmla="*/ 0 w 7"/>
                  <a:gd name="T3" fmla="*/ 6350 h 4"/>
                  <a:gd name="T4" fmla="*/ 0 w 7"/>
                  <a:gd name="T5" fmla="*/ 0 h 4"/>
                  <a:gd name="T6" fmla="*/ 4762 w 7"/>
                  <a:gd name="T7" fmla="*/ 0 h 4"/>
                  <a:gd name="T8" fmla="*/ 4762 w 7"/>
                  <a:gd name="T9" fmla="*/ 6350 h 4"/>
                  <a:gd name="T10" fmla="*/ 4762 w 7"/>
                  <a:gd name="T11" fmla="*/ 0 h 4"/>
                  <a:gd name="T12" fmla="*/ 11112 w 7"/>
                  <a:gd name="T13" fmla="*/ 6350 h 4"/>
                  <a:gd name="T14" fmla="*/ 4762 w 7"/>
                  <a:gd name="T15" fmla="*/ 6350 h 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7" h="4">
                    <a:moveTo>
                      <a:pt x="3" y="4"/>
                    </a:moveTo>
                    <a:lnTo>
                      <a:pt x="0" y="4"/>
                    </a:lnTo>
                    <a:lnTo>
                      <a:pt x="0" y="0"/>
                    </a:lnTo>
                    <a:lnTo>
                      <a:pt x="3" y="0"/>
                    </a:lnTo>
                    <a:lnTo>
                      <a:pt x="3" y="4"/>
                    </a:lnTo>
                    <a:lnTo>
                      <a:pt x="3" y="0"/>
                    </a:lnTo>
                    <a:lnTo>
                      <a:pt x="7" y="4"/>
                    </a:lnTo>
                    <a:lnTo>
                      <a:pt x="3"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57" name="Freeform 3370"/>
              <p:cNvSpPr>
                <a:spLocks/>
              </p:cNvSpPr>
              <p:nvPr/>
            </p:nvSpPr>
            <p:spPr bwMode="auto">
              <a:xfrm>
                <a:off x="5181600" y="4724400"/>
                <a:ext cx="4763" cy="6350"/>
              </a:xfrm>
              <a:custGeom>
                <a:avLst/>
                <a:gdLst>
                  <a:gd name="T0" fmla="*/ 4763 w 3"/>
                  <a:gd name="T1" fmla="*/ 6350 h 4"/>
                  <a:gd name="T2" fmla="*/ 0 w 3"/>
                  <a:gd name="T3" fmla="*/ 0 h 4"/>
                  <a:gd name="T4" fmla="*/ 4763 w 3"/>
                  <a:gd name="T5" fmla="*/ 0 h 4"/>
                  <a:gd name="T6" fmla="*/ 4763 w 3"/>
                  <a:gd name="T7" fmla="*/ 6350 h 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 h="4">
                    <a:moveTo>
                      <a:pt x="3" y="4"/>
                    </a:moveTo>
                    <a:lnTo>
                      <a:pt x="0" y="0"/>
                    </a:lnTo>
                    <a:lnTo>
                      <a:pt x="3" y="0"/>
                    </a:lnTo>
                    <a:lnTo>
                      <a:pt x="3"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58" name="Freeform 3371"/>
              <p:cNvSpPr>
                <a:spLocks/>
              </p:cNvSpPr>
              <p:nvPr/>
            </p:nvSpPr>
            <p:spPr bwMode="auto">
              <a:xfrm>
                <a:off x="5162550" y="4730750"/>
                <a:ext cx="6350" cy="6350"/>
              </a:xfrm>
              <a:custGeom>
                <a:avLst/>
                <a:gdLst>
                  <a:gd name="T0" fmla="*/ 0 w 4"/>
                  <a:gd name="T1" fmla="*/ 6350 h 4"/>
                  <a:gd name="T2" fmla="*/ 6350 w 4"/>
                  <a:gd name="T3" fmla="*/ 0 h 4"/>
                  <a:gd name="T4" fmla="*/ 6350 w 4"/>
                  <a:gd name="T5" fmla="*/ 6350 h 4"/>
                  <a:gd name="T6" fmla="*/ 0 w 4"/>
                  <a:gd name="T7" fmla="*/ 6350 h 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 h="4">
                    <a:moveTo>
                      <a:pt x="0" y="4"/>
                    </a:moveTo>
                    <a:lnTo>
                      <a:pt x="4" y="0"/>
                    </a:lnTo>
                    <a:lnTo>
                      <a:pt x="4" y="4"/>
                    </a:lnTo>
                    <a:lnTo>
                      <a:pt x="0"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59" name="Freeform 3372"/>
              <p:cNvSpPr>
                <a:spLocks/>
              </p:cNvSpPr>
              <p:nvPr/>
            </p:nvSpPr>
            <p:spPr bwMode="auto">
              <a:xfrm>
                <a:off x="5192713" y="4545013"/>
                <a:ext cx="6350" cy="6350"/>
              </a:xfrm>
              <a:custGeom>
                <a:avLst/>
                <a:gdLst>
                  <a:gd name="T0" fmla="*/ 0 w 4"/>
                  <a:gd name="T1" fmla="*/ 6350 h 4"/>
                  <a:gd name="T2" fmla="*/ 0 w 4"/>
                  <a:gd name="T3" fmla="*/ 0 h 4"/>
                  <a:gd name="T4" fmla="*/ 0 w 4"/>
                  <a:gd name="T5" fmla="*/ 6350 h 4"/>
                  <a:gd name="T6" fmla="*/ 6350 w 4"/>
                  <a:gd name="T7" fmla="*/ 6350 h 4"/>
                  <a:gd name="T8" fmla="*/ 0 w 4"/>
                  <a:gd name="T9" fmla="*/ 6350 h 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 h="4">
                    <a:moveTo>
                      <a:pt x="0" y="4"/>
                    </a:moveTo>
                    <a:lnTo>
                      <a:pt x="0" y="0"/>
                    </a:lnTo>
                    <a:lnTo>
                      <a:pt x="0" y="4"/>
                    </a:lnTo>
                    <a:lnTo>
                      <a:pt x="4" y="4"/>
                    </a:lnTo>
                    <a:lnTo>
                      <a:pt x="0"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60" name="Freeform 3373"/>
              <p:cNvSpPr>
                <a:spLocks/>
              </p:cNvSpPr>
              <p:nvPr/>
            </p:nvSpPr>
            <p:spPr bwMode="auto">
              <a:xfrm>
                <a:off x="5181600" y="4527550"/>
                <a:ext cx="11113" cy="6350"/>
              </a:xfrm>
              <a:custGeom>
                <a:avLst/>
                <a:gdLst>
                  <a:gd name="T0" fmla="*/ 4763 w 7"/>
                  <a:gd name="T1" fmla="*/ 6350 h 4"/>
                  <a:gd name="T2" fmla="*/ 0 w 7"/>
                  <a:gd name="T3" fmla="*/ 6350 h 4"/>
                  <a:gd name="T4" fmla="*/ 0 w 7"/>
                  <a:gd name="T5" fmla="*/ 0 h 4"/>
                  <a:gd name="T6" fmla="*/ 4763 w 7"/>
                  <a:gd name="T7" fmla="*/ 0 h 4"/>
                  <a:gd name="T8" fmla="*/ 11113 w 7"/>
                  <a:gd name="T9" fmla="*/ 0 h 4"/>
                  <a:gd name="T10" fmla="*/ 11113 w 7"/>
                  <a:gd name="T11" fmla="*/ 6350 h 4"/>
                  <a:gd name="T12" fmla="*/ 4763 w 7"/>
                  <a:gd name="T13" fmla="*/ 6350 h 4"/>
                  <a:gd name="T14" fmla="*/ 4763 w 7"/>
                  <a:gd name="T15" fmla="*/ 0 h 4"/>
                  <a:gd name="T16" fmla="*/ 4763 w 7"/>
                  <a:gd name="T17" fmla="*/ 6350 h 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7" h="4">
                    <a:moveTo>
                      <a:pt x="3" y="4"/>
                    </a:moveTo>
                    <a:lnTo>
                      <a:pt x="0" y="4"/>
                    </a:lnTo>
                    <a:lnTo>
                      <a:pt x="0" y="0"/>
                    </a:lnTo>
                    <a:lnTo>
                      <a:pt x="3" y="0"/>
                    </a:lnTo>
                    <a:lnTo>
                      <a:pt x="7" y="0"/>
                    </a:lnTo>
                    <a:lnTo>
                      <a:pt x="7" y="4"/>
                    </a:lnTo>
                    <a:lnTo>
                      <a:pt x="3" y="4"/>
                    </a:lnTo>
                    <a:lnTo>
                      <a:pt x="3" y="0"/>
                    </a:lnTo>
                    <a:lnTo>
                      <a:pt x="3"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61" name="Freeform 3374"/>
              <p:cNvSpPr>
                <a:spLocks/>
              </p:cNvSpPr>
              <p:nvPr/>
            </p:nvSpPr>
            <p:spPr bwMode="auto">
              <a:xfrm>
                <a:off x="5222875" y="4784725"/>
                <a:ext cx="6350" cy="4763"/>
              </a:xfrm>
              <a:custGeom>
                <a:avLst/>
                <a:gdLst>
                  <a:gd name="T0" fmla="*/ 0 w 4"/>
                  <a:gd name="T1" fmla="*/ 4763 h 3"/>
                  <a:gd name="T2" fmla="*/ 6350 w 4"/>
                  <a:gd name="T3" fmla="*/ 0 h 3"/>
                  <a:gd name="T4" fmla="*/ 6350 w 4"/>
                  <a:gd name="T5" fmla="*/ 4763 h 3"/>
                  <a:gd name="T6" fmla="*/ 0 w 4"/>
                  <a:gd name="T7" fmla="*/ 4763 h 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 h="3">
                    <a:moveTo>
                      <a:pt x="0" y="3"/>
                    </a:moveTo>
                    <a:lnTo>
                      <a:pt x="4" y="0"/>
                    </a:lnTo>
                    <a:lnTo>
                      <a:pt x="4" y="3"/>
                    </a:lnTo>
                    <a:lnTo>
                      <a:pt x="0" y="3"/>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62" name="Freeform 3375"/>
              <p:cNvSpPr>
                <a:spLocks/>
              </p:cNvSpPr>
              <p:nvPr/>
            </p:nvSpPr>
            <p:spPr bwMode="auto">
              <a:xfrm>
                <a:off x="5181600" y="4564063"/>
                <a:ext cx="11113" cy="4762"/>
              </a:xfrm>
              <a:custGeom>
                <a:avLst/>
                <a:gdLst>
                  <a:gd name="T0" fmla="*/ 4763 w 7"/>
                  <a:gd name="T1" fmla="*/ 4762 h 3"/>
                  <a:gd name="T2" fmla="*/ 0 w 7"/>
                  <a:gd name="T3" fmla="*/ 4762 h 3"/>
                  <a:gd name="T4" fmla="*/ 0 w 7"/>
                  <a:gd name="T5" fmla="*/ 0 h 3"/>
                  <a:gd name="T6" fmla="*/ 4763 w 7"/>
                  <a:gd name="T7" fmla="*/ 0 h 3"/>
                  <a:gd name="T8" fmla="*/ 11113 w 7"/>
                  <a:gd name="T9" fmla="*/ 0 h 3"/>
                  <a:gd name="T10" fmla="*/ 11113 w 7"/>
                  <a:gd name="T11" fmla="*/ 4762 h 3"/>
                  <a:gd name="T12" fmla="*/ 4763 w 7"/>
                  <a:gd name="T13" fmla="*/ 4762 h 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7" h="3">
                    <a:moveTo>
                      <a:pt x="3" y="3"/>
                    </a:moveTo>
                    <a:lnTo>
                      <a:pt x="0" y="3"/>
                    </a:lnTo>
                    <a:lnTo>
                      <a:pt x="0" y="0"/>
                    </a:lnTo>
                    <a:lnTo>
                      <a:pt x="3" y="0"/>
                    </a:lnTo>
                    <a:lnTo>
                      <a:pt x="7" y="0"/>
                    </a:lnTo>
                    <a:lnTo>
                      <a:pt x="7" y="3"/>
                    </a:lnTo>
                    <a:lnTo>
                      <a:pt x="3" y="3"/>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63" name="Freeform 3376"/>
              <p:cNvSpPr>
                <a:spLocks/>
              </p:cNvSpPr>
              <p:nvPr/>
            </p:nvSpPr>
            <p:spPr bwMode="auto">
              <a:xfrm>
                <a:off x="5348288" y="4819650"/>
                <a:ext cx="6350" cy="6350"/>
              </a:xfrm>
              <a:custGeom>
                <a:avLst/>
                <a:gdLst>
                  <a:gd name="T0" fmla="*/ 6350 w 4"/>
                  <a:gd name="T1" fmla="*/ 6350 h 4"/>
                  <a:gd name="T2" fmla="*/ 0 w 4"/>
                  <a:gd name="T3" fmla="*/ 6350 h 4"/>
                  <a:gd name="T4" fmla="*/ 6350 w 4"/>
                  <a:gd name="T5" fmla="*/ 0 h 4"/>
                  <a:gd name="T6" fmla="*/ 6350 w 4"/>
                  <a:gd name="T7" fmla="*/ 6350 h 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 h="4">
                    <a:moveTo>
                      <a:pt x="4" y="4"/>
                    </a:moveTo>
                    <a:lnTo>
                      <a:pt x="0" y="4"/>
                    </a:lnTo>
                    <a:lnTo>
                      <a:pt x="4" y="0"/>
                    </a:lnTo>
                    <a:lnTo>
                      <a:pt x="4"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64" name="Freeform 3377"/>
              <p:cNvSpPr>
                <a:spLocks/>
              </p:cNvSpPr>
              <p:nvPr/>
            </p:nvSpPr>
            <p:spPr bwMode="auto">
              <a:xfrm>
                <a:off x="5181600" y="4737100"/>
                <a:ext cx="11113" cy="4763"/>
              </a:xfrm>
              <a:custGeom>
                <a:avLst/>
                <a:gdLst>
                  <a:gd name="T0" fmla="*/ 11113 w 7"/>
                  <a:gd name="T1" fmla="*/ 4763 h 3"/>
                  <a:gd name="T2" fmla="*/ 4763 w 7"/>
                  <a:gd name="T3" fmla="*/ 4763 h 3"/>
                  <a:gd name="T4" fmla="*/ 4763 w 7"/>
                  <a:gd name="T5" fmla="*/ 0 h 3"/>
                  <a:gd name="T6" fmla="*/ 0 w 7"/>
                  <a:gd name="T7" fmla="*/ 0 h 3"/>
                  <a:gd name="T8" fmla="*/ 4763 w 7"/>
                  <a:gd name="T9" fmla="*/ 0 h 3"/>
                  <a:gd name="T10" fmla="*/ 11113 w 7"/>
                  <a:gd name="T11" fmla="*/ 4763 h 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 h="3">
                    <a:moveTo>
                      <a:pt x="7" y="3"/>
                    </a:moveTo>
                    <a:lnTo>
                      <a:pt x="3" y="3"/>
                    </a:lnTo>
                    <a:lnTo>
                      <a:pt x="3" y="0"/>
                    </a:lnTo>
                    <a:lnTo>
                      <a:pt x="0" y="0"/>
                    </a:lnTo>
                    <a:lnTo>
                      <a:pt x="3" y="0"/>
                    </a:lnTo>
                    <a:lnTo>
                      <a:pt x="7" y="3"/>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65" name="Freeform 3378"/>
              <p:cNvSpPr>
                <a:spLocks/>
              </p:cNvSpPr>
              <p:nvPr/>
            </p:nvSpPr>
            <p:spPr bwMode="auto">
              <a:xfrm>
                <a:off x="5192713" y="4765675"/>
                <a:ext cx="6350" cy="6350"/>
              </a:xfrm>
              <a:custGeom>
                <a:avLst/>
                <a:gdLst>
                  <a:gd name="T0" fmla="*/ 6350 w 4"/>
                  <a:gd name="T1" fmla="*/ 6350 h 4"/>
                  <a:gd name="T2" fmla="*/ 0 w 4"/>
                  <a:gd name="T3" fmla="*/ 6350 h 4"/>
                  <a:gd name="T4" fmla="*/ 0 w 4"/>
                  <a:gd name="T5" fmla="*/ 0 h 4"/>
                  <a:gd name="T6" fmla="*/ 0 w 4"/>
                  <a:gd name="T7" fmla="*/ 6350 h 4"/>
                  <a:gd name="T8" fmla="*/ 6350 w 4"/>
                  <a:gd name="T9" fmla="*/ 6350 h 4"/>
                  <a:gd name="T10" fmla="*/ 6350 w 4"/>
                  <a:gd name="T11" fmla="*/ 0 h 4"/>
                  <a:gd name="T12" fmla="*/ 6350 w 4"/>
                  <a:gd name="T13" fmla="*/ 6350 h 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 h="4">
                    <a:moveTo>
                      <a:pt x="4" y="4"/>
                    </a:moveTo>
                    <a:lnTo>
                      <a:pt x="0" y="4"/>
                    </a:lnTo>
                    <a:lnTo>
                      <a:pt x="0" y="0"/>
                    </a:lnTo>
                    <a:lnTo>
                      <a:pt x="0" y="4"/>
                    </a:lnTo>
                    <a:lnTo>
                      <a:pt x="4" y="4"/>
                    </a:lnTo>
                    <a:lnTo>
                      <a:pt x="4" y="0"/>
                    </a:lnTo>
                    <a:lnTo>
                      <a:pt x="4"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66" name="Rectangle 3379"/>
              <p:cNvSpPr>
                <a:spLocks noChangeArrowheads="1"/>
              </p:cNvSpPr>
              <p:nvPr/>
            </p:nvSpPr>
            <p:spPr bwMode="auto">
              <a:xfrm>
                <a:off x="5186363" y="4581525"/>
                <a:ext cx="6350" cy="6350"/>
              </a:xfrm>
              <a:prstGeom prst="rect">
                <a:avLst/>
              </a:prstGeom>
              <a:noFill/>
              <a:ln w="635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67" name="Rectangle 3380"/>
              <p:cNvSpPr>
                <a:spLocks noChangeArrowheads="1"/>
              </p:cNvSpPr>
              <p:nvPr/>
            </p:nvSpPr>
            <p:spPr bwMode="auto">
              <a:xfrm>
                <a:off x="5168900" y="4635500"/>
                <a:ext cx="6350" cy="4763"/>
              </a:xfrm>
              <a:prstGeom prst="rect">
                <a:avLst/>
              </a:prstGeom>
              <a:noFill/>
              <a:ln w="635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68" name="Freeform 3381"/>
              <p:cNvSpPr>
                <a:spLocks/>
              </p:cNvSpPr>
              <p:nvPr/>
            </p:nvSpPr>
            <p:spPr bwMode="auto">
              <a:xfrm>
                <a:off x="5175250" y="4545013"/>
                <a:ext cx="6350" cy="0"/>
              </a:xfrm>
              <a:custGeom>
                <a:avLst/>
                <a:gdLst>
                  <a:gd name="T0" fmla="*/ 0 w 4"/>
                  <a:gd name="T1" fmla="*/ 6350 w 4"/>
                  <a:gd name="T2" fmla="*/ 0 w 4"/>
                  <a:gd name="T3" fmla="*/ 0 60000 65536"/>
                  <a:gd name="T4" fmla="*/ 0 60000 65536"/>
                  <a:gd name="T5" fmla="*/ 0 60000 65536"/>
                </a:gdLst>
                <a:ahLst/>
                <a:cxnLst>
                  <a:cxn ang="T3">
                    <a:pos x="T0" y="0"/>
                  </a:cxn>
                  <a:cxn ang="T4">
                    <a:pos x="T1" y="0"/>
                  </a:cxn>
                  <a:cxn ang="T5">
                    <a:pos x="T2" y="0"/>
                  </a:cxn>
                </a:cxnLst>
                <a:rect l="0" t="0" r="r" b="b"/>
                <a:pathLst>
                  <a:path w="4">
                    <a:moveTo>
                      <a:pt x="0" y="0"/>
                    </a:moveTo>
                    <a:lnTo>
                      <a:pt x="4" y="0"/>
                    </a:lnTo>
                    <a:lnTo>
                      <a:pt x="0"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69" name="Freeform 3382"/>
              <p:cNvSpPr>
                <a:spLocks/>
              </p:cNvSpPr>
              <p:nvPr/>
            </p:nvSpPr>
            <p:spPr bwMode="auto">
              <a:xfrm>
                <a:off x="5181600" y="4568825"/>
                <a:ext cx="4763" cy="6350"/>
              </a:xfrm>
              <a:custGeom>
                <a:avLst/>
                <a:gdLst>
                  <a:gd name="T0" fmla="*/ 4763 w 3"/>
                  <a:gd name="T1" fmla="*/ 6350 h 4"/>
                  <a:gd name="T2" fmla="*/ 0 w 3"/>
                  <a:gd name="T3" fmla="*/ 6350 h 4"/>
                  <a:gd name="T4" fmla="*/ 4763 w 3"/>
                  <a:gd name="T5" fmla="*/ 0 h 4"/>
                  <a:gd name="T6" fmla="*/ 4763 w 3"/>
                  <a:gd name="T7" fmla="*/ 6350 h 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 h="4">
                    <a:moveTo>
                      <a:pt x="3" y="4"/>
                    </a:moveTo>
                    <a:lnTo>
                      <a:pt x="0" y="4"/>
                    </a:lnTo>
                    <a:lnTo>
                      <a:pt x="3" y="0"/>
                    </a:lnTo>
                    <a:lnTo>
                      <a:pt x="3"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70" name="Freeform 3383"/>
              <p:cNvSpPr>
                <a:spLocks/>
              </p:cNvSpPr>
              <p:nvPr/>
            </p:nvSpPr>
            <p:spPr bwMode="auto">
              <a:xfrm>
                <a:off x="5151438" y="4652963"/>
                <a:ext cx="6350" cy="6350"/>
              </a:xfrm>
              <a:custGeom>
                <a:avLst/>
                <a:gdLst>
                  <a:gd name="T0" fmla="*/ 6350 w 4"/>
                  <a:gd name="T1" fmla="*/ 6350 h 4"/>
                  <a:gd name="T2" fmla="*/ 0 w 4"/>
                  <a:gd name="T3" fmla="*/ 0 h 4"/>
                  <a:gd name="T4" fmla="*/ 6350 w 4"/>
                  <a:gd name="T5" fmla="*/ 0 h 4"/>
                  <a:gd name="T6" fmla="*/ 6350 w 4"/>
                  <a:gd name="T7" fmla="*/ 6350 h 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 h="4">
                    <a:moveTo>
                      <a:pt x="4" y="4"/>
                    </a:moveTo>
                    <a:lnTo>
                      <a:pt x="0" y="0"/>
                    </a:lnTo>
                    <a:lnTo>
                      <a:pt x="4" y="0"/>
                    </a:lnTo>
                    <a:lnTo>
                      <a:pt x="4"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71" name="Freeform 3384"/>
              <p:cNvSpPr>
                <a:spLocks/>
              </p:cNvSpPr>
              <p:nvPr/>
            </p:nvSpPr>
            <p:spPr bwMode="auto">
              <a:xfrm>
                <a:off x="5145088" y="4646613"/>
                <a:ext cx="6350" cy="6350"/>
              </a:xfrm>
              <a:custGeom>
                <a:avLst/>
                <a:gdLst>
                  <a:gd name="T0" fmla="*/ 0 w 4"/>
                  <a:gd name="T1" fmla="*/ 6350 h 4"/>
                  <a:gd name="T2" fmla="*/ 6350 w 4"/>
                  <a:gd name="T3" fmla="*/ 6350 h 4"/>
                  <a:gd name="T4" fmla="*/ 6350 w 4"/>
                  <a:gd name="T5" fmla="*/ 0 h 4"/>
                  <a:gd name="T6" fmla="*/ 6350 w 4"/>
                  <a:gd name="T7" fmla="*/ 6350 h 4"/>
                  <a:gd name="T8" fmla="*/ 0 w 4"/>
                  <a:gd name="T9" fmla="*/ 6350 h 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 h="4">
                    <a:moveTo>
                      <a:pt x="0" y="4"/>
                    </a:moveTo>
                    <a:lnTo>
                      <a:pt x="4" y="4"/>
                    </a:lnTo>
                    <a:lnTo>
                      <a:pt x="4" y="0"/>
                    </a:lnTo>
                    <a:lnTo>
                      <a:pt x="4" y="4"/>
                    </a:lnTo>
                    <a:lnTo>
                      <a:pt x="0"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72" name="Freeform 3385"/>
              <p:cNvSpPr>
                <a:spLocks/>
              </p:cNvSpPr>
              <p:nvPr/>
            </p:nvSpPr>
            <p:spPr bwMode="auto">
              <a:xfrm>
                <a:off x="5181600" y="4568825"/>
                <a:ext cx="11113" cy="6350"/>
              </a:xfrm>
              <a:custGeom>
                <a:avLst/>
                <a:gdLst>
                  <a:gd name="T0" fmla="*/ 0 w 7"/>
                  <a:gd name="T1" fmla="*/ 6350 h 4"/>
                  <a:gd name="T2" fmla="*/ 0 w 7"/>
                  <a:gd name="T3" fmla="*/ 0 h 4"/>
                  <a:gd name="T4" fmla="*/ 4763 w 7"/>
                  <a:gd name="T5" fmla="*/ 0 h 4"/>
                  <a:gd name="T6" fmla="*/ 11113 w 7"/>
                  <a:gd name="T7" fmla="*/ 0 h 4"/>
                  <a:gd name="T8" fmla="*/ 4763 w 7"/>
                  <a:gd name="T9" fmla="*/ 0 h 4"/>
                  <a:gd name="T10" fmla="*/ 4763 w 7"/>
                  <a:gd name="T11" fmla="*/ 6350 h 4"/>
                  <a:gd name="T12" fmla="*/ 4763 w 7"/>
                  <a:gd name="T13" fmla="*/ 0 h 4"/>
                  <a:gd name="T14" fmla="*/ 0 w 7"/>
                  <a:gd name="T15" fmla="*/ 0 h 4"/>
                  <a:gd name="T16" fmla="*/ 0 w 7"/>
                  <a:gd name="T17" fmla="*/ 6350 h 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7" h="4">
                    <a:moveTo>
                      <a:pt x="0" y="4"/>
                    </a:moveTo>
                    <a:lnTo>
                      <a:pt x="0" y="0"/>
                    </a:lnTo>
                    <a:lnTo>
                      <a:pt x="3" y="0"/>
                    </a:lnTo>
                    <a:lnTo>
                      <a:pt x="7" y="0"/>
                    </a:lnTo>
                    <a:lnTo>
                      <a:pt x="3" y="0"/>
                    </a:lnTo>
                    <a:lnTo>
                      <a:pt x="3" y="4"/>
                    </a:lnTo>
                    <a:lnTo>
                      <a:pt x="3" y="0"/>
                    </a:lnTo>
                    <a:lnTo>
                      <a:pt x="0" y="0"/>
                    </a:lnTo>
                    <a:lnTo>
                      <a:pt x="0"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73" name="Freeform 3386"/>
              <p:cNvSpPr>
                <a:spLocks/>
              </p:cNvSpPr>
              <p:nvPr/>
            </p:nvSpPr>
            <p:spPr bwMode="auto">
              <a:xfrm>
                <a:off x="5181600" y="4611688"/>
                <a:ext cx="4763" cy="0"/>
              </a:xfrm>
              <a:custGeom>
                <a:avLst/>
                <a:gdLst>
                  <a:gd name="T0" fmla="*/ 0 w 3"/>
                  <a:gd name="T1" fmla="*/ 4763 w 3"/>
                  <a:gd name="T2" fmla="*/ 0 w 3"/>
                  <a:gd name="T3" fmla="*/ 0 60000 65536"/>
                  <a:gd name="T4" fmla="*/ 0 60000 65536"/>
                  <a:gd name="T5" fmla="*/ 0 60000 65536"/>
                </a:gdLst>
                <a:ahLst/>
                <a:cxnLst>
                  <a:cxn ang="T3">
                    <a:pos x="T0" y="0"/>
                  </a:cxn>
                  <a:cxn ang="T4">
                    <a:pos x="T1" y="0"/>
                  </a:cxn>
                  <a:cxn ang="T5">
                    <a:pos x="T2" y="0"/>
                  </a:cxn>
                </a:cxnLst>
                <a:rect l="0" t="0" r="r" b="b"/>
                <a:pathLst>
                  <a:path w="3">
                    <a:moveTo>
                      <a:pt x="0" y="0"/>
                    </a:moveTo>
                    <a:lnTo>
                      <a:pt x="3" y="0"/>
                    </a:lnTo>
                    <a:lnTo>
                      <a:pt x="0"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74" name="Freeform 3387"/>
              <p:cNvSpPr>
                <a:spLocks/>
              </p:cNvSpPr>
              <p:nvPr/>
            </p:nvSpPr>
            <p:spPr bwMode="auto">
              <a:xfrm>
                <a:off x="5168900" y="4706938"/>
                <a:ext cx="6350" cy="6350"/>
              </a:xfrm>
              <a:custGeom>
                <a:avLst/>
                <a:gdLst>
                  <a:gd name="T0" fmla="*/ 6350 w 4"/>
                  <a:gd name="T1" fmla="*/ 6350 h 4"/>
                  <a:gd name="T2" fmla="*/ 0 w 4"/>
                  <a:gd name="T3" fmla="*/ 6350 h 4"/>
                  <a:gd name="T4" fmla="*/ 6350 w 4"/>
                  <a:gd name="T5" fmla="*/ 0 h 4"/>
                  <a:gd name="T6" fmla="*/ 6350 w 4"/>
                  <a:gd name="T7" fmla="*/ 6350 h 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 h="4">
                    <a:moveTo>
                      <a:pt x="4" y="4"/>
                    </a:moveTo>
                    <a:lnTo>
                      <a:pt x="0" y="4"/>
                    </a:lnTo>
                    <a:lnTo>
                      <a:pt x="4" y="0"/>
                    </a:lnTo>
                    <a:lnTo>
                      <a:pt x="4"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75" name="Freeform 3388"/>
              <p:cNvSpPr>
                <a:spLocks/>
              </p:cNvSpPr>
              <p:nvPr/>
            </p:nvSpPr>
            <p:spPr bwMode="auto">
              <a:xfrm>
                <a:off x="5175250" y="4706938"/>
                <a:ext cx="6350" cy="6350"/>
              </a:xfrm>
              <a:custGeom>
                <a:avLst/>
                <a:gdLst>
                  <a:gd name="T0" fmla="*/ 6350 w 4"/>
                  <a:gd name="T1" fmla="*/ 6350 h 4"/>
                  <a:gd name="T2" fmla="*/ 0 w 4"/>
                  <a:gd name="T3" fmla="*/ 0 h 4"/>
                  <a:gd name="T4" fmla="*/ 6350 w 4"/>
                  <a:gd name="T5" fmla="*/ 0 h 4"/>
                  <a:gd name="T6" fmla="*/ 6350 w 4"/>
                  <a:gd name="T7" fmla="*/ 6350 h 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 h="4">
                    <a:moveTo>
                      <a:pt x="4" y="4"/>
                    </a:moveTo>
                    <a:lnTo>
                      <a:pt x="0" y="0"/>
                    </a:lnTo>
                    <a:lnTo>
                      <a:pt x="4" y="0"/>
                    </a:lnTo>
                    <a:lnTo>
                      <a:pt x="4"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76" name="Rectangle 3389"/>
              <p:cNvSpPr>
                <a:spLocks noChangeArrowheads="1"/>
              </p:cNvSpPr>
              <p:nvPr/>
            </p:nvSpPr>
            <p:spPr bwMode="auto">
              <a:xfrm>
                <a:off x="5186363" y="4551363"/>
                <a:ext cx="6350" cy="6350"/>
              </a:xfrm>
              <a:prstGeom prst="rect">
                <a:avLst/>
              </a:prstGeom>
              <a:noFill/>
              <a:ln w="635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77" name="Freeform 3390"/>
              <p:cNvSpPr>
                <a:spLocks/>
              </p:cNvSpPr>
              <p:nvPr/>
            </p:nvSpPr>
            <p:spPr bwMode="auto">
              <a:xfrm>
                <a:off x="5168900" y="4575175"/>
                <a:ext cx="6350" cy="0"/>
              </a:xfrm>
              <a:custGeom>
                <a:avLst/>
                <a:gdLst>
                  <a:gd name="T0" fmla="*/ 0 w 4"/>
                  <a:gd name="T1" fmla="*/ 6350 w 4"/>
                  <a:gd name="T2" fmla="*/ 0 w 4"/>
                  <a:gd name="T3" fmla="*/ 0 60000 65536"/>
                  <a:gd name="T4" fmla="*/ 0 60000 65536"/>
                  <a:gd name="T5" fmla="*/ 0 60000 65536"/>
                </a:gdLst>
                <a:ahLst/>
                <a:cxnLst>
                  <a:cxn ang="T3">
                    <a:pos x="T0" y="0"/>
                  </a:cxn>
                  <a:cxn ang="T4">
                    <a:pos x="T1" y="0"/>
                  </a:cxn>
                  <a:cxn ang="T5">
                    <a:pos x="T2" y="0"/>
                  </a:cxn>
                </a:cxnLst>
                <a:rect l="0" t="0" r="r" b="b"/>
                <a:pathLst>
                  <a:path w="4">
                    <a:moveTo>
                      <a:pt x="0" y="0"/>
                    </a:moveTo>
                    <a:lnTo>
                      <a:pt x="4" y="0"/>
                    </a:lnTo>
                    <a:lnTo>
                      <a:pt x="0"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78" name="Freeform 3391"/>
              <p:cNvSpPr>
                <a:spLocks/>
              </p:cNvSpPr>
              <p:nvPr/>
            </p:nvSpPr>
            <p:spPr bwMode="auto">
              <a:xfrm>
                <a:off x="5175250" y="4640263"/>
                <a:ext cx="6350" cy="6350"/>
              </a:xfrm>
              <a:custGeom>
                <a:avLst/>
                <a:gdLst>
                  <a:gd name="T0" fmla="*/ 6350 w 4"/>
                  <a:gd name="T1" fmla="*/ 6350 h 4"/>
                  <a:gd name="T2" fmla="*/ 0 w 4"/>
                  <a:gd name="T3" fmla="*/ 0 h 4"/>
                  <a:gd name="T4" fmla="*/ 6350 w 4"/>
                  <a:gd name="T5" fmla="*/ 0 h 4"/>
                  <a:gd name="T6" fmla="*/ 6350 w 4"/>
                  <a:gd name="T7" fmla="*/ 6350 h 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 h="4">
                    <a:moveTo>
                      <a:pt x="4" y="4"/>
                    </a:moveTo>
                    <a:lnTo>
                      <a:pt x="0" y="0"/>
                    </a:lnTo>
                    <a:lnTo>
                      <a:pt x="4" y="0"/>
                    </a:lnTo>
                    <a:lnTo>
                      <a:pt x="4"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79" name="Freeform 3392"/>
              <p:cNvSpPr>
                <a:spLocks/>
              </p:cNvSpPr>
              <p:nvPr/>
            </p:nvSpPr>
            <p:spPr bwMode="auto">
              <a:xfrm>
                <a:off x="5186363" y="4581525"/>
                <a:ext cx="6350" cy="0"/>
              </a:xfrm>
              <a:custGeom>
                <a:avLst/>
                <a:gdLst>
                  <a:gd name="T0" fmla="*/ 0 w 4"/>
                  <a:gd name="T1" fmla="*/ 6350 w 4"/>
                  <a:gd name="T2" fmla="*/ 0 w 4"/>
                  <a:gd name="T3" fmla="*/ 0 60000 65536"/>
                  <a:gd name="T4" fmla="*/ 0 60000 65536"/>
                  <a:gd name="T5" fmla="*/ 0 60000 65536"/>
                </a:gdLst>
                <a:ahLst/>
                <a:cxnLst>
                  <a:cxn ang="T3">
                    <a:pos x="T0" y="0"/>
                  </a:cxn>
                  <a:cxn ang="T4">
                    <a:pos x="T1" y="0"/>
                  </a:cxn>
                  <a:cxn ang="T5">
                    <a:pos x="T2" y="0"/>
                  </a:cxn>
                </a:cxnLst>
                <a:rect l="0" t="0" r="r" b="b"/>
                <a:pathLst>
                  <a:path w="4">
                    <a:moveTo>
                      <a:pt x="0" y="0"/>
                    </a:moveTo>
                    <a:lnTo>
                      <a:pt x="4" y="0"/>
                    </a:lnTo>
                    <a:lnTo>
                      <a:pt x="0"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80" name="Freeform 3393"/>
              <p:cNvSpPr>
                <a:spLocks/>
              </p:cNvSpPr>
              <p:nvPr/>
            </p:nvSpPr>
            <p:spPr bwMode="auto">
              <a:xfrm>
                <a:off x="5270500" y="4784725"/>
                <a:ext cx="11113" cy="4763"/>
              </a:xfrm>
              <a:custGeom>
                <a:avLst/>
                <a:gdLst>
                  <a:gd name="T0" fmla="*/ 6350 w 7"/>
                  <a:gd name="T1" fmla="*/ 4763 h 3"/>
                  <a:gd name="T2" fmla="*/ 0 w 7"/>
                  <a:gd name="T3" fmla="*/ 4763 h 3"/>
                  <a:gd name="T4" fmla="*/ 0 w 7"/>
                  <a:gd name="T5" fmla="*/ 0 h 3"/>
                  <a:gd name="T6" fmla="*/ 6350 w 7"/>
                  <a:gd name="T7" fmla="*/ 0 h 3"/>
                  <a:gd name="T8" fmla="*/ 6350 w 7"/>
                  <a:gd name="T9" fmla="*/ 4763 h 3"/>
                  <a:gd name="T10" fmla="*/ 11113 w 7"/>
                  <a:gd name="T11" fmla="*/ 4763 h 3"/>
                  <a:gd name="T12" fmla="*/ 6350 w 7"/>
                  <a:gd name="T13" fmla="*/ 4763 h 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7" h="3">
                    <a:moveTo>
                      <a:pt x="4" y="3"/>
                    </a:moveTo>
                    <a:lnTo>
                      <a:pt x="0" y="3"/>
                    </a:lnTo>
                    <a:lnTo>
                      <a:pt x="0" y="0"/>
                    </a:lnTo>
                    <a:lnTo>
                      <a:pt x="4" y="0"/>
                    </a:lnTo>
                    <a:lnTo>
                      <a:pt x="4" y="3"/>
                    </a:lnTo>
                    <a:lnTo>
                      <a:pt x="7" y="3"/>
                    </a:lnTo>
                    <a:lnTo>
                      <a:pt x="4" y="3"/>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81" name="Freeform 3394"/>
              <p:cNvSpPr>
                <a:spLocks/>
              </p:cNvSpPr>
              <p:nvPr/>
            </p:nvSpPr>
            <p:spPr bwMode="auto">
              <a:xfrm>
                <a:off x="5210175" y="4730750"/>
                <a:ext cx="6350" cy="6350"/>
              </a:xfrm>
              <a:custGeom>
                <a:avLst/>
                <a:gdLst>
                  <a:gd name="T0" fmla="*/ 0 w 4"/>
                  <a:gd name="T1" fmla="*/ 6350 h 4"/>
                  <a:gd name="T2" fmla="*/ 0 w 4"/>
                  <a:gd name="T3" fmla="*/ 0 h 4"/>
                  <a:gd name="T4" fmla="*/ 6350 w 4"/>
                  <a:gd name="T5" fmla="*/ 0 h 4"/>
                  <a:gd name="T6" fmla="*/ 0 w 4"/>
                  <a:gd name="T7" fmla="*/ 0 h 4"/>
                  <a:gd name="T8" fmla="*/ 0 w 4"/>
                  <a:gd name="T9" fmla="*/ 6350 h 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 h="4">
                    <a:moveTo>
                      <a:pt x="0" y="4"/>
                    </a:moveTo>
                    <a:lnTo>
                      <a:pt x="0" y="0"/>
                    </a:lnTo>
                    <a:lnTo>
                      <a:pt x="4" y="0"/>
                    </a:lnTo>
                    <a:lnTo>
                      <a:pt x="0" y="0"/>
                    </a:lnTo>
                    <a:lnTo>
                      <a:pt x="0"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82" name="Freeform 3395"/>
              <p:cNvSpPr>
                <a:spLocks/>
              </p:cNvSpPr>
              <p:nvPr/>
            </p:nvSpPr>
            <p:spPr bwMode="auto">
              <a:xfrm>
                <a:off x="5151438" y="4622800"/>
                <a:ext cx="6350" cy="6350"/>
              </a:xfrm>
              <a:custGeom>
                <a:avLst/>
                <a:gdLst>
                  <a:gd name="T0" fmla="*/ 6350 w 4"/>
                  <a:gd name="T1" fmla="*/ 6350 h 4"/>
                  <a:gd name="T2" fmla="*/ 0 w 4"/>
                  <a:gd name="T3" fmla="*/ 6350 h 4"/>
                  <a:gd name="T4" fmla="*/ 6350 w 4"/>
                  <a:gd name="T5" fmla="*/ 6350 h 4"/>
                  <a:gd name="T6" fmla="*/ 6350 w 4"/>
                  <a:gd name="T7" fmla="*/ 0 h 4"/>
                  <a:gd name="T8" fmla="*/ 6350 w 4"/>
                  <a:gd name="T9" fmla="*/ 6350 h 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 h="4">
                    <a:moveTo>
                      <a:pt x="4" y="4"/>
                    </a:moveTo>
                    <a:lnTo>
                      <a:pt x="0" y="4"/>
                    </a:lnTo>
                    <a:lnTo>
                      <a:pt x="4" y="4"/>
                    </a:lnTo>
                    <a:lnTo>
                      <a:pt x="4" y="0"/>
                    </a:lnTo>
                    <a:lnTo>
                      <a:pt x="4"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83" name="Freeform 3396"/>
              <p:cNvSpPr>
                <a:spLocks/>
              </p:cNvSpPr>
              <p:nvPr/>
            </p:nvSpPr>
            <p:spPr bwMode="auto">
              <a:xfrm>
                <a:off x="5199063" y="4784725"/>
                <a:ext cx="6350" cy="0"/>
              </a:xfrm>
              <a:custGeom>
                <a:avLst/>
                <a:gdLst>
                  <a:gd name="T0" fmla="*/ 6350 w 4"/>
                  <a:gd name="T1" fmla="*/ 0 w 4"/>
                  <a:gd name="T2" fmla="*/ 6350 w 4"/>
                  <a:gd name="T3" fmla="*/ 0 60000 65536"/>
                  <a:gd name="T4" fmla="*/ 0 60000 65536"/>
                  <a:gd name="T5" fmla="*/ 0 60000 65536"/>
                </a:gdLst>
                <a:ahLst/>
                <a:cxnLst>
                  <a:cxn ang="T3">
                    <a:pos x="T0" y="0"/>
                  </a:cxn>
                  <a:cxn ang="T4">
                    <a:pos x="T1" y="0"/>
                  </a:cxn>
                  <a:cxn ang="T5">
                    <a:pos x="T2" y="0"/>
                  </a:cxn>
                </a:cxnLst>
                <a:rect l="0" t="0" r="r" b="b"/>
                <a:pathLst>
                  <a:path w="4">
                    <a:moveTo>
                      <a:pt x="4" y="0"/>
                    </a:moveTo>
                    <a:lnTo>
                      <a:pt x="0" y="0"/>
                    </a:lnTo>
                    <a:lnTo>
                      <a:pt x="4"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84" name="Freeform 3397"/>
              <p:cNvSpPr>
                <a:spLocks/>
              </p:cNvSpPr>
              <p:nvPr/>
            </p:nvSpPr>
            <p:spPr bwMode="auto">
              <a:xfrm>
                <a:off x="5157788" y="4646613"/>
                <a:ext cx="0" cy="6350"/>
              </a:xfrm>
              <a:custGeom>
                <a:avLst/>
                <a:gdLst>
                  <a:gd name="T0" fmla="*/ 6350 h 4"/>
                  <a:gd name="T1" fmla="*/ 0 h 4"/>
                  <a:gd name="T2" fmla="*/ 6350 h 4"/>
                  <a:gd name="T3" fmla="*/ 0 60000 65536"/>
                  <a:gd name="T4" fmla="*/ 0 60000 65536"/>
                  <a:gd name="T5" fmla="*/ 0 60000 65536"/>
                </a:gdLst>
                <a:ahLst/>
                <a:cxnLst>
                  <a:cxn ang="T3">
                    <a:pos x="0" y="T0"/>
                  </a:cxn>
                  <a:cxn ang="T4">
                    <a:pos x="0" y="T1"/>
                  </a:cxn>
                  <a:cxn ang="T5">
                    <a:pos x="0" y="T2"/>
                  </a:cxn>
                </a:cxnLst>
                <a:rect l="0" t="0" r="r" b="b"/>
                <a:pathLst>
                  <a:path h="4">
                    <a:moveTo>
                      <a:pt x="0" y="4"/>
                    </a:moveTo>
                    <a:lnTo>
                      <a:pt x="0" y="0"/>
                    </a:lnTo>
                    <a:lnTo>
                      <a:pt x="0"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85" name="Freeform 3398"/>
              <p:cNvSpPr>
                <a:spLocks/>
              </p:cNvSpPr>
              <p:nvPr/>
            </p:nvSpPr>
            <p:spPr bwMode="auto">
              <a:xfrm>
                <a:off x="5359400" y="4813300"/>
                <a:ext cx="6350" cy="0"/>
              </a:xfrm>
              <a:custGeom>
                <a:avLst/>
                <a:gdLst>
                  <a:gd name="T0" fmla="*/ 6350 w 4"/>
                  <a:gd name="T1" fmla="*/ 0 w 4"/>
                  <a:gd name="T2" fmla="*/ 6350 w 4"/>
                  <a:gd name="T3" fmla="*/ 0 60000 65536"/>
                  <a:gd name="T4" fmla="*/ 0 60000 65536"/>
                  <a:gd name="T5" fmla="*/ 0 60000 65536"/>
                </a:gdLst>
                <a:ahLst/>
                <a:cxnLst>
                  <a:cxn ang="T3">
                    <a:pos x="T0" y="0"/>
                  </a:cxn>
                  <a:cxn ang="T4">
                    <a:pos x="T1" y="0"/>
                  </a:cxn>
                  <a:cxn ang="T5">
                    <a:pos x="T2" y="0"/>
                  </a:cxn>
                </a:cxnLst>
                <a:rect l="0" t="0" r="r" b="b"/>
                <a:pathLst>
                  <a:path w="4">
                    <a:moveTo>
                      <a:pt x="4" y="0"/>
                    </a:moveTo>
                    <a:lnTo>
                      <a:pt x="0" y="0"/>
                    </a:lnTo>
                    <a:lnTo>
                      <a:pt x="4"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86" name="Rectangle 3399"/>
              <p:cNvSpPr>
                <a:spLocks noChangeArrowheads="1"/>
              </p:cNvSpPr>
              <p:nvPr/>
            </p:nvSpPr>
            <p:spPr bwMode="auto">
              <a:xfrm>
                <a:off x="5181600" y="4713288"/>
                <a:ext cx="4763" cy="4762"/>
              </a:xfrm>
              <a:prstGeom prst="rect">
                <a:avLst/>
              </a:prstGeom>
              <a:noFill/>
              <a:ln w="635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87" name="Freeform 3400"/>
              <p:cNvSpPr>
                <a:spLocks/>
              </p:cNvSpPr>
              <p:nvPr/>
            </p:nvSpPr>
            <p:spPr bwMode="auto">
              <a:xfrm>
                <a:off x="5175250" y="4670425"/>
                <a:ext cx="6350" cy="6350"/>
              </a:xfrm>
              <a:custGeom>
                <a:avLst/>
                <a:gdLst>
                  <a:gd name="T0" fmla="*/ 0 w 4"/>
                  <a:gd name="T1" fmla="*/ 6350 h 4"/>
                  <a:gd name="T2" fmla="*/ 0 w 4"/>
                  <a:gd name="T3" fmla="*/ 0 h 4"/>
                  <a:gd name="T4" fmla="*/ 6350 w 4"/>
                  <a:gd name="T5" fmla="*/ 0 h 4"/>
                  <a:gd name="T6" fmla="*/ 0 w 4"/>
                  <a:gd name="T7" fmla="*/ 6350 h 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 h="4">
                    <a:moveTo>
                      <a:pt x="0" y="4"/>
                    </a:moveTo>
                    <a:lnTo>
                      <a:pt x="0" y="0"/>
                    </a:lnTo>
                    <a:lnTo>
                      <a:pt x="4" y="0"/>
                    </a:lnTo>
                    <a:lnTo>
                      <a:pt x="0"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88" name="Freeform 3401"/>
              <p:cNvSpPr>
                <a:spLocks/>
              </p:cNvSpPr>
              <p:nvPr/>
            </p:nvSpPr>
            <p:spPr bwMode="auto">
              <a:xfrm>
                <a:off x="5168900" y="4694238"/>
                <a:ext cx="6350" cy="0"/>
              </a:xfrm>
              <a:custGeom>
                <a:avLst/>
                <a:gdLst>
                  <a:gd name="T0" fmla="*/ 0 w 4"/>
                  <a:gd name="T1" fmla="*/ 6350 w 4"/>
                  <a:gd name="T2" fmla="*/ 0 w 4"/>
                  <a:gd name="T3" fmla="*/ 0 60000 65536"/>
                  <a:gd name="T4" fmla="*/ 0 60000 65536"/>
                  <a:gd name="T5" fmla="*/ 0 60000 65536"/>
                </a:gdLst>
                <a:ahLst/>
                <a:cxnLst>
                  <a:cxn ang="T3">
                    <a:pos x="T0" y="0"/>
                  </a:cxn>
                  <a:cxn ang="T4">
                    <a:pos x="T1" y="0"/>
                  </a:cxn>
                  <a:cxn ang="T5">
                    <a:pos x="T2" y="0"/>
                  </a:cxn>
                </a:cxnLst>
                <a:rect l="0" t="0" r="r" b="b"/>
                <a:pathLst>
                  <a:path w="4">
                    <a:moveTo>
                      <a:pt x="0" y="0"/>
                    </a:moveTo>
                    <a:lnTo>
                      <a:pt x="4" y="0"/>
                    </a:lnTo>
                    <a:lnTo>
                      <a:pt x="0"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89" name="Freeform 3403"/>
              <p:cNvSpPr>
                <a:spLocks/>
              </p:cNvSpPr>
              <p:nvPr/>
            </p:nvSpPr>
            <p:spPr bwMode="auto">
              <a:xfrm>
                <a:off x="5175250" y="4551363"/>
                <a:ext cx="6350" cy="6350"/>
              </a:xfrm>
              <a:custGeom>
                <a:avLst/>
                <a:gdLst>
                  <a:gd name="T0" fmla="*/ 0 w 4"/>
                  <a:gd name="T1" fmla="*/ 6350 h 4"/>
                  <a:gd name="T2" fmla="*/ 0 w 4"/>
                  <a:gd name="T3" fmla="*/ 0 h 4"/>
                  <a:gd name="T4" fmla="*/ 6350 w 4"/>
                  <a:gd name="T5" fmla="*/ 6350 h 4"/>
                  <a:gd name="T6" fmla="*/ 0 w 4"/>
                  <a:gd name="T7" fmla="*/ 6350 h 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 h="4">
                    <a:moveTo>
                      <a:pt x="0" y="4"/>
                    </a:moveTo>
                    <a:lnTo>
                      <a:pt x="0" y="0"/>
                    </a:lnTo>
                    <a:lnTo>
                      <a:pt x="4" y="4"/>
                    </a:lnTo>
                    <a:lnTo>
                      <a:pt x="0"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90" name="Rectangle 3404"/>
              <p:cNvSpPr>
                <a:spLocks noChangeArrowheads="1"/>
              </p:cNvSpPr>
              <p:nvPr/>
            </p:nvSpPr>
            <p:spPr bwMode="auto">
              <a:xfrm>
                <a:off x="5181600" y="4575175"/>
                <a:ext cx="4763" cy="6350"/>
              </a:xfrm>
              <a:prstGeom prst="rect">
                <a:avLst/>
              </a:prstGeom>
              <a:noFill/>
              <a:ln w="635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91" name="Rectangle 3405"/>
              <p:cNvSpPr>
                <a:spLocks noChangeArrowheads="1"/>
              </p:cNvSpPr>
              <p:nvPr/>
            </p:nvSpPr>
            <p:spPr bwMode="auto">
              <a:xfrm>
                <a:off x="5157788" y="4724400"/>
                <a:ext cx="4762" cy="6350"/>
              </a:xfrm>
              <a:prstGeom prst="rect">
                <a:avLst/>
              </a:prstGeom>
              <a:noFill/>
              <a:ln w="635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92" name="Freeform 3406"/>
              <p:cNvSpPr>
                <a:spLocks/>
              </p:cNvSpPr>
              <p:nvPr/>
            </p:nvSpPr>
            <p:spPr bwMode="auto">
              <a:xfrm>
                <a:off x="5181600" y="4545013"/>
                <a:ext cx="4763" cy="0"/>
              </a:xfrm>
              <a:custGeom>
                <a:avLst/>
                <a:gdLst>
                  <a:gd name="T0" fmla="*/ 4763 w 3"/>
                  <a:gd name="T1" fmla="*/ 0 w 3"/>
                  <a:gd name="T2" fmla="*/ 4763 w 3"/>
                  <a:gd name="T3" fmla="*/ 0 60000 65536"/>
                  <a:gd name="T4" fmla="*/ 0 60000 65536"/>
                  <a:gd name="T5" fmla="*/ 0 60000 65536"/>
                </a:gdLst>
                <a:ahLst/>
                <a:cxnLst>
                  <a:cxn ang="T3">
                    <a:pos x="T0" y="0"/>
                  </a:cxn>
                  <a:cxn ang="T4">
                    <a:pos x="T1" y="0"/>
                  </a:cxn>
                  <a:cxn ang="T5">
                    <a:pos x="T2" y="0"/>
                  </a:cxn>
                </a:cxnLst>
                <a:rect l="0" t="0" r="r" b="b"/>
                <a:pathLst>
                  <a:path w="3">
                    <a:moveTo>
                      <a:pt x="3" y="0"/>
                    </a:moveTo>
                    <a:lnTo>
                      <a:pt x="0" y="0"/>
                    </a:lnTo>
                    <a:lnTo>
                      <a:pt x="3"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93" name="Freeform 3407"/>
              <p:cNvSpPr>
                <a:spLocks/>
              </p:cNvSpPr>
              <p:nvPr/>
            </p:nvSpPr>
            <p:spPr bwMode="auto">
              <a:xfrm>
                <a:off x="5181600" y="4713288"/>
                <a:ext cx="0" cy="4762"/>
              </a:xfrm>
              <a:custGeom>
                <a:avLst/>
                <a:gdLst>
                  <a:gd name="T0" fmla="*/ 4762 h 3"/>
                  <a:gd name="T1" fmla="*/ 0 h 3"/>
                  <a:gd name="T2" fmla="*/ 4762 h 3"/>
                  <a:gd name="T3" fmla="*/ 0 60000 65536"/>
                  <a:gd name="T4" fmla="*/ 0 60000 65536"/>
                  <a:gd name="T5" fmla="*/ 0 60000 65536"/>
                </a:gdLst>
                <a:ahLst/>
                <a:cxnLst>
                  <a:cxn ang="T3">
                    <a:pos x="0" y="T0"/>
                  </a:cxn>
                  <a:cxn ang="T4">
                    <a:pos x="0" y="T1"/>
                  </a:cxn>
                  <a:cxn ang="T5">
                    <a:pos x="0" y="T2"/>
                  </a:cxn>
                </a:cxnLst>
                <a:rect l="0" t="0" r="r" b="b"/>
                <a:pathLst>
                  <a:path h="3">
                    <a:moveTo>
                      <a:pt x="0" y="3"/>
                    </a:moveTo>
                    <a:lnTo>
                      <a:pt x="0" y="0"/>
                    </a:lnTo>
                    <a:lnTo>
                      <a:pt x="0" y="3"/>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94" name="Freeform 3408"/>
              <p:cNvSpPr>
                <a:spLocks/>
              </p:cNvSpPr>
              <p:nvPr/>
            </p:nvSpPr>
            <p:spPr bwMode="auto">
              <a:xfrm>
                <a:off x="5175250" y="4564063"/>
                <a:ext cx="6350" cy="4762"/>
              </a:xfrm>
              <a:custGeom>
                <a:avLst/>
                <a:gdLst>
                  <a:gd name="T0" fmla="*/ 0 w 4"/>
                  <a:gd name="T1" fmla="*/ 4762 h 3"/>
                  <a:gd name="T2" fmla="*/ 0 w 4"/>
                  <a:gd name="T3" fmla="*/ 0 h 3"/>
                  <a:gd name="T4" fmla="*/ 0 w 4"/>
                  <a:gd name="T5" fmla="*/ 4762 h 3"/>
                  <a:gd name="T6" fmla="*/ 6350 w 4"/>
                  <a:gd name="T7" fmla="*/ 4762 h 3"/>
                  <a:gd name="T8" fmla="*/ 0 w 4"/>
                  <a:gd name="T9" fmla="*/ 4762 h 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 h="3">
                    <a:moveTo>
                      <a:pt x="0" y="3"/>
                    </a:moveTo>
                    <a:lnTo>
                      <a:pt x="0" y="0"/>
                    </a:lnTo>
                    <a:lnTo>
                      <a:pt x="0" y="3"/>
                    </a:lnTo>
                    <a:lnTo>
                      <a:pt x="4" y="3"/>
                    </a:lnTo>
                    <a:lnTo>
                      <a:pt x="0" y="3"/>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95" name="Freeform 3409"/>
              <p:cNvSpPr>
                <a:spLocks/>
              </p:cNvSpPr>
              <p:nvPr/>
            </p:nvSpPr>
            <p:spPr bwMode="auto">
              <a:xfrm>
                <a:off x="5162550" y="4521200"/>
                <a:ext cx="6350" cy="6350"/>
              </a:xfrm>
              <a:custGeom>
                <a:avLst/>
                <a:gdLst>
                  <a:gd name="T0" fmla="*/ 6350 w 4"/>
                  <a:gd name="T1" fmla="*/ 6350 h 4"/>
                  <a:gd name="T2" fmla="*/ 0 w 4"/>
                  <a:gd name="T3" fmla="*/ 0 h 4"/>
                  <a:gd name="T4" fmla="*/ 6350 w 4"/>
                  <a:gd name="T5" fmla="*/ 0 h 4"/>
                  <a:gd name="T6" fmla="*/ 6350 w 4"/>
                  <a:gd name="T7" fmla="*/ 6350 h 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 h="4">
                    <a:moveTo>
                      <a:pt x="4" y="4"/>
                    </a:moveTo>
                    <a:lnTo>
                      <a:pt x="0" y="0"/>
                    </a:lnTo>
                    <a:lnTo>
                      <a:pt x="4" y="0"/>
                    </a:lnTo>
                    <a:lnTo>
                      <a:pt x="4"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96" name="Freeform 3410"/>
              <p:cNvSpPr>
                <a:spLocks/>
              </p:cNvSpPr>
              <p:nvPr/>
            </p:nvSpPr>
            <p:spPr bwMode="auto">
              <a:xfrm>
                <a:off x="5205413" y="4527550"/>
                <a:ext cx="0" cy="6350"/>
              </a:xfrm>
              <a:custGeom>
                <a:avLst/>
                <a:gdLst>
                  <a:gd name="T0" fmla="*/ 6350 h 4"/>
                  <a:gd name="T1" fmla="*/ 0 h 4"/>
                  <a:gd name="T2" fmla="*/ 6350 h 4"/>
                  <a:gd name="T3" fmla="*/ 0 60000 65536"/>
                  <a:gd name="T4" fmla="*/ 0 60000 65536"/>
                  <a:gd name="T5" fmla="*/ 0 60000 65536"/>
                </a:gdLst>
                <a:ahLst/>
                <a:cxnLst>
                  <a:cxn ang="T3">
                    <a:pos x="0" y="T0"/>
                  </a:cxn>
                  <a:cxn ang="T4">
                    <a:pos x="0" y="T1"/>
                  </a:cxn>
                  <a:cxn ang="T5">
                    <a:pos x="0" y="T2"/>
                  </a:cxn>
                </a:cxnLst>
                <a:rect l="0" t="0" r="r" b="b"/>
                <a:pathLst>
                  <a:path h="4">
                    <a:moveTo>
                      <a:pt x="0" y="4"/>
                    </a:moveTo>
                    <a:lnTo>
                      <a:pt x="0" y="0"/>
                    </a:lnTo>
                    <a:lnTo>
                      <a:pt x="0"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97" name="Freeform 3411"/>
              <p:cNvSpPr>
                <a:spLocks/>
              </p:cNvSpPr>
              <p:nvPr/>
            </p:nvSpPr>
            <p:spPr bwMode="auto">
              <a:xfrm>
                <a:off x="5181600" y="4540250"/>
                <a:ext cx="4763" cy="0"/>
              </a:xfrm>
              <a:custGeom>
                <a:avLst/>
                <a:gdLst>
                  <a:gd name="T0" fmla="*/ 4763 w 3"/>
                  <a:gd name="T1" fmla="*/ 0 w 3"/>
                  <a:gd name="T2" fmla="*/ 4763 w 3"/>
                  <a:gd name="T3" fmla="*/ 0 60000 65536"/>
                  <a:gd name="T4" fmla="*/ 0 60000 65536"/>
                  <a:gd name="T5" fmla="*/ 0 60000 65536"/>
                </a:gdLst>
                <a:ahLst/>
                <a:cxnLst>
                  <a:cxn ang="T3">
                    <a:pos x="T0" y="0"/>
                  </a:cxn>
                  <a:cxn ang="T4">
                    <a:pos x="T1" y="0"/>
                  </a:cxn>
                  <a:cxn ang="T5">
                    <a:pos x="T2" y="0"/>
                  </a:cxn>
                </a:cxnLst>
                <a:rect l="0" t="0" r="r" b="b"/>
                <a:pathLst>
                  <a:path w="3">
                    <a:moveTo>
                      <a:pt x="3" y="0"/>
                    </a:moveTo>
                    <a:lnTo>
                      <a:pt x="0" y="0"/>
                    </a:lnTo>
                    <a:lnTo>
                      <a:pt x="3"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98" name="Freeform 3412"/>
              <p:cNvSpPr>
                <a:spLocks/>
              </p:cNvSpPr>
              <p:nvPr/>
            </p:nvSpPr>
            <p:spPr bwMode="auto">
              <a:xfrm>
                <a:off x="5157788" y="4700588"/>
                <a:ext cx="4762" cy="6350"/>
              </a:xfrm>
              <a:custGeom>
                <a:avLst/>
                <a:gdLst>
                  <a:gd name="T0" fmla="*/ 4762 w 3"/>
                  <a:gd name="T1" fmla="*/ 6350 h 4"/>
                  <a:gd name="T2" fmla="*/ 0 w 3"/>
                  <a:gd name="T3" fmla="*/ 0 h 4"/>
                  <a:gd name="T4" fmla="*/ 4762 w 3"/>
                  <a:gd name="T5" fmla="*/ 0 h 4"/>
                  <a:gd name="T6" fmla="*/ 4762 w 3"/>
                  <a:gd name="T7" fmla="*/ 6350 h 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 h="4">
                    <a:moveTo>
                      <a:pt x="3" y="4"/>
                    </a:moveTo>
                    <a:lnTo>
                      <a:pt x="0" y="0"/>
                    </a:lnTo>
                    <a:lnTo>
                      <a:pt x="3" y="0"/>
                    </a:lnTo>
                    <a:lnTo>
                      <a:pt x="3"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99" name="Freeform 3413"/>
              <p:cNvSpPr>
                <a:spLocks/>
              </p:cNvSpPr>
              <p:nvPr/>
            </p:nvSpPr>
            <p:spPr bwMode="auto">
              <a:xfrm>
                <a:off x="5168900" y="4730750"/>
                <a:ext cx="6350" cy="6350"/>
              </a:xfrm>
              <a:custGeom>
                <a:avLst/>
                <a:gdLst>
                  <a:gd name="T0" fmla="*/ 0 w 4"/>
                  <a:gd name="T1" fmla="*/ 6350 h 4"/>
                  <a:gd name="T2" fmla="*/ 6350 w 4"/>
                  <a:gd name="T3" fmla="*/ 0 h 4"/>
                  <a:gd name="T4" fmla="*/ 6350 w 4"/>
                  <a:gd name="T5" fmla="*/ 6350 h 4"/>
                  <a:gd name="T6" fmla="*/ 0 w 4"/>
                  <a:gd name="T7" fmla="*/ 6350 h 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 h="4">
                    <a:moveTo>
                      <a:pt x="0" y="4"/>
                    </a:moveTo>
                    <a:lnTo>
                      <a:pt x="4" y="0"/>
                    </a:lnTo>
                    <a:lnTo>
                      <a:pt x="4" y="4"/>
                    </a:lnTo>
                    <a:lnTo>
                      <a:pt x="0"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00" name="Rectangle 3414"/>
              <p:cNvSpPr>
                <a:spLocks noChangeArrowheads="1"/>
              </p:cNvSpPr>
              <p:nvPr/>
            </p:nvSpPr>
            <p:spPr bwMode="auto">
              <a:xfrm>
                <a:off x="5192713" y="4491038"/>
                <a:ext cx="6350" cy="6350"/>
              </a:xfrm>
              <a:prstGeom prst="rect">
                <a:avLst/>
              </a:prstGeom>
              <a:noFill/>
              <a:ln w="635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01" name="Freeform 3415"/>
              <p:cNvSpPr>
                <a:spLocks/>
              </p:cNvSpPr>
              <p:nvPr/>
            </p:nvSpPr>
            <p:spPr bwMode="auto">
              <a:xfrm>
                <a:off x="5264150" y="4802188"/>
                <a:ext cx="12700" cy="6350"/>
              </a:xfrm>
              <a:custGeom>
                <a:avLst/>
                <a:gdLst>
                  <a:gd name="T0" fmla="*/ 6350 w 8"/>
                  <a:gd name="T1" fmla="*/ 6350 h 4"/>
                  <a:gd name="T2" fmla="*/ 0 w 8"/>
                  <a:gd name="T3" fmla="*/ 0 h 4"/>
                  <a:gd name="T4" fmla="*/ 6350 w 8"/>
                  <a:gd name="T5" fmla="*/ 0 h 4"/>
                  <a:gd name="T6" fmla="*/ 12700 w 8"/>
                  <a:gd name="T7" fmla="*/ 0 h 4"/>
                  <a:gd name="T8" fmla="*/ 12700 w 8"/>
                  <a:gd name="T9" fmla="*/ 6350 h 4"/>
                  <a:gd name="T10" fmla="*/ 6350 w 8"/>
                  <a:gd name="T11" fmla="*/ 6350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8" h="4">
                    <a:moveTo>
                      <a:pt x="4" y="4"/>
                    </a:moveTo>
                    <a:lnTo>
                      <a:pt x="0" y="0"/>
                    </a:lnTo>
                    <a:lnTo>
                      <a:pt x="4" y="0"/>
                    </a:lnTo>
                    <a:lnTo>
                      <a:pt x="8" y="0"/>
                    </a:lnTo>
                    <a:lnTo>
                      <a:pt x="8" y="4"/>
                    </a:lnTo>
                    <a:lnTo>
                      <a:pt x="4"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02" name="Freeform 3416"/>
              <p:cNvSpPr>
                <a:spLocks/>
              </p:cNvSpPr>
              <p:nvPr/>
            </p:nvSpPr>
            <p:spPr bwMode="auto">
              <a:xfrm>
                <a:off x="5192713" y="4533900"/>
                <a:ext cx="0" cy="6350"/>
              </a:xfrm>
              <a:custGeom>
                <a:avLst/>
                <a:gdLst>
                  <a:gd name="T0" fmla="*/ 6350 h 4"/>
                  <a:gd name="T1" fmla="*/ 0 h 4"/>
                  <a:gd name="T2" fmla="*/ 6350 h 4"/>
                  <a:gd name="T3" fmla="*/ 0 60000 65536"/>
                  <a:gd name="T4" fmla="*/ 0 60000 65536"/>
                  <a:gd name="T5" fmla="*/ 0 60000 65536"/>
                </a:gdLst>
                <a:ahLst/>
                <a:cxnLst>
                  <a:cxn ang="T3">
                    <a:pos x="0" y="T0"/>
                  </a:cxn>
                  <a:cxn ang="T4">
                    <a:pos x="0" y="T1"/>
                  </a:cxn>
                  <a:cxn ang="T5">
                    <a:pos x="0" y="T2"/>
                  </a:cxn>
                </a:cxnLst>
                <a:rect l="0" t="0" r="r" b="b"/>
                <a:pathLst>
                  <a:path h="4">
                    <a:moveTo>
                      <a:pt x="0" y="4"/>
                    </a:moveTo>
                    <a:lnTo>
                      <a:pt x="0" y="0"/>
                    </a:lnTo>
                    <a:lnTo>
                      <a:pt x="0"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03" name="Freeform 3417"/>
              <p:cNvSpPr>
                <a:spLocks/>
              </p:cNvSpPr>
              <p:nvPr/>
            </p:nvSpPr>
            <p:spPr bwMode="auto">
              <a:xfrm>
                <a:off x="5372100" y="4813300"/>
                <a:ext cx="6350" cy="0"/>
              </a:xfrm>
              <a:custGeom>
                <a:avLst/>
                <a:gdLst>
                  <a:gd name="T0" fmla="*/ 0 w 4"/>
                  <a:gd name="T1" fmla="*/ 6350 w 4"/>
                  <a:gd name="T2" fmla="*/ 0 w 4"/>
                  <a:gd name="T3" fmla="*/ 0 60000 65536"/>
                  <a:gd name="T4" fmla="*/ 0 60000 65536"/>
                  <a:gd name="T5" fmla="*/ 0 60000 65536"/>
                </a:gdLst>
                <a:ahLst/>
                <a:cxnLst>
                  <a:cxn ang="T3">
                    <a:pos x="T0" y="0"/>
                  </a:cxn>
                  <a:cxn ang="T4">
                    <a:pos x="T1" y="0"/>
                  </a:cxn>
                  <a:cxn ang="T5">
                    <a:pos x="T2" y="0"/>
                  </a:cxn>
                </a:cxnLst>
                <a:rect l="0" t="0" r="r" b="b"/>
                <a:pathLst>
                  <a:path w="4">
                    <a:moveTo>
                      <a:pt x="0" y="0"/>
                    </a:moveTo>
                    <a:lnTo>
                      <a:pt x="4" y="0"/>
                    </a:lnTo>
                    <a:lnTo>
                      <a:pt x="0"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04" name="Freeform 3418"/>
              <p:cNvSpPr>
                <a:spLocks/>
              </p:cNvSpPr>
              <p:nvPr/>
            </p:nvSpPr>
            <p:spPr bwMode="auto">
              <a:xfrm>
                <a:off x="5222875" y="4789488"/>
                <a:ext cx="6350" cy="6350"/>
              </a:xfrm>
              <a:custGeom>
                <a:avLst/>
                <a:gdLst>
                  <a:gd name="T0" fmla="*/ 0 w 4"/>
                  <a:gd name="T1" fmla="*/ 6350 h 4"/>
                  <a:gd name="T2" fmla="*/ 0 w 4"/>
                  <a:gd name="T3" fmla="*/ 0 h 4"/>
                  <a:gd name="T4" fmla="*/ 6350 w 4"/>
                  <a:gd name="T5" fmla="*/ 0 h 4"/>
                  <a:gd name="T6" fmla="*/ 0 w 4"/>
                  <a:gd name="T7" fmla="*/ 6350 h 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 h="4">
                    <a:moveTo>
                      <a:pt x="0" y="4"/>
                    </a:moveTo>
                    <a:lnTo>
                      <a:pt x="0" y="0"/>
                    </a:lnTo>
                    <a:lnTo>
                      <a:pt x="4" y="0"/>
                    </a:lnTo>
                    <a:lnTo>
                      <a:pt x="0"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05" name="Freeform 3419"/>
              <p:cNvSpPr>
                <a:spLocks/>
              </p:cNvSpPr>
              <p:nvPr/>
            </p:nvSpPr>
            <p:spPr bwMode="auto">
              <a:xfrm>
                <a:off x="5175250" y="4564063"/>
                <a:ext cx="6350" cy="0"/>
              </a:xfrm>
              <a:custGeom>
                <a:avLst/>
                <a:gdLst>
                  <a:gd name="T0" fmla="*/ 6350 w 4"/>
                  <a:gd name="T1" fmla="*/ 0 w 4"/>
                  <a:gd name="T2" fmla="*/ 6350 w 4"/>
                  <a:gd name="T3" fmla="*/ 0 60000 65536"/>
                  <a:gd name="T4" fmla="*/ 0 60000 65536"/>
                  <a:gd name="T5" fmla="*/ 0 60000 65536"/>
                </a:gdLst>
                <a:ahLst/>
                <a:cxnLst>
                  <a:cxn ang="T3">
                    <a:pos x="T0" y="0"/>
                  </a:cxn>
                  <a:cxn ang="T4">
                    <a:pos x="T1" y="0"/>
                  </a:cxn>
                  <a:cxn ang="T5">
                    <a:pos x="T2" y="0"/>
                  </a:cxn>
                </a:cxnLst>
                <a:rect l="0" t="0" r="r" b="b"/>
                <a:pathLst>
                  <a:path w="4">
                    <a:moveTo>
                      <a:pt x="4" y="0"/>
                    </a:moveTo>
                    <a:lnTo>
                      <a:pt x="0" y="0"/>
                    </a:lnTo>
                    <a:lnTo>
                      <a:pt x="4"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06" name="Freeform 3420"/>
              <p:cNvSpPr>
                <a:spLocks/>
              </p:cNvSpPr>
              <p:nvPr/>
            </p:nvSpPr>
            <p:spPr bwMode="auto">
              <a:xfrm>
                <a:off x="5175250" y="4640263"/>
                <a:ext cx="6350" cy="6350"/>
              </a:xfrm>
              <a:custGeom>
                <a:avLst/>
                <a:gdLst>
                  <a:gd name="T0" fmla="*/ 0 w 4"/>
                  <a:gd name="T1" fmla="*/ 6350 h 4"/>
                  <a:gd name="T2" fmla="*/ 0 w 4"/>
                  <a:gd name="T3" fmla="*/ 0 h 4"/>
                  <a:gd name="T4" fmla="*/ 0 w 4"/>
                  <a:gd name="T5" fmla="*/ 6350 h 4"/>
                  <a:gd name="T6" fmla="*/ 6350 w 4"/>
                  <a:gd name="T7" fmla="*/ 6350 h 4"/>
                  <a:gd name="T8" fmla="*/ 0 w 4"/>
                  <a:gd name="T9" fmla="*/ 6350 h 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 h="4">
                    <a:moveTo>
                      <a:pt x="0" y="4"/>
                    </a:moveTo>
                    <a:lnTo>
                      <a:pt x="0" y="0"/>
                    </a:lnTo>
                    <a:lnTo>
                      <a:pt x="0" y="4"/>
                    </a:lnTo>
                    <a:lnTo>
                      <a:pt x="4" y="4"/>
                    </a:lnTo>
                    <a:lnTo>
                      <a:pt x="0"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07" name="Freeform 3421"/>
              <p:cNvSpPr>
                <a:spLocks/>
              </p:cNvSpPr>
              <p:nvPr/>
            </p:nvSpPr>
            <p:spPr bwMode="auto">
              <a:xfrm>
                <a:off x="5186363" y="4772025"/>
                <a:ext cx="6350" cy="0"/>
              </a:xfrm>
              <a:custGeom>
                <a:avLst/>
                <a:gdLst>
                  <a:gd name="T0" fmla="*/ 6350 w 4"/>
                  <a:gd name="T1" fmla="*/ 0 w 4"/>
                  <a:gd name="T2" fmla="*/ 6350 w 4"/>
                  <a:gd name="T3" fmla="*/ 0 60000 65536"/>
                  <a:gd name="T4" fmla="*/ 0 60000 65536"/>
                  <a:gd name="T5" fmla="*/ 0 60000 65536"/>
                </a:gdLst>
                <a:ahLst/>
                <a:cxnLst>
                  <a:cxn ang="T3">
                    <a:pos x="T0" y="0"/>
                  </a:cxn>
                  <a:cxn ang="T4">
                    <a:pos x="T1" y="0"/>
                  </a:cxn>
                  <a:cxn ang="T5">
                    <a:pos x="T2" y="0"/>
                  </a:cxn>
                </a:cxnLst>
                <a:rect l="0" t="0" r="r" b="b"/>
                <a:pathLst>
                  <a:path w="4">
                    <a:moveTo>
                      <a:pt x="4" y="0"/>
                    </a:moveTo>
                    <a:lnTo>
                      <a:pt x="0" y="0"/>
                    </a:lnTo>
                    <a:lnTo>
                      <a:pt x="4"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08" name="Freeform 3422"/>
              <p:cNvSpPr>
                <a:spLocks/>
              </p:cNvSpPr>
              <p:nvPr/>
            </p:nvSpPr>
            <p:spPr bwMode="auto">
              <a:xfrm>
                <a:off x="5192713" y="4754563"/>
                <a:ext cx="6350" cy="0"/>
              </a:xfrm>
              <a:custGeom>
                <a:avLst/>
                <a:gdLst>
                  <a:gd name="T0" fmla="*/ 6350 w 4"/>
                  <a:gd name="T1" fmla="*/ 0 w 4"/>
                  <a:gd name="T2" fmla="*/ 6350 w 4"/>
                  <a:gd name="T3" fmla="*/ 0 60000 65536"/>
                  <a:gd name="T4" fmla="*/ 0 60000 65536"/>
                  <a:gd name="T5" fmla="*/ 0 60000 65536"/>
                </a:gdLst>
                <a:ahLst/>
                <a:cxnLst>
                  <a:cxn ang="T3">
                    <a:pos x="T0" y="0"/>
                  </a:cxn>
                  <a:cxn ang="T4">
                    <a:pos x="T1" y="0"/>
                  </a:cxn>
                  <a:cxn ang="T5">
                    <a:pos x="T2" y="0"/>
                  </a:cxn>
                </a:cxnLst>
                <a:rect l="0" t="0" r="r" b="b"/>
                <a:pathLst>
                  <a:path w="4">
                    <a:moveTo>
                      <a:pt x="4" y="0"/>
                    </a:moveTo>
                    <a:lnTo>
                      <a:pt x="0" y="0"/>
                    </a:lnTo>
                    <a:lnTo>
                      <a:pt x="4"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09" name="Rectangle 3423"/>
              <p:cNvSpPr>
                <a:spLocks noChangeArrowheads="1"/>
              </p:cNvSpPr>
              <p:nvPr/>
            </p:nvSpPr>
            <p:spPr bwMode="auto">
              <a:xfrm>
                <a:off x="5186363" y="4724400"/>
                <a:ext cx="6350" cy="6350"/>
              </a:xfrm>
              <a:prstGeom prst="rect">
                <a:avLst/>
              </a:prstGeom>
              <a:noFill/>
              <a:ln w="635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10" name="Freeform 3424"/>
              <p:cNvSpPr>
                <a:spLocks/>
              </p:cNvSpPr>
              <p:nvPr/>
            </p:nvSpPr>
            <p:spPr bwMode="auto">
              <a:xfrm>
                <a:off x="5168900" y="4551363"/>
                <a:ext cx="6350" cy="0"/>
              </a:xfrm>
              <a:custGeom>
                <a:avLst/>
                <a:gdLst>
                  <a:gd name="T0" fmla="*/ 6350 w 4"/>
                  <a:gd name="T1" fmla="*/ 0 w 4"/>
                  <a:gd name="T2" fmla="*/ 6350 w 4"/>
                  <a:gd name="T3" fmla="*/ 0 60000 65536"/>
                  <a:gd name="T4" fmla="*/ 0 60000 65536"/>
                  <a:gd name="T5" fmla="*/ 0 60000 65536"/>
                </a:gdLst>
                <a:ahLst/>
                <a:cxnLst>
                  <a:cxn ang="T3">
                    <a:pos x="T0" y="0"/>
                  </a:cxn>
                  <a:cxn ang="T4">
                    <a:pos x="T1" y="0"/>
                  </a:cxn>
                  <a:cxn ang="T5">
                    <a:pos x="T2" y="0"/>
                  </a:cxn>
                </a:cxnLst>
                <a:rect l="0" t="0" r="r" b="b"/>
                <a:pathLst>
                  <a:path w="4">
                    <a:moveTo>
                      <a:pt x="4" y="0"/>
                    </a:moveTo>
                    <a:lnTo>
                      <a:pt x="0" y="0"/>
                    </a:lnTo>
                    <a:lnTo>
                      <a:pt x="4"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11" name="Freeform 3425"/>
              <p:cNvSpPr>
                <a:spLocks/>
              </p:cNvSpPr>
              <p:nvPr/>
            </p:nvSpPr>
            <p:spPr bwMode="auto">
              <a:xfrm>
                <a:off x="5175250" y="4611688"/>
                <a:ext cx="6350" cy="0"/>
              </a:xfrm>
              <a:custGeom>
                <a:avLst/>
                <a:gdLst>
                  <a:gd name="T0" fmla="*/ 0 w 4"/>
                  <a:gd name="T1" fmla="*/ 6350 w 4"/>
                  <a:gd name="T2" fmla="*/ 0 w 4"/>
                  <a:gd name="T3" fmla="*/ 0 60000 65536"/>
                  <a:gd name="T4" fmla="*/ 0 60000 65536"/>
                  <a:gd name="T5" fmla="*/ 0 60000 65536"/>
                </a:gdLst>
                <a:ahLst/>
                <a:cxnLst>
                  <a:cxn ang="T3">
                    <a:pos x="T0" y="0"/>
                  </a:cxn>
                  <a:cxn ang="T4">
                    <a:pos x="T1" y="0"/>
                  </a:cxn>
                  <a:cxn ang="T5">
                    <a:pos x="T2" y="0"/>
                  </a:cxn>
                </a:cxnLst>
                <a:rect l="0" t="0" r="r" b="b"/>
                <a:pathLst>
                  <a:path w="4">
                    <a:moveTo>
                      <a:pt x="0" y="0"/>
                    </a:moveTo>
                    <a:lnTo>
                      <a:pt x="4" y="0"/>
                    </a:lnTo>
                    <a:lnTo>
                      <a:pt x="0"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12" name="Rectangle 3426"/>
              <p:cNvSpPr>
                <a:spLocks noChangeArrowheads="1"/>
              </p:cNvSpPr>
              <p:nvPr/>
            </p:nvSpPr>
            <p:spPr bwMode="auto">
              <a:xfrm>
                <a:off x="5162550" y="4737100"/>
                <a:ext cx="6350" cy="4763"/>
              </a:xfrm>
              <a:prstGeom prst="rect">
                <a:avLst/>
              </a:prstGeom>
              <a:noFill/>
              <a:ln w="635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13" name="Freeform 3427"/>
              <p:cNvSpPr>
                <a:spLocks/>
              </p:cNvSpPr>
              <p:nvPr/>
            </p:nvSpPr>
            <p:spPr bwMode="auto">
              <a:xfrm>
                <a:off x="5157788" y="4551363"/>
                <a:ext cx="4762" cy="6350"/>
              </a:xfrm>
              <a:custGeom>
                <a:avLst/>
                <a:gdLst>
                  <a:gd name="T0" fmla="*/ 0 w 3"/>
                  <a:gd name="T1" fmla="*/ 6350 h 4"/>
                  <a:gd name="T2" fmla="*/ 0 w 3"/>
                  <a:gd name="T3" fmla="*/ 0 h 4"/>
                  <a:gd name="T4" fmla="*/ 4762 w 3"/>
                  <a:gd name="T5" fmla="*/ 6350 h 4"/>
                  <a:gd name="T6" fmla="*/ 0 w 3"/>
                  <a:gd name="T7" fmla="*/ 6350 h 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 h="4">
                    <a:moveTo>
                      <a:pt x="0" y="4"/>
                    </a:moveTo>
                    <a:lnTo>
                      <a:pt x="0" y="0"/>
                    </a:lnTo>
                    <a:lnTo>
                      <a:pt x="3" y="4"/>
                    </a:lnTo>
                    <a:lnTo>
                      <a:pt x="0"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14" name="Rectangle 3428"/>
              <p:cNvSpPr>
                <a:spLocks noChangeArrowheads="1"/>
              </p:cNvSpPr>
              <p:nvPr/>
            </p:nvSpPr>
            <p:spPr bwMode="auto">
              <a:xfrm>
                <a:off x="5341938" y="4826000"/>
                <a:ext cx="6350" cy="6350"/>
              </a:xfrm>
              <a:prstGeom prst="rect">
                <a:avLst/>
              </a:prstGeom>
              <a:noFill/>
              <a:ln w="635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15" name="Rectangle 3429"/>
              <p:cNvSpPr>
                <a:spLocks noChangeArrowheads="1"/>
              </p:cNvSpPr>
              <p:nvPr/>
            </p:nvSpPr>
            <p:spPr bwMode="auto">
              <a:xfrm>
                <a:off x="5181600" y="4540250"/>
                <a:ext cx="4763" cy="4763"/>
              </a:xfrm>
              <a:prstGeom prst="rect">
                <a:avLst/>
              </a:prstGeom>
              <a:noFill/>
              <a:ln w="635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16" name="Freeform 3430"/>
              <p:cNvSpPr>
                <a:spLocks/>
              </p:cNvSpPr>
              <p:nvPr/>
            </p:nvSpPr>
            <p:spPr bwMode="auto">
              <a:xfrm>
                <a:off x="5175250" y="4545013"/>
                <a:ext cx="6350" cy="0"/>
              </a:xfrm>
              <a:custGeom>
                <a:avLst/>
                <a:gdLst>
                  <a:gd name="T0" fmla="*/ 0 w 4"/>
                  <a:gd name="T1" fmla="*/ 6350 w 4"/>
                  <a:gd name="T2" fmla="*/ 0 w 4"/>
                  <a:gd name="T3" fmla="*/ 0 60000 65536"/>
                  <a:gd name="T4" fmla="*/ 0 60000 65536"/>
                  <a:gd name="T5" fmla="*/ 0 60000 65536"/>
                </a:gdLst>
                <a:ahLst/>
                <a:cxnLst>
                  <a:cxn ang="T3">
                    <a:pos x="T0" y="0"/>
                  </a:cxn>
                  <a:cxn ang="T4">
                    <a:pos x="T1" y="0"/>
                  </a:cxn>
                  <a:cxn ang="T5">
                    <a:pos x="T2" y="0"/>
                  </a:cxn>
                </a:cxnLst>
                <a:rect l="0" t="0" r="r" b="b"/>
                <a:pathLst>
                  <a:path w="4">
                    <a:moveTo>
                      <a:pt x="0" y="0"/>
                    </a:moveTo>
                    <a:lnTo>
                      <a:pt x="4" y="0"/>
                    </a:lnTo>
                    <a:lnTo>
                      <a:pt x="0"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17" name="Freeform 3431"/>
              <p:cNvSpPr>
                <a:spLocks/>
              </p:cNvSpPr>
              <p:nvPr/>
            </p:nvSpPr>
            <p:spPr bwMode="auto">
              <a:xfrm>
                <a:off x="5359400" y="4808538"/>
                <a:ext cx="6350" cy="4762"/>
              </a:xfrm>
              <a:custGeom>
                <a:avLst/>
                <a:gdLst>
                  <a:gd name="T0" fmla="*/ 6350 w 4"/>
                  <a:gd name="T1" fmla="*/ 4762 h 3"/>
                  <a:gd name="T2" fmla="*/ 6350 w 4"/>
                  <a:gd name="T3" fmla="*/ 0 h 3"/>
                  <a:gd name="T4" fmla="*/ 0 w 4"/>
                  <a:gd name="T5" fmla="*/ 0 h 3"/>
                  <a:gd name="T6" fmla="*/ 6350 w 4"/>
                  <a:gd name="T7" fmla="*/ 0 h 3"/>
                  <a:gd name="T8" fmla="*/ 6350 w 4"/>
                  <a:gd name="T9" fmla="*/ 4762 h 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 h="3">
                    <a:moveTo>
                      <a:pt x="4" y="3"/>
                    </a:moveTo>
                    <a:lnTo>
                      <a:pt x="4" y="0"/>
                    </a:lnTo>
                    <a:lnTo>
                      <a:pt x="0" y="0"/>
                    </a:lnTo>
                    <a:lnTo>
                      <a:pt x="4" y="0"/>
                    </a:lnTo>
                    <a:lnTo>
                      <a:pt x="4" y="3"/>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18" name="Rectangle 3432"/>
              <p:cNvSpPr>
                <a:spLocks noChangeArrowheads="1"/>
              </p:cNvSpPr>
              <p:nvPr/>
            </p:nvSpPr>
            <p:spPr bwMode="auto">
              <a:xfrm>
                <a:off x="5186363" y="4713288"/>
                <a:ext cx="6350" cy="4762"/>
              </a:xfrm>
              <a:prstGeom prst="rect">
                <a:avLst/>
              </a:prstGeom>
              <a:noFill/>
              <a:ln w="635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19" name="Freeform 3433"/>
              <p:cNvSpPr>
                <a:spLocks/>
              </p:cNvSpPr>
              <p:nvPr/>
            </p:nvSpPr>
            <p:spPr bwMode="auto">
              <a:xfrm>
                <a:off x="5157788" y="4646613"/>
                <a:ext cx="4762" cy="6350"/>
              </a:xfrm>
              <a:custGeom>
                <a:avLst/>
                <a:gdLst>
                  <a:gd name="T0" fmla="*/ 4762 w 3"/>
                  <a:gd name="T1" fmla="*/ 6350 h 4"/>
                  <a:gd name="T2" fmla="*/ 0 w 3"/>
                  <a:gd name="T3" fmla="*/ 6350 h 4"/>
                  <a:gd name="T4" fmla="*/ 4762 w 3"/>
                  <a:gd name="T5" fmla="*/ 6350 h 4"/>
                  <a:gd name="T6" fmla="*/ 4762 w 3"/>
                  <a:gd name="T7" fmla="*/ 0 h 4"/>
                  <a:gd name="T8" fmla="*/ 4762 w 3"/>
                  <a:gd name="T9" fmla="*/ 6350 h 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 h="4">
                    <a:moveTo>
                      <a:pt x="3" y="4"/>
                    </a:moveTo>
                    <a:lnTo>
                      <a:pt x="0" y="4"/>
                    </a:lnTo>
                    <a:lnTo>
                      <a:pt x="3" y="4"/>
                    </a:lnTo>
                    <a:lnTo>
                      <a:pt x="3" y="0"/>
                    </a:lnTo>
                    <a:lnTo>
                      <a:pt x="3"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20" name="Rectangle 3434"/>
              <p:cNvSpPr>
                <a:spLocks noChangeArrowheads="1"/>
              </p:cNvSpPr>
              <p:nvPr/>
            </p:nvSpPr>
            <p:spPr bwMode="auto">
              <a:xfrm>
                <a:off x="5181600" y="4640263"/>
                <a:ext cx="4763" cy="6350"/>
              </a:xfrm>
              <a:prstGeom prst="rect">
                <a:avLst/>
              </a:prstGeom>
              <a:noFill/>
              <a:ln w="635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21" name="Freeform 3435"/>
              <p:cNvSpPr>
                <a:spLocks/>
              </p:cNvSpPr>
              <p:nvPr/>
            </p:nvSpPr>
            <p:spPr bwMode="auto">
              <a:xfrm>
                <a:off x="5192713" y="4551363"/>
                <a:ext cx="6350" cy="6350"/>
              </a:xfrm>
              <a:custGeom>
                <a:avLst/>
                <a:gdLst>
                  <a:gd name="T0" fmla="*/ 0 w 4"/>
                  <a:gd name="T1" fmla="*/ 6350 h 4"/>
                  <a:gd name="T2" fmla="*/ 0 w 4"/>
                  <a:gd name="T3" fmla="*/ 0 h 4"/>
                  <a:gd name="T4" fmla="*/ 6350 w 4"/>
                  <a:gd name="T5" fmla="*/ 0 h 4"/>
                  <a:gd name="T6" fmla="*/ 0 w 4"/>
                  <a:gd name="T7" fmla="*/ 0 h 4"/>
                  <a:gd name="T8" fmla="*/ 0 w 4"/>
                  <a:gd name="T9" fmla="*/ 6350 h 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 h="4">
                    <a:moveTo>
                      <a:pt x="0" y="4"/>
                    </a:moveTo>
                    <a:lnTo>
                      <a:pt x="0" y="0"/>
                    </a:lnTo>
                    <a:lnTo>
                      <a:pt x="4" y="0"/>
                    </a:lnTo>
                    <a:lnTo>
                      <a:pt x="0" y="0"/>
                    </a:lnTo>
                    <a:lnTo>
                      <a:pt x="0"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22" name="Freeform 3436"/>
              <p:cNvSpPr>
                <a:spLocks/>
              </p:cNvSpPr>
              <p:nvPr/>
            </p:nvSpPr>
            <p:spPr bwMode="auto">
              <a:xfrm>
                <a:off x="5186363" y="4533900"/>
                <a:ext cx="6350" cy="6350"/>
              </a:xfrm>
              <a:custGeom>
                <a:avLst/>
                <a:gdLst>
                  <a:gd name="T0" fmla="*/ 0 w 4"/>
                  <a:gd name="T1" fmla="*/ 6350 h 4"/>
                  <a:gd name="T2" fmla="*/ 0 w 4"/>
                  <a:gd name="T3" fmla="*/ 0 h 4"/>
                  <a:gd name="T4" fmla="*/ 0 w 4"/>
                  <a:gd name="T5" fmla="*/ 6350 h 4"/>
                  <a:gd name="T6" fmla="*/ 6350 w 4"/>
                  <a:gd name="T7" fmla="*/ 6350 h 4"/>
                  <a:gd name="T8" fmla="*/ 0 w 4"/>
                  <a:gd name="T9" fmla="*/ 6350 h 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 h="4">
                    <a:moveTo>
                      <a:pt x="0" y="4"/>
                    </a:moveTo>
                    <a:lnTo>
                      <a:pt x="0" y="0"/>
                    </a:lnTo>
                    <a:lnTo>
                      <a:pt x="0" y="4"/>
                    </a:lnTo>
                    <a:lnTo>
                      <a:pt x="4" y="4"/>
                    </a:lnTo>
                    <a:lnTo>
                      <a:pt x="0"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23" name="Freeform 3437"/>
              <p:cNvSpPr>
                <a:spLocks/>
              </p:cNvSpPr>
              <p:nvPr/>
            </p:nvSpPr>
            <p:spPr bwMode="auto">
              <a:xfrm>
                <a:off x="5162550" y="4737100"/>
                <a:ext cx="6350" cy="0"/>
              </a:xfrm>
              <a:custGeom>
                <a:avLst/>
                <a:gdLst>
                  <a:gd name="T0" fmla="*/ 6350 w 4"/>
                  <a:gd name="T1" fmla="*/ 0 w 4"/>
                  <a:gd name="T2" fmla="*/ 6350 w 4"/>
                  <a:gd name="T3" fmla="*/ 0 60000 65536"/>
                  <a:gd name="T4" fmla="*/ 0 60000 65536"/>
                  <a:gd name="T5" fmla="*/ 0 60000 65536"/>
                </a:gdLst>
                <a:ahLst/>
                <a:cxnLst>
                  <a:cxn ang="T3">
                    <a:pos x="T0" y="0"/>
                  </a:cxn>
                  <a:cxn ang="T4">
                    <a:pos x="T1" y="0"/>
                  </a:cxn>
                  <a:cxn ang="T5">
                    <a:pos x="T2" y="0"/>
                  </a:cxn>
                </a:cxnLst>
                <a:rect l="0" t="0" r="r" b="b"/>
                <a:pathLst>
                  <a:path w="4">
                    <a:moveTo>
                      <a:pt x="4" y="0"/>
                    </a:moveTo>
                    <a:lnTo>
                      <a:pt x="0" y="0"/>
                    </a:lnTo>
                    <a:lnTo>
                      <a:pt x="4"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24" name="Freeform 3438"/>
              <p:cNvSpPr>
                <a:spLocks/>
              </p:cNvSpPr>
              <p:nvPr/>
            </p:nvSpPr>
            <p:spPr bwMode="auto">
              <a:xfrm>
                <a:off x="5181600" y="4551363"/>
                <a:ext cx="4763" cy="6350"/>
              </a:xfrm>
              <a:custGeom>
                <a:avLst/>
                <a:gdLst>
                  <a:gd name="T0" fmla="*/ 4763 w 3"/>
                  <a:gd name="T1" fmla="*/ 6350 h 4"/>
                  <a:gd name="T2" fmla="*/ 0 w 3"/>
                  <a:gd name="T3" fmla="*/ 0 h 4"/>
                  <a:gd name="T4" fmla="*/ 4763 w 3"/>
                  <a:gd name="T5" fmla="*/ 0 h 4"/>
                  <a:gd name="T6" fmla="*/ 4763 w 3"/>
                  <a:gd name="T7" fmla="*/ 6350 h 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 h="4">
                    <a:moveTo>
                      <a:pt x="3" y="4"/>
                    </a:moveTo>
                    <a:lnTo>
                      <a:pt x="0" y="0"/>
                    </a:lnTo>
                    <a:lnTo>
                      <a:pt x="3" y="0"/>
                    </a:lnTo>
                    <a:lnTo>
                      <a:pt x="3"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25" name="Freeform 3439"/>
              <p:cNvSpPr>
                <a:spLocks/>
              </p:cNvSpPr>
              <p:nvPr/>
            </p:nvSpPr>
            <p:spPr bwMode="auto">
              <a:xfrm>
                <a:off x="5341938" y="4819650"/>
                <a:ext cx="6350" cy="6350"/>
              </a:xfrm>
              <a:custGeom>
                <a:avLst/>
                <a:gdLst>
                  <a:gd name="T0" fmla="*/ 0 w 4"/>
                  <a:gd name="T1" fmla="*/ 6350 h 4"/>
                  <a:gd name="T2" fmla="*/ 0 w 4"/>
                  <a:gd name="T3" fmla="*/ 0 h 4"/>
                  <a:gd name="T4" fmla="*/ 6350 w 4"/>
                  <a:gd name="T5" fmla="*/ 0 h 4"/>
                  <a:gd name="T6" fmla="*/ 0 w 4"/>
                  <a:gd name="T7" fmla="*/ 6350 h 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 h="4">
                    <a:moveTo>
                      <a:pt x="0" y="4"/>
                    </a:moveTo>
                    <a:lnTo>
                      <a:pt x="0" y="0"/>
                    </a:lnTo>
                    <a:lnTo>
                      <a:pt x="4" y="0"/>
                    </a:lnTo>
                    <a:lnTo>
                      <a:pt x="0"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26" name="Rectangle 3440"/>
              <p:cNvSpPr>
                <a:spLocks noChangeArrowheads="1"/>
              </p:cNvSpPr>
              <p:nvPr/>
            </p:nvSpPr>
            <p:spPr bwMode="auto">
              <a:xfrm>
                <a:off x="5157788" y="4622800"/>
                <a:ext cx="4762" cy="6350"/>
              </a:xfrm>
              <a:prstGeom prst="rect">
                <a:avLst/>
              </a:prstGeom>
              <a:noFill/>
              <a:ln w="635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27" name="Rectangle 3441"/>
              <p:cNvSpPr>
                <a:spLocks noChangeArrowheads="1"/>
              </p:cNvSpPr>
              <p:nvPr/>
            </p:nvSpPr>
            <p:spPr bwMode="auto">
              <a:xfrm>
                <a:off x="5162550" y="4545013"/>
                <a:ext cx="6350" cy="6350"/>
              </a:xfrm>
              <a:prstGeom prst="rect">
                <a:avLst/>
              </a:prstGeom>
              <a:noFill/>
              <a:ln w="635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28" name="Freeform 3442"/>
              <p:cNvSpPr>
                <a:spLocks/>
              </p:cNvSpPr>
              <p:nvPr/>
            </p:nvSpPr>
            <p:spPr bwMode="auto">
              <a:xfrm>
                <a:off x="5281613" y="4808538"/>
                <a:ext cx="6350" cy="0"/>
              </a:xfrm>
              <a:custGeom>
                <a:avLst/>
                <a:gdLst>
                  <a:gd name="T0" fmla="*/ 0 w 4"/>
                  <a:gd name="T1" fmla="*/ 6350 w 4"/>
                  <a:gd name="T2" fmla="*/ 0 w 4"/>
                  <a:gd name="T3" fmla="*/ 0 60000 65536"/>
                  <a:gd name="T4" fmla="*/ 0 60000 65536"/>
                  <a:gd name="T5" fmla="*/ 0 60000 65536"/>
                </a:gdLst>
                <a:ahLst/>
                <a:cxnLst>
                  <a:cxn ang="T3">
                    <a:pos x="T0" y="0"/>
                  </a:cxn>
                  <a:cxn ang="T4">
                    <a:pos x="T1" y="0"/>
                  </a:cxn>
                  <a:cxn ang="T5">
                    <a:pos x="T2" y="0"/>
                  </a:cxn>
                </a:cxnLst>
                <a:rect l="0" t="0" r="r" b="b"/>
                <a:pathLst>
                  <a:path w="4">
                    <a:moveTo>
                      <a:pt x="0" y="0"/>
                    </a:moveTo>
                    <a:lnTo>
                      <a:pt x="4" y="0"/>
                    </a:lnTo>
                    <a:lnTo>
                      <a:pt x="0"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29" name="Freeform 3443"/>
              <p:cNvSpPr>
                <a:spLocks/>
              </p:cNvSpPr>
              <p:nvPr/>
            </p:nvSpPr>
            <p:spPr bwMode="auto">
              <a:xfrm>
                <a:off x="5186363" y="4568825"/>
                <a:ext cx="6350" cy="0"/>
              </a:xfrm>
              <a:custGeom>
                <a:avLst/>
                <a:gdLst>
                  <a:gd name="T0" fmla="*/ 0 w 4"/>
                  <a:gd name="T1" fmla="*/ 6350 w 4"/>
                  <a:gd name="T2" fmla="*/ 0 w 4"/>
                  <a:gd name="T3" fmla="*/ 0 60000 65536"/>
                  <a:gd name="T4" fmla="*/ 0 60000 65536"/>
                  <a:gd name="T5" fmla="*/ 0 60000 65536"/>
                </a:gdLst>
                <a:ahLst/>
                <a:cxnLst>
                  <a:cxn ang="T3">
                    <a:pos x="T0" y="0"/>
                  </a:cxn>
                  <a:cxn ang="T4">
                    <a:pos x="T1" y="0"/>
                  </a:cxn>
                  <a:cxn ang="T5">
                    <a:pos x="T2" y="0"/>
                  </a:cxn>
                </a:cxnLst>
                <a:rect l="0" t="0" r="r" b="b"/>
                <a:pathLst>
                  <a:path w="4">
                    <a:moveTo>
                      <a:pt x="0" y="0"/>
                    </a:moveTo>
                    <a:lnTo>
                      <a:pt x="4" y="0"/>
                    </a:lnTo>
                    <a:lnTo>
                      <a:pt x="0"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30" name="Freeform 3444"/>
              <p:cNvSpPr>
                <a:spLocks/>
              </p:cNvSpPr>
              <p:nvPr/>
            </p:nvSpPr>
            <p:spPr bwMode="auto">
              <a:xfrm>
                <a:off x="5181600" y="4765675"/>
                <a:ext cx="4763" cy="0"/>
              </a:xfrm>
              <a:custGeom>
                <a:avLst/>
                <a:gdLst>
                  <a:gd name="T0" fmla="*/ 0 w 3"/>
                  <a:gd name="T1" fmla="*/ 4763 w 3"/>
                  <a:gd name="T2" fmla="*/ 0 w 3"/>
                  <a:gd name="T3" fmla="*/ 0 60000 65536"/>
                  <a:gd name="T4" fmla="*/ 0 60000 65536"/>
                  <a:gd name="T5" fmla="*/ 0 60000 65536"/>
                </a:gdLst>
                <a:ahLst/>
                <a:cxnLst>
                  <a:cxn ang="T3">
                    <a:pos x="T0" y="0"/>
                  </a:cxn>
                  <a:cxn ang="T4">
                    <a:pos x="T1" y="0"/>
                  </a:cxn>
                  <a:cxn ang="T5">
                    <a:pos x="T2" y="0"/>
                  </a:cxn>
                </a:cxnLst>
                <a:rect l="0" t="0" r="r" b="b"/>
                <a:pathLst>
                  <a:path w="3">
                    <a:moveTo>
                      <a:pt x="0" y="0"/>
                    </a:moveTo>
                    <a:lnTo>
                      <a:pt x="3" y="0"/>
                    </a:lnTo>
                    <a:lnTo>
                      <a:pt x="0"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31" name="Freeform 3445"/>
              <p:cNvSpPr>
                <a:spLocks/>
              </p:cNvSpPr>
              <p:nvPr/>
            </p:nvSpPr>
            <p:spPr bwMode="auto">
              <a:xfrm>
                <a:off x="5186363" y="4540250"/>
                <a:ext cx="6350" cy="0"/>
              </a:xfrm>
              <a:custGeom>
                <a:avLst/>
                <a:gdLst>
                  <a:gd name="T0" fmla="*/ 0 w 4"/>
                  <a:gd name="T1" fmla="*/ 6350 w 4"/>
                  <a:gd name="T2" fmla="*/ 0 w 4"/>
                  <a:gd name="T3" fmla="*/ 0 60000 65536"/>
                  <a:gd name="T4" fmla="*/ 0 60000 65536"/>
                  <a:gd name="T5" fmla="*/ 0 60000 65536"/>
                </a:gdLst>
                <a:ahLst/>
                <a:cxnLst>
                  <a:cxn ang="T3">
                    <a:pos x="T0" y="0"/>
                  </a:cxn>
                  <a:cxn ang="T4">
                    <a:pos x="T1" y="0"/>
                  </a:cxn>
                  <a:cxn ang="T5">
                    <a:pos x="T2" y="0"/>
                  </a:cxn>
                </a:cxnLst>
                <a:rect l="0" t="0" r="r" b="b"/>
                <a:pathLst>
                  <a:path w="4">
                    <a:moveTo>
                      <a:pt x="0" y="0"/>
                    </a:moveTo>
                    <a:lnTo>
                      <a:pt x="4" y="0"/>
                    </a:lnTo>
                    <a:lnTo>
                      <a:pt x="0"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32" name="Freeform 3446"/>
              <p:cNvSpPr>
                <a:spLocks/>
              </p:cNvSpPr>
              <p:nvPr/>
            </p:nvSpPr>
            <p:spPr bwMode="auto">
              <a:xfrm>
                <a:off x="5186363" y="4730750"/>
                <a:ext cx="6350" cy="0"/>
              </a:xfrm>
              <a:custGeom>
                <a:avLst/>
                <a:gdLst>
                  <a:gd name="T0" fmla="*/ 0 w 4"/>
                  <a:gd name="T1" fmla="*/ 6350 w 4"/>
                  <a:gd name="T2" fmla="*/ 0 w 4"/>
                  <a:gd name="T3" fmla="*/ 0 60000 65536"/>
                  <a:gd name="T4" fmla="*/ 0 60000 65536"/>
                  <a:gd name="T5" fmla="*/ 0 60000 65536"/>
                </a:gdLst>
                <a:ahLst/>
                <a:cxnLst>
                  <a:cxn ang="T3">
                    <a:pos x="T0" y="0"/>
                  </a:cxn>
                  <a:cxn ang="T4">
                    <a:pos x="T1" y="0"/>
                  </a:cxn>
                  <a:cxn ang="T5">
                    <a:pos x="T2" y="0"/>
                  </a:cxn>
                </a:cxnLst>
                <a:rect l="0" t="0" r="r" b="b"/>
                <a:pathLst>
                  <a:path w="4">
                    <a:moveTo>
                      <a:pt x="0" y="0"/>
                    </a:moveTo>
                    <a:lnTo>
                      <a:pt x="4" y="0"/>
                    </a:lnTo>
                    <a:lnTo>
                      <a:pt x="0"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33" name="Rectangle 3447"/>
              <p:cNvSpPr>
                <a:spLocks noChangeArrowheads="1"/>
              </p:cNvSpPr>
              <p:nvPr/>
            </p:nvSpPr>
            <p:spPr bwMode="auto">
              <a:xfrm>
                <a:off x="5348288" y="4826000"/>
                <a:ext cx="6350" cy="6350"/>
              </a:xfrm>
              <a:prstGeom prst="rect">
                <a:avLst/>
              </a:prstGeom>
              <a:noFill/>
              <a:ln w="635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34" name="Freeform 3450"/>
              <p:cNvSpPr>
                <a:spLocks noEditPoints="1"/>
              </p:cNvSpPr>
              <p:nvPr/>
            </p:nvSpPr>
            <p:spPr bwMode="auto">
              <a:xfrm>
                <a:off x="4911725" y="2855913"/>
                <a:ext cx="269875" cy="84137"/>
              </a:xfrm>
              <a:custGeom>
                <a:avLst/>
                <a:gdLst>
                  <a:gd name="T0" fmla="*/ 239713 w 170"/>
                  <a:gd name="T1" fmla="*/ 84137 h 53"/>
                  <a:gd name="T2" fmla="*/ 220663 w 170"/>
                  <a:gd name="T3" fmla="*/ 77787 h 53"/>
                  <a:gd name="T4" fmla="*/ 203200 w 170"/>
                  <a:gd name="T5" fmla="*/ 84137 h 53"/>
                  <a:gd name="T6" fmla="*/ 179388 w 170"/>
                  <a:gd name="T7" fmla="*/ 84137 h 53"/>
                  <a:gd name="T8" fmla="*/ 196850 w 170"/>
                  <a:gd name="T9" fmla="*/ 66675 h 53"/>
                  <a:gd name="T10" fmla="*/ 179388 w 170"/>
                  <a:gd name="T11" fmla="*/ 60325 h 53"/>
                  <a:gd name="T12" fmla="*/ 161925 w 170"/>
                  <a:gd name="T13" fmla="*/ 53975 h 53"/>
                  <a:gd name="T14" fmla="*/ 155575 w 170"/>
                  <a:gd name="T15" fmla="*/ 36512 h 53"/>
                  <a:gd name="T16" fmla="*/ 138113 w 170"/>
                  <a:gd name="T17" fmla="*/ 42862 h 53"/>
                  <a:gd name="T18" fmla="*/ 120650 w 170"/>
                  <a:gd name="T19" fmla="*/ 36512 h 53"/>
                  <a:gd name="T20" fmla="*/ 107950 w 170"/>
                  <a:gd name="T21" fmla="*/ 23812 h 53"/>
                  <a:gd name="T22" fmla="*/ 96838 w 170"/>
                  <a:gd name="T23" fmla="*/ 23812 h 53"/>
                  <a:gd name="T24" fmla="*/ 73025 w 170"/>
                  <a:gd name="T25" fmla="*/ 23812 h 53"/>
                  <a:gd name="T26" fmla="*/ 84138 w 170"/>
                  <a:gd name="T27" fmla="*/ 12700 h 53"/>
                  <a:gd name="T28" fmla="*/ 60325 w 170"/>
                  <a:gd name="T29" fmla="*/ 12700 h 53"/>
                  <a:gd name="T30" fmla="*/ 42863 w 170"/>
                  <a:gd name="T31" fmla="*/ 23812 h 53"/>
                  <a:gd name="T32" fmla="*/ 23813 w 170"/>
                  <a:gd name="T33" fmla="*/ 30162 h 53"/>
                  <a:gd name="T34" fmla="*/ 6350 w 170"/>
                  <a:gd name="T35" fmla="*/ 30162 h 53"/>
                  <a:gd name="T36" fmla="*/ 6350 w 170"/>
                  <a:gd name="T37" fmla="*/ 30162 h 53"/>
                  <a:gd name="T38" fmla="*/ 12700 w 170"/>
                  <a:gd name="T39" fmla="*/ 23812 h 53"/>
                  <a:gd name="T40" fmla="*/ 30163 w 170"/>
                  <a:gd name="T41" fmla="*/ 12700 h 53"/>
                  <a:gd name="T42" fmla="*/ 49213 w 170"/>
                  <a:gd name="T43" fmla="*/ 6350 h 53"/>
                  <a:gd name="T44" fmla="*/ 73025 w 170"/>
                  <a:gd name="T45" fmla="*/ 0 h 53"/>
                  <a:gd name="T46" fmla="*/ 96838 w 170"/>
                  <a:gd name="T47" fmla="*/ 0 h 53"/>
                  <a:gd name="T48" fmla="*/ 101600 w 170"/>
                  <a:gd name="T49" fmla="*/ 0 h 53"/>
                  <a:gd name="T50" fmla="*/ 120650 w 170"/>
                  <a:gd name="T51" fmla="*/ 6350 h 53"/>
                  <a:gd name="T52" fmla="*/ 138113 w 170"/>
                  <a:gd name="T53" fmla="*/ 19050 h 53"/>
                  <a:gd name="T54" fmla="*/ 161925 w 170"/>
                  <a:gd name="T55" fmla="*/ 19050 h 53"/>
                  <a:gd name="T56" fmla="*/ 173038 w 170"/>
                  <a:gd name="T57" fmla="*/ 30162 h 53"/>
                  <a:gd name="T58" fmla="*/ 192088 w 170"/>
                  <a:gd name="T59" fmla="*/ 36512 h 53"/>
                  <a:gd name="T60" fmla="*/ 185738 w 170"/>
                  <a:gd name="T61" fmla="*/ 30162 h 53"/>
                  <a:gd name="T62" fmla="*/ 196850 w 170"/>
                  <a:gd name="T63" fmla="*/ 42862 h 53"/>
                  <a:gd name="T64" fmla="*/ 196850 w 170"/>
                  <a:gd name="T65" fmla="*/ 42862 h 53"/>
                  <a:gd name="T66" fmla="*/ 209550 w 170"/>
                  <a:gd name="T67" fmla="*/ 47625 h 53"/>
                  <a:gd name="T68" fmla="*/ 220663 w 170"/>
                  <a:gd name="T69" fmla="*/ 47625 h 53"/>
                  <a:gd name="T70" fmla="*/ 233363 w 170"/>
                  <a:gd name="T71" fmla="*/ 47625 h 53"/>
                  <a:gd name="T72" fmla="*/ 233363 w 170"/>
                  <a:gd name="T73" fmla="*/ 60325 h 53"/>
                  <a:gd name="T74" fmla="*/ 257175 w 170"/>
                  <a:gd name="T75" fmla="*/ 66675 h 53"/>
                  <a:gd name="T76" fmla="*/ 263525 w 170"/>
                  <a:gd name="T77" fmla="*/ 77787 h 53"/>
                  <a:gd name="T78" fmla="*/ 246063 w 170"/>
                  <a:gd name="T79" fmla="*/ 84137 h 53"/>
                  <a:gd name="T80" fmla="*/ 49213 w 170"/>
                  <a:gd name="T81" fmla="*/ 42862 h 53"/>
                  <a:gd name="T82" fmla="*/ 53975 w 170"/>
                  <a:gd name="T83" fmla="*/ 36512 h 53"/>
                  <a:gd name="T84" fmla="*/ 179388 w 170"/>
                  <a:gd name="T85" fmla="*/ 30162 h 53"/>
                  <a:gd name="T86" fmla="*/ 179388 w 170"/>
                  <a:gd name="T87" fmla="*/ 23812 h 53"/>
                  <a:gd name="T88" fmla="*/ 161925 w 170"/>
                  <a:gd name="T89" fmla="*/ 19050 h 53"/>
                  <a:gd name="T90" fmla="*/ 168275 w 170"/>
                  <a:gd name="T91" fmla="*/ 19050 h 53"/>
                  <a:gd name="T92" fmla="*/ 179388 w 170"/>
                  <a:gd name="T93" fmla="*/ 23812 h 53"/>
                  <a:gd name="T94" fmla="*/ 173038 w 170"/>
                  <a:gd name="T95" fmla="*/ 19050 h 53"/>
                  <a:gd name="T96" fmla="*/ 131763 w 170"/>
                  <a:gd name="T97" fmla="*/ 12700 h 53"/>
                  <a:gd name="T98" fmla="*/ 144463 w 170"/>
                  <a:gd name="T99" fmla="*/ 12700 h 53"/>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170" h="53">
                    <a:moveTo>
                      <a:pt x="155" y="53"/>
                    </a:moveTo>
                    <a:lnTo>
                      <a:pt x="155" y="49"/>
                    </a:lnTo>
                    <a:lnTo>
                      <a:pt x="155" y="53"/>
                    </a:lnTo>
                    <a:lnTo>
                      <a:pt x="151" y="53"/>
                    </a:lnTo>
                    <a:lnTo>
                      <a:pt x="147" y="53"/>
                    </a:lnTo>
                    <a:lnTo>
                      <a:pt x="147" y="49"/>
                    </a:lnTo>
                    <a:lnTo>
                      <a:pt x="143" y="49"/>
                    </a:lnTo>
                    <a:lnTo>
                      <a:pt x="139" y="49"/>
                    </a:lnTo>
                    <a:lnTo>
                      <a:pt x="136" y="49"/>
                    </a:lnTo>
                    <a:lnTo>
                      <a:pt x="132" y="49"/>
                    </a:lnTo>
                    <a:lnTo>
                      <a:pt x="128" y="49"/>
                    </a:lnTo>
                    <a:lnTo>
                      <a:pt x="128" y="53"/>
                    </a:lnTo>
                    <a:lnTo>
                      <a:pt x="124" y="53"/>
                    </a:lnTo>
                    <a:lnTo>
                      <a:pt x="121" y="53"/>
                    </a:lnTo>
                    <a:lnTo>
                      <a:pt x="117" y="53"/>
                    </a:lnTo>
                    <a:lnTo>
                      <a:pt x="113" y="53"/>
                    </a:lnTo>
                    <a:lnTo>
                      <a:pt x="117" y="49"/>
                    </a:lnTo>
                    <a:lnTo>
                      <a:pt x="121" y="45"/>
                    </a:lnTo>
                    <a:lnTo>
                      <a:pt x="124" y="45"/>
                    </a:lnTo>
                    <a:lnTo>
                      <a:pt x="124" y="42"/>
                    </a:lnTo>
                    <a:lnTo>
                      <a:pt x="121" y="42"/>
                    </a:lnTo>
                    <a:lnTo>
                      <a:pt x="121" y="38"/>
                    </a:lnTo>
                    <a:lnTo>
                      <a:pt x="117" y="38"/>
                    </a:lnTo>
                    <a:lnTo>
                      <a:pt x="113" y="38"/>
                    </a:lnTo>
                    <a:lnTo>
                      <a:pt x="109" y="38"/>
                    </a:lnTo>
                    <a:lnTo>
                      <a:pt x="106" y="38"/>
                    </a:lnTo>
                    <a:lnTo>
                      <a:pt x="106" y="34"/>
                    </a:lnTo>
                    <a:lnTo>
                      <a:pt x="102" y="34"/>
                    </a:lnTo>
                    <a:lnTo>
                      <a:pt x="102" y="30"/>
                    </a:lnTo>
                    <a:lnTo>
                      <a:pt x="102" y="27"/>
                    </a:lnTo>
                    <a:lnTo>
                      <a:pt x="98" y="27"/>
                    </a:lnTo>
                    <a:lnTo>
                      <a:pt x="98" y="23"/>
                    </a:lnTo>
                    <a:lnTo>
                      <a:pt x="94" y="23"/>
                    </a:lnTo>
                    <a:lnTo>
                      <a:pt x="94" y="27"/>
                    </a:lnTo>
                    <a:lnTo>
                      <a:pt x="91" y="27"/>
                    </a:lnTo>
                    <a:lnTo>
                      <a:pt x="87" y="27"/>
                    </a:lnTo>
                    <a:lnTo>
                      <a:pt x="87" y="23"/>
                    </a:lnTo>
                    <a:lnTo>
                      <a:pt x="83" y="23"/>
                    </a:lnTo>
                    <a:lnTo>
                      <a:pt x="79" y="23"/>
                    </a:lnTo>
                    <a:lnTo>
                      <a:pt x="76" y="23"/>
                    </a:lnTo>
                    <a:lnTo>
                      <a:pt x="76" y="19"/>
                    </a:lnTo>
                    <a:lnTo>
                      <a:pt x="72" y="19"/>
                    </a:lnTo>
                    <a:lnTo>
                      <a:pt x="72" y="15"/>
                    </a:lnTo>
                    <a:lnTo>
                      <a:pt x="68" y="15"/>
                    </a:lnTo>
                    <a:lnTo>
                      <a:pt x="68" y="19"/>
                    </a:lnTo>
                    <a:lnTo>
                      <a:pt x="64" y="19"/>
                    </a:lnTo>
                    <a:lnTo>
                      <a:pt x="61" y="19"/>
                    </a:lnTo>
                    <a:lnTo>
                      <a:pt x="61" y="15"/>
                    </a:lnTo>
                    <a:lnTo>
                      <a:pt x="57" y="15"/>
                    </a:lnTo>
                    <a:lnTo>
                      <a:pt x="53" y="15"/>
                    </a:lnTo>
                    <a:lnTo>
                      <a:pt x="49" y="15"/>
                    </a:lnTo>
                    <a:lnTo>
                      <a:pt x="46" y="15"/>
                    </a:lnTo>
                    <a:lnTo>
                      <a:pt x="46" y="12"/>
                    </a:lnTo>
                    <a:lnTo>
                      <a:pt x="49" y="12"/>
                    </a:lnTo>
                    <a:lnTo>
                      <a:pt x="53" y="12"/>
                    </a:lnTo>
                    <a:lnTo>
                      <a:pt x="53" y="8"/>
                    </a:lnTo>
                    <a:lnTo>
                      <a:pt x="49" y="8"/>
                    </a:lnTo>
                    <a:lnTo>
                      <a:pt x="46" y="8"/>
                    </a:lnTo>
                    <a:lnTo>
                      <a:pt x="42" y="8"/>
                    </a:lnTo>
                    <a:lnTo>
                      <a:pt x="38" y="8"/>
                    </a:lnTo>
                    <a:lnTo>
                      <a:pt x="34" y="8"/>
                    </a:lnTo>
                    <a:lnTo>
                      <a:pt x="31" y="12"/>
                    </a:lnTo>
                    <a:lnTo>
                      <a:pt x="27" y="12"/>
                    </a:lnTo>
                    <a:lnTo>
                      <a:pt x="27" y="15"/>
                    </a:lnTo>
                    <a:lnTo>
                      <a:pt x="23" y="15"/>
                    </a:lnTo>
                    <a:lnTo>
                      <a:pt x="19" y="15"/>
                    </a:lnTo>
                    <a:lnTo>
                      <a:pt x="15" y="15"/>
                    </a:lnTo>
                    <a:lnTo>
                      <a:pt x="15" y="19"/>
                    </a:lnTo>
                    <a:lnTo>
                      <a:pt x="12" y="19"/>
                    </a:lnTo>
                    <a:lnTo>
                      <a:pt x="8" y="23"/>
                    </a:lnTo>
                    <a:lnTo>
                      <a:pt x="8" y="19"/>
                    </a:lnTo>
                    <a:lnTo>
                      <a:pt x="4" y="19"/>
                    </a:lnTo>
                    <a:lnTo>
                      <a:pt x="4" y="23"/>
                    </a:lnTo>
                    <a:lnTo>
                      <a:pt x="0" y="23"/>
                    </a:lnTo>
                    <a:lnTo>
                      <a:pt x="0" y="19"/>
                    </a:lnTo>
                    <a:lnTo>
                      <a:pt x="4" y="19"/>
                    </a:lnTo>
                    <a:lnTo>
                      <a:pt x="8" y="19"/>
                    </a:lnTo>
                    <a:lnTo>
                      <a:pt x="12" y="19"/>
                    </a:lnTo>
                    <a:lnTo>
                      <a:pt x="12" y="15"/>
                    </a:lnTo>
                    <a:lnTo>
                      <a:pt x="8" y="15"/>
                    </a:lnTo>
                    <a:lnTo>
                      <a:pt x="8" y="12"/>
                    </a:lnTo>
                    <a:lnTo>
                      <a:pt x="12" y="12"/>
                    </a:lnTo>
                    <a:lnTo>
                      <a:pt x="15" y="8"/>
                    </a:lnTo>
                    <a:lnTo>
                      <a:pt x="19" y="8"/>
                    </a:lnTo>
                    <a:lnTo>
                      <a:pt x="19" y="4"/>
                    </a:lnTo>
                    <a:lnTo>
                      <a:pt x="23" y="4"/>
                    </a:lnTo>
                    <a:lnTo>
                      <a:pt x="27" y="4"/>
                    </a:lnTo>
                    <a:lnTo>
                      <a:pt x="31" y="4"/>
                    </a:lnTo>
                    <a:lnTo>
                      <a:pt x="34" y="4"/>
                    </a:lnTo>
                    <a:lnTo>
                      <a:pt x="38" y="0"/>
                    </a:lnTo>
                    <a:lnTo>
                      <a:pt x="42" y="0"/>
                    </a:lnTo>
                    <a:lnTo>
                      <a:pt x="46" y="0"/>
                    </a:lnTo>
                    <a:lnTo>
                      <a:pt x="49" y="0"/>
                    </a:lnTo>
                    <a:lnTo>
                      <a:pt x="53" y="0"/>
                    </a:lnTo>
                    <a:lnTo>
                      <a:pt x="57" y="0"/>
                    </a:lnTo>
                    <a:lnTo>
                      <a:pt x="61" y="0"/>
                    </a:lnTo>
                    <a:lnTo>
                      <a:pt x="57" y="0"/>
                    </a:lnTo>
                    <a:lnTo>
                      <a:pt x="61" y="4"/>
                    </a:lnTo>
                    <a:lnTo>
                      <a:pt x="61" y="0"/>
                    </a:lnTo>
                    <a:lnTo>
                      <a:pt x="64" y="0"/>
                    </a:lnTo>
                    <a:lnTo>
                      <a:pt x="68" y="0"/>
                    </a:lnTo>
                    <a:lnTo>
                      <a:pt x="68" y="4"/>
                    </a:lnTo>
                    <a:lnTo>
                      <a:pt x="72" y="4"/>
                    </a:lnTo>
                    <a:lnTo>
                      <a:pt x="76" y="4"/>
                    </a:lnTo>
                    <a:lnTo>
                      <a:pt x="79" y="4"/>
                    </a:lnTo>
                    <a:lnTo>
                      <a:pt x="83" y="8"/>
                    </a:lnTo>
                    <a:lnTo>
                      <a:pt x="87" y="8"/>
                    </a:lnTo>
                    <a:lnTo>
                      <a:pt x="87" y="12"/>
                    </a:lnTo>
                    <a:lnTo>
                      <a:pt x="91" y="12"/>
                    </a:lnTo>
                    <a:lnTo>
                      <a:pt x="94" y="12"/>
                    </a:lnTo>
                    <a:lnTo>
                      <a:pt x="98" y="12"/>
                    </a:lnTo>
                    <a:lnTo>
                      <a:pt x="102" y="12"/>
                    </a:lnTo>
                    <a:lnTo>
                      <a:pt x="102" y="15"/>
                    </a:lnTo>
                    <a:lnTo>
                      <a:pt x="106" y="15"/>
                    </a:lnTo>
                    <a:lnTo>
                      <a:pt x="109" y="15"/>
                    </a:lnTo>
                    <a:lnTo>
                      <a:pt x="109" y="19"/>
                    </a:lnTo>
                    <a:lnTo>
                      <a:pt x="113" y="19"/>
                    </a:lnTo>
                    <a:lnTo>
                      <a:pt x="113" y="23"/>
                    </a:lnTo>
                    <a:lnTo>
                      <a:pt x="117" y="23"/>
                    </a:lnTo>
                    <a:lnTo>
                      <a:pt x="121" y="23"/>
                    </a:lnTo>
                    <a:lnTo>
                      <a:pt x="117" y="23"/>
                    </a:lnTo>
                    <a:lnTo>
                      <a:pt x="121" y="23"/>
                    </a:lnTo>
                    <a:lnTo>
                      <a:pt x="117" y="23"/>
                    </a:lnTo>
                    <a:lnTo>
                      <a:pt x="117" y="19"/>
                    </a:lnTo>
                    <a:lnTo>
                      <a:pt x="117" y="23"/>
                    </a:lnTo>
                    <a:lnTo>
                      <a:pt x="121" y="23"/>
                    </a:lnTo>
                    <a:lnTo>
                      <a:pt x="124" y="23"/>
                    </a:lnTo>
                    <a:lnTo>
                      <a:pt x="124" y="27"/>
                    </a:lnTo>
                    <a:lnTo>
                      <a:pt x="121" y="27"/>
                    </a:lnTo>
                    <a:lnTo>
                      <a:pt x="121" y="23"/>
                    </a:lnTo>
                    <a:lnTo>
                      <a:pt x="121" y="27"/>
                    </a:lnTo>
                    <a:lnTo>
                      <a:pt x="124" y="27"/>
                    </a:lnTo>
                    <a:lnTo>
                      <a:pt x="128" y="27"/>
                    </a:lnTo>
                    <a:lnTo>
                      <a:pt x="128" y="30"/>
                    </a:lnTo>
                    <a:lnTo>
                      <a:pt x="128" y="27"/>
                    </a:lnTo>
                    <a:lnTo>
                      <a:pt x="132" y="30"/>
                    </a:lnTo>
                    <a:lnTo>
                      <a:pt x="136" y="30"/>
                    </a:lnTo>
                    <a:lnTo>
                      <a:pt x="132" y="30"/>
                    </a:lnTo>
                    <a:lnTo>
                      <a:pt x="136" y="30"/>
                    </a:lnTo>
                    <a:lnTo>
                      <a:pt x="139" y="30"/>
                    </a:lnTo>
                    <a:lnTo>
                      <a:pt x="139" y="34"/>
                    </a:lnTo>
                    <a:lnTo>
                      <a:pt x="143" y="34"/>
                    </a:lnTo>
                    <a:lnTo>
                      <a:pt x="143" y="30"/>
                    </a:lnTo>
                    <a:lnTo>
                      <a:pt x="147" y="30"/>
                    </a:lnTo>
                    <a:lnTo>
                      <a:pt x="147" y="34"/>
                    </a:lnTo>
                    <a:lnTo>
                      <a:pt x="147" y="38"/>
                    </a:lnTo>
                    <a:lnTo>
                      <a:pt x="143" y="38"/>
                    </a:lnTo>
                    <a:lnTo>
                      <a:pt x="147" y="38"/>
                    </a:lnTo>
                    <a:lnTo>
                      <a:pt x="151" y="38"/>
                    </a:lnTo>
                    <a:lnTo>
                      <a:pt x="155" y="38"/>
                    </a:lnTo>
                    <a:lnTo>
                      <a:pt x="158" y="38"/>
                    </a:lnTo>
                    <a:lnTo>
                      <a:pt x="162" y="42"/>
                    </a:lnTo>
                    <a:lnTo>
                      <a:pt x="166" y="45"/>
                    </a:lnTo>
                    <a:lnTo>
                      <a:pt x="170" y="45"/>
                    </a:lnTo>
                    <a:lnTo>
                      <a:pt x="170" y="49"/>
                    </a:lnTo>
                    <a:lnTo>
                      <a:pt x="166" y="49"/>
                    </a:lnTo>
                    <a:lnTo>
                      <a:pt x="162" y="49"/>
                    </a:lnTo>
                    <a:lnTo>
                      <a:pt x="158" y="49"/>
                    </a:lnTo>
                    <a:lnTo>
                      <a:pt x="158" y="53"/>
                    </a:lnTo>
                    <a:lnTo>
                      <a:pt x="155" y="53"/>
                    </a:lnTo>
                    <a:close/>
                    <a:moveTo>
                      <a:pt x="34" y="27"/>
                    </a:moveTo>
                    <a:lnTo>
                      <a:pt x="31" y="27"/>
                    </a:lnTo>
                    <a:lnTo>
                      <a:pt x="27" y="23"/>
                    </a:lnTo>
                    <a:lnTo>
                      <a:pt x="31" y="27"/>
                    </a:lnTo>
                    <a:lnTo>
                      <a:pt x="31" y="23"/>
                    </a:lnTo>
                    <a:lnTo>
                      <a:pt x="31" y="19"/>
                    </a:lnTo>
                    <a:lnTo>
                      <a:pt x="34" y="19"/>
                    </a:lnTo>
                    <a:lnTo>
                      <a:pt x="34" y="23"/>
                    </a:lnTo>
                    <a:lnTo>
                      <a:pt x="38" y="23"/>
                    </a:lnTo>
                    <a:lnTo>
                      <a:pt x="38" y="27"/>
                    </a:lnTo>
                    <a:lnTo>
                      <a:pt x="34" y="27"/>
                    </a:lnTo>
                    <a:close/>
                    <a:moveTo>
                      <a:pt x="113" y="19"/>
                    </a:moveTo>
                    <a:lnTo>
                      <a:pt x="109" y="19"/>
                    </a:lnTo>
                    <a:lnTo>
                      <a:pt x="109" y="15"/>
                    </a:lnTo>
                    <a:lnTo>
                      <a:pt x="113" y="19"/>
                    </a:lnTo>
                    <a:lnTo>
                      <a:pt x="113" y="15"/>
                    </a:lnTo>
                    <a:lnTo>
                      <a:pt x="113" y="19"/>
                    </a:lnTo>
                    <a:lnTo>
                      <a:pt x="117" y="19"/>
                    </a:lnTo>
                    <a:lnTo>
                      <a:pt x="113" y="19"/>
                    </a:lnTo>
                    <a:close/>
                    <a:moveTo>
                      <a:pt x="102" y="12"/>
                    </a:moveTo>
                    <a:lnTo>
                      <a:pt x="98" y="12"/>
                    </a:lnTo>
                    <a:lnTo>
                      <a:pt x="102" y="12"/>
                    </a:lnTo>
                    <a:lnTo>
                      <a:pt x="102" y="8"/>
                    </a:lnTo>
                    <a:lnTo>
                      <a:pt x="106" y="12"/>
                    </a:lnTo>
                    <a:lnTo>
                      <a:pt x="102" y="12"/>
                    </a:lnTo>
                    <a:close/>
                    <a:moveTo>
                      <a:pt x="113" y="15"/>
                    </a:moveTo>
                    <a:lnTo>
                      <a:pt x="109" y="15"/>
                    </a:lnTo>
                    <a:lnTo>
                      <a:pt x="113" y="15"/>
                    </a:lnTo>
                    <a:close/>
                    <a:moveTo>
                      <a:pt x="109" y="15"/>
                    </a:moveTo>
                    <a:lnTo>
                      <a:pt x="106" y="15"/>
                    </a:lnTo>
                    <a:lnTo>
                      <a:pt x="106" y="12"/>
                    </a:lnTo>
                    <a:lnTo>
                      <a:pt x="109" y="12"/>
                    </a:lnTo>
                    <a:lnTo>
                      <a:pt x="109" y="15"/>
                    </a:lnTo>
                    <a:close/>
                    <a:moveTo>
                      <a:pt x="91" y="8"/>
                    </a:moveTo>
                    <a:lnTo>
                      <a:pt x="87" y="8"/>
                    </a:lnTo>
                    <a:lnTo>
                      <a:pt x="83" y="8"/>
                    </a:lnTo>
                    <a:lnTo>
                      <a:pt x="83" y="4"/>
                    </a:lnTo>
                    <a:lnTo>
                      <a:pt x="87" y="4"/>
                    </a:lnTo>
                    <a:lnTo>
                      <a:pt x="87" y="8"/>
                    </a:lnTo>
                    <a:lnTo>
                      <a:pt x="91" y="8"/>
                    </a:lnTo>
                    <a:close/>
                  </a:path>
                </a:pathLst>
              </a:custGeom>
              <a:noFill/>
              <a:ln w="6350">
                <a:solidFill>
                  <a:srgbClr val="000000"/>
                </a:solidFill>
                <a:prstDash val="solid"/>
                <a:round/>
                <a:headEnd/>
                <a:tailEnd/>
              </a:ln>
              <a:extLst>
                <a:ext uri="{909E8E84-426E-40DD-AFC4-6F175D3DCCD1}">
                  <a14:hiddenFill xmlns:a14="http://schemas.microsoft.com/office/drawing/2010/main">
                    <a:solidFill>
                      <a:srgbClr val="00FF00"/>
                    </a:solidFill>
                  </a14:hiddenFill>
                </a:ext>
              </a:extLst>
            </p:spPr>
            <p:txBody>
              <a:bodyPr/>
              <a:lstStyle/>
              <a:p>
                <a:endParaRPr lang="en-US"/>
              </a:p>
            </p:txBody>
          </p:sp>
          <p:sp>
            <p:nvSpPr>
              <p:cNvPr id="1135" name="Freeform 3452"/>
              <p:cNvSpPr>
                <a:spLocks noEditPoints="1"/>
              </p:cNvSpPr>
              <p:nvPr/>
            </p:nvSpPr>
            <p:spPr bwMode="auto">
              <a:xfrm>
                <a:off x="5060950" y="2760663"/>
                <a:ext cx="155575" cy="149225"/>
              </a:xfrm>
              <a:custGeom>
                <a:avLst/>
                <a:gdLst>
                  <a:gd name="T0" fmla="*/ 19050 w 98"/>
                  <a:gd name="T1" fmla="*/ 60325 h 94"/>
                  <a:gd name="T2" fmla="*/ 19050 w 98"/>
                  <a:gd name="T3" fmla="*/ 60325 h 94"/>
                  <a:gd name="T4" fmla="*/ 19050 w 98"/>
                  <a:gd name="T5" fmla="*/ 53975 h 94"/>
                  <a:gd name="T6" fmla="*/ 23813 w 98"/>
                  <a:gd name="T7" fmla="*/ 47625 h 94"/>
                  <a:gd name="T8" fmla="*/ 30163 w 98"/>
                  <a:gd name="T9" fmla="*/ 66675 h 94"/>
                  <a:gd name="T10" fmla="*/ 138113 w 98"/>
                  <a:gd name="T11" fmla="*/ 142875 h 94"/>
                  <a:gd name="T12" fmla="*/ 149225 w 98"/>
                  <a:gd name="T13" fmla="*/ 149225 h 94"/>
                  <a:gd name="T14" fmla="*/ 131763 w 98"/>
                  <a:gd name="T15" fmla="*/ 149225 h 94"/>
                  <a:gd name="T16" fmla="*/ 30163 w 98"/>
                  <a:gd name="T17" fmla="*/ 77788 h 94"/>
                  <a:gd name="T18" fmla="*/ 30163 w 98"/>
                  <a:gd name="T19" fmla="*/ 71438 h 94"/>
                  <a:gd name="T20" fmla="*/ 36513 w 98"/>
                  <a:gd name="T21" fmla="*/ 71438 h 94"/>
                  <a:gd name="T22" fmla="*/ 36513 w 98"/>
                  <a:gd name="T23" fmla="*/ 77788 h 94"/>
                  <a:gd name="T24" fmla="*/ 42863 w 98"/>
                  <a:gd name="T25" fmla="*/ 23813 h 94"/>
                  <a:gd name="T26" fmla="*/ 47625 w 98"/>
                  <a:gd name="T27" fmla="*/ 12700 h 94"/>
                  <a:gd name="T28" fmla="*/ 36513 w 98"/>
                  <a:gd name="T29" fmla="*/ 6350 h 94"/>
                  <a:gd name="T30" fmla="*/ 36513 w 98"/>
                  <a:gd name="T31" fmla="*/ 0 h 94"/>
                  <a:gd name="T32" fmla="*/ 30163 w 98"/>
                  <a:gd name="T33" fmla="*/ 0 h 94"/>
                  <a:gd name="T34" fmla="*/ 42863 w 98"/>
                  <a:gd name="T35" fmla="*/ 6350 h 94"/>
                  <a:gd name="T36" fmla="*/ 47625 w 98"/>
                  <a:gd name="T37" fmla="*/ 17463 h 94"/>
                  <a:gd name="T38" fmla="*/ 6350 w 98"/>
                  <a:gd name="T39" fmla="*/ 12700 h 94"/>
                  <a:gd name="T40" fmla="*/ 12700 w 98"/>
                  <a:gd name="T41" fmla="*/ 6350 h 94"/>
                  <a:gd name="T42" fmla="*/ 30163 w 98"/>
                  <a:gd name="T43" fmla="*/ 6350 h 94"/>
                  <a:gd name="T44" fmla="*/ 19050 w 98"/>
                  <a:gd name="T45" fmla="*/ 12700 h 94"/>
                  <a:gd name="T46" fmla="*/ 71438 w 98"/>
                  <a:gd name="T47" fmla="*/ 60325 h 94"/>
                  <a:gd name="T48" fmla="*/ 71438 w 98"/>
                  <a:gd name="T49" fmla="*/ 53975 h 94"/>
                  <a:gd name="T50" fmla="*/ 66675 w 98"/>
                  <a:gd name="T51" fmla="*/ 42863 h 94"/>
                  <a:gd name="T52" fmla="*/ 53975 w 98"/>
                  <a:gd name="T53" fmla="*/ 36513 h 94"/>
                  <a:gd name="T54" fmla="*/ 66675 w 98"/>
                  <a:gd name="T55" fmla="*/ 42863 h 94"/>
                  <a:gd name="T56" fmla="*/ 71438 w 98"/>
                  <a:gd name="T57" fmla="*/ 60325 h 94"/>
                  <a:gd name="T58" fmla="*/ 125413 w 98"/>
                  <a:gd name="T59" fmla="*/ 107950 h 94"/>
                  <a:gd name="T60" fmla="*/ 120650 w 98"/>
                  <a:gd name="T61" fmla="*/ 119063 h 94"/>
                  <a:gd name="T62" fmla="*/ 90488 w 98"/>
                  <a:gd name="T63" fmla="*/ 71438 h 94"/>
                  <a:gd name="T64" fmla="*/ 84138 w 98"/>
                  <a:gd name="T65" fmla="*/ 60325 h 94"/>
                  <a:gd name="T66" fmla="*/ 90488 w 98"/>
                  <a:gd name="T67" fmla="*/ 71438 h 94"/>
                  <a:gd name="T68" fmla="*/ 96838 w 98"/>
                  <a:gd name="T69" fmla="*/ 95250 h 94"/>
                  <a:gd name="T70" fmla="*/ 96838 w 98"/>
                  <a:gd name="T71" fmla="*/ 84138 h 94"/>
                  <a:gd name="T72" fmla="*/ 101600 w 98"/>
                  <a:gd name="T73" fmla="*/ 95250 h 94"/>
                  <a:gd name="T74" fmla="*/ 114300 w 98"/>
                  <a:gd name="T75" fmla="*/ 101600 h 94"/>
                  <a:gd name="T76" fmla="*/ 120650 w 98"/>
                  <a:gd name="T77" fmla="*/ 107950 h 94"/>
                  <a:gd name="T78" fmla="*/ 149225 w 98"/>
                  <a:gd name="T79" fmla="*/ 114300 h 94"/>
                  <a:gd name="T80" fmla="*/ 155575 w 98"/>
                  <a:gd name="T81" fmla="*/ 114300 h 94"/>
                  <a:gd name="T82" fmla="*/ 42863 w 98"/>
                  <a:gd name="T83" fmla="*/ 47625 h 94"/>
                  <a:gd name="T84" fmla="*/ 114300 w 98"/>
                  <a:gd name="T85" fmla="*/ 71438 h 94"/>
                  <a:gd name="T86" fmla="*/ 77788 w 98"/>
                  <a:gd name="T87" fmla="*/ 84138 h 94"/>
                  <a:gd name="T88" fmla="*/ 77788 w 98"/>
                  <a:gd name="T89" fmla="*/ 90488 h 94"/>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98" h="94">
                    <a:moveTo>
                      <a:pt x="15" y="42"/>
                    </a:moveTo>
                    <a:lnTo>
                      <a:pt x="12" y="42"/>
                    </a:lnTo>
                    <a:lnTo>
                      <a:pt x="12" y="38"/>
                    </a:lnTo>
                    <a:lnTo>
                      <a:pt x="8" y="38"/>
                    </a:lnTo>
                    <a:lnTo>
                      <a:pt x="12" y="34"/>
                    </a:lnTo>
                    <a:lnTo>
                      <a:pt x="12" y="38"/>
                    </a:lnTo>
                    <a:lnTo>
                      <a:pt x="12" y="34"/>
                    </a:lnTo>
                    <a:lnTo>
                      <a:pt x="12" y="38"/>
                    </a:lnTo>
                    <a:lnTo>
                      <a:pt x="12" y="34"/>
                    </a:lnTo>
                    <a:lnTo>
                      <a:pt x="12" y="30"/>
                    </a:lnTo>
                    <a:lnTo>
                      <a:pt x="12" y="27"/>
                    </a:lnTo>
                    <a:lnTo>
                      <a:pt x="15" y="30"/>
                    </a:lnTo>
                    <a:lnTo>
                      <a:pt x="19" y="34"/>
                    </a:lnTo>
                    <a:lnTo>
                      <a:pt x="19" y="38"/>
                    </a:lnTo>
                    <a:lnTo>
                      <a:pt x="19" y="42"/>
                    </a:lnTo>
                    <a:lnTo>
                      <a:pt x="15" y="42"/>
                    </a:lnTo>
                    <a:close/>
                    <a:moveTo>
                      <a:pt x="83" y="94"/>
                    </a:moveTo>
                    <a:lnTo>
                      <a:pt x="87" y="90"/>
                    </a:lnTo>
                    <a:lnTo>
                      <a:pt x="91" y="90"/>
                    </a:lnTo>
                    <a:lnTo>
                      <a:pt x="94" y="90"/>
                    </a:lnTo>
                    <a:lnTo>
                      <a:pt x="94" y="94"/>
                    </a:lnTo>
                    <a:lnTo>
                      <a:pt x="91" y="94"/>
                    </a:lnTo>
                    <a:lnTo>
                      <a:pt x="87" y="94"/>
                    </a:lnTo>
                    <a:lnTo>
                      <a:pt x="83" y="94"/>
                    </a:lnTo>
                    <a:close/>
                    <a:moveTo>
                      <a:pt x="23" y="53"/>
                    </a:moveTo>
                    <a:lnTo>
                      <a:pt x="19" y="53"/>
                    </a:lnTo>
                    <a:lnTo>
                      <a:pt x="19" y="49"/>
                    </a:lnTo>
                    <a:lnTo>
                      <a:pt x="23" y="49"/>
                    </a:lnTo>
                    <a:lnTo>
                      <a:pt x="19" y="49"/>
                    </a:lnTo>
                    <a:lnTo>
                      <a:pt x="19" y="45"/>
                    </a:lnTo>
                    <a:lnTo>
                      <a:pt x="19" y="42"/>
                    </a:lnTo>
                    <a:lnTo>
                      <a:pt x="23" y="42"/>
                    </a:lnTo>
                    <a:lnTo>
                      <a:pt x="23" y="45"/>
                    </a:lnTo>
                    <a:lnTo>
                      <a:pt x="19" y="45"/>
                    </a:lnTo>
                    <a:lnTo>
                      <a:pt x="23" y="45"/>
                    </a:lnTo>
                    <a:lnTo>
                      <a:pt x="23" y="49"/>
                    </a:lnTo>
                    <a:lnTo>
                      <a:pt x="23" y="53"/>
                    </a:lnTo>
                    <a:close/>
                    <a:moveTo>
                      <a:pt x="27" y="19"/>
                    </a:moveTo>
                    <a:lnTo>
                      <a:pt x="27" y="15"/>
                    </a:lnTo>
                    <a:lnTo>
                      <a:pt x="27" y="11"/>
                    </a:lnTo>
                    <a:lnTo>
                      <a:pt x="27" y="8"/>
                    </a:lnTo>
                    <a:lnTo>
                      <a:pt x="30" y="8"/>
                    </a:lnTo>
                    <a:lnTo>
                      <a:pt x="27" y="8"/>
                    </a:lnTo>
                    <a:lnTo>
                      <a:pt x="27" y="4"/>
                    </a:lnTo>
                    <a:lnTo>
                      <a:pt x="23" y="4"/>
                    </a:lnTo>
                    <a:lnTo>
                      <a:pt x="23" y="0"/>
                    </a:lnTo>
                    <a:lnTo>
                      <a:pt x="23" y="4"/>
                    </a:lnTo>
                    <a:lnTo>
                      <a:pt x="23" y="0"/>
                    </a:lnTo>
                    <a:lnTo>
                      <a:pt x="19" y="0"/>
                    </a:lnTo>
                    <a:lnTo>
                      <a:pt x="15" y="0"/>
                    </a:lnTo>
                    <a:lnTo>
                      <a:pt x="19" y="0"/>
                    </a:lnTo>
                    <a:lnTo>
                      <a:pt x="23" y="0"/>
                    </a:lnTo>
                    <a:lnTo>
                      <a:pt x="23" y="4"/>
                    </a:lnTo>
                    <a:lnTo>
                      <a:pt x="27" y="4"/>
                    </a:lnTo>
                    <a:lnTo>
                      <a:pt x="27" y="8"/>
                    </a:lnTo>
                    <a:lnTo>
                      <a:pt x="30" y="8"/>
                    </a:lnTo>
                    <a:lnTo>
                      <a:pt x="30" y="11"/>
                    </a:lnTo>
                    <a:lnTo>
                      <a:pt x="30" y="15"/>
                    </a:lnTo>
                    <a:lnTo>
                      <a:pt x="27" y="19"/>
                    </a:lnTo>
                    <a:close/>
                    <a:moveTo>
                      <a:pt x="4" y="8"/>
                    </a:moveTo>
                    <a:lnTo>
                      <a:pt x="0" y="4"/>
                    </a:lnTo>
                    <a:lnTo>
                      <a:pt x="4" y="8"/>
                    </a:lnTo>
                    <a:lnTo>
                      <a:pt x="8" y="4"/>
                    </a:lnTo>
                    <a:lnTo>
                      <a:pt x="12" y="4"/>
                    </a:lnTo>
                    <a:lnTo>
                      <a:pt x="15" y="4"/>
                    </a:lnTo>
                    <a:lnTo>
                      <a:pt x="19" y="4"/>
                    </a:lnTo>
                    <a:lnTo>
                      <a:pt x="15" y="4"/>
                    </a:lnTo>
                    <a:lnTo>
                      <a:pt x="12" y="4"/>
                    </a:lnTo>
                    <a:lnTo>
                      <a:pt x="12" y="8"/>
                    </a:lnTo>
                    <a:lnTo>
                      <a:pt x="8" y="8"/>
                    </a:lnTo>
                    <a:lnTo>
                      <a:pt x="4" y="8"/>
                    </a:lnTo>
                    <a:close/>
                    <a:moveTo>
                      <a:pt x="45" y="38"/>
                    </a:moveTo>
                    <a:lnTo>
                      <a:pt x="45" y="34"/>
                    </a:lnTo>
                    <a:lnTo>
                      <a:pt x="42" y="34"/>
                    </a:lnTo>
                    <a:lnTo>
                      <a:pt x="45" y="34"/>
                    </a:lnTo>
                    <a:lnTo>
                      <a:pt x="45" y="30"/>
                    </a:lnTo>
                    <a:lnTo>
                      <a:pt x="42" y="30"/>
                    </a:lnTo>
                    <a:lnTo>
                      <a:pt x="42" y="27"/>
                    </a:lnTo>
                    <a:lnTo>
                      <a:pt x="38" y="27"/>
                    </a:lnTo>
                    <a:lnTo>
                      <a:pt x="38" y="23"/>
                    </a:lnTo>
                    <a:lnTo>
                      <a:pt x="34" y="23"/>
                    </a:lnTo>
                    <a:lnTo>
                      <a:pt x="38" y="23"/>
                    </a:lnTo>
                    <a:lnTo>
                      <a:pt x="38" y="27"/>
                    </a:lnTo>
                    <a:lnTo>
                      <a:pt x="42" y="27"/>
                    </a:lnTo>
                    <a:lnTo>
                      <a:pt x="45" y="30"/>
                    </a:lnTo>
                    <a:lnTo>
                      <a:pt x="45" y="34"/>
                    </a:lnTo>
                    <a:lnTo>
                      <a:pt x="45" y="38"/>
                    </a:lnTo>
                    <a:close/>
                    <a:moveTo>
                      <a:pt x="76" y="75"/>
                    </a:moveTo>
                    <a:lnTo>
                      <a:pt x="79" y="72"/>
                    </a:lnTo>
                    <a:lnTo>
                      <a:pt x="79" y="68"/>
                    </a:lnTo>
                    <a:lnTo>
                      <a:pt x="83" y="72"/>
                    </a:lnTo>
                    <a:lnTo>
                      <a:pt x="79" y="72"/>
                    </a:lnTo>
                    <a:lnTo>
                      <a:pt x="76" y="75"/>
                    </a:lnTo>
                    <a:close/>
                    <a:moveTo>
                      <a:pt x="57" y="45"/>
                    </a:moveTo>
                    <a:lnTo>
                      <a:pt x="53" y="45"/>
                    </a:lnTo>
                    <a:lnTo>
                      <a:pt x="57" y="45"/>
                    </a:lnTo>
                    <a:lnTo>
                      <a:pt x="57" y="42"/>
                    </a:lnTo>
                    <a:lnTo>
                      <a:pt x="53" y="42"/>
                    </a:lnTo>
                    <a:lnTo>
                      <a:pt x="53" y="38"/>
                    </a:lnTo>
                    <a:lnTo>
                      <a:pt x="53" y="42"/>
                    </a:lnTo>
                    <a:lnTo>
                      <a:pt x="57" y="42"/>
                    </a:lnTo>
                    <a:lnTo>
                      <a:pt x="57" y="45"/>
                    </a:lnTo>
                    <a:close/>
                    <a:moveTo>
                      <a:pt x="64" y="64"/>
                    </a:moveTo>
                    <a:lnTo>
                      <a:pt x="64" y="60"/>
                    </a:lnTo>
                    <a:lnTo>
                      <a:pt x="61" y="60"/>
                    </a:lnTo>
                    <a:lnTo>
                      <a:pt x="61" y="57"/>
                    </a:lnTo>
                    <a:lnTo>
                      <a:pt x="57" y="53"/>
                    </a:lnTo>
                    <a:lnTo>
                      <a:pt x="61" y="53"/>
                    </a:lnTo>
                    <a:lnTo>
                      <a:pt x="61" y="57"/>
                    </a:lnTo>
                    <a:lnTo>
                      <a:pt x="61" y="60"/>
                    </a:lnTo>
                    <a:lnTo>
                      <a:pt x="64" y="60"/>
                    </a:lnTo>
                    <a:lnTo>
                      <a:pt x="64" y="64"/>
                    </a:lnTo>
                    <a:close/>
                    <a:moveTo>
                      <a:pt x="76" y="68"/>
                    </a:moveTo>
                    <a:lnTo>
                      <a:pt x="72" y="64"/>
                    </a:lnTo>
                    <a:lnTo>
                      <a:pt x="76" y="64"/>
                    </a:lnTo>
                    <a:lnTo>
                      <a:pt x="79" y="68"/>
                    </a:lnTo>
                    <a:lnTo>
                      <a:pt x="76" y="68"/>
                    </a:lnTo>
                    <a:close/>
                    <a:moveTo>
                      <a:pt x="98" y="75"/>
                    </a:moveTo>
                    <a:lnTo>
                      <a:pt x="98" y="72"/>
                    </a:lnTo>
                    <a:lnTo>
                      <a:pt x="94" y="72"/>
                    </a:lnTo>
                    <a:lnTo>
                      <a:pt x="91" y="72"/>
                    </a:lnTo>
                    <a:lnTo>
                      <a:pt x="94" y="72"/>
                    </a:lnTo>
                    <a:lnTo>
                      <a:pt x="98" y="72"/>
                    </a:lnTo>
                    <a:lnTo>
                      <a:pt x="98" y="75"/>
                    </a:lnTo>
                    <a:close/>
                    <a:moveTo>
                      <a:pt x="23" y="30"/>
                    </a:moveTo>
                    <a:lnTo>
                      <a:pt x="27" y="30"/>
                    </a:lnTo>
                    <a:lnTo>
                      <a:pt x="23" y="30"/>
                    </a:lnTo>
                    <a:close/>
                    <a:moveTo>
                      <a:pt x="72" y="49"/>
                    </a:moveTo>
                    <a:lnTo>
                      <a:pt x="72" y="45"/>
                    </a:lnTo>
                    <a:lnTo>
                      <a:pt x="72" y="49"/>
                    </a:lnTo>
                    <a:close/>
                    <a:moveTo>
                      <a:pt x="49" y="57"/>
                    </a:moveTo>
                    <a:lnTo>
                      <a:pt x="49" y="53"/>
                    </a:lnTo>
                    <a:lnTo>
                      <a:pt x="45" y="53"/>
                    </a:lnTo>
                    <a:lnTo>
                      <a:pt x="49" y="53"/>
                    </a:lnTo>
                    <a:lnTo>
                      <a:pt x="49" y="57"/>
                    </a:lnTo>
                    <a:close/>
                  </a:path>
                </a:pathLst>
              </a:custGeom>
              <a:noFill/>
              <a:ln w="6350">
                <a:solidFill>
                  <a:srgbClr val="000000"/>
                </a:solidFill>
                <a:prstDash val="solid"/>
                <a:round/>
                <a:headEnd/>
                <a:tailEnd/>
              </a:ln>
              <a:extLst>
                <a:ext uri="{909E8E84-426E-40DD-AFC4-6F175D3DCCD1}">
                  <a14:hiddenFill xmlns:a14="http://schemas.microsoft.com/office/drawing/2010/main">
                    <a:solidFill>
                      <a:srgbClr val="00FF00"/>
                    </a:solidFill>
                  </a14:hiddenFill>
                </a:ext>
              </a:extLst>
            </p:spPr>
            <p:txBody>
              <a:bodyPr/>
              <a:lstStyle/>
              <a:p>
                <a:endParaRPr lang="en-US"/>
              </a:p>
            </p:txBody>
          </p:sp>
          <p:sp>
            <p:nvSpPr>
              <p:cNvPr id="1136" name="Freeform 3455"/>
              <p:cNvSpPr>
                <a:spLocks noEditPoints="1"/>
              </p:cNvSpPr>
              <p:nvPr/>
            </p:nvSpPr>
            <p:spPr bwMode="auto">
              <a:xfrm>
                <a:off x="5175250" y="2933700"/>
                <a:ext cx="71438" cy="47625"/>
              </a:xfrm>
              <a:custGeom>
                <a:avLst/>
                <a:gdLst>
                  <a:gd name="T0" fmla="*/ 65088 w 45"/>
                  <a:gd name="T1" fmla="*/ 12700 h 30"/>
                  <a:gd name="T2" fmla="*/ 65088 w 45"/>
                  <a:gd name="T3" fmla="*/ 12700 h 30"/>
                  <a:gd name="T4" fmla="*/ 65088 w 45"/>
                  <a:gd name="T5" fmla="*/ 17463 h 30"/>
                  <a:gd name="T6" fmla="*/ 71438 w 45"/>
                  <a:gd name="T7" fmla="*/ 17463 h 30"/>
                  <a:gd name="T8" fmla="*/ 71438 w 45"/>
                  <a:gd name="T9" fmla="*/ 23813 h 30"/>
                  <a:gd name="T10" fmla="*/ 65088 w 45"/>
                  <a:gd name="T11" fmla="*/ 30163 h 30"/>
                  <a:gd name="T12" fmla="*/ 65088 w 45"/>
                  <a:gd name="T13" fmla="*/ 36513 h 30"/>
                  <a:gd name="T14" fmla="*/ 65088 w 45"/>
                  <a:gd name="T15" fmla="*/ 36513 h 30"/>
                  <a:gd name="T16" fmla="*/ 65088 w 45"/>
                  <a:gd name="T17" fmla="*/ 36513 h 30"/>
                  <a:gd name="T18" fmla="*/ 58738 w 45"/>
                  <a:gd name="T19" fmla="*/ 36513 h 30"/>
                  <a:gd name="T20" fmla="*/ 65088 w 45"/>
                  <a:gd name="T21" fmla="*/ 42863 h 30"/>
                  <a:gd name="T22" fmla="*/ 65088 w 45"/>
                  <a:gd name="T23" fmla="*/ 42863 h 30"/>
                  <a:gd name="T24" fmla="*/ 65088 w 45"/>
                  <a:gd name="T25" fmla="*/ 47625 h 30"/>
                  <a:gd name="T26" fmla="*/ 65088 w 45"/>
                  <a:gd name="T27" fmla="*/ 47625 h 30"/>
                  <a:gd name="T28" fmla="*/ 65088 w 45"/>
                  <a:gd name="T29" fmla="*/ 47625 h 30"/>
                  <a:gd name="T30" fmla="*/ 53975 w 45"/>
                  <a:gd name="T31" fmla="*/ 47625 h 30"/>
                  <a:gd name="T32" fmla="*/ 47625 w 45"/>
                  <a:gd name="T33" fmla="*/ 47625 h 30"/>
                  <a:gd name="T34" fmla="*/ 41275 w 45"/>
                  <a:gd name="T35" fmla="*/ 47625 h 30"/>
                  <a:gd name="T36" fmla="*/ 41275 w 45"/>
                  <a:gd name="T37" fmla="*/ 47625 h 30"/>
                  <a:gd name="T38" fmla="*/ 30163 w 45"/>
                  <a:gd name="T39" fmla="*/ 47625 h 30"/>
                  <a:gd name="T40" fmla="*/ 23813 w 45"/>
                  <a:gd name="T41" fmla="*/ 47625 h 30"/>
                  <a:gd name="T42" fmla="*/ 17463 w 45"/>
                  <a:gd name="T43" fmla="*/ 47625 h 30"/>
                  <a:gd name="T44" fmla="*/ 17463 w 45"/>
                  <a:gd name="T45" fmla="*/ 47625 h 30"/>
                  <a:gd name="T46" fmla="*/ 11113 w 45"/>
                  <a:gd name="T47" fmla="*/ 47625 h 30"/>
                  <a:gd name="T48" fmla="*/ 11113 w 45"/>
                  <a:gd name="T49" fmla="*/ 47625 h 30"/>
                  <a:gd name="T50" fmla="*/ 6350 w 45"/>
                  <a:gd name="T51" fmla="*/ 42863 h 30"/>
                  <a:gd name="T52" fmla="*/ 0 w 45"/>
                  <a:gd name="T53" fmla="*/ 42863 h 30"/>
                  <a:gd name="T54" fmla="*/ 0 w 45"/>
                  <a:gd name="T55" fmla="*/ 36513 h 30"/>
                  <a:gd name="T56" fmla="*/ 6350 w 45"/>
                  <a:gd name="T57" fmla="*/ 36513 h 30"/>
                  <a:gd name="T58" fmla="*/ 11113 w 45"/>
                  <a:gd name="T59" fmla="*/ 36513 h 30"/>
                  <a:gd name="T60" fmla="*/ 17463 w 45"/>
                  <a:gd name="T61" fmla="*/ 36513 h 30"/>
                  <a:gd name="T62" fmla="*/ 23813 w 45"/>
                  <a:gd name="T63" fmla="*/ 36513 h 30"/>
                  <a:gd name="T64" fmla="*/ 17463 w 45"/>
                  <a:gd name="T65" fmla="*/ 36513 h 30"/>
                  <a:gd name="T66" fmla="*/ 23813 w 45"/>
                  <a:gd name="T67" fmla="*/ 36513 h 30"/>
                  <a:gd name="T68" fmla="*/ 30163 w 45"/>
                  <a:gd name="T69" fmla="*/ 42863 h 30"/>
                  <a:gd name="T70" fmla="*/ 34925 w 45"/>
                  <a:gd name="T71" fmla="*/ 42863 h 30"/>
                  <a:gd name="T72" fmla="*/ 41275 w 45"/>
                  <a:gd name="T73" fmla="*/ 42863 h 30"/>
                  <a:gd name="T74" fmla="*/ 47625 w 45"/>
                  <a:gd name="T75" fmla="*/ 36513 h 30"/>
                  <a:gd name="T76" fmla="*/ 47625 w 45"/>
                  <a:gd name="T77" fmla="*/ 36513 h 30"/>
                  <a:gd name="T78" fmla="*/ 53975 w 45"/>
                  <a:gd name="T79" fmla="*/ 36513 h 30"/>
                  <a:gd name="T80" fmla="*/ 47625 w 45"/>
                  <a:gd name="T81" fmla="*/ 30163 h 30"/>
                  <a:gd name="T82" fmla="*/ 47625 w 45"/>
                  <a:gd name="T83" fmla="*/ 30163 h 30"/>
                  <a:gd name="T84" fmla="*/ 41275 w 45"/>
                  <a:gd name="T85" fmla="*/ 23813 h 30"/>
                  <a:gd name="T86" fmla="*/ 41275 w 45"/>
                  <a:gd name="T87" fmla="*/ 12700 h 30"/>
                  <a:gd name="T88" fmla="*/ 30163 w 45"/>
                  <a:gd name="T89" fmla="*/ 12700 h 30"/>
                  <a:gd name="T90" fmla="*/ 23813 w 45"/>
                  <a:gd name="T91" fmla="*/ 12700 h 30"/>
                  <a:gd name="T92" fmla="*/ 23813 w 45"/>
                  <a:gd name="T93" fmla="*/ 6350 h 30"/>
                  <a:gd name="T94" fmla="*/ 30163 w 45"/>
                  <a:gd name="T95" fmla="*/ 6350 h 30"/>
                  <a:gd name="T96" fmla="*/ 34925 w 45"/>
                  <a:gd name="T97" fmla="*/ 6350 h 30"/>
                  <a:gd name="T98" fmla="*/ 41275 w 45"/>
                  <a:gd name="T99" fmla="*/ 0 h 30"/>
                  <a:gd name="T100" fmla="*/ 47625 w 45"/>
                  <a:gd name="T101" fmla="*/ 6350 h 30"/>
                  <a:gd name="T102" fmla="*/ 53975 w 45"/>
                  <a:gd name="T103" fmla="*/ 6350 h 30"/>
                  <a:gd name="T104" fmla="*/ 65088 w 45"/>
                  <a:gd name="T105" fmla="*/ 6350 h 30"/>
                  <a:gd name="T106" fmla="*/ 30163 w 45"/>
                  <a:gd name="T107" fmla="*/ 30163 h 30"/>
                  <a:gd name="T108" fmla="*/ 30163 w 45"/>
                  <a:gd name="T109" fmla="*/ 30163 h 30"/>
                  <a:gd name="T110" fmla="*/ 34925 w 45"/>
                  <a:gd name="T111" fmla="*/ 30163 h 30"/>
                  <a:gd name="T112" fmla="*/ 41275 w 45"/>
                  <a:gd name="T113" fmla="*/ 30163 h 30"/>
                  <a:gd name="T114" fmla="*/ 47625 w 45"/>
                  <a:gd name="T115" fmla="*/ 0 h 30"/>
                  <a:gd name="T116" fmla="*/ 34925 w 45"/>
                  <a:gd name="T117" fmla="*/ 0 h 30"/>
                  <a:gd name="T118" fmla="*/ 41275 w 45"/>
                  <a:gd name="T119" fmla="*/ 0 h 30"/>
                  <a:gd name="T120" fmla="*/ 47625 w 45"/>
                  <a:gd name="T121" fmla="*/ 0 h 3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45" h="30">
                    <a:moveTo>
                      <a:pt x="41" y="4"/>
                    </a:moveTo>
                    <a:lnTo>
                      <a:pt x="41" y="4"/>
                    </a:lnTo>
                    <a:lnTo>
                      <a:pt x="41" y="8"/>
                    </a:lnTo>
                    <a:lnTo>
                      <a:pt x="45" y="8"/>
                    </a:lnTo>
                    <a:lnTo>
                      <a:pt x="41" y="11"/>
                    </a:lnTo>
                    <a:lnTo>
                      <a:pt x="45" y="11"/>
                    </a:lnTo>
                    <a:lnTo>
                      <a:pt x="45" y="15"/>
                    </a:lnTo>
                    <a:lnTo>
                      <a:pt x="41" y="15"/>
                    </a:lnTo>
                    <a:lnTo>
                      <a:pt x="41" y="19"/>
                    </a:lnTo>
                    <a:lnTo>
                      <a:pt x="41" y="23"/>
                    </a:lnTo>
                    <a:lnTo>
                      <a:pt x="37" y="23"/>
                    </a:lnTo>
                    <a:lnTo>
                      <a:pt x="41" y="27"/>
                    </a:lnTo>
                    <a:lnTo>
                      <a:pt x="45" y="27"/>
                    </a:lnTo>
                    <a:lnTo>
                      <a:pt x="41" y="27"/>
                    </a:lnTo>
                    <a:lnTo>
                      <a:pt x="41" y="30"/>
                    </a:lnTo>
                    <a:lnTo>
                      <a:pt x="37" y="30"/>
                    </a:lnTo>
                    <a:lnTo>
                      <a:pt x="34" y="30"/>
                    </a:lnTo>
                    <a:lnTo>
                      <a:pt x="30" y="30"/>
                    </a:lnTo>
                    <a:lnTo>
                      <a:pt x="26" y="30"/>
                    </a:lnTo>
                    <a:lnTo>
                      <a:pt x="22" y="30"/>
                    </a:lnTo>
                    <a:lnTo>
                      <a:pt x="19" y="30"/>
                    </a:lnTo>
                    <a:lnTo>
                      <a:pt x="15" y="27"/>
                    </a:lnTo>
                    <a:lnTo>
                      <a:pt x="15" y="30"/>
                    </a:lnTo>
                    <a:lnTo>
                      <a:pt x="11" y="30"/>
                    </a:lnTo>
                    <a:lnTo>
                      <a:pt x="7" y="30"/>
                    </a:lnTo>
                    <a:lnTo>
                      <a:pt x="4" y="30"/>
                    </a:lnTo>
                    <a:lnTo>
                      <a:pt x="4" y="27"/>
                    </a:lnTo>
                    <a:lnTo>
                      <a:pt x="0" y="27"/>
                    </a:lnTo>
                    <a:lnTo>
                      <a:pt x="0" y="23"/>
                    </a:lnTo>
                    <a:lnTo>
                      <a:pt x="4" y="23"/>
                    </a:lnTo>
                    <a:lnTo>
                      <a:pt x="7" y="23"/>
                    </a:lnTo>
                    <a:lnTo>
                      <a:pt x="11" y="23"/>
                    </a:lnTo>
                    <a:lnTo>
                      <a:pt x="15" y="23"/>
                    </a:lnTo>
                    <a:lnTo>
                      <a:pt x="11" y="23"/>
                    </a:lnTo>
                    <a:lnTo>
                      <a:pt x="15" y="23"/>
                    </a:lnTo>
                    <a:lnTo>
                      <a:pt x="19" y="23"/>
                    </a:lnTo>
                    <a:lnTo>
                      <a:pt x="19" y="27"/>
                    </a:lnTo>
                    <a:lnTo>
                      <a:pt x="22" y="27"/>
                    </a:lnTo>
                    <a:lnTo>
                      <a:pt x="26" y="27"/>
                    </a:lnTo>
                    <a:lnTo>
                      <a:pt x="26" y="23"/>
                    </a:lnTo>
                    <a:lnTo>
                      <a:pt x="30" y="23"/>
                    </a:lnTo>
                    <a:lnTo>
                      <a:pt x="34" y="23"/>
                    </a:lnTo>
                    <a:lnTo>
                      <a:pt x="30" y="23"/>
                    </a:lnTo>
                    <a:lnTo>
                      <a:pt x="30" y="19"/>
                    </a:lnTo>
                    <a:lnTo>
                      <a:pt x="26" y="19"/>
                    </a:lnTo>
                    <a:lnTo>
                      <a:pt x="26" y="15"/>
                    </a:lnTo>
                    <a:lnTo>
                      <a:pt x="26" y="11"/>
                    </a:lnTo>
                    <a:lnTo>
                      <a:pt x="26" y="8"/>
                    </a:lnTo>
                    <a:lnTo>
                      <a:pt x="22" y="8"/>
                    </a:lnTo>
                    <a:lnTo>
                      <a:pt x="19" y="8"/>
                    </a:lnTo>
                    <a:lnTo>
                      <a:pt x="15" y="8"/>
                    </a:lnTo>
                    <a:lnTo>
                      <a:pt x="15" y="4"/>
                    </a:lnTo>
                    <a:lnTo>
                      <a:pt x="19" y="4"/>
                    </a:lnTo>
                    <a:lnTo>
                      <a:pt x="22" y="4"/>
                    </a:lnTo>
                    <a:lnTo>
                      <a:pt x="26" y="0"/>
                    </a:lnTo>
                    <a:lnTo>
                      <a:pt x="26" y="4"/>
                    </a:lnTo>
                    <a:lnTo>
                      <a:pt x="30" y="4"/>
                    </a:lnTo>
                    <a:lnTo>
                      <a:pt x="34" y="4"/>
                    </a:lnTo>
                    <a:lnTo>
                      <a:pt x="37" y="4"/>
                    </a:lnTo>
                    <a:lnTo>
                      <a:pt x="41" y="4"/>
                    </a:lnTo>
                    <a:close/>
                    <a:moveTo>
                      <a:pt x="26" y="23"/>
                    </a:moveTo>
                    <a:lnTo>
                      <a:pt x="26" y="23"/>
                    </a:lnTo>
                    <a:lnTo>
                      <a:pt x="22" y="19"/>
                    </a:lnTo>
                    <a:lnTo>
                      <a:pt x="19" y="19"/>
                    </a:lnTo>
                    <a:lnTo>
                      <a:pt x="22" y="19"/>
                    </a:lnTo>
                    <a:lnTo>
                      <a:pt x="26" y="19"/>
                    </a:lnTo>
                    <a:lnTo>
                      <a:pt x="26" y="23"/>
                    </a:lnTo>
                    <a:close/>
                    <a:moveTo>
                      <a:pt x="30" y="0"/>
                    </a:moveTo>
                    <a:lnTo>
                      <a:pt x="26" y="0"/>
                    </a:lnTo>
                    <a:lnTo>
                      <a:pt x="22" y="0"/>
                    </a:lnTo>
                    <a:lnTo>
                      <a:pt x="26" y="0"/>
                    </a:lnTo>
                    <a:lnTo>
                      <a:pt x="30" y="0"/>
                    </a:lnTo>
                    <a:close/>
                  </a:path>
                </a:pathLst>
              </a:custGeom>
              <a:noFill/>
              <a:ln w="6350">
                <a:solidFill>
                  <a:srgbClr val="000000"/>
                </a:solidFill>
                <a:prstDash val="solid"/>
                <a:round/>
                <a:headEnd/>
                <a:tailEnd/>
              </a:ln>
              <a:extLst>
                <a:ext uri="{909E8E84-426E-40DD-AFC4-6F175D3DCCD1}">
                  <a14:hiddenFill xmlns:a14="http://schemas.microsoft.com/office/drawing/2010/main">
                    <a:solidFill>
                      <a:srgbClr val="00FF00"/>
                    </a:solidFill>
                  </a14:hiddenFill>
                </a:ext>
              </a:extLst>
            </p:spPr>
            <p:txBody>
              <a:bodyPr/>
              <a:lstStyle/>
              <a:p>
                <a:endParaRPr lang="en-US"/>
              </a:p>
            </p:txBody>
          </p:sp>
          <p:sp>
            <p:nvSpPr>
              <p:cNvPr id="1137" name="Freeform 3456"/>
              <p:cNvSpPr>
                <a:spLocks/>
              </p:cNvSpPr>
              <p:nvPr/>
            </p:nvSpPr>
            <p:spPr bwMode="auto">
              <a:xfrm>
                <a:off x="5080000" y="2970213"/>
                <a:ext cx="52388" cy="23812"/>
              </a:xfrm>
              <a:custGeom>
                <a:avLst/>
                <a:gdLst>
                  <a:gd name="T0" fmla="*/ 23813 w 33"/>
                  <a:gd name="T1" fmla="*/ 23812 h 15"/>
                  <a:gd name="T2" fmla="*/ 23813 w 33"/>
                  <a:gd name="T3" fmla="*/ 17462 h 15"/>
                  <a:gd name="T4" fmla="*/ 17463 w 33"/>
                  <a:gd name="T5" fmla="*/ 17462 h 15"/>
                  <a:gd name="T6" fmla="*/ 17463 w 33"/>
                  <a:gd name="T7" fmla="*/ 17462 h 15"/>
                  <a:gd name="T8" fmla="*/ 11113 w 33"/>
                  <a:gd name="T9" fmla="*/ 17462 h 15"/>
                  <a:gd name="T10" fmla="*/ 11113 w 33"/>
                  <a:gd name="T11" fmla="*/ 17462 h 15"/>
                  <a:gd name="T12" fmla="*/ 11113 w 33"/>
                  <a:gd name="T13" fmla="*/ 17462 h 15"/>
                  <a:gd name="T14" fmla="*/ 4763 w 33"/>
                  <a:gd name="T15" fmla="*/ 11112 h 15"/>
                  <a:gd name="T16" fmla="*/ 4763 w 33"/>
                  <a:gd name="T17" fmla="*/ 11112 h 15"/>
                  <a:gd name="T18" fmla="*/ 4763 w 33"/>
                  <a:gd name="T19" fmla="*/ 11112 h 15"/>
                  <a:gd name="T20" fmla="*/ 4763 w 33"/>
                  <a:gd name="T21" fmla="*/ 11112 h 15"/>
                  <a:gd name="T22" fmla="*/ 0 w 33"/>
                  <a:gd name="T23" fmla="*/ 11112 h 15"/>
                  <a:gd name="T24" fmla="*/ 0 w 33"/>
                  <a:gd name="T25" fmla="*/ 11112 h 15"/>
                  <a:gd name="T26" fmla="*/ 0 w 33"/>
                  <a:gd name="T27" fmla="*/ 6350 h 15"/>
                  <a:gd name="T28" fmla="*/ 0 w 33"/>
                  <a:gd name="T29" fmla="*/ 6350 h 15"/>
                  <a:gd name="T30" fmla="*/ 4763 w 33"/>
                  <a:gd name="T31" fmla="*/ 6350 h 15"/>
                  <a:gd name="T32" fmla="*/ 4763 w 33"/>
                  <a:gd name="T33" fmla="*/ 0 h 15"/>
                  <a:gd name="T34" fmla="*/ 11113 w 33"/>
                  <a:gd name="T35" fmla="*/ 0 h 15"/>
                  <a:gd name="T36" fmla="*/ 11113 w 33"/>
                  <a:gd name="T37" fmla="*/ 6350 h 15"/>
                  <a:gd name="T38" fmla="*/ 17463 w 33"/>
                  <a:gd name="T39" fmla="*/ 6350 h 15"/>
                  <a:gd name="T40" fmla="*/ 17463 w 33"/>
                  <a:gd name="T41" fmla="*/ 6350 h 15"/>
                  <a:gd name="T42" fmla="*/ 23813 w 33"/>
                  <a:gd name="T43" fmla="*/ 6350 h 15"/>
                  <a:gd name="T44" fmla="*/ 28575 w 33"/>
                  <a:gd name="T45" fmla="*/ 6350 h 15"/>
                  <a:gd name="T46" fmla="*/ 28575 w 33"/>
                  <a:gd name="T47" fmla="*/ 6350 h 15"/>
                  <a:gd name="T48" fmla="*/ 28575 w 33"/>
                  <a:gd name="T49" fmla="*/ 6350 h 15"/>
                  <a:gd name="T50" fmla="*/ 34925 w 33"/>
                  <a:gd name="T51" fmla="*/ 6350 h 15"/>
                  <a:gd name="T52" fmla="*/ 34925 w 33"/>
                  <a:gd name="T53" fmla="*/ 6350 h 15"/>
                  <a:gd name="T54" fmla="*/ 41275 w 33"/>
                  <a:gd name="T55" fmla="*/ 11112 h 15"/>
                  <a:gd name="T56" fmla="*/ 41275 w 33"/>
                  <a:gd name="T57" fmla="*/ 11112 h 15"/>
                  <a:gd name="T58" fmla="*/ 47625 w 33"/>
                  <a:gd name="T59" fmla="*/ 11112 h 15"/>
                  <a:gd name="T60" fmla="*/ 47625 w 33"/>
                  <a:gd name="T61" fmla="*/ 11112 h 15"/>
                  <a:gd name="T62" fmla="*/ 52388 w 33"/>
                  <a:gd name="T63" fmla="*/ 17462 h 15"/>
                  <a:gd name="T64" fmla="*/ 47625 w 33"/>
                  <a:gd name="T65" fmla="*/ 17462 h 15"/>
                  <a:gd name="T66" fmla="*/ 41275 w 33"/>
                  <a:gd name="T67" fmla="*/ 17462 h 15"/>
                  <a:gd name="T68" fmla="*/ 41275 w 33"/>
                  <a:gd name="T69" fmla="*/ 17462 h 15"/>
                  <a:gd name="T70" fmla="*/ 34925 w 33"/>
                  <a:gd name="T71" fmla="*/ 17462 h 15"/>
                  <a:gd name="T72" fmla="*/ 34925 w 33"/>
                  <a:gd name="T73" fmla="*/ 17462 h 15"/>
                  <a:gd name="T74" fmla="*/ 34925 w 33"/>
                  <a:gd name="T75" fmla="*/ 17462 h 15"/>
                  <a:gd name="T76" fmla="*/ 34925 w 33"/>
                  <a:gd name="T77" fmla="*/ 17462 h 15"/>
                  <a:gd name="T78" fmla="*/ 28575 w 33"/>
                  <a:gd name="T79" fmla="*/ 17462 h 15"/>
                  <a:gd name="T80" fmla="*/ 28575 w 33"/>
                  <a:gd name="T81" fmla="*/ 17462 h 15"/>
                  <a:gd name="T82" fmla="*/ 28575 w 33"/>
                  <a:gd name="T83" fmla="*/ 17462 h 15"/>
                  <a:gd name="T84" fmla="*/ 28575 w 33"/>
                  <a:gd name="T85" fmla="*/ 23812 h 15"/>
                  <a:gd name="T86" fmla="*/ 28575 w 33"/>
                  <a:gd name="T87" fmla="*/ 23812 h 1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33" h="15">
                    <a:moveTo>
                      <a:pt x="18" y="15"/>
                    </a:moveTo>
                    <a:lnTo>
                      <a:pt x="18" y="15"/>
                    </a:lnTo>
                    <a:lnTo>
                      <a:pt x="15" y="15"/>
                    </a:lnTo>
                    <a:lnTo>
                      <a:pt x="15" y="11"/>
                    </a:lnTo>
                    <a:lnTo>
                      <a:pt x="11" y="11"/>
                    </a:lnTo>
                    <a:lnTo>
                      <a:pt x="7" y="11"/>
                    </a:lnTo>
                    <a:lnTo>
                      <a:pt x="7" y="7"/>
                    </a:lnTo>
                    <a:lnTo>
                      <a:pt x="3" y="7"/>
                    </a:lnTo>
                    <a:lnTo>
                      <a:pt x="0" y="7"/>
                    </a:lnTo>
                    <a:lnTo>
                      <a:pt x="0" y="4"/>
                    </a:lnTo>
                    <a:lnTo>
                      <a:pt x="3" y="4"/>
                    </a:lnTo>
                    <a:lnTo>
                      <a:pt x="3" y="0"/>
                    </a:lnTo>
                    <a:lnTo>
                      <a:pt x="7" y="0"/>
                    </a:lnTo>
                    <a:lnTo>
                      <a:pt x="7" y="4"/>
                    </a:lnTo>
                    <a:lnTo>
                      <a:pt x="11" y="4"/>
                    </a:lnTo>
                    <a:lnTo>
                      <a:pt x="15" y="4"/>
                    </a:lnTo>
                    <a:lnTo>
                      <a:pt x="18" y="4"/>
                    </a:lnTo>
                    <a:lnTo>
                      <a:pt x="22" y="4"/>
                    </a:lnTo>
                    <a:lnTo>
                      <a:pt x="26" y="4"/>
                    </a:lnTo>
                    <a:lnTo>
                      <a:pt x="26" y="7"/>
                    </a:lnTo>
                    <a:lnTo>
                      <a:pt x="30" y="7"/>
                    </a:lnTo>
                    <a:lnTo>
                      <a:pt x="30" y="11"/>
                    </a:lnTo>
                    <a:lnTo>
                      <a:pt x="33" y="11"/>
                    </a:lnTo>
                    <a:lnTo>
                      <a:pt x="30" y="11"/>
                    </a:lnTo>
                    <a:lnTo>
                      <a:pt x="26" y="11"/>
                    </a:lnTo>
                    <a:lnTo>
                      <a:pt x="22" y="11"/>
                    </a:lnTo>
                    <a:lnTo>
                      <a:pt x="18" y="11"/>
                    </a:lnTo>
                    <a:lnTo>
                      <a:pt x="15" y="11"/>
                    </a:lnTo>
                    <a:lnTo>
                      <a:pt x="18" y="15"/>
                    </a:lnTo>
                    <a:close/>
                  </a:path>
                </a:pathLst>
              </a:custGeom>
              <a:noFill/>
              <a:ln w="6350">
                <a:solidFill>
                  <a:srgbClr val="000000"/>
                </a:solidFill>
                <a:prstDash val="solid"/>
                <a:round/>
                <a:headEnd/>
                <a:tailEnd/>
              </a:ln>
              <a:extLst>
                <a:ext uri="{909E8E84-426E-40DD-AFC4-6F175D3DCCD1}">
                  <a14:hiddenFill xmlns:a14="http://schemas.microsoft.com/office/drawing/2010/main">
                    <a:solidFill>
                      <a:srgbClr val="00FF00"/>
                    </a:solidFill>
                  </a14:hiddenFill>
                </a:ext>
              </a:extLst>
            </p:spPr>
            <p:txBody>
              <a:bodyPr/>
              <a:lstStyle/>
              <a:p>
                <a:endParaRPr lang="en-US"/>
              </a:p>
            </p:txBody>
          </p:sp>
          <p:sp>
            <p:nvSpPr>
              <p:cNvPr id="1138" name="Freeform 3457"/>
              <p:cNvSpPr>
                <a:spLocks noEditPoints="1"/>
              </p:cNvSpPr>
              <p:nvPr/>
            </p:nvSpPr>
            <p:spPr bwMode="auto">
              <a:xfrm>
                <a:off x="5233988" y="2933700"/>
                <a:ext cx="95250" cy="60325"/>
              </a:xfrm>
              <a:custGeom>
                <a:avLst/>
                <a:gdLst>
                  <a:gd name="T0" fmla="*/ 6350 w 60"/>
                  <a:gd name="T1" fmla="*/ 42863 h 38"/>
                  <a:gd name="T2" fmla="*/ 6350 w 60"/>
                  <a:gd name="T3" fmla="*/ 42863 h 38"/>
                  <a:gd name="T4" fmla="*/ 0 w 60"/>
                  <a:gd name="T5" fmla="*/ 36513 h 38"/>
                  <a:gd name="T6" fmla="*/ 6350 w 60"/>
                  <a:gd name="T7" fmla="*/ 36513 h 38"/>
                  <a:gd name="T8" fmla="*/ 6350 w 60"/>
                  <a:gd name="T9" fmla="*/ 36513 h 38"/>
                  <a:gd name="T10" fmla="*/ 6350 w 60"/>
                  <a:gd name="T11" fmla="*/ 30163 h 38"/>
                  <a:gd name="T12" fmla="*/ 12700 w 60"/>
                  <a:gd name="T13" fmla="*/ 23813 h 38"/>
                  <a:gd name="T14" fmla="*/ 12700 w 60"/>
                  <a:gd name="T15" fmla="*/ 17463 h 38"/>
                  <a:gd name="T16" fmla="*/ 6350 w 60"/>
                  <a:gd name="T17" fmla="*/ 17463 h 38"/>
                  <a:gd name="T18" fmla="*/ 6350 w 60"/>
                  <a:gd name="T19" fmla="*/ 12700 h 38"/>
                  <a:gd name="T20" fmla="*/ 6350 w 60"/>
                  <a:gd name="T21" fmla="*/ 12700 h 38"/>
                  <a:gd name="T22" fmla="*/ 6350 w 60"/>
                  <a:gd name="T23" fmla="*/ 6350 h 38"/>
                  <a:gd name="T24" fmla="*/ 12700 w 60"/>
                  <a:gd name="T25" fmla="*/ 6350 h 38"/>
                  <a:gd name="T26" fmla="*/ 19050 w 60"/>
                  <a:gd name="T27" fmla="*/ 6350 h 38"/>
                  <a:gd name="T28" fmla="*/ 23813 w 60"/>
                  <a:gd name="T29" fmla="*/ 6350 h 38"/>
                  <a:gd name="T30" fmla="*/ 30163 w 60"/>
                  <a:gd name="T31" fmla="*/ 6350 h 38"/>
                  <a:gd name="T32" fmla="*/ 36513 w 60"/>
                  <a:gd name="T33" fmla="*/ 6350 h 38"/>
                  <a:gd name="T34" fmla="*/ 42863 w 60"/>
                  <a:gd name="T35" fmla="*/ 6350 h 38"/>
                  <a:gd name="T36" fmla="*/ 47625 w 60"/>
                  <a:gd name="T37" fmla="*/ 12700 h 38"/>
                  <a:gd name="T38" fmla="*/ 47625 w 60"/>
                  <a:gd name="T39" fmla="*/ 12700 h 38"/>
                  <a:gd name="T40" fmla="*/ 53975 w 60"/>
                  <a:gd name="T41" fmla="*/ 12700 h 38"/>
                  <a:gd name="T42" fmla="*/ 53975 w 60"/>
                  <a:gd name="T43" fmla="*/ 17463 h 38"/>
                  <a:gd name="T44" fmla="*/ 60325 w 60"/>
                  <a:gd name="T45" fmla="*/ 17463 h 38"/>
                  <a:gd name="T46" fmla="*/ 66675 w 60"/>
                  <a:gd name="T47" fmla="*/ 17463 h 38"/>
                  <a:gd name="T48" fmla="*/ 71438 w 60"/>
                  <a:gd name="T49" fmla="*/ 17463 h 38"/>
                  <a:gd name="T50" fmla="*/ 66675 w 60"/>
                  <a:gd name="T51" fmla="*/ 23813 h 38"/>
                  <a:gd name="T52" fmla="*/ 60325 w 60"/>
                  <a:gd name="T53" fmla="*/ 23813 h 38"/>
                  <a:gd name="T54" fmla="*/ 66675 w 60"/>
                  <a:gd name="T55" fmla="*/ 23813 h 38"/>
                  <a:gd name="T56" fmla="*/ 66675 w 60"/>
                  <a:gd name="T57" fmla="*/ 23813 h 38"/>
                  <a:gd name="T58" fmla="*/ 71438 w 60"/>
                  <a:gd name="T59" fmla="*/ 23813 h 38"/>
                  <a:gd name="T60" fmla="*/ 84138 w 60"/>
                  <a:gd name="T61" fmla="*/ 30163 h 38"/>
                  <a:gd name="T62" fmla="*/ 90488 w 60"/>
                  <a:gd name="T63" fmla="*/ 30163 h 38"/>
                  <a:gd name="T64" fmla="*/ 95250 w 60"/>
                  <a:gd name="T65" fmla="*/ 36513 h 38"/>
                  <a:gd name="T66" fmla="*/ 90488 w 60"/>
                  <a:gd name="T67" fmla="*/ 42863 h 38"/>
                  <a:gd name="T68" fmla="*/ 84138 w 60"/>
                  <a:gd name="T69" fmla="*/ 47625 h 38"/>
                  <a:gd name="T70" fmla="*/ 84138 w 60"/>
                  <a:gd name="T71" fmla="*/ 42863 h 38"/>
                  <a:gd name="T72" fmla="*/ 77788 w 60"/>
                  <a:gd name="T73" fmla="*/ 42863 h 38"/>
                  <a:gd name="T74" fmla="*/ 77788 w 60"/>
                  <a:gd name="T75" fmla="*/ 42863 h 38"/>
                  <a:gd name="T76" fmla="*/ 66675 w 60"/>
                  <a:gd name="T77" fmla="*/ 42863 h 38"/>
                  <a:gd name="T78" fmla="*/ 53975 w 60"/>
                  <a:gd name="T79" fmla="*/ 42863 h 38"/>
                  <a:gd name="T80" fmla="*/ 53975 w 60"/>
                  <a:gd name="T81" fmla="*/ 42863 h 38"/>
                  <a:gd name="T82" fmla="*/ 47625 w 60"/>
                  <a:gd name="T83" fmla="*/ 47625 h 38"/>
                  <a:gd name="T84" fmla="*/ 42863 w 60"/>
                  <a:gd name="T85" fmla="*/ 47625 h 38"/>
                  <a:gd name="T86" fmla="*/ 36513 w 60"/>
                  <a:gd name="T87" fmla="*/ 47625 h 38"/>
                  <a:gd name="T88" fmla="*/ 36513 w 60"/>
                  <a:gd name="T89" fmla="*/ 42863 h 38"/>
                  <a:gd name="T90" fmla="*/ 36513 w 60"/>
                  <a:gd name="T91" fmla="*/ 42863 h 38"/>
                  <a:gd name="T92" fmla="*/ 36513 w 60"/>
                  <a:gd name="T93" fmla="*/ 42863 h 38"/>
                  <a:gd name="T94" fmla="*/ 23813 w 60"/>
                  <a:gd name="T95" fmla="*/ 42863 h 38"/>
                  <a:gd name="T96" fmla="*/ 23813 w 60"/>
                  <a:gd name="T97" fmla="*/ 47625 h 38"/>
                  <a:gd name="T98" fmla="*/ 23813 w 60"/>
                  <a:gd name="T99" fmla="*/ 53975 h 38"/>
                  <a:gd name="T100" fmla="*/ 19050 w 60"/>
                  <a:gd name="T101" fmla="*/ 60325 h 38"/>
                  <a:gd name="T102" fmla="*/ 12700 w 60"/>
                  <a:gd name="T103" fmla="*/ 53975 h 38"/>
                  <a:gd name="T104" fmla="*/ 84138 w 60"/>
                  <a:gd name="T105" fmla="*/ 47625 h 38"/>
                  <a:gd name="T106" fmla="*/ 84138 w 60"/>
                  <a:gd name="T107" fmla="*/ 47625 h 38"/>
                  <a:gd name="T108" fmla="*/ 84138 w 60"/>
                  <a:gd name="T109" fmla="*/ 47625 h 38"/>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60" h="38">
                    <a:moveTo>
                      <a:pt x="4" y="30"/>
                    </a:moveTo>
                    <a:lnTo>
                      <a:pt x="4" y="30"/>
                    </a:lnTo>
                    <a:lnTo>
                      <a:pt x="4" y="27"/>
                    </a:lnTo>
                    <a:lnTo>
                      <a:pt x="8" y="27"/>
                    </a:lnTo>
                    <a:lnTo>
                      <a:pt x="4" y="27"/>
                    </a:lnTo>
                    <a:lnTo>
                      <a:pt x="0" y="23"/>
                    </a:lnTo>
                    <a:lnTo>
                      <a:pt x="4" y="23"/>
                    </a:lnTo>
                    <a:lnTo>
                      <a:pt x="4" y="19"/>
                    </a:lnTo>
                    <a:lnTo>
                      <a:pt x="4" y="15"/>
                    </a:lnTo>
                    <a:lnTo>
                      <a:pt x="8" y="15"/>
                    </a:lnTo>
                    <a:lnTo>
                      <a:pt x="8" y="11"/>
                    </a:lnTo>
                    <a:lnTo>
                      <a:pt x="4" y="11"/>
                    </a:lnTo>
                    <a:lnTo>
                      <a:pt x="8" y="8"/>
                    </a:lnTo>
                    <a:lnTo>
                      <a:pt x="4" y="8"/>
                    </a:lnTo>
                    <a:lnTo>
                      <a:pt x="4" y="4"/>
                    </a:lnTo>
                    <a:lnTo>
                      <a:pt x="8" y="4"/>
                    </a:lnTo>
                    <a:lnTo>
                      <a:pt x="12" y="4"/>
                    </a:lnTo>
                    <a:lnTo>
                      <a:pt x="15" y="4"/>
                    </a:lnTo>
                    <a:lnTo>
                      <a:pt x="15" y="0"/>
                    </a:lnTo>
                    <a:lnTo>
                      <a:pt x="19" y="4"/>
                    </a:lnTo>
                    <a:lnTo>
                      <a:pt x="23" y="4"/>
                    </a:lnTo>
                    <a:lnTo>
                      <a:pt x="27" y="4"/>
                    </a:lnTo>
                    <a:lnTo>
                      <a:pt x="27" y="8"/>
                    </a:lnTo>
                    <a:lnTo>
                      <a:pt x="30" y="8"/>
                    </a:lnTo>
                    <a:lnTo>
                      <a:pt x="34" y="8"/>
                    </a:lnTo>
                    <a:lnTo>
                      <a:pt x="34" y="11"/>
                    </a:lnTo>
                    <a:lnTo>
                      <a:pt x="38" y="11"/>
                    </a:lnTo>
                    <a:lnTo>
                      <a:pt x="42" y="11"/>
                    </a:lnTo>
                    <a:lnTo>
                      <a:pt x="45" y="11"/>
                    </a:lnTo>
                    <a:lnTo>
                      <a:pt x="45" y="15"/>
                    </a:lnTo>
                    <a:lnTo>
                      <a:pt x="42" y="15"/>
                    </a:lnTo>
                    <a:lnTo>
                      <a:pt x="38" y="11"/>
                    </a:lnTo>
                    <a:lnTo>
                      <a:pt x="38" y="15"/>
                    </a:lnTo>
                    <a:lnTo>
                      <a:pt x="42" y="15"/>
                    </a:lnTo>
                    <a:lnTo>
                      <a:pt x="45" y="15"/>
                    </a:lnTo>
                    <a:lnTo>
                      <a:pt x="49" y="15"/>
                    </a:lnTo>
                    <a:lnTo>
                      <a:pt x="53" y="19"/>
                    </a:lnTo>
                    <a:lnTo>
                      <a:pt x="57" y="19"/>
                    </a:lnTo>
                    <a:lnTo>
                      <a:pt x="57" y="23"/>
                    </a:lnTo>
                    <a:lnTo>
                      <a:pt x="60" y="23"/>
                    </a:lnTo>
                    <a:lnTo>
                      <a:pt x="57" y="27"/>
                    </a:lnTo>
                    <a:lnTo>
                      <a:pt x="53" y="27"/>
                    </a:lnTo>
                    <a:lnTo>
                      <a:pt x="53" y="30"/>
                    </a:lnTo>
                    <a:lnTo>
                      <a:pt x="53" y="27"/>
                    </a:lnTo>
                    <a:lnTo>
                      <a:pt x="49" y="27"/>
                    </a:lnTo>
                    <a:lnTo>
                      <a:pt x="45" y="27"/>
                    </a:lnTo>
                    <a:lnTo>
                      <a:pt x="42" y="27"/>
                    </a:lnTo>
                    <a:lnTo>
                      <a:pt x="38" y="27"/>
                    </a:lnTo>
                    <a:lnTo>
                      <a:pt x="34" y="27"/>
                    </a:lnTo>
                    <a:lnTo>
                      <a:pt x="30" y="27"/>
                    </a:lnTo>
                    <a:lnTo>
                      <a:pt x="30" y="30"/>
                    </a:lnTo>
                    <a:lnTo>
                      <a:pt x="27" y="30"/>
                    </a:lnTo>
                    <a:lnTo>
                      <a:pt x="23" y="30"/>
                    </a:lnTo>
                    <a:lnTo>
                      <a:pt x="23" y="27"/>
                    </a:lnTo>
                    <a:lnTo>
                      <a:pt x="19" y="27"/>
                    </a:lnTo>
                    <a:lnTo>
                      <a:pt x="19" y="30"/>
                    </a:lnTo>
                    <a:lnTo>
                      <a:pt x="15" y="27"/>
                    </a:lnTo>
                    <a:lnTo>
                      <a:pt x="15" y="30"/>
                    </a:lnTo>
                    <a:lnTo>
                      <a:pt x="15" y="34"/>
                    </a:lnTo>
                    <a:lnTo>
                      <a:pt x="12" y="34"/>
                    </a:lnTo>
                    <a:lnTo>
                      <a:pt x="12" y="38"/>
                    </a:lnTo>
                    <a:lnTo>
                      <a:pt x="8" y="34"/>
                    </a:lnTo>
                    <a:lnTo>
                      <a:pt x="4" y="30"/>
                    </a:lnTo>
                    <a:close/>
                    <a:moveTo>
                      <a:pt x="57" y="30"/>
                    </a:moveTo>
                    <a:lnTo>
                      <a:pt x="53" y="30"/>
                    </a:lnTo>
                    <a:lnTo>
                      <a:pt x="57" y="30"/>
                    </a:lnTo>
                    <a:close/>
                  </a:path>
                </a:pathLst>
              </a:custGeom>
              <a:noFill/>
              <a:ln w="6350">
                <a:solidFill>
                  <a:srgbClr val="000000"/>
                </a:solidFill>
                <a:prstDash val="solid"/>
                <a:round/>
                <a:headEnd/>
                <a:tailEnd/>
              </a:ln>
              <a:extLst>
                <a:ext uri="{909E8E84-426E-40DD-AFC4-6F175D3DCCD1}">
                  <a14:hiddenFill xmlns:a14="http://schemas.microsoft.com/office/drawing/2010/main">
                    <a:solidFill>
                      <a:srgbClr val="00FF00"/>
                    </a:solidFill>
                  </a14:hiddenFill>
                </a:ext>
              </a:extLst>
            </p:spPr>
            <p:txBody>
              <a:bodyPr/>
              <a:lstStyle/>
              <a:p>
                <a:endParaRPr lang="en-US"/>
              </a:p>
            </p:txBody>
          </p:sp>
          <p:sp>
            <p:nvSpPr>
              <p:cNvPr id="1139" name="Freeform 3458"/>
              <p:cNvSpPr>
                <a:spLocks/>
              </p:cNvSpPr>
              <p:nvPr/>
            </p:nvSpPr>
            <p:spPr bwMode="auto">
              <a:xfrm>
                <a:off x="4733925" y="2987675"/>
                <a:ext cx="95250" cy="101600"/>
              </a:xfrm>
              <a:custGeom>
                <a:avLst/>
                <a:gdLst>
                  <a:gd name="T0" fmla="*/ 71438 w 60"/>
                  <a:gd name="T1" fmla="*/ 23813 h 64"/>
                  <a:gd name="T2" fmla="*/ 71438 w 60"/>
                  <a:gd name="T3" fmla="*/ 47625 h 64"/>
                  <a:gd name="T4" fmla="*/ 77788 w 60"/>
                  <a:gd name="T5" fmla="*/ 47625 h 64"/>
                  <a:gd name="T6" fmla="*/ 82550 w 60"/>
                  <a:gd name="T7" fmla="*/ 53975 h 64"/>
                  <a:gd name="T8" fmla="*/ 88900 w 60"/>
                  <a:gd name="T9" fmla="*/ 53975 h 64"/>
                  <a:gd name="T10" fmla="*/ 88900 w 60"/>
                  <a:gd name="T11" fmla="*/ 47625 h 64"/>
                  <a:gd name="T12" fmla="*/ 95250 w 60"/>
                  <a:gd name="T13" fmla="*/ 53975 h 64"/>
                  <a:gd name="T14" fmla="*/ 95250 w 60"/>
                  <a:gd name="T15" fmla="*/ 53975 h 64"/>
                  <a:gd name="T16" fmla="*/ 82550 w 60"/>
                  <a:gd name="T17" fmla="*/ 65088 h 64"/>
                  <a:gd name="T18" fmla="*/ 71438 w 60"/>
                  <a:gd name="T19" fmla="*/ 71438 h 64"/>
                  <a:gd name="T20" fmla="*/ 71438 w 60"/>
                  <a:gd name="T21" fmla="*/ 71438 h 64"/>
                  <a:gd name="T22" fmla="*/ 71438 w 60"/>
                  <a:gd name="T23" fmla="*/ 77788 h 64"/>
                  <a:gd name="T24" fmla="*/ 77788 w 60"/>
                  <a:gd name="T25" fmla="*/ 77788 h 64"/>
                  <a:gd name="T26" fmla="*/ 71438 w 60"/>
                  <a:gd name="T27" fmla="*/ 84138 h 64"/>
                  <a:gd name="T28" fmla="*/ 65088 w 60"/>
                  <a:gd name="T29" fmla="*/ 88900 h 64"/>
                  <a:gd name="T30" fmla="*/ 65088 w 60"/>
                  <a:gd name="T31" fmla="*/ 88900 h 64"/>
                  <a:gd name="T32" fmla="*/ 65088 w 60"/>
                  <a:gd name="T33" fmla="*/ 88900 h 64"/>
                  <a:gd name="T34" fmla="*/ 58738 w 60"/>
                  <a:gd name="T35" fmla="*/ 95250 h 64"/>
                  <a:gd name="T36" fmla="*/ 58738 w 60"/>
                  <a:gd name="T37" fmla="*/ 95250 h 64"/>
                  <a:gd name="T38" fmla="*/ 53975 w 60"/>
                  <a:gd name="T39" fmla="*/ 101600 h 64"/>
                  <a:gd name="T40" fmla="*/ 47625 w 60"/>
                  <a:gd name="T41" fmla="*/ 101600 h 64"/>
                  <a:gd name="T42" fmla="*/ 41275 w 60"/>
                  <a:gd name="T43" fmla="*/ 101600 h 64"/>
                  <a:gd name="T44" fmla="*/ 34925 w 60"/>
                  <a:gd name="T45" fmla="*/ 101600 h 64"/>
                  <a:gd name="T46" fmla="*/ 34925 w 60"/>
                  <a:gd name="T47" fmla="*/ 101600 h 64"/>
                  <a:gd name="T48" fmla="*/ 23813 w 60"/>
                  <a:gd name="T49" fmla="*/ 101600 h 64"/>
                  <a:gd name="T50" fmla="*/ 17463 w 60"/>
                  <a:gd name="T51" fmla="*/ 95250 h 64"/>
                  <a:gd name="T52" fmla="*/ 11113 w 60"/>
                  <a:gd name="T53" fmla="*/ 95250 h 64"/>
                  <a:gd name="T54" fmla="*/ 11113 w 60"/>
                  <a:gd name="T55" fmla="*/ 95250 h 64"/>
                  <a:gd name="T56" fmla="*/ 4763 w 60"/>
                  <a:gd name="T57" fmla="*/ 88900 h 64"/>
                  <a:gd name="T58" fmla="*/ 0 w 60"/>
                  <a:gd name="T59" fmla="*/ 84138 h 64"/>
                  <a:gd name="T60" fmla="*/ 0 w 60"/>
                  <a:gd name="T61" fmla="*/ 84138 h 64"/>
                  <a:gd name="T62" fmla="*/ 0 w 60"/>
                  <a:gd name="T63" fmla="*/ 77788 h 64"/>
                  <a:gd name="T64" fmla="*/ 0 w 60"/>
                  <a:gd name="T65" fmla="*/ 77788 h 64"/>
                  <a:gd name="T66" fmla="*/ 0 w 60"/>
                  <a:gd name="T67" fmla="*/ 65088 h 64"/>
                  <a:gd name="T68" fmla="*/ 11113 w 60"/>
                  <a:gd name="T69" fmla="*/ 47625 h 64"/>
                  <a:gd name="T70" fmla="*/ 34925 w 60"/>
                  <a:gd name="T71" fmla="*/ 47625 h 64"/>
                  <a:gd name="T72" fmla="*/ 41275 w 60"/>
                  <a:gd name="T73" fmla="*/ 47625 h 64"/>
                  <a:gd name="T74" fmla="*/ 41275 w 60"/>
                  <a:gd name="T75" fmla="*/ 41275 h 64"/>
                  <a:gd name="T76" fmla="*/ 41275 w 60"/>
                  <a:gd name="T77" fmla="*/ 36513 h 64"/>
                  <a:gd name="T78" fmla="*/ 41275 w 60"/>
                  <a:gd name="T79" fmla="*/ 36513 h 64"/>
                  <a:gd name="T80" fmla="*/ 34925 w 60"/>
                  <a:gd name="T81" fmla="*/ 36513 h 64"/>
                  <a:gd name="T82" fmla="*/ 34925 w 60"/>
                  <a:gd name="T83" fmla="*/ 30163 h 64"/>
                  <a:gd name="T84" fmla="*/ 28575 w 60"/>
                  <a:gd name="T85" fmla="*/ 23813 h 64"/>
                  <a:gd name="T86" fmla="*/ 23813 w 60"/>
                  <a:gd name="T87" fmla="*/ 23813 h 64"/>
                  <a:gd name="T88" fmla="*/ 17463 w 60"/>
                  <a:gd name="T89" fmla="*/ 17463 h 64"/>
                  <a:gd name="T90" fmla="*/ 28575 w 60"/>
                  <a:gd name="T91" fmla="*/ 0 h 64"/>
                  <a:gd name="T92" fmla="*/ 34925 w 60"/>
                  <a:gd name="T93" fmla="*/ 0 h 64"/>
                  <a:gd name="T94" fmla="*/ 65088 w 60"/>
                  <a:gd name="T95" fmla="*/ 0 h 6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60" h="64">
                    <a:moveTo>
                      <a:pt x="45" y="0"/>
                    </a:moveTo>
                    <a:lnTo>
                      <a:pt x="45" y="4"/>
                    </a:lnTo>
                    <a:lnTo>
                      <a:pt x="45" y="8"/>
                    </a:lnTo>
                    <a:lnTo>
                      <a:pt x="45" y="15"/>
                    </a:lnTo>
                    <a:lnTo>
                      <a:pt x="45" y="23"/>
                    </a:lnTo>
                    <a:lnTo>
                      <a:pt x="45" y="30"/>
                    </a:lnTo>
                    <a:lnTo>
                      <a:pt x="49" y="30"/>
                    </a:lnTo>
                    <a:lnTo>
                      <a:pt x="52" y="34"/>
                    </a:lnTo>
                    <a:lnTo>
                      <a:pt x="52" y="30"/>
                    </a:lnTo>
                    <a:lnTo>
                      <a:pt x="52" y="34"/>
                    </a:lnTo>
                    <a:lnTo>
                      <a:pt x="56" y="34"/>
                    </a:lnTo>
                    <a:lnTo>
                      <a:pt x="56" y="30"/>
                    </a:lnTo>
                    <a:lnTo>
                      <a:pt x="60" y="34"/>
                    </a:lnTo>
                    <a:lnTo>
                      <a:pt x="56" y="38"/>
                    </a:lnTo>
                    <a:lnTo>
                      <a:pt x="52" y="41"/>
                    </a:lnTo>
                    <a:lnTo>
                      <a:pt x="49" y="45"/>
                    </a:lnTo>
                    <a:lnTo>
                      <a:pt x="45" y="45"/>
                    </a:lnTo>
                    <a:lnTo>
                      <a:pt x="45" y="49"/>
                    </a:lnTo>
                    <a:lnTo>
                      <a:pt x="49" y="49"/>
                    </a:lnTo>
                    <a:lnTo>
                      <a:pt x="45" y="53"/>
                    </a:lnTo>
                    <a:lnTo>
                      <a:pt x="41" y="56"/>
                    </a:lnTo>
                    <a:lnTo>
                      <a:pt x="37" y="56"/>
                    </a:lnTo>
                    <a:lnTo>
                      <a:pt x="37" y="60"/>
                    </a:lnTo>
                    <a:lnTo>
                      <a:pt x="34" y="60"/>
                    </a:lnTo>
                    <a:lnTo>
                      <a:pt x="34" y="64"/>
                    </a:lnTo>
                    <a:lnTo>
                      <a:pt x="30" y="64"/>
                    </a:lnTo>
                    <a:lnTo>
                      <a:pt x="34" y="64"/>
                    </a:lnTo>
                    <a:lnTo>
                      <a:pt x="30" y="64"/>
                    </a:lnTo>
                    <a:lnTo>
                      <a:pt x="26" y="64"/>
                    </a:lnTo>
                    <a:lnTo>
                      <a:pt x="22" y="64"/>
                    </a:lnTo>
                    <a:lnTo>
                      <a:pt x="18" y="64"/>
                    </a:lnTo>
                    <a:lnTo>
                      <a:pt x="15" y="64"/>
                    </a:lnTo>
                    <a:lnTo>
                      <a:pt x="11" y="60"/>
                    </a:lnTo>
                    <a:lnTo>
                      <a:pt x="7" y="60"/>
                    </a:lnTo>
                    <a:lnTo>
                      <a:pt x="3" y="56"/>
                    </a:lnTo>
                    <a:lnTo>
                      <a:pt x="0" y="56"/>
                    </a:lnTo>
                    <a:lnTo>
                      <a:pt x="0" y="53"/>
                    </a:lnTo>
                    <a:lnTo>
                      <a:pt x="0" y="49"/>
                    </a:lnTo>
                    <a:lnTo>
                      <a:pt x="0" y="45"/>
                    </a:lnTo>
                    <a:lnTo>
                      <a:pt x="0" y="41"/>
                    </a:lnTo>
                    <a:lnTo>
                      <a:pt x="0" y="38"/>
                    </a:lnTo>
                    <a:lnTo>
                      <a:pt x="3" y="30"/>
                    </a:lnTo>
                    <a:lnTo>
                      <a:pt x="7" y="30"/>
                    </a:lnTo>
                    <a:lnTo>
                      <a:pt x="18" y="30"/>
                    </a:lnTo>
                    <a:lnTo>
                      <a:pt x="22" y="30"/>
                    </a:lnTo>
                    <a:lnTo>
                      <a:pt x="26" y="30"/>
                    </a:lnTo>
                    <a:lnTo>
                      <a:pt x="26" y="26"/>
                    </a:lnTo>
                    <a:lnTo>
                      <a:pt x="26" y="23"/>
                    </a:lnTo>
                    <a:lnTo>
                      <a:pt x="22" y="23"/>
                    </a:lnTo>
                    <a:lnTo>
                      <a:pt x="22" y="19"/>
                    </a:lnTo>
                    <a:lnTo>
                      <a:pt x="18" y="19"/>
                    </a:lnTo>
                    <a:lnTo>
                      <a:pt x="18" y="15"/>
                    </a:lnTo>
                    <a:lnTo>
                      <a:pt x="15" y="15"/>
                    </a:lnTo>
                    <a:lnTo>
                      <a:pt x="15" y="11"/>
                    </a:lnTo>
                    <a:lnTo>
                      <a:pt x="11" y="11"/>
                    </a:lnTo>
                    <a:lnTo>
                      <a:pt x="18" y="11"/>
                    </a:lnTo>
                    <a:lnTo>
                      <a:pt x="18" y="4"/>
                    </a:lnTo>
                    <a:lnTo>
                      <a:pt x="18" y="0"/>
                    </a:lnTo>
                    <a:lnTo>
                      <a:pt x="22" y="0"/>
                    </a:lnTo>
                    <a:lnTo>
                      <a:pt x="30" y="0"/>
                    </a:lnTo>
                    <a:lnTo>
                      <a:pt x="34" y="0"/>
                    </a:lnTo>
                    <a:lnTo>
                      <a:pt x="37" y="0"/>
                    </a:lnTo>
                    <a:lnTo>
                      <a:pt x="41" y="0"/>
                    </a:lnTo>
                    <a:lnTo>
                      <a:pt x="45" y="0"/>
                    </a:lnTo>
                    <a:close/>
                  </a:path>
                </a:pathLst>
              </a:custGeom>
              <a:noFill/>
              <a:ln w="6350">
                <a:solidFill>
                  <a:srgbClr val="000000"/>
                </a:solidFill>
                <a:prstDash val="solid"/>
                <a:round/>
                <a:headEnd/>
                <a:tailEnd/>
              </a:ln>
              <a:extLst>
                <a:ext uri="{909E8E84-426E-40DD-AFC4-6F175D3DCCD1}">
                  <a14:hiddenFill xmlns:a14="http://schemas.microsoft.com/office/drawing/2010/main">
                    <a:solidFill>
                      <a:srgbClr val="339933"/>
                    </a:solidFill>
                  </a14:hiddenFill>
                </a:ext>
              </a:extLst>
            </p:spPr>
            <p:txBody>
              <a:bodyPr/>
              <a:lstStyle/>
              <a:p>
                <a:endParaRPr lang="en-US"/>
              </a:p>
            </p:txBody>
          </p:sp>
          <p:sp>
            <p:nvSpPr>
              <p:cNvPr id="1140" name="Freeform 3459"/>
              <p:cNvSpPr>
                <a:spLocks noEditPoints="1"/>
              </p:cNvSpPr>
              <p:nvPr/>
            </p:nvSpPr>
            <p:spPr bwMode="auto">
              <a:xfrm>
                <a:off x="4805363" y="2976563"/>
                <a:ext cx="34925" cy="58737"/>
              </a:xfrm>
              <a:custGeom>
                <a:avLst/>
                <a:gdLst>
                  <a:gd name="T0" fmla="*/ 23813 w 22"/>
                  <a:gd name="T1" fmla="*/ 0 h 37"/>
                  <a:gd name="T2" fmla="*/ 23813 w 22"/>
                  <a:gd name="T3" fmla="*/ 0 h 37"/>
                  <a:gd name="T4" fmla="*/ 30163 w 22"/>
                  <a:gd name="T5" fmla="*/ 0 h 37"/>
                  <a:gd name="T6" fmla="*/ 30163 w 22"/>
                  <a:gd name="T7" fmla="*/ 4762 h 37"/>
                  <a:gd name="T8" fmla="*/ 30163 w 22"/>
                  <a:gd name="T9" fmla="*/ 4762 h 37"/>
                  <a:gd name="T10" fmla="*/ 30163 w 22"/>
                  <a:gd name="T11" fmla="*/ 11112 h 37"/>
                  <a:gd name="T12" fmla="*/ 23813 w 22"/>
                  <a:gd name="T13" fmla="*/ 11112 h 37"/>
                  <a:gd name="T14" fmla="*/ 23813 w 22"/>
                  <a:gd name="T15" fmla="*/ 17462 h 37"/>
                  <a:gd name="T16" fmla="*/ 23813 w 22"/>
                  <a:gd name="T17" fmla="*/ 17462 h 37"/>
                  <a:gd name="T18" fmla="*/ 23813 w 22"/>
                  <a:gd name="T19" fmla="*/ 17462 h 37"/>
                  <a:gd name="T20" fmla="*/ 23813 w 22"/>
                  <a:gd name="T21" fmla="*/ 17462 h 37"/>
                  <a:gd name="T22" fmla="*/ 23813 w 22"/>
                  <a:gd name="T23" fmla="*/ 23812 h 37"/>
                  <a:gd name="T24" fmla="*/ 23813 w 22"/>
                  <a:gd name="T25" fmla="*/ 23812 h 37"/>
                  <a:gd name="T26" fmla="*/ 23813 w 22"/>
                  <a:gd name="T27" fmla="*/ 28575 h 37"/>
                  <a:gd name="T28" fmla="*/ 23813 w 22"/>
                  <a:gd name="T29" fmla="*/ 28575 h 37"/>
                  <a:gd name="T30" fmla="*/ 23813 w 22"/>
                  <a:gd name="T31" fmla="*/ 28575 h 37"/>
                  <a:gd name="T32" fmla="*/ 23813 w 22"/>
                  <a:gd name="T33" fmla="*/ 34925 h 37"/>
                  <a:gd name="T34" fmla="*/ 23813 w 22"/>
                  <a:gd name="T35" fmla="*/ 34925 h 37"/>
                  <a:gd name="T36" fmla="*/ 23813 w 22"/>
                  <a:gd name="T37" fmla="*/ 41275 h 37"/>
                  <a:gd name="T38" fmla="*/ 23813 w 22"/>
                  <a:gd name="T39" fmla="*/ 47625 h 37"/>
                  <a:gd name="T40" fmla="*/ 23813 w 22"/>
                  <a:gd name="T41" fmla="*/ 47625 h 37"/>
                  <a:gd name="T42" fmla="*/ 23813 w 22"/>
                  <a:gd name="T43" fmla="*/ 47625 h 37"/>
                  <a:gd name="T44" fmla="*/ 17463 w 22"/>
                  <a:gd name="T45" fmla="*/ 52387 h 37"/>
                  <a:gd name="T46" fmla="*/ 11113 w 22"/>
                  <a:gd name="T47" fmla="*/ 52387 h 37"/>
                  <a:gd name="T48" fmla="*/ 11113 w 22"/>
                  <a:gd name="T49" fmla="*/ 52387 h 37"/>
                  <a:gd name="T50" fmla="*/ 6350 w 22"/>
                  <a:gd name="T51" fmla="*/ 58737 h 37"/>
                  <a:gd name="T52" fmla="*/ 6350 w 22"/>
                  <a:gd name="T53" fmla="*/ 58737 h 37"/>
                  <a:gd name="T54" fmla="*/ 6350 w 22"/>
                  <a:gd name="T55" fmla="*/ 58737 h 37"/>
                  <a:gd name="T56" fmla="*/ 0 w 22"/>
                  <a:gd name="T57" fmla="*/ 58737 h 37"/>
                  <a:gd name="T58" fmla="*/ 0 w 22"/>
                  <a:gd name="T59" fmla="*/ 58737 h 37"/>
                  <a:gd name="T60" fmla="*/ 0 w 22"/>
                  <a:gd name="T61" fmla="*/ 34925 h 37"/>
                  <a:gd name="T62" fmla="*/ 0 w 22"/>
                  <a:gd name="T63" fmla="*/ 17462 h 37"/>
                  <a:gd name="T64" fmla="*/ 0 w 22"/>
                  <a:gd name="T65" fmla="*/ 11112 h 37"/>
                  <a:gd name="T66" fmla="*/ 6350 w 22"/>
                  <a:gd name="T67" fmla="*/ 11112 h 37"/>
                  <a:gd name="T68" fmla="*/ 6350 w 22"/>
                  <a:gd name="T69" fmla="*/ 11112 h 37"/>
                  <a:gd name="T70" fmla="*/ 11113 w 22"/>
                  <a:gd name="T71" fmla="*/ 11112 h 37"/>
                  <a:gd name="T72" fmla="*/ 11113 w 22"/>
                  <a:gd name="T73" fmla="*/ 11112 h 37"/>
                  <a:gd name="T74" fmla="*/ 11113 w 22"/>
                  <a:gd name="T75" fmla="*/ 4762 h 37"/>
                  <a:gd name="T76" fmla="*/ 17463 w 22"/>
                  <a:gd name="T77" fmla="*/ 4762 h 37"/>
                  <a:gd name="T78" fmla="*/ 17463 w 22"/>
                  <a:gd name="T79" fmla="*/ 0 h 37"/>
                  <a:gd name="T80" fmla="*/ 17463 w 22"/>
                  <a:gd name="T81" fmla="*/ 0 h 37"/>
                  <a:gd name="T82" fmla="*/ 23813 w 22"/>
                  <a:gd name="T83" fmla="*/ 0 h 37"/>
                  <a:gd name="T84" fmla="*/ 23813 w 22"/>
                  <a:gd name="T85" fmla="*/ 0 h 37"/>
                  <a:gd name="T86" fmla="*/ 30163 w 22"/>
                  <a:gd name="T87" fmla="*/ 11112 h 37"/>
                  <a:gd name="T88" fmla="*/ 34925 w 22"/>
                  <a:gd name="T89" fmla="*/ 4762 h 37"/>
                  <a:gd name="T90" fmla="*/ 34925 w 22"/>
                  <a:gd name="T91" fmla="*/ 4762 h 37"/>
                  <a:gd name="T92" fmla="*/ 34925 w 22"/>
                  <a:gd name="T93" fmla="*/ 11112 h 37"/>
                  <a:gd name="T94" fmla="*/ 34925 w 22"/>
                  <a:gd name="T95" fmla="*/ 11112 h 37"/>
                  <a:gd name="T96" fmla="*/ 34925 w 22"/>
                  <a:gd name="T97" fmla="*/ 11112 h 37"/>
                  <a:gd name="T98" fmla="*/ 30163 w 22"/>
                  <a:gd name="T99" fmla="*/ 11112 h 37"/>
                  <a:gd name="T100" fmla="*/ 30163 w 22"/>
                  <a:gd name="T101" fmla="*/ 11112 h 37"/>
                  <a:gd name="T102" fmla="*/ 34925 w 22"/>
                  <a:gd name="T103" fmla="*/ 28575 h 37"/>
                  <a:gd name="T104" fmla="*/ 34925 w 22"/>
                  <a:gd name="T105" fmla="*/ 23812 h 37"/>
                  <a:gd name="T106" fmla="*/ 34925 w 22"/>
                  <a:gd name="T107" fmla="*/ 17462 h 37"/>
                  <a:gd name="T108" fmla="*/ 34925 w 22"/>
                  <a:gd name="T109" fmla="*/ 23812 h 37"/>
                  <a:gd name="T110" fmla="*/ 34925 w 22"/>
                  <a:gd name="T111" fmla="*/ 23812 h 37"/>
                  <a:gd name="T112" fmla="*/ 34925 w 22"/>
                  <a:gd name="T113" fmla="*/ 23812 h 37"/>
                  <a:gd name="T114" fmla="*/ 34925 w 22"/>
                  <a:gd name="T115" fmla="*/ 23812 h 37"/>
                  <a:gd name="T116" fmla="*/ 34925 w 22"/>
                  <a:gd name="T117" fmla="*/ 23812 h 37"/>
                  <a:gd name="T118" fmla="*/ 34925 w 22"/>
                  <a:gd name="T119" fmla="*/ 28575 h 37"/>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22" h="37">
                    <a:moveTo>
                      <a:pt x="15" y="0"/>
                    </a:moveTo>
                    <a:lnTo>
                      <a:pt x="15" y="0"/>
                    </a:lnTo>
                    <a:lnTo>
                      <a:pt x="19" y="0"/>
                    </a:lnTo>
                    <a:lnTo>
                      <a:pt x="19" y="3"/>
                    </a:lnTo>
                    <a:lnTo>
                      <a:pt x="19" y="7"/>
                    </a:lnTo>
                    <a:lnTo>
                      <a:pt x="15" y="7"/>
                    </a:lnTo>
                    <a:lnTo>
                      <a:pt x="15" y="11"/>
                    </a:lnTo>
                    <a:lnTo>
                      <a:pt x="19" y="15"/>
                    </a:lnTo>
                    <a:lnTo>
                      <a:pt x="15" y="15"/>
                    </a:lnTo>
                    <a:lnTo>
                      <a:pt x="15" y="18"/>
                    </a:lnTo>
                    <a:lnTo>
                      <a:pt x="15" y="22"/>
                    </a:lnTo>
                    <a:lnTo>
                      <a:pt x="15" y="26"/>
                    </a:lnTo>
                    <a:lnTo>
                      <a:pt x="15" y="30"/>
                    </a:lnTo>
                    <a:lnTo>
                      <a:pt x="15" y="26"/>
                    </a:lnTo>
                    <a:lnTo>
                      <a:pt x="15" y="30"/>
                    </a:lnTo>
                    <a:lnTo>
                      <a:pt x="11" y="33"/>
                    </a:lnTo>
                    <a:lnTo>
                      <a:pt x="7" y="33"/>
                    </a:lnTo>
                    <a:lnTo>
                      <a:pt x="7" y="37"/>
                    </a:lnTo>
                    <a:lnTo>
                      <a:pt x="4" y="37"/>
                    </a:lnTo>
                    <a:lnTo>
                      <a:pt x="0" y="37"/>
                    </a:lnTo>
                    <a:lnTo>
                      <a:pt x="0" y="30"/>
                    </a:lnTo>
                    <a:lnTo>
                      <a:pt x="0" y="22"/>
                    </a:lnTo>
                    <a:lnTo>
                      <a:pt x="0" y="15"/>
                    </a:lnTo>
                    <a:lnTo>
                      <a:pt x="0" y="11"/>
                    </a:lnTo>
                    <a:lnTo>
                      <a:pt x="0" y="7"/>
                    </a:lnTo>
                    <a:lnTo>
                      <a:pt x="4" y="7"/>
                    </a:lnTo>
                    <a:lnTo>
                      <a:pt x="7" y="7"/>
                    </a:lnTo>
                    <a:lnTo>
                      <a:pt x="7" y="3"/>
                    </a:lnTo>
                    <a:lnTo>
                      <a:pt x="11" y="3"/>
                    </a:lnTo>
                    <a:lnTo>
                      <a:pt x="11" y="0"/>
                    </a:lnTo>
                    <a:lnTo>
                      <a:pt x="15" y="0"/>
                    </a:lnTo>
                    <a:close/>
                    <a:moveTo>
                      <a:pt x="19" y="7"/>
                    </a:moveTo>
                    <a:lnTo>
                      <a:pt x="19" y="7"/>
                    </a:lnTo>
                    <a:lnTo>
                      <a:pt x="22" y="3"/>
                    </a:lnTo>
                    <a:lnTo>
                      <a:pt x="22" y="7"/>
                    </a:lnTo>
                    <a:lnTo>
                      <a:pt x="22" y="3"/>
                    </a:lnTo>
                    <a:lnTo>
                      <a:pt x="22" y="7"/>
                    </a:lnTo>
                    <a:lnTo>
                      <a:pt x="19" y="7"/>
                    </a:lnTo>
                    <a:close/>
                    <a:moveTo>
                      <a:pt x="22" y="18"/>
                    </a:moveTo>
                    <a:lnTo>
                      <a:pt x="22" y="18"/>
                    </a:lnTo>
                    <a:lnTo>
                      <a:pt x="22" y="15"/>
                    </a:lnTo>
                    <a:lnTo>
                      <a:pt x="22" y="11"/>
                    </a:lnTo>
                    <a:lnTo>
                      <a:pt x="22" y="15"/>
                    </a:lnTo>
                    <a:lnTo>
                      <a:pt x="22" y="18"/>
                    </a:lnTo>
                    <a:close/>
                  </a:path>
                </a:pathLst>
              </a:custGeom>
              <a:noFill/>
              <a:ln w="6350">
                <a:solidFill>
                  <a:srgbClr val="000000"/>
                </a:solidFill>
                <a:prstDash val="solid"/>
                <a:round/>
                <a:headEnd/>
                <a:tailEnd/>
              </a:ln>
              <a:extLst>
                <a:ext uri="{909E8E84-426E-40DD-AFC4-6F175D3DCCD1}">
                  <a14:hiddenFill xmlns:a14="http://schemas.microsoft.com/office/drawing/2010/main">
                    <a:solidFill>
                      <a:srgbClr val="339933"/>
                    </a:solidFill>
                  </a14:hiddenFill>
                </a:ext>
              </a:extLst>
            </p:spPr>
            <p:txBody>
              <a:bodyPr/>
              <a:lstStyle/>
              <a:p>
                <a:endParaRPr lang="en-US"/>
              </a:p>
            </p:txBody>
          </p:sp>
          <p:sp>
            <p:nvSpPr>
              <p:cNvPr id="1141" name="Freeform 3460"/>
              <p:cNvSpPr>
                <a:spLocks/>
              </p:cNvSpPr>
              <p:nvPr/>
            </p:nvSpPr>
            <p:spPr bwMode="auto">
              <a:xfrm>
                <a:off x="5461000" y="3000375"/>
                <a:ext cx="6350" cy="4763"/>
              </a:xfrm>
              <a:custGeom>
                <a:avLst/>
                <a:gdLst>
                  <a:gd name="T0" fmla="*/ 6350 w 4"/>
                  <a:gd name="T1" fmla="*/ 4763 h 3"/>
                  <a:gd name="T2" fmla="*/ 6350 w 4"/>
                  <a:gd name="T3" fmla="*/ 4763 h 3"/>
                  <a:gd name="T4" fmla="*/ 6350 w 4"/>
                  <a:gd name="T5" fmla="*/ 4763 h 3"/>
                  <a:gd name="T6" fmla="*/ 6350 w 4"/>
                  <a:gd name="T7" fmla="*/ 4763 h 3"/>
                  <a:gd name="T8" fmla="*/ 6350 w 4"/>
                  <a:gd name="T9" fmla="*/ 4763 h 3"/>
                  <a:gd name="T10" fmla="*/ 6350 w 4"/>
                  <a:gd name="T11" fmla="*/ 4763 h 3"/>
                  <a:gd name="T12" fmla="*/ 6350 w 4"/>
                  <a:gd name="T13" fmla="*/ 4763 h 3"/>
                  <a:gd name="T14" fmla="*/ 6350 w 4"/>
                  <a:gd name="T15" fmla="*/ 4763 h 3"/>
                  <a:gd name="T16" fmla="*/ 6350 w 4"/>
                  <a:gd name="T17" fmla="*/ 4763 h 3"/>
                  <a:gd name="T18" fmla="*/ 6350 w 4"/>
                  <a:gd name="T19" fmla="*/ 0 h 3"/>
                  <a:gd name="T20" fmla="*/ 6350 w 4"/>
                  <a:gd name="T21" fmla="*/ 0 h 3"/>
                  <a:gd name="T22" fmla="*/ 0 w 4"/>
                  <a:gd name="T23" fmla="*/ 0 h 3"/>
                  <a:gd name="T24" fmla="*/ 0 w 4"/>
                  <a:gd name="T25" fmla="*/ 0 h 3"/>
                  <a:gd name="T26" fmla="*/ 6350 w 4"/>
                  <a:gd name="T27" fmla="*/ 0 h 3"/>
                  <a:gd name="T28" fmla="*/ 6350 w 4"/>
                  <a:gd name="T29" fmla="*/ 0 h 3"/>
                  <a:gd name="T30" fmla="*/ 6350 w 4"/>
                  <a:gd name="T31" fmla="*/ 0 h 3"/>
                  <a:gd name="T32" fmla="*/ 6350 w 4"/>
                  <a:gd name="T33" fmla="*/ 0 h 3"/>
                  <a:gd name="T34" fmla="*/ 6350 w 4"/>
                  <a:gd name="T35" fmla="*/ 0 h 3"/>
                  <a:gd name="T36" fmla="*/ 6350 w 4"/>
                  <a:gd name="T37" fmla="*/ 4763 h 3"/>
                  <a:gd name="T38" fmla="*/ 6350 w 4"/>
                  <a:gd name="T39" fmla="*/ 4763 h 3"/>
                  <a:gd name="T40" fmla="*/ 6350 w 4"/>
                  <a:gd name="T41" fmla="*/ 4763 h 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 h="3">
                    <a:moveTo>
                      <a:pt x="4" y="3"/>
                    </a:moveTo>
                    <a:lnTo>
                      <a:pt x="4" y="3"/>
                    </a:lnTo>
                    <a:lnTo>
                      <a:pt x="4" y="0"/>
                    </a:lnTo>
                    <a:lnTo>
                      <a:pt x="0" y="0"/>
                    </a:lnTo>
                    <a:lnTo>
                      <a:pt x="4" y="0"/>
                    </a:lnTo>
                    <a:lnTo>
                      <a:pt x="4" y="3"/>
                    </a:lnTo>
                    <a:close/>
                  </a:path>
                </a:pathLst>
              </a:custGeom>
              <a:noFill/>
              <a:ln w="6350">
                <a:solidFill>
                  <a:srgbClr val="000000"/>
                </a:solidFill>
                <a:prstDash val="solid"/>
                <a:round/>
                <a:headEnd/>
                <a:tailEnd/>
              </a:ln>
              <a:extLst>
                <a:ext uri="{909E8E84-426E-40DD-AFC4-6F175D3DCCD1}">
                  <a14:hiddenFill xmlns:a14="http://schemas.microsoft.com/office/drawing/2010/main">
                    <a:solidFill>
                      <a:srgbClr val="00FF00"/>
                    </a:solidFill>
                  </a14:hiddenFill>
                </a:ext>
              </a:extLst>
            </p:spPr>
            <p:txBody>
              <a:bodyPr/>
              <a:lstStyle/>
              <a:p>
                <a:endParaRPr lang="en-US"/>
              </a:p>
            </p:txBody>
          </p:sp>
          <p:sp>
            <p:nvSpPr>
              <p:cNvPr id="1142" name="Freeform 3462"/>
              <p:cNvSpPr>
                <a:spLocks noEditPoints="1"/>
              </p:cNvSpPr>
              <p:nvPr/>
            </p:nvSpPr>
            <p:spPr bwMode="auto">
              <a:xfrm>
                <a:off x="5491163" y="2994025"/>
                <a:ext cx="0" cy="17463"/>
              </a:xfrm>
              <a:custGeom>
                <a:avLst/>
                <a:gdLst>
                  <a:gd name="T0" fmla="*/ 17463 h 11"/>
                  <a:gd name="T1" fmla="*/ 17463 h 11"/>
                  <a:gd name="T2" fmla="*/ 17463 h 11"/>
                  <a:gd name="T3" fmla="*/ 17463 h 11"/>
                  <a:gd name="T4" fmla="*/ 11113 h 11"/>
                  <a:gd name="T5" fmla="*/ 11113 h 11"/>
                  <a:gd name="T6" fmla="*/ 11113 h 11"/>
                  <a:gd name="T7" fmla="*/ 11113 h 11"/>
                  <a:gd name="T8" fmla="*/ 11113 h 11"/>
                  <a:gd name="T9" fmla="*/ 11113 h 11"/>
                  <a:gd name="T10" fmla="*/ 11113 h 11"/>
                  <a:gd name="T11" fmla="*/ 17463 h 11"/>
                  <a:gd name="T12" fmla="*/ 17463 h 11"/>
                  <a:gd name="T13" fmla="*/ 17463 h 11"/>
                  <a:gd name="T14" fmla="*/ 0 h 11"/>
                  <a:gd name="T15" fmla="*/ 0 h 11"/>
                  <a:gd name="T16" fmla="*/ 0 h 11"/>
                  <a:gd name="T17" fmla="*/ 0 h 11"/>
                  <a:gd name="T18" fmla="*/ 0 h 11"/>
                  <a:gd name="T19" fmla="*/ 0 h 11"/>
                  <a:gd name="T20" fmla="*/ 0 h 11"/>
                  <a:gd name="T21" fmla="*/ 0 h 11"/>
                  <a:gd name="T22" fmla="*/ 0 h 11"/>
                  <a:gd name="T23" fmla="*/ 0 h 11"/>
                  <a:gd name="T24" fmla="*/ 0 h 11"/>
                  <a:gd name="T25" fmla="*/ 0 h 11"/>
                  <a:gd name="T26" fmla="*/ 0 h 11"/>
                  <a:gd name="T27" fmla="*/ 0 h 11"/>
                  <a:gd name="T28" fmla="*/ 0 h 11"/>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Lst>
                <a:ahLst/>
                <a:cxnLst>
                  <a:cxn ang="T29">
                    <a:pos x="0" y="T0"/>
                  </a:cxn>
                  <a:cxn ang="T30">
                    <a:pos x="0" y="T1"/>
                  </a:cxn>
                  <a:cxn ang="T31">
                    <a:pos x="0" y="T2"/>
                  </a:cxn>
                  <a:cxn ang="T32">
                    <a:pos x="0" y="T3"/>
                  </a:cxn>
                  <a:cxn ang="T33">
                    <a:pos x="0" y="T4"/>
                  </a:cxn>
                  <a:cxn ang="T34">
                    <a:pos x="0" y="T5"/>
                  </a:cxn>
                  <a:cxn ang="T35">
                    <a:pos x="0" y="T6"/>
                  </a:cxn>
                  <a:cxn ang="T36">
                    <a:pos x="0" y="T7"/>
                  </a:cxn>
                  <a:cxn ang="T37">
                    <a:pos x="0" y="T8"/>
                  </a:cxn>
                  <a:cxn ang="T38">
                    <a:pos x="0" y="T9"/>
                  </a:cxn>
                  <a:cxn ang="T39">
                    <a:pos x="0" y="T10"/>
                  </a:cxn>
                  <a:cxn ang="T40">
                    <a:pos x="0" y="T11"/>
                  </a:cxn>
                  <a:cxn ang="T41">
                    <a:pos x="0" y="T12"/>
                  </a:cxn>
                  <a:cxn ang="T42">
                    <a:pos x="0" y="T13"/>
                  </a:cxn>
                  <a:cxn ang="T43">
                    <a:pos x="0" y="T14"/>
                  </a:cxn>
                  <a:cxn ang="T44">
                    <a:pos x="0" y="T15"/>
                  </a:cxn>
                  <a:cxn ang="T45">
                    <a:pos x="0" y="T16"/>
                  </a:cxn>
                  <a:cxn ang="T46">
                    <a:pos x="0" y="T17"/>
                  </a:cxn>
                  <a:cxn ang="T47">
                    <a:pos x="0" y="T18"/>
                  </a:cxn>
                  <a:cxn ang="T48">
                    <a:pos x="0" y="T19"/>
                  </a:cxn>
                  <a:cxn ang="T49">
                    <a:pos x="0" y="T20"/>
                  </a:cxn>
                  <a:cxn ang="T50">
                    <a:pos x="0" y="T21"/>
                  </a:cxn>
                  <a:cxn ang="T51">
                    <a:pos x="0" y="T22"/>
                  </a:cxn>
                  <a:cxn ang="T52">
                    <a:pos x="0" y="T23"/>
                  </a:cxn>
                  <a:cxn ang="T53">
                    <a:pos x="0" y="T24"/>
                  </a:cxn>
                  <a:cxn ang="T54">
                    <a:pos x="0" y="T25"/>
                  </a:cxn>
                  <a:cxn ang="T55">
                    <a:pos x="0" y="T26"/>
                  </a:cxn>
                  <a:cxn ang="T56">
                    <a:pos x="0" y="T27"/>
                  </a:cxn>
                  <a:cxn ang="T57">
                    <a:pos x="0" y="T28"/>
                  </a:cxn>
                </a:cxnLst>
                <a:rect l="0" t="0" r="r" b="b"/>
                <a:pathLst>
                  <a:path h="11">
                    <a:moveTo>
                      <a:pt x="0" y="11"/>
                    </a:moveTo>
                    <a:lnTo>
                      <a:pt x="0" y="11"/>
                    </a:lnTo>
                    <a:lnTo>
                      <a:pt x="0" y="7"/>
                    </a:lnTo>
                    <a:lnTo>
                      <a:pt x="0" y="11"/>
                    </a:lnTo>
                    <a:close/>
                    <a:moveTo>
                      <a:pt x="0" y="0"/>
                    </a:moveTo>
                    <a:lnTo>
                      <a:pt x="0" y="0"/>
                    </a:lnTo>
                    <a:close/>
                  </a:path>
                </a:pathLst>
              </a:custGeom>
              <a:noFill/>
              <a:ln w="6350">
                <a:solidFill>
                  <a:srgbClr val="000000"/>
                </a:solidFill>
                <a:prstDash val="solid"/>
                <a:round/>
                <a:headEnd/>
                <a:tailEnd/>
              </a:ln>
              <a:extLst>
                <a:ext uri="{909E8E84-426E-40DD-AFC4-6F175D3DCCD1}">
                  <a14:hiddenFill xmlns:a14="http://schemas.microsoft.com/office/drawing/2010/main">
                    <a:solidFill>
                      <a:srgbClr val="00FF00"/>
                    </a:solidFill>
                  </a14:hiddenFill>
                </a:ext>
              </a:extLst>
            </p:spPr>
            <p:txBody>
              <a:bodyPr/>
              <a:lstStyle/>
              <a:p>
                <a:endParaRPr lang="en-US"/>
              </a:p>
            </p:txBody>
          </p:sp>
          <p:sp>
            <p:nvSpPr>
              <p:cNvPr id="1143" name="Freeform 3465"/>
              <p:cNvSpPr>
                <a:spLocks noEditPoints="1"/>
              </p:cNvSpPr>
              <p:nvPr/>
            </p:nvSpPr>
            <p:spPr bwMode="auto">
              <a:xfrm>
                <a:off x="4805363" y="3024188"/>
                <a:ext cx="155575" cy="88900"/>
              </a:xfrm>
              <a:custGeom>
                <a:avLst/>
                <a:gdLst>
                  <a:gd name="T0" fmla="*/ 65088 w 98"/>
                  <a:gd name="T1" fmla="*/ 4763 h 56"/>
                  <a:gd name="T2" fmla="*/ 77788 w 98"/>
                  <a:gd name="T3" fmla="*/ 0 h 56"/>
                  <a:gd name="T4" fmla="*/ 65088 w 98"/>
                  <a:gd name="T5" fmla="*/ 4763 h 56"/>
                  <a:gd name="T6" fmla="*/ 149225 w 98"/>
                  <a:gd name="T7" fmla="*/ 34925 h 56"/>
                  <a:gd name="T8" fmla="*/ 136525 w 98"/>
                  <a:gd name="T9" fmla="*/ 41275 h 56"/>
                  <a:gd name="T10" fmla="*/ 119063 w 98"/>
                  <a:gd name="T11" fmla="*/ 47625 h 56"/>
                  <a:gd name="T12" fmla="*/ 106363 w 98"/>
                  <a:gd name="T13" fmla="*/ 41275 h 56"/>
                  <a:gd name="T14" fmla="*/ 101600 w 98"/>
                  <a:gd name="T15" fmla="*/ 47625 h 56"/>
                  <a:gd name="T16" fmla="*/ 101600 w 98"/>
                  <a:gd name="T17" fmla="*/ 52388 h 56"/>
                  <a:gd name="T18" fmla="*/ 95250 w 98"/>
                  <a:gd name="T19" fmla="*/ 58738 h 56"/>
                  <a:gd name="T20" fmla="*/ 88900 w 98"/>
                  <a:gd name="T21" fmla="*/ 65088 h 56"/>
                  <a:gd name="T22" fmla="*/ 82550 w 98"/>
                  <a:gd name="T23" fmla="*/ 58738 h 56"/>
                  <a:gd name="T24" fmla="*/ 77788 w 98"/>
                  <a:gd name="T25" fmla="*/ 58738 h 56"/>
                  <a:gd name="T26" fmla="*/ 58738 w 98"/>
                  <a:gd name="T27" fmla="*/ 65088 h 56"/>
                  <a:gd name="T28" fmla="*/ 65088 w 98"/>
                  <a:gd name="T29" fmla="*/ 76200 h 56"/>
                  <a:gd name="T30" fmla="*/ 58738 w 98"/>
                  <a:gd name="T31" fmla="*/ 76200 h 56"/>
                  <a:gd name="T32" fmla="*/ 53975 w 98"/>
                  <a:gd name="T33" fmla="*/ 88900 h 56"/>
                  <a:gd name="T34" fmla="*/ 47625 w 98"/>
                  <a:gd name="T35" fmla="*/ 82550 h 56"/>
                  <a:gd name="T36" fmla="*/ 47625 w 98"/>
                  <a:gd name="T37" fmla="*/ 76200 h 56"/>
                  <a:gd name="T38" fmla="*/ 41275 w 98"/>
                  <a:gd name="T39" fmla="*/ 76200 h 56"/>
                  <a:gd name="T40" fmla="*/ 41275 w 98"/>
                  <a:gd name="T41" fmla="*/ 76200 h 56"/>
                  <a:gd name="T42" fmla="*/ 34925 w 98"/>
                  <a:gd name="T43" fmla="*/ 76200 h 56"/>
                  <a:gd name="T44" fmla="*/ 34925 w 98"/>
                  <a:gd name="T45" fmla="*/ 65088 h 56"/>
                  <a:gd name="T46" fmla="*/ 34925 w 98"/>
                  <a:gd name="T47" fmla="*/ 65088 h 56"/>
                  <a:gd name="T48" fmla="*/ 30163 w 98"/>
                  <a:gd name="T49" fmla="*/ 58738 h 56"/>
                  <a:gd name="T50" fmla="*/ 23813 w 98"/>
                  <a:gd name="T51" fmla="*/ 65088 h 56"/>
                  <a:gd name="T52" fmla="*/ 17463 w 98"/>
                  <a:gd name="T53" fmla="*/ 65088 h 56"/>
                  <a:gd name="T54" fmla="*/ 17463 w 98"/>
                  <a:gd name="T55" fmla="*/ 58738 h 56"/>
                  <a:gd name="T56" fmla="*/ 11113 w 98"/>
                  <a:gd name="T57" fmla="*/ 58738 h 56"/>
                  <a:gd name="T58" fmla="*/ 11113 w 98"/>
                  <a:gd name="T59" fmla="*/ 52388 h 56"/>
                  <a:gd name="T60" fmla="*/ 6350 w 98"/>
                  <a:gd name="T61" fmla="*/ 52388 h 56"/>
                  <a:gd name="T62" fmla="*/ 0 w 98"/>
                  <a:gd name="T63" fmla="*/ 52388 h 56"/>
                  <a:gd name="T64" fmla="*/ 6350 w 98"/>
                  <a:gd name="T65" fmla="*/ 41275 h 56"/>
                  <a:gd name="T66" fmla="*/ 0 w 98"/>
                  <a:gd name="T67" fmla="*/ 41275 h 56"/>
                  <a:gd name="T68" fmla="*/ 0 w 98"/>
                  <a:gd name="T69" fmla="*/ 34925 h 56"/>
                  <a:gd name="T70" fmla="*/ 17463 w 98"/>
                  <a:gd name="T71" fmla="*/ 23813 h 56"/>
                  <a:gd name="T72" fmla="*/ 23813 w 98"/>
                  <a:gd name="T73" fmla="*/ 17463 h 56"/>
                  <a:gd name="T74" fmla="*/ 34925 w 98"/>
                  <a:gd name="T75" fmla="*/ 17463 h 56"/>
                  <a:gd name="T76" fmla="*/ 41275 w 98"/>
                  <a:gd name="T77" fmla="*/ 11113 h 56"/>
                  <a:gd name="T78" fmla="*/ 47625 w 98"/>
                  <a:gd name="T79" fmla="*/ 17463 h 56"/>
                  <a:gd name="T80" fmla="*/ 58738 w 98"/>
                  <a:gd name="T81" fmla="*/ 17463 h 56"/>
                  <a:gd name="T82" fmla="*/ 71438 w 98"/>
                  <a:gd name="T83" fmla="*/ 17463 h 56"/>
                  <a:gd name="T84" fmla="*/ 77788 w 98"/>
                  <a:gd name="T85" fmla="*/ 11113 h 56"/>
                  <a:gd name="T86" fmla="*/ 82550 w 98"/>
                  <a:gd name="T87" fmla="*/ 11113 h 56"/>
                  <a:gd name="T88" fmla="*/ 82550 w 98"/>
                  <a:gd name="T89" fmla="*/ 11113 h 56"/>
                  <a:gd name="T90" fmla="*/ 88900 w 98"/>
                  <a:gd name="T91" fmla="*/ 11113 h 56"/>
                  <a:gd name="T92" fmla="*/ 101600 w 98"/>
                  <a:gd name="T93" fmla="*/ 11113 h 56"/>
                  <a:gd name="T94" fmla="*/ 112713 w 98"/>
                  <a:gd name="T95" fmla="*/ 11113 h 56"/>
                  <a:gd name="T96" fmla="*/ 119063 w 98"/>
                  <a:gd name="T97" fmla="*/ 17463 h 56"/>
                  <a:gd name="T98" fmla="*/ 130175 w 98"/>
                  <a:gd name="T99" fmla="*/ 23813 h 56"/>
                  <a:gd name="T100" fmla="*/ 130175 w 98"/>
                  <a:gd name="T101" fmla="*/ 28575 h 56"/>
                  <a:gd name="T102" fmla="*/ 130175 w 98"/>
                  <a:gd name="T103" fmla="*/ 28575 h 56"/>
                  <a:gd name="T104" fmla="*/ 136525 w 98"/>
                  <a:gd name="T105" fmla="*/ 28575 h 56"/>
                  <a:gd name="T106" fmla="*/ 142875 w 98"/>
                  <a:gd name="T107" fmla="*/ 28575 h 56"/>
                  <a:gd name="T108" fmla="*/ 142875 w 98"/>
                  <a:gd name="T109" fmla="*/ 28575 h 56"/>
                  <a:gd name="T110" fmla="*/ 142875 w 98"/>
                  <a:gd name="T111" fmla="*/ 28575 h 56"/>
                  <a:gd name="T112" fmla="*/ 149225 w 98"/>
                  <a:gd name="T113" fmla="*/ 28575 h 56"/>
                  <a:gd name="T114" fmla="*/ 149225 w 98"/>
                  <a:gd name="T115" fmla="*/ 34925 h 5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98" h="56">
                    <a:moveTo>
                      <a:pt x="41" y="3"/>
                    </a:moveTo>
                    <a:lnTo>
                      <a:pt x="41" y="3"/>
                    </a:lnTo>
                    <a:lnTo>
                      <a:pt x="45" y="0"/>
                    </a:lnTo>
                    <a:lnTo>
                      <a:pt x="49" y="0"/>
                    </a:lnTo>
                    <a:lnTo>
                      <a:pt x="45" y="0"/>
                    </a:lnTo>
                    <a:lnTo>
                      <a:pt x="41" y="3"/>
                    </a:lnTo>
                    <a:close/>
                    <a:moveTo>
                      <a:pt x="98" y="22"/>
                    </a:moveTo>
                    <a:lnTo>
                      <a:pt x="98" y="22"/>
                    </a:lnTo>
                    <a:lnTo>
                      <a:pt x="94" y="22"/>
                    </a:lnTo>
                    <a:lnTo>
                      <a:pt x="90" y="22"/>
                    </a:lnTo>
                    <a:lnTo>
                      <a:pt x="86" y="26"/>
                    </a:lnTo>
                    <a:lnTo>
                      <a:pt x="82" y="26"/>
                    </a:lnTo>
                    <a:lnTo>
                      <a:pt x="79" y="26"/>
                    </a:lnTo>
                    <a:lnTo>
                      <a:pt x="75" y="30"/>
                    </a:lnTo>
                    <a:lnTo>
                      <a:pt x="71" y="26"/>
                    </a:lnTo>
                    <a:lnTo>
                      <a:pt x="67" y="26"/>
                    </a:lnTo>
                    <a:lnTo>
                      <a:pt x="67" y="30"/>
                    </a:lnTo>
                    <a:lnTo>
                      <a:pt x="64" y="30"/>
                    </a:lnTo>
                    <a:lnTo>
                      <a:pt x="64" y="33"/>
                    </a:lnTo>
                    <a:lnTo>
                      <a:pt x="60" y="33"/>
                    </a:lnTo>
                    <a:lnTo>
                      <a:pt x="60" y="37"/>
                    </a:lnTo>
                    <a:lnTo>
                      <a:pt x="56" y="37"/>
                    </a:lnTo>
                    <a:lnTo>
                      <a:pt x="56" y="41"/>
                    </a:lnTo>
                    <a:lnTo>
                      <a:pt x="52" y="41"/>
                    </a:lnTo>
                    <a:lnTo>
                      <a:pt x="52" y="37"/>
                    </a:lnTo>
                    <a:lnTo>
                      <a:pt x="49" y="37"/>
                    </a:lnTo>
                    <a:lnTo>
                      <a:pt x="45" y="41"/>
                    </a:lnTo>
                    <a:lnTo>
                      <a:pt x="41" y="41"/>
                    </a:lnTo>
                    <a:lnTo>
                      <a:pt x="37" y="41"/>
                    </a:lnTo>
                    <a:lnTo>
                      <a:pt x="37" y="45"/>
                    </a:lnTo>
                    <a:lnTo>
                      <a:pt x="41" y="45"/>
                    </a:lnTo>
                    <a:lnTo>
                      <a:pt x="41" y="48"/>
                    </a:lnTo>
                    <a:lnTo>
                      <a:pt x="37" y="48"/>
                    </a:lnTo>
                    <a:lnTo>
                      <a:pt x="37" y="52"/>
                    </a:lnTo>
                    <a:lnTo>
                      <a:pt x="34" y="56"/>
                    </a:lnTo>
                    <a:lnTo>
                      <a:pt x="34" y="52"/>
                    </a:lnTo>
                    <a:lnTo>
                      <a:pt x="30" y="56"/>
                    </a:lnTo>
                    <a:lnTo>
                      <a:pt x="30" y="52"/>
                    </a:lnTo>
                    <a:lnTo>
                      <a:pt x="26" y="48"/>
                    </a:lnTo>
                    <a:lnTo>
                      <a:pt x="30" y="48"/>
                    </a:lnTo>
                    <a:lnTo>
                      <a:pt x="26" y="48"/>
                    </a:lnTo>
                    <a:lnTo>
                      <a:pt x="22" y="48"/>
                    </a:lnTo>
                    <a:lnTo>
                      <a:pt x="22" y="45"/>
                    </a:lnTo>
                    <a:lnTo>
                      <a:pt x="22" y="41"/>
                    </a:lnTo>
                    <a:lnTo>
                      <a:pt x="26" y="41"/>
                    </a:lnTo>
                    <a:lnTo>
                      <a:pt x="22" y="41"/>
                    </a:lnTo>
                    <a:lnTo>
                      <a:pt x="19" y="41"/>
                    </a:lnTo>
                    <a:lnTo>
                      <a:pt x="19" y="37"/>
                    </a:lnTo>
                    <a:lnTo>
                      <a:pt x="15" y="37"/>
                    </a:lnTo>
                    <a:lnTo>
                      <a:pt x="15" y="41"/>
                    </a:lnTo>
                    <a:lnTo>
                      <a:pt x="11" y="41"/>
                    </a:lnTo>
                    <a:lnTo>
                      <a:pt x="11" y="37"/>
                    </a:lnTo>
                    <a:lnTo>
                      <a:pt x="7" y="37"/>
                    </a:lnTo>
                    <a:lnTo>
                      <a:pt x="7" y="33"/>
                    </a:lnTo>
                    <a:lnTo>
                      <a:pt x="4" y="33"/>
                    </a:lnTo>
                    <a:lnTo>
                      <a:pt x="0" y="33"/>
                    </a:lnTo>
                    <a:lnTo>
                      <a:pt x="0" y="30"/>
                    </a:lnTo>
                    <a:lnTo>
                      <a:pt x="4" y="26"/>
                    </a:lnTo>
                    <a:lnTo>
                      <a:pt x="0" y="26"/>
                    </a:lnTo>
                    <a:lnTo>
                      <a:pt x="0" y="22"/>
                    </a:lnTo>
                    <a:lnTo>
                      <a:pt x="4" y="22"/>
                    </a:lnTo>
                    <a:lnTo>
                      <a:pt x="7" y="18"/>
                    </a:lnTo>
                    <a:lnTo>
                      <a:pt x="11" y="15"/>
                    </a:lnTo>
                    <a:lnTo>
                      <a:pt x="15" y="11"/>
                    </a:lnTo>
                    <a:lnTo>
                      <a:pt x="19" y="11"/>
                    </a:lnTo>
                    <a:lnTo>
                      <a:pt x="22" y="11"/>
                    </a:lnTo>
                    <a:lnTo>
                      <a:pt x="22" y="7"/>
                    </a:lnTo>
                    <a:lnTo>
                      <a:pt x="26" y="7"/>
                    </a:lnTo>
                    <a:lnTo>
                      <a:pt x="26" y="11"/>
                    </a:lnTo>
                    <a:lnTo>
                      <a:pt x="30" y="11"/>
                    </a:lnTo>
                    <a:lnTo>
                      <a:pt x="34" y="11"/>
                    </a:lnTo>
                    <a:lnTo>
                      <a:pt x="37" y="11"/>
                    </a:lnTo>
                    <a:lnTo>
                      <a:pt x="41" y="11"/>
                    </a:lnTo>
                    <a:lnTo>
                      <a:pt x="45" y="11"/>
                    </a:lnTo>
                    <a:lnTo>
                      <a:pt x="49" y="11"/>
                    </a:lnTo>
                    <a:lnTo>
                      <a:pt x="49" y="7"/>
                    </a:lnTo>
                    <a:lnTo>
                      <a:pt x="52" y="7"/>
                    </a:lnTo>
                    <a:lnTo>
                      <a:pt x="56" y="7"/>
                    </a:lnTo>
                    <a:lnTo>
                      <a:pt x="60" y="7"/>
                    </a:lnTo>
                    <a:lnTo>
                      <a:pt x="64" y="7"/>
                    </a:lnTo>
                    <a:lnTo>
                      <a:pt x="67" y="7"/>
                    </a:lnTo>
                    <a:lnTo>
                      <a:pt x="71" y="7"/>
                    </a:lnTo>
                    <a:lnTo>
                      <a:pt x="71" y="11"/>
                    </a:lnTo>
                    <a:lnTo>
                      <a:pt x="75" y="11"/>
                    </a:lnTo>
                    <a:lnTo>
                      <a:pt x="79" y="11"/>
                    </a:lnTo>
                    <a:lnTo>
                      <a:pt x="82" y="11"/>
                    </a:lnTo>
                    <a:lnTo>
                      <a:pt x="86" y="15"/>
                    </a:lnTo>
                    <a:lnTo>
                      <a:pt x="82" y="15"/>
                    </a:lnTo>
                    <a:lnTo>
                      <a:pt x="79" y="15"/>
                    </a:lnTo>
                    <a:lnTo>
                      <a:pt x="82" y="18"/>
                    </a:lnTo>
                    <a:lnTo>
                      <a:pt x="86" y="18"/>
                    </a:lnTo>
                    <a:lnTo>
                      <a:pt x="82" y="18"/>
                    </a:lnTo>
                    <a:lnTo>
                      <a:pt x="82" y="15"/>
                    </a:lnTo>
                    <a:lnTo>
                      <a:pt x="86" y="18"/>
                    </a:lnTo>
                    <a:lnTo>
                      <a:pt x="90" y="18"/>
                    </a:lnTo>
                    <a:lnTo>
                      <a:pt x="94" y="18"/>
                    </a:lnTo>
                    <a:lnTo>
                      <a:pt x="94" y="22"/>
                    </a:lnTo>
                    <a:lnTo>
                      <a:pt x="98" y="22"/>
                    </a:lnTo>
                    <a:close/>
                  </a:path>
                </a:pathLst>
              </a:custGeom>
              <a:noFill/>
              <a:ln w="6350">
                <a:solidFill>
                  <a:srgbClr val="000000"/>
                </a:solidFill>
                <a:prstDash val="solid"/>
                <a:round/>
                <a:headEnd/>
                <a:tailEnd/>
              </a:ln>
              <a:extLst>
                <a:ext uri="{909E8E84-426E-40DD-AFC4-6F175D3DCCD1}">
                  <a14:hiddenFill xmlns:a14="http://schemas.microsoft.com/office/drawing/2010/main">
                    <a:solidFill>
                      <a:srgbClr val="339933"/>
                    </a:solidFill>
                  </a14:hiddenFill>
                </a:ext>
              </a:extLst>
            </p:spPr>
            <p:txBody>
              <a:bodyPr/>
              <a:lstStyle/>
              <a:p>
                <a:endParaRPr lang="en-US"/>
              </a:p>
            </p:txBody>
          </p:sp>
          <p:sp>
            <p:nvSpPr>
              <p:cNvPr id="1144" name="Freeform 3472"/>
              <p:cNvSpPr>
                <a:spLocks/>
              </p:cNvSpPr>
              <p:nvPr/>
            </p:nvSpPr>
            <p:spPr bwMode="auto">
              <a:xfrm>
                <a:off x="5491163" y="3130550"/>
                <a:ext cx="6350" cy="6350"/>
              </a:xfrm>
              <a:custGeom>
                <a:avLst/>
                <a:gdLst>
                  <a:gd name="T0" fmla="*/ 0 w 4"/>
                  <a:gd name="T1" fmla="*/ 6350 h 4"/>
                  <a:gd name="T2" fmla="*/ 0 w 4"/>
                  <a:gd name="T3" fmla="*/ 6350 h 4"/>
                  <a:gd name="T4" fmla="*/ 0 w 4"/>
                  <a:gd name="T5" fmla="*/ 0 h 4"/>
                  <a:gd name="T6" fmla="*/ 0 w 4"/>
                  <a:gd name="T7" fmla="*/ 0 h 4"/>
                  <a:gd name="T8" fmla="*/ 0 w 4"/>
                  <a:gd name="T9" fmla="*/ 0 h 4"/>
                  <a:gd name="T10" fmla="*/ 0 w 4"/>
                  <a:gd name="T11" fmla="*/ 0 h 4"/>
                  <a:gd name="T12" fmla="*/ 6350 w 4"/>
                  <a:gd name="T13" fmla="*/ 0 h 4"/>
                  <a:gd name="T14" fmla="*/ 6350 w 4"/>
                  <a:gd name="T15" fmla="*/ 0 h 4"/>
                  <a:gd name="T16" fmla="*/ 6350 w 4"/>
                  <a:gd name="T17" fmla="*/ 0 h 4"/>
                  <a:gd name="T18" fmla="*/ 6350 w 4"/>
                  <a:gd name="T19" fmla="*/ 0 h 4"/>
                  <a:gd name="T20" fmla="*/ 6350 w 4"/>
                  <a:gd name="T21" fmla="*/ 0 h 4"/>
                  <a:gd name="T22" fmla="*/ 6350 w 4"/>
                  <a:gd name="T23" fmla="*/ 0 h 4"/>
                  <a:gd name="T24" fmla="*/ 6350 w 4"/>
                  <a:gd name="T25" fmla="*/ 0 h 4"/>
                  <a:gd name="T26" fmla="*/ 6350 w 4"/>
                  <a:gd name="T27" fmla="*/ 0 h 4"/>
                  <a:gd name="T28" fmla="*/ 6350 w 4"/>
                  <a:gd name="T29" fmla="*/ 6350 h 4"/>
                  <a:gd name="T30" fmla="*/ 6350 w 4"/>
                  <a:gd name="T31" fmla="*/ 6350 h 4"/>
                  <a:gd name="T32" fmla="*/ 0 w 4"/>
                  <a:gd name="T33" fmla="*/ 6350 h 4"/>
                  <a:gd name="T34" fmla="*/ 0 w 4"/>
                  <a:gd name="T35" fmla="*/ 6350 h 4"/>
                  <a:gd name="T36" fmla="*/ 0 w 4"/>
                  <a:gd name="T37" fmla="*/ 6350 h 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4" h="4">
                    <a:moveTo>
                      <a:pt x="0" y="4"/>
                    </a:moveTo>
                    <a:lnTo>
                      <a:pt x="0" y="4"/>
                    </a:lnTo>
                    <a:lnTo>
                      <a:pt x="0" y="0"/>
                    </a:lnTo>
                    <a:lnTo>
                      <a:pt x="4" y="0"/>
                    </a:lnTo>
                    <a:lnTo>
                      <a:pt x="4" y="4"/>
                    </a:lnTo>
                    <a:lnTo>
                      <a:pt x="0" y="4"/>
                    </a:lnTo>
                    <a:close/>
                  </a:path>
                </a:pathLst>
              </a:custGeom>
              <a:noFill/>
              <a:ln w="6350">
                <a:solidFill>
                  <a:srgbClr val="000000"/>
                </a:solidFill>
                <a:prstDash val="solid"/>
                <a:round/>
                <a:headEnd/>
                <a:tailEnd/>
              </a:ln>
              <a:extLst>
                <a:ext uri="{909E8E84-426E-40DD-AFC4-6F175D3DCCD1}">
                  <a14:hiddenFill xmlns:a14="http://schemas.microsoft.com/office/drawing/2010/main">
                    <a:solidFill>
                      <a:srgbClr val="00FF00"/>
                    </a:solidFill>
                  </a14:hiddenFill>
                </a:ext>
              </a:extLst>
            </p:spPr>
            <p:txBody>
              <a:bodyPr/>
              <a:lstStyle/>
              <a:p>
                <a:endParaRPr lang="en-US"/>
              </a:p>
            </p:txBody>
          </p:sp>
          <p:sp>
            <p:nvSpPr>
              <p:cNvPr id="1145" name="Freeform 3476"/>
              <p:cNvSpPr>
                <a:spLocks noEditPoints="1"/>
              </p:cNvSpPr>
              <p:nvPr/>
            </p:nvSpPr>
            <p:spPr bwMode="auto">
              <a:xfrm>
                <a:off x="5199063" y="3130550"/>
                <a:ext cx="339725" cy="287338"/>
              </a:xfrm>
              <a:custGeom>
                <a:avLst/>
                <a:gdLst>
                  <a:gd name="T0" fmla="*/ 327025 w 214"/>
                  <a:gd name="T1" fmla="*/ 107950 h 181"/>
                  <a:gd name="T2" fmla="*/ 327025 w 214"/>
                  <a:gd name="T3" fmla="*/ 125413 h 181"/>
                  <a:gd name="T4" fmla="*/ 315913 w 214"/>
                  <a:gd name="T5" fmla="*/ 138113 h 181"/>
                  <a:gd name="T6" fmla="*/ 303213 w 214"/>
                  <a:gd name="T7" fmla="*/ 149225 h 181"/>
                  <a:gd name="T8" fmla="*/ 322263 w 214"/>
                  <a:gd name="T9" fmla="*/ 185738 h 181"/>
                  <a:gd name="T10" fmla="*/ 298450 w 214"/>
                  <a:gd name="T11" fmla="*/ 196850 h 181"/>
                  <a:gd name="T12" fmla="*/ 274638 w 214"/>
                  <a:gd name="T13" fmla="*/ 196850 h 181"/>
                  <a:gd name="T14" fmla="*/ 255588 w 214"/>
                  <a:gd name="T15" fmla="*/ 209550 h 181"/>
                  <a:gd name="T16" fmla="*/ 238125 w 214"/>
                  <a:gd name="T17" fmla="*/ 203200 h 181"/>
                  <a:gd name="T18" fmla="*/ 220663 w 214"/>
                  <a:gd name="T19" fmla="*/ 196850 h 181"/>
                  <a:gd name="T20" fmla="*/ 231775 w 214"/>
                  <a:gd name="T21" fmla="*/ 220663 h 181"/>
                  <a:gd name="T22" fmla="*/ 244475 w 214"/>
                  <a:gd name="T23" fmla="*/ 244475 h 181"/>
                  <a:gd name="T24" fmla="*/ 231775 w 214"/>
                  <a:gd name="T25" fmla="*/ 257175 h 181"/>
                  <a:gd name="T26" fmla="*/ 214313 w 214"/>
                  <a:gd name="T27" fmla="*/ 274638 h 181"/>
                  <a:gd name="T28" fmla="*/ 196850 w 214"/>
                  <a:gd name="T29" fmla="*/ 280988 h 181"/>
                  <a:gd name="T30" fmla="*/ 160338 w 214"/>
                  <a:gd name="T31" fmla="*/ 263525 h 181"/>
                  <a:gd name="T32" fmla="*/ 142875 w 214"/>
                  <a:gd name="T33" fmla="*/ 233363 h 181"/>
                  <a:gd name="T34" fmla="*/ 149225 w 214"/>
                  <a:gd name="T35" fmla="*/ 215900 h 181"/>
                  <a:gd name="T36" fmla="*/ 142875 w 214"/>
                  <a:gd name="T37" fmla="*/ 185738 h 181"/>
                  <a:gd name="T38" fmla="*/ 142875 w 214"/>
                  <a:gd name="T39" fmla="*/ 161925 h 181"/>
                  <a:gd name="T40" fmla="*/ 136525 w 214"/>
                  <a:gd name="T41" fmla="*/ 149225 h 181"/>
                  <a:gd name="T42" fmla="*/ 101600 w 214"/>
                  <a:gd name="T43" fmla="*/ 149225 h 181"/>
                  <a:gd name="T44" fmla="*/ 65088 w 214"/>
                  <a:gd name="T45" fmla="*/ 131763 h 181"/>
                  <a:gd name="T46" fmla="*/ 34925 w 214"/>
                  <a:gd name="T47" fmla="*/ 131763 h 181"/>
                  <a:gd name="T48" fmla="*/ 23813 w 214"/>
                  <a:gd name="T49" fmla="*/ 107950 h 181"/>
                  <a:gd name="T50" fmla="*/ 17463 w 214"/>
                  <a:gd name="T51" fmla="*/ 77788 h 181"/>
                  <a:gd name="T52" fmla="*/ 11113 w 214"/>
                  <a:gd name="T53" fmla="*/ 66675 h 181"/>
                  <a:gd name="T54" fmla="*/ 17463 w 214"/>
                  <a:gd name="T55" fmla="*/ 36513 h 181"/>
                  <a:gd name="T56" fmla="*/ 41275 w 214"/>
                  <a:gd name="T57" fmla="*/ 12700 h 181"/>
                  <a:gd name="T58" fmla="*/ 34925 w 214"/>
                  <a:gd name="T59" fmla="*/ 12700 h 181"/>
                  <a:gd name="T60" fmla="*/ 47625 w 214"/>
                  <a:gd name="T61" fmla="*/ 42863 h 181"/>
                  <a:gd name="T62" fmla="*/ 41275 w 214"/>
                  <a:gd name="T63" fmla="*/ 66675 h 181"/>
                  <a:gd name="T64" fmla="*/ 58738 w 214"/>
                  <a:gd name="T65" fmla="*/ 71438 h 181"/>
                  <a:gd name="T66" fmla="*/ 47625 w 214"/>
                  <a:gd name="T67" fmla="*/ 42863 h 181"/>
                  <a:gd name="T68" fmla="*/ 58738 w 214"/>
                  <a:gd name="T69" fmla="*/ 30163 h 181"/>
                  <a:gd name="T70" fmla="*/ 82550 w 214"/>
                  <a:gd name="T71" fmla="*/ 19050 h 181"/>
                  <a:gd name="T72" fmla="*/ 77788 w 214"/>
                  <a:gd name="T73" fmla="*/ 6350 h 181"/>
                  <a:gd name="T74" fmla="*/ 95250 w 214"/>
                  <a:gd name="T75" fmla="*/ 12700 h 181"/>
                  <a:gd name="T76" fmla="*/ 119063 w 214"/>
                  <a:gd name="T77" fmla="*/ 23813 h 181"/>
                  <a:gd name="T78" fmla="*/ 142875 w 214"/>
                  <a:gd name="T79" fmla="*/ 42863 h 181"/>
                  <a:gd name="T80" fmla="*/ 179388 w 214"/>
                  <a:gd name="T81" fmla="*/ 36513 h 181"/>
                  <a:gd name="T82" fmla="*/ 203200 w 214"/>
                  <a:gd name="T83" fmla="*/ 47625 h 181"/>
                  <a:gd name="T84" fmla="*/ 227013 w 214"/>
                  <a:gd name="T85" fmla="*/ 47625 h 181"/>
                  <a:gd name="T86" fmla="*/ 231775 w 214"/>
                  <a:gd name="T87" fmla="*/ 42863 h 181"/>
                  <a:gd name="T88" fmla="*/ 255588 w 214"/>
                  <a:gd name="T89" fmla="*/ 36513 h 181"/>
                  <a:gd name="T90" fmla="*/ 292100 w 214"/>
                  <a:gd name="T91" fmla="*/ 36513 h 181"/>
                  <a:gd name="T92" fmla="*/ 261938 w 214"/>
                  <a:gd name="T93" fmla="*/ 42863 h 181"/>
                  <a:gd name="T94" fmla="*/ 268288 w 214"/>
                  <a:gd name="T95" fmla="*/ 47625 h 181"/>
                  <a:gd name="T96" fmla="*/ 274638 w 214"/>
                  <a:gd name="T97" fmla="*/ 47625 h 181"/>
                  <a:gd name="T98" fmla="*/ 279400 w 214"/>
                  <a:gd name="T99" fmla="*/ 60325 h 181"/>
                  <a:gd name="T100" fmla="*/ 292100 w 214"/>
                  <a:gd name="T101" fmla="*/ 66675 h 181"/>
                  <a:gd name="T102" fmla="*/ 303213 w 214"/>
                  <a:gd name="T103" fmla="*/ 66675 h 181"/>
                  <a:gd name="T104" fmla="*/ 309563 w 214"/>
                  <a:gd name="T105" fmla="*/ 71438 h 181"/>
                  <a:gd name="T106" fmla="*/ 303213 w 214"/>
                  <a:gd name="T107" fmla="*/ 90488 h 181"/>
                  <a:gd name="T108" fmla="*/ 315913 w 214"/>
                  <a:gd name="T109" fmla="*/ 90488 h 181"/>
                  <a:gd name="T110" fmla="*/ 231775 w 214"/>
                  <a:gd name="T111" fmla="*/ 23813 h 181"/>
                  <a:gd name="T112" fmla="*/ 231775 w 214"/>
                  <a:gd name="T113" fmla="*/ 30163 h 181"/>
                  <a:gd name="T114" fmla="*/ 303213 w 214"/>
                  <a:gd name="T115" fmla="*/ 90488 h 181"/>
                  <a:gd name="T116" fmla="*/ 309563 w 214"/>
                  <a:gd name="T117" fmla="*/ 84138 h 181"/>
                  <a:gd name="T118" fmla="*/ 207963 w 214"/>
                  <a:gd name="T119" fmla="*/ 30163 h 181"/>
                  <a:gd name="T120" fmla="*/ 309563 w 214"/>
                  <a:gd name="T121" fmla="*/ 84138 h 181"/>
                  <a:gd name="T122" fmla="*/ 309563 w 214"/>
                  <a:gd name="T123" fmla="*/ 90488 h 18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214" h="181">
                    <a:moveTo>
                      <a:pt x="210" y="57"/>
                    </a:moveTo>
                    <a:lnTo>
                      <a:pt x="214" y="57"/>
                    </a:lnTo>
                    <a:lnTo>
                      <a:pt x="214" y="60"/>
                    </a:lnTo>
                    <a:lnTo>
                      <a:pt x="214" y="64"/>
                    </a:lnTo>
                    <a:lnTo>
                      <a:pt x="210" y="64"/>
                    </a:lnTo>
                    <a:lnTo>
                      <a:pt x="206" y="68"/>
                    </a:lnTo>
                    <a:lnTo>
                      <a:pt x="203" y="68"/>
                    </a:lnTo>
                    <a:lnTo>
                      <a:pt x="203" y="72"/>
                    </a:lnTo>
                    <a:lnTo>
                      <a:pt x="199" y="72"/>
                    </a:lnTo>
                    <a:lnTo>
                      <a:pt x="203" y="75"/>
                    </a:lnTo>
                    <a:lnTo>
                      <a:pt x="203" y="79"/>
                    </a:lnTo>
                    <a:lnTo>
                      <a:pt x="206" y="79"/>
                    </a:lnTo>
                    <a:lnTo>
                      <a:pt x="206" y="83"/>
                    </a:lnTo>
                    <a:lnTo>
                      <a:pt x="203" y="83"/>
                    </a:lnTo>
                    <a:lnTo>
                      <a:pt x="203" y="87"/>
                    </a:lnTo>
                    <a:lnTo>
                      <a:pt x="199" y="87"/>
                    </a:lnTo>
                    <a:lnTo>
                      <a:pt x="199" y="83"/>
                    </a:lnTo>
                    <a:lnTo>
                      <a:pt x="199" y="87"/>
                    </a:lnTo>
                    <a:lnTo>
                      <a:pt x="195" y="87"/>
                    </a:lnTo>
                    <a:lnTo>
                      <a:pt x="191" y="87"/>
                    </a:lnTo>
                    <a:lnTo>
                      <a:pt x="191" y="91"/>
                    </a:lnTo>
                    <a:lnTo>
                      <a:pt x="195" y="91"/>
                    </a:lnTo>
                    <a:lnTo>
                      <a:pt x="195" y="94"/>
                    </a:lnTo>
                    <a:lnTo>
                      <a:pt x="191" y="94"/>
                    </a:lnTo>
                    <a:lnTo>
                      <a:pt x="191" y="98"/>
                    </a:lnTo>
                    <a:lnTo>
                      <a:pt x="195" y="102"/>
                    </a:lnTo>
                    <a:lnTo>
                      <a:pt x="199" y="109"/>
                    </a:lnTo>
                    <a:lnTo>
                      <a:pt x="203" y="109"/>
                    </a:lnTo>
                    <a:lnTo>
                      <a:pt x="203" y="113"/>
                    </a:lnTo>
                    <a:lnTo>
                      <a:pt x="203" y="117"/>
                    </a:lnTo>
                    <a:lnTo>
                      <a:pt x="199" y="117"/>
                    </a:lnTo>
                    <a:lnTo>
                      <a:pt x="199" y="121"/>
                    </a:lnTo>
                    <a:lnTo>
                      <a:pt x="195" y="121"/>
                    </a:lnTo>
                    <a:lnTo>
                      <a:pt x="191" y="121"/>
                    </a:lnTo>
                    <a:lnTo>
                      <a:pt x="188" y="121"/>
                    </a:lnTo>
                    <a:lnTo>
                      <a:pt x="188" y="124"/>
                    </a:lnTo>
                    <a:lnTo>
                      <a:pt x="184" y="124"/>
                    </a:lnTo>
                    <a:lnTo>
                      <a:pt x="180" y="128"/>
                    </a:lnTo>
                    <a:lnTo>
                      <a:pt x="180" y="124"/>
                    </a:lnTo>
                    <a:lnTo>
                      <a:pt x="180" y="128"/>
                    </a:lnTo>
                    <a:lnTo>
                      <a:pt x="176" y="128"/>
                    </a:lnTo>
                    <a:lnTo>
                      <a:pt x="173" y="124"/>
                    </a:lnTo>
                    <a:lnTo>
                      <a:pt x="173" y="128"/>
                    </a:lnTo>
                    <a:lnTo>
                      <a:pt x="169" y="128"/>
                    </a:lnTo>
                    <a:lnTo>
                      <a:pt x="169" y="132"/>
                    </a:lnTo>
                    <a:lnTo>
                      <a:pt x="169" y="136"/>
                    </a:lnTo>
                    <a:lnTo>
                      <a:pt x="165" y="136"/>
                    </a:lnTo>
                    <a:lnTo>
                      <a:pt x="161" y="132"/>
                    </a:lnTo>
                    <a:lnTo>
                      <a:pt x="161" y="128"/>
                    </a:lnTo>
                    <a:lnTo>
                      <a:pt x="158" y="128"/>
                    </a:lnTo>
                    <a:lnTo>
                      <a:pt x="158" y="132"/>
                    </a:lnTo>
                    <a:lnTo>
                      <a:pt x="154" y="132"/>
                    </a:lnTo>
                    <a:lnTo>
                      <a:pt x="154" y="128"/>
                    </a:lnTo>
                    <a:lnTo>
                      <a:pt x="150" y="128"/>
                    </a:lnTo>
                    <a:lnTo>
                      <a:pt x="150" y="132"/>
                    </a:lnTo>
                    <a:lnTo>
                      <a:pt x="146" y="132"/>
                    </a:lnTo>
                    <a:lnTo>
                      <a:pt x="146" y="128"/>
                    </a:lnTo>
                    <a:lnTo>
                      <a:pt x="143" y="128"/>
                    </a:lnTo>
                    <a:lnTo>
                      <a:pt x="139" y="128"/>
                    </a:lnTo>
                    <a:lnTo>
                      <a:pt x="139" y="124"/>
                    </a:lnTo>
                    <a:lnTo>
                      <a:pt x="135" y="124"/>
                    </a:lnTo>
                    <a:lnTo>
                      <a:pt x="139" y="124"/>
                    </a:lnTo>
                    <a:lnTo>
                      <a:pt x="139" y="128"/>
                    </a:lnTo>
                    <a:lnTo>
                      <a:pt x="143" y="132"/>
                    </a:lnTo>
                    <a:lnTo>
                      <a:pt x="146" y="136"/>
                    </a:lnTo>
                    <a:lnTo>
                      <a:pt x="146" y="139"/>
                    </a:lnTo>
                    <a:lnTo>
                      <a:pt x="146" y="143"/>
                    </a:lnTo>
                    <a:lnTo>
                      <a:pt x="146" y="147"/>
                    </a:lnTo>
                    <a:lnTo>
                      <a:pt x="150" y="147"/>
                    </a:lnTo>
                    <a:lnTo>
                      <a:pt x="150" y="151"/>
                    </a:lnTo>
                    <a:lnTo>
                      <a:pt x="150" y="154"/>
                    </a:lnTo>
                    <a:lnTo>
                      <a:pt x="154" y="154"/>
                    </a:lnTo>
                    <a:lnTo>
                      <a:pt x="158" y="154"/>
                    </a:lnTo>
                    <a:lnTo>
                      <a:pt x="158" y="158"/>
                    </a:lnTo>
                    <a:lnTo>
                      <a:pt x="154" y="158"/>
                    </a:lnTo>
                    <a:lnTo>
                      <a:pt x="154" y="162"/>
                    </a:lnTo>
                    <a:lnTo>
                      <a:pt x="150" y="162"/>
                    </a:lnTo>
                    <a:lnTo>
                      <a:pt x="146" y="162"/>
                    </a:lnTo>
                    <a:lnTo>
                      <a:pt x="146" y="166"/>
                    </a:lnTo>
                    <a:lnTo>
                      <a:pt x="146" y="169"/>
                    </a:lnTo>
                    <a:lnTo>
                      <a:pt x="143" y="169"/>
                    </a:lnTo>
                    <a:lnTo>
                      <a:pt x="139" y="169"/>
                    </a:lnTo>
                    <a:lnTo>
                      <a:pt x="139" y="173"/>
                    </a:lnTo>
                    <a:lnTo>
                      <a:pt x="135" y="173"/>
                    </a:lnTo>
                    <a:lnTo>
                      <a:pt x="131" y="173"/>
                    </a:lnTo>
                    <a:lnTo>
                      <a:pt x="131" y="177"/>
                    </a:lnTo>
                    <a:lnTo>
                      <a:pt x="128" y="177"/>
                    </a:lnTo>
                    <a:lnTo>
                      <a:pt x="128" y="181"/>
                    </a:lnTo>
                    <a:lnTo>
                      <a:pt x="124" y="181"/>
                    </a:lnTo>
                    <a:lnTo>
                      <a:pt x="124" y="177"/>
                    </a:lnTo>
                    <a:lnTo>
                      <a:pt x="120" y="177"/>
                    </a:lnTo>
                    <a:lnTo>
                      <a:pt x="116" y="181"/>
                    </a:lnTo>
                    <a:lnTo>
                      <a:pt x="113" y="181"/>
                    </a:lnTo>
                    <a:lnTo>
                      <a:pt x="105" y="173"/>
                    </a:lnTo>
                    <a:lnTo>
                      <a:pt x="101" y="169"/>
                    </a:lnTo>
                    <a:lnTo>
                      <a:pt x="101" y="166"/>
                    </a:lnTo>
                    <a:lnTo>
                      <a:pt x="101" y="158"/>
                    </a:lnTo>
                    <a:lnTo>
                      <a:pt x="98" y="158"/>
                    </a:lnTo>
                    <a:lnTo>
                      <a:pt x="98" y="154"/>
                    </a:lnTo>
                    <a:lnTo>
                      <a:pt x="94" y="151"/>
                    </a:lnTo>
                    <a:lnTo>
                      <a:pt x="94" y="147"/>
                    </a:lnTo>
                    <a:lnTo>
                      <a:pt x="90" y="147"/>
                    </a:lnTo>
                    <a:lnTo>
                      <a:pt x="90" y="143"/>
                    </a:lnTo>
                    <a:lnTo>
                      <a:pt x="94" y="143"/>
                    </a:lnTo>
                    <a:lnTo>
                      <a:pt x="94" y="139"/>
                    </a:lnTo>
                    <a:lnTo>
                      <a:pt x="98" y="139"/>
                    </a:lnTo>
                    <a:lnTo>
                      <a:pt x="98" y="136"/>
                    </a:lnTo>
                    <a:lnTo>
                      <a:pt x="94" y="136"/>
                    </a:lnTo>
                    <a:lnTo>
                      <a:pt x="94" y="132"/>
                    </a:lnTo>
                    <a:lnTo>
                      <a:pt x="90" y="132"/>
                    </a:lnTo>
                    <a:lnTo>
                      <a:pt x="90" y="128"/>
                    </a:lnTo>
                    <a:lnTo>
                      <a:pt x="90" y="124"/>
                    </a:lnTo>
                    <a:lnTo>
                      <a:pt x="90" y="121"/>
                    </a:lnTo>
                    <a:lnTo>
                      <a:pt x="90" y="117"/>
                    </a:lnTo>
                    <a:lnTo>
                      <a:pt x="90" y="113"/>
                    </a:lnTo>
                    <a:lnTo>
                      <a:pt x="90" y="109"/>
                    </a:lnTo>
                    <a:lnTo>
                      <a:pt x="90" y="106"/>
                    </a:lnTo>
                    <a:lnTo>
                      <a:pt x="94" y="106"/>
                    </a:lnTo>
                    <a:lnTo>
                      <a:pt x="90" y="106"/>
                    </a:lnTo>
                    <a:lnTo>
                      <a:pt x="90" y="102"/>
                    </a:lnTo>
                    <a:lnTo>
                      <a:pt x="94" y="102"/>
                    </a:lnTo>
                    <a:lnTo>
                      <a:pt x="94" y="98"/>
                    </a:lnTo>
                    <a:lnTo>
                      <a:pt x="94" y="94"/>
                    </a:lnTo>
                    <a:lnTo>
                      <a:pt x="90" y="94"/>
                    </a:lnTo>
                    <a:lnTo>
                      <a:pt x="90" y="91"/>
                    </a:lnTo>
                    <a:lnTo>
                      <a:pt x="86" y="94"/>
                    </a:lnTo>
                    <a:lnTo>
                      <a:pt x="82" y="94"/>
                    </a:lnTo>
                    <a:lnTo>
                      <a:pt x="79" y="94"/>
                    </a:lnTo>
                    <a:lnTo>
                      <a:pt x="75" y="94"/>
                    </a:lnTo>
                    <a:lnTo>
                      <a:pt x="71" y="94"/>
                    </a:lnTo>
                    <a:lnTo>
                      <a:pt x="67" y="94"/>
                    </a:lnTo>
                    <a:lnTo>
                      <a:pt x="64" y="94"/>
                    </a:lnTo>
                    <a:lnTo>
                      <a:pt x="60" y="91"/>
                    </a:lnTo>
                    <a:lnTo>
                      <a:pt x="52" y="83"/>
                    </a:lnTo>
                    <a:lnTo>
                      <a:pt x="49" y="83"/>
                    </a:lnTo>
                    <a:lnTo>
                      <a:pt x="45" y="79"/>
                    </a:lnTo>
                    <a:lnTo>
                      <a:pt x="41" y="79"/>
                    </a:lnTo>
                    <a:lnTo>
                      <a:pt x="41" y="83"/>
                    </a:lnTo>
                    <a:lnTo>
                      <a:pt x="37" y="83"/>
                    </a:lnTo>
                    <a:lnTo>
                      <a:pt x="34" y="83"/>
                    </a:lnTo>
                    <a:lnTo>
                      <a:pt x="30" y="79"/>
                    </a:lnTo>
                    <a:lnTo>
                      <a:pt x="26" y="79"/>
                    </a:lnTo>
                    <a:lnTo>
                      <a:pt x="26" y="83"/>
                    </a:lnTo>
                    <a:lnTo>
                      <a:pt x="22" y="83"/>
                    </a:lnTo>
                    <a:lnTo>
                      <a:pt x="22" y="79"/>
                    </a:lnTo>
                    <a:lnTo>
                      <a:pt x="22" y="75"/>
                    </a:lnTo>
                    <a:lnTo>
                      <a:pt x="19" y="75"/>
                    </a:lnTo>
                    <a:lnTo>
                      <a:pt x="15" y="75"/>
                    </a:lnTo>
                    <a:lnTo>
                      <a:pt x="15" y="72"/>
                    </a:lnTo>
                    <a:lnTo>
                      <a:pt x="15" y="68"/>
                    </a:lnTo>
                    <a:lnTo>
                      <a:pt x="19" y="64"/>
                    </a:lnTo>
                    <a:lnTo>
                      <a:pt x="19" y="60"/>
                    </a:lnTo>
                    <a:lnTo>
                      <a:pt x="15" y="60"/>
                    </a:lnTo>
                    <a:lnTo>
                      <a:pt x="11" y="57"/>
                    </a:lnTo>
                    <a:lnTo>
                      <a:pt x="11" y="53"/>
                    </a:lnTo>
                    <a:lnTo>
                      <a:pt x="11" y="49"/>
                    </a:lnTo>
                    <a:lnTo>
                      <a:pt x="7" y="45"/>
                    </a:lnTo>
                    <a:lnTo>
                      <a:pt x="4" y="45"/>
                    </a:lnTo>
                    <a:lnTo>
                      <a:pt x="4" y="49"/>
                    </a:lnTo>
                    <a:lnTo>
                      <a:pt x="0" y="49"/>
                    </a:lnTo>
                    <a:lnTo>
                      <a:pt x="4" y="45"/>
                    </a:lnTo>
                    <a:lnTo>
                      <a:pt x="7" y="42"/>
                    </a:lnTo>
                    <a:lnTo>
                      <a:pt x="7" y="38"/>
                    </a:lnTo>
                    <a:lnTo>
                      <a:pt x="7" y="34"/>
                    </a:lnTo>
                    <a:lnTo>
                      <a:pt x="7" y="30"/>
                    </a:lnTo>
                    <a:lnTo>
                      <a:pt x="7" y="27"/>
                    </a:lnTo>
                    <a:lnTo>
                      <a:pt x="11" y="27"/>
                    </a:lnTo>
                    <a:lnTo>
                      <a:pt x="11" y="23"/>
                    </a:lnTo>
                    <a:lnTo>
                      <a:pt x="15" y="19"/>
                    </a:lnTo>
                    <a:lnTo>
                      <a:pt x="15" y="15"/>
                    </a:lnTo>
                    <a:lnTo>
                      <a:pt x="19" y="15"/>
                    </a:lnTo>
                    <a:lnTo>
                      <a:pt x="22" y="12"/>
                    </a:lnTo>
                    <a:lnTo>
                      <a:pt x="22" y="8"/>
                    </a:lnTo>
                    <a:lnTo>
                      <a:pt x="26" y="8"/>
                    </a:lnTo>
                    <a:lnTo>
                      <a:pt x="30" y="8"/>
                    </a:lnTo>
                    <a:lnTo>
                      <a:pt x="34" y="4"/>
                    </a:lnTo>
                    <a:lnTo>
                      <a:pt x="34" y="8"/>
                    </a:lnTo>
                    <a:lnTo>
                      <a:pt x="30" y="8"/>
                    </a:lnTo>
                    <a:lnTo>
                      <a:pt x="26" y="8"/>
                    </a:lnTo>
                    <a:lnTo>
                      <a:pt x="22" y="8"/>
                    </a:lnTo>
                    <a:lnTo>
                      <a:pt x="22" y="12"/>
                    </a:lnTo>
                    <a:lnTo>
                      <a:pt x="26" y="12"/>
                    </a:lnTo>
                    <a:lnTo>
                      <a:pt x="26" y="15"/>
                    </a:lnTo>
                    <a:lnTo>
                      <a:pt x="26" y="19"/>
                    </a:lnTo>
                    <a:lnTo>
                      <a:pt x="30" y="23"/>
                    </a:lnTo>
                    <a:lnTo>
                      <a:pt x="30" y="27"/>
                    </a:lnTo>
                    <a:lnTo>
                      <a:pt x="26" y="27"/>
                    </a:lnTo>
                    <a:lnTo>
                      <a:pt x="26" y="30"/>
                    </a:lnTo>
                    <a:lnTo>
                      <a:pt x="26" y="34"/>
                    </a:lnTo>
                    <a:lnTo>
                      <a:pt x="22" y="38"/>
                    </a:lnTo>
                    <a:lnTo>
                      <a:pt x="22" y="42"/>
                    </a:lnTo>
                    <a:lnTo>
                      <a:pt x="26" y="42"/>
                    </a:lnTo>
                    <a:lnTo>
                      <a:pt x="26" y="45"/>
                    </a:lnTo>
                    <a:lnTo>
                      <a:pt x="26" y="49"/>
                    </a:lnTo>
                    <a:lnTo>
                      <a:pt x="30" y="49"/>
                    </a:lnTo>
                    <a:lnTo>
                      <a:pt x="34" y="49"/>
                    </a:lnTo>
                    <a:lnTo>
                      <a:pt x="34" y="45"/>
                    </a:lnTo>
                    <a:lnTo>
                      <a:pt x="37" y="45"/>
                    </a:lnTo>
                    <a:lnTo>
                      <a:pt x="37" y="42"/>
                    </a:lnTo>
                    <a:lnTo>
                      <a:pt x="37" y="38"/>
                    </a:lnTo>
                    <a:lnTo>
                      <a:pt x="37" y="34"/>
                    </a:lnTo>
                    <a:lnTo>
                      <a:pt x="34" y="30"/>
                    </a:lnTo>
                    <a:lnTo>
                      <a:pt x="34" y="27"/>
                    </a:lnTo>
                    <a:lnTo>
                      <a:pt x="30" y="27"/>
                    </a:lnTo>
                    <a:lnTo>
                      <a:pt x="30" y="23"/>
                    </a:lnTo>
                    <a:lnTo>
                      <a:pt x="34" y="23"/>
                    </a:lnTo>
                    <a:lnTo>
                      <a:pt x="34" y="19"/>
                    </a:lnTo>
                    <a:lnTo>
                      <a:pt x="30" y="19"/>
                    </a:lnTo>
                    <a:lnTo>
                      <a:pt x="34" y="19"/>
                    </a:lnTo>
                    <a:lnTo>
                      <a:pt x="37" y="19"/>
                    </a:lnTo>
                    <a:lnTo>
                      <a:pt x="37" y="15"/>
                    </a:lnTo>
                    <a:lnTo>
                      <a:pt x="41" y="15"/>
                    </a:lnTo>
                    <a:lnTo>
                      <a:pt x="45" y="15"/>
                    </a:lnTo>
                    <a:lnTo>
                      <a:pt x="49" y="15"/>
                    </a:lnTo>
                    <a:lnTo>
                      <a:pt x="49" y="12"/>
                    </a:lnTo>
                    <a:lnTo>
                      <a:pt x="52" y="12"/>
                    </a:lnTo>
                    <a:lnTo>
                      <a:pt x="56" y="12"/>
                    </a:lnTo>
                    <a:lnTo>
                      <a:pt x="60" y="12"/>
                    </a:lnTo>
                    <a:lnTo>
                      <a:pt x="60" y="8"/>
                    </a:lnTo>
                    <a:lnTo>
                      <a:pt x="56" y="8"/>
                    </a:lnTo>
                    <a:lnTo>
                      <a:pt x="52" y="8"/>
                    </a:lnTo>
                    <a:lnTo>
                      <a:pt x="49" y="4"/>
                    </a:lnTo>
                    <a:lnTo>
                      <a:pt x="52" y="4"/>
                    </a:lnTo>
                    <a:lnTo>
                      <a:pt x="52" y="0"/>
                    </a:lnTo>
                    <a:lnTo>
                      <a:pt x="56" y="0"/>
                    </a:lnTo>
                    <a:lnTo>
                      <a:pt x="56" y="4"/>
                    </a:lnTo>
                    <a:lnTo>
                      <a:pt x="56" y="8"/>
                    </a:lnTo>
                    <a:lnTo>
                      <a:pt x="60" y="8"/>
                    </a:lnTo>
                    <a:lnTo>
                      <a:pt x="60" y="12"/>
                    </a:lnTo>
                    <a:lnTo>
                      <a:pt x="64" y="12"/>
                    </a:lnTo>
                    <a:lnTo>
                      <a:pt x="67" y="12"/>
                    </a:lnTo>
                    <a:lnTo>
                      <a:pt x="71" y="12"/>
                    </a:lnTo>
                    <a:lnTo>
                      <a:pt x="75" y="12"/>
                    </a:lnTo>
                    <a:lnTo>
                      <a:pt x="75" y="15"/>
                    </a:lnTo>
                    <a:lnTo>
                      <a:pt x="79" y="15"/>
                    </a:lnTo>
                    <a:lnTo>
                      <a:pt x="82" y="19"/>
                    </a:lnTo>
                    <a:lnTo>
                      <a:pt x="82" y="23"/>
                    </a:lnTo>
                    <a:lnTo>
                      <a:pt x="82" y="27"/>
                    </a:lnTo>
                    <a:lnTo>
                      <a:pt x="86" y="27"/>
                    </a:lnTo>
                    <a:lnTo>
                      <a:pt x="90" y="27"/>
                    </a:lnTo>
                    <a:lnTo>
                      <a:pt x="94" y="27"/>
                    </a:lnTo>
                    <a:lnTo>
                      <a:pt x="98" y="27"/>
                    </a:lnTo>
                    <a:lnTo>
                      <a:pt x="101" y="27"/>
                    </a:lnTo>
                    <a:lnTo>
                      <a:pt x="101" y="23"/>
                    </a:lnTo>
                    <a:lnTo>
                      <a:pt x="109" y="23"/>
                    </a:lnTo>
                    <a:lnTo>
                      <a:pt x="113" y="23"/>
                    </a:lnTo>
                    <a:lnTo>
                      <a:pt x="113" y="27"/>
                    </a:lnTo>
                    <a:lnTo>
                      <a:pt x="113" y="23"/>
                    </a:lnTo>
                    <a:lnTo>
                      <a:pt x="116" y="27"/>
                    </a:lnTo>
                    <a:lnTo>
                      <a:pt x="120" y="30"/>
                    </a:lnTo>
                    <a:lnTo>
                      <a:pt x="124" y="30"/>
                    </a:lnTo>
                    <a:lnTo>
                      <a:pt x="128" y="30"/>
                    </a:lnTo>
                    <a:lnTo>
                      <a:pt x="128" y="34"/>
                    </a:lnTo>
                    <a:lnTo>
                      <a:pt x="131" y="34"/>
                    </a:lnTo>
                    <a:lnTo>
                      <a:pt x="135" y="34"/>
                    </a:lnTo>
                    <a:lnTo>
                      <a:pt x="139" y="34"/>
                    </a:lnTo>
                    <a:lnTo>
                      <a:pt x="139" y="30"/>
                    </a:lnTo>
                    <a:lnTo>
                      <a:pt x="143" y="30"/>
                    </a:lnTo>
                    <a:lnTo>
                      <a:pt x="143" y="27"/>
                    </a:lnTo>
                    <a:lnTo>
                      <a:pt x="146" y="27"/>
                    </a:lnTo>
                    <a:lnTo>
                      <a:pt x="150" y="27"/>
                    </a:lnTo>
                    <a:lnTo>
                      <a:pt x="154" y="27"/>
                    </a:lnTo>
                    <a:lnTo>
                      <a:pt x="150" y="27"/>
                    </a:lnTo>
                    <a:lnTo>
                      <a:pt x="146" y="27"/>
                    </a:lnTo>
                    <a:lnTo>
                      <a:pt x="143" y="23"/>
                    </a:lnTo>
                    <a:lnTo>
                      <a:pt x="146" y="23"/>
                    </a:lnTo>
                    <a:lnTo>
                      <a:pt x="150" y="23"/>
                    </a:lnTo>
                    <a:lnTo>
                      <a:pt x="154" y="23"/>
                    </a:lnTo>
                    <a:lnTo>
                      <a:pt x="158" y="23"/>
                    </a:lnTo>
                    <a:lnTo>
                      <a:pt x="161" y="23"/>
                    </a:lnTo>
                    <a:lnTo>
                      <a:pt x="165" y="23"/>
                    </a:lnTo>
                    <a:lnTo>
                      <a:pt x="169" y="23"/>
                    </a:lnTo>
                    <a:lnTo>
                      <a:pt x="173" y="23"/>
                    </a:lnTo>
                    <a:lnTo>
                      <a:pt x="176" y="23"/>
                    </a:lnTo>
                    <a:lnTo>
                      <a:pt x="180" y="23"/>
                    </a:lnTo>
                    <a:lnTo>
                      <a:pt x="184" y="23"/>
                    </a:lnTo>
                    <a:lnTo>
                      <a:pt x="180" y="23"/>
                    </a:lnTo>
                    <a:lnTo>
                      <a:pt x="176" y="23"/>
                    </a:lnTo>
                    <a:lnTo>
                      <a:pt x="176" y="27"/>
                    </a:lnTo>
                    <a:lnTo>
                      <a:pt x="173" y="27"/>
                    </a:lnTo>
                    <a:lnTo>
                      <a:pt x="169" y="27"/>
                    </a:lnTo>
                    <a:lnTo>
                      <a:pt x="165" y="27"/>
                    </a:lnTo>
                    <a:lnTo>
                      <a:pt x="169" y="27"/>
                    </a:lnTo>
                    <a:lnTo>
                      <a:pt x="165" y="27"/>
                    </a:lnTo>
                    <a:lnTo>
                      <a:pt x="165" y="30"/>
                    </a:lnTo>
                    <a:lnTo>
                      <a:pt x="165" y="27"/>
                    </a:lnTo>
                    <a:lnTo>
                      <a:pt x="169" y="27"/>
                    </a:lnTo>
                    <a:lnTo>
                      <a:pt x="169" y="30"/>
                    </a:lnTo>
                    <a:lnTo>
                      <a:pt x="169" y="34"/>
                    </a:lnTo>
                    <a:lnTo>
                      <a:pt x="165" y="34"/>
                    </a:lnTo>
                    <a:lnTo>
                      <a:pt x="169" y="34"/>
                    </a:lnTo>
                    <a:lnTo>
                      <a:pt x="173" y="34"/>
                    </a:lnTo>
                    <a:lnTo>
                      <a:pt x="169" y="30"/>
                    </a:lnTo>
                    <a:lnTo>
                      <a:pt x="173" y="30"/>
                    </a:lnTo>
                    <a:lnTo>
                      <a:pt x="173" y="34"/>
                    </a:lnTo>
                    <a:lnTo>
                      <a:pt x="176" y="38"/>
                    </a:lnTo>
                    <a:lnTo>
                      <a:pt x="176" y="34"/>
                    </a:lnTo>
                    <a:lnTo>
                      <a:pt x="176" y="38"/>
                    </a:lnTo>
                    <a:lnTo>
                      <a:pt x="176" y="42"/>
                    </a:lnTo>
                    <a:lnTo>
                      <a:pt x="176" y="38"/>
                    </a:lnTo>
                    <a:lnTo>
                      <a:pt x="180" y="38"/>
                    </a:lnTo>
                    <a:lnTo>
                      <a:pt x="180" y="34"/>
                    </a:lnTo>
                    <a:lnTo>
                      <a:pt x="176" y="34"/>
                    </a:lnTo>
                    <a:lnTo>
                      <a:pt x="180" y="34"/>
                    </a:lnTo>
                    <a:lnTo>
                      <a:pt x="184" y="38"/>
                    </a:lnTo>
                    <a:lnTo>
                      <a:pt x="184" y="42"/>
                    </a:lnTo>
                    <a:lnTo>
                      <a:pt x="184" y="38"/>
                    </a:lnTo>
                    <a:lnTo>
                      <a:pt x="188" y="38"/>
                    </a:lnTo>
                    <a:lnTo>
                      <a:pt x="188" y="34"/>
                    </a:lnTo>
                    <a:lnTo>
                      <a:pt x="188" y="38"/>
                    </a:lnTo>
                    <a:lnTo>
                      <a:pt x="191" y="38"/>
                    </a:lnTo>
                    <a:lnTo>
                      <a:pt x="191" y="42"/>
                    </a:lnTo>
                    <a:lnTo>
                      <a:pt x="195" y="42"/>
                    </a:lnTo>
                    <a:lnTo>
                      <a:pt x="199" y="42"/>
                    </a:lnTo>
                    <a:lnTo>
                      <a:pt x="199" y="45"/>
                    </a:lnTo>
                    <a:lnTo>
                      <a:pt x="195" y="45"/>
                    </a:lnTo>
                    <a:lnTo>
                      <a:pt x="195" y="49"/>
                    </a:lnTo>
                    <a:lnTo>
                      <a:pt x="195" y="45"/>
                    </a:lnTo>
                    <a:lnTo>
                      <a:pt x="195" y="49"/>
                    </a:lnTo>
                    <a:lnTo>
                      <a:pt x="195" y="53"/>
                    </a:lnTo>
                    <a:lnTo>
                      <a:pt x="191" y="53"/>
                    </a:lnTo>
                    <a:lnTo>
                      <a:pt x="191" y="57"/>
                    </a:lnTo>
                    <a:lnTo>
                      <a:pt x="188" y="57"/>
                    </a:lnTo>
                    <a:lnTo>
                      <a:pt x="191" y="57"/>
                    </a:lnTo>
                    <a:lnTo>
                      <a:pt x="191" y="60"/>
                    </a:lnTo>
                    <a:lnTo>
                      <a:pt x="191" y="57"/>
                    </a:lnTo>
                    <a:lnTo>
                      <a:pt x="195" y="57"/>
                    </a:lnTo>
                    <a:lnTo>
                      <a:pt x="195" y="60"/>
                    </a:lnTo>
                    <a:lnTo>
                      <a:pt x="195" y="57"/>
                    </a:lnTo>
                    <a:lnTo>
                      <a:pt x="199" y="57"/>
                    </a:lnTo>
                    <a:lnTo>
                      <a:pt x="203" y="57"/>
                    </a:lnTo>
                    <a:lnTo>
                      <a:pt x="206" y="57"/>
                    </a:lnTo>
                    <a:lnTo>
                      <a:pt x="210" y="57"/>
                    </a:lnTo>
                    <a:close/>
                    <a:moveTo>
                      <a:pt x="146" y="19"/>
                    </a:moveTo>
                    <a:lnTo>
                      <a:pt x="143" y="19"/>
                    </a:lnTo>
                    <a:lnTo>
                      <a:pt x="146" y="15"/>
                    </a:lnTo>
                    <a:lnTo>
                      <a:pt x="146" y="19"/>
                    </a:lnTo>
                    <a:lnTo>
                      <a:pt x="150" y="19"/>
                    </a:lnTo>
                    <a:lnTo>
                      <a:pt x="150" y="15"/>
                    </a:lnTo>
                    <a:lnTo>
                      <a:pt x="154" y="19"/>
                    </a:lnTo>
                    <a:lnTo>
                      <a:pt x="150" y="19"/>
                    </a:lnTo>
                    <a:lnTo>
                      <a:pt x="146" y="19"/>
                    </a:lnTo>
                    <a:close/>
                    <a:moveTo>
                      <a:pt x="195" y="57"/>
                    </a:moveTo>
                    <a:lnTo>
                      <a:pt x="195" y="53"/>
                    </a:lnTo>
                    <a:lnTo>
                      <a:pt x="199" y="53"/>
                    </a:lnTo>
                    <a:lnTo>
                      <a:pt x="195" y="53"/>
                    </a:lnTo>
                    <a:lnTo>
                      <a:pt x="195" y="57"/>
                    </a:lnTo>
                    <a:close/>
                    <a:moveTo>
                      <a:pt x="191" y="57"/>
                    </a:moveTo>
                    <a:lnTo>
                      <a:pt x="188" y="57"/>
                    </a:lnTo>
                    <a:lnTo>
                      <a:pt x="191" y="57"/>
                    </a:lnTo>
                    <a:close/>
                    <a:moveTo>
                      <a:pt x="195" y="57"/>
                    </a:moveTo>
                    <a:lnTo>
                      <a:pt x="191" y="57"/>
                    </a:lnTo>
                    <a:lnTo>
                      <a:pt x="195" y="57"/>
                    </a:lnTo>
                    <a:close/>
                    <a:moveTo>
                      <a:pt x="195" y="53"/>
                    </a:moveTo>
                    <a:lnTo>
                      <a:pt x="195" y="49"/>
                    </a:lnTo>
                    <a:lnTo>
                      <a:pt x="199" y="49"/>
                    </a:lnTo>
                    <a:lnTo>
                      <a:pt x="199" y="53"/>
                    </a:lnTo>
                    <a:lnTo>
                      <a:pt x="195" y="53"/>
                    </a:lnTo>
                    <a:close/>
                    <a:moveTo>
                      <a:pt x="128" y="19"/>
                    </a:moveTo>
                    <a:lnTo>
                      <a:pt x="131" y="19"/>
                    </a:lnTo>
                    <a:lnTo>
                      <a:pt x="128" y="19"/>
                    </a:lnTo>
                    <a:close/>
                    <a:moveTo>
                      <a:pt x="195" y="57"/>
                    </a:moveTo>
                    <a:lnTo>
                      <a:pt x="195" y="53"/>
                    </a:lnTo>
                    <a:lnTo>
                      <a:pt x="199" y="53"/>
                    </a:lnTo>
                    <a:lnTo>
                      <a:pt x="195" y="57"/>
                    </a:lnTo>
                    <a:close/>
                    <a:moveTo>
                      <a:pt x="195" y="53"/>
                    </a:moveTo>
                    <a:lnTo>
                      <a:pt x="195" y="49"/>
                    </a:lnTo>
                    <a:lnTo>
                      <a:pt x="199" y="49"/>
                    </a:lnTo>
                    <a:lnTo>
                      <a:pt x="195" y="49"/>
                    </a:lnTo>
                    <a:lnTo>
                      <a:pt x="195" y="53"/>
                    </a:lnTo>
                    <a:close/>
                    <a:moveTo>
                      <a:pt x="199" y="57"/>
                    </a:moveTo>
                    <a:lnTo>
                      <a:pt x="195" y="57"/>
                    </a:lnTo>
                    <a:lnTo>
                      <a:pt x="199" y="53"/>
                    </a:lnTo>
                    <a:lnTo>
                      <a:pt x="199" y="57"/>
                    </a:lnTo>
                    <a:close/>
                  </a:path>
                </a:pathLst>
              </a:custGeom>
              <a:noFill/>
              <a:ln w="6350">
                <a:solidFill>
                  <a:srgbClr val="000000"/>
                </a:solidFill>
                <a:prstDash val="solid"/>
                <a:round/>
                <a:headEnd/>
                <a:tailEnd/>
              </a:ln>
              <a:extLst>
                <a:ext uri="{909E8E84-426E-40DD-AFC4-6F175D3DCCD1}">
                  <a14:hiddenFill xmlns:a14="http://schemas.microsoft.com/office/drawing/2010/main">
                    <a:solidFill>
                      <a:srgbClr val="00FF00"/>
                    </a:solidFill>
                  </a14:hiddenFill>
                </a:ext>
              </a:extLst>
            </p:spPr>
            <p:txBody>
              <a:bodyPr/>
              <a:lstStyle/>
              <a:p>
                <a:endParaRPr lang="en-US"/>
              </a:p>
            </p:txBody>
          </p:sp>
          <p:sp>
            <p:nvSpPr>
              <p:cNvPr id="1146" name="Freeform 3477"/>
              <p:cNvSpPr>
                <a:spLocks/>
              </p:cNvSpPr>
              <p:nvPr/>
            </p:nvSpPr>
            <p:spPr bwMode="auto">
              <a:xfrm>
                <a:off x="5502275" y="3221038"/>
                <a:ext cx="120650" cy="184150"/>
              </a:xfrm>
              <a:custGeom>
                <a:avLst/>
                <a:gdLst>
                  <a:gd name="T0" fmla="*/ 101600 w 76"/>
                  <a:gd name="T1" fmla="*/ 82550 h 116"/>
                  <a:gd name="T2" fmla="*/ 101600 w 76"/>
                  <a:gd name="T3" fmla="*/ 82550 h 116"/>
                  <a:gd name="T4" fmla="*/ 90488 w 76"/>
                  <a:gd name="T5" fmla="*/ 88900 h 116"/>
                  <a:gd name="T6" fmla="*/ 84138 w 76"/>
                  <a:gd name="T7" fmla="*/ 95250 h 116"/>
                  <a:gd name="T8" fmla="*/ 84138 w 76"/>
                  <a:gd name="T9" fmla="*/ 106363 h 116"/>
                  <a:gd name="T10" fmla="*/ 84138 w 76"/>
                  <a:gd name="T11" fmla="*/ 106363 h 116"/>
                  <a:gd name="T12" fmla="*/ 84138 w 76"/>
                  <a:gd name="T13" fmla="*/ 119063 h 116"/>
                  <a:gd name="T14" fmla="*/ 90488 w 76"/>
                  <a:gd name="T15" fmla="*/ 125413 h 116"/>
                  <a:gd name="T16" fmla="*/ 90488 w 76"/>
                  <a:gd name="T17" fmla="*/ 130175 h 116"/>
                  <a:gd name="T18" fmla="*/ 101600 w 76"/>
                  <a:gd name="T19" fmla="*/ 130175 h 116"/>
                  <a:gd name="T20" fmla="*/ 101600 w 76"/>
                  <a:gd name="T21" fmla="*/ 136525 h 116"/>
                  <a:gd name="T22" fmla="*/ 107950 w 76"/>
                  <a:gd name="T23" fmla="*/ 153988 h 116"/>
                  <a:gd name="T24" fmla="*/ 120650 w 76"/>
                  <a:gd name="T25" fmla="*/ 160338 h 116"/>
                  <a:gd name="T26" fmla="*/ 120650 w 76"/>
                  <a:gd name="T27" fmla="*/ 166688 h 116"/>
                  <a:gd name="T28" fmla="*/ 107950 w 76"/>
                  <a:gd name="T29" fmla="*/ 166688 h 116"/>
                  <a:gd name="T30" fmla="*/ 101600 w 76"/>
                  <a:gd name="T31" fmla="*/ 166688 h 116"/>
                  <a:gd name="T32" fmla="*/ 96838 w 76"/>
                  <a:gd name="T33" fmla="*/ 166688 h 116"/>
                  <a:gd name="T34" fmla="*/ 90488 w 76"/>
                  <a:gd name="T35" fmla="*/ 173038 h 116"/>
                  <a:gd name="T36" fmla="*/ 84138 w 76"/>
                  <a:gd name="T37" fmla="*/ 173038 h 116"/>
                  <a:gd name="T38" fmla="*/ 73025 w 76"/>
                  <a:gd name="T39" fmla="*/ 177800 h 116"/>
                  <a:gd name="T40" fmla="*/ 66675 w 76"/>
                  <a:gd name="T41" fmla="*/ 184150 h 116"/>
                  <a:gd name="T42" fmla="*/ 60325 w 76"/>
                  <a:gd name="T43" fmla="*/ 184150 h 116"/>
                  <a:gd name="T44" fmla="*/ 53975 w 76"/>
                  <a:gd name="T45" fmla="*/ 177800 h 116"/>
                  <a:gd name="T46" fmla="*/ 42863 w 76"/>
                  <a:gd name="T47" fmla="*/ 173038 h 116"/>
                  <a:gd name="T48" fmla="*/ 36513 w 76"/>
                  <a:gd name="T49" fmla="*/ 166688 h 116"/>
                  <a:gd name="T50" fmla="*/ 36513 w 76"/>
                  <a:gd name="T51" fmla="*/ 153988 h 116"/>
                  <a:gd name="T52" fmla="*/ 30163 w 76"/>
                  <a:gd name="T53" fmla="*/ 149225 h 116"/>
                  <a:gd name="T54" fmla="*/ 36513 w 76"/>
                  <a:gd name="T55" fmla="*/ 130175 h 116"/>
                  <a:gd name="T56" fmla="*/ 36513 w 76"/>
                  <a:gd name="T57" fmla="*/ 125413 h 116"/>
                  <a:gd name="T58" fmla="*/ 42863 w 76"/>
                  <a:gd name="T59" fmla="*/ 106363 h 116"/>
                  <a:gd name="T60" fmla="*/ 36513 w 76"/>
                  <a:gd name="T61" fmla="*/ 101600 h 116"/>
                  <a:gd name="T62" fmla="*/ 30163 w 76"/>
                  <a:gd name="T63" fmla="*/ 101600 h 116"/>
                  <a:gd name="T64" fmla="*/ 36513 w 76"/>
                  <a:gd name="T65" fmla="*/ 88900 h 116"/>
                  <a:gd name="T66" fmla="*/ 30163 w 76"/>
                  <a:gd name="T67" fmla="*/ 82550 h 116"/>
                  <a:gd name="T68" fmla="*/ 19050 w 76"/>
                  <a:gd name="T69" fmla="*/ 82550 h 116"/>
                  <a:gd name="T70" fmla="*/ 6350 w 76"/>
                  <a:gd name="T71" fmla="*/ 71438 h 116"/>
                  <a:gd name="T72" fmla="*/ 0 w 76"/>
                  <a:gd name="T73" fmla="*/ 58738 h 116"/>
                  <a:gd name="T74" fmla="*/ 0 w 76"/>
                  <a:gd name="T75" fmla="*/ 47625 h 116"/>
                  <a:gd name="T76" fmla="*/ 12700 w 76"/>
                  <a:gd name="T77" fmla="*/ 47625 h 116"/>
                  <a:gd name="T78" fmla="*/ 19050 w 76"/>
                  <a:gd name="T79" fmla="*/ 41275 h 116"/>
                  <a:gd name="T80" fmla="*/ 23813 w 76"/>
                  <a:gd name="T81" fmla="*/ 34925 h 116"/>
                  <a:gd name="T82" fmla="*/ 23813 w 76"/>
                  <a:gd name="T83" fmla="*/ 34925 h 116"/>
                  <a:gd name="T84" fmla="*/ 19050 w 76"/>
                  <a:gd name="T85" fmla="*/ 34925 h 116"/>
                  <a:gd name="T86" fmla="*/ 19050 w 76"/>
                  <a:gd name="T87" fmla="*/ 28575 h 116"/>
                  <a:gd name="T88" fmla="*/ 19050 w 76"/>
                  <a:gd name="T89" fmla="*/ 23813 h 116"/>
                  <a:gd name="T90" fmla="*/ 30163 w 76"/>
                  <a:gd name="T91" fmla="*/ 11113 h 116"/>
                  <a:gd name="T92" fmla="*/ 36513 w 76"/>
                  <a:gd name="T93" fmla="*/ 11113 h 116"/>
                  <a:gd name="T94" fmla="*/ 36513 w 76"/>
                  <a:gd name="T95" fmla="*/ 4763 h 116"/>
                  <a:gd name="T96" fmla="*/ 36513 w 76"/>
                  <a:gd name="T97" fmla="*/ 4763 h 116"/>
                  <a:gd name="T98" fmla="*/ 36513 w 76"/>
                  <a:gd name="T99" fmla="*/ 4763 h 116"/>
                  <a:gd name="T100" fmla="*/ 53975 w 76"/>
                  <a:gd name="T101" fmla="*/ 11113 h 116"/>
                  <a:gd name="T102" fmla="*/ 66675 w 76"/>
                  <a:gd name="T103" fmla="*/ 23813 h 116"/>
                  <a:gd name="T104" fmla="*/ 73025 w 76"/>
                  <a:gd name="T105" fmla="*/ 34925 h 116"/>
                  <a:gd name="T106" fmla="*/ 66675 w 76"/>
                  <a:gd name="T107" fmla="*/ 41275 h 116"/>
                  <a:gd name="T108" fmla="*/ 66675 w 76"/>
                  <a:gd name="T109" fmla="*/ 53975 h 116"/>
                  <a:gd name="T110" fmla="*/ 66675 w 76"/>
                  <a:gd name="T111" fmla="*/ 47625 h 116"/>
                  <a:gd name="T112" fmla="*/ 73025 w 76"/>
                  <a:gd name="T113" fmla="*/ 41275 h 116"/>
                  <a:gd name="T114" fmla="*/ 84138 w 76"/>
                  <a:gd name="T115" fmla="*/ 41275 h 116"/>
                  <a:gd name="T116" fmla="*/ 84138 w 76"/>
                  <a:gd name="T117" fmla="*/ 47625 h 116"/>
                  <a:gd name="T118" fmla="*/ 96838 w 76"/>
                  <a:gd name="T119" fmla="*/ 58738 h 116"/>
                  <a:gd name="T120" fmla="*/ 101600 w 76"/>
                  <a:gd name="T121" fmla="*/ 58738 h 116"/>
                  <a:gd name="T122" fmla="*/ 101600 w 76"/>
                  <a:gd name="T123" fmla="*/ 71438 h 11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76" h="116">
                    <a:moveTo>
                      <a:pt x="64" y="49"/>
                    </a:moveTo>
                    <a:lnTo>
                      <a:pt x="64" y="49"/>
                    </a:lnTo>
                    <a:lnTo>
                      <a:pt x="64" y="52"/>
                    </a:lnTo>
                    <a:lnTo>
                      <a:pt x="64" y="56"/>
                    </a:lnTo>
                    <a:lnTo>
                      <a:pt x="61" y="56"/>
                    </a:lnTo>
                    <a:lnTo>
                      <a:pt x="57" y="56"/>
                    </a:lnTo>
                    <a:lnTo>
                      <a:pt x="53" y="56"/>
                    </a:lnTo>
                    <a:lnTo>
                      <a:pt x="53" y="60"/>
                    </a:lnTo>
                    <a:lnTo>
                      <a:pt x="53" y="64"/>
                    </a:lnTo>
                    <a:lnTo>
                      <a:pt x="53" y="67"/>
                    </a:lnTo>
                    <a:lnTo>
                      <a:pt x="53" y="71"/>
                    </a:lnTo>
                    <a:lnTo>
                      <a:pt x="53" y="75"/>
                    </a:lnTo>
                    <a:lnTo>
                      <a:pt x="53" y="79"/>
                    </a:lnTo>
                    <a:lnTo>
                      <a:pt x="57" y="79"/>
                    </a:lnTo>
                    <a:lnTo>
                      <a:pt x="57" y="82"/>
                    </a:lnTo>
                    <a:lnTo>
                      <a:pt x="61" y="82"/>
                    </a:lnTo>
                    <a:lnTo>
                      <a:pt x="64" y="82"/>
                    </a:lnTo>
                    <a:lnTo>
                      <a:pt x="64" y="86"/>
                    </a:lnTo>
                    <a:lnTo>
                      <a:pt x="64" y="90"/>
                    </a:lnTo>
                    <a:lnTo>
                      <a:pt x="68" y="90"/>
                    </a:lnTo>
                    <a:lnTo>
                      <a:pt x="68" y="94"/>
                    </a:lnTo>
                    <a:lnTo>
                      <a:pt x="68" y="97"/>
                    </a:lnTo>
                    <a:lnTo>
                      <a:pt x="72" y="97"/>
                    </a:lnTo>
                    <a:lnTo>
                      <a:pt x="72" y="101"/>
                    </a:lnTo>
                    <a:lnTo>
                      <a:pt x="76" y="101"/>
                    </a:lnTo>
                    <a:lnTo>
                      <a:pt x="76" y="105"/>
                    </a:lnTo>
                    <a:lnTo>
                      <a:pt x="72" y="105"/>
                    </a:lnTo>
                    <a:lnTo>
                      <a:pt x="68" y="105"/>
                    </a:lnTo>
                    <a:lnTo>
                      <a:pt x="68" y="101"/>
                    </a:lnTo>
                    <a:lnTo>
                      <a:pt x="64" y="105"/>
                    </a:lnTo>
                    <a:lnTo>
                      <a:pt x="61" y="105"/>
                    </a:lnTo>
                    <a:lnTo>
                      <a:pt x="61" y="109"/>
                    </a:lnTo>
                    <a:lnTo>
                      <a:pt x="57" y="109"/>
                    </a:lnTo>
                    <a:lnTo>
                      <a:pt x="53" y="109"/>
                    </a:lnTo>
                    <a:lnTo>
                      <a:pt x="53" y="112"/>
                    </a:lnTo>
                    <a:lnTo>
                      <a:pt x="49" y="112"/>
                    </a:lnTo>
                    <a:lnTo>
                      <a:pt x="49" y="109"/>
                    </a:lnTo>
                    <a:lnTo>
                      <a:pt x="46" y="112"/>
                    </a:lnTo>
                    <a:lnTo>
                      <a:pt x="46" y="116"/>
                    </a:lnTo>
                    <a:lnTo>
                      <a:pt x="42" y="116"/>
                    </a:lnTo>
                    <a:lnTo>
                      <a:pt x="38" y="116"/>
                    </a:lnTo>
                    <a:lnTo>
                      <a:pt x="38" y="112"/>
                    </a:lnTo>
                    <a:lnTo>
                      <a:pt x="34" y="112"/>
                    </a:lnTo>
                    <a:lnTo>
                      <a:pt x="31" y="109"/>
                    </a:lnTo>
                    <a:lnTo>
                      <a:pt x="27" y="109"/>
                    </a:lnTo>
                    <a:lnTo>
                      <a:pt x="27" y="105"/>
                    </a:lnTo>
                    <a:lnTo>
                      <a:pt x="23" y="105"/>
                    </a:lnTo>
                    <a:lnTo>
                      <a:pt x="27" y="101"/>
                    </a:lnTo>
                    <a:lnTo>
                      <a:pt x="27" y="97"/>
                    </a:lnTo>
                    <a:lnTo>
                      <a:pt x="23" y="97"/>
                    </a:lnTo>
                    <a:lnTo>
                      <a:pt x="23" y="94"/>
                    </a:lnTo>
                    <a:lnTo>
                      <a:pt x="19" y="94"/>
                    </a:lnTo>
                    <a:lnTo>
                      <a:pt x="23" y="90"/>
                    </a:lnTo>
                    <a:lnTo>
                      <a:pt x="23" y="86"/>
                    </a:lnTo>
                    <a:lnTo>
                      <a:pt x="23" y="82"/>
                    </a:lnTo>
                    <a:lnTo>
                      <a:pt x="23" y="79"/>
                    </a:lnTo>
                    <a:lnTo>
                      <a:pt x="27" y="75"/>
                    </a:lnTo>
                    <a:lnTo>
                      <a:pt x="27" y="71"/>
                    </a:lnTo>
                    <a:lnTo>
                      <a:pt x="27" y="67"/>
                    </a:lnTo>
                    <a:lnTo>
                      <a:pt x="27" y="64"/>
                    </a:lnTo>
                    <a:lnTo>
                      <a:pt x="23" y="64"/>
                    </a:lnTo>
                    <a:lnTo>
                      <a:pt x="19" y="64"/>
                    </a:lnTo>
                    <a:lnTo>
                      <a:pt x="19" y="60"/>
                    </a:lnTo>
                    <a:lnTo>
                      <a:pt x="23" y="56"/>
                    </a:lnTo>
                    <a:lnTo>
                      <a:pt x="19" y="56"/>
                    </a:lnTo>
                    <a:lnTo>
                      <a:pt x="19" y="52"/>
                    </a:lnTo>
                    <a:lnTo>
                      <a:pt x="15" y="52"/>
                    </a:lnTo>
                    <a:lnTo>
                      <a:pt x="12" y="52"/>
                    </a:lnTo>
                    <a:lnTo>
                      <a:pt x="8" y="52"/>
                    </a:lnTo>
                    <a:lnTo>
                      <a:pt x="4" y="45"/>
                    </a:lnTo>
                    <a:lnTo>
                      <a:pt x="0" y="41"/>
                    </a:lnTo>
                    <a:lnTo>
                      <a:pt x="0" y="37"/>
                    </a:lnTo>
                    <a:lnTo>
                      <a:pt x="4" y="37"/>
                    </a:lnTo>
                    <a:lnTo>
                      <a:pt x="4" y="34"/>
                    </a:lnTo>
                    <a:lnTo>
                      <a:pt x="0" y="34"/>
                    </a:lnTo>
                    <a:lnTo>
                      <a:pt x="0" y="30"/>
                    </a:lnTo>
                    <a:lnTo>
                      <a:pt x="4" y="30"/>
                    </a:lnTo>
                    <a:lnTo>
                      <a:pt x="8" y="30"/>
                    </a:lnTo>
                    <a:lnTo>
                      <a:pt x="8" y="26"/>
                    </a:lnTo>
                    <a:lnTo>
                      <a:pt x="8" y="30"/>
                    </a:lnTo>
                    <a:lnTo>
                      <a:pt x="12" y="30"/>
                    </a:lnTo>
                    <a:lnTo>
                      <a:pt x="12" y="26"/>
                    </a:lnTo>
                    <a:lnTo>
                      <a:pt x="15" y="26"/>
                    </a:lnTo>
                    <a:lnTo>
                      <a:pt x="15" y="22"/>
                    </a:lnTo>
                    <a:lnTo>
                      <a:pt x="12" y="22"/>
                    </a:lnTo>
                    <a:lnTo>
                      <a:pt x="12" y="18"/>
                    </a:lnTo>
                    <a:lnTo>
                      <a:pt x="8" y="15"/>
                    </a:lnTo>
                    <a:lnTo>
                      <a:pt x="12" y="15"/>
                    </a:lnTo>
                    <a:lnTo>
                      <a:pt x="12" y="11"/>
                    </a:lnTo>
                    <a:lnTo>
                      <a:pt x="15" y="11"/>
                    </a:lnTo>
                    <a:lnTo>
                      <a:pt x="19" y="7"/>
                    </a:lnTo>
                    <a:lnTo>
                      <a:pt x="23" y="7"/>
                    </a:lnTo>
                    <a:lnTo>
                      <a:pt x="23" y="3"/>
                    </a:lnTo>
                    <a:lnTo>
                      <a:pt x="23" y="0"/>
                    </a:lnTo>
                    <a:lnTo>
                      <a:pt x="19" y="0"/>
                    </a:lnTo>
                    <a:lnTo>
                      <a:pt x="23" y="0"/>
                    </a:lnTo>
                    <a:lnTo>
                      <a:pt x="23" y="3"/>
                    </a:lnTo>
                    <a:lnTo>
                      <a:pt x="27" y="3"/>
                    </a:lnTo>
                    <a:lnTo>
                      <a:pt x="31" y="7"/>
                    </a:lnTo>
                    <a:lnTo>
                      <a:pt x="34" y="7"/>
                    </a:lnTo>
                    <a:lnTo>
                      <a:pt x="34" y="11"/>
                    </a:lnTo>
                    <a:lnTo>
                      <a:pt x="38" y="11"/>
                    </a:lnTo>
                    <a:lnTo>
                      <a:pt x="38" y="15"/>
                    </a:lnTo>
                    <a:lnTo>
                      <a:pt x="42" y="15"/>
                    </a:lnTo>
                    <a:lnTo>
                      <a:pt x="46" y="18"/>
                    </a:lnTo>
                    <a:lnTo>
                      <a:pt x="46" y="22"/>
                    </a:lnTo>
                    <a:lnTo>
                      <a:pt x="46" y="26"/>
                    </a:lnTo>
                    <a:lnTo>
                      <a:pt x="42" y="26"/>
                    </a:lnTo>
                    <a:lnTo>
                      <a:pt x="42" y="30"/>
                    </a:lnTo>
                    <a:lnTo>
                      <a:pt x="42" y="34"/>
                    </a:lnTo>
                    <a:lnTo>
                      <a:pt x="42" y="30"/>
                    </a:lnTo>
                    <a:lnTo>
                      <a:pt x="46" y="30"/>
                    </a:lnTo>
                    <a:lnTo>
                      <a:pt x="46" y="26"/>
                    </a:lnTo>
                    <a:lnTo>
                      <a:pt x="49" y="26"/>
                    </a:lnTo>
                    <a:lnTo>
                      <a:pt x="53" y="26"/>
                    </a:lnTo>
                    <a:lnTo>
                      <a:pt x="53" y="30"/>
                    </a:lnTo>
                    <a:lnTo>
                      <a:pt x="57" y="30"/>
                    </a:lnTo>
                    <a:lnTo>
                      <a:pt x="57" y="34"/>
                    </a:lnTo>
                    <a:lnTo>
                      <a:pt x="61" y="34"/>
                    </a:lnTo>
                    <a:lnTo>
                      <a:pt x="61" y="37"/>
                    </a:lnTo>
                    <a:lnTo>
                      <a:pt x="61" y="34"/>
                    </a:lnTo>
                    <a:lnTo>
                      <a:pt x="61" y="37"/>
                    </a:lnTo>
                    <a:lnTo>
                      <a:pt x="64" y="37"/>
                    </a:lnTo>
                    <a:lnTo>
                      <a:pt x="64" y="41"/>
                    </a:lnTo>
                    <a:lnTo>
                      <a:pt x="64" y="45"/>
                    </a:lnTo>
                    <a:lnTo>
                      <a:pt x="64" y="49"/>
                    </a:lnTo>
                    <a:close/>
                  </a:path>
                </a:pathLst>
              </a:custGeom>
              <a:noFill/>
              <a:ln w="6350">
                <a:solidFill>
                  <a:srgbClr val="000000"/>
                </a:solidFill>
                <a:prstDash val="solid"/>
                <a:round/>
                <a:headEnd/>
                <a:tailEnd/>
              </a:ln>
              <a:extLst>
                <a:ext uri="{909E8E84-426E-40DD-AFC4-6F175D3DCCD1}">
                  <a14:hiddenFill xmlns:a14="http://schemas.microsoft.com/office/drawing/2010/main">
                    <a:solidFill>
                      <a:srgbClr val="00FF00"/>
                    </a:solidFill>
                  </a14:hiddenFill>
                </a:ext>
              </a:extLst>
            </p:spPr>
            <p:txBody>
              <a:bodyPr/>
              <a:lstStyle/>
              <a:p>
                <a:endParaRPr lang="en-US"/>
              </a:p>
            </p:txBody>
          </p:sp>
          <p:sp>
            <p:nvSpPr>
              <p:cNvPr id="1147" name="Freeform 3480"/>
              <p:cNvSpPr>
                <a:spLocks noEditPoints="1"/>
              </p:cNvSpPr>
              <p:nvPr/>
            </p:nvSpPr>
            <p:spPr bwMode="auto">
              <a:xfrm>
                <a:off x="4960938" y="3197225"/>
                <a:ext cx="142875" cy="58738"/>
              </a:xfrm>
              <a:custGeom>
                <a:avLst/>
                <a:gdLst>
                  <a:gd name="T0" fmla="*/ 142875 w 90"/>
                  <a:gd name="T1" fmla="*/ 23813 h 37"/>
                  <a:gd name="T2" fmla="*/ 142875 w 90"/>
                  <a:gd name="T3" fmla="*/ 34925 h 37"/>
                  <a:gd name="T4" fmla="*/ 142875 w 90"/>
                  <a:gd name="T5" fmla="*/ 41275 h 37"/>
                  <a:gd name="T6" fmla="*/ 136525 w 90"/>
                  <a:gd name="T7" fmla="*/ 47625 h 37"/>
                  <a:gd name="T8" fmla="*/ 130175 w 90"/>
                  <a:gd name="T9" fmla="*/ 47625 h 37"/>
                  <a:gd name="T10" fmla="*/ 130175 w 90"/>
                  <a:gd name="T11" fmla="*/ 58738 h 37"/>
                  <a:gd name="T12" fmla="*/ 119063 w 90"/>
                  <a:gd name="T13" fmla="*/ 47625 h 37"/>
                  <a:gd name="T14" fmla="*/ 112713 w 90"/>
                  <a:gd name="T15" fmla="*/ 34925 h 37"/>
                  <a:gd name="T16" fmla="*/ 119063 w 90"/>
                  <a:gd name="T17" fmla="*/ 34925 h 37"/>
                  <a:gd name="T18" fmla="*/ 123825 w 90"/>
                  <a:gd name="T19" fmla="*/ 28575 h 37"/>
                  <a:gd name="T20" fmla="*/ 130175 w 90"/>
                  <a:gd name="T21" fmla="*/ 34925 h 37"/>
                  <a:gd name="T22" fmla="*/ 123825 w 90"/>
                  <a:gd name="T23" fmla="*/ 28575 h 37"/>
                  <a:gd name="T24" fmla="*/ 112713 w 90"/>
                  <a:gd name="T25" fmla="*/ 28575 h 37"/>
                  <a:gd name="T26" fmla="*/ 112713 w 90"/>
                  <a:gd name="T27" fmla="*/ 23813 h 37"/>
                  <a:gd name="T28" fmla="*/ 100013 w 90"/>
                  <a:gd name="T29" fmla="*/ 11113 h 37"/>
                  <a:gd name="T30" fmla="*/ 95250 w 90"/>
                  <a:gd name="T31" fmla="*/ 11113 h 37"/>
                  <a:gd name="T32" fmla="*/ 88900 w 90"/>
                  <a:gd name="T33" fmla="*/ 11113 h 37"/>
                  <a:gd name="T34" fmla="*/ 82550 w 90"/>
                  <a:gd name="T35" fmla="*/ 17463 h 37"/>
                  <a:gd name="T36" fmla="*/ 76200 w 90"/>
                  <a:gd name="T37" fmla="*/ 28575 h 37"/>
                  <a:gd name="T38" fmla="*/ 65088 w 90"/>
                  <a:gd name="T39" fmla="*/ 28575 h 37"/>
                  <a:gd name="T40" fmla="*/ 65088 w 90"/>
                  <a:gd name="T41" fmla="*/ 34925 h 37"/>
                  <a:gd name="T42" fmla="*/ 71438 w 90"/>
                  <a:gd name="T43" fmla="*/ 41275 h 37"/>
                  <a:gd name="T44" fmla="*/ 71438 w 90"/>
                  <a:gd name="T45" fmla="*/ 52388 h 37"/>
                  <a:gd name="T46" fmla="*/ 58738 w 90"/>
                  <a:gd name="T47" fmla="*/ 58738 h 37"/>
                  <a:gd name="T48" fmla="*/ 52388 w 90"/>
                  <a:gd name="T49" fmla="*/ 58738 h 37"/>
                  <a:gd name="T50" fmla="*/ 52388 w 90"/>
                  <a:gd name="T51" fmla="*/ 47625 h 37"/>
                  <a:gd name="T52" fmla="*/ 47625 w 90"/>
                  <a:gd name="T53" fmla="*/ 41275 h 37"/>
                  <a:gd name="T54" fmla="*/ 41275 w 90"/>
                  <a:gd name="T55" fmla="*/ 47625 h 37"/>
                  <a:gd name="T56" fmla="*/ 34925 w 90"/>
                  <a:gd name="T57" fmla="*/ 41275 h 37"/>
                  <a:gd name="T58" fmla="*/ 34925 w 90"/>
                  <a:gd name="T59" fmla="*/ 34925 h 37"/>
                  <a:gd name="T60" fmla="*/ 17463 w 90"/>
                  <a:gd name="T61" fmla="*/ 28575 h 37"/>
                  <a:gd name="T62" fmla="*/ 11113 w 90"/>
                  <a:gd name="T63" fmla="*/ 28575 h 37"/>
                  <a:gd name="T64" fmla="*/ 4763 w 90"/>
                  <a:gd name="T65" fmla="*/ 28575 h 37"/>
                  <a:gd name="T66" fmla="*/ 4763 w 90"/>
                  <a:gd name="T67" fmla="*/ 34925 h 37"/>
                  <a:gd name="T68" fmla="*/ 0 w 90"/>
                  <a:gd name="T69" fmla="*/ 28575 h 37"/>
                  <a:gd name="T70" fmla="*/ 4763 w 90"/>
                  <a:gd name="T71" fmla="*/ 23813 h 37"/>
                  <a:gd name="T72" fmla="*/ 4763 w 90"/>
                  <a:gd name="T73" fmla="*/ 17463 h 37"/>
                  <a:gd name="T74" fmla="*/ 4763 w 90"/>
                  <a:gd name="T75" fmla="*/ 11113 h 37"/>
                  <a:gd name="T76" fmla="*/ 4763 w 90"/>
                  <a:gd name="T77" fmla="*/ 0 h 37"/>
                  <a:gd name="T78" fmla="*/ 11113 w 90"/>
                  <a:gd name="T79" fmla="*/ 0 h 37"/>
                  <a:gd name="T80" fmla="*/ 17463 w 90"/>
                  <a:gd name="T81" fmla="*/ 11113 h 37"/>
                  <a:gd name="T82" fmla="*/ 28575 w 90"/>
                  <a:gd name="T83" fmla="*/ 11113 h 37"/>
                  <a:gd name="T84" fmla="*/ 34925 w 90"/>
                  <a:gd name="T85" fmla="*/ 17463 h 37"/>
                  <a:gd name="T86" fmla="*/ 47625 w 90"/>
                  <a:gd name="T87" fmla="*/ 17463 h 37"/>
                  <a:gd name="T88" fmla="*/ 52388 w 90"/>
                  <a:gd name="T89" fmla="*/ 17463 h 37"/>
                  <a:gd name="T90" fmla="*/ 65088 w 90"/>
                  <a:gd name="T91" fmla="*/ 11113 h 37"/>
                  <a:gd name="T92" fmla="*/ 76200 w 90"/>
                  <a:gd name="T93" fmla="*/ 4763 h 37"/>
                  <a:gd name="T94" fmla="*/ 82550 w 90"/>
                  <a:gd name="T95" fmla="*/ 0 h 37"/>
                  <a:gd name="T96" fmla="*/ 100013 w 90"/>
                  <a:gd name="T97" fmla="*/ 0 h 37"/>
                  <a:gd name="T98" fmla="*/ 100013 w 90"/>
                  <a:gd name="T99" fmla="*/ 0 h 37"/>
                  <a:gd name="T100" fmla="*/ 112713 w 90"/>
                  <a:gd name="T101" fmla="*/ 4763 h 37"/>
                  <a:gd name="T102" fmla="*/ 130175 w 90"/>
                  <a:gd name="T103" fmla="*/ 11113 h 37"/>
                  <a:gd name="T104" fmla="*/ 136525 w 90"/>
                  <a:gd name="T105" fmla="*/ 17463 h 37"/>
                  <a:gd name="T106" fmla="*/ 34925 w 90"/>
                  <a:gd name="T107" fmla="*/ 52388 h 37"/>
                  <a:gd name="T108" fmla="*/ 28575 w 90"/>
                  <a:gd name="T109" fmla="*/ 47625 h 37"/>
                  <a:gd name="T110" fmla="*/ 34925 w 90"/>
                  <a:gd name="T111" fmla="*/ 52388 h 37"/>
                  <a:gd name="T112" fmla="*/ 34925 w 90"/>
                  <a:gd name="T113" fmla="*/ 52388 h 37"/>
                  <a:gd name="T114" fmla="*/ 100013 w 90"/>
                  <a:gd name="T115" fmla="*/ 23813 h 37"/>
                  <a:gd name="T116" fmla="*/ 106363 w 90"/>
                  <a:gd name="T117" fmla="*/ 28575 h 37"/>
                  <a:gd name="T118" fmla="*/ 17463 w 90"/>
                  <a:gd name="T119" fmla="*/ 4763 h 37"/>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90" h="37">
                    <a:moveTo>
                      <a:pt x="90" y="15"/>
                    </a:moveTo>
                    <a:lnTo>
                      <a:pt x="90" y="15"/>
                    </a:lnTo>
                    <a:lnTo>
                      <a:pt x="86" y="15"/>
                    </a:lnTo>
                    <a:lnTo>
                      <a:pt x="90" y="15"/>
                    </a:lnTo>
                    <a:lnTo>
                      <a:pt x="90" y="18"/>
                    </a:lnTo>
                    <a:lnTo>
                      <a:pt x="90" y="22"/>
                    </a:lnTo>
                    <a:lnTo>
                      <a:pt x="90" y="26"/>
                    </a:lnTo>
                    <a:lnTo>
                      <a:pt x="90" y="30"/>
                    </a:lnTo>
                    <a:lnTo>
                      <a:pt x="86" y="30"/>
                    </a:lnTo>
                    <a:lnTo>
                      <a:pt x="82" y="30"/>
                    </a:lnTo>
                    <a:lnTo>
                      <a:pt x="82" y="33"/>
                    </a:lnTo>
                    <a:lnTo>
                      <a:pt x="82" y="37"/>
                    </a:lnTo>
                    <a:lnTo>
                      <a:pt x="78" y="33"/>
                    </a:lnTo>
                    <a:lnTo>
                      <a:pt x="75" y="30"/>
                    </a:lnTo>
                    <a:lnTo>
                      <a:pt x="75" y="26"/>
                    </a:lnTo>
                    <a:lnTo>
                      <a:pt x="71" y="26"/>
                    </a:lnTo>
                    <a:lnTo>
                      <a:pt x="71" y="22"/>
                    </a:lnTo>
                    <a:lnTo>
                      <a:pt x="75" y="22"/>
                    </a:lnTo>
                    <a:lnTo>
                      <a:pt x="75" y="18"/>
                    </a:lnTo>
                    <a:lnTo>
                      <a:pt x="78" y="18"/>
                    </a:lnTo>
                    <a:lnTo>
                      <a:pt x="82" y="18"/>
                    </a:lnTo>
                    <a:lnTo>
                      <a:pt x="82" y="22"/>
                    </a:lnTo>
                    <a:lnTo>
                      <a:pt x="82" y="18"/>
                    </a:lnTo>
                    <a:lnTo>
                      <a:pt x="78" y="18"/>
                    </a:lnTo>
                    <a:lnTo>
                      <a:pt x="75" y="18"/>
                    </a:lnTo>
                    <a:lnTo>
                      <a:pt x="71" y="18"/>
                    </a:lnTo>
                    <a:lnTo>
                      <a:pt x="71" y="15"/>
                    </a:lnTo>
                    <a:lnTo>
                      <a:pt x="67" y="11"/>
                    </a:lnTo>
                    <a:lnTo>
                      <a:pt x="63" y="11"/>
                    </a:lnTo>
                    <a:lnTo>
                      <a:pt x="63" y="7"/>
                    </a:lnTo>
                    <a:lnTo>
                      <a:pt x="60" y="7"/>
                    </a:lnTo>
                    <a:lnTo>
                      <a:pt x="56" y="7"/>
                    </a:lnTo>
                    <a:lnTo>
                      <a:pt x="56" y="11"/>
                    </a:lnTo>
                    <a:lnTo>
                      <a:pt x="52" y="11"/>
                    </a:lnTo>
                    <a:lnTo>
                      <a:pt x="52" y="15"/>
                    </a:lnTo>
                    <a:lnTo>
                      <a:pt x="48" y="18"/>
                    </a:lnTo>
                    <a:lnTo>
                      <a:pt x="45" y="18"/>
                    </a:lnTo>
                    <a:lnTo>
                      <a:pt x="41" y="18"/>
                    </a:lnTo>
                    <a:lnTo>
                      <a:pt x="41" y="22"/>
                    </a:lnTo>
                    <a:lnTo>
                      <a:pt x="41" y="26"/>
                    </a:lnTo>
                    <a:lnTo>
                      <a:pt x="45" y="26"/>
                    </a:lnTo>
                    <a:lnTo>
                      <a:pt x="48" y="30"/>
                    </a:lnTo>
                    <a:lnTo>
                      <a:pt x="48" y="33"/>
                    </a:lnTo>
                    <a:lnTo>
                      <a:pt x="45" y="33"/>
                    </a:lnTo>
                    <a:lnTo>
                      <a:pt x="41" y="33"/>
                    </a:lnTo>
                    <a:lnTo>
                      <a:pt x="41" y="37"/>
                    </a:lnTo>
                    <a:lnTo>
                      <a:pt x="37" y="37"/>
                    </a:lnTo>
                    <a:lnTo>
                      <a:pt x="33" y="37"/>
                    </a:lnTo>
                    <a:lnTo>
                      <a:pt x="33" y="33"/>
                    </a:lnTo>
                    <a:lnTo>
                      <a:pt x="33" y="30"/>
                    </a:lnTo>
                    <a:lnTo>
                      <a:pt x="30" y="30"/>
                    </a:lnTo>
                    <a:lnTo>
                      <a:pt x="30" y="26"/>
                    </a:lnTo>
                    <a:lnTo>
                      <a:pt x="30" y="30"/>
                    </a:lnTo>
                    <a:lnTo>
                      <a:pt x="26" y="30"/>
                    </a:lnTo>
                    <a:lnTo>
                      <a:pt x="22" y="30"/>
                    </a:lnTo>
                    <a:lnTo>
                      <a:pt x="22" y="26"/>
                    </a:lnTo>
                    <a:lnTo>
                      <a:pt x="22" y="22"/>
                    </a:lnTo>
                    <a:lnTo>
                      <a:pt x="18" y="22"/>
                    </a:lnTo>
                    <a:lnTo>
                      <a:pt x="15" y="22"/>
                    </a:lnTo>
                    <a:lnTo>
                      <a:pt x="11" y="18"/>
                    </a:lnTo>
                    <a:lnTo>
                      <a:pt x="7" y="18"/>
                    </a:lnTo>
                    <a:lnTo>
                      <a:pt x="3" y="18"/>
                    </a:lnTo>
                    <a:lnTo>
                      <a:pt x="3" y="22"/>
                    </a:lnTo>
                    <a:lnTo>
                      <a:pt x="0" y="18"/>
                    </a:lnTo>
                    <a:lnTo>
                      <a:pt x="3" y="18"/>
                    </a:lnTo>
                    <a:lnTo>
                      <a:pt x="3" y="15"/>
                    </a:lnTo>
                    <a:lnTo>
                      <a:pt x="3" y="11"/>
                    </a:lnTo>
                    <a:lnTo>
                      <a:pt x="3" y="7"/>
                    </a:lnTo>
                    <a:lnTo>
                      <a:pt x="0" y="7"/>
                    </a:lnTo>
                    <a:lnTo>
                      <a:pt x="0" y="3"/>
                    </a:lnTo>
                    <a:lnTo>
                      <a:pt x="0" y="0"/>
                    </a:lnTo>
                    <a:lnTo>
                      <a:pt x="3" y="0"/>
                    </a:lnTo>
                    <a:lnTo>
                      <a:pt x="7" y="0"/>
                    </a:lnTo>
                    <a:lnTo>
                      <a:pt x="11" y="3"/>
                    </a:lnTo>
                    <a:lnTo>
                      <a:pt x="11" y="7"/>
                    </a:lnTo>
                    <a:lnTo>
                      <a:pt x="15" y="7"/>
                    </a:lnTo>
                    <a:lnTo>
                      <a:pt x="15" y="11"/>
                    </a:lnTo>
                    <a:lnTo>
                      <a:pt x="15" y="7"/>
                    </a:lnTo>
                    <a:lnTo>
                      <a:pt x="18" y="7"/>
                    </a:lnTo>
                    <a:lnTo>
                      <a:pt x="18" y="3"/>
                    </a:lnTo>
                    <a:lnTo>
                      <a:pt x="18" y="7"/>
                    </a:lnTo>
                    <a:lnTo>
                      <a:pt x="22" y="7"/>
                    </a:lnTo>
                    <a:lnTo>
                      <a:pt x="22" y="11"/>
                    </a:lnTo>
                    <a:lnTo>
                      <a:pt x="26" y="11"/>
                    </a:lnTo>
                    <a:lnTo>
                      <a:pt x="30" y="11"/>
                    </a:lnTo>
                    <a:lnTo>
                      <a:pt x="33" y="11"/>
                    </a:lnTo>
                    <a:lnTo>
                      <a:pt x="33" y="7"/>
                    </a:lnTo>
                    <a:lnTo>
                      <a:pt x="37" y="7"/>
                    </a:lnTo>
                    <a:lnTo>
                      <a:pt x="41" y="7"/>
                    </a:lnTo>
                    <a:lnTo>
                      <a:pt x="45" y="7"/>
                    </a:lnTo>
                    <a:lnTo>
                      <a:pt x="45" y="3"/>
                    </a:lnTo>
                    <a:lnTo>
                      <a:pt x="48" y="3"/>
                    </a:lnTo>
                    <a:lnTo>
                      <a:pt x="52" y="3"/>
                    </a:lnTo>
                    <a:lnTo>
                      <a:pt x="52" y="0"/>
                    </a:lnTo>
                    <a:lnTo>
                      <a:pt x="56" y="0"/>
                    </a:lnTo>
                    <a:lnTo>
                      <a:pt x="60" y="0"/>
                    </a:lnTo>
                    <a:lnTo>
                      <a:pt x="63" y="0"/>
                    </a:lnTo>
                    <a:lnTo>
                      <a:pt x="67" y="0"/>
                    </a:lnTo>
                    <a:lnTo>
                      <a:pt x="71" y="0"/>
                    </a:lnTo>
                    <a:lnTo>
                      <a:pt x="71" y="3"/>
                    </a:lnTo>
                    <a:lnTo>
                      <a:pt x="75" y="3"/>
                    </a:lnTo>
                    <a:lnTo>
                      <a:pt x="78" y="3"/>
                    </a:lnTo>
                    <a:lnTo>
                      <a:pt x="78" y="7"/>
                    </a:lnTo>
                    <a:lnTo>
                      <a:pt x="82" y="7"/>
                    </a:lnTo>
                    <a:lnTo>
                      <a:pt x="82" y="11"/>
                    </a:lnTo>
                    <a:lnTo>
                      <a:pt x="86" y="11"/>
                    </a:lnTo>
                    <a:lnTo>
                      <a:pt x="86" y="15"/>
                    </a:lnTo>
                    <a:lnTo>
                      <a:pt x="90" y="15"/>
                    </a:lnTo>
                    <a:close/>
                    <a:moveTo>
                      <a:pt x="22" y="33"/>
                    </a:moveTo>
                    <a:lnTo>
                      <a:pt x="22" y="33"/>
                    </a:lnTo>
                    <a:lnTo>
                      <a:pt x="18" y="33"/>
                    </a:lnTo>
                    <a:lnTo>
                      <a:pt x="18" y="30"/>
                    </a:lnTo>
                    <a:lnTo>
                      <a:pt x="22" y="30"/>
                    </a:lnTo>
                    <a:lnTo>
                      <a:pt x="22" y="33"/>
                    </a:lnTo>
                    <a:close/>
                    <a:moveTo>
                      <a:pt x="63" y="18"/>
                    </a:moveTo>
                    <a:lnTo>
                      <a:pt x="63" y="18"/>
                    </a:lnTo>
                    <a:lnTo>
                      <a:pt x="63" y="15"/>
                    </a:lnTo>
                    <a:lnTo>
                      <a:pt x="67" y="18"/>
                    </a:lnTo>
                    <a:lnTo>
                      <a:pt x="63" y="18"/>
                    </a:lnTo>
                    <a:close/>
                    <a:moveTo>
                      <a:pt x="11" y="3"/>
                    </a:moveTo>
                    <a:lnTo>
                      <a:pt x="11" y="3"/>
                    </a:lnTo>
                    <a:lnTo>
                      <a:pt x="11" y="0"/>
                    </a:lnTo>
                    <a:lnTo>
                      <a:pt x="11" y="3"/>
                    </a:lnTo>
                    <a:close/>
                  </a:path>
                </a:pathLst>
              </a:custGeom>
              <a:noFill/>
              <a:ln w="6350">
                <a:solidFill>
                  <a:srgbClr val="000000"/>
                </a:solidFill>
                <a:prstDash val="solid"/>
                <a:round/>
                <a:headEnd/>
                <a:tailEnd/>
              </a:ln>
              <a:extLst>
                <a:ext uri="{909E8E84-426E-40DD-AFC4-6F175D3DCCD1}">
                  <a14:hiddenFill xmlns:a14="http://schemas.microsoft.com/office/drawing/2010/main">
                    <a:solidFill>
                      <a:srgbClr val="339933"/>
                    </a:solidFill>
                  </a14:hiddenFill>
                </a:ext>
              </a:extLst>
            </p:spPr>
            <p:txBody>
              <a:bodyPr/>
              <a:lstStyle/>
              <a:p>
                <a:endParaRPr lang="en-US"/>
              </a:p>
            </p:txBody>
          </p:sp>
          <p:sp>
            <p:nvSpPr>
              <p:cNvPr id="1148" name="Freeform 3485"/>
              <p:cNvSpPr>
                <a:spLocks/>
              </p:cNvSpPr>
              <p:nvPr/>
            </p:nvSpPr>
            <p:spPr bwMode="auto">
              <a:xfrm>
                <a:off x="5586413" y="3286125"/>
                <a:ext cx="101600" cy="101600"/>
              </a:xfrm>
              <a:custGeom>
                <a:avLst/>
                <a:gdLst>
                  <a:gd name="T0" fmla="*/ 95250 w 64"/>
                  <a:gd name="T1" fmla="*/ 17463 h 64"/>
                  <a:gd name="T2" fmla="*/ 88900 w 64"/>
                  <a:gd name="T3" fmla="*/ 17463 h 64"/>
                  <a:gd name="T4" fmla="*/ 88900 w 64"/>
                  <a:gd name="T5" fmla="*/ 30163 h 64"/>
                  <a:gd name="T6" fmla="*/ 88900 w 64"/>
                  <a:gd name="T7" fmla="*/ 36513 h 64"/>
                  <a:gd name="T8" fmla="*/ 88900 w 64"/>
                  <a:gd name="T9" fmla="*/ 36513 h 64"/>
                  <a:gd name="T10" fmla="*/ 88900 w 64"/>
                  <a:gd name="T11" fmla="*/ 47625 h 64"/>
                  <a:gd name="T12" fmla="*/ 95250 w 64"/>
                  <a:gd name="T13" fmla="*/ 53975 h 64"/>
                  <a:gd name="T14" fmla="*/ 95250 w 64"/>
                  <a:gd name="T15" fmla="*/ 65088 h 64"/>
                  <a:gd name="T16" fmla="*/ 95250 w 64"/>
                  <a:gd name="T17" fmla="*/ 71438 h 64"/>
                  <a:gd name="T18" fmla="*/ 95250 w 64"/>
                  <a:gd name="T19" fmla="*/ 77788 h 64"/>
                  <a:gd name="T20" fmla="*/ 88900 w 64"/>
                  <a:gd name="T21" fmla="*/ 84138 h 64"/>
                  <a:gd name="T22" fmla="*/ 88900 w 64"/>
                  <a:gd name="T23" fmla="*/ 84138 h 64"/>
                  <a:gd name="T24" fmla="*/ 84138 w 64"/>
                  <a:gd name="T25" fmla="*/ 88900 h 64"/>
                  <a:gd name="T26" fmla="*/ 84138 w 64"/>
                  <a:gd name="T27" fmla="*/ 88900 h 64"/>
                  <a:gd name="T28" fmla="*/ 77788 w 64"/>
                  <a:gd name="T29" fmla="*/ 88900 h 64"/>
                  <a:gd name="T30" fmla="*/ 71438 w 64"/>
                  <a:gd name="T31" fmla="*/ 84138 h 64"/>
                  <a:gd name="T32" fmla="*/ 53975 w 64"/>
                  <a:gd name="T33" fmla="*/ 84138 h 64"/>
                  <a:gd name="T34" fmla="*/ 47625 w 64"/>
                  <a:gd name="T35" fmla="*/ 84138 h 64"/>
                  <a:gd name="T36" fmla="*/ 47625 w 64"/>
                  <a:gd name="T37" fmla="*/ 95250 h 64"/>
                  <a:gd name="T38" fmla="*/ 47625 w 64"/>
                  <a:gd name="T39" fmla="*/ 101600 h 64"/>
                  <a:gd name="T40" fmla="*/ 47625 w 64"/>
                  <a:gd name="T41" fmla="*/ 101600 h 64"/>
                  <a:gd name="T42" fmla="*/ 36513 w 64"/>
                  <a:gd name="T43" fmla="*/ 101600 h 64"/>
                  <a:gd name="T44" fmla="*/ 30163 w 64"/>
                  <a:gd name="T45" fmla="*/ 95250 h 64"/>
                  <a:gd name="T46" fmla="*/ 30163 w 64"/>
                  <a:gd name="T47" fmla="*/ 88900 h 64"/>
                  <a:gd name="T48" fmla="*/ 17463 w 64"/>
                  <a:gd name="T49" fmla="*/ 77788 h 64"/>
                  <a:gd name="T50" fmla="*/ 17463 w 64"/>
                  <a:gd name="T51" fmla="*/ 71438 h 64"/>
                  <a:gd name="T52" fmla="*/ 17463 w 64"/>
                  <a:gd name="T53" fmla="*/ 65088 h 64"/>
                  <a:gd name="T54" fmla="*/ 12700 w 64"/>
                  <a:gd name="T55" fmla="*/ 65088 h 64"/>
                  <a:gd name="T56" fmla="*/ 6350 w 64"/>
                  <a:gd name="T57" fmla="*/ 60325 h 64"/>
                  <a:gd name="T58" fmla="*/ 6350 w 64"/>
                  <a:gd name="T59" fmla="*/ 60325 h 64"/>
                  <a:gd name="T60" fmla="*/ 0 w 64"/>
                  <a:gd name="T61" fmla="*/ 53975 h 64"/>
                  <a:gd name="T62" fmla="*/ 0 w 64"/>
                  <a:gd name="T63" fmla="*/ 53975 h 64"/>
                  <a:gd name="T64" fmla="*/ 0 w 64"/>
                  <a:gd name="T65" fmla="*/ 47625 h 64"/>
                  <a:gd name="T66" fmla="*/ 0 w 64"/>
                  <a:gd name="T67" fmla="*/ 41275 h 64"/>
                  <a:gd name="T68" fmla="*/ 0 w 64"/>
                  <a:gd name="T69" fmla="*/ 36513 h 64"/>
                  <a:gd name="T70" fmla="*/ 0 w 64"/>
                  <a:gd name="T71" fmla="*/ 30163 h 64"/>
                  <a:gd name="T72" fmla="*/ 0 w 64"/>
                  <a:gd name="T73" fmla="*/ 23813 h 64"/>
                  <a:gd name="T74" fmla="*/ 12700 w 64"/>
                  <a:gd name="T75" fmla="*/ 23813 h 64"/>
                  <a:gd name="T76" fmla="*/ 17463 w 64"/>
                  <a:gd name="T77" fmla="*/ 17463 h 64"/>
                  <a:gd name="T78" fmla="*/ 17463 w 64"/>
                  <a:gd name="T79" fmla="*/ 17463 h 64"/>
                  <a:gd name="T80" fmla="*/ 17463 w 64"/>
                  <a:gd name="T81" fmla="*/ 17463 h 64"/>
                  <a:gd name="T82" fmla="*/ 17463 w 64"/>
                  <a:gd name="T83" fmla="*/ 12700 h 64"/>
                  <a:gd name="T84" fmla="*/ 17463 w 64"/>
                  <a:gd name="T85" fmla="*/ 6350 h 64"/>
                  <a:gd name="T86" fmla="*/ 23813 w 64"/>
                  <a:gd name="T87" fmla="*/ 0 h 64"/>
                  <a:gd name="T88" fmla="*/ 36513 w 64"/>
                  <a:gd name="T89" fmla="*/ 0 h 64"/>
                  <a:gd name="T90" fmla="*/ 53975 w 64"/>
                  <a:gd name="T91" fmla="*/ 6350 h 64"/>
                  <a:gd name="T92" fmla="*/ 53975 w 64"/>
                  <a:gd name="T93" fmla="*/ 6350 h 64"/>
                  <a:gd name="T94" fmla="*/ 53975 w 64"/>
                  <a:gd name="T95" fmla="*/ 0 h 64"/>
                  <a:gd name="T96" fmla="*/ 65088 w 64"/>
                  <a:gd name="T97" fmla="*/ 0 h 64"/>
                  <a:gd name="T98" fmla="*/ 65088 w 64"/>
                  <a:gd name="T99" fmla="*/ 0 h 64"/>
                  <a:gd name="T100" fmla="*/ 71438 w 64"/>
                  <a:gd name="T101" fmla="*/ 0 h 64"/>
                  <a:gd name="T102" fmla="*/ 77788 w 64"/>
                  <a:gd name="T103" fmla="*/ 0 h 64"/>
                  <a:gd name="T104" fmla="*/ 71438 w 64"/>
                  <a:gd name="T105" fmla="*/ 0 h 64"/>
                  <a:gd name="T106" fmla="*/ 71438 w 64"/>
                  <a:gd name="T107" fmla="*/ 0 h 64"/>
                  <a:gd name="T108" fmla="*/ 84138 w 64"/>
                  <a:gd name="T109" fmla="*/ 0 h 64"/>
                  <a:gd name="T110" fmla="*/ 95250 w 64"/>
                  <a:gd name="T111" fmla="*/ 0 h 64"/>
                  <a:gd name="T112" fmla="*/ 101600 w 64"/>
                  <a:gd name="T113" fmla="*/ 6350 h 64"/>
                  <a:gd name="T114" fmla="*/ 95250 w 64"/>
                  <a:gd name="T115" fmla="*/ 12700 h 64"/>
                  <a:gd name="T116" fmla="*/ 95250 w 64"/>
                  <a:gd name="T117" fmla="*/ 17463 h 64"/>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64" h="64">
                    <a:moveTo>
                      <a:pt x="60" y="11"/>
                    </a:moveTo>
                    <a:lnTo>
                      <a:pt x="60" y="11"/>
                    </a:lnTo>
                    <a:lnTo>
                      <a:pt x="56" y="11"/>
                    </a:lnTo>
                    <a:lnTo>
                      <a:pt x="56" y="15"/>
                    </a:lnTo>
                    <a:lnTo>
                      <a:pt x="56" y="19"/>
                    </a:lnTo>
                    <a:lnTo>
                      <a:pt x="56" y="23"/>
                    </a:lnTo>
                    <a:lnTo>
                      <a:pt x="56" y="26"/>
                    </a:lnTo>
                    <a:lnTo>
                      <a:pt x="56" y="30"/>
                    </a:lnTo>
                    <a:lnTo>
                      <a:pt x="60" y="34"/>
                    </a:lnTo>
                    <a:lnTo>
                      <a:pt x="64" y="38"/>
                    </a:lnTo>
                    <a:lnTo>
                      <a:pt x="60" y="41"/>
                    </a:lnTo>
                    <a:lnTo>
                      <a:pt x="60" y="45"/>
                    </a:lnTo>
                    <a:lnTo>
                      <a:pt x="60" y="49"/>
                    </a:lnTo>
                    <a:lnTo>
                      <a:pt x="56" y="53"/>
                    </a:lnTo>
                    <a:lnTo>
                      <a:pt x="56" y="56"/>
                    </a:lnTo>
                    <a:lnTo>
                      <a:pt x="53" y="56"/>
                    </a:lnTo>
                    <a:lnTo>
                      <a:pt x="49" y="56"/>
                    </a:lnTo>
                    <a:lnTo>
                      <a:pt x="45" y="53"/>
                    </a:lnTo>
                    <a:lnTo>
                      <a:pt x="38" y="56"/>
                    </a:lnTo>
                    <a:lnTo>
                      <a:pt x="34" y="56"/>
                    </a:lnTo>
                    <a:lnTo>
                      <a:pt x="34" y="53"/>
                    </a:lnTo>
                    <a:lnTo>
                      <a:pt x="30" y="53"/>
                    </a:lnTo>
                    <a:lnTo>
                      <a:pt x="30" y="56"/>
                    </a:lnTo>
                    <a:lnTo>
                      <a:pt x="30" y="60"/>
                    </a:lnTo>
                    <a:lnTo>
                      <a:pt x="34" y="60"/>
                    </a:lnTo>
                    <a:lnTo>
                      <a:pt x="34" y="64"/>
                    </a:lnTo>
                    <a:lnTo>
                      <a:pt x="30" y="64"/>
                    </a:lnTo>
                    <a:lnTo>
                      <a:pt x="26" y="64"/>
                    </a:lnTo>
                    <a:lnTo>
                      <a:pt x="23" y="64"/>
                    </a:lnTo>
                    <a:lnTo>
                      <a:pt x="23" y="60"/>
                    </a:lnTo>
                    <a:lnTo>
                      <a:pt x="19" y="60"/>
                    </a:lnTo>
                    <a:lnTo>
                      <a:pt x="19" y="56"/>
                    </a:lnTo>
                    <a:lnTo>
                      <a:pt x="15" y="56"/>
                    </a:lnTo>
                    <a:lnTo>
                      <a:pt x="15" y="53"/>
                    </a:lnTo>
                    <a:lnTo>
                      <a:pt x="15" y="49"/>
                    </a:lnTo>
                    <a:lnTo>
                      <a:pt x="11" y="49"/>
                    </a:lnTo>
                    <a:lnTo>
                      <a:pt x="11" y="45"/>
                    </a:lnTo>
                    <a:lnTo>
                      <a:pt x="11" y="41"/>
                    </a:lnTo>
                    <a:lnTo>
                      <a:pt x="8" y="41"/>
                    </a:lnTo>
                    <a:lnTo>
                      <a:pt x="4" y="41"/>
                    </a:lnTo>
                    <a:lnTo>
                      <a:pt x="4" y="38"/>
                    </a:lnTo>
                    <a:lnTo>
                      <a:pt x="0" y="38"/>
                    </a:lnTo>
                    <a:lnTo>
                      <a:pt x="0" y="34"/>
                    </a:lnTo>
                    <a:lnTo>
                      <a:pt x="0" y="30"/>
                    </a:lnTo>
                    <a:lnTo>
                      <a:pt x="0" y="26"/>
                    </a:lnTo>
                    <a:lnTo>
                      <a:pt x="0" y="23"/>
                    </a:lnTo>
                    <a:lnTo>
                      <a:pt x="0" y="19"/>
                    </a:lnTo>
                    <a:lnTo>
                      <a:pt x="0" y="15"/>
                    </a:lnTo>
                    <a:lnTo>
                      <a:pt x="4" y="15"/>
                    </a:lnTo>
                    <a:lnTo>
                      <a:pt x="8" y="15"/>
                    </a:lnTo>
                    <a:lnTo>
                      <a:pt x="11" y="15"/>
                    </a:lnTo>
                    <a:lnTo>
                      <a:pt x="11" y="11"/>
                    </a:lnTo>
                    <a:lnTo>
                      <a:pt x="11" y="8"/>
                    </a:lnTo>
                    <a:lnTo>
                      <a:pt x="11" y="4"/>
                    </a:lnTo>
                    <a:lnTo>
                      <a:pt x="15" y="0"/>
                    </a:lnTo>
                    <a:lnTo>
                      <a:pt x="19" y="0"/>
                    </a:lnTo>
                    <a:lnTo>
                      <a:pt x="23" y="0"/>
                    </a:lnTo>
                    <a:lnTo>
                      <a:pt x="26" y="0"/>
                    </a:lnTo>
                    <a:lnTo>
                      <a:pt x="30" y="4"/>
                    </a:lnTo>
                    <a:lnTo>
                      <a:pt x="34" y="4"/>
                    </a:lnTo>
                    <a:lnTo>
                      <a:pt x="34" y="0"/>
                    </a:lnTo>
                    <a:lnTo>
                      <a:pt x="38" y="0"/>
                    </a:lnTo>
                    <a:lnTo>
                      <a:pt x="41" y="0"/>
                    </a:lnTo>
                    <a:lnTo>
                      <a:pt x="45" y="0"/>
                    </a:lnTo>
                    <a:lnTo>
                      <a:pt x="45" y="4"/>
                    </a:lnTo>
                    <a:lnTo>
                      <a:pt x="45" y="0"/>
                    </a:lnTo>
                    <a:lnTo>
                      <a:pt x="49" y="0"/>
                    </a:lnTo>
                    <a:lnTo>
                      <a:pt x="45" y="0"/>
                    </a:lnTo>
                    <a:lnTo>
                      <a:pt x="49" y="0"/>
                    </a:lnTo>
                    <a:lnTo>
                      <a:pt x="53" y="0"/>
                    </a:lnTo>
                    <a:lnTo>
                      <a:pt x="56" y="0"/>
                    </a:lnTo>
                    <a:lnTo>
                      <a:pt x="60" y="0"/>
                    </a:lnTo>
                    <a:lnTo>
                      <a:pt x="60" y="4"/>
                    </a:lnTo>
                    <a:lnTo>
                      <a:pt x="64" y="4"/>
                    </a:lnTo>
                    <a:lnTo>
                      <a:pt x="60" y="4"/>
                    </a:lnTo>
                    <a:lnTo>
                      <a:pt x="60" y="8"/>
                    </a:lnTo>
                    <a:lnTo>
                      <a:pt x="60" y="11"/>
                    </a:lnTo>
                    <a:close/>
                  </a:path>
                </a:pathLst>
              </a:custGeom>
              <a:noFill/>
              <a:ln w="6350">
                <a:solidFill>
                  <a:srgbClr val="000000"/>
                </a:solidFill>
                <a:prstDash val="solid"/>
                <a:round/>
                <a:headEnd/>
                <a:tailEnd/>
              </a:ln>
              <a:extLst>
                <a:ext uri="{909E8E84-426E-40DD-AFC4-6F175D3DCCD1}">
                  <a14:hiddenFill xmlns:a14="http://schemas.microsoft.com/office/drawing/2010/main">
                    <a:solidFill>
                      <a:srgbClr val="00FF00"/>
                    </a:solidFill>
                  </a14:hiddenFill>
                </a:ext>
              </a:extLst>
            </p:spPr>
            <p:txBody>
              <a:bodyPr/>
              <a:lstStyle/>
              <a:p>
                <a:endParaRPr lang="en-US"/>
              </a:p>
            </p:txBody>
          </p:sp>
          <p:sp>
            <p:nvSpPr>
              <p:cNvPr id="1149" name="Freeform 3494"/>
              <p:cNvSpPr>
                <a:spLocks noEditPoints="1"/>
              </p:cNvSpPr>
              <p:nvPr/>
            </p:nvSpPr>
            <p:spPr bwMode="auto">
              <a:xfrm>
                <a:off x="4995863" y="3119438"/>
                <a:ext cx="369887" cy="423862"/>
              </a:xfrm>
              <a:custGeom>
                <a:avLst/>
                <a:gdLst>
                  <a:gd name="T0" fmla="*/ 238125 w 233"/>
                  <a:gd name="T1" fmla="*/ 30162 h 267"/>
                  <a:gd name="T2" fmla="*/ 220662 w 233"/>
                  <a:gd name="T3" fmla="*/ 53975 h 267"/>
                  <a:gd name="T4" fmla="*/ 214312 w 233"/>
                  <a:gd name="T5" fmla="*/ 77787 h 267"/>
                  <a:gd name="T6" fmla="*/ 214312 w 233"/>
                  <a:gd name="T7" fmla="*/ 82550 h 267"/>
                  <a:gd name="T8" fmla="*/ 233362 w 233"/>
                  <a:gd name="T9" fmla="*/ 106362 h 267"/>
                  <a:gd name="T10" fmla="*/ 233362 w 233"/>
                  <a:gd name="T11" fmla="*/ 130175 h 267"/>
                  <a:gd name="T12" fmla="*/ 244475 w 233"/>
                  <a:gd name="T13" fmla="*/ 136525 h 267"/>
                  <a:gd name="T14" fmla="*/ 268287 w 233"/>
                  <a:gd name="T15" fmla="*/ 136525 h 267"/>
                  <a:gd name="T16" fmla="*/ 304800 w 233"/>
                  <a:gd name="T17" fmla="*/ 160337 h 267"/>
                  <a:gd name="T18" fmla="*/ 333375 w 233"/>
                  <a:gd name="T19" fmla="*/ 160337 h 267"/>
                  <a:gd name="T20" fmla="*/ 352425 w 233"/>
                  <a:gd name="T21" fmla="*/ 166687 h 267"/>
                  <a:gd name="T22" fmla="*/ 346075 w 233"/>
                  <a:gd name="T23" fmla="*/ 179387 h 267"/>
                  <a:gd name="T24" fmla="*/ 346075 w 233"/>
                  <a:gd name="T25" fmla="*/ 207962 h 267"/>
                  <a:gd name="T26" fmla="*/ 358775 w 233"/>
                  <a:gd name="T27" fmla="*/ 227012 h 267"/>
                  <a:gd name="T28" fmla="*/ 346075 w 233"/>
                  <a:gd name="T29" fmla="*/ 244475 h 267"/>
                  <a:gd name="T30" fmla="*/ 363537 w 233"/>
                  <a:gd name="T31" fmla="*/ 261937 h 267"/>
                  <a:gd name="T32" fmla="*/ 363537 w 233"/>
                  <a:gd name="T33" fmla="*/ 279400 h 267"/>
                  <a:gd name="T34" fmla="*/ 346075 w 233"/>
                  <a:gd name="T35" fmla="*/ 268287 h 267"/>
                  <a:gd name="T36" fmla="*/ 315912 w 233"/>
                  <a:gd name="T37" fmla="*/ 274637 h 267"/>
                  <a:gd name="T38" fmla="*/ 292100 w 233"/>
                  <a:gd name="T39" fmla="*/ 274637 h 267"/>
                  <a:gd name="T40" fmla="*/ 309562 w 233"/>
                  <a:gd name="T41" fmla="*/ 292100 h 267"/>
                  <a:gd name="T42" fmla="*/ 285750 w 233"/>
                  <a:gd name="T43" fmla="*/ 298450 h 267"/>
                  <a:gd name="T44" fmla="*/ 292100 w 233"/>
                  <a:gd name="T45" fmla="*/ 322262 h 267"/>
                  <a:gd name="T46" fmla="*/ 304800 w 233"/>
                  <a:gd name="T47" fmla="*/ 352425 h 267"/>
                  <a:gd name="T48" fmla="*/ 292100 w 233"/>
                  <a:gd name="T49" fmla="*/ 423862 h 267"/>
                  <a:gd name="T50" fmla="*/ 274637 w 233"/>
                  <a:gd name="T51" fmla="*/ 411162 h 267"/>
                  <a:gd name="T52" fmla="*/ 274637 w 233"/>
                  <a:gd name="T53" fmla="*/ 376237 h 267"/>
                  <a:gd name="T54" fmla="*/ 250825 w 233"/>
                  <a:gd name="T55" fmla="*/ 369887 h 267"/>
                  <a:gd name="T56" fmla="*/ 227012 w 233"/>
                  <a:gd name="T57" fmla="*/ 376237 h 267"/>
                  <a:gd name="T58" fmla="*/ 214312 w 233"/>
                  <a:gd name="T59" fmla="*/ 363537 h 267"/>
                  <a:gd name="T60" fmla="*/ 203200 w 233"/>
                  <a:gd name="T61" fmla="*/ 352425 h 267"/>
                  <a:gd name="T62" fmla="*/ 185737 w 233"/>
                  <a:gd name="T63" fmla="*/ 333375 h 267"/>
                  <a:gd name="T64" fmla="*/ 173037 w 233"/>
                  <a:gd name="T65" fmla="*/ 322262 h 267"/>
                  <a:gd name="T66" fmla="*/ 149225 w 233"/>
                  <a:gd name="T67" fmla="*/ 315912 h 267"/>
                  <a:gd name="T68" fmla="*/ 131762 w 233"/>
                  <a:gd name="T69" fmla="*/ 303212 h 267"/>
                  <a:gd name="T70" fmla="*/ 112712 w 233"/>
                  <a:gd name="T71" fmla="*/ 303212 h 267"/>
                  <a:gd name="T72" fmla="*/ 95250 w 233"/>
                  <a:gd name="T73" fmla="*/ 292100 h 267"/>
                  <a:gd name="T74" fmla="*/ 84137 w 233"/>
                  <a:gd name="T75" fmla="*/ 285750 h 267"/>
                  <a:gd name="T76" fmla="*/ 65087 w 233"/>
                  <a:gd name="T77" fmla="*/ 274637 h 267"/>
                  <a:gd name="T78" fmla="*/ 77787 w 233"/>
                  <a:gd name="T79" fmla="*/ 261937 h 267"/>
                  <a:gd name="T80" fmla="*/ 77787 w 233"/>
                  <a:gd name="T81" fmla="*/ 255587 h 267"/>
                  <a:gd name="T82" fmla="*/ 95250 w 233"/>
                  <a:gd name="T83" fmla="*/ 244475 h 267"/>
                  <a:gd name="T84" fmla="*/ 107950 w 233"/>
                  <a:gd name="T85" fmla="*/ 227012 h 267"/>
                  <a:gd name="T86" fmla="*/ 107950 w 233"/>
                  <a:gd name="T87" fmla="*/ 220662 h 267"/>
                  <a:gd name="T88" fmla="*/ 107950 w 233"/>
                  <a:gd name="T89" fmla="*/ 207962 h 267"/>
                  <a:gd name="T90" fmla="*/ 107950 w 233"/>
                  <a:gd name="T91" fmla="*/ 179387 h 267"/>
                  <a:gd name="T92" fmla="*/ 101600 w 233"/>
                  <a:gd name="T93" fmla="*/ 160337 h 267"/>
                  <a:gd name="T94" fmla="*/ 101600 w 233"/>
                  <a:gd name="T95" fmla="*/ 142875 h 267"/>
                  <a:gd name="T96" fmla="*/ 107950 w 233"/>
                  <a:gd name="T97" fmla="*/ 125412 h 267"/>
                  <a:gd name="T98" fmla="*/ 101600 w 233"/>
                  <a:gd name="T99" fmla="*/ 101600 h 267"/>
                  <a:gd name="T100" fmla="*/ 119062 w 233"/>
                  <a:gd name="T101" fmla="*/ 112712 h 267"/>
                  <a:gd name="T102" fmla="*/ 125412 w 233"/>
                  <a:gd name="T103" fmla="*/ 101600 h 267"/>
                  <a:gd name="T104" fmla="*/ 149225 w 233"/>
                  <a:gd name="T105" fmla="*/ 77787 h 267"/>
                  <a:gd name="T106" fmla="*/ 149225 w 233"/>
                  <a:gd name="T107" fmla="*/ 58737 h 267"/>
                  <a:gd name="T108" fmla="*/ 166687 w 233"/>
                  <a:gd name="T109" fmla="*/ 41275 h 267"/>
                  <a:gd name="T110" fmla="*/ 173037 w 233"/>
                  <a:gd name="T111" fmla="*/ 41275 h 267"/>
                  <a:gd name="T112" fmla="*/ 185737 w 233"/>
                  <a:gd name="T113" fmla="*/ 34925 h 267"/>
                  <a:gd name="T114" fmla="*/ 203200 w 233"/>
                  <a:gd name="T115" fmla="*/ 34925 h 267"/>
                  <a:gd name="T116" fmla="*/ 227012 w 233"/>
                  <a:gd name="T117" fmla="*/ 23812 h 267"/>
                  <a:gd name="T118" fmla="*/ 250825 w 233"/>
                  <a:gd name="T119" fmla="*/ 6350 h 267"/>
                  <a:gd name="T120" fmla="*/ 261937 w 233"/>
                  <a:gd name="T121" fmla="*/ 17462 h 267"/>
                  <a:gd name="T122" fmla="*/ 88900 w 233"/>
                  <a:gd name="T123" fmla="*/ 250825 h 267"/>
                  <a:gd name="T124" fmla="*/ 0 w 233"/>
                  <a:gd name="T125" fmla="*/ 6350 h 267"/>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233" h="267">
                    <a:moveTo>
                      <a:pt x="162" y="11"/>
                    </a:moveTo>
                    <a:lnTo>
                      <a:pt x="158" y="15"/>
                    </a:lnTo>
                    <a:lnTo>
                      <a:pt x="154" y="15"/>
                    </a:lnTo>
                    <a:lnTo>
                      <a:pt x="150" y="15"/>
                    </a:lnTo>
                    <a:lnTo>
                      <a:pt x="150" y="19"/>
                    </a:lnTo>
                    <a:lnTo>
                      <a:pt x="147" y="22"/>
                    </a:lnTo>
                    <a:lnTo>
                      <a:pt x="143" y="22"/>
                    </a:lnTo>
                    <a:lnTo>
                      <a:pt x="143" y="26"/>
                    </a:lnTo>
                    <a:lnTo>
                      <a:pt x="139" y="30"/>
                    </a:lnTo>
                    <a:lnTo>
                      <a:pt x="139" y="34"/>
                    </a:lnTo>
                    <a:lnTo>
                      <a:pt x="135" y="34"/>
                    </a:lnTo>
                    <a:lnTo>
                      <a:pt x="135" y="37"/>
                    </a:lnTo>
                    <a:lnTo>
                      <a:pt x="135" y="41"/>
                    </a:lnTo>
                    <a:lnTo>
                      <a:pt x="135" y="45"/>
                    </a:lnTo>
                    <a:lnTo>
                      <a:pt x="135" y="49"/>
                    </a:lnTo>
                    <a:lnTo>
                      <a:pt x="132" y="52"/>
                    </a:lnTo>
                    <a:lnTo>
                      <a:pt x="128" y="56"/>
                    </a:lnTo>
                    <a:lnTo>
                      <a:pt x="132" y="56"/>
                    </a:lnTo>
                    <a:lnTo>
                      <a:pt x="132" y="52"/>
                    </a:lnTo>
                    <a:lnTo>
                      <a:pt x="135" y="52"/>
                    </a:lnTo>
                    <a:lnTo>
                      <a:pt x="139" y="56"/>
                    </a:lnTo>
                    <a:lnTo>
                      <a:pt x="139" y="60"/>
                    </a:lnTo>
                    <a:lnTo>
                      <a:pt x="139" y="64"/>
                    </a:lnTo>
                    <a:lnTo>
                      <a:pt x="143" y="67"/>
                    </a:lnTo>
                    <a:lnTo>
                      <a:pt x="147" y="67"/>
                    </a:lnTo>
                    <a:lnTo>
                      <a:pt x="147" y="71"/>
                    </a:lnTo>
                    <a:lnTo>
                      <a:pt x="143" y="75"/>
                    </a:lnTo>
                    <a:lnTo>
                      <a:pt x="143" y="79"/>
                    </a:lnTo>
                    <a:lnTo>
                      <a:pt x="143" y="82"/>
                    </a:lnTo>
                    <a:lnTo>
                      <a:pt x="147" y="82"/>
                    </a:lnTo>
                    <a:lnTo>
                      <a:pt x="150" y="82"/>
                    </a:lnTo>
                    <a:lnTo>
                      <a:pt x="150" y="86"/>
                    </a:lnTo>
                    <a:lnTo>
                      <a:pt x="150" y="90"/>
                    </a:lnTo>
                    <a:lnTo>
                      <a:pt x="154" y="90"/>
                    </a:lnTo>
                    <a:lnTo>
                      <a:pt x="154" y="86"/>
                    </a:lnTo>
                    <a:lnTo>
                      <a:pt x="158" y="86"/>
                    </a:lnTo>
                    <a:lnTo>
                      <a:pt x="162" y="90"/>
                    </a:lnTo>
                    <a:lnTo>
                      <a:pt x="165" y="90"/>
                    </a:lnTo>
                    <a:lnTo>
                      <a:pt x="169" y="90"/>
                    </a:lnTo>
                    <a:lnTo>
                      <a:pt x="169" y="86"/>
                    </a:lnTo>
                    <a:lnTo>
                      <a:pt x="173" y="86"/>
                    </a:lnTo>
                    <a:lnTo>
                      <a:pt x="177" y="90"/>
                    </a:lnTo>
                    <a:lnTo>
                      <a:pt x="180" y="90"/>
                    </a:lnTo>
                    <a:lnTo>
                      <a:pt x="188" y="98"/>
                    </a:lnTo>
                    <a:lnTo>
                      <a:pt x="192" y="101"/>
                    </a:lnTo>
                    <a:lnTo>
                      <a:pt x="195" y="101"/>
                    </a:lnTo>
                    <a:lnTo>
                      <a:pt x="199" y="101"/>
                    </a:lnTo>
                    <a:lnTo>
                      <a:pt x="203" y="101"/>
                    </a:lnTo>
                    <a:lnTo>
                      <a:pt x="207" y="101"/>
                    </a:lnTo>
                    <a:lnTo>
                      <a:pt x="210" y="101"/>
                    </a:lnTo>
                    <a:lnTo>
                      <a:pt x="214" y="101"/>
                    </a:lnTo>
                    <a:lnTo>
                      <a:pt x="218" y="98"/>
                    </a:lnTo>
                    <a:lnTo>
                      <a:pt x="218" y="101"/>
                    </a:lnTo>
                    <a:lnTo>
                      <a:pt x="222" y="101"/>
                    </a:lnTo>
                    <a:lnTo>
                      <a:pt x="222" y="105"/>
                    </a:lnTo>
                    <a:lnTo>
                      <a:pt x="222" y="109"/>
                    </a:lnTo>
                    <a:lnTo>
                      <a:pt x="218" y="109"/>
                    </a:lnTo>
                    <a:lnTo>
                      <a:pt x="218" y="113"/>
                    </a:lnTo>
                    <a:lnTo>
                      <a:pt x="222" y="113"/>
                    </a:lnTo>
                    <a:lnTo>
                      <a:pt x="218" y="113"/>
                    </a:lnTo>
                    <a:lnTo>
                      <a:pt x="218" y="116"/>
                    </a:lnTo>
                    <a:lnTo>
                      <a:pt x="218" y="120"/>
                    </a:lnTo>
                    <a:lnTo>
                      <a:pt x="218" y="124"/>
                    </a:lnTo>
                    <a:lnTo>
                      <a:pt x="218" y="128"/>
                    </a:lnTo>
                    <a:lnTo>
                      <a:pt x="218" y="131"/>
                    </a:lnTo>
                    <a:lnTo>
                      <a:pt x="218" y="135"/>
                    </a:lnTo>
                    <a:lnTo>
                      <a:pt x="218" y="139"/>
                    </a:lnTo>
                    <a:lnTo>
                      <a:pt x="222" y="139"/>
                    </a:lnTo>
                    <a:lnTo>
                      <a:pt x="222" y="143"/>
                    </a:lnTo>
                    <a:lnTo>
                      <a:pt x="226" y="143"/>
                    </a:lnTo>
                    <a:lnTo>
                      <a:pt x="226" y="146"/>
                    </a:lnTo>
                    <a:lnTo>
                      <a:pt x="222" y="146"/>
                    </a:lnTo>
                    <a:lnTo>
                      <a:pt x="222" y="150"/>
                    </a:lnTo>
                    <a:lnTo>
                      <a:pt x="218" y="150"/>
                    </a:lnTo>
                    <a:lnTo>
                      <a:pt x="218" y="154"/>
                    </a:lnTo>
                    <a:lnTo>
                      <a:pt x="222" y="154"/>
                    </a:lnTo>
                    <a:lnTo>
                      <a:pt x="222" y="158"/>
                    </a:lnTo>
                    <a:lnTo>
                      <a:pt x="226" y="161"/>
                    </a:lnTo>
                    <a:lnTo>
                      <a:pt x="226" y="165"/>
                    </a:lnTo>
                    <a:lnTo>
                      <a:pt x="229" y="165"/>
                    </a:lnTo>
                    <a:lnTo>
                      <a:pt x="229" y="173"/>
                    </a:lnTo>
                    <a:lnTo>
                      <a:pt x="229" y="176"/>
                    </a:lnTo>
                    <a:lnTo>
                      <a:pt x="233" y="180"/>
                    </a:lnTo>
                    <a:lnTo>
                      <a:pt x="229" y="180"/>
                    </a:lnTo>
                    <a:lnTo>
                      <a:pt x="229" y="176"/>
                    </a:lnTo>
                    <a:lnTo>
                      <a:pt x="229" y="173"/>
                    </a:lnTo>
                    <a:lnTo>
                      <a:pt x="226" y="169"/>
                    </a:lnTo>
                    <a:lnTo>
                      <a:pt x="226" y="165"/>
                    </a:lnTo>
                    <a:lnTo>
                      <a:pt x="222" y="165"/>
                    </a:lnTo>
                    <a:lnTo>
                      <a:pt x="218" y="169"/>
                    </a:lnTo>
                    <a:lnTo>
                      <a:pt x="214" y="173"/>
                    </a:lnTo>
                    <a:lnTo>
                      <a:pt x="214" y="169"/>
                    </a:lnTo>
                    <a:lnTo>
                      <a:pt x="210" y="169"/>
                    </a:lnTo>
                    <a:lnTo>
                      <a:pt x="210" y="173"/>
                    </a:lnTo>
                    <a:lnTo>
                      <a:pt x="199" y="173"/>
                    </a:lnTo>
                    <a:lnTo>
                      <a:pt x="195" y="173"/>
                    </a:lnTo>
                    <a:lnTo>
                      <a:pt x="192" y="173"/>
                    </a:lnTo>
                    <a:lnTo>
                      <a:pt x="188" y="169"/>
                    </a:lnTo>
                    <a:lnTo>
                      <a:pt x="188" y="173"/>
                    </a:lnTo>
                    <a:lnTo>
                      <a:pt x="184" y="173"/>
                    </a:lnTo>
                    <a:lnTo>
                      <a:pt x="184" y="180"/>
                    </a:lnTo>
                    <a:lnTo>
                      <a:pt x="188" y="180"/>
                    </a:lnTo>
                    <a:lnTo>
                      <a:pt x="192" y="184"/>
                    </a:lnTo>
                    <a:lnTo>
                      <a:pt x="192" y="180"/>
                    </a:lnTo>
                    <a:lnTo>
                      <a:pt x="195" y="184"/>
                    </a:lnTo>
                    <a:lnTo>
                      <a:pt x="195" y="188"/>
                    </a:lnTo>
                    <a:lnTo>
                      <a:pt x="192" y="188"/>
                    </a:lnTo>
                    <a:lnTo>
                      <a:pt x="188" y="188"/>
                    </a:lnTo>
                    <a:lnTo>
                      <a:pt x="184" y="188"/>
                    </a:lnTo>
                    <a:lnTo>
                      <a:pt x="180" y="188"/>
                    </a:lnTo>
                    <a:lnTo>
                      <a:pt x="180" y="191"/>
                    </a:lnTo>
                    <a:lnTo>
                      <a:pt x="180" y="195"/>
                    </a:lnTo>
                    <a:lnTo>
                      <a:pt x="180" y="199"/>
                    </a:lnTo>
                    <a:lnTo>
                      <a:pt x="180" y="203"/>
                    </a:lnTo>
                    <a:lnTo>
                      <a:pt x="184" y="203"/>
                    </a:lnTo>
                    <a:lnTo>
                      <a:pt x="188" y="207"/>
                    </a:lnTo>
                    <a:lnTo>
                      <a:pt x="188" y="210"/>
                    </a:lnTo>
                    <a:lnTo>
                      <a:pt x="192" y="214"/>
                    </a:lnTo>
                    <a:lnTo>
                      <a:pt x="192" y="218"/>
                    </a:lnTo>
                    <a:lnTo>
                      <a:pt x="192" y="222"/>
                    </a:lnTo>
                    <a:lnTo>
                      <a:pt x="192" y="229"/>
                    </a:lnTo>
                    <a:lnTo>
                      <a:pt x="188" y="237"/>
                    </a:lnTo>
                    <a:lnTo>
                      <a:pt x="184" y="252"/>
                    </a:lnTo>
                    <a:lnTo>
                      <a:pt x="184" y="259"/>
                    </a:lnTo>
                    <a:lnTo>
                      <a:pt x="184" y="267"/>
                    </a:lnTo>
                    <a:lnTo>
                      <a:pt x="184" y="263"/>
                    </a:lnTo>
                    <a:lnTo>
                      <a:pt x="180" y="263"/>
                    </a:lnTo>
                    <a:lnTo>
                      <a:pt x="180" y="259"/>
                    </a:lnTo>
                    <a:lnTo>
                      <a:pt x="177" y="259"/>
                    </a:lnTo>
                    <a:lnTo>
                      <a:pt x="173" y="259"/>
                    </a:lnTo>
                    <a:lnTo>
                      <a:pt x="173" y="255"/>
                    </a:lnTo>
                    <a:lnTo>
                      <a:pt x="177" y="252"/>
                    </a:lnTo>
                    <a:lnTo>
                      <a:pt x="180" y="240"/>
                    </a:lnTo>
                    <a:lnTo>
                      <a:pt x="177" y="237"/>
                    </a:lnTo>
                    <a:lnTo>
                      <a:pt x="173" y="237"/>
                    </a:lnTo>
                    <a:lnTo>
                      <a:pt x="169" y="233"/>
                    </a:lnTo>
                    <a:lnTo>
                      <a:pt x="165" y="237"/>
                    </a:lnTo>
                    <a:lnTo>
                      <a:pt x="162" y="237"/>
                    </a:lnTo>
                    <a:lnTo>
                      <a:pt x="162" y="233"/>
                    </a:lnTo>
                    <a:lnTo>
                      <a:pt x="158" y="233"/>
                    </a:lnTo>
                    <a:lnTo>
                      <a:pt x="154" y="233"/>
                    </a:lnTo>
                    <a:lnTo>
                      <a:pt x="154" y="237"/>
                    </a:lnTo>
                    <a:lnTo>
                      <a:pt x="150" y="237"/>
                    </a:lnTo>
                    <a:lnTo>
                      <a:pt x="147" y="237"/>
                    </a:lnTo>
                    <a:lnTo>
                      <a:pt x="143" y="237"/>
                    </a:lnTo>
                    <a:lnTo>
                      <a:pt x="139" y="237"/>
                    </a:lnTo>
                    <a:lnTo>
                      <a:pt x="135" y="237"/>
                    </a:lnTo>
                    <a:lnTo>
                      <a:pt x="132" y="233"/>
                    </a:lnTo>
                    <a:lnTo>
                      <a:pt x="135" y="233"/>
                    </a:lnTo>
                    <a:lnTo>
                      <a:pt x="135" y="229"/>
                    </a:lnTo>
                    <a:lnTo>
                      <a:pt x="132" y="229"/>
                    </a:lnTo>
                    <a:lnTo>
                      <a:pt x="132" y="225"/>
                    </a:lnTo>
                    <a:lnTo>
                      <a:pt x="132" y="229"/>
                    </a:lnTo>
                    <a:lnTo>
                      <a:pt x="128" y="225"/>
                    </a:lnTo>
                    <a:lnTo>
                      <a:pt x="128" y="222"/>
                    </a:lnTo>
                    <a:lnTo>
                      <a:pt x="124" y="218"/>
                    </a:lnTo>
                    <a:lnTo>
                      <a:pt x="120" y="218"/>
                    </a:lnTo>
                    <a:lnTo>
                      <a:pt x="120" y="214"/>
                    </a:lnTo>
                    <a:lnTo>
                      <a:pt x="117" y="214"/>
                    </a:lnTo>
                    <a:lnTo>
                      <a:pt x="117" y="210"/>
                    </a:lnTo>
                    <a:lnTo>
                      <a:pt x="113" y="210"/>
                    </a:lnTo>
                    <a:lnTo>
                      <a:pt x="113" y="207"/>
                    </a:lnTo>
                    <a:lnTo>
                      <a:pt x="109" y="203"/>
                    </a:lnTo>
                    <a:lnTo>
                      <a:pt x="109" y="207"/>
                    </a:lnTo>
                    <a:lnTo>
                      <a:pt x="109" y="203"/>
                    </a:lnTo>
                    <a:lnTo>
                      <a:pt x="105" y="203"/>
                    </a:lnTo>
                    <a:lnTo>
                      <a:pt x="105" y="199"/>
                    </a:lnTo>
                    <a:lnTo>
                      <a:pt x="102" y="199"/>
                    </a:lnTo>
                    <a:lnTo>
                      <a:pt x="98" y="199"/>
                    </a:lnTo>
                    <a:lnTo>
                      <a:pt x="94" y="199"/>
                    </a:lnTo>
                    <a:lnTo>
                      <a:pt x="90" y="199"/>
                    </a:lnTo>
                    <a:lnTo>
                      <a:pt x="90" y="195"/>
                    </a:lnTo>
                    <a:lnTo>
                      <a:pt x="86" y="195"/>
                    </a:lnTo>
                    <a:lnTo>
                      <a:pt x="86" y="191"/>
                    </a:lnTo>
                    <a:lnTo>
                      <a:pt x="83" y="191"/>
                    </a:lnTo>
                    <a:lnTo>
                      <a:pt x="83" y="195"/>
                    </a:lnTo>
                    <a:lnTo>
                      <a:pt x="79" y="195"/>
                    </a:lnTo>
                    <a:lnTo>
                      <a:pt x="75" y="195"/>
                    </a:lnTo>
                    <a:lnTo>
                      <a:pt x="71" y="195"/>
                    </a:lnTo>
                    <a:lnTo>
                      <a:pt x="71" y="191"/>
                    </a:lnTo>
                    <a:lnTo>
                      <a:pt x="68" y="191"/>
                    </a:lnTo>
                    <a:lnTo>
                      <a:pt x="64" y="191"/>
                    </a:lnTo>
                    <a:lnTo>
                      <a:pt x="64" y="188"/>
                    </a:lnTo>
                    <a:lnTo>
                      <a:pt x="64" y="184"/>
                    </a:lnTo>
                    <a:lnTo>
                      <a:pt x="60" y="184"/>
                    </a:lnTo>
                    <a:lnTo>
                      <a:pt x="60" y="188"/>
                    </a:lnTo>
                    <a:lnTo>
                      <a:pt x="60" y="184"/>
                    </a:lnTo>
                    <a:lnTo>
                      <a:pt x="56" y="184"/>
                    </a:lnTo>
                    <a:lnTo>
                      <a:pt x="53" y="184"/>
                    </a:lnTo>
                    <a:lnTo>
                      <a:pt x="53" y="180"/>
                    </a:lnTo>
                    <a:lnTo>
                      <a:pt x="49" y="180"/>
                    </a:lnTo>
                    <a:lnTo>
                      <a:pt x="45" y="180"/>
                    </a:lnTo>
                    <a:lnTo>
                      <a:pt x="45" y="176"/>
                    </a:lnTo>
                    <a:lnTo>
                      <a:pt x="45" y="173"/>
                    </a:lnTo>
                    <a:lnTo>
                      <a:pt x="41" y="173"/>
                    </a:lnTo>
                    <a:lnTo>
                      <a:pt x="41" y="169"/>
                    </a:lnTo>
                    <a:lnTo>
                      <a:pt x="45" y="169"/>
                    </a:lnTo>
                    <a:lnTo>
                      <a:pt x="49" y="173"/>
                    </a:lnTo>
                    <a:lnTo>
                      <a:pt x="49" y="169"/>
                    </a:lnTo>
                    <a:lnTo>
                      <a:pt x="49" y="165"/>
                    </a:lnTo>
                    <a:lnTo>
                      <a:pt x="45" y="165"/>
                    </a:lnTo>
                    <a:lnTo>
                      <a:pt x="45" y="161"/>
                    </a:lnTo>
                    <a:lnTo>
                      <a:pt x="49" y="161"/>
                    </a:lnTo>
                    <a:lnTo>
                      <a:pt x="49" y="158"/>
                    </a:lnTo>
                    <a:lnTo>
                      <a:pt x="49" y="161"/>
                    </a:lnTo>
                    <a:lnTo>
                      <a:pt x="53" y="161"/>
                    </a:lnTo>
                    <a:lnTo>
                      <a:pt x="53" y="158"/>
                    </a:lnTo>
                    <a:lnTo>
                      <a:pt x="56" y="158"/>
                    </a:lnTo>
                    <a:lnTo>
                      <a:pt x="60" y="158"/>
                    </a:lnTo>
                    <a:lnTo>
                      <a:pt x="60" y="154"/>
                    </a:lnTo>
                    <a:lnTo>
                      <a:pt x="64" y="150"/>
                    </a:lnTo>
                    <a:lnTo>
                      <a:pt x="68" y="146"/>
                    </a:lnTo>
                    <a:lnTo>
                      <a:pt x="64" y="146"/>
                    </a:lnTo>
                    <a:lnTo>
                      <a:pt x="68" y="146"/>
                    </a:lnTo>
                    <a:lnTo>
                      <a:pt x="68" y="143"/>
                    </a:lnTo>
                    <a:lnTo>
                      <a:pt x="71" y="143"/>
                    </a:lnTo>
                    <a:lnTo>
                      <a:pt x="71" y="139"/>
                    </a:lnTo>
                    <a:lnTo>
                      <a:pt x="71" y="135"/>
                    </a:lnTo>
                    <a:lnTo>
                      <a:pt x="71" y="139"/>
                    </a:lnTo>
                    <a:lnTo>
                      <a:pt x="68" y="139"/>
                    </a:lnTo>
                    <a:lnTo>
                      <a:pt x="68" y="135"/>
                    </a:lnTo>
                    <a:lnTo>
                      <a:pt x="71" y="135"/>
                    </a:lnTo>
                    <a:lnTo>
                      <a:pt x="68" y="135"/>
                    </a:lnTo>
                    <a:lnTo>
                      <a:pt x="64" y="135"/>
                    </a:lnTo>
                    <a:lnTo>
                      <a:pt x="68" y="131"/>
                    </a:lnTo>
                    <a:lnTo>
                      <a:pt x="68" y="128"/>
                    </a:lnTo>
                    <a:lnTo>
                      <a:pt x="68" y="124"/>
                    </a:lnTo>
                    <a:lnTo>
                      <a:pt x="68" y="120"/>
                    </a:lnTo>
                    <a:lnTo>
                      <a:pt x="68" y="116"/>
                    </a:lnTo>
                    <a:lnTo>
                      <a:pt x="68" y="113"/>
                    </a:lnTo>
                    <a:lnTo>
                      <a:pt x="64" y="113"/>
                    </a:lnTo>
                    <a:lnTo>
                      <a:pt x="68" y="109"/>
                    </a:lnTo>
                    <a:lnTo>
                      <a:pt x="68" y="105"/>
                    </a:lnTo>
                    <a:lnTo>
                      <a:pt x="68" y="101"/>
                    </a:lnTo>
                    <a:lnTo>
                      <a:pt x="64" y="101"/>
                    </a:lnTo>
                    <a:lnTo>
                      <a:pt x="68" y="101"/>
                    </a:lnTo>
                    <a:lnTo>
                      <a:pt x="68" y="98"/>
                    </a:lnTo>
                    <a:lnTo>
                      <a:pt x="68" y="94"/>
                    </a:lnTo>
                    <a:lnTo>
                      <a:pt x="64" y="94"/>
                    </a:lnTo>
                    <a:lnTo>
                      <a:pt x="64" y="90"/>
                    </a:lnTo>
                    <a:lnTo>
                      <a:pt x="60" y="86"/>
                    </a:lnTo>
                    <a:lnTo>
                      <a:pt x="60" y="82"/>
                    </a:lnTo>
                    <a:lnTo>
                      <a:pt x="60" y="79"/>
                    </a:lnTo>
                    <a:lnTo>
                      <a:pt x="64" y="79"/>
                    </a:lnTo>
                    <a:lnTo>
                      <a:pt x="68" y="79"/>
                    </a:lnTo>
                    <a:lnTo>
                      <a:pt x="68" y="75"/>
                    </a:lnTo>
                    <a:lnTo>
                      <a:pt x="68" y="71"/>
                    </a:lnTo>
                    <a:lnTo>
                      <a:pt x="68" y="67"/>
                    </a:lnTo>
                    <a:lnTo>
                      <a:pt x="68" y="64"/>
                    </a:lnTo>
                    <a:lnTo>
                      <a:pt x="64" y="64"/>
                    </a:lnTo>
                    <a:lnTo>
                      <a:pt x="68" y="64"/>
                    </a:lnTo>
                    <a:lnTo>
                      <a:pt x="68" y="67"/>
                    </a:lnTo>
                    <a:lnTo>
                      <a:pt x="71" y="67"/>
                    </a:lnTo>
                    <a:lnTo>
                      <a:pt x="71" y="71"/>
                    </a:lnTo>
                    <a:lnTo>
                      <a:pt x="75" y="71"/>
                    </a:lnTo>
                    <a:lnTo>
                      <a:pt x="75" y="75"/>
                    </a:lnTo>
                    <a:lnTo>
                      <a:pt x="75" y="71"/>
                    </a:lnTo>
                    <a:lnTo>
                      <a:pt x="75" y="67"/>
                    </a:lnTo>
                    <a:lnTo>
                      <a:pt x="75" y="64"/>
                    </a:lnTo>
                    <a:lnTo>
                      <a:pt x="79" y="64"/>
                    </a:lnTo>
                    <a:lnTo>
                      <a:pt x="83" y="60"/>
                    </a:lnTo>
                    <a:lnTo>
                      <a:pt x="83" y="56"/>
                    </a:lnTo>
                    <a:lnTo>
                      <a:pt x="86" y="52"/>
                    </a:lnTo>
                    <a:lnTo>
                      <a:pt x="90" y="49"/>
                    </a:lnTo>
                    <a:lnTo>
                      <a:pt x="94" y="49"/>
                    </a:lnTo>
                    <a:lnTo>
                      <a:pt x="94" y="52"/>
                    </a:lnTo>
                    <a:lnTo>
                      <a:pt x="94" y="49"/>
                    </a:lnTo>
                    <a:lnTo>
                      <a:pt x="94" y="45"/>
                    </a:lnTo>
                    <a:lnTo>
                      <a:pt x="94" y="41"/>
                    </a:lnTo>
                    <a:lnTo>
                      <a:pt x="94" y="37"/>
                    </a:lnTo>
                    <a:lnTo>
                      <a:pt x="94" y="34"/>
                    </a:lnTo>
                    <a:lnTo>
                      <a:pt x="98" y="34"/>
                    </a:lnTo>
                    <a:lnTo>
                      <a:pt x="98" y="30"/>
                    </a:lnTo>
                    <a:lnTo>
                      <a:pt x="102" y="30"/>
                    </a:lnTo>
                    <a:lnTo>
                      <a:pt x="105" y="26"/>
                    </a:lnTo>
                    <a:lnTo>
                      <a:pt x="105" y="22"/>
                    </a:lnTo>
                    <a:lnTo>
                      <a:pt x="113" y="26"/>
                    </a:lnTo>
                    <a:lnTo>
                      <a:pt x="117" y="26"/>
                    </a:lnTo>
                    <a:lnTo>
                      <a:pt x="113" y="26"/>
                    </a:lnTo>
                    <a:lnTo>
                      <a:pt x="109" y="26"/>
                    </a:lnTo>
                    <a:lnTo>
                      <a:pt x="109" y="30"/>
                    </a:lnTo>
                    <a:lnTo>
                      <a:pt x="113" y="30"/>
                    </a:lnTo>
                    <a:lnTo>
                      <a:pt x="113" y="26"/>
                    </a:lnTo>
                    <a:lnTo>
                      <a:pt x="117" y="26"/>
                    </a:lnTo>
                    <a:lnTo>
                      <a:pt x="117" y="22"/>
                    </a:lnTo>
                    <a:lnTo>
                      <a:pt x="117" y="19"/>
                    </a:lnTo>
                    <a:lnTo>
                      <a:pt x="120" y="19"/>
                    </a:lnTo>
                    <a:lnTo>
                      <a:pt x="120" y="22"/>
                    </a:lnTo>
                    <a:lnTo>
                      <a:pt x="124" y="22"/>
                    </a:lnTo>
                    <a:lnTo>
                      <a:pt x="128" y="22"/>
                    </a:lnTo>
                    <a:lnTo>
                      <a:pt x="132" y="22"/>
                    </a:lnTo>
                    <a:lnTo>
                      <a:pt x="132" y="19"/>
                    </a:lnTo>
                    <a:lnTo>
                      <a:pt x="135" y="19"/>
                    </a:lnTo>
                    <a:lnTo>
                      <a:pt x="139" y="15"/>
                    </a:lnTo>
                    <a:lnTo>
                      <a:pt x="143" y="15"/>
                    </a:lnTo>
                    <a:lnTo>
                      <a:pt x="147" y="11"/>
                    </a:lnTo>
                    <a:lnTo>
                      <a:pt x="150" y="7"/>
                    </a:lnTo>
                    <a:lnTo>
                      <a:pt x="154" y="7"/>
                    </a:lnTo>
                    <a:lnTo>
                      <a:pt x="154" y="4"/>
                    </a:lnTo>
                    <a:lnTo>
                      <a:pt x="158" y="4"/>
                    </a:lnTo>
                    <a:lnTo>
                      <a:pt x="154" y="4"/>
                    </a:lnTo>
                    <a:lnTo>
                      <a:pt x="158" y="4"/>
                    </a:lnTo>
                    <a:lnTo>
                      <a:pt x="162" y="4"/>
                    </a:lnTo>
                    <a:lnTo>
                      <a:pt x="165" y="7"/>
                    </a:lnTo>
                    <a:lnTo>
                      <a:pt x="165" y="11"/>
                    </a:lnTo>
                    <a:lnTo>
                      <a:pt x="162" y="11"/>
                    </a:lnTo>
                    <a:close/>
                    <a:moveTo>
                      <a:pt x="64" y="131"/>
                    </a:moveTo>
                    <a:lnTo>
                      <a:pt x="68" y="131"/>
                    </a:lnTo>
                    <a:lnTo>
                      <a:pt x="64" y="131"/>
                    </a:lnTo>
                    <a:close/>
                    <a:moveTo>
                      <a:pt x="56" y="158"/>
                    </a:moveTo>
                    <a:lnTo>
                      <a:pt x="53" y="158"/>
                    </a:lnTo>
                    <a:lnTo>
                      <a:pt x="56" y="158"/>
                    </a:lnTo>
                    <a:close/>
                    <a:moveTo>
                      <a:pt x="0" y="4"/>
                    </a:moveTo>
                    <a:lnTo>
                      <a:pt x="0" y="0"/>
                    </a:lnTo>
                    <a:lnTo>
                      <a:pt x="0" y="4"/>
                    </a:lnTo>
                    <a:close/>
                  </a:path>
                </a:pathLst>
              </a:custGeom>
              <a:noFill/>
              <a:ln w="6350">
                <a:solidFill>
                  <a:srgbClr val="000000"/>
                </a:solidFill>
                <a:prstDash val="solid"/>
                <a:round/>
                <a:headEnd/>
                <a:tailEnd/>
              </a:ln>
              <a:extLst>
                <a:ext uri="{909E8E84-426E-40DD-AFC4-6F175D3DCCD1}">
                  <a14:hiddenFill xmlns:a14="http://schemas.microsoft.com/office/drawing/2010/main">
                    <a:solidFill>
                      <a:srgbClr val="00FF00"/>
                    </a:solidFill>
                  </a14:hiddenFill>
                </a:ext>
              </a:extLst>
            </p:spPr>
            <p:txBody>
              <a:bodyPr/>
              <a:lstStyle/>
              <a:p>
                <a:endParaRPr lang="en-US"/>
              </a:p>
            </p:txBody>
          </p:sp>
          <p:sp>
            <p:nvSpPr>
              <p:cNvPr id="1150" name="Freeform 3499"/>
              <p:cNvSpPr>
                <a:spLocks noEditPoints="1"/>
              </p:cNvSpPr>
              <p:nvPr/>
            </p:nvSpPr>
            <p:spPr bwMode="auto">
              <a:xfrm>
                <a:off x="4745038" y="3398838"/>
                <a:ext cx="412750" cy="161925"/>
              </a:xfrm>
              <a:custGeom>
                <a:avLst/>
                <a:gdLst>
                  <a:gd name="T0" fmla="*/ 406400 w 260"/>
                  <a:gd name="T1" fmla="*/ 36513 h 102"/>
                  <a:gd name="T2" fmla="*/ 406400 w 260"/>
                  <a:gd name="T3" fmla="*/ 42863 h 102"/>
                  <a:gd name="T4" fmla="*/ 412750 w 260"/>
                  <a:gd name="T5" fmla="*/ 53975 h 102"/>
                  <a:gd name="T6" fmla="*/ 412750 w 260"/>
                  <a:gd name="T7" fmla="*/ 60325 h 102"/>
                  <a:gd name="T8" fmla="*/ 400050 w 260"/>
                  <a:gd name="T9" fmla="*/ 73025 h 102"/>
                  <a:gd name="T10" fmla="*/ 393700 w 260"/>
                  <a:gd name="T11" fmla="*/ 84138 h 102"/>
                  <a:gd name="T12" fmla="*/ 376238 w 260"/>
                  <a:gd name="T13" fmla="*/ 101600 h 102"/>
                  <a:gd name="T14" fmla="*/ 358775 w 260"/>
                  <a:gd name="T15" fmla="*/ 101600 h 102"/>
                  <a:gd name="T16" fmla="*/ 339725 w 260"/>
                  <a:gd name="T17" fmla="*/ 114300 h 102"/>
                  <a:gd name="T18" fmla="*/ 334963 w 260"/>
                  <a:gd name="T19" fmla="*/ 125413 h 102"/>
                  <a:gd name="T20" fmla="*/ 328613 w 260"/>
                  <a:gd name="T21" fmla="*/ 125413 h 102"/>
                  <a:gd name="T22" fmla="*/ 322263 w 260"/>
                  <a:gd name="T23" fmla="*/ 144463 h 102"/>
                  <a:gd name="T24" fmla="*/ 315913 w 260"/>
                  <a:gd name="T25" fmla="*/ 155575 h 102"/>
                  <a:gd name="T26" fmla="*/ 304800 w 260"/>
                  <a:gd name="T27" fmla="*/ 155575 h 102"/>
                  <a:gd name="T28" fmla="*/ 298450 w 260"/>
                  <a:gd name="T29" fmla="*/ 149225 h 102"/>
                  <a:gd name="T30" fmla="*/ 280988 w 260"/>
                  <a:gd name="T31" fmla="*/ 149225 h 102"/>
                  <a:gd name="T32" fmla="*/ 280988 w 260"/>
                  <a:gd name="T33" fmla="*/ 144463 h 102"/>
                  <a:gd name="T34" fmla="*/ 287338 w 260"/>
                  <a:gd name="T35" fmla="*/ 131763 h 102"/>
                  <a:gd name="T36" fmla="*/ 280988 w 260"/>
                  <a:gd name="T37" fmla="*/ 120650 h 102"/>
                  <a:gd name="T38" fmla="*/ 292100 w 260"/>
                  <a:gd name="T39" fmla="*/ 114300 h 102"/>
                  <a:gd name="T40" fmla="*/ 298450 w 260"/>
                  <a:gd name="T41" fmla="*/ 96838 h 102"/>
                  <a:gd name="T42" fmla="*/ 298450 w 260"/>
                  <a:gd name="T43" fmla="*/ 90488 h 102"/>
                  <a:gd name="T44" fmla="*/ 292100 w 260"/>
                  <a:gd name="T45" fmla="*/ 90488 h 102"/>
                  <a:gd name="T46" fmla="*/ 287338 w 260"/>
                  <a:gd name="T47" fmla="*/ 101600 h 102"/>
                  <a:gd name="T48" fmla="*/ 287338 w 260"/>
                  <a:gd name="T49" fmla="*/ 101600 h 102"/>
                  <a:gd name="T50" fmla="*/ 268288 w 260"/>
                  <a:gd name="T51" fmla="*/ 96838 h 102"/>
                  <a:gd name="T52" fmla="*/ 274638 w 260"/>
                  <a:gd name="T53" fmla="*/ 84138 h 102"/>
                  <a:gd name="T54" fmla="*/ 268288 w 260"/>
                  <a:gd name="T55" fmla="*/ 73025 h 102"/>
                  <a:gd name="T56" fmla="*/ 268288 w 260"/>
                  <a:gd name="T57" fmla="*/ 60325 h 102"/>
                  <a:gd name="T58" fmla="*/ 280988 w 260"/>
                  <a:gd name="T59" fmla="*/ 49213 h 102"/>
                  <a:gd name="T60" fmla="*/ 280988 w 260"/>
                  <a:gd name="T61" fmla="*/ 49213 h 102"/>
                  <a:gd name="T62" fmla="*/ 287338 w 260"/>
                  <a:gd name="T63" fmla="*/ 36513 h 102"/>
                  <a:gd name="T64" fmla="*/ 292100 w 260"/>
                  <a:gd name="T65" fmla="*/ 19050 h 102"/>
                  <a:gd name="T66" fmla="*/ 298450 w 260"/>
                  <a:gd name="T67" fmla="*/ 12700 h 102"/>
                  <a:gd name="T68" fmla="*/ 311150 w 260"/>
                  <a:gd name="T69" fmla="*/ 6350 h 102"/>
                  <a:gd name="T70" fmla="*/ 322263 w 260"/>
                  <a:gd name="T71" fmla="*/ 0 h 102"/>
                  <a:gd name="T72" fmla="*/ 334963 w 260"/>
                  <a:gd name="T73" fmla="*/ 6350 h 102"/>
                  <a:gd name="T74" fmla="*/ 346075 w 260"/>
                  <a:gd name="T75" fmla="*/ 12700 h 102"/>
                  <a:gd name="T76" fmla="*/ 352425 w 260"/>
                  <a:gd name="T77" fmla="*/ 12700 h 102"/>
                  <a:gd name="T78" fmla="*/ 358775 w 260"/>
                  <a:gd name="T79" fmla="*/ 23813 h 102"/>
                  <a:gd name="T80" fmla="*/ 369888 w 260"/>
                  <a:gd name="T81" fmla="*/ 30163 h 102"/>
                  <a:gd name="T82" fmla="*/ 382588 w 260"/>
                  <a:gd name="T83" fmla="*/ 23813 h 102"/>
                  <a:gd name="T84" fmla="*/ 393700 w 260"/>
                  <a:gd name="T85" fmla="*/ 30163 h 102"/>
                  <a:gd name="T86" fmla="*/ 406400 w 260"/>
                  <a:gd name="T87" fmla="*/ 36513 h 102"/>
                  <a:gd name="T88" fmla="*/ 6350 w 260"/>
                  <a:gd name="T89" fmla="*/ 53975 h 102"/>
                  <a:gd name="T90" fmla="*/ 6350 w 260"/>
                  <a:gd name="T91" fmla="*/ 42863 h 102"/>
                  <a:gd name="T92" fmla="*/ 6350 w 260"/>
                  <a:gd name="T93" fmla="*/ 30163 h 102"/>
                  <a:gd name="T94" fmla="*/ 12700 w 260"/>
                  <a:gd name="T95" fmla="*/ 42863 h 102"/>
                  <a:gd name="T96" fmla="*/ 17463 w 260"/>
                  <a:gd name="T97" fmla="*/ 53975 h 102"/>
                  <a:gd name="T98" fmla="*/ 12700 w 260"/>
                  <a:gd name="T99" fmla="*/ 60325 h 102"/>
                  <a:gd name="T100" fmla="*/ 36513 w 260"/>
                  <a:gd name="T101" fmla="*/ 49213 h 102"/>
                  <a:gd name="T102" fmla="*/ 287338 w 260"/>
                  <a:gd name="T103" fmla="*/ 114300 h 102"/>
                  <a:gd name="T104" fmla="*/ 292100 w 260"/>
                  <a:gd name="T105" fmla="*/ 101600 h 102"/>
                  <a:gd name="T106" fmla="*/ 6350 w 260"/>
                  <a:gd name="T107" fmla="*/ 49213 h 102"/>
                  <a:gd name="T108" fmla="*/ 6350 w 260"/>
                  <a:gd name="T109" fmla="*/ 42863 h 102"/>
                  <a:gd name="T110" fmla="*/ 17463 w 260"/>
                  <a:gd name="T111" fmla="*/ 42863 h 102"/>
                  <a:gd name="T112" fmla="*/ 23813 w 260"/>
                  <a:gd name="T113" fmla="*/ 42863 h 102"/>
                  <a:gd name="T114" fmla="*/ 53975 w 260"/>
                  <a:gd name="T115" fmla="*/ 60325 h 102"/>
                  <a:gd name="T116" fmla="*/ 53975 w 260"/>
                  <a:gd name="T117" fmla="*/ 60325 h 102"/>
                  <a:gd name="T118" fmla="*/ 30163 w 260"/>
                  <a:gd name="T119" fmla="*/ 73025 h 10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260" h="102">
                    <a:moveTo>
                      <a:pt x="256" y="23"/>
                    </a:moveTo>
                    <a:lnTo>
                      <a:pt x="256" y="27"/>
                    </a:lnTo>
                    <a:lnTo>
                      <a:pt x="256" y="23"/>
                    </a:lnTo>
                    <a:lnTo>
                      <a:pt x="252" y="23"/>
                    </a:lnTo>
                    <a:lnTo>
                      <a:pt x="252" y="27"/>
                    </a:lnTo>
                    <a:lnTo>
                      <a:pt x="256" y="27"/>
                    </a:lnTo>
                    <a:lnTo>
                      <a:pt x="256" y="31"/>
                    </a:lnTo>
                    <a:lnTo>
                      <a:pt x="260" y="31"/>
                    </a:lnTo>
                    <a:lnTo>
                      <a:pt x="260" y="34"/>
                    </a:lnTo>
                    <a:lnTo>
                      <a:pt x="256" y="34"/>
                    </a:lnTo>
                    <a:lnTo>
                      <a:pt x="260" y="34"/>
                    </a:lnTo>
                    <a:lnTo>
                      <a:pt x="260" y="38"/>
                    </a:lnTo>
                    <a:lnTo>
                      <a:pt x="256" y="38"/>
                    </a:lnTo>
                    <a:lnTo>
                      <a:pt x="256" y="42"/>
                    </a:lnTo>
                    <a:lnTo>
                      <a:pt x="252" y="46"/>
                    </a:lnTo>
                    <a:lnTo>
                      <a:pt x="252" y="49"/>
                    </a:lnTo>
                    <a:lnTo>
                      <a:pt x="248" y="49"/>
                    </a:lnTo>
                    <a:lnTo>
                      <a:pt x="248" y="53"/>
                    </a:lnTo>
                    <a:lnTo>
                      <a:pt x="244" y="57"/>
                    </a:lnTo>
                    <a:lnTo>
                      <a:pt x="241" y="61"/>
                    </a:lnTo>
                    <a:lnTo>
                      <a:pt x="237" y="64"/>
                    </a:lnTo>
                    <a:lnTo>
                      <a:pt x="233" y="64"/>
                    </a:lnTo>
                    <a:lnTo>
                      <a:pt x="229" y="64"/>
                    </a:lnTo>
                    <a:lnTo>
                      <a:pt x="226" y="64"/>
                    </a:lnTo>
                    <a:lnTo>
                      <a:pt x="222" y="68"/>
                    </a:lnTo>
                    <a:lnTo>
                      <a:pt x="218" y="68"/>
                    </a:lnTo>
                    <a:lnTo>
                      <a:pt x="214" y="72"/>
                    </a:lnTo>
                    <a:lnTo>
                      <a:pt x="214" y="76"/>
                    </a:lnTo>
                    <a:lnTo>
                      <a:pt x="211" y="76"/>
                    </a:lnTo>
                    <a:lnTo>
                      <a:pt x="211" y="79"/>
                    </a:lnTo>
                    <a:lnTo>
                      <a:pt x="211" y="76"/>
                    </a:lnTo>
                    <a:lnTo>
                      <a:pt x="211" y="79"/>
                    </a:lnTo>
                    <a:lnTo>
                      <a:pt x="207" y="79"/>
                    </a:lnTo>
                    <a:lnTo>
                      <a:pt x="207" y="83"/>
                    </a:lnTo>
                    <a:lnTo>
                      <a:pt x="207" y="87"/>
                    </a:lnTo>
                    <a:lnTo>
                      <a:pt x="203" y="91"/>
                    </a:lnTo>
                    <a:lnTo>
                      <a:pt x="203" y="94"/>
                    </a:lnTo>
                    <a:lnTo>
                      <a:pt x="199" y="94"/>
                    </a:lnTo>
                    <a:lnTo>
                      <a:pt x="199" y="98"/>
                    </a:lnTo>
                    <a:lnTo>
                      <a:pt x="199" y="102"/>
                    </a:lnTo>
                    <a:lnTo>
                      <a:pt x="196" y="102"/>
                    </a:lnTo>
                    <a:lnTo>
                      <a:pt x="192" y="98"/>
                    </a:lnTo>
                    <a:lnTo>
                      <a:pt x="192" y="94"/>
                    </a:lnTo>
                    <a:lnTo>
                      <a:pt x="188" y="91"/>
                    </a:lnTo>
                    <a:lnTo>
                      <a:pt x="188" y="94"/>
                    </a:lnTo>
                    <a:lnTo>
                      <a:pt x="184" y="91"/>
                    </a:lnTo>
                    <a:lnTo>
                      <a:pt x="181" y="91"/>
                    </a:lnTo>
                    <a:lnTo>
                      <a:pt x="177" y="94"/>
                    </a:lnTo>
                    <a:lnTo>
                      <a:pt x="177" y="91"/>
                    </a:lnTo>
                    <a:lnTo>
                      <a:pt x="177" y="87"/>
                    </a:lnTo>
                    <a:lnTo>
                      <a:pt x="177" y="91"/>
                    </a:lnTo>
                    <a:lnTo>
                      <a:pt x="177" y="87"/>
                    </a:lnTo>
                    <a:lnTo>
                      <a:pt x="181" y="87"/>
                    </a:lnTo>
                    <a:lnTo>
                      <a:pt x="181" y="83"/>
                    </a:lnTo>
                    <a:lnTo>
                      <a:pt x="181" y="79"/>
                    </a:lnTo>
                    <a:lnTo>
                      <a:pt x="181" y="76"/>
                    </a:lnTo>
                    <a:lnTo>
                      <a:pt x="177" y="76"/>
                    </a:lnTo>
                    <a:lnTo>
                      <a:pt x="181" y="76"/>
                    </a:lnTo>
                    <a:lnTo>
                      <a:pt x="184" y="76"/>
                    </a:lnTo>
                    <a:lnTo>
                      <a:pt x="184" y="72"/>
                    </a:lnTo>
                    <a:lnTo>
                      <a:pt x="184" y="68"/>
                    </a:lnTo>
                    <a:lnTo>
                      <a:pt x="188" y="64"/>
                    </a:lnTo>
                    <a:lnTo>
                      <a:pt x="188" y="61"/>
                    </a:lnTo>
                    <a:lnTo>
                      <a:pt x="184" y="61"/>
                    </a:lnTo>
                    <a:lnTo>
                      <a:pt x="184" y="57"/>
                    </a:lnTo>
                    <a:lnTo>
                      <a:pt x="188" y="57"/>
                    </a:lnTo>
                    <a:lnTo>
                      <a:pt x="188" y="53"/>
                    </a:lnTo>
                    <a:lnTo>
                      <a:pt x="184" y="53"/>
                    </a:lnTo>
                    <a:lnTo>
                      <a:pt x="184" y="57"/>
                    </a:lnTo>
                    <a:lnTo>
                      <a:pt x="184" y="61"/>
                    </a:lnTo>
                    <a:lnTo>
                      <a:pt x="184" y="64"/>
                    </a:lnTo>
                    <a:lnTo>
                      <a:pt x="181" y="64"/>
                    </a:lnTo>
                    <a:lnTo>
                      <a:pt x="184" y="61"/>
                    </a:lnTo>
                    <a:lnTo>
                      <a:pt x="181" y="61"/>
                    </a:lnTo>
                    <a:lnTo>
                      <a:pt x="181" y="64"/>
                    </a:lnTo>
                    <a:lnTo>
                      <a:pt x="177" y="64"/>
                    </a:lnTo>
                    <a:lnTo>
                      <a:pt x="173" y="61"/>
                    </a:lnTo>
                    <a:lnTo>
                      <a:pt x="169" y="61"/>
                    </a:lnTo>
                    <a:lnTo>
                      <a:pt x="169" y="57"/>
                    </a:lnTo>
                    <a:lnTo>
                      <a:pt x="173" y="57"/>
                    </a:lnTo>
                    <a:lnTo>
                      <a:pt x="173" y="53"/>
                    </a:lnTo>
                    <a:lnTo>
                      <a:pt x="173" y="49"/>
                    </a:lnTo>
                    <a:lnTo>
                      <a:pt x="169" y="49"/>
                    </a:lnTo>
                    <a:lnTo>
                      <a:pt x="169" y="46"/>
                    </a:lnTo>
                    <a:lnTo>
                      <a:pt x="173" y="42"/>
                    </a:lnTo>
                    <a:lnTo>
                      <a:pt x="169" y="42"/>
                    </a:lnTo>
                    <a:lnTo>
                      <a:pt x="169" y="38"/>
                    </a:lnTo>
                    <a:lnTo>
                      <a:pt x="173" y="38"/>
                    </a:lnTo>
                    <a:lnTo>
                      <a:pt x="177" y="34"/>
                    </a:lnTo>
                    <a:lnTo>
                      <a:pt x="177" y="31"/>
                    </a:lnTo>
                    <a:lnTo>
                      <a:pt x="177" y="34"/>
                    </a:lnTo>
                    <a:lnTo>
                      <a:pt x="181" y="34"/>
                    </a:lnTo>
                    <a:lnTo>
                      <a:pt x="177" y="31"/>
                    </a:lnTo>
                    <a:lnTo>
                      <a:pt x="177" y="27"/>
                    </a:lnTo>
                    <a:lnTo>
                      <a:pt x="181" y="27"/>
                    </a:lnTo>
                    <a:lnTo>
                      <a:pt x="181" y="23"/>
                    </a:lnTo>
                    <a:lnTo>
                      <a:pt x="184" y="19"/>
                    </a:lnTo>
                    <a:lnTo>
                      <a:pt x="184" y="15"/>
                    </a:lnTo>
                    <a:lnTo>
                      <a:pt x="184" y="12"/>
                    </a:lnTo>
                    <a:lnTo>
                      <a:pt x="181" y="12"/>
                    </a:lnTo>
                    <a:lnTo>
                      <a:pt x="184" y="8"/>
                    </a:lnTo>
                    <a:lnTo>
                      <a:pt x="188" y="8"/>
                    </a:lnTo>
                    <a:lnTo>
                      <a:pt x="192" y="8"/>
                    </a:lnTo>
                    <a:lnTo>
                      <a:pt x="192" y="4"/>
                    </a:lnTo>
                    <a:lnTo>
                      <a:pt x="196" y="4"/>
                    </a:lnTo>
                    <a:lnTo>
                      <a:pt x="199" y="4"/>
                    </a:lnTo>
                    <a:lnTo>
                      <a:pt x="199" y="0"/>
                    </a:lnTo>
                    <a:lnTo>
                      <a:pt x="203" y="0"/>
                    </a:lnTo>
                    <a:lnTo>
                      <a:pt x="203" y="4"/>
                    </a:lnTo>
                    <a:lnTo>
                      <a:pt x="207" y="4"/>
                    </a:lnTo>
                    <a:lnTo>
                      <a:pt x="211" y="4"/>
                    </a:lnTo>
                    <a:lnTo>
                      <a:pt x="211" y="8"/>
                    </a:lnTo>
                    <a:lnTo>
                      <a:pt x="214" y="8"/>
                    </a:lnTo>
                    <a:lnTo>
                      <a:pt x="218" y="8"/>
                    </a:lnTo>
                    <a:lnTo>
                      <a:pt x="218" y="12"/>
                    </a:lnTo>
                    <a:lnTo>
                      <a:pt x="218" y="8"/>
                    </a:lnTo>
                    <a:lnTo>
                      <a:pt x="222" y="8"/>
                    </a:lnTo>
                    <a:lnTo>
                      <a:pt x="222" y="12"/>
                    </a:lnTo>
                    <a:lnTo>
                      <a:pt x="222" y="15"/>
                    </a:lnTo>
                    <a:lnTo>
                      <a:pt x="226" y="15"/>
                    </a:lnTo>
                    <a:lnTo>
                      <a:pt x="229" y="15"/>
                    </a:lnTo>
                    <a:lnTo>
                      <a:pt x="229" y="19"/>
                    </a:lnTo>
                    <a:lnTo>
                      <a:pt x="233" y="19"/>
                    </a:lnTo>
                    <a:lnTo>
                      <a:pt x="237" y="19"/>
                    </a:lnTo>
                    <a:lnTo>
                      <a:pt x="241" y="19"/>
                    </a:lnTo>
                    <a:lnTo>
                      <a:pt x="241" y="15"/>
                    </a:lnTo>
                    <a:lnTo>
                      <a:pt x="244" y="15"/>
                    </a:lnTo>
                    <a:lnTo>
                      <a:pt x="244" y="19"/>
                    </a:lnTo>
                    <a:lnTo>
                      <a:pt x="248" y="19"/>
                    </a:lnTo>
                    <a:lnTo>
                      <a:pt x="248" y="23"/>
                    </a:lnTo>
                    <a:lnTo>
                      <a:pt x="252" y="23"/>
                    </a:lnTo>
                    <a:lnTo>
                      <a:pt x="256" y="23"/>
                    </a:lnTo>
                    <a:close/>
                    <a:moveTo>
                      <a:pt x="8" y="38"/>
                    </a:moveTo>
                    <a:lnTo>
                      <a:pt x="4" y="38"/>
                    </a:lnTo>
                    <a:lnTo>
                      <a:pt x="4" y="34"/>
                    </a:lnTo>
                    <a:lnTo>
                      <a:pt x="8" y="34"/>
                    </a:lnTo>
                    <a:lnTo>
                      <a:pt x="8" y="31"/>
                    </a:lnTo>
                    <a:lnTo>
                      <a:pt x="4" y="27"/>
                    </a:lnTo>
                    <a:lnTo>
                      <a:pt x="4" y="23"/>
                    </a:lnTo>
                    <a:lnTo>
                      <a:pt x="0" y="23"/>
                    </a:lnTo>
                    <a:lnTo>
                      <a:pt x="4" y="19"/>
                    </a:lnTo>
                    <a:lnTo>
                      <a:pt x="4" y="23"/>
                    </a:lnTo>
                    <a:lnTo>
                      <a:pt x="8" y="23"/>
                    </a:lnTo>
                    <a:lnTo>
                      <a:pt x="8" y="27"/>
                    </a:lnTo>
                    <a:lnTo>
                      <a:pt x="11" y="27"/>
                    </a:lnTo>
                    <a:lnTo>
                      <a:pt x="11" y="31"/>
                    </a:lnTo>
                    <a:lnTo>
                      <a:pt x="11" y="34"/>
                    </a:lnTo>
                    <a:lnTo>
                      <a:pt x="15" y="34"/>
                    </a:lnTo>
                    <a:lnTo>
                      <a:pt x="11" y="38"/>
                    </a:lnTo>
                    <a:lnTo>
                      <a:pt x="8" y="38"/>
                    </a:lnTo>
                    <a:close/>
                    <a:moveTo>
                      <a:pt x="19" y="34"/>
                    </a:moveTo>
                    <a:lnTo>
                      <a:pt x="19" y="31"/>
                    </a:lnTo>
                    <a:lnTo>
                      <a:pt x="23" y="31"/>
                    </a:lnTo>
                    <a:lnTo>
                      <a:pt x="23" y="34"/>
                    </a:lnTo>
                    <a:lnTo>
                      <a:pt x="19" y="34"/>
                    </a:lnTo>
                    <a:close/>
                    <a:moveTo>
                      <a:pt x="181" y="72"/>
                    </a:moveTo>
                    <a:lnTo>
                      <a:pt x="181" y="68"/>
                    </a:lnTo>
                    <a:lnTo>
                      <a:pt x="181" y="64"/>
                    </a:lnTo>
                    <a:lnTo>
                      <a:pt x="184" y="64"/>
                    </a:lnTo>
                    <a:lnTo>
                      <a:pt x="181" y="68"/>
                    </a:lnTo>
                    <a:lnTo>
                      <a:pt x="181" y="72"/>
                    </a:lnTo>
                    <a:close/>
                    <a:moveTo>
                      <a:pt x="4" y="31"/>
                    </a:moveTo>
                    <a:lnTo>
                      <a:pt x="0" y="31"/>
                    </a:lnTo>
                    <a:lnTo>
                      <a:pt x="0" y="27"/>
                    </a:lnTo>
                    <a:lnTo>
                      <a:pt x="4" y="27"/>
                    </a:lnTo>
                    <a:lnTo>
                      <a:pt x="4" y="31"/>
                    </a:lnTo>
                    <a:close/>
                    <a:moveTo>
                      <a:pt x="15" y="27"/>
                    </a:moveTo>
                    <a:lnTo>
                      <a:pt x="11" y="27"/>
                    </a:lnTo>
                    <a:lnTo>
                      <a:pt x="15" y="27"/>
                    </a:lnTo>
                    <a:lnTo>
                      <a:pt x="19" y="27"/>
                    </a:lnTo>
                    <a:lnTo>
                      <a:pt x="15" y="27"/>
                    </a:lnTo>
                    <a:close/>
                    <a:moveTo>
                      <a:pt x="34" y="38"/>
                    </a:moveTo>
                    <a:lnTo>
                      <a:pt x="30" y="38"/>
                    </a:lnTo>
                    <a:lnTo>
                      <a:pt x="34" y="38"/>
                    </a:lnTo>
                    <a:lnTo>
                      <a:pt x="34" y="34"/>
                    </a:lnTo>
                    <a:lnTo>
                      <a:pt x="38" y="34"/>
                    </a:lnTo>
                    <a:lnTo>
                      <a:pt x="34" y="38"/>
                    </a:lnTo>
                    <a:close/>
                    <a:moveTo>
                      <a:pt x="19" y="46"/>
                    </a:moveTo>
                    <a:lnTo>
                      <a:pt x="19" y="42"/>
                    </a:lnTo>
                    <a:lnTo>
                      <a:pt x="19" y="46"/>
                    </a:lnTo>
                    <a:close/>
                  </a:path>
                </a:pathLst>
              </a:custGeom>
              <a:noFill/>
              <a:ln w="6350">
                <a:solidFill>
                  <a:srgbClr val="000000"/>
                </a:solidFill>
                <a:prstDash val="solid"/>
                <a:round/>
                <a:headEnd/>
                <a:tailEnd/>
              </a:ln>
              <a:extLst>
                <a:ext uri="{909E8E84-426E-40DD-AFC4-6F175D3DCCD1}">
                  <a14:hiddenFill xmlns:a14="http://schemas.microsoft.com/office/drawing/2010/main">
                    <a:solidFill>
                      <a:srgbClr val="00FF00"/>
                    </a:solidFill>
                  </a14:hiddenFill>
                </a:ext>
              </a:extLst>
            </p:spPr>
            <p:txBody>
              <a:bodyPr/>
              <a:lstStyle/>
              <a:p>
                <a:endParaRPr lang="en-US"/>
              </a:p>
            </p:txBody>
          </p:sp>
          <p:sp>
            <p:nvSpPr>
              <p:cNvPr id="1151" name="Freeform 3500"/>
              <p:cNvSpPr>
                <a:spLocks/>
              </p:cNvSpPr>
              <p:nvPr/>
            </p:nvSpPr>
            <p:spPr bwMode="auto">
              <a:xfrm>
                <a:off x="5002213" y="3435350"/>
                <a:ext cx="315912" cy="458788"/>
              </a:xfrm>
              <a:custGeom>
                <a:avLst/>
                <a:gdLst>
                  <a:gd name="T0" fmla="*/ 166687 w 199"/>
                  <a:gd name="T1" fmla="*/ 12700 h 289"/>
                  <a:gd name="T2" fmla="*/ 179387 w 199"/>
                  <a:gd name="T3" fmla="*/ 23813 h 289"/>
                  <a:gd name="T4" fmla="*/ 196850 w 199"/>
                  <a:gd name="T5" fmla="*/ 41275 h 289"/>
                  <a:gd name="T6" fmla="*/ 207962 w 199"/>
                  <a:gd name="T7" fmla="*/ 53975 h 289"/>
                  <a:gd name="T8" fmla="*/ 227012 w 199"/>
                  <a:gd name="T9" fmla="*/ 60325 h 289"/>
                  <a:gd name="T10" fmla="*/ 250825 w 199"/>
                  <a:gd name="T11" fmla="*/ 53975 h 289"/>
                  <a:gd name="T12" fmla="*/ 274637 w 199"/>
                  <a:gd name="T13" fmla="*/ 60325 h 289"/>
                  <a:gd name="T14" fmla="*/ 274637 w 199"/>
                  <a:gd name="T15" fmla="*/ 95250 h 289"/>
                  <a:gd name="T16" fmla="*/ 279400 w 199"/>
                  <a:gd name="T17" fmla="*/ 107950 h 289"/>
                  <a:gd name="T18" fmla="*/ 261937 w 199"/>
                  <a:gd name="T19" fmla="*/ 107950 h 289"/>
                  <a:gd name="T20" fmla="*/ 231775 w 199"/>
                  <a:gd name="T21" fmla="*/ 112713 h 289"/>
                  <a:gd name="T22" fmla="*/ 207962 w 199"/>
                  <a:gd name="T23" fmla="*/ 131763 h 289"/>
                  <a:gd name="T24" fmla="*/ 203200 w 199"/>
                  <a:gd name="T25" fmla="*/ 155575 h 289"/>
                  <a:gd name="T26" fmla="*/ 190500 w 199"/>
                  <a:gd name="T27" fmla="*/ 173038 h 289"/>
                  <a:gd name="T28" fmla="*/ 190500 w 199"/>
                  <a:gd name="T29" fmla="*/ 190500 h 289"/>
                  <a:gd name="T30" fmla="*/ 203200 w 199"/>
                  <a:gd name="T31" fmla="*/ 220663 h 289"/>
                  <a:gd name="T32" fmla="*/ 207962 w 199"/>
                  <a:gd name="T33" fmla="*/ 233363 h 289"/>
                  <a:gd name="T34" fmla="*/ 231775 w 199"/>
                  <a:gd name="T35" fmla="*/ 244475 h 289"/>
                  <a:gd name="T36" fmla="*/ 244475 w 199"/>
                  <a:gd name="T37" fmla="*/ 250825 h 289"/>
                  <a:gd name="T38" fmla="*/ 268287 w 199"/>
                  <a:gd name="T39" fmla="*/ 238125 h 289"/>
                  <a:gd name="T40" fmla="*/ 268287 w 199"/>
                  <a:gd name="T41" fmla="*/ 257175 h 289"/>
                  <a:gd name="T42" fmla="*/ 279400 w 199"/>
                  <a:gd name="T43" fmla="*/ 274638 h 289"/>
                  <a:gd name="T44" fmla="*/ 303212 w 199"/>
                  <a:gd name="T45" fmla="*/ 285750 h 289"/>
                  <a:gd name="T46" fmla="*/ 315912 w 199"/>
                  <a:gd name="T47" fmla="*/ 311150 h 289"/>
                  <a:gd name="T48" fmla="*/ 309562 w 199"/>
                  <a:gd name="T49" fmla="*/ 334963 h 289"/>
                  <a:gd name="T50" fmla="*/ 303212 w 199"/>
                  <a:gd name="T51" fmla="*/ 358775 h 289"/>
                  <a:gd name="T52" fmla="*/ 303212 w 199"/>
                  <a:gd name="T53" fmla="*/ 382588 h 289"/>
                  <a:gd name="T54" fmla="*/ 309562 w 199"/>
                  <a:gd name="T55" fmla="*/ 406400 h 289"/>
                  <a:gd name="T56" fmla="*/ 303212 w 199"/>
                  <a:gd name="T57" fmla="*/ 417513 h 289"/>
                  <a:gd name="T58" fmla="*/ 298450 w 199"/>
                  <a:gd name="T59" fmla="*/ 434975 h 289"/>
                  <a:gd name="T60" fmla="*/ 285750 w 199"/>
                  <a:gd name="T61" fmla="*/ 454025 h 289"/>
                  <a:gd name="T62" fmla="*/ 255587 w 199"/>
                  <a:gd name="T63" fmla="*/ 447675 h 289"/>
                  <a:gd name="T64" fmla="*/ 238125 w 199"/>
                  <a:gd name="T65" fmla="*/ 430213 h 289"/>
                  <a:gd name="T66" fmla="*/ 220662 w 199"/>
                  <a:gd name="T67" fmla="*/ 417513 h 289"/>
                  <a:gd name="T68" fmla="*/ 203200 w 199"/>
                  <a:gd name="T69" fmla="*/ 406400 h 289"/>
                  <a:gd name="T70" fmla="*/ 179387 w 199"/>
                  <a:gd name="T71" fmla="*/ 393700 h 289"/>
                  <a:gd name="T72" fmla="*/ 155575 w 199"/>
                  <a:gd name="T73" fmla="*/ 382588 h 289"/>
                  <a:gd name="T74" fmla="*/ 136525 w 199"/>
                  <a:gd name="T75" fmla="*/ 369888 h 289"/>
                  <a:gd name="T76" fmla="*/ 125412 w 199"/>
                  <a:gd name="T77" fmla="*/ 352425 h 289"/>
                  <a:gd name="T78" fmla="*/ 125412 w 199"/>
                  <a:gd name="T79" fmla="*/ 334963 h 289"/>
                  <a:gd name="T80" fmla="*/ 112712 w 199"/>
                  <a:gd name="T81" fmla="*/ 311150 h 289"/>
                  <a:gd name="T82" fmla="*/ 101600 w 199"/>
                  <a:gd name="T83" fmla="*/ 292100 h 289"/>
                  <a:gd name="T84" fmla="*/ 88900 w 199"/>
                  <a:gd name="T85" fmla="*/ 268288 h 289"/>
                  <a:gd name="T86" fmla="*/ 77787 w 199"/>
                  <a:gd name="T87" fmla="*/ 244475 h 289"/>
                  <a:gd name="T88" fmla="*/ 65087 w 199"/>
                  <a:gd name="T89" fmla="*/ 227013 h 289"/>
                  <a:gd name="T90" fmla="*/ 58737 w 199"/>
                  <a:gd name="T91" fmla="*/ 203200 h 289"/>
                  <a:gd name="T92" fmla="*/ 47625 w 199"/>
                  <a:gd name="T93" fmla="*/ 185738 h 289"/>
                  <a:gd name="T94" fmla="*/ 34925 w 199"/>
                  <a:gd name="T95" fmla="*/ 166688 h 289"/>
                  <a:gd name="T96" fmla="*/ 11112 w 199"/>
                  <a:gd name="T97" fmla="*/ 155575 h 289"/>
                  <a:gd name="T98" fmla="*/ 11112 w 199"/>
                  <a:gd name="T99" fmla="*/ 136525 h 289"/>
                  <a:gd name="T100" fmla="*/ 0 w 199"/>
                  <a:gd name="T101" fmla="*/ 112713 h 289"/>
                  <a:gd name="T102" fmla="*/ 23812 w 199"/>
                  <a:gd name="T103" fmla="*/ 88900 h 289"/>
                  <a:gd name="T104" fmla="*/ 30162 w 199"/>
                  <a:gd name="T105" fmla="*/ 101600 h 289"/>
                  <a:gd name="T106" fmla="*/ 23812 w 199"/>
                  <a:gd name="T107" fmla="*/ 112713 h 289"/>
                  <a:gd name="T108" fmla="*/ 47625 w 199"/>
                  <a:gd name="T109" fmla="*/ 112713 h 289"/>
                  <a:gd name="T110" fmla="*/ 58737 w 199"/>
                  <a:gd name="T111" fmla="*/ 112713 h 289"/>
                  <a:gd name="T112" fmla="*/ 71437 w 199"/>
                  <a:gd name="T113" fmla="*/ 88900 h 289"/>
                  <a:gd name="T114" fmla="*/ 82550 w 199"/>
                  <a:gd name="T115" fmla="*/ 84138 h 289"/>
                  <a:gd name="T116" fmla="*/ 106362 w 199"/>
                  <a:gd name="T117" fmla="*/ 65088 h 289"/>
                  <a:gd name="T118" fmla="*/ 136525 w 199"/>
                  <a:gd name="T119" fmla="*/ 47625 h 289"/>
                  <a:gd name="T120" fmla="*/ 149225 w 199"/>
                  <a:gd name="T121" fmla="*/ 23813 h 289"/>
                  <a:gd name="T122" fmla="*/ 155575 w 199"/>
                  <a:gd name="T123" fmla="*/ 12700 h 289"/>
                  <a:gd name="T124" fmla="*/ 149225 w 199"/>
                  <a:gd name="T125" fmla="*/ 0 h 289"/>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99" h="289">
                    <a:moveTo>
                      <a:pt x="98" y="0"/>
                    </a:moveTo>
                    <a:lnTo>
                      <a:pt x="101" y="0"/>
                    </a:lnTo>
                    <a:lnTo>
                      <a:pt x="101" y="4"/>
                    </a:lnTo>
                    <a:lnTo>
                      <a:pt x="105" y="4"/>
                    </a:lnTo>
                    <a:lnTo>
                      <a:pt x="105" y="8"/>
                    </a:lnTo>
                    <a:lnTo>
                      <a:pt x="105" y="4"/>
                    </a:lnTo>
                    <a:lnTo>
                      <a:pt x="109" y="8"/>
                    </a:lnTo>
                    <a:lnTo>
                      <a:pt x="109" y="11"/>
                    </a:lnTo>
                    <a:lnTo>
                      <a:pt x="113" y="11"/>
                    </a:lnTo>
                    <a:lnTo>
                      <a:pt x="113" y="15"/>
                    </a:lnTo>
                    <a:lnTo>
                      <a:pt x="116" y="15"/>
                    </a:lnTo>
                    <a:lnTo>
                      <a:pt x="116" y="19"/>
                    </a:lnTo>
                    <a:lnTo>
                      <a:pt x="120" y="19"/>
                    </a:lnTo>
                    <a:lnTo>
                      <a:pt x="124" y="23"/>
                    </a:lnTo>
                    <a:lnTo>
                      <a:pt x="124" y="26"/>
                    </a:lnTo>
                    <a:lnTo>
                      <a:pt x="128" y="30"/>
                    </a:lnTo>
                    <a:lnTo>
                      <a:pt x="128" y="26"/>
                    </a:lnTo>
                    <a:lnTo>
                      <a:pt x="128" y="30"/>
                    </a:lnTo>
                    <a:lnTo>
                      <a:pt x="131" y="30"/>
                    </a:lnTo>
                    <a:lnTo>
                      <a:pt x="131" y="34"/>
                    </a:lnTo>
                    <a:lnTo>
                      <a:pt x="128" y="34"/>
                    </a:lnTo>
                    <a:lnTo>
                      <a:pt x="131" y="38"/>
                    </a:lnTo>
                    <a:lnTo>
                      <a:pt x="135" y="38"/>
                    </a:lnTo>
                    <a:lnTo>
                      <a:pt x="139" y="38"/>
                    </a:lnTo>
                    <a:lnTo>
                      <a:pt x="143" y="38"/>
                    </a:lnTo>
                    <a:lnTo>
                      <a:pt x="146" y="38"/>
                    </a:lnTo>
                    <a:lnTo>
                      <a:pt x="150" y="38"/>
                    </a:lnTo>
                    <a:lnTo>
                      <a:pt x="150" y="34"/>
                    </a:lnTo>
                    <a:lnTo>
                      <a:pt x="154" y="34"/>
                    </a:lnTo>
                    <a:lnTo>
                      <a:pt x="158" y="34"/>
                    </a:lnTo>
                    <a:lnTo>
                      <a:pt x="158" y="38"/>
                    </a:lnTo>
                    <a:lnTo>
                      <a:pt x="161" y="38"/>
                    </a:lnTo>
                    <a:lnTo>
                      <a:pt x="165" y="34"/>
                    </a:lnTo>
                    <a:lnTo>
                      <a:pt x="169" y="38"/>
                    </a:lnTo>
                    <a:lnTo>
                      <a:pt x="173" y="38"/>
                    </a:lnTo>
                    <a:lnTo>
                      <a:pt x="176" y="41"/>
                    </a:lnTo>
                    <a:lnTo>
                      <a:pt x="173" y="53"/>
                    </a:lnTo>
                    <a:lnTo>
                      <a:pt x="169" y="56"/>
                    </a:lnTo>
                    <a:lnTo>
                      <a:pt x="169" y="60"/>
                    </a:lnTo>
                    <a:lnTo>
                      <a:pt x="173" y="60"/>
                    </a:lnTo>
                    <a:lnTo>
                      <a:pt x="176" y="60"/>
                    </a:lnTo>
                    <a:lnTo>
                      <a:pt x="176" y="64"/>
                    </a:lnTo>
                    <a:lnTo>
                      <a:pt x="180" y="64"/>
                    </a:lnTo>
                    <a:lnTo>
                      <a:pt x="180" y="68"/>
                    </a:lnTo>
                    <a:lnTo>
                      <a:pt x="176" y="68"/>
                    </a:lnTo>
                    <a:lnTo>
                      <a:pt x="173" y="68"/>
                    </a:lnTo>
                    <a:lnTo>
                      <a:pt x="173" y="64"/>
                    </a:lnTo>
                    <a:lnTo>
                      <a:pt x="169" y="64"/>
                    </a:lnTo>
                    <a:lnTo>
                      <a:pt x="165" y="64"/>
                    </a:lnTo>
                    <a:lnTo>
                      <a:pt x="165" y="68"/>
                    </a:lnTo>
                    <a:lnTo>
                      <a:pt x="161" y="68"/>
                    </a:lnTo>
                    <a:lnTo>
                      <a:pt x="158" y="68"/>
                    </a:lnTo>
                    <a:lnTo>
                      <a:pt x="154" y="71"/>
                    </a:lnTo>
                    <a:lnTo>
                      <a:pt x="150" y="71"/>
                    </a:lnTo>
                    <a:lnTo>
                      <a:pt x="146" y="71"/>
                    </a:lnTo>
                    <a:lnTo>
                      <a:pt x="146" y="75"/>
                    </a:lnTo>
                    <a:lnTo>
                      <a:pt x="143" y="75"/>
                    </a:lnTo>
                    <a:lnTo>
                      <a:pt x="139" y="79"/>
                    </a:lnTo>
                    <a:lnTo>
                      <a:pt x="135" y="79"/>
                    </a:lnTo>
                    <a:lnTo>
                      <a:pt x="131" y="83"/>
                    </a:lnTo>
                    <a:lnTo>
                      <a:pt x="131" y="86"/>
                    </a:lnTo>
                    <a:lnTo>
                      <a:pt x="131" y="90"/>
                    </a:lnTo>
                    <a:lnTo>
                      <a:pt x="128" y="90"/>
                    </a:lnTo>
                    <a:lnTo>
                      <a:pt x="128" y="94"/>
                    </a:lnTo>
                    <a:lnTo>
                      <a:pt x="128" y="98"/>
                    </a:lnTo>
                    <a:lnTo>
                      <a:pt x="131" y="102"/>
                    </a:lnTo>
                    <a:lnTo>
                      <a:pt x="128" y="102"/>
                    </a:lnTo>
                    <a:lnTo>
                      <a:pt x="124" y="105"/>
                    </a:lnTo>
                    <a:lnTo>
                      <a:pt x="120" y="105"/>
                    </a:lnTo>
                    <a:lnTo>
                      <a:pt x="120" y="109"/>
                    </a:lnTo>
                    <a:lnTo>
                      <a:pt x="120" y="113"/>
                    </a:lnTo>
                    <a:lnTo>
                      <a:pt x="120" y="117"/>
                    </a:lnTo>
                    <a:lnTo>
                      <a:pt x="116" y="117"/>
                    </a:lnTo>
                    <a:lnTo>
                      <a:pt x="116" y="120"/>
                    </a:lnTo>
                    <a:lnTo>
                      <a:pt x="120" y="120"/>
                    </a:lnTo>
                    <a:lnTo>
                      <a:pt x="120" y="124"/>
                    </a:lnTo>
                    <a:lnTo>
                      <a:pt x="124" y="128"/>
                    </a:lnTo>
                    <a:lnTo>
                      <a:pt x="124" y="132"/>
                    </a:lnTo>
                    <a:lnTo>
                      <a:pt x="128" y="135"/>
                    </a:lnTo>
                    <a:lnTo>
                      <a:pt x="128" y="139"/>
                    </a:lnTo>
                    <a:lnTo>
                      <a:pt x="131" y="139"/>
                    </a:lnTo>
                    <a:lnTo>
                      <a:pt x="131" y="143"/>
                    </a:lnTo>
                    <a:lnTo>
                      <a:pt x="131" y="147"/>
                    </a:lnTo>
                    <a:lnTo>
                      <a:pt x="128" y="147"/>
                    </a:lnTo>
                    <a:lnTo>
                      <a:pt x="131" y="147"/>
                    </a:lnTo>
                    <a:lnTo>
                      <a:pt x="135" y="147"/>
                    </a:lnTo>
                    <a:lnTo>
                      <a:pt x="139" y="147"/>
                    </a:lnTo>
                    <a:lnTo>
                      <a:pt x="143" y="150"/>
                    </a:lnTo>
                    <a:lnTo>
                      <a:pt x="143" y="154"/>
                    </a:lnTo>
                    <a:lnTo>
                      <a:pt x="146" y="154"/>
                    </a:lnTo>
                    <a:lnTo>
                      <a:pt x="146" y="158"/>
                    </a:lnTo>
                    <a:lnTo>
                      <a:pt x="143" y="158"/>
                    </a:lnTo>
                    <a:lnTo>
                      <a:pt x="146" y="158"/>
                    </a:lnTo>
                    <a:lnTo>
                      <a:pt x="150" y="158"/>
                    </a:lnTo>
                    <a:lnTo>
                      <a:pt x="154" y="158"/>
                    </a:lnTo>
                    <a:lnTo>
                      <a:pt x="158" y="158"/>
                    </a:lnTo>
                    <a:lnTo>
                      <a:pt x="161" y="154"/>
                    </a:lnTo>
                    <a:lnTo>
                      <a:pt x="165" y="154"/>
                    </a:lnTo>
                    <a:lnTo>
                      <a:pt x="165" y="150"/>
                    </a:lnTo>
                    <a:lnTo>
                      <a:pt x="169" y="150"/>
                    </a:lnTo>
                    <a:lnTo>
                      <a:pt x="169" y="147"/>
                    </a:lnTo>
                    <a:lnTo>
                      <a:pt x="169" y="150"/>
                    </a:lnTo>
                    <a:lnTo>
                      <a:pt x="169" y="154"/>
                    </a:lnTo>
                    <a:lnTo>
                      <a:pt x="169" y="158"/>
                    </a:lnTo>
                    <a:lnTo>
                      <a:pt x="169" y="162"/>
                    </a:lnTo>
                    <a:lnTo>
                      <a:pt x="169" y="165"/>
                    </a:lnTo>
                    <a:lnTo>
                      <a:pt x="169" y="169"/>
                    </a:lnTo>
                    <a:lnTo>
                      <a:pt x="169" y="173"/>
                    </a:lnTo>
                    <a:lnTo>
                      <a:pt x="173" y="173"/>
                    </a:lnTo>
                    <a:lnTo>
                      <a:pt x="176" y="173"/>
                    </a:lnTo>
                    <a:lnTo>
                      <a:pt x="180" y="173"/>
                    </a:lnTo>
                    <a:lnTo>
                      <a:pt x="184" y="173"/>
                    </a:lnTo>
                    <a:lnTo>
                      <a:pt x="188" y="173"/>
                    </a:lnTo>
                    <a:lnTo>
                      <a:pt x="188" y="177"/>
                    </a:lnTo>
                    <a:lnTo>
                      <a:pt x="191" y="180"/>
                    </a:lnTo>
                    <a:lnTo>
                      <a:pt x="191" y="184"/>
                    </a:lnTo>
                    <a:lnTo>
                      <a:pt x="195" y="184"/>
                    </a:lnTo>
                    <a:lnTo>
                      <a:pt x="195" y="188"/>
                    </a:lnTo>
                    <a:lnTo>
                      <a:pt x="195" y="192"/>
                    </a:lnTo>
                    <a:lnTo>
                      <a:pt x="199" y="196"/>
                    </a:lnTo>
                    <a:lnTo>
                      <a:pt x="199" y="199"/>
                    </a:lnTo>
                    <a:lnTo>
                      <a:pt x="195" y="199"/>
                    </a:lnTo>
                    <a:lnTo>
                      <a:pt x="195" y="203"/>
                    </a:lnTo>
                    <a:lnTo>
                      <a:pt x="195" y="207"/>
                    </a:lnTo>
                    <a:lnTo>
                      <a:pt x="195" y="211"/>
                    </a:lnTo>
                    <a:lnTo>
                      <a:pt x="195" y="214"/>
                    </a:lnTo>
                    <a:lnTo>
                      <a:pt x="195" y="218"/>
                    </a:lnTo>
                    <a:lnTo>
                      <a:pt x="195" y="222"/>
                    </a:lnTo>
                    <a:lnTo>
                      <a:pt x="195" y="226"/>
                    </a:lnTo>
                    <a:lnTo>
                      <a:pt x="191" y="226"/>
                    </a:lnTo>
                    <a:lnTo>
                      <a:pt x="191" y="229"/>
                    </a:lnTo>
                    <a:lnTo>
                      <a:pt x="188" y="233"/>
                    </a:lnTo>
                    <a:lnTo>
                      <a:pt x="188" y="237"/>
                    </a:lnTo>
                    <a:lnTo>
                      <a:pt x="191" y="237"/>
                    </a:lnTo>
                    <a:lnTo>
                      <a:pt x="191" y="241"/>
                    </a:lnTo>
                    <a:lnTo>
                      <a:pt x="188" y="241"/>
                    </a:lnTo>
                    <a:lnTo>
                      <a:pt x="188" y="244"/>
                    </a:lnTo>
                    <a:lnTo>
                      <a:pt x="191" y="252"/>
                    </a:lnTo>
                    <a:lnTo>
                      <a:pt x="191" y="256"/>
                    </a:lnTo>
                    <a:lnTo>
                      <a:pt x="195" y="256"/>
                    </a:lnTo>
                    <a:lnTo>
                      <a:pt x="199" y="256"/>
                    </a:lnTo>
                    <a:lnTo>
                      <a:pt x="195" y="256"/>
                    </a:lnTo>
                    <a:lnTo>
                      <a:pt x="195" y="259"/>
                    </a:lnTo>
                    <a:lnTo>
                      <a:pt x="195" y="263"/>
                    </a:lnTo>
                    <a:lnTo>
                      <a:pt x="191" y="263"/>
                    </a:lnTo>
                    <a:lnTo>
                      <a:pt x="188" y="267"/>
                    </a:lnTo>
                    <a:lnTo>
                      <a:pt x="188" y="271"/>
                    </a:lnTo>
                    <a:lnTo>
                      <a:pt x="184" y="271"/>
                    </a:lnTo>
                    <a:lnTo>
                      <a:pt x="188" y="271"/>
                    </a:lnTo>
                    <a:lnTo>
                      <a:pt x="188" y="274"/>
                    </a:lnTo>
                    <a:lnTo>
                      <a:pt x="184" y="278"/>
                    </a:lnTo>
                    <a:lnTo>
                      <a:pt x="180" y="278"/>
                    </a:lnTo>
                    <a:lnTo>
                      <a:pt x="184" y="282"/>
                    </a:lnTo>
                    <a:lnTo>
                      <a:pt x="180" y="282"/>
                    </a:lnTo>
                    <a:lnTo>
                      <a:pt x="180" y="286"/>
                    </a:lnTo>
                    <a:lnTo>
                      <a:pt x="176" y="289"/>
                    </a:lnTo>
                    <a:lnTo>
                      <a:pt x="173" y="289"/>
                    </a:lnTo>
                    <a:lnTo>
                      <a:pt x="169" y="286"/>
                    </a:lnTo>
                    <a:lnTo>
                      <a:pt x="165" y="282"/>
                    </a:lnTo>
                    <a:lnTo>
                      <a:pt x="161" y="282"/>
                    </a:lnTo>
                    <a:lnTo>
                      <a:pt x="161" y="278"/>
                    </a:lnTo>
                    <a:lnTo>
                      <a:pt x="158" y="278"/>
                    </a:lnTo>
                    <a:lnTo>
                      <a:pt x="158" y="274"/>
                    </a:lnTo>
                    <a:lnTo>
                      <a:pt x="154" y="271"/>
                    </a:lnTo>
                    <a:lnTo>
                      <a:pt x="150" y="271"/>
                    </a:lnTo>
                    <a:lnTo>
                      <a:pt x="150" y="267"/>
                    </a:lnTo>
                    <a:lnTo>
                      <a:pt x="146" y="267"/>
                    </a:lnTo>
                    <a:lnTo>
                      <a:pt x="143" y="267"/>
                    </a:lnTo>
                    <a:lnTo>
                      <a:pt x="143" y="263"/>
                    </a:lnTo>
                    <a:lnTo>
                      <a:pt x="139" y="263"/>
                    </a:lnTo>
                    <a:lnTo>
                      <a:pt x="135" y="263"/>
                    </a:lnTo>
                    <a:lnTo>
                      <a:pt x="135" y="259"/>
                    </a:lnTo>
                    <a:lnTo>
                      <a:pt x="131" y="259"/>
                    </a:lnTo>
                    <a:lnTo>
                      <a:pt x="128" y="259"/>
                    </a:lnTo>
                    <a:lnTo>
                      <a:pt x="128" y="256"/>
                    </a:lnTo>
                    <a:lnTo>
                      <a:pt x="124" y="256"/>
                    </a:lnTo>
                    <a:lnTo>
                      <a:pt x="120" y="256"/>
                    </a:lnTo>
                    <a:lnTo>
                      <a:pt x="120" y="252"/>
                    </a:lnTo>
                    <a:lnTo>
                      <a:pt x="116" y="252"/>
                    </a:lnTo>
                    <a:lnTo>
                      <a:pt x="113" y="248"/>
                    </a:lnTo>
                    <a:lnTo>
                      <a:pt x="109" y="248"/>
                    </a:lnTo>
                    <a:lnTo>
                      <a:pt x="105" y="244"/>
                    </a:lnTo>
                    <a:lnTo>
                      <a:pt x="101" y="244"/>
                    </a:lnTo>
                    <a:lnTo>
                      <a:pt x="98" y="244"/>
                    </a:lnTo>
                    <a:lnTo>
                      <a:pt x="98" y="241"/>
                    </a:lnTo>
                    <a:lnTo>
                      <a:pt x="98" y="237"/>
                    </a:lnTo>
                    <a:lnTo>
                      <a:pt x="94" y="237"/>
                    </a:lnTo>
                    <a:lnTo>
                      <a:pt x="94" y="233"/>
                    </a:lnTo>
                    <a:lnTo>
                      <a:pt x="90" y="233"/>
                    </a:lnTo>
                    <a:lnTo>
                      <a:pt x="86" y="233"/>
                    </a:lnTo>
                    <a:lnTo>
                      <a:pt x="86" y="229"/>
                    </a:lnTo>
                    <a:lnTo>
                      <a:pt x="86" y="226"/>
                    </a:lnTo>
                    <a:lnTo>
                      <a:pt x="82" y="226"/>
                    </a:lnTo>
                    <a:lnTo>
                      <a:pt x="82" y="222"/>
                    </a:lnTo>
                    <a:lnTo>
                      <a:pt x="79" y="222"/>
                    </a:lnTo>
                    <a:lnTo>
                      <a:pt x="79" y="218"/>
                    </a:lnTo>
                    <a:lnTo>
                      <a:pt x="79" y="214"/>
                    </a:lnTo>
                    <a:lnTo>
                      <a:pt x="82" y="214"/>
                    </a:lnTo>
                    <a:lnTo>
                      <a:pt x="82" y="211"/>
                    </a:lnTo>
                    <a:lnTo>
                      <a:pt x="79" y="211"/>
                    </a:lnTo>
                    <a:lnTo>
                      <a:pt x="79" y="207"/>
                    </a:lnTo>
                    <a:lnTo>
                      <a:pt x="75" y="207"/>
                    </a:lnTo>
                    <a:lnTo>
                      <a:pt x="75" y="203"/>
                    </a:lnTo>
                    <a:lnTo>
                      <a:pt x="75" y="199"/>
                    </a:lnTo>
                    <a:lnTo>
                      <a:pt x="71" y="196"/>
                    </a:lnTo>
                    <a:lnTo>
                      <a:pt x="71" y="192"/>
                    </a:lnTo>
                    <a:lnTo>
                      <a:pt x="67" y="192"/>
                    </a:lnTo>
                    <a:lnTo>
                      <a:pt x="67" y="188"/>
                    </a:lnTo>
                    <a:lnTo>
                      <a:pt x="67" y="184"/>
                    </a:lnTo>
                    <a:lnTo>
                      <a:pt x="64" y="184"/>
                    </a:lnTo>
                    <a:lnTo>
                      <a:pt x="64" y="180"/>
                    </a:lnTo>
                    <a:lnTo>
                      <a:pt x="60" y="180"/>
                    </a:lnTo>
                    <a:lnTo>
                      <a:pt x="60" y="177"/>
                    </a:lnTo>
                    <a:lnTo>
                      <a:pt x="56" y="173"/>
                    </a:lnTo>
                    <a:lnTo>
                      <a:pt x="56" y="169"/>
                    </a:lnTo>
                    <a:lnTo>
                      <a:pt x="56" y="165"/>
                    </a:lnTo>
                    <a:lnTo>
                      <a:pt x="52" y="165"/>
                    </a:lnTo>
                    <a:lnTo>
                      <a:pt x="52" y="162"/>
                    </a:lnTo>
                    <a:lnTo>
                      <a:pt x="49" y="158"/>
                    </a:lnTo>
                    <a:lnTo>
                      <a:pt x="49" y="154"/>
                    </a:lnTo>
                    <a:lnTo>
                      <a:pt x="49" y="150"/>
                    </a:lnTo>
                    <a:lnTo>
                      <a:pt x="45" y="150"/>
                    </a:lnTo>
                    <a:lnTo>
                      <a:pt x="45" y="147"/>
                    </a:lnTo>
                    <a:lnTo>
                      <a:pt x="45" y="143"/>
                    </a:lnTo>
                    <a:lnTo>
                      <a:pt x="41" y="143"/>
                    </a:lnTo>
                    <a:lnTo>
                      <a:pt x="41" y="139"/>
                    </a:lnTo>
                    <a:lnTo>
                      <a:pt x="41" y="135"/>
                    </a:lnTo>
                    <a:lnTo>
                      <a:pt x="41" y="132"/>
                    </a:lnTo>
                    <a:lnTo>
                      <a:pt x="37" y="132"/>
                    </a:lnTo>
                    <a:lnTo>
                      <a:pt x="37" y="128"/>
                    </a:lnTo>
                    <a:lnTo>
                      <a:pt x="34" y="128"/>
                    </a:lnTo>
                    <a:lnTo>
                      <a:pt x="34" y="124"/>
                    </a:lnTo>
                    <a:lnTo>
                      <a:pt x="30" y="124"/>
                    </a:lnTo>
                    <a:lnTo>
                      <a:pt x="30" y="120"/>
                    </a:lnTo>
                    <a:lnTo>
                      <a:pt x="30" y="117"/>
                    </a:lnTo>
                    <a:lnTo>
                      <a:pt x="26" y="117"/>
                    </a:lnTo>
                    <a:lnTo>
                      <a:pt x="26" y="113"/>
                    </a:lnTo>
                    <a:lnTo>
                      <a:pt x="26" y="109"/>
                    </a:lnTo>
                    <a:lnTo>
                      <a:pt x="22" y="109"/>
                    </a:lnTo>
                    <a:lnTo>
                      <a:pt x="22" y="105"/>
                    </a:lnTo>
                    <a:lnTo>
                      <a:pt x="19" y="105"/>
                    </a:lnTo>
                    <a:lnTo>
                      <a:pt x="15" y="102"/>
                    </a:lnTo>
                    <a:lnTo>
                      <a:pt x="11" y="102"/>
                    </a:lnTo>
                    <a:lnTo>
                      <a:pt x="11" y="98"/>
                    </a:lnTo>
                    <a:lnTo>
                      <a:pt x="7" y="98"/>
                    </a:lnTo>
                    <a:lnTo>
                      <a:pt x="4" y="98"/>
                    </a:lnTo>
                    <a:lnTo>
                      <a:pt x="4" y="94"/>
                    </a:lnTo>
                    <a:lnTo>
                      <a:pt x="4" y="90"/>
                    </a:lnTo>
                    <a:lnTo>
                      <a:pt x="7" y="90"/>
                    </a:lnTo>
                    <a:lnTo>
                      <a:pt x="7" y="86"/>
                    </a:lnTo>
                    <a:lnTo>
                      <a:pt x="4" y="83"/>
                    </a:lnTo>
                    <a:lnTo>
                      <a:pt x="4" y="79"/>
                    </a:lnTo>
                    <a:lnTo>
                      <a:pt x="4" y="75"/>
                    </a:lnTo>
                    <a:lnTo>
                      <a:pt x="0" y="75"/>
                    </a:lnTo>
                    <a:lnTo>
                      <a:pt x="0" y="71"/>
                    </a:lnTo>
                    <a:lnTo>
                      <a:pt x="0" y="68"/>
                    </a:lnTo>
                    <a:lnTo>
                      <a:pt x="4" y="64"/>
                    </a:lnTo>
                    <a:lnTo>
                      <a:pt x="7" y="60"/>
                    </a:lnTo>
                    <a:lnTo>
                      <a:pt x="11" y="56"/>
                    </a:lnTo>
                    <a:lnTo>
                      <a:pt x="15" y="56"/>
                    </a:lnTo>
                    <a:lnTo>
                      <a:pt x="15" y="53"/>
                    </a:lnTo>
                    <a:lnTo>
                      <a:pt x="19" y="53"/>
                    </a:lnTo>
                    <a:lnTo>
                      <a:pt x="19" y="56"/>
                    </a:lnTo>
                    <a:lnTo>
                      <a:pt x="19" y="60"/>
                    </a:lnTo>
                    <a:lnTo>
                      <a:pt x="19" y="64"/>
                    </a:lnTo>
                    <a:lnTo>
                      <a:pt x="15" y="64"/>
                    </a:lnTo>
                    <a:lnTo>
                      <a:pt x="15" y="68"/>
                    </a:lnTo>
                    <a:lnTo>
                      <a:pt x="15" y="64"/>
                    </a:lnTo>
                    <a:lnTo>
                      <a:pt x="15" y="68"/>
                    </a:lnTo>
                    <a:lnTo>
                      <a:pt x="15" y="71"/>
                    </a:lnTo>
                    <a:lnTo>
                      <a:pt x="19" y="68"/>
                    </a:lnTo>
                    <a:lnTo>
                      <a:pt x="22" y="68"/>
                    </a:lnTo>
                    <a:lnTo>
                      <a:pt x="26" y="71"/>
                    </a:lnTo>
                    <a:lnTo>
                      <a:pt x="26" y="68"/>
                    </a:lnTo>
                    <a:lnTo>
                      <a:pt x="30" y="71"/>
                    </a:lnTo>
                    <a:lnTo>
                      <a:pt x="30" y="75"/>
                    </a:lnTo>
                    <a:lnTo>
                      <a:pt x="34" y="79"/>
                    </a:lnTo>
                    <a:lnTo>
                      <a:pt x="37" y="79"/>
                    </a:lnTo>
                    <a:lnTo>
                      <a:pt x="37" y="75"/>
                    </a:lnTo>
                    <a:lnTo>
                      <a:pt x="37" y="71"/>
                    </a:lnTo>
                    <a:lnTo>
                      <a:pt x="41" y="71"/>
                    </a:lnTo>
                    <a:lnTo>
                      <a:pt x="41" y="68"/>
                    </a:lnTo>
                    <a:lnTo>
                      <a:pt x="45" y="64"/>
                    </a:lnTo>
                    <a:lnTo>
                      <a:pt x="45" y="60"/>
                    </a:lnTo>
                    <a:lnTo>
                      <a:pt x="45" y="56"/>
                    </a:lnTo>
                    <a:lnTo>
                      <a:pt x="49" y="56"/>
                    </a:lnTo>
                    <a:lnTo>
                      <a:pt x="49" y="53"/>
                    </a:lnTo>
                    <a:lnTo>
                      <a:pt x="49" y="56"/>
                    </a:lnTo>
                    <a:lnTo>
                      <a:pt x="49" y="53"/>
                    </a:lnTo>
                    <a:lnTo>
                      <a:pt x="52" y="53"/>
                    </a:lnTo>
                    <a:lnTo>
                      <a:pt x="52" y="49"/>
                    </a:lnTo>
                    <a:lnTo>
                      <a:pt x="56" y="45"/>
                    </a:lnTo>
                    <a:lnTo>
                      <a:pt x="60" y="45"/>
                    </a:lnTo>
                    <a:lnTo>
                      <a:pt x="64" y="41"/>
                    </a:lnTo>
                    <a:lnTo>
                      <a:pt x="67" y="41"/>
                    </a:lnTo>
                    <a:lnTo>
                      <a:pt x="71" y="41"/>
                    </a:lnTo>
                    <a:lnTo>
                      <a:pt x="75" y="41"/>
                    </a:lnTo>
                    <a:lnTo>
                      <a:pt x="79" y="38"/>
                    </a:lnTo>
                    <a:lnTo>
                      <a:pt x="82" y="34"/>
                    </a:lnTo>
                    <a:lnTo>
                      <a:pt x="86" y="30"/>
                    </a:lnTo>
                    <a:lnTo>
                      <a:pt x="86" y="26"/>
                    </a:lnTo>
                    <a:lnTo>
                      <a:pt x="90" y="26"/>
                    </a:lnTo>
                    <a:lnTo>
                      <a:pt x="90" y="23"/>
                    </a:lnTo>
                    <a:lnTo>
                      <a:pt x="94" y="19"/>
                    </a:lnTo>
                    <a:lnTo>
                      <a:pt x="94" y="15"/>
                    </a:lnTo>
                    <a:lnTo>
                      <a:pt x="98" y="15"/>
                    </a:lnTo>
                    <a:lnTo>
                      <a:pt x="98" y="11"/>
                    </a:lnTo>
                    <a:lnTo>
                      <a:pt x="94" y="11"/>
                    </a:lnTo>
                    <a:lnTo>
                      <a:pt x="98" y="11"/>
                    </a:lnTo>
                    <a:lnTo>
                      <a:pt x="98" y="8"/>
                    </a:lnTo>
                    <a:lnTo>
                      <a:pt x="94" y="8"/>
                    </a:lnTo>
                    <a:lnTo>
                      <a:pt x="94" y="4"/>
                    </a:lnTo>
                    <a:lnTo>
                      <a:pt x="90" y="4"/>
                    </a:lnTo>
                    <a:lnTo>
                      <a:pt x="90" y="0"/>
                    </a:lnTo>
                    <a:lnTo>
                      <a:pt x="94" y="0"/>
                    </a:lnTo>
                    <a:lnTo>
                      <a:pt x="94" y="4"/>
                    </a:lnTo>
                    <a:lnTo>
                      <a:pt x="94" y="0"/>
                    </a:lnTo>
                    <a:lnTo>
                      <a:pt x="98" y="0"/>
                    </a:lnTo>
                    <a:close/>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52" name="Freeform 3511"/>
              <p:cNvSpPr>
                <a:spLocks/>
              </p:cNvSpPr>
              <p:nvPr/>
            </p:nvSpPr>
            <p:spPr bwMode="auto">
              <a:xfrm>
                <a:off x="5294313" y="3673475"/>
                <a:ext cx="304800" cy="334963"/>
              </a:xfrm>
              <a:custGeom>
                <a:avLst/>
                <a:gdLst>
                  <a:gd name="T0" fmla="*/ 107950 w 192"/>
                  <a:gd name="T1" fmla="*/ 23813 h 211"/>
                  <a:gd name="T2" fmla="*/ 107950 w 192"/>
                  <a:gd name="T3" fmla="*/ 47625 h 211"/>
                  <a:gd name="T4" fmla="*/ 119063 w 192"/>
                  <a:gd name="T5" fmla="*/ 60325 h 211"/>
                  <a:gd name="T6" fmla="*/ 136525 w 192"/>
                  <a:gd name="T7" fmla="*/ 73025 h 211"/>
                  <a:gd name="T8" fmla="*/ 155575 w 192"/>
                  <a:gd name="T9" fmla="*/ 77788 h 211"/>
                  <a:gd name="T10" fmla="*/ 173038 w 192"/>
                  <a:gd name="T11" fmla="*/ 84138 h 211"/>
                  <a:gd name="T12" fmla="*/ 190500 w 192"/>
                  <a:gd name="T13" fmla="*/ 96838 h 211"/>
                  <a:gd name="T14" fmla="*/ 203200 w 192"/>
                  <a:gd name="T15" fmla="*/ 101600 h 211"/>
                  <a:gd name="T16" fmla="*/ 220663 w 192"/>
                  <a:gd name="T17" fmla="*/ 101600 h 211"/>
                  <a:gd name="T18" fmla="*/ 231775 w 192"/>
                  <a:gd name="T19" fmla="*/ 114300 h 211"/>
                  <a:gd name="T20" fmla="*/ 231775 w 192"/>
                  <a:gd name="T21" fmla="*/ 131763 h 211"/>
                  <a:gd name="T22" fmla="*/ 231775 w 192"/>
                  <a:gd name="T23" fmla="*/ 149225 h 211"/>
                  <a:gd name="T24" fmla="*/ 257175 w 192"/>
                  <a:gd name="T25" fmla="*/ 168275 h 211"/>
                  <a:gd name="T26" fmla="*/ 280988 w 192"/>
                  <a:gd name="T27" fmla="*/ 179388 h 211"/>
                  <a:gd name="T28" fmla="*/ 285750 w 192"/>
                  <a:gd name="T29" fmla="*/ 196850 h 211"/>
                  <a:gd name="T30" fmla="*/ 298450 w 192"/>
                  <a:gd name="T31" fmla="*/ 209550 h 211"/>
                  <a:gd name="T32" fmla="*/ 298450 w 192"/>
                  <a:gd name="T33" fmla="*/ 239713 h 211"/>
                  <a:gd name="T34" fmla="*/ 285750 w 192"/>
                  <a:gd name="T35" fmla="*/ 257175 h 211"/>
                  <a:gd name="T36" fmla="*/ 285750 w 192"/>
                  <a:gd name="T37" fmla="*/ 257175 h 211"/>
                  <a:gd name="T38" fmla="*/ 257175 w 192"/>
                  <a:gd name="T39" fmla="*/ 246063 h 211"/>
                  <a:gd name="T40" fmla="*/ 231775 w 192"/>
                  <a:gd name="T41" fmla="*/ 246063 h 211"/>
                  <a:gd name="T42" fmla="*/ 196850 w 192"/>
                  <a:gd name="T43" fmla="*/ 250825 h 211"/>
                  <a:gd name="T44" fmla="*/ 184150 w 192"/>
                  <a:gd name="T45" fmla="*/ 274638 h 211"/>
                  <a:gd name="T46" fmla="*/ 179388 w 192"/>
                  <a:gd name="T47" fmla="*/ 304800 h 211"/>
                  <a:gd name="T48" fmla="*/ 166688 w 192"/>
                  <a:gd name="T49" fmla="*/ 311150 h 211"/>
                  <a:gd name="T50" fmla="*/ 136525 w 192"/>
                  <a:gd name="T51" fmla="*/ 317500 h 211"/>
                  <a:gd name="T52" fmla="*/ 131763 w 192"/>
                  <a:gd name="T53" fmla="*/ 334963 h 211"/>
                  <a:gd name="T54" fmla="*/ 119063 w 192"/>
                  <a:gd name="T55" fmla="*/ 311150 h 211"/>
                  <a:gd name="T56" fmla="*/ 88900 w 192"/>
                  <a:gd name="T57" fmla="*/ 304800 h 211"/>
                  <a:gd name="T58" fmla="*/ 77788 w 192"/>
                  <a:gd name="T59" fmla="*/ 317500 h 211"/>
                  <a:gd name="T60" fmla="*/ 65088 w 192"/>
                  <a:gd name="T61" fmla="*/ 328613 h 211"/>
                  <a:gd name="T62" fmla="*/ 47625 w 192"/>
                  <a:gd name="T63" fmla="*/ 334963 h 211"/>
                  <a:gd name="T64" fmla="*/ 41275 w 192"/>
                  <a:gd name="T65" fmla="*/ 317500 h 211"/>
                  <a:gd name="T66" fmla="*/ 34925 w 192"/>
                  <a:gd name="T67" fmla="*/ 298450 h 211"/>
                  <a:gd name="T68" fmla="*/ 30163 w 192"/>
                  <a:gd name="T69" fmla="*/ 274638 h 211"/>
                  <a:gd name="T70" fmla="*/ 30163 w 192"/>
                  <a:gd name="T71" fmla="*/ 263525 h 211"/>
                  <a:gd name="T72" fmla="*/ 30163 w 192"/>
                  <a:gd name="T73" fmla="*/ 250825 h 211"/>
                  <a:gd name="T74" fmla="*/ 17463 w 192"/>
                  <a:gd name="T75" fmla="*/ 239713 h 211"/>
                  <a:gd name="T76" fmla="*/ 11113 w 192"/>
                  <a:gd name="T77" fmla="*/ 220663 h 211"/>
                  <a:gd name="T78" fmla="*/ 6350 w 192"/>
                  <a:gd name="T79" fmla="*/ 203200 h 211"/>
                  <a:gd name="T80" fmla="*/ 6350 w 192"/>
                  <a:gd name="T81" fmla="*/ 192088 h 211"/>
                  <a:gd name="T82" fmla="*/ 17463 w 192"/>
                  <a:gd name="T83" fmla="*/ 173038 h 211"/>
                  <a:gd name="T84" fmla="*/ 11113 w 192"/>
                  <a:gd name="T85" fmla="*/ 168275 h 211"/>
                  <a:gd name="T86" fmla="*/ 11113 w 192"/>
                  <a:gd name="T87" fmla="*/ 144463 h 211"/>
                  <a:gd name="T88" fmla="*/ 11113 w 192"/>
                  <a:gd name="T89" fmla="*/ 125413 h 211"/>
                  <a:gd name="T90" fmla="*/ 17463 w 192"/>
                  <a:gd name="T91" fmla="*/ 107950 h 211"/>
                  <a:gd name="T92" fmla="*/ 17463 w 192"/>
                  <a:gd name="T93" fmla="*/ 84138 h 211"/>
                  <a:gd name="T94" fmla="*/ 17463 w 192"/>
                  <a:gd name="T95" fmla="*/ 66675 h 211"/>
                  <a:gd name="T96" fmla="*/ 11113 w 192"/>
                  <a:gd name="T97" fmla="*/ 47625 h 211"/>
                  <a:gd name="T98" fmla="*/ 6350 w 192"/>
                  <a:gd name="T99" fmla="*/ 36513 h 211"/>
                  <a:gd name="T100" fmla="*/ 30163 w 192"/>
                  <a:gd name="T101" fmla="*/ 36513 h 211"/>
                  <a:gd name="T102" fmla="*/ 41275 w 192"/>
                  <a:gd name="T103" fmla="*/ 23813 h 211"/>
                  <a:gd name="T104" fmla="*/ 53975 w 192"/>
                  <a:gd name="T105" fmla="*/ 23813 h 211"/>
                  <a:gd name="T106" fmla="*/ 71438 w 192"/>
                  <a:gd name="T107" fmla="*/ 12700 h 211"/>
                  <a:gd name="T108" fmla="*/ 88900 w 192"/>
                  <a:gd name="T109" fmla="*/ 6350 h 211"/>
                  <a:gd name="T110" fmla="*/ 107950 w 192"/>
                  <a:gd name="T111" fmla="*/ 6350 h 211"/>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192" h="211">
                    <a:moveTo>
                      <a:pt x="68" y="4"/>
                    </a:moveTo>
                    <a:lnTo>
                      <a:pt x="68" y="8"/>
                    </a:lnTo>
                    <a:lnTo>
                      <a:pt x="68" y="12"/>
                    </a:lnTo>
                    <a:lnTo>
                      <a:pt x="68" y="15"/>
                    </a:lnTo>
                    <a:lnTo>
                      <a:pt x="68" y="19"/>
                    </a:lnTo>
                    <a:lnTo>
                      <a:pt x="68" y="23"/>
                    </a:lnTo>
                    <a:lnTo>
                      <a:pt x="68" y="27"/>
                    </a:lnTo>
                    <a:lnTo>
                      <a:pt x="68" y="30"/>
                    </a:lnTo>
                    <a:lnTo>
                      <a:pt x="71" y="30"/>
                    </a:lnTo>
                    <a:lnTo>
                      <a:pt x="71" y="34"/>
                    </a:lnTo>
                    <a:lnTo>
                      <a:pt x="71" y="38"/>
                    </a:lnTo>
                    <a:lnTo>
                      <a:pt x="75" y="38"/>
                    </a:lnTo>
                    <a:lnTo>
                      <a:pt x="79" y="42"/>
                    </a:lnTo>
                    <a:lnTo>
                      <a:pt x="83" y="42"/>
                    </a:lnTo>
                    <a:lnTo>
                      <a:pt x="83" y="46"/>
                    </a:lnTo>
                    <a:lnTo>
                      <a:pt x="86" y="46"/>
                    </a:lnTo>
                    <a:lnTo>
                      <a:pt x="90" y="46"/>
                    </a:lnTo>
                    <a:lnTo>
                      <a:pt x="94" y="46"/>
                    </a:lnTo>
                    <a:lnTo>
                      <a:pt x="98" y="46"/>
                    </a:lnTo>
                    <a:lnTo>
                      <a:pt x="98" y="49"/>
                    </a:lnTo>
                    <a:lnTo>
                      <a:pt x="101" y="49"/>
                    </a:lnTo>
                    <a:lnTo>
                      <a:pt x="105" y="49"/>
                    </a:lnTo>
                    <a:lnTo>
                      <a:pt x="105" y="53"/>
                    </a:lnTo>
                    <a:lnTo>
                      <a:pt x="109" y="53"/>
                    </a:lnTo>
                    <a:lnTo>
                      <a:pt x="113" y="57"/>
                    </a:lnTo>
                    <a:lnTo>
                      <a:pt x="116" y="57"/>
                    </a:lnTo>
                    <a:lnTo>
                      <a:pt x="120" y="57"/>
                    </a:lnTo>
                    <a:lnTo>
                      <a:pt x="120" y="61"/>
                    </a:lnTo>
                    <a:lnTo>
                      <a:pt x="124" y="61"/>
                    </a:lnTo>
                    <a:lnTo>
                      <a:pt x="124" y="64"/>
                    </a:lnTo>
                    <a:lnTo>
                      <a:pt x="128" y="61"/>
                    </a:lnTo>
                    <a:lnTo>
                      <a:pt x="128" y="64"/>
                    </a:lnTo>
                    <a:lnTo>
                      <a:pt x="131" y="61"/>
                    </a:lnTo>
                    <a:lnTo>
                      <a:pt x="135" y="61"/>
                    </a:lnTo>
                    <a:lnTo>
                      <a:pt x="135" y="64"/>
                    </a:lnTo>
                    <a:lnTo>
                      <a:pt x="139" y="64"/>
                    </a:lnTo>
                    <a:lnTo>
                      <a:pt x="143" y="64"/>
                    </a:lnTo>
                    <a:lnTo>
                      <a:pt x="143" y="68"/>
                    </a:lnTo>
                    <a:lnTo>
                      <a:pt x="146" y="68"/>
                    </a:lnTo>
                    <a:lnTo>
                      <a:pt x="146" y="72"/>
                    </a:lnTo>
                    <a:lnTo>
                      <a:pt x="143" y="72"/>
                    </a:lnTo>
                    <a:lnTo>
                      <a:pt x="146" y="76"/>
                    </a:lnTo>
                    <a:lnTo>
                      <a:pt x="146" y="79"/>
                    </a:lnTo>
                    <a:lnTo>
                      <a:pt x="146" y="83"/>
                    </a:lnTo>
                    <a:lnTo>
                      <a:pt x="146" y="87"/>
                    </a:lnTo>
                    <a:lnTo>
                      <a:pt x="143" y="87"/>
                    </a:lnTo>
                    <a:lnTo>
                      <a:pt x="146" y="91"/>
                    </a:lnTo>
                    <a:lnTo>
                      <a:pt x="146" y="94"/>
                    </a:lnTo>
                    <a:lnTo>
                      <a:pt x="150" y="102"/>
                    </a:lnTo>
                    <a:lnTo>
                      <a:pt x="150" y="106"/>
                    </a:lnTo>
                    <a:lnTo>
                      <a:pt x="158" y="106"/>
                    </a:lnTo>
                    <a:lnTo>
                      <a:pt x="162" y="106"/>
                    </a:lnTo>
                    <a:lnTo>
                      <a:pt x="169" y="106"/>
                    </a:lnTo>
                    <a:lnTo>
                      <a:pt x="177" y="106"/>
                    </a:lnTo>
                    <a:lnTo>
                      <a:pt x="177" y="109"/>
                    </a:lnTo>
                    <a:lnTo>
                      <a:pt x="177" y="113"/>
                    </a:lnTo>
                    <a:lnTo>
                      <a:pt x="177" y="117"/>
                    </a:lnTo>
                    <a:lnTo>
                      <a:pt x="177" y="121"/>
                    </a:lnTo>
                    <a:lnTo>
                      <a:pt x="180" y="121"/>
                    </a:lnTo>
                    <a:lnTo>
                      <a:pt x="180" y="124"/>
                    </a:lnTo>
                    <a:lnTo>
                      <a:pt x="184" y="124"/>
                    </a:lnTo>
                    <a:lnTo>
                      <a:pt x="188" y="124"/>
                    </a:lnTo>
                    <a:lnTo>
                      <a:pt x="188" y="128"/>
                    </a:lnTo>
                    <a:lnTo>
                      <a:pt x="188" y="132"/>
                    </a:lnTo>
                    <a:lnTo>
                      <a:pt x="192" y="136"/>
                    </a:lnTo>
                    <a:lnTo>
                      <a:pt x="188" y="139"/>
                    </a:lnTo>
                    <a:lnTo>
                      <a:pt x="188" y="147"/>
                    </a:lnTo>
                    <a:lnTo>
                      <a:pt x="188" y="151"/>
                    </a:lnTo>
                    <a:lnTo>
                      <a:pt x="184" y="151"/>
                    </a:lnTo>
                    <a:lnTo>
                      <a:pt x="184" y="155"/>
                    </a:lnTo>
                    <a:lnTo>
                      <a:pt x="180" y="158"/>
                    </a:lnTo>
                    <a:lnTo>
                      <a:pt x="180" y="162"/>
                    </a:lnTo>
                    <a:lnTo>
                      <a:pt x="184" y="162"/>
                    </a:lnTo>
                    <a:lnTo>
                      <a:pt x="184" y="166"/>
                    </a:lnTo>
                    <a:lnTo>
                      <a:pt x="180" y="166"/>
                    </a:lnTo>
                    <a:lnTo>
                      <a:pt x="180" y="162"/>
                    </a:lnTo>
                    <a:lnTo>
                      <a:pt x="177" y="158"/>
                    </a:lnTo>
                    <a:lnTo>
                      <a:pt x="169" y="155"/>
                    </a:lnTo>
                    <a:lnTo>
                      <a:pt x="165" y="155"/>
                    </a:lnTo>
                    <a:lnTo>
                      <a:pt x="162" y="155"/>
                    </a:lnTo>
                    <a:lnTo>
                      <a:pt x="158" y="155"/>
                    </a:lnTo>
                    <a:lnTo>
                      <a:pt x="154" y="155"/>
                    </a:lnTo>
                    <a:lnTo>
                      <a:pt x="150" y="155"/>
                    </a:lnTo>
                    <a:lnTo>
                      <a:pt x="146" y="155"/>
                    </a:lnTo>
                    <a:lnTo>
                      <a:pt x="143" y="155"/>
                    </a:lnTo>
                    <a:lnTo>
                      <a:pt x="139" y="155"/>
                    </a:lnTo>
                    <a:lnTo>
                      <a:pt x="131" y="158"/>
                    </a:lnTo>
                    <a:lnTo>
                      <a:pt x="124" y="158"/>
                    </a:lnTo>
                    <a:lnTo>
                      <a:pt x="124" y="162"/>
                    </a:lnTo>
                    <a:lnTo>
                      <a:pt x="120" y="166"/>
                    </a:lnTo>
                    <a:lnTo>
                      <a:pt x="120" y="170"/>
                    </a:lnTo>
                    <a:lnTo>
                      <a:pt x="116" y="173"/>
                    </a:lnTo>
                    <a:lnTo>
                      <a:pt x="116" y="177"/>
                    </a:lnTo>
                    <a:lnTo>
                      <a:pt x="116" y="181"/>
                    </a:lnTo>
                    <a:lnTo>
                      <a:pt x="113" y="188"/>
                    </a:lnTo>
                    <a:lnTo>
                      <a:pt x="113" y="192"/>
                    </a:lnTo>
                    <a:lnTo>
                      <a:pt x="113" y="196"/>
                    </a:lnTo>
                    <a:lnTo>
                      <a:pt x="109" y="200"/>
                    </a:lnTo>
                    <a:lnTo>
                      <a:pt x="109" y="196"/>
                    </a:lnTo>
                    <a:lnTo>
                      <a:pt x="105" y="196"/>
                    </a:lnTo>
                    <a:lnTo>
                      <a:pt x="101" y="196"/>
                    </a:lnTo>
                    <a:lnTo>
                      <a:pt x="94" y="196"/>
                    </a:lnTo>
                    <a:lnTo>
                      <a:pt x="90" y="196"/>
                    </a:lnTo>
                    <a:lnTo>
                      <a:pt x="86" y="200"/>
                    </a:lnTo>
                    <a:lnTo>
                      <a:pt x="86" y="203"/>
                    </a:lnTo>
                    <a:lnTo>
                      <a:pt x="86" y="207"/>
                    </a:lnTo>
                    <a:lnTo>
                      <a:pt x="83" y="207"/>
                    </a:lnTo>
                    <a:lnTo>
                      <a:pt x="83" y="211"/>
                    </a:lnTo>
                    <a:lnTo>
                      <a:pt x="83" y="207"/>
                    </a:lnTo>
                    <a:lnTo>
                      <a:pt x="83" y="203"/>
                    </a:lnTo>
                    <a:lnTo>
                      <a:pt x="79" y="200"/>
                    </a:lnTo>
                    <a:lnTo>
                      <a:pt x="75" y="196"/>
                    </a:lnTo>
                    <a:lnTo>
                      <a:pt x="71" y="196"/>
                    </a:lnTo>
                    <a:lnTo>
                      <a:pt x="64" y="196"/>
                    </a:lnTo>
                    <a:lnTo>
                      <a:pt x="60" y="196"/>
                    </a:lnTo>
                    <a:lnTo>
                      <a:pt x="56" y="192"/>
                    </a:lnTo>
                    <a:lnTo>
                      <a:pt x="53" y="192"/>
                    </a:lnTo>
                    <a:lnTo>
                      <a:pt x="53" y="196"/>
                    </a:lnTo>
                    <a:lnTo>
                      <a:pt x="53" y="200"/>
                    </a:lnTo>
                    <a:lnTo>
                      <a:pt x="49" y="200"/>
                    </a:lnTo>
                    <a:lnTo>
                      <a:pt x="45" y="200"/>
                    </a:lnTo>
                    <a:lnTo>
                      <a:pt x="45" y="203"/>
                    </a:lnTo>
                    <a:lnTo>
                      <a:pt x="41" y="203"/>
                    </a:lnTo>
                    <a:lnTo>
                      <a:pt x="41" y="207"/>
                    </a:lnTo>
                    <a:lnTo>
                      <a:pt x="38" y="207"/>
                    </a:lnTo>
                    <a:lnTo>
                      <a:pt x="38" y="211"/>
                    </a:lnTo>
                    <a:lnTo>
                      <a:pt x="34" y="211"/>
                    </a:lnTo>
                    <a:lnTo>
                      <a:pt x="30" y="211"/>
                    </a:lnTo>
                    <a:lnTo>
                      <a:pt x="26" y="207"/>
                    </a:lnTo>
                    <a:lnTo>
                      <a:pt x="30" y="203"/>
                    </a:lnTo>
                    <a:lnTo>
                      <a:pt x="26" y="203"/>
                    </a:lnTo>
                    <a:lnTo>
                      <a:pt x="26" y="200"/>
                    </a:lnTo>
                    <a:lnTo>
                      <a:pt x="26" y="196"/>
                    </a:lnTo>
                    <a:lnTo>
                      <a:pt x="26" y="192"/>
                    </a:lnTo>
                    <a:lnTo>
                      <a:pt x="22" y="192"/>
                    </a:lnTo>
                    <a:lnTo>
                      <a:pt x="22" y="188"/>
                    </a:lnTo>
                    <a:lnTo>
                      <a:pt x="22" y="185"/>
                    </a:lnTo>
                    <a:lnTo>
                      <a:pt x="19" y="181"/>
                    </a:lnTo>
                    <a:lnTo>
                      <a:pt x="19" y="177"/>
                    </a:lnTo>
                    <a:lnTo>
                      <a:pt x="19" y="173"/>
                    </a:lnTo>
                    <a:lnTo>
                      <a:pt x="15" y="173"/>
                    </a:lnTo>
                    <a:lnTo>
                      <a:pt x="15" y="170"/>
                    </a:lnTo>
                    <a:lnTo>
                      <a:pt x="15" y="166"/>
                    </a:lnTo>
                    <a:lnTo>
                      <a:pt x="19" y="166"/>
                    </a:lnTo>
                    <a:lnTo>
                      <a:pt x="19" y="162"/>
                    </a:lnTo>
                    <a:lnTo>
                      <a:pt x="15" y="162"/>
                    </a:lnTo>
                    <a:lnTo>
                      <a:pt x="15" y="158"/>
                    </a:lnTo>
                    <a:lnTo>
                      <a:pt x="19" y="158"/>
                    </a:lnTo>
                    <a:lnTo>
                      <a:pt x="19" y="155"/>
                    </a:lnTo>
                    <a:lnTo>
                      <a:pt x="15" y="155"/>
                    </a:lnTo>
                    <a:lnTo>
                      <a:pt x="15" y="151"/>
                    </a:lnTo>
                    <a:lnTo>
                      <a:pt x="11" y="151"/>
                    </a:lnTo>
                    <a:lnTo>
                      <a:pt x="11" y="147"/>
                    </a:lnTo>
                    <a:lnTo>
                      <a:pt x="11" y="143"/>
                    </a:lnTo>
                    <a:lnTo>
                      <a:pt x="11" y="139"/>
                    </a:lnTo>
                    <a:lnTo>
                      <a:pt x="7" y="139"/>
                    </a:lnTo>
                    <a:lnTo>
                      <a:pt x="7" y="136"/>
                    </a:lnTo>
                    <a:lnTo>
                      <a:pt x="7" y="132"/>
                    </a:lnTo>
                    <a:lnTo>
                      <a:pt x="4" y="132"/>
                    </a:lnTo>
                    <a:lnTo>
                      <a:pt x="4" y="128"/>
                    </a:lnTo>
                    <a:lnTo>
                      <a:pt x="4" y="124"/>
                    </a:lnTo>
                    <a:lnTo>
                      <a:pt x="4" y="121"/>
                    </a:lnTo>
                    <a:lnTo>
                      <a:pt x="0" y="121"/>
                    </a:lnTo>
                    <a:lnTo>
                      <a:pt x="4" y="121"/>
                    </a:lnTo>
                    <a:lnTo>
                      <a:pt x="4" y="117"/>
                    </a:lnTo>
                    <a:lnTo>
                      <a:pt x="7" y="113"/>
                    </a:lnTo>
                    <a:lnTo>
                      <a:pt x="11" y="113"/>
                    </a:lnTo>
                    <a:lnTo>
                      <a:pt x="11" y="109"/>
                    </a:lnTo>
                    <a:lnTo>
                      <a:pt x="11" y="106"/>
                    </a:lnTo>
                    <a:lnTo>
                      <a:pt x="15" y="106"/>
                    </a:lnTo>
                    <a:lnTo>
                      <a:pt x="11" y="106"/>
                    </a:lnTo>
                    <a:lnTo>
                      <a:pt x="7" y="106"/>
                    </a:lnTo>
                    <a:lnTo>
                      <a:pt x="7" y="102"/>
                    </a:lnTo>
                    <a:lnTo>
                      <a:pt x="4" y="94"/>
                    </a:lnTo>
                    <a:lnTo>
                      <a:pt x="4" y="91"/>
                    </a:lnTo>
                    <a:lnTo>
                      <a:pt x="7" y="91"/>
                    </a:lnTo>
                    <a:lnTo>
                      <a:pt x="7" y="87"/>
                    </a:lnTo>
                    <a:lnTo>
                      <a:pt x="4" y="87"/>
                    </a:lnTo>
                    <a:lnTo>
                      <a:pt x="4" y="83"/>
                    </a:lnTo>
                    <a:lnTo>
                      <a:pt x="7" y="79"/>
                    </a:lnTo>
                    <a:lnTo>
                      <a:pt x="7" y="76"/>
                    </a:lnTo>
                    <a:lnTo>
                      <a:pt x="11" y="76"/>
                    </a:lnTo>
                    <a:lnTo>
                      <a:pt x="11" y="72"/>
                    </a:lnTo>
                    <a:lnTo>
                      <a:pt x="11" y="68"/>
                    </a:lnTo>
                    <a:lnTo>
                      <a:pt x="11" y="64"/>
                    </a:lnTo>
                    <a:lnTo>
                      <a:pt x="11" y="61"/>
                    </a:lnTo>
                    <a:lnTo>
                      <a:pt x="11" y="57"/>
                    </a:lnTo>
                    <a:lnTo>
                      <a:pt x="11" y="53"/>
                    </a:lnTo>
                    <a:lnTo>
                      <a:pt x="11" y="49"/>
                    </a:lnTo>
                    <a:lnTo>
                      <a:pt x="15" y="49"/>
                    </a:lnTo>
                    <a:lnTo>
                      <a:pt x="15" y="46"/>
                    </a:lnTo>
                    <a:lnTo>
                      <a:pt x="11" y="42"/>
                    </a:lnTo>
                    <a:lnTo>
                      <a:pt x="11" y="38"/>
                    </a:lnTo>
                    <a:lnTo>
                      <a:pt x="11" y="34"/>
                    </a:lnTo>
                    <a:lnTo>
                      <a:pt x="7" y="34"/>
                    </a:lnTo>
                    <a:lnTo>
                      <a:pt x="7" y="30"/>
                    </a:lnTo>
                    <a:lnTo>
                      <a:pt x="4" y="27"/>
                    </a:lnTo>
                    <a:lnTo>
                      <a:pt x="4" y="23"/>
                    </a:lnTo>
                    <a:lnTo>
                      <a:pt x="0" y="23"/>
                    </a:lnTo>
                    <a:lnTo>
                      <a:pt x="4" y="23"/>
                    </a:lnTo>
                    <a:lnTo>
                      <a:pt x="7" y="23"/>
                    </a:lnTo>
                    <a:lnTo>
                      <a:pt x="11" y="23"/>
                    </a:lnTo>
                    <a:lnTo>
                      <a:pt x="15" y="23"/>
                    </a:lnTo>
                    <a:lnTo>
                      <a:pt x="19" y="23"/>
                    </a:lnTo>
                    <a:lnTo>
                      <a:pt x="22" y="23"/>
                    </a:lnTo>
                    <a:lnTo>
                      <a:pt x="22" y="19"/>
                    </a:lnTo>
                    <a:lnTo>
                      <a:pt x="26" y="19"/>
                    </a:lnTo>
                    <a:lnTo>
                      <a:pt x="26" y="15"/>
                    </a:lnTo>
                    <a:lnTo>
                      <a:pt x="30" y="15"/>
                    </a:lnTo>
                    <a:lnTo>
                      <a:pt x="30" y="19"/>
                    </a:lnTo>
                    <a:lnTo>
                      <a:pt x="30" y="15"/>
                    </a:lnTo>
                    <a:lnTo>
                      <a:pt x="34" y="15"/>
                    </a:lnTo>
                    <a:lnTo>
                      <a:pt x="38" y="12"/>
                    </a:lnTo>
                    <a:lnTo>
                      <a:pt x="41" y="12"/>
                    </a:lnTo>
                    <a:lnTo>
                      <a:pt x="41" y="8"/>
                    </a:lnTo>
                    <a:lnTo>
                      <a:pt x="45" y="8"/>
                    </a:lnTo>
                    <a:lnTo>
                      <a:pt x="49" y="8"/>
                    </a:lnTo>
                    <a:lnTo>
                      <a:pt x="49" y="4"/>
                    </a:lnTo>
                    <a:lnTo>
                      <a:pt x="53" y="4"/>
                    </a:lnTo>
                    <a:lnTo>
                      <a:pt x="56" y="4"/>
                    </a:lnTo>
                    <a:lnTo>
                      <a:pt x="60" y="4"/>
                    </a:lnTo>
                    <a:lnTo>
                      <a:pt x="64" y="4"/>
                    </a:lnTo>
                    <a:lnTo>
                      <a:pt x="68" y="0"/>
                    </a:lnTo>
                    <a:lnTo>
                      <a:pt x="68" y="4"/>
                    </a:lnTo>
                    <a:close/>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53" name="Freeform 3689"/>
              <p:cNvSpPr>
                <a:spLocks/>
              </p:cNvSpPr>
              <p:nvPr/>
            </p:nvSpPr>
            <p:spPr bwMode="auto">
              <a:xfrm>
                <a:off x="5467350" y="3919538"/>
                <a:ext cx="214313" cy="201612"/>
              </a:xfrm>
              <a:custGeom>
                <a:avLst/>
                <a:gdLst>
                  <a:gd name="T0" fmla="*/ 119063 w 135"/>
                  <a:gd name="T1" fmla="*/ 28575 h 127"/>
                  <a:gd name="T2" fmla="*/ 119063 w 135"/>
                  <a:gd name="T3" fmla="*/ 47625 h 127"/>
                  <a:gd name="T4" fmla="*/ 119063 w 135"/>
                  <a:gd name="T5" fmla="*/ 58737 h 127"/>
                  <a:gd name="T6" fmla="*/ 125413 w 135"/>
                  <a:gd name="T7" fmla="*/ 71437 h 127"/>
                  <a:gd name="T8" fmla="*/ 136525 w 135"/>
                  <a:gd name="T9" fmla="*/ 71437 h 127"/>
                  <a:gd name="T10" fmla="*/ 149225 w 135"/>
                  <a:gd name="T11" fmla="*/ 71437 h 127"/>
                  <a:gd name="T12" fmla="*/ 155575 w 135"/>
                  <a:gd name="T13" fmla="*/ 65087 h 127"/>
                  <a:gd name="T14" fmla="*/ 160338 w 135"/>
                  <a:gd name="T15" fmla="*/ 71437 h 127"/>
                  <a:gd name="T16" fmla="*/ 173038 w 135"/>
                  <a:gd name="T17" fmla="*/ 76200 h 127"/>
                  <a:gd name="T18" fmla="*/ 173038 w 135"/>
                  <a:gd name="T19" fmla="*/ 76200 h 127"/>
                  <a:gd name="T20" fmla="*/ 179388 w 135"/>
                  <a:gd name="T21" fmla="*/ 88900 h 127"/>
                  <a:gd name="T22" fmla="*/ 179388 w 135"/>
                  <a:gd name="T23" fmla="*/ 100012 h 127"/>
                  <a:gd name="T24" fmla="*/ 184150 w 135"/>
                  <a:gd name="T25" fmla="*/ 106362 h 127"/>
                  <a:gd name="T26" fmla="*/ 190500 w 135"/>
                  <a:gd name="T27" fmla="*/ 112712 h 127"/>
                  <a:gd name="T28" fmla="*/ 203200 w 135"/>
                  <a:gd name="T29" fmla="*/ 106362 h 127"/>
                  <a:gd name="T30" fmla="*/ 207963 w 135"/>
                  <a:gd name="T31" fmla="*/ 119062 h 127"/>
                  <a:gd name="T32" fmla="*/ 207963 w 135"/>
                  <a:gd name="T33" fmla="*/ 123825 h 127"/>
                  <a:gd name="T34" fmla="*/ 207963 w 135"/>
                  <a:gd name="T35" fmla="*/ 130175 h 127"/>
                  <a:gd name="T36" fmla="*/ 207963 w 135"/>
                  <a:gd name="T37" fmla="*/ 142875 h 127"/>
                  <a:gd name="T38" fmla="*/ 203200 w 135"/>
                  <a:gd name="T39" fmla="*/ 149225 h 127"/>
                  <a:gd name="T40" fmla="*/ 203200 w 135"/>
                  <a:gd name="T41" fmla="*/ 166687 h 127"/>
                  <a:gd name="T42" fmla="*/ 196850 w 135"/>
                  <a:gd name="T43" fmla="*/ 177800 h 127"/>
                  <a:gd name="T44" fmla="*/ 190500 w 135"/>
                  <a:gd name="T45" fmla="*/ 184150 h 127"/>
                  <a:gd name="T46" fmla="*/ 184150 w 135"/>
                  <a:gd name="T47" fmla="*/ 190500 h 127"/>
                  <a:gd name="T48" fmla="*/ 179388 w 135"/>
                  <a:gd name="T49" fmla="*/ 196850 h 127"/>
                  <a:gd name="T50" fmla="*/ 173038 w 135"/>
                  <a:gd name="T51" fmla="*/ 196850 h 127"/>
                  <a:gd name="T52" fmla="*/ 160338 w 135"/>
                  <a:gd name="T53" fmla="*/ 196850 h 127"/>
                  <a:gd name="T54" fmla="*/ 155575 w 135"/>
                  <a:gd name="T55" fmla="*/ 201612 h 127"/>
                  <a:gd name="T56" fmla="*/ 155575 w 135"/>
                  <a:gd name="T57" fmla="*/ 201612 h 127"/>
                  <a:gd name="T58" fmla="*/ 149225 w 135"/>
                  <a:gd name="T59" fmla="*/ 201612 h 127"/>
                  <a:gd name="T60" fmla="*/ 142875 w 135"/>
                  <a:gd name="T61" fmla="*/ 201612 h 127"/>
                  <a:gd name="T62" fmla="*/ 136525 w 135"/>
                  <a:gd name="T63" fmla="*/ 201612 h 127"/>
                  <a:gd name="T64" fmla="*/ 125413 w 135"/>
                  <a:gd name="T65" fmla="*/ 196850 h 127"/>
                  <a:gd name="T66" fmla="*/ 112713 w 135"/>
                  <a:gd name="T67" fmla="*/ 196850 h 127"/>
                  <a:gd name="T68" fmla="*/ 101600 w 135"/>
                  <a:gd name="T69" fmla="*/ 196850 h 127"/>
                  <a:gd name="T70" fmla="*/ 107950 w 135"/>
                  <a:gd name="T71" fmla="*/ 184150 h 127"/>
                  <a:gd name="T72" fmla="*/ 112713 w 135"/>
                  <a:gd name="T73" fmla="*/ 173037 h 127"/>
                  <a:gd name="T74" fmla="*/ 119063 w 135"/>
                  <a:gd name="T75" fmla="*/ 166687 h 127"/>
                  <a:gd name="T76" fmla="*/ 131763 w 135"/>
                  <a:gd name="T77" fmla="*/ 153987 h 127"/>
                  <a:gd name="T78" fmla="*/ 125413 w 135"/>
                  <a:gd name="T79" fmla="*/ 149225 h 127"/>
                  <a:gd name="T80" fmla="*/ 119063 w 135"/>
                  <a:gd name="T81" fmla="*/ 142875 h 127"/>
                  <a:gd name="T82" fmla="*/ 107950 w 135"/>
                  <a:gd name="T83" fmla="*/ 136525 h 127"/>
                  <a:gd name="T84" fmla="*/ 95250 w 135"/>
                  <a:gd name="T85" fmla="*/ 130175 h 127"/>
                  <a:gd name="T86" fmla="*/ 84138 w 135"/>
                  <a:gd name="T87" fmla="*/ 123825 h 127"/>
                  <a:gd name="T88" fmla="*/ 65088 w 135"/>
                  <a:gd name="T89" fmla="*/ 112712 h 127"/>
                  <a:gd name="T90" fmla="*/ 53975 w 135"/>
                  <a:gd name="T91" fmla="*/ 112712 h 127"/>
                  <a:gd name="T92" fmla="*/ 41275 w 135"/>
                  <a:gd name="T93" fmla="*/ 106362 h 127"/>
                  <a:gd name="T94" fmla="*/ 30163 w 135"/>
                  <a:gd name="T95" fmla="*/ 95250 h 127"/>
                  <a:gd name="T96" fmla="*/ 23813 w 135"/>
                  <a:gd name="T97" fmla="*/ 88900 h 127"/>
                  <a:gd name="T98" fmla="*/ 17463 w 135"/>
                  <a:gd name="T99" fmla="*/ 82550 h 127"/>
                  <a:gd name="T100" fmla="*/ 11113 w 135"/>
                  <a:gd name="T101" fmla="*/ 76200 h 127"/>
                  <a:gd name="T102" fmla="*/ 6350 w 135"/>
                  <a:gd name="T103" fmla="*/ 65087 h 127"/>
                  <a:gd name="T104" fmla="*/ 11113 w 135"/>
                  <a:gd name="T105" fmla="*/ 41275 h 127"/>
                  <a:gd name="T106" fmla="*/ 17463 w 135"/>
                  <a:gd name="T107" fmla="*/ 17462 h 127"/>
                  <a:gd name="T108" fmla="*/ 53975 w 135"/>
                  <a:gd name="T109" fmla="*/ 0 h 127"/>
                  <a:gd name="T110" fmla="*/ 84138 w 135"/>
                  <a:gd name="T111" fmla="*/ 0 h 127"/>
                  <a:gd name="T112" fmla="*/ 112713 w 135"/>
                  <a:gd name="T113" fmla="*/ 11112 h 127"/>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135" h="127">
                    <a:moveTo>
                      <a:pt x="71" y="11"/>
                    </a:moveTo>
                    <a:lnTo>
                      <a:pt x="71" y="15"/>
                    </a:lnTo>
                    <a:lnTo>
                      <a:pt x="75" y="15"/>
                    </a:lnTo>
                    <a:lnTo>
                      <a:pt x="75" y="18"/>
                    </a:lnTo>
                    <a:lnTo>
                      <a:pt x="75" y="22"/>
                    </a:lnTo>
                    <a:lnTo>
                      <a:pt x="75" y="18"/>
                    </a:lnTo>
                    <a:lnTo>
                      <a:pt x="75" y="22"/>
                    </a:lnTo>
                    <a:lnTo>
                      <a:pt x="79" y="26"/>
                    </a:lnTo>
                    <a:lnTo>
                      <a:pt x="75" y="30"/>
                    </a:lnTo>
                    <a:lnTo>
                      <a:pt x="75" y="33"/>
                    </a:lnTo>
                    <a:lnTo>
                      <a:pt x="75" y="37"/>
                    </a:lnTo>
                    <a:lnTo>
                      <a:pt x="75" y="41"/>
                    </a:lnTo>
                    <a:lnTo>
                      <a:pt x="79" y="45"/>
                    </a:lnTo>
                    <a:lnTo>
                      <a:pt x="79" y="41"/>
                    </a:lnTo>
                    <a:lnTo>
                      <a:pt x="79" y="45"/>
                    </a:lnTo>
                    <a:lnTo>
                      <a:pt x="83" y="45"/>
                    </a:lnTo>
                    <a:lnTo>
                      <a:pt x="86" y="45"/>
                    </a:lnTo>
                    <a:lnTo>
                      <a:pt x="90" y="45"/>
                    </a:lnTo>
                    <a:lnTo>
                      <a:pt x="94" y="45"/>
                    </a:lnTo>
                    <a:lnTo>
                      <a:pt x="98" y="45"/>
                    </a:lnTo>
                    <a:lnTo>
                      <a:pt x="98" y="41"/>
                    </a:lnTo>
                    <a:lnTo>
                      <a:pt x="101" y="41"/>
                    </a:lnTo>
                    <a:lnTo>
                      <a:pt x="101" y="45"/>
                    </a:lnTo>
                    <a:lnTo>
                      <a:pt x="105" y="45"/>
                    </a:lnTo>
                    <a:lnTo>
                      <a:pt x="109" y="45"/>
                    </a:lnTo>
                    <a:lnTo>
                      <a:pt x="109" y="48"/>
                    </a:lnTo>
                    <a:lnTo>
                      <a:pt x="113" y="48"/>
                    </a:lnTo>
                    <a:lnTo>
                      <a:pt x="113" y="52"/>
                    </a:lnTo>
                    <a:lnTo>
                      <a:pt x="113" y="56"/>
                    </a:lnTo>
                    <a:lnTo>
                      <a:pt x="113" y="60"/>
                    </a:lnTo>
                    <a:lnTo>
                      <a:pt x="113" y="63"/>
                    </a:lnTo>
                    <a:lnTo>
                      <a:pt x="113" y="67"/>
                    </a:lnTo>
                    <a:lnTo>
                      <a:pt x="116" y="67"/>
                    </a:lnTo>
                    <a:lnTo>
                      <a:pt x="116" y="71"/>
                    </a:lnTo>
                    <a:lnTo>
                      <a:pt x="120" y="71"/>
                    </a:lnTo>
                    <a:lnTo>
                      <a:pt x="124" y="71"/>
                    </a:lnTo>
                    <a:lnTo>
                      <a:pt x="128" y="67"/>
                    </a:lnTo>
                    <a:lnTo>
                      <a:pt x="128" y="71"/>
                    </a:lnTo>
                    <a:lnTo>
                      <a:pt x="131" y="71"/>
                    </a:lnTo>
                    <a:lnTo>
                      <a:pt x="135" y="75"/>
                    </a:lnTo>
                    <a:lnTo>
                      <a:pt x="131" y="75"/>
                    </a:lnTo>
                    <a:lnTo>
                      <a:pt x="131" y="78"/>
                    </a:lnTo>
                    <a:lnTo>
                      <a:pt x="135" y="78"/>
                    </a:lnTo>
                    <a:lnTo>
                      <a:pt x="131" y="78"/>
                    </a:lnTo>
                    <a:lnTo>
                      <a:pt x="131" y="82"/>
                    </a:lnTo>
                    <a:lnTo>
                      <a:pt x="131" y="86"/>
                    </a:lnTo>
                    <a:lnTo>
                      <a:pt x="131" y="90"/>
                    </a:lnTo>
                    <a:lnTo>
                      <a:pt x="128" y="94"/>
                    </a:lnTo>
                    <a:lnTo>
                      <a:pt x="128" y="97"/>
                    </a:lnTo>
                    <a:lnTo>
                      <a:pt x="128" y="101"/>
                    </a:lnTo>
                    <a:lnTo>
                      <a:pt x="128" y="105"/>
                    </a:lnTo>
                    <a:lnTo>
                      <a:pt x="128" y="109"/>
                    </a:lnTo>
                    <a:lnTo>
                      <a:pt x="124" y="112"/>
                    </a:lnTo>
                    <a:lnTo>
                      <a:pt x="124" y="116"/>
                    </a:lnTo>
                    <a:lnTo>
                      <a:pt x="120" y="116"/>
                    </a:lnTo>
                    <a:lnTo>
                      <a:pt x="116" y="120"/>
                    </a:lnTo>
                    <a:lnTo>
                      <a:pt x="113" y="120"/>
                    </a:lnTo>
                    <a:lnTo>
                      <a:pt x="113" y="124"/>
                    </a:lnTo>
                    <a:lnTo>
                      <a:pt x="109" y="127"/>
                    </a:lnTo>
                    <a:lnTo>
                      <a:pt x="109" y="124"/>
                    </a:lnTo>
                    <a:lnTo>
                      <a:pt x="105" y="124"/>
                    </a:lnTo>
                    <a:lnTo>
                      <a:pt x="101" y="124"/>
                    </a:lnTo>
                    <a:lnTo>
                      <a:pt x="101" y="127"/>
                    </a:lnTo>
                    <a:lnTo>
                      <a:pt x="98" y="127"/>
                    </a:lnTo>
                    <a:lnTo>
                      <a:pt x="94" y="127"/>
                    </a:lnTo>
                    <a:lnTo>
                      <a:pt x="90" y="127"/>
                    </a:lnTo>
                    <a:lnTo>
                      <a:pt x="86" y="127"/>
                    </a:lnTo>
                    <a:lnTo>
                      <a:pt x="83" y="127"/>
                    </a:lnTo>
                    <a:lnTo>
                      <a:pt x="79" y="124"/>
                    </a:lnTo>
                    <a:lnTo>
                      <a:pt x="75" y="124"/>
                    </a:lnTo>
                    <a:lnTo>
                      <a:pt x="71" y="124"/>
                    </a:lnTo>
                    <a:lnTo>
                      <a:pt x="68" y="124"/>
                    </a:lnTo>
                    <a:lnTo>
                      <a:pt x="64" y="124"/>
                    </a:lnTo>
                    <a:lnTo>
                      <a:pt x="64" y="120"/>
                    </a:lnTo>
                    <a:lnTo>
                      <a:pt x="68" y="120"/>
                    </a:lnTo>
                    <a:lnTo>
                      <a:pt x="68" y="116"/>
                    </a:lnTo>
                    <a:lnTo>
                      <a:pt x="71" y="112"/>
                    </a:lnTo>
                    <a:lnTo>
                      <a:pt x="71" y="109"/>
                    </a:lnTo>
                    <a:lnTo>
                      <a:pt x="75" y="105"/>
                    </a:lnTo>
                    <a:lnTo>
                      <a:pt x="75" y="101"/>
                    </a:lnTo>
                    <a:lnTo>
                      <a:pt x="79" y="101"/>
                    </a:lnTo>
                    <a:lnTo>
                      <a:pt x="83" y="97"/>
                    </a:lnTo>
                    <a:lnTo>
                      <a:pt x="83" y="94"/>
                    </a:lnTo>
                    <a:lnTo>
                      <a:pt x="79" y="94"/>
                    </a:lnTo>
                    <a:lnTo>
                      <a:pt x="79" y="90"/>
                    </a:lnTo>
                    <a:lnTo>
                      <a:pt x="75" y="90"/>
                    </a:lnTo>
                    <a:lnTo>
                      <a:pt x="71" y="90"/>
                    </a:lnTo>
                    <a:lnTo>
                      <a:pt x="71" y="86"/>
                    </a:lnTo>
                    <a:lnTo>
                      <a:pt x="68" y="86"/>
                    </a:lnTo>
                    <a:lnTo>
                      <a:pt x="64" y="86"/>
                    </a:lnTo>
                    <a:lnTo>
                      <a:pt x="60" y="86"/>
                    </a:lnTo>
                    <a:lnTo>
                      <a:pt x="60" y="82"/>
                    </a:lnTo>
                    <a:lnTo>
                      <a:pt x="56" y="82"/>
                    </a:lnTo>
                    <a:lnTo>
                      <a:pt x="53" y="78"/>
                    </a:lnTo>
                    <a:lnTo>
                      <a:pt x="49" y="78"/>
                    </a:lnTo>
                    <a:lnTo>
                      <a:pt x="49" y="75"/>
                    </a:lnTo>
                    <a:lnTo>
                      <a:pt x="45" y="71"/>
                    </a:lnTo>
                    <a:lnTo>
                      <a:pt x="41" y="71"/>
                    </a:lnTo>
                    <a:lnTo>
                      <a:pt x="37" y="71"/>
                    </a:lnTo>
                    <a:lnTo>
                      <a:pt x="34" y="71"/>
                    </a:lnTo>
                    <a:lnTo>
                      <a:pt x="30" y="71"/>
                    </a:lnTo>
                    <a:lnTo>
                      <a:pt x="26" y="71"/>
                    </a:lnTo>
                    <a:lnTo>
                      <a:pt x="26" y="67"/>
                    </a:lnTo>
                    <a:lnTo>
                      <a:pt x="22" y="63"/>
                    </a:lnTo>
                    <a:lnTo>
                      <a:pt x="19" y="63"/>
                    </a:lnTo>
                    <a:lnTo>
                      <a:pt x="19" y="60"/>
                    </a:lnTo>
                    <a:lnTo>
                      <a:pt x="15" y="60"/>
                    </a:lnTo>
                    <a:lnTo>
                      <a:pt x="15" y="56"/>
                    </a:lnTo>
                    <a:lnTo>
                      <a:pt x="11" y="56"/>
                    </a:lnTo>
                    <a:lnTo>
                      <a:pt x="11" y="52"/>
                    </a:lnTo>
                    <a:lnTo>
                      <a:pt x="7" y="52"/>
                    </a:lnTo>
                    <a:lnTo>
                      <a:pt x="7" y="48"/>
                    </a:lnTo>
                    <a:lnTo>
                      <a:pt x="4" y="48"/>
                    </a:lnTo>
                    <a:lnTo>
                      <a:pt x="4" y="45"/>
                    </a:lnTo>
                    <a:lnTo>
                      <a:pt x="0" y="45"/>
                    </a:lnTo>
                    <a:lnTo>
                      <a:pt x="4" y="41"/>
                    </a:lnTo>
                    <a:lnTo>
                      <a:pt x="4" y="37"/>
                    </a:lnTo>
                    <a:lnTo>
                      <a:pt x="4" y="33"/>
                    </a:lnTo>
                    <a:lnTo>
                      <a:pt x="7" y="26"/>
                    </a:lnTo>
                    <a:lnTo>
                      <a:pt x="7" y="22"/>
                    </a:lnTo>
                    <a:lnTo>
                      <a:pt x="7" y="18"/>
                    </a:lnTo>
                    <a:lnTo>
                      <a:pt x="11" y="15"/>
                    </a:lnTo>
                    <a:lnTo>
                      <a:pt x="11" y="11"/>
                    </a:lnTo>
                    <a:lnTo>
                      <a:pt x="15" y="7"/>
                    </a:lnTo>
                    <a:lnTo>
                      <a:pt x="15" y="3"/>
                    </a:lnTo>
                    <a:lnTo>
                      <a:pt x="22" y="3"/>
                    </a:lnTo>
                    <a:lnTo>
                      <a:pt x="30" y="0"/>
                    </a:lnTo>
                    <a:lnTo>
                      <a:pt x="34" y="0"/>
                    </a:lnTo>
                    <a:lnTo>
                      <a:pt x="37" y="0"/>
                    </a:lnTo>
                    <a:lnTo>
                      <a:pt x="41" y="0"/>
                    </a:lnTo>
                    <a:lnTo>
                      <a:pt x="45" y="0"/>
                    </a:lnTo>
                    <a:lnTo>
                      <a:pt x="49" y="0"/>
                    </a:lnTo>
                    <a:lnTo>
                      <a:pt x="53" y="0"/>
                    </a:lnTo>
                    <a:lnTo>
                      <a:pt x="56" y="0"/>
                    </a:lnTo>
                    <a:lnTo>
                      <a:pt x="60" y="0"/>
                    </a:lnTo>
                    <a:lnTo>
                      <a:pt x="68" y="3"/>
                    </a:lnTo>
                    <a:lnTo>
                      <a:pt x="71" y="7"/>
                    </a:lnTo>
                    <a:lnTo>
                      <a:pt x="71" y="11"/>
                    </a:lnTo>
                    <a:close/>
                  </a:path>
                </a:pathLst>
              </a:custGeom>
              <a:noFill/>
              <a:ln w="6350">
                <a:solidFill>
                  <a:srgbClr val="000000"/>
                </a:solidFill>
                <a:prstDash val="solid"/>
                <a:round/>
                <a:headEnd/>
                <a:tailEnd/>
              </a:ln>
            </p:spPr>
            <p:txBody>
              <a:bodyPr/>
              <a:lstStyle/>
              <a:p>
                <a:endParaRPr lang="en-US"/>
              </a:p>
            </p:txBody>
          </p:sp>
          <p:sp>
            <p:nvSpPr>
              <p:cNvPr id="1154" name="Freeform 3696"/>
              <p:cNvSpPr>
                <a:spLocks noEditPoints="1"/>
              </p:cNvSpPr>
              <p:nvPr/>
            </p:nvSpPr>
            <p:spPr bwMode="auto">
              <a:xfrm>
                <a:off x="5186363" y="3303588"/>
                <a:ext cx="979487" cy="973137"/>
              </a:xfrm>
              <a:custGeom>
                <a:avLst/>
                <a:gdLst>
                  <a:gd name="T0" fmla="*/ 508000 w 617"/>
                  <a:gd name="T1" fmla="*/ 71437 h 613"/>
                  <a:gd name="T2" fmla="*/ 566737 w 617"/>
                  <a:gd name="T3" fmla="*/ 36512 h 613"/>
                  <a:gd name="T4" fmla="*/ 590550 w 617"/>
                  <a:gd name="T5" fmla="*/ 107950 h 613"/>
                  <a:gd name="T6" fmla="*/ 531812 w 617"/>
                  <a:gd name="T7" fmla="*/ 173037 h 613"/>
                  <a:gd name="T8" fmla="*/ 573087 w 617"/>
                  <a:gd name="T9" fmla="*/ 173037 h 613"/>
                  <a:gd name="T10" fmla="*/ 579437 w 617"/>
                  <a:gd name="T11" fmla="*/ 179387 h 613"/>
                  <a:gd name="T12" fmla="*/ 614362 w 617"/>
                  <a:gd name="T13" fmla="*/ 192087 h 613"/>
                  <a:gd name="T14" fmla="*/ 657225 w 617"/>
                  <a:gd name="T15" fmla="*/ 149225 h 613"/>
                  <a:gd name="T16" fmla="*/ 709612 w 617"/>
                  <a:gd name="T17" fmla="*/ 168275 h 613"/>
                  <a:gd name="T18" fmla="*/ 739775 w 617"/>
                  <a:gd name="T19" fmla="*/ 185737 h 613"/>
                  <a:gd name="T20" fmla="*/ 746125 w 617"/>
                  <a:gd name="T21" fmla="*/ 203200 h 613"/>
                  <a:gd name="T22" fmla="*/ 811212 w 617"/>
                  <a:gd name="T23" fmla="*/ 203200 h 613"/>
                  <a:gd name="T24" fmla="*/ 895350 w 617"/>
                  <a:gd name="T25" fmla="*/ 233362 h 613"/>
                  <a:gd name="T26" fmla="*/ 966787 w 617"/>
                  <a:gd name="T27" fmla="*/ 280987 h 613"/>
                  <a:gd name="T28" fmla="*/ 966787 w 617"/>
                  <a:gd name="T29" fmla="*/ 352425 h 613"/>
                  <a:gd name="T30" fmla="*/ 912812 w 617"/>
                  <a:gd name="T31" fmla="*/ 417512 h 613"/>
                  <a:gd name="T32" fmla="*/ 871537 w 617"/>
                  <a:gd name="T33" fmla="*/ 466725 h 613"/>
                  <a:gd name="T34" fmla="*/ 871537 w 617"/>
                  <a:gd name="T35" fmla="*/ 542925 h 613"/>
                  <a:gd name="T36" fmla="*/ 847725 w 617"/>
                  <a:gd name="T37" fmla="*/ 633412 h 613"/>
                  <a:gd name="T38" fmla="*/ 800100 w 617"/>
                  <a:gd name="T39" fmla="*/ 704850 h 613"/>
                  <a:gd name="T40" fmla="*/ 739775 w 617"/>
                  <a:gd name="T41" fmla="*/ 704850 h 613"/>
                  <a:gd name="T42" fmla="*/ 685800 w 617"/>
                  <a:gd name="T43" fmla="*/ 735012 h 613"/>
                  <a:gd name="T44" fmla="*/ 633412 w 617"/>
                  <a:gd name="T45" fmla="*/ 776287 h 613"/>
                  <a:gd name="T46" fmla="*/ 627062 w 617"/>
                  <a:gd name="T47" fmla="*/ 836612 h 613"/>
                  <a:gd name="T48" fmla="*/ 566737 w 617"/>
                  <a:gd name="T49" fmla="*/ 919162 h 613"/>
                  <a:gd name="T50" fmla="*/ 585787 w 617"/>
                  <a:gd name="T51" fmla="*/ 889000 h 613"/>
                  <a:gd name="T52" fmla="*/ 542925 w 617"/>
                  <a:gd name="T53" fmla="*/ 931862 h 613"/>
                  <a:gd name="T54" fmla="*/ 512762 w 617"/>
                  <a:gd name="T55" fmla="*/ 942975 h 613"/>
                  <a:gd name="T56" fmla="*/ 447675 w 617"/>
                  <a:gd name="T57" fmla="*/ 895350 h 613"/>
                  <a:gd name="T58" fmla="*/ 436562 w 617"/>
                  <a:gd name="T59" fmla="*/ 854075 h 613"/>
                  <a:gd name="T60" fmla="*/ 501650 w 617"/>
                  <a:gd name="T61" fmla="*/ 812800 h 613"/>
                  <a:gd name="T62" fmla="*/ 488950 w 617"/>
                  <a:gd name="T63" fmla="*/ 735012 h 613"/>
                  <a:gd name="T64" fmla="*/ 441325 w 617"/>
                  <a:gd name="T65" fmla="*/ 681037 h 613"/>
                  <a:gd name="T66" fmla="*/ 400050 w 617"/>
                  <a:gd name="T67" fmla="*/ 639762 h 613"/>
                  <a:gd name="T68" fmla="*/ 388937 w 617"/>
                  <a:gd name="T69" fmla="*/ 561975 h 613"/>
                  <a:gd name="T70" fmla="*/ 339725 w 617"/>
                  <a:gd name="T71" fmla="*/ 477837 h 613"/>
                  <a:gd name="T72" fmla="*/ 263525 w 617"/>
                  <a:gd name="T73" fmla="*/ 447675 h 613"/>
                  <a:gd name="T74" fmla="*/ 215900 w 617"/>
                  <a:gd name="T75" fmla="*/ 376237 h 613"/>
                  <a:gd name="T76" fmla="*/ 142875 w 617"/>
                  <a:gd name="T77" fmla="*/ 406400 h 613"/>
                  <a:gd name="T78" fmla="*/ 77787 w 617"/>
                  <a:gd name="T79" fmla="*/ 369887 h 613"/>
                  <a:gd name="T80" fmla="*/ 19050 w 617"/>
                  <a:gd name="T81" fmla="*/ 352425 h 613"/>
                  <a:gd name="T82" fmla="*/ 23812 w 617"/>
                  <a:gd name="T83" fmla="*/ 268287 h 613"/>
                  <a:gd name="T84" fmla="*/ 101600 w 617"/>
                  <a:gd name="T85" fmla="*/ 215900 h 613"/>
                  <a:gd name="T86" fmla="*/ 114300 w 617"/>
                  <a:gd name="T87" fmla="*/ 101600 h 613"/>
                  <a:gd name="T88" fmla="*/ 173037 w 617"/>
                  <a:gd name="T89" fmla="*/ 95250 h 613"/>
                  <a:gd name="T90" fmla="*/ 250825 w 617"/>
                  <a:gd name="T91" fmla="*/ 84137 h 613"/>
                  <a:gd name="T92" fmla="*/ 239712 w 617"/>
                  <a:gd name="T93" fmla="*/ 30162 h 613"/>
                  <a:gd name="T94" fmla="*/ 298450 w 617"/>
                  <a:gd name="T95" fmla="*/ 23812 h 613"/>
                  <a:gd name="T96" fmla="*/ 346075 w 617"/>
                  <a:gd name="T97" fmla="*/ 19050 h 613"/>
                  <a:gd name="T98" fmla="*/ 369887 w 617"/>
                  <a:gd name="T99" fmla="*/ 95250 h 613"/>
                  <a:gd name="T100" fmla="*/ 585787 w 617"/>
                  <a:gd name="T101" fmla="*/ 179387 h 613"/>
                  <a:gd name="T102" fmla="*/ 609600 w 617"/>
                  <a:gd name="T103" fmla="*/ 138112 h 613"/>
                  <a:gd name="T104" fmla="*/ 590550 w 617"/>
                  <a:gd name="T105" fmla="*/ 179387 h 613"/>
                  <a:gd name="T106" fmla="*/ 603250 w 617"/>
                  <a:gd name="T107" fmla="*/ 119062 h 613"/>
                  <a:gd name="T108" fmla="*/ 590550 w 617"/>
                  <a:gd name="T109" fmla="*/ 119062 h 613"/>
                  <a:gd name="T110" fmla="*/ 585787 w 617"/>
                  <a:gd name="T111" fmla="*/ 125412 h 613"/>
                  <a:gd name="T112" fmla="*/ 590550 w 617"/>
                  <a:gd name="T113" fmla="*/ 77787 h 613"/>
                  <a:gd name="T114" fmla="*/ 542925 w 617"/>
                  <a:gd name="T115" fmla="*/ 173037 h 613"/>
                  <a:gd name="T116" fmla="*/ 735012 w 617"/>
                  <a:gd name="T117" fmla="*/ 196850 h 613"/>
                  <a:gd name="T118" fmla="*/ 573087 w 617"/>
                  <a:gd name="T119" fmla="*/ 144462 h 613"/>
                  <a:gd name="T120" fmla="*/ 638175 w 617"/>
                  <a:gd name="T121" fmla="*/ 155575 h 613"/>
                  <a:gd name="T122" fmla="*/ 579437 w 617"/>
                  <a:gd name="T123" fmla="*/ 149225 h 613"/>
                  <a:gd name="T124" fmla="*/ 709612 w 617"/>
                  <a:gd name="T125" fmla="*/ 168275 h 613"/>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617" h="613">
                    <a:moveTo>
                      <a:pt x="275" y="53"/>
                    </a:moveTo>
                    <a:lnTo>
                      <a:pt x="278" y="53"/>
                    </a:lnTo>
                    <a:lnTo>
                      <a:pt x="282" y="53"/>
                    </a:lnTo>
                    <a:lnTo>
                      <a:pt x="286" y="53"/>
                    </a:lnTo>
                    <a:lnTo>
                      <a:pt x="286" y="49"/>
                    </a:lnTo>
                    <a:lnTo>
                      <a:pt x="282" y="49"/>
                    </a:lnTo>
                    <a:lnTo>
                      <a:pt x="282" y="45"/>
                    </a:lnTo>
                    <a:lnTo>
                      <a:pt x="282" y="42"/>
                    </a:lnTo>
                    <a:lnTo>
                      <a:pt x="286" y="42"/>
                    </a:lnTo>
                    <a:lnTo>
                      <a:pt x="286" y="45"/>
                    </a:lnTo>
                    <a:lnTo>
                      <a:pt x="290" y="45"/>
                    </a:lnTo>
                    <a:lnTo>
                      <a:pt x="297" y="42"/>
                    </a:lnTo>
                    <a:lnTo>
                      <a:pt x="301" y="45"/>
                    </a:lnTo>
                    <a:lnTo>
                      <a:pt x="305" y="45"/>
                    </a:lnTo>
                    <a:lnTo>
                      <a:pt x="308" y="49"/>
                    </a:lnTo>
                    <a:lnTo>
                      <a:pt x="312" y="49"/>
                    </a:lnTo>
                    <a:lnTo>
                      <a:pt x="316" y="49"/>
                    </a:lnTo>
                    <a:lnTo>
                      <a:pt x="316" y="45"/>
                    </a:lnTo>
                    <a:lnTo>
                      <a:pt x="320" y="45"/>
                    </a:lnTo>
                    <a:lnTo>
                      <a:pt x="323" y="45"/>
                    </a:lnTo>
                    <a:lnTo>
                      <a:pt x="327" y="45"/>
                    </a:lnTo>
                    <a:lnTo>
                      <a:pt x="327" y="49"/>
                    </a:lnTo>
                    <a:lnTo>
                      <a:pt x="331" y="49"/>
                    </a:lnTo>
                    <a:lnTo>
                      <a:pt x="335" y="45"/>
                    </a:lnTo>
                    <a:lnTo>
                      <a:pt x="339" y="42"/>
                    </a:lnTo>
                    <a:lnTo>
                      <a:pt x="339" y="38"/>
                    </a:lnTo>
                    <a:lnTo>
                      <a:pt x="339" y="34"/>
                    </a:lnTo>
                    <a:lnTo>
                      <a:pt x="342" y="30"/>
                    </a:lnTo>
                    <a:lnTo>
                      <a:pt x="342" y="27"/>
                    </a:lnTo>
                    <a:lnTo>
                      <a:pt x="346" y="27"/>
                    </a:lnTo>
                    <a:lnTo>
                      <a:pt x="346" y="23"/>
                    </a:lnTo>
                    <a:lnTo>
                      <a:pt x="350" y="23"/>
                    </a:lnTo>
                    <a:lnTo>
                      <a:pt x="350" y="19"/>
                    </a:lnTo>
                    <a:lnTo>
                      <a:pt x="354" y="19"/>
                    </a:lnTo>
                    <a:lnTo>
                      <a:pt x="354" y="15"/>
                    </a:lnTo>
                    <a:lnTo>
                      <a:pt x="357" y="15"/>
                    </a:lnTo>
                    <a:lnTo>
                      <a:pt x="357" y="19"/>
                    </a:lnTo>
                    <a:lnTo>
                      <a:pt x="357" y="23"/>
                    </a:lnTo>
                    <a:lnTo>
                      <a:pt x="361" y="23"/>
                    </a:lnTo>
                    <a:lnTo>
                      <a:pt x="361" y="27"/>
                    </a:lnTo>
                    <a:lnTo>
                      <a:pt x="361" y="30"/>
                    </a:lnTo>
                    <a:lnTo>
                      <a:pt x="361" y="34"/>
                    </a:lnTo>
                    <a:lnTo>
                      <a:pt x="361" y="38"/>
                    </a:lnTo>
                    <a:lnTo>
                      <a:pt x="365" y="38"/>
                    </a:lnTo>
                    <a:lnTo>
                      <a:pt x="365" y="42"/>
                    </a:lnTo>
                    <a:lnTo>
                      <a:pt x="365" y="49"/>
                    </a:lnTo>
                    <a:lnTo>
                      <a:pt x="369" y="49"/>
                    </a:lnTo>
                    <a:lnTo>
                      <a:pt x="369" y="53"/>
                    </a:lnTo>
                    <a:lnTo>
                      <a:pt x="372" y="53"/>
                    </a:lnTo>
                    <a:lnTo>
                      <a:pt x="376" y="53"/>
                    </a:lnTo>
                    <a:lnTo>
                      <a:pt x="376" y="57"/>
                    </a:lnTo>
                    <a:lnTo>
                      <a:pt x="380" y="57"/>
                    </a:lnTo>
                    <a:lnTo>
                      <a:pt x="380" y="60"/>
                    </a:lnTo>
                    <a:lnTo>
                      <a:pt x="376" y="64"/>
                    </a:lnTo>
                    <a:lnTo>
                      <a:pt x="380" y="64"/>
                    </a:lnTo>
                    <a:lnTo>
                      <a:pt x="376" y="64"/>
                    </a:lnTo>
                    <a:lnTo>
                      <a:pt x="372" y="68"/>
                    </a:lnTo>
                    <a:lnTo>
                      <a:pt x="372" y="72"/>
                    </a:lnTo>
                    <a:lnTo>
                      <a:pt x="369" y="72"/>
                    </a:lnTo>
                    <a:lnTo>
                      <a:pt x="369" y="75"/>
                    </a:lnTo>
                    <a:lnTo>
                      <a:pt x="365" y="79"/>
                    </a:lnTo>
                    <a:lnTo>
                      <a:pt x="361" y="79"/>
                    </a:lnTo>
                    <a:lnTo>
                      <a:pt x="361" y="83"/>
                    </a:lnTo>
                    <a:lnTo>
                      <a:pt x="357" y="83"/>
                    </a:lnTo>
                    <a:lnTo>
                      <a:pt x="357" y="87"/>
                    </a:lnTo>
                    <a:lnTo>
                      <a:pt x="354" y="91"/>
                    </a:lnTo>
                    <a:lnTo>
                      <a:pt x="354" y="94"/>
                    </a:lnTo>
                    <a:lnTo>
                      <a:pt x="350" y="94"/>
                    </a:lnTo>
                    <a:lnTo>
                      <a:pt x="350" y="98"/>
                    </a:lnTo>
                    <a:lnTo>
                      <a:pt x="350" y="102"/>
                    </a:lnTo>
                    <a:lnTo>
                      <a:pt x="346" y="102"/>
                    </a:lnTo>
                    <a:lnTo>
                      <a:pt x="346" y="106"/>
                    </a:lnTo>
                    <a:lnTo>
                      <a:pt x="342" y="106"/>
                    </a:lnTo>
                    <a:lnTo>
                      <a:pt x="339" y="106"/>
                    </a:lnTo>
                    <a:lnTo>
                      <a:pt x="335" y="106"/>
                    </a:lnTo>
                    <a:lnTo>
                      <a:pt x="335" y="109"/>
                    </a:lnTo>
                    <a:lnTo>
                      <a:pt x="339" y="106"/>
                    </a:lnTo>
                    <a:lnTo>
                      <a:pt x="342" y="106"/>
                    </a:lnTo>
                    <a:lnTo>
                      <a:pt x="342" y="109"/>
                    </a:lnTo>
                    <a:lnTo>
                      <a:pt x="346" y="109"/>
                    </a:lnTo>
                    <a:lnTo>
                      <a:pt x="346" y="106"/>
                    </a:lnTo>
                    <a:lnTo>
                      <a:pt x="350" y="106"/>
                    </a:lnTo>
                    <a:lnTo>
                      <a:pt x="354" y="106"/>
                    </a:lnTo>
                    <a:lnTo>
                      <a:pt x="354" y="102"/>
                    </a:lnTo>
                    <a:lnTo>
                      <a:pt x="357" y="102"/>
                    </a:lnTo>
                    <a:lnTo>
                      <a:pt x="361" y="98"/>
                    </a:lnTo>
                    <a:lnTo>
                      <a:pt x="365" y="98"/>
                    </a:lnTo>
                    <a:lnTo>
                      <a:pt x="365" y="102"/>
                    </a:lnTo>
                    <a:lnTo>
                      <a:pt x="365" y="106"/>
                    </a:lnTo>
                    <a:lnTo>
                      <a:pt x="365" y="109"/>
                    </a:lnTo>
                    <a:lnTo>
                      <a:pt x="369" y="109"/>
                    </a:lnTo>
                    <a:lnTo>
                      <a:pt x="365" y="109"/>
                    </a:lnTo>
                    <a:lnTo>
                      <a:pt x="365" y="113"/>
                    </a:lnTo>
                    <a:lnTo>
                      <a:pt x="361" y="113"/>
                    </a:lnTo>
                    <a:lnTo>
                      <a:pt x="361" y="109"/>
                    </a:lnTo>
                    <a:lnTo>
                      <a:pt x="361" y="113"/>
                    </a:lnTo>
                    <a:lnTo>
                      <a:pt x="357" y="109"/>
                    </a:lnTo>
                    <a:lnTo>
                      <a:pt x="354" y="109"/>
                    </a:lnTo>
                    <a:lnTo>
                      <a:pt x="354" y="113"/>
                    </a:lnTo>
                    <a:lnTo>
                      <a:pt x="354" y="117"/>
                    </a:lnTo>
                    <a:lnTo>
                      <a:pt x="354" y="121"/>
                    </a:lnTo>
                    <a:lnTo>
                      <a:pt x="354" y="117"/>
                    </a:lnTo>
                    <a:lnTo>
                      <a:pt x="354" y="113"/>
                    </a:lnTo>
                    <a:lnTo>
                      <a:pt x="357" y="113"/>
                    </a:lnTo>
                    <a:lnTo>
                      <a:pt x="357" y="109"/>
                    </a:lnTo>
                    <a:lnTo>
                      <a:pt x="357" y="113"/>
                    </a:lnTo>
                    <a:lnTo>
                      <a:pt x="361" y="113"/>
                    </a:lnTo>
                    <a:lnTo>
                      <a:pt x="361" y="117"/>
                    </a:lnTo>
                    <a:lnTo>
                      <a:pt x="361" y="121"/>
                    </a:lnTo>
                    <a:lnTo>
                      <a:pt x="365" y="121"/>
                    </a:lnTo>
                    <a:lnTo>
                      <a:pt x="361" y="121"/>
                    </a:lnTo>
                    <a:lnTo>
                      <a:pt x="361" y="117"/>
                    </a:lnTo>
                    <a:lnTo>
                      <a:pt x="361" y="113"/>
                    </a:lnTo>
                    <a:lnTo>
                      <a:pt x="365" y="113"/>
                    </a:lnTo>
                    <a:lnTo>
                      <a:pt x="365" y="117"/>
                    </a:lnTo>
                    <a:lnTo>
                      <a:pt x="365" y="113"/>
                    </a:lnTo>
                    <a:lnTo>
                      <a:pt x="365" y="109"/>
                    </a:lnTo>
                    <a:lnTo>
                      <a:pt x="369" y="109"/>
                    </a:lnTo>
                    <a:lnTo>
                      <a:pt x="369" y="113"/>
                    </a:lnTo>
                    <a:lnTo>
                      <a:pt x="372" y="113"/>
                    </a:lnTo>
                    <a:lnTo>
                      <a:pt x="376" y="113"/>
                    </a:lnTo>
                    <a:lnTo>
                      <a:pt x="380" y="113"/>
                    </a:lnTo>
                    <a:lnTo>
                      <a:pt x="384" y="113"/>
                    </a:lnTo>
                    <a:lnTo>
                      <a:pt x="384" y="109"/>
                    </a:lnTo>
                    <a:lnTo>
                      <a:pt x="387" y="109"/>
                    </a:lnTo>
                    <a:lnTo>
                      <a:pt x="387" y="113"/>
                    </a:lnTo>
                    <a:lnTo>
                      <a:pt x="387" y="117"/>
                    </a:lnTo>
                    <a:lnTo>
                      <a:pt x="384" y="117"/>
                    </a:lnTo>
                    <a:lnTo>
                      <a:pt x="384" y="121"/>
                    </a:lnTo>
                    <a:lnTo>
                      <a:pt x="387" y="121"/>
                    </a:lnTo>
                    <a:lnTo>
                      <a:pt x="384" y="121"/>
                    </a:lnTo>
                    <a:lnTo>
                      <a:pt x="384" y="124"/>
                    </a:lnTo>
                    <a:lnTo>
                      <a:pt x="387" y="121"/>
                    </a:lnTo>
                    <a:lnTo>
                      <a:pt x="387" y="117"/>
                    </a:lnTo>
                    <a:lnTo>
                      <a:pt x="387" y="113"/>
                    </a:lnTo>
                    <a:lnTo>
                      <a:pt x="391" y="113"/>
                    </a:lnTo>
                    <a:lnTo>
                      <a:pt x="395" y="113"/>
                    </a:lnTo>
                    <a:lnTo>
                      <a:pt x="395" y="109"/>
                    </a:lnTo>
                    <a:lnTo>
                      <a:pt x="395" y="106"/>
                    </a:lnTo>
                    <a:lnTo>
                      <a:pt x="399" y="106"/>
                    </a:lnTo>
                    <a:lnTo>
                      <a:pt x="399" y="109"/>
                    </a:lnTo>
                    <a:lnTo>
                      <a:pt x="402" y="109"/>
                    </a:lnTo>
                    <a:lnTo>
                      <a:pt x="402" y="106"/>
                    </a:lnTo>
                    <a:lnTo>
                      <a:pt x="406" y="106"/>
                    </a:lnTo>
                    <a:lnTo>
                      <a:pt x="402" y="106"/>
                    </a:lnTo>
                    <a:lnTo>
                      <a:pt x="402" y="102"/>
                    </a:lnTo>
                    <a:lnTo>
                      <a:pt x="406" y="102"/>
                    </a:lnTo>
                    <a:lnTo>
                      <a:pt x="402" y="98"/>
                    </a:lnTo>
                    <a:lnTo>
                      <a:pt x="406" y="98"/>
                    </a:lnTo>
                    <a:lnTo>
                      <a:pt x="406" y="94"/>
                    </a:lnTo>
                    <a:lnTo>
                      <a:pt x="410" y="94"/>
                    </a:lnTo>
                    <a:lnTo>
                      <a:pt x="414" y="94"/>
                    </a:lnTo>
                    <a:lnTo>
                      <a:pt x="417" y="94"/>
                    </a:lnTo>
                    <a:lnTo>
                      <a:pt x="417" y="91"/>
                    </a:lnTo>
                    <a:lnTo>
                      <a:pt x="421" y="91"/>
                    </a:lnTo>
                    <a:lnTo>
                      <a:pt x="421" y="94"/>
                    </a:lnTo>
                    <a:lnTo>
                      <a:pt x="425" y="94"/>
                    </a:lnTo>
                    <a:lnTo>
                      <a:pt x="425" y="98"/>
                    </a:lnTo>
                    <a:lnTo>
                      <a:pt x="425" y="94"/>
                    </a:lnTo>
                    <a:lnTo>
                      <a:pt x="429" y="94"/>
                    </a:lnTo>
                    <a:lnTo>
                      <a:pt x="432" y="98"/>
                    </a:lnTo>
                    <a:lnTo>
                      <a:pt x="429" y="98"/>
                    </a:lnTo>
                    <a:lnTo>
                      <a:pt x="432" y="98"/>
                    </a:lnTo>
                    <a:lnTo>
                      <a:pt x="436" y="98"/>
                    </a:lnTo>
                    <a:lnTo>
                      <a:pt x="436" y="102"/>
                    </a:lnTo>
                    <a:lnTo>
                      <a:pt x="440" y="102"/>
                    </a:lnTo>
                    <a:lnTo>
                      <a:pt x="440" y="98"/>
                    </a:lnTo>
                    <a:lnTo>
                      <a:pt x="440" y="102"/>
                    </a:lnTo>
                    <a:lnTo>
                      <a:pt x="444" y="102"/>
                    </a:lnTo>
                    <a:lnTo>
                      <a:pt x="444" y="106"/>
                    </a:lnTo>
                    <a:lnTo>
                      <a:pt x="447" y="106"/>
                    </a:lnTo>
                    <a:lnTo>
                      <a:pt x="447" y="102"/>
                    </a:lnTo>
                    <a:lnTo>
                      <a:pt x="447" y="106"/>
                    </a:lnTo>
                    <a:lnTo>
                      <a:pt x="451" y="106"/>
                    </a:lnTo>
                    <a:lnTo>
                      <a:pt x="451" y="102"/>
                    </a:lnTo>
                    <a:lnTo>
                      <a:pt x="451" y="106"/>
                    </a:lnTo>
                    <a:lnTo>
                      <a:pt x="451" y="109"/>
                    </a:lnTo>
                    <a:lnTo>
                      <a:pt x="451" y="106"/>
                    </a:lnTo>
                    <a:lnTo>
                      <a:pt x="455" y="106"/>
                    </a:lnTo>
                    <a:lnTo>
                      <a:pt x="459" y="106"/>
                    </a:lnTo>
                    <a:lnTo>
                      <a:pt x="455" y="109"/>
                    </a:lnTo>
                    <a:lnTo>
                      <a:pt x="459" y="109"/>
                    </a:lnTo>
                    <a:lnTo>
                      <a:pt x="459" y="106"/>
                    </a:lnTo>
                    <a:lnTo>
                      <a:pt x="459" y="109"/>
                    </a:lnTo>
                    <a:lnTo>
                      <a:pt x="463" y="109"/>
                    </a:lnTo>
                    <a:lnTo>
                      <a:pt x="463" y="113"/>
                    </a:lnTo>
                    <a:lnTo>
                      <a:pt x="463" y="117"/>
                    </a:lnTo>
                    <a:lnTo>
                      <a:pt x="463" y="121"/>
                    </a:lnTo>
                    <a:lnTo>
                      <a:pt x="463" y="117"/>
                    </a:lnTo>
                    <a:lnTo>
                      <a:pt x="466" y="117"/>
                    </a:lnTo>
                    <a:lnTo>
                      <a:pt x="466" y="121"/>
                    </a:lnTo>
                    <a:lnTo>
                      <a:pt x="463" y="121"/>
                    </a:lnTo>
                    <a:lnTo>
                      <a:pt x="463" y="124"/>
                    </a:lnTo>
                    <a:lnTo>
                      <a:pt x="463" y="128"/>
                    </a:lnTo>
                    <a:lnTo>
                      <a:pt x="459" y="128"/>
                    </a:lnTo>
                    <a:lnTo>
                      <a:pt x="463" y="132"/>
                    </a:lnTo>
                    <a:lnTo>
                      <a:pt x="459" y="132"/>
                    </a:lnTo>
                    <a:lnTo>
                      <a:pt x="459" y="136"/>
                    </a:lnTo>
                    <a:lnTo>
                      <a:pt x="463" y="132"/>
                    </a:lnTo>
                    <a:lnTo>
                      <a:pt x="463" y="128"/>
                    </a:lnTo>
                    <a:lnTo>
                      <a:pt x="466" y="128"/>
                    </a:lnTo>
                    <a:lnTo>
                      <a:pt x="466" y="124"/>
                    </a:lnTo>
                    <a:lnTo>
                      <a:pt x="466" y="121"/>
                    </a:lnTo>
                    <a:lnTo>
                      <a:pt x="470" y="121"/>
                    </a:lnTo>
                    <a:lnTo>
                      <a:pt x="470" y="124"/>
                    </a:lnTo>
                    <a:lnTo>
                      <a:pt x="466" y="124"/>
                    </a:lnTo>
                    <a:lnTo>
                      <a:pt x="466" y="128"/>
                    </a:lnTo>
                    <a:lnTo>
                      <a:pt x="470" y="124"/>
                    </a:lnTo>
                    <a:lnTo>
                      <a:pt x="470" y="128"/>
                    </a:lnTo>
                    <a:lnTo>
                      <a:pt x="466" y="128"/>
                    </a:lnTo>
                    <a:lnTo>
                      <a:pt x="470" y="128"/>
                    </a:lnTo>
                    <a:lnTo>
                      <a:pt x="470" y="124"/>
                    </a:lnTo>
                    <a:lnTo>
                      <a:pt x="474" y="124"/>
                    </a:lnTo>
                    <a:lnTo>
                      <a:pt x="478" y="121"/>
                    </a:lnTo>
                    <a:lnTo>
                      <a:pt x="481" y="124"/>
                    </a:lnTo>
                    <a:lnTo>
                      <a:pt x="481" y="121"/>
                    </a:lnTo>
                    <a:lnTo>
                      <a:pt x="485" y="121"/>
                    </a:lnTo>
                    <a:lnTo>
                      <a:pt x="489" y="121"/>
                    </a:lnTo>
                    <a:lnTo>
                      <a:pt x="489" y="124"/>
                    </a:lnTo>
                    <a:lnTo>
                      <a:pt x="493" y="124"/>
                    </a:lnTo>
                    <a:lnTo>
                      <a:pt x="496" y="124"/>
                    </a:lnTo>
                    <a:lnTo>
                      <a:pt x="500" y="124"/>
                    </a:lnTo>
                    <a:lnTo>
                      <a:pt x="500" y="128"/>
                    </a:lnTo>
                    <a:lnTo>
                      <a:pt x="504" y="128"/>
                    </a:lnTo>
                    <a:lnTo>
                      <a:pt x="504" y="124"/>
                    </a:lnTo>
                    <a:lnTo>
                      <a:pt x="508" y="124"/>
                    </a:lnTo>
                    <a:lnTo>
                      <a:pt x="508" y="128"/>
                    </a:lnTo>
                    <a:lnTo>
                      <a:pt x="511" y="128"/>
                    </a:lnTo>
                    <a:lnTo>
                      <a:pt x="515" y="128"/>
                    </a:lnTo>
                    <a:lnTo>
                      <a:pt x="515" y="132"/>
                    </a:lnTo>
                    <a:lnTo>
                      <a:pt x="515" y="128"/>
                    </a:lnTo>
                    <a:lnTo>
                      <a:pt x="519" y="128"/>
                    </a:lnTo>
                    <a:lnTo>
                      <a:pt x="523" y="128"/>
                    </a:lnTo>
                    <a:lnTo>
                      <a:pt x="526" y="128"/>
                    </a:lnTo>
                    <a:lnTo>
                      <a:pt x="530" y="128"/>
                    </a:lnTo>
                    <a:lnTo>
                      <a:pt x="534" y="128"/>
                    </a:lnTo>
                    <a:lnTo>
                      <a:pt x="538" y="128"/>
                    </a:lnTo>
                    <a:lnTo>
                      <a:pt x="538" y="132"/>
                    </a:lnTo>
                    <a:lnTo>
                      <a:pt x="541" y="132"/>
                    </a:lnTo>
                    <a:lnTo>
                      <a:pt x="545" y="132"/>
                    </a:lnTo>
                    <a:lnTo>
                      <a:pt x="545" y="136"/>
                    </a:lnTo>
                    <a:lnTo>
                      <a:pt x="549" y="136"/>
                    </a:lnTo>
                    <a:lnTo>
                      <a:pt x="553" y="136"/>
                    </a:lnTo>
                    <a:lnTo>
                      <a:pt x="553" y="139"/>
                    </a:lnTo>
                    <a:lnTo>
                      <a:pt x="556" y="139"/>
                    </a:lnTo>
                    <a:lnTo>
                      <a:pt x="560" y="143"/>
                    </a:lnTo>
                    <a:lnTo>
                      <a:pt x="564" y="147"/>
                    </a:lnTo>
                    <a:lnTo>
                      <a:pt x="564" y="151"/>
                    </a:lnTo>
                    <a:lnTo>
                      <a:pt x="568" y="151"/>
                    </a:lnTo>
                    <a:lnTo>
                      <a:pt x="571" y="154"/>
                    </a:lnTo>
                    <a:lnTo>
                      <a:pt x="575" y="154"/>
                    </a:lnTo>
                    <a:lnTo>
                      <a:pt x="575" y="158"/>
                    </a:lnTo>
                    <a:lnTo>
                      <a:pt x="579" y="158"/>
                    </a:lnTo>
                    <a:lnTo>
                      <a:pt x="579" y="162"/>
                    </a:lnTo>
                    <a:lnTo>
                      <a:pt x="583" y="162"/>
                    </a:lnTo>
                    <a:lnTo>
                      <a:pt x="587" y="162"/>
                    </a:lnTo>
                    <a:lnTo>
                      <a:pt x="590" y="162"/>
                    </a:lnTo>
                    <a:lnTo>
                      <a:pt x="594" y="162"/>
                    </a:lnTo>
                    <a:lnTo>
                      <a:pt x="598" y="162"/>
                    </a:lnTo>
                    <a:lnTo>
                      <a:pt x="602" y="162"/>
                    </a:lnTo>
                    <a:lnTo>
                      <a:pt x="605" y="162"/>
                    </a:lnTo>
                    <a:lnTo>
                      <a:pt x="605" y="166"/>
                    </a:lnTo>
                    <a:lnTo>
                      <a:pt x="609" y="166"/>
                    </a:lnTo>
                    <a:lnTo>
                      <a:pt x="609" y="169"/>
                    </a:lnTo>
                    <a:lnTo>
                      <a:pt x="609" y="173"/>
                    </a:lnTo>
                    <a:lnTo>
                      <a:pt x="609" y="177"/>
                    </a:lnTo>
                    <a:lnTo>
                      <a:pt x="613" y="177"/>
                    </a:lnTo>
                    <a:lnTo>
                      <a:pt x="613" y="181"/>
                    </a:lnTo>
                    <a:lnTo>
                      <a:pt x="613" y="185"/>
                    </a:lnTo>
                    <a:lnTo>
                      <a:pt x="613" y="188"/>
                    </a:lnTo>
                    <a:lnTo>
                      <a:pt x="617" y="192"/>
                    </a:lnTo>
                    <a:lnTo>
                      <a:pt x="613" y="192"/>
                    </a:lnTo>
                    <a:lnTo>
                      <a:pt x="613" y="196"/>
                    </a:lnTo>
                    <a:lnTo>
                      <a:pt x="617" y="192"/>
                    </a:lnTo>
                    <a:lnTo>
                      <a:pt x="617" y="196"/>
                    </a:lnTo>
                    <a:lnTo>
                      <a:pt x="617" y="200"/>
                    </a:lnTo>
                    <a:lnTo>
                      <a:pt x="613" y="200"/>
                    </a:lnTo>
                    <a:lnTo>
                      <a:pt x="617" y="203"/>
                    </a:lnTo>
                    <a:lnTo>
                      <a:pt x="617" y="207"/>
                    </a:lnTo>
                    <a:lnTo>
                      <a:pt x="617" y="211"/>
                    </a:lnTo>
                    <a:lnTo>
                      <a:pt x="613" y="211"/>
                    </a:lnTo>
                    <a:lnTo>
                      <a:pt x="613" y="215"/>
                    </a:lnTo>
                    <a:lnTo>
                      <a:pt x="613" y="218"/>
                    </a:lnTo>
                    <a:lnTo>
                      <a:pt x="613" y="222"/>
                    </a:lnTo>
                    <a:lnTo>
                      <a:pt x="609" y="222"/>
                    </a:lnTo>
                    <a:lnTo>
                      <a:pt x="609" y="226"/>
                    </a:lnTo>
                    <a:lnTo>
                      <a:pt x="609" y="230"/>
                    </a:lnTo>
                    <a:lnTo>
                      <a:pt x="605" y="230"/>
                    </a:lnTo>
                    <a:lnTo>
                      <a:pt x="602" y="233"/>
                    </a:lnTo>
                    <a:lnTo>
                      <a:pt x="602" y="237"/>
                    </a:lnTo>
                    <a:lnTo>
                      <a:pt x="598" y="237"/>
                    </a:lnTo>
                    <a:lnTo>
                      <a:pt x="598" y="241"/>
                    </a:lnTo>
                    <a:lnTo>
                      <a:pt x="594" y="241"/>
                    </a:lnTo>
                    <a:lnTo>
                      <a:pt x="594" y="245"/>
                    </a:lnTo>
                    <a:lnTo>
                      <a:pt x="590" y="248"/>
                    </a:lnTo>
                    <a:lnTo>
                      <a:pt x="587" y="248"/>
                    </a:lnTo>
                    <a:lnTo>
                      <a:pt x="583" y="252"/>
                    </a:lnTo>
                    <a:lnTo>
                      <a:pt x="583" y="256"/>
                    </a:lnTo>
                    <a:lnTo>
                      <a:pt x="583" y="252"/>
                    </a:lnTo>
                    <a:lnTo>
                      <a:pt x="579" y="252"/>
                    </a:lnTo>
                    <a:lnTo>
                      <a:pt x="583" y="252"/>
                    </a:lnTo>
                    <a:lnTo>
                      <a:pt x="579" y="256"/>
                    </a:lnTo>
                    <a:lnTo>
                      <a:pt x="579" y="260"/>
                    </a:lnTo>
                    <a:lnTo>
                      <a:pt x="575" y="263"/>
                    </a:lnTo>
                    <a:lnTo>
                      <a:pt x="575" y="260"/>
                    </a:lnTo>
                    <a:lnTo>
                      <a:pt x="575" y="263"/>
                    </a:lnTo>
                    <a:lnTo>
                      <a:pt x="571" y="267"/>
                    </a:lnTo>
                    <a:lnTo>
                      <a:pt x="571" y="271"/>
                    </a:lnTo>
                    <a:lnTo>
                      <a:pt x="571" y="275"/>
                    </a:lnTo>
                    <a:lnTo>
                      <a:pt x="568" y="275"/>
                    </a:lnTo>
                    <a:lnTo>
                      <a:pt x="568" y="279"/>
                    </a:lnTo>
                    <a:lnTo>
                      <a:pt x="568" y="282"/>
                    </a:lnTo>
                    <a:lnTo>
                      <a:pt x="564" y="282"/>
                    </a:lnTo>
                    <a:lnTo>
                      <a:pt x="560" y="286"/>
                    </a:lnTo>
                    <a:lnTo>
                      <a:pt x="556" y="286"/>
                    </a:lnTo>
                    <a:lnTo>
                      <a:pt x="556" y="282"/>
                    </a:lnTo>
                    <a:lnTo>
                      <a:pt x="553" y="282"/>
                    </a:lnTo>
                    <a:lnTo>
                      <a:pt x="553" y="286"/>
                    </a:lnTo>
                    <a:lnTo>
                      <a:pt x="553" y="282"/>
                    </a:lnTo>
                    <a:lnTo>
                      <a:pt x="553" y="286"/>
                    </a:lnTo>
                    <a:lnTo>
                      <a:pt x="553" y="290"/>
                    </a:lnTo>
                    <a:lnTo>
                      <a:pt x="549" y="290"/>
                    </a:lnTo>
                    <a:lnTo>
                      <a:pt x="549" y="294"/>
                    </a:lnTo>
                    <a:lnTo>
                      <a:pt x="549" y="297"/>
                    </a:lnTo>
                    <a:lnTo>
                      <a:pt x="549" y="294"/>
                    </a:lnTo>
                    <a:lnTo>
                      <a:pt x="549" y="297"/>
                    </a:lnTo>
                    <a:lnTo>
                      <a:pt x="549" y="301"/>
                    </a:lnTo>
                    <a:lnTo>
                      <a:pt x="549" y="305"/>
                    </a:lnTo>
                    <a:lnTo>
                      <a:pt x="549" y="301"/>
                    </a:lnTo>
                    <a:lnTo>
                      <a:pt x="553" y="301"/>
                    </a:lnTo>
                    <a:lnTo>
                      <a:pt x="553" y="305"/>
                    </a:lnTo>
                    <a:lnTo>
                      <a:pt x="549" y="305"/>
                    </a:lnTo>
                    <a:lnTo>
                      <a:pt x="549" y="309"/>
                    </a:lnTo>
                    <a:lnTo>
                      <a:pt x="549" y="312"/>
                    </a:lnTo>
                    <a:lnTo>
                      <a:pt x="549" y="316"/>
                    </a:lnTo>
                    <a:lnTo>
                      <a:pt x="549" y="320"/>
                    </a:lnTo>
                    <a:lnTo>
                      <a:pt x="549" y="324"/>
                    </a:lnTo>
                    <a:lnTo>
                      <a:pt x="553" y="327"/>
                    </a:lnTo>
                    <a:lnTo>
                      <a:pt x="553" y="331"/>
                    </a:lnTo>
                    <a:lnTo>
                      <a:pt x="553" y="335"/>
                    </a:lnTo>
                    <a:lnTo>
                      <a:pt x="549" y="339"/>
                    </a:lnTo>
                    <a:lnTo>
                      <a:pt x="549" y="342"/>
                    </a:lnTo>
                    <a:lnTo>
                      <a:pt x="549" y="346"/>
                    </a:lnTo>
                    <a:lnTo>
                      <a:pt x="549" y="350"/>
                    </a:lnTo>
                    <a:lnTo>
                      <a:pt x="545" y="354"/>
                    </a:lnTo>
                    <a:lnTo>
                      <a:pt x="545" y="357"/>
                    </a:lnTo>
                    <a:lnTo>
                      <a:pt x="549" y="357"/>
                    </a:lnTo>
                    <a:lnTo>
                      <a:pt x="549" y="361"/>
                    </a:lnTo>
                    <a:lnTo>
                      <a:pt x="545" y="365"/>
                    </a:lnTo>
                    <a:lnTo>
                      <a:pt x="541" y="365"/>
                    </a:lnTo>
                    <a:lnTo>
                      <a:pt x="541" y="369"/>
                    </a:lnTo>
                    <a:lnTo>
                      <a:pt x="541" y="372"/>
                    </a:lnTo>
                    <a:lnTo>
                      <a:pt x="538" y="372"/>
                    </a:lnTo>
                    <a:lnTo>
                      <a:pt x="538" y="376"/>
                    </a:lnTo>
                    <a:lnTo>
                      <a:pt x="538" y="380"/>
                    </a:lnTo>
                    <a:lnTo>
                      <a:pt x="538" y="384"/>
                    </a:lnTo>
                    <a:lnTo>
                      <a:pt x="538" y="388"/>
                    </a:lnTo>
                    <a:lnTo>
                      <a:pt x="538" y="391"/>
                    </a:lnTo>
                    <a:lnTo>
                      <a:pt x="534" y="391"/>
                    </a:lnTo>
                    <a:lnTo>
                      <a:pt x="534" y="395"/>
                    </a:lnTo>
                    <a:lnTo>
                      <a:pt x="534" y="399"/>
                    </a:lnTo>
                    <a:lnTo>
                      <a:pt x="530" y="399"/>
                    </a:lnTo>
                    <a:lnTo>
                      <a:pt x="530" y="403"/>
                    </a:lnTo>
                    <a:lnTo>
                      <a:pt x="530" y="406"/>
                    </a:lnTo>
                    <a:lnTo>
                      <a:pt x="526" y="406"/>
                    </a:lnTo>
                    <a:lnTo>
                      <a:pt x="526" y="410"/>
                    </a:lnTo>
                    <a:lnTo>
                      <a:pt x="523" y="410"/>
                    </a:lnTo>
                    <a:lnTo>
                      <a:pt x="523" y="414"/>
                    </a:lnTo>
                    <a:lnTo>
                      <a:pt x="519" y="414"/>
                    </a:lnTo>
                    <a:lnTo>
                      <a:pt x="519" y="418"/>
                    </a:lnTo>
                    <a:lnTo>
                      <a:pt x="519" y="421"/>
                    </a:lnTo>
                    <a:lnTo>
                      <a:pt x="519" y="425"/>
                    </a:lnTo>
                    <a:lnTo>
                      <a:pt x="519" y="429"/>
                    </a:lnTo>
                    <a:lnTo>
                      <a:pt x="515" y="429"/>
                    </a:lnTo>
                    <a:lnTo>
                      <a:pt x="515" y="433"/>
                    </a:lnTo>
                    <a:lnTo>
                      <a:pt x="511" y="433"/>
                    </a:lnTo>
                    <a:lnTo>
                      <a:pt x="508" y="433"/>
                    </a:lnTo>
                    <a:lnTo>
                      <a:pt x="504" y="436"/>
                    </a:lnTo>
                    <a:lnTo>
                      <a:pt x="504" y="440"/>
                    </a:lnTo>
                    <a:lnTo>
                      <a:pt x="504" y="444"/>
                    </a:lnTo>
                    <a:lnTo>
                      <a:pt x="500" y="444"/>
                    </a:lnTo>
                    <a:lnTo>
                      <a:pt x="496" y="444"/>
                    </a:lnTo>
                    <a:lnTo>
                      <a:pt x="493" y="444"/>
                    </a:lnTo>
                    <a:lnTo>
                      <a:pt x="489" y="444"/>
                    </a:lnTo>
                    <a:lnTo>
                      <a:pt x="485" y="444"/>
                    </a:lnTo>
                    <a:lnTo>
                      <a:pt x="485" y="440"/>
                    </a:lnTo>
                    <a:lnTo>
                      <a:pt x="481" y="440"/>
                    </a:lnTo>
                    <a:lnTo>
                      <a:pt x="485" y="440"/>
                    </a:lnTo>
                    <a:lnTo>
                      <a:pt x="485" y="444"/>
                    </a:lnTo>
                    <a:lnTo>
                      <a:pt x="481" y="444"/>
                    </a:lnTo>
                    <a:lnTo>
                      <a:pt x="478" y="444"/>
                    </a:lnTo>
                    <a:lnTo>
                      <a:pt x="474" y="444"/>
                    </a:lnTo>
                    <a:lnTo>
                      <a:pt x="470" y="448"/>
                    </a:lnTo>
                    <a:lnTo>
                      <a:pt x="470" y="444"/>
                    </a:lnTo>
                    <a:lnTo>
                      <a:pt x="474" y="444"/>
                    </a:lnTo>
                    <a:lnTo>
                      <a:pt x="478" y="444"/>
                    </a:lnTo>
                    <a:lnTo>
                      <a:pt x="474" y="444"/>
                    </a:lnTo>
                    <a:lnTo>
                      <a:pt x="470" y="444"/>
                    </a:lnTo>
                    <a:lnTo>
                      <a:pt x="466" y="444"/>
                    </a:lnTo>
                    <a:lnTo>
                      <a:pt x="463" y="444"/>
                    </a:lnTo>
                    <a:lnTo>
                      <a:pt x="459" y="448"/>
                    </a:lnTo>
                    <a:lnTo>
                      <a:pt x="463" y="448"/>
                    </a:lnTo>
                    <a:lnTo>
                      <a:pt x="463" y="451"/>
                    </a:lnTo>
                    <a:lnTo>
                      <a:pt x="459" y="451"/>
                    </a:lnTo>
                    <a:lnTo>
                      <a:pt x="455" y="451"/>
                    </a:lnTo>
                    <a:lnTo>
                      <a:pt x="451" y="455"/>
                    </a:lnTo>
                    <a:lnTo>
                      <a:pt x="447" y="455"/>
                    </a:lnTo>
                    <a:lnTo>
                      <a:pt x="451" y="455"/>
                    </a:lnTo>
                    <a:lnTo>
                      <a:pt x="447" y="459"/>
                    </a:lnTo>
                    <a:lnTo>
                      <a:pt x="447" y="455"/>
                    </a:lnTo>
                    <a:lnTo>
                      <a:pt x="444" y="455"/>
                    </a:lnTo>
                    <a:lnTo>
                      <a:pt x="440" y="455"/>
                    </a:lnTo>
                    <a:lnTo>
                      <a:pt x="440" y="459"/>
                    </a:lnTo>
                    <a:lnTo>
                      <a:pt x="436" y="459"/>
                    </a:lnTo>
                    <a:lnTo>
                      <a:pt x="440" y="459"/>
                    </a:lnTo>
                    <a:lnTo>
                      <a:pt x="436" y="459"/>
                    </a:lnTo>
                    <a:lnTo>
                      <a:pt x="432" y="459"/>
                    </a:lnTo>
                    <a:lnTo>
                      <a:pt x="432" y="463"/>
                    </a:lnTo>
                    <a:lnTo>
                      <a:pt x="429" y="463"/>
                    </a:lnTo>
                    <a:lnTo>
                      <a:pt x="425" y="463"/>
                    </a:lnTo>
                    <a:lnTo>
                      <a:pt x="425" y="466"/>
                    </a:lnTo>
                    <a:lnTo>
                      <a:pt x="421" y="470"/>
                    </a:lnTo>
                    <a:lnTo>
                      <a:pt x="417" y="470"/>
                    </a:lnTo>
                    <a:lnTo>
                      <a:pt x="414" y="470"/>
                    </a:lnTo>
                    <a:lnTo>
                      <a:pt x="414" y="474"/>
                    </a:lnTo>
                    <a:lnTo>
                      <a:pt x="410" y="474"/>
                    </a:lnTo>
                    <a:lnTo>
                      <a:pt x="410" y="478"/>
                    </a:lnTo>
                    <a:lnTo>
                      <a:pt x="406" y="478"/>
                    </a:lnTo>
                    <a:lnTo>
                      <a:pt x="410" y="478"/>
                    </a:lnTo>
                    <a:lnTo>
                      <a:pt x="406" y="482"/>
                    </a:lnTo>
                    <a:lnTo>
                      <a:pt x="402" y="482"/>
                    </a:lnTo>
                    <a:lnTo>
                      <a:pt x="402" y="485"/>
                    </a:lnTo>
                    <a:lnTo>
                      <a:pt x="399" y="482"/>
                    </a:lnTo>
                    <a:lnTo>
                      <a:pt x="399" y="485"/>
                    </a:lnTo>
                    <a:lnTo>
                      <a:pt x="402" y="485"/>
                    </a:lnTo>
                    <a:lnTo>
                      <a:pt x="402" y="489"/>
                    </a:lnTo>
                    <a:lnTo>
                      <a:pt x="399" y="489"/>
                    </a:lnTo>
                    <a:lnTo>
                      <a:pt x="395" y="489"/>
                    </a:lnTo>
                    <a:lnTo>
                      <a:pt x="399" y="489"/>
                    </a:lnTo>
                    <a:lnTo>
                      <a:pt x="399" y="493"/>
                    </a:lnTo>
                    <a:lnTo>
                      <a:pt x="399" y="497"/>
                    </a:lnTo>
                    <a:lnTo>
                      <a:pt x="399" y="493"/>
                    </a:lnTo>
                    <a:lnTo>
                      <a:pt x="395" y="493"/>
                    </a:lnTo>
                    <a:lnTo>
                      <a:pt x="395" y="497"/>
                    </a:lnTo>
                    <a:lnTo>
                      <a:pt x="399" y="497"/>
                    </a:lnTo>
                    <a:lnTo>
                      <a:pt x="399" y="500"/>
                    </a:lnTo>
                    <a:lnTo>
                      <a:pt x="399" y="504"/>
                    </a:lnTo>
                    <a:lnTo>
                      <a:pt x="399" y="508"/>
                    </a:lnTo>
                    <a:lnTo>
                      <a:pt x="402" y="512"/>
                    </a:lnTo>
                    <a:lnTo>
                      <a:pt x="399" y="512"/>
                    </a:lnTo>
                    <a:lnTo>
                      <a:pt x="399" y="515"/>
                    </a:lnTo>
                    <a:lnTo>
                      <a:pt x="399" y="519"/>
                    </a:lnTo>
                    <a:lnTo>
                      <a:pt x="399" y="523"/>
                    </a:lnTo>
                    <a:lnTo>
                      <a:pt x="399" y="527"/>
                    </a:lnTo>
                    <a:lnTo>
                      <a:pt x="395" y="530"/>
                    </a:lnTo>
                    <a:lnTo>
                      <a:pt x="395" y="527"/>
                    </a:lnTo>
                    <a:lnTo>
                      <a:pt x="395" y="530"/>
                    </a:lnTo>
                    <a:lnTo>
                      <a:pt x="395" y="534"/>
                    </a:lnTo>
                    <a:lnTo>
                      <a:pt x="391" y="534"/>
                    </a:lnTo>
                    <a:lnTo>
                      <a:pt x="391" y="538"/>
                    </a:lnTo>
                    <a:lnTo>
                      <a:pt x="387" y="538"/>
                    </a:lnTo>
                    <a:lnTo>
                      <a:pt x="384" y="542"/>
                    </a:lnTo>
                    <a:lnTo>
                      <a:pt x="384" y="545"/>
                    </a:lnTo>
                    <a:lnTo>
                      <a:pt x="380" y="545"/>
                    </a:lnTo>
                    <a:lnTo>
                      <a:pt x="380" y="549"/>
                    </a:lnTo>
                    <a:lnTo>
                      <a:pt x="376" y="553"/>
                    </a:lnTo>
                    <a:lnTo>
                      <a:pt x="376" y="557"/>
                    </a:lnTo>
                    <a:lnTo>
                      <a:pt x="372" y="560"/>
                    </a:lnTo>
                    <a:lnTo>
                      <a:pt x="372" y="564"/>
                    </a:lnTo>
                    <a:lnTo>
                      <a:pt x="369" y="564"/>
                    </a:lnTo>
                    <a:lnTo>
                      <a:pt x="369" y="568"/>
                    </a:lnTo>
                    <a:lnTo>
                      <a:pt x="365" y="572"/>
                    </a:lnTo>
                    <a:lnTo>
                      <a:pt x="361" y="576"/>
                    </a:lnTo>
                    <a:lnTo>
                      <a:pt x="361" y="579"/>
                    </a:lnTo>
                    <a:lnTo>
                      <a:pt x="357" y="579"/>
                    </a:lnTo>
                    <a:lnTo>
                      <a:pt x="354" y="583"/>
                    </a:lnTo>
                    <a:lnTo>
                      <a:pt x="350" y="583"/>
                    </a:lnTo>
                    <a:lnTo>
                      <a:pt x="346" y="587"/>
                    </a:lnTo>
                    <a:lnTo>
                      <a:pt x="346" y="591"/>
                    </a:lnTo>
                    <a:lnTo>
                      <a:pt x="346" y="587"/>
                    </a:lnTo>
                    <a:lnTo>
                      <a:pt x="346" y="583"/>
                    </a:lnTo>
                    <a:lnTo>
                      <a:pt x="350" y="583"/>
                    </a:lnTo>
                    <a:lnTo>
                      <a:pt x="354" y="579"/>
                    </a:lnTo>
                    <a:lnTo>
                      <a:pt x="357" y="579"/>
                    </a:lnTo>
                    <a:lnTo>
                      <a:pt x="357" y="576"/>
                    </a:lnTo>
                    <a:lnTo>
                      <a:pt x="357" y="572"/>
                    </a:lnTo>
                    <a:lnTo>
                      <a:pt x="361" y="572"/>
                    </a:lnTo>
                    <a:lnTo>
                      <a:pt x="361" y="568"/>
                    </a:lnTo>
                    <a:lnTo>
                      <a:pt x="365" y="568"/>
                    </a:lnTo>
                    <a:lnTo>
                      <a:pt x="365" y="564"/>
                    </a:lnTo>
                    <a:lnTo>
                      <a:pt x="365" y="560"/>
                    </a:lnTo>
                    <a:lnTo>
                      <a:pt x="369" y="560"/>
                    </a:lnTo>
                    <a:lnTo>
                      <a:pt x="369" y="557"/>
                    </a:lnTo>
                    <a:lnTo>
                      <a:pt x="369" y="560"/>
                    </a:lnTo>
                    <a:lnTo>
                      <a:pt x="365" y="560"/>
                    </a:lnTo>
                    <a:lnTo>
                      <a:pt x="361" y="560"/>
                    </a:lnTo>
                    <a:lnTo>
                      <a:pt x="361" y="557"/>
                    </a:lnTo>
                    <a:lnTo>
                      <a:pt x="357" y="557"/>
                    </a:lnTo>
                    <a:lnTo>
                      <a:pt x="357" y="553"/>
                    </a:lnTo>
                    <a:lnTo>
                      <a:pt x="357" y="557"/>
                    </a:lnTo>
                    <a:lnTo>
                      <a:pt x="357" y="560"/>
                    </a:lnTo>
                    <a:lnTo>
                      <a:pt x="357" y="564"/>
                    </a:lnTo>
                    <a:lnTo>
                      <a:pt x="357" y="568"/>
                    </a:lnTo>
                    <a:lnTo>
                      <a:pt x="357" y="564"/>
                    </a:lnTo>
                    <a:lnTo>
                      <a:pt x="354" y="564"/>
                    </a:lnTo>
                    <a:lnTo>
                      <a:pt x="354" y="568"/>
                    </a:lnTo>
                    <a:lnTo>
                      <a:pt x="354" y="572"/>
                    </a:lnTo>
                    <a:lnTo>
                      <a:pt x="350" y="572"/>
                    </a:lnTo>
                    <a:lnTo>
                      <a:pt x="350" y="576"/>
                    </a:lnTo>
                    <a:lnTo>
                      <a:pt x="346" y="576"/>
                    </a:lnTo>
                    <a:lnTo>
                      <a:pt x="346" y="579"/>
                    </a:lnTo>
                    <a:lnTo>
                      <a:pt x="342" y="583"/>
                    </a:lnTo>
                    <a:lnTo>
                      <a:pt x="342" y="587"/>
                    </a:lnTo>
                    <a:lnTo>
                      <a:pt x="346" y="587"/>
                    </a:lnTo>
                    <a:lnTo>
                      <a:pt x="342" y="591"/>
                    </a:lnTo>
                    <a:lnTo>
                      <a:pt x="339" y="594"/>
                    </a:lnTo>
                    <a:lnTo>
                      <a:pt x="339" y="598"/>
                    </a:lnTo>
                    <a:lnTo>
                      <a:pt x="339" y="602"/>
                    </a:lnTo>
                    <a:lnTo>
                      <a:pt x="335" y="602"/>
                    </a:lnTo>
                    <a:lnTo>
                      <a:pt x="335" y="606"/>
                    </a:lnTo>
                    <a:lnTo>
                      <a:pt x="331" y="609"/>
                    </a:lnTo>
                    <a:lnTo>
                      <a:pt x="327" y="609"/>
                    </a:lnTo>
                    <a:lnTo>
                      <a:pt x="327" y="613"/>
                    </a:lnTo>
                    <a:lnTo>
                      <a:pt x="323" y="613"/>
                    </a:lnTo>
                    <a:lnTo>
                      <a:pt x="320" y="613"/>
                    </a:lnTo>
                    <a:lnTo>
                      <a:pt x="323" y="613"/>
                    </a:lnTo>
                    <a:lnTo>
                      <a:pt x="323" y="609"/>
                    </a:lnTo>
                    <a:lnTo>
                      <a:pt x="323" y="606"/>
                    </a:lnTo>
                    <a:lnTo>
                      <a:pt x="323" y="602"/>
                    </a:lnTo>
                    <a:lnTo>
                      <a:pt x="327" y="598"/>
                    </a:lnTo>
                    <a:lnTo>
                      <a:pt x="327" y="594"/>
                    </a:lnTo>
                    <a:lnTo>
                      <a:pt x="323" y="594"/>
                    </a:lnTo>
                    <a:lnTo>
                      <a:pt x="320" y="594"/>
                    </a:lnTo>
                    <a:lnTo>
                      <a:pt x="320" y="591"/>
                    </a:lnTo>
                    <a:lnTo>
                      <a:pt x="320" y="587"/>
                    </a:lnTo>
                    <a:lnTo>
                      <a:pt x="316" y="587"/>
                    </a:lnTo>
                    <a:lnTo>
                      <a:pt x="312" y="583"/>
                    </a:lnTo>
                    <a:lnTo>
                      <a:pt x="308" y="583"/>
                    </a:lnTo>
                    <a:lnTo>
                      <a:pt x="308" y="579"/>
                    </a:lnTo>
                    <a:lnTo>
                      <a:pt x="305" y="579"/>
                    </a:lnTo>
                    <a:lnTo>
                      <a:pt x="305" y="576"/>
                    </a:lnTo>
                    <a:lnTo>
                      <a:pt x="301" y="576"/>
                    </a:lnTo>
                    <a:lnTo>
                      <a:pt x="297" y="576"/>
                    </a:lnTo>
                    <a:lnTo>
                      <a:pt x="293" y="576"/>
                    </a:lnTo>
                    <a:lnTo>
                      <a:pt x="293" y="572"/>
                    </a:lnTo>
                    <a:lnTo>
                      <a:pt x="293" y="568"/>
                    </a:lnTo>
                    <a:lnTo>
                      <a:pt x="290" y="568"/>
                    </a:lnTo>
                    <a:lnTo>
                      <a:pt x="286" y="572"/>
                    </a:lnTo>
                    <a:lnTo>
                      <a:pt x="282" y="572"/>
                    </a:lnTo>
                    <a:lnTo>
                      <a:pt x="282" y="568"/>
                    </a:lnTo>
                    <a:lnTo>
                      <a:pt x="282" y="564"/>
                    </a:lnTo>
                    <a:lnTo>
                      <a:pt x="278" y="564"/>
                    </a:lnTo>
                    <a:lnTo>
                      <a:pt x="278" y="560"/>
                    </a:lnTo>
                    <a:lnTo>
                      <a:pt x="275" y="560"/>
                    </a:lnTo>
                    <a:lnTo>
                      <a:pt x="275" y="557"/>
                    </a:lnTo>
                    <a:lnTo>
                      <a:pt x="271" y="557"/>
                    </a:lnTo>
                    <a:lnTo>
                      <a:pt x="267" y="557"/>
                    </a:lnTo>
                    <a:lnTo>
                      <a:pt x="263" y="557"/>
                    </a:lnTo>
                    <a:lnTo>
                      <a:pt x="263" y="560"/>
                    </a:lnTo>
                    <a:lnTo>
                      <a:pt x="260" y="560"/>
                    </a:lnTo>
                    <a:lnTo>
                      <a:pt x="260" y="557"/>
                    </a:lnTo>
                    <a:lnTo>
                      <a:pt x="256" y="557"/>
                    </a:lnTo>
                    <a:lnTo>
                      <a:pt x="260" y="557"/>
                    </a:lnTo>
                    <a:lnTo>
                      <a:pt x="263" y="553"/>
                    </a:lnTo>
                    <a:lnTo>
                      <a:pt x="263" y="549"/>
                    </a:lnTo>
                    <a:lnTo>
                      <a:pt x="267" y="549"/>
                    </a:lnTo>
                    <a:lnTo>
                      <a:pt x="271" y="545"/>
                    </a:lnTo>
                    <a:lnTo>
                      <a:pt x="271" y="542"/>
                    </a:lnTo>
                    <a:lnTo>
                      <a:pt x="275" y="542"/>
                    </a:lnTo>
                    <a:lnTo>
                      <a:pt x="275" y="538"/>
                    </a:lnTo>
                    <a:lnTo>
                      <a:pt x="278" y="538"/>
                    </a:lnTo>
                    <a:lnTo>
                      <a:pt x="278" y="534"/>
                    </a:lnTo>
                    <a:lnTo>
                      <a:pt x="282" y="534"/>
                    </a:lnTo>
                    <a:lnTo>
                      <a:pt x="282" y="530"/>
                    </a:lnTo>
                    <a:lnTo>
                      <a:pt x="286" y="530"/>
                    </a:lnTo>
                    <a:lnTo>
                      <a:pt x="290" y="527"/>
                    </a:lnTo>
                    <a:lnTo>
                      <a:pt x="286" y="527"/>
                    </a:lnTo>
                    <a:lnTo>
                      <a:pt x="290" y="527"/>
                    </a:lnTo>
                    <a:lnTo>
                      <a:pt x="290" y="523"/>
                    </a:lnTo>
                    <a:lnTo>
                      <a:pt x="293" y="523"/>
                    </a:lnTo>
                    <a:lnTo>
                      <a:pt x="297" y="519"/>
                    </a:lnTo>
                    <a:lnTo>
                      <a:pt x="301" y="519"/>
                    </a:lnTo>
                    <a:lnTo>
                      <a:pt x="301" y="515"/>
                    </a:lnTo>
                    <a:lnTo>
                      <a:pt x="305" y="515"/>
                    </a:lnTo>
                    <a:lnTo>
                      <a:pt x="308" y="515"/>
                    </a:lnTo>
                    <a:lnTo>
                      <a:pt x="312" y="512"/>
                    </a:lnTo>
                    <a:lnTo>
                      <a:pt x="316" y="512"/>
                    </a:lnTo>
                    <a:lnTo>
                      <a:pt x="316" y="508"/>
                    </a:lnTo>
                    <a:lnTo>
                      <a:pt x="316" y="512"/>
                    </a:lnTo>
                    <a:lnTo>
                      <a:pt x="316" y="508"/>
                    </a:lnTo>
                    <a:lnTo>
                      <a:pt x="320" y="508"/>
                    </a:lnTo>
                    <a:lnTo>
                      <a:pt x="320" y="504"/>
                    </a:lnTo>
                    <a:lnTo>
                      <a:pt x="320" y="500"/>
                    </a:lnTo>
                    <a:lnTo>
                      <a:pt x="320" y="497"/>
                    </a:lnTo>
                    <a:lnTo>
                      <a:pt x="320" y="493"/>
                    </a:lnTo>
                    <a:lnTo>
                      <a:pt x="316" y="489"/>
                    </a:lnTo>
                    <a:lnTo>
                      <a:pt x="316" y="485"/>
                    </a:lnTo>
                    <a:lnTo>
                      <a:pt x="312" y="485"/>
                    </a:lnTo>
                    <a:lnTo>
                      <a:pt x="308" y="485"/>
                    </a:lnTo>
                    <a:lnTo>
                      <a:pt x="305" y="485"/>
                    </a:lnTo>
                    <a:lnTo>
                      <a:pt x="305" y="482"/>
                    </a:lnTo>
                    <a:lnTo>
                      <a:pt x="308" y="478"/>
                    </a:lnTo>
                    <a:lnTo>
                      <a:pt x="308" y="474"/>
                    </a:lnTo>
                    <a:lnTo>
                      <a:pt x="308" y="470"/>
                    </a:lnTo>
                    <a:lnTo>
                      <a:pt x="308" y="466"/>
                    </a:lnTo>
                    <a:lnTo>
                      <a:pt x="312" y="466"/>
                    </a:lnTo>
                    <a:lnTo>
                      <a:pt x="308" y="466"/>
                    </a:lnTo>
                    <a:lnTo>
                      <a:pt x="308" y="463"/>
                    </a:lnTo>
                    <a:lnTo>
                      <a:pt x="312" y="463"/>
                    </a:lnTo>
                    <a:lnTo>
                      <a:pt x="308" y="459"/>
                    </a:lnTo>
                    <a:lnTo>
                      <a:pt x="305" y="459"/>
                    </a:lnTo>
                    <a:lnTo>
                      <a:pt x="305" y="455"/>
                    </a:lnTo>
                    <a:lnTo>
                      <a:pt x="301" y="459"/>
                    </a:lnTo>
                    <a:lnTo>
                      <a:pt x="297" y="459"/>
                    </a:lnTo>
                    <a:lnTo>
                      <a:pt x="293" y="459"/>
                    </a:lnTo>
                    <a:lnTo>
                      <a:pt x="293" y="455"/>
                    </a:lnTo>
                    <a:lnTo>
                      <a:pt x="290" y="455"/>
                    </a:lnTo>
                    <a:lnTo>
                      <a:pt x="290" y="451"/>
                    </a:lnTo>
                    <a:lnTo>
                      <a:pt x="290" y="448"/>
                    </a:lnTo>
                    <a:lnTo>
                      <a:pt x="290" y="444"/>
                    </a:lnTo>
                    <a:lnTo>
                      <a:pt x="290" y="440"/>
                    </a:lnTo>
                    <a:lnTo>
                      <a:pt x="290" y="436"/>
                    </a:lnTo>
                    <a:lnTo>
                      <a:pt x="286" y="436"/>
                    </a:lnTo>
                    <a:lnTo>
                      <a:pt x="286" y="433"/>
                    </a:lnTo>
                    <a:lnTo>
                      <a:pt x="282" y="433"/>
                    </a:lnTo>
                    <a:lnTo>
                      <a:pt x="278" y="433"/>
                    </a:lnTo>
                    <a:lnTo>
                      <a:pt x="278" y="429"/>
                    </a:lnTo>
                    <a:lnTo>
                      <a:pt x="275" y="429"/>
                    </a:lnTo>
                    <a:lnTo>
                      <a:pt x="275" y="433"/>
                    </a:lnTo>
                    <a:lnTo>
                      <a:pt x="271" y="433"/>
                    </a:lnTo>
                    <a:lnTo>
                      <a:pt x="267" y="433"/>
                    </a:lnTo>
                    <a:lnTo>
                      <a:pt x="263" y="433"/>
                    </a:lnTo>
                    <a:lnTo>
                      <a:pt x="260" y="433"/>
                    </a:lnTo>
                    <a:lnTo>
                      <a:pt x="256" y="433"/>
                    </a:lnTo>
                    <a:lnTo>
                      <a:pt x="256" y="429"/>
                    </a:lnTo>
                    <a:lnTo>
                      <a:pt x="256" y="433"/>
                    </a:lnTo>
                    <a:lnTo>
                      <a:pt x="252" y="429"/>
                    </a:lnTo>
                    <a:lnTo>
                      <a:pt x="252" y="425"/>
                    </a:lnTo>
                    <a:lnTo>
                      <a:pt x="252" y="421"/>
                    </a:lnTo>
                    <a:lnTo>
                      <a:pt x="252" y="418"/>
                    </a:lnTo>
                    <a:lnTo>
                      <a:pt x="256" y="414"/>
                    </a:lnTo>
                    <a:lnTo>
                      <a:pt x="252" y="410"/>
                    </a:lnTo>
                    <a:lnTo>
                      <a:pt x="252" y="406"/>
                    </a:lnTo>
                    <a:lnTo>
                      <a:pt x="252" y="410"/>
                    </a:lnTo>
                    <a:lnTo>
                      <a:pt x="252" y="406"/>
                    </a:lnTo>
                    <a:lnTo>
                      <a:pt x="252" y="403"/>
                    </a:lnTo>
                    <a:lnTo>
                      <a:pt x="248" y="403"/>
                    </a:lnTo>
                    <a:lnTo>
                      <a:pt x="248" y="399"/>
                    </a:lnTo>
                    <a:lnTo>
                      <a:pt x="252" y="399"/>
                    </a:lnTo>
                    <a:lnTo>
                      <a:pt x="252" y="395"/>
                    </a:lnTo>
                    <a:lnTo>
                      <a:pt x="248" y="395"/>
                    </a:lnTo>
                    <a:lnTo>
                      <a:pt x="248" y="391"/>
                    </a:lnTo>
                    <a:lnTo>
                      <a:pt x="252" y="388"/>
                    </a:lnTo>
                    <a:lnTo>
                      <a:pt x="252" y="384"/>
                    </a:lnTo>
                    <a:lnTo>
                      <a:pt x="256" y="384"/>
                    </a:lnTo>
                    <a:lnTo>
                      <a:pt x="256" y="380"/>
                    </a:lnTo>
                    <a:lnTo>
                      <a:pt x="256" y="372"/>
                    </a:lnTo>
                    <a:lnTo>
                      <a:pt x="260" y="369"/>
                    </a:lnTo>
                    <a:lnTo>
                      <a:pt x="256" y="365"/>
                    </a:lnTo>
                    <a:lnTo>
                      <a:pt x="256" y="361"/>
                    </a:lnTo>
                    <a:lnTo>
                      <a:pt x="256" y="357"/>
                    </a:lnTo>
                    <a:lnTo>
                      <a:pt x="252" y="357"/>
                    </a:lnTo>
                    <a:lnTo>
                      <a:pt x="248" y="357"/>
                    </a:lnTo>
                    <a:lnTo>
                      <a:pt x="248" y="354"/>
                    </a:lnTo>
                    <a:lnTo>
                      <a:pt x="245" y="354"/>
                    </a:lnTo>
                    <a:lnTo>
                      <a:pt x="245" y="350"/>
                    </a:lnTo>
                    <a:lnTo>
                      <a:pt x="245" y="346"/>
                    </a:lnTo>
                    <a:lnTo>
                      <a:pt x="245" y="342"/>
                    </a:lnTo>
                    <a:lnTo>
                      <a:pt x="245" y="339"/>
                    </a:lnTo>
                    <a:lnTo>
                      <a:pt x="237" y="339"/>
                    </a:lnTo>
                    <a:lnTo>
                      <a:pt x="230" y="339"/>
                    </a:lnTo>
                    <a:lnTo>
                      <a:pt x="226" y="339"/>
                    </a:lnTo>
                    <a:lnTo>
                      <a:pt x="218" y="339"/>
                    </a:lnTo>
                    <a:lnTo>
                      <a:pt x="218" y="335"/>
                    </a:lnTo>
                    <a:lnTo>
                      <a:pt x="214" y="327"/>
                    </a:lnTo>
                    <a:lnTo>
                      <a:pt x="214" y="324"/>
                    </a:lnTo>
                    <a:lnTo>
                      <a:pt x="211" y="320"/>
                    </a:lnTo>
                    <a:lnTo>
                      <a:pt x="214" y="320"/>
                    </a:lnTo>
                    <a:lnTo>
                      <a:pt x="214" y="316"/>
                    </a:lnTo>
                    <a:lnTo>
                      <a:pt x="214" y="312"/>
                    </a:lnTo>
                    <a:lnTo>
                      <a:pt x="214" y="309"/>
                    </a:lnTo>
                    <a:lnTo>
                      <a:pt x="211" y="305"/>
                    </a:lnTo>
                    <a:lnTo>
                      <a:pt x="214" y="305"/>
                    </a:lnTo>
                    <a:lnTo>
                      <a:pt x="214" y="301"/>
                    </a:lnTo>
                    <a:lnTo>
                      <a:pt x="211" y="301"/>
                    </a:lnTo>
                    <a:lnTo>
                      <a:pt x="211" y="297"/>
                    </a:lnTo>
                    <a:lnTo>
                      <a:pt x="207" y="297"/>
                    </a:lnTo>
                    <a:lnTo>
                      <a:pt x="203" y="297"/>
                    </a:lnTo>
                    <a:lnTo>
                      <a:pt x="203" y="294"/>
                    </a:lnTo>
                    <a:lnTo>
                      <a:pt x="199" y="294"/>
                    </a:lnTo>
                    <a:lnTo>
                      <a:pt x="196" y="297"/>
                    </a:lnTo>
                    <a:lnTo>
                      <a:pt x="196" y="294"/>
                    </a:lnTo>
                    <a:lnTo>
                      <a:pt x="192" y="297"/>
                    </a:lnTo>
                    <a:lnTo>
                      <a:pt x="192" y="294"/>
                    </a:lnTo>
                    <a:lnTo>
                      <a:pt x="188" y="294"/>
                    </a:lnTo>
                    <a:lnTo>
                      <a:pt x="188" y="290"/>
                    </a:lnTo>
                    <a:lnTo>
                      <a:pt x="184" y="290"/>
                    </a:lnTo>
                    <a:lnTo>
                      <a:pt x="181" y="290"/>
                    </a:lnTo>
                    <a:lnTo>
                      <a:pt x="177" y="286"/>
                    </a:lnTo>
                    <a:lnTo>
                      <a:pt x="173" y="286"/>
                    </a:lnTo>
                    <a:lnTo>
                      <a:pt x="173" y="282"/>
                    </a:lnTo>
                    <a:lnTo>
                      <a:pt x="169" y="282"/>
                    </a:lnTo>
                    <a:lnTo>
                      <a:pt x="166" y="282"/>
                    </a:lnTo>
                    <a:lnTo>
                      <a:pt x="166" y="279"/>
                    </a:lnTo>
                    <a:lnTo>
                      <a:pt x="162" y="279"/>
                    </a:lnTo>
                    <a:lnTo>
                      <a:pt x="158" y="279"/>
                    </a:lnTo>
                    <a:lnTo>
                      <a:pt x="154" y="279"/>
                    </a:lnTo>
                    <a:lnTo>
                      <a:pt x="151" y="279"/>
                    </a:lnTo>
                    <a:lnTo>
                      <a:pt x="151" y="275"/>
                    </a:lnTo>
                    <a:lnTo>
                      <a:pt x="147" y="275"/>
                    </a:lnTo>
                    <a:lnTo>
                      <a:pt x="143" y="271"/>
                    </a:lnTo>
                    <a:lnTo>
                      <a:pt x="139" y="271"/>
                    </a:lnTo>
                    <a:lnTo>
                      <a:pt x="139" y="267"/>
                    </a:lnTo>
                    <a:lnTo>
                      <a:pt x="139" y="263"/>
                    </a:lnTo>
                    <a:lnTo>
                      <a:pt x="136" y="263"/>
                    </a:lnTo>
                    <a:lnTo>
                      <a:pt x="136" y="260"/>
                    </a:lnTo>
                    <a:lnTo>
                      <a:pt x="136" y="256"/>
                    </a:lnTo>
                    <a:lnTo>
                      <a:pt x="136" y="252"/>
                    </a:lnTo>
                    <a:lnTo>
                      <a:pt x="136" y="248"/>
                    </a:lnTo>
                    <a:lnTo>
                      <a:pt x="136" y="245"/>
                    </a:lnTo>
                    <a:lnTo>
                      <a:pt x="136" y="241"/>
                    </a:lnTo>
                    <a:lnTo>
                      <a:pt x="136" y="237"/>
                    </a:lnTo>
                    <a:lnTo>
                      <a:pt x="136" y="233"/>
                    </a:lnTo>
                    <a:lnTo>
                      <a:pt x="132" y="237"/>
                    </a:lnTo>
                    <a:lnTo>
                      <a:pt x="128" y="237"/>
                    </a:lnTo>
                    <a:lnTo>
                      <a:pt x="124" y="237"/>
                    </a:lnTo>
                    <a:lnTo>
                      <a:pt x="121" y="237"/>
                    </a:lnTo>
                    <a:lnTo>
                      <a:pt x="117" y="237"/>
                    </a:lnTo>
                    <a:lnTo>
                      <a:pt x="117" y="241"/>
                    </a:lnTo>
                    <a:lnTo>
                      <a:pt x="113" y="241"/>
                    </a:lnTo>
                    <a:lnTo>
                      <a:pt x="109" y="241"/>
                    </a:lnTo>
                    <a:lnTo>
                      <a:pt x="109" y="245"/>
                    </a:lnTo>
                    <a:lnTo>
                      <a:pt x="106" y="245"/>
                    </a:lnTo>
                    <a:lnTo>
                      <a:pt x="102" y="248"/>
                    </a:lnTo>
                    <a:lnTo>
                      <a:pt x="98" y="248"/>
                    </a:lnTo>
                    <a:lnTo>
                      <a:pt x="98" y="252"/>
                    </a:lnTo>
                    <a:lnTo>
                      <a:pt x="98" y="248"/>
                    </a:lnTo>
                    <a:lnTo>
                      <a:pt x="94" y="248"/>
                    </a:lnTo>
                    <a:lnTo>
                      <a:pt x="94" y="252"/>
                    </a:lnTo>
                    <a:lnTo>
                      <a:pt x="90" y="252"/>
                    </a:lnTo>
                    <a:lnTo>
                      <a:pt x="90" y="256"/>
                    </a:lnTo>
                    <a:lnTo>
                      <a:pt x="87" y="256"/>
                    </a:lnTo>
                    <a:lnTo>
                      <a:pt x="83" y="256"/>
                    </a:lnTo>
                    <a:lnTo>
                      <a:pt x="79" y="256"/>
                    </a:lnTo>
                    <a:lnTo>
                      <a:pt x="75" y="256"/>
                    </a:lnTo>
                    <a:lnTo>
                      <a:pt x="72" y="256"/>
                    </a:lnTo>
                    <a:lnTo>
                      <a:pt x="68" y="256"/>
                    </a:lnTo>
                    <a:lnTo>
                      <a:pt x="64" y="256"/>
                    </a:lnTo>
                    <a:lnTo>
                      <a:pt x="60" y="256"/>
                    </a:lnTo>
                    <a:lnTo>
                      <a:pt x="57" y="256"/>
                    </a:lnTo>
                    <a:lnTo>
                      <a:pt x="53" y="256"/>
                    </a:lnTo>
                    <a:lnTo>
                      <a:pt x="53" y="252"/>
                    </a:lnTo>
                    <a:lnTo>
                      <a:pt x="53" y="248"/>
                    </a:lnTo>
                    <a:lnTo>
                      <a:pt x="53" y="245"/>
                    </a:lnTo>
                    <a:lnTo>
                      <a:pt x="53" y="241"/>
                    </a:lnTo>
                    <a:lnTo>
                      <a:pt x="53" y="237"/>
                    </a:lnTo>
                    <a:lnTo>
                      <a:pt x="53" y="233"/>
                    </a:lnTo>
                    <a:lnTo>
                      <a:pt x="53" y="230"/>
                    </a:lnTo>
                    <a:lnTo>
                      <a:pt x="53" y="233"/>
                    </a:lnTo>
                    <a:lnTo>
                      <a:pt x="49" y="233"/>
                    </a:lnTo>
                    <a:lnTo>
                      <a:pt x="49" y="237"/>
                    </a:lnTo>
                    <a:lnTo>
                      <a:pt x="45" y="237"/>
                    </a:lnTo>
                    <a:lnTo>
                      <a:pt x="42" y="241"/>
                    </a:lnTo>
                    <a:lnTo>
                      <a:pt x="38" y="241"/>
                    </a:lnTo>
                    <a:lnTo>
                      <a:pt x="34" y="241"/>
                    </a:lnTo>
                    <a:lnTo>
                      <a:pt x="30" y="241"/>
                    </a:lnTo>
                    <a:lnTo>
                      <a:pt x="27" y="241"/>
                    </a:lnTo>
                    <a:lnTo>
                      <a:pt x="30" y="241"/>
                    </a:lnTo>
                    <a:lnTo>
                      <a:pt x="30" y="237"/>
                    </a:lnTo>
                    <a:lnTo>
                      <a:pt x="27" y="237"/>
                    </a:lnTo>
                    <a:lnTo>
                      <a:pt x="27" y="233"/>
                    </a:lnTo>
                    <a:lnTo>
                      <a:pt x="23" y="230"/>
                    </a:lnTo>
                    <a:lnTo>
                      <a:pt x="19" y="230"/>
                    </a:lnTo>
                    <a:lnTo>
                      <a:pt x="15" y="230"/>
                    </a:lnTo>
                    <a:lnTo>
                      <a:pt x="12" y="230"/>
                    </a:lnTo>
                    <a:lnTo>
                      <a:pt x="15" y="230"/>
                    </a:lnTo>
                    <a:lnTo>
                      <a:pt x="15" y="226"/>
                    </a:lnTo>
                    <a:lnTo>
                      <a:pt x="15" y="222"/>
                    </a:lnTo>
                    <a:lnTo>
                      <a:pt x="12" y="222"/>
                    </a:lnTo>
                    <a:lnTo>
                      <a:pt x="12" y="218"/>
                    </a:lnTo>
                    <a:lnTo>
                      <a:pt x="8" y="215"/>
                    </a:lnTo>
                    <a:lnTo>
                      <a:pt x="8" y="211"/>
                    </a:lnTo>
                    <a:lnTo>
                      <a:pt x="4" y="207"/>
                    </a:lnTo>
                    <a:lnTo>
                      <a:pt x="4" y="203"/>
                    </a:lnTo>
                    <a:lnTo>
                      <a:pt x="0" y="203"/>
                    </a:lnTo>
                    <a:lnTo>
                      <a:pt x="0" y="200"/>
                    </a:lnTo>
                    <a:lnTo>
                      <a:pt x="4" y="200"/>
                    </a:lnTo>
                    <a:lnTo>
                      <a:pt x="4" y="196"/>
                    </a:lnTo>
                    <a:lnTo>
                      <a:pt x="4" y="192"/>
                    </a:lnTo>
                    <a:lnTo>
                      <a:pt x="4" y="188"/>
                    </a:lnTo>
                    <a:lnTo>
                      <a:pt x="8" y="188"/>
                    </a:lnTo>
                    <a:lnTo>
                      <a:pt x="12" y="185"/>
                    </a:lnTo>
                    <a:lnTo>
                      <a:pt x="15" y="185"/>
                    </a:lnTo>
                    <a:lnTo>
                      <a:pt x="12" y="181"/>
                    </a:lnTo>
                    <a:lnTo>
                      <a:pt x="12" y="177"/>
                    </a:lnTo>
                    <a:lnTo>
                      <a:pt x="12" y="173"/>
                    </a:lnTo>
                    <a:lnTo>
                      <a:pt x="15" y="173"/>
                    </a:lnTo>
                    <a:lnTo>
                      <a:pt x="15" y="169"/>
                    </a:lnTo>
                    <a:lnTo>
                      <a:pt x="15" y="166"/>
                    </a:lnTo>
                    <a:lnTo>
                      <a:pt x="19" y="162"/>
                    </a:lnTo>
                    <a:lnTo>
                      <a:pt x="23" y="162"/>
                    </a:lnTo>
                    <a:lnTo>
                      <a:pt x="27" y="158"/>
                    </a:lnTo>
                    <a:lnTo>
                      <a:pt x="30" y="158"/>
                    </a:lnTo>
                    <a:lnTo>
                      <a:pt x="30" y="154"/>
                    </a:lnTo>
                    <a:lnTo>
                      <a:pt x="34" y="154"/>
                    </a:lnTo>
                    <a:lnTo>
                      <a:pt x="38" y="154"/>
                    </a:lnTo>
                    <a:lnTo>
                      <a:pt x="42" y="151"/>
                    </a:lnTo>
                    <a:lnTo>
                      <a:pt x="45" y="151"/>
                    </a:lnTo>
                    <a:lnTo>
                      <a:pt x="49" y="151"/>
                    </a:lnTo>
                    <a:lnTo>
                      <a:pt x="49" y="147"/>
                    </a:lnTo>
                    <a:lnTo>
                      <a:pt x="53" y="147"/>
                    </a:lnTo>
                    <a:lnTo>
                      <a:pt x="57" y="147"/>
                    </a:lnTo>
                    <a:lnTo>
                      <a:pt x="57" y="151"/>
                    </a:lnTo>
                    <a:lnTo>
                      <a:pt x="60" y="151"/>
                    </a:lnTo>
                    <a:lnTo>
                      <a:pt x="64" y="151"/>
                    </a:lnTo>
                    <a:lnTo>
                      <a:pt x="64" y="143"/>
                    </a:lnTo>
                    <a:lnTo>
                      <a:pt x="64" y="136"/>
                    </a:lnTo>
                    <a:lnTo>
                      <a:pt x="68" y="121"/>
                    </a:lnTo>
                    <a:lnTo>
                      <a:pt x="72" y="113"/>
                    </a:lnTo>
                    <a:lnTo>
                      <a:pt x="72" y="106"/>
                    </a:lnTo>
                    <a:lnTo>
                      <a:pt x="72" y="102"/>
                    </a:lnTo>
                    <a:lnTo>
                      <a:pt x="72" y="98"/>
                    </a:lnTo>
                    <a:lnTo>
                      <a:pt x="68" y="94"/>
                    </a:lnTo>
                    <a:lnTo>
                      <a:pt x="68" y="91"/>
                    </a:lnTo>
                    <a:lnTo>
                      <a:pt x="64" y="87"/>
                    </a:lnTo>
                    <a:lnTo>
                      <a:pt x="60" y="87"/>
                    </a:lnTo>
                    <a:lnTo>
                      <a:pt x="60" y="83"/>
                    </a:lnTo>
                    <a:lnTo>
                      <a:pt x="60" y="79"/>
                    </a:lnTo>
                    <a:lnTo>
                      <a:pt x="60" y="75"/>
                    </a:lnTo>
                    <a:lnTo>
                      <a:pt x="60" y="72"/>
                    </a:lnTo>
                    <a:lnTo>
                      <a:pt x="64" y="72"/>
                    </a:lnTo>
                    <a:lnTo>
                      <a:pt x="68" y="72"/>
                    </a:lnTo>
                    <a:lnTo>
                      <a:pt x="72" y="72"/>
                    </a:lnTo>
                    <a:lnTo>
                      <a:pt x="75" y="72"/>
                    </a:lnTo>
                    <a:lnTo>
                      <a:pt x="75" y="68"/>
                    </a:lnTo>
                    <a:lnTo>
                      <a:pt x="72" y="64"/>
                    </a:lnTo>
                    <a:lnTo>
                      <a:pt x="72" y="68"/>
                    </a:lnTo>
                    <a:lnTo>
                      <a:pt x="68" y="64"/>
                    </a:lnTo>
                    <a:lnTo>
                      <a:pt x="64" y="64"/>
                    </a:lnTo>
                    <a:lnTo>
                      <a:pt x="64" y="57"/>
                    </a:lnTo>
                    <a:lnTo>
                      <a:pt x="68" y="57"/>
                    </a:lnTo>
                    <a:lnTo>
                      <a:pt x="68" y="53"/>
                    </a:lnTo>
                    <a:lnTo>
                      <a:pt x="72" y="57"/>
                    </a:lnTo>
                    <a:lnTo>
                      <a:pt x="75" y="57"/>
                    </a:lnTo>
                    <a:lnTo>
                      <a:pt x="79" y="57"/>
                    </a:lnTo>
                    <a:lnTo>
                      <a:pt x="90" y="57"/>
                    </a:lnTo>
                    <a:lnTo>
                      <a:pt x="90" y="53"/>
                    </a:lnTo>
                    <a:lnTo>
                      <a:pt x="94" y="53"/>
                    </a:lnTo>
                    <a:lnTo>
                      <a:pt x="94" y="57"/>
                    </a:lnTo>
                    <a:lnTo>
                      <a:pt x="98" y="53"/>
                    </a:lnTo>
                    <a:lnTo>
                      <a:pt x="102" y="49"/>
                    </a:lnTo>
                    <a:lnTo>
                      <a:pt x="106" y="49"/>
                    </a:lnTo>
                    <a:lnTo>
                      <a:pt x="106" y="53"/>
                    </a:lnTo>
                    <a:lnTo>
                      <a:pt x="109" y="57"/>
                    </a:lnTo>
                    <a:lnTo>
                      <a:pt x="109" y="60"/>
                    </a:lnTo>
                    <a:lnTo>
                      <a:pt x="109" y="64"/>
                    </a:lnTo>
                    <a:lnTo>
                      <a:pt x="113" y="64"/>
                    </a:lnTo>
                    <a:lnTo>
                      <a:pt x="121" y="72"/>
                    </a:lnTo>
                    <a:lnTo>
                      <a:pt x="124" y="72"/>
                    </a:lnTo>
                    <a:lnTo>
                      <a:pt x="128" y="68"/>
                    </a:lnTo>
                    <a:lnTo>
                      <a:pt x="132" y="68"/>
                    </a:lnTo>
                    <a:lnTo>
                      <a:pt x="132" y="72"/>
                    </a:lnTo>
                    <a:lnTo>
                      <a:pt x="136" y="72"/>
                    </a:lnTo>
                    <a:lnTo>
                      <a:pt x="136" y="68"/>
                    </a:lnTo>
                    <a:lnTo>
                      <a:pt x="139" y="68"/>
                    </a:lnTo>
                    <a:lnTo>
                      <a:pt x="139" y="64"/>
                    </a:lnTo>
                    <a:lnTo>
                      <a:pt x="143" y="64"/>
                    </a:lnTo>
                    <a:lnTo>
                      <a:pt x="147" y="64"/>
                    </a:lnTo>
                    <a:lnTo>
                      <a:pt x="147" y="60"/>
                    </a:lnTo>
                    <a:lnTo>
                      <a:pt x="151" y="60"/>
                    </a:lnTo>
                    <a:lnTo>
                      <a:pt x="154" y="60"/>
                    </a:lnTo>
                    <a:lnTo>
                      <a:pt x="154" y="57"/>
                    </a:lnTo>
                    <a:lnTo>
                      <a:pt x="154" y="53"/>
                    </a:lnTo>
                    <a:lnTo>
                      <a:pt x="158" y="53"/>
                    </a:lnTo>
                    <a:lnTo>
                      <a:pt x="162" y="53"/>
                    </a:lnTo>
                    <a:lnTo>
                      <a:pt x="162" y="49"/>
                    </a:lnTo>
                    <a:lnTo>
                      <a:pt x="166" y="49"/>
                    </a:lnTo>
                    <a:lnTo>
                      <a:pt x="166" y="45"/>
                    </a:lnTo>
                    <a:lnTo>
                      <a:pt x="162" y="45"/>
                    </a:lnTo>
                    <a:lnTo>
                      <a:pt x="158" y="45"/>
                    </a:lnTo>
                    <a:lnTo>
                      <a:pt x="158" y="42"/>
                    </a:lnTo>
                    <a:lnTo>
                      <a:pt x="158" y="38"/>
                    </a:lnTo>
                    <a:lnTo>
                      <a:pt x="154" y="38"/>
                    </a:lnTo>
                    <a:lnTo>
                      <a:pt x="154" y="34"/>
                    </a:lnTo>
                    <a:lnTo>
                      <a:pt x="154" y="30"/>
                    </a:lnTo>
                    <a:lnTo>
                      <a:pt x="154" y="27"/>
                    </a:lnTo>
                    <a:lnTo>
                      <a:pt x="151" y="23"/>
                    </a:lnTo>
                    <a:lnTo>
                      <a:pt x="147" y="19"/>
                    </a:lnTo>
                    <a:lnTo>
                      <a:pt x="147" y="15"/>
                    </a:lnTo>
                    <a:lnTo>
                      <a:pt x="143" y="15"/>
                    </a:lnTo>
                    <a:lnTo>
                      <a:pt x="147" y="15"/>
                    </a:lnTo>
                    <a:lnTo>
                      <a:pt x="147" y="19"/>
                    </a:lnTo>
                    <a:lnTo>
                      <a:pt x="151" y="19"/>
                    </a:lnTo>
                    <a:lnTo>
                      <a:pt x="154" y="19"/>
                    </a:lnTo>
                    <a:lnTo>
                      <a:pt x="154" y="23"/>
                    </a:lnTo>
                    <a:lnTo>
                      <a:pt x="158" y="23"/>
                    </a:lnTo>
                    <a:lnTo>
                      <a:pt x="158" y="19"/>
                    </a:lnTo>
                    <a:lnTo>
                      <a:pt x="162" y="19"/>
                    </a:lnTo>
                    <a:lnTo>
                      <a:pt x="162" y="23"/>
                    </a:lnTo>
                    <a:lnTo>
                      <a:pt x="166" y="23"/>
                    </a:lnTo>
                    <a:lnTo>
                      <a:pt x="166" y="19"/>
                    </a:lnTo>
                    <a:lnTo>
                      <a:pt x="169" y="19"/>
                    </a:lnTo>
                    <a:lnTo>
                      <a:pt x="169" y="23"/>
                    </a:lnTo>
                    <a:lnTo>
                      <a:pt x="173" y="27"/>
                    </a:lnTo>
                    <a:lnTo>
                      <a:pt x="177" y="27"/>
                    </a:lnTo>
                    <a:lnTo>
                      <a:pt x="177" y="23"/>
                    </a:lnTo>
                    <a:lnTo>
                      <a:pt x="177" y="19"/>
                    </a:lnTo>
                    <a:lnTo>
                      <a:pt x="181" y="19"/>
                    </a:lnTo>
                    <a:lnTo>
                      <a:pt x="181" y="15"/>
                    </a:lnTo>
                    <a:lnTo>
                      <a:pt x="184" y="19"/>
                    </a:lnTo>
                    <a:lnTo>
                      <a:pt x="188" y="19"/>
                    </a:lnTo>
                    <a:lnTo>
                      <a:pt x="188" y="15"/>
                    </a:lnTo>
                    <a:lnTo>
                      <a:pt x="188" y="19"/>
                    </a:lnTo>
                    <a:lnTo>
                      <a:pt x="192" y="15"/>
                    </a:lnTo>
                    <a:lnTo>
                      <a:pt x="196" y="15"/>
                    </a:lnTo>
                    <a:lnTo>
                      <a:pt x="196" y="12"/>
                    </a:lnTo>
                    <a:lnTo>
                      <a:pt x="199" y="12"/>
                    </a:lnTo>
                    <a:lnTo>
                      <a:pt x="203" y="12"/>
                    </a:lnTo>
                    <a:lnTo>
                      <a:pt x="207" y="12"/>
                    </a:lnTo>
                    <a:lnTo>
                      <a:pt x="207" y="8"/>
                    </a:lnTo>
                    <a:lnTo>
                      <a:pt x="211" y="8"/>
                    </a:lnTo>
                    <a:lnTo>
                      <a:pt x="211" y="4"/>
                    </a:lnTo>
                    <a:lnTo>
                      <a:pt x="211" y="0"/>
                    </a:lnTo>
                    <a:lnTo>
                      <a:pt x="207" y="0"/>
                    </a:lnTo>
                    <a:lnTo>
                      <a:pt x="211" y="0"/>
                    </a:lnTo>
                    <a:lnTo>
                      <a:pt x="214" y="0"/>
                    </a:lnTo>
                    <a:lnTo>
                      <a:pt x="218" y="0"/>
                    </a:lnTo>
                    <a:lnTo>
                      <a:pt x="218" y="4"/>
                    </a:lnTo>
                    <a:lnTo>
                      <a:pt x="222" y="4"/>
                    </a:lnTo>
                    <a:lnTo>
                      <a:pt x="218" y="8"/>
                    </a:lnTo>
                    <a:lnTo>
                      <a:pt x="218" y="12"/>
                    </a:lnTo>
                    <a:lnTo>
                      <a:pt x="222" y="12"/>
                    </a:lnTo>
                    <a:lnTo>
                      <a:pt x="226" y="12"/>
                    </a:lnTo>
                    <a:lnTo>
                      <a:pt x="226" y="15"/>
                    </a:lnTo>
                    <a:lnTo>
                      <a:pt x="226" y="19"/>
                    </a:lnTo>
                    <a:lnTo>
                      <a:pt x="226" y="23"/>
                    </a:lnTo>
                    <a:lnTo>
                      <a:pt x="222" y="27"/>
                    </a:lnTo>
                    <a:lnTo>
                      <a:pt x="222" y="30"/>
                    </a:lnTo>
                    <a:lnTo>
                      <a:pt x="222" y="34"/>
                    </a:lnTo>
                    <a:lnTo>
                      <a:pt x="222" y="38"/>
                    </a:lnTo>
                    <a:lnTo>
                      <a:pt x="218" y="42"/>
                    </a:lnTo>
                    <a:lnTo>
                      <a:pt x="222" y="42"/>
                    </a:lnTo>
                    <a:lnTo>
                      <a:pt x="222" y="45"/>
                    </a:lnTo>
                    <a:lnTo>
                      <a:pt x="226" y="45"/>
                    </a:lnTo>
                    <a:lnTo>
                      <a:pt x="226" y="49"/>
                    </a:lnTo>
                    <a:lnTo>
                      <a:pt x="222" y="53"/>
                    </a:lnTo>
                    <a:lnTo>
                      <a:pt x="226" y="53"/>
                    </a:lnTo>
                    <a:lnTo>
                      <a:pt x="226" y="57"/>
                    </a:lnTo>
                    <a:lnTo>
                      <a:pt x="230" y="57"/>
                    </a:lnTo>
                    <a:lnTo>
                      <a:pt x="233" y="60"/>
                    </a:lnTo>
                    <a:lnTo>
                      <a:pt x="237" y="60"/>
                    </a:lnTo>
                    <a:lnTo>
                      <a:pt x="237" y="64"/>
                    </a:lnTo>
                    <a:lnTo>
                      <a:pt x="241" y="64"/>
                    </a:lnTo>
                    <a:lnTo>
                      <a:pt x="245" y="64"/>
                    </a:lnTo>
                    <a:lnTo>
                      <a:pt x="245" y="60"/>
                    </a:lnTo>
                    <a:lnTo>
                      <a:pt x="248" y="57"/>
                    </a:lnTo>
                    <a:lnTo>
                      <a:pt x="248" y="60"/>
                    </a:lnTo>
                    <a:lnTo>
                      <a:pt x="252" y="60"/>
                    </a:lnTo>
                    <a:lnTo>
                      <a:pt x="252" y="57"/>
                    </a:lnTo>
                    <a:lnTo>
                      <a:pt x="256" y="57"/>
                    </a:lnTo>
                    <a:lnTo>
                      <a:pt x="260" y="57"/>
                    </a:lnTo>
                    <a:lnTo>
                      <a:pt x="260" y="53"/>
                    </a:lnTo>
                    <a:lnTo>
                      <a:pt x="263" y="53"/>
                    </a:lnTo>
                    <a:lnTo>
                      <a:pt x="267" y="49"/>
                    </a:lnTo>
                    <a:lnTo>
                      <a:pt x="267" y="53"/>
                    </a:lnTo>
                    <a:lnTo>
                      <a:pt x="271" y="53"/>
                    </a:lnTo>
                    <a:lnTo>
                      <a:pt x="275" y="53"/>
                    </a:lnTo>
                    <a:close/>
                    <a:moveTo>
                      <a:pt x="372" y="113"/>
                    </a:moveTo>
                    <a:lnTo>
                      <a:pt x="369" y="113"/>
                    </a:lnTo>
                    <a:lnTo>
                      <a:pt x="369" y="109"/>
                    </a:lnTo>
                    <a:lnTo>
                      <a:pt x="365" y="106"/>
                    </a:lnTo>
                    <a:lnTo>
                      <a:pt x="365" y="102"/>
                    </a:lnTo>
                    <a:lnTo>
                      <a:pt x="369" y="102"/>
                    </a:lnTo>
                    <a:lnTo>
                      <a:pt x="369" y="98"/>
                    </a:lnTo>
                    <a:lnTo>
                      <a:pt x="365" y="98"/>
                    </a:lnTo>
                    <a:lnTo>
                      <a:pt x="365" y="94"/>
                    </a:lnTo>
                    <a:lnTo>
                      <a:pt x="365" y="91"/>
                    </a:lnTo>
                    <a:lnTo>
                      <a:pt x="365" y="94"/>
                    </a:lnTo>
                    <a:lnTo>
                      <a:pt x="369" y="94"/>
                    </a:lnTo>
                    <a:lnTo>
                      <a:pt x="365" y="94"/>
                    </a:lnTo>
                    <a:lnTo>
                      <a:pt x="365" y="91"/>
                    </a:lnTo>
                    <a:lnTo>
                      <a:pt x="365" y="87"/>
                    </a:lnTo>
                    <a:lnTo>
                      <a:pt x="369" y="87"/>
                    </a:lnTo>
                    <a:lnTo>
                      <a:pt x="369" y="83"/>
                    </a:lnTo>
                    <a:lnTo>
                      <a:pt x="372" y="83"/>
                    </a:lnTo>
                    <a:lnTo>
                      <a:pt x="376" y="83"/>
                    </a:lnTo>
                    <a:lnTo>
                      <a:pt x="380" y="87"/>
                    </a:lnTo>
                    <a:lnTo>
                      <a:pt x="384" y="87"/>
                    </a:lnTo>
                    <a:lnTo>
                      <a:pt x="387" y="87"/>
                    </a:lnTo>
                    <a:lnTo>
                      <a:pt x="391" y="83"/>
                    </a:lnTo>
                    <a:lnTo>
                      <a:pt x="391" y="87"/>
                    </a:lnTo>
                    <a:lnTo>
                      <a:pt x="395" y="87"/>
                    </a:lnTo>
                    <a:lnTo>
                      <a:pt x="399" y="87"/>
                    </a:lnTo>
                    <a:lnTo>
                      <a:pt x="402" y="87"/>
                    </a:lnTo>
                    <a:lnTo>
                      <a:pt x="402" y="91"/>
                    </a:lnTo>
                    <a:lnTo>
                      <a:pt x="402" y="94"/>
                    </a:lnTo>
                    <a:lnTo>
                      <a:pt x="399" y="94"/>
                    </a:lnTo>
                    <a:lnTo>
                      <a:pt x="399" y="98"/>
                    </a:lnTo>
                    <a:lnTo>
                      <a:pt x="395" y="102"/>
                    </a:lnTo>
                    <a:lnTo>
                      <a:pt x="395" y="106"/>
                    </a:lnTo>
                    <a:lnTo>
                      <a:pt x="391" y="109"/>
                    </a:lnTo>
                    <a:lnTo>
                      <a:pt x="387" y="109"/>
                    </a:lnTo>
                    <a:lnTo>
                      <a:pt x="384" y="109"/>
                    </a:lnTo>
                    <a:lnTo>
                      <a:pt x="380" y="109"/>
                    </a:lnTo>
                    <a:lnTo>
                      <a:pt x="376" y="109"/>
                    </a:lnTo>
                    <a:lnTo>
                      <a:pt x="372" y="109"/>
                    </a:lnTo>
                    <a:lnTo>
                      <a:pt x="372" y="113"/>
                    </a:lnTo>
                    <a:close/>
                    <a:moveTo>
                      <a:pt x="346" y="106"/>
                    </a:moveTo>
                    <a:lnTo>
                      <a:pt x="346" y="102"/>
                    </a:lnTo>
                    <a:lnTo>
                      <a:pt x="350" y="102"/>
                    </a:lnTo>
                    <a:lnTo>
                      <a:pt x="350" y="98"/>
                    </a:lnTo>
                    <a:lnTo>
                      <a:pt x="354" y="94"/>
                    </a:lnTo>
                    <a:lnTo>
                      <a:pt x="354" y="91"/>
                    </a:lnTo>
                    <a:lnTo>
                      <a:pt x="357" y="91"/>
                    </a:lnTo>
                    <a:lnTo>
                      <a:pt x="357" y="94"/>
                    </a:lnTo>
                    <a:lnTo>
                      <a:pt x="357" y="98"/>
                    </a:lnTo>
                    <a:lnTo>
                      <a:pt x="357" y="102"/>
                    </a:lnTo>
                    <a:lnTo>
                      <a:pt x="354" y="102"/>
                    </a:lnTo>
                    <a:lnTo>
                      <a:pt x="350" y="106"/>
                    </a:lnTo>
                    <a:lnTo>
                      <a:pt x="346" y="106"/>
                    </a:lnTo>
                    <a:close/>
                    <a:moveTo>
                      <a:pt x="376" y="83"/>
                    </a:moveTo>
                    <a:lnTo>
                      <a:pt x="372" y="83"/>
                    </a:lnTo>
                    <a:lnTo>
                      <a:pt x="372" y="79"/>
                    </a:lnTo>
                    <a:lnTo>
                      <a:pt x="376" y="79"/>
                    </a:lnTo>
                    <a:lnTo>
                      <a:pt x="380" y="79"/>
                    </a:lnTo>
                    <a:lnTo>
                      <a:pt x="380" y="75"/>
                    </a:lnTo>
                    <a:lnTo>
                      <a:pt x="384" y="75"/>
                    </a:lnTo>
                    <a:lnTo>
                      <a:pt x="384" y="79"/>
                    </a:lnTo>
                    <a:lnTo>
                      <a:pt x="380" y="79"/>
                    </a:lnTo>
                    <a:lnTo>
                      <a:pt x="380" y="83"/>
                    </a:lnTo>
                    <a:lnTo>
                      <a:pt x="376" y="83"/>
                    </a:lnTo>
                    <a:close/>
                    <a:moveTo>
                      <a:pt x="384" y="87"/>
                    </a:moveTo>
                    <a:lnTo>
                      <a:pt x="380" y="87"/>
                    </a:lnTo>
                    <a:lnTo>
                      <a:pt x="380" y="83"/>
                    </a:lnTo>
                    <a:lnTo>
                      <a:pt x="384" y="83"/>
                    </a:lnTo>
                    <a:lnTo>
                      <a:pt x="387" y="83"/>
                    </a:lnTo>
                    <a:lnTo>
                      <a:pt x="384" y="83"/>
                    </a:lnTo>
                    <a:lnTo>
                      <a:pt x="384" y="87"/>
                    </a:lnTo>
                    <a:close/>
                    <a:moveTo>
                      <a:pt x="365" y="87"/>
                    </a:moveTo>
                    <a:lnTo>
                      <a:pt x="361" y="87"/>
                    </a:lnTo>
                    <a:lnTo>
                      <a:pt x="361" y="83"/>
                    </a:lnTo>
                    <a:lnTo>
                      <a:pt x="365" y="83"/>
                    </a:lnTo>
                    <a:lnTo>
                      <a:pt x="369" y="83"/>
                    </a:lnTo>
                    <a:lnTo>
                      <a:pt x="365" y="87"/>
                    </a:lnTo>
                    <a:close/>
                    <a:moveTo>
                      <a:pt x="372" y="75"/>
                    </a:moveTo>
                    <a:lnTo>
                      <a:pt x="372" y="72"/>
                    </a:lnTo>
                    <a:lnTo>
                      <a:pt x="376" y="72"/>
                    </a:lnTo>
                    <a:lnTo>
                      <a:pt x="376" y="75"/>
                    </a:lnTo>
                    <a:lnTo>
                      <a:pt x="372" y="75"/>
                    </a:lnTo>
                    <a:close/>
                    <a:moveTo>
                      <a:pt x="361" y="98"/>
                    </a:moveTo>
                    <a:lnTo>
                      <a:pt x="357" y="98"/>
                    </a:lnTo>
                    <a:lnTo>
                      <a:pt x="361" y="98"/>
                    </a:lnTo>
                    <a:lnTo>
                      <a:pt x="361" y="94"/>
                    </a:lnTo>
                    <a:lnTo>
                      <a:pt x="361" y="91"/>
                    </a:lnTo>
                    <a:lnTo>
                      <a:pt x="365" y="91"/>
                    </a:lnTo>
                    <a:lnTo>
                      <a:pt x="365" y="94"/>
                    </a:lnTo>
                    <a:lnTo>
                      <a:pt x="361" y="94"/>
                    </a:lnTo>
                    <a:lnTo>
                      <a:pt x="361" y="98"/>
                    </a:lnTo>
                    <a:close/>
                    <a:moveTo>
                      <a:pt x="369" y="79"/>
                    </a:moveTo>
                    <a:lnTo>
                      <a:pt x="369" y="75"/>
                    </a:lnTo>
                    <a:lnTo>
                      <a:pt x="372" y="72"/>
                    </a:lnTo>
                    <a:lnTo>
                      <a:pt x="372" y="75"/>
                    </a:lnTo>
                    <a:lnTo>
                      <a:pt x="372" y="79"/>
                    </a:lnTo>
                    <a:lnTo>
                      <a:pt x="369" y="79"/>
                    </a:lnTo>
                    <a:close/>
                    <a:moveTo>
                      <a:pt x="354" y="91"/>
                    </a:moveTo>
                    <a:lnTo>
                      <a:pt x="357" y="91"/>
                    </a:lnTo>
                    <a:lnTo>
                      <a:pt x="357" y="87"/>
                    </a:lnTo>
                    <a:lnTo>
                      <a:pt x="361" y="83"/>
                    </a:lnTo>
                    <a:lnTo>
                      <a:pt x="361" y="87"/>
                    </a:lnTo>
                    <a:lnTo>
                      <a:pt x="357" y="87"/>
                    </a:lnTo>
                    <a:lnTo>
                      <a:pt x="357" y="91"/>
                    </a:lnTo>
                    <a:lnTo>
                      <a:pt x="354" y="91"/>
                    </a:lnTo>
                    <a:close/>
                    <a:moveTo>
                      <a:pt x="399" y="519"/>
                    </a:moveTo>
                    <a:lnTo>
                      <a:pt x="402" y="515"/>
                    </a:lnTo>
                    <a:lnTo>
                      <a:pt x="399" y="515"/>
                    </a:lnTo>
                    <a:lnTo>
                      <a:pt x="402" y="512"/>
                    </a:lnTo>
                    <a:lnTo>
                      <a:pt x="402" y="515"/>
                    </a:lnTo>
                    <a:lnTo>
                      <a:pt x="402" y="519"/>
                    </a:lnTo>
                    <a:lnTo>
                      <a:pt x="399" y="519"/>
                    </a:lnTo>
                    <a:close/>
                    <a:moveTo>
                      <a:pt x="372" y="53"/>
                    </a:moveTo>
                    <a:lnTo>
                      <a:pt x="369" y="53"/>
                    </a:lnTo>
                    <a:lnTo>
                      <a:pt x="369" y="49"/>
                    </a:lnTo>
                    <a:lnTo>
                      <a:pt x="372" y="49"/>
                    </a:lnTo>
                    <a:lnTo>
                      <a:pt x="372" y="53"/>
                    </a:lnTo>
                    <a:close/>
                    <a:moveTo>
                      <a:pt x="369" y="83"/>
                    </a:moveTo>
                    <a:lnTo>
                      <a:pt x="369" y="79"/>
                    </a:lnTo>
                    <a:lnTo>
                      <a:pt x="369" y="83"/>
                    </a:lnTo>
                    <a:close/>
                    <a:moveTo>
                      <a:pt x="451" y="459"/>
                    </a:moveTo>
                    <a:lnTo>
                      <a:pt x="447" y="459"/>
                    </a:lnTo>
                    <a:lnTo>
                      <a:pt x="451" y="459"/>
                    </a:lnTo>
                    <a:lnTo>
                      <a:pt x="451" y="455"/>
                    </a:lnTo>
                    <a:lnTo>
                      <a:pt x="451" y="459"/>
                    </a:lnTo>
                    <a:close/>
                    <a:moveTo>
                      <a:pt x="365" y="113"/>
                    </a:moveTo>
                    <a:lnTo>
                      <a:pt x="361" y="113"/>
                    </a:lnTo>
                    <a:lnTo>
                      <a:pt x="357" y="113"/>
                    </a:lnTo>
                    <a:lnTo>
                      <a:pt x="361" y="113"/>
                    </a:lnTo>
                    <a:lnTo>
                      <a:pt x="365" y="113"/>
                    </a:lnTo>
                    <a:close/>
                    <a:moveTo>
                      <a:pt x="342" y="109"/>
                    </a:moveTo>
                    <a:lnTo>
                      <a:pt x="342" y="106"/>
                    </a:lnTo>
                    <a:lnTo>
                      <a:pt x="346" y="106"/>
                    </a:lnTo>
                    <a:lnTo>
                      <a:pt x="346" y="109"/>
                    </a:lnTo>
                    <a:lnTo>
                      <a:pt x="342" y="109"/>
                    </a:lnTo>
                    <a:close/>
                    <a:moveTo>
                      <a:pt x="372" y="72"/>
                    </a:moveTo>
                    <a:lnTo>
                      <a:pt x="372" y="68"/>
                    </a:lnTo>
                    <a:lnTo>
                      <a:pt x="376" y="68"/>
                    </a:lnTo>
                    <a:lnTo>
                      <a:pt x="376" y="72"/>
                    </a:lnTo>
                    <a:lnTo>
                      <a:pt x="372" y="72"/>
                    </a:lnTo>
                    <a:close/>
                    <a:moveTo>
                      <a:pt x="354" y="102"/>
                    </a:moveTo>
                    <a:lnTo>
                      <a:pt x="357" y="102"/>
                    </a:lnTo>
                    <a:lnTo>
                      <a:pt x="357" y="98"/>
                    </a:lnTo>
                    <a:lnTo>
                      <a:pt x="357" y="94"/>
                    </a:lnTo>
                    <a:lnTo>
                      <a:pt x="357" y="98"/>
                    </a:lnTo>
                    <a:lnTo>
                      <a:pt x="357" y="102"/>
                    </a:lnTo>
                    <a:lnTo>
                      <a:pt x="354" y="102"/>
                    </a:lnTo>
                    <a:close/>
                    <a:moveTo>
                      <a:pt x="399" y="497"/>
                    </a:moveTo>
                    <a:lnTo>
                      <a:pt x="399" y="493"/>
                    </a:lnTo>
                    <a:lnTo>
                      <a:pt x="402" y="497"/>
                    </a:lnTo>
                    <a:lnTo>
                      <a:pt x="399" y="497"/>
                    </a:lnTo>
                    <a:close/>
                    <a:moveTo>
                      <a:pt x="463" y="132"/>
                    </a:moveTo>
                    <a:lnTo>
                      <a:pt x="463" y="128"/>
                    </a:lnTo>
                    <a:lnTo>
                      <a:pt x="463" y="124"/>
                    </a:lnTo>
                    <a:lnTo>
                      <a:pt x="463" y="128"/>
                    </a:lnTo>
                    <a:lnTo>
                      <a:pt x="463" y="132"/>
                    </a:lnTo>
                    <a:close/>
                    <a:moveTo>
                      <a:pt x="361" y="91"/>
                    </a:moveTo>
                    <a:lnTo>
                      <a:pt x="365" y="91"/>
                    </a:lnTo>
                    <a:lnTo>
                      <a:pt x="365" y="87"/>
                    </a:lnTo>
                    <a:lnTo>
                      <a:pt x="365" y="91"/>
                    </a:lnTo>
                    <a:lnTo>
                      <a:pt x="361" y="91"/>
                    </a:lnTo>
                    <a:close/>
                    <a:moveTo>
                      <a:pt x="466" y="448"/>
                    </a:moveTo>
                    <a:lnTo>
                      <a:pt x="466" y="444"/>
                    </a:lnTo>
                    <a:lnTo>
                      <a:pt x="470" y="448"/>
                    </a:lnTo>
                    <a:lnTo>
                      <a:pt x="466" y="448"/>
                    </a:lnTo>
                    <a:close/>
                    <a:moveTo>
                      <a:pt x="395" y="109"/>
                    </a:moveTo>
                    <a:lnTo>
                      <a:pt x="391" y="109"/>
                    </a:lnTo>
                    <a:lnTo>
                      <a:pt x="395" y="109"/>
                    </a:lnTo>
                    <a:lnTo>
                      <a:pt x="395" y="106"/>
                    </a:lnTo>
                    <a:lnTo>
                      <a:pt x="395" y="109"/>
                    </a:lnTo>
                    <a:close/>
                    <a:moveTo>
                      <a:pt x="361" y="91"/>
                    </a:moveTo>
                    <a:lnTo>
                      <a:pt x="357" y="91"/>
                    </a:lnTo>
                    <a:lnTo>
                      <a:pt x="361" y="91"/>
                    </a:lnTo>
                    <a:lnTo>
                      <a:pt x="361" y="87"/>
                    </a:lnTo>
                    <a:lnTo>
                      <a:pt x="361" y="91"/>
                    </a:lnTo>
                    <a:close/>
                    <a:moveTo>
                      <a:pt x="357" y="98"/>
                    </a:moveTo>
                    <a:lnTo>
                      <a:pt x="361" y="98"/>
                    </a:lnTo>
                    <a:lnTo>
                      <a:pt x="357" y="98"/>
                    </a:lnTo>
                    <a:close/>
                    <a:moveTo>
                      <a:pt x="339" y="106"/>
                    </a:moveTo>
                    <a:lnTo>
                      <a:pt x="342" y="106"/>
                    </a:lnTo>
                    <a:lnTo>
                      <a:pt x="339" y="106"/>
                    </a:lnTo>
                    <a:close/>
                    <a:moveTo>
                      <a:pt x="553" y="290"/>
                    </a:moveTo>
                    <a:lnTo>
                      <a:pt x="553" y="286"/>
                    </a:lnTo>
                    <a:lnTo>
                      <a:pt x="556" y="286"/>
                    </a:lnTo>
                    <a:lnTo>
                      <a:pt x="553" y="290"/>
                    </a:lnTo>
                    <a:close/>
                    <a:moveTo>
                      <a:pt x="553" y="297"/>
                    </a:moveTo>
                    <a:lnTo>
                      <a:pt x="549" y="297"/>
                    </a:lnTo>
                    <a:lnTo>
                      <a:pt x="549" y="294"/>
                    </a:lnTo>
                    <a:lnTo>
                      <a:pt x="553" y="294"/>
                    </a:lnTo>
                    <a:lnTo>
                      <a:pt x="553" y="297"/>
                    </a:lnTo>
                    <a:close/>
                    <a:moveTo>
                      <a:pt x="402" y="102"/>
                    </a:moveTo>
                    <a:lnTo>
                      <a:pt x="402" y="98"/>
                    </a:lnTo>
                    <a:lnTo>
                      <a:pt x="402" y="102"/>
                    </a:lnTo>
                    <a:close/>
                    <a:moveTo>
                      <a:pt x="365" y="83"/>
                    </a:moveTo>
                    <a:lnTo>
                      <a:pt x="361" y="83"/>
                    </a:lnTo>
                    <a:lnTo>
                      <a:pt x="365" y="83"/>
                    </a:lnTo>
                    <a:close/>
                    <a:moveTo>
                      <a:pt x="361" y="91"/>
                    </a:moveTo>
                    <a:lnTo>
                      <a:pt x="361" y="87"/>
                    </a:lnTo>
                    <a:lnTo>
                      <a:pt x="365" y="87"/>
                    </a:lnTo>
                    <a:lnTo>
                      <a:pt x="361" y="91"/>
                    </a:lnTo>
                    <a:close/>
                    <a:moveTo>
                      <a:pt x="455" y="106"/>
                    </a:moveTo>
                    <a:lnTo>
                      <a:pt x="455" y="102"/>
                    </a:lnTo>
                    <a:lnTo>
                      <a:pt x="459" y="102"/>
                    </a:lnTo>
                    <a:lnTo>
                      <a:pt x="455" y="106"/>
                    </a:lnTo>
                    <a:close/>
                    <a:moveTo>
                      <a:pt x="376" y="68"/>
                    </a:moveTo>
                    <a:lnTo>
                      <a:pt x="376" y="64"/>
                    </a:lnTo>
                    <a:lnTo>
                      <a:pt x="380" y="64"/>
                    </a:lnTo>
                    <a:lnTo>
                      <a:pt x="380" y="68"/>
                    </a:lnTo>
                    <a:lnTo>
                      <a:pt x="376" y="68"/>
                    </a:lnTo>
                    <a:close/>
                    <a:moveTo>
                      <a:pt x="361" y="94"/>
                    </a:moveTo>
                    <a:lnTo>
                      <a:pt x="365" y="94"/>
                    </a:lnTo>
                    <a:lnTo>
                      <a:pt x="361" y="94"/>
                    </a:lnTo>
                    <a:close/>
                    <a:moveTo>
                      <a:pt x="391" y="113"/>
                    </a:moveTo>
                    <a:lnTo>
                      <a:pt x="391" y="109"/>
                    </a:lnTo>
                    <a:lnTo>
                      <a:pt x="391" y="113"/>
                    </a:lnTo>
                    <a:close/>
                    <a:moveTo>
                      <a:pt x="365" y="87"/>
                    </a:moveTo>
                    <a:lnTo>
                      <a:pt x="361" y="87"/>
                    </a:lnTo>
                    <a:lnTo>
                      <a:pt x="365" y="87"/>
                    </a:lnTo>
                    <a:close/>
                    <a:moveTo>
                      <a:pt x="369" y="49"/>
                    </a:moveTo>
                    <a:lnTo>
                      <a:pt x="372" y="49"/>
                    </a:lnTo>
                    <a:lnTo>
                      <a:pt x="369" y="49"/>
                    </a:lnTo>
                    <a:close/>
                    <a:moveTo>
                      <a:pt x="459" y="109"/>
                    </a:moveTo>
                    <a:lnTo>
                      <a:pt x="459" y="106"/>
                    </a:lnTo>
                    <a:lnTo>
                      <a:pt x="463" y="106"/>
                    </a:lnTo>
                    <a:lnTo>
                      <a:pt x="463" y="109"/>
                    </a:lnTo>
                    <a:lnTo>
                      <a:pt x="459" y="109"/>
                    </a:lnTo>
                    <a:close/>
                    <a:moveTo>
                      <a:pt x="444" y="106"/>
                    </a:moveTo>
                    <a:lnTo>
                      <a:pt x="444" y="102"/>
                    </a:lnTo>
                    <a:lnTo>
                      <a:pt x="447" y="102"/>
                    </a:lnTo>
                    <a:lnTo>
                      <a:pt x="447" y="106"/>
                    </a:lnTo>
                    <a:lnTo>
                      <a:pt x="444" y="106"/>
                    </a:lnTo>
                    <a:close/>
                    <a:moveTo>
                      <a:pt x="436" y="459"/>
                    </a:moveTo>
                    <a:lnTo>
                      <a:pt x="432" y="459"/>
                    </a:lnTo>
                    <a:lnTo>
                      <a:pt x="436" y="459"/>
                    </a:lnTo>
                    <a:close/>
                  </a:path>
                </a:pathLst>
              </a:custGeom>
              <a:noFill/>
              <a:ln>
                <a:noFill/>
              </a:ln>
              <a:extLst>
                <a:ext uri="{909E8E84-426E-40DD-AFC4-6F175D3DCCD1}">
                  <a14:hiddenFill xmlns:a14="http://schemas.microsoft.com/office/drawing/2010/main">
                    <a:solidFill>
                      <a:srgbClr val="339933"/>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55" name="Freeform 3697"/>
              <p:cNvSpPr>
                <a:spLocks/>
              </p:cNvSpPr>
              <p:nvPr/>
            </p:nvSpPr>
            <p:spPr bwMode="auto">
              <a:xfrm>
                <a:off x="5186363" y="3303588"/>
                <a:ext cx="979487" cy="973137"/>
              </a:xfrm>
              <a:custGeom>
                <a:avLst/>
                <a:gdLst>
                  <a:gd name="T0" fmla="*/ 495300 w 617"/>
                  <a:gd name="T1" fmla="*/ 77787 h 613"/>
                  <a:gd name="T2" fmla="*/ 555625 w 617"/>
                  <a:gd name="T3" fmla="*/ 36512 h 613"/>
                  <a:gd name="T4" fmla="*/ 585787 w 617"/>
                  <a:gd name="T5" fmla="*/ 84137 h 613"/>
                  <a:gd name="T6" fmla="*/ 566737 w 617"/>
                  <a:gd name="T7" fmla="*/ 131762 h 613"/>
                  <a:gd name="T8" fmla="*/ 549275 w 617"/>
                  <a:gd name="T9" fmla="*/ 173037 h 613"/>
                  <a:gd name="T10" fmla="*/ 573087 w 617"/>
                  <a:gd name="T11" fmla="*/ 179387 h 613"/>
                  <a:gd name="T12" fmla="*/ 573087 w 617"/>
                  <a:gd name="T13" fmla="*/ 185737 h 613"/>
                  <a:gd name="T14" fmla="*/ 609600 w 617"/>
                  <a:gd name="T15" fmla="*/ 185737 h 613"/>
                  <a:gd name="T16" fmla="*/ 644525 w 617"/>
                  <a:gd name="T17" fmla="*/ 168275 h 613"/>
                  <a:gd name="T18" fmla="*/ 681037 w 617"/>
                  <a:gd name="T19" fmla="*/ 149225 h 613"/>
                  <a:gd name="T20" fmla="*/ 715962 w 617"/>
                  <a:gd name="T21" fmla="*/ 168275 h 613"/>
                  <a:gd name="T22" fmla="*/ 735012 w 617"/>
                  <a:gd name="T23" fmla="*/ 192087 h 613"/>
                  <a:gd name="T24" fmla="*/ 746125 w 617"/>
                  <a:gd name="T25" fmla="*/ 196850 h 613"/>
                  <a:gd name="T26" fmla="*/ 800100 w 617"/>
                  <a:gd name="T27" fmla="*/ 203200 h 613"/>
                  <a:gd name="T28" fmla="*/ 865187 w 617"/>
                  <a:gd name="T29" fmla="*/ 209550 h 613"/>
                  <a:gd name="T30" fmla="*/ 931862 w 617"/>
                  <a:gd name="T31" fmla="*/ 257175 h 613"/>
                  <a:gd name="T32" fmla="*/ 973137 w 617"/>
                  <a:gd name="T33" fmla="*/ 304800 h 613"/>
                  <a:gd name="T34" fmla="*/ 960437 w 617"/>
                  <a:gd name="T35" fmla="*/ 365125 h 613"/>
                  <a:gd name="T36" fmla="*/ 912812 w 617"/>
                  <a:gd name="T37" fmla="*/ 417512 h 613"/>
                  <a:gd name="T38" fmla="*/ 877887 w 617"/>
                  <a:gd name="T39" fmla="*/ 454025 h 613"/>
                  <a:gd name="T40" fmla="*/ 871537 w 617"/>
                  <a:gd name="T41" fmla="*/ 508000 h 613"/>
                  <a:gd name="T42" fmla="*/ 858837 w 617"/>
                  <a:gd name="T43" fmla="*/ 590550 h 613"/>
                  <a:gd name="T44" fmla="*/ 830262 w 617"/>
                  <a:gd name="T45" fmla="*/ 657225 h 613"/>
                  <a:gd name="T46" fmla="*/ 776287 w 617"/>
                  <a:gd name="T47" fmla="*/ 704850 h 613"/>
                  <a:gd name="T48" fmla="*/ 735012 w 617"/>
                  <a:gd name="T49" fmla="*/ 704850 h 613"/>
                  <a:gd name="T50" fmla="*/ 692150 w 617"/>
                  <a:gd name="T51" fmla="*/ 728662 h 613"/>
                  <a:gd name="T52" fmla="*/ 638175 w 617"/>
                  <a:gd name="T53" fmla="*/ 769937 h 613"/>
                  <a:gd name="T54" fmla="*/ 633412 w 617"/>
                  <a:gd name="T55" fmla="*/ 806450 h 613"/>
                  <a:gd name="T56" fmla="*/ 603250 w 617"/>
                  <a:gd name="T57" fmla="*/ 865187 h 613"/>
                  <a:gd name="T58" fmla="*/ 549275 w 617"/>
                  <a:gd name="T59" fmla="*/ 931862 h 613"/>
                  <a:gd name="T60" fmla="*/ 573087 w 617"/>
                  <a:gd name="T61" fmla="*/ 889000 h 613"/>
                  <a:gd name="T62" fmla="*/ 542925 w 617"/>
                  <a:gd name="T63" fmla="*/ 925512 h 613"/>
                  <a:gd name="T64" fmla="*/ 512762 w 617"/>
                  <a:gd name="T65" fmla="*/ 962025 h 613"/>
                  <a:gd name="T66" fmla="*/ 465137 w 617"/>
                  <a:gd name="T67" fmla="*/ 914400 h 613"/>
                  <a:gd name="T68" fmla="*/ 412750 w 617"/>
                  <a:gd name="T69" fmla="*/ 889000 h 613"/>
                  <a:gd name="T70" fmla="*/ 460375 w 617"/>
                  <a:gd name="T71" fmla="*/ 836612 h 613"/>
                  <a:gd name="T72" fmla="*/ 508000 w 617"/>
                  <a:gd name="T73" fmla="*/ 800100 h 613"/>
                  <a:gd name="T74" fmla="*/ 488950 w 617"/>
                  <a:gd name="T75" fmla="*/ 735012 h 613"/>
                  <a:gd name="T76" fmla="*/ 454025 w 617"/>
                  <a:gd name="T77" fmla="*/ 687387 h 613"/>
                  <a:gd name="T78" fmla="*/ 400050 w 617"/>
                  <a:gd name="T79" fmla="*/ 663575 h 613"/>
                  <a:gd name="T80" fmla="*/ 406400 w 617"/>
                  <a:gd name="T81" fmla="*/ 603250 h 613"/>
                  <a:gd name="T82" fmla="*/ 358775 w 617"/>
                  <a:gd name="T83" fmla="*/ 538162 h 613"/>
                  <a:gd name="T84" fmla="*/ 322262 w 617"/>
                  <a:gd name="T85" fmla="*/ 471487 h 613"/>
                  <a:gd name="T86" fmla="*/ 263525 w 617"/>
                  <a:gd name="T87" fmla="*/ 442912 h 613"/>
                  <a:gd name="T88" fmla="*/ 215900 w 617"/>
                  <a:gd name="T89" fmla="*/ 388937 h 613"/>
                  <a:gd name="T90" fmla="*/ 155575 w 617"/>
                  <a:gd name="T91" fmla="*/ 400050 h 613"/>
                  <a:gd name="T92" fmla="*/ 84137 w 617"/>
                  <a:gd name="T93" fmla="*/ 400050 h 613"/>
                  <a:gd name="T94" fmla="*/ 47625 w 617"/>
                  <a:gd name="T95" fmla="*/ 382587 h 613"/>
                  <a:gd name="T96" fmla="*/ 6350 w 617"/>
                  <a:gd name="T97" fmla="*/ 322262 h 613"/>
                  <a:gd name="T98" fmla="*/ 30162 w 617"/>
                  <a:gd name="T99" fmla="*/ 257175 h 613"/>
                  <a:gd name="T100" fmla="*/ 101600 w 617"/>
                  <a:gd name="T101" fmla="*/ 227012 h 613"/>
                  <a:gd name="T102" fmla="*/ 107950 w 617"/>
                  <a:gd name="T103" fmla="*/ 114300 h 613"/>
                  <a:gd name="T104" fmla="*/ 149225 w 617"/>
                  <a:gd name="T105" fmla="*/ 84137 h 613"/>
                  <a:gd name="T106" fmla="*/ 215900 w 617"/>
                  <a:gd name="T107" fmla="*/ 107950 h 613"/>
                  <a:gd name="T108" fmla="*/ 250825 w 617"/>
                  <a:gd name="T109" fmla="*/ 71437 h 613"/>
                  <a:gd name="T110" fmla="*/ 250825 w 617"/>
                  <a:gd name="T111" fmla="*/ 36512 h 613"/>
                  <a:gd name="T112" fmla="*/ 298450 w 617"/>
                  <a:gd name="T113" fmla="*/ 23812 h 613"/>
                  <a:gd name="T114" fmla="*/ 346075 w 617"/>
                  <a:gd name="T115" fmla="*/ 6350 h 613"/>
                  <a:gd name="T116" fmla="*/ 358775 w 617"/>
                  <a:gd name="T117" fmla="*/ 71437 h 613"/>
                  <a:gd name="T118" fmla="*/ 406400 w 617"/>
                  <a:gd name="T119" fmla="*/ 90487 h 61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617" h="613">
                    <a:moveTo>
                      <a:pt x="275" y="53"/>
                    </a:moveTo>
                    <a:lnTo>
                      <a:pt x="278" y="53"/>
                    </a:lnTo>
                    <a:lnTo>
                      <a:pt x="282" y="53"/>
                    </a:lnTo>
                    <a:lnTo>
                      <a:pt x="286" y="53"/>
                    </a:lnTo>
                    <a:lnTo>
                      <a:pt x="286" y="49"/>
                    </a:lnTo>
                    <a:lnTo>
                      <a:pt x="282" y="49"/>
                    </a:lnTo>
                    <a:lnTo>
                      <a:pt x="282" y="45"/>
                    </a:lnTo>
                    <a:lnTo>
                      <a:pt x="282" y="42"/>
                    </a:lnTo>
                    <a:lnTo>
                      <a:pt x="286" y="42"/>
                    </a:lnTo>
                    <a:lnTo>
                      <a:pt x="286" y="45"/>
                    </a:lnTo>
                    <a:lnTo>
                      <a:pt x="290" y="45"/>
                    </a:lnTo>
                    <a:lnTo>
                      <a:pt x="297" y="42"/>
                    </a:lnTo>
                    <a:lnTo>
                      <a:pt x="301" y="45"/>
                    </a:lnTo>
                    <a:lnTo>
                      <a:pt x="305" y="45"/>
                    </a:lnTo>
                    <a:lnTo>
                      <a:pt x="308" y="49"/>
                    </a:lnTo>
                    <a:lnTo>
                      <a:pt x="312" y="49"/>
                    </a:lnTo>
                    <a:lnTo>
                      <a:pt x="316" y="49"/>
                    </a:lnTo>
                    <a:lnTo>
                      <a:pt x="316" y="45"/>
                    </a:lnTo>
                    <a:lnTo>
                      <a:pt x="320" y="45"/>
                    </a:lnTo>
                    <a:lnTo>
                      <a:pt x="323" y="45"/>
                    </a:lnTo>
                    <a:lnTo>
                      <a:pt x="327" y="45"/>
                    </a:lnTo>
                    <a:lnTo>
                      <a:pt x="327" y="49"/>
                    </a:lnTo>
                    <a:lnTo>
                      <a:pt x="331" y="49"/>
                    </a:lnTo>
                    <a:lnTo>
                      <a:pt x="335" y="45"/>
                    </a:lnTo>
                    <a:lnTo>
                      <a:pt x="339" y="42"/>
                    </a:lnTo>
                    <a:lnTo>
                      <a:pt x="339" y="38"/>
                    </a:lnTo>
                    <a:lnTo>
                      <a:pt x="339" y="34"/>
                    </a:lnTo>
                    <a:lnTo>
                      <a:pt x="342" y="30"/>
                    </a:lnTo>
                    <a:lnTo>
                      <a:pt x="342" y="27"/>
                    </a:lnTo>
                    <a:lnTo>
                      <a:pt x="346" y="27"/>
                    </a:lnTo>
                    <a:lnTo>
                      <a:pt x="346" y="23"/>
                    </a:lnTo>
                    <a:lnTo>
                      <a:pt x="350" y="23"/>
                    </a:lnTo>
                    <a:lnTo>
                      <a:pt x="350" y="19"/>
                    </a:lnTo>
                    <a:lnTo>
                      <a:pt x="354" y="19"/>
                    </a:lnTo>
                    <a:lnTo>
                      <a:pt x="354" y="15"/>
                    </a:lnTo>
                    <a:lnTo>
                      <a:pt x="357" y="15"/>
                    </a:lnTo>
                    <a:lnTo>
                      <a:pt x="357" y="19"/>
                    </a:lnTo>
                    <a:lnTo>
                      <a:pt x="357" y="23"/>
                    </a:lnTo>
                    <a:lnTo>
                      <a:pt x="361" y="23"/>
                    </a:lnTo>
                    <a:lnTo>
                      <a:pt x="361" y="27"/>
                    </a:lnTo>
                    <a:lnTo>
                      <a:pt x="361" y="30"/>
                    </a:lnTo>
                    <a:lnTo>
                      <a:pt x="361" y="34"/>
                    </a:lnTo>
                    <a:lnTo>
                      <a:pt x="361" y="38"/>
                    </a:lnTo>
                    <a:lnTo>
                      <a:pt x="365" y="38"/>
                    </a:lnTo>
                    <a:lnTo>
                      <a:pt x="365" y="42"/>
                    </a:lnTo>
                    <a:lnTo>
                      <a:pt x="365" y="49"/>
                    </a:lnTo>
                    <a:lnTo>
                      <a:pt x="369" y="49"/>
                    </a:lnTo>
                    <a:lnTo>
                      <a:pt x="369" y="53"/>
                    </a:lnTo>
                    <a:lnTo>
                      <a:pt x="372" y="53"/>
                    </a:lnTo>
                    <a:lnTo>
                      <a:pt x="376" y="53"/>
                    </a:lnTo>
                    <a:lnTo>
                      <a:pt x="376" y="57"/>
                    </a:lnTo>
                    <a:lnTo>
                      <a:pt x="380" y="57"/>
                    </a:lnTo>
                    <a:lnTo>
                      <a:pt x="380" y="60"/>
                    </a:lnTo>
                    <a:lnTo>
                      <a:pt x="376" y="64"/>
                    </a:lnTo>
                    <a:lnTo>
                      <a:pt x="380" y="64"/>
                    </a:lnTo>
                    <a:lnTo>
                      <a:pt x="376" y="64"/>
                    </a:lnTo>
                    <a:lnTo>
                      <a:pt x="372" y="68"/>
                    </a:lnTo>
                    <a:lnTo>
                      <a:pt x="372" y="72"/>
                    </a:lnTo>
                    <a:lnTo>
                      <a:pt x="369" y="72"/>
                    </a:lnTo>
                    <a:lnTo>
                      <a:pt x="369" y="75"/>
                    </a:lnTo>
                    <a:lnTo>
                      <a:pt x="365" y="79"/>
                    </a:lnTo>
                    <a:lnTo>
                      <a:pt x="361" y="79"/>
                    </a:lnTo>
                    <a:lnTo>
                      <a:pt x="361" y="83"/>
                    </a:lnTo>
                    <a:lnTo>
                      <a:pt x="357" y="83"/>
                    </a:lnTo>
                    <a:lnTo>
                      <a:pt x="357" y="87"/>
                    </a:lnTo>
                    <a:lnTo>
                      <a:pt x="354" y="91"/>
                    </a:lnTo>
                    <a:lnTo>
                      <a:pt x="354" y="94"/>
                    </a:lnTo>
                    <a:lnTo>
                      <a:pt x="350" y="94"/>
                    </a:lnTo>
                    <a:lnTo>
                      <a:pt x="350" y="98"/>
                    </a:lnTo>
                    <a:lnTo>
                      <a:pt x="350" y="102"/>
                    </a:lnTo>
                    <a:lnTo>
                      <a:pt x="346" y="102"/>
                    </a:lnTo>
                    <a:lnTo>
                      <a:pt x="346" y="106"/>
                    </a:lnTo>
                    <a:lnTo>
                      <a:pt x="342" y="106"/>
                    </a:lnTo>
                    <a:lnTo>
                      <a:pt x="339" y="106"/>
                    </a:lnTo>
                    <a:lnTo>
                      <a:pt x="335" y="106"/>
                    </a:lnTo>
                    <a:lnTo>
                      <a:pt x="335" y="109"/>
                    </a:lnTo>
                    <a:lnTo>
                      <a:pt x="339" y="106"/>
                    </a:lnTo>
                    <a:lnTo>
                      <a:pt x="342" y="106"/>
                    </a:lnTo>
                    <a:lnTo>
                      <a:pt x="342" y="109"/>
                    </a:lnTo>
                    <a:lnTo>
                      <a:pt x="346" y="109"/>
                    </a:lnTo>
                    <a:lnTo>
                      <a:pt x="346" y="106"/>
                    </a:lnTo>
                    <a:lnTo>
                      <a:pt x="350" y="106"/>
                    </a:lnTo>
                    <a:lnTo>
                      <a:pt x="354" y="106"/>
                    </a:lnTo>
                    <a:lnTo>
                      <a:pt x="354" y="102"/>
                    </a:lnTo>
                    <a:lnTo>
                      <a:pt x="357" y="102"/>
                    </a:lnTo>
                    <a:lnTo>
                      <a:pt x="361" y="98"/>
                    </a:lnTo>
                    <a:lnTo>
                      <a:pt x="365" y="98"/>
                    </a:lnTo>
                    <a:lnTo>
                      <a:pt x="365" y="102"/>
                    </a:lnTo>
                    <a:lnTo>
                      <a:pt x="365" y="106"/>
                    </a:lnTo>
                    <a:lnTo>
                      <a:pt x="365" y="109"/>
                    </a:lnTo>
                    <a:lnTo>
                      <a:pt x="369" y="109"/>
                    </a:lnTo>
                    <a:lnTo>
                      <a:pt x="365" y="109"/>
                    </a:lnTo>
                    <a:lnTo>
                      <a:pt x="365" y="113"/>
                    </a:lnTo>
                    <a:lnTo>
                      <a:pt x="361" y="113"/>
                    </a:lnTo>
                    <a:lnTo>
                      <a:pt x="361" y="109"/>
                    </a:lnTo>
                    <a:lnTo>
                      <a:pt x="361" y="113"/>
                    </a:lnTo>
                    <a:lnTo>
                      <a:pt x="357" y="109"/>
                    </a:lnTo>
                    <a:lnTo>
                      <a:pt x="354" y="109"/>
                    </a:lnTo>
                    <a:lnTo>
                      <a:pt x="354" y="113"/>
                    </a:lnTo>
                    <a:lnTo>
                      <a:pt x="354" y="117"/>
                    </a:lnTo>
                    <a:lnTo>
                      <a:pt x="354" y="121"/>
                    </a:lnTo>
                    <a:lnTo>
                      <a:pt x="354" y="117"/>
                    </a:lnTo>
                    <a:lnTo>
                      <a:pt x="354" y="113"/>
                    </a:lnTo>
                    <a:lnTo>
                      <a:pt x="357" y="113"/>
                    </a:lnTo>
                    <a:lnTo>
                      <a:pt x="357" y="109"/>
                    </a:lnTo>
                    <a:lnTo>
                      <a:pt x="357" y="113"/>
                    </a:lnTo>
                    <a:lnTo>
                      <a:pt x="361" y="113"/>
                    </a:lnTo>
                    <a:lnTo>
                      <a:pt x="361" y="117"/>
                    </a:lnTo>
                    <a:lnTo>
                      <a:pt x="361" y="121"/>
                    </a:lnTo>
                    <a:lnTo>
                      <a:pt x="365" y="121"/>
                    </a:lnTo>
                    <a:lnTo>
                      <a:pt x="361" y="121"/>
                    </a:lnTo>
                    <a:lnTo>
                      <a:pt x="361" y="117"/>
                    </a:lnTo>
                    <a:lnTo>
                      <a:pt x="361" y="113"/>
                    </a:lnTo>
                    <a:lnTo>
                      <a:pt x="365" y="113"/>
                    </a:lnTo>
                    <a:lnTo>
                      <a:pt x="365" y="117"/>
                    </a:lnTo>
                    <a:lnTo>
                      <a:pt x="365" y="113"/>
                    </a:lnTo>
                    <a:lnTo>
                      <a:pt x="365" y="109"/>
                    </a:lnTo>
                    <a:lnTo>
                      <a:pt x="369" y="109"/>
                    </a:lnTo>
                    <a:lnTo>
                      <a:pt x="369" y="113"/>
                    </a:lnTo>
                    <a:lnTo>
                      <a:pt x="372" y="113"/>
                    </a:lnTo>
                    <a:lnTo>
                      <a:pt x="376" y="113"/>
                    </a:lnTo>
                    <a:lnTo>
                      <a:pt x="380" y="113"/>
                    </a:lnTo>
                    <a:lnTo>
                      <a:pt x="384" y="113"/>
                    </a:lnTo>
                    <a:lnTo>
                      <a:pt x="384" y="109"/>
                    </a:lnTo>
                    <a:lnTo>
                      <a:pt x="387" y="109"/>
                    </a:lnTo>
                    <a:lnTo>
                      <a:pt x="387" y="113"/>
                    </a:lnTo>
                    <a:lnTo>
                      <a:pt x="387" y="117"/>
                    </a:lnTo>
                    <a:lnTo>
                      <a:pt x="384" y="117"/>
                    </a:lnTo>
                    <a:lnTo>
                      <a:pt x="384" y="121"/>
                    </a:lnTo>
                    <a:lnTo>
                      <a:pt x="387" y="121"/>
                    </a:lnTo>
                    <a:lnTo>
                      <a:pt x="384" y="121"/>
                    </a:lnTo>
                    <a:lnTo>
                      <a:pt x="384" y="124"/>
                    </a:lnTo>
                    <a:lnTo>
                      <a:pt x="387" y="121"/>
                    </a:lnTo>
                    <a:lnTo>
                      <a:pt x="387" y="117"/>
                    </a:lnTo>
                    <a:lnTo>
                      <a:pt x="387" y="113"/>
                    </a:lnTo>
                    <a:lnTo>
                      <a:pt x="391" y="113"/>
                    </a:lnTo>
                    <a:lnTo>
                      <a:pt x="395" y="113"/>
                    </a:lnTo>
                    <a:lnTo>
                      <a:pt x="395" y="109"/>
                    </a:lnTo>
                    <a:lnTo>
                      <a:pt x="395" y="106"/>
                    </a:lnTo>
                    <a:lnTo>
                      <a:pt x="399" y="106"/>
                    </a:lnTo>
                    <a:lnTo>
                      <a:pt x="399" y="109"/>
                    </a:lnTo>
                    <a:lnTo>
                      <a:pt x="402" y="109"/>
                    </a:lnTo>
                    <a:lnTo>
                      <a:pt x="402" y="106"/>
                    </a:lnTo>
                    <a:lnTo>
                      <a:pt x="406" y="106"/>
                    </a:lnTo>
                    <a:lnTo>
                      <a:pt x="402" y="106"/>
                    </a:lnTo>
                    <a:lnTo>
                      <a:pt x="402" y="102"/>
                    </a:lnTo>
                    <a:lnTo>
                      <a:pt x="406" y="102"/>
                    </a:lnTo>
                    <a:lnTo>
                      <a:pt x="402" y="98"/>
                    </a:lnTo>
                    <a:lnTo>
                      <a:pt x="406" y="98"/>
                    </a:lnTo>
                    <a:lnTo>
                      <a:pt x="406" y="94"/>
                    </a:lnTo>
                    <a:lnTo>
                      <a:pt x="410" y="94"/>
                    </a:lnTo>
                    <a:lnTo>
                      <a:pt x="414" y="94"/>
                    </a:lnTo>
                    <a:lnTo>
                      <a:pt x="417" y="94"/>
                    </a:lnTo>
                    <a:lnTo>
                      <a:pt x="417" y="91"/>
                    </a:lnTo>
                    <a:lnTo>
                      <a:pt x="421" y="91"/>
                    </a:lnTo>
                    <a:lnTo>
                      <a:pt x="421" y="94"/>
                    </a:lnTo>
                    <a:lnTo>
                      <a:pt x="425" y="94"/>
                    </a:lnTo>
                    <a:lnTo>
                      <a:pt x="425" y="98"/>
                    </a:lnTo>
                    <a:lnTo>
                      <a:pt x="425" y="94"/>
                    </a:lnTo>
                    <a:lnTo>
                      <a:pt x="429" y="94"/>
                    </a:lnTo>
                    <a:lnTo>
                      <a:pt x="432" y="98"/>
                    </a:lnTo>
                    <a:lnTo>
                      <a:pt x="429" y="98"/>
                    </a:lnTo>
                    <a:lnTo>
                      <a:pt x="432" y="98"/>
                    </a:lnTo>
                    <a:lnTo>
                      <a:pt x="436" y="98"/>
                    </a:lnTo>
                    <a:lnTo>
                      <a:pt x="436" y="102"/>
                    </a:lnTo>
                    <a:lnTo>
                      <a:pt x="440" y="102"/>
                    </a:lnTo>
                    <a:lnTo>
                      <a:pt x="440" y="98"/>
                    </a:lnTo>
                    <a:lnTo>
                      <a:pt x="440" y="102"/>
                    </a:lnTo>
                    <a:lnTo>
                      <a:pt x="444" y="102"/>
                    </a:lnTo>
                    <a:lnTo>
                      <a:pt x="444" y="106"/>
                    </a:lnTo>
                    <a:lnTo>
                      <a:pt x="447" y="106"/>
                    </a:lnTo>
                    <a:lnTo>
                      <a:pt x="447" y="102"/>
                    </a:lnTo>
                    <a:lnTo>
                      <a:pt x="447" y="106"/>
                    </a:lnTo>
                    <a:lnTo>
                      <a:pt x="451" y="106"/>
                    </a:lnTo>
                    <a:lnTo>
                      <a:pt x="451" y="102"/>
                    </a:lnTo>
                    <a:lnTo>
                      <a:pt x="451" y="106"/>
                    </a:lnTo>
                    <a:lnTo>
                      <a:pt x="451" y="109"/>
                    </a:lnTo>
                    <a:lnTo>
                      <a:pt x="451" y="106"/>
                    </a:lnTo>
                    <a:lnTo>
                      <a:pt x="455" y="106"/>
                    </a:lnTo>
                    <a:lnTo>
                      <a:pt x="459" y="106"/>
                    </a:lnTo>
                    <a:lnTo>
                      <a:pt x="455" y="109"/>
                    </a:lnTo>
                    <a:lnTo>
                      <a:pt x="459" y="109"/>
                    </a:lnTo>
                    <a:lnTo>
                      <a:pt x="459" y="106"/>
                    </a:lnTo>
                    <a:lnTo>
                      <a:pt x="459" y="109"/>
                    </a:lnTo>
                    <a:lnTo>
                      <a:pt x="463" y="109"/>
                    </a:lnTo>
                    <a:lnTo>
                      <a:pt x="463" y="113"/>
                    </a:lnTo>
                    <a:lnTo>
                      <a:pt x="463" y="117"/>
                    </a:lnTo>
                    <a:lnTo>
                      <a:pt x="463" y="121"/>
                    </a:lnTo>
                    <a:lnTo>
                      <a:pt x="463" y="117"/>
                    </a:lnTo>
                    <a:lnTo>
                      <a:pt x="466" y="117"/>
                    </a:lnTo>
                    <a:lnTo>
                      <a:pt x="466" y="121"/>
                    </a:lnTo>
                    <a:lnTo>
                      <a:pt x="463" y="121"/>
                    </a:lnTo>
                    <a:lnTo>
                      <a:pt x="463" y="124"/>
                    </a:lnTo>
                    <a:lnTo>
                      <a:pt x="463" y="128"/>
                    </a:lnTo>
                    <a:lnTo>
                      <a:pt x="459" y="128"/>
                    </a:lnTo>
                    <a:lnTo>
                      <a:pt x="463" y="132"/>
                    </a:lnTo>
                    <a:lnTo>
                      <a:pt x="459" y="132"/>
                    </a:lnTo>
                    <a:lnTo>
                      <a:pt x="459" y="136"/>
                    </a:lnTo>
                    <a:lnTo>
                      <a:pt x="463" y="132"/>
                    </a:lnTo>
                    <a:lnTo>
                      <a:pt x="463" y="128"/>
                    </a:lnTo>
                    <a:lnTo>
                      <a:pt x="466" y="128"/>
                    </a:lnTo>
                    <a:lnTo>
                      <a:pt x="466" y="124"/>
                    </a:lnTo>
                    <a:lnTo>
                      <a:pt x="466" y="121"/>
                    </a:lnTo>
                    <a:lnTo>
                      <a:pt x="470" y="121"/>
                    </a:lnTo>
                    <a:lnTo>
                      <a:pt x="470" y="124"/>
                    </a:lnTo>
                    <a:lnTo>
                      <a:pt x="466" y="124"/>
                    </a:lnTo>
                    <a:lnTo>
                      <a:pt x="466" y="128"/>
                    </a:lnTo>
                    <a:lnTo>
                      <a:pt x="470" y="124"/>
                    </a:lnTo>
                    <a:lnTo>
                      <a:pt x="470" y="128"/>
                    </a:lnTo>
                    <a:lnTo>
                      <a:pt x="466" y="128"/>
                    </a:lnTo>
                    <a:lnTo>
                      <a:pt x="470" y="128"/>
                    </a:lnTo>
                    <a:lnTo>
                      <a:pt x="470" y="124"/>
                    </a:lnTo>
                    <a:lnTo>
                      <a:pt x="474" y="124"/>
                    </a:lnTo>
                    <a:lnTo>
                      <a:pt x="478" y="121"/>
                    </a:lnTo>
                    <a:lnTo>
                      <a:pt x="481" y="124"/>
                    </a:lnTo>
                    <a:lnTo>
                      <a:pt x="481" y="121"/>
                    </a:lnTo>
                    <a:lnTo>
                      <a:pt x="485" y="121"/>
                    </a:lnTo>
                    <a:lnTo>
                      <a:pt x="489" y="121"/>
                    </a:lnTo>
                    <a:lnTo>
                      <a:pt x="489" y="124"/>
                    </a:lnTo>
                    <a:lnTo>
                      <a:pt x="493" y="124"/>
                    </a:lnTo>
                    <a:lnTo>
                      <a:pt x="496" y="124"/>
                    </a:lnTo>
                    <a:lnTo>
                      <a:pt x="500" y="124"/>
                    </a:lnTo>
                    <a:lnTo>
                      <a:pt x="500" y="128"/>
                    </a:lnTo>
                    <a:lnTo>
                      <a:pt x="504" y="128"/>
                    </a:lnTo>
                    <a:lnTo>
                      <a:pt x="504" y="124"/>
                    </a:lnTo>
                    <a:lnTo>
                      <a:pt x="508" y="124"/>
                    </a:lnTo>
                    <a:lnTo>
                      <a:pt x="508" y="128"/>
                    </a:lnTo>
                    <a:lnTo>
                      <a:pt x="511" y="128"/>
                    </a:lnTo>
                    <a:lnTo>
                      <a:pt x="515" y="128"/>
                    </a:lnTo>
                    <a:lnTo>
                      <a:pt x="515" y="132"/>
                    </a:lnTo>
                    <a:lnTo>
                      <a:pt x="515" y="128"/>
                    </a:lnTo>
                    <a:lnTo>
                      <a:pt x="519" y="128"/>
                    </a:lnTo>
                    <a:lnTo>
                      <a:pt x="523" y="128"/>
                    </a:lnTo>
                    <a:lnTo>
                      <a:pt x="526" y="128"/>
                    </a:lnTo>
                    <a:lnTo>
                      <a:pt x="530" y="128"/>
                    </a:lnTo>
                    <a:lnTo>
                      <a:pt x="534" y="128"/>
                    </a:lnTo>
                    <a:lnTo>
                      <a:pt x="538" y="128"/>
                    </a:lnTo>
                    <a:lnTo>
                      <a:pt x="538" y="132"/>
                    </a:lnTo>
                    <a:lnTo>
                      <a:pt x="541" y="132"/>
                    </a:lnTo>
                    <a:lnTo>
                      <a:pt x="545" y="132"/>
                    </a:lnTo>
                    <a:lnTo>
                      <a:pt x="545" y="136"/>
                    </a:lnTo>
                    <a:lnTo>
                      <a:pt x="549" y="136"/>
                    </a:lnTo>
                    <a:lnTo>
                      <a:pt x="553" y="136"/>
                    </a:lnTo>
                    <a:lnTo>
                      <a:pt x="553" y="139"/>
                    </a:lnTo>
                    <a:lnTo>
                      <a:pt x="556" y="139"/>
                    </a:lnTo>
                    <a:lnTo>
                      <a:pt x="560" y="143"/>
                    </a:lnTo>
                    <a:lnTo>
                      <a:pt x="564" y="147"/>
                    </a:lnTo>
                    <a:lnTo>
                      <a:pt x="564" y="151"/>
                    </a:lnTo>
                    <a:lnTo>
                      <a:pt x="568" y="151"/>
                    </a:lnTo>
                    <a:lnTo>
                      <a:pt x="571" y="154"/>
                    </a:lnTo>
                    <a:lnTo>
                      <a:pt x="575" y="154"/>
                    </a:lnTo>
                    <a:lnTo>
                      <a:pt x="575" y="158"/>
                    </a:lnTo>
                    <a:lnTo>
                      <a:pt x="579" y="158"/>
                    </a:lnTo>
                    <a:lnTo>
                      <a:pt x="579" y="162"/>
                    </a:lnTo>
                    <a:lnTo>
                      <a:pt x="583" y="162"/>
                    </a:lnTo>
                    <a:lnTo>
                      <a:pt x="587" y="162"/>
                    </a:lnTo>
                    <a:lnTo>
                      <a:pt x="590" y="162"/>
                    </a:lnTo>
                    <a:lnTo>
                      <a:pt x="594" y="162"/>
                    </a:lnTo>
                    <a:lnTo>
                      <a:pt x="598" y="162"/>
                    </a:lnTo>
                    <a:lnTo>
                      <a:pt x="602" y="162"/>
                    </a:lnTo>
                    <a:lnTo>
                      <a:pt x="605" y="162"/>
                    </a:lnTo>
                    <a:lnTo>
                      <a:pt x="605" y="166"/>
                    </a:lnTo>
                    <a:lnTo>
                      <a:pt x="609" y="166"/>
                    </a:lnTo>
                    <a:lnTo>
                      <a:pt x="609" y="169"/>
                    </a:lnTo>
                    <a:lnTo>
                      <a:pt x="609" y="173"/>
                    </a:lnTo>
                    <a:lnTo>
                      <a:pt x="609" y="177"/>
                    </a:lnTo>
                    <a:lnTo>
                      <a:pt x="613" y="177"/>
                    </a:lnTo>
                    <a:lnTo>
                      <a:pt x="613" y="181"/>
                    </a:lnTo>
                    <a:lnTo>
                      <a:pt x="613" y="185"/>
                    </a:lnTo>
                    <a:lnTo>
                      <a:pt x="613" y="188"/>
                    </a:lnTo>
                    <a:lnTo>
                      <a:pt x="617" y="192"/>
                    </a:lnTo>
                    <a:lnTo>
                      <a:pt x="613" y="192"/>
                    </a:lnTo>
                    <a:lnTo>
                      <a:pt x="613" y="196"/>
                    </a:lnTo>
                    <a:lnTo>
                      <a:pt x="617" y="192"/>
                    </a:lnTo>
                    <a:lnTo>
                      <a:pt x="617" y="196"/>
                    </a:lnTo>
                    <a:lnTo>
                      <a:pt x="617" y="200"/>
                    </a:lnTo>
                    <a:lnTo>
                      <a:pt x="613" y="200"/>
                    </a:lnTo>
                    <a:lnTo>
                      <a:pt x="617" y="203"/>
                    </a:lnTo>
                    <a:lnTo>
                      <a:pt x="617" y="207"/>
                    </a:lnTo>
                    <a:lnTo>
                      <a:pt x="617" y="211"/>
                    </a:lnTo>
                    <a:lnTo>
                      <a:pt x="613" y="211"/>
                    </a:lnTo>
                    <a:lnTo>
                      <a:pt x="613" y="215"/>
                    </a:lnTo>
                    <a:lnTo>
                      <a:pt x="613" y="218"/>
                    </a:lnTo>
                    <a:lnTo>
                      <a:pt x="613" y="222"/>
                    </a:lnTo>
                    <a:lnTo>
                      <a:pt x="609" y="222"/>
                    </a:lnTo>
                    <a:lnTo>
                      <a:pt x="609" y="226"/>
                    </a:lnTo>
                    <a:lnTo>
                      <a:pt x="609" y="230"/>
                    </a:lnTo>
                    <a:lnTo>
                      <a:pt x="605" y="230"/>
                    </a:lnTo>
                    <a:lnTo>
                      <a:pt x="602" y="233"/>
                    </a:lnTo>
                    <a:lnTo>
                      <a:pt x="602" y="237"/>
                    </a:lnTo>
                    <a:lnTo>
                      <a:pt x="598" y="237"/>
                    </a:lnTo>
                    <a:lnTo>
                      <a:pt x="598" y="241"/>
                    </a:lnTo>
                    <a:lnTo>
                      <a:pt x="594" y="241"/>
                    </a:lnTo>
                    <a:lnTo>
                      <a:pt x="594" y="245"/>
                    </a:lnTo>
                    <a:lnTo>
                      <a:pt x="590" y="248"/>
                    </a:lnTo>
                    <a:lnTo>
                      <a:pt x="587" y="248"/>
                    </a:lnTo>
                    <a:lnTo>
                      <a:pt x="583" y="252"/>
                    </a:lnTo>
                    <a:lnTo>
                      <a:pt x="583" y="256"/>
                    </a:lnTo>
                    <a:lnTo>
                      <a:pt x="583" y="252"/>
                    </a:lnTo>
                    <a:lnTo>
                      <a:pt x="579" y="252"/>
                    </a:lnTo>
                    <a:lnTo>
                      <a:pt x="583" y="252"/>
                    </a:lnTo>
                    <a:lnTo>
                      <a:pt x="579" y="256"/>
                    </a:lnTo>
                    <a:lnTo>
                      <a:pt x="579" y="260"/>
                    </a:lnTo>
                    <a:lnTo>
                      <a:pt x="575" y="263"/>
                    </a:lnTo>
                    <a:lnTo>
                      <a:pt x="575" y="260"/>
                    </a:lnTo>
                    <a:lnTo>
                      <a:pt x="575" y="263"/>
                    </a:lnTo>
                    <a:lnTo>
                      <a:pt x="571" y="267"/>
                    </a:lnTo>
                    <a:lnTo>
                      <a:pt x="571" y="271"/>
                    </a:lnTo>
                    <a:lnTo>
                      <a:pt x="571" y="275"/>
                    </a:lnTo>
                    <a:lnTo>
                      <a:pt x="568" y="275"/>
                    </a:lnTo>
                    <a:lnTo>
                      <a:pt x="568" y="279"/>
                    </a:lnTo>
                    <a:lnTo>
                      <a:pt x="568" y="282"/>
                    </a:lnTo>
                    <a:lnTo>
                      <a:pt x="564" y="282"/>
                    </a:lnTo>
                    <a:lnTo>
                      <a:pt x="560" y="286"/>
                    </a:lnTo>
                    <a:lnTo>
                      <a:pt x="556" y="286"/>
                    </a:lnTo>
                    <a:lnTo>
                      <a:pt x="556" y="282"/>
                    </a:lnTo>
                    <a:lnTo>
                      <a:pt x="553" y="282"/>
                    </a:lnTo>
                    <a:lnTo>
                      <a:pt x="553" y="286"/>
                    </a:lnTo>
                    <a:lnTo>
                      <a:pt x="553" y="282"/>
                    </a:lnTo>
                    <a:lnTo>
                      <a:pt x="553" y="286"/>
                    </a:lnTo>
                    <a:lnTo>
                      <a:pt x="553" y="290"/>
                    </a:lnTo>
                    <a:lnTo>
                      <a:pt x="549" y="290"/>
                    </a:lnTo>
                    <a:lnTo>
                      <a:pt x="549" y="294"/>
                    </a:lnTo>
                    <a:lnTo>
                      <a:pt x="549" y="297"/>
                    </a:lnTo>
                    <a:lnTo>
                      <a:pt x="549" y="294"/>
                    </a:lnTo>
                    <a:lnTo>
                      <a:pt x="549" y="297"/>
                    </a:lnTo>
                    <a:lnTo>
                      <a:pt x="549" y="301"/>
                    </a:lnTo>
                    <a:lnTo>
                      <a:pt x="549" y="305"/>
                    </a:lnTo>
                    <a:lnTo>
                      <a:pt x="549" y="301"/>
                    </a:lnTo>
                    <a:lnTo>
                      <a:pt x="553" y="301"/>
                    </a:lnTo>
                    <a:lnTo>
                      <a:pt x="553" y="305"/>
                    </a:lnTo>
                    <a:lnTo>
                      <a:pt x="549" y="305"/>
                    </a:lnTo>
                    <a:lnTo>
                      <a:pt x="549" y="309"/>
                    </a:lnTo>
                    <a:lnTo>
                      <a:pt x="549" y="312"/>
                    </a:lnTo>
                    <a:lnTo>
                      <a:pt x="549" y="316"/>
                    </a:lnTo>
                    <a:lnTo>
                      <a:pt x="549" y="320"/>
                    </a:lnTo>
                    <a:lnTo>
                      <a:pt x="549" y="324"/>
                    </a:lnTo>
                    <a:lnTo>
                      <a:pt x="553" y="327"/>
                    </a:lnTo>
                    <a:lnTo>
                      <a:pt x="553" y="331"/>
                    </a:lnTo>
                    <a:lnTo>
                      <a:pt x="553" y="335"/>
                    </a:lnTo>
                    <a:lnTo>
                      <a:pt x="549" y="339"/>
                    </a:lnTo>
                    <a:lnTo>
                      <a:pt x="549" y="342"/>
                    </a:lnTo>
                    <a:lnTo>
                      <a:pt x="549" y="346"/>
                    </a:lnTo>
                    <a:lnTo>
                      <a:pt x="549" y="350"/>
                    </a:lnTo>
                    <a:lnTo>
                      <a:pt x="545" y="354"/>
                    </a:lnTo>
                    <a:lnTo>
                      <a:pt x="545" y="357"/>
                    </a:lnTo>
                    <a:lnTo>
                      <a:pt x="549" y="357"/>
                    </a:lnTo>
                    <a:lnTo>
                      <a:pt x="549" y="361"/>
                    </a:lnTo>
                    <a:lnTo>
                      <a:pt x="545" y="365"/>
                    </a:lnTo>
                    <a:lnTo>
                      <a:pt x="541" y="365"/>
                    </a:lnTo>
                    <a:lnTo>
                      <a:pt x="541" y="369"/>
                    </a:lnTo>
                    <a:lnTo>
                      <a:pt x="541" y="372"/>
                    </a:lnTo>
                    <a:lnTo>
                      <a:pt x="538" y="372"/>
                    </a:lnTo>
                    <a:lnTo>
                      <a:pt x="538" y="376"/>
                    </a:lnTo>
                    <a:lnTo>
                      <a:pt x="538" y="380"/>
                    </a:lnTo>
                    <a:lnTo>
                      <a:pt x="538" y="384"/>
                    </a:lnTo>
                    <a:lnTo>
                      <a:pt x="538" y="388"/>
                    </a:lnTo>
                    <a:lnTo>
                      <a:pt x="538" y="391"/>
                    </a:lnTo>
                    <a:lnTo>
                      <a:pt x="534" y="391"/>
                    </a:lnTo>
                    <a:lnTo>
                      <a:pt x="534" y="395"/>
                    </a:lnTo>
                    <a:lnTo>
                      <a:pt x="534" y="399"/>
                    </a:lnTo>
                    <a:lnTo>
                      <a:pt x="530" y="399"/>
                    </a:lnTo>
                    <a:lnTo>
                      <a:pt x="530" y="403"/>
                    </a:lnTo>
                    <a:lnTo>
                      <a:pt x="530" y="406"/>
                    </a:lnTo>
                    <a:lnTo>
                      <a:pt x="526" y="406"/>
                    </a:lnTo>
                    <a:lnTo>
                      <a:pt x="526" y="410"/>
                    </a:lnTo>
                    <a:lnTo>
                      <a:pt x="523" y="410"/>
                    </a:lnTo>
                    <a:lnTo>
                      <a:pt x="523" y="414"/>
                    </a:lnTo>
                    <a:lnTo>
                      <a:pt x="519" y="414"/>
                    </a:lnTo>
                    <a:lnTo>
                      <a:pt x="519" y="418"/>
                    </a:lnTo>
                    <a:lnTo>
                      <a:pt x="519" y="421"/>
                    </a:lnTo>
                    <a:lnTo>
                      <a:pt x="519" y="425"/>
                    </a:lnTo>
                    <a:lnTo>
                      <a:pt x="519" y="429"/>
                    </a:lnTo>
                    <a:lnTo>
                      <a:pt x="515" y="429"/>
                    </a:lnTo>
                    <a:lnTo>
                      <a:pt x="515" y="433"/>
                    </a:lnTo>
                    <a:lnTo>
                      <a:pt x="511" y="433"/>
                    </a:lnTo>
                    <a:lnTo>
                      <a:pt x="508" y="433"/>
                    </a:lnTo>
                    <a:lnTo>
                      <a:pt x="504" y="436"/>
                    </a:lnTo>
                    <a:lnTo>
                      <a:pt x="504" y="440"/>
                    </a:lnTo>
                    <a:lnTo>
                      <a:pt x="504" y="444"/>
                    </a:lnTo>
                    <a:lnTo>
                      <a:pt x="500" y="444"/>
                    </a:lnTo>
                    <a:lnTo>
                      <a:pt x="496" y="444"/>
                    </a:lnTo>
                    <a:lnTo>
                      <a:pt x="493" y="444"/>
                    </a:lnTo>
                    <a:lnTo>
                      <a:pt x="489" y="444"/>
                    </a:lnTo>
                    <a:lnTo>
                      <a:pt x="485" y="444"/>
                    </a:lnTo>
                    <a:lnTo>
                      <a:pt x="485" y="440"/>
                    </a:lnTo>
                    <a:lnTo>
                      <a:pt x="481" y="440"/>
                    </a:lnTo>
                    <a:lnTo>
                      <a:pt x="485" y="440"/>
                    </a:lnTo>
                    <a:lnTo>
                      <a:pt x="485" y="444"/>
                    </a:lnTo>
                    <a:lnTo>
                      <a:pt x="481" y="444"/>
                    </a:lnTo>
                    <a:lnTo>
                      <a:pt x="478" y="444"/>
                    </a:lnTo>
                    <a:lnTo>
                      <a:pt x="474" y="444"/>
                    </a:lnTo>
                    <a:lnTo>
                      <a:pt x="470" y="448"/>
                    </a:lnTo>
                    <a:lnTo>
                      <a:pt x="470" y="444"/>
                    </a:lnTo>
                    <a:lnTo>
                      <a:pt x="474" y="444"/>
                    </a:lnTo>
                    <a:lnTo>
                      <a:pt x="478" y="444"/>
                    </a:lnTo>
                    <a:lnTo>
                      <a:pt x="474" y="444"/>
                    </a:lnTo>
                    <a:lnTo>
                      <a:pt x="470" y="444"/>
                    </a:lnTo>
                    <a:lnTo>
                      <a:pt x="466" y="444"/>
                    </a:lnTo>
                    <a:lnTo>
                      <a:pt x="463" y="444"/>
                    </a:lnTo>
                    <a:lnTo>
                      <a:pt x="459" y="448"/>
                    </a:lnTo>
                    <a:lnTo>
                      <a:pt x="463" y="448"/>
                    </a:lnTo>
                    <a:lnTo>
                      <a:pt x="463" y="451"/>
                    </a:lnTo>
                    <a:lnTo>
                      <a:pt x="459" y="451"/>
                    </a:lnTo>
                    <a:lnTo>
                      <a:pt x="455" y="451"/>
                    </a:lnTo>
                    <a:lnTo>
                      <a:pt x="451" y="455"/>
                    </a:lnTo>
                    <a:lnTo>
                      <a:pt x="447" y="455"/>
                    </a:lnTo>
                    <a:lnTo>
                      <a:pt x="451" y="455"/>
                    </a:lnTo>
                    <a:lnTo>
                      <a:pt x="447" y="459"/>
                    </a:lnTo>
                    <a:lnTo>
                      <a:pt x="447" y="455"/>
                    </a:lnTo>
                    <a:lnTo>
                      <a:pt x="444" y="455"/>
                    </a:lnTo>
                    <a:lnTo>
                      <a:pt x="440" y="455"/>
                    </a:lnTo>
                    <a:lnTo>
                      <a:pt x="440" y="459"/>
                    </a:lnTo>
                    <a:lnTo>
                      <a:pt x="436" y="459"/>
                    </a:lnTo>
                    <a:lnTo>
                      <a:pt x="440" y="459"/>
                    </a:lnTo>
                    <a:lnTo>
                      <a:pt x="436" y="459"/>
                    </a:lnTo>
                    <a:lnTo>
                      <a:pt x="432" y="459"/>
                    </a:lnTo>
                    <a:lnTo>
                      <a:pt x="432" y="463"/>
                    </a:lnTo>
                    <a:lnTo>
                      <a:pt x="429" y="463"/>
                    </a:lnTo>
                    <a:lnTo>
                      <a:pt x="425" y="463"/>
                    </a:lnTo>
                    <a:lnTo>
                      <a:pt x="425" y="466"/>
                    </a:lnTo>
                    <a:lnTo>
                      <a:pt x="421" y="470"/>
                    </a:lnTo>
                    <a:lnTo>
                      <a:pt x="417" y="470"/>
                    </a:lnTo>
                    <a:lnTo>
                      <a:pt x="414" y="470"/>
                    </a:lnTo>
                    <a:lnTo>
                      <a:pt x="414" y="474"/>
                    </a:lnTo>
                    <a:lnTo>
                      <a:pt x="410" y="474"/>
                    </a:lnTo>
                    <a:lnTo>
                      <a:pt x="410" y="478"/>
                    </a:lnTo>
                    <a:lnTo>
                      <a:pt x="406" y="478"/>
                    </a:lnTo>
                    <a:lnTo>
                      <a:pt x="410" y="478"/>
                    </a:lnTo>
                    <a:lnTo>
                      <a:pt x="406" y="482"/>
                    </a:lnTo>
                    <a:lnTo>
                      <a:pt x="402" y="482"/>
                    </a:lnTo>
                    <a:lnTo>
                      <a:pt x="402" y="485"/>
                    </a:lnTo>
                    <a:lnTo>
                      <a:pt x="399" y="482"/>
                    </a:lnTo>
                    <a:lnTo>
                      <a:pt x="399" y="485"/>
                    </a:lnTo>
                    <a:lnTo>
                      <a:pt x="402" y="485"/>
                    </a:lnTo>
                    <a:lnTo>
                      <a:pt x="402" y="489"/>
                    </a:lnTo>
                    <a:lnTo>
                      <a:pt x="399" y="489"/>
                    </a:lnTo>
                    <a:lnTo>
                      <a:pt x="395" y="489"/>
                    </a:lnTo>
                    <a:lnTo>
                      <a:pt x="399" y="489"/>
                    </a:lnTo>
                    <a:lnTo>
                      <a:pt x="399" y="493"/>
                    </a:lnTo>
                    <a:lnTo>
                      <a:pt x="399" y="497"/>
                    </a:lnTo>
                    <a:lnTo>
                      <a:pt x="399" y="493"/>
                    </a:lnTo>
                    <a:lnTo>
                      <a:pt x="395" y="493"/>
                    </a:lnTo>
                    <a:lnTo>
                      <a:pt x="395" y="497"/>
                    </a:lnTo>
                    <a:lnTo>
                      <a:pt x="399" y="497"/>
                    </a:lnTo>
                    <a:lnTo>
                      <a:pt x="399" y="500"/>
                    </a:lnTo>
                    <a:lnTo>
                      <a:pt x="399" y="504"/>
                    </a:lnTo>
                    <a:lnTo>
                      <a:pt x="399" y="508"/>
                    </a:lnTo>
                    <a:lnTo>
                      <a:pt x="402" y="512"/>
                    </a:lnTo>
                    <a:lnTo>
                      <a:pt x="399" y="512"/>
                    </a:lnTo>
                    <a:lnTo>
                      <a:pt x="399" y="515"/>
                    </a:lnTo>
                    <a:lnTo>
                      <a:pt x="399" y="519"/>
                    </a:lnTo>
                    <a:lnTo>
                      <a:pt x="399" y="523"/>
                    </a:lnTo>
                    <a:lnTo>
                      <a:pt x="399" y="527"/>
                    </a:lnTo>
                    <a:lnTo>
                      <a:pt x="395" y="530"/>
                    </a:lnTo>
                    <a:lnTo>
                      <a:pt x="395" y="527"/>
                    </a:lnTo>
                    <a:lnTo>
                      <a:pt x="395" y="530"/>
                    </a:lnTo>
                    <a:lnTo>
                      <a:pt x="395" y="534"/>
                    </a:lnTo>
                    <a:lnTo>
                      <a:pt x="391" y="534"/>
                    </a:lnTo>
                    <a:lnTo>
                      <a:pt x="391" y="538"/>
                    </a:lnTo>
                    <a:lnTo>
                      <a:pt x="387" y="538"/>
                    </a:lnTo>
                    <a:lnTo>
                      <a:pt x="384" y="542"/>
                    </a:lnTo>
                    <a:lnTo>
                      <a:pt x="384" y="545"/>
                    </a:lnTo>
                    <a:lnTo>
                      <a:pt x="380" y="545"/>
                    </a:lnTo>
                    <a:lnTo>
                      <a:pt x="380" y="549"/>
                    </a:lnTo>
                    <a:lnTo>
                      <a:pt x="376" y="553"/>
                    </a:lnTo>
                    <a:lnTo>
                      <a:pt x="376" y="557"/>
                    </a:lnTo>
                    <a:lnTo>
                      <a:pt x="372" y="560"/>
                    </a:lnTo>
                    <a:lnTo>
                      <a:pt x="372" y="564"/>
                    </a:lnTo>
                    <a:lnTo>
                      <a:pt x="369" y="564"/>
                    </a:lnTo>
                    <a:lnTo>
                      <a:pt x="369" y="568"/>
                    </a:lnTo>
                    <a:lnTo>
                      <a:pt x="365" y="572"/>
                    </a:lnTo>
                    <a:lnTo>
                      <a:pt x="361" y="576"/>
                    </a:lnTo>
                    <a:lnTo>
                      <a:pt x="361" y="579"/>
                    </a:lnTo>
                    <a:lnTo>
                      <a:pt x="357" y="579"/>
                    </a:lnTo>
                    <a:lnTo>
                      <a:pt x="354" y="583"/>
                    </a:lnTo>
                    <a:lnTo>
                      <a:pt x="350" y="583"/>
                    </a:lnTo>
                    <a:lnTo>
                      <a:pt x="346" y="587"/>
                    </a:lnTo>
                    <a:lnTo>
                      <a:pt x="346" y="591"/>
                    </a:lnTo>
                    <a:lnTo>
                      <a:pt x="346" y="587"/>
                    </a:lnTo>
                    <a:lnTo>
                      <a:pt x="346" y="583"/>
                    </a:lnTo>
                    <a:lnTo>
                      <a:pt x="350" y="583"/>
                    </a:lnTo>
                    <a:lnTo>
                      <a:pt x="354" y="579"/>
                    </a:lnTo>
                    <a:lnTo>
                      <a:pt x="357" y="579"/>
                    </a:lnTo>
                    <a:lnTo>
                      <a:pt x="357" y="576"/>
                    </a:lnTo>
                    <a:lnTo>
                      <a:pt x="357" y="572"/>
                    </a:lnTo>
                    <a:lnTo>
                      <a:pt x="361" y="572"/>
                    </a:lnTo>
                    <a:lnTo>
                      <a:pt x="361" y="568"/>
                    </a:lnTo>
                    <a:lnTo>
                      <a:pt x="365" y="568"/>
                    </a:lnTo>
                    <a:lnTo>
                      <a:pt x="365" y="564"/>
                    </a:lnTo>
                    <a:lnTo>
                      <a:pt x="365" y="560"/>
                    </a:lnTo>
                    <a:lnTo>
                      <a:pt x="369" y="560"/>
                    </a:lnTo>
                    <a:lnTo>
                      <a:pt x="369" y="557"/>
                    </a:lnTo>
                    <a:lnTo>
                      <a:pt x="369" y="560"/>
                    </a:lnTo>
                    <a:lnTo>
                      <a:pt x="365" y="560"/>
                    </a:lnTo>
                    <a:lnTo>
                      <a:pt x="361" y="560"/>
                    </a:lnTo>
                    <a:lnTo>
                      <a:pt x="361" y="557"/>
                    </a:lnTo>
                    <a:lnTo>
                      <a:pt x="357" y="557"/>
                    </a:lnTo>
                    <a:lnTo>
                      <a:pt x="357" y="553"/>
                    </a:lnTo>
                    <a:lnTo>
                      <a:pt x="357" y="557"/>
                    </a:lnTo>
                    <a:lnTo>
                      <a:pt x="357" y="560"/>
                    </a:lnTo>
                    <a:lnTo>
                      <a:pt x="357" y="564"/>
                    </a:lnTo>
                    <a:lnTo>
                      <a:pt x="357" y="568"/>
                    </a:lnTo>
                    <a:lnTo>
                      <a:pt x="357" y="564"/>
                    </a:lnTo>
                    <a:lnTo>
                      <a:pt x="354" y="564"/>
                    </a:lnTo>
                    <a:lnTo>
                      <a:pt x="354" y="568"/>
                    </a:lnTo>
                    <a:lnTo>
                      <a:pt x="354" y="572"/>
                    </a:lnTo>
                    <a:lnTo>
                      <a:pt x="350" y="572"/>
                    </a:lnTo>
                    <a:lnTo>
                      <a:pt x="350" y="576"/>
                    </a:lnTo>
                    <a:lnTo>
                      <a:pt x="346" y="576"/>
                    </a:lnTo>
                    <a:lnTo>
                      <a:pt x="346" y="579"/>
                    </a:lnTo>
                    <a:lnTo>
                      <a:pt x="342" y="583"/>
                    </a:lnTo>
                    <a:lnTo>
                      <a:pt x="342" y="587"/>
                    </a:lnTo>
                    <a:lnTo>
                      <a:pt x="346" y="587"/>
                    </a:lnTo>
                    <a:lnTo>
                      <a:pt x="342" y="591"/>
                    </a:lnTo>
                    <a:lnTo>
                      <a:pt x="339" y="594"/>
                    </a:lnTo>
                    <a:lnTo>
                      <a:pt x="339" y="598"/>
                    </a:lnTo>
                    <a:lnTo>
                      <a:pt x="339" y="602"/>
                    </a:lnTo>
                    <a:lnTo>
                      <a:pt x="335" y="602"/>
                    </a:lnTo>
                    <a:lnTo>
                      <a:pt x="335" y="606"/>
                    </a:lnTo>
                    <a:lnTo>
                      <a:pt x="331" y="609"/>
                    </a:lnTo>
                    <a:lnTo>
                      <a:pt x="327" y="609"/>
                    </a:lnTo>
                    <a:lnTo>
                      <a:pt x="327" y="613"/>
                    </a:lnTo>
                    <a:lnTo>
                      <a:pt x="323" y="613"/>
                    </a:lnTo>
                    <a:lnTo>
                      <a:pt x="320" y="613"/>
                    </a:lnTo>
                    <a:lnTo>
                      <a:pt x="323" y="613"/>
                    </a:lnTo>
                    <a:lnTo>
                      <a:pt x="323" y="609"/>
                    </a:lnTo>
                    <a:lnTo>
                      <a:pt x="323" y="606"/>
                    </a:lnTo>
                    <a:lnTo>
                      <a:pt x="323" y="602"/>
                    </a:lnTo>
                    <a:lnTo>
                      <a:pt x="327" y="598"/>
                    </a:lnTo>
                    <a:lnTo>
                      <a:pt x="327" y="594"/>
                    </a:lnTo>
                    <a:lnTo>
                      <a:pt x="323" y="594"/>
                    </a:lnTo>
                    <a:lnTo>
                      <a:pt x="320" y="594"/>
                    </a:lnTo>
                    <a:lnTo>
                      <a:pt x="320" y="591"/>
                    </a:lnTo>
                    <a:lnTo>
                      <a:pt x="320" y="587"/>
                    </a:lnTo>
                    <a:lnTo>
                      <a:pt x="316" y="587"/>
                    </a:lnTo>
                    <a:lnTo>
                      <a:pt x="312" y="583"/>
                    </a:lnTo>
                    <a:lnTo>
                      <a:pt x="308" y="583"/>
                    </a:lnTo>
                    <a:lnTo>
                      <a:pt x="308" y="579"/>
                    </a:lnTo>
                    <a:lnTo>
                      <a:pt x="305" y="579"/>
                    </a:lnTo>
                    <a:lnTo>
                      <a:pt x="305" y="576"/>
                    </a:lnTo>
                    <a:lnTo>
                      <a:pt x="301" y="576"/>
                    </a:lnTo>
                    <a:lnTo>
                      <a:pt x="297" y="576"/>
                    </a:lnTo>
                    <a:lnTo>
                      <a:pt x="293" y="576"/>
                    </a:lnTo>
                    <a:lnTo>
                      <a:pt x="293" y="572"/>
                    </a:lnTo>
                    <a:lnTo>
                      <a:pt x="293" y="568"/>
                    </a:lnTo>
                    <a:lnTo>
                      <a:pt x="290" y="568"/>
                    </a:lnTo>
                    <a:lnTo>
                      <a:pt x="286" y="572"/>
                    </a:lnTo>
                    <a:lnTo>
                      <a:pt x="282" y="572"/>
                    </a:lnTo>
                    <a:lnTo>
                      <a:pt x="282" y="568"/>
                    </a:lnTo>
                    <a:lnTo>
                      <a:pt x="282" y="564"/>
                    </a:lnTo>
                    <a:lnTo>
                      <a:pt x="278" y="564"/>
                    </a:lnTo>
                    <a:lnTo>
                      <a:pt x="278" y="560"/>
                    </a:lnTo>
                    <a:lnTo>
                      <a:pt x="275" y="560"/>
                    </a:lnTo>
                    <a:lnTo>
                      <a:pt x="275" y="557"/>
                    </a:lnTo>
                    <a:lnTo>
                      <a:pt x="271" y="557"/>
                    </a:lnTo>
                    <a:lnTo>
                      <a:pt x="267" y="557"/>
                    </a:lnTo>
                    <a:lnTo>
                      <a:pt x="263" y="557"/>
                    </a:lnTo>
                    <a:lnTo>
                      <a:pt x="263" y="560"/>
                    </a:lnTo>
                    <a:lnTo>
                      <a:pt x="260" y="560"/>
                    </a:lnTo>
                    <a:lnTo>
                      <a:pt x="260" y="557"/>
                    </a:lnTo>
                    <a:lnTo>
                      <a:pt x="256" y="557"/>
                    </a:lnTo>
                    <a:lnTo>
                      <a:pt x="260" y="557"/>
                    </a:lnTo>
                    <a:lnTo>
                      <a:pt x="263" y="553"/>
                    </a:lnTo>
                    <a:lnTo>
                      <a:pt x="263" y="549"/>
                    </a:lnTo>
                    <a:lnTo>
                      <a:pt x="267" y="549"/>
                    </a:lnTo>
                    <a:lnTo>
                      <a:pt x="271" y="545"/>
                    </a:lnTo>
                    <a:lnTo>
                      <a:pt x="271" y="542"/>
                    </a:lnTo>
                    <a:lnTo>
                      <a:pt x="275" y="542"/>
                    </a:lnTo>
                    <a:lnTo>
                      <a:pt x="275" y="538"/>
                    </a:lnTo>
                    <a:lnTo>
                      <a:pt x="278" y="538"/>
                    </a:lnTo>
                    <a:lnTo>
                      <a:pt x="278" y="534"/>
                    </a:lnTo>
                    <a:lnTo>
                      <a:pt x="282" y="534"/>
                    </a:lnTo>
                    <a:lnTo>
                      <a:pt x="282" y="530"/>
                    </a:lnTo>
                    <a:lnTo>
                      <a:pt x="286" y="530"/>
                    </a:lnTo>
                    <a:lnTo>
                      <a:pt x="290" y="527"/>
                    </a:lnTo>
                    <a:lnTo>
                      <a:pt x="286" y="527"/>
                    </a:lnTo>
                    <a:lnTo>
                      <a:pt x="290" y="527"/>
                    </a:lnTo>
                    <a:lnTo>
                      <a:pt x="290" y="523"/>
                    </a:lnTo>
                    <a:lnTo>
                      <a:pt x="293" y="523"/>
                    </a:lnTo>
                    <a:lnTo>
                      <a:pt x="297" y="519"/>
                    </a:lnTo>
                    <a:lnTo>
                      <a:pt x="301" y="519"/>
                    </a:lnTo>
                    <a:lnTo>
                      <a:pt x="301" y="515"/>
                    </a:lnTo>
                    <a:lnTo>
                      <a:pt x="305" y="515"/>
                    </a:lnTo>
                    <a:lnTo>
                      <a:pt x="308" y="515"/>
                    </a:lnTo>
                    <a:lnTo>
                      <a:pt x="312" y="512"/>
                    </a:lnTo>
                    <a:lnTo>
                      <a:pt x="316" y="512"/>
                    </a:lnTo>
                    <a:lnTo>
                      <a:pt x="316" y="508"/>
                    </a:lnTo>
                    <a:lnTo>
                      <a:pt x="316" y="512"/>
                    </a:lnTo>
                    <a:lnTo>
                      <a:pt x="316" y="508"/>
                    </a:lnTo>
                    <a:lnTo>
                      <a:pt x="320" y="508"/>
                    </a:lnTo>
                    <a:lnTo>
                      <a:pt x="320" y="504"/>
                    </a:lnTo>
                    <a:lnTo>
                      <a:pt x="320" y="500"/>
                    </a:lnTo>
                    <a:lnTo>
                      <a:pt x="320" y="497"/>
                    </a:lnTo>
                    <a:lnTo>
                      <a:pt x="320" y="493"/>
                    </a:lnTo>
                    <a:lnTo>
                      <a:pt x="316" y="489"/>
                    </a:lnTo>
                    <a:lnTo>
                      <a:pt x="316" y="485"/>
                    </a:lnTo>
                    <a:lnTo>
                      <a:pt x="312" y="485"/>
                    </a:lnTo>
                    <a:lnTo>
                      <a:pt x="308" y="485"/>
                    </a:lnTo>
                    <a:lnTo>
                      <a:pt x="305" y="485"/>
                    </a:lnTo>
                    <a:lnTo>
                      <a:pt x="305" y="482"/>
                    </a:lnTo>
                    <a:lnTo>
                      <a:pt x="308" y="478"/>
                    </a:lnTo>
                    <a:lnTo>
                      <a:pt x="308" y="474"/>
                    </a:lnTo>
                    <a:lnTo>
                      <a:pt x="308" y="470"/>
                    </a:lnTo>
                    <a:lnTo>
                      <a:pt x="308" y="466"/>
                    </a:lnTo>
                    <a:lnTo>
                      <a:pt x="312" y="466"/>
                    </a:lnTo>
                    <a:lnTo>
                      <a:pt x="308" y="466"/>
                    </a:lnTo>
                    <a:lnTo>
                      <a:pt x="308" y="463"/>
                    </a:lnTo>
                    <a:lnTo>
                      <a:pt x="312" y="463"/>
                    </a:lnTo>
                    <a:lnTo>
                      <a:pt x="308" y="459"/>
                    </a:lnTo>
                    <a:lnTo>
                      <a:pt x="305" y="459"/>
                    </a:lnTo>
                    <a:lnTo>
                      <a:pt x="305" y="455"/>
                    </a:lnTo>
                    <a:lnTo>
                      <a:pt x="301" y="459"/>
                    </a:lnTo>
                    <a:lnTo>
                      <a:pt x="297" y="459"/>
                    </a:lnTo>
                    <a:lnTo>
                      <a:pt x="293" y="459"/>
                    </a:lnTo>
                    <a:lnTo>
                      <a:pt x="293" y="455"/>
                    </a:lnTo>
                    <a:lnTo>
                      <a:pt x="290" y="455"/>
                    </a:lnTo>
                    <a:lnTo>
                      <a:pt x="290" y="451"/>
                    </a:lnTo>
                    <a:lnTo>
                      <a:pt x="290" y="448"/>
                    </a:lnTo>
                    <a:lnTo>
                      <a:pt x="290" y="444"/>
                    </a:lnTo>
                    <a:lnTo>
                      <a:pt x="290" y="440"/>
                    </a:lnTo>
                    <a:lnTo>
                      <a:pt x="290" y="436"/>
                    </a:lnTo>
                    <a:lnTo>
                      <a:pt x="286" y="436"/>
                    </a:lnTo>
                    <a:lnTo>
                      <a:pt x="286" y="433"/>
                    </a:lnTo>
                    <a:lnTo>
                      <a:pt x="282" y="433"/>
                    </a:lnTo>
                    <a:lnTo>
                      <a:pt x="278" y="433"/>
                    </a:lnTo>
                    <a:lnTo>
                      <a:pt x="278" y="429"/>
                    </a:lnTo>
                    <a:lnTo>
                      <a:pt x="275" y="429"/>
                    </a:lnTo>
                    <a:lnTo>
                      <a:pt x="275" y="433"/>
                    </a:lnTo>
                    <a:lnTo>
                      <a:pt x="271" y="433"/>
                    </a:lnTo>
                    <a:lnTo>
                      <a:pt x="267" y="433"/>
                    </a:lnTo>
                    <a:lnTo>
                      <a:pt x="263" y="433"/>
                    </a:lnTo>
                    <a:lnTo>
                      <a:pt x="260" y="433"/>
                    </a:lnTo>
                    <a:lnTo>
                      <a:pt x="256" y="433"/>
                    </a:lnTo>
                    <a:lnTo>
                      <a:pt x="256" y="429"/>
                    </a:lnTo>
                    <a:lnTo>
                      <a:pt x="256" y="433"/>
                    </a:lnTo>
                    <a:lnTo>
                      <a:pt x="252" y="429"/>
                    </a:lnTo>
                    <a:lnTo>
                      <a:pt x="252" y="425"/>
                    </a:lnTo>
                    <a:lnTo>
                      <a:pt x="252" y="421"/>
                    </a:lnTo>
                    <a:lnTo>
                      <a:pt x="252" y="418"/>
                    </a:lnTo>
                    <a:lnTo>
                      <a:pt x="256" y="414"/>
                    </a:lnTo>
                    <a:lnTo>
                      <a:pt x="252" y="410"/>
                    </a:lnTo>
                    <a:lnTo>
                      <a:pt x="252" y="406"/>
                    </a:lnTo>
                    <a:lnTo>
                      <a:pt x="252" y="410"/>
                    </a:lnTo>
                    <a:lnTo>
                      <a:pt x="252" y="406"/>
                    </a:lnTo>
                    <a:lnTo>
                      <a:pt x="252" y="403"/>
                    </a:lnTo>
                    <a:lnTo>
                      <a:pt x="248" y="403"/>
                    </a:lnTo>
                    <a:lnTo>
                      <a:pt x="248" y="399"/>
                    </a:lnTo>
                    <a:lnTo>
                      <a:pt x="252" y="399"/>
                    </a:lnTo>
                    <a:lnTo>
                      <a:pt x="252" y="395"/>
                    </a:lnTo>
                    <a:lnTo>
                      <a:pt x="248" y="395"/>
                    </a:lnTo>
                    <a:lnTo>
                      <a:pt x="248" y="391"/>
                    </a:lnTo>
                    <a:lnTo>
                      <a:pt x="252" y="388"/>
                    </a:lnTo>
                    <a:lnTo>
                      <a:pt x="252" y="384"/>
                    </a:lnTo>
                    <a:lnTo>
                      <a:pt x="256" y="384"/>
                    </a:lnTo>
                    <a:lnTo>
                      <a:pt x="256" y="380"/>
                    </a:lnTo>
                    <a:lnTo>
                      <a:pt x="256" y="372"/>
                    </a:lnTo>
                    <a:lnTo>
                      <a:pt x="260" y="369"/>
                    </a:lnTo>
                    <a:lnTo>
                      <a:pt x="256" y="365"/>
                    </a:lnTo>
                    <a:lnTo>
                      <a:pt x="256" y="361"/>
                    </a:lnTo>
                    <a:lnTo>
                      <a:pt x="256" y="357"/>
                    </a:lnTo>
                    <a:lnTo>
                      <a:pt x="252" y="357"/>
                    </a:lnTo>
                    <a:lnTo>
                      <a:pt x="248" y="357"/>
                    </a:lnTo>
                    <a:lnTo>
                      <a:pt x="248" y="354"/>
                    </a:lnTo>
                    <a:lnTo>
                      <a:pt x="245" y="354"/>
                    </a:lnTo>
                    <a:lnTo>
                      <a:pt x="245" y="350"/>
                    </a:lnTo>
                    <a:lnTo>
                      <a:pt x="245" y="346"/>
                    </a:lnTo>
                    <a:lnTo>
                      <a:pt x="245" y="342"/>
                    </a:lnTo>
                    <a:lnTo>
                      <a:pt x="245" y="339"/>
                    </a:lnTo>
                    <a:lnTo>
                      <a:pt x="237" y="339"/>
                    </a:lnTo>
                    <a:lnTo>
                      <a:pt x="230" y="339"/>
                    </a:lnTo>
                    <a:lnTo>
                      <a:pt x="226" y="339"/>
                    </a:lnTo>
                    <a:lnTo>
                      <a:pt x="218" y="339"/>
                    </a:lnTo>
                    <a:lnTo>
                      <a:pt x="218" y="335"/>
                    </a:lnTo>
                    <a:lnTo>
                      <a:pt x="214" y="327"/>
                    </a:lnTo>
                    <a:lnTo>
                      <a:pt x="214" y="324"/>
                    </a:lnTo>
                    <a:lnTo>
                      <a:pt x="211" y="320"/>
                    </a:lnTo>
                    <a:lnTo>
                      <a:pt x="214" y="320"/>
                    </a:lnTo>
                    <a:lnTo>
                      <a:pt x="214" y="316"/>
                    </a:lnTo>
                    <a:lnTo>
                      <a:pt x="214" y="312"/>
                    </a:lnTo>
                    <a:lnTo>
                      <a:pt x="214" y="309"/>
                    </a:lnTo>
                    <a:lnTo>
                      <a:pt x="211" y="305"/>
                    </a:lnTo>
                    <a:lnTo>
                      <a:pt x="214" y="305"/>
                    </a:lnTo>
                    <a:lnTo>
                      <a:pt x="214" y="301"/>
                    </a:lnTo>
                    <a:lnTo>
                      <a:pt x="211" y="301"/>
                    </a:lnTo>
                    <a:lnTo>
                      <a:pt x="211" y="297"/>
                    </a:lnTo>
                    <a:lnTo>
                      <a:pt x="207" y="297"/>
                    </a:lnTo>
                    <a:lnTo>
                      <a:pt x="203" y="297"/>
                    </a:lnTo>
                    <a:lnTo>
                      <a:pt x="203" y="294"/>
                    </a:lnTo>
                    <a:lnTo>
                      <a:pt x="199" y="294"/>
                    </a:lnTo>
                    <a:lnTo>
                      <a:pt x="196" y="297"/>
                    </a:lnTo>
                    <a:lnTo>
                      <a:pt x="196" y="294"/>
                    </a:lnTo>
                    <a:lnTo>
                      <a:pt x="192" y="297"/>
                    </a:lnTo>
                    <a:lnTo>
                      <a:pt x="192" y="294"/>
                    </a:lnTo>
                    <a:lnTo>
                      <a:pt x="188" y="294"/>
                    </a:lnTo>
                    <a:lnTo>
                      <a:pt x="188" y="290"/>
                    </a:lnTo>
                    <a:lnTo>
                      <a:pt x="184" y="290"/>
                    </a:lnTo>
                    <a:lnTo>
                      <a:pt x="181" y="290"/>
                    </a:lnTo>
                    <a:lnTo>
                      <a:pt x="177" y="286"/>
                    </a:lnTo>
                    <a:lnTo>
                      <a:pt x="173" y="286"/>
                    </a:lnTo>
                    <a:lnTo>
                      <a:pt x="173" y="282"/>
                    </a:lnTo>
                    <a:lnTo>
                      <a:pt x="169" y="282"/>
                    </a:lnTo>
                    <a:lnTo>
                      <a:pt x="166" y="282"/>
                    </a:lnTo>
                    <a:lnTo>
                      <a:pt x="166" y="279"/>
                    </a:lnTo>
                    <a:lnTo>
                      <a:pt x="162" y="279"/>
                    </a:lnTo>
                    <a:lnTo>
                      <a:pt x="158" y="279"/>
                    </a:lnTo>
                    <a:lnTo>
                      <a:pt x="154" y="279"/>
                    </a:lnTo>
                    <a:lnTo>
                      <a:pt x="151" y="279"/>
                    </a:lnTo>
                    <a:lnTo>
                      <a:pt x="151" y="275"/>
                    </a:lnTo>
                    <a:lnTo>
                      <a:pt x="147" y="275"/>
                    </a:lnTo>
                    <a:lnTo>
                      <a:pt x="143" y="271"/>
                    </a:lnTo>
                    <a:lnTo>
                      <a:pt x="139" y="271"/>
                    </a:lnTo>
                    <a:lnTo>
                      <a:pt x="139" y="267"/>
                    </a:lnTo>
                    <a:lnTo>
                      <a:pt x="139" y="263"/>
                    </a:lnTo>
                    <a:lnTo>
                      <a:pt x="136" y="263"/>
                    </a:lnTo>
                    <a:lnTo>
                      <a:pt x="136" y="260"/>
                    </a:lnTo>
                    <a:lnTo>
                      <a:pt x="136" y="256"/>
                    </a:lnTo>
                    <a:lnTo>
                      <a:pt x="136" y="252"/>
                    </a:lnTo>
                    <a:lnTo>
                      <a:pt x="136" y="248"/>
                    </a:lnTo>
                    <a:lnTo>
                      <a:pt x="136" y="245"/>
                    </a:lnTo>
                    <a:lnTo>
                      <a:pt x="136" y="241"/>
                    </a:lnTo>
                    <a:lnTo>
                      <a:pt x="136" y="237"/>
                    </a:lnTo>
                    <a:lnTo>
                      <a:pt x="136" y="233"/>
                    </a:lnTo>
                    <a:lnTo>
                      <a:pt x="132" y="237"/>
                    </a:lnTo>
                    <a:lnTo>
                      <a:pt x="128" y="237"/>
                    </a:lnTo>
                    <a:lnTo>
                      <a:pt x="124" y="237"/>
                    </a:lnTo>
                    <a:lnTo>
                      <a:pt x="121" y="237"/>
                    </a:lnTo>
                    <a:lnTo>
                      <a:pt x="117" y="237"/>
                    </a:lnTo>
                    <a:lnTo>
                      <a:pt x="117" y="241"/>
                    </a:lnTo>
                    <a:lnTo>
                      <a:pt x="113" y="241"/>
                    </a:lnTo>
                    <a:lnTo>
                      <a:pt x="109" y="241"/>
                    </a:lnTo>
                    <a:lnTo>
                      <a:pt x="109" y="245"/>
                    </a:lnTo>
                    <a:lnTo>
                      <a:pt x="106" y="245"/>
                    </a:lnTo>
                    <a:lnTo>
                      <a:pt x="102" y="248"/>
                    </a:lnTo>
                    <a:lnTo>
                      <a:pt x="98" y="248"/>
                    </a:lnTo>
                    <a:lnTo>
                      <a:pt x="98" y="252"/>
                    </a:lnTo>
                    <a:lnTo>
                      <a:pt x="98" y="248"/>
                    </a:lnTo>
                    <a:lnTo>
                      <a:pt x="94" y="248"/>
                    </a:lnTo>
                    <a:lnTo>
                      <a:pt x="94" y="252"/>
                    </a:lnTo>
                    <a:lnTo>
                      <a:pt x="90" y="252"/>
                    </a:lnTo>
                    <a:lnTo>
                      <a:pt x="90" y="256"/>
                    </a:lnTo>
                    <a:lnTo>
                      <a:pt x="87" y="256"/>
                    </a:lnTo>
                    <a:lnTo>
                      <a:pt x="83" y="256"/>
                    </a:lnTo>
                    <a:lnTo>
                      <a:pt x="79" y="256"/>
                    </a:lnTo>
                    <a:lnTo>
                      <a:pt x="75" y="256"/>
                    </a:lnTo>
                    <a:lnTo>
                      <a:pt x="72" y="256"/>
                    </a:lnTo>
                    <a:lnTo>
                      <a:pt x="68" y="256"/>
                    </a:lnTo>
                    <a:lnTo>
                      <a:pt x="64" y="256"/>
                    </a:lnTo>
                    <a:lnTo>
                      <a:pt x="60" y="256"/>
                    </a:lnTo>
                    <a:lnTo>
                      <a:pt x="57" y="256"/>
                    </a:lnTo>
                    <a:lnTo>
                      <a:pt x="53" y="256"/>
                    </a:lnTo>
                    <a:lnTo>
                      <a:pt x="53" y="252"/>
                    </a:lnTo>
                    <a:lnTo>
                      <a:pt x="53" y="248"/>
                    </a:lnTo>
                    <a:lnTo>
                      <a:pt x="53" y="245"/>
                    </a:lnTo>
                    <a:lnTo>
                      <a:pt x="53" y="241"/>
                    </a:lnTo>
                    <a:lnTo>
                      <a:pt x="53" y="237"/>
                    </a:lnTo>
                    <a:lnTo>
                      <a:pt x="53" y="233"/>
                    </a:lnTo>
                    <a:lnTo>
                      <a:pt x="53" y="230"/>
                    </a:lnTo>
                    <a:lnTo>
                      <a:pt x="53" y="233"/>
                    </a:lnTo>
                    <a:lnTo>
                      <a:pt x="49" y="233"/>
                    </a:lnTo>
                    <a:lnTo>
                      <a:pt x="49" y="237"/>
                    </a:lnTo>
                    <a:lnTo>
                      <a:pt x="45" y="237"/>
                    </a:lnTo>
                    <a:lnTo>
                      <a:pt x="42" y="241"/>
                    </a:lnTo>
                    <a:lnTo>
                      <a:pt x="38" y="241"/>
                    </a:lnTo>
                    <a:lnTo>
                      <a:pt x="34" y="241"/>
                    </a:lnTo>
                    <a:lnTo>
                      <a:pt x="30" y="241"/>
                    </a:lnTo>
                    <a:lnTo>
                      <a:pt x="27" y="241"/>
                    </a:lnTo>
                    <a:lnTo>
                      <a:pt x="30" y="241"/>
                    </a:lnTo>
                    <a:lnTo>
                      <a:pt x="30" y="237"/>
                    </a:lnTo>
                    <a:lnTo>
                      <a:pt x="27" y="237"/>
                    </a:lnTo>
                    <a:lnTo>
                      <a:pt x="27" y="233"/>
                    </a:lnTo>
                    <a:lnTo>
                      <a:pt x="23" y="230"/>
                    </a:lnTo>
                    <a:lnTo>
                      <a:pt x="19" y="230"/>
                    </a:lnTo>
                    <a:lnTo>
                      <a:pt x="15" y="230"/>
                    </a:lnTo>
                    <a:lnTo>
                      <a:pt x="12" y="230"/>
                    </a:lnTo>
                    <a:lnTo>
                      <a:pt x="15" y="230"/>
                    </a:lnTo>
                    <a:lnTo>
                      <a:pt x="15" y="226"/>
                    </a:lnTo>
                    <a:lnTo>
                      <a:pt x="15" y="222"/>
                    </a:lnTo>
                    <a:lnTo>
                      <a:pt x="12" y="222"/>
                    </a:lnTo>
                    <a:lnTo>
                      <a:pt x="12" y="218"/>
                    </a:lnTo>
                    <a:lnTo>
                      <a:pt x="8" y="215"/>
                    </a:lnTo>
                    <a:lnTo>
                      <a:pt x="8" y="211"/>
                    </a:lnTo>
                    <a:lnTo>
                      <a:pt x="4" y="207"/>
                    </a:lnTo>
                    <a:lnTo>
                      <a:pt x="4" y="203"/>
                    </a:lnTo>
                    <a:lnTo>
                      <a:pt x="0" y="203"/>
                    </a:lnTo>
                    <a:lnTo>
                      <a:pt x="0" y="200"/>
                    </a:lnTo>
                    <a:lnTo>
                      <a:pt x="4" y="200"/>
                    </a:lnTo>
                    <a:lnTo>
                      <a:pt x="4" y="196"/>
                    </a:lnTo>
                    <a:lnTo>
                      <a:pt x="4" y="192"/>
                    </a:lnTo>
                    <a:lnTo>
                      <a:pt x="4" y="188"/>
                    </a:lnTo>
                    <a:lnTo>
                      <a:pt x="8" y="188"/>
                    </a:lnTo>
                    <a:lnTo>
                      <a:pt x="12" y="185"/>
                    </a:lnTo>
                    <a:lnTo>
                      <a:pt x="15" y="185"/>
                    </a:lnTo>
                    <a:lnTo>
                      <a:pt x="12" y="181"/>
                    </a:lnTo>
                    <a:lnTo>
                      <a:pt x="12" y="177"/>
                    </a:lnTo>
                    <a:lnTo>
                      <a:pt x="12" y="173"/>
                    </a:lnTo>
                    <a:lnTo>
                      <a:pt x="15" y="173"/>
                    </a:lnTo>
                    <a:lnTo>
                      <a:pt x="15" y="169"/>
                    </a:lnTo>
                    <a:lnTo>
                      <a:pt x="15" y="166"/>
                    </a:lnTo>
                    <a:lnTo>
                      <a:pt x="19" y="162"/>
                    </a:lnTo>
                    <a:lnTo>
                      <a:pt x="23" y="162"/>
                    </a:lnTo>
                    <a:lnTo>
                      <a:pt x="27" y="158"/>
                    </a:lnTo>
                    <a:lnTo>
                      <a:pt x="30" y="158"/>
                    </a:lnTo>
                    <a:lnTo>
                      <a:pt x="30" y="154"/>
                    </a:lnTo>
                    <a:lnTo>
                      <a:pt x="34" y="154"/>
                    </a:lnTo>
                    <a:lnTo>
                      <a:pt x="38" y="154"/>
                    </a:lnTo>
                    <a:lnTo>
                      <a:pt x="42" y="151"/>
                    </a:lnTo>
                    <a:lnTo>
                      <a:pt x="45" y="151"/>
                    </a:lnTo>
                    <a:lnTo>
                      <a:pt x="49" y="151"/>
                    </a:lnTo>
                    <a:lnTo>
                      <a:pt x="49" y="147"/>
                    </a:lnTo>
                    <a:lnTo>
                      <a:pt x="53" y="147"/>
                    </a:lnTo>
                    <a:lnTo>
                      <a:pt x="57" y="147"/>
                    </a:lnTo>
                    <a:lnTo>
                      <a:pt x="57" y="151"/>
                    </a:lnTo>
                    <a:lnTo>
                      <a:pt x="60" y="151"/>
                    </a:lnTo>
                    <a:lnTo>
                      <a:pt x="64" y="151"/>
                    </a:lnTo>
                    <a:lnTo>
                      <a:pt x="64" y="143"/>
                    </a:lnTo>
                    <a:lnTo>
                      <a:pt x="64" y="136"/>
                    </a:lnTo>
                    <a:lnTo>
                      <a:pt x="68" y="121"/>
                    </a:lnTo>
                    <a:lnTo>
                      <a:pt x="72" y="113"/>
                    </a:lnTo>
                    <a:lnTo>
                      <a:pt x="72" y="106"/>
                    </a:lnTo>
                    <a:lnTo>
                      <a:pt x="72" y="102"/>
                    </a:lnTo>
                    <a:lnTo>
                      <a:pt x="72" y="98"/>
                    </a:lnTo>
                    <a:lnTo>
                      <a:pt x="68" y="94"/>
                    </a:lnTo>
                    <a:lnTo>
                      <a:pt x="68" y="91"/>
                    </a:lnTo>
                    <a:lnTo>
                      <a:pt x="64" y="87"/>
                    </a:lnTo>
                    <a:lnTo>
                      <a:pt x="60" y="87"/>
                    </a:lnTo>
                    <a:lnTo>
                      <a:pt x="60" y="83"/>
                    </a:lnTo>
                    <a:lnTo>
                      <a:pt x="60" y="79"/>
                    </a:lnTo>
                    <a:lnTo>
                      <a:pt x="60" y="75"/>
                    </a:lnTo>
                    <a:lnTo>
                      <a:pt x="60" y="72"/>
                    </a:lnTo>
                    <a:lnTo>
                      <a:pt x="64" y="72"/>
                    </a:lnTo>
                    <a:lnTo>
                      <a:pt x="68" y="72"/>
                    </a:lnTo>
                    <a:lnTo>
                      <a:pt x="72" y="72"/>
                    </a:lnTo>
                    <a:lnTo>
                      <a:pt x="75" y="72"/>
                    </a:lnTo>
                    <a:lnTo>
                      <a:pt x="75" y="68"/>
                    </a:lnTo>
                    <a:lnTo>
                      <a:pt x="72" y="64"/>
                    </a:lnTo>
                    <a:lnTo>
                      <a:pt x="72" y="68"/>
                    </a:lnTo>
                    <a:lnTo>
                      <a:pt x="68" y="64"/>
                    </a:lnTo>
                    <a:lnTo>
                      <a:pt x="64" y="64"/>
                    </a:lnTo>
                    <a:lnTo>
                      <a:pt x="64" y="57"/>
                    </a:lnTo>
                    <a:lnTo>
                      <a:pt x="68" y="57"/>
                    </a:lnTo>
                    <a:lnTo>
                      <a:pt x="68" y="53"/>
                    </a:lnTo>
                    <a:lnTo>
                      <a:pt x="72" y="57"/>
                    </a:lnTo>
                    <a:lnTo>
                      <a:pt x="75" y="57"/>
                    </a:lnTo>
                    <a:lnTo>
                      <a:pt x="79" y="57"/>
                    </a:lnTo>
                    <a:lnTo>
                      <a:pt x="90" y="57"/>
                    </a:lnTo>
                    <a:lnTo>
                      <a:pt x="90" y="53"/>
                    </a:lnTo>
                    <a:lnTo>
                      <a:pt x="94" y="53"/>
                    </a:lnTo>
                    <a:lnTo>
                      <a:pt x="94" y="57"/>
                    </a:lnTo>
                    <a:lnTo>
                      <a:pt x="98" y="53"/>
                    </a:lnTo>
                    <a:lnTo>
                      <a:pt x="102" y="49"/>
                    </a:lnTo>
                    <a:lnTo>
                      <a:pt x="106" y="49"/>
                    </a:lnTo>
                    <a:lnTo>
                      <a:pt x="106" y="53"/>
                    </a:lnTo>
                    <a:lnTo>
                      <a:pt x="109" y="57"/>
                    </a:lnTo>
                    <a:lnTo>
                      <a:pt x="109" y="60"/>
                    </a:lnTo>
                    <a:lnTo>
                      <a:pt x="109" y="64"/>
                    </a:lnTo>
                    <a:lnTo>
                      <a:pt x="113" y="64"/>
                    </a:lnTo>
                    <a:lnTo>
                      <a:pt x="121" y="72"/>
                    </a:lnTo>
                    <a:lnTo>
                      <a:pt x="124" y="72"/>
                    </a:lnTo>
                    <a:lnTo>
                      <a:pt x="128" y="68"/>
                    </a:lnTo>
                    <a:lnTo>
                      <a:pt x="132" y="68"/>
                    </a:lnTo>
                    <a:lnTo>
                      <a:pt x="132" y="72"/>
                    </a:lnTo>
                    <a:lnTo>
                      <a:pt x="136" y="72"/>
                    </a:lnTo>
                    <a:lnTo>
                      <a:pt x="136" y="68"/>
                    </a:lnTo>
                    <a:lnTo>
                      <a:pt x="139" y="68"/>
                    </a:lnTo>
                    <a:lnTo>
                      <a:pt x="139" y="64"/>
                    </a:lnTo>
                    <a:lnTo>
                      <a:pt x="143" y="64"/>
                    </a:lnTo>
                    <a:lnTo>
                      <a:pt x="147" y="64"/>
                    </a:lnTo>
                    <a:lnTo>
                      <a:pt x="147" y="60"/>
                    </a:lnTo>
                    <a:lnTo>
                      <a:pt x="151" y="60"/>
                    </a:lnTo>
                    <a:lnTo>
                      <a:pt x="154" y="60"/>
                    </a:lnTo>
                    <a:lnTo>
                      <a:pt x="154" y="57"/>
                    </a:lnTo>
                    <a:lnTo>
                      <a:pt x="154" y="53"/>
                    </a:lnTo>
                    <a:lnTo>
                      <a:pt x="158" y="53"/>
                    </a:lnTo>
                    <a:lnTo>
                      <a:pt x="162" y="53"/>
                    </a:lnTo>
                    <a:lnTo>
                      <a:pt x="162" y="49"/>
                    </a:lnTo>
                    <a:lnTo>
                      <a:pt x="166" y="49"/>
                    </a:lnTo>
                    <a:lnTo>
                      <a:pt x="166" y="45"/>
                    </a:lnTo>
                    <a:lnTo>
                      <a:pt x="162" y="45"/>
                    </a:lnTo>
                    <a:lnTo>
                      <a:pt x="158" y="45"/>
                    </a:lnTo>
                    <a:lnTo>
                      <a:pt x="158" y="42"/>
                    </a:lnTo>
                    <a:lnTo>
                      <a:pt x="158" y="38"/>
                    </a:lnTo>
                    <a:lnTo>
                      <a:pt x="154" y="38"/>
                    </a:lnTo>
                    <a:lnTo>
                      <a:pt x="154" y="34"/>
                    </a:lnTo>
                    <a:lnTo>
                      <a:pt x="154" y="30"/>
                    </a:lnTo>
                    <a:lnTo>
                      <a:pt x="154" y="27"/>
                    </a:lnTo>
                    <a:lnTo>
                      <a:pt x="151" y="23"/>
                    </a:lnTo>
                    <a:lnTo>
                      <a:pt x="147" y="19"/>
                    </a:lnTo>
                    <a:lnTo>
                      <a:pt x="147" y="15"/>
                    </a:lnTo>
                    <a:lnTo>
                      <a:pt x="143" y="15"/>
                    </a:lnTo>
                    <a:lnTo>
                      <a:pt x="147" y="15"/>
                    </a:lnTo>
                    <a:lnTo>
                      <a:pt x="147" y="19"/>
                    </a:lnTo>
                    <a:lnTo>
                      <a:pt x="151" y="19"/>
                    </a:lnTo>
                    <a:lnTo>
                      <a:pt x="154" y="19"/>
                    </a:lnTo>
                    <a:lnTo>
                      <a:pt x="154" y="23"/>
                    </a:lnTo>
                    <a:lnTo>
                      <a:pt x="158" y="23"/>
                    </a:lnTo>
                    <a:lnTo>
                      <a:pt x="158" y="19"/>
                    </a:lnTo>
                    <a:lnTo>
                      <a:pt x="162" y="19"/>
                    </a:lnTo>
                    <a:lnTo>
                      <a:pt x="162" y="23"/>
                    </a:lnTo>
                    <a:lnTo>
                      <a:pt x="166" y="23"/>
                    </a:lnTo>
                    <a:lnTo>
                      <a:pt x="166" y="19"/>
                    </a:lnTo>
                    <a:lnTo>
                      <a:pt x="169" y="19"/>
                    </a:lnTo>
                    <a:lnTo>
                      <a:pt x="169" y="23"/>
                    </a:lnTo>
                    <a:lnTo>
                      <a:pt x="173" y="27"/>
                    </a:lnTo>
                    <a:lnTo>
                      <a:pt x="177" y="27"/>
                    </a:lnTo>
                    <a:lnTo>
                      <a:pt x="177" y="23"/>
                    </a:lnTo>
                    <a:lnTo>
                      <a:pt x="177" y="19"/>
                    </a:lnTo>
                    <a:lnTo>
                      <a:pt x="181" y="19"/>
                    </a:lnTo>
                    <a:lnTo>
                      <a:pt x="181" y="15"/>
                    </a:lnTo>
                    <a:lnTo>
                      <a:pt x="184" y="19"/>
                    </a:lnTo>
                    <a:lnTo>
                      <a:pt x="188" y="19"/>
                    </a:lnTo>
                    <a:lnTo>
                      <a:pt x="188" y="15"/>
                    </a:lnTo>
                    <a:lnTo>
                      <a:pt x="188" y="19"/>
                    </a:lnTo>
                    <a:lnTo>
                      <a:pt x="192" y="15"/>
                    </a:lnTo>
                    <a:lnTo>
                      <a:pt x="196" y="15"/>
                    </a:lnTo>
                    <a:lnTo>
                      <a:pt x="196" y="12"/>
                    </a:lnTo>
                    <a:lnTo>
                      <a:pt x="199" y="12"/>
                    </a:lnTo>
                    <a:lnTo>
                      <a:pt x="203" y="12"/>
                    </a:lnTo>
                    <a:lnTo>
                      <a:pt x="207" y="12"/>
                    </a:lnTo>
                    <a:lnTo>
                      <a:pt x="207" y="8"/>
                    </a:lnTo>
                    <a:lnTo>
                      <a:pt x="211" y="8"/>
                    </a:lnTo>
                    <a:lnTo>
                      <a:pt x="211" y="4"/>
                    </a:lnTo>
                    <a:lnTo>
                      <a:pt x="211" y="0"/>
                    </a:lnTo>
                    <a:lnTo>
                      <a:pt x="207" y="0"/>
                    </a:lnTo>
                    <a:lnTo>
                      <a:pt x="211" y="0"/>
                    </a:lnTo>
                    <a:lnTo>
                      <a:pt x="214" y="0"/>
                    </a:lnTo>
                    <a:lnTo>
                      <a:pt x="218" y="0"/>
                    </a:lnTo>
                    <a:lnTo>
                      <a:pt x="218" y="4"/>
                    </a:lnTo>
                    <a:lnTo>
                      <a:pt x="222" y="4"/>
                    </a:lnTo>
                    <a:lnTo>
                      <a:pt x="218" y="8"/>
                    </a:lnTo>
                    <a:lnTo>
                      <a:pt x="218" y="12"/>
                    </a:lnTo>
                    <a:lnTo>
                      <a:pt x="222" y="12"/>
                    </a:lnTo>
                    <a:lnTo>
                      <a:pt x="226" y="12"/>
                    </a:lnTo>
                    <a:lnTo>
                      <a:pt x="226" y="15"/>
                    </a:lnTo>
                    <a:lnTo>
                      <a:pt x="226" y="19"/>
                    </a:lnTo>
                    <a:lnTo>
                      <a:pt x="226" y="23"/>
                    </a:lnTo>
                    <a:lnTo>
                      <a:pt x="222" y="27"/>
                    </a:lnTo>
                    <a:lnTo>
                      <a:pt x="222" y="30"/>
                    </a:lnTo>
                    <a:lnTo>
                      <a:pt x="222" y="34"/>
                    </a:lnTo>
                    <a:lnTo>
                      <a:pt x="222" y="38"/>
                    </a:lnTo>
                    <a:lnTo>
                      <a:pt x="218" y="42"/>
                    </a:lnTo>
                    <a:lnTo>
                      <a:pt x="222" y="42"/>
                    </a:lnTo>
                    <a:lnTo>
                      <a:pt x="222" y="45"/>
                    </a:lnTo>
                    <a:lnTo>
                      <a:pt x="226" y="45"/>
                    </a:lnTo>
                    <a:lnTo>
                      <a:pt x="226" y="49"/>
                    </a:lnTo>
                    <a:lnTo>
                      <a:pt x="222" y="53"/>
                    </a:lnTo>
                    <a:lnTo>
                      <a:pt x="226" y="53"/>
                    </a:lnTo>
                    <a:lnTo>
                      <a:pt x="226" y="57"/>
                    </a:lnTo>
                    <a:lnTo>
                      <a:pt x="230" y="57"/>
                    </a:lnTo>
                    <a:lnTo>
                      <a:pt x="233" y="60"/>
                    </a:lnTo>
                    <a:lnTo>
                      <a:pt x="237" y="60"/>
                    </a:lnTo>
                    <a:lnTo>
                      <a:pt x="237" y="64"/>
                    </a:lnTo>
                    <a:lnTo>
                      <a:pt x="241" y="64"/>
                    </a:lnTo>
                    <a:lnTo>
                      <a:pt x="245" y="64"/>
                    </a:lnTo>
                    <a:lnTo>
                      <a:pt x="245" y="60"/>
                    </a:lnTo>
                    <a:lnTo>
                      <a:pt x="248" y="57"/>
                    </a:lnTo>
                    <a:lnTo>
                      <a:pt x="248" y="60"/>
                    </a:lnTo>
                    <a:lnTo>
                      <a:pt x="252" y="60"/>
                    </a:lnTo>
                    <a:lnTo>
                      <a:pt x="252" y="57"/>
                    </a:lnTo>
                    <a:lnTo>
                      <a:pt x="256" y="57"/>
                    </a:lnTo>
                    <a:lnTo>
                      <a:pt x="260" y="57"/>
                    </a:lnTo>
                    <a:lnTo>
                      <a:pt x="260" y="53"/>
                    </a:lnTo>
                    <a:lnTo>
                      <a:pt x="263" y="53"/>
                    </a:lnTo>
                    <a:lnTo>
                      <a:pt x="267" y="49"/>
                    </a:lnTo>
                    <a:lnTo>
                      <a:pt x="267" y="53"/>
                    </a:lnTo>
                    <a:lnTo>
                      <a:pt x="271" y="53"/>
                    </a:lnTo>
                    <a:lnTo>
                      <a:pt x="275" y="53"/>
                    </a:lnTo>
                  </a:path>
                </a:pathLst>
              </a:custGeom>
              <a:noFill/>
              <a:ln w="6350">
                <a:solidFill>
                  <a:srgbClr val="000000"/>
                </a:solidFill>
                <a:prstDash val="solid"/>
                <a:round/>
                <a:headEnd/>
                <a:tailEnd/>
              </a:ln>
            </p:spPr>
            <p:txBody>
              <a:bodyPr/>
              <a:lstStyle/>
              <a:p>
                <a:endParaRPr lang="en-US"/>
              </a:p>
            </p:txBody>
          </p:sp>
          <p:sp>
            <p:nvSpPr>
              <p:cNvPr id="1156" name="Freeform 3698"/>
              <p:cNvSpPr>
                <a:spLocks/>
              </p:cNvSpPr>
              <p:nvPr/>
            </p:nvSpPr>
            <p:spPr bwMode="auto">
              <a:xfrm>
                <a:off x="5765800" y="3435350"/>
                <a:ext cx="58738" cy="47625"/>
              </a:xfrm>
              <a:custGeom>
                <a:avLst/>
                <a:gdLst>
                  <a:gd name="T0" fmla="*/ 11113 w 37"/>
                  <a:gd name="T1" fmla="*/ 47625 h 30"/>
                  <a:gd name="T2" fmla="*/ 6350 w 37"/>
                  <a:gd name="T3" fmla="*/ 47625 h 30"/>
                  <a:gd name="T4" fmla="*/ 6350 w 37"/>
                  <a:gd name="T5" fmla="*/ 41275 h 30"/>
                  <a:gd name="T6" fmla="*/ 0 w 37"/>
                  <a:gd name="T7" fmla="*/ 36513 h 30"/>
                  <a:gd name="T8" fmla="*/ 0 w 37"/>
                  <a:gd name="T9" fmla="*/ 30163 h 30"/>
                  <a:gd name="T10" fmla="*/ 6350 w 37"/>
                  <a:gd name="T11" fmla="*/ 30163 h 30"/>
                  <a:gd name="T12" fmla="*/ 6350 w 37"/>
                  <a:gd name="T13" fmla="*/ 23813 h 30"/>
                  <a:gd name="T14" fmla="*/ 0 w 37"/>
                  <a:gd name="T15" fmla="*/ 23813 h 30"/>
                  <a:gd name="T16" fmla="*/ 0 w 37"/>
                  <a:gd name="T17" fmla="*/ 17463 h 30"/>
                  <a:gd name="T18" fmla="*/ 0 w 37"/>
                  <a:gd name="T19" fmla="*/ 12700 h 30"/>
                  <a:gd name="T20" fmla="*/ 0 w 37"/>
                  <a:gd name="T21" fmla="*/ 17463 h 30"/>
                  <a:gd name="T22" fmla="*/ 6350 w 37"/>
                  <a:gd name="T23" fmla="*/ 17463 h 30"/>
                  <a:gd name="T24" fmla="*/ 0 w 37"/>
                  <a:gd name="T25" fmla="*/ 17463 h 30"/>
                  <a:gd name="T26" fmla="*/ 0 w 37"/>
                  <a:gd name="T27" fmla="*/ 12700 h 30"/>
                  <a:gd name="T28" fmla="*/ 0 w 37"/>
                  <a:gd name="T29" fmla="*/ 6350 h 30"/>
                  <a:gd name="T30" fmla="*/ 6350 w 37"/>
                  <a:gd name="T31" fmla="*/ 6350 h 30"/>
                  <a:gd name="T32" fmla="*/ 6350 w 37"/>
                  <a:gd name="T33" fmla="*/ 0 h 30"/>
                  <a:gd name="T34" fmla="*/ 11113 w 37"/>
                  <a:gd name="T35" fmla="*/ 0 h 30"/>
                  <a:gd name="T36" fmla="*/ 17463 w 37"/>
                  <a:gd name="T37" fmla="*/ 0 h 30"/>
                  <a:gd name="T38" fmla="*/ 23813 w 37"/>
                  <a:gd name="T39" fmla="*/ 6350 h 30"/>
                  <a:gd name="T40" fmla="*/ 30163 w 37"/>
                  <a:gd name="T41" fmla="*/ 6350 h 30"/>
                  <a:gd name="T42" fmla="*/ 34925 w 37"/>
                  <a:gd name="T43" fmla="*/ 6350 h 30"/>
                  <a:gd name="T44" fmla="*/ 41275 w 37"/>
                  <a:gd name="T45" fmla="*/ 0 h 30"/>
                  <a:gd name="T46" fmla="*/ 41275 w 37"/>
                  <a:gd name="T47" fmla="*/ 6350 h 30"/>
                  <a:gd name="T48" fmla="*/ 47625 w 37"/>
                  <a:gd name="T49" fmla="*/ 6350 h 30"/>
                  <a:gd name="T50" fmla="*/ 53975 w 37"/>
                  <a:gd name="T51" fmla="*/ 6350 h 30"/>
                  <a:gd name="T52" fmla="*/ 58738 w 37"/>
                  <a:gd name="T53" fmla="*/ 6350 h 30"/>
                  <a:gd name="T54" fmla="*/ 58738 w 37"/>
                  <a:gd name="T55" fmla="*/ 12700 h 30"/>
                  <a:gd name="T56" fmla="*/ 58738 w 37"/>
                  <a:gd name="T57" fmla="*/ 17463 h 30"/>
                  <a:gd name="T58" fmla="*/ 53975 w 37"/>
                  <a:gd name="T59" fmla="*/ 17463 h 30"/>
                  <a:gd name="T60" fmla="*/ 53975 w 37"/>
                  <a:gd name="T61" fmla="*/ 23813 h 30"/>
                  <a:gd name="T62" fmla="*/ 47625 w 37"/>
                  <a:gd name="T63" fmla="*/ 30163 h 30"/>
                  <a:gd name="T64" fmla="*/ 47625 w 37"/>
                  <a:gd name="T65" fmla="*/ 36513 h 30"/>
                  <a:gd name="T66" fmla="*/ 41275 w 37"/>
                  <a:gd name="T67" fmla="*/ 41275 h 30"/>
                  <a:gd name="T68" fmla="*/ 34925 w 37"/>
                  <a:gd name="T69" fmla="*/ 41275 h 30"/>
                  <a:gd name="T70" fmla="*/ 30163 w 37"/>
                  <a:gd name="T71" fmla="*/ 41275 h 30"/>
                  <a:gd name="T72" fmla="*/ 23813 w 37"/>
                  <a:gd name="T73" fmla="*/ 41275 h 30"/>
                  <a:gd name="T74" fmla="*/ 17463 w 37"/>
                  <a:gd name="T75" fmla="*/ 41275 h 30"/>
                  <a:gd name="T76" fmla="*/ 11113 w 37"/>
                  <a:gd name="T77" fmla="*/ 41275 h 30"/>
                  <a:gd name="T78" fmla="*/ 11113 w 37"/>
                  <a:gd name="T79" fmla="*/ 47625 h 3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37" h="30">
                    <a:moveTo>
                      <a:pt x="7" y="30"/>
                    </a:moveTo>
                    <a:lnTo>
                      <a:pt x="4" y="30"/>
                    </a:lnTo>
                    <a:lnTo>
                      <a:pt x="4" y="26"/>
                    </a:lnTo>
                    <a:lnTo>
                      <a:pt x="0" y="23"/>
                    </a:lnTo>
                    <a:lnTo>
                      <a:pt x="0" y="19"/>
                    </a:lnTo>
                    <a:lnTo>
                      <a:pt x="4" y="19"/>
                    </a:lnTo>
                    <a:lnTo>
                      <a:pt x="4" y="15"/>
                    </a:lnTo>
                    <a:lnTo>
                      <a:pt x="0" y="15"/>
                    </a:lnTo>
                    <a:lnTo>
                      <a:pt x="0" y="11"/>
                    </a:lnTo>
                    <a:lnTo>
                      <a:pt x="0" y="8"/>
                    </a:lnTo>
                    <a:lnTo>
                      <a:pt x="0" y="11"/>
                    </a:lnTo>
                    <a:lnTo>
                      <a:pt x="4" y="11"/>
                    </a:lnTo>
                    <a:lnTo>
                      <a:pt x="0" y="11"/>
                    </a:lnTo>
                    <a:lnTo>
                      <a:pt x="0" y="8"/>
                    </a:lnTo>
                    <a:lnTo>
                      <a:pt x="0" y="4"/>
                    </a:lnTo>
                    <a:lnTo>
                      <a:pt x="4" y="4"/>
                    </a:lnTo>
                    <a:lnTo>
                      <a:pt x="4" y="0"/>
                    </a:lnTo>
                    <a:lnTo>
                      <a:pt x="7" y="0"/>
                    </a:lnTo>
                    <a:lnTo>
                      <a:pt x="11" y="0"/>
                    </a:lnTo>
                    <a:lnTo>
                      <a:pt x="15" y="4"/>
                    </a:lnTo>
                    <a:lnTo>
                      <a:pt x="19" y="4"/>
                    </a:lnTo>
                    <a:lnTo>
                      <a:pt x="22" y="4"/>
                    </a:lnTo>
                    <a:lnTo>
                      <a:pt x="26" y="0"/>
                    </a:lnTo>
                    <a:lnTo>
                      <a:pt x="26" y="4"/>
                    </a:lnTo>
                    <a:lnTo>
                      <a:pt x="30" y="4"/>
                    </a:lnTo>
                    <a:lnTo>
                      <a:pt x="34" y="4"/>
                    </a:lnTo>
                    <a:lnTo>
                      <a:pt x="37" y="4"/>
                    </a:lnTo>
                    <a:lnTo>
                      <a:pt x="37" y="8"/>
                    </a:lnTo>
                    <a:lnTo>
                      <a:pt x="37" y="11"/>
                    </a:lnTo>
                    <a:lnTo>
                      <a:pt x="34" y="11"/>
                    </a:lnTo>
                    <a:lnTo>
                      <a:pt x="34" y="15"/>
                    </a:lnTo>
                    <a:lnTo>
                      <a:pt x="30" y="19"/>
                    </a:lnTo>
                    <a:lnTo>
                      <a:pt x="30" y="23"/>
                    </a:lnTo>
                    <a:lnTo>
                      <a:pt x="26" y="26"/>
                    </a:lnTo>
                    <a:lnTo>
                      <a:pt x="22" y="26"/>
                    </a:lnTo>
                    <a:lnTo>
                      <a:pt x="19" y="26"/>
                    </a:lnTo>
                    <a:lnTo>
                      <a:pt x="15" y="26"/>
                    </a:lnTo>
                    <a:lnTo>
                      <a:pt x="11" y="26"/>
                    </a:lnTo>
                    <a:lnTo>
                      <a:pt x="7" y="26"/>
                    </a:lnTo>
                    <a:lnTo>
                      <a:pt x="7" y="3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57" name="Freeform 3699"/>
              <p:cNvSpPr>
                <a:spLocks/>
              </p:cNvSpPr>
              <p:nvPr/>
            </p:nvSpPr>
            <p:spPr bwMode="auto">
              <a:xfrm>
                <a:off x="5735638" y="3448050"/>
                <a:ext cx="17462" cy="23813"/>
              </a:xfrm>
              <a:custGeom>
                <a:avLst/>
                <a:gdLst>
                  <a:gd name="T0" fmla="*/ 0 w 11"/>
                  <a:gd name="T1" fmla="*/ 23813 h 15"/>
                  <a:gd name="T2" fmla="*/ 0 w 11"/>
                  <a:gd name="T3" fmla="*/ 17463 h 15"/>
                  <a:gd name="T4" fmla="*/ 6350 w 11"/>
                  <a:gd name="T5" fmla="*/ 17463 h 15"/>
                  <a:gd name="T6" fmla="*/ 6350 w 11"/>
                  <a:gd name="T7" fmla="*/ 11113 h 15"/>
                  <a:gd name="T8" fmla="*/ 12700 w 11"/>
                  <a:gd name="T9" fmla="*/ 4763 h 15"/>
                  <a:gd name="T10" fmla="*/ 12700 w 11"/>
                  <a:gd name="T11" fmla="*/ 0 h 15"/>
                  <a:gd name="T12" fmla="*/ 17462 w 11"/>
                  <a:gd name="T13" fmla="*/ 0 h 15"/>
                  <a:gd name="T14" fmla="*/ 17462 w 11"/>
                  <a:gd name="T15" fmla="*/ 4763 h 15"/>
                  <a:gd name="T16" fmla="*/ 17462 w 11"/>
                  <a:gd name="T17" fmla="*/ 11113 h 15"/>
                  <a:gd name="T18" fmla="*/ 17462 w 11"/>
                  <a:gd name="T19" fmla="*/ 17463 h 15"/>
                  <a:gd name="T20" fmla="*/ 12700 w 11"/>
                  <a:gd name="T21" fmla="*/ 17463 h 15"/>
                  <a:gd name="T22" fmla="*/ 6350 w 11"/>
                  <a:gd name="T23" fmla="*/ 23813 h 15"/>
                  <a:gd name="T24" fmla="*/ 0 w 11"/>
                  <a:gd name="T25" fmla="*/ 23813 h 1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1" h="15">
                    <a:moveTo>
                      <a:pt x="0" y="15"/>
                    </a:moveTo>
                    <a:lnTo>
                      <a:pt x="0" y="11"/>
                    </a:lnTo>
                    <a:lnTo>
                      <a:pt x="4" y="11"/>
                    </a:lnTo>
                    <a:lnTo>
                      <a:pt x="4" y="7"/>
                    </a:lnTo>
                    <a:lnTo>
                      <a:pt x="8" y="3"/>
                    </a:lnTo>
                    <a:lnTo>
                      <a:pt x="8" y="0"/>
                    </a:lnTo>
                    <a:lnTo>
                      <a:pt x="11" y="0"/>
                    </a:lnTo>
                    <a:lnTo>
                      <a:pt x="11" y="3"/>
                    </a:lnTo>
                    <a:lnTo>
                      <a:pt x="11" y="7"/>
                    </a:lnTo>
                    <a:lnTo>
                      <a:pt x="11" y="11"/>
                    </a:lnTo>
                    <a:lnTo>
                      <a:pt x="8" y="11"/>
                    </a:lnTo>
                    <a:lnTo>
                      <a:pt x="4" y="15"/>
                    </a:lnTo>
                    <a:lnTo>
                      <a:pt x="0" y="15"/>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58" name="Freeform 3700"/>
              <p:cNvSpPr>
                <a:spLocks/>
              </p:cNvSpPr>
              <p:nvPr/>
            </p:nvSpPr>
            <p:spPr bwMode="auto">
              <a:xfrm>
                <a:off x="5776913" y="3422650"/>
                <a:ext cx="19050" cy="12700"/>
              </a:xfrm>
              <a:custGeom>
                <a:avLst/>
                <a:gdLst>
                  <a:gd name="T0" fmla="*/ 6350 w 12"/>
                  <a:gd name="T1" fmla="*/ 12700 h 8"/>
                  <a:gd name="T2" fmla="*/ 0 w 12"/>
                  <a:gd name="T3" fmla="*/ 12700 h 8"/>
                  <a:gd name="T4" fmla="*/ 0 w 12"/>
                  <a:gd name="T5" fmla="*/ 6350 h 8"/>
                  <a:gd name="T6" fmla="*/ 6350 w 12"/>
                  <a:gd name="T7" fmla="*/ 6350 h 8"/>
                  <a:gd name="T8" fmla="*/ 12700 w 12"/>
                  <a:gd name="T9" fmla="*/ 6350 h 8"/>
                  <a:gd name="T10" fmla="*/ 12700 w 12"/>
                  <a:gd name="T11" fmla="*/ 0 h 8"/>
                  <a:gd name="T12" fmla="*/ 19050 w 12"/>
                  <a:gd name="T13" fmla="*/ 0 h 8"/>
                  <a:gd name="T14" fmla="*/ 19050 w 12"/>
                  <a:gd name="T15" fmla="*/ 6350 h 8"/>
                  <a:gd name="T16" fmla="*/ 12700 w 12"/>
                  <a:gd name="T17" fmla="*/ 6350 h 8"/>
                  <a:gd name="T18" fmla="*/ 12700 w 12"/>
                  <a:gd name="T19" fmla="*/ 12700 h 8"/>
                  <a:gd name="T20" fmla="*/ 6350 w 12"/>
                  <a:gd name="T21" fmla="*/ 12700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2" h="8">
                    <a:moveTo>
                      <a:pt x="4" y="8"/>
                    </a:moveTo>
                    <a:lnTo>
                      <a:pt x="0" y="8"/>
                    </a:lnTo>
                    <a:lnTo>
                      <a:pt x="0" y="4"/>
                    </a:lnTo>
                    <a:lnTo>
                      <a:pt x="4" y="4"/>
                    </a:lnTo>
                    <a:lnTo>
                      <a:pt x="8" y="4"/>
                    </a:lnTo>
                    <a:lnTo>
                      <a:pt x="8" y="0"/>
                    </a:lnTo>
                    <a:lnTo>
                      <a:pt x="12" y="0"/>
                    </a:lnTo>
                    <a:lnTo>
                      <a:pt x="12" y="4"/>
                    </a:lnTo>
                    <a:lnTo>
                      <a:pt x="8" y="4"/>
                    </a:lnTo>
                    <a:lnTo>
                      <a:pt x="8" y="8"/>
                    </a:lnTo>
                    <a:lnTo>
                      <a:pt x="4" y="8"/>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59" name="Freeform 3701"/>
              <p:cNvSpPr>
                <a:spLocks/>
              </p:cNvSpPr>
              <p:nvPr/>
            </p:nvSpPr>
            <p:spPr bwMode="auto">
              <a:xfrm>
                <a:off x="5789613" y="3435350"/>
                <a:ext cx="11112" cy="6350"/>
              </a:xfrm>
              <a:custGeom>
                <a:avLst/>
                <a:gdLst>
                  <a:gd name="T0" fmla="*/ 6350 w 7"/>
                  <a:gd name="T1" fmla="*/ 6350 h 4"/>
                  <a:gd name="T2" fmla="*/ 0 w 7"/>
                  <a:gd name="T3" fmla="*/ 6350 h 4"/>
                  <a:gd name="T4" fmla="*/ 0 w 7"/>
                  <a:gd name="T5" fmla="*/ 0 h 4"/>
                  <a:gd name="T6" fmla="*/ 6350 w 7"/>
                  <a:gd name="T7" fmla="*/ 0 h 4"/>
                  <a:gd name="T8" fmla="*/ 11112 w 7"/>
                  <a:gd name="T9" fmla="*/ 0 h 4"/>
                  <a:gd name="T10" fmla="*/ 6350 w 7"/>
                  <a:gd name="T11" fmla="*/ 0 h 4"/>
                  <a:gd name="T12" fmla="*/ 6350 w 7"/>
                  <a:gd name="T13" fmla="*/ 6350 h 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7" h="4">
                    <a:moveTo>
                      <a:pt x="4" y="4"/>
                    </a:moveTo>
                    <a:lnTo>
                      <a:pt x="0" y="4"/>
                    </a:lnTo>
                    <a:lnTo>
                      <a:pt x="0" y="0"/>
                    </a:lnTo>
                    <a:lnTo>
                      <a:pt x="4" y="0"/>
                    </a:lnTo>
                    <a:lnTo>
                      <a:pt x="7" y="0"/>
                    </a:lnTo>
                    <a:lnTo>
                      <a:pt x="4" y="0"/>
                    </a:lnTo>
                    <a:lnTo>
                      <a:pt x="4"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60" name="Freeform 3702"/>
              <p:cNvSpPr>
                <a:spLocks/>
              </p:cNvSpPr>
              <p:nvPr/>
            </p:nvSpPr>
            <p:spPr bwMode="auto">
              <a:xfrm>
                <a:off x="5759450" y="3435350"/>
                <a:ext cx="12700" cy="6350"/>
              </a:xfrm>
              <a:custGeom>
                <a:avLst/>
                <a:gdLst>
                  <a:gd name="T0" fmla="*/ 6350 w 8"/>
                  <a:gd name="T1" fmla="*/ 6350 h 4"/>
                  <a:gd name="T2" fmla="*/ 0 w 8"/>
                  <a:gd name="T3" fmla="*/ 6350 h 4"/>
                  <a:gd name="T4" fmla="*/ 0 w 8"/>
                  <a:gd name="T5" fmla="*/ 0 h 4"/>
                  <a:gd name="T6" fmla="*/ 6350 w 8"/>
                  <a:gd name="T7" fmla="*/ 0 h 4"/>
                  <a:gd name="T8" fmla="*/ 12700 w 8"/>
                  <a:gd name="T9" fmla="*/ 0 h 4"/>
                  <a:gd name="T10" fmla="*/ 6350 w 8"/>
                  <a:gd name="T11" fmla="*/ 6350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8" h="4">
                    <a:moveTo>
                      <a:pt x="4" y="4"/>
                    </a:moveTo>
                    <a:lnTo>
                      <a:pt x="0" y="4"/>
                    </a:lnTo>
                    <a:lnTo>
                      <a:pt x="0" y="0"/>
                    </a:lnTo>
                    <a:lnTo>
                      <a:pt x="4" y="0"/>
                    </a:lnTo>
                    <a:lnTo>
                      <a:pt x="8" y="0"/>
                    </a:lnTo>
                    <a:lnTo>
                      <a:pt x="4"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61" name="Rectangle 3703"/>
              <p:cNvSpPr>
                <a:spLocks noChangeArrowheads="1"/>
              </p:cNvSpPr>
              <p:nvPr/>
            </p:nvSpPr>
            <p:spPr bwMode="auto">
              <a:xfrm>
                <a:off x="5776913" y="3417888"/>
                <a:ext cx="6350" cy="4762"/>
              </a:xfrm>
              <a:prstGeom prst="rect">
                <a:avLst/>
              </a:prstGeom>
              <a:noFill/>
              <a:ln w="635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62" name="Freeform 3704"/>
              <p:cNvSpPr>
                <a:spLocks/>
              </p:cNvSpPr>
              <p:nvPr/>
            </p:nvSpPr>
            <p:spPr bwMode="auto">
              <a:xfrm>
                <a:off x="5753100" y="3448050"/>
                <a:ext cx="12700" cy="11113"/>
              </a:xfrm>
              <a:custGeom>
                <a:avLst/>
                <a:gdLst>
                  <a:gd name="T0" fmla="*/ 6350 w 8"/>
                  <a:gd name="T1" fmla="*/ 11113 h 7"/>
                  <a:gd name="T2" fmla="*/ 0 w 8"/>
                  <a:gd name="T3" fmla="*/ 11113 h 7"/>
                  <a:gd name="T4" fmla="*/ 6350 w 8"/>
                  <a:gd name="T5" fmla="*/ 11113 h 7"/>
                  <a:gd name="T6" fmla="*/ 6350 w 8"/>
                  <a:gd name="T7" fmla="*/ 4763 h 7"/>
                  <a:gd name="T8" fmla="*/ 6350 w 8"/>
                  <a:gd name="T9" fmla="*/ 0 h 7"/>
                  <a:gd name="T10" fmla="*/ 12700 w 8"/>
                  <a:gd name="T11" fmla="*/ 0 h 7"/>
                  <a:gd name="T12" fmla="*/ 12700 w 8"/>
                  <a:gd name="T13" fmla="*/ 4763 h 7"/>
                  <a:gd name="T14" fmla="*/ 6350 w 8"/>
                  <a:gd name="T15" fmla="*/ 4763 h 7"/>
                  <a:gd name="T16" fmla="*/ 6350 w 8"/>
                  <a:gd name="T17" fmla="*/ 11113 h 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8" h="7">
                    <a:moveTo>
                      <a:pt x="4" y="7"/>
                    </a:moveTo>
                    <a:lnTo>
                      <a:pt x="0" y="7"/>
                    </a:lnTo>
                    <a:lnTo>
                      <a:pt x="4" y="7"/>
                    </a:lnTo>
                    <a:lnTo>
                      <a:pt x="4" y="3"/>
                    </a:lnTo>
                    <a:lnTo>
                      <a:pt x="4" y="0"/>
                    </a:lnTo>
                    <a:lnTo>
                      <a:pt x="8" y="0"/>
                    </a:lnTo>
                    <a:lnTo>
                      <a:pt x="8" y="3"/>
                    </a:lnTo>
                    <a:lnTo>
                      <a:pt x="4" y="3"/>
                    </a:lnTo>
                    <a:lnTo>
                      <a:pt x="4" y="7"/>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63" name="Freeform 3705"/>
              <p:cNvSpPr>
                <a:spLocks/>
              </p:cNvSpPr>
              <p:nvPr/>
            </p:nvSpPr>
            <p:spPr bwMode="auto">
              <a:xfrm>
                <a:off x="5772150" y="3417888"/>
                <a:ext cx="4763" cy="11112"/>
              </a:xfrm>
              <a:custGeom>
                <a:avLst/>
                <a:gdLst>
                  <a:gd name="T0" fmla="*/ 0 w 3"/>
                  <a:gd name="T1" fmla="*/ 11112 h 7"/>
                  <a:gd name="T2" fmla="*/ 0 w 3"/>
                  <a:gd name="T3" fmla="*/ 4762 h 7"/>
                  <a:gd name="T4" fmla="*/ 4763 w 3"/>
                  <a:gd name="T5" fmla="*/ 0 h 7"/>
                  <a:gd name="T6" fmla="*/ 4763 w 3"/>
                  <a:gd name="T7" fmla="*/ 4762 h 7"/>
                  <a:gd name="T8" fmla="*/ 4763 w 3"/>
                  <a:gd name="T9" fmla="*/ 11112 h 7"/>
                  <a:gd name="T10" fmla="*/ 0 w 3"/>
                  <a:gd name="T11" fmla="*/ 11112 h 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7">
                    <a:moveTo>
                      <a:pt x="0" y="7"/>
                    </a:moveTo>
                    <a:lnTo>
                      <a:pt x="0" y="3"/>
                    </a:lnTo>
                    <a:lnTo>
                      <a:pt x="3" y="0"/>
                    </a:lnTo>
                    <a:lnTo>
                      <a:pt x="3" y="3"/>
                    </a:lnTo>
                    <a:lnTo>
                      <a:pt x="3" y="7"/>
                    </a:lnTo>
                    <a:lnTo>
                      <a:pt x="0" y="7"/>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64" name="Freeform 3706"/>
              <p:cNvSpPr>
                <a:spLocks/>
              </p:cNvSpPr>
              <p:nvPr/>
            </p:nvSpPr>
            <p:spPr bwMode="auto">
              <a:xfrm>
                <a:off x="5748338" y="3435350"/>
                <a:ext cx="11112" cy="12700"/>
              </a:xfrm>
              <a:custGeom>
                <a:avLst/>
                <a:gdLst>
                  <a:gd name="T0" fmla="*/ 0 w 7"/>
                  <a:gd name="T1" fmla="*/ 12700 h 8"/>
                  <a:gd name="T2" fmla="*/ 4762 w 7"/>
                  <a:gd name="T3" fmla="*/ 12700 h 8"/>
                  <a:gd name="T4" fmla="*/ 4762 w 7"/>
                  <a:gd name="T5" fmla="*/ 6350 h 8"/>
                  <a:gd name="T6" fmla="*/ 11112 w 7"/>
                  <a:gd name="T7" fmla="*/ 0 h 8"/>
                  <a:gd name="T8" fmla="*/ 11112 w 7"/>
                  <a:gd name="T9" fmla="*/ 6350 h 8"/>
                  <a:gd name="T10" fmla="*/ 4762 w 7"/>
                  <a:gd name="T11" fmla="*/ 6350 h 8"/>
                  <a:gd name="T12" fmla="*/ 4762 w 7"/>
                  <a:gd name="T13" fmla="*/ 12700 h 8"/>
                  <a:gd name="T14" fmla="*/ 0 w 7"/>
                  <a:gd name="T15" fmla="*/ 12700 h 8"/>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7" h="8">
                    <a:moveTo>
                      <a:pt x="0" y="8"/>
                    </a:moveTo>
                    <a:lnTo>
                      <a:pt x="3" y="8"/>
                    </a:lnTo>
                    <a:lnTo>
                      <a:pt x="3" y="4"/>
                    </a:lnTo>
                    <a:lnTo>
                      <a:pt x="7" y="0"/>
                    </a:lnTo>
                    <a:lnTo>
                      <a:pt x="7" y="4"/>
                    </a:lnTo>
                    <a:lnTo>
                      <a:pt x="3" y="4"/>
                    </a:lnTo>
                    <a:lnTo>
                      <a:pt x="3" y="8"/>
                    </a:lnTo>
                    <a:lnTo>
                      <a:pt x="0" y="8"/>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65" name="Freeform 3707"/>
              <p:cNvSpPr>
                <a:spLocks/>
              </p:cNvSpPr>
              <p:nvPr/>
            </p:nvSpPr>
            <p:spPr bwMode="auto">
              <a:xfrm>
                <a:off x="5819775" y="4116388"/>
                <a:ext cx="4763" cy="11112"/>
              </a:xfrm>
              <a:custGeom>
                <a:avLst/>
                <a:gdLst>
                  <a:gd name="T0" fmla="*/ 0 w 3"/>
                  <a:gd name="T1" fmla="*/ 11112 h 7"/>
                  <a:gd name="T2" fmla="*/ 4763 w 3"/>
                  <a:gd name="T3" fmla="*/ 4762 h 7"/>
                  <a:gd name="T4" fmla="*/ 0 w 3"/>
                  <a:gd name="T5" fmla="*/ 4762 h 7"/>
                  <a:gd name="T6" fmla="*/ 4763 w 3"/>
                  <a:gd name="T7" fmla="*/ 0 h 7"/>
                  <a:gd name="T8" fmla="*/ 4763 w 3"/>
                  <a:gd name="T9" fmla="*/ 4762 h 7"/>
                  <a:gd name="T10" fmla="*/ 4763 w 3"/>
                  <a:gd name="T11" fmla="*/ 11112 h 7"/>
                  <a:gd name="T12" fmla="*/ 0 w 3"/>
                  <a:gd name="T13" fmla="*/ 11112 h 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 h="7">
                    <a:moveTo>
                      <a:pt x="0" y="7"/>
                    </a:moveTo>
                    <a:lnTo>
                      <a:pt x="3" y="3"/>
                    </a:lnTo>
                    <a:lnTo>
                      <a:pt x="0" y="3"/>
                    </a:lnTo>
                    <a:lnTo>
                      <a:pt x="3" y="0"/>
                    </a:lnTo>
                    <a:lnTo>
                      <a:pt x="3" y="3"/>
                    </a:lnTo>
                    <a:lnTo>
                      <a:pt x="3" y="7"/>
                    </a:lnTo>
                    <a:lnTo>
                      <a:pt x="0" y="7"/>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66" name="Rectangle 3708"/>
              <p:cNvSpPr>
                <a:spLocks noChangeArrowheads="1"/>
              </p:cNvSpPr>
              <p:nvPr/>
            </p:nvSpPr>
            <p:spPr bwMode="auto">
              <a:xfrm>
                <a:off x="5772150" y="3381375"/>
                <a:ext cx="4763" cy="6350"/>
              </a:xfrm>
              <a:prstGeom prst="rect">
                <a:avLst/>
              </a:prstGeom>
              <a:noFill/>
              <a:ln w="635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67" name="Freeform 3709"/>
              <p:cNvSpPr>
                <a:spLocks/>
              </p:cNvSpPr>
              <p:nvPr/>
            </p:nvSpPr>
            <p:spPr bwMode="auto">
              <a:xfrm>
                <a:off x="5772150" y="3429000"/>
                <a:ext cx="0" cy="6350"/>
              </a:xfrm>
              <a:custGeom>
                <a:avLst/>
                <a:gdLst>
                  <a:gd name="T0" fmla="*/ 6350 h 4"/>
                  <a:gd name="T1" fmla="*/ 0 h 4"/>
                  <a:gd name="T2" fmla="*/ 6350 h 4"/>
                  <a:gd name="T3" fmla="*/ 0 60000 65536"/>
                  <a:gd name="T4" fmla="*/ 0 60000 65536"/>
                  <a:gd name="T5" fmla="*/ 0 60000 65536"/>
                </a:gdLst>
                <a:ahLst/>
                <a:cxnLst>
                  <a:cxn ang="T3">
                    <a:pos x="0" y="T0"/>
                  </a:cxn>
                  <a:cxn ang="T4">
                    <a:pos x="0" y="T1"/>
                  </a:cxn>
                  <a:cxn ang="T5">
                    <a:pos x="0" y="T2"/>
                  </a:cxn>
                </a:cxnLst>
                <a:rect l="0" t="0" r="r" b="b"/>
                <a:pathLst>
                  <a:path h="4">
                    <a:moveTo>
                      <a:pt x="0" y="4"/>
                    </a:moveTo>
                    <a:lnTo>
                      <a:pt x="0" y="0"/>
                    </a:lnTo>
                    <a:lnTo>
                      <a:pt x="0"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68" name="Freeform 3710"/>
              <p:cNvSpPr>
                <a:spLocks/>
              </p:cNvSpPr>
              <p:nvPr/>
            </p:nvSpPr>
            <p:spPr bwMode="auto">
              <a:xfrm>
                <a:off x="5895975" y="4025900"/>
                <a:ext cx="6350" cy="6350"/>
              </a:xfrm>
              <a:custGeom>
                <a:avLst/>
                <a:gdLst>
                  <a:gd name="T0" fmla="*/ 6350 w 4"/>
                  <a:gd name="T1" fmla="*/ 6350 h 4"/>
                  <a:gd name="T2" fmla="*/ 0 w 4"/>
                  <a:gd name="T3" fmla="*/ 6350 h 4"/>
                  <a:gd name="T4" fmla="*/ 6350 w 4"/>
                  <a:gd name="T5" fmla="*/ 6350 h 4"/>
                  <a:gd name="T6" fmla="*/ 6350 w 4"/>
                  <a:gd name="T7" fmla="*/ 0 h 4"/>
                  <a:gd name="T8" fmla="*/ 6350 w 4"/>
                  <a:gd name="T9" fmla="*/ 6350 h 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 h="4">
                    <a:moveTo>
                      <a:pt x="4" y="4"/>
                    </a:moveTo>
                    <a:lnTo>
                      <a:pt x="0" y="4"/>
                    </a:lnTo>
                    <a:lnTo>
                      <a:pt x="4" y="4"/>
                    </a:lnTo>
                    <a:lnTo>
                      <a:pt x="4" y="0"/>
                    </a:lnTo>
                    <a:lnTo>
                      <a:pt x="4"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69" name="Freeform 3711"/>
              <p:cNvSpPr>
                <a:spLocks/>
              </p:cNvSpPr>
              <p:nvPr/>
            </p:nvSpPr>
            <p:spPr bwMode="auto">
              <a:xfrm>
                <a:off x="5753100" y="3482975"/>
                <a:ext cx="12700" cy="0"/>
              </a:xfrm>
              <a:custGeom>
                <a:avLst/>
                <a:gdLst>
                  <a:gd name="T0" fmla="*/ 12700 w 8"/>
                  <a:gd name="T1" fmla="*/ 6350 w 8"/>
                  <a:gd name="T2" fmla="*/ 0 w 8"/>
                  <a:gd name="T3" fmla="*/ 6350 w 8"/>
                  <a:gd name="T4" fmla="*/ 12700 w 8"/>
                  <a:gd name="T5" fmla="*/ 0 60000 65536"/>
                  <a:gd name="T6" fmla="*/ 0 60000 65536"/>
                  <a:gd name="T7" fmla="*/ 0 60000 65536"/>
                  <a:gd name="T8" fmla="*/ 0 60000 65536"/>
                  <a:gd name="T9" fmla="*/ 0 60000 65536"/>
                </a:gdLst>
                <a:ahLst/>
                <a:cxnLst>
                  <a:cxn ang="T5">
                    <a:pos x="T0" y="0"/>
                  </a:cxn>
                  <a:cxn ang="T6">
                    <a:pos x="T1" y="0"/>
                  </a:cxn>
                  <a:cxn ang="T7">
                    <a:pos x="T2" y="0"/>
                  </a:cxn>
                  <a:cxn ang="T8">
                    <a:pos x="T3" y="0"/>
                  </a:cxn>
                  <a:cxn ang="T9">
                    <a:pos x="T4" y="0"/>
                  </a:cxn>
                </a:cxnLst>
                <a:rect l="0" t="0" r="r" b="b"/>
                <a:pathLst>
                  <a:path w="8">
                    <a:moveTo>
                      <a:pt x="8" y="0"/>
                    </a:moveTo>
                    <a:lnTo>
                      <a:pt x="4" y="0"/>
                    </a:lnTo>
                    <a:lnTo>
                      <a:pt x="0" y="0"/>
                    </a:lnTo>
                    <a:lnTo>
                      <a:pt x="4" y="0"/>
                    </a:lnTo>
                    <a:lnTo>
                      <a:pt x="8"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70" name="Rectangle 3712"/>
              <p:cNvSpPr>
                <a:spLocks noChangeArrowheads="1"/>
              </p:cNvSpPr>
              <p:nvPr/>
            </p:nvSpPr>
            <p:spPr bwMode="auto">
              <a:xfrm>
                <a:off x="5729288" y="3471863"/>
                <a:ext cx="6350" cy="4762"/>
              </a:xfrm>
              <a:prstGeom prst="rect">
                <a:avLst/>
              </a:prstGeom>
              <a:noFill/>
              <a:ln w="635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71" name="Rectangle 3713"/>
              <p:cNvSpPr>
                <a:spLocks noChangeArrowheads="1"/>
              </p:cNvSpPr>
              <p:nvPr/>
            </p:nvSpPr>
            <p:spPr bwMode="auto">
              <a:xfrm>
                <a:off x="5776913" y="3411538"/>
                <a:ext cx="6350" cy="6350"/>
              </a:xfrm>
              <a:prstGeom prst="rect">
                <a:avLst/>
              </a:prstGeom>
              <a:noFill/>
              <a:ln w="635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72" name="Freeform 3714"/>
              <p:cNvSpPr>
                <a:spLocks/>
              </p:cNvSpPr>
              <p:nvPr/>
            </p:nvSpPr>
            <p:spPr bwMode="auto">
              <a:xfrm>
                <a:off x="5748338" y="3452813"/>
                <a:ext cx="4762" cy="12700"/>
              </a:xfrm>
              <a:custGeom>
                <a:avLst/>
                <a:gdLst>
                  <a:gd name="T0" fmla="*/ 0 w 3"/>
                  <a:gd name="T1" fmla="*/ 12700 h 8"/>
                  <a:gd name="T2" fmla="*/ 4762 w 3"/>
                  <a:gd name="T3" fmla="*/ 12700 h 8"/>
                  <a:gd name="T4" fmla="*/ 4762 w 3"/>
                  <a:gd name="T5" fmla="*/ 6350 h 8"/>
                  <a:gd name="T6" fmla="*/ 4762 w 3"/>
                  <a:gd name="T7" fmla="*/ 0 h 8"/>
                  <a:gd name="T8" fmla="*/ 4762 w 3"/>
                  <a:gd name="T9" fmla="*/ 6350 h 8"/>
                  <a:gd name="T10" fmla="*/ 4762 w 3"/>
                  <a:gd name="T11" fmla="*/ 12700 h 8"/>
                  <a:gd name="T12" fmla="*/ 0 w 3"/>
                  <a:gd name="T13" fmla="*/ 12700 h 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 h="8">
                    <a:moveTo>
                      <a:pt x="0" y="8"/>
                    </a:moveTo>
                    <a:lnTo>
                      <a:pt x="3" y="8"/>
                    </a:lnTo>
                    <a:lnTo>
                      <a:pt x="3" y="4"/>
                    </a:lnTo>
                    <a:lnTo>
                      <a:pt x="3" y="0"/>
                    </a:lnTo>
                    <a:lnTo>
                      <a:pt x="3" y="4"/>
                    </a:lnTo>
                    <a:lnTo>
                      <a:pt x="3" y="8"/>
                    </a:lnTo>
                    <a:lnTo>
                      <a:pt x="0" y="8"/>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73" name="Freeform 3715"/>
              <p:cNvSpPr>
                <a:spLocks/>
              </p:cNvSpPr>
              <p:nvPr/>
            </p:nvSpPr>
            <p:spPr bwMode="auto">
              <a:xfrm>
                <a:off x="5819775" y="4086225"/>
                <a:ext cx="4763" cy="6350"/>
              </a:xfrm>
              <a:custGeom>
                <a:avLst/>
                <a:gdLst>
                  <a:gd name="T0" fmla="*/ 0 w 3"/>
                  <a:gd name="T1" fmla="*/ 6350 h 4"/>
                  <a:gd name="T2" fmla="*/ 0 w 3"/>
                  <a:gd name="T3" fmla="*/ 0 h 4"/>
                  <a:gd name="T4" fmla="*/ 4763 w 3"/>
                  <a:gd name="T5" fmla="*/ 6350 h 4"/>
                  <a:gd name="T6" fmla="*/ 0 w 3"/>
                  <a:gd name="T7" fmla="*/ 6350 h 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 h="4">
                    <a:moveTo>
                      <a:pt x="0" y="4"/>
                    </a:moveTo>
                    <a:lnTo>
                      <a:pt x="0" y="0"/>
                    </a:lnTo>
                    <a:lnTo>
                      <a:pt x="3" y="4"/>
                    </a:lnTo>
                    <a:lnTo>
                      <a:pt x="0"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74" name="Freeform 3716"/>
              <p:cNvSpPr>
                <a:spLocks/>
              </p:cNvSpPr>
              <p:nvPr/>
            </p:nvSpPr>
            <p:spPr bwMode="auto">
              <a:xfrm>
                <a:off x="5921375" y="3500438"/>
                <a:ext cx="0" cy="12700"/>
              </a:xfrm>
              <a:custGeom>
                <a:avLst/>
                <a:gdLst>
                  <a:gd name="T0" fmla="*/ 12700 h 8"/>
                  <a:gd name="T1" fmla="*/ 6350 h 8"/>
                  <a:gd name="T2" fmla="*/ 0 h 8"/>
                  <a:gd name="T3" fmla="*/ 6350 h 8"/>
                  <a:gd name="T4" fmla="*/ 12700 h 8"/>
                  <a:gd name="T5" fmla="*/ 0 60000 65536"/>
                  <a:gd name="T6" fmla="*/ 0 60000 65536"/>
                  <a:gd name="T7" fmla="*/ 0 60000 65536"/>
                  <a:gd name="T8" fmla="*/ 0 60000 65536"/>
                  <a:gd name="T9" fmla="*/ 0 60000 65536"/>
                </a:gdLst>
                <a:ahLst/>
                <a:cxnLst>
                  <a:cxn ang="T5">
                    <a:pos x="0" y="T0"/>
                  </a:cxn>
                  <a:cxn ang="T6">
                    <a:pos x="0" y="T1"/>
                  </a:cxn>
                  <a:cxn ang="T7">
                    <a:pos x="0" y="T2"/>
                  </a:cxn>
                  <a:cxn ang="T8">
                    <a:pos x="0" y="T3"/>
                  </a:cxn>
                  <a:cxn ang="T9">
                    <a:pos x="0" y="T4"/>
                  </a:cxn>
                </a:cxnLst>
                <a:rect l="0" t="0" r="r" b="b"/>
                <a:pathLst>
                  <a:path h="8">
                    <a:moveTo>
                      <a:pt x="0" y="8"/>
                    </a:moveTo>
                    <a:lnTo>
                      <a:pt x="0" y="4"/>
                    </a:lnTo>
                    <a:lnTo>
                      <a:pt x="0" y="0"/>
                    </a:lnTo>
                    <a:lnTo>
                      <a:pt x="0" y="4"/>
                    </a:lnTo>
                    <a:lnTo>
                      <a:pt x="0" y="8"/>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75" name="Freeform 3717"/>
              <p:cNvSpPr>
                <a:spLocks/>
              </p:cNvSpPr>
              <p:nvPr/>
            </p:nvSpPr>
            <p:spPr bwMode="auto">
              <a:xfrm>
                <a:off x="5759450" y="3441700"/>
                <a:ext cx="6350" cy="6350"/>
              </a:xfrm>
              <a:custGeom>
                <a:avLst/>
                <a:gdLst>
                  <a:gd name="T0" fmla="*/ 0 w 4"/>
                  <a:gd name="T1" fmla="*/ 6350 h 4"/>
                  <a:gd name="T2" fmla="*/ 6350 w 4"/>
                  <a:gd name="T3" fmla="*/ 6350 h 4"/>
                  <a:gd name="T4" fmla="*/ 6350 w 4"/>
                  <a:gd name="T5" fmla="*/ 0 h 4"/>
                  <a:gd name="T6" fmla="*/ 6350 w 4"/>
                  <a:gd name="T7" fmla="*/ 6350 h 4"/>
                  <a:gd name="T8" fmla="*/ 0 w 4"/>
                  <a:gd name="T9" fmla="*/ 6350 h 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 h="4">
                    <a:moveTo>
                      <a:pt x="0" y="4"/>
                    </a:moveTo>
                    <a:lnTo>
                      <a:pt x="4" y="4"/>
                    </a:lnTo>
                    <a:lnTo>
                      <a:pt x="4" y="0"/>
                    </a:lnTo>
                    <a:lnTo>
                      <a:pt x="4" y="4"/>
                    </a:lnTo>
                    <a:lnTo>
                      <a:pt x="0"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76" name="Freeform 3718"/>
              <p:cNvSpPr>
                <a:spLocks/>
              </p:cNvSpPr>
              <p:nvPr/>
            </p:nvSpPr>
            <p:spPr bwMode="auto">
              <a:xfrm>
                <a:off x="5926138" y="4008438"/>
                <a:ext cx="6350" cy="6350"/>
              </a:xfrm>
              <a:custGeom>
                <a:avLst/>
                <a:gdLst>
                  <a:gd name="T0" fmla="*/ 0 w 4"/>
                  <a:gd name="T1" fmla="*/ 6350 h 4"/>
                  <a:gd name="T2" fmla="*/ 0 w 4"/>
                  <a:gd name="T3" fmla="*/ 0 h 4"/>
                  <a:gd name="T4" fmla="*/ 6350 w 4"/>
                  <a:gd name="T5" fmla="*/ 6350 h 4"/>
                  <a:gd name="T6" fmla="*/ 0 w 4"/>
                  <a:gd name="T7" fmla="*/ 6350 h 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 h="4">
                    <a:moveTo>
                      <a:pt x="0" y="4"/>
                    </a:moveTo>
                    <a:lnTo>
                      <a:pt x="0" y="0"/>
                    </a:lnTo>
                    <a:lnTo>
                      <a:pt x="4" y="4"/>
                    </a:lnTo>
                    <a:lnTo>
                      <a:pt x="0"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77" name="Freeform 3719"/>
              <p:cNvSpPr>
                <a:spLocks/>
              </p:cNvSpPr>
              <p:nvPr/>
            </p:nvSpPr>
            <p:spPr bwMode="auto">
              <a:xfrm>
                <a:off x="5807075" y="3471863"/>
                <a:ext cx="6350" cy="4762"/>
              </a:xfrm>
              <a:custGeom>
                <a:avLst/>
                <a:gdLst>
                  <a:gd name="T0" fmla="*/ 6350 w 4"/>
                  <a:gd name="T1" fmla="*/ 4762 h 3"/>
                  <a:gd name="T2" fmla="*/ 0 w 4"/>
                  <a:gd name="T3" fmla="*/ 4762 h 3"/>
                  <a:gd name="T4" fmla="*/ 6350 w 4"/>
                  <a:gd name="T5" fmla="*/ 4762 h 3"/>
                  <a:gd name="T6" fmla="*/ 6350 w 4"/>
                  <a:gd name="T7" fmla="*/ 0 h 3"/>
                  <a:gd name="T8" fmla="*/ 6350 w 4"/>
                  <a:gd name="T9" fmla="*/ 4762 h 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 h="3">
                    <a:moveTo>
                      <a:pt x="4" y="3"/>
                    </a:moveTo>
                    <a:lnTo>
                      <a:pt x="0" y="3"/>
                    </a:lnTo>
                    <a:lnTo>
                      <a:pt x="4" y="3"/>
                    </a:lnTo>
                    <a:lnTo>
                      <a:pt x="4" y="0"/>
                    </a:lnTo>
                    <a:lnTo>
                      <a:pt x="4" y="3"/>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78" name="Freeform 3720"/>
              <p:cNvSpPr>
                <a:spLocks/>
              </p:cNvSpPr>
              <p:nvPr/>
            </p:nvSpPr>
            <p:spPr bwMode="auto">
              <a:xfrm>
                <a:off x="5753100" y="3441700"/>
                <a:ext cx="6350" cy="6350"/>
              </a:xfrm>
              <a:custGeom>
                <a:avLst/>
                <a:gdLst>
                  <a:gd name="T0" fmla="*/ 6350 w 4"/>
                  <a:gd name="T1" fmla="*/ 6350 h 4"/>
                  <a:gd name="T2" fmla="*/ 0 w 4"/>
                  <a:gd name="T3" fmla="*/ 6350 h 4"/>
                  <a:gd name="T4" fmla="*/ 6350 w 4"/>
                  <a:gd name="T5" fmla="*/ 6350 h 4"/>
                  <a:gd name="T6" fmla="*/ 6350 w 4"/>
                  <a:gd name="T7" fmla="*/ 0 h 4"/>
                  <a:gd name="T8" fmla="*/ 6350 w 4"/>
                  <a:gd name="T9" fmla="*/ 6350 h 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 h="4">
                    <a:moveTo>
                      <a:pt x="4" y="4"/>
                    </a:moveTo>
                    <a:lnTo>
                      <a:pt x="0" y="4"/>
                    </a:lnTo>
                    <a:lnTo>
                      <a:pt x="4" y="4"/>
                    </a:lnTo>
                    <a:lnTo>
                      <a:pt x="4" y="0"/>
                    </a:lnTo>
                    <a:lnTo>
                      <a:pt x="4"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79" name="Freeform 3721"/>
              <p:cNvSpPr>
                <a:spLocks/>
              </p:cNvSpPr>
              <p:nvPr/>
            </p:nvSpPr>
            <p:spPr bwMode="auto">
              <a:xfrm>
                <a:off x="5753100" y="3459163"/>
                <a:ext cx="6350" cy="0"/>
              </a:xfrm>
              <a:custGeom>
                <a:avLst/>
                <a:gdLst>
                  <a:gd name="T0" fmla="*/ 0 w 4"/>
                  <a:gd name="T1" fmla="*/ 6350 w 4"/>
                  <a:gd name="T2" fmla="*/ 0 w 4"/>
                  <a:gd name="T3" fmla="*/ 0 60000 65536"/>
                  <a:gd name="T4" fmla="*/ 0 60000 65536"/>
                  <a:gd name="T5" fmla="*/ 0 60000 65536"/>
                </a:gdLst>
                <a:ahLst/>
                <a:cxnLst>
                  <a:cxn ang="T3">
                    <a:pos x="T0" y="0"/>
                  </a:cxn>
                  <a:cxn ang="T4">
                    <a:pos x="T1" y="0"/>
                  </a:cxn>
                  <a:cxn ang="T5">
                    <a:pos x="T2" y="0"/>
                  </a:cxn>
                </a:cxnLst>
                <a:rect l="0" t="0" r="r" b="b"/>
                <a:pathLst>
                  <a:path w="4">
                    <a:moveTo>
                      <a:pt x="0" y="0"/>
                    </a:moveTo>
                    <a:lnTo>
                      <a:pt x="4" y="0"/>
                    </a:lnTo>
                    <a:lnTo>
                      <a:pt x="0"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80" name="Freeform 3722"/>
              <p:cNvSpPr>
                <a:spLocks/>
              </p:cNvSpPr>
              <p:nvPr/>
            </p:nvSpPr>
            <p:spPr bwMode="auto">
              <a:xfrm>
                <a:off x="5724525" y="3471863"/>
                <a:ext cx="4763" cy="0"/>
              </a:xfrm>
              <a:custGeom>
                <a:avLst/>
                <a:gdLst>
                  <a:gd name="T0" fmla="*/ 0 w 3"/>
                  <a:gd name="T1" fmla="*/ 4763 w 3"/>
                  <a:gd name="T2" fmla="*/ 0 w 3"/>
                  <a:gd name="T3" fmla="*/ 0 60000 65536"/>
                  <a:gd name="T4" fmla="*/ 0 60000 65536"/>
                  <a:gd name="T5" fmla="*/ 0 60000 65536"/>
                </a:gdLst>
                <a:ahLst/>
                <a:cxnLst>
                  <a:cxn ang="T3">
                    <a:pos x="T0" y="0"/>
                  </a:cxn>
                  <a:cxn ang="T4">
                    <a:pos x="T1" y="0"/>
                  </a:cxn>
                  <a:cxn ang="T5">
                    <a:pos x="T2" y="0"/>
                  </a:cxn>
                </a:cxnLst>
                <a:rect l="0" t="0" r="r" b="b"/>
                <a:pathLst>
                  <a:path w="3">
                    <a:moveTo>
                      <a:pt x="0" y="0"/>
                    </a:moveTo>
                    <a:lnTo>
                      <a:pt x="3" y="0"/>
                    </a:lnTo>
                    <a:lnTo>
                      <a:pt x="0"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81" name="Freeform 3723"/>
              <p:cNvSpPr>
                <a:spLocks/>
              </p:cNvSpPr>
              <p:nvPr/>
            </p:nvSpPr>
            <p:spPr bwMode="auto">
              <a:xfrm>
                <a:off x="6064250" y="3757613"/>
                <a:ext cx="4763" cy="6350"/>
              </a:xfrm>
              <a:custGeom>
                <a:avLst/>
                <a:gdLst>
                  <a:gd name="T0" fmla="*/ 0 w 3"/>
                  <a:gd name="T1" fmla="*/ 6350 h 4"/>
                  <a:gd name="T2" fmla="*/ 0 w 3"/>
                  <a:gd name="T3" fmla="*/ 0 h 4"/>
                  <a:gd name="T4" fmla="*/ 4763 w 3"/>
                  <a:gd name="T5" fmla="*/ 0 h 4"/>
                  <a:gd name="T6" fmla="*/ 0 w 3"/>
                  <a:gd name="T7" fmla="*/ 6350 h 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 h="4">
                    <a:moveTo>
                      <a:pt x="0" y="4"/>
                    </a:moveTo>
                    <a:lnTo>
                      <a:pt x="0" y="0"/>
                    </a:lnTo>
                    <a:lnTo>
                      <a:pt x="3" y="0"/>
                    </a:lnTo>
                    <a:lnTo>
                      <a:pt x="0"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82" name="Rectangle 3724"/>
              <p:cNvSpPr>
                <a:spLocks noChangeArrowheads="1"/>
              </p:cNvSpPr>
              <p:nvPr/>
            </p:nvSpPr>
            <p:spPr bwMode="auto">
              <a:xfrm>
                <a:off x="6057900" y="3770313"/>
                <a:ext cx="6350" cy="4762"/>
              </a:xfrm>
              <a:prstGeom prst="rect">
                <a:avLst/>
              </a:prstGeom>
              <a:noFill/>
              <a:ln w="635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83" name="Freeform 3725"/>
              <p:cNvSpPr>
                <a:spLocks/>
              </p:cNvSpPr>
              <p:nvPr/>
            </p:nvSpPr>
            <p:spPr bwMode="auto">
              <a:xfrm>
                <a:off x="5824538" y="3459163"/>
                <a:ext cx="0" cy="6350"/>
              </a:xfrm>
              <a:custGeom>
                <a:avLst/>
                <a:gdLst>
                  <a:gd name="T0" fmla="*/ 6350 h 4"/>
                  <a:gd name="T1" fmla="*/ 0 h 4"/>
                  <a:gd name="T2" fmla="*/ 6350 h 4"/>
                  <a:gd name="T3" fmla="*/ 0 60000 65536"/>
                  <a:gd name="T4" fmla="*/ 0 60000 65536"/>
                  <a:gd name="T5" fmla="*/ 0 60000 65536"/>
                </a:gdLst>
                <a:ahLst/>
                <a:cxnLst>
                  <a:cxn ang="T3">
                    <a:pos x="0" y="T0"/>
                  </a:cxn>
                  <a:cxn ang="T4">
                    <a:pos x="0" y="T1"/>
                  </a:cxn>
                  <a:cxn ang="T5">
                    <a:pos x="0" y="T2"/>
                  </a:cxn>
                </a:cxnLst>
                <a:rect l="0" t="0" r="r" b="b"/>
                <a:pathLst>
                  <a:path h="4">
                    <a:moveTo>
                      <a:pt x="0" y="4"/>
                    </a:moveTo>
                    <a:lnTo>
                      <a:pt x="0" y="0"/>
                    </a:lnTo>
                    <a:lnTo>
                      <a:pt x="0"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84" name="Freeform 3726"/>
              <p:cNvSpPr>
                <a:spLocks/>
              </p:cNvSpPr>
              <p:nvPr/>
            </p:nvSpPr>
            <p:spPr bwMode="auto">
              <a:xfrm>
                <a:off x="5759450" y="3435350"/>
                <a:ext cx="6350" cy="0"/>
              </a:xfrm>
              <a:custGeom>
                <a:avLst/>
                <a:gdLst>
                  <a:gd name="T0" fmla="*/ 6350 w 4"/>
                  <a:gd name="T1" fmla="*/ 0 w 4"/>
                  <a:gd name="T2" fmla="*/ 6350 w 4"/>
                  <a:gd name="T3" fmla="*/ 0 60000 65536"/>
                  <a:gd name="T4" fmla="*/ 0 60000 65536"/>
                  <a:gd name="T5" fmla="*/ 0 60000 65536"/>
                </a:gdLst>
                <a:ahLst/>
                <a:cxnLst>
                  <a:cxn ang="T3">
                    <a:pos x="T0" y="0"/>
                  </a:cxn>
                  <a:cxn ang="T4">
                    <a:pos x="T1" y="0"/>
                  </a:cxn>
                  <a:cxn ang="T5">
                    <a:pos x="T2" y="0"/>
                  </a:cxn>
                </a:cxnLst>
                <a:rect l="0" t="0" r="r" b="b"/>
                <a:pathLst>
                  <a:path w="4">
                    <a:moveTo>
                      <a:pt x="4" y="0"/>
                    </a:moveTo>
                    <a:lnTo>
                      <a:pt x="0" y="0"/>
                    </a:lnTo>
                    <a:lnTo>
                      <a:pt x="4"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85" name="Freeform 3727"/>
              <p:cNvSpPr>
                <a:spLocks/>
              </p:cNvSpPr>
              <p:nvPr/>
            </p:nvSpPr>
            <p:spPr bwMode="auto">
              <a:xfrm>
                <a:off x="5759450" y="3441700"/>
                <a:ext cx="6350" cy="6350"/>
              </a:xfrm>
              <a:custGeom>
                <a:avLst/>
                <a:gdLst>
                  <a:gd name="T0" fmla="*/ 0 w 4"/>
                  <a:gd name="T1" fmla="*/ 6350 h 4"/>
                  <a:gd name="T2" fmla="*/ 0 w 4"/>
                  <a:gd name="T3" fmla="*/ 0 h 4"/>
                  <a:gd name="T4" fmla="*/ 6350 w 4"/>
                  <a:gd name="T5" fmla="*/ 0 h 4"/>
                  <a:gd name="T6" fmla="*/ 0 w 4"/>
                  <a:gd name="T7" fmla="*/ 6350 h 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 h="4">
                    <a:moveTo>
                      <a:pt x="0" y="4"/>
                    </a:moveTo>
                    <a:lnTo>
                      <a:pt x="0" y="0"/>
                    </a:lnTo>
                    <a:lnTo>
                      <a:pt x="4" y="0"/>
                    </a:lnTo>
                    <a:lnTo>
                      <a:pt x="0"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86" name="Freeform 3728"/>
              <p:cNvSpPr>
                <a:spLocks/>
              </p:cNvSpPr>
              <p:nvPr/>
            </p:nvSpPr>
            <p:spPr bwMode="auto">
              <a:xfrm>
                <a:off x="5908675" y="3465513"/>
                <a:ext cx="6350" cy="6350"/>
              </a:xfrm>
              <a:custGeom>
                <a:avLst/>
                <a:gdLst>
                  <a:gd name="T0" fmla="*/ 0 w 4"/>
                  <a:gd name="T1" fmla="*/ 6350 h 4"/>
                  <a:gd name="T2" fmla="*/ 0 w 4"/>
                  <a:gd name="T3" fmla="*/ 0 h 4"/>
                  <a:gd name="T4" fmla="*/ 6350 w 4"/>
                  <a:gd name="T5" fmla="*/ 0 h 4"/>
                  <a:gd name="T6" fmla="*/ 0 w 4"/>
                  <a:gd name="T7" fmla="*/ 6350 h 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 h="4">
                    <a:moveTo>
                      <a:pt x="0" y="4"/>
                    </a:moveTo>
                    <a:lnTo>
                      <a:pt x="0" y="0"/>
                    </a:lnTo>
                    <a:lnTo>
                      <a:pt x="4" y="0"/>
                    </a:lnTo>
                    <a:lnTo>
                      <a:pt x="0"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87" name="Rectangle 3729"/>
              <p:cNvSpPr>
                <a:spLocks noChangeArrowheads="1"/>
              </p:cNvSpPr>
              <p:nvPr/>
            </p:nvSpPr>
            <p:spPr bwMode="auto">
              <a:xfrm>
                <a:off x="5783263" y="3405188"/>
                <a:ext cx="6350" cy="6350"/>
              </a:xfrm>
              <a:prstGeom prst="rect">
                <a:avLst/>
              </a:prstGeom>
              <a:noFill/>
              <a:ln w="635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88" name="Freeform 3730"/>
              <p:cNvSpPr>
                <a:spLocks/>
              </p:cNvSpPr>
              <p:nvPr/>
            </p:nvSpPr>
            <p:spPr bwMode="auto">
              <a:xfrm>
                <a:off x="5759450" y="3452813"/>
                <a:ext cx="6350" cy="0"/>
              </a:xfrm>
              <a:custGeom>
                <a:avLst/>
                <a:gdLst>
                  <a:gd name="T0" fmla="*/ 0 w 4"/>
                  <a:gd name="T1" fmla="*/ 6350 w 4"/>
                  <a:gd name="T2" fmla="*/ 0 w 4"/>
                  <a:gd name="T3" fmla="*/ 0 60000 65536"/>
                  <a:gd name="T4" fmla="*/ 0 60000 65536"/>
                  <a:gd name="T5" fmla="*/ 0 60000 65536"/>
                </a:gdLst>
                <a:ahLst/>
                <a:cxnLst>
                  <a:cxn ang="T3">
                    <a:pos x="T0" y="0"/>
                  </a:cxn>
                  <a:cxn ang="T4">
                    <a:pos x="T1" y="0"/>
                  </a:cxn>
                  <a:cxn ang="T5">
                    <a:pos x="T2" y="0"/>
                  </a:cxn>
                </a:cxnLst>
                <a:rect l="0" t="0" r="r" b="b"/>
                <a:pathLst>
                  <a:path w="4">
                    <a:moveTo>
                      <a:pt x="0" y="0"/>
                    </a:moveTo>
                    <a:lnTo>
                      <a:pt x="4" y="0"/>
                    </a:lnTo>
                    <a:lnTo>
                      <a:pt x="0"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89" name="Freeform 3731"/>
              <p:cNvSpPr>
                <a:spLocks/>
              </p:cNvSpPr>
              <p:nvPr/>
            </p:nvSpPr>
            <p:spPr bwMode="auto">
              <a:xfrm>
                <a:off x="5807075" y="3476625"/>
                <a:ext cx="0" cy="6350"/>
              </a:xfrm>
              <a:custGeom>
                <a:avLst/>
                <a:gdLst>
                  <a:gd name="T0" fmla="*/ 6350 h 4"/>
                  <a:gd name="T1" fmla="*/ 0 h 4"/>
                  <a:gd name="T2" fmla="*/ 6350 h 4"/>
                  <a:gd name="T3" fmla="*/ 0 60000 65536"/>
                  <a:gd name="T4" fmla="*/ 0 60000 65536"/>
                  <a:gd name="T5" fmla="*/ 0 60000 65536"/>
                </a:gdLst>
                <a:ahLst/>
                <a:cxnLst>
                  <a:cxn ang="T3">
                    <a:pos x="0" y="T0"/>
                  </a:cxn>
                  <a:cxn ang="T4">
                    <a:pos x="0" y="T1"/>
                  </a:cxn>
                  <a:cxn ang="T5">
                    <a:pos x="0" y="T2"/>
                  </a:cxn>
                </a:cxnLst>
                <a:rect l="0" t="0" r="r" b="b"/>
                <a:pathLst>
                  <a:path h="4">
                    <a:moveTo>
                      <a:pt x="0" y="4"/>
                    </a:moveTo>
                    <a:lnTo>
                      <a:pt x="0" y="0"/>
                    </a:lnTo>
                    <a:lnTo>
                      <a:pt x="0"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90" name="Freeform 3732"/>
              <p:cNvSpPr>
                <a:spLocks/>
              </p:cNvSpPr>
              <p:nvPr/>
            </p:nvSpPr>
            <p:spPr bwMode="auto">
              <a:xfrm>
                <a:off x="5759450" y="3441700"/>
                <a:ext cx="6350" cy="0"/>
              </a:xfrm>
              <a:custGeom>
                <a:avLst/>
                <a:gdLst>
                  <a:gd name="T0" fmla="*/ 6350 w 4"/>
                  <a:gd name="T1" fmla="*/ 0 w 4"/>
                  <a:gd name="T2" fmla="*/ 6350 w 4"/>
                  <a:gd name="T3" fmla="*/ 0 60000 65536"/>
                  <a:gd name="T4" fmla="*/ 0 60000 65536"/>
                  <a:gd name="T5" fmla="*/ 0 60000 65536"/>
                </a:gdLst>
                <a:ahLst/>
                <a:cxnLst>
                  <a:cxn ang="T3">
                    <a:pos x="T0" y="0"/>
                  </a:cxn>
                  <a:cxn ang="T4">
                    <a:pos x="T1" y="0"/>
                  </a:cxn>
                  <a:cxn ang="T5">
                    <a:pos x="T2" y="0"/>
                  </a:cxn>
                </a:cxnLst>
                <a:rect l="0" t="0" r="r" b="b"/>
                <a:pathLst>
                  <a:path w="4">
                    <a:moveTo>
                      <a:pt x="4" y="0"/>
                    </a:moveTo>
                    <a:lnTo>
                      <a:pt x="0" y="0"/>
                    </a:lnTo>
                    <a:lnTo>
                      <a:pt x="4"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91" name="Freeform 3733"/>
              <p:cNvSpPr>
                <a:spLocks/>
              </p:cNvSpPr>
              <p:nvPr/>
            </p:nvSpPr>
            <p:spPr bwMode="auto">
              <a:xfrm>
                <a:off x="5772150" y="3381375"/>
                <a:ext cx="4763" cy="0"/>
              </a:xfrm>
              <a:custGeom>
                <a:avLst/>
                <a:gdLst>
                  <a:gd name="T0" fmla="*/ 0 w 3"/>
                  <a:gd name="T1" fmla="*/ 4763 w 3"/>
                  <a:gd name="T2" fmla="*/ 0 w 3"/>
                  <a:gd name="T3" fmla="*/ 0 60000 65536"/>
                  <a:gd name="T4" fmla="*/ 0 60000 65536"/>
                  <a:gd name="T5" fmla="*/ 0 60000 65536"/>
                </a:gdLst>
                <a:ahLst/>
                <a:cxnLst>
                  <a:cxn ang="T3">
                    <a:pos x="T0" y="0"/>
                  </a:cxn>
                  <a:cxn ang="T4">
                    <a:pos x="T1" y="0"/>
                  </a:cxn>
                  <a:cxn ang="T5">
                    <a:pos x="T2" y="0"/>
                  </a:cxn>
                </a:cxnLst>
                <a:rect l="0" t="0" r="r" b="b"/>
                <a:pathLst>
                  <a:path w="3">
                    <a:moveTo>
                      <a:pt x="0" y="0"/>
                    </a:moveTo>
                    <a:lnTo>
                      <a:pt x="3" y="0"/>
                    </a:lnTo>
                    <a:lnTo>
                      <a:pt x="0"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92" name="Rectangle 3734"/>
              <p:cNvSpPr>
                <a:spLocks noChangeArrowheads="1"/>
              </p:cNvSpPr>
              <p:nvPr/>
            </p:nvSpPr>
            <p:spPr bwMode="auto">
              <a:xfrm>
                <a:off x="5915025" y="3471863"/>
                <a:ext cx="6350" cy="4762"/>
              </a:xfrm>
              <a:prstGeom prst="rect">
                <a:avLst/>
              </a:prstGeom>
              <a:noFill/>
              <a:ln w="635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93" name="Rectangle 3735"/>
              <p:cNvSpPr>
                <a:spLocks noChangeArrowheads="1"/>
              </p:cNvSpPr>
              <p:nvPr/>
            </p:nvSpPr>
            <p:spPr bwMode="auto">
              <a:xfrm>
                <a:off x="5891213" y="3465513"/>
                <a:ext cx="4762" cy="6350"/>
              </a:xfrm>
              <a:prstGeom prst="rect">
                <a:avLst/>
              </a:prstGeom>
              <a:noFill/>
              <a:ln w="635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94" name="Freeform 3736"/>
              <p:cNvSpPr>
                <a:spLocks/>
              </p:cNvSpPr>
              <p:nvPr/>
            </p:nvSpPr>
            <p:spPr bwMode="auto">
              <a:xfrm>
                <a:off x="5872163" y="4032250"/>
                <a:ext cx="6350" cy="0"/>
              </a:xfrm>
              <a:custGeom>
                <a:avLst/>
                <a:gdLst>
                  <a:gd name="T0" fmla="*/ 6350 w 4"/>
                  <a:gd name="T1" fmla="*/ 0 w 4"/>
                  <a:gd name="T2" fmla="*/ 6350 w 4"/>
                  <a:gd name="T3" fmla="*/ 0 60000 65536"/>
                  <a:gd name="T4" fmla="*/ 0 60000 65536"/>
                  <a:gd name="T5" fmla="*/ 0 60000 65536"/>
                </a:gdLst>
                <a:ahLst/>
                <a:cxnLst>
                  <a:cxn ang="T3">
                    <a:pos x="T0" y="0"/>
                  </a:cxn>
                  <a:cxn ang="T4">
                    <a:pos x="T1" y="0"/>
                  </a:cxn>
                  <a:cxn ang="T5">
                    <a:pos x="T2" y="0"/>
                  </a:cxn>
                </a:cxnLst>
                <a:rect l="0" t="0" r="r" b="b"/>
                <a:pathLst>
                  <a:path w="4">
                    <a:moveTo>
                      <a:pt x="4" y="0"/>
                    </a:moveTo>
                    <a:lnTo>
                      <a:pt x="0" y="0"/>
                    </a:lnTo>
                    <a:lnTo>
                      <a:pt x="4"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95" name="Freeform 3738"/>
              <p:cNvSpPr>
                <a:spLocks/>
              </p:cNvSpPr>
              <p:nvPr/>
            </p:nvSpPr>
            <p:spPr bwMode="auto">
              <a:xfrm>
                <a:off x="5575300" y="4187825"/>
                <a:ext cx="130175" cy="119063"/>
              </a:xfrm>
              <a:custGeom>
                <a:avLst/>
                <a:gdLst>
                  <a:gd name="T0" fmla="*/ 123825 w 82"/>
                  <a:gd name="T1" fmla="*/ 88900 h 75"/>
                  <a:gd name="T2" fmla="*/ 119063 w 82"/>
                  <a:gd name="T3" fmla="*/ 95250 h 75"/>
                  <a:gd name="T4" fmla="*/ 119063 w 82"/>
                  <a:gd name="T5" fmla="*/ 101600 h 75"/>
                  <a:gd name="T6" fmla="*/ 106363 w 82"/>
                  <a:gd name="T7" fmla="*/ 112713 h 75"/>
                  <a:gd name="T8" fmla="*/ 106363 w 82"/>
                  <a:gd name="T9" fmla="*/ 112713 h 75"/>
                  <a:gd name="T10" fmla="*/ 100013 w 82"/>
                  <a:gd name="T11" fmla="*/ 112713 h 75"/>
                  <a:gd name="T12" fmla="*/ 95250 w 82"/>
                  <a:gd name="T13" fmla="*/ 119063 h 75"/>
                  <a:gd name="T14" fmla="*/ 88900 w 82"/>
                  <a:gd name="T15" fmla="*/ 119063 h 75"/>
                  <a:gd name="T16" fmla="*/ 76200 w 82"/>
                  <a:gd name="T17" fmla="*/ 119063 h 75"/>
                  <a:gd name="T18" fmla="*/ 76200 w 82"/>
                  <a:gd name="T19" fmla="*/ 119063 h 75"/>
                  <a:gd name="T20" fmla="*/ 65088 w 82"/>
                  <a:gd name="T21" fmla="*/ 112713 h 75"/>
                  <a:gd name="T22" fmla="*/ 58738 w 82"/>
                  <a:gd name="T23" fmla="*/ 119063 h 75"/>
                  <a:gd name="T24" fmla="*/ 47625 w 82"/>
                  <a:gd name="T25" fmla="*/ 119063 h 75"/>
                  <a:gd name="T26" fmla="*/ 41275 w 82"/>
                  <a:gd name="T27" fmla="*/ 112713 h 75"/>
                  <a:gd name="T28" fmla="*/ 23813 w 82"/>
                  <a:gd name="T29" fmla="*/ 106363 h 75"/>
                  <a:gd name="T30" fmla="*/ 11113 w 82"/>
                  <a:gd name="T31" fmla="*/ 106363 h 75"/>
                  <a:gd name="T32" fmla="*/ 4763 w 82"/>
                  <a:gd name="T33" fmla="*/ 101600 h 75"/>
                  <a:gd name="T34" fmla="*/ 0 w 82"/>
                  <a:gd name="T35" fmla="*/ 95250 h 75"/>
                  <a:gd name="T36" fmla="*/ 0 w 82"/>
                  <a:gd name="T37" fmla="*/ 88900 h 75"/>
                  <a:gd name="T38" fmla="*/ 0 w 82"/>
                  <a:gd name="T39" fmla="*/ 82550 h 75"/>
                  <a:gd name="T40" fmla="*/ 0 w 82"/>
                  <a:gd name="T41" fmla="*/ 77788 h 75"/>
                  <a:gd name="T42" fmla="*/ 0 w 82"/>
                  <a:gd name="T43" fmla="*/ 77788 h 75"/>
                  <a:gd name="T44" fmla="*/ 4763 w 82"/>
                  <a:gd name="T45" fmla="*/ 71438 h 75"/>
                  <a:gd name="T46" fmla="*/ 11113 w 82"/>
                  <a:gd name="T47" fmla="*/ 71438 h 75"/>
                  <a:gd name="T48" fmla="*/ 4763 w 82"/>
                  <a:gd name="T49" fmla="*/ 65088 h 75"/>
                  <a:gd name="T50" fmla="*/ 4763 w 82"/>
                  <a:gd name="T51" fmla="*/ 58738 h 75"/>
                  <a:gd name="T52" fmla="*/ 4763 w 82"/>
                  <a:gd name="T53" fmla="*/ 53975 h 75"/>
                  <a:gd name="T54" fmla="*/ 4763 w 82"/>
                  <a:gd name="T55" fmla="*/ 53975 h 75"/>
                  <a:gd name="T56" fmla="*/ 4763 w 82"/>
                  <a:gd name="T57" fmla="*/ 47625 h 75"/>
                  <a:gd name="T58" fmla="*/ 4763 w 82"/>
                  <a:gd name="T59" fmla="*/ 41275 h 75"/>
                  <a:gd name="T60" fmla="*/ 11113 w 82"/>
                  <a:gd name="T61" fmla="*/ 34925 h 75"/>
                  <a:gd name="T62" fmla="*/ 11113 w 82"/>
                  <a:gd name="T63" fmla="*/ 34925 h 75"/>
                  <a:gd name="T64" fmla="*/ 11113 w 82"/>
                  <a:gd name="T65" fmla="*/ 30163 h 75"/>
                  <a:gd name="T66" fmla="*/ 17463 w 82"/>
                  <a:gd name="T67" fmla="*/ 17463 h 75"/>
                  <a:gd name="T68" fmla="*/ 11113 w 82"/>
                  <a:gd name="T69" fmla="*/ 11113 h 75"/>
                  <a:gd name="T70" fmla="*/ 17463 w 82"/>
                  <a:gd name="T71" fmla="*/ 4763 h 75"/>
                  <a:gd name="T72" fmla="*/ 17463 w 82"/>
                  <a:gd name="T73" fmla="*/ 0 h 75"/>
                  <a:gd name="T74" fmla="*/ 23813 w 82"/>
                  <a:gd name="T75" fmla="*/ 4763 h 75"/>
                  <a:gd name="T76" fmla="*/ 28575 w 82"/>
                  <a:gd name="T77" fmla="*/ 4763 h 75"/>
                  <a:gd name="T78" fmla="*/ 28575 w 82"/>
                  <a:gd name="T79" fmla="*/ 0 h 75"/>
                  <a:gd name="T80" fmla="*/ 41275 w 82"/>
                  <a:gd name="T81" fmla="*/ 0 h 75"/>
                  <a:gd name="T82" fmla="*/ 47625 w 82"/>
                  <a:gd name="T83" fmla="*/ 4763 h 75"/>
                  <a:gd name="T84" fmla="*/ 52388 w 82"/>
                  <a:gd name="T85" fmla="*/ 11113 h 75"/>
                  <a:gd name="T86" fmla="*/ 58738 w 82"/>
                  <a:gd name="T87" fmla="*/ 17463 h 75"/>
                  <a:gd name="T88" fmla="*/ 58738 w 82"/>
                  <a:gd name="T89" fmla="*/ 23813 h 75"/>
                  <a:gd name="T90" fmla="*/ 65088 w 82"/>
                  <a:gd name="T91" fmla="*/ 23813 h 75"/>
                  <a:gd name="T92" fmla="*/ 71438 w 82"/>
                  <a:gd name="T93" fmla="*/ 17463 h 75"/>
                  <a:gd name="T94" fmla="*/ 76200 w 82"/>
                  <a:gd name="T95" fmla="*/ 30163 h 75"/>
                  <a:gd name="T96" fmla="*/ 88900 w 82"/>
                  <a:gd name="T97" fmla="*/ 30163 h 75"/>
                  <a:gd name="T98" fmla="*/ 88900 w 82"/>
                  <a:gd name="T99" fmla="*/ 30163 h 75"/>
                  <a:gd name="T100" fmla="*/ 100013 w 82"/>
                  <a:gd name="T101" fmla="*/ 34925 h 75"/>
                  <a:gd name="T102" fmla="*/ 106363 w 82"/>
                  <a:gd name="T103" fmla="*/ 41275 h 75"/>
                  <a:gd name="T104" fmla="*/ 119063 w 82"/>
                  <a:gd name="T105" fmla="*/ 47625 h 75"/>
                  <a:gd name="T106" fmla="*/ 119063 w 82"/>
                  <a:gd name="T107" fmla="*/ 58738 h 75"/>
                  <a:gd name="T108" fmla="*/ 123825 w 82"/>
                  <a:gd name="T109" fmla="*/ 58738 h 75"/>
                  <a:gd name="T110" fmla="*/ 130175 w 82"/>
                  <a:gd name="T111" fmla="*/ 65088 h 75"/>
                  <a:gd name="T112" fmla="*/ 123825 w 82"/>
                  <a:gd name="T113" fmla="*/ 71438 h 75"/>
                  <a:gd name="T114" fmla="*/ 123825 w 82"/>
                  <a:gd name="T115" fmla="*/ 77788 h 75"/>
                  <a:gd name="T116" fmla="*/ 123825 w 82"/>
                  <a:gd name="T117" fmla="*/ 77788 h 75"/>
                  <a:gd name="T118" fmla="*/ 123825 w 82"/>
                  <a:gd name="T119" fmla="*/ 82550 h 75"/>
                  <a:gd name="T120" fmla="*/ 123825 w 82"/>
                  <a:gd name="T121" fmla="*/ 88900 h 7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2" h="75">
                    <a:moveTo>
                      <a:pt x="78" y="56"/>
                    </a:moveTo>
                    <a:lnTo>
                      <a:pt x="78" y="56"/>
                    </a:lnTo>
                    <a:lnTo>
                      <a:pt x="78" y="60"/>
                    </a:lnTo>
                    <a:lnTo>
                      <a:pt x="75" y="60"/>
                    </a:lnTo>
                    <a:lnTo>
                      <a:pt x="75" y="64"/>
                    </a:lnTo>
                    <a:lnTo>
                      <a:pt x="71" y="67"/>
                    </a:lnTo>
                    <a:lnTo>
                      <a:pt x="67" y="71"/>
                    </a:lnTo>
                    <a:lnTo>
                      <a:pt x="63" y="71"/>
                    </a:lnTo>
                    <a:lnTo>
                      <a:pt x="67" y="71"/>
                    </a:lnTo>
                    <a:lnTo>
                      <a:pt x="63" y="71"/>
                    </a:lnTo>
                    <a:lnTo>
                      <a:pt x="60" y="75"/>
                    </a:lnTo>
                    <a:lnTo>
                      <a:pt x="56" y="75"/>
                    </a:lnTo>
                    <a:lnTo>
                      <a:pt x="52" y="75"/>
                    </a:lnTo>
                    <a:lnTo>
                      <a:pt x="48" y="75"/>
                    </a:lnTo>
                    <a:lnTo>
                      <a:pt x="45" y="71"/>
                    </a:lnTo>
                    <a:lnTo>
                      <a:pt x="41" y="71"/>
                    </a:lnTo>
                    <a:lnTo>
                      <a:pt x="41" y="75"/>
                    </a:lnTo>
                    <a:lnTo>
                      <a:pt x="37" y="75"/>
                    </a:lnTo>
                    <a:lnTo>
                      <a:pt x="33" y="75"/>
                    </a:lnTo>
                    <a:lnTo>
                      <a:pt x="30" y="75"/>
                    </a:lnTo>
                    <a:lnTo>
                      <a:pt x="33" y="71"/>
                    </a:lnTo>
                    <a:lnTo>
                      <a:pt x="30" y="71"/>
                    </a:lnTo>
                    <a:lnTo>
                      <a:pt x="26" y="71"/>
                    </a:lnTo>
                    <a:lnTo>
                      <a:pt x="22" y="71"/>
                    </a:lnTo>
                    <a:lnTo>
                      <a:pt x="22" y="67"/>
                    </a:lnTo>
                    <a:lnTo>
                      <a:pt x="18" y="67"/>
                    </a:lnTo>
                    <a:lnTo>
                      <a:pt x="15" y="67"/>
                    </a:lnTo>
                    <a:lnTo>
                      <a:pt x="11" y="67"/>
                    </a:lnTo>
                    <a:lnTo>
                      <a:pt x="7" y="67"/>
                    </a:lnTo>
                    <a:lnTo>
                      <a:pt x="7" y="64"/>
                    </a:lnTo>
                    <a:lnTo>
                      <a:pt x="3" y="64"/>
                    </a:lnTo>
                    <a:lnTo>
                      <a:pt x="3" y="60"/>
                    </a:lnTo>
                    <a:lnTo>
                      <a:pt x="0" y="60"/>
                    </a:lnTo>
                    <a:lnTo>
                      <a:pt x="0" y="56"/>
                    </a:lnTo>
                    <a:lnTo>
                      <a:pt x="0" y="52"/>
                    </a:lnTo>
                    <a:lnTo>
                      <a:pt x="0" y="49"/>
                    </a:lnTo>
                    <a:lnTo>
                      <a:pt x="0" y="45"/>
                    </a:lnTo>
                    <a:lnTo>
                      <a:pt x="3" y="45"/>
                    </a:lnTo>
                    <a:lnTo>
                      <a:pt x="7" y="45"/>
                    </a:lnTo>
                    <a:lnTo>
                      <a:pt x="7" y="41"/>
                    </a:lnTo>
                    <a:lnTo>
                      <a:pt x="3" y="41"/>
                    </a:lnTo>
                    <a:lnTo>
                      <a:pt x="3" y="37"/>
                    </a:lnTo>
                    <a:lnTo>
                      <a:pt x="3" y="34"/>
                    </a:lnTo>
                    <a:lnTo>
                      <a:pt x="3" y="30"/>
                    </a:lnTo>
                    <a:lnTo>
                      <a:pt x="3" y="26"/>
                    </a:lnTo>
                    <a:lnTo>
                      <a:pt x="7" y="26"/>
                    </a:lnTo>
                    <a:lnTo>
                      <a:pt x="7" y="22"/>
                    </a:lnTo>
                    <a:lnTo>
                      <a:pt x="3" y="22"/>
                    </a:lnTo>
                    <a:lnTo>
                      <a:pt x="7" y="19"/>
                    </a:lnTo>
                    <a:lnTo>
                      <a:pt x="7" y="15"/>
                    </a:lnTo>
                    <a:lnTo>
                      <a:pt x="11" y="11"/>
                    </a:lnTo>
                    <a:lnTo>
                      <a:pt x="11" y="7"/>
                    </a:lnTo>
                    <a:lnTo>
                      <a:pt x="7" y="7"/>
                    </a:lnTo>
                    <a:lnTo>
                      <a:pt x="11" y="3"/>
                    </a:lnTo>
                    <a:lnTo>
                      <a:pt x="11" y="0"/>
                    </a:lnTo>
                    <a:lnTo>
                      <a:pt x="15" y="0"/>
                    </a:lnTo>
                    <a:lnTo>
                      <a:pt x="15" y="3"/>
                    </a:lnTo>
                    <a:lnTo>
                      <a:pt x="18" y="3"/>
                    </a:lnTo>
                    <a:lnTo>
                      <a:pt x="18" y="0"/>
                    </a:lnTo>
                    <a:lnTo>
                      <a:pt x="22" y="0"/>
                    </a:lnTo>
                    <a:lnTo>
                      <a:pt x="26" y="0"/>
                    </a:lnTo>
                    <a:lnTo>
                      <a:pt x="30" y="0"/>
                    </a:lnTo>
                    <a:lnTo>
                      <a:pt x="30" y="3"/>
                    </a:lnTo>
                    <a:lnTo>
                      <a:pt x="33" y="3"/>
                    </a:lnTo>
                    <a:lnTo>
                      <a:pt x="33" y="7"/>
                    </a:lnTo>
                    <a:lnTo>
                      <a:pt x="37" y="7"/>
                    </a:lnTo>
                    <a:lnTo>
                      <a:pt x="37" y="11"/>
                    </a:lnTo>
                    <a:lnTo>
                      <a:pt x="37" y="15"/>
                    </a:lnTo>
                    <a:lnTo>
                      <a:pt x="41" y="15"/>
                    </a:lnTo>
                    <a:lnTo>
                      <a:pt x="45" y="11"/>
                    </a:lnTo>
                    <a:lnTo>
                      <a:pt x="48" y="11"/>
                    </a:lnTo>
                    <a:lnTo>
                      <a:pt x="48" y="15"/>
                    </a:lnTo>
                    <a:lnTo>
                      <a:pt x="48" y="19"/>
                    </a:lnTo>
                    <a:lnTo>
                      <a:pt x="52" y="19"/>
                    </a:lnTo>
                    <a:lnTo>
                      <a:pt x="56" y="19"/>
                    </a:lnTo>
                    <a:lnTo>
                      <a:pt x="60" y="19"/>
                    </a:lnTo>
                    <a:lnTo>
                      <a:pt x="60" y="22"/>
                    </a:lnTo>
                    <a:lnTo>
                      <a:pt x="63" y="22"/>
                    </a:lnTo>
                    <a:lnTo>
                      <a:pt x="63" y="26"/>
                    </a:lnTo>
                    <a:lnTo>
                      <a:pt x="67" y="26"/>
                    </a:lnTo>
                    <a:lnTo>
                      <a:pt x="71" y="30"/>
                    </a:lnTo>
                    <a:lnTo>
                      <a:pt x="75" y="30"/>
                    </a:lnTo>
                    <a:lnTo>
                      <a:pt x="75" y="34"/>
                    </a:lnTo>
                    <a:lnTo>
                      <a:pt x="75" y="37"/>
                    </a:lnTo>
                    <a:lnTo>
                      <a:pt x="78" y="37"/>
                    </a:lnTo>
                    <a:lnTo>
                      <a:pt x="82" y="37"/>
                    </a:lnTo>
                    <a:lnTo>
                      <a:pt x="82" y="41"/>
                    </a:lnTo>
                    <a:lnTo>
                      <a:pt x="78" y="45"/>
                    </a:lnTo>
                    <a:lnTo>
                      <a:pt x="78" y="49"/>
                    </a:lnTo>
                    <a:lnTo>
                      <a:pt x="78" y="52"/>
                    </a:lnTo>
                    <a:lnTo>
                      <a:pt x="78" y="56"/>
                    </a:lnTo>
                    <a:lnTo>
                      <a:pt x="75" y="56"/>
                    </a:lnTo>
                    <a:lnTo>
                      <a:pt x="78" y="56"/>
                    </a:lnTo>
                    <a:close/>
                  </a:path>
                </a:pathLst>
              </a:custGeom>
              <a:noFill/>
              <a:ln w="6350">
                <a:solidFill>
                  <a:srgbClr val="000000"/>
                </a:solidFill>
                <a:prstDash val="solid"/>
                <a:round/>
                <a:headEnd/>
                <a:tailEnd/>
              </a:ln>
            </p:spPr>
            <p:txBody>
              <a:bodyPr/>
              <a:lstStyle/>
              <a:p>
                <a:endParaRPr lang="en-US"/>
              </a:p>
            </p:txBody>
          </p:sp>
          <p:sp>
            <p:nvSpPr>
              <p:cNvPr id="1196" name="Freeform 3739"/>
              <p:cNvSpPr>
                <a:spLocks noEditPoints="1"/>
              </p:cNvSpPr>
              <p:nvPr/>
            </p:nvSpPr>
            <p:spPr bwMode="auto">
              <a:xfrm>
                <a:off x="5199063" y="3978275"/>
                <a:ext cx="495300" cy="830263"/>
              </a:xfrm>
              <a:custGeom>
                <a:avLst/>
                <a:gdLst>
                  <a:gd name="T0" fmla="*/ 298450 w 312"/>
                  <a:gd name="T1" fmla="*/ 36513 h 523"/>
                  <a:gd name="T2" fmla="*/ 346075 w 312"/>
                  <a:gd name="T3" fmla="*/ 60325 h 523"/>
                  <a:gd name="T4" fmla="*/ 387350 w 312"/>
                  <a:gd name="T5" fmla="*/ 84138 h 523"/>
                  <a:gd name="T6" fmla="*/ 376238 w 312"/>
                  <a:gd name="T7" fmla="*/ 125413 h 523"/>
                  <a:gd name="T8" fmla="*/ 411163 w 312"/>
                  <a:gd name="T9" fmla="*/ 142875 h 523"/>
                  <a:gd name="T10" fmla="*/ 452438 w 312"/>
                  <a:gd name="T11" fmla="*/ 131763 h 523"/>
                  <a:gd name="T12" fmla="*/ 488950 w 312"/>
                  <a:gd name="T13" fmla="*/ 95250 h 523"/>
                  <a:gd name="T14" fmla="*/ 488950 w 312"/>
                  <a:gd name="T15" fmla="*/ 138113 h 523"/>
                  <a:gd name="T16" fmla="*/ 441325 w 312"/>
                  <a:gd name="T17" fmla="*/ 161925 h 523"/>
                  <a:gd name="T18" fmla="*/ 417513 w 312"/>
                  <a:gd name="T19" fmla="*/ 190500 h 523"/>
                  <a:gd name="T20" fmla="*/ 387350 w 312"/>
                  <a:gd name="T21" fmla="*/ 233363 h 523"/>
                  <a:gd name="T22" fmla="*/ 381000 w 312"/>
                  <a:gd name="T23" fmla="*/ 280988 h 523"/>
                  <a:gd name="T24" fmla="*/ 387350 w 312"/>
                  <a:gd name="T25" fmla="*/ 322263 h 523"/>
                  <a:gd name="T26" fmla="*/ 411163 w 312"/>
                  <a:gd name="T27" fmla="*/ 363538 h 523"/>
                  <a:gd name="T28" fmla="*/ 400050 w 312"/>
                  <a:gd name="T29" fmla="*/ 406400 h 523"/>
                  <a:gd name="T30" fmla="*/ 333375 w 312"/>
                  <a:gd name="T31" fmla="*/ 430213 h 523"/>
                  <a:gd name="T32" fmla="*/ 279400 w 312"/>
                  <a:gd name="T33" fmla="*/ 430213 h 523"/>
                  <a:gd name="T34" fmla="*/ 279400 w 312"/>
                  <a:gd name="T35" fmla="*/ 454025 h 523"/>
                  <a:gd name="T36" fmla="*/ 250825 w 312"/>
                  <a:gd name="T37" fmla="*/ 484188 h 523"/>
                  <a:gd name="T38" fmla="*/ 214313 w 312"/>
                  <a:gd name="T39" fmla="*/ 495300 h 523"/>
                  <a:gd name="T40" fmla="*/ 227013 w 312"/>
                  <a:gd name="T41" fmla="*/ 512763 h 523"/>
                  <a:gd name="T42" fmla="*/ 244475 w 312"/>
                  <a:gd name="T43" fmla="*/ 525463 h 523"/>
                  <a:gd name="T44" fmla="*/ 220663 w 312"/>
                  <a:gd name="T45" fmla="*/ 531813 h 523"/>
                  <a:gd name="T46" fmla="*/ 207963 w 312"/>
                  <a:gd name="T47" fmla="*/ 555625 h 523"/>
                  <a:gd name="T48" fmla="*/ 166688 w 312"/>
                  <a:gd name="T49" fmla="*/ 585788 h 523"/>
                  <a:gd name="T50" fmla="*/ 155575 w 312"/>
                  <a:gd name="T51" fmla="*/ 620713 h 523"/>
                  <a:gd name="T52" fmla="*/ 184150 w 312"/>
                  <a:gd name="T53" fmla="*/ 650875 h 523"/>
                  <a:gd name="T54" fmla="*/ 173038 w 312"/>
                  <a:gd name="T55" fmla="*/ 668338 h 523"/>
                  <a:gd name="T56" fmla="*/ 142875 w 312"/>
                  <a:gd name="T57" fmla="*/ 692150 h 523"/>
                  <a:gd name="T58" fmla="*/ 112713 w 312"/>
                  <a:gd name="T59" fmla="*/ 704850 h 523"/>
                  <a:gd name="T60" fmla="*/ 101600 w 312"/>
                  <a:gd name="T61" fmla="*/ 728663 h 523"/>
                  <a:gd name="T62" fmla="*/ 106363 w 312"/>
                  <a:gd name="T63" fmla="*/ 746125 h 523"/>
                  <a:gd name="T64" fmla="*/ 106363 w 312"/>
                  <a:gd name="T65" fmla="*/ 758825 h 523"/>
                  <a:gd name="T66" fmla="*/ 41275 w 312"/>
                  <a:gd name="T67" fmla="*/ 752475 h 523"/>
                  <a:gd name="T68" fmla="*/ 11113 w 312"/>
                  <a:gd name="T69" fmla="*/ 722313 h 523"/>
                  <a:gd name="T70" fmla="*/ 11113 w 312"/>
                  <a:gd name="T71" fmla="*/ 685800 h 523"/>
                  <a:gd name="T72" fmla="*/ 23813 w 312"/>
                  <a:gd name="T73" fmla="*/ 650875 h 523"/>
                  <a:gd name="T74" fmla="*/ 47625 w 312"/>
                  <a:gd name="T75" fmla="*/ 614363 h 523"/>
                  <a:gd name="T76" fmla="*/ 41275 w 312"/>
                  <a:gd name="T77" fmla="*/ 579438 h 523"/>
                  <a:gd name="T78" fmla="*/ 41275 w 312"/>
                  <a:gd name="T79" fmla="*/ 561975 h 523"/>
                  <a:gd name="T80" fmla="*/ 34925 w 312"/>
                  <a:gd name="T81" fmla="*/ 525463 h 523"/>
                  <a:gd name="T82" fmla="*/ 34925 w 312"/>
                  <a:gd name="T83" fmla="*/ 471488 h 523"/>
                  <a:gd name="T84" fmla="*/ 47625 w 312"/>
                  <a:gd name="T85" fmla="*/ 447675 h 523"/>
                  <a:gd name="T86" fmla="*/ 58738 w 312"/>
                  <a:gd name="T87" fmla="*/ 406400 h 523"/>
                  <a:gd name="T88" fmla="*/ 77788 w 312"/>
                  <a:gd name="T89" fmla="*/ 358775 h 523"/>
                  <a:gd name="T90" fmla="*/ 82550 w 312"/>
                  <a:gd name="T91" fmla="*/ 311150 h 523"/>
                  <a:gd name="T92" fmla="*/ 88900 w 312"/>
                  <a:gd name="T93" fmla="*/ 274638 h 523"/>
                  <a:gd name="T94" fmla="*/ 71438 w 312"/>
                  <a:gd name="T95" fmla="*/ 233363 h 523"/>
                  <a:gd name="T96" fmla="*/ 88900 w 312"/>
                  <a:gd name="T97" fmla="*/ 190500 h 523"/>
                  <a:gd name="T98" fmla="*/ 106363 w 312"/>
                  <a:gd name="T99" fmla="*/ 155575 h 523"/>
                  <a:gd name="T100" fmla="*/ 125413 w 312"/>
                  <a:gd name="T101" fmla="*/ 114300 h 523"/>
                  <a:gd name="T102" fmla="*/ 125413 w 312"/>
                  <a:gd name="T103" fmla="*/ 65088 h 523"/>
                  <a:gd name="T104" fmla="*/ 160338 w 312"/>
                  <a:gd name="T105" fmla="*/ 30163 h 523"/>
                  <a:gd name="T106" fmla="*/ 184150 w 312"/>
                  <a:gd name="T107" fmla="*/ 0 h 523"/>
                  <a:gd name="T108" fmla="*/ 231775 w 312"/>
                  <a:gd name="T109" fmla="*/ 23813 h 523"/>
                  <a:gd name="T110" fmla="*/ 119063 w 312"/>
                  <a:gd name="T111" fmla="*/ 817563 h 523"/>
                  <a:gd name="T112" fmla="*/ 125413 w 312"/>
                  <a:gd name="T113" fmla="*/ 776288 h 523"/>
                  <a:gd name="T114" fmla="*/ 149225 w 312"/>
                  <a:gd name="T115" fmla="*/ 806450 h 523"/>
                  <a:gd name="T116" fmla="*/ 203200 w 312"/>
                  <a:gd name="T117" fmla="*/ 823913 h 523"/>
                  <a:gd name="T118" fmla="*/ 166688 w 312"/>
                  <a:gd name="T119" fmla="*/ 830263 h 523"/>
                  <a:gd name="T120" fmla="*/ 220663 w 312"/>
                  <a:gd name="T121" fmla="*/ 823913 h 523"/>
                  <a:gd name="T122" fmla="*/ 285750 w 312"/>
                  <a:gd name="T123" fmla="*/ 430213 h 52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312" h="523">
                    <a:moveTo>
                      <a:pt x="169" y="8"/>
                    </a:moveTo>
                    <a:lnTo>
                      <a:pt x="173" y="8"/>
                    </a:lnTo>
                    <a:lnTo>
                      <a:pt x="173" y="11"/>
                    </a:lnTo>
                    <a:lnTo>
                      <a:pt x="176" y="11"/>
                    </a:lnTo>
                    <a:lnTo>
                      <a:pt x="176" y="15"/>
                    </a:lnTo>
                    <a:lnTo>
                      <a:pt x="180" y="15"/>
                    </a:lnTo>
                    <a:lnTo>
                      <a:pt x="180" y="19"/>
                    </a:lnTo>
                    <a:lnTo>
                      <a:pt x="184" y="19"/>
                    </a:lnTo>
                    <a:lnTo>
                      <a:pt x="184" y="23"/>
                    </a:lnTo>
                    <a:lnTo>
                      <a:pt x="188" y="23"/>
                    </a:lnTo>
                    <a:lnTo>
                      <a:pt x="188" y="26"/>
                    </a:lnTo>
                    <a:lnTo>
                      <a:pt x="191" y="26"/>
                    </a:lnTo>
                    <a:lnTo>
                      <a:pt x="195" y="30"/>
                    </a:lnTo>
                    <a:lnTo>
                      <a:pt x="195" y="34"/>
                    </a:lnTo>
                    <a:lnTo>
                      <a:pt x="199" y="34"/>
                    </a:lnTo>
                    <a:lnTo>
                      <a:pt x="203" y="34"/>
                    </a:lnTo>
                    <a:lnTo>
                      <a:pt x="206" y="34"/>
                    </a:lnTo>
                    <a:lnTo>
                      <a:pt x="210" y="34"/>
                    </a:lnTo>
                    <a:lnTo>
                      <a:pt x="214" y="34"/>
                    </a:lnTo>
                    <a:lnTo>
                      <a:pt x="218" y="38"/>
                    </a:lnTo>
                    <a:lnTo>
                      <a:pt x="218" y="41"/>
                    </a:lnTo>
                    <a:lnTo>
                      <a:pt x="222" y="41"/>
                    </a:lnTo>
                    <a:lnTo>
                      <a:pt x="225" y="45"/>
                    </a:lnTo>
                    <a:lnTo>
                      <a:pt x="229" y="45"/>
                    </a:lnTo>
                    <a:lnTo>
                      <a:pt x="229" y="49"/>
                    </a:lnTo>
                    <a:lnTo>
                      <a:pt x="233" y="49"/>
                    </a:lnTo>
                    <a:lnTo>
                      <a:pt x="237" y="49"/>
                    </a:lnTo>
                    <a:lnTo>
                      <a:pt x="240" y="49"/>
                    </a:lnTo>
                    <a:lnTo>
                      <a:pt x="240" y="53"/>
                    </a:lnTo>
                    <a:lnTo>
                      <a:pt x="244" y="53"/>
                    </a:lnTo>
                    <a:lnTo>
                      <a:pt x="248" y="53"/>
                    </a:lnTo>
                    <a:lnTo>
                      <a:pt x="248" y="57"/>
                    </a:lnTo>
                    <a:lnTo>
                      <a:pt x="252" y="57"/>
                    </a:lnTo>
                    <a:lnTo>
                      <a:pt x="252" y="60"/>
                    </a:lnTo>
                    <a:lnTo>
                      <a:pt x="248" y="64"/>
                    </a:lnTo>
                    <a:lnTo>
                      <a:pt x="244" y="64"/>
                    </a:lnTo>
                    <a:lnTo>
                      <a:pt x="244" y="68"/>
                    </a:lnTo>
                    <a:lnTo>
                      <a:pt x="240" y="72"/>
                    </a:lnTo>
                    <a:lnTo>
                      <a:pt x="240" y="75"/>
                    </a:lnTo>
                    <a:lnTo>
                      <a:pt x="237" y="79"/>
                    </a:lnTo>
                    <a:lnTo>
                      <a:pt x="237" y="83"/>
                    </a:lnTo>
                    <a:lnTo>
                      <a:pt x="233" y="83"/>
                    </a:lnTo>
                    <a:lnTo>
                      <a:pt x="233" y="87"/>
                    </a:lnTo>
                    <a:lnTo>
                      <a:pt x="237" y="87"/>
                    </a:lnTo>
                    <a:lnTo>
                      <a:pt x="240" y="87"/>
                    </a:lnTo>
                    <a:lnTo>
                      <a:pt x="244" y="87"/>
                    </a:lnTo>
                    <a:lnTo>
                      <a:pt x="248" y="87"/>
                    </a:lnTo>
                    <a:lnTo>
                      <a:pt x="252" y="90"/>
                    </a:lnTo>
                    <a:lnTo>
                      <a:pt x="255" y="90"/>
                    </a:lnTo>
                    <a:lnTo>
                      <a:pt x="259" y="90"/>
                    </a:lnTo>
                    <a:lnTo>
                      <a:pt x="263" y="90"/>
                    </a:lnTo>
                    <a:lnTo>
                      <a:pt x="267" y="90"/>
                    </a:lnTo>
                    <a:lnTo>
                      <a:pt x="270" y="90"/>
                    </a:lnTo>
                    <a:lnTo>
                      <a:pt x="270" y="87"/>
                    </a:lnTo>
                    <a:lnTo>
                      <a:pt x="274" y="87"/>
                    </a:lnTo>
                    <a:lnTo>
                      <a:pt x="278" y="87"/>
                    </a:lnTo>
                    <a:lnTo>
                      <a:pt x="278" y="90"/>
                    </a:lnTo>
                    <a:lnTo>
                      <a:pt x="282" y="87"/>
                    </a:lnTo>
                    <a:lnTo>
                      <a:pt x="282" y="83"/>
                    </a:lnTo>
                    <a:lnTo>
                      <a:pt x="285" y="83"/>
                    </a:lnTo>
                    <a:lnTo>
                      <a:pt x="289" y="79"/>
                    </a:lnTo>
                    <a:lnTo>
                      <a:pt x="293" y="79"/>
                    </a:lnTo>
                    <a:lnTo>
                      <a:pt x="293" y="75"/>
                    </a:lnTo>
                    <a:lnTo>
                      <a:pt x="297" y="72"/>
                    </a:lnTo>
                    <a:lnTo>
                      <a:pt x="297" y="68"/>
                    </a:lnTo>
                    <a:lnTo>
                      <a:pt x="297" y="64"/>
                    </a:lnTo>
                    <a:lnTo>
                      <a:pt x="297" y="60"/>
                    </a:lnTo>
                    <a:lnTo>
                      <a:pt x="300" y="60"/>
                    </a:lnTo>
                    <a:lnTo>
                      <a:pt x="304" y="60"/>
                    </a:lnTo>
                    <a:lnTo>
                      <a:pt x="308" y="60"/>
                    </a:lnTo>
                    <a:lnTo>
                      <a:pt x="308" y="64"/>
                    </a:lnTo>
                    <a:lnTo>
                      <a:pt x="312" y="68"/>
                    </a:lnTo>
                    <a:lnTo>
                      <a:pt x="312" y="72"/>
                    </a:lnTo>
                    <a:lnTo>
                      <a:pt x="312" y="75"/>
                    </a:lnTo>
                    <a:lnTo>
                      <a:pt x="312" y="79"/>
                    </a:lnTo>
                    <a:lnTo>
                      <a:pt x="312" y="83"/>
                    </a:lnTo>
                    <a:lnTo>
                      <a:pt x="308" y="83"/>
                    </a:lnTo>
                    <a:lnTo>
                      <a:pt x="308" y="87"/>
                    </a:lnTo>
                    <a:lnTo>
                      <a:pt x="308" y="83"/>
                    </a:lnTo>
                    <a:lnTo>
                      <a:pt x="308" y="87"/>
                    </a:lnTo>
                    <a:lnTo>
                      <a:pt x="304" y="87"/>
                    </a:lnTo>
                    <a:lnTo>
                      <a:pt x="300" y="90"/>
                    </a:lnTo>
                    <a:lnTo>
                      <a:pt x="297" y="90"/>
                    </a:lnTo>
                    <a:lnTo>
                      <a:pt x="293" y="90"/>
                    </a:lnTo>
                    <a:lnTo>
                      <a:pt x="293" y="94"/>
                    </a:lnTo>
                    <a:lnTo>
                      <a:pt x="289" y="94"/>
                    </a:lnTo>
                    <a:lnTo>
                      <a:pt x="285" y="98"/>
                    </a:lnTo>
                    <a:lnTo>
                      <a:pt x="282" y="98"/>
                    </a:lnTo>
                    <a:lnTo>
                      <a:pt x="282" y="102"/>
                    </a:lnTo>
                    <a:lnTo>
                      <a:pt x="278" y="102"/>
                    </a:lnTo>
                    <a:lnTo>
                      <a:pt x="282" y="102"/>
                    </a:lnTo>
                    <a:lnTo>
                      <a:pt x="278" y="105"/>
                    </a:lnTo>
                    <a:lnTo>
                      <a:pt x="274" y="105"/>
                    </a:lnTo>
                    <a:lnTo>
                      <a:pt x="274" y="109"/>
                    </a:lnTo>
                    <a:lnTo>
                      <a:pt x="270" y="109"/>
                    </a:lnTo>
                    <a:lnTo>
                      <a:pt x="270" y="113"/>
                    </a:lnTo>
                    <a:lnTo>
                      <a:pt x="267" y="113"/>
                    </a:lnTo>
                    <a:lnTo>
                      <a:pt x="267" y="117"/>
                    </a:lnTo>
                    <a:lnTo>
                      <a:pt x="263" y="117"/>
                    </a:lnTo>
                    <a:lnTo>
                      <a:pt x="263" y="120"/>
                    </a:lnTo>
                    <a:lnTo>
                      <a:pt x="259" y="124"/>
                    </a:lnTo>
                    <a:lnTo>
                      <a:pt x="255" y="124"/>
                    </a:lnTo>
                    <a:lnTo>
                      <a:pt x="255" y="128"/>
                    </a:lnTo>
                    <a:lnTo>
                      <a:pt x="252" y="132"/>
                    </a:lnTo>
                    <a:lnTo>
                      <a:pt x="248" y="132"/>
                    </a:lnTo>
                    <a:lnTo>
                      <a:pt x="248" y="135"/>
                    </a:lnTo>
                    <a:lnTo>
                      <a:pt x="244" y="139"/>
                    </a:lnTo>
                    <a:lnTo>
                      <a:pt x="248" y="139"/>
                    </a:lnTo>
                    <a:lnTo>
                      <a:pt x="248" y="143"/>
                    </a:lnTo>
                    <a:lnTo>
                      <a:pt x="244" y="147"/>
                    </a:lnTo>
                    <a:lnTo>
                      <a:pt x="244" y="151"/>
                    </a:lnTo>
                    <a:lnTo>
                      <a:pt x="240" y="154"/>
                    </a:lnTo>
                    <a:lnTo>
                      <a:pt x="244" y="154"/>
                    </a:lnTo>
                    <a:lnTo>
                      <a:pt x="244" y="158"/>
                    </a:lnTo>
                    <a:lnTo>
                      <a:pt x="240" y="158"/>
                    </a:lnTo>
                    <a:lnTo>
                      <a:pt x="240" y="162"/>
                    </a:lnTo>
                    <a:lnTo>
                      <a:pt x="240" y="166"/>
                    </a:lnTo>
                    <a:lnTo>
                      <a:pt x="240" y="169"/>
                    </a:lnTo>
                    <a:lnTo>
                      <a:pt x="240" y="173"/>
                    </a:lnTo>
                    <a:lnTo>
                      <a:pt x="240" y="177"/>
                    </a:lnTo>
                    <a:lnTo>
                      <a:pt x="237" y="177"/>
                    </a:lnTo>
                    <a:lnTo>
                      <a:pt x="237" y="181"/>
                    </a:lnTo>
                    <a:lnTo>
                      <a:pt x="237" y="184"/>
                    </a:lnTo>
                    <a:lnTo>
                      <a:pt x="237" y="188"/>
                    </a:lnTo>
                    <a:lnTo>
                      <a:pt x="237" y="192"/>
                    </a:lnTo>
                    <a:lnTo>
                      <a:pt x="237" y="196"/>
                    </a:lnTo>
                    <a:lnTo>
                      <a:pt x="237" y="199"/>
                    </a:lnTo>
                    <a:lnTo>
                      <a:pt x="237" y="203"/>
                    </a:lnTo>
                    <a:lnTo>
                      <a:pt x="240" y="203"/>
                    </a:lnTo>
                    <a:lnTo>
                      <a:pt x="244" y="203"/>
                    </a:lnTo>
                    <a:lnTo>
                      <a:pt x="244" y="207"/>
                    </a:lnTo>
                    <a:lnTo>
                      <a:pt x="248" y="207"/>
                    </a:lnTo>
                    <a:lnTo>
                      <a:pt x="252" y="211"/>
                    </a:lnTo>
                    <a:lnTo>
                      <a:pt x="255" y="211"/>
                    </a:lnTo>
                    <a:lnTo>
                      <a:pt x="255" y="214"/>
                    </a:lnTo>
                    <a:lnTo>
                      <a:pt x="255" y="218"/>
                    </a:lnTo>
                    <a:lnTo>
                      <a:pt x="252" y="222"/>
                    </a:lnTo>
                    <a:lnTo>
                      <a:pt x="255" y="226"/>
                    </a:lnTo>
                    <a:lnTo>
                      <a:pt x="255" y="229"/>
                    </a:lnTo>
                    <a:lnTo>
                      <a:pt x="259" y="229"/>
                    </a:lnTo>
                    <a:lnTo>
                      <a:pt x="263" y="229"/>
                    </a:lnTo>
                    <a:lnTo>
                      <a:pt x="263" y="233"/>
                    </a:lnTo>
                    <a:lnTo>
                      <a:pt x="263" y="237"/>
                    </a:lnTo>
                    <a:lnTo>
                      <a:pt x="263" y="241"/>
                    </a:lnTo>
                    <a:lnTo>
                      <a:pt x="259" y="245"/>
                    </a:lnTo>
                    <a:lnTo>
                      <a:pt x="259" y="248"/>
                    </a:lnTo>
                    <a:lnTo>
                      <a:pt x="255" y="248"/>
                    </a:lnTo>
                    <a:lnTo>
                      <a:pt x="255" y="252"/>
                    </a:lnTo>
                    <a:lnTo>
                      <a:pt x="252" y="252"/>
                    </a:lnTo>
                    <a:lnTo>
                      <a:pt x="252" y="256"/>
                    </a:lnTo>
                    <a:lnTo>
                      <a:pt x="248" y="260"/>
                    </a:lnTo>
                    <a:lnTo>
                      <a:pt x="244" y="260"/>
                    </a:lnTo>
                    <a:lnTo>
                      <a:pt x="240" y="263"/>
                    </a:lnTo>
                    <a:lnTo>
                      <a:pt x="233" y="263"/>
                    </a:lnTo>
                    <a:lnTo>
                      <a:pt x="229" y="263"/>
                    </a:lnTo>
                    <a:lnTo>
                      <a:pt x="225" y="267"/>
                    </a:lnTo>
                    <a:lnTo>
                      <a:pt x="222" y="267"/>
                    </a:lnTo>
                    <a:lnTo>
                      <a:pt x="218" y="267"/>
                    </a:lnTo>
                    <a:lnTo>
                      <a:pt x="214" y="267"/>
                    </a:lnTo>
                    <a:lnTo>
                      <a:pt x="210" y="271"/>
                    </a:lnTo>
                    <a:lnTo>
                      <a:pt x="203" y="271"/>
                    </a:lnTo>
                    <a:lnTo>
                      <a:pt x="199" y="271"/>
                    </a:lnTo>
                    <a:lnTo>
                      <a:pt x="195" y="271"/>
                    </a:lnTo>
                    <a:lnTo>
                      <a:pt x="191" y="271"/>
                    </a:lnTo>
                    <a:lnTo>
                      <a:pt x="188" y="271"/>
                    </a:lnTo>
                    <a:lnTo>
                      <a:pt x="184" y="271"/>
                    </a:lnTo>
                    <a:lnTo>
                      <a:pt x="180" y="271"/>
                    </a:lnTo>
                    <a:lnTo>
                      <a:pt x="176" y="267"/>
                    </a:lnTo>
                    <a:lnTo>
                      <a:pt x="173" y="267"/>
                    </a:lnTo>
                    <a:lnTo>
                      <a:pt x="176" y="271"/>
                    </a:lnTo>
                    <a:lnTo>
                      <a:pt x="176" y="275"/>
                    </a:lnTo>
                    <a:lnTo>
                      <a:pt x="180" y="275"/>
                    </a:lnTo>
                    <a:lnTo>
                      <a:pt x="180" y="278"/>
                    </a:lnTo>
                    <a:lnTo>
                      <a:pt x="176" y="278"/>
                    </a:lnTo>
                    <a:lnTo>
                      <a:pt x="176" y="275"/>
                    </a:lnTo>
                    <a:lnTo>
                      <a:pt x="176" y="278"/>
                    </a:lnTo>
                    <a:lnTo>
                      <a:pt x="180" y="278"/>
                    </a:lnTo>
                    <a:lnTo>
                      <a:pt x="180" y="282"/>
                    </a:lnTo>
                    <a:lnTo>
                      <a:pt x="180" y="286"/>
                    </a:lnTo>
                    <a:lnTo>
                      <a:pt x="176" y="286"/>
                    </a:lnTo>
                    <a:lnTo>
                      <a:pt x="176" y="290"/>
                    </a:lnTo>
                    <a:lnTo>
                      <a:pt x="173" y="290"/>
                    </a:lnTo>
                    <a:lnTo>
                      <a:pt x="173" y="293"/>
                    </a:lnTo>
                    <a:lnTo>
                      <a:pt x="176" y="297"/>
                    </a:lnTo>
                    <a:lnTo>
                      <a:pt x="176" y="301"/>
                    </a:lnTo>
                    <a:lnTo>
                      <a:pt x="173" y="301"/>
                    </a:lnTo>
                    <a:lnTo>
                      <a:pt x="169" y="305"/>
                    </a:lnTo>
                    <a:lnTo>
                      <a:pt x="165" y="305"/>
                    </a:lnTo>
                    <a:lnTo>
                      <a:pt x="161" y="305"/>
                    </a:lnTo>
                    <a:lnTo>
                      <a:pt x="158" y="305"/>
                    </a:lnTo>
                    <a:lnTo>
                      <a:pt x="154" y="305"/>
                    </a:lnTo>
                    <a:lnTo>
                      <a:pt x="150" y="305"/>
                    </a:lnTo>
                    <a:lnTo>
                      <a:pt x="146" y="305"/>
                    </a:lnTo>
                    <a:lnTo>
                      <a:pt x="143" y="301"/>
                    </a:lnTo>
                    <a:lnTo>
                      <a:pt x="139" y="301"/>
                    </a:lnTo>
                    <a:lnTo>
                      <a:pt x="135" y="297"/>
                    </a:lnTo>
                    <a:lnTo>
                      <a:pt x="131" y="301"/>
                    </a:lnTo>
                    <a:lnTo>
                      <a:pt x="131" y="305"/>
                    </a:lnTo>
                    <a:lnTo>
                      <a:pt x="131" y="308"/>
                    </a:lnTo>
                    <a:lnTo>
                      <a:pt x="135" y="312"/>
                    </a:lnTo>
                    <a:lnTo>
                      <a:pt x="131" y="312"/>
                    </a:lnTo>
                    <a:lnTo>
                      <a:pt x="131" y="316"/>
                    </a:lnTo>
                    <a:lnTo>
                      <a:pt x="135" y="316"/>
                    </a:lnTo>
                    <a:lnTo>
                      <a:pt x="131" y="316"/>
                    </a:lnTo>
                    <a:lnTo>
                      <a:pt x="131" y="320"/>
                    </a:lnTo>
                    <a:lnTo>
                      <a:pt x="135" y="320"/>
                    </a:lnTo>
                    <a:lnTo>
                      <a:pt x="139" y="323"/>
                    </a:lnTo>
                    <a:lnTo>
                      <a:pt x="143" y="323"/>
                    </a:lnTo>
                    <a:lnTo>
                      <a:pt x="139" y="323"/>
                    </a:lnTo>
                    <a:lnTo>
                      <a:pt x="143" y="323"/>
                    </a:lnTo>
                    <a:lnTo>
                      <a:pt x="146" y="323"/>
                    </a:lnTo>
                    <a:lnTo>
                      <a:pt x="150" y="323"/>
                    </a:lnTo>
                    <a:lnTo>
                      <a:pt x="146" y="323"/>
                    </a:lnTo>
                    <a:lnTo>
                      <a:pt x="143" y="323"/>
                    </a:lnTo>
                    <a:lnTo>
                      <a:pt x="146" y="323"/>
                    </a:lnTo>
                    <a:lnTo>
                      <a:pt x="150" y="320"/>
                    </a:lnTo>
                    <a:lnTo>
                      <a:pt x="154" y="320"/>
                    </a:lnTo>
                    <a:lnTo>
                      <a:pt x="154" y="323"/>
                    </a:lnTo>
                    <a:lnTo>
                      <a:pt x="154" y="327"/>
                    </a:lnTo>
                    <a:lnTo>
                      <a:pt x="154" y="331"/>
                    </a:lnTo>
                    <a:lnTo>
                      <a:pt x="150" y="331"/>
                    </a:lnTo>
                    <a:lnTo>
                      <a:pt x="146" y="331"/>
                    </a:lnTo>
                    <a:lnTo>
                      <a:pt x="146" y="327"/>
                    </a:lnTo>
                    <a:lnTo>
                      <a:pt x="143" y="327"/>
                    </a:lnTo>
                    <a:lnTo>
                      <a:pt x="139" y="327"/>
                    </a:lnTo>
                    <a:lnTo>
                      <a:pt x="135" y="327"/>
                    </a:lnTo>
                    <a:lnTo>
                      <a:pt x="131" y="331"/>
                    </a:lnTo>
                    <a:lnTo>
                      <a:pt x="135" y="331"/>
                    </a:lnTo>
                    <a:lnTo>
                      <a:pt x="139" y="331"/>
                    </a:lnTo>
                    <a:lnTo>
                      <a:pt x="139" y="335"/>
                    </a:lnTo>
                    <a:lnTo>
                      <a:pt x="143" y="335"/>
                    </a:lnTo>
                    <a:lnTo>
                      <a:pt x="139" y="335"/>
                    </a:lnTo>
                    <a:lnTo>
                      <a:pt x="135" y="335"/>
                    </a:lnTo>
                    <a:lnTo>
                      <a:pt x="135" y="338"/>
                    </a:lnTo>
                    <a:lnTo>
                      <a:pt x="131" y="338"/>
                    </a:lnTo>
                    <a:lnTo>
                      <a:pt x="131" y="342"/>
                    </a:lnTo>
                    <a:lnTo>
                      <a:pt x="128" y="342"/>
                    </a:lnTo>
                    <a:lnTo>
                      <a:pt x="128" y="346"/>
                    </a:lnTo>
                    <a:lnTo>
                      <a:pt x="128" y="350"/>
                    </a:lnTo>
                    <a:lnTo>
                      <a:pt x="131" y="350"/>
                    </a:lnTo>
                    <a:lnTo>
                      <a:pt x="128" y="350"/>
                    </a:lnTo>
                    <a:lnTo>
                      <a:pt x="128" y="354"/>
                    </a:lnTo>
                    <a:lnTo>
                      <a:pt x="128" y="357"/>
                    </a:lnTo>
                    <a:lnTo>
                      <a:pt x="124" y="361"/>
                    </a:lnTo>
                    <a:lnTo>
                      <a:pt x="124" y="365"/>
                    </a:lnTo>
                    <a:lnTo>
                      <a:pt x="120" y="365"/>
                    </a:lnTo>
                    <a:lnTo>
                      <a:pt x="116" y="365"/>
                    </a:lnTo>
                    <a:lnTo>
                      <a:pt x="113" y="365"/>
                    </a:lnTo>
                    <a:lnTo>
                      <a:pt x="109" y="369"/>
                    </a:lnTo>
                    <a:lnTo>
                      <a:pt x="105" y="369"/>
                    </a:lnTo>
                    <a:lnTo>
                      <a:pt x="101" y="369"/>
                    </a:lnTo>
                    <a:lnTo>
                      <a:pt x="101" y="372"/>
                    </a:lnTo>
                    <a:lnTo>
                      <a:pt x="98" y="372"/>
                    </a:lnTo>
                    <a:lnTo>
                      <a:pt x="98" y="376"/>
                    </a:lnTo>
                    <a:lnTo>
                      <a:pt x="98" y="380"/>
                    </a:lnTo>
                    <a:lnTo>
                      <a:pt x="94" y="380"/>
                    </a:lnTo>
                    <a:lnTo>
                      <a:pt x="94" y="384"/>
                    </a:lnTo>
                    <a:lnTo>
                      <a:pt x="94" y="387"/>
                    </a:lnTo>
                    <a:lnTo>
                      <a:pt x="94" y="391"/>
                    </a:lnTo>
                    <a:lnTo>
                      <a:pt x="98" y="391"/>
                    </a:lnTo>
                    <a:lnTo>
                      <a:pt x="101" y="395"/>
                    </a:lnTo>
                    <a:lnTo>
                      <a:pt x="105" y="399"/>
                    </a:lnTo>
                    <a:lnTo>
                      <a:pt x="109" y="399"/>
                    </a:lnTo>
                    <a:lnTo>
                      <a:pt x="113" y="399"/>
                    </a:lnTo>
                    <a:lnTo>
                      <a:pt x="116" y="399"/>
                    </a:lnTo>
                    <a:lnTo>
                      <a:pt x="120" y="399"/>
                    </a:lnTo>
                    <a:lnTo>
                      <a:pt x="120" y="402"/>
                    </a:lnTo>
                    <a:lnTo>
                      <a:pt x="120" y="406"/>
                    </a:lnTo>
                    <a:lnTo>
                      <a:pt x="120" y="410"/>
                    </a:lnTo>
                    <a:lnTo>
                      <a:pt x="116" y="410"/>
                    </a:lnTo>
                    <a:lnTo>
                      <a:pt x="113" y="410"/>
                    </a:lnTo>
                    <a:lnTo>
                      <a:pt x="116" y="410"/>
                    </a:lnTo>
                    <a:lnTo>
                      <a:pt x="120" y="410"/>
                    </a:lnTo>
                    <a:lnTo>
                      <a:pt x="120" y="414"/>
                    </a:lnTo>
                    <a:lnTo>
                      <a:pt x="116" y="414"/>
                    </a:lnTo>
                    <a:lnTo>
                      <a:pt x="120" y="414"/>
                    </a:lnTo>
                    <a:lnTo>
                      <a:pt x="116" y="414"/>
                    </a:lnTo>
                    <a:lnTo>
                      <a:pt x="113" y="417"/>
                    </a:lnTo>
                    <a:lnTo>
                      <a:pt x="109" y="417"/>
                    </a:lnTo>
                    <a:lnTo>
                      <a:pt x="109" y="421"/>
                    </a:lnTo>
                    <a:lnTo>
                      <a:pt x="105" y="421"/>
                    </a:lnTo>
                    <a:lnTo>
                      <a:pt x="101" y="421"/>
                    </a:lnTo>
                    <a:lnTo>
                      <a:pt x="101" y="425"/>
                    </a:lnTo>
                    <a:lnTo>
                      <a:pt x="98" y="425"/>
                    </a:lnTo>
                    <a:lnTo>
                      <a:pt x="94" y="425"/>
                    </a:lnTo>
                    <a:lnTo>
                      <a:pt x="94" y="429"/>
                    </a:lnTo>
                    <a:lnTo>
                      <a:pt x="90" y="429"/>
                    </a:lnTo>
                    <a:lnTo>
                      <a:pt x="94" y="432"/>
                    </a:lnTo>
                    <a:lnTo>
                      <a:pt x="90" y="432"/>
                    </a:lnTo>
                    <a:lnTo>
                      <a:pt x="90" y="436"/>
                    </a:lnTo>
                    <a:lnTo>
                      <a:pt x="90" y="432"/>
                    </a:lnTo>
                    <a:lnTo>
                      <a:pt x="94" y="432"/>
                    </a:lnTo>
                    <a:lnTo>
                      <a:pt x="90" y="436"/>
                    </a:lnTo>
                    <a:lnTo>
                      <a:pt x="90" y="440"/>
                    </a:lnTo>
                    <a:lnTo>
                      <a:pt x="90" y="444"/>
                    </a:lnTo>
                    <a:lnTo>
                      <a:pt x="86" y="444"/>
                    </a:lnTo>
                    <a:lnTo>
                      <a:pt x="82" y="448"/>
                    </a:lnTo>
                    <a:lnTo>
                      <a:pt x="79" y="444"/>
                    </a:lnTo>
                    <a:lnTo>
                      <a:pt x="75" y="444"/>
                    </a:lnTo>
                    <a:lnTo>
                      <a:pt x="71" y="444"/>
                    </a:lnTo>
                    <a:lnTo>
                      <a:pt x="75" y="444"/>
                    </a:lnTo>
                    <a:lnTo>
                      <a:pt x="79" y="444"/>
                    </a:lnTo>
                    <a:lnTo>
                      <a:pt x="79" y="448"/>
                    </a:lnTo>
                    <a:lnTo>
                      <a:pt x="75" y="448"/>
                    </a:lnTo>
                    <a:lnTo>
                      <a:pt x="71" y="448"/>
                    </a:lnTo>
                    <a:lnTo>
                      <a:pt x="71" y="451"/>
                    </a:lnTo>
                    <a:lnTo>
                      <a:pt x="67" y="451"/>
                    </a:lnTo>
                    <a:lnTo>
                      <a:pt x="67" y="455"/>
                    </a:lnTo>
                    <a:lnTo>
                      <a:pt x="67" y="459"/>
                    </a:lnTo>
                    <a:lnTo>
                      <a:pt x="64" y="459"/>
                    </a:lnTo>
                    <a:lnTo>
                      <a:pt x="64" y="463"/>
                    </a:lnTo>
                    <a:lnTo>
                      <a:pt x="67" y="459"/>
                    </a:lnTo>
                    <a:lnTo>
                      <a:pt x="67" y="463"/>
                    </a:lnTo>
                    <a:lnTo>
                      <a:pt x="71" y="466"/>
                    </a:lnTo>
                    <a:lnTo>
                      <a:pt x="71" y="470"/>
                    </a:lnTo>
                    <a:lnTo>
                      <a:pt x="67" y="470"/>
                    </a:lnTo>
                    <a:lnTo>
                      <a:pt x="64" y="470"/>
                    </a:lnTo>
                    <a:lnTo>
                      <a:pt x="60" y="470"/>
                    </a:lnTo>
                    <a:lnTo>
                      <a:pt x="64" y="470"/>
                    </a:lnTo>
                    <a:lnTo>
                      <a:pt x="67" y="470"/>
                    </a:lnTo>
                    <a:lnTo>
                      <a:pt x="71" y="470"/>
                    </a:lnTo>
                    <a:lnTo>
                      <a:pt x="71" y="474"/>
                    </a:lnTo>
                    <a:lnTo>
                      <a:pt x="75" y="474"/>
                    </a:lnTo>
                    <a:lnTo>
                      <a:pt x="75" y="478"/>
                    </a:lnTo>
                    <a:lnTo>
                      <a:pt x="79" y="478"/>
                    </a:lnTo>
                    <a:lnTo>
                      <a:pt x="79" y="481"/>
                    </a:lnTo>
                    <a:lnTo>
                      <a:pt x="75" y="481"/>
                    </a:lnTo>
                    <a:lnTo>
                      <a:pt x="71" y="481"/>
                    </a:lnTo>
                    <a:lnTo>
                      <a:pt x="71" y="478"/>
                    </a:lnTo>
                    <a:lnTo>
                      <a:pt x="67" y="478"/>
                    </a:lnTo>
                    <a:lnTo>
                      <a:pt x="64" y="478"/>
                    </a:lnTo>
                    <a:lnTo>
                      <a:pt x="60" y="478"/>
                    </a:lnTo>
                    <a:lnTo>
                      <a:pt x="56" y="478"/>
                    </a:lnTo>
                    <a:lnTo>
                      <a:pt x="56" y="474"/>
                    </a:lnTo>
                    <a:lnTo>
                      <a:pt x="52" y="474"/>
                    </a:lnTo>
                    <a:lnTo>
                      <a:pt x="49" y="474"/>
                    </a:lnTo>
                    <a:lnTo>
                      <a:pt x="45" y="474"/>
                    </a:lnTo>
                    <a:lnTo>
                      <a:pt x="34" y="474"/>
                    </a:lnTo>
                    <a:lnTo>
                      <a:pt x="30" y="474"/>
                    </a:lnTo>
                    <a:lnTo>
                      <a:pt x="26" y="474"/>
                    </a:lnTo>
                    <a:lnTo>
                      <a:pt x="22" y="474"/>
                    </a:lnTo>
                    <a:lnTo>
                      <a:pt x="22" y="470"/>
                    </a:lnTo>
                    <a:lnTo>
                      <a:pt x="19" y="470"/>
                    </a:lnTo>
                    <a:lnTo>
                      <a:pt x="19" y="466"/>
                    </a:lnTo>
                    <a:lnTo>
                      <a:pt x="19" y="463"/>
                    </a:lnTo>
                    <a:lnTo>
                      <a:pt x="19" y="459"/>
                    </a:lnTo>
                    <a:lnTo>
                      <a:pt x="19" y="455"/>
                    </a:lnTo>
                    <a:lnTo>
                      <a:pt x="15" y="455"/>
                    </a:lnTo>
                    <a:lnTo>
                      <a:pt x="11" y="455"/>
                    </a:lnTo>
                    <a:lnTo>
                      <a:pt x="7" y="455"/>
                    </a:lnTo>
                    <a:lnTo>
                      <a:pt x="4" y="455"/>
                    </a:lnTo>
                    <a:lnTo>
                      <a:pt x="4" y="451"/>
                    </a:lnTo>
                    <a:lnTo>
                      <a:pt x="4" y="448"/>
                    </a:lnTo>
                    <a:lnTo>
                      <a:pt x="0" y="448"/>
                    </a:lnTo>
                    <a:lnTo>
                      <a:pt x="0" y="444"/>
                    </a:lnTo>
                    <a:lnTo>
                      <a:pt x="0" y="440"/>
                    </a:lnTo>
                    <a:lnTo>
                      <a:pt x="0" y="436"/>
                    </a:lnTo>
                    <a:lnTo>
                      <a:pt x="0" y="432"/>
                    </a:lnTo>
                    <a:lnTo>
                      <a:pt x="4" y="432"/>
                    </a:lnTo>
                    <a:lnTo>
                      <a:pt x="7" y="432"/>
                    </a:lnTo>
                    <a:lnTo>
                      <a:pt x="4" y="432"/>
                    </a:lnTo>
                    <a:lnTo>
                      <a:pt x="7" y="429"/>
                    </a:lnTo>
                    <a:lnTo>
                      <a:pt x="11" y="429"/>
                    </a:lnTo>
                    <a:lnTo>
                      <a:pt x="15" y="425"/>
                    </a:lnTo>
                    <a:lnTo>
                      <a:pt x="15" y="421"/>
                    </a:lnTo>
                    <a:lnTo>
                      <a:pt x="15" y="417"/>
                    </a:lnTo>
                    <a:lnTo>
                      <a:pt x="19" y="417"/>
                    </a:lnTo>
                    <a:lnTo>
                      <a:pt x="19" y="414"/>
                    </a:lnTo>
                    <a:lnTo>
                      <a:pt x="15" y="414"/>
                    </a:lnTo>
                    <a:lnTo>
                      <a:pt x="15" y="410"/>
                    </a:lnTo>
                    <a:lnTo>
                      <a:pt x="19" y="406"/>
                    </a:lnTo>
                    <a:lnTo>
                      <a:pt x="19" y="402"/>
                    </a:lnTo>
                    <a:lnTo>
                      <a:pt x="22" y="402"/>
                    </a:lnTo>
                    <a:lnTo>
                      <a:pt x="26" y="402"/>
                    </a:lnTo>
                    <a:lnTo>
                      <a:pt x="26" y="399"/>
                    </a:lnTo>
                    <a:lnTo>
                      <a:pt x="22" y="399"/>
                    </a:lnTo>
                    <a:lnTo>
                      <a:pt x="22" y="395"/>
                    </a:lnTo>
                    <a:lnTo>
                      <a:pt x="26" y="395"/>
                    </a:lnTo>
                    <a:lnTo>
                      <a:pt x="30" y="391"/>
                    </a:lnTo>
                    <a:lnTo>
                      <a:pt x="30" y="387"/>
                    </a:lnTo>
                    <a:lnTo>
                      <a:pt x="26" y="387"/>
                    </a:lnTo>
                    <a:lnTo>
                      <a:pt x="26" y="384"/>
                    </a:lnTo>
                    <a:lnTo>
                      <a:pt x="30" y="380"/>
                    </a:lnTo>
                    <a:lnTo>
                      <a:pt x="26" y="380"/>
                    </a:lnTo>
                    <a:lnTo>
                      <a:pt x="26" y="376"/>
                    </a:lnTo>
                    <a:lnTo>
                      <a:pt x="26" y="372"/>
                    </a:lnTo>
                    <a:lnTo>
                      <a:pt x="30" y="372"/>
                    </a:lnTo>
                    <a:lnTo>
                      <a:pt x="34" y="369"/>
                    </a:lnTo>
                    <a:lnTo>
                      <a:pt x="30" y="365"/>
                    </a:lnTo>
                    <a:lnTo>
                      <a:pt x="26" y="365"/>
                    </a:lnTo>
                    <a:lnTo>
                      <a:pt x="22" y="365"/>
                    </a:lnTo>
                    <a:lnTo>
                      <a:pt x="22" y="361"/>
                    </a:lnTo>
                    <a:lnTo>
                      <a:pt x="26" y="361"/>
                    </a:lnTo>
                    <a:lnTo>
                      <a:pt x="30" y="361"/>
                    </a:lnTo>
                    <a:lnTo>
                      <a:pt x="34" y="361"/>
                    </a:lnTo>
                    <a:lnTo>
                      <a:pt x="37" y="357"/>
                    </a:lnTo>
                    <a:lnTo>
                      <a:pt x="34" y="357"/>
                    </a:lnTo>
                    <a:lnTo>
                      <a:pt x="30" y="357"/>
                    </a:lnTo>
                    <a:lnTo>
                      <a:pt x="26" y="357"/>
                    </a:lnTo>
                    <a:lnTo>
                      <a:pt x="26" y="354"/>
                    </a:lnTo>
                    <a:lnTo>
                      <a:pt x="26" y="350"/>
                    </a:lnTo>
                    <a:lnTo>
                      <a:pt x="30" y="350"/>
                    </a:lnTo>
                    <a:lnTo>
                      <a:pt x="26" y="346"/>
                    </a:lnTo>
                    <a:lnTo>
                      <a:pt x="30" y="346"/>
                    </a:lnTo>
                    <a:lnTo>
                      <a:pt x="26" y="342"/>
                    </a:lnTo>
                    <a:lnTo>
                      <a:pt x="22" y="342"/>
                    </a:lnTo>
                    <a:lnTo>
                      <a:pt x="26" y="338"/>
                    </a:lnTo>
                    <a:lnTo>
                      <a:pt x="26" y="335"/>
                    </a:lnTo>
                    <a:lnTo>
                      <a:pt x="22" y="335"/>
                    </a:lnTo>
                    <a:lnTo>
                      <a:pt x="22" y="331"/>
                    </a:lnTo>
                    <a:lnTo>
                      <a:pt x="22" y="327"/>
                    </a:lnTo>
                    <a:lnTo>
                      <a:pt x="22" y="323"/>
                    </a:lnTo>
                    <a:lnTo>
                      <a:pt x="22" y="320"/>
                    </a:lnTo>
                    <a:lnTo>
                      <a:pt x="26" y="320"/>
                    </a:lnTo>
                    <a:lnTo>
                      <a:pt x="26" y="316"/>
                    </a:lnTo>
                    <a:lnTo>
                      <a:pt x="26" y="312"/>
                    </a:lnTo>
                    <a:lnTo>
                      <a:pt x="26" y="308"/>
                    </a:lnTo>
                    <a:lnTo>
                      <a:pt x="26" y="305"/>
                    </a:lnTo>
                    <a:lnTo>
                      <a:pt x="26" y="301"/>
                    </a:lnTo>
                    <a:lnTo>
                      <a:pt x="22" y="297"/>
                    </a:lnTo>
                    <a:lnTo>
                      <a:pt x="26" y="297"/>
                    </a:lnTo>
                    <a:lnTo>
                      <a:pt x="26" y="293"/>
                    </a:lnTo>
                    <a:lnTo>
                      <a:pt x="30" y="293"/>
                    </a:lnTo>
                    <a:lnTo>
                      <a:pt x="26" y="290"/>
                    </a:lnTo>
                    <a:lnTo>
                      <a:pt x="26" y="293"/>
                    </a:lnTo>
                    <a:lnTo>
                      <a:pt x="26" y="290"/>
                    </a:lnTo>
                    <a:lnTo>
                      <a:pt x="30" y="286"/>
                    </a:lnTo>
                    <a:lnTo>
                      <a:pt x="26" y="282"/>
                    </a:lnTo>
                    <a:lnTo>
                      <a:pt x="30" y="278"/>
                    </a:lnTo>
                    <a:lnTo>
                      <a:pt x="30" y="282"/>
                    </a:lnTo>
                    <a:lnTo>
                      <a:pt x="30" y="278"/>
                    </a:lnTo>
                    <a:lnTo>
                      <a:pt x="34" y="278"/>
                    </a:lnTo>
                    <a:lnTo>
                      <a:pt x="34" y="275"/>
                    </a:lnTo>
                    <a:lnTo>
                      <a:pt x="34" y="271"/>
                    </a:lnTo>
                    <a:lnTo>
                      <a:pt x="34" y="267"/>
                    </a:lnTo>
                    <a:lnTo>
                      <a:pt x="37" y="267"/>
                    </a:lnTo>
                    <a:lnTo>
                      <a:pt x="41" y="267"/>
                    </a:lnTo>
                    <a:lnTo>
                      <a:pt x="41" y="263"/>
                    </a:lnTo>
                    <a:lnTo>
                      <a:pt x="37" y="260"/>
                    </a:lnTo>
                    <a:lnTo>
                      <a:pt x="37" y="256"/>
                    </a:lnTo>
                    <a:lnTo>
                      <a:pt x="37" y="252"/>
                    </a:lnTo>
                    <a:lnTo>
                      <a:pt x="37" y="248"/>
                    </a:lnTo>
                    <a:lnTo>
                      <a:pt x="37" y="245"/>
                    </a:lnTo>
                    <a:lnTo>
                      <a:pt x="37" y="241"/>
                    </a:lnTo>
                    <a:lnTo>
                      <a:pt x="37" y="237"/>
                    </a:lnTo>
                    <a:lnTo>
                      <a:pt x="37" y="233"/>
                    </a:lnTo>
                    <a:lnTo>
                      <a:pt x="41" y="233"/>
                    </a:lnTo>
                    <a:lnTo>
                      <a:pt x="45" y="229"/>
                    </a:lnTo>
                    <a:lnTo>
                      <a:pt x="45" y="226"/>
                    </a:lnTo>
                    <a:lnTo>
                      <a:pt x="49" y="226"/>
                    </a:lnTo>
                    <a:lnTo>
                      <a:pt x="49" y="222"/>
                    </a:lnTo>
                    <a:lnTo>
                      <a:pt x="49" y="218"/>
                    </a:lnTo>
                    <a:lnTo>
                      <a:pt x="49" y="214"/>
                    </a:lnTo>
                    <a:lnTo>
                      <a:pt x="45" y="214"/>
                    </a:lnTo>
                    <a:lnTo>
                      <a:pt x="45" y="211"/>
                    </a:lnTo>
                    <a:lnTo>
                      <a:pt x="49" y="211"/>
                    </a:lnTo>
                    <a:lnTo>
                      <a:pt x="49" y="207"/>
                    </a:lnTo>
                    <a:lnTo>
                      <a:pt x="52" y="203"/>
                    </a:lnTo>
                    <a:lnTo>
                      <a:pt x="52" y="199"/>
                    </a:lnTo>
                    <a:lnTo>
                      <a:pt x="52" y="196"/>
                    </a:lnTo>
                    <a:lnTo>
                      <a:pt x="56" y="196"/>
                    </a:lnTo>
                    <a:lnTo>
                      <a:pt x="56" y="192"/>
                    </a:lnTo>
                    <a:lnTo>
                      <a:pt x="56" y="188"/>
                    </a:lnTo>
                    <a:lnTo>
                      <a:pt x="56" y="184"/>
                    </a:lnTo>
                    <a:lnTo>
                      <a:pt x="60" y="184"/>
                    </a:lnTo>
                    <a:lnTo>
                      <a:pt x="56" y="181"/>
                    </a:lnTo>
                    <a:lnTo>
                      <a:pt x="52" y="181"/>
                    </a:lnTo>
                    <a:lnTo>
                      <a:pt x="52" y="177"/>
                    </a:lnTo>
                    <a:lnTo>
                      <a:pt x="56" y="177"/>
                    </a:lnTo>
                    <a:lnTo>
                      <a:pt x="56" y="173"/>
                    </a:lnTo>
                    <a:lnTo>
                      <a:pt x="52" y="173"/>
                    </a:lnTo>
                    <a:lnTo>
                      <a:pt x="52" y="169"/>
                    </a:lnTo>
                    <a:lnTo>
                      <a:pt x="52" y="166"/>
                    </a:lnTo>
                    <a:lnTo>
                      <a:pt x="49" y="166"/>
                    </a:lnTo>
                    <a:lnTo>
                      <a:pt x="49" y="162"/>
                    </a:lnTo>
                    <a:lnTo>
                      <a:pt x="52" y="162"/>
                    </a:lnTo>
                    <a:lnTo>
                      <a:pt x="49" y="158"/>
                    </a:lnTo>
                    <a:lnTo>
                      <a:pt x="45" y="154"/>
                    </a:lnTo>
                    <a:lnTo>
                      <a:pt x="45" y="151"/>
                    </a:lnTo>
                    <a:lnTo>
                      <a:pt x="45" y="147"/>
                    </a:lnTo>
                    <a:lnTo>
                      <a:pt x="49" y="147"/>
                    </a:lnTo>
                    <a:lnTo>
                      <a:pt x="49" y="143"/>
                    </a:lnTo>
                    <a:lnTo>
                      <a:pt x="49" y="139"/>
                    </a:lnTo>
                    <a:lnTo>
                      <a:pt x="52" y="139"/>
                    </a:lnTo>
                    <a:lnTo>
                      <a:pt x="52" y="135"/>
                    </a:lnTo>
                    <a:lnTo>
                      <a:pt x="56" y="135"/>
                    </a:lnTo>
                    <a:lnTo>
                      <a:pt x="56" y="132"/>
                    </a:lnTo>
                    <a:lnTo>
                      <a:pt x="56" y="128"/>
                    </a:lnTo>
                    <a:lnTo>
                      <a:pt x="56" y="124"/>
                    </a:lnTo>
                    <a:lnTo>
                      <a:pt x="56" y="120"/>
                    </a:lnTo>
                    <a:lnTo>
                      <a:pt x="52" y="120"/>
                    </a:lnTo>
                    <a:lnTo>
                      <a:pt x="52" y="117"/>
                    </a:lnTo>
                    <a:lnTo>
                      <a:pt x="56" y="117"/>
                    </a:lnTo>
                    <a:lnTo>
                      <a:pt x="56" y="113"/>
                    </a:lnTo>
                    <a:lnTo>
                      <a:pt x="60" y="113"/>
                    </a:lnTo>
                    <a:lnTo>
                      <a:pt x="60" y="109"/>
                    </a:lnTo>
                    <a:lnTo>
                      <a:pt x="60" y="105"/>
                    </a:lnTo>
                    <a:lnTo>
                      <a:pt x="64" y="102"/>
                    </a:lnTo>
                    <a:lnTo>
                      <a:pt x="64" y="98"/>
                    </a:lnTo>
                    <a:lnTo>
                      <a:pt x="67" y="98"/>
                    </a:lnTo>
                    <a:lnTo>
                      <a:pt x="67" y="94"/>
                    </a:lnTo>
                    <a:lnTo>
                      <a:pt x="71" y="90"/>
                    </a:lnTo>
                    <a:lnTo>
                      <a:pt x="71" y="87"/>
                    </a:lnTo>
                    <a:lnTo>
                      <a:pt x="75" y="83"/>
                    </a:lnTo>
                    <a:lnTo>
                      <a:pt x="79" y="83"/>
                    </a:lnTo>
                    <a:lnTo>
                      <a:pt x="82" y="83"/>
                    </a:lnTo>
                    <a:lnTo>
                      <a:pt x="82" y="79"/>
                    </a:lnTo>
                    <a:lnTo>
                      <a:pt x="79" y="79"/>
                    </a:lnTo>
                    <a:lnTo>
                      <a:pt x="79" y="75"/>
                    </a:lnTo>
                    <a:lnTo>
                      <a:pt x="79" y="72"/>
                    </a:lnTo>
                    <a:lnTo>
                      <a:pt x="79" y="68"/>
                    </a:lnTo>
                    <a:lnTo>
                      <a:pt x="79" y="64"/>
                    </a:lnTo>
                    <a:lnTo>
                      <a:pt x="79" y="60"/>
                    </a:lnTo>
                    <a:lnTo>
                      <a:pt x="75" y="60"/>
                    </a:lnTo>
                    <a:lnTo>
                      <a:pt x="75" y="57"/>
                    </a:lnTo>
                    <a:lnTo>
                      <a:pt x="79" y="57"/>
                    </a:lnTo>
                    <a:lnTo>
                      <a:pt x="79" y="53"/>
                    </a:lnTo>
                    <a:lnTo>
                      <a:pt x="79" y="49"/>
                    </a:lnTo>
                    <a:lnTo>
                      <a:pt x="79" y="45"/>
                    </a:lnTo>
                    <a:lnTo>
                      <a:pt x="79" y="41"/>
                    </a:lnTo>
                    <a:lnTo>
                      <a:pt x="82" y="41"/>
                    </a:lnTo>
                    <a:lnTo>
                      <a:pt x="86" y="38"/>
                    </a:lnTo>
                    <a:lnTo>
                      <a:pt x="90" y="38"/>
                    </a:lnTo>
                    <a:lnTo>
                      <a:pt x="94" y="38"/>
                    </a:lnTo>
                    <a:lnTo>
                      <a:pt x="98" y="34"/>
                    </a:lnTo>
                    <a:lnTo>
                      <a:pt x="98" y="30"/>
                    </a:lnTo>
                    <a:lnTo>
                      <a:pt x="98" y="26"/>
                    </a:lnTo>
                    <a:lnTo>
                      <a:pt x="101" y="26"/>
                    </a:lnTo>
                    <a:lnTo>
                      <a:pt x="101" y="23"/>
                    </a:lnTo>
                    <a:lnTo>
                      <a:pt x="101" y="19"/>
                    </a:lnTo>
                    <a:lnTo>
                      <a:pt x="98" y="15"/>
                    </a:lnTo>
                    <a:lnTo>
                      <a:pt x="101" y="15"/>
                    </a:lnTo>
                    <a:lnTo>
                      <a:pt x="101" y="11"/>
                    </a:lnTo>
                    <a:lnTo>
                      <a:pt x="105" y="11"/>
                    </a:lnTo>
                    <a:lnTo>
                      <a:pt x="105" y="8"/>
                    </a:lnTo>
                    <a:lnTo>
                      <a:pt x="109" y="8"/>
                    </a:lnTo>
                    <a:lnTo>
                      <a:pt x="113" y="8"/>
                    </a:lnTo>
                    <a:lnTo>
                      <a:pt x="113" y="4"/>
                    </a:lnTo>
                    <a:lnTo>
                      <a:pt x="113" y="0"/>
                    </a:lnTo>
                    <a:lnTo>
                      <a:pt x="116" y="0"/>
                    </a:lnTo>
                    <a:lnTo>
                      <a:pt x="120" y="4"/>
                    </a:lnTo>
                    <a:lnTo>
                      <a:pt x="124" y="4"/>
                    </a:lnTo>
                    <a:lnTo>
                      <a:pt x="131" y="4"/>
                    </a:lnTo>
                    <a:lnTo>
                      <a:pt x="135" y="4"/>
                    </a:lnTo>
                    <a:lnTo>
                      <a:pt x="139" y="8"/>
                    </a:lnTo>
                    <a:lnTo>
                      <a:pt x="143" y="11"/>
                    </a:lnTo>
                    <a:lnTo>
                      <a:pt x="143" y="15"/>
                    </a:lnTo>
                    <a:lnTo>
                      <a:pt x="143" y="19"/>
                    </a:lnTo>
                    <a:lnTo>
                      <a:pt x="143" y="15"/>
                    </a:lnTo>
                    <a:lnTo>
                      <a:pt x="146" y="15"/>
                    </a:lnTo>
                    <a:lnTo>
                      <a:pt x="146" y="11"/>
                    </a:lnTo>
                    <a:lnTo>
                      <a:pt x="146" y="8"/>
                    </a:lnTo>
                    <a:lnTo>
                      <a:pt x="150" y="4"/>
                    </a:lnTo>
                    <a:lnTo>
                      <a:pt x="154" y="4"/>
                    </a:lnTo>
                    <a:lnTo>
                      <a:pt x="161" y="4"/>
                    </a:lnTo>
                    <a:lnTo>
                      <a:pt x="165" y="4"/>
                    </a:lnTo>
                    <a:lnTo>
                      <a:pt x="169" y="4"/>
                    </a:lnTo>
                    <a:lnTo>
                      <a:pt x="169" y="8"/>
                    </a:lnTo>
                    <a:close/>
                    <a:moveTo>
                      <a:pt x="75" y="519"/>
                    </a:moveTo>
                    <a:lnTo>
                      <a:pt x="75" y="515"/>
                    </a:lnTo>
                    <a:lnTo>
                      <a:pt x="75" y="511"/>
                    </a:lnTo>
                    <a:lnTo>
                      <a:pt x="75" y="508"/>
                    </a:lnTo>
                    <a:lnTo>
                      <a:pt x="75" y="504"/>
                    </a:lnTo>
                    <a:lnTo>
                      <a:pt x="75" y="500"/>
                    </a:lnTo>
                    <a:lnTo>
                      <a:pt x="75" y="496"/>
                    </a:lnTo>
                    <a:lnTo>
                      <a:pt x="75" y="493"/>
                    </a:lnTo>
                    <a:lnTo>
                      <a:pt x="75" y="489"/>
                    </a:lnTo>
                    <a:lnTo>
                      <a:pt x="75" y="485"/>
                    </a:lnTo>
                    <a:lnTo>
                      <a:pt x="79" y="485"/>
                    </a:lnTo>
                    <a:lnTo>
                      <a:pt x="79" y="489"/>
                    </a:lnTo>
                    <a:lnTo>
                      <a:pt x="82" y="489"/>
                    </a:lnTo>
                    <a:lnTo>
                      <a:pt x="82" y="493"/>
                    </a:lnTo>
                    <a:lnTo>
                      <a:pt x="79" y="493"/>
                    </a:lnTo>
                    <a:lnTo>
                      <a:pt x="79" y="496"/>
                    </a:lnTo>
                    <a:lnTo>
                      <a:pt x="82" y="496"/>
                    </a:lnTo>
                    <a:lnTo>
                      <a:pt x="86" y="496"/>
                    </a:lnTo>
                    <a:lnTo>
                      <a:pt x="86" y="500"/>
                    </a:lnTo>
                    <a:lnTo>
                      <a:pt x="90" y="504"/>
                    </a:lnTo>
                    <a:lnTo>
                      <a:pt x="94" y="504"/>
                    </a:lnTo>
                    <a:lnTo>
                      <a:pt x="94" y="508"/>
                    </a:lnTo>
                    <a:lnTo>
                      <a:pt x="98" y="508"/>
                    </a:lnTo>
                    <a:lnTo>
                      <a:pt x="101" y="511"/>
                    </a:lnTo>
                    <a:lnTo>
                      <a:pt x="105" y="511"/>
                    </a:lnTo>
                    <a:lnTo>
                      <a:pt x="109" y="511"/>
                    </a:lnTo>
                    <a:lnTo>
                      <a:pt x="109" y="515"/>
                    </a:lnTo>
                    <a:lnTo>
                      <a:pt x="113" y="515"/>
                    </a:lnTo>
                    <a:lnTo>
                      <a:pt x="116" y="515"/>
                    </a:lnTo>
                    <a:lnTo>
                      <a:pt x="120" y="519"/>
                    </a:lnTo>
                    <a:lnTo>
                      <a:pt x="124" y="519"/>
                    </a:lnTo>
                    <a:lnTo>
                      <a:pt x="128" y="519"/>
                    </a:lnTo>
                    <a:lnTo>
                      <a:pt x="128" y="515"/>
                    </a:lnTo>
                    <a:lnTo>
                      <a:pt x="131" y="515"/>
                    </a:lnTo>
                    <a:lnTo>
                      <a:pt x="131" y="519"/>
                    </a:lnTo>
                    <a:lnTo>
                      <a:pt x="128" y="523"/>
                    </a:lnTo>
                    <a:lnTo>
                      <a:pt x="124" y="523"/>
                    </a:lnTo>
                    <a:lnTo>
                      <a:pt x="120" y="523"/>
                    </a:lnTo>
                    <a:lnTo>
                      <a:pt x="116" y="523"/>
                    </a:lnTo>
                    <a:lnTo>
                      <a:pt x="113" y="523"/>
                    </a:lnTo>
                    <a:lnTo>
                      <a:pt x="109" y="523"/>
                    </a:lnTo>
                    <a:lnTo>
                      <a:pt x="105" y="523"/>
                    </a:lnTo>
                    <a:lnTo>
                      <a:pt x="101" y="523"/>
                    </a:lnTo>
                    <a:lnTo>
                      <a:pt x="98" y="523"/>
                    </a:lnTo>
                    <a:lnTo>
                      <a:pt x="94" y="523"/>
                    </a:lnTo>
                    <a:lnTo>
                      <a:pt x="90" y="523"/>
                    </a:lnTo>
                    <a:lnTo>
                      <a:pt x="86" y="519"/>
                    </a:lnTo>
                    <a:lnTo>
                      <a:pt x="82" y="519"/>
                    </a:lnTo>
                    <a:lnTo>
                      <a:pt x="79" y="519"/>
                    </a:lnTo>
                    <a:lnTo>
                      <a:pt x="75" y="519"/>
                    </a:lnTo>
                    <a:close/>
                    <a:moveTo>
                      <a:pt x="139" y="523"/>
                    </a:moveTo>
                    <a:lnTo>
                      <a:pt x="139" y="519"/>
                    </a:lnTo>
                    <a:lnTo>
                      <a:pt x="143" y="519"/>
                    </a:lnTo>
                    <a:lnTo>
                      <a:pt x="146" y="519"/>
                    </a:lnTo>
                    <a:lnTo>
                      <a:pt x="150" y="519"/>
                    </a:lnTo>
                    <a:lnTo>
                      <a:pt x="146" y="519"/>
                    </a:lnTo>
                    <a:lnTo>
                      <a:pt x="143" y="519"/>
                    </a:lnTo>
                    <a:lnTo>
                      <a:pt x="139" y="519"/>
                    </a:lnTo>
                    <a:lnTo>
                      <a:pt x="139" y="523"/>
                    </a:lnTo>
                    <a:close/>
                    <a:moveTo>
                      <a:pt x="184" y="275"/>
                    </a:moveTo>
                    <a:lnTo>
                      <a:pt x="180" y="275"/>
                    </a:lnTo>
                    <a:lnTo>
                      <a:pt x="180" y="271"/>
                    </a:lnTo>
                    <a:lnTo>
                      <a:pt x="180" y="275"/>
                    </a:lnTo>
                    <a:lnTo>
                      <a:pt x="184" y="275"/>
                    </a:lnTo>
                    <a:close/>
                    <a:moveTo>
                      <a:pt x="75" y="523"/>
                    </a:moveTo>
                    <a:lnTo>
                      <a:pt x="75" y="519"/>
                    </a:lnTo>
                    <a:lnTo>
                      <a:pt x="79" y="519"/>
                    </a:lnTo>
                    <a:lnTo>
                      <a:pt x="79" y="523"/>
                    </a:lnTo>
                    <a:lnTo>
                      <a:pt x="75" y="523"/>
                    </a:lnTo>
                    <a:close/>
                  </a:path>
                </a:pathLst>
              </a:custGeom>
              <a:noFill/>
              <a:ln w="6350">
                <a:solidFill>
                  <a:srgbClr val="000000"/>
                </a:solidFill>
                <a:prstDash val="solid"/>
                <a:round/>
                <a:headEnd/>
                <a:tailEnd/>
              </a:ln>
            </p:spPr>
            <p:txBody>
              <a:bodyPr/>
              <a:lstStyle/>
              <a:p>
                <a:endParaRPr lang="en-US"/>
              </a:p>
            </p:txBody>
          </p:sp>
          <p:sp>
            <p:nvSpPr>
              <p:cNvPr id="1197" name="Freeform 4694"/>
              <p:cNvSpPr>
                <a:spLocks/>
              </p:cNvSpPr>
              <p:nvPr/>
            </p:nvSpPr>
            <p:spPr bwMode="auto">
              <a:xfrm>
                <a:off x="5672138" y="3289300"/>
                <a:ext cx="73025" cy="90488"/>
              </a:xfrm>
              <a:custGeom>
                <a:avLst/>
                <a:gdLst>
                  <a:gd name="T0" fmla="*/ 31948 w 80"/>
                  <a:gd name="T1" fmla="*/ 86299 h 108"/>
                  <a:gd name="T2" fmla="*/ 24646 w 80"/>
                  <a:gd name="T3" fmla="*/ 83785 h 108"/>
                  <a:gd name="T4" fmla="*/ 20082 w 80"/>
                  <a:gd name="T5" fmla="*/ 86299 h 108"/>
                  <a:gd name="T6" fmla="*/ 17343 w 80"/>
                  <a:gd name="T7" fmla="*/ 88812 h 108"/>
                  <a:gd name="T8" fmla="*/ 14605 w 80"/>
                  <a:gd name="T9" fmla="*/ 90488 h 108"/>
                  <a:gd name="T10" fmla="*/ 12779 w 80"/>
                  <a:gd name="T11" fmla="*/ 90488 h 108"/>
                  <a:gd name="T12" fmla="*/ 7303 w 80"/>
                  <a:gd name="T13" fmla="*/ 88812 h 108"/>
                  <a:gd name="T14" fmla="*/ 5477 w 80"/>
                  <a:gd name="T15" fmla="*/ 86299 h 108"/>
                  <a:gd name="T16" fmla="*/ 5477 w 80"/>
                  <a:gd name="T17" fmla="*/ 86299 h 108"/>
                  <a:gd name="T18" fmla="*/ 7303 w 80"/>
                  <a:gd name="T19" fmla="*/ 83785 h 108"/>
                  <a:gd name="T20" fmla="*/ 10041 w 80"/>
                  <a:gd name="T21" fmla="*/ 77082 h 108"/>
                  <a:gd name="T22" fmla="*/ 12779 w 80"/>
                  <a:gd name="T23" fmla="*/ 70380 h 108"/>
                  <a:gd name="T24" fmla="*/ 10041 w 80"/>
                  <a:gd name="T25" fmla="*/ 66190 h 108"/>
                  <a:gd name="T26" fmla="*/ 12779 w 80"/>
                  <a:gd name="T27" fmla="*/ 63677 h 108"/>
                  <a:gd name="T28" fmla="*/ 14605 w 80"/>
                  <a:gd name="T29" fmla="*/ 56974 h 108"/>
                  <a:gd name="T30" fmla="*/ 14605 w 80"/>
                  <a:gd name="T31" fmla="*/ 52785 h 108"/>
                  <a:gd name="T32" fmla="*/ 10041 w 80"/>
                  <a:gd name="T33" fmla="*/ 48595 h 108"/>
                  <a:gd name="T34" fmla="*/ 5477 w 80"/>
                  <a:gd name="T35" fmla="*/ 44406 h 108"/>
                  <a:gd name="T36" fmla="*/ 5477 w 80"/>
                  <a:gd name="T37" fmla="*/ 39379 h 108"/>
                  <a:gd name="T38" fmla="*/ 2738 w 80"/>
                  <a:gd name="T39" fmla="*/ 35190 h 108"/>
                  <a:gd name="T40" fmla="*/ 2738 w 80"/>
                  <a:gd name="T41" fmla="*/ 28487 h 108"/>
                  <a:gd name="T42" fmla="*/ 0 w 80"/>
                  <a:gd name="T43" fmla="*/ 21784 h 108"/>
                  <a:gd name="T44" fmla="*/ 2738 w 80"/>
                  <a:gd name="T45" fmla="*/ 17595 h 108"/>
                  <a:gd name="T46" fmla="*/ 10041 w 80"/>
                  <a:gd name="T47" fmla="*/ 6703 h 108"/>
                  <a:gd name="T48" fmla="*/ 12779 w 80"/>
                  <a:gd name="T49" fmla="*/ 1676 h 108"/>
                  <a:gd name="T50" fmla="*/ 14605 w 80"/>
                  <a:gd name="T51" fmla="*/ 0 h 108"/>
                  <a:gd name="T52" fmla="*/ 24646 w 80"/>
                  <a:gd name="T53" fmla="*/ 1676 h 108"/>
                  <a:gd name="T54" fmla="*/ 36513 w 80"/>
                  <a:gd name="T55" fmla="*/ 4189 h 108"/>
                  <a:gd name="T56" fmla="*/ 41989 w 80"/>
                  <a:gd name="T57" fmla="*/ 6703 h 108"/>
                  <a:gd name="T58" fmla="*/ 48379 w 80"/>
                  <a:gd name="T59" fmla="*/ 13406 h 108"/>
                  <a:gd name="T60" fmla="*/ 53856 w 80"/>
                  <a:gd name="T61" fmla="*/ 15081 h 108"/>
                  <a:gd name="T62" fmla="*/ 53856 w 80"/>
                  <a:gd name="T63" fmla="*/ 15081 h 108"/>
                  <a:gd name="T64" fmla="*/ 55682 w 80"/>
                  <a:gd name="T65" fmla="*/ 17595 h 108"/>
                  <a:gd name="T66" fmla="*/ 55682 w 80"/>
                  <a:gd name="T67" fmla="*/ 17595 h 108"/>
                  <a:gd name="T68" fmla="*/ 65723 w 80"/>
                  <a:gd name="T69" fmla="*/ 28487 h 108"/>
                  <a:gd name="T70" fmla="*/ 65723 w 80"/>
                  <a:gd name="T71" fmla="*/ 28487 h 108"/>
                  <a:gd name="T72" fmla="*/ 68461 w 80"/>
                  <a:gd name="T73" fmla="*/ 21784 h 108"/>
                  <a:gd name="T74" fmla="*/ 70287 w 80"/>
                  <a:gd name="T75" fmla="*/ 25973 h 108"/>
                  <a:gd name="T76" fmla="*/ 70287 w 80"/>
                  <a:gd name="T77" fmla="*/ 31001 h 108"/>
                  <a:gd name="T78" fmla="*/ 73025 w 80"/>
                  <a:gd name="T79" fmla="*/ 37703 h 108"/>
                  <a:gd name="T80" fmla="*/ 68461 w 80"/>
                  <a:gd name="T81" fmla="*/ 41893 h 108"/>
                  <a:gd name="T82" fmla="*/ 65723 w 80"/>
                  <a:gd name="T83" fmla="*/ 46082 h 108"/>
                  <a:gd name="T84" fmla="*/ 62984 w 80"/>
                  <a:gd name="T85" fmla="*/ 51109 h 108"/>
                  <a:gd name="T86" fmla="*/ 61158 w 80"/>
                  <a:gd name="T87" fmla="*/ 56974 h 108"/>
                  <a:gd name="T88" fmla="*/ 58420 w 80"/>
                  <a:gd name="T89" fmla="*/ 59487 h 108"/>
                  <a:gd name="T90" fmla="*/ 58420 w 80"/>
                  <a:gd name="T91" fmla="*/ 62001 h 108"/>
                  <a:gd name="T92" fmla="*/ 55682 w 80"/>
                  <a:gd name="T93" fmla="*/ 68704 h 108"/>
                  <a:gd name="T94" fmla="*/ 53856 w 80"/>
                  <a:gd name="T95" fmla="*/ 75407 h 108"/>
                  <a:gd name="T96" fmla="*/ 51118 w 80"/>
                  <a:gd name="T97" fmla="*/ 79596 h 108"/>
                  <a:gd name="T98" fmla="*/ 46553 w 80"/>
                  <a:gd name="T99" fmla="*/ 83785 h 108"/>
                  <a:gd name="T100" fmla="*/ 41989 w 80"/>
                  <a:gd name="T101" fmla="*/ 86299 h 108"/>
                  <a:gd name="T102" fmla="*/ 36513 w 80"/>
                  <a:gd name="T103" fmla="*/ 86299 h 108"/>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80" h="108">
                    <a:moveTo>
                      <a:pt x="38" y="100"/>
                    </a:moveTo>
                    <a:lnTo>
                      <a:pt x="35" y="103"/>
                    </a:lnTo>
                    <a:lnTo>
                      <a:pt x="32" y="103"/>
                    </a:lnTo>
                    <a:lnTo>
                      <a:pt x="27" y="100"/>
                    </a:lnTo>
                    <a:lnTo>
                      <a:pt x="24" y="100"/>
                    </a:lnTo>
                    <a:lnTo>
                      <a:pt x="22" y="103"/>
                    </a:lnTo>
                    <a:lnTo>
                      <a:pt x="22" y="106"/>
                    </a:lnTo>
                    <a:lnTo>
                      <a:pt x="19" y="106"/>
                    </a:lnTo>
                    <a:lnTo>
                      <a:pt x="16" y="106"/>
                    </a:lnTo>
                    <a:lnTo>
                      <a:pt x="16" y="108"/>
                    </a:lnTo>
                    <a:lnTo>
                      <a:pt x="14" y="106"/>
                    </a:lnTo>
                    <a:lnTo>
                      <a:pt x="14" y="108"/>
                    </a:lnTo>
                    <a:lnTo>
                      <a:pt x="11" y="108"/>
                    </a:lnTo>
                    <a:lnTo>
                      <a:pt x="8" y="106"/>
                    </a:lnTo>
                    <a:lnTo>
                      <a:pt x="6" y="106"/>
                    </a:lnTo>
                    <a:lnTo>
                      <a:pt x="6" y="103"/>
                    </a:lnTo>
                    <a:lnTo>
                      <a:pt x="3" y="103"/>
                    </a:lnTo>
                    <a:lnTo>
                      <a:pt x="6" y="103"/>
                    </a:lnTo>
                    <a:lnTo>
                      <a:pt x="6" y="100"/>
                    </a:lnTo>
                    <a:lnTo>
                      <a:pt x="8" y="100"/>
                    </a:lnTo>
                    <a:lnTo>
                      <a:pt x="8" y="98"/>
                    </a:lnTo>
                    <a:lnTo>
                      <a:pt x="11" y="92"/>
                    </a:lnTo>
                    <a:lnTo>
                      <a:pt x="14" y="90"/>
                    </a:lnTo>
                    <a:lnTo>
                      <a:pt x="14" y="84"/>
                    </a:lnTo>
                    <a:lnTo>
                      <a:pt x="14" y="79"/>
                    </a:lnTo>
                    <a:lnTo>
                      <a:pt x="11" y="79"/>
                    </a:lnTo>
                    <a:lnTo>
                      <a:pt x="11" y="76"/>
                    </a:lnTo>
                    <a:lnTo>
                      <a:pt x="14" y="76"/>
                    </a:lnTo>
                    <a:lnTo>
                      <a:pt x="16" y="71"/>
                    </a:lnTo>
                    <a:lnTo>
                      <a:pt x="16" y="68"/>
                    </a:lnTo>
                    <a:lnTo>
                      <a:pt x="16" y="66"/>
                    </a:lnTo>
                    <a:lnTo>
                      <a:pt x="16" y="63"/>
                    </a:lnTo>
                    <a:lnTo>
                      <a:pt x="14" y="58"/>
                    </a:lnTo>
                    <a:lnTo>
                      <a:pt x="11" y="58"/>
                    </a:lnTo>
                    <a:lnTo>
                      <a:pt x="11" y="55"/>
                    </a:lnTo>
                    <a:lnTo>
                      <a:pt x="6" y="53"/>
                    </a:lnTo>
                    <a:lnTo>
                      <a:pt x="8" y="47"/>
                    </a:lnTo>
                    <a:lnTo>
                      <a:pt x="6" y="47"/>
                    </a:lnTo>
                    <a:lnTo>
                      <a:pt x="6" y="45"/>
                    </a:lnTo>
                    <a:lnTo>
                      <a:pt x="3" y="42"/>
                    </a:lnTo>
                    <a:lnTo>
                      <a:pt x="3" y="37"/>
                    </a:lnTo>
                    <a:lnTo>
                      <a:pt x="3" y="34"/>
                    </a:lnTo>
                    <a:lnTo>
                      <a:pt x="3" y="31"/>
                    </a:lnTo>
                    <a:lnTo>
                      <a:pt x="0" y="26"/>
                    </a:lnTo>
                    <a:lnTo>
                      <a:pt x="3" y="23"/>
                    </a:lnTo>
                    <a:lnTo>
                      <a:pt x="3" y="21"/>
                    </a:lnTo>
                    <a:lnTo>
                      <a:pt x="6" y="16"/>
                    </a:lnTo>
                    <a:lnTo>
                      <a:pt x="11" y="8"/>
                    </a:lnTo>
                    <a:lnTo>
                      <a:pt x="14" y="5"/>
                    </a:lnTo>
                    <a:lnTo>
                      <a:pt x="14" y="2"/>
                    </a:lnTo>
                    <a:lnTo>
                      <a:pt x="14" y="0"/>
                    </a:lnTo>
                    <a:lnTo>
                      <a:pt x="16" y="0"/>
                    </a:lnTo>
                    <a:lnTo>
                      <a:pt x="19" y="0"/>
                    </a:lnTo>
                    <a:lnTo>
                      <a:pt x="27" y="2"/>
                    </a:lnTo>
                    <a:lnTo>
                      <a:pt x="38" y="5"/>
                    </a:lnTo>
                    <a:lnTo>
                      <a:pt x="40" y="5"/>
                    </a:lnTo>
                    <a:lnTo>
                      <a:pt x="43" y="5"/>
                    </a:lnTo>
                    <a:lnTo>
                      <a:pt x="46" y="8"/>
                    </a:lnTo>
                    <a:lnTo>
                      <a:pt x="48" y="10"/>
                    </a:lnTo>
                    <a:lnTo>
                      <a:pt x="53" y="16"/>
                    </a:lnTo>
                    <a:lnTo>
                      <a:pt x="56" y="16"/>
                    </a:lnTo>
                    <a:lnTo>
                      <a:pt x="59" y="18"/>
                    </a:lnTo>
                    <a:lnTo>
                      <a:pt x="59" y="21"/>
                    </a:lnTo>
                    <a:lnTo>
                      <a:pt x="59" y="18"/>
                    </a:lnTo>
                    <a:lnTo>
                      <a:pt x="61" y="18"/>
                    </a:lnTo>
                    <a:lnTo>
                      <a:pt x="61" y="21"/>
                    </a:lnTo>
                    <a:lnTo>
                      <a:pt x="59" y="26"/>
                    </a:lnTo>
                    <a:lnTo>
                      <a:pt x="61" y="21"/>
                    </a:lnTo>
                    <a:lnTo>
                      <a:pt x="69" y="26"/>
                    </a:lnTo>
                    <a:lnTo>
                      <a:pt x="72" y="34"/>
                    </a:lnTo>
                    <a:lnTo>
                      <a:pt x="69" y="37"/>
                    </a:lnTo>
                    <a:lnTo>
                      <a:pt x="72" y="34"/>
                    </a:lnTo>
                    <a:lnTo>
                      <a:pt x="72" y="26"/>
                    </a:lnTo>
                    <a:lnTo>
                      <a:pt x="75" y="26"/>
                    </a:lnTo>
                    <a:lnTo>
                      <a:pt x="75" y="29"/>
                    </a:lnTo>
                    <a:lnTo>
                      <a:pt x="77" y="31"/>
                    </a:lnTo>
                    <a:lnTo>
                      <a:pt x="77" y="34"/>
                    </a:lnTo>
                    <a:lnTo>
                      <a:pt x="77" y="37"/>
                    </a:lnTo>
                    <a:lnTo>
                      <a:pt x="80" y="39"/>
                    </a:lnTo>
                    <a:lnTo>
                      <a:pt x="80" y="45"/>
                    </a:lnTo>
                    <a:lnTo>
                      <a:pt x="77" y="45"/>
                    </a:lnTo>
                    <a:lnTo>
                      <a:pt x="75" y="50"/>
                    </a:lnTo>
                    <a:lnTo>
                      <a:pt x="72" y="53"/>
                    </a:lnTo>
                    <a:lnTo>
                      <a:pt x="72" y="55"/>
                    </a:lnTo>
                    <a:lnTo>
                      <a:pt x="72" y="58"/>
                    </a:lnTo>
                    <a:lnTo>
                      <a:pt x="69" y="61"/>
                    </a:lnTo>
                    <a:lnTo>
                      <a:pt x="69" y="63"/>
                    </a:lnTo>
                    <a:lnTo>
                      <a:pt x="67" y="68"/>
                    </a:lnTo>
                    <a:lnTo>
                      <a:pt x="64" y="68"/>
                    </a:lnTo>
                    <a:lnTo>
                      <a:pt x="64" y="71"/>
                    </a:lnTo>
                    <a:lnTo>
                      <a:pt x="61" y="74"/>
                    </a:lnTo>
                    <a:lnTo>
                      <a:pt x="64" y="74"/>
                    </a:lnTo>
                    <a:lnTo>
                      <a:pt x="61" y="79"/>
                    </a:lnTo>
                    <a:lnTo>
                      <a:pt x="61" y="82"/>
                    </a:lnTo>
                    <a:lnTo>
                      <a:pt x="59" y="87"/>
                    </a:lnTo>
                    <a:lnTo>
                      <a:pt x="59" y="90"/>
                    </a:lnTo>
                    <a:lnTo>
                      <a:pt x="59" y="92"/>
                    </a:lnTo>
                    <a:lnTo>
                      <a:pt x="56" y="95"/>
                    </a:lnTo>
                    <a:lnTo>
                      <a:pt x="56" y="98"/>
                    </a:lnTo>
                    <a:lnTo>
                      <a:pt x="51" y="100"/>
                    </a:lnTo>
                    <a:lnTo>
                      <a:pt x="48" y="103"/>
                    </a:lnTo>
                    <a:lnTo>
                      <a:pt x="46" y="103"/>
                    </a:lnTo>
                    <a:lnTo>
                      <a:pt x="43" y="103"/>
                    </a:lnTo>
                    <a:lnTo>
                      <a:pt x="40" y="103"/>
                    </a:lnTo>
                    <a:lnTo>
                      <a:pt x="38" y="100"/>
                    </a:lnTo>
                    <a:close/>
                  </a:path>
                </a:pathLst>
              </a:custGeom>
              <a:noFill/>
              <a:ln w="6350" cmpd="sng">
                <a:solidFill>
                  <a:srgbClr val="000000"/>
                </a:solidFill>
                <a:prstDash val="solid"/>
                <a:round/>
                <a:headEnd/>
                <a:tailEnd/>
              </a:ln>
              <a:extLst>
                <a:ext uri="{909E8E84-426E-40DD-AFC4-6F175D3DCCD1}">
                  <a14:hiddenFill xmlns:a14="http://schemas.microsoft.com/office/drawing/2010/main">
                    <a:solidFill>
                      <a:srgbClr val="339933"/>
                    </a:solidFill>
                  </a14:hiddenFill>
                </a:ext>
              </a:extLst>
            </p:spPr>
            <p:txBody>
              <a:bodyPr/>
              <a:lstStyle/>
              <a:p>
                <a:endParaRPr lang="en-US"/>
              </a:p>
            </p:txBody>
          </p:sp>
        </p:grpSp>
        <p:sp>
          <p:nvSpPr>
            <p:cNvPr id="1798" name="TextBox 1797"/>
            <p:cNvSpPr txBox="1"/>
            <p:nvPr/>
          </p:nvSpPr>
          <p:spPr>
            <a:xfrm>
              <a:off x="3726016" y="3796019"/>
              <a:ext cx="697627" cy="369332"/>
            </a:xfrm>
            <a:prstGeom prst="rect">
              <a:avLst/>
            </a:prstGeom>
            <a:noFill/>
          </p:spPr>
          <p:txBody>
            <a:bodyPr wrap="none" rtlCol="0">
              <a:spAutoFit/>
            </a:bodyPr>
            <a:lstStyle/>
            <a:p>
              <a:r>
                <a:rPr lang="en-US" dirty="0" smtClean="0"/>
                <a:t>2014</a:t>
              </a:r>
              <a:endParaRPr lang="en-US" dirty="0"/>
            </a:p>
          </p:txBody>
        </p:sp>
        <p:sp>
          <p:nvSpPr>
            <p:cNvPr id="1808" name="TextBox 1807"/>
            <p:cNvSpPr txBox="1"/>
            <p:nvPr/>
          </p:nvSpPr>
          <p:spPr>
            <a:xfrm>
              <a:off x="4936632" y="3680603"/>
              <a:ext cx="726481" cy="230832"/>
            </a:xfrm>
            <a:prstGeom prst="rect">
              <a:avLst/>
            </a:prstGeom>
            <a:noFill/>
          </p:spPr>
          <p:txBody>
            <a:bodyPr wrap="none" rtlCol="0">
              <a:spAutoFit/>
            </a:bodyPr>
            <a:lstStyle/>
            <a:p>
              <a:pPr algn="ctr"/>
              <a:r>
                <a:rPr lang="en-US" sz="900" dirty="0" smtClean="0">
                  <a:solidFill>
                    <a:srgbClr val="0070C0"/>
                  </a:solidFill>
                </a:rPr>
                <a:t>BRA = 77 </a:t>
              </a:r>
              <a:endParaRPr lang="en-US" sz="900" dirty="0">
                <a:solidFill>
                  <a:srgbClr val="0070C0"/>
                </a:solidFill>
              </a:endParaRPr>
            </a:p>
          </p:txBody>
        </p:sp>
        <p:pic>
          <p:nvPicPr>
            <p:cNvPr id="2654" name="Picture 606"/>
            <p:cNvPicPr>
              <a:picLocks noChangeAspect="1" noChangeArrowheads="1"/>
            </p:cNvPicPr>
            <p:nvPr/>
          </p:nvPicPr>
          <p:blipFill>
            <a:blip r:embed="rId3" cstate="print">
              <a:extLst>
                <a:ext uri="{BEBA8EAE-BF5A-486C-A8C5-ECC9F3942E4B}">
                  <a14:imgProps xmlns:a14="http://schemas.microsoft.com/office/drawing/2010/main">
                    <a14:imgLayer r:embed="rId4">
                      <a14:imgEffect>
                        <a14:backgroundRemoval t="7843" b="92157" l="9353" r="89568"/>
                      </a14:imgEffect>
                    </a14:imgLayer>
                  </a14:imgProps>
                </a:ext>
                <a:ext uri="{28A0092B-C50C-407E-A947-70E740481C1C}">
                  <a14:useLocalDpi xmlns:a14="http://schemas.microsoft.com/office/drawing/2010/main" val="0"/>
                </a:ext>
              </a:extLst>
            </a:blip>
            <a:srcRect/>
            <a:stretch>
              <a:fillRect/>
            </a:stretch>
          </p:blipFill>
          <p:spPr bwMode="auto">
            <a:xfrm>
              <a:off x="3726016" y="1394386"/>
              <a:ext cx="648393" cy="59436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810" name="TextBox 1809"/>
            <p:cNvSpPr txBox="1"/>
            <p:nvPr/>
          </p:nvSpPr>
          <p:spPr>
            <a:xfrm>
              <a:off x="3082220" y="1349825"/>
              <a:ext cx="758541" cy="230832"/>
            </a:xfrm>
            <a:prstGeom prst="rect">
              <a:avLst/>
            </a:prstGeom>
            <a:noFill/>
          </p:spPr>
          <p:txBody>
            <a:bodyPr wrap="none" rtlCol="0">
              <a:spAutoFit/>
            </a:bodyPr>
            <a:lstStyle/>
            <a:p>
              <a:pPr algn="ctr"/>
              <a:r>
                <a:rPr lang="en-US" sz="900" dirty="0" smtClean="0">
                  <a:solidFill>
                    <a:srgbClr val="0070C0"/>
                  </a:solidFill>
                </a:rPr>
                <a:t>CAN = 108</a:t>
              </a:r>
              <a:endParaRPr lang="en-US" sz="900" dirty="0">
                <a:solidFill>
                  <a:srgbClr val="0070C0"/>
                </a:solidFill>
              </a:endParaRPr>
            </a:p>
          </p:txBody>
        </p:sp>
        <p:pic>
          <p:nvPicPr>
            <p:cNvPr id="2655" name="Picture 607"/>
            <p:cNvPicPr>
              <a:picLocks noChangeAspect="1" noChangeArrowheads="1"/>
            </p:cNvPicPr>
            <p:nvPr/>
          </p:nvPicPr>
          <p:blipFill>
            <a:blip r:embed="rId5" cstate="print">
              <a:extLst>
                <a:ext uri="{BEBA8EAE-BF5A-486C-A8C5-ECC9F3942E4B}">
                  <a14:imgProps xmlns:a14="http://schemas.microsoft.com/office/drawing/2010/main">
                    <a14:imgLayer r:embed="rId6">
                      <a14:imgEffect>
                        <a14:backgroundRemoval t="10000" b="90000" l="10000" r="90000"/>
                      </a14:imgEffect>
                    </a14:imgLayer>
                  </a14:imgProps>
                </a:ext>
                <a:ext uri="{28A0092B-C50C-407E-A947-70E740481C1C}">
                  <a14:useLocalDpi xmlns:a14="http://schemas.microsoft.com/office/drawing/2010/main" val="0"/>
                </a:ext>
              </a:extLst>
            </a:blip>
            <a:srcRect/>
            <a:stretch>
              <a:fillRect/>
            </a:stretch>
          </p:blipFill>
          <p:spPr bwMode="auto">
            <a:xfrm>
              <a:off x="3966697" y="1944446"/>
              <a:ext cx="645960" cy="7132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812" name="TextBox 1811"/>
            <p:cNvSpPr txBox="1"/>
            <p:nvPr/>
          </p:nvSpPr>
          <p:spPr>
            <a:xfrm>
              <a:off x="3391472" y="2006793"/>
              <a:ext cx="752129" cy="230832"/>
            </a:xfrm>
            <a:prstGeom prst="rect">
              <a:avLst/>
            </a:prstGeom>
            <a:noFill/>
          </p:spPr>
          <p:txBody>
            <a:bodyPr wrap="none" rtlCol="0">
              <a:spAutoFit/>
            </a:bodyPr>
            <a:lstStyle/>
            <a:p>
              <a:pPr algn="ctr"/>
              <a:r>
                <a:rPr lang="en-US" sz="900" dirty="0" smtClean="0">
                  <a:solidFill>
                    <a:srgbClr val="0070C0"/>
                  </a:solidFill>
                </a:rPr>
                <a:t>USA = 176</a:t>
              </a:r>
              <a:endParaRPr lang="en-US" sz="900" dirty="0">
                <a:solidFill>
                  <a:srgbClr val="0070C0"/>
                </a:solidFill>
              </a:endParaRPr>
            </a:p>
          </p:txBody>
        </p:sp>
        <p:pic>
          <p:nvPicPr>
            <p:cNvPr id="1830" name="Picture 605"/>
            <p:cNvPicPr>
              <a:picLocks noChangeAspect="1" noChangeArrowheads="1"/>
            </p:cNvPicPr>
            <p:nvPr/>
          </p:nvPicPr>
          <p:blipFill>
            <a:blip r:embed="rId7" cstate="print">
              <a:extLst>
                <a:ext uri="{BEBA8EAE-BF5A-486C-A8C5-ECC9F3942E4B}">
                  <a14:imgProps xmlns:a14="http://schemas.microsoft.com/office/drawing/2010/main">
                    <a14:imgLayer r:embed="rId8">
                      <a14:imgEffect>
                        <a14:backgroundRemoval t="10000" b="90000" l="10000" r="90000"/>
                      </a14:imgEffect>
                    </a14:imgLayer>
                  </a14:imgProps>
                </a:ext>
                <a:ext uri="{28A0092B-C50C-407E-A947-70E740481C1C}">
                  <a14:useLocalDpi xmlns:a14="http://schemas.microsoft.com/office/drawing/2010/main" val="0"/>
                </a:ext>
              </a:extLst>
            </a:blip>
            <a:srcRect/>
            <a:stretch>
              <a:fillRect/>
            </a:stretch>
          </p:blipFill>
          <p:spPr bwMode="auto">
            <a:xfrm>
              <a:off x="5299873" y="3854917"/>
              <a:ext cx="448430" cy="42976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grpSp>
        <p:nvGrpSpPr>
          <p:cNvPr id="4" name="Group 3"/>
          <p:cNvGrpSpPr/>
          <p:nvPr/>
        </p:nvGrpSpPr>
        <p:grpSpPr>
          <a:xfrm>
            <a:off x="2209800" y="924380"/>
            <a:ext cx="3894453" cy="4638220"/>
            <a:chOff x="5224147" y="2011124"/>
            <a:chExt cx="3894453" cy="4638220"/>
          </a:xfrm>
        </p:grpSpPr>
        <p:grpSp>
          <p:nvGrpSpPr>
            <p:cNvPr id="1198" name="Group 1197"/>
            <p:cNvGrpSpPr/>
            <p:nvPr/>
          </p:nvGrpSpPr>
          <p:grpSpPr>
            <a:xfrm>
              <a:off x="5224147" y="2011124"/>
              <a:ext cx="3894453" cy="4638220"/>
              <a:chOff x="2770188" y="1358900"/>
              <a:chExt cx="3395662" cy="3473450"/>
            </a:xfrm>
          </p:grpSpPr>
          <p:sp>
            <p:nvSpPr>
              <p:cNvPr id="1199" name="Freeform 2540"/>
              <p:cNvSpPr>
                <a:spLocks noEditPoints="1"/>
              </p:cNvSpPr>
              <p:nvPr/>
            </p:nvSpPr>
            <p:spPr bwMode="auto">
              <a:xfrm>
                <a:off x="3509963" y="1358900"/>
                <a:ext cx="2208212" cy="1038225"/>
              </a:xfrm>
              <a:custGeom>
                <a:avLst/>
                <a:gdLst>
                  <a:gd name="T0" fmla="*/ 1455737 w 1391"/>
                  <a:gd name="T1" fmla="*/ 333375 h 654"/>
                  <a:gd name="T2" fmla="*/ 1289050 w 1391"/>
                  <a:gd name="T3" fmla="*/ 441325 h 654"/>
                  <a:gd name="T4" fmla="*/ 1217612 w 1391"/>
                  <a:gd name="T5" fmla="*/ 649288 h 654"/>
                  <a:gd name="T6" fmla="*/ 1611312 w 1391"/>
                  <a:gd name="T7" fmla="*/ 674688 h 654"/>
                  <a:gd name="T8" fmla="*/ 1778000 w 1391"/>
                  <a:gd name="T9" fmla="*/ 608013 h 654"/>
                  <a:gd name="T10" fmla="*/ 1974850 w 1391"/>
                  <a:gd name="T11" fmla="*/ 644525 h 654"/>
                  <a:gd name="T12" fmla="*/ 2093912 w 1391"/>
                  <a:gd name="T13" fmla="*/ 733425 h 654"/>
                  <a:gd name="T14" fmla="*/ 1790700 w 1391"/>
                  <a:gd name="T15" fmla="*/ 882650 h 654"/>
                  <a:gd name="T16" fmla="*/ 1916112 w 1391"/>
                  <a:gd name="T17" fmla="*/ 942975 h 654"/>
                  <a:gd name="T18" fmla="*/ 1252537 w 1391"/>
                  <a:gd name="T19" fmla="*/ 871538 h 654"/>
                  <a:gd name="T20" fmla="*/ 382587 w 1391"/>
                  <a:gd name="T21" fmla="*/ 817563 h 654"/>
                  <a:gd name="T22" fmla="*/ 274637 w 1391"/>
                  <a:gd name="T23" fmla="*/ 674688 h 654"/>
                  <a:gd name="T24" fmla="*/ 263525 w 1391"/>
                  <a:gd name="T25" fmla="*/ 327025 h 654"/>
                  <a:gd name="T26" fmla="*/ 501650 w 1391"/>
                  <a:gd name="T27" fmla="*/ 333375 h 654"/>
                  <a:gd name="T28" fmla="*/ 877887 w 1391"/>
                  <a:gd name="T29" fmla="*/ 357188 h 654"/>
                  <a:gd name="T30" fmla="*/ 1169987 w 1391"/>
                  <a:gd name="T31" fmla="*/ 346075 h 654"/>
                  <a:gd name="T32" fmla="*/ 1408112 w 1391"/>
                  <a:gd name="T33" fmla="*/ 255588 h 654"/>
                  <a:gd name="T34" fmla="*/ 1622425 w 1391"/>
                  <a:gd name="T35" fmla="*/ 279400 h 654"/>
                  <a:gd name="T36" fmla="*/ 1784350 w 1391"/>
                  <a:gd name="T37" fmla="*/ 322263 h 654"/>
                  <a:gd name="T38" fmla="*/ 1844675 w 1391"/>
                  <a:gd name="T39" fmla="*/ 369888 h 654"/>
                  <a:gd name="T40" fmla="*/ 1957387 w 1391"/>
                  <a:gd name="T41" fmla="*/ 434975 h 654"/>
                  <a:gd name="T42" fmla="*/ 1892300 w 1391"/>
                  <a:gd name="T43" fmla="*/ 471488 h 654"/>
                  <a:gd name="T44" fmla="*/ 1706562 w 1391"/>
                  <a:gd name="T45" fmla="*/ 476250 h 654"/>
                  <a:gd name="T46" fmla="*/ 1628775 w 1391"/>
                  <a:gd name="T47" fmla="*/ 357188 h 654"/>
                  <a:gd name="T48" fmla="*/ 1336675 w 1391"/>
                  <a:gd name="T49" fmla="*/ 303213 h 654"/>
                  <a:gd name="T50" fmla="*/ 1689100 w 1391"/>
                  <a:gd name="T51" fmla="*/ 4763 h 654"/>
                  <a:gd name="T52" fmla="*/ 1801812 w 1391"/>
                  <a:gd name="T53" fmla="*/ 41275 h 654"/>
                  <a:gd name="T54" fmla="*/ 1635125 w 1391"/>
                  <a:gd name="T55" fmla="*/ 95250 h 654"/>
                  <a:gd name="T56" fmla="*/ 1574800 w 1391"/>
                  <a:gd name="T57" fmla="*/ 136525 h 654"/>
                  <a:gd name="T58" fmla="*/ 1301750 w 1391"/>
                  <a:gd name="T59" fmla="*/ 153988 h 654"/>
                  <a:gd name="T60" fmla="*/ 1450975 w 1391"/>
                  <a:gd name="T61" fmla="*/ 112713 h 654"/>
                  <a:gd name="T62" fmla="*/ 1581150 w 1391"/>
                  <a:gd name="T63" fmla="*/ 58738 h 654"/>
                  <a:gd name="T64" fmla="*/ 1373187 w 1391"/>
                  <a:gd name="T65" fmla="*/ 47625 h 654"/>
                  <a:gd name="T66" fmla="*/ 1455737 w 1391"/>
                  <a:gd name="T67" fmla="*/ 23813 h 654"/>
                  <a:gd name="T68" fmla="*/ 800100 w 1391"/>
                  <a:gd name="T69" fmla="*/ 261938 h 654"/>
                  <a:gd name="T70" fmla="*/ 830262 w 1391"/>
                  <a:gd name="T71" fmla="*/ 352425 h 654"/>
                  <a:gd name="T72" fmla="*/ 2106612 w 1391"/>
                  <a:gd name="T73" fmla="*/ 793750 h 654"/>
                  <a:gd name="T74" fmla="*/ 2124075 w 1391"/>
                  <a:gd name="T75" fmla="*/ 889000 h 654"/>
                  <a:gd name="T76" fmla="*/ 1228725 w 1391"/>
                  <a:gd name="T77" fmla="*/ 207963 h 654"/>
                  <a:gd name="T78" fmla="*/ 1330325 w 1391"/>
                  <a:gd name="T79" fmla="*/ 190500 h 654"/>
                  <a:gd name="T80" fmla="*/ 1109662 w 1391"/>
                  <a:gd name="T81" fmla="*/ 77788 h 654"/>
                  <a:gd name="T82" fmla="*/ 1377950 w 1391"/>
                  <a:gd name="T83" fmla="*/ 88900 h 654"/>
                  <a:gd name="T84" fmla="*/ 1169987 w 1391"/>
                  <a:gd name="T85" fmla="*/ 82550 h 654"/>
                  <a:gd name="T86" fmla="*/ 884237 w 1391"/>
                  <a:gd name="T87" fmla="*/ 177800 h 654"/>
                  <a:gd name="T88" fmla="*/ 1479550 w 1391"/>
                  <a:gd name="T89" fmla="*/ 465138 h 654"/>
                  <a:gd name="T90" fmla="*/ 1085850 w 1391"/>
                  <a:gd name="T91" fmla="*/ 250825 h 654"/>
                  <a:gd name="T92" fmla="*/ 346075 w 1391"/>
                  <a:gd name="T93" fmla="*/ 828675 h 654"/>
                  <a:gd name="T94" fmla="*/ 538162 w 1391"/>
                  <a:gd name="T95" fmla="*/ 177800 h 654"/>
                  <a:gd name="T96" fmla="*/ 1074737 w 1391"/>
                  <a:gd name="T97" fmla="*/ 203200 h 654"/>
                  <a:gd name="T98" fmla="*/ 1109662 w 1391"/>
                  <a:gd name="T99" fmla="*/ 339725 h 654"/>
                  <a:gd name="T100" fmla="*/ 1998662 w 1391"/>
                  <a:gd name="T101" fmla="*/ 930275 h 654"/>
                  <a:gd name="T102" fmla="*/ 203200 w 1391"/>
                  <a:gd name="T103" fmla="*/ 727075 h 654"/>
                  <a:gd name="T104" fmla="*/ 185737 w 1391"/>
                  <a:gd name="T105" fmla="*/ 339725 h 654"/>
                  <a:gd name="T106" fmla="*/ 573087 w 1391"/>
                  <a:gd name="T107" fmla="*/ 190500 h 654"/>
                  <a:gd name="T108" fmla="*/ 919162 w 1391"/>
                  <a:gd name="T109" fmla="*/ 160338 h 654"/>
                  <a:gd name="T110" fmla="*/ 1258887 w 1391"/>
                  <a:gd name="T111" fmla="*/ 160338 h 654"/>
                  <a:gd name="T112" fmla="*/ 955675 w 1391"/>
                  <a:gd name="T113" fmla="*/ 177800 h 654"/>
                  <a:gd name="T114" fmla="*/ 1700212 w 1391"/>
                  <a:gd name="T115" fmla="*/ 298450 h 654"/>
                  <a:gd name="T116" fmla="*/ 2070100 w 1391"/>
                  <a:gd name="T117" fmla="*/ 709613 h 654"/>
                  <a:gd name="T118" fmla="*/ 1987550 w 1391"/>
                  <a:gd name="T119" fmla="*/ 644525 h 654"/>
                  <a:gd name="T120" fmla="*/ 830262 w 1391"/>
                  <a:gd name="T121" fmla="*/ 393700 h 654"/>
                  <a:gd name="T122" fmla="*/ 412750 w 1391"/>
                  <a:gd name="T123" fmla="*/ 823913 h 654"/>
                  <a:gd name="T124" fmla="*/ 465137 w 1391"/>
                  <a:gd name="T125" fmla="*/ 177800 h 65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391" h="654">
                    <a:moveTo>
                      <a:pt x="737" y="176"/>
                    </a:moveTo>
                    <a:lnTo>
                      <a:pt x="733" y="176"/>
                    </a:lnTo>
                    <a:lnTo>
                      <a:pt x="729" y="176"/>
                    </a:lnTo>
                    <a:lnTo>
                      <a:pt x="733" y="180"/>
                    </a:lnTo>
                    <a:lnTo>
                      <a:pt x="733" y="176"/>
                    </a:lnTo>
                    <a:lnTo>
                      <a:pt x="737" y="176"/>
                    </a:lnTo>
                    <a:lnTo>
                      <a:pt x="737" y="180"/>
                    </a:lnTo>
                    <a:lnTo>
                      <a:pt x="733" y="180"/>
                    </a:lnTo>
                    <a:lnTo>
                      <a:pt x="737" y="180"/>
                    </a:lnTo>
                    <a:lnTo>
                      <a:pt x="737" y="176"/>
                    </a:lnTo>
                    <a:lnTo>
                      <a:pt x="741" y="180"/>
                    </a:lnTo>
                    <a:lnTo>
                      <a:pt x="744" y="180"/>
                    </a:lnTo>
                    <a:lnTo>
                      <a:pt x="748" y="180"/>
                    </a:lnTo>
                    <a:lnTo>
                      <a:pt x="748" y="184"/>
                    </a:lnTo>
                    <a:lnTo>
                      <a:pt x="752" y="184"/>
                    </a:lnTo>
                    <a:lnTo>
                      <a:pt x="756" y="184"/>
                    </a:lnTo>
                    <a:lnTo>
                      <a:pt x="759" y="188"/>
                    </a:lnTo>
                    <a:lnTo>
                      <a:pt x="759" y="191"/>
                    </a:lnTo>
                    <a:lnTo>
                      <a:pt x="756" y="191"/>
                    </a:lnTo>
                    <a:lnTo>
                      <a:pt x="756" y="195"/>
                    </a:lnTo>
                    <a:lnTo>
                      <a:pt x="759" y="195"/>
                    </a:lnTo>
                    <a:lnTo>
                      <a:pt x="763" y="195"/>
                    </a:lnTo>
                    <a:lnTo>
                      <a:pt x="767" y="195"/>
                    </a:lnTo>
                    <a:lnTo>
                      <a:pt x="771" y="195"/>
                    </a:lnTo>
                    <a:lnTo>
                      <a:pt x="771" y="199"/>
                    </a:lnTo>
                    <a:lnTo>
                      <a:pt x="767" y="199"/>
                    </a:lnTo>
                    <a:lnTo>
                      <a:pt x="771" y="199"/>
                    </a:lnTo>
                    <a:lnTo>
                      <a:pt x="774" y="199"/>
                    </a:lnTo>
                    <a:lnTo>
                      <a:pt x="774" y="203"/>
                    </a:lnTo>
                    <a:lnTo>
                      <a:pt x="774" y="199"/>
                    </a:lnTo>
                    <a:lnTo>
                      <a:pt x="778" y="199"/>
                    </a:lnTo>
                    <a:lnTo>
                      <a:pt x="778" y="203"/>
                    </a:lnTo>
                    <a:lnTo>
                      <a:pt x="782" y="203"/>
                    </a:lnTo>
                    <a:lnTo>
                      <a:pt x="778" y="203"/>
                    </a:lnTo>
                    <a:lnTo>
                      <a:pt x="774" y="203"/>
                    </a:lnTo>
                    <a:lnTo>
                      <a:pt x="771" y="203"/>
                    </a:lnTo>
                    <a:lnTo>
                      <a:pt x="767" y="203"/>
                    </a:lnTo>
                    <a:lnTo>
                      <a:pt x="767" y="206"/>
                    </a:lnTo>
                    <a:lnTo>
                      <a:pt x="771" y="206"/>
                    </a:lnTo>
                    <a:lnTo>
                      <a:pt x="774" y="206"/>
                    </a:lnTo>
                    <a:lnTo>
                      <a:pt x="771" y="206"/>
                    </a:lnTo>
                    <a:lnTo>
                      <a:pt x="767" y="210"/>
                    </a:lnTo>
                    <a:lnTo>
                      <a:pt x="763" y="210"/>
                    </a:lnTo>
                    <a:lnTo>
                      <a:pt x="759" y="210"/>
                    </a:lnTo>
                    <a:lnTo>
                      <a:pt x="763" y="210"/>
                    </a:lnTo>
                    <a:lnTo>
                      <a:pt x="759" y="210"/>
                    </a:lnTo>
                    <a:lnTo>
                      <a:pt x="763" y="210"/>
                    </a:lnTo>
                    <a:lnTo>
                      <a:pt x="767" y="210"/>
                    </a:lnTo>
                    <a:lnTo>
                      <a:pt x="771" y="210"/>
                    </a:lnTo>
                    <a:lnTo>
                      <a:pt x="771" y="214"/>
                    </a:lnTo>
                    <a:lnTo>
                      <a:pt x="767" y="210"/>
                    </a:lnTo>
                    <a:lnTo>
                      <a:pt x="771" y="214"/>
                    </a:lnTo>
                    <a:lnTo>
                      <a:pt x="774" y="214"/>
                    </a:lnTo>
                    <a:lnTo>
                      <a:pt x="782" y="210"/>
                    </a:lnTo>
                    <a:lnTo>
                      <a:pt x="786" y="210"/>
                    </a:lnTo>
                    <a:lnTo>
                      <a:pt x="786" y="214"/>
                    </a:lnTo>
                    <a:lnTo>
                      <a:pt x="782" y="214"/>
                    </a:lnTo>
                    <a:lnTo>
                      <a:pt x="778" y="214"/>
                    </a:lnTo>
                    <a:lnTo>
                      <a:pt x="782" y="214"/>
                    </a:lnTo>
                    <a:lnTo>
                      <a:pt x="786" y="214"/>
                    </a:lnTo>
                    <a:lnTo>
                      <a:pt x="789" y="214"/>
                    </a:lnTo>
                    <a:lnTo>
                      <a:pt x="793" y="214"/>
                    </a:lnTo>
                    <a:lnTo>
                      <a:pt x="797" y="214"/>
                    </a:lnTo>
                    <a:lnTo>
                      <a:pt x="801" y="214"/>
                    </a:lnTo>
                    <a:lnTo>
                      <a:pt x="797" y="214"/>
                    </a:lnTo>
                    <a:lnTo>
                      <a:pt x="793" y="214"/>
                    </a:lnTo>
                    <a:lnTo>
                      <a:pt x="793" y="218"/>
                    </a:lnTo>
                    <a:lnTo>
                      <a:pt x="789" y="218"/>
                    </a:lnTo>
                    <a:lnTo>
                      <a:pt x="786" y="218"/>
                    </a:lnTo>
                    <a:lnTo>
                      <a:pt x="782" y="218"/>
                    </a:lnTo>
                    <a:lnTo>
                      <a:pt x="786" y="218"/>
                    </a:lnTo>
                    <a:lnTo>
                      <a:pt x="789" y="218"/>
                    </a:lnTo>
                    <a:lnTo>
                      <a:pt x="789" y="222"/>
                    </a:lnTo>
                    <a:lnTo>
                      <a:pt x="793" y="222"/>
                    </a:lnTo>
                    <a:lnTo>
                      <a:pt x="797" y="225"/>
                    </a:lnTo>
                    <a:lnTo>
                      <a:pt x="797" y="229"/>
                    </a:lnTo>
                    <a:lnTo>
                      <a:pt x="793" y="229"/>
                    </a:lnTo>
                    <a:lnTo>
                      <a:pt x="797" y="233"/>
                    </a:lnTo>
                    <a:lnTo>
                      <a:pt x="801" y="233"/>
                    </a:lnTo>
                    <a:lnTo>
                      <a:pt x="797" y="233"/>
                    </a:lnTo>
                    <a:lnTo>
                      <a:pt x="801" y="233"/>
                    </a:lnTo>
                    <a:lnTo>
                      <a:pt x="805" y="233"/>
                    </a:lnTo>
                    <a:lnTo>
                      <a:pt x="805" y="229"/>
                    </a:lnTo>
                    <a:lnTo>
                      <a:pt x="808" y="225"/>
                    </a:lnTo>
                    <a:lnTo>
                      <a:pt x="808" y="222"/>
                    </a:lnTo>
                    <a:lnTo>
                      <a:pt x="812" y="222"/>
                    </a:lnTo>
                    <a:lnTo>
                      <a:pt x="812" y="218"/>
                    </a:lnTo>
                    <a:lnTo>
                      <a:pt x="816" y="218"/>
                    </a:lnTo>
                    <a:lnTo>
                      <a:pt x="820" y="218"/>
                    </a:lnTo>
                    <a:lnTo>
                      <a:pt x="823" y="222"/>
                    </a:lnTo>
                    <a:lnTo>
                      <a:pt x="827" y="222"/>
                    </a:lnTo>
                    <a:lnTo>
                      <a:pt x="831" y="222"/>
                    </a:lnTo>
                    <a:lnTo>
                      <a:pt x="831" y="225"/>
                    </a:lnTo>
                    <a:lnTo>
                      <a:pt x="835" y="225"/>
                    </a:lnTo>
                    <a:lnTo>
                      <a:pt x="838" y="229"/>
                    </a:lnTo>
                    <a:lnTo>
                      <a:pt x="838" y="233"/>
                    </a:lnTo>
                    <a:lnTo>
                      <a:pt x="838" y="237"/>
                    </a:lnTo>
                    <a:lnTo>
                      <a:pt x="835" y="233"/>
                    </a:lnTo>
                    <a:lnTo>
                      <a:pt x="831" y="233"/>
                    </a:lnTo>
                    <a:lnTo>
                      <a:pt x="831" y="237"/>
                    </a:lnTo>
                    <a:lnTo>
                      <a:pt x="831" y="240"/>
                    </a:lnTo>
                    <a:lnTo>
                      <a:pt x="835" y="244"/>
                    </a:lnTo>
                    <a:lnTo>
                      <a:pt x="838" y="244"/>
                    </a:lnTo>
                    <a:lnTo>
                      <a:pt x="842" y="248"/>
                    </a:lnTo>
                    <a:lnTo>
                      <a:pt x="846" y="248"/>
                    </a:lnTo>
                    <a:lnTo>
                      <a:pt x="846" y="252"/>
                    </a:lnTo>
                    <a:lnTo>
                      <a:pt x="842" y="252"/>
                    </a:lnTo>
                    <a:lnTo>
                      <a:pt x="846" y="252"/>
                    </a:lnTo>
                    <a:lnTo>
                      <a:pt x="850" y="252"/>
                    </a:lnTo>
                    <a:lnTo>
                      <a:pt x="853" y="248"/>
                    </a:lnTo>
                    <a:lnTo>
                      <a:pt x="850" y="248"/>
                    </a:lnTo>
                    <a:lnTo>
                      <a:pt x="853" y="248"/>
                    </a:lnTo>
                    <a:lnTo>
                      <a:pt x="857" y="248"/>
                    </a:lnTo>
                    <a:lnTo>
                      <a:pt x="861" y="248"/>
                    </a:lnTo>
                    <a:lnTo>
                      <a:pt x="861" y="244"/>
                    </a:lnTo>
                    <a:lnTo>
                      <a:pt x="857" y="244"/>
                    </a:lnTo>
                    <a:lnTo>
                      <a:pt x="861" y="244"/>
                    </a:lnTo>
                    <a:lnTo>
                      <a:pt x="861" y="240"/>
                    </a:lnTo>
                    <a:lnTo>
                      <a:pt x="865" y="237"/>
                    </a:lnTo>
                    <a:lnTo>
                      <a:pt x="868" y="237"/>
                    </a:lnTo>
                    <a:lnTo>
                      <a:pt x="868" y="233"/>
                    </a:lnTo>
                    <a:lnTo>
                      <a:pt x="872" y="233"/>
                    </a:lnTo>
                    <a:lnTo>
                      <a:pt x="872" y="229"/>
                    </a:lnTo>
                    <a:lnTo>
                      <a:pt x="872" y="225"/>
                    </a:lnTo>
                    <a:lnTo>
                      <a:pt x="876" y="225"/>
                    </a:lnTo>
                    <a:lnTo>
                      <a:pt x="880" y="225"/>
                    </a:lnTo>
                    <a:lnTo>
                      <a:pt x="883" y="225"/>
                    </a:lnTo>
                    <a:lnTo>
                      <a:pt x="887" y="225"/>
                    </a:lnTo>
                    <a:lnTo>
                      <a:pt x="883" y="225"/>
                    </a:lnTo>
                    <a:lnTo>
                      <a:pt x="880" y="225"/>
                    </a:lnTo>
                    <a:lnTo>
                      <a:pt x="883" y="225"/>
                    </a:lnTo>
                    <a:lnTo>
                      <a:pt x="883" y="222"/>
                    </a:lnTo>
                    <a:lnTo>
                      <a:pt x="880" y="222"/>
                    </a:lnTo>
                    <a:lnTo>
                      <a:pt x="883" y="222"/>
                    </a:lnTo>
                    <a:lnTo>
                      <a:pt x="887" y="222"/>
                    </a:lnTo>
                    <a:lnTo>
                      <a:pt x="883" y="222"/>
                    </a:lnTo>
                    <a:lnTo>
                      <a:pt x="887" y="222"/>
                    </a:lnTo>
                    <a:lnTo>
                      <a:pt x="891" y="222"/>
                    </a:lnTo>
                    <a:lnTo>
                      <a:pt x="887" y="222"/>
                    </a:lnTo>
                    <a:lnTo>
                      <a:pt x="883" y="222"/>
                    </a:lnTo>
                    <a:lnTo>
                      <a:pt x="880" y="222"/>
                    </a:lnTo>
                    <a:lnTo>
                      <a:pt x="883" y="218"/>
                    </a:lnTo>
                    <a:lnTo>
                      <a:pt x="880" y="218"/>
                    </a:lnTo>
                    <a:lnTo>
                      <a:pt x="880" y="222"/>
                    </a:lnTo>
                    <a:lnTo>
                      <a:pt x="880" y="218"/>
                    </a:lnTo>
                    <a:lnTo>
                      <a:pt x="876" y="218"/>
                    </a:lnTo>
                    <a:lnTo>
                      <a:pt x="876" y="214"/>
                    </a:lnTo>
                    <a:lnTo>
                      <a:pt x="876" y="210"/>
                    </a:lnTo>
                    <a:lnTo>
                      <a:pt x="872" y="210"/>
                    </a:lnTo>
                    <a:lnTo>
                      <a:pt x="876" y="210"/>
                    </a:lnTo>
                    <a:lnTo>
                      <a:pt x="880" y="210"/>
                    </a:lnTo>
                    <a:lnTo>
                      <a:pt x="883" y="210"/>
                    </a:lnTo>
                    <a:lnTo>
                      <a:pt x="891" y="210"/>
                    </a:lnTo>
                    <a:lnTo>
                      <a:pt x="895" y="210"/>
                    </a:lnTo>
                    <a:lnTo>
                      <a:pt x="898" y="210"/>
                    </a:lnTo>
                    <a:lnTo>
                      <a:pt x="902" y="210"/>
                    </a:lnTo>
                    <a:lnTo>
                      <a:pt x="906" y="210"/>
                    </a:lnTo>
                    <a:lnTo>
                      <a:pt x="910" y="210"/>
                    </a:lnTo>
                    <a:lnTo>
                      <a:pt x="914" y="210"/>
                    </a:lnTo>
                    <a:lnTo>
                      <a:pt x="917" y="210"/>
                    </a:lnTo>
                    <a:lnTo>
                      <a:pt x="921" y="210"/>
                    </a:lnTo>
                    <a:lnTo>
                      <a:pt x="925" y="210"/>
                    </a:lnTo>
                    <a:lnTo>
                      <a:pt x="925" y="214"/>
                    </a:lnTo>
                    <a:lnTo>
                      <a:pt x="921" y="214"/>
                    </a:lnTo>
                    <a:lnTo>
                      <a:pt x="917" y="214"/>
                    </a:lnTo>
                    <a:lnTo>
                      <a:pt x="914" y="214"/>
                    </a:lnTo>
                    <a:lnTo>
                      <a:pt x="910" y="214"/>
                    </a:lnTo>
                    <a:lnTo>
                      <a:pt x="914" y="214"/>
                    </a:lnTo>
                    <a:lnTo>
                      <a:pt x="917" y="214"/>
                    </a:lnTo>
                    <a:lnTo>
                      <a:pt x="921" y="214"/>
                    </a:lnTo>
                    <a:lnTo>
                      <a:pt x="925" y="214"/>
                    </a:lnTo>
                    <a:lnTo>
                      <a:pt x="925" y="218"/>
                    </a:lnTo>
                    <a:lnTo>
                      <a:pt x="929" y="218"/>
                    </a:lnTo>
                    <a:lnTo>
                      <a:pt x="932" y="218"/>
                    </a:lnTo>
                    <a:lnTo>
                      <a:pt x="936" y="218"/>
                    </a:lnTo>
                    <a:lnTo>
                      <a:pt x="940" y="218"/>
                    </a:lnTo>
                    <a:lnTo>
                      <a:pt x="940" y="222"/>
                    </a:lnTo>
                    <a:lnTo>
                      <a:pt x="936" y="222"/>
                    </a:lnTo>
                    <a:lnTo>
                      <a:pt x="932" y="222"/>
                    </a:lnTo>
                    <a:lnTo>
                      <a:pt x="932" y="225"/>
                    </a:lnTo>
                    <a:lnTo>
                      <a:pt x="929" y="225"/>
                    </a:lnTo>
                    <a:lnTo>
                      <a:pt x="932" y="225"/>
                    </a:lnTo>
                    <a:lnTo>
                      <a:pt x="936" y="225"/>
                    </a:lnTo>
                    <a:lnTo>
                      <a:pt x="940" y="225"/>
                    </a:lnTo>
                    <a:lnTo>
                      <a:pt x="944" y="225"/>
                    </a:lnTo>
                    <a:lnTo>
                      <a:pt x="940" y="229"/>
                    </a:lnTo>
                    <a:lnTo>
                      <a:pt x="936" y="229"/>
                    </a:lnTo>
                    <a:lnTo>
                      <a:pt x="932" y="229"/>
                    </a:lnTo>
                    <a:lnTo>
                      <a:pt x="932" y="233"/>
                    </a:lnTo>
                    <a:lnTo>
                      <a:pt x="929" y="233"/>
                    </a:lnTo>
                    <a:lnTo>
                      <a:pt x="929" y="229"/>
                    </a:lnTo>
                    <a:lnTo>
                      <a:pt x="925" y="229"/>
                    </a:lnTo>
                    <a:lnTo>
                      <a:pt x="929" y="229"/>
                    </a:lnTo>
                    <a:lnTo>
                      <a:pt x="925" y="229"/>
                    </a:lnTo>
                    <a:lnTo>
                      <a:pt x="921" y="229"/>
                    </a:lnTo>
                    <a:lnTo>
                      <a:pt x="921" y="233"/>
                    </a:lnTo>
                    <a:lnTo>
                      <a:pt x="925" y="233"/>
                    </a:lnTo>
                    <a:lnTo>
                      <a:pt x="921" y="233"/>
                    </a:lnTo>
                    <a:lnTo>
                      <a:pt x="925" y="233"/>
                    </a:lnTo>
                    <a:lnTo>
                      <a:pt x="925" y="237"/>
                    </a:lnTo>
                    <a:lnTo>
                      <a:pt x="929" y="237"/>
                    </a:lnTo>
                    <a:lnTo>
                      <a:pt x="929" y="233"/>
                    </a:lnTo>
                    <a:lnTo>
                      <a:pt x="929" y="237"/>
                    </a:lnTo>
                    <a:lnTo>
                      <a:pt x="929" y="240"/>
                    </a:lnTo>
                    <a:lnTo>
                      <a:pt x="932" y="240"/>
                    </a:lnTo>
                    <a:lnTo>
                      <a:pt x="936" y="240"/>
                    </a:lnTo>
                    <a:lnTo>
                      <a:pt x="936" y="244"/>
                    </a:lnTo>
                    <a:lnTo>
                      <a:pt x="940" y="244"/>
                    </a:lnTo>
                    <a:lnTo>
                      <a:pt x="944" y="248"/>
                    </a:lnTo>
                    <a:lnTo>
                      <a:pt x="940" y="248"/>
                    </a:lnTo>
                    <a:lnTo>
                      <a:pt x="940" y="252"/>
                    </a:lnTo>
                    <a:lnTo>
                      <a:pt x="936" y="255"/>
                    </a:lnTo>
                    <a:lnTo>
                      <a:pt x="932" y="255"/>
                    </a:lnTo>
                    <a:lnTo>
                      <a:pt x="929" y="255"/>
                    </a:lnTo>
                    <a:lnTo>
                      <a:pt x="929" y="259"/>
                    </a:lnTo>
                    <a:lnTo>
                      <a:pt x="925" y="259"/>
                    </a:lnTo>
                    <a:lnTo>
                      <a:pt x="921" y="259"/>
                    </a:lnTo>
                    <a:lnTo>
                      <a:pt x="917" y="259"/>
                    </a:lnTo>
                    <a:lnTo>
                      <a:pt x="914" y="259"/>
                    </a:lnTo>
                    <a:lnTo>
                      <a:pt x="914" y="263"/>
                    </a:lnTo>
                    <a:lnTo>
                      <a:pt x="910" y="263"/>
                    </a:lnTo>
                    <a:lnTo>
                      <a:pt x="906" y="263"/>
                    </a:lnTo>
                    <a:lnTo>
                      <a:pt x="902" y="263"/>
                    </a:lnTo>
                    <a:lnTo>
                      <a:pt x="906" y="263"/>
                    </a:lnTo>
                    <a:lnTo>
                      <a:pt x="902" y="263"/>
                    </a:lnTo>
                    <a:lnTo>
                      <a:pt x="902" y="259"/>
                    </a:lnTo>
                    <a:lnTo>
                      <a:pt x="898" y="259"/>
                    </a:lnTo>
                    <a:lnTo>
                      <a:pt x="898" y="255"/>
                    </a:lnTo>
                    <a:lnTo>
                      <a:pt x="902" y="255"/>
                    </a:lnTo>
                    <a:lnTo>
                      <a:pt x="898" y="255"/>
                    </a:lnTo>
                    <a:lnTo>
                      <a:pt x="898" y="259"/>
                    </a:lnTo>
                    <a:lnTo>
                      <a:pt x="895" y="259"/>
                    </a:lnTo>
                    <a:lnTo>
                      <a:pt x="891" y="255"/>
                    </a:lnTo>
                    <a:lnTo>
                      <a:pt x="887" y="255"/>
                    </a:lnTo>
                    <a:lnTo>
                      <a:pt x="887" y="252"/>
                    </a:lnTo>
                    <a:lnTo>
                      <a:pt x="883" y="252"/>
                    </a:lnTo>
                    <a:lnTo>
                      <a:pt x="883" y="255"/>
                    </a:lnTo>
                    <a:lnTo>
                      <a:pt x="887" y="255"/>
                    </a:lnTo>
                    <a:lnTo>
                      <a:pt x="883" y="255"/>
                    </a:lnTo>
                    <a:lnTo>
                      <a:pt x="880" y="255"/>
                    </a:lnTo>
                    <a:lnTo>
                      <a:pt x="883" y="255"/>
                    </a:lnTo>
                    <a:lnTo>
                      <a:pt x="887" y="255"/>
                    </a:lnTo>
                    <a:lnTo>
                      <a:pt x="891" y="255"/>
                    </a:lnTo>
                    <a:lnTo>
                      <a:pt x="887" y="255"/>
                    </a:lnTo>
                    <a:lnTo>
                      <a:pt x="891" y="255"/>
                    </a:lnTo>
                    <a:lnTo>
                      <a:pt x="887" y="255"/>
                    </a:lnTo>
                    <a:lnTo>
                      <a:pt x="891" y="255"/>
                    </a:lnTo>
                    <a:lnTo>
                      <a:pt x="891" y="259"/>
                    </a:lnTo>
                    <a:lnTo>
                      <a:pt x="895" y="259"/>
                    </a:lnTo>
                    <a:lnTo>
                      <a:pt x="898" y="263"/>
                    </a:lnTo>
                    <a:lnTo>
                      <a:pt x="902" y="263"/>
                    </a:lnTo>
                    <a:lnTo>
                      <a:pt x="902" y="267"/>
                    </a:lnTo>
                    <a:lnTo>
                      <a:pt x="898" y="267"/>
                    </a:lnTo>
                    <a:lnTo>
                      <a:pt x="895" y="267"/>
                    </a:lnTo>
                    <a:lnTo>
                      <a:pt x="895" y="263"/>
                    </a:lnTo>
                    <a:lnTo>
                      <a:pt x="891" y="263"/>
                    </a:lnTo>
                    <a:lnTo>
                      <a:pt x="887" y="263"/>
                    </a:lnTo>
                    <a:lnTo>
                      <a:pt x="891" y="267"/>
                    </a:lnTo>
                    <a:lnTo>
                      <a:pt x="887" y="267"/>
                    </a:lnTo>
                    <a:lnTo>
                      <a:pt x="883" y="267"/>
                    </a:lnTo>
                    <a:lnTo>
                      <a:pt x="880" y="263"/>
                    </a:lnTo>
                    <a:lnTo>
                      <a:pt x="880" y="267"/>
                    </a:lnTo>
                    <a:lnTo>
                      <a:pt x="880" y="263"/>
                    </a:lnTo>
                    <a:lnTo>
                      <a:pt x="876" y="263"/>
                    </a:lnTo>
                    <a:lnTo>
                      <a:pt x="876" y="259"/>
                    </a:lnTo>
                    <a:lnTo>
                      <a:pt x="872" y="259"/>
                    </a:lnTo>
                    <a:lnTo>
                      <a:pt x="868" y="263"/>
                    </a:lnTo>
                    <a:lnTo>
                      <a:pt x="865" y="263"/>
                    </a:lnTo>
                    <a:lnTo>
                      <a:pt x="861" y="263"/>
                    </a:lnTo>
                    <a:lnTo>
                      <a:pt x="857" y="263"/>
                    </a:lnTo>
                    <a:lnTo>
                      <a:pt x="853" y="263"/>
                    </a:lnTo>
                    <a:lnTo>
                      <a:pt x="857" y="263"/>
                    </a:lnTo>
                    <a:lnTo>
                      <a:pt x="853" y="263"/>
                    </a:lnTo>
                    <a:lnTo>
                      <a:pt x="857" y="263"/>
                    </a:lnTo>
                    <a:lnTo>
                      <a:pt x="861" y="263"/>
                    </a:lnTo>
                    <a:lnTo>
                      <a:pt x="861" y="267"/>
                    </a:lnTo>
                    <a:lnTo>
                      <a:pt x="865" y="267"/>
                    </a:lnTo>
                    <a:lnTo>
                      <a:pt x="868" y="267"/>
                    </a:lnTo>
                    <a:lnTo>
                      <a:pt x="868" y="270"/>
                    </a:lnTo>
                    <a:lnTo>
                      <a:pt x="865" y="270"/>
                    </a:lnTo>
                    <a:lnTo>
                      <a:pt x="861" y="270"/>
                    </a:lnTo>
                    <a:lnTo>
                      <a:pt x="861" y="274"/>
                    </a:lnTo>
                    <a:lnTo>
                      <a:pt x="857" y="274"/>
                    </a:lnTo>
                    <a:lnTo>
                      <a:pt x="853" y="278"/>
                    </a:lnTo>
                    <a:lnTo>
                      <a:pt x="850" y="278"/>
                    </a:lnTo>
                    <a:lnTo>
                      <a:pt x="846" y="282"/>
                    </a:lnTo>
                    <a:lnTo>
                      <a:pt x="838" y="282"/>
                    </a:lnTo>
                    <a:lnTo>
                      <a:pt x="835" y="282"/>
                    </a:lnTo>
                    <a:lnTo>
                      <a:pt x="835" y="278"/>
                    </a:lnTo>
                    <a:lnTo>
                      <a:pt x="831" y="278"/>
                    </a:lnTo>
                    <a:lnTo>
                      <a:pt x="827" y="274"/>
                    </a:lnTo>
                    <a:lnTo>
                      <a:pt x="823" y="274"/>
                    </a:lnTo>
                    <a:lnTo>
                      <a:pt x="827" y="274"/>
                    </a:lnTo>
                    <a:lnTo>
                      <a:pt x="823" y="274"/>
                    </a:lnTo>
                    <a:lnTo>
                      <a:pt x="820" y="274"/>
                    </a:lnTo>
                    <a:lnTo>
                      <a:pt x="816" y="274"/>
                    </a:lnTo>
                    <a:lnTo>
                      <a:pt x="816" y="270"/>
                    </a:lnTo>
                    <a:lnTo>
                      <a:pt x="812" y="270"/>
                    </a:lnTo>
                    <a:lnTo>
                      <a:pt x="808" y="270"/>
                    </a:lnTo>
                    <a:lnTo>
                      <a:pt x="805" y="270"/>
                    </a:lnTo>
                    <a:lnTo>
                      <a:pt x="808" y="270"/>
                    </a:lnTo>
                    <a:lnTo>
                      <a:pt x="805" y="270"/>
                    </a:lnTo>
                    <a:lnTo>
                      <a:pt x="801" y="270"/>
                    </a:lnTo>
                    <a:lnTo>
                      <a:pt x="797" y="270"/>
                    </a:lnTo>
                    <a:lnTo>
                      <a:pt x="801" y="270"/>
                    </a:lnTo>
                    <a:lnTo>
                      <a:pt x="797" y="270"/>
                    </a:lnTo>
                    <a:lnTo>
                      <a:pt x="793" y="270"/>
                    </a:lnTo>
                    <a:lnTo>
                      <a:pt x="789" y="270"/>
                    </a:lnTo>
                    <a:lnTo>
                      <a:pt x="786" y="270"/>
                    </a:lnTo>
                    <a:lnTo>
                      <a:pt x="782" y="270"/>
                    </a:lnTo>
                    <a:lnTo>
                      <a:pt x="786" y="270"/>
                    </a:lnTo>
                    <a:lnTo>
                      <a:pt x="786" y="274"/>
                    </a:lnTo>
                    <a:lnTo>
                      <a:pt x="789" y="274"/>
                    </a:lnTo>
                    <a:lnTo>
                      <a:pt x="786" y="270"/>
                    </a:lnTo>
                    <a:lnTo>
                      <a:pt x="789" y="270"/>
                    </a:lnTo>
                    <a:lnTo>
                      <a:pt x="793" y="270"/>
                    </a:lnTo>
                    <a:lnTo>
                      <a:pt x="797" y="270"/>
                    </a:lnTo>
                    <a:lnTo>
                      <a:pt x="805" y="274"/>
                    </a:lnTo>
                    <a:lnTo>
                      <a:pt x="808" y="274"/>
                    </a:lnTo>
                    <a:lnTo>
                      <a:pt x="812" y="278"/>
                    </a:lnTo>
                    <a:lnTo>
                      <a:pt x="816" y="278"/>
                    </a:lnTo>
                    <a:lnTo>
                      <a:pt x="820" y="282"/>
                    </a:lnTo>
                    <a:lnTo>
                      <a:pt x="823" y="282"/>
                    </a:lnTo>
                    <a:lnTo>
                      <a:pt x="827" y="282"/>
                    </a:lnTo>
                    <a:lnTo>
                      <a:pt x="831" y="282"/>
                    </a:lnTo>
                    <a:lnTo>
                      <a:pt x="835" y="282"/>
                    </a:lnTo>
                    <a:lnTo>
                      <a:pt x="838" y="282"/>
                    </a:lnTo>
                    <a:lnTo>
                      <a:pt x="842" y="282"/>
                    </a:lnTo>
                    <a:lnTo>
                      <a:pt x="846" y="282"/>
                    </a:lnTo>
                    <a:lnTo>
                      <a:pt x="850" y="282"/>
                    </a:lnTo>
                    <a:lnTo>
                      <a:pt x="853" y="282"/>
                    </a:lnTo>
                    <a:lnTo>
                      <a:pt x="853" y="285"/>
                    </a:lnTo>
                    <a:lnTo>
                      <a:pt x="850" y="285"/>
                    </a:lnTo>
                    <a:lnTo>
                      <a:pt x="846" y="289"/>
                    </a:lnTo>
                    <a:lnTo>
                      <a:pt x="842" y="289"/>
                    </a:lnTo>
                    <a:lnTo>
                      <a:pt x="842" y="293"/>
                    </a:lnTo>
                    <a:lnTo>
                      <a:pt x="838" y="293"/>
                    </a:lnTo>
                    <a:lnTo>
                      <a:pt x="838" y="297"/>
                    </a:lnTo>
                    <a:lnTo>
                      <a:pt x="835" y="297"/>
                    </a:lnTo>
                    <a:lnTo>
                      <a:pt x="835" y="300"/>
                    </a:lnTo>
                    <a:lnTo>
                      <a:pt x="831" y="300"/>
                    </a:lnTo>
                    <a:lnTo>
                      <a:pt x="827" y="300"/>
                    </a:lnTo>
                    <a:lnTo>
                      <a:pt x="823" y="300"/>
                    </a:lnTo>
                    <a:lnTo>
                      <a:pt x="820" y="300"/>
                    </a:lnTo>
                    <a:lnTo>
                      <a:pt x="816" y="300"/>
                    </a:lnTo>
                    <a:lnTo>
                      <a:pt x="816" y="297"/>
                    </a:lnTo>
                    <a:lnTo>
                      <a:pt x="816" y="300"/>
                    </a:lnTo>
                    <a:lnTo>
                      <a:pt x="820" y="300"/>
                    </a:lnTo>
                    <a:lnTo>
                      <a:pt x="816" y="300"/>
                    </a:lnTo>
                    <a:lnTo>
                      <a:pt x="812" y="300"/>
                    </a:lnTo>
                    <a:lnTo>
                      <a:pt x="808" y="300"/>
                    </a:lnTo>
                    <a:lnTo>
                      <a:pt x="808" y="297"/>
                    </a:lnTo>
                    <a:lnTo>
                      <a:pt x="805" y="297"/>
                    </a:lnTo>
                    <a:lnTo>
                      <a:pt x="801" y="300"/>
                    </a:lnTo>
                    <a:lnTo>
                      <a:pt x="805" y="300"/>
                    </a:lnTo>
                    <a:lnTo>
                      <a:pt x="808" y="300"/>
                    </a:lnTo>
                    <a:lnTo>
                      <a:pt x="805" y="300"/>
                    </a:lnTo>
                    <a:lnTo>
                      <a:pt x="801" y="300"/>
                    </a:lnTo>
                    <a:lnTo>
                      <a:pt x="805" y="304"/>
                    </a:lnTo>
                    <a:lnTo>
                      <a:pt x="801" y="308"/>
                    </a:lnTo>
                    <a:lnTo>
                      <a:pt x="797" y="308"/>
                    </a:lnTo>
                    <a:lnTo>
                      <a:pt x="797" y="304"/>
                    </a:lnTo>
                    <a:lnTo>
                      <a:pt x="793" y="304"/>
                    </a:lnTo>
                    <a:lnTo>
                      <a:pt x="793" y="308"/>
                    </a:lnTo>
                    <a:lnTo>
                      <a:pt x="793" y="304"/>
                    </a:lnTo>
                    <a:lnTo>
                      <a:pt x="797" y="308"/>
                    </a:lnTo>
                    <a:lnTo>
                      <a:pt x="793" y="308"/>
                    </a:lnTo>
                    <a:lnTo>
                      <a:pt x="789" y="308"/>
                    </a:lnTo>
                    <a:lnTo>
                      <a:pt x="786" y="308"/>
                    </a:lnTo>
                    <a:lnTo>
                      <a:pt x="782" y="308"/>
                    </a:lnTo>
                    <a:lnTo>
                      <a:pt x="782" y="304"/>
                    </a:lnTo>
                    <a:lnTo>
                      <a:pt x="778" y="304"/>
                    </a:lnTo>
                    <a:lnTo>
                      <a:pt x="774" y="304"/>
                    </a:lnTo>
                    <a:lnTo>
                      <a:pt x="771" y="304"/>
                    </a:lnTo>
                    <a:lnTo>
                      <a:pt x="767" y="304"/>
                    </a:lnTo>
                    <a:lnTo>
                      <a:pt x="763" y="304"/>
                    </a:lnTo>
                    <a:lnTo>
                      <a:pt x="759" y="300"/>
                    </a:lnTo>
                    <a:lnTo>
                      <a:pt x="752" y="300"/>
                    </a:lnTo>
                    <a:lnTo>
                      <a:pt x="748" y="300"/>
                    </a:lnTo>
                    <a:lnTo>
                      <a:pt x="744" y="297"/>
                    </a:lnTo>
                    <a:lnTo>
                      <a:pt x="748" y="300"/>
                    </a:lnTo>
                    <a:lnTo>
                      <a:pt x="744" y="300"/>
                    </a:lnTo>
                    <a:lnTo>
                      <a:pt x="748" y="304"/>
                    </a:lnTo>
                    <a:lnTo>
                      <a:pt x="752" y="304"/>
                    </a:lnTo>
                    <a:lnTo>
                      <a:pt x="748" y="300"/>
                    </a:lnTo>
                    <a:lnTo>
                      <a:pt x="752" y="300"/>
                    </a:lnTo>
                    <a:lnTo>
                      <a:pt x="756" y="304"/>
                    </a:lnTo>
                    <a:lnTo>
                      <a:pt x="759" y="304"/>
                    </a:lnTo>
                    <a:lnTo>
                      <a:pt x="763" y="304"/>
                    </a:lnTo>
                    <a:lnTo>
                      <a:pt x="767" y="304"/>
                    </a:lnTo>
                    <a:lnTo>
                      <a:pt x="771" y="304"/>
                    </a:lnTo>
                    <a:lnTo>
                      <a:pt x="771" y="308"/>
                    </a:lnTo>
                    <a:lnTo>
                      <a:pt x="767" y="308"/>
                    </a:lnTo>
                    <a:lnTo>
                      <a:pt x="763" y="308"/>
                    </a:lnTo>
                    <a:lnTo>
                      <a:pt x="767" y="308"/>
                    </a:lnTo>
                    <a:lnTo>
                      <a:pt x="771" y="308"/>
                    </a:lnTo>
                    <a:lnTo>
                      <a:pt x="774" y="304"/>
                    </a:lnTo>
                    <a:lnTo>
                      <a:pt x="778" y="304"/>
                    </a:lnTo>
                    <a:lnTo>
                      <a:pt x="778" y="308"/>
                    </a:lnTo>
                    <a:lnTo>
                      <a:pt x="782" y="308"/>
                    </a:lnTo>
                    <a:lnTo>
                      <a:pt x="786" y="308"/>
                    </a:lnTo>
                    <a:lnTo>
                      <a:pt x="789" y="308"/>
                    </a:lnTo>
                    <a:lnTo>
                      <a:pt x="789" y="312"/>
                    </a:lnTo>
                    <a:lnTo>
                      <a:pt x="793" y="312"/>
                    </a:lnTo>
                    <a:lnTo>
                      <a:pt x="793" y="316"/>
                    </a:lnTo>
                    <a:lnTo>
                      <a:pt x="793" y="319"/>
                    </a:lnTo>
                    <a:lnTo>
                      <a:pt x="789" y="319"/>
                    </a:lnTo>
                    <a:lnTo>
                      <a:pt x="789" y="316"/>
                    </a:lnTo>
                    <a:lnTo>
                      <a:pt x="789" y="319"/>
                    </a:lnTo>
                    <a:lnTo>
                      <a:pt x="786" y="319"/>
                    </a:lnTo>
                    <a:lnTo>
                      <a:pt x="782" y="319"/>
                    </a:lnTo>
                    <a:lnTo>
                      <a:pt x="778" y="319"/>
                    </a:lnTo>
                    <a:lnTo>
                      <a:pt x="774" y="319"/>
                    </a:lnTo>
                    <a:lnTo>
                      <a:pt x="771" y="319"/>
                    </a:lnTo>
                    <a:lnTo>
                      <a:pt x="767" y="319"/>
                    </a:lnTo>
                    <a:lnTo>
                      <a:pt x="771" y="323"/>
                    </a:lnTo>
                    <a:lnTo>
                      <a:pt x="774" y="323"/>
                    </a:lnTo>
                    <a:lnTo>
                      <a:pt x="771" y="323"/>
                    </a:lnTo>
                    <a:lnTo>
                      <a:pt x="767" y="323"/>
                    </a:lnTo>
                    <a:lnTo>
                      <a:pt x="763" y="323"/>
                    </a:lnTo>
                    <a:lnTo>
                      <a:pt x="763" y="327"/>
                    </a:lnTo>
                    <a:lnTo>
                      <a:pt x="759" y="327"/>
                    </a:lnTo>
                    <a:lnTo>
                      <a:pt x="763" y="327"/>
                    </a:lnTo>
                    <a:lnTo>
                      <a:pt x="763" y="331"/>
                    </a:lnTo>
                    <a:lnTo>
                      <a:pt x="767" y="331"/>
                    </a:lnTo>
                    <a:lnTo>
                      <a:pt x="763" y="331"/>
                    </a:lnTo>
                    <a:lnTo>
                      <a:pt x="763" y="327"/>
                    </a:lnTo>
                    <a:lnTo>
                      <a:pt x="759" y="327"/>
                    </a:lnTo>
                    <a:lnTo>
                      <a:pt x="756" y="327"/>
                    </a:lnTo>
                    <a:lnTo>
                      <a:pt x="759" y="327"/>
                    </a:lnTo>
                    <a:lnTo>
                      <a:pt x="759" y="331"/>
                    </a:lnTo>
                    <a:lnTo>
                      <a:pt x="756" y="331"/>
                    </a:lnTo>
                    <a:lnTo>
                      <a:pt x="759" y="331"/>
                    </a:lnTo>
                    <a:lnTo>
                      <a:pt x="756" y="331"/>
                    </a:lnTo>
                    <a:lnTo>
                      <a:pt x="752" y="331"/>
                    </a:lnTo>
                    <a:lnTo>
                      <a:pt x="752" y="334"/>
                    </a:lnTo>
                    <a:lnTo>
                      <a:pt x="748" y="334"/>
                    </a:lnTo>
                    <a:lnTo>
                      <a:pt x="752" y="334"/>
                    </a:lnTo>
                    <a:lnTo>
                      <a:pt x="752" y="338"/>
                    </a:lnTo>
                    <a:lnTo>
                      <a:pt x="748" y="338"/>
                    </a:lnTo>
                    <a:lnTo>
                      <a:pt x="744" y="338"/>
                    </a:lnTo>
                    <a:lnTo>
                      <a:pt x="741" y="342"/>
                    </a:lnTo>
                    <a:lnTo>
                      <a:pt x="744" y="342"/>
                    </a:lnTo>
                    <a:lnTo>
                      <a:pt x="741" y="342"/>
                    </a:lnTo>
                    <a:lnTo>
                      <a:pt x="741" y="346"/>
                    </a:lnTo>
                    <a:lnTo>
                      <a:pt x="737" y="349"/>
                    </a:lnTo>
                    <a:lnTo>
                      <a:pt x="733" y="353"/>
                    </a:lnTo>
                    <a:lnTo>
                      <a:pt x="733" y="357"/>
                    </a:lnTo>
                    <a:lnTo>
                      <a:pt x="729" y="357"/>
                    </a:lnTo>
                    <a:lnTo>
                      <a:pt x="733" y="357"/>
                    </a:lnTo>
                    <a:lnTo>
                      <a:pt x="729" y="361"/>
                    </a:lnTo>
                    <a:lnTo>
                      <a:pt x="729" y="364"/>
                    </a:lnTo>
                    <a:lnTo>
                      <a:pt x="729" y="368"/>
                    </a:lnTo>
                    <a:lnTo>
                      <a:pt x="729" y="372"/>
                    </a:lnTo>
                    <a:lnTo>
                      <a:pt x="729" y="376"/>
                    </a:lnTo>
                    <a:lnTo>
                      <a:pt x="729" y="379"/>
                    </a:lnTo>
                    <a:lnTo>
                      <a:pt x="733" y="383"/>
                    </a:lnTo>
                    <a:lnTo>
                      <a:pt x="737" y="383"/>
                    </a:lnTo>
                    <a:lnTo>
                      <a:pt x="737" y="387"/>
                    </a:lnTo>
                    <a:lnTo>
                      <a:pt x="737" y="391"/>
                    </a:lnTo>
                    <a:lnTo>
                      <a:pt x="737" y="387"/>
                    </a:lnTo>
                    <a:lnTo>
                      <a:pt x="741" y="383"/>
                    </a:lnTo>
                    <a:lnTo>
                      <a:pt x="744" y="383"/>
                    </a:lnTo>
                    <a:lnTo>
                      <a:pt x="748" y="383"/>
                    </a:lnTo>
                    <a:lnTo>
                      <a:pt x="752" y="383"/>
                    </a:lnTo>
                    <a:lnTo>
                      <a:pt x="756" y="383"/>
                    </a:lnTo>
                    <a:lnTo>
                      <a:pt x="756" y="387"/>
                    </a:lnTo>
                    <a:lnTo>
                      <a:pt x="756" y="391"/>
                    </a:lnTo>
                    <a:lnTo>
                      <a:pt x="759" y="391"/>
                    </a:lnTo>
                    <a:lnTo>
                      <a:pt x="759" y="394"/>
                    </a:lnTo>
                    <a:lnTo>
                      <a:pt x="759" y="398"/>
                    </a:lnTo>
                    <a:lnTo>
                      <a:pt x="763" y="398"/>
                    </a:lnTo>
                    <a:lnTo>
                      <a:pt x="763" y="402"/>
                    </a:lnTo>
                    <a:lnTo>
                      <a:pt x="767" y="406"/>
                    </a:lnTo>
                    <a:lnTo>
                      <a:pt x="763" y="409"/>
                    </a:lnTo>
                    <a:lnTo>
                      <a:pt x="763" y="413"/>
                    </a:lnTo>
                    <a:lnTo>
                      <a:pt x="759" y="413"/>
                    </a:lnTo>
                    <a:lnTo>
                      <a:pt x="763" y="413"/>
                    </a:lnTo>
                    <a:lnTo>
                      <a:pt x="763" y="409"/>
                    </a:lnTo>
                    <a:lnTo>
                      <a:pt x="767" y="409"/>
                    </a:lnTo>
                    <a:lnTo>
                      <a:pt x="771" y="409"/>
                    </a:lnTo>
                    <a:lnTo>
                      <a:pt x="767" y="409"/>
                    </a:lnTo>
                    <a:lnTo>
                      <a:pt x="767" y="413"/>
                    </a:lnTo>
                    <a:lnTo>
                      <a:pt x="767" y="409"/>
                    </a:lnTo>
                    <a:lnTo>
                      <a:pt x="771" y="409"/>
                    </a:lnTo>
                    <a:lnTo>
                      <a:pt x="774" y="409"/>
                    </a:lnTo>
                    <a:lnTo>
                      <a:pt x="786" y="406"/>
                    </a:lnTo>
                    <a:lnTo>
                      <a:pt x="789" y="406"/>
                    </a:lnTo>
                    <a:lnTo>
                      <a:pt x="793" y="406"/>
                    </a:lnTo>
                    <a:lnTo>
                      <a:pt x="797" y="406"/>
                    </a:lnTo>
                    <a:lnTo>
                      <a:pt x="797" y="409"/>
                    </a:lnTo>
                    <a:lnTo>
                      <a:pt x="801" y="409"/>
                    </a:lnTo>
                    <a:lnTo>
                      <a:pt x="805" y="409"/>
                    </a:lnTo>
                    <a:lnTo>
                      <a:pt x="808" y="409"/>
                    </a:lnTo>
                    <a:lnTo>
                      <a:pt x="808" y="413"/>
                    </a:lnTo>
                    <a:lnTo>
                      <a:pt x="812" y="413"/>
                    </a:lnTo>
                    <a:lnTo>
                      <a:pt x="820" y="413"/>
                    </a:lnTo>
                    <a:lnTo>
                      <a:pt x="823" y="413"/>
                    </a:lnTo>
                    <a:lnTo>
                      <a:pt x="823" y="417"/>
                    </a:lnTo>
                    <a:lnTo>
                      <a:pt x="827" y="417"/>
                    </a:lnTo>
                    <a:lnTo>
                      <a:pt x="831" y="417"/>
                    </a:lnTo>
                    <a:lnTo>
                      <a:pt x="835" y="421"/>
                    </a:lnTo>
                    <a:lnTo>
                      <a:pt x="838" y="421"/>
                    </a:lnTo>
                    <a:lnTo>
                      <a:pt x="838" y="425"/>
                    </a:lnTo>
                    <a:lnTo>
                      <a:pt x="842" y="425"/>
                    </a:lnTo>
                    <a:lnTo>
                      <a:pt x="846" y="428"/>
                    </a:lnTo>
                    <a:lnTo>
                      <a:pt x="850" y="428"/>
                    </a:lnTo>
                    <a:lnTo>
                      <a:pt x="853" y="428"/>
                    </a:lnTo>
                    <a:lnTo>
                      <a:pt x="857" y="428"/>
                    </a:lnTo>
                    <a:lnTo>
                      <a:pt x="861" y="428"/>
                    </a:lnTo>
                    <a:lnTo>
                      <a:pt x="861" y="432"/>
                    </a:lnTo>
                    <a:lnTo>
                      <a:pt x="865" y="432"/>
                    </a:lnTo>
                    <a:lnTo>
                      <a:pt x="868" y="432"/>
                    </a:lnTo>
                    <a:lnTo>
                      <a:pt x="872" y="432"/>
                    </a:lnTo>
                    <a:lnTo>
                      <a:pt x="876" y="436"/>
                    </a:lnTo>
                    <a:lnTo>
                      <a:pt x="880" y="436"/>
                    </a:lnTo>
                    <a:lnTo>
                      <a:pt x="880" y="440"/>
                    </a:lnTo>
                    <a:lnTo>
                      <a:pt x="876" y="440"/>
                    </a:lnTo>
                    <a:lnTo>
                      <a:pt x="876" y="443"/>
                    </a:lnTo>
                    <a:lnTo>
                      <a:pt x="876" y="440"/>
                    </a:lnTo>
                    <a:lnTo>
                      <a:pt x="880" y="440"/>
                    </a:lnTo>
                    <a:lnTo>
                      <a:pt x="883" y="440"/>
                    </a:lnTo>
                    <a:lnTo>
                      <a:pt x="887" y="440"/>
                    </a:lnTo>
                    <a:lnTo>
                      <a:pt x="891" y="440"/>
                    </a:lnTo>
                    <a:lnTo>
                      <a:pt x="895" y="440"/>
                    </a:lnTo>
                    <a:lnTo>
                      <a:pt x="898" y="440"/>
                    </a:lnTo>
                    <a:lnTo>
                      <a:pt x="898" y="436"/>
                    </a:lnTo>
                    <a:lnTo>
                      <a:pt x="902" y="440"/>
                    </a:lnTo>
                    <a:lnTo>
                      <a:pt x="906" y="440"/>
                    </a:lnTo>
                    <a:lnTo>
                      <a:pt x="902" y="440"/>
                    </a:lnTo>
                    <a:lnTo>
                      <a:pt x="906" y="440"/>
                    </a:lnTo>
                    <a:lnTo>
                      <a:pt x="910" y="440"/>
                    </a:lnTo>
                    <a:lnTo>
                      <a:pt x="914" y="440"/>
                    </a:lnTo>
                    <a:lnTo>
                      <a:pt x="917" y="440"/>
                    </a:lnTo>
                    <a:lnTo>
                      <a:pt x="921" y="440"/>
                    </a:lnTo>
                    <a:lnTo>
                      <a:pt x="925" y="440"/>
                    </a:lnTo>
                    <a:lnTo>
                      <a:pt x="925" y="443"/>
                    </a:lnTo>
                    <a:lnTo>
                      <a:pt x="925" y="447"/>
                    </a:lnTo>
                    <a:lnTo>
                      <a:pt x="925" y="451"/>
                    </a:lnTo>
                    <a:lnTo>
                      <a:pt x="925" y="455"/>
                    </a:lnTo>
                    <a:lnTo>
                      <a:pt x="925" y="458"/>
                    </a:lnTo>
                    <a:lnTo>
                      <a:pt x="929" y="458"/>
                    </a:lnTo>
                    <a:lnTo>
                      <a:pt x="929" y="462"/>
                    </a:lnTo>
                    <a:lnTo>
                      <a:pt x="925" y="466"/>
                    </a:lnTo>
                    <a:lnTo>
                      <a:pt x="929" y="466"/>
                    </a:lnTo>
                    <a:lnTo>
                      <a:pt x="929" y="470"/>
                    </a:lnTo>
                    <a:lnTo>
                      <a:pt x="925" y="470"/>
                    </a:lnTo>
                    <a:lnTo>
                      <a:pt x="925" y="473"/>
                    </a:lnTo>
                    <a:lnTo>
                      <a:pt x="929" y="473"/>
                    </a:lnTo>
                    <a:lnTo>
                      <a:pt x="929" y="477"/>
                    </a:lnTo>
                    <a:lnTo>
                      <a:pt x="932" y="477"/>
                    </a:lnTo>
                    <a:lnTo>
                      <a:pt x="936" y="481"/>
                    </a:lnTo>
                    <a:lnTo>
                      <a:pt x="936" y="485"/>
                    </a:lnTo>
                    <a:lnTo>
                      <a:pt x="932" y="485"/>
                    </a:lnTo>
                    <a:lnTo>
                      <a:pt x="932" y="488"/>
                    </a:lnTo>
                    <a:lnTo>
                      <a:pt x="932" y="485"/>
                    </a:lnTo>
                    <a:lnTo>
                      <a:pt x="936" y="485"/>
                    </a:lnTo>
                    <a:lnTo>
                      <a:pt x="940" y="485"/>
                    </a:lnTo>
                    <a:lnTo>
                      <a:pt x="940" y="488"/>
                    </a:lnTo>
                    <a:lnTo>
                      <a:pt x="944" y="488"/>
                    </a:lnTo>
                    <a:lnTo>
                      <a:pt x="947" y="488"/>
                    </a:lnTo>
                    <a:lnTo>
                      <a:pt x="947" y="492"/>
                    </a:lnTo>
                    <a:lnTo>
                      <a:pt x="951" y="492"/>
                    </a:lnTo>
                    <a:lnTo>
                      <a:pt x="951" y="496"/>
                    </a:lnTo>
                    <a:lnTo>
                      <a:pt x="955" y="496"/>
                    </a:lnTo>
                    <a:lnTo>
                      <a:pt x="955" y="500"/>
                    </a:lnTo>
                    <a:lnTo>
                      <a:pt x="951" y="500"/>
                    </a:lnTo>
                    <a:lnTo>
                      <a:pt x="947" y="503"/>
                    </a:lnTo>
                    <a:lnTo>
                      <a:pt x="951" y="503"/>
                    </a:lnTo>
                    <a:lnTo>
                      <a:pt x="951" y="500"/>
                    </a:lnTo>
                    <a:lnTo>
                      <a:pt x="955" y="500"/>
                    </a:lnTo>
                    <a:lnTo>
                      <a:pt x="959" y="500"/>
                    </a:lnTo>
                    <a:lnTo>
                      <a:pt x="962" y="500"/>
                    </a:lnTo>
                    <a:lnTo>
                      <a:pt x="966" y="503"/>
                    </a:lnTo>
                    <a:lnTo>
                      <a:pt x="970" y="507"/>
                    </a:lnTo>
                    <a:lnTo>
                      <a:pt x="970" y="511"/>
                    </a:lnTo>
                    <a:lnTo>
                      <a:pt x="974" y="507"/>
                    </a:lnTo>
                    <a:lnTo>
                      <a:pt x="970" y="507"/>
                    </a:lnTo>
                    <a:lnTo>
                      <a:pt x="970" y="503"/>
                    </a:lnTo>
                    <a:lnTo>
                      <a:pt x="966" y="503"/>
                    </a:lnTo>
                    <a:lnTo>
                      <a:pt x="966" y="500"/>
                    </a:lnTo>
                    <a:lnTo>
                      <a:pt x="970" y="500"/>
                    </a:lnTo>
                    <a:lnTo>
                      <a:pt x="970" y="496"/>
                    </a:lnTo>
                    <a:lnTo>
                      <a:pt x="974" y="496"/>
                    </a:lnTo>
                    <a:lnTo>
                      <a:pt x="977" y="496"/>
                    </a:lnTo>
                    <a:lnTo>
                      <a:pt x="977" y="500"/>
                    </a:lnTo>
                    <a:lnTo>
                      <a:pt x="977" y="503"/>
                    </a:lnTo>
                    <a:lnTo>
                      <a:pt x="981" y="503"/>
                    </a:lnTo>
                    <a:lnTo>
                      <a:pt x="977" y="503"/>
                    </a:lnTo>
                    <a:lnTo>
                      <a:pt x="977" y="500"/>
                    </a:lnTo>
                    <a:lnTo>
                      <a:pt x="981" y="500"/>
                    </a:lnTo>
                    <a:lnTo>
                      <a:pt x="981" y="496"/>
                    </a:lnTo>
                    <a:lnTo>
                      <a:pt x="977" y="496"/>
                    </a:lnTo>
                    <a:lnTo>
                      <a:pt x="977" y="492"/>
                    </a:lnTo>
                    <a:lnTo>
                      <a:pt x="981" y="492"/>
                    </a:lnTo>
                    <a:lnTo>
                      <a:pt x="977" y="492"/>
                    </a:lnTo>
                    <a:lnTo>
                      <a:pt x="981" y="492"/>
                    </a:lnTo>
                    <a:lnTo>
                      <a:pt x="981" y="488"/>
                    </a:lnTo>
                    <a:lnTo>
                      <a:pt x="985" y="488"/>
                    </a:lnTo>
                    <a:lnTo>
                      <a:pt x="985" y="485"/>
                    </a:lnTo>
                    <a:lnTo>
                      <a:pt x="985" y="481"/>
                    </a:lnTo>
                    <a:lnTo>
                      <a:pt x="981" y="481"/>
                    </a:lnTo>
                    <a:lnTo>
                      <a:pt x="981" y="477"/>
                    </a:lnTo>
                    <a:lnTo>
                      <a:pt x="977" y="477"/>
                    </a:lnTo>
                    <a:lnTo>
                      <a:pt x="981" y="473"/>
                    </a:lnTo>
                    <a:lnTo>
                      <a:pt x="977" y="473"/>
                    </a:lnTo>
                    <a:lnTo>
                      <a:pt x="977" y="470"/>
                    </a:lnTo>
                    <a:lnTo>
                      <a:pt x="977" y="466"/>
                    </a:lnTo>
                    <a:lnTo>
                      <a:pt x="974" y="466"/>
                    </a:lnTo>
                    <a:lnTo>
                      <a:pt x="977" y="466"/>
                    </a:lnTo>
                    <a:lnTo>
                      <a:pt x="977" y="462"/>
                    </a:lnTo>
                    <a:lnTo>
                      <a:pt x="974" y="462"/>
                    </a:lnTo>
                    <a:lnTo>
                      <a:pt x="977" y="462"/>
                    </a:lnTo>
                    <a:lnTo>
                      <a:pt x="977" y="458"/>
                    </a:lnTo>
                    <a:lnTo>
                      <a:pt x="974" y="458"/>
                    </a:lnTo>
                    <a:lnTo>
                      <a:pt x="974" y="455"/>
                    </a:lnTo>
                    <a:lnTo>
                      <a:pt x="977" y="455"/>
                    </a:lnTo>
                    <a:lnTo>
                      <a:pt x="974" y="455"/>
                    </a:lnTo>
                    <a:lnTo>
                      <a:pt x="970" y="455"/>
                    </a:lnTo>
                    <a:lnTo>
                      <a:pt x="970" y="451"/>
                    </a:lnTo>
                    <a:lnTo>
                      <a:pt x="970" y="447"/>
                    </a:lnTo>
                    <a:lnTo>
                      <a:pt x="966" y="447"/>
                    </a:lnTo>
                    <a:lnTo>
                      <a:pt x="970" y="447"/>
                    </a:lnTo>
                    <a:lnTo>
                      <a:pt x="974" y="447"/>
                    </a:lnTo>
                    <a:lnTo>
                      <a:pt x="977" y="443"/>
                    </a:lnTo>
                    <a:lnTo>
                      <a:pt x="981" y="443"/>
                    </a:lnTo>
                    <a:lnTo>
                      <a:pt x="985" y="443"/>
                    </a:lnTo>
                    <a:lnTo>
                      <a:pt x="989" y="443"/>
                    </a:lnTo>
                    <a:lnTo>
                      <a:pt x="989" y="440"/>
                    </a:lnTo>
                    <a:lnTo>
                      <a:pt x="992" y="440"/>
                    </a:lnTo>
                    <a:lnTo>
                      <a:pt x="996" y="440"/>
                    </a:lnTo>
                    <a:lnTo>
                      <a:pt x="996" y="436"/>
                    </a:lnTo>
                    <a:lnTo>
                      <a:pt x="1000" y="436"/>
                    </a:lnTo>
                    <a:lnTo>
                      <a:pt x="1004" y="436"/>
                    </a:lnTo>
                    <a:lnTo>
                      <a:pt x="1004" y="432"/>
                    </a:lnTo>
                    <a:lnTo>
                      <a:pt x="1007" y="432"/>
                    </a:lnTo>
                    <a:lnTo>
                      <a:pt x="1007" y="428"/>
                    </a:lnTo>
                    <a:lnTo>
                      <a:pt x="1011" y="428"/>
                    </a:lnTo>
                    <a:lnTo>
                      <a:pt x="1015" y="428"/>
                    </a:lnTo>
                    <a:lnTo>
                      <a:pt x="1015" y="425"/>
                    </a:lnTo>
                    <a:lnTo>
                      <a:pt x="1015" y="421"/>
                    </a:lnTo>
                    <a:lnTo>
                      <a:pt x="1015" y="417"/>
                    </a:lnTo>
                    <a:lnTo>
                      <a:pt x="1015" y="413"/>
                    </a:lnTo>
                    <a:lnTo>
                      <a:pt x="1015" y="409"/>
                    </a:lnTo>
                    <a:lnTo>
                      <a:pt x="1015" y="406"/>
                    </a:lnTo>
                    <a:lnTo>
                      <a:pt x="1011" y="402"/>
                    </a:lnTo>
                    <a:lnTo>
                      <a:pt x="1011" y="398"/>
                    </a:lnTo>
                    <a:lnTo>
                      <a:pt x="1007" y="394"/>
                    </a:lnTo>
                    <a:lnTo>
                      <a:pt x="1004" y="394"/>
                    </a:lnTo>
                    <a:lnTo>
                      <a:pt x="1000" y="394"/>
                    </a:lnTo>
                    <a:lnTo>
                      <a:pt x="1000" y="391"/>
                    </a:lnTo>
                    <a:lnTo>
                      <a:pt x="996" y="391"/>
                    </a:lnTo>
                    <a:lnTo>
                      <a:pt x="992" y="391"/>
                    </a:lnTo>
                    <a:lnTo>
                      <a:pt x="992" y="387"/>
                    </a:lnTo>
                    <a:lnTo>
                      <a:pt x="989" y="387"/>
                    </a:lnTo>
                    <a:lnTo>
                      <a:pt x="985" y="387"/>
                    </a:lnTo>
                    <a:lnTo>
                      <a:pt x="989" y="387"/>
                    </a:lnTo>
                    <a:lnTo>
                      <a:pt x="985" y="387"/>
                    </a:lnTo>
                    <a:lnTo>
                      <a:pt x="985" y="383"/>
                    </a:lnTo>
                    <a:lnTo>
                      <a:pt x="985" y="379"/>
                    </a:lnTo>
                    <a:lnTo>
                      <a:pt x="989" y="379"/>
                    </a:lnTo>
                    <a:lnTo>
                      <a:pt x="992" y="379"/>
                    </a:lnTo>
                    <a:lnTo>
                      <a:pt x="992" y="376"/>
                    </a:lnTo>
                    <a:lnTo>
                      <a:pt x="996" y="376"/>
                    </a:lnTo>
                    <a:lnTo>
                      <a:pt x="996" y="372"/>
                    </a:lnTo>
                    <a:lnTo>
                      <a:pt x="992" y="372"/>
                    </a:lnTo>
                    <a:lnTo>
                      <a:pt x="996" y="372"/>
                    </a:lnTo>
                    <a:lnTo>
                      <a:pt x="996" y="368"/>
                    </a:lnTo>
                    <a:lnTo>
                      <a:pt x="1000" y="368"/>
                    </a:lnTo>
                    <a:lnTo>
                      <a:pt x="1000" y="372"/>
                    </a:lnTo>
                    <a:lnTo>
                      <a:pt x="1004" y="372"/>
                    </a:lnTo>
                    <a:lnTo>
                      <a:pt x="1000" y="368"/>
                    </a:lnTo>
                    <a:lnTo>
                      <a:pt x="1004" y="368"/>
                    </a:lnTo>
                    <a:lnTo>
                      <a:pt x="1004" y="364"/>
                    </a:lnTo>
                    <a:lnTo>
                      <a:pt x="1007" y="364"/>
                    </a:lnTo>
                    <a:lnTo>
                      <a:pt x="1011" y="361"/>
                    </a:lnTo>
                    <a:lnTo>
                      <a:pt x="1007" y="361"/>
                    </a:lnTo>
                    <a:lnTo>
                      <a:pt x="1004" y="361"/>
                    </a:lnTo>
                    <a:lnTo>
                      <a:pt x="1004" y="364"/>
                    </a:lnTo>
                    <a:lnTo>
                      <a:pt x="1000" y="364"/>
                    </a:lnTo>
                    <a:lnTo>
                      <a:pt x="1000" y="361"/>
                    </a:lnTo>
                    <a:lnTo>
                      <a:pt x="1000" y="357"/>
                    </a:lnTo>
                    <a:lnTo>
                      <a:pt x="996" y="357"/>
                    </a:lnTo>
                    <a:lnTo>
                      <a:pt x="1000" y="357"/>
                    </a:lnTo>
                    <a:lnTo>
                      <a:pt x="1004" y="357"/>
                    </a:lnTo>
                    <a:lnTo>
                      <a:pt x="1000" y="353"/>
                    </a:lnTo>
                    <a:lnTo>
                      <a:pt x="1000" y="357"/>
                    </a:lnTo>
                    <a:lnTo>
                      <a:pt x="996" y="357"/>
                    </a:lnTo>
                    <a:lnTo>
                      <a:pt x="996" y="353"/>
                    </a:lnTo>
                    <a:lnTo>
                      <a:pt x="1000" y="353"/>
                    </a:lnTo>
                    <a:lnTo>
                      <a:pt x="1000" y="349"/>
                    </a:lnTo>
                    <a:lnTo>
                      <a:pt x="996" y="349"/>
                    </a:lnTo>
                    <a:lnTo>
                      <a:pt x="996" y="353"/>
                    </a:lnTo>
                    <a:lnTo>
                      <a:pt x="992" y="353"/>
                    </a:lnTo>
                    <a:lnTo>
                      <a:pt x="996" y="349"/>
                    </a:lnTo>
                    <a:lnTo>
                      <a:pt x="992" y="349"/>
                    </a:lnTo>
                    <a:lnTo>
                      <a:pt x="989" y="353"/>
                    </a:lnTo>
                    <a:lnTo>
                      <a:pt x="989" y="349"/>
                    </a:lnTo>
                    <a:lnTo>
                      <a:pt x="992" y="349"/>
                    </a:lnTo>
                    <a:lnTo>
                      <a:pt x="996" y="346"/>
                    </a:lnTo>
                    <a:lnTo>
                      <a:pt x="996" y="342"/>
                    </a:lnTo>
                    <a:lnTo>
                      <a:pt x="1000" y="342"/>
                    </a:lnTo>
                    <a:lnTo>
                      <a:pt x="1000" y="338"/>
                    </a:lnTo>
                    <a:lnTo>
                      <a:pt x="996" y="338"/>
                    </a:lnTo>
                    <a:lnTo>
                      <a:pt x="992" y="338"/>
                    </a:lnTo>
                    <a:lnTo>
                      <a:pt x="992" y="334"/>
                    </a:lnTo>
                    <a:lnTo>
                      <a:pt x="992" y="331"/>
                    </a:lnTo>
                    <a:lnTo>
                      <a:pt x="989" y="331"/>
                    </a:lnTo>
                    <a:lnTo>
                      <a:pt x="989" y="327"/>
                    </a:lnTo>
                    <a:lnTo>
                      <a:pt x="992" y="327"/>
                    </a:lnTo>
                    <a:lnTo>
                      <a:pt x="996" y="323"/>
                    </a:lnTo>
                    <a:lnTo>
                      <a:pt x="1000" y="323"/>
                    </a:lnTo>
                    <a:lnTo>
                      <a:pt x="1004" y="323"/>
                    </a:lnTo>
                    <a:lnTo>
                      <a:pt x="1007" y="323"/>
                    </a:lnTo>
                    <a:lnTo>
                      <a:pt x="1011" y="323"/>
                    </a:lnTo>
                    <a:lnTo>
                      <a:pt x="1015" y="323"/>
                    </a:lnTo>
                    <a:lnTo>
                      <a:pt x="1015" y="327"/>
                    </a:lnTo>
                    <a:lnTo>
                      <a:pt x="1019" y="327"/>
                    </a:lnTo>
                    <a:lnTo>
                      <a:pt x="1022" y="327"/>
                    </a:lnTo>
                    <a:lnTo>
                      <a:pt x="1030" y="327"/>
                    </a:lnTo>
                    <a:lnTo>
                      <a:pt x="1026" y="331"/>
                    </a:lnTo>
                    <a:lnTo>
                      <a:pt x="1030" y="331"/>
                    </a:lnTo>
                    <a:lnTo>
                      <a:pt x="1030" y="327"/>
                    </a:lnTo>
                    <a:lnTo>
                      <a:pt x="1034" y="327"/>
                    </a:lnTo>
                    <a:lnTo>
                      <a:pt x="1038" y="327"/>
                    </a:lnTo>
                    <a:lnTo>
                      <a:pt x="1041" y="327"/>
                    </a:lnTo>
                    <a:lnTo>
                      <a:pt x="1045" y="331"/>
                    </a:lnTo>
                    <a:lnTo>
                      <a:pt x="1049" y="331"/>
                    </a:lnTo>
                    <a:lnTo>
                      <a:pt x="1045" y="331"/>
                    </a:lnTo>
                    <a:lnTo>
                      <a:pt x="1045" y="327"/>
                    </a:lnTo>
                    <a:lnTo>
                      <a:pt x="1049" y="327"/>
                    </a:lnTo>
                    <a:lnTo>
                      <a:pt x="1053" y="327"/>
                    </a:lnTo>
                    <a:lnTo>
                      <a:pt x="1056" y="327"/>
                    </a:lnTo>
                    <a:lnTo>
                      <a:pt x="1060" y="327"/>
                    </a:lnTo>
                    <a:lnTo>
                      <a:pt x="1060" y="323"/>
                    </a:lnTo>
                    <a:lnTo>
                      <a:pt x="1064" y="327"/>
                    </a:lnTo>
                    <a:lnTo>
                      <a:pt x="1068" y="327"/>
                    </a:lnTo>
                    <a:lnTo>
                      <a:pt x="1068" y="331"/>
                    </a:lnTo>
                    <a:lnTo>
                      <a:pt x="1071" y="331"/>
                    </a:lnTo>
                    <a:lnTo>
                      <a:pt x="1075" y="331"/>
                    </a:lnTo>
                    <a:lnTo>
                      <a:pt x="1079" y="331"/>
                    </a:lnTo>
                    <a:lnTo>
                      <a:pt x="1079" y="334"/>
                    </a:lnTo>
                    <a:lnTo>
                      <a:pt x="1075" y="334"/>
                    </a:lnTo>
                    <a:lnTo>
                      <a:pt x="1079" y="334"/>
                    </a:lnTo>
                    <a:lnTo>
                      <a:pt x="1083" y="334"/>
                    </a:lnTo>
                    <a:lnTo>
                      <a:pt x="1086" y="338"/>
                    </a:lnTo>
                    <a:lnTo>
                      <a:pt x="1083" y="338"/>
                    </a:lnTo>
                    <a:lnTo>
                      <a:pt x="1086" y="338"/>
                    </a:lnTo>
                    <a:lnTo>
                      <a:pt x="1090" y="338"/>
                    </a:lnTo>
                    <a:lnTo>
                      <a:pt x="1094" y="338"/>
                    </a:lnTo>
                    <a:lnTo>
                      <a:pt x="1090" y="338"/>
                    </a:lnTo>
                    <a:lnTo>
                      <a:pt x="1090" y="342"/>
                    </a:lnTo>
                    <a:lnTo>
                      <a:pt x="1094" y="342"/>
                    </a:lnTo>
                    <a:lnTo>
                      <a:pt x="1094" y="346"/>
                    </a:lnTo>
                    <a:lnTo>
                      <a:pt x="1098" y="346"/>
                    </a:lnTo>
                    <a:lnTo>
                      <a:pt x="1101" y="346"/>
                    </a:lnTo>
                    <a:lnTo>
                      <a:pt x="1105" y="346"/>
                    </a:lnTo>
                    <a:lnTo>
                      <a:pt x="1109" y="346"/>
                    </a:lnTo>
                    <a:lnTo>
                      <a:pt x="1109" y="349"/>
                    </a:lnTo>
                    <a:lnTo>
                      <a:pt x="1109" y="346"/>
                    </a:lnTo>
                    <a:lnTo>
                      <a:pt x="1113" y="346"/>
                    </a:lnTo>
                    <a:lnTo>
                      <a:pt x="1116" y="346"/>
                    </a:lnTo>
                    <a:lnTo>
                      <a:pt x="1116" y="349"/>
                    </a:lnTo>
                    <a:lnTo>
                      <a:pt x="1120" y="349"/>
                    </a:lnTo>
                    <a:lnTo>
                      <a:pt x="1124" y="349"/>
                    </a:lnTo>
                    <a:lnTo>
                      <a:pt x="1124" y="346"/>
                    </a:lnTo>
                    <a:lnTo>
                      <a:pt x="1128" y="346"/>
                    </a:lnTo>
                    <a:lnTo>
                      <a:pt x="1128" y="349"/>
                    </a:lnTo>
                    <a:lnTo>
                      <a:pt x="1128" y="353"/>
                    </a:lnTo>
                    <a:lnTo>
                      <a:pt x="1124" y="353"/>
                    </a:lnTo>
                    <a:lnTo>
                      <a:pt x="1124" y="357"/>
                    </a:lnTo>
                    <a:lnTo>
                      <a:pt x="1120" y="357"/>
                    </a:lnTo>
                    <a:lnTo>
                      <a:pt x="1124" y="357"/>
                    </a:lnTo>
                    <a:lnTo>
                      <a:pt x="1124" y="361"/>
                    </a:lnTo>
                    <a:lnTo>
                      <a:pt x="1124" y="364"/>
                    </a:lnTo>
                    <a:lnTo>
                      <a:pt x="1120" y="364"/>
                    </a:lnTo>
                    <a:lnTo>
                      <a:pt x="1116" y="364"/>
                    </a:lnTo>
                    <a:lnTo>
                      <a:pt x="1113" y="364"/>
                    </a:lnTo>
                    <a:lnTo>
                      <a:pt x="1109" y="364"/>
                    </a:lnTo>
                    <a:lnTo>
                      <a:pt x="1105" y="364"/>
                    </a:lnTo>
                    <a:lnTo>
                      <a:pt x="1109" y="364"/>
                    </a:lnTo>
                    <a:lnTo>
                      <a:pt x="1113" y="364"/>
                    </a:lnTo>
                    <a:lnTo>
                      <a:pt x="1116" y="364"/>
                    </a:lnTo>
                    <a:lnTo>
                      <a:pt x="1120" y="364"/>
                    </a:lnTo>
                    <a:lnTo>
                      <a:pt x="1124" y="364"/>
                    </a:lnTo>
                    <a:lnTo>
                      <a:pt x="1124" y="368"/>
                    </a:lnTo>
                    <a:lnTo>
                      <a:pt x="1128" y="368"/>
                    </a:lnTo>
                    <a:lnTo>
                      <a:pt x="1124" y="372"/>
                    </a:lnTo>
                    <a:lnTo>
                      <a:pt x="1124" y="376"/>
                    </a:lnTo>
                    <a:lnTo>
                      <a:pt x="1128" y="376"/>
                    </a:lnTo>
                    <a:lnTo>
                      <a:pt x="1131" y="376"/>
                    </a:lnTo>
                    <a:lnTo>
                      <a:pt x="1128" y="376"/>
                    </a:lnTo>
                    <a:lnTo>
                      <a:pt x="1128" y="379"/>
                    </a:lnTo>
                    <a:lnTo>
                      <a:pt x="1128" y="376"/>
                    </a:lnTo>
                    <a:lnTo>
                      <a:pt x="1128" y="379"/>
                    </a:lnTo>
                    <a:lnTo>
                      <a:pt x="1128" y="383"/>
                    </a:lnTo>
                    <a:lnTo>
                      <a:pt x="1124" y="383"/>
                    </a:lnTo>
                    <a:lnTo>
                      <a:pt x="1124" y="379"/>
                    </a:lnTo>
                    <a:lnTo>
                      <a:pt x="1120" y="379"/>
                    </a:lnTo>
                    <a:lnTo>
                      <a:pt x="1120" y="383"/>
                    </a:lnTo>
                    <a:lnTo>
                      <a:pt x="1116" y="383"/>
                    </a:lnTo>
                    <a:lnTo>
                      <a:pt x="1120" y="383"/>
                    </a:lnTo>
                    <a:lnTo>
                      <a:pt x="1120" y="387"/>
                    </a:lnTo>
                    <a:lnTo>
                      <a:pt x="1124" y="383"/>
                    </a:lnTo>
                    <a:lnTo>
                      <a:pt x="1128" y="383"/>
                    </a:lnTo>
                    <a:lnTo>
                      <a:pt x="1131" y="379"/>
                    </a:lnTo>
                    <a:lnTo>
                      <a:pt x="1135" y="379"/>
                    </a:lnTo>
                    <a:lnTo>
                      <a:pt x="1139" y="379"/>
                    </a:lnTo>
                    <a:lnTo>
                      <a:pt x="1143" y="383"/>
                    </a:lnTo>
                    <a:lnTo>
                      <a:pt x="1146" y="387"/>
                    </a:lnTo>
                    <a:lnTo>
                      <a:pt x="1146" y="391"/>
                    </a:lnTo>
                    <a:lnTo>
                      <a:pt x="1146" y="394"/>
                    </a:lnTo>
                    <a:lnTo>
                      <a:pt x="1143" y="394"/>
                    </a:lnTo>
                    <a:lnTo>
                      <a:pt x="1139" y="394"/>
                    </a:lnTo>
                    <a:lnTo>
                      <a:pt x="1135" y="394"/>
                    </a:lnTo>
                    <a:lnTo>
                      <a:pt x="1131" y="398"/>
                    </a:lnTo>
                    <a:lnTo>
                      <a:pt x="1128" y="398"/>
                    </a:lnTo>
                    <a:lnTo>
                      <a:pt x="1131" y="398"/>
                    </a:lnTo>
                    <a:lnTo>
                      <a:pt x="1135" y="394"/>
                    </a:lnTo>
                    <a:lnTo>
                      <a:pt x="1139" y="394"/>
                    </a:lnTo>
                    <a:lnTo>
                      <a:pt x="1143" y="394"/>
                    </a:lnTo>
                    <a:lnTo>
                      <a:pt x="1146" y="394"/>
                    </a:lnTo>
                    <a:lnTo>
                      <a:pt x="1146" y="391"/>
                    </a:lnTo>
                    <a:lnTo>
                      <a:pt x="1146" y="387"/>
                    </a:lnTo>
                    <a:lnTo>
                      <a:pt x="1150" y="387"/>
                    </a:lnTo>
                    <a:lnTo>
                      <a:pt x="1150" y="391"/>
                    </a:lnTo>
                    <a:lnTo>
                      <a:pt x="1154" y="391"/>
                    </a:lnTo>
                    <a:lnTo>
                      <a:pt x="1150" y="391"/>
                    </a:lnTo>
                    <a:lnTo>
                      <a:pt x="1150" y="394"/>
                    </a:lnTo>
                    <a:lnTo>
                      <a:pt x="1146" y="394"/>
                    </a:lnTo>
                    <a:lnTo>
                      <a:pt x="1150" y="394"/>
                    </a:lnTo>
                    <a:lnTo>
                      <a:pt x="1150" y="391"/>
                    </a:lnTo>
                    <a:lnTo>
                      <a:pt x="1154" y="391"/>
                    </a:lnTo>
                    <a:lnTo>
                      <a:pt x="1154" y="387"/>
                    </a:lnTo>
                    <a:lnTo>
                      <a:pt x="1154" y="391"/>
                    </a:lnTo>
                    <a:lnTo>
                      <a:pt x="1154" y="394"/>
                    </a:lnTo>
                    <a:lnTo>
                      <a:pt x="1154" y="398"/>
                    </a:lnTo>
                    <a:lnTo>
                      <a:pt x="1154" y="394"/>
                    </a:lnTo>
                    <a:lnTo>
                      <a:pt x="1158" y="391"/>
                    </a:lnTo>
                    <a:lnTo>
                      <a:pt x="1162" y="391"/>
                    </a:lnTo>
                    <a:lnTo>
                      <a:pt x="1165" y="391"/>
                    </a:lnTo>
                    <a:lnTo>
                      <a:pt x="1165" y="387"/>
                    </a:lnTo>
                    <a:lnTo>
                      <a:pt x="1169" y="387"/>
                    </a:lnTo>
                    <a:lnTo>
                      <a:pt x="1173" y="387"/>
                    </a:lnTo>
                    <a:lnTo>
                      <a:pt x="1173" y="383"/>
                    </a:lnTo>
                    <a:lnTo>
                      <a:pt x="1177" y="383"/>
                    </a:lnTo>
                    <a:lnTo>
                      <a:pt x="1180" y="383"/>
                    </a:lnTo>
                    <a:lnTo>
                      <a:pt x="1184" y="387"/>
                    </a:lnTo>
                    <a:lnTo>
                      <a:pt x="1180" y="387"/>
                    </a:lnTo>
                    <a:lnTo>
                      <a:pt x="1180" y="391"/>
                    </a:lnTo>
                    <a:lnTo>
                      <a:pt x="1184" y="387"/>
                    </a:lnTo>
                    <a:lnTo>
                      <a:pt x="1180" y="387"/>
                    </a:lnTo>
                    <a:lnTo>
                      <a:pt x="1184" y="387"/>
                    </a:lnTo>
                    <a:lnTo>
                      <a:pt x="1184" y="383"/>
                    </a:lnTo>
                    <a:lnTo>
                      <a:pt x="1180" y="383"/>
                    </a:lnTo>
                    <a:lnTo>
                      <a:pt x="1184" y="383"/>
                    </a:lnTo>
                    <a:lnTo>
                      <a:pt x="1180" y="379"/>
                    </a:lnTo>
                    <a:lnTo>
                      <a:pt x="1184" y="379"/>
                    </a:lnTo>
                    <a:lnTo>
                      <a:pt x="1188" y="379"/>
                    </a:lnTo>
                    <a:lnTo>
                      <a:pt x="1192" y="379"/>
                    </a:lnTo>
                    <a:lnTo>
                      <a:pt x="1188" y="379"/>
                    </a:lnTo>
                    <a:lnTo>
                      <a:pt x="1188" y="376"/>
                    </a:lnTo>
                    <a:lnTo>
                      <a:pt x="1184" y="376"/>
                    </a:lnTo>
                    <a:lnTo>
                      <a:pt x="1188" y="376"/>
                    </a:lnTo>
                    <a:lnTo>
                      <a:pt x="1188" y="372"/>
                    </a:lnTo>
                    <a:lnTo>
                      <a:pt x="1188" y="376"/>
                    </a:lnTo>
                    <a:lnTo>
                      <a:pt x="1192" y="376"/>
                    </a:lnTo>
                    <a:lnTo>
                      <a:pt x="1192" y="372"/>
                    </a:lnTo>
                    <a:lnTo>
                      <a:pt x="1188" y="372"/>
                    </a:lnTo>
                    <a:lnTo>
                      <a:pt x="1192" y="372"/>
                    </a:lnTo>
                    <a:lnTo>
                      <a:pt x="1195" y="372"/>
                    </a:lnTo>
                    <a:lnTo>
                      <a:pt x="1199" y="372"/>
                    </a:lnTo>
                    <a:lnTo>
                      <a:pt x="1195" y="372"/>
                    </a:lnTo>
                    <a:lnTo>
                      <a:pt x="1192" y="372"/>
                    </a:lnTo>
                    <a:lnTo>
                      <a:pt x="1188" y="368"/>
                    </a:lnTo>
                    <a:lnTo>
                      <a:pt x="1192" y="368"/>
                    </a:lnTo>
                    <a:lnTo>
                      <a:pt x="1192" y="364"/>
                    </a:lnTo>
                    <a:lnTo>
                      <a:pt x="1195" y="368"/>
                    </a:lnTo>
                    <a:lnTo>
                      <a:pt x="1199" y="368"/>
                    </a:lnTo>
                    <a:lnTo>
                      <a:pt x="1195" y="368"/>
                    </a:lnTo>
                    <a:lnTo>
                      <a:pt x="1195" y="364"/>
                    </a:lnTo>
                    <a:lnTo>
                      <a:pt x="1199" y="361"/>
                    </a:lnTo>
                    <a:lnTo>
                      <a:pt x="1199" y="357"/>
                    </a:lnTo>
                    <a:lnTo>
                      <a:pt x="1203" y="357"/>
                    </a:lnTo>
                    <a:lnTo>
                      <a:pt x="1203" y="361"/>
                    </a:lnTo>
                    <a:lnTo>
                      <a:pt x="1207" y="361"/>
                    </a:lnTo>
                    <a:lnTo>
                      <a:pt x="1203" y="361"/>
                    </a:lnTo>
                    <a:lnTo>
                      <a:pt x="1207" y="361"/>
                    </a:lnTo>
                    <a:lnTo>
                      <a:pt x="1207" y="364"/>
                    </a:lnTo>
                    <a:lnTo>
                      <a:pt x="1203" y="364"/>
                    </a:lnTo>
                    <a:lnTo>
                      <a:pt x="1199" y="364"/>
                    </a:lnTo>
                    <a:lnTo>
                      <a:pt x="1203" y="364"/>
                    </a:lnTo>
                    <a:lnTo>
                      <a:pt x="1207" y="364"/>
                    </a:lnTo>
                    <a:lnTo>
                      <a:pt x="1207" y="361"/>
                    </a:lnTo>
                    <a:lnTo>
                      <a:pt x="1207" y="364"/>
                    </a:lnTo>
                    <a:lnTo>
                      <a:pt x="1210" y="364"/>
                    </a:lnTo>
                    <a:lnTo>
                      <a:pt x="1210" y="368"/>
                    </a:lnTo>
                    <a:lnTo>
                      <a:pt x="1210" y="372"/>
                    </a:lnTo>
                    <a:lnTo>
                      <a:pt x="1214" y="372"/>
                    </a:lnTo>
                    <a:lnTo>
                      <a:pt x="1214" y="368"/>
                    </a:lnTo>
                    <a:lnTo>
                      <a:pt x="1218" y="372"/>
                    </a:lnTo>
                    <a:lnTo>
                      <a:pt x="1214" y="372"/>
                    </a:lnTo>
                    <a:lnTo>
                      <a:pt x="1210" y="372"/>
                    </a:lnTo>
                    <a:lnTo>
                      <a:pt x="1218" y="372"/>
                    </a:lnTo>
                    <a:lnTo>
                      <a:pt x="1218" y="376"/>
                    </a:lnTo>
                    <a:lnTo>
                      <a:pt x="1214" y="376"/>
                    </a:lnTo>
                    <a:lnTo>
                      <a:pt x="1218" y="376"/>
                    </a:lnTo>
                    <a:lnTo>
                      <a:pt x="1222" y="376"/>
                    </a:lnTo>
                    <a:lnTo>
                      <a:pt x="1222" y="379"/>
                    </a:lnTo>
                    <a:lnTo>
                      <a:pt x="1218" y="379"/>
                    </a:lnTo>
                    <a:lnTo>
                      <a:pt x="1214" y="379"/>
                    </a:lnTo>
                    <a:lnTo>
                      <a:pt x="1218" y="379"/>
                    </a:lnTo>
                    <a:lnTo>
                      <a:pt x="1222" y="379"/>
                    </a:lnTo>
                    <a:lnTo>
                      <a:pt x="1225" y="379"/>
                    </a:lnTo>
                    <a:lnTo>
                      <a:pt x="1222" y="379"/>
                    </a:lnTo>
                    <a:lnTo>
                      <a:pt x="1225" y="379"/>
                    </a:lnTo>
                    <a:lnTo>
                      <a:pt x="1225" y="383"/>
                    </a:lnTo>
                    <a:lnTo>
                      <a:pt x="1229" y="383"/>
                    </a:lnTo>
                    <a:lnTo>
                      <a:pt x="1233" y="383"/>
                    </a:lnTo>
                    <a:lnTo>
                      <a:pt x="1229" y="387"/>
                    </a:lnTo>
                    <a:lnTo>
                      <a:pt x="1225" y="387"/>
                    </a:lnTo>
                    <a:lnTo>
                      <a:pt x="1222" y="387"/>
                    </a:lnTo>
                    <a:lnTo>
                      <a:pt x="1222" y="391"/>
                    </a:lnTo>
                    <a:lnTo>
                      <a:pt x="1218" y="391"/>
                    </a:lnTo>
                    <a:lnTo>
                      <a:pt x="1222" y="391"/>
                    </a:lnTo>
                    <a:lnTo>
                      <a:pt x="1222" y="387"/>
                    </a:lnTo>
                    <a:lnTo>
                      <a:pt x="1225" y="387"/>
                    </a:lnTo>
                    <a:lnTo>
                      <a:pt x="1229" y="387"/>
                    </a:lnTo>
                    <a:lnTo>
                      <a:pt x="1233" y="387"/>
                    </a:lnTo>
                    <a:lnTo>
                      <a:pt x="1237" y="387"/>
                    </a:lnTo>
                    <a:lnTo>
                      <a:pt x="1233" y="391"/>
                    </a:lnTo>
                    <a:lnTo>
                      <a:pt x="1237" y="391"/>
                    </a:lnTo>
                    <a:lnTo>
                      <a:pt x="1233" y="391"/>
                    </a:lnTo>
                    <a:lnTo>
                      <a:pt x="1229" y="394"/>
                    </a:lnTo>
                    <a:lnTo>
                      <a:pt x="1225" y="394"/>
                    </a:lnTo>
                    <a:lnTo>
                      <a:pt x="1222" y="394"/>
                    </a:lnTo>
                    <a:lnTo>
                      <a:pt x="1225" y="394"/>
                    </a:lnTo>
                    <a:lnTo>
                      <a:pt x="1229" y="394"/>
                    </a:lnTo>
                    <a:lnTo>
                      <a:pt x="1233" y="394"/>
                    </a:lnTo>
                    <a:lnTo>
                      <a:pt x="1237" y="394"/>
                    </a:lnTo>
                    <a:lnTo>
                      <a:pt x="1237" y="391"/>
                    </a:lnTo>
                    <a:lnTo>
                      <a:pt x="1237" y="394"/>
                    </a:lnTo>
                    <a:lnTo>
                      <a:pt x="1240" y="394"/>
                    </a:lnTo>
                    <a:lnTo>
                      <a:pt x="1237" y="394"/>
                    </a:lnTo>
                    <a:lnTo>
                      <a:pt x="1233" y="394"/>
                    </a:lnTo>
                    <a:lnTo>
                      <a:pt x="1237" y="394"/>
                    </a:lnTo>
                    <a:lnTo>
                      <a:pt x="1240" y="394"/>
                    </a:lnTo>
                    <a:lnTo>
                      <a:pt x="1244" y="394"/>
                    </a:lnTo>
                    <a:lnTo>
                      <a:pt x="1244" y="398"/>
                    </a:lnTo>
                    <a:lnTo>
                      <a:pt x="1240" y="398"/>
                    </a:lnTo>
                    <a:lnTo>
                      <a:pt x="1244" y="398"/>
                    </a:lnTo>
                    <a:lnTo>
                      <a:pt x="1248" y="402"/>
                    </a:lnTo>
                    <a:lnTo>
                      <a:pt x="1244" y="402"/>
                    </a:lnTo>
                    <a:lnTo>
                      <a:pt x="1240" y="402"/>
                    </a:lnTo>
                    <a:lnTo>
                      <a:pt x="1237" y="402"/>
                    </a:lnTo>
                    <a:lnTo>
                      <a:pt x="1240" y="406"/>
                    </a:lnTo>
                    <a:lnTo>
                      <a:pt x="1240" y="402"/>
                    </a:lnTo>
                    <a:lnTo>
                      <a:pt x="1244" y="402"/>
                    </a:lnTo>
                    <a:lnTo>
                      <a:pt x="1248" y="406"/>
                    </a:lnTo>
                    <a:lnTo>
                      <a:pt x="1244" y="406"/>
                    </a:lnTo>
                    <a:lnTo>
                      <a:pt x="1248" y="409"/>
                    </a:lnTo>
                    <a:lnTo>
                      <a:pt x="1252" y="409"/>
                    </a:lnTo>
                    <a:lnTo>
                      <a:pt x="1255" y="409"/>
                    </a:lnTo>
                    <a:lnTo>
                      <a:pt x="1252" y="409"/>
                    </a:lnTo>
                    <a:lnTo>
                      <a:pt x="1252" y="413"/>
                    </a:lnTo>
                    <a:lnTo>
                      <a:pt x="1248" y="413"/>
                    </a:lnTo>
                    <a:lnTo>
                      <a:pt x="1244" y="413"/>
                    </a:lnTo>
                    <a:lnTo>
                      <a:pt x="1248" y="417"/>
                    </a:lnTo>
                    <a:lnTo>
                      <a:pt x="1248" y="413"/>
                    </a:lnTo>
                    <a:lnTo>
                      <a:pt x="1248" y="417"/>
                    </a:lnTo>
                    <a:lnTo>
                      <a:pt x="1252" y="417"/>
                    </a:lnTo>
                    <a:lnTo>
                      <a:pt x="1248" y="417"/>
                    </a:lnTo>
                    <a:lnTo>
                      <a:pt x="1244" y="417"/>
                    </a:lnTo>
                    <a:lnTo>
                      <a:pt x="1240" y="413"/>
                    </a:lnTo>
                    <a:lnTo>
                      <a:pt x="1237" y="413"/>
                    </a:lnTo>
                    <a:lnTo>
                      <a:pt x="1240" y="413"/>
                    </a:lnTo>
                    <a:lnTo>
                      <a:pt x="1244" y="413"/>
                    </a:lnTo>
                    <a:lnTo>
                      <a:pt x="1240" y="413"/>
                    </a:lnTo>
                    <a:lnTo>
                      <a:pt x="1237" y="413"/>
                    </a:lnTo>
                    <a:lnTo>
                      <a:pt x="1240" y="417"/>
                    </a:lnTo>
                    <a:lnTo>
                      <a:pt x="1244" y="417"/>
                    </a:lnTo>
                    <a:lnTo>
                      <a:pt x="1240" y="417"/>
                    </a:lnTo>
                    <a:lnTo>
                      <a:pt x="1244" y="417"/>
                    </a:lnTo>
                    <a:lnTo>
                      <a:pt x="1248" y="417"/>
                    </a:lnTo>
                    <a:lnTo>
                      <a:pt x="1252" y="417"/>
                    </a:lnTo>
                    <a:lnTo>
                      <a:pt x="1248" y="417"/>
                    </a:lnTo>
                    <a:lnTo>
                      <a:pt x="1248" y="421"/>
                    </a:lnTo>
                    <a:lnTo>
                      <a:pt x="1248" y="417"/>
                    </a:lnTo>
                    <a:lnTo>
                      <a:pt x="1244" y="417"/>
                    </a:lnTo>
                    <a:lnTo>
                      <a:pt x="1244" y="421"/>
                    </a:lnTo>
                    <a:lnTo>
                      <a:pt x="1240" y="421"/>
                    </a:lnTo>
                    <a:lnTo>
                      <a:pt x="1244" y="421"/>
                    </a:lnTo>
                    <a:lnTo>
                      <a:pt x="1248" y="421"/>
                    </a:lnTo>
                    <a:lnTo>
                      <a:pt x="1244" y="421"/>
                    </a:lnTo>
                    <a:lnTo>
                      <a:pt x="1244" y="425"/>
                    </a:lnTo>
                    <a:lnTo>
                      <a:pt x="1248" y="425"/>
                    </a:lnTo>
                    <a:lnTo>
                      <a:pt x="1252" y="425"/>
                    </a:lnTo>
                    <a:lnTo>
                      <a:pt x="1255" y="425"/>
                    </a:lnTo>
                    <a:lnTo>
                      <a:pt x="1252" y="425"/>
                    </a:lnTo>
                    <a:lnTo>
                      <a:pt x="1255" y="425"/>
                    </a:lnTo>
                    <a:lnTo>
                      <a:pt x="1252" y="425"/>
                    </a:lnTo>
                    <a:lnTo>
                      <a:pt x="1252" y="428"/>
                    </a:lnTo>
                    <a:lnTo>
                      <a:pt x="1255" y="428"/>
                    </a:lnTo>
                    <a:lnTo>
                      <a:pt x="1259" y="428"/>
                    </a:lnTo>
                    <a:lnTo>
                      <a:pt x="1255" y="428"/>
                    </a:lnTo>
                    <a:lnTo>
                      <a:pt x="1259" y="428"/>
                    </a:lnTo>
                    <a:lnTo>
                      <a:pt x="1263" y="428"/>
                    </a:lnTo>
                    <a:lnTo>
                      <a:pt x="1263" y="432"/>
                    </a:lnTo>
                    <a:lnTo>
                      <a:pt x="1267" y="432"/>
                    </a:lnTo>
                    <a:lnTo>
                      <a:pt x="1267" y="428"/>
                    </a:lnTo>
                    <a:lnTo>
                      <a:pt x="1267" y="432"/>
                    </a:lnTo>
                    <a:lnTo>
                      <a:pt x="1267" y="428"/>
                    </a:lnTo>
                    <a:lnTo>
                      <a:pt x="1270" y="428"/>
                    </a:lnTo>
                    <a:lnTo>
                      <a:pt x="1270" y="432"/>
                    </a:lnTo>
                    <a:lnTo>
                      <a:pt x="1267" y="432"/>
                    </a:lnTo>
                    <a:lnTo>
                      <a:pt x="1270" y="432"/>
                    </a:lnTo>
                    <a:lnTo>
                      <a:pt x="1270" y="436"/>
                    </a:lnTo>
                    <a:lnTo>
                      <a:pt x="1267" y="436"/>
                    </a:lnTo>
                    <a:lnTo>
                      <a:pt x="1270" y="436"/>
                    </a:lnTo>
                    <a:lnTo>
                      <a:pt x="1274" y="436"/>
                    </a:lnTo>
                    <a:lnTo>
                      <a:pt x="1270" y="436"/>
                    </a:lnTo>
                    <a:lnTo>
                      <a:pt x="1267" y="440"/>
                    </a:lnTo>
                    <a:lnTo>
                      <a:pt x="1270" y="440"/>
                    </a:lnTo>
                    <a:lnTo>
                      <a:pt x="1267" y="440"/>
                    </a:lnTo>
                    <a:lnTo>
                      <a:pt x="1267" y="443"/>
                    </a:lnTo>
                    <a:lnTo>
                      <a:pt x="1267" y="440"/>
                    </a:lnTo>
                    <a:lnTo>
                      <a:pt x="1270" y="440"/>
                    </a:lnTo>
                    <a:lnTo>
                      <a:pt x="1274" y="440"/>
                    </a:lnTo>
                    <a:lnTo>
                      <a:pt x="1270" y="443"/>
                    </a:lnTo>
                    <a:lnTo>
                      <a:pt x="1274" y="440"/>
                    </a:lnTo>
                    <a:lnTo>
                      <a:pt x="1278" y="440"/>
                    </a:lnTo>
                    <a:lnTo>
                      <a:pt x="1278" y="436"/>
                    </a:lnTo>
                    <a:lnTo>
                      <a:pt x="1282" y="440"/>
                    </a:lnTo>
                    <a:lnTo>
                      <a:pt x="1278" y="440"/>
                    </a:lnTo>
                    <a:lnTo>
                      <a:pt x="1282" y="440"/>
                    </a:lnTo>
                    <a:lnTo>
                      <a:pt x="1286" y="440"/>
                    </a:lnTo>
                    <a:lnTo>
                      <a:pt x="1282" y="443"/>
                    </a:lnTo>
                    <a:lnTo>
                      <a:pt x="1278" y="443"/>
                    </a:lnTo>
                    <a:lnTo>
                      <a:pt x="1278" y="447"/>
                    </a:lnTo>
                    <a:lnTo>
                      <a:pt x="1278" y="443"/>
                    </a:lnTo>
                    <a:lnTo>
                      <a:pt x="1282" y="443"/>
                    </a:lnTo>
                    <a:lnTo>
                      <a:pt x="1286" y="443"/>
                    </a:lnTo>
                    <a:lnTo>
                      <a:pt x="1286" y="440"/>
                    </a:lnTo>
                    <a:lnTo>
                      <a:pt x="1289" y="440"/>
                    </a:lnTo>
                    <a:lnTo>
                      <a:pt x="1286" y="443"/>
                    </a:lnTo>
                    <a:lnTo>
                      <a:pt x="1289" y="443"/>
                    </a:lnTo>
                    <a:lnTo>
                      <a:pt x="1289" y="440"/>
                    </a:lnTo>
                    <a:lnTo>
                      <a:pt x="1293" y="440"/>
                    </a:lnTo>
                    <a:lnTo>
                      <a:pt x="1293" y="443"/>
                    </a:lnTo>
                    <a:lnTo>
                      <a:pt x="1297" y="447"/>
                    </a:lnTo>
                    <a:lnTo>
                      <a:pt x="1301" y="447"/>
                    </a:lnTo>
                    <a:lnTo>
                      <a:pt x="1304" y="447"/>
                    </a:lnTo>
                    <a:lnTo>
                      <a:pt x="1308" y="447"/>
                    </a:lnTo>
                    <a:lnTo>
                      <a:pt x="1312" y="447"/>
                    </a:lnTo>
                    <a:lnTo>
                      <a:pt x="1316" y="447"/>
                    </a:lnTo>
                    <a:lnTo>
                      <a:pt x="1319" y="451"/>
                    </a:lnTo>
                    <a:lnTo>
                      <a:pt x="1316" y="451"/>
                    </a:lnTo>
                    <a:lnTo>
                      <a:pt x="1312" y="451"/>
                    </a:lnTo>
                    <a:lnTo>
                      <a:pt x="1316" y="451"/>
                    </a:lnTo>
                    <a:lnTo>
                      <a:pt x="1312" y="451"/>
                    </a:lnTo>
                    <a:lnTo>
                      <a:pt x="1308" y="451"/>
                    </a:lnTo>
                    <a:lnTo>
                      <a:pt x="1304" y="451"/>
                    </a:lnTo>
                    <a:lnTo>
                      <a:pt x="1304" y="455"/>
                    </a:lnTo>
                    <a:lnTo>
                      <a:pt x="1301" y="455"/>
                    </a:lnTo>
                    <a:lnTo>
                      <a:pt x="1297" y="455"/>
                    </a:lnTo>
                    <a:lnTo>
                      <a:pt x="1293" y="455"/>
                    </a:lnTo>
                    <a:lnTo>
                      <a:pt x="1289" y="455"/>
                    </a:lnTo>
                    <a:lnTo>
                      <a:pt x="1289" y="458"/>
                    </a:lnTo>
                    <a:lnTo>
                      <a:pt x="1286" y="458"/>
                    </a:lnTo>
                    <a:lnTo>
                      <a:pt x="1282" y="458"/>
                    </a:lnTo>
                    <a:lnTo>
                      <a:pt x="1286" y="458"/>
                    </a:lnTo>
                    <a:lnTo>
                      <a:pt x="1289" y="458"/>
                    </a:lnTo>
                    <a:lnTo>
                      <a:pt x="1293" y="458"/>
                    </a:lnTo>
                    <a:lnTo>
                      <a:pt x="1297" y="455"/>
                    </a:lnTo>
                    <a:lnTo>
                      <a:pt x="1301" y="455"/>
                    </a:lnTo>
                    <a:lnTo>
                      <a:pt x="1297" y="458"/>
                    </a:lnTo>
                    <a:lnTo>
                      <a:pt x="1293" y="458"/>
                    </a:lnTo>
                    <a:lnTo>
                      <a:pt x="1289" y="458"/>
                    </a:lnTo>
                    <a:lnTo>
                      <a:pt x="1293" y="458"/>
                    </a:lnTo>
                    <a:lnTo>
                      <a:pt x="1289" y="458"/>
                    </a:lnTo>
                    <a:lnTo>
                      <a:pt x="1286" y="458"/>
                    </a:lnTo>
                    <a:lnTo>
                      <a:pt x="1286" y="462"/>
                    </a:lnTo>
                    <a:lnTo>
                      <a:pt x="1282" y="462"/>
                    </a:lnTo>
                    <a:lnTo>
                      <a:pt x="1278" y="462"/>
                    </a:lnTo>
                    <a:lnTo>
                      <a:pt x="1274" y="462"/>
                    </a:lnTo>
                    <a:lnTo>
                      <a:pt x="1274" y="466"/>
                    </a:lnTo>
                    <a:lnTo>
                      <a:pt x="1270" y="462"/>
                    </a:lnTo>
                    <a:lnTo>
                      <a:pt x="1267" y="462"/>
                    </a:lnTo>
                    <a:lnTo>
                      <a:pt x="1263" y="462"/>
                    </a:lnTo>
                    <a:lnTo>
                      <a:pt x="1267" y="462"/>
                    </a:lnTo>
                    <a:lnTo>
                      <a:pt x="1270" y="462"/>
                    </a:lnTo>
                    <a:lnTo>
                      <a:pt x="1270" y="466"/>
                    </a:lnTo>
                    <a:lnTo>
                      <a:pt x="1274" y="466"/>
                    </a:lnTo>
                    <a:lnTo>
                      <a:pt x="1270" y="470"/>
                    </a:lnTo>
                    <a:lnTo>
                      <a:pt x="1274" y="470"/>
                    </a:lnTo>
                    <a:lnTo>
                      <a:pt x="1270" y="470"/>
                    </a:lnTo>
                    <a:lnTo>
                      <a:pt x="1274" y="470"/>
                    </a:lnTo>
                    <a:lnTo>
                      <a:pt x="1278" y="466"/>
                    </a:lnTo>
                    <a:lnTo>
                      <a:pt x="1282" y="466"/>
                    </a:lnTo>
                    <a:lnTo>
                      <a:pt x="1286" y="466"/>
                    </a:lnTo>
                    <a:lnTo>
                      <a:pt x="1286" y="462"/>
                    </a:lnTo>
                    <a:lnTo>
                      <a:pt x="1289" y="462"/>
                    </a:lnTo>
                    <a:lnTo>
                      <a:pt x="1293" y="462"/>
                    </a:lnTo>
                    <a:lnTo>
                      <a:pt x="1289" y="462"/>
                    </a:lnTo>
                    <a:lnTo>
                      <a:pt x="1293" y="458"/>
                    </a:lnTo>
                    <a:lnTo>
                      <a:pt x="1301" y="458"/>
                    </a:lnTo>
                    <a:lnTo>
                      <a:pt x="1304" y="458"/>
                    </a:lnTo>
                    <a:lnTo>
                      <a:pt x="1308" y="458"/>
                    </a:lnTo>
                    <a:lnTo>
                      <a:pt x="1312" y="458"/>
                    </a:lnTo>
                    <a:lnTo>
                      <a:pt x="1308" y="458"/>
                    </a:lnTo>
                    <a:lnTo>
                      <a:pt x="1304" y="455"/>
                    </a:lnTo>
                    <a:lnTo>
                      <a:pt x="1304" y="458"/>
                    </a:lnTo>
                    <a:lnTo>
                      <a:pt x="1301" y="455"/>
                    </a:lnTo>
                    <a:lnTo>
                      <a:pt x="1304" y="455"/>
                    </a:lnTo>
                    <a:lnTo>
                      <a:pt x="1308" y="455"/>
                    </a:lnTo>
                    <a:lnTo>
                      <a:pt x="1312" y="455"/>
                    </a:lnTo>
                    <a:lnTo>
                      <a:pt x="1316" y="455"/>
                    </a:lnTo>
                    <a:lnTo>
                      <a:pt x="1319" y="458"/>
                    </a:lnTo>
                    <a:lnTo>
                      <a:pt x="1323" y="462"/>
                    </a:lnTo>
                    <a:lnTo>
                      <a:pt x="1319" y="462"/>
                    </a:lnTo>
                    <a:lnTo>
                      <a:pt x="1316" y="462"/>
                    </a:lnTo>
                    <a:lnTo>
                      <a:pt x="1316" y="466"/>
                    </a:lnTo>
                    <a:lnTo>
                      <a:pt x="1319" y="466"/>
                    </a:lnTo>
                    <a:lnTo>
                      <a:pt x="1323" y="466"/>
                    </a:lnTo>
                    <a:lnTo>
                      <a:pt x="1323" y="462"/>
                    </a:lnTo>
                    <a:lnTo>
                      <a:pt x="1327" y="462"/>
                    </a:lnTo>
                    <a:lnTo>
                      <a:pt x="1331" y="462"/>
                    </a:lnTo>
                    <a:lnTo>
                      <a:pt x="1327" y="462"/>
                    </a:lnTo>
                    <a:lnTo>
                      <a:pt x="1331" y="462"/>
                    </a:lnTo>
                    <a:lnTo>
                      <a:pt x="1334" y="466"/>
                    </a:lnTo>
                    <a:lnTo>
                      <a:pt x="1338" y="466"/>
                    </a:lnTo>
                    <a:lnTo>
                      <a:pt x="1334" y="466"/>
                    </a:lnTo>
                    <a:lnTo>
                      <a:pt x="1338" y="466"/>
                    </a:lnTo>
                    <a:lnTo>
                      <a:pt x="1338" y="470"/>
                    </a:lnTo>
                    <a:lnTo>
                      <a:pt x="1338" y="466"/>
                    </a:lnTo>
                    <a:lnTo>
                      <a:pt x="1342" y="466"/>
                    </a:lnTo>
                    <a:lnTo>
                      <a:pt x="1342" y="470"/>
                    </a:lnTo>
                    <a:lnTo>
                      <a:pt x="1342" y="473"/>
                    </a:lnTo>
                    <a:lnTo>
                      <a:pt x="1338" y="473"/>
                    </a:lnTo>
                    <a:lnTo>
                      <a:pt x="1334" y="473"/>
                    </a:lnTo>
                    <a:lnTo>
                      <a:pt x="1338" y="473"/>
                    </a:lnTo>
                    <a:lnTo>
                      <a:pt x="1342" y="473"/>
                    </a:lnTo>
                    <a:lnTo>
                      <a:pt x="1342" y="477"/>
                    </a:lnTo>
                    <a:lnTo>
                      <a:pt x="1338" y="477"/>
                    </a:lnTo>
                    <a:lnTo>
                      <a:pt x="1342" y="477"/>
                    </a:lnTo>
                    <a:lnTo>
                      <a:pt x="1342" y="481"/>
                    </a:lnTo>
                    <a:lnTo>
                      <a:pt x="1338" y="481"/>
                    </a:lnTo>
                    <a:lnTo>
                      <a:pt x="1334" y="481"/>
                    </a:lnTo>
                    <a:lnTo>
                      <a:pt x="1331" y="481"/>
                    </a:lnTo>
                    <a:lnTo>
                      <a:pt x="1334" y="481"/>
                    </a:lnTo>
                    <a:lnTo>
                      <a:pt x="1338" y="481"/>
                    </a:lnTo>
                    <a:lnTo>
                      <a:pt x="1342" y="481"/>
                    </a:lnTo>
                    <a:lnTo>
                      <a:pt x="1346" y="481"/>
                    </a:lnTo>
                    <a:lnTo>
                      <a:pt x="1346" y="485"/>
                    </a:lnTo>
                    <a:lnTo>
                      <a:pt x="1342" y="485"/>
                    </a:lnTo>
                    <a:lnTo>
                      <a:pt x="1338" y="485"/>
                    </a:lnTo>
                    <a:lnTo>
                      <a:pt x="1334" y="481"/>
                    </a:lnTo>
                    <a:lnTo>
                      <a:pt x="1334" y="485"/>
                    </a:lnTo>
                    <a:lnTo>
                      <a:pt x="1338" y="485"/>
                    </a:lnTo>
                    <a:lnTo>
                      <a:pt x="1342" y="485"/>
                    </a:lnTo>
                    <a:lnTo>
                      <a:pt x="1346" y="485"/>
                    </a:lnTo>
                    <a:lnTo>
                      <a:pt x="1342" y="488"/>
                    </a:lnTo>
                    <a:lnTo>
                      <a:pt x="1342" y="492"/>
                    </a:lnTo>
                    <a:lnTo>
                      <a:pt x="1338" y="492"/>
                    </a:lnTo>
                    <a:lnTo>
                      <a:pt x="1334" y="492"/>
                    </a:lnTo>
                    <a:lnTo>
                      <a:pt x="1331" y="496"/>
                    </a:lnTo>
                    <a:lnTo>
                      <a:pt x="1327" y="496"/>
                    </a:lnTo>
                    <a:lnTo>
                      <a:pt x="1323" y="500"/>
                    </a:lnTo>
                    <a:lnTo>
                      <a:pt x="1319" y="500"/>
                    </a:lnTo>
                    <a:lnTo>
                      <a:pt x="1319" y="496"/>
                    </a:lnTo>
                    <a:lnTo>
                      <a:pt x="1316" y="496"/>
                    </a:lnTo>
                    <a:lnTo>
                      <a:pt x="1316" y="500"/>
                    </a:lnTo>
                    <a:lnTo>
                      <a:pt x="1312" y="500"/>
                    </a:lnTo>
                    <a:lnTo>
                      <a:pt x="1308" y="500"/>
                    </a:lnTo>
                    <a:lnTo>
                      <a:pt x="1304" y="500"/>
                    </a:lnTo>
                    <a:lnTo>
                      <a:pt x="1301" y="500"/>
                    </a:lnTo>
                    <a:lnTo>
                      <a:pt x="1297" y="500"/>
                    </a:lnTo>
                    <a:lnTo>
                      <a:pt x="1297" y="503"/>
                    </a:lnTo>
                    <a:lnTo>
                      <a:pt x="1293" y="503"/>
                    </a:lnTo>
                    <a:lnTo>
                      <a:pt x="1293" y="507"/>
                    </a:lnTo>
                    <a:lnTo>
                      <a:pt x="1293" y="511"/>
                    </a:lnTo>
                    <a:lnTo>
                      <a:pt x="1289" y="511"/>
                    </a:lnTo>
                    <a:lnTo>
                      <a:pt x="1289" y="507"/>
                    </a:lnTo>
                    <a:lnTo>
                      <a:pt x="1289" y="511"/>
                    </a:lnTo>
                    <a:lnTo>
                      <a:pt x="1286" y="511"/>
                    </a:lnTo>
                    <a:lnTo>
                      <a:pt x="1282" y="511"/>
                    </a:lnTo>
                    <a:lnTo>
                      <a:pt x="1282" y="515"/>
                    </a:lnTo>
                    <a:lnTo>
                      <a:pt x="1278" y="515"/>
                    </a:lnTo>
                    <a:lnTo>
                      <a:pt x="1274" y="519"/>
                    </a:lnTo>
                    <a:lnTo>
                      <a:pt x="1274" y="515"/>
                    </a:lnTo>
                    <a:lnTo>
                      <a:pt x="1270" y="519"/>
                    </a:lnTo>
                    <a:lnTo>
                      <a:pt x="1267" y="519"/>
                    </a:lnTo>
                    <a:lnTo>
                      <a:pt x="1263" y="519"/>
                    </a:lnTo>
                    <a:lnTo>
                      <a:pt x="1259" y="519"/>
                    </a:lnTo>
                    <a:lnTo>
                      <a:pt x="1255" y="519"/>
                    </a:lnTo>
                    <a:lnTo>
                      <a:pt x="1252" y="519"/>
                    </a:lnTo>
                    <a:lnTo>
                      <a:pt x="1248" y="519"/>
                    </a:lnTo>
                    <a:lnTo>
                      <a:pt x="1252" y="519"/>
                    </a:lnTo>
                    <a:lnTo>
                      <a:pt x="1248" y="519"/>
                    </a:lnTo>
                    <a:lnTo>
                      <a:pt x="1244" y="519"/>
                    </a:lnTo>
                    <a:lnTo>
                      <a:pt x="1240" y="519"/>
                    </a:lnTo>
                    <a:lnTo>
                      <a:pt x="1240" y="515"/>
                    </a:lnTo>
                    <a:lnTo>
                      <a:pt x="1237" y="515"/>
                    </a:lnTo>
                    <a:lnTo>
                      <a:pt x="1237" y="519"/>
                    </a:lnTo>
                    <a:lnTo>
                      <a:pt x="1233" y="515"/>
                    </a:lnTo>
                    <a:lnTo>
                      <a:pt x="1225" y="515"/>
                    </a:lnTo>
                    <a:lnTo>
                      <a:pt x="1225" y="519"/>
                    </a:lnTo>
                    <a:lnTo>
                      <a:pt x="1222" y="519"/>
                    </a:lnTo>
                    <a:lnTo>
                      <a:pt x="1218" y="519"/>
                    </a:lnTo>
                    <a:lnTo>
                      <a:pt x="1218" y="515"/>
                    </a:lnTo>
                    <a:lnTo>
                      <a:pt x="1214" y="515"/>
                    </a:lnTo>
                    <a:lnTo>
                      <a:pt x="1210" y="515"/>
                    </a:lnTo>
                    <a:lnTo>
                      <a:pt x="1210" y="519"/>
                    </a:lnTo>
                    <a:lnTo>
                      <a:pt x="1207" y="515"/>
                    </a:lnTo>
                    <a:lnTo>
                      <a:pt x="1203" y="515"/>
                    </a:lnTo>
                    <a:lnTo>
                      <a:pt x="1203" y="519"/>
                    </a:lnTo>
                    <a:lnTo>
                      <a:pt x="1199" y="519"/>
                    </a:lnTo>
                    <a:lnTo>
                      <a:pt x="1195" y="515"/>
                    </a:lnTo>
                    <a:lnTo>
                      <a:pt x="1192" y="515"/>
                    </a:lnTo>
                    <a:lnTo>
                      <a:pt x="1188" y="515"/>
                    </a:lnTo>
                    <a:lnTo>
                      <a:pt x="1188" y="519"/>
                    </a:lnTo>
                    <a:lnTo>
                      <a:pt x="1184" y="519"/>
                    </a:lnTo>
                    <a:lnTo>
                      <a:pt x="1184" y="515"/>
                    </a:lnTo>
                    <a:lnTo>
                      <a:pt x="1180" y="515"/>
                    </a:lnTo>
                    <a:lnTo>
                      <a:pt x="1180" y="519"/>
                    </a:lnTo>
                    <a:lnTo>
                      <a:pt x="1177" y="519"/>
                    </a:lnTo>
                    <a:lnTo>
                      <a:pt x="1173" y="519"/>
                    </a:lnTo>
                    <a:lnTo>
                      <a:pt x="1169" y="519"/>
                    </a:lnTo>
                    <a:lnTo>
                      <a:pt x="1169" y="522"/>
                    </a:lnTo>
                    <a:lnTo>
                      <a:pt x="1165" y="522"/>
                    </a:lnTo>
                    <a:lnTo>
                      <a:pt x="1162" y="526"/>
                    </a:lnTo>
                    <a:lnTo>
                      <a:pt x="1162" y="530"/>
                    </a:lnTo>
                    <a:lnTo>
                      <a:pt x="1158" y="534"/>
                    </a:lnTo>
                    <a:lnTo>
                      <a:pt x="1158" y="530"/>
                    </a:lnTo>
                    <a:lnTo>
                      <a:pt x="1154" y="534"/>
                    </a:lnTo>
                    <a:lnTo>
                      <a:pt x="1150" y="534"/>
                    </a:lnTo>
                    <a:lnTo>
                      <a:pt x="1146" y="534"/>
                    </a:lnTo>
                    <a:lnTo>
                      <a:pt x="1143" y="537"/>
                    </a:lnTo>
                    <a:lnTo>
                      <a:pt x="1143" y="534"/>
                    </a:lnTo>
                    <a:lnTo>
                      <a:pt x="1143" y="537"/>
                    </a:lnTo>
                    <a:lnTo>
                      <a:pt x="1139" y="537"/>
                    </a:lnTo>
                    <a:lnTo>
                      <a:pt x="1135" y="537"/>
                    </a:lnTo>
                    <a:lnTo>
                      <a:pt x="1135" y="541"/>
                    </a:lnTo>
                    <a:lnTo>
                      <a:pt x="1131" y="541"/>
                    </a:lnTo>
                    <a:lnTo>
                      <a:pt x="1131" y="545"/>
                    </a:lnTo>
                    <a:lnTo>
                      <a:pt x="1128" y="549"/>
                    </a:lnTo>
                    <a:lnTo>
                      <a:pt x="1124" y="549"/>
                    </a:lnTo>
                    <a:lnTo>
                      <a:pt x="1120" y="549"/>
                    </a:lnTo>
                    <a:lnTo>
                      <a:pt x="1116" y="549"/>
                    </a:lnTo>
                    <a:lnTo>
                      <a:pt x="1113" y="549"/>
                    </a:lnTo>
                    <a:lnTo>
                      <a:pt x="1109" y="545"/>
                    </a:lnTo>
                    <a:lnTo>
                      <a:pt x="1105" y="545"/>
                    </a:lnTo>
                    <a:lnTo>
                      <a:pt x="1101" y="545"/>
                    </a:lnTo>
                    <a:lnTo>
                      <a:pt x="1105" y="545"/>
                    </a:lnTo>
                    <a:lnTo>
                      <a:pt x="1105" y="549"/>
                    </a:lnTo>
                    <a:lnTo>
                      <a:pt x="1109" y="549"/>
                    </a:lnTo>
                    <a:lnTo>
                      <a:pt x="1113" y="549"/>
                    </a:lnTo>
                    <a:lnTo>
                      <a:pt x="1116" y="549"/>
                    </a:lnTo>
                    <a:lnTo>
                      <a:pt x="1120" y="549"/>
                    </a:lnTo>
                    <a:lnTo>
                      <a:pt x="1124" y="552"/>
                    </a:lnTo>
                    <a:lnTo>
                      <a:pt x="1120" y="552"/>
                    </a:lnTo>
                    <a:lnTo>
                      <a:pt x="1120" y="556"/>
                    </a:lnTo>
                    <a:lnTo>
                      <a:pt x="1116" y="556"/>
                    </a:lnTo>
                    <a:lnTo>
                      <a:pt x="1116" y="560"/>
                    </a:lnTo>
                    <a:lnTo>
                      <a:pt x="1113" y="560"/>
                    </a:lnTo>
                    <a:lnTo>
                      <a:pt x="1109" y="564"/>
                    </a:lnTo>
                    <a:lnTo>
                      <a:pt x="1109" y="567"/>
                    </a:lnTo>
                    <a:lnTo>
                      <a:pt x="1105" y="567"/>
                    </a:lnTo>
                    <a:lnTo>
                      <a:pt x="1101" y="571"/>
                    </a:lnTo>
                    <a:lnTo>
                      <a:pt x="1098" y="571"/>
                    </a:lnTo>
                    <a:lnTo>
                      <a:pt x="1101" y="571"/>
                    </a:lnTo>
                    <a:lnTo>
                      <a:pt x="1105" y="571"/>
                    </a:lnTo>
                    <a:lnTo>
                      <a:pt x="1105" y="567"/>
                    </a:lnTo>
                    <a:lnTo>
                      <a:pt x="1109" y="567"/>
                    </a:lnTo>
                    <a:lnTo>
                      <a:pt x="1113" y="567"/>
                    </a:lnTo>
                    <a:lnTo>
                      <a:pt x="1113" y="564"/>
                    </a:lnTo>
                    <a:lnTo>
                      <a:pt x="1116" y="564"/>
                    </a:lnTo>
                    <a:lnTo>
                      <a:pt x="1120" y="560"/>
                    </a:lnTo>
                    <a:lnTo>
                      <a:pt x="1124" y="556"/>
                    </a:lnTo>
                    <a:lnTo>
                      <a:pt x="1128" y="556"/>
                    </a:lnTo>
                    <a:lnTo>
                      <a:pt x="1128" y="552"/>
                    </a:lnTo>
                    <a:lnTo>
                      <a:pt x="1131" y="552"/>
                    </a:lnTo>
                    <a:lnTo>
                      <a:pt x="1131" y="549"/>
                    </a:lnTo>
                    <a:lnTo>
                      <a:pt x="1135" y="549"/>
                    </a:lnTo>
                    <a:lnTo>
                      <a:pt x="1139" y="545"/>
                    </a:lnTo>
                    <a:lnTo>
                      <a:pt x="1143" y="545"/>
                    </a:lnTo>
                    <a:lnTo>
                      <a:pt x="1146" y="545"/>
                    </a:lnTo>
                    <a:lnTo>
                      <a:pt x="1146" y="541"/>
                    </a:lnTo>
                    <a:lnTo>
                      <a:pt x="1150" y="541"/>
                    </a:lnTo>
                    <a:lnTo>
                      <a:pt x="1154" y="541"/>
                    </a:lnTo>
                    <a:lnTo>
                      <a:pt x="1158" y="537"/>
                    </a:lnTo>
                    <a:lnTo>
                      <a:pt x="1162" y="537"/>
                    </a:lnTo>
                    <a:lnTo>
                      <a:pt x="1165" y="537"/>
                    </a:lnTo>
                    <a:lnTo>
                      <a:pt x="1169" y="534"/>
                    </a:lnTo>
                    <a:lnTo>
                      <a:pt x="1177" y="534"/>
                    </a:lnTo>
                    <a:lnTo>
                      <a:pt x="1180" y="534"/>
                    </a:lnTo>
                    <a:lnTo>
                      <a:pt x="1184" y="534"/>
                    </a:lnTo>
                    <a:lnTo>
                      <a:pt x="1188" y="534"/>
                    </a:lnTo>
                    <a:lnTo>
                      <a:pt x="1192" y="534"/>
                    </a:lnTo>
                    <a:lnTo>
                      <a:pt x="1199" y="534"/>
                    </a:lnTo>
                    <a:lnTo>
                      <a:pt x="1203" y="534"/>
                    </a:lnTo>
                    <a:lnTo>
                      <a:pt x="1207" y="537"/>
                    </a:lnTo>
                    <a:lnTo>
                      <a:pt x="1210" y="537"/>
                    </a:lnTo>
                    <a:lnTo>
                      <a:pt x="1210" y="541"/>
                    </a:lnTo>
                    <a:lnTo>
                      <a:pt x="1207" y="541"/>
                    </a:lnTo>
                    <a:lnTo>
                      <a:pt x="1207" y="537"/>
                    </a:lnTo>
                    <a:lnTo>
                      <a:pt x="1203" y="537"/>
                    </a:lnTo>
                    <a:lnTo>
                      <a:pt x="1207" y="541"/>
                    </a:lnTo>
                    <a:lnTo>
                      <a:pt x="1210" y="541"/>
                    </a:lnTo>
                    <a:lnTo>
                      <a:pt x="1210" y="545"/>
                    </a:lnTo>
                    <a:lnTo>
                      <a:pt x="1207" y="545"/>
                    </a:lnTo>
                    <a:lnTo>
                      <a:pt x="1203" y="545"/>
                    </a:lnTo>
                    <a:lnTo>
                      <a:pt x="1203" y="549"/>
                    </a:lnTo>
                    <a:lnTo>
                      <a:pt x="1199" y="549"/>
                    </a:lnTo>
                    <a:lnTo>
                      <a:pt x="1195" y="552"/>
                    </a:lnTo>
                    <a:lnTo>
                      <a:pt x="1192" y="552"/>
                    </a:lnTo>
                    <a:lnTo>
                      <a:pt x="1188" y="552"/>
                    </a:lnTo>
                    <a:lnTo>
                      <a:pt x="1184" y="552"/>
                    </a:lnTo>
                    <a:lnTo>
                      <a:pt x="1184" y="549"/>
                    </a:lnTo>
                    <a:lnTo>
                      <a:pt x="1180" y="549"/>
                    </a:lnTo>
                    <a:lnTo>
                      <a:pt x="1180" y="552"/>
                    </a:lnTo>
                    <a:lnTo>
                      <a:pt x="1177" y="552"/>
                    </a:lnTo>
                    <a:lnTo>
                      <a:pt x="1173" y="552"/>
                    </a:lnTo>
                    <a:lnTo>
                      <a:pt x="1169" y="552"/>
                    </a:lnTo>
                    <a:lnTo>
                      <a:pt x="1173" y="552"/>
                    </a:lnTo>
                    <a:lnTo>
                      <a:pt x="1177" y="552"/>
                    </a:lnTo>
                    <a:lnTo>
                      <a:pt x="1180" y="552"/>
                    </a:lnTo>
                    <a:lnTo>
                      <a:pt x="1184" y="552"/>
                    </a:lnTo>
                    <a:lnTo>
                      <a:pt x="1184" y="556"/>
                    </a:lnTo>
                    <a:lnTo>
                      <a:pt x="1188" y="556"/>
                    </a:lnTo>
                    <a:lnTo>
                      <a:pt x="1188" y="560"/>
                    </a:lnTo>
                    <a:lnTo>
                      <a:pt x="1192" y="556"/>
                    </a:lnTo>
                    <a:lnTo>
                      <a:pt x="1195" y="556"/>
                    </a:lnTo>
                    <a:lnTo>
                      <a:pt x="1199" y="556"/>
                    </a:lnTo>
                    <a:lnTo>
                      <a:pt x="1203" y="556"/>
                    </a:lnTo>
                    <a:lnTo>
                      <a:pt x="1199" y="560"/>
                    </a:lnTo>
                    <a:lnTo>
                      <a:pt x="1199" y="564"/>
                    </a:lnTo>
                    <a:lnTo>
                      <a:pt x="1195" y="564"/>
                    </a:lnTo>
                    <a:lnTo>
                      <a:pt x="1195" y="567"/>
                    </a:lnTo>
                    <a:lnTo>
                      <a:pt x="1192" y="567"/>
                    </a:lnTo>
                    <a:lnTo>
                      <a:pt x="1195" y="567"/>
                    </a:lnTo>
                    <a:lnTo>
                      <a:pt x="1199" y="567"/>
                    </a:lnTo>
                    <a:lnTo>
                      <a:pt x="1199" y="571"/>
                    </a:lnTo>
                    <a:lnTo>
                      <a:pt x="1203" y="571"/>
                    </a:lnTo>
                    <a:lnTo>
                      <a:pt x="1203" y="575"/>
                    </a:lnTo>
                    <a:lnTo>
                      <a:pt x="1203" y="579"/>
                    </a:lnTo>
                    <a:lnTo>
                      <a:pt x="1207" y="579"/>
                    </a:lnTo>
                    <a:lnTo>
                      <a:pt x="1210" y="579"/>
                    </a:lnTo>
                    <a:lnTo>
                      <a:pt x="1210" y="582"/>
                    </a:lnTo>
                    <a:lnTo>
                      <a:pt x="1214" y="582"/>
                    </a:lnTo>
                    <a:lnTo>
                      <a:pt x="1218" y="582"/>
                    </a:lnTo>
                    <a:lnTo>
                      <a:pt x="1214" y="582"/>
                    </a:lnTo>
                    <a:lnTo>
                      <a:pt x="1210" y="582"/>
                    </a:lnTo>
                    <a:lnTo>
                      <a:pt x="1214" y="582"/>
                    </a:lnTo>
                    <a:lnTo>
                      <a:pt x="1214" y="586"/>
                    </a:lnTo>
                    <a:lnTo>
                      <a:pt x="1218" y="586"/>
                    </a:lnTo>
                    <a:lnTo>
                      <a:pt x="1222" y="586"/>
                    </a:lnTo>
                    <a:lnTo>
                      <a:pt x="1225" y="586"/>
                    </a:lnTo>
                    <a:lnTo>
                      <a:pt x="1222" y="586"/>
                    </a:lnTo>
                    <a:lnTo>
                      <a:pt x="1225" y="590"/>
                    </a:lnTo>
                    <a:lnTo>
                      <a:pt x="1225" y="586"/>
                    </a:lnTo>
                    <a:lnTo>
                      <a:pt x="1229" y="586"/>
                    </a:lnTo>
                    <a:lnTo>
                      <a:pt x="1233" y="586"/>
                    </a:lnTo>
                    <a:lnTo>
                      <a:pt x="1237" y="590"/>
                    </a:lnTo>
                    <a:lnTo>
                      <a:pt x="1240" y="590"/>
                    </a:lnTo>
                    <a:lnTo>
                      <a:pt x="1244" y="586"/>
                    </a:lnTo>
                    <a:lnTo>
                      <a:pt x="1248" y="590"/>
                    </a:lnTo>
                    <a:lnTo>
                      <a:pt x="1252" y="590"/>
                    </a:lnTo>
                    <a:lnTo>
                      <a:pt x="1255" y="590"/>
                    </a:lnTo>
                    <a:lnTo>
                      <a:pt x="1255" y="594"/>
                    </a:lnTo>
                    <a:lnTo>
                      <a:pt x="1252" y="594"/>
                    </a:lnTo>
                    <a:lnTo>
                      <a:pt x="1255" y="594"/>
                    </a:lnTo>
                    <a:lnTo>
                      <a:pt x="1259" y="594"/>
                    </a:lnTo>
                    <a:lnTo>
                      <a:pt x="1259" y="597"/>
                    </a:lnTo>
                    <a:lnTo>
                      <a:pt x="1255" y="597"/>
                    </a:lnTo>
                    <a:lnTo>
                      <a:pt x="1252" y="597"/>
                    </a:lnTo>
                    <a:lnTo>
                      <a:pt x="1248" y="597"/>
                    </a:lnTo>
                    <a:lnTo>
                      <a:pt x="1244" y="597"/>
                    </a:lnTo>
                    <a:lnTo>
                      <a:pt x="1244" y="601"/>
                    </a:lnTo>
                    <a:lnTo>
                      <a:pt x="1240" y="601"/>
                    </a:lnTo>
                    <a:lnTo>
                      <a:pt x="1237" y="601"/>
                    </a:lnTo>
                    <a:lnTo>
                      <a:pt x="1233" y="601"/>
                    </a:lnTo>
                    <a:lnTo>
                      <a:pt x="1233" y="605"/>
                    </a:lnTo>
                    <a:lnTo>
                      <a:pt x="1229" y="605"/>
                    </a:lnTo>
                    <a:lnTo>
                      <a:pt x="1225" y="605"/>
                    </a:lnTo>
                    <a:lnTo>
                      <a:pt x="1222" y="605"/>
                    </a:lnTo>
                    <a:lnTo>
                      <a:pt x="1218" y="605"/>
                    </a:lnTo>
                    <a:lnTo>
                      <a:pt x="1222" y="605"/>
                    </a:lnTo>
                    <a:lnTo>
                      <a:pt x="1222" y="609"/>
                    </a:lnTo>
                    <a:lnTo>
                      <a:pt x="1218" y="609"/>
                    </a:lnTo>
                    <a:lnTo>
                      <a:pt x="1214" y="609"/>
                    </a:lnTo>
                    <a:lnTo>
                      <a:pt x="1214" y="605"/>
                    </a:lnTo>
                    <a:lnTo>
                      <a:pt x="1210" y="605"/>
                    </a:lnTo>
                    <a:lnTo>
                      <a:pt x="1214" y="605"/>
                    </a:lnTo>
                    <a:lnTo>
                      <a:pt x="1214" y="609"/>
                    </a:lnTo>
                    <a:lnTo>
                      <a:pt x="1210" y="609"/>
                    </a:lnTo>
                    <a:lnTo>
                      <a:pt x="1210" y="605"/>
                    </a:lnTo>
                    <a:lnTo>
                      <a:pt x="1207" y="609"/>
                    </a:lnTo>
                    <a:lnTo>
                      <a:pt x="1210" y="609"/>
                    </a:lnTo>
                    <a:lnTo>
                      <a:pt x="1210" y="613"/>
                    </a:lnTo>
                    <a:lnTo>
                      <a:pt x="1207" y="613"/>
                    </a:lnTo>
                    <a:lnTo>
                      <a:pt x="1203" y="613"/>
                    </a:lnTo>
                    <a:lnTo>
                      <a:pt x="1203" y="616"/>
                    </a:lnTo>
                    <a:lnTo>
                      <a:pt x="1199" y="616"/>
                    </a:lnTo>
                    <a:lnTo>
                      <a:pt x="1199" y="620"/>
                    </a:lnTo>
                    <a:lnTo>
                      <a:pt x="1195" y="620"/>
                    </a:lnTo>
                    <a:lnTo>
                      <a:pt x="1192" y="620"/>
                    </a:lnTo>
                    <a:lnTo>
                      <a:pt x="1192" y="624"/>
                    </a:lnTo>
                    <a:lnTo>
                      <a:pt x="1188" y="624"/>
                    </a:lnTo>
                    <a:lnTo>
                      <a:pt x="1184" y="624"/>
                    </a:lnTo>
                    <a:lnTo>
                      <a:pt x="1184" y="620"/>
                    </a:lnTo>
                    <a:lnTo>
                      <a:pt x="1180" y="620"/>
                    </a:lnTo>
                    <a:lnTo>
                      <a:pt x="1180" y="616"/>
                    </a:lnTo>
                    <a:lnTo>
                      <a:pt x="1180" y="613"/>
                    </a:lnTo>
                    <a:lnTo>
                      <a:pt x="1177" y="613"/>
                    </a:lnTo>
                    <a:lnTo>
                      <a:pt x="1180" y="613"/>
                    </a:lnTo>
                    <a:lnTo>
                      <a:pt x="1180" y="609"/>
                    </a:lnTo>
                    <a:lnTo>
                      <a:pt x="1184" y="609"/>
                    </a:lnTo>
                    <a:lnTo>
                      <a:pt x="1184" y="605"/>
                    </a:lnTo>
                    <a:lnTo>
                      <a:pt x="1180" y="609"/>
                    </a:lnTo>
                    <a:lnTo>
                      <a:pt x="1180" y="605"/>
                    </a:lnTo>
                    <a:lnTo>
                      <a:pt x="1184" y="605"/>
                    </a:lnTo>
                    <a:lnTo>
                      <a:pt x="1188" y="605"/>
                    </a:lnTo>
                    <a:lnTo>
                      <a:pt x="1192" y="601"/>
                    </a:lnTo>
                    <a:lnTo>
                      <a:pt x="1195" y="601"/>
                    </a:lnTo>
                    <a:lnTo>
                      <a:pt x="1199" y="597"/>
                    </a:lnTo>
                    <a:lnTo>
                      <a:pt x="1203" y="597"/>
                    </a:lnTo>
                    <a:lnTo>
                      <a:pt x="1207" y="597"/>
                    </a:lnTo>
                    <a:lnTo>
                      <a:pt x="1207" y="594"/>
                    </a:lnTo>
                    <a:lnTo>
                      <a:pt x="1207" y="597"/>
                    </a:lnTo>
                    <a:lnTo>
                      <a:pt x="1210" y="597"/>
                    </a:lnTo>
                    <a:lnTo>
                      <a:pt x="1210" y="601"/>
                    </a:lnTo>
                    <a:lnTo>
                      <a:pt x="1210" y="597"/>
                    </a:lnTo>
                    <a:lnTo>
                      <a:pt x="1214" y="597"/>
                    </a:lnTo>
                    <a:lnTo>
                      <a:pt x="1218" y="594"/>
                    </a:lnTo>
                    <a:lnTo>
                      <a:pt x="1222" y="594"/>
                    </a:lnTo>
                    <a:lnTo>
                      <a:pt x="1218" y="594"/>
                    </a:lnTo>
                    <a:lnTo>
                      <a:pt x="1214" y="594"/>
                    </a:lnTo>
                    <a:lnTo>
                      <a:pt x="1210" y="594"/>
                    </a:lnTo>
                    <a:lnTo>
                      <a:pt x="1207" y="594"/>
                    </a:lnTo>
                    <a:lnTo>
                      <a:pt x="1203" y="594"/>
                    </a:lnTo>
                    <a:lnTo>
                      <a:pt x="1199" y="594"/>
                    </a:lnTo>
                    <a:lnTo>
                      <a:pt x="1199" y="590"/>
                    </a:lnTo>
                    <a:lnTo>
                      <a:pt x="1203" y="590"/>
                    </a:lnTo>
                    <a:lnTo>
                      <a:pt x="1207" y="590"/>
                    </a:lnTo>
                    <a:lnTo>
                      <a:pt x="1207" y="586"/>
                    </a:lnTo>
                    <a:lnTo>
                      <a:pt x="1210" y="586"/>
                    </a:lnTo>
                    <a:lnTo>
                      <a:pt x="1207" y="586"/>
                    </a:lnTo>
                    <a:lnTo>
                      <a:pt x="1203" y="586"/>
                    </a:lnTo>
                    <a:lnTo>
                      <a:pt x="1203" y="582"/>
                    </a:lnTo>
                    <a:lnTo>
                      <a:pt x="1203" y="586"/>
                    </a:lnTo>
                    <a:lnTo>
                      <a:pt x="1203" y="590"/>
                    </a:lnTo>
                    <a:lnTo>
                      <a:pt x="1199" y="590"/>
                    </a:lnTo>
                    <a:lnTo>
                      <a:pt x="1195" y="590"/>
                    </a:lnTo>
                    <a:lnTo>
                      <a:pt x="1195" y="594"/>
                    </a:lnTo>
                    <a:lnTo>
                      <a:pt x="1192" y="594"/>
                    </a:lnTo>
                    <a:lnTo>
                      <a:pt x="1188" y="594"/>
                    </a:lnTo>
                    <a:lnTo>
                      <a:pt x="1184" y="597"/>
                    </a:lnTo>
                    <a:lnTo>
                      <a:pt x="1180" y="597"/>
                    </a:lnTo>
                    <a:lnTo>
                      <a:pt x="1180" y="594"/>
                    </a:lnTo>
                    <a:lnTo>
                      <a:pt x="1180" y="597"/>
                    </a:lnTo>
                    <a:lnTo>
                      <a:pt x="1177" y="597"/>
                    </a:lnTo>
                    <a:lnTo>
                      <a:pt x="1173" y="597"/>
                    </a:lnTo>
                    <a:lnTo>
                      <a:pt x="1169" y="597"/>
                    </a:lnTo>
                    <a:lnTo>
                      <a:pt x="1165" y="597"/>
                    </a:lnTo>
                    <a:lnTo>
                      <a:pt x="1162" y="597"/>
                    </a:lnTo>
                    <a:lnTo>
                      <a:pt x="1158" y="597"/>
                    </a:lnTo>
                    <a:lnTo>
                      <a:pt x="1158" y="594"/>
                    </a:lnTo>
                    <a:lnTo>
                      <a:pt x="1158" y="590"/>
                    </a:lnTo>
                    <a:lnTo>
                      <a:pt x="1154" y="590"/>
                    </a:lnTo>
                    <a:lnTo>
                      <a:pt x="1154" y="586"/>
                    </a:lnTo>
                    <a:lnTo>
                      <a:pt x="1154" y="579"/>
                    </a:lnTo>
                    <a:lnTo>
                      <a:pt x="1154" y="571"/>
                    </a:lnTo>
                    <a:lnTo>
                      <a:pt x="1154" y="567"/>
                    </a:lnTo>
                    <a:lnTo>
                      <a:pt x="1150" y="567"/>
                    </a:lnTo>
                    <a:lnTo>
                      <a:pt x="1150" y="564"/>
                    </a:lnTo>
                    <a:lnTo>
                      <a:pt x="1146" y="564"/>
                    </a:lnTo>
                    <a:lnTo>
                      <a:pt x="1143" y="564"/>
                    </a:lnTo>
                    <a:lnTo>
                      <a:pt x="1139" y="564"/>
                    </a:lnTo>
                    <a:lnTo>
                      <a:pt x="1135" y="564"/>
                    </a:lnTo>
                    <a:lnTo>
                      <a:pt x="1135" y="560"/>
                    </a:lnTo>
                    <a:lnTo>
                      <a:pt x="1131" y="560"/>
                    </a:lnTo>
                    <a:lnTo>
                      <a:pt x="1131" y="564"/>
                    </a:lnTo>
                    <a:lnTo>
                      <a:pt x="1128" y="564"/>
                    </a:lnTo>
                    <a:lnTo>
                      <a:pt x="1124" y="567"/>
                    </a:lnTo>
                    <a:lnTo>
                      <a:pt x="1120" y="571"/>
                    </a:lnTo>
                    <a:lnTo>
                      <a:pt x="1116" y="575"/>
                    </a:lnTo>
                    <a:lnTo>
                      <a:pt x="1116" y="579"/>
                    </a:lnTo>
                    <a:lnTo>
                      <a:pt x="1113" y="582"/>
                    </a:lnTo>
                    <a:lnTo>
                      <a:pt x="1113" y="586"/>
                    </a:lnTo>
                    <a:lnTo>
                      <a:pt x="1116" y="586"/>
                    </a:lnTo>
                    <a:lnTo>
                      <a:pt x="1113" y="586"/>
                    </a:lnTo>
                    <a:lnTo>
                      <a:pt x="1113" y="590"/>
                    </a:lnTo>
                    <a:lnTo>
                      <a:pt x="1109" y="590"/>
                    </a:lnTo>
                    <a:lnTo>
                      <a:pt x="1109" y="594"/>
                    </a:lnTo>
                    <a:lnTo>
                      <a:pt x="1105" y="597"/>
                    </a:lnTo>
                    <a:lnTo>
                      <a:pt x="1101" y="594"/>
                    </a:lnTo>
                    <a:lnTo>
                      <a:pt x="1101" y="597"/>
                    </a:lnTo>
                    <a:lnTo>
                      <a:pt x="1101" y="594"/>
                    </a:lnTo>
                    <a:lnTo>
                      <a:pt x="1098" y="594"/>
                    </a:lnTo>
                    <a:lnTo>
                      <a:pt x="1098" y="597"/>
                    </a:lnTo>
                    <a:lnTo>
                      <a:pt x="1094" y="597"/>
                    </a:lnTo>
                    <a:lnTo>
                      <a:pt x="1094" y="601"/>
                    </a:lnTo>
                    <a:lnTo>
                      <a:pt x="1090" y="601"/>
                    </a:lnTo>
                    <a:lnTo>
                      <a:pt x="1086" y="601"/>
                    </a:lnTo>
                    <a:lnTo>
                      <a:pt x="1083" y="601"/>
                    </a:lnTo>
                    <a:lnTo>
                      <a:pt x="1079" y="601"/>
                    </a:lnTo>
                    <a:lnTo>
                      <a:pt x="1075" y="601"/>
                    </a:lnTo>
                    <a:lnTo>
                      <a:pt x="1071" y="601"/>
                    </a:lnTo>
                    <a:lnTo>
                      <a:pt x="1068" y="601"/>
                    </a:lnTo>
                    <a:lnTo>
                      <a:pt x="1060" y="601"/>
                    </a:lnTo>
                    <a:lnTo>
                      <a:pt x="1056" y="601"/>
                    </a:lnTo>
                    <a:lnTo>
                      <a:pt x="1053" y="601"/>
                    </a:lnTo>
                    <a:lnTo>
                      <a:pt x="1045" y="601"/>
                    </a:lnTo>
                    <a:lnTo>
                      <a:pt x="1041" y="601"/>
                    </a:lnTo>
                    <a:lnTo>
                      <a:pt x="1038" y="601"/>
                    </a:lnTo>
                    <a:lnTo>
                      <a:pt x="1034" y="601"/>
                    </a:lnTo>
                    <a:lnTo>
                      <a:pt x="1030" y="605"/>
                    </a:lnTo>
                    <a:lnTo>
                      <a:pt x="1026" y="609"/>
                    </a:lnTo>
                    <a:lnTo>
                      <a:pt x="1022" y="609"/>
                    </a:lnTo>
                    <a:lnTo>
                      <a:pt x="1019" y="613"/>
                    </a:lnTo>
                    <a:lnTo>
                      <a:pt x="1015" y="616"/>
                    </a:lnTo>
                    <a:lnTo>
                      <a:pt x="1015" y="620"/>
                    </a:lnTo>
                    <a:lnTo>
                      <a:pt x="1011" y="620"/>
                    </a:lnTo>
                    <a:lnTo>
                      <a:pt x="1007" y="620"/>
                    </a:lnTo>
                    <a:lnTo>
                      <a:pt x="1004" y="620"/>
                    </a:lnTo>
                    <a:lnTo>
                      <a:pt x="1000" y="620"/>
                    </a:lnTo>
                    <a:lnTo>
                      <a:pt x="996" y="620"/>
                    </a:lnTo>
                    <a:lnTo>
                      <a:pt x="985" y="620"/>
                    </a:lnTo>
                    <a:lnTo>
                      <a:pt x="981" y="620"/>
                    </a:lnTo>
                    <a:lnTo>
                      <a:pt x="977" y="624"/>
                    </a:lnTo>
                    <a:lnTo>
                      <a:pt x="974" y="624"/>
                    </a:lnTo>
                    <a:lnTo>
                      <a:pt x="977" y="628"/>
                    </a:lnTo>
                    <a:lnTo>
                      <a:pt x="977" y="631"/>
                    </a:lnTo>
                    <a:lnTo>
                      <a:pt x="977" y="635"/>
                    </a:lnTo>
                    <a:lnTo>
                      <a:pt x="974" y="635"/>
                    </a:lnTo>
                    <a:lnTo>
                      <a:pt x="970" y="639"/>
                    </a:lnTo>
                    <a:lnTo>
                      <a:pt x="966" y="639"/>
                    </a:lnTo>
                    <a:lnTo>
                      <a:pt x="959" y="639"/>
                    </a:lnTo>
                    <a:lnTo>
                      <a:pt x="955" y="643"/>
                    </a:lnTo>
                    <a:lnTo>
                      <a:pt x="947" y="643"/>
                    </a:lnTo>
                    <a:lnTo>
                      <a:pt x="944" y="643"/>
                    </a:lnTo>
                    <a:lnTo>
                      <a:pt x="940" y="646"/>
                    </a:lnTo>
                    <a:lnTo>
                      <a:pt x="936" y="646"/>
                    </a:lnTo>
                    <a:lnTo>
                      <a:pt x="932" y="646"/>
                    </a:lnTo>
                    <a:lnTo>
                      <a:pt x="925" y="650"/>
                    </a:lnTo>
                    <a:lnTo>
                      <a:pt x="925" y="654"/>
                    </a:lnTo>
                    <a:lnTo>
                      <a:pt x="921" y="650"/>
                    </a:lnTo>
                    <a:lnTo>
                      <a:pt x="917" y="650"/>
                    </a:lnTo>
                    <a:lnTo>
                      <a:pt x="914" y="650"/>
                    </a:lnTo>
                    <a:lnTo>
                      <a:pt x="914" y="646"/>
                    </a:lnTo>
                    <a:lnTo>
                      <a:pt x="910" y="646"/>
                    </a:lnTo>
                    <a:lnTo>
                      <a:pt x="914" y="643"/>
                    </a:lnTo>
                    <a:lnTo>
                      <a:pt x="917" y="639"/>
                    </a:lnTo>
                    <a:lnTo>
                      <a:pt x="921" y="639"/>
                    </a:lnTo>
                    <a:lnTo>
                      <a:pt x="921" y="635"/>
                    </a:lnTo>
                    <a:lnTo>
                      <a:pt x="921" y="631"/>
                    </a:lnTo>
                    <a:lnTo>
                      <a:pt x="925" y="631"/>
                    </a:lnTo>
                    <a:lnTo>
                      <a:pt x="925" y="628"/>
                    </a:lnTo>
                    <a:lnTo>
                      <a:pt x="925" y="624"/>
                    </a:lnTo>
                    <a:lnTo>
                      <a:pt x="929" y="624"/>
                    </a:lnTo>
                    <a:lnTo>
                      <a:pt x="925" y="616"/>
                    </a:lnTo>
                    <a:lnTo>
                      <a:pt x="925" y="609"/>
                    </a:lnTo>
                    <a:lnTo>
                      <a:pt x="925" y="601"/>
                    </a:lnTo>
                    <a:lnTo>
                      <a:pt x="921" y="594"/>
                    </a:lnTo>
                    <a:lnTo>
                      <a:pt x="914" y="590"/>
                    </a:lnTo>
                    <a:lnTo>
                      <a:pt x="910" y="590"/>
                    </a:lnTo>
                    <a:lnTo>
                      <a:pt x="906" y="586"/>
                    </a:lnTo>
                    <a:lnTo>
                      <a:pt x="906" y="582"/>
                    </a:lnTo>
                    <a:lnTo>
                      <a:pt x="902" y="582"/>
                    </a:lnTo>
                    <a:lnTo>
                      <a:pt x="898" y="582"/>
                    </a:lnTo>
                    <a:lnTo>
                      <a:pt x="898" y="579"/>
                    </a:lnTo>
                    <a:lnTo>
                      <a:pt x="895" y="579"/>
                    </a:lnTo>
                    <a:lnTo>
                      <a:pt x="895" y="575"/>
                    </a:lnTo>
                    <a:lnTo>
                      <a:pt x="898" y="575"/>
                    </a:lnTo>
                    <a:lnTo>
                      <a:pt x="895" y="575"/>
                    </a:lnTo>
                    <a:lnTo>
                      <a:pt x="891" y="575"/>
                    </a:lnTo>
                    <a:lnTo>
                      <a:pt x="887" y="575"/>
                    </a:lnTo>
                    <a:lnTo>
                      <a:pt x="887" y="571"/>
                    </a:lnTo>
                    <a:lnTo>
                      <a:pt x="883" y="571"/>
                    </a:lnTo>
                    <a:lnTo>
                      <a:pt x="876" y="567"/>
                    </a:lnTo>
                    <a:lnTo>
                      <a:pt x="872" y="564"/>
                    </a:lnTo>
                    <a:lnTo>
                      <a:pt x="868" y="564"/>
                    </a:lnTo>
                    <a:lnTo>
                      <a:pt x="865" y="564"/>
                    </a:lnTo>
                    <a:lnTo>
                      <a:pt x="861" y="560"/>
                    </a:lnTo>
                    <a:lnTo>
                      <a:pt x="857" y="560"/>
                    </a:lnTo>
                    <a:lnTo>
                      <a:pt x="853" y="556"/>
                    </a:lnTo>
                    <a:lnTo>
                      <a:pt x="850" y="556"/>
                    </a:lnTo>
                    <a:lnTo>
                      <a:pt x="846" y="552"/>
                    </a:lnTo>
                    <a:lnTo>
                      <a:pt x="831" y="549"/>
                    </a:lnTo>
                    <a:lnTo>
                      <a:pt x="827" y="549"/>
                    </a:lnTo>
                    <a:lnTo>
                      <a:pt x="823" y="549"/>
                    </a:lnTo>
                    <a:lnTo>
                      <a:pt x="820" y="549"/>
                    </a:lnTo>
                    <a:lnTo>
                      <a:pt x="816" y="552"/>
                    </a:lnTo>
                    <a:lnTo>
                      <a:pt x="812" y="552"/>
                    </a:lnTo>
                    <a:lnTo>
                      <a:pt x="808" y="552"/>
                    </a:lnTo>
                    <a:lnTo>
                      <a:pt x="805" y="552"/>
                    </a:lnTo>
                    <a:lnTo>
                      <a:pt x="801" y="552"/>
                    </a:lnTo>
                    <a:lnTo>
                      <a:pt x="793" y="552"/>
                    </a:lnTo>
                    <a:lnTo>
                      <a:pt x="789" y="549"/>
                    </a:lnTo>
                    <a:lnTo>
                      <a:pt x="786" y="549"/>
                    </a:lnTo>
                    <a:lnTo>
                      <a:pt x="786" y="552"/>
                    </a:lnTo>
                    <a:lnTo>
                      <a:pt x="782" y="552"/>
                    </a:lnTo>
                    <a:lnTo>
                      <a:pt x="778" y="552"/>
                    </a:lnTo>
                    <a:lnTo>
                      <a:pt x="778" y="549"/>
                    </a:lnTo>
                    <a:lnTo>
                      <a:pt x="774" y="549"/>
                    </a:lnTo>
                    <a:lnTo>
                      <a:pt x="771" y="549"/>
                    </a:lnTo>
                    <a:lnTo>
                      <a:pt x="767" y="549"/>
                    </a:lnTo>
                    <a:lnTo>
                      <a:pt x="767" y="545"/>
                    </a:lnTo>
                    <a:lnTo>
                      <a:pt x="763" y="545"/>
                    </a:lnTo>
                    <a:lnTo>
                      <a:pt x="759" y="541"/>
                    </a:lnTo>
                    <a:lnTo>
                      <a:pt x="752" y="541"/>
                    </a:lnTo>
                    <a:lnTo>
                      <a:pt x="748" y="545"/>
                    </a:lnTo>
                    <a:lnTo>
                      <a:pt x="744" y="545"/>
                    </a:lnTo>
                    <a:lnTo>
                      <a:pt x="744" y="541"/>
                    </a:lnTo>
                    <a:lnTo>
                      <a:pt x="741" y="541"/>
                    </a:lnTo>
                    <a:lnTo>
                      <a:pt x="737" y="541"/>
                    </a:lnTo>
                    <a:lnTo>
                      <a:pt x="733" y="541"/>
                    </a:lnTo>
                    <a:lnTo>
                      <a:pt x="729" y="541"/>
                    </a:lnTo>
                    <a:lnTo>
                      <a:pt x="729" y="537"/>
                    </a:lnTo>
                    <a:lnTo>
                      <a:pt x="729" y="534"/>
                    </a:lnTo>
                    <a:lnTo>
                      <a:pt x="726" y="530"/>
                    </a:lnTo>
                    <a:lnTo>
                      <a:pt x="722" y="530"/>
                    </a:lnTo>
                    <a:lnTo>
                      <a:pt x="722" y="534"/>
                    </a:lnTo>
                    <a:lnTo>
                      <a:pt x="722" y="537"/>
                    </a:lnTo>
                    <a:lnTo>
                      <a:pt x="692" y="537"/>
                    </a:lnTo>
                    <a:lnTo>
                      <a:pt x="688" y="537"/>
                    </a:lnTo>
                    <a:lnTo>
                      <a:pt x="684" y="537"/>
                    </a:lnTo>
                    <a:lnTo>
                      <a:pt x="681" y="537"/>
                    </a:lnTo>
                    <a:lnTo>
                      <a:pt x="673" y="537"/>
                    </a:lnTo>
                    <a:lnTo>
                      <a:pt x="669" y="537"/>
                    </a:lnTo>
                    <a:lnTo>
                      <a:pt x="665" y="537"/>
                    </a:lnTo>
                    <a:lnTo>
                      <a:pt x="658" y="537"/>
                    </a:lnTo>
                    <a:lnTo>
                      <a:pt x="650" y="537"/>
                    </a:lnTo>
                    <a:lnTo>
                      <a:pt x="647" y="537"/>
                    </a:lnTo>
                    <a:lnTo>
                      <a:pt x="639" y="537"/>
                    </a:lnTo>
                    <a:lnTo>
                      <a:pt x="632" y="537"/>
                    </a:lnTo>
                    <a:lnTo>
                      <a:pt x="628" y="537"/>
                    </a:lnTo>
                    <a:lnTo>
                      <a:pt x="624" y="537"/>
                    </a:lnTo>
                    <a:lnTo>
                      <a:pt x="613" y="537"/>
                    </a:lnTo>
                    <a:lnTo>
                      <a:pt x="609" y="537"/>
                    </a:lnTo>
                    <a:lnTo>
                      <a:pt x="605" y="537"/>
                    </a:lnTo>
                    <a:lnTo>
                      <a:pt x="602" y="537"/>
                    </a:lnTo>
                    <a:lnTo>
                      <a:pt x="598" y="537"/>
                    </a:lnTo>
                    <a:lnTo>
                      <a:pt x="594" y="537"/>
                    </a:lnTo>
                    <a:lnTo>
                      <a:pt x="590" y="537"/>
                    </a:lnTo>
                    <a:lnTo>
                      <a:pt x="587" y="537"/>
                    </a:lnTo>
                    <a:lnTo>
                      <a:pt x="583" y="537"/>
                    </a:lnTo>
                    <a:lnTo>
                      <a:pt x="579" y="537"/>
                    </a:lnTo>
                    <a:lnTo>
                      <a:pt x="572" y="537"/>
                    </a:lnTo>
                    <a:lnTo>
                      <a:pt x="568" y="537"/>
                    </a:lnTo>
                    <a:lnTo>
                      <a:pt x="564" y="537"/>
                    </a:lnTo>
                    <a:lnTo>
                      <a:pt x="557" y="537"/>
                    </a:lnTo>
                    <a:lnTo>
                      <a:pt x="553" y="537"/>
                    </a:lnTo>
                    <a:lnTo>
                      <a:pt x="549" y="537"/>
                    </a:lnTo>
                    <a:lnTo>
                      <a:pt x="545" y="537"/>
                    </a:lnTo>
                    <a:lnTo>
                      <a:pt x="541" y="537"/>
                    </a:lnTo>
                    <a:lnTo>
                      <a:pt x="530" y="537"/>
                    </a:lnTo>
                    <a:lnTo>
                      <a:pt x="526" y="537"/>
                    </a:lnTo>
                    <a:lnTo>
                      <a:pt x="523" y="537"/>
                    </a:lnTo>
                    <a:lnTo>
                      <a:pt x="519" y="537"/>
                    </a:lnTo>
                    <a:lnTo>
                      <a:pt x="515" y="537"/>
                    </a:lnTo>
                    <a:lnTo>
                      <a:pt x="511" y="537"/>
                    </a:lnTo>
                    <a:lnTo>
                      <a:pt x="508" y="537"/>
                    </a:lnTo>
                    <a:lnTo>
                      <a:pt x="500" y="537"/>
                    </a:lnTo>
                    <a:lnTo>
                      <a:pt x="496" y="537"/>
                    </a:lnTo>
                    <a:lnTo>
                      <a:pt x="493" y="537"/>
                    </a:lnTo>
                    <a:lnTo>
                      <a:pt x="489" y="537"/>
                    </a:lnTo>
                    <a:lnTo>
                      <a:pt x="485" y="537"/>
                    </a:lnTo>
                    <a:lnTo>
                      <a:pt x="481" y="537"/>
                    </a:lnTo>
                    <a:lnTo>
                      <a:pt x="478" y="537"/>
                    </a:lnTo>
                    <a:lnTo>
                      <a:pt x="466" y="537"/>
                    </a:lnTo>
                    <a:lnTo>
                      <a:pt x="463" y="537"/>
                    </a:lnTo>
                    <a:lnTo>
                      <a:pt x="459" y="537"/>
                    </a:lnTo>
                    <a:lnTo>
                      <a:pt x="455" y="537"/>
                    </a:lnTo>
                    <a:lnTo>
                      <a:pt x="451" y="537"/>
                    </a:lnTo>
                    <a:lnTo>
                      <a:pt x="448" y="537"/>
                    </a:lnTo>
                    <a:lnTo>
                      <a:pt x="444" y="537"/>
                    </a:lnTo>
                    <a:lnTo>
                      <a:pt x="440" y="537"/>
                    </a:lnTo>
                    <a:lnTo>
                      <a:pt x="436" y="537"/>
                    </a:lnTo>
                    <a:lnTo>
                      <a:pt x="433" y="537"/>
                    </a:lnTo>
                    <a:lnTo>
                      <a:pt x="425" y="537"/>
                    </a:lnTo>
                    <a:lnTo>
                      <a:pt x="421" y="537"/>
                    </a:lnTo>
                    <a:lnTo>
                      <a:pt x="417" y="537"/>
                    </a:lnTo>
                    <a:lnTo>
                      <a:pt x="414" y="537"/>
                    </a:lnTo>
                    <a:lnTo>
                      <a:pt x="410" y="537"/>
                    </a:lnTo>
                    <a:lnTo>
                      <a:pt x="406" y="537"/>
                    </a:lnTo>
                    <a:lnTo>
                      <a:pt x="402" y="537"/>
                    </a:lnTo>
                    <a:lnTo>
                      <a:pt x="399" y="537"/>
                    </a:lnTo>
                    <a:lnTo>
                      <a:pt x="395" y="537"/>
                    </a:lnTo>
                    <a:lnTo>
                      <a:pt x="380" y="537"/>
                    </a:lnTo>
                    <a:lnTo>
                      <a:pt x="376" y="537"/>
                    </a:lnTo>
                    <a:lnTo>
                      <a:pt x="372" y="537"/>
                    </a:lnTo>
                    <a:lnTo>
                      <a:pt x="365" y="537"/>
                    </a:lnTo>
                    <a:lnTo>
                      <a:pt x="361" y="537"/>
                    </a:lnTo>
                    <a:lnTo>
                      <a:pt x="357" y="537"/>
                    </a:lnTo>
                    <a:lnTo>
                      <a:pt x="354" y="537"/>
                    </a:lnTo>
                    <a:lnTo>
                      <a:pt x="350" y="537"/>
                    </a:lnTo>
                    <a:lnTo>
                      <a:pt x="346" y="537"/>
                    </a:lnTo>
                    <a:lnTo>
                      <a:pt x="342" y="537"/>
                    </a:lnTo>
                    <a:lnTo>
                      <a:pt x="335" y="537"/>
                    </a:lnTo>
                    <a:lnTo>
                      <a:pt x="331" y="537"/>
                    </a:lnTo>
                    <a:lnTo>
                      <a:pt x="324" y="537"/>
                    </a:lnTo>
                    <a:lnTo>
                      <a:pt x="316" y="537"/>
                    </a:lnTo>
                    <a:lnTo>
                      <a:pt x="301" y="537"/>
                    </a:lnTo>
                    <a:lnTo>
                      <a:pt x="297" y="537"/>
                    </a:lnTo>
                    <a:lnTo>
                      <a:pt x="293" y="537"/>
                    </a:lnTo>
                    <a:lnTo>
                      <a:pt x="290" y="537"/>
                    </a:lnTo>
                    <a:lnTo>
                      <a:pt x="286" y="537"/>
                    </a:lnTo>
                    <a:lnTo>
                      <a:pt x="286" y="534"/>
                    </a:lnTo>
                    <a:lnTo>
                      <a:pt x="286" y="537"/>
                    </a:lnTo>
                    <a:lnTo>
                      <a:pt x="282" y="537"/>
                    </a:lnTo>
                    <a:lnTo>
                      <a:pt x="282" y="534"/>
                    </a:lnTo>
                    <a:lnTo>
                      <a:pt x="286" y="534"/>
                    </a:lnTo>
                    <a:lnTo>
                      <a:pt x="286" y="530"/>
                    </a:lnTo>
                    <a:lnTo>
                      <a:pt x="286" y="534"/>
                    </a:lnTo>
                    <a:lnTo>
                      <a:pt x="282" y="530"/>
                    </a:lnTo>
                    <a:lnTo>
                      <a:pt x="282" y="526"/>
                    </a:lnTo>
                    <a:lnTo>
                      <a:pt x="278" y="530"/>
                    </a:lnTo>
                    <a:lnTo>
                      <a:pt x="275" y="530"/>
                    </a:lnTo>
                    <a:lnTo>
                      <a:pt x="271" y="530"/>
                    </a:lnTo>
                    <a:lnTo>
                      <a:pt x="267" y="526"/>
                    </a:lnTo>
                    <a:lnTo>
                      <a:pt x="271" y="526"/>
                    </a:lnTo>
                    <a:lnTo>
                      <a:pt x="275" y="530"/>
                    </a:lnTo>
                    <a:lnTo>
                      <a:pt x="275" y="526"/>
                    </a:lnTo>
                    <a:lnTo>
                      <a:pt x="278" y="526"/>
                    </a:lnTo>
                    <a:lnTo>
                      <a:pt x="275" y="526"/>
                    </a:lnTo>
                    <a:lnTo>
                      <a:pt x="271" y="526"/>
                    </a:lnTo>
                    <a:lnTo>
                      <a:pt x="271" y="522"/>
                    </a:lnTo>
                    <a:lnTo>
                      <a:pt x="271" y="519"/>
                    </a:lnTo>
                    <a:lnTo>
                      <a:pt x="275" y="519"/>
                    </a:lnTo>
                    <a:lnTo>
                      <a:pt x="271" y="519"/>
                    </a:lnTo>
                    <a:lnTo>
                      <a:pt x="271" y="522"/>
                    </a:lnTo>
                    <a:lnTo>
                      <a:pt x="267" y="522"/>
                    </a:lnTo>
                    <a:lnTo>
                      <a:pt x="267" y="526"/>
                    </a:lnTo>
                    <a:lnTo>
                      <a:pt x="263" y="526"/>
                    </a:lnTo>
                    <a:lnTo>
                      <a:pt x="260" y="522"/>
                    </a:lnTo>
                    <a:lnTo>
                      <a:pt x="256" y="522"/>
                    </a:lnTo>
                    <a:lnTo>
                      <a:pt x="256" y="519"/>
                    </a:lnTo>
                    <a:lnTo>
                      <a:pt x="256" y="522"/>
                    </a:lnTo>
                    <a:lnTo>
                      <a:pt x="260" y="522"/>
                    </a:lnTo>
                    <a:lnTo>
                      <a:pt x="260" y="519"/>
                    </a:lnTo>
                    <a:lnTo>
                      <a:pt x="260" y="515"/>
                    </a:lnTo>
                    <a:lnTo>
                      <a:pt x="263" y="515"/>
                    </a:lnTo>
                    <a:lnTo>
                      <a:pt x="260" y="515"/>
                    </a:lnTo>
                    <a:lnTo>
                      <a:pt x="256" y="515"/>
                    </a:lnTo>
                    <a:lnTo>
                      <a:pt x="252" y="515"/>
                    </a:lnTo>
                    <a:lnTo>
                      <a:pt x="256" y="515"/>
                    </a:lnTo>
                    <a:lnTo>
                      <a:pt x="256" y="511"/>
                    </a:lnTo>
                    <a:lnTo>
                      <a:pt x="256" y="507"/>
                    </a:lnTo>
                    <a:lnTo>
                      <a:pt x="256" y="511"/>
                    </a:lnTo>
                    <a:lnTo>
                      <a:pt x="252" y="511"/>
                    </a:lnTo>
                    <a:lnTo>
                      <a:pt x="252" y="515"/>
                    </a:lnTo>
                    <a:lnTo>
                      <a:pt x="248" y="515"/>
                    </a:lnTo>
                    <a:lnTo>
                      <a:pt x="245" y="515"/>
                    </a:lnTo>
                    <a:lnTo>
                      <a:pt x="245" y="511"/>
                    </a:lnTo>
                    <a:lnTo>
                      <a:pt x="248" y="511"/>
                    </a:lnTo>
                    <a:lnTo>
                      <a:pt x="245" y="511"/>
                    </a:lnTo>
                    <a:lnTo>
                      <a:pt x="245" y="515"/>
                    </a:lnTo>
                    <a:lnTo>
                      <a:pt x="241" y="515"/>
                    </a:lnTo>
                    <a:lnTo>
                      <a:pt x="237" y="515"/>
                    </a:lnTo>
                    <a:lnTo>
                      <a:pt x="233" y="515"/>
                    </a:lnTo>
                    <a:lnTo>
                      <a:pt x="233" y="511"/>
                    </a:lnTo>
                    <a:lnTo>
                      <a:pt x="237" y="511"/>
                    </a:lnTo>
                    <a:lnTo>
                      <a:pt x="241" y="511"/>
                    </a:lnTo>
                    <a:lnTo>
                      <a:pt x="245" y="511"/>
                    </a:lnTo>
                    <a:lnTo>
                      <a:pt x="245" y="507"/>
                    </a:lnTo>
                    <a:lnTo>
                      <a:pt x="245" y="503"/>
                    </a:lnTo>
                    <a:lnTo>
                      <a:pt x="245" y="507"/>
                    </a:lnTo>
                    <a:lnTo>
                      <a:pt x="241" y="511"/>
                    </a:lnTo>
                    <a:lnTo>
                      <a:pt x="237" y="511"/>
                    </a:lnTo>
                    <a:lnTo>
                      <a:pt x="233" y="511"/>
                    </a:lnTo>
                    <a:lnTo>
                      <a:pt x="237" y="511"/>
                    </a:lnTo>
                    <a:lnTo>
                      <a:pt x="233" y="507"/>
                    </a:lnTo>
                    <a:lnTo>
                      <a:pt x="230" y="507"/>
                    </a:lnTo>
                    <a:lnTo>
                      <a:pt x="233" y="507"/>
                    </a:lnTo>
                    <a:lnTo>
                      <a:pt x="237" y="507"/>
                    </a:lnTo>
                    <a:lnTo>
                      <a:pt x="233" y="507"/>
                    </a:lnTo>
                    <a:lnTo>
                      <a:pt x="230" y="507"/>
                    </a:lnTo>
                    <a:lnTo>
                      <a:pt x="226" y="507"/>
                    </a:lnTo>
                    <a:lnTo>
                      <a:pt x="222" y="507"/>
                    </a:lnTo>
                    <a:lnTo>
                      <a:pt x="218" y="507"/>
                    </a:lnTo>
                    <a:lnTo>
                      <a:pt x="222" y="507"/>
                    </a:lnTo>
                    <a:lnTo>
                      <a:pt x="218" y="507"/>
                    </a:lnTo>
                    <a:lnTo>
                      <a:pt x="215" y="507"/>
                    </a:lnTo>
                    <a:lnTo>
                      <a:pt x="215" y="503"/>
                    </a:lnTo>
                    <a:lnTo>
                      <a:pt x="218" y="503"/>
                    </a:lnTo>
                    <a:lnTo>
                      <a:pt x="222" y="503"/>
                    </a:lnTo>
                    <a:lnTo>
                      <a:pt x="226" y="503"/>
                    </a:lnTo>
                    <a:lnTo>
                      <a:pt x="230" y="503"/>
                    </a:lnTo>
                    <a:lnTo>
                      <a:pt x="226" y="503"/>
                    </a:lnTo>
                    <a:lnTo>
                      <a:pt x="222" y="503"/>
                    </a:lnTo>
                    <a:lnTo>
                      <a:pt x="218" y="503"/>
                    </a:lnTo>
                    <a:lnTo>
                      <a:pt x="215" y="503"/>
                    </a:lnTo>
                    <a:lnTo>
                      <a:pt x="211" y="503"/>
                    </a:lnTo>
                    <a:lnTo>
                      <a:pt x="211" y="500"/>
                    </a:lnTo>
                    <a:lnTo>
                      <a:pt x="215" y="500"/>
                    </a:lnTo>
                    <a:lnTo>
                      <a:pt x="218" y="500"/>
                    </a:lnTo>
                    <a:lnTo>
                      <a:pt x="222" y="500"/>
                    </a:lnTo>
                    <a:lnTo>
                      <a:pt x="218" y="500"/>
                    </a:lnTo>
                    <a:lnTo>
                      <a:pt x="215" y="500"/>
                    </a:lnTo>
                    <a:lnTo>
                      <a:pt x="211" y="500"/>
                    </a:lnTo>
                    <a:lnTo>
                      <a:pt x="215" y="500"/>
                    </a:lnTo>
                    <a:lnTo>
                      <a:pt x="215" y="496"/>
                    </a:lnTo>
                    <a:lnTo>
                      <a:pt x="218" y="496"/>
                    </a:lnTo>
                    <a:lnTo>
                      <a:pt x="222" y="496"/>
                    </a:lnTo>
                    <a:lnTo>
                      <a:pt x="226" y="496"/>
                    </a:lnTo>
                    <a:lnTo>
                      <a:pt x="230" y="496"/>
                    </a:lnTo>
                    <a:lnTo>
                      <a:pt x="230" y="492"/>
                    </a:lnTo>
                    <a:lnTo>
                      <a:pt x="226" y="492"/>
                    </a:lnTo>
                    <a:lnTo>
                      <a:pt x="230" y="492"/>
                    </a:lnTo>
                    <a:lnTo>
                      <a:pt x="230" y="496"/>
                    </a:lnTo>
                    <a:lnTo>
                      <a:pt x="226" y="496"/>
                    </a:lnTo>
                    <a:lnTo>
                      <a:pt x="222" y="496"/>
                    </a:lnTo>
                    <a:lnTo>
                      <a:pt x="218" y="496"/>
                    </a:lnTo>
                    <a:lnTo>
                      <a:pt x="215" y="496"/>
                    </a:lnTo>
                    <a:lnTo>
                      <a:pt x="215" y="492"/>
                    </a:lnTo>
                    <a:lnTo>
                      <a:pt x="218" y="492"/>
                    </a:lnTo>
                    <a:lnTo>
                      <a:pt x="215" y="492"/>
                    </a:lnTo>
                    <a:lnTo>
                      <a:pt x="215" y="496"/>
                    </a:lnTo>
                    <a:lnTo>
                      <a:pt x="211" y="500"/>
                    </a:lnTo>
                    <a:lnTo>
                      <a:pt x="211" y="496"/>
                    </a:lnTo>
                    <a:lnTo>
                      <a:pt x="207" y="496"/>
                    </a:lnTo>
                    <a:lnTo>
                      <a:pt x="207" y="492"/>
                    </a:lnTo>
                    <a:lnTo>
                      <a:pt x="211" y="492"/>
                    </a:lnTo>
                    <a:lnTo>
                      <a:pt x="211" y="488"/>
                    </a:lnTo>
                    <a:lnTo>
                      <a:pt x="215" y="488"/>
                    </a:lnTo>
                    <a:lnTo>
                      <a:pt x="218" y="485"/>
                    </a:lnTo>
                    <a:lnTo>
                      <a:pt x="222" y="485"/>
                    </a:lnTo>
                    <a:lnTo>
                      <a:pt x="226" y="488"/>
                    </a:lnTo>
                    <a:lnTo>
                      <a:pt x="222" y="485"/>
                    </a:lnTo>
                    <a:lnTo>
                      <a:pt x="226" y="485"/>
                    </a:lnTo>
                    <a:lnTo>
                      <a:pt x="222" y="485"/>
                    </a:lnTo>
                    <a:lnTo>
                      <a:pt x="218" y="485"/>
                    </a:lnTo>
                    <a:lnTo>
                      <a:pt x="218" y="481"/>
                    </a:lnTo>
                    <a:lnTo>
                      <a:pt x="222" y="481"/>
                    </a:lnTo>
                    <a:lnTo>
                      <a:pt x="222" y="477"/>
                    </a:lnTo>
                    <a:lnTo>
                      <a:pt x="222" y="481"/>
                    </a:lnTo>
                    <a:lnTo>
                      <a:pt x="218" y="481"/>
                    </a:lnTo>
                    <a:lnTo>
                      <a:pt x="215" y="485"/>
                    </a:lnTo>
                    <a:lnTo>
                      <a:pt x="211" y="485"/>
                    </a:lnTo>
                    <a:lnTo>
                      <a:pt x="207" y="485"/>
                    </a:lnTo>
                    <a:lnTo>
                      <a:pt x="207" y="481"/>
                    </a:lnTo>
                    <a:lnTo>
                      <a:pt x="207" y="485"/>
                    </a:lnTo>
                    <a:lnTo>
                      <a:pt x="207" y="481"/>
                    </a:lnTo>
                    <a:lnTo>
                      <a:pt x="203" y="481"/>
                    </a:lnTo>
                    <a:lnTo>
                      <a:pt x="203" y="485"/>
                    </a:lnTo>
                    <a:lnTo>
                      <a:pt x="200" y="485"/>
                    </a:lnTo>
                    <a:lnTo>
                      <a:pt x="203" y="485"/>
                    </a:lnTo>
                    <a:lnTo>
                      <a:pt x="203" y="481"/>
                    </a:lnTo>
                    <a:lnTo>
                      <a:pt x="203" y="477"/>
                    </a:lnTo>
                    <a:lnTo>
                      <a:pt x="200" y="477"/>
                    </a:lnTo>
                    <a:lnTo>
                      <a:pt x="200" y="473"/>
                    </a:lnTo>
                    <a:lnTo>
                      <a:pt x="196" y="470"/>
                    </a:lnTo>
                    <a:lnTo>
                      <a:pt x="192" y="470"/>
                    </a:lnTo>
                    <a:lnTo>
                      <a:pt x="192" y="466"/>
                    </a:lnTo>
                    <a:lnTo>
                      <a:pt x="196" y="466"/>
                    </a:lnTo>
                    <a:lnTo>
                      <a:pt x="200" y="466"/>
                    </a:lnTo>
                    <a:lnTo>
                      <a:pt x="203" y="466"/>
                    </a:lnTo>
                    <a:lnTo>
                      <a:pt x="207" y="466"/>
                    </a:lnTo>
                    <a:lnTo>
                      <a:pt x="207" y="470"/>
                    </a:lnTo>
                    <a:lnTo>
                      <a:pt x="207" y="466"/>
                    </a:lnTo>
                    <a:lnTo>
                      <a:pt x="203" y="466"/>
                    </a:lnTo>
                    <a:lnTo>
                      <a:pt x="200" y="466"/>
                    </a:lnTo>
                    <a:lnTo>
                      <a:pt x="192" y="466"/>
                    </a:lnTo>
                    <a:lnTo>
                      <a:pt x="192" y="462"/>
                    </a:lnTo>
                    <a:lnTo>
                      <a:pt x="196" y="462"/>
                    </a:lnTo>
                    <a:lnTo>
                      <a:pt x="200" y="462"/>
                    </a:lnTo>
                    <a:lnTo>
                      <a:pt x="196" y="458"/>
                    </a:lnTo>
                    <a:lnTo>
                      <a:pt x="192" y="462"/>
                    </a:lnTo>
                    <a:lnTo>
                      <a:pt x="188" y="462"/>
                    </a:lnTo>
                    <a:lnTo>
                      <a:pt x="188" y="466"/>
                    </a:lnTo>
                    <a:lnTo>
                      <a:pt x="188" y="470"/>
                    </a:lnTo>
                    <a:lnTo>
                      <a:pt x="184" y="470"/>
                    </a:lnTo>
                    <a:lnTo>
                      <a:pt x="184" y="466"/>
                    </a:lnTo>
                    <a:lnTo>
                      <a:pt x="181" y="466"/>
                    </a:lnTo>
                    <a:lnTo>
                      <a:pt x="181" y="462"/>
                    </a:lnTo>
                    <a:lnTo>
                      <a:pt x="177" y="462"/>
                    </a:lnTo>
                    <a:lnTo>
                      <a:pt x="173" y="458"/>
                    </a:lnTo>
                    <a:lnTo>
                      <a:pt x="173" y="455"/>
                    </a:lnTo>
                    <a:lnTo>
                      <a:pt x="177" y="455"/>
                    </a:lnTo>
                    <a:lnTo>
                      <a:pt x="181" y="455"/>
                    </a:lnTo>
                    <a:lnTo>
                      <a:pt x="184" y="455"/>
                    </a:lnTo>
                    <a:lnTo>
                      <a:pt x="181" y="455"/>
                    </a:lnTo>
                    <a:lnTo>
                      <a:pt x="177" y="455"/>
                    </a:lnTo>
                    <a:lnTo>
                      <a:pt x="173" y="455"/>
                    </a:lnTo>
                    <a:lnTo>
                      <a:pt x="169" y="451"/>
                    </a:lnTo>
                    <a:lnTo>
                      <a:pt x="169" y="455"/>
                    </a:lnTo>
                    <a:lnTo>
                      <a:pt x="169" y="451"/>
                    </a:lnTo>
                    <a:lnTo>
                      <a:pt x="169" y="447"/>
                    </a:lnTo>
                    <a:lnTo>
                      <a:pt x="169" y="451"/>
                    </a:lnTo>
                    <a:lnTo>
                      <a:pt x="173" y="451"/>
                    </a:lnTo>
                    <a:lnTo>
                      <a:pt x="173" y="455"/>
                    </a:lnTo>
                    <a:lnTo>
                      <a:pt x="177" y="455"/>
                    </a:lnTo>
                    <a:lnTo>
                      <a:pt x="173" y="451"/>
                    </a:lnTo>
                    <a:lnTo>
                      <a:pt x="169" y="447"/>
                    </a:lnTo>
                    <a:lnTo>
                      <a:pt x="173" y="447"/>
                    </a:lnTo>
                    <a:lnTo>
                      <a:pt x="177" y="447"/>
                    </a:lnTo>
                    <a:lnTo>
                      <a:pt x="173" y="447"/>
                    </a:lnTo>
                    <a:lnTo>
                      <a:pt x="173" y="443"/>
                    </a:lnTo>
                    <a:lnTo>
                      <a:pt x="177" y="443"/>
                    </a:lnTo>
                    <a:lnTo>
                      <a:pt x="181" y="443"/>
                    </a:lnTo>
                    <a:lnTo>
                      <a:pt x="177" y="443"/>
                    </a:lnTo>
                    <a:lnTo>
                      <a:pt x="177" y="440"/>
                    </a:lnTo>
                    <a:lnTo>
                      <a:pt x="181" y="436"/>
                    </a:lnTo>
                    <a:lnTo>
                      <a:pt x="184" y="436"/>
                    </a:lnTo>
                    <a:lnTo>
                      <a:pt x="181" y="436"/>
                    </a:lnTo>
                    <a:lnTo>
                      <a:pt x="177" y="432"/>
                    </a:lnTo>
                    <a:lnTo>
                      <a:pt x="177" y="436"/>
                    </a:lnTo>
                    <a:lnTo>
                      <a:pt x="177" y="440"/>
                    </a:lnTo>
                    <a:lnTo>
                      <a:pt x="173" y="443"/>
                    </a:lnTo>
                    <a:lnTo>
                      <a:pt x="173" y="440"/>
                    </a:lnTo>
                    <a:lnTo>
                      <a:pt x="177" y="440"/>
                    </a:lnTo>
                    <a:lnTo>
                      <a:pt x="177" y="436"/>
                    </a:lnTo>
                    <a:lnTo>
                      <a:pt x="173" y="436"/>
                    </a:lnTo>
                    <a:lnTo>
                      <a:pt x="173" y="432"/>
                    </a:lnTo>
                    <a:lnTo>
                      <a:pt x="173" y="428"/>
                    </a:lnTo>
                    <a:lnTo>
                      <a:pt x="177" y="428"/>
                    </a:lnTo>
                    <a:lnTo>
                      <a:pt x="173" y="428"/>
                    </a:lnTo>
                    <a:lnTo>
                      <a:pt x="173" y="425"/>
                    </a:lnTo>
                    <a:lnTo>
                      <a:pt x="169" y="425"/>
                    </a:lnTo>
                    <a:lnTo>
                      <a:pt x="166" y="425"/>
                    </a:lnTo>
                    <a:lnTo>
                      <a:pt x="166" y="421"/>
                    </a:lnTo>
                    <a:lnTo>
                      <a:pt x="162" y="421"/>
                    </a:lnTo>
                    <a:lnTo>
                      <a:pt x="158" y="421"/>
                    </a:lnTo>
                    <a:lnTo>
                      <a:pt x="154" y="421"/>
                    </a:lnTo>
                    <a:lnTo>
                      <a:pt x="154" y="417"/>
                    </a:lnTo>
                    <a:lnTo>
                      <a:pt x="151" y="417"/>
                    </a:lnTo>
                    <a:lnTo>
                      <a:pt x="147" y="417"/>
                    </a:lnTo>
                    <a:lnTo>
                      <a:pt x="147" y="413"/>
                    </a:lnTo>
                    <a:lnTo>
                      <a:pt x="143" y="413"/>
                    </a:lnTo>
                    <a:lnTo>
                      <a:pt x="143" y="409"/>
                    </a:lnTo>
                    <a:lnTo>
                      <a:pt x="139" y="409"/>
                    </a:lnTo>
                    <a:lnTo>
                      <a:pt x="139" y="406"/>
                    </a:lnTo>
                    <a:lnTo>
                      <a:pt x="136" y="406"/>
                    </a:lnTo>
                    <a:lnTo>
                      <a:pt x="136" y="402"/>
                    </a:lnTo>
                    <a:lnTo>
                      <a:pt x="132" y="398"/>
                    </a:lnTo>
                    <a:lnTo>
                      <a:pt x="128" y="398"/>
                    </a:lnTo>
                    <a:lnTo>
                      <a:pt x="128" y="394"/>
                    </a:lnTo>
                    <a:lnTo>
                      <a:pt x="124" y="394"/>
                    </a:lnTo>
                    <a:lnTo>
                      <a:pt x="124" y="391"/>
                    </a:lnTo>
                    <a:lnTo>
                      <a:pt x="121" y="391"/>
                    </a:lnTo>
                    <a:lnTo>
                      <a:pt x="121" y="387"/>
                    </a:lnTo>
                    <a:lnTo>
                      <a:pt x="117" y="383"/>
                    </a:lnTo>
                    <a:lnTo>
                      <a:pt x="109" y="383"/>
                    </a:lnTo>
                    <a:lnTo>
                      <a:pt x="106" y="379"/>
                    </a:lnTo>
                    <a:lnTo>
                      <a:pt x="106" y="376"/>
                    </a:lnTo>
                    <a:lnTo>
                      <a:pt x="102" y="376"/>
                    </a:lnTo>
                    <a:lnTo>
                      <a:pt x="98" y="376"/>
                    </a:lnTo>
                    <a:lnTo>
                      <a:pt x="94" y="372"/>
                    </a:lnTo>
                    <a:lnTo>
                      <a:pt x="98" y="372"/>
                    </a:lnTo>
                    <a:lnTo>
                      <a:pt x="94" y="368"/>
                    </a:lnTo>
                    <a:lnTo>
                      <a:pt x="91" y="368"/>
                    </a:lnTo>
                    <a:lnTo>
                      <a:pt x="87" y="368"/>
                    </a:lnTo>
                    <a:lnTo>
                      <a:pt x="83" y="368"/>
                    </a:lnTo>
                    <a:lnTo>
                      <a:pt x="79" y="368"/>
                    </a:lnTo>
                    <a:lnTo>
                      <a:pt x="76" y="368"/>
                    </a:lnTo>
                    <a:lnTo>
                      <a:pt x="76" y="372"/>
                    </a:lnTo>
                    <a:lnTo>
                      <a:pt x="72" y="372"/>
                    </a:lnTo>
                    <a:lnTo>
                      <a:pt x="72" y="376"/>
                    </a:lnTo>
                    <a:lnTo>
                      <a:pt x="68" y="376"/>
                    </a:lnTo>
                    <a:lnTo>
                      <a:pt x="64" y="379"/>
                    </a:lnTo>
                    <a:lnTo>
                      <a:pt x="60" y="379"/>
                    </a:lnTo>
                    <a:lnTo>
                      <a:pt x="57" y="379"/>
                    </a:lnTo>
                    <a:lnTo>
                      <a:pt x="57" y="376"/>
                    </a:lnTo>
                    <a:lnTo>
                      <a:pt x="49" y="372"/>
                    </a:lnTo>
                    <a:lnTo>
                      <a:pt x="45" y="368"/>
                    </a:lnTo>
                    <a:lnTo>
                      <a:pt x="42" y="368"/>
                    </a:lnTo>
                    <a:lnTo>
                      <a:pt x="38" y="368"/>
                    </a:lnTo>
                    <a:lnTo>
                      <a:pt x="38" y="364"/>
                    </a:lnTo>
                    <a:lnTo>
                      <a:pt x="34" y="364"/>
                    </a:lnTo>
                    <a:lnTo>
                      <a:pt x="30" y="364"/>
                    </a:lnTo>
                    <a:lnTo>
                      <a:pt x="30" y="361"/>
                    </a:lnTo>
                    <a:lnTo>
                      <a:pt x="34" y="361"/>
                    </a:lnTo>
                    <a:lnTo>
                      <a:pt x="34" y="357"/>
                    </a:lnTo>
                    <a:lnTo>
                      <a:pt x="27" y="357"/>
                    </a:lnTo>
                    <a:lnTo>
                      <a:pt x="23" y="357"/>
                    </a:lnTo>
                    <a:lnTo>
                      <a:pt x="23" y="361"/>
                    </a:lnTo>
                    <a:lnTo>
                      <a:pt x="19" y="361"/>
                    </a:lnTo>
                    <a:lnTo>
                      <a:pt x="12" y="361"/>
                    </a:lnTo>
                    <a:lnTo>
                      <a:pt x="4" y="361"/>
                    </a:lnTo>
                    <a:lnTo>
                      <a:pt x="4" y="357"/>
                    </a:lnTo>
                    <a:lnTo>
                      <a:pt x="4" y="349"/>
                    </a:lnTo>
                    <a:lnTo>
                      <a:pt x="4" y="319"/>
                    </a:lnTo>
                    <a:lnTo>
                      <a:pt x="4" y="316"/>
                    </a:lnTo>
                    <a:lnTo>
                      <a:pt x="0" y="304"/>
                    </a:lnTo>
                    <a:lnTo>
                      <a:pt x="4" y="300"/>
                    </a:lnTo>
                    <a:lnTo>
                      <a:pt x="4" y="297"/>
                    </a:lnTo>
                    <a:lnTo>
                      <a:pt x="0" y="282"/>
                    </a:lnTo>
                    <a:lnTo>
                      <a:pt x="4" y="282"/>
                    </a:lnTo>
                    <a:lnTo>
                      <a:pt x="0" y="274"/>
                    </a:lnTo>
                    <a:lnTo>
                      <a:pt x="0" y="267"/>
                    </a:lnTo>
                    <a:lnTo>
                      <a:pt x="4" y="263"/>
                    </a:lnTo>
                    <a:lnTo>
                      <a:pt x="4" y="259"/>
                    </a:lnTo>
                    <a:lnTo>
                      <a:pt x="4" y="255"/>
                    </a:lnTo>
                    <a:lnTo>
                      <a:pt x="4" y="252"/>
                    </a:lnTo>
                    <a:lnTo>
                      <a:pt x="0" y="248"/>
                    </a:lnTo>
                    <a:lnTo>
                      <a:pt x="4" y="244"/>
                    </a:lnTo>
                    <a:lnTo>
                      <a:pt x="4" y="240"/>
                    </a:lnTo>
                    <a:lnTo>
                      <a:pt x="0" y="240"/>
                    </a:lnTo>
                    <a:lnTo>
                      <a:pt x="0" y="237"/>
                    </a:lnTo>
                    <a:lnTo>
                      <a:pt x="0" y="233"/>
                    </a:lnTo>
                    <a:lnTo>
                      <a:pt x="4" y="229"/>
                    </a:lnTo>
                    <a:lnTo>
                      <a:pt x="4" y="222"/>
                    </a:lnTo>
                    <a:lnTo>
                      <a:pt x="4" y="214"/>
                    </a:lnTo>
                    <a:lnTo>
                      <a:pt x="0" y="210"/>
                    </a:lnTo>
                    <a:lnTo>
                      <a:pt x="4" y="210"/>
                    </a:lnTo>
                    <a:lnTo>
                      <a:pt x="4" y="214"/>
                    </a:lnTo>
                    <a:lnTo>
                      <a:pt x="8" y="214"/>
                    </a:lnTo>
                    <a:lnTo>
                      <a:pt x="12" y="214"/>
                    </a:lnTo>
                    <a:lnTo>
                      <a:pt x="15" y="214"/>
                    </a:lnTo>
                    <a:lnTo>
                      <a:pt x="19" y="214"/>
                    </a:lnTo>
                    <a:lnTo>
                      <a:pt x="23" y="214"/>
                    </a:lnTo>
                    <a:lnTo>
                      <a:pt x="27" y="214"/>
                    </a:lnTo>
                    <a:lnTo>
                      <a:pt x="30" y="214"/>
                    </a:lnTo>
                    <a:lnTo>
                      <a:pt x="34" y="214"/>
                    </a:lnTo>
                    <a:lnTo>
                      <a:pt x="34" y="218"/>
                    </a:lnTo>
                    <a:lnTo>
                      <a:pt x="38" y="218"/>
                    </a:lnTo>
                    <a:lnTo>
                      <a:pt x="42" y="218"/>
                    </a:lnTo>
                    <a:lnTo>
                      <a:pt x="45" y="218"/>
                    </a:lnTo>
                    <a:lnTo>
                      <a:pt x="45" y="222"/>
                    </a:lnTo>
                    <a:lnTo>
                      <a:pt x="49" y="222"/>
                    </a:lnTo>
                    <a:lnTo>
                      <a:pt x="53" y="222"/>
                    </a:lnTo>
                    <a:lnTo>
                      <a:pt x="57" y="222"/>
                    </a:lnTo>
                    <a:lnTo>
                      <a:pt x="60" y="222"/>
                    </a:lnTo>
                    <a:lnTo>
                      <a:pt x="64" y="222"/>
                    </a:lnTo>
                    <a:lnTo>
                      <a:pt x="68" y="225"/>
                    </a:lnTo>
                    <a:lnTo>
                      <a:pt x="72" y="225"/>
                    </a:lnTo>
                    <a:lnTo>
                      <a:pt x="76" y="225"/>
                    </a:lnTo>
                    <a:lnTo>
                      <a:pt x="79" y="225"/>
                    </a:lnTo>
                    <a:lnTo>
                      <a:pt x="83" y="225"/>
                    </a:lnTo>
                    <a:lnTo>
                      <a:pt x="87" y="225"/>
                    </a:lnTo>
                    <a:lnTo>
                      <a:pt x="91" y="225"/>
                    </a:lnTo>
                    <a:lnTo>
                      <a:pt x="91" y="229"/>
                    </a:lnTo>
                    <a:lnTo>
                      <a:pt x="94" y="229"/>
                    </a:lnTo>
                    <a:lnTo>
                      <a:pt x="94" y="225"/>
                    </a:lnTo>
                    <a:lnTo>
                      <a:pt x="91" y="225"/>
                    </a:lnTo>
                    <a:lnTo>
                      <a:pt x="87" y="225"/>
                    </a:lnTo>
                    <a:lnTo>
                      <a:pt x="91" y="225"/>
                    </a:lnTo>
                    <a:lnTo>
                      <a:pt x="94" y="222"/>
                    </a:lnTo>
                    <a:lnTo>
                      <a:pt x="94" y="225"/>
                    </a:lnTo>
                    <a:lnTo>
                      <a:pt x="98" y="225"/>
                    </a:lnTo>
                    <a:lnTo>
                      <a:pt x="98" y="222"/>
                    </a:lnTo>
                    <a:lnTo>
                      <a:pt x="102" y="225"/>
                    </a:lnTo>
                    <a:lnTo>
                      <a:pt x="106" y="225"/>
                    </a:lnTo>
                    <a:lnTo>
                      <a:pt x="106" y="229"/>
                    </a:lnTo>
                    <a:lnTo>
                      <a:pt x="109" y="229"/>
                    </a:lnTo>
                    <a:lnTo>
                      <a:pt x="109" y="225"/>
                    </a:lnTo>
                    <a:lnTo>
                      <a:pt x="106" y="225"/>
                    </a:lnTo>
                    <a:lnTo>
                      <a:pt x="102" y="222"/>
                    </a:lnTo>
                    <a:lnTo>
                      <a:pt x="106" y="222"/>
                    </a:lnTo>
                    <a:lnTo>
                      <a:pt x="109" y="218"/>
                    </a:lnTo>
                    <a:lnTo>
                      <a:pt x="113" y="218"/>
                    </a:lnTo>
                    <a:lnTo>
                      <a:pt x="117" y="218"/>
                    </a:lnTo>
                    <a:lnTo>
                      <a:pt x="121" y="214"/>
                    </a:lnTo>
                    <a:lnTo>
                      <a:pt x="124" y="214"/>
                    </a:lnTo>
                    <a:lnTo>
                      <a:pt x="124" y="218"/>
                    </a:lnTo>
                    <a:lnTo>
                      <a:pt x="124" y="214"/>
                    </a:lnTo>
                    <a:lnTo>
                      <a:pt x="128" y="214"/>
                    </a:lnTo>
                    <a:lnTo>
                      <a:pt x="128" y="210"/>
                    </a:lnTo>
                    <a:lnTo>
                      <a:pt x="132" y="210"/>
                    </a:lnTo>
                    <a:lnTo>
                      <a:pt x="136" y="210"/>
                    </a:lnTo>
                    <a:lnTo>
                      <a:pt x="136" y="214"/>
                    </a:lnTo>
                    <a:lnTo>
                      <a:pt x="139" y="210"/>
                    </a:lnTo>
                    <a:lnTo>
                      <a:pt x="136" y="210"/>
                    </a:lnTo>
                    <a:lnTo>
                      <a:pt x="139" y="210"/>
                    </a:lnTo>
                    <a:lnTo>
                      <a:pt x="143" y="210"/>
                    </a:lnTo>
                    <a:lnTo>
                      <a:pt x="147" y="210"/>
                    </a:lnTo>
                    <a:lnTo>
                      <a:pt x="151" y="210"/>
                    </a:lnTo>
                    <a:lnTo>
                      <a:pt x="151" y="206"/>
                    </a:lnTo>
                    <a:lnTo>
                      <a:pt x="154" y="206"/>
                    </a:lnTo>
                    <a:lnTo>
                      <a:pt x="154" y="210"/>
                    </a:lnTo>
                    <a:lnTo>
                      <a:pt x="158" y="210"/>
                    </a:lnTo>
                    <a:lnTo>
                      <a:pt x="158" y="206"/>
                    </a:lnTo>
                    <a:lnTo>
                      <a:pt x="162" y="206"/>
                    </a:lnTo>
                    <a:lnTo>
                      <a:pt x="166" y="206"/>
                    </a:lnTo>
                    <a:lnTo>
                      <a:pt x="166" y="203"/>
                    </a:lnTo>
                    <a:lnTo>
                      <a:pt x="169" y="203"/>
                    </a:lnTo>
                    <a:lnTo>
                      <a:pt x="166" y="203"/>
                    </a:lnTo>
                    <a:lnTo>
                      <a:pt x="166" y="206"/>
                    </a:lnTo>
                    <a:lnTo>
                      <a:pt x="169" y="203"/>
                    </a:lnTo>
                    <a:lnTo>
                      <a:pt x="169" y="206"/>
                    </a:lnTo>
                    <a:lnTo>
                      <a:pt x="173" y="206"/>
                    </a:lnTo>
                    <a:lnTo>
                      <a:pt x="177" y="206"/>
                    </a:lnTo>
                    <a:lnTo>
                      <a:pt x="177" y="203"/>
                    </a:lnTo>
                    <a:lnTo>
                      <a:pt x="181" y="203"/>
                    </a:lnTo>
                    <a:lnTo>
                      <a:pt x="184" y="203"/>
                    </a:lnTo>
                    <a:lnTo>
                      <a:pt x="184" y="206"/>
                    </a:lnTo>
                    <a:lnTo>
                      <a:pt x="181" y="206"/>
                    </a:lnTo>
                    <a:lnTo>
                      <a:pt x="177" y="206"/>
                    </a:lnTo>
                    <a:lnTo>
                      <a:pt x="173" y="210"/>
                    </a:lnTo>
                    <a:lnTo>
                      <a:pt x="166" y="210"/>
                    </a:lnTo>
                    <a:lnTo>
                      <a:pt x="162" y="210"/>
                    </a:lnTo>
                    <a:lnTo>
                      <a:pt x="162" y="214"/>
                    </a:lnTo>
                    <a:lnTo>
                      <a:pt x="158" y="214"/>
                    </a:lnTo>
                    <a:lnTo>
                      <a:pt x="158" y="210"/>
                    </a:lnTo>
                    <a:lnTo>
                      <a:pt x="158" y="214"/>
                    </a:lnTo>
                    <a:lnTo>
                      <a:pt x="154" y="214"/>
                    </a:lnTo>
                    <a:lnTo>
                      <a:pt x="151" y="214"/>
                    </a:lnTo>
                    <a:lnTo>
                      <a:pt x="147" y="214"/>
                    </a:lnTo>
                    <a:lnTo>
                      <a:pt x="143" y="214"/>
                    </a:lnTo>
                    <a:lnTo>
                      <a:pt x="143" y="218"/>
                    </a:lnTo>
                    <a:lnTo>
                      <a:pt x="139" y="218"/>
                    </a:lnTo>
                    <a:lnTo>
                      <a:pt x="136" y="218"/>
                    </a:lnTo>
                    <a:lnTo>
                      <a:pt x="132" y="218"/>
                    </a:lnTo>
                    <a:lnTo>
                      <a:pt x="128" y="222"/>
                    </a:lnTo>
                    <a:lnTo>
                      <a:pt x="124" y="222"/>
                    </a:lnTo>
                    <a:lnTo>
                      <a:pt x="124" y="225"/>
                    </a:lnTo>
                    <a:lnTo>
                      <a:pt x="121" y="225"/>
                    </a:lnTo>
                    <a:lnTo>
                      <a:pt x="124" y="225"/>
                    </a:lnTo>
                    <a:lnTo>
                      <a:pt x="128" y="225"/>
                    </a:lnTo>
                    <a:lnTo>
                      <a:pt x="124" y="225"/>
                    </a:lnTo>
                    <a:lnTo>
                      <a:pt x="121" y="225"/>
                    </a:lnTo>
                    <a:lnTo>
                      <a:pt x="124" y="225"/>
                    </a:lnTo>
                    <a:lnTo>
                      <a:pt x="128" y="225"/>
                    </a:lnTo>
                    <a:lnTo>
                      <a:pt x="132" y="225"/>
                    </a:lnTo>
                    <a:lnTo>
                      <a:pt x="136" y="225"/>
                    </a:lnTo>
                    <a:lnTo>
                      <a:pt x="139" y="225"/>
                    </a:lnTo>
                    <a:lnTo>
                      <a:pt x="136" y="225"/>
                    </a:lnTo>
                    <a:lnTo>
                      <a:pt x="132" y="225"/>
                    </a:lnTo>
                    <a:lnTo>
                      <a:pt x="132" y="222"/>
                    </a:lnTo>
                    <a:lnTo>
                      <a:pt x="136" y="222"/>
                    </a:lnTo>
                    <a:lnTo>
                      <a:pt x="139" y="222"/>
                    </a:lnTo>
                    <a:lnTo>
                      <a:pt x="139" y="218"/>
                    </a:lnTo>
                    <a:lnTo>
                      <a:pt x="139" y="222"/>
                    </a:lnTo>
                    <a:lnTo>
                      <a:pt x="139" y="218"/>
                    </a:lnTo>
                    <a:lnTo>
                      <a:pt x="143" y="218"/>
                    </a:lnTo>
                    <a:lnTo>
                      <a:pt x="147" y="218"/>
                    </a:lnTo>
                    <a:lnTo>
                      <a:pt x="147" y="214"/>
                    </a:lnTo>
                    <a:lnTo>
                      <a:pt x="147" y="218"/>
                    </a:lnTo>
                    <a:lnTo>
                      <a:pt x="143" y="214"/>
                    </a:lnTo>
                    <a:lnTo>
                      <a:pt x="151" y="214"/>
                    </a:lnTo>
                    <a:lnTo>
                      <a:pt x="154" y="214"/>
                    </a:lnTo>
                    <a:lnTo>
                      <a:pt x="151" y="214"/>
                    </a:lnTo>
                    <a:lnTo>
                      <a:pt x="151" y="218"/>
                    </a:lnTo>
                    <a:lnTo>
                      <a:pt x="154" y="218"/>
                    </a:lnTo>
                    <a:lnTo>
                      <a:pt x="154" y="214"/>
                    </a:lnTo>
                    <a:lnTo>
                      <a:pt x="154" y="218"/>
                    </a:lnTo>
                    <a:lnTo>
                      <a:pt x="158" y="218"/>
                    </a:lnTo>
                    <a:lnTo>
                      <a:pt x="158" y="214"/>
                    </a:lnTo>
                    <a:lnTo>
                      <a:pt x="154" y="214"/>
                    </a:lnTo>
                    <a:lnTo>
                      <a:pt x="158" y="214"/>
                    </a:lnTo>
                    <a:lnTo>
                      <a:pt x="158" y="218"/>
                    </a:lnTo>
                    <a:lnTo>
                      <a:pt x="158" y="214"/>
                    </a:lnTo>
                    <a:lnTo>
                      <a:pt x="158" y="218"/>
                    </a:lnTo>
                    <a:lnTo>
                      <a:pt x="158" y="214"/>
                    </a:lnTo>
                    <a:lnTo>
                      <a:pt x="162" y="214"/>
                    </a:lnTo>
                    <a:lnTo>
                      <a:pt x="158" y="218"/>
                    </a:lnTo>
                    <a:lnTo>
                      <a:pt x="162" y="218"/>
                    </a:lnTo>
                    <a:lnTo>
                      <a:pt x="158" y="218"/>
                    </a:lnTo>
                    <a:lnTo>
                      <a:pt x="158" y="222"/>
                    </a:lnTo>
                    <a:lnTo>
                      <a:pt x="162" y="222"/>
                    </a:lnTo>
                    <a:lnTo>
                      <a:pt x="162" y="218"/>
                    </a:lnTo>
                    <a:lnTo>
                      <a:pt x="162" y="214"/>
                    </a:lnTo>
                    <a:lnTo>
                      <a:pt x="166" y="214"/>
                    </a:lnTo>
                    <a:lnTo>
                      <a:pt x="162" y="214"/>
                    </a:lnTo>
                    <a:lnTo>
                      <a:pt x="166" y="214"/>
                    </a:lnTo>
                    <a:lnTo>
                      <a:pt x="169" y="214"/>
                    </a:lnTo>
                    <a:lnTo>
                      <a:pt x="169" y="210"/>
                    </a:lnTo>
                    <a:lnTo>
                      <a:pt x="173" y="210"/>
                    </a:lnTo>
                    <a:lnTo>
                      <a:pt x="181" y="210"/>
                    </a:lnTo>
                    <a:lnTo>
                      <a:pt x="184" y="210"/>
                    </a:lnTo>
                    <a:lnTo>
                      <a:pt x="188" y="210"/>
                    </a:lnTo>
                    <a:lnTo>
                      <a:pt x="192" y="206"/>
                    </a:lnTo>
                    <a:lnTo>
                      <a:pt x="192" y="210"/>
                    </a:lnTo>
                    <a:lnTo>
                      <a:pt x="188" y="210"/>
                    </a:lnTo>
                    <a:lnTo>
                      <a:pt x="192" y="210"/>
                    </a:lnTo>
                    <a:lnTo>
                      <a:pt x="196" y="210"/>
                    </a:lnTo>
                    <a:lnTo>
                      <a:pt x="200" y="206"/>
                    </a:lnTo>
                    <a:lnTo>
                      <a:pt x="203" y="206"/>
                    </a:lnTo>
                    <a:lnTo>
                      <a:pt x="200" y="206"/>
                    </a:lnTo>
                    <a:lnTo>
                      <a:pt x="200" y="203"/>
                    </a:lnTo>
                    <a:lnTo>
                      <a:pt x="203" y="203"/>
                    </a:lnTo>
                    <a:lnTo>
                      <a:pt x="207" y="203"/>
                    </a:lnTo>
                    <a:lnTo>
                      <a:pt x="211" y="203"/>
                    </a:lnTo>
                    <a:lnTo>
                      <a:pt x="215" y="203"/>
                    </a:lnTo>
                    <a:lnTo>
                      <a:pt x="211" y="203"/>
                    </a:lnTo>
                    <a:lnTo>
                      <a:pt x="207" y="203"/>
                    </a:lnTo>
                    <a:lnTo>
                      <a:pt x="207" y="199"/>
                    </a:lnTo>
                    <a:lnTo>
                      <a:pt x="203" y="199"/>
                    </a:lnTo>
                    <a:lnTo>
                      <a:pt x="207" y="199"/>
                    </a:lnTo>
                    <a:lnTo>
                      <a:pt x="211" y="199"/>
                    </a:lnTo>
                    <a:lnTo>
                      <a:pt x="215" y="199"/>
                    </a:lnTo>
                    <a:lnTo>
                      <a:pt x="218" y="203"/>
                    </a:lnTo>
                    <a:lnTo>
                      <a:pt x="222" y="203"/>
                    </a:lnTo>
                    <a:lnTo>
                      <a:pt x="226" y="206"/>
                    </a:lnTo>
                    <a:lnTo>
                      <a:pt x="226" y="210"/>
                    </a:lnTo>
                    <a:lnTo>
                      <a:pt x="230" y="210"/>
                    </a:lnTo>
                    <a:lnTo>
                      <a:pt x="233" y="214"/>
                    </a:lnTo>
                    <a:lnTo>
                      <a:pt x="237" y="214"/>
                    </a:lnTo>
                    <a:lnTo>
                      <a:pt x="241" y="214"/>
                    </a:lnTo>
                    <a:lnTo>
                      <a:pt x="241" y="218"/>
                    </a:lnTo>
                    <a:lnTo>
                      <a:pt x="245" y="218"/>
                    </a:lnTo>
                    <a:lnTo>
                      <a:pt x="248" y="218"/>
                    </a:lnTo>
                    <a:lnTo>
                      <a:pt x="252" y="218"/>
                    </a:lnTo>
                    <a:lnTo>
                      <a:pt x="252" y="214"/>
                    </a:lnTo>
                    <a:lnTo>
                      <a:pt x="248" y="214"/>
                    </a:lnTo>
                    <a:lnTo>
                      <a:pt x="245" y="214"/>
                    </a:lnTo>
                    <a:lnTo>
                      <a:pt x="248" y="214"/>
                    </a:lnTo>
                    <a:lnTo>
                      <a:pt x="252" y="214"/>
                    </a:lnTo>
                    <a:lnTo>
                      <a:pt x="248" y="214"/>
                    </a:lnTo>
                    <a:lnTo>
                      <a:pt x="248" y="210"/>
                    </a:lnTo>
                    <a:lnTo>
                      <a:pt x="252" y="210"/>
                    </a:lnTo>
                    <a:lnTo>
                      <a:pt x="256" y="210"/>
                    </a:lnTo>
                    <a:lnTo>
                      <a:pt x="252" y="210"/>
                    </a:lnTo>
                    <a:lnTo>
                      <a:pt x="248" y="210"/>
                    </a:lnTo>
                    <a:lnTo>
                      <a:pt x="252" y="210"/>
                    </a:lnTo>
                    <a:lnTo>
                      <a:pt x="256" y="206"/>
                    </a:lnTo>
                    <a:lnTo>
                      <a:pt x="252" y="206"/>
                    </a:lnTo>
                    <a:lnTo>
                      <a:pt x="256" y="206"/>
                    </a:lnTo>
                    <a:lnTo>
                      <a:pt x="252" y="206"/>
                    </a:lnTo>
                    <a:lnTo>
                      <a:pt x="256" y="206"/>
                    </a:lnTo>
                    <a:lnTo>
                      <a:pt x="260" y="206"/>
                    </a:lnTo>
                    <a:lnTo>
                      <a:pt x="263" y="206"/>
                    </a:lnTo>
                    <a:lnTo>
                      <a:pt x="260" y="206"/>
                    </a:lnTo>
                    <a:lnTo>
                      <a:pt x="260" y="203"/>
                    </a:lnTo>
                    <a:lnTo>
                      <a:pt x="263" y="203"/>
                    </a:lnTo>
                    <a:lnTo>
                      <a:pt x="263" y="206"/>
                    </a:lnTo>
                    <a:lnTo>
                      <a:pt x="263" y="210"/>
                    </a:lnTo>
                    <a:lnTo>
                      <a:pt x="267" y="210"/>
                    </a:lnTo>
                    <a:lnTo>
                      <a:pt x="267" y="214"/>
                    </a:lnTo>
                    <a:lnTo>
                      <a:pt x="263" y="214"/>
                    </a:lnTo>
                    <a:lnTo>
                      <a:pt x="260" y="214"/>
                    </a:lnTo>
                    <a:lnTo>
                      <a:pt x="263" y="218"/>
                    </a:lnTo>
                    <a:lnTo>
                      <a:pt x="267" y="218"/>
                    </a:lnTo>
                    <a:lnTo>
                      <a:pt x="271" y="218"/>
                    </a:lnTo>
                    <a:lnTo>
                      <a:pt x="275" y="218"/>
                    </a:lnTo>
                    <a:lnTo>
                      <a:pt x="278" y="218"/>
                    </a:lnTo>
                    <a:lnTo>
                      <a:pt x="278" y="214"/>
                    </a:lnTo>
                    <a:lnTo>
                      <a:pt x="282" y="214"/>
                    </a:lnTo>
                    <a:lnTo>
                      <a:pt x="282" y="210"/>
                    </a:lnTo>
                    <a:lnTo>
                      <a:pt x="286" y="210"/>
                    </a:lnTo>
                    <a:lnTo>
                      <a:pt x="290" y="210"/>
                    </a:lnTo>
                    <a:lnTo>
                      <a:pt x="293" y="210"/>
                    </a:lnTo>
                    <a:lnTo>
                      <a:pt x="297" y="210"/>
                    </a:lnTo>
                    <a:lnTo>
                      <a:pt x="301" y="210"/>
                    </a:lnTo>
                    <a:lnTo>
                      <a:pt x="305" y="210"/>
                    </a:lnTo>
                    <a:lnTo>
                      <a:pt x="308" y="210"/>
                    </a:lnTo>
                    <a:lnTo>
                      <a:pt x="312" y="210"/>
                    </a:lnTo>
                    <a:lnTo>
                      <a:pt x="316" y="210"/>
                    </a:lnTo>
                    <a:lnTo>
                      <a:pt x="320" y="210"/>
                    </a:lnTo>
                    <a:lnTo>
                      <a:pt x="320" y="214"/>
                    </a:lnTo>
                    <a:lnTo>
                      <a:pt x="324" y="214"/>
                    </a:lnTo>
                    <a:lnTo>
                      <a:pt x="327" y="214"/>
                    </a:lnTo>
                    <a:lnTo>
                      <a:pt x="327" y="218"/>
                    </a:lnTo>
                    <a:lnTo>
                      <a:pt x="331" y="218"/>
                    </a:lnTo>
                    <a:lnTo>
                      <a:pt x="335" y="218"/>
                    </a:lnTo>
                    <a:lnTo>
                      <a:pt x="339" y="218"/>
                    </a:lnTo>
                    <a:lnTo>
                      <a:pt x="342" y="218"/>
                    </a:lnTo>
                    <a:lnTo>
                      <a:pt x="346" y="218"/>
                    </a:lnTo>
                    <a:lnTo>
                      <a:pt x="350" y="218"/>
                    </a:lnTo>
                    <a:lnTo>
                      <a:pt x="354" y="218"/>
                    </a:lnTo>
                    <a:lnTo>
                      <a:pt x="357" y="222"/>
                    </a:lnTo>
                    <a:lnTo>
                      <a:pt x="361" y="222"/>
                    </a:lnTo>
                    <a:lnTo>
                      <a:pt x="365" y="222"/>
                    </a:lnTo>
                    <a:lnTo>
                      <a:pt x="369" y="222"/>
                    </a:lnTo>
                    <a:lnTo>
                      <a:pt x="372" y="222"/>
                    </a:lnTo>
                    <a:lnTo>
                      <a:pt x="376" y="225"/>
                    </a:lnTo>
                    <a:lnTo>
                      <a:pt x="380" y="225"/>
                    </a:lnTo>
                    <a:lnTo>
                      <a:pt x="384" y="225"/>
                    </a:lnTo>
                    <a:lnTo>
                      <a:pt x="387" y="225"/>
                    </a:lnTo>
                    <a:lnTo>
                      <a:pt x="391" y="225"/>
                    </a:lnTo>
                    <a:lnTo>
                      <a:pt x="395" y="225"/>
                    </a:lnTo>
                    <a:lnTo>
                      <a:pt x="391" y="222"/>
                    </a:lnTo>
                    <a:lnTo>
                      <a:pt x="395" y="222"/>
                    </a:lnTo>
                    <a:lnTo>
                      <a:pt x="399" y="222"/>
                    </a:lnTo>
                    <a:lnTo>
                      <a:pt x="402" y="222"/>
                    </a:lnTo>
                    <a:lnTo>
                      <a:pt x="410" y="225"/>
                    </a:lnTo>
                    <a:lnTo>
                      <a:pt x="414" y="225"/>
                    </a:lnTo>
                    <a:lnTo>
                      <a:pt x="417" y="225"/>
                    </a:lnTo>
                    <a:lnTo>
                      <a:pt x="421" y="225"/>
                    </a:lnTo>
                    <a:lnTo>
                      <a:pt x="421" y="229"/>
                    </a:lnTo>
                    <a:lnTo>
                      <a:pt x="425" y="229"/>
                    </a:lnTo>
                    <a:lnTo>
                      <a:pt x="425" y="233"/>
                    </a:lnTo>
                    <a:lnTo>
                      <a:pt x="421" y="233"/>
                    </a:lnTo>
                    <a:lnTo>
                      <a:pt x="417" y="233"/>
                    </a:lnTo>
                    <a:lnTo>
                      <a:pt x="414" y="237"/>
                    </a:lnTo>
                    <a:lnTo>
                      <a:pt x="410" y="237"/>
                    </a:lnTo>
                    <a:lnTo>
                      <a:pt x="406" y="237"/>
                    </a:lnTo>
                    <a:lnTo>
                      <a:pt x="410" y="237"/>
                    </a:lnTo>
                    <a:lnTo>
                      <a:pt x="406" y="237"/>
                    </a:lnTo>
                    <a:lnTo>
                      <a:pt x="406" y="240"/>
                    </a:lnTo>
                    <a:lnTo>
                      <a:pt x="402" y="240"/>
                    </a:lnTo>
                    <a:lnTo>
                      <a:pt x="406" y="240"/>
                    </a:lnTo>
                    <a:lnTo>
                      <a:pt x="410" y="240"/>
                    </a:lnTo>
                    <a:lnTo>
                      <a:pt x="414" y="240"/>
                    </a:lnTo>
                    <a:lnTo>
                      <a:pt x="417" y="240"/>
                    </a:lnTo>
                    <a:lnTo>
                      <a:pt x="421" y="244"/>
                    </a:lnTo>
                    <a:lnTo>
                      <a:pt x="421" y="240"/>
                    </a:lnTo>
                    <a:lnTo>
                      <a:pt x="425" y="240"/>
                    </a:lnTo>
                    <a:lnTo>
                      <a:pt x="429" y="244"/>
                    </a:lnTo>
                    <a:lnTo>
                      <a:pt x="433" y="244"/>
                    </a:lnTo>
                    <a:lnTo>
                      <a:pt x="440" y="244"/>
                    </a:lnTo>
                    <a:lnTo>
                      <a:pt x="444" y="244"/>
                    </a:lnTo>
                    <a:lnTo>
                      <a:pt x="448" y="244"/>
                    </a:lnTo>
                    <a:lnTo>
                      <a:pt x="451" y="244"/>
                    </a:lnTo>
                    <a:lnTo>
                      <a:pt x="455" y="240"/>
                    </a:lnTo>
                    <a:lnTo>
                      <a:pt x="459" y="240"/>
                    </a:lnTo>
                    <a:lnTo>
                      <a:pt x="463" y="240"/>
                    </a:lnTo>
                    <a:lnTo>
                      <a:pt x="466" y="240"/>
                    </a:lnTo>
                    <a:lnTo>
                      <a:pt x="470" y="240"/>
                    </a:lnTo>
                    <a:lnTo>
                      <a:pt x="474" y="240"/>
                    </a:lnTo>
                    <a:lnTo>
                      <a:pt x="478" y="240"/>
                    </a:lnTo>
                    <a:lnTo>
                      <a:pt x="481" y="240"/>
                    </a:lnTo>
                    <a:lnTo>
                      <a:pt x="485" y="237"/>
                    </a:lnTo>
                    <a:lnTo>
                      <a:pt x="489" y="237"/>
                    </a:lnTo>
                    <a:lnTo>
                      <a:pt x="489" y="240"/>
                    </a:lnTo>
                    <a:lnTo>
                      <a:pt x="493" y="240"/>
                    </a:lnTo>
                    <a:lnTo>
                      <a:pt x="489" y="240"/>
                    </a:lnTo>
                    <a:lnTo>
                      <a:pt x="493" y="240"/>
                    </a:lnTo>
                    <a:lnTo>
                      <a:pt x="493" y="244"/>
                    </a:lnTo>
                    <a:lnTo>
                      <a:pt x="496" y="244"/>
                    </a:lnTo>
                    <a:lnTo>
                      <a:pt x="500" y="240"/>
                    </a:lnTo>
                    <a:lnTo>
                      <a:pt x="504" y="240"/>
                    </a:lnTo>
                    <a:lnTo>
                      <a:pt x="504" y="244"/>
                    </a:lnTo>
                    <a:lnTo>
                      <a:pt x="508" y="244"/>
                    </a:lnTo>
                    <a:lnTo>
                      <a:pt x="504" y="244"/>
                    </a:lnTo>
                    <a:lnTo>
                      <a:pt x="504" y="248"/>
                    </a:lnTo>
                    <a:lnTo>
                      <a:pt x="508" y="248"/>
                    </a:lnTo>
                    <a:lnTo>
                      <a:pt x="511" y="248"/>
                    </a:lnTo>
                    <a:lnTo>
                      <a:pt x="511" y="244"/>
                    </a:lnTo>
                    <a:lnTo>
                      <a:pt x="511" y="248"/>
                    </a:lnTo>
                    <a:lnTo>
                      <a:pt x="515" y="248"/>
                    </a:lnTo>
                    <a:lnTo>
                      <a:pt x="519" y="248"/>
                    </a:lnTo>
                    <a:lnTo>
                      <a:pt x="523" y="248"/>
                    </a:lnTo>
                    <a:lnTo>
                      <a:pt x="523" y="252"/>
                    </a:lnTo>
                    <a:lnTo>
                      <a:pt x="519" y="252"/>
                    </a:lnTo>
                    <a:lnTo>
                      <a:pt x="515" y="252"/>
                    </a:lnTo>
                    <a:lnTo>
                      <a:pt x="511" y="252"/>
                    </a:lnTo>
                    <a:lnTo>
                      <a:pt x="515" y="252"/>
                    </a:lnTo>
                    <a:lnTo>
                      <a:pt x="515" y="255"/>
                    </a:lnTo>
                    <a:lnTo>
                      <a:pt x="519" y="255"/>
                    </a:lnTo>
                    <a:lnTo>
                      <a:pt x="523" y="255"/>
                    </a:lnTo>
                    <a:lnTo>
                      <a:pt x="523" y="259"/>
                    </a:lnTo>
                    <a:lnTo>
                      <a:pt x="526" y="259"/>
                    </a:lnTo>
                    <a:lnTo>
                      <a:pt x="526" y="263"/>
                    </a:lnTo>
                    <a:lnTo>
                      <a:pt x="530" y="263"/>
                    </a:lnTo>
                    <a:lnTo>
                      <a:pt x="534" y="263"/>
                    </a:lnTo>
                    <a:lnTo>
                      <a:pt x="530" y="263"/>
                    </a:lnTo>
                    <a:lnTo>
                      <a:pt x="526" y="259"/>
                    </a:lnTo>
                    <a:lnTo>
                      <a:pt x="526" y="255"/>
                    </a:lnTo>
                    <a:lnTo>
                      <a:pt x="526" y="252"/>
                    </a:lnTo>
                    <a:lnTo>
                      <a:pt x="530" y="252"/>
                    </a:lnTo>
                    <a:lnTo>
                      <a:pt x="530" y="255"/>
                    </a:lnTo>
                    <a:lnTo>
                      <a:pt x="526" y="255"/>
                    </a:lnTo>
                    <a:lnTo>
                      <a:pt x="530" y="255"/>
                    </a:lnTo>
                    <a:lnTo>
                      <a:pt x="534" y="255"/>
                    </a:lnTo>
                    <a:lnTo>
                      <a:pt x="530" y="252"/>
                    </a:lnTo>
                    <a:lnTo>
                      <a:pt x="526" y="248"/>
                    </a:lnTo>
                    <a:lnTo>
                      <a:pt x="526" y="244"/>
                    </a:lnTo>
                    <a:lnTo>
                      <a:pt x="523" y="244"/>
                    </a:lnTo>
                    <a:lnTo>
                      <a:pt x="523" y="240"/>
                    </a:lnTo>
                    <a:lnTo>
                      <a:pt x="526" y="240"/>
                    </a:lnTo>
                    <a:lnTo>
                      <a:pt x="526" y="237"/>
                    </a:lnTo>
                    <a:lnTo>
                      <a:pt x="523" y="237"/>
                    </a:lnTo>
                    <a:lnTo>
                      <a:pt x="526" y="237"/>
                    </a:lnTo>
                    <a:lnTo>
                      <a:pt x="523" y="237"/>
                    </a:lnTo>
                    <a:lnTo>
                      <a:pt x="526" y="237"/>
                    </a:lnTo>
                    <a:lnTo>
                      <a:pt x="530" y="237"/>
                    </a:lnTo>
                    <a:lnTo>
                      <a:pt x="534" y="237"/>
                    </a:lnTo>
                    <a:lnTo>
                      <a:pt x="538" y="237"/>
                    </a:lnTo>
                    <a:lnTo>
                      <a:pt x="541" y="233"/>
                    </a:lnTo>
                    <a:lnTo>
                      <a:pt x="545" y="237"/>
                    </a:lnTo>
                    <a:lnTo>
                      <a:pt x="545" y="233"/>
                    </a:lnTo>
                    <a:lnTo>
                      <a:pt x="549" y="233"/>
                    </a:lnTo>
                    <a:lnTo>
                      <a:pt x="557" y="233"/>
                    </a:lnTo>
                    <a:lnTo>
                      <a:pt x="557" y="229"/>
                    </a:lnTo>
                    <a:lnTo>
                      <a:pt x="553" y="229"/>
                    </a:lnTo>
                    <a:lnTo>
                      <a:pt x="549" y="229"/>
                    </a:lnTo>
                    <a:lnTo>
                      <a:pt x="545" y="229"/>
                    </a:lnTo>
                    <a:lnTo>
                      <a:pt x="541" y="229"/>
                    </a:lnTo>
                    <a:lnTo>
                      <a:pt x="541" y="233"/>
                    </a:lnTo>
                    <a:lnTo>
                      <a:pt x="545" y="233"/>
                    </a:lnTo>
                    <a:lnTo>
                      <a:pt x="541" y="233"/>
                    </a:lnTo>
                    <a:lnTo>
                      <a:pt x="538" y="233"/>
                    </a:lnTo>
                    <a:lnTo>
                      <a:pt x="534" y="233"/>
                    </a:lnTo>
                    <a:lnTo>
                      <a:pt x="530" y="233"/>
                    </a:lnTo>
                    <a:lnTo>
                      <a:pt x="526" y="233"/>
                    </a:lnTo>
                    <a:lnTo>
                      <a:pt x="523" y="233"/>
                    </a:lnTo>
                    <a:lnTo>
                      <a:pt x="526" y="233"/>
                    </a:lnTo>
                    <a:lnTo>
                      <a:pt x="526" y="237"/>
                    </a:lnTo>
                    <a:lnTo>
                      <a:pt x="523" y="237"/>
                    </a:lnTo>
                    <a:lnTo>
                      <a:pt x="519" y="237"/>
                    </a:lnTo>
                    <a:lnTo>
                      <a:pt x="515" y="237"/>
                    </a:lnTo>
                    <a:lnTo>
                      <a:pt x="515" y="233"/>
                    </a:lnTo>
                    <a:lnTo>
                      <a:pt x="511" y="233"/>
                    </a:lnTo>
                    <a:lnTo>
                      <a:pt x="508" y="233"/>
                    </a:lnTo>
                    <a:lnTo>
                      <a:pt x="511" y="233"/>
                    </a:lnTo>
                    <a:lnTo>
                      <a:pt x="511" y="229"/>
                    </a:lnTo>
                    <a:lnTo>
                      <a:pt x="515" y="229"/>
                    </a:lnTo>
                    <a:lnTo>
                      <a:pt x="519" y="229"/>
                    </a:lnTo>
                    <a:lnTo>
                      <a:pt x="523" y="229"/>
                    </a:lnTo>
                    <a:lnTo>
                      <a:pt x="526" y="229"/>
                    </a:lnTo>
                    <a:lnTo>
                      <a:pt x="530" y="225"/>
                    </a:lnTo>
                    <a:lnTo>
                      <a:pt x="534" y="225"/>
                    </a:lnTo>
                    <a:lnTo>
                      <a:pt x="538" y="225"/>
                    </a:lnTo>
                    <a:lnTo>
                      <a:pt x="541" y="225"/>
                    </a:lnTo>
                    <a:lnTo>
                      <a:pt x="549" y="225"/>
                    </a:lnTo>
                    <a:lnTo>
                      <a:pt x="549" y="222"/>
                    </a:lnTo>
                    <a:lnTo>
                      <a:pt x="553" y="225"/>
                    </a:lnTo>
                    <a:lnTo>
                      <a:pt x="557" y="225"/>
                    </a:lnTo>
                    <a:lnTo>
                      <a:pt x="560" y="225"/>
                    </a:lnTo>
                    <a:lnTo>
                      <a:pt x="560" y="229"/>
                    </a:lnTo>
                    <a:lnTo>
                      <a:pt x="564" y="229"/>
                    </a:lnTo>
                    <a:lnTo>
                      <a:pt x="560" y="229"/>
                    </a:lnTo>
                    <a:lnTo>
                      <a:pt x="560" y="233"/>
                    </a:lnTo>
                    <a:lnTo>
                      <a:pt x="564" y="233"/>
                    </a:lnTo>
                    <a:lnTo>
                      <a:pt x="568" y="233"/>
                    </a:lnTo>
                    <a:lnTo>
                      <a:pt x="572" y="233"/>
                    </a:lnTo>
                    <a:lnTo>
                      <a:pt x="568" y="233"/>
                    </a:lnTo>
                    <a:lnTo>
                      <a:pt x="572" y="233"/>
                    </a:lnTo>
                    <a:lnTo>
                      <a:pt x="575" y="233"/>
                    </a:lnTo>
                    <a:lnTo>
                      <a:pt x="575" y="237"/>
                    </a:lnTo>
                    <a:lnTo>
                      <a:pt x="579" y="237"/>
                    </a:lnTo>
                    <a:lnTo>
                      <a:pt x="583" y="237"/>
                    </a:lnTo>
                    <a:lnTo>
                      <a:pt x="587" y="237"/>
                    </a:lnTo>
                    <a:lnTo>
                      <a:pt x="590" y="237"/>
                    </a:lnTo>
                    <a:lnTo>
                      <a:pt x="594" y="237"/>
                    </a:lnTo>
                    <a:lnTo>
                      <a:pt x="598" y="240"/>
                    </a:lnTo>
                    <a:lnTo>
                      <a:pt x="602" y="240"/>
                    </a:lnTo>
                    <a:lnTo>
                      <a:pt x="605" y="240"/>
                    </a:lnTo>
                    <a:lnTo>
                      <a:pt x="609" y="240"/>
                    </a:lnTo>
                    <a:lnTo>
                      <a:pt x="613" y="240"/>
                    </a:lnTo>
                    <a:lnTo>
                      <a:pt x="617" y="240"/>
                    </a:lnTo>
                    <a:lnTo>
                      <a:pt x="620" y="244"/>
                    </a:lnTo>
                    <a:lnTo>
                      <a:pt x="624" y="244"/>
                    </a:lnTo>
                    <a:lnTo>
                      <a:pt x="624" y="240"/>
                    </a:lnTo>
                    <a:lnTo>
                      <a:pt x="628" y="240"/>
                    </a:lnTo>
                    <a:lnTo>
                      <a:pt x="632" y="240"/>
                    </a:lnTo>
                    <a:lnTo>
                      <a:pt x="635" y="240"/>
                    </a:lnTo>
                    <a:lnTo>
                      <a:pt x="639" y="240"/>
                    </a:lnTo>
                    <a:lnTo>
                      <a:pt x="643" y="240"/>
                    </a:lnTo>
                    <a:lnTo>
                      <a:pt x="647" y="240"/>
                    </a:lnTo>
                    <a:lnTo>
                      <a:pt x="650" y="240"/>
                    </a:lnTo>
                    <a:lnTo>
                      <a:pt x="654" y="240"/>
                    </a:lnTo>
                    <a:lnTo>
                      <a:pt x="658" y="240"/>
                    </a:lnTo>
                    <a:lnTo>
                      <a:pt x="658" y="244"/>
                    </a:lnTo>
                    <a:lnTo>
                      <a:pt x="662" y="244"/>
                    </a:lnTo>
                    <a:lnTo>
                      <a:pt x="665" y="240"/>
                    </a:lnTo>
                    <a:lnTo>
                      <a:pt x="669" y="240"/>
                    </a:lnTo>
                    <a:lnTo>
                      <a:pt x="673" y="240"/>
                    </a:lnTo>
                    <a:lnTo>
                      <a:pt x="669" y="240"/>
                    </a:lnTo>
                    <a:lnTo>
                      <a:pt x="665" y="240"/>
                    </a:lnTo>
                    <a:lnTo>
                      <a:pt x="665" y="237"/>
                    </a:lnTo>
                    <a:lnTo>
                      <a:pt x="669" y="237"/>
                    </a:lnTo>
                    <a:lnTo>
                      <a:pt x="673" y="240"/>
                    </a:lnTo>
                    <a:lnTo>
                      <a:pt x="677" y="240"/>
                    </a:lnTo>
                    <a:lnTo>
                      <a:pt x="681" y="240"/>
                    </a:lnTo>
                    <a:lnTo>
                      <a:pt x="681" y="244"/>
                    </a:lnTo>
                    <a:lnTo>
                      <a:pt x="684" y="244"/>
                    </a:lnTo>
                    <a:lnTo>
                      <a:pt x="688" y="244"/>
                    </a:lnTo>
                    <a:lnTo>
                      <a:pt x="692" y="244"/>
                    </a:lnTo>
                    <a:lnTo>
                      <a:pt x="692" y="240"/>
                    </a:lnTo>
                    <a:lnTo>
                      <a:pt x="688" y="240"/>
                    </a:lnTo>
                    <a:lnTo>
                      <a:pt x="684" y="237"/>
                    </a:lnTo>
                    <a:lnTo>
                      <a:pt x="681" y="240"/>
                    </a:lnTo>
                    <a:lnTo>
                      <a:pt x="677" y="240"/>
                    </a:lnTo>
                    <a:lnTo>
                      <a:pt x="673" y="240"/>
                    </a:lnTo>
                    <a:lnTo>
                      <a:pt x="673" y="237"/>
                    </a:lnTo>
                    <a:lnTo>
                      <a:pt x="669" y="237"/>
                    </a:lnTo>
                    <a:lnTo>
                      <a:pt x="673" y="237"/>
                    </a:lnTo>
                    <a:lnTo>
                      <a:pt x="669" y="237"/>
                    </a:lnTo>
                    <a:lnTo>
                      <a:pt x="669" y="233"/>
                    </a:lnTo>
                    <a:lnTo>
                      <a:pt x="665" y="233"/>
                    </a:lnTo>
                    <a:lnTo>
                      <a:pt x="669" y="233"/>
                    </a:lnTo>
                    <a:lnTo>
                      <a:pt x="673" y="233"/>
                    </a:lnTo>
                    <a:lnTo>
                      <a:pt x="677" y="233"/>
                    </a:lnTo>
                    <a:lnTo>
                      <a:pt x="681" y="233"/>
                    </a:lnTo>
                    <a:lnTo>
                      <a:pt x="677" y="229"/>
                    </a:lnTo>
                    <a:lnTo>
                      <a:pt x="681" y="229"/>
                    </a:lnTo>
                    <a:lnTo>
                      <a:pt x="684" y="229"/>
                    </a:lnTo>
                    <a:lnTo>
                      <a:pt x="684" y="233"/>
                    </a:lnTo>
                    <a:lnTo>
                      <a:pt x="688" y="233"/>
                    </a:lnTo>
                    <a:lnTo>
                      <a:pt x="684" y="229"/>
                    </a:lnTo>
                    <a:lnTo>
                      <a:pt x="688" y="229"/>
                    </a:lnTo>
                    <a:lnTo>
                      <a:pt x="692" y="229"/>
                    </a:lnTo>
                    <a:lnTo>
                      <a:pt x="692" y="233"/>
                    </a:lnTo>
                    <a:lnTo>
                      <a:pt x="696" y="233"/>
                    </a:lnTo>
                    <a:lnTo>
                      <a:pt x="699" y="233"/>
                    </a:lnTo>
                    <a:lnTo>
                      <a:pt x="703" y="233"/>
                    </a:lnTo>
                    <a:lnTo>
                      <a:pt x="703" y="237"/>
                    </a:lnTo>
                    <a:lnTo>
                      <a:pt x="699" y="237"/>
                    </a:lnTo>
                    <a:lnTo>
                      <a:pt x="696" y="237"/>
                    </a:lnTo>
                    <a:lnTo>
                      <a:pt x="699" y="237"/>
                    </a:lnTo>
                    <a:lnTo>
                      <a:pt x="703" y="237"/>
                    </a:lnTo>
                    <a:lnTo>
                      <a:pt x="707" y="237"/>
                    </a:lnTo>
                    <a:lnTo>
                      <a:pt x="707" y="233"/>
                    </a:lnTo>
                    <a:lnTo>
                      <a:pt x="711" y="233"/>
                    </a:lnTo>
                    <a:lnTo>
                      <a:pt x="711" y="237"/>
                    </a:lnTo>
                    <a:lnTo>
                      <a:pt x="707" y="237"/>
                    </a:lnTo>
                    <a:lnTo>
                      <a:pt x="711" y="237"/>
                    </a:lnTo>
                    <a:lnTo>
                      <a:pt x="707" y="237"/>
                    </a:lnTo>
                    <a:lnTo>
                      <a:pt x="707" y="240"/>
                    </a:lnTo>
                    <a:lnTo>
                      <a:pt x="707" y="244"/>
                    </a:lnTo>
                    <a:lnTo>
                      <a:pt x="703" y="244"/>
                    </a:lnTo>
                    <a:lnTo>
                      <a:pt x="703" y="248"/>
                    </a:lnTo>
                    <a:lnTo>
                      <a:pt x="707" y="248"/>
                    </a:lnTo>
                    <a:lnTo>
                      <a:pt x="711" y="248"/>
                    </a:lnTo>
                    <a:lnTo>
                      <a:pt x="707" y="248"/>
                    </a:lnTo>
                    <a:lnTo>
                      <a:pt x="707" y="252"/>
                    </a:lnTo>
                    <a:lnTo>
                      <a:pt x="711" y="248"/>
                    </a:lnTo>
                    <a:lnTo>
                      <a:pt x="714" y="248"/>
                    </a:lnTo>
                    <a:lnTo>
                      <a:pt x="718" y="248"/>
                    </a:lnTo>
                    <a:lnTo>
                      <a:pt x="714" y="248"/>
                    </a:lnTo>
                    <a:lnTo>
                      <a:pt x="714" y="252"/>
                    </a:lnTo>
                    <a:lnTo>
                      <a:pt x="718" y="252"/>
                    </a:lnTo>
                    <a:lnTo>
                      <a:pt x="722" y="252"/>
                    </a:lnTo>
                    <a:lnTo>
                      <a:pt x="722" y="255"/>
                    </a:lnTo>
                    <a:lnTo>
                      <a:pt x="718" y="255"/>
                    </a:lnTo>
                    <a:lnTo>
                      <a:pt x="714" y="255"/>
                    </a:lnTo>
                    <a:lnTo>
                      <a:pt x="711" y="255"/>
                    </a:lnTo>
                    <a:lnTo>
                      <a:pt x="711" y="252"/>
                    </a:lnTo>
                    <a:lnTo>
                      <a:pt x="711" y="255"/>
                    </a:lnTo>
                    <a:lnTo>
                      <a:pt x="707" y="255"/>
                    </a:lnTo>
                    <a:lnTo>
                      <a:pt x="707" y="252"/>
                    </a:lnTo>
                    <a:lnTo>
                      <a:pt x="703" y="252"/>
                    </a:lnTo>
                    <a:lnTo>
                      <a:pt x="707" y="255"/>
                    </a:lnTo>
                    <a:lnTo>
                      <a:pt x="711" y="255"/>
                    </a:lnTo>
                    <a:lnTo>
                      <a:pt x="711" y="259"/>
                    </a:lnTo>
                    <a:lnTo>
                      <a:pt x="714" y="259"/>
                    </a:lnTo>
                    <a:lnTo>
                      <a:pt x="711" y="255"/>
                    </a:lnTo>
                    <a:lnTo>
                      <a:pt x="707" y="255"/>
                    </a:lnTo>
                    <a:lnTo>
                      <a:pt x="711" y="255"/>
                    </a:lnTo>
                    <a:lnTo>
                      <a:pt x="714" y="255"/>
                    </a:lnTo>
                    <a:lnTo>
                      <a:pt x="718" y="255"/>
                    </a:lnTo>
                    <a:lnTo>
                      <a:pt x="722" y="255"/>
                    </a:lnTo>
                    <a:lnTo>
                      <a:pt x="722" y="252"/>
                    </a:lnTo>
                    <a:lnTo>
                      <a:pt x="722" y="248"/>
                    </a:lnTo>
                    <a:lnTo>
                      <a:pt x="718" y="248"/>
                    </a:lnTo>
                    <a:lnTo>
                      <a:pt x="722" y="244"/>
                    </a:lnTo>
                    <a:lnTo>
                      <a:pt x="718" y="244"/>
                    </a:lnTo>
                    <a:lnTo>
                      <a:pt x="714" y="244"/>
                    </a:lnTo>
                    <a:lnTo>
                      <a:pt x="714" y="240"/>
                    </a:lnTo>
                    <a:lnTo>
                      <a:pt x="718" y="240"/>
                    </a:lnTo>
                    <a:lnTo>
                      <a:pt x="718" y="237"/>
                    </a:lnTo>
                    <a:lnTo>
                      <a:pt x="722" y="237"/>
                    </a:lnTo>
                    <a:lnTo>
                      <a:pt x="726" y="237"/>
                    </a:lnTo>
                    <a:lnTo>
                      <a:pt x="729" y="237"/>
                    </a:lnTo>
                    <a:lnTo>
                      <a:pt x="733" y="237"/>
                    </a:lnTo>
                    <a:lnTo>
                      <a:pt x="737" y="233"/>
                    </a:lnTo>
                    <a:lnTo>
                      <a:pt x="741" y="233"/>
                    </a:lnTo>
                    <a:lnTo>
                      <a:pt x="741" y="229"/>
                    </a:lnTo>
                    <a:lnTo>
                      <a:pt x="744" y="229"/>
                    </a:lnTo>
                    <a:lnTo>
                      <a:pt x="748" y="229"/>
                    </a:lnTo>
                    <a:lnTo>
                      <a:pt x="744" y="229"/>
                    </a:lnTo>
                    <a:lnTo>
                      <a:pt x="744" y="225"/>
                    </a:lnTo>
                    <a:lnTo>
                      <a:pt x="748" y="225"/>
                    </a:lnTo>
                    <a:lnTo>
                      <a:pt x="748" y="222"/>
                    </a:lnTo>
                    <a:lnTo>
                      <a:pt x="744" y="222"/>
                    </a:lnTo>
                    <a:lnTo>
                      <a:pt x="741" y="222"/>
                    </a:lnTo>
                    <a:lnTo>
                      <a:pt x="741" y="225"/>
                    </a:lnTo>
                    <a:lnTo>
                      <a:pt x="744" y="225"/>
                    </a:lnTo>
                    <a:lnTo>
                      <a:pt x="741" y="225"/>
                    </a:lnTo>
                    <a:lnTo>
                      <a:pt x="737" y="225"/>
                    </a:lnTo>
                    <a:lnTo>
                      <a:pt x="733" y="225"/>
                    </a:lnTo>
                    <a:lnTo>
                      <a:pt x="733" y="222"/>
                    </a:lnTo>
                    <a:lnTo>
                      <a:pt x="737" y="222"/>
                    </a:lnTo>
                    <a:lnTo>
                      <a:pt x="741" y="222"/>
                    </a:lnTo>
                    <a:lnTo>
                      <a:pt x="737" y="222"/>
                    </a:lnTo>
                    <a:lnTo>
                      <a:pt x="737" y="218"/>
                    </a:lnTo>
                    <a:lnTo>
                      <a:pt x="741" y="218"/>
                    </a:lnTo>
                    <a:lnTo>
                      <a:pt x="744" y="214"/>
                    </a:lnTo>
                    <a:lnTo>
                      <a:pt x="748" y="214"/>
                    </a:lnTo>
                    <a:lnTo>
                      <a:pt x="744" y="218"/>
                    </a:lnTo>
                    <a:lnTo>
                      <a:pt x="748" y="218"/>
                    </a:lnTo>
                    <a:lnTo>
                      <a:pt x="752" y="218"/>
                    </a:lnTo>
                    <a:lnTo>
                      <a:pt x="748" y="218"/>
                    </a:lnTo>
                    <a:lnTo>
                      <a:pt x="748" y="214"/>
                    </a:lnTo>
                    <a:lnTo>
                      <a:pt x="752" y="214"/>
                    </a:lnTo>
                    <a:lnTo>
                      <a:pt x="748" y="214"/>
                    </a:lnTo>
                    <a:lnTo>
                      <a:pt x="744" y="214"/>
                    </a:lnTo>
                    <a:lnTo>
                      <a:pt x="741" y="214"/>
                    </a:lnTo>
                    <a:lnTo>
                      <a:pt x="737" y="214"/>
                    </a:lnTo>
                    <a:lnTo>
                      <a:pt x="733" y="214"/>
                    </a:lnTo>
                    <a:lnTo>
                      <a:pt x="733" y="210"/>
                    </a:lnTo>
                    <a:lnTo>
                      <a:pt x="729" y="210"/>
                    </a:lnTo>
                    <a:lnTo>
                      <a:pt x="729" y="214"/>
                    </a:lnTo>
                    <a:lnTo>
                      <a:pt x="726" y="214"/>
                    </a:lnTo>
                    <a:lnTo>
                      <a:pt x="722" y="214"/>
                    </a:lnTo>
                    <a:lnTo>
                      <a:pt x="718" y="210"/>
                    </a:lnTo>
                    <a:lnTo>
                      <a:pt x="714" y="210"/>
                    </a:lnTo>
                    <a:lnTo>
                      <a:pt x="711" y="210"/>
                    </a:lnTo>
                    <a:lnTo>
                      <a:pt x="707" y="210"/>
                    </a:lnTo>
                    <a:lnTo>
                      <a:pt x="707" y="206"/>
                    </a:lnTo>
                    <a:lnTo>
                      <a:pt x="703" y="206"/>
                    </a:lnTo>
                    <a:lnTo>
                      <a:pt x="703" y="203"/>
                    </a:lnTo>
                    <a:lnTo>
                      <a:pt x="699" y="203"/>
                    </a:lnTo>
                    <a:lnTo>
                      <a:pt x="703" y="203"/>
                    </a:lnTo>
                    <a:lnTo>
                      <a:pt x="707" y="199"/>
                    </a:lnTo>
                    <a:lnTo>
                      <a:pt x="711" y="199"/>
                    </a:lnTo>
                    <a:lnTo>
                      <a:pt x="714" y="199"/>
                    </a:lnTo>
                    <a:lnTo>
                      <a:pt x="711" y="199"/>
                    </a:lnTo>
                    <a:lnTo>
                      <a:pt x="711" y="195"/>
                    </a:lnTo>
                    <a:lnTo>
                      <a:pt x="714" y="195"/>
                    </a:lnTo>
                    <a:lnTo>
                      <a:pt x="711" y="195"/>
                    </a:lnTo>
                    <a:lnTo>
                      <a:pt x="707" y="195"/>
                    </a:lnTo>
                    <a:lnTo>
                      <a:pt x="703" y="195"/>
                    </a:lnTo>
                    <a:lnTo>
                      <a:pt x="699" y="195"/>
                    </a:lnTo>
                    <a:lnTo>
                      <a:pt x="699" y="191"/>
                    </a:lnTo>
                    <a:lnTo>
                      <a:pt x="703" y="191"/>
                    </a:lnTo>
                    <a:lnTo>
                      <a:pt x="703" y="188"/>
                    </a:lnTo>
                    <a:lnTo>
                      <a:pt x="699" y="188"/>
                    </a:lnTo>
                    <a:lnTo>
                      <a:pt x="703" y="188"/>
                    </a:lnTo>
                    <a:lnTo>
                      <a:pt x="707" y="184"/>
                    </a:lnTo>
                    <a:lnTo>
                      <a:pt x="711" y="184"/>
                    </a:lnTo>
                    <a:lnTo>
                      <a:pt x="714" y="184"/>
                    </a:lnTo>
                    <a:lnTo>
                      <a:pt x="714" y="188"/>
                    </a:lnTo>
                    <a:lnTo>
                      <a:pt x="718" y="188"/>
                    </a:lnTo>
                    <a:lnTo>
                      <a:pt x="718" y="184"/>
                    </a:lnTo>
                    <a:lnTo>
                      <a:pt x="714" y="184"/>
                    </a:lnTo>
                    <a:lnTo>
                      <a:pt x="711" y="180"/>
                    </a:lnTo>
                    <a:lnTo>
                      <a:pt x="714" y="180"/>
                    </a:lnTo>
                    <a:lnTo>
                      <a:pt x="718" y="180"/>
                    </a:lnTo>
                    <a:lnTo>
                      <a:pt x="722" y="180"/>
                    </a:lnTo>
                    <a:lnTo>
                      <a:pt x="722" y="176"/>
                    </a:lnTo>
                    <a:lnTo>
                      <a:pt x="726" y="176"/>
                    </a:lnTo>
                    <a:lnTo>
                      <a:pt x="729" y="176"/>
                    </a:lnTo>
                    <a:lnTo>
                      <a:pt x="733" y="176"/>
                    </a:lnTo>
                    <a:lnTo>
                      <a:pt x="729" y="176"/>
                    </a:lnTo>
                    <a:lnTo>
                      <a:pt x="726" y="176"/>
                    </a:lnTo>
                    <a:lnTo>
                      <a:pt x="722" y="176"/>
                    </a:lnTo>
                    <a:lnTo>
                      <a:pt x="726" y="176"/>
                    </a:lnTo>
                    <a:lnTo>
                      <a:pt x="729" y="176"/>
                    </a:lnTo>
                    <a:lnTo>
                      <a:pt x="733" y="176"/>
                    </a:lnTo>
                    <a:lnTo>
                      <a:pt x="737" y="176"/>
                    </a:lnTo>
                    <a:close/>
                    <a:moveTo>
                      <a:pt x="865" y="146"/>
                    </a:moveTo>
                    <a:lnTo>
                      <a:pt x="872" y="146"/>
                    </a:lnTo>
                    <a:lnTo>
                      <a:pt x="876" y="146"/>
                    </a:lnTo>
                    <a:lnTo>
                      <a:pt x="880" y="146"/>
                    </a:lnTo>
                    <a:lnTo>
                      <a:pt x="883" y="146"/>
                    </a:lnTo>
                    <a:lnTo>
                      <a:pt x="883" y="150"/>
                    </a:lnTo>
                    <a:lnTo>
                      <a:pt x="876" y="150"/>
                    </a:lnTo>
                    <a:lnTo>
                      <a:pt x="872" y="150"/>
                    </a:lnTo>
                    <a:lnTo>
                      <a:pt x="872" y="154"/>
                    </a:lnTo>
                    <a:lnTo>
                      <a:pt x="868" y="154"/>
                    </a:lnTo>
                    <a:lnTo>
                      <a:pt x="865" y="154"/>
                    </a:lnTo>
                    <a:lnTo>
                      <a:pt x="861" y="158"/>
                    </a:lnTo>
                    <a:lnTo>
                      <a:pt x="861" y="161"/>
                    </a:lnTo>
                    <a:lnTo>
                      <a:pt x="857" y="161"/>
                    </a:lnTo>
                    <a:lnTo>
                      <a:pt x="857" y="165"/>
                    </a:lnTo>
                    <a:lnTo>
                      <a:pt x="861" y="165"/>
                    </a:lnTo>
                    <a:lnTo>
                      <a:pt x="861" y="169"/>
                    </a:lnTo>
                    <a:lnTo>
                      <a:pt x="865" y="169"/>
                    </a:lnTo>
                    <a:lnTo>
                      <a:pt x="861" y="169"/>
                    </a:lnTo>
                    <a:lnTo>
                      <a:pt x="861" y="173"/>
                    </a:lnTo>
                    <a:lnTo>
                      <a:pt x="861" y="176"/>
                    </a:lnTo>
                    <a:lnTo>
                      <a:pt x="865" y="176"/>
                    </a:lnTo>
                    <a:lnTo>
                      <a:pt x="865" y="180"/>
                    </a:lnTo>
                    <a:lnTo>
                      <a:pt x="868" y="180"/>
                    </a:lnTo>
                    <a:lnTo>
                      <a:pt x="876" y="184"/>
                    </a:lnTo>
                    <a:lnTo>
                      <a:pt x="880" y="184"/>
                    </a:lnTo>
                    <a:lnTo>
                      <a:pt x="883" y="184"/>
                    </a:lnTo>
                    <a:lnTo>
                      <a:pt x="887" y="188"/>
                    </a:lnTo>
                    <a:lnTo>
                      <a:pt x="883" y="188"/>
                    </a:lnTo>
                    <a:lnTo>
                      <a:pt x="880" y="188"/>
                    </a:lnTo>
                    <a:lnTo>
                      <a:pt x="876" y="188"/>
                    </a:lnTo>
                    <a:lnTo>
                      <a:pt x="872" y="188"/>
                    </a:lnTo>
                    <a:lnTo>
                      <a:pt x="868" y="188"/>
                    </a:lnTo>
                    <a:lnTo>
                      <a:pt x="865" y="188"/>
                    </a:lnTo>
                    <a:lnTo>
                      <a:pt x="865" y="191"/>
                    </a:lnTo>
                    <a:lnTo>
                      <a:pt x="861" y="191"/>
                    </a:lnTo>
                    <a:lnTo>
                      <a:pt x="857" y="191"/>
                    </a:lnTo>
                    <a:lnTo>
                      <a:pt x="853" y="191"/>
                    </a:lnTo>
                    <a:lnTo>
                      <a:pt x="857" y="191"/>
                    </a:lnTo>
                    <a:lnTo>
                      <a:pt x="861" y="191"/>
                    </a:lnTo>
                    <a:lnTo>
                      <a:pt x="865" y="191"/>
                    </a:lnTo>
                    <a:lnTo>
                      <a:pt x="868" y="188"/>
                    </a:lnTo>
                    <a:lnTo>
                      <a:pt x="872" y="188"/>
                    </a:lnTo>
                    <a:lnTo>
                      <a:pt x="876" y="188"/>
                    </a:lnTo>
                    <a:lnTo>
                      <a:pt x="880" y="188"/>
                    </a:lnTo>
                    <a:lnTo>
                      <a:pt x="883" y="188"/>
                    </a:lnTo>
                    <a:lnTo>
                      <a:pt x="880" y="188"/>
                    </a:lnTo>
                    <a:lnTo>
                      <a:pt x="883" y="188"/>
                    </a:lnTo>
                    <a:lnTo>
                      <a:pt x="883" y="191"/>
                    </a:lnTo>
                    <a:lnTo>
                      <a:pt x="887" y="191"/>
                    </a:lnTo>
                    <a:lnTo>
                      <a:pt x="887" y="188"/>
                    </a:lnTo>
                    <a:lnTo>
                      <a:pt x="887" y="184"/>
                    </a:lnTo>
                    <a:lnTo>
                      <a:pt x="891" y="184"/>
                    </a:lnTo>
                    <a:lnTo>
                      <a:pt x="891" y="180"/>
                    </a:lnTo>
                    <a:lnTo>
                      <a:pt x="887" y="180"/>
                    </a:lnTo>
                    <a:lnTo>
                      <a:pt x="883" y="180"/>
                    </a:lnTo>
                    <a:lnTo>
                      <a:pt x="880" y="180"/>
                    </a:lnTo>
                    <a:lnTo>
                      <a:pt x="872" y="180"/>
                    </a:lnTo>
                    <a:lnTo>
                      <a:pt x="876" y="176"/>
                    </a:lnTo>
                    <a:lnTo>
                      <a:pt x="872" y="176"/>
                    </a:lnTo>
                    <a:lnTo>
                      <a:pt x="868" y="176"/>
                    </a:lnTo>
                    <a:lnTo>
                      <a:pt x="865" y="176"/>
                    </a:lnTo>
                    <a:lnTo>
                      <a:pt x="868" y="173"/>
                    </a:lnTo>
                    <a:lnTo>
                      <a:pt x="872" y="176"/>
                    </a:lnTo>
                    <a:lnTo>
                      <a:pt x="876" y="173"/>
                    </a:lnTo>
                    <a:lnTo>
                      <a:pt x="880" y="173"/>
                    </a:lnTo>
                    <a:lnTo>
                      <a:pt x="883" y="173"/>
                    </a:lnTo>
                    <a:lnTo>
                      <a:pt x="887" y="173"/>
                    </a:lnTo>
                    <a:lnTo>
                      <a:pt x="891" y="173"/>
                    </a:lnTo>
                    <a:lnTo>
                      <a:pt x="895" y="176"/>
                    </a:lnTo>
                    <a:lnTo>
                      <a:pt x="895" y="173"/>
                    </a:lnTo>
                    <a:lnTo>
                      <a:pt x="891" y="173"/>
                    </a:lnTo>
                    <a:lnTo>
                      <a:pt x="887" y="173"/>
                    </a:lnTo>
                    <a:lnTo>
                      <a:pt x="883" y="169"/>
                    </a:lnTo>
                    <a:lnTo>
                      <a:pt x="887" y="169"/>
                    </a:lnTo>
                    <a:lnTo>
                      <a:pt x="891" y="169"/>
                    </a:lnTo>
                    <a:lnTo>
                      <a:pt x="883" y="169"/>
                    </a:lnTo>
                    <a:lnTo>
                      <a:pt x="887" y="169"/>
                    </a:lnTo>
                    <a:lnTo>
                      <a:pt x="883" y="169"/>
                    </a:lnTo>
                    <a:lnTo>
                      <a:pt x="880" y="169"/>
                    </a:lnTo>
                    <a:lnTo>
                      <a:pt x="876" y="169"/>
                    </a:lnTo>
                    <a:lnTo>
                      <a:pt x="872" y="165"/>
                    </a:lnTo>
                    <a:lnTo>
                      <a:pt x="876" y="165"/>
                    </a:lnTo>
                    <a:lnTo>
                      <a:pt x="872" y="165"/>
                    </a:lnTo>
                    <a:lnTo>
                      <a:pt x="872" y="161"/>
                    </a:lnTo>
                    <a:lnTo>
                      <a:pt x="876" y="161"/>
                    </a:lnTo>
                    <a:lnTo>
                      <a:pt x="880" y="161"/>
                    </a:lnTo>
                    <a:lnTo>
                      <a:pt x="883" y="161"/>
                    </a:lnTo>
                    <a:lnTo>
                      <a:pt x="887" y="161"/>
                    </a:lnTo>
                    <a:lnTo>
                      <a:pt x="891" y="161"/>
                    </a:lnTo>
                    <a:lnTo>
                      <a:pt x="895" y="161"/>
                    </a:lnTo>
                    <a:lnTo>
                      <a:pt x="898" y="161"/>
                    </a:lnTo>
                    <a:lnTo>
                      <a:pt x="895" y="161"/>
                    </a:lnTo>
                    <a:lnTo>
                      <a:pt x="891" y="161"/>
                    </a:lnTo>
                    <a:lnTo>
                      <a:pt x="887" y="161"/>
                    </a:lnTo>
                    <a:lnTo>
                      <a:pt x="883" y="161"/>
                    </a:lnTo>
                    <a:lnTo>
                      <a:pt x="883" y="158"/>
                    </a:lnTo>
                    <a:lnTo>
                      <a:pt x="880" y="158"/>
                    </a:lnTo>
                    <a:lnTo>
                      <a:pt x="876" y="158"/>
                    </a:lnTo>
                    <a:lnTo>
                      <a:pt x="880" y="158"/>
                    </a:lnTo>
                    <a:lnTo>
                      <a:pt x="883" y="158"/>
                    </a:lnTo>
                    <a:lnTo>
                      <a:pt x="887" y="158"/>
                    </a:lnTo>
                    <a:lnTo>
                      <a:pt x="891" y="158"/>
                    </a:lnTo>
                    <a:lnTo>
                      <a:pt x="895" y="158"/>
                    </a:lnTo>
                    <a:lnTo>
                      <a:pt x="898" y="158"/>
                    </a:lnTo>
                    <a:lnTo>
                      <a:pt x="902" y="158"/>
                    </a:lnTo>
                    <a:lnTo>
                      <a:pt x="906" y="158"/>
                    </a:lnTo>
                    <a:lnTo>
                      <a:pt x="902" y="158"/>
                    </a:lnTo>
                    <a:lnTo>
                      <a:pt x="898" y="158"/>
                    </a:lnTo>
                    <a:lnTo>
                      <a:pt x="895" y="158"/>
                    </a:lnTo>
                    <a:lnTo>
                      <a:pt x="891" y="158"/>
                    </a:lnTo>
                    <a:lnTo>
                      <a:pt x="887" y="158"/>
                    </a:lnTo>
                    <a:lnTo>
                      <a:pt x="883" y="158"/>
                    </a:lnTo>
                    <a:lnTo>
                      <a:pt x="880" y="158"/>
                    </a:lnTo>
                    <a:lnTo>
                      <a:pt x="880" y="154"/>
                    </a:lnTo>
                    <a:lnTo>
                      <a:pt x="883" y="154"/>
                    </a:lnTo>
                    <a:lnTo>
                      <a:pt x="887" y="154"/>
                    </a:lnTo>
                    <a:lnTo>
                      <a:pt x="891" y="154"/>
                    </a:lnTo>
                    <a:lnTo>
                      <a:pt x="895" y="154"/>
                    </a:lnTo>
                    <a:lnTo>
                      <a:pt x="891" y="154"/>
                    </a:lnTo>
                    <a:lnTo>
                      <a:pt x="887" y="154"/>
                    </a:lnTo>
                    <a:lnTo>
                      <a:pt x="891" y="154"/>
                    </a:lnTo>
                    <a:lnTo>
                      <a:pt x="895" y="150"/>
                    </a:lnTo>
                    <a:lnTo>
                      <a:pt x="898" y="150"/>
                    </a:lnTo>
                    <a:lnTo>
                      <a:pt x="902" y="154"/>
                    </a:lnTo>
                    <a:lnTo>
                      <a:pt x="906" y="154"/>
                    </a:lnTo>
                    <a:lnTo>
                      <a:pt x="902" y="154"/>
                    </a:lnTo>
                    <a:lnTo>
                      <a:pt x="902" y="150"/>
                    </a:lnTo>
                    <a:lnTo>
                      <a:pt x="898" y="150"/>
                    </a:lnTo>
                    <a:lnTo>
                      <a:pt x="902" y="150"/>
                    </a:lnTo>
                    <a:lnTo>
                      <a:pt x="906" y="150"/>
                    </a:lnTo>
                    <a:lnTo>
                      <a:pt x="910" y="150"/>
                    </a:lnTo>
                    <a:lnTo>
                      <a:pt x="914" y="150"/>
                    </a:lnTo>
                    <a:lnTo>
                      <a:pt x="917" y="146"/>
                    </a:lnTo>
                    <a:lnTo>
                      <a:pt x="921" y="146"/>
                    </a:lnTo>
                    <a:lnTo>
                      <a:pt x="925" y="146"/>
                    </a:lnTo>
                    <a:lnTo>
                      <a:pt x="929" y="146"/>
                    </a:lnTo>
                    <a:lnTo>
                      <a:pt x="936" y="146"/>
                    </a:lnTo>
                    <a:lnTo>
                      <a:pt x="940" y="150"/>
                    </a:lnTo>
                    <a:lnTo>
                      <a:pt x="944" y="150"/>
                    </a:lnTo>
                    <a:lnTo>
                      <a:pt x="944" y="154"/>
                    </a:lnTo>
                    <a:lnTo>
                      <a:pt x="947" y="158"/>
                    </a:lnTo>
                    <a:lnTo>
                      <a:pt x="951" y="158"/>
                    </a:lnTo>
                    <a:lnTo>
                      <a:pt x="951" y="161"/>
                    </a:lnTo>
                    <a:lnTo>
                      <a:pt x="955" y="161"/>
                    </a:lnTo>
                    <a:lnTo>
                      <a:pt x="959" y="161"/>
                    </a:lnTo>
                    <a:lnTo>
                      <a:pt x="959" y="165"/>
                    </a:lnTo>
                    <a:lnTo>
                      <a:pt x="955" y="165"/>
                    </a:lnTo>
                    <a:lnTo>
                      <a:pt x="951" y="165"/>
                    </a:lnTo>
                    <a:lnTo>
                      <a:pt x="947" y="169"/>
                    </a:lnTo>
                    <a:lnTo>
                      <a:pt x="944" y="169"/>
                    </a:lnTo>
                    <a:lnTo>
                      <a:pt x="940" y="169"/>
                    </a:lnTo>
                    <a:lnTo>
                      <a:pt x="940" y="173"/>
                    </a:lnTo>
                    <a:lnTo>
                      <a:pt x="944" y="173"/>
                    </a:lnTo>
                    <a:lnTo>
                      <a:pt x="944" y="169"/>
                    </a:lnTo>
                    <a:lnTo>
                      <a:pt x="947" y="169"/>
                    </a:lnTo>
                    <a:lnTo>
                      <a:pt x="951" y="169"/>
                    </a:lnTo>
                    <a:lnTo>
                      <a:pt x="951" y="165"/>
                    </a:lnTo>
                    <a:lnTo>
                      <a:pt x="955" y="165"/>
                    </a:lnTo>
                    <a:lnTo>
                      <a:pt x="955" y="169"/>
                    </a:lnTo>
                    <a:lnTo>
                      <a:pt x="951" y="169"/>
                    </a:lnTo>
                    <a:lnTo>
                      <a:pt x="947" y="169"/>
                    </a:lnTo>
                    <a:lnTo>
                      <a:pt x="947" y="173"/>
                    </a:lnTo>
                    <a:lnTo>
                      <a:pt x="951" y="173"/>
                    </a:lnTo>
                    <a:lnTo>
                      <a:pt x="947" y="173"/>
                    </a:lnTo>
                    <a:lnTo>
                      <a:pt x="944" y="173"/>
                    </a:lnTo>
                    <a:lnTo>
                      <a:pt x="947" y="173"/>
                    </a:lnTo>
                    <a:lnTo>
                      <a:pt x="947" y="176"/>
                    </a:lnTo>
                    <a:lnTo>
                      <a:pt x="951" y="176"/>
                    </a:lnTo>
                    <a:lnTo>
                      <a:pt x="955" y="176"/>
                    </a:lnTo>
                    <a:lnTo>
                      <a:pt x="955" y="173"/>
                    </a:lnTo>
                    <a:lnTo>
                      <a:pt x="959" y="173"/>
                    </a:lnTo>
                    <a:lnTo>
                      <a:pt x="955" y="173"/>
                    </a:lnTo>
                    <a:lnTo>
                      <a:pt x="959" y="169"/>
                    </a:lnTo>
                    <a:lnTo>
                      <a:pt x="959" y="173"/>
                    </a:lnTo>
                    <a:lnTo>
                      <a:pt x="962" y="173"/>
                    </a:lnTo>
                    <a:lnTo>
                      <a:pt x="966" y="173"/>
                    </a:lnTo>
                    <a:lnTo>
                      <a:pt x="962" y="173"/>
                    </a:lnTo>
                    <a:lnTo>
                      <a:pt x="959" y="169"/>
                    </a:lnTo>
                    <a:lnTo>
                      <a:pt x="962" y="169"/>
                    </a:lnTo>
                    <a:lnTo>
                      <a:pt x="966" y="169"/>
                    </a:lnTo>
                    <a:lnTo>
                      <a:pt x="966" y="173"/>
                    </a:lnTo>
                    <a:lnTo>
                      <a:pt x="970" y="169"/>
                    </a:lnTo>
                    <a:lnTo>
                      <a:pt x="974" y="169"/>
                    </a:lnTo>
                    <a:lnTo>
                      <a:pt x="977" y="169"/>
                    </a:lnTo>
                    <a:lnTo>
                      <a:pt x="977" y="173"/>
                    </a:lnTo>
                    <a:lnTo>
                      <a:pt x="974" y="176"/>
                    </a:lnTo>
                    <a:lnTo>
                      <a:pt x="977" y="176"/>
                    </a:lnTo>
                    <a:lnTo>
                      <a:pt x="981" y="176"/>
                    </a:lnTo>
                    <a:lnTo>
                      <a:pt x="985" y="176"/>
                    </a:lnTo>
                    <a:lnTo>
                      <a:pt x="981" y="176"/>
                    </a:lnTo>
                    <a:lnTo>
                      <a:pt x="977" y="176"/>
                    </a:lnTo>
                    <a:lnTo>
                      <a:pt x="977" y="173"/>
                    </a:lnTo>
                    <a:lnTo>
                      <a:pt x="981" y="173"/>
                    </a:lnTo>
                    <a:lnTo>
                      <a:pt x="985" y="173"/>
                    </a:lnTo>
                    <a:lnTo>
                      <a:pt x="985" y="176"/>
                    </a:lnTo>
                    <a:lnTo>
                      <a:pt x="989" y="176"/>
                    </a:lnTo>
                    <a:lnTo>
                      <a:pt x="992" y="176"/>
                    </a:lnTo>
                    <a:lnTo>
                      <a:pt x="992" y="180"/>
                    </a:lnTo>
                    <a:lnTo>
                      <a:pt x="996" y="180"/>
                    </a:lnTo>
                    <a:lnTo>
                      <a:pt x="992" y="180"/>
                    </a:lnTo>
                    <a:lnTo>
                      <a:pt x="992" y="176"/>
                    </a:lnTo>
                    <a:lnTo>
                      <a:pt x="989" y="176"/>
                    </a:lnTo>
                    <a:lnTo>
                      <a:pt x="992" y="176"/>
                    </a:lnTo>
                    <a:lnTo>
                      <a:pt x="996" y="180"/>
                    </a:lnTo>
                    <a:lnTo>
                      <a:pt x="996" y="176"/>
                    </a:lnTo>
                    <a:lnTo>
                      <a:pt x="992" y="176"/>
                    </a:lnTo>
                    <a:lnTo>
                      <a:pt x="989" y="176"/>
                    </a:lnTo>
                    <a:lnTo>
                      <a:pt x="989" y="173"/>
                    </a:lnTo>
                    <a:lnTo>
                      <a:pt x="985" y="173"/>
                    </a:lnTo>
                    <a:lnTo>
                      <a:pt x="981" y="173"/>
                    </a:lnTo>
                    <a:lnTo>
                      <a:pt x="977" y="173"/>
                    </a:lnTo>
                    <a:lnTo>
                      <a:pt x="981" y="169"/>
                    </a:lnTo>
                    <a:lnTo>
                      <a:pt x="985" y="169"/>
                    </a:lnTo>
                    <a:lnTo>
                      <a:pt x="985" y="173"/>
                    </a:lnTo>
                    <a:lnTo>
                      <a:pt x="985" y="169"/>
                    </a:lnTo>
                    <a:lnTo>
                      <a:pt x="989" y="169"/>
                    </a:lnTo>
                    <a:lnTo>
                      <a:pt x="992" y="169"/>
                    </a:lnTo>
                    <a:lnTo>
                      <a:pt x="996" y="173"/>
                    </a:lnTo>
                    <a:lnTo>
                      <a:pt x="1000" y="173"/>
                    </a:lnTo>
                    <a:lnTo>
                      <a:pt x="1004" y="173"/>
                    </a:lnTo>
                    <a:lnTo>
                      <a:pt x="1007" y="173"/>
                    </a:lnTo>
                    <a:lnTo>
                      <a:pt x="1004" y="173"/>
                    </a:lnTo>
                    <a:lnTo>
                      <a:pt x="1000" y="173"/>
                    </a:lnTo>
                    <a:lnTo>
                      <a:pt x="996" y="173"/>
                    </a:lnTo>
                    <a:lnTo>
                      <a:pt x="996" y="169"/>
                    </a:lnTo>
                    <a:lnTo>
                      <a:pt x="992" y="169"/>
                    </a:lnTo>
                    <a:lnTo>
                      <a:pt x="989" y="169"/>
                    </a:lnTo>
                    <a:lnTo>
                      <a:pt x="985" y="169"/>
                    </a:lnTo>
                    <a:lnTo>
                      <a:pt x="985" y="165"/>
                    </a:lnTo>
                    <a:lnTo>
                      <a:pt x="989" y="165"/>
                    </a:lnTo>
                    <a:lnTo>
                      <a:pt x="992" y="165"/>
                    </a:lnTo>
                    <a:lnTo>
                      <a:pt x="996" y="165"/>
                    </a:lnTo>
                    <a:lnTo>
                      <a:pt x="1000" y="165"/>
                    </a:lnTo>
                    <a:lnTo>
                      <a:pt x="1000" y="161"/>
                    </a:lnTo>
                    <a:lnTo>
                      <a:pt x="1004" y="161"/>
                    </a:lnTo>
                    <a:lnTo>
                      <a:pt x="1007" y="161"/>
                    </a:lnTo>
                    <a:lnTo>
                      <a:pt x="1011" y="165"/>
                    </a:lnTo>
                    <a:lnTo>
                      <a:pt x="1015" y="165"/>
                    </a:lnTo>
                    <a:lnTo>
                      <a:pt x="1019" y="165"/>
                    </a:lnTo>
                    <a:lnTo>
                      <a:pt x="1022" y="165"/>
                    </a:lnTo>
                    <a:lnTo>
                      <a:pt x="1022" y="169"/>
                    </a:lnTo>
                    <a:lnTo>
                      <a:pt x="1022" y="165"/>
                    </a:lnTo>
                    <a:lnTo>
                      <a:pt x="1026" y="165"/>
                    </a:lnTo>
                    <a:lnTo>
                      <a:pt x="1030" y="165"/>
                    </a:lnTo>
                    <a:lnTo>
                      <a:pt x="1034" y="165"/>
                    </a:lnTo>
                    <a:lnTo>
                      <a:pt x="1038" y="169"/>
                    </a:lnTo>
                    <a:lnTo>
                      <a:pt x="1041" y="169"/>
                    </a:lnTo>
                    <a:lnTo>
                      <a:pt x="1041" y="173"/>
                    </a:lnTo>
                    <a:lnTo>
                      <a:pt x="1038" y="173"/>
                    </a:lnTo>
                    <a:lnTo>
                      <a:pt x="1034" y="173"/>
                    </a:lnTo>
                    <a:lnTo>
                      <a:pt x="1030" y="173"/>
                    </a:lnTo>
                    <a:lnTo>
                      <a:pt x="1026" y="173"/>
                    </a:lnTo>
                    <a:lnTo>
                      <a:pt x="1022" y="173"/>
                    </a:lnTo>
                    <a:lnTo>
                      <a:pt x="1022" y="176"/>
                    </a:lnTo>
                    <a:lnTo>
                      <a:pt x="1019" y="176"/>
                    </a:lnTo>
                    <a:lnTo>
                      <a:pt x="1022" y="176"/>
                    </a:lnTo>
                    <a:lnTo>
                      <a:pt x="1022" y="173"/>
                    </a:lnTo>
                    <a:lnTo>
                      <a:pt x="1026" y="173"/>
                    </a:lnTo>
                    <a:lnTo>
                      <a:pt x="1030" y="173"/>
                    </a:lnTo>
                    <a:lnTo>
                      <a:pt x="1034" y="173"/>
                    </a:lnTo>
                    <a:lnTo>
                      <a:pt x="1038" y="173"/>
                    </a:lnTo>
                    <a:lnTo>
                      <a:pt x="1034" y="173"/>
                    </a:lnTo>
                    <a:lnTo>
                      <a:pt x="1034" y="176"/>
                    </a:lnTo>
                    <a:lnTo>
                      <a:pt x="1030" y="176"/>
                    </a:lnTo>
                    <a:lnTo>
                      <a:pt x="1026" y="180"/>
                    </a:lnTo>
                    <a:lnTo>
                      <a:pt x="1022" y="180"/>
                    </a:lnTo>
                    <a:lnTo>
                      <a:pt x="1026" y="180"/>
                    </a:lnTo>
                    <a:lnTo>
                      <a:pt x="1030" y="176"/>
                    </a:lnTo>
                    <a:lnTo>
                      <a:pt x="1034" y="176"/>
                    </a:lnTo>
                    <a:lnTo>
                      <a:pt x="1038" y="176"/>
                    </a:lnTo>
                    <a:lnTo>
                      <a:pt x="1038" y="173"/>
                    </a:lnTo>
                    <a:lnTo>
                      <a:pt x="1041" y="173"/>
                    </a:lnTo>
                    <a:lnTo>
                      <a:pt x="1045" y="173"/>
                    </a:lnTo>
                    <a:lnTo>
                      <a:pt x="1049" y="173"/>
                    </a:lnTo>
                    <a:lnTo>
                      <a:pt x="1053" y="173"/>
                    </a:lnTo>
                    <a:lnTo>
                      <a:pt x="1053" y="176"/>
                    </a:lnTo>
                    <a:lnTo>
                      <a:pt x="1049" y="176"/>
                    </a:lnTo>
                    <a:lnTo>
                      <a:pt x="1045" y="176"/>
                    </a:lnTo>
                    <a:lnTo>
                      <a:pt x="1045" y="180"/>
                    </a:lnTo>
                    <a:lnTo>
                      <a:pt x="1041" y="180"/>
                    </a:lnTo>
                    <a:lnTo>
                      <a:pt x="1038" y="180"/>
                    </a:lnTo>
                    <a:lnTo>
                      <a:pt x="1034" y="180"/>
                    </a:lnTo>
                    <a:lnTo>
                      <a:pt x="1038" y="180"/>
                    </a:lnTo>
                    <a:lnTo>
                      <a:pt x="1041" y="180"/>
                    </a:lnTo>
                    <a:lnTo>
                      <a:pt x="1038" y="180"/>
                    </a:lnTo>
                    <a:lnTo>
                      <a:pt x="1034" y="184"/>
                    </a:lnTo>
                    <a:lnTo>
                      <a:pt x="1038" y="184"/>
                    </a:lnTo>
                    <a:lnTo>
                      <a:pt x="1041" y="180"/>
                    </a:lnTo>
                    <a:lnTo>
                      <a:pt x="1045" y="180"/>
                    </a:lnTo>
                    <a:lnTo>
                      <a:pt x="1041" y="184"/>
                    </a:lnTo>
                    <a:lnTo>
                      <a:pt x="1038" y="184"/>
                    </a:lnTo>
                    <a:lnTo>
                      <a:pt x="1041" y="184"/>
                    </a:lnTo>
                    <a:lnTo>
                      <a:pt x="1045" y="184"/>
                    </a:lnTo>
                    <a:lnTo>
                      <a:pt x="1041" y="188"/>
                    </a:lnTo>
                    <a:lnTo>
                      <a:pt x="1038" y="188"/>
                    </a:lnTo>
                    <a:lnTo>
                      <a:pt x="1041" y="188"/>
                    </a:lnTo>
                    <a:lnTo>
                      <a:pt x="1045" y="184"/>
                    </a:lnTo>
                    <a:lnTo>
                      <a:pt x="1045" y="180"/>
                    </a:lnTo>
                    <a:lnTo>
                      <a:pt x="1049" y="180"/>
                    </a:lnTo>
                    <a:lnTo>
                      <a:pt x="1053" y="180"/>
                    </a:lnTo>
                    <a:lnTo>
                      <a:pt x="1053" y="184"/>
                    </a:lnTo>
                    <a:lnTo>
                      <a:pt x="1053" y="180"/>
                    </a:lnTo>
                    <a:lnTo>
                      <a:pt x="1056" y="180"/>
                    </a:lnTo>
                    <a:lnTo>
                      <a:pt x="1060" y="180"/>
                    </a:lnTo>
                    <a:lnTo>
                      <a:pt x="1064" y="180"/>
                    </a:lnTo>
                    <a:lnTo>
                      <a:pt x="1060" y="180"/>
                    </a:lnTo>
                    <a:lnTo>
                      <a:pt x="1056" y="180"/>
                    </a:lnTo>
                    <a:lnTo>
                      <a:pt x="1056" y="184"/>
                    </a:lnTo>
                    <a:lnTo>
                      <a:pt x="1053" y="184"/>
                    </a:lnTo>
                    <a:lnTo>
                      <a:pt x="1056" y="184"/>
                    </a:lnTo>
                    <a:lnTo>
                      <a:pt x="1053" y="188"/>
                    </a:lnTo>
                    <a:lnTo>
                      <a:pt x="1056" y="188"/>
                    </a:lnTo>
                    <a:lnTo>
                      <a:pt x="1056" y="184"/>
                    </a:lnTo>
                    <a:lnTo>
                      <a:pt x="1060" y="180"/>
                    </a:lnTo>
                    <a:lnTo>
                      <a:pt x="1064" y="180"/>
                    </a:lnTo>
                    <a:lnTo>
                      <a:pt x="1064" y="184"/>
                    </a:lnTo>
                    <a:lnTo>
                      <a:pt x="1060" y="184"/>
                    </a:lnTo>
                    <a:lnTo>
                      <a:pt x="1064" y="184"/>
                    </a:lnTo>
                    <a:lnTo>
                      <a:pt x="1064" y="188"/>
                    </a:lnTo>
                    <a:lnTo>
                      <a:pt x="1060" y="188"/>
                    </a:lnTo>
                    <a:lnTo>
                      <a:pt x="1056" y="191"/>
                    </a:lnTo>
                    <a:lnTo>
                      <a:pt x="1060" y="191"/>
                    </a:lnTo>
                    <a:lnTo>
                      <a:pt x="1060" y="188"/>
                    </a:lnTo>
                    <a:lnTo>
                      <a:pt x="1064" y="188"/>
                    </a:lnTo>
                    <a:lnTo>
                      <a:pt x="1064" y="184"/>
                    </a:lnTo>
                    <a:lnTo>
                      <a:pt x="1068" y="184"/>
                    </a:lnTo>
                    <a:lnTo>
                      <a:pt x="1071" y="188"/>
                    </a:lnTo>
                    <a:lnTo>
                      <a:pt x="1068" y="188"/>
                    </a:lnTo>
                    <a:lnTo>
                      <a:pt x="1064" y="191"/>
                    </a:lnTo>
                    <a:lnTo>
                      <a:pt x="1068" y="188"/>
                    </a:lnTo>
                    <a:lnTo>
                      <a:pt x="1071" y="188"/>
                    </a:lnTo>
                    <a:lnTo>
                      <a:pt x="1071" y="184"/>
                    </a:lnTo>
                    <a:lnTo>
                      <a:pt x="1075" y="184"/>
                    </a:lnTo>
                    <a:lnTo>
                      <a:pt x="1079" y="184"/>
                    </a:lnTo>
                    <a:lnTo>
                      <a:pt x="1079" y="180"/>
                    </a:lnTo>
                    <a:lnTo>
                      <a:pt x="1083" y="180"/>
                    </a:lnTo>
                    <a:lnTo>
                      <a:pt x="1086" y="180"/>
                    </a:lnTo>
                    <a:lnTo>
                      <a:pt x="1090" y="184"/>
                    </a:lnTo>
                    <a:lnTo>
                      <a:pt x="1094" y="184"/>
                    </a:lnTo>
                    <a:lnTo>
                      <a:pt x="1098" y="184"/>
                    </a:lnTo>
                    <a:lnTo>
                      <a:pt x="1101" y="188"/>
                    </a:lnTo>
                    <a:lnTo>
                      <a:pt x="1098" y="188"/>
                    </a:lnTo>
                    <a:lnTo>
                      <a:pt x="1094" y="191"/>
                    </a:lnTo>
                    <a:lnTo>
                      <a:pt x="1094" y="188"/>
                    </a:lnTo>
                    <a:lnTo>
                      <a:pt x="1090" y="188"/>
                    </a:lnTo>
                    <a:lnTo>
                      <a:pt x="1086" y="188"/>
                    </a:lnTo>
                    <a:lnTo>
                      <a:pt x="1086" y="191"/>
                    </a:lnTo>
                    <a:lnTo>
                      <a:pt x="1083" y="191"/>
                    </a:lnTo>
                    <a:lnTo>
                      <a:pt x="1079" y="191"/>
                    </a:lnTo>
                    <a:lnTo>
                      <a:pt x="1075" y="195"/>
                    </a:lnTo>
                    <a:lnTo>
                      <a:pt x="1079" y="195"/>
                    </a:lnTo>
                    <a:lnTo>
                      <a:pt x="1079" y="191"/>
                    </a:lnTo>
                    <a:lnTo>
                      <a:pt x="1083" y="191"/>
                    </a:lnTo>
                    <a:lnTo>
                      <a:pt x="1086" y="191"/>
                    </a:lnTo>
                    <a:lnTo>
                      <a:pt x="1083" y="195"/>
                    </a:lnTo>
                    <a:lnTo>
                      <a:pt x="1079" y="195"/>
                    </a:lnTo>
                    <a:lnTo>
                      <a:pt x="1083" y="195"/>
                    </a:lnTo>
                    <a:lnTo>
                      <a:pt x="1086" y="195"/>
                    </a:lnTo>
                    <a:lnTo>
                      <a:pt x="1090" y="195"/>
                    </a:lnTo>
                    <a:lnTo>
                      <a:pt x="1094" y="191"/>
                    </a:lnTo>
                    <a:lnTo>
                      <a:pt x="1098" y="191"/>
                    </a:lnTo>
                    <a:lnTo>
                      <a:pt x="1101" y="191"/>
                    </a:lnTo>
                    <a:lnTo>
                      <a:pt x="1105" y="188"/>
                    </a:lnTo>
                    <a:lnTo>
                      <a:pt x="1109" y="188"/>
                    </a:lnTo>
                    <a:lnTo>
                      <a:pt x="1109" y="191"/>
                    </a:lnTo>
                    <a:lnTo>
                      <a:pt x="1105" y="195"/>
                    </a:lnTo>
                    <a:lnTo>
                      <a:pt x="1101" y="195"/>
                    </a:lnTo>
                    <a:lnTo>
                      <a:pt x="1101" y="199"/>
                    </a:lnTo>
                    <a:lnTo>
                      <a:pt x="1098" y="199"/>
                    </a:lnTo>
                    <a:lnTo>
                      <a:pt x="1098" y="195"/>
                    </a:lnTo>
                    <a:lnTo>
                      <a:pt x="1094" y="195"/>
                    </a:lnTo>
                    <a:lnTo>
                      <a:pt x="1094" y="199"/>
                    </a:lnTo>
                    <a:lnTo>
                      <a:pt x="1090" y="199"/>
                    </a:lnTo>
                    <a:lnTo>
                      <a:pt x="1090" y="203"/>
                    </a:lnTo>
                    <a:lnTo>
                      <a:pt x="1094" y="199"/>
                    </a:lnTo>
                    <a:lnTo>
                      <a:pt x="1098" y="199"/>
                    </a:lnTo>
                    <a:lnTo>
                      <a:pt x="1101" y="199"/>
                    </a:lnTo>
                    <a:lnTo>
                      <a:pt x="1098" y="199"/>
                    </a:lnTo>
                    <a:lnTo>
                      <a:pt x="1098" y="203"/>
                    </a:lnTo>
                    <a:lnTo>
                      <a:pt x="1094" y="206"/>
                    </a:lnTo>
                    <a:lnTo>
                      <a:pt x="1098" y="206"/>
                    </a:lnTo>
                    <a:lnTo>
                      <a:pt x="1098" y="203"/>
                    </a:lnTo>
                    <a:lnTo>
                      <a:pt x="1101" y="203"/>
                    </a:lnTo>
                    <a:lnTo>
                      <a:pt x="1098" y="203"/>
                    </a:lnTo>
                    <a:lnTo>
                      <a:pt x="1101" y="199"/>
                    </a:lnTo>
                    <a:lnTo>
                      <a:pt x="1101" y="195"/>
                    </a:lnTo>
                    <a:lnTo>
                      <a:pt x="1105" y="195"/>
                    </a:lnTo>
                    <a:lnTo>
                      <a:pt x="1109" y="195"/>
                    </a:lnTo>
                    <a:lnTo>
                      <a:pt x="1113" y="195"/>
                    </a:lnTo>
                    <a:lnTo>
                      <a:pt x="1116" y="195"/>
                    </a:lnTo>
                    <a:lnTo>
                      <a:pt x="1120" y="191"/>
                    </a:lnTo>
                    <a:lnTo>
                      <a:pt x="1124" y="191"/>
                    </a:lnTo>
                    <a:lnTo>
                      <a:pt x="1120" y="195"/>
                    </a:lnTo>
                    <a:lnTo>
                      <a:pt x="1116" y="195"/>
                    </a:lnTo>
                    <a:lnTo>
                      <a:pt x="1113" y="195"/>
                    </a:lnTo>
                    <a:lnTo>
                      <a:pt x="1113" y="199"/>
                    </a:lnTo>
                    <a:lnTo>
                      <a:pt x="1113" y="195"/>
                    </a:lnTo>
                    <a:lnTo>
                      <a:pt x="1116" y="195"/>
                    </a:lnTo>
                    <a:lnTo>
                      <a:pt x="1120" y="195"/>
                    </a:lnTo>
                    <a:lnTo>
                      <a:pt x="1124" y="195"/>
                    </a:lnTo>
                    <a:lnTo>
                      <a:pt x="1128" y="195"/>
                    </a:lnTo>
                    <a:lnTo>
                      <a:pt x="1131" y="195"/>
                    </a:lnTo>
                    <a:lnTo>
                      <a:pt x="1135" y="195"/>
                    </a:lnTo>
                    <a:lnTo>
                      <a:pt x="1139" y="195"/>
                    </a:lnTo>
                    <a:lnTo>
                      <a:pt x="1143" y="195"/>
                    </a:lnTo>
                    <a:lnTo>
                      <a:pt x="1143" y="199"/>
                    </a:lnTo>
                    <a:lnTo>
                      <a:pt x="1146" y="199"/>
                    </a:lnTo>
                    <a:lnTo>
                      <a:pt x="1143" y="199"/>
                    </a:lnTo>
                    <a:lnTo>
                      <a:pt x="1139" y="199"/>
                    </a:lnTo>
                    <a:lnTo>
                      <a:pt x="1139" y="203"/>
                    </a:lnTo>
                    <a:lnTo>
                      <a:pt x="1135" y="203"/>
                    </a:lnTo>
                    <a:lnTo>
                      <a:pt x="1131" y="203"/>
                    </a:lnTo>
                    <a:lnTo>
                      <a:pt x="1128" y="203"/>
                    </a:lnTo>
                    <a:lnTo>
                      <a:pt x="1124" y="203"/>
                    </a:lnTo>
                    <a:lnTo>
                      <a:pt x="1120" y="203"/>
                    </a:lnTo>
                    <a:lnTo>
                      <a:pt x="1120" y="206"/>
                    </a:lnTo>
                    <a:lnTo>
                      <a:pt x="1116" y="206"/>
                    </a:lnTo>
                    <a:lnTo>
                      <a:pt x="1120" y="206"/>
                    </a:lnTo>
                    <a:lnTo>
                      <a:pt x="1116" y="206"/>
                    </a:lnTo>
                    <a:lnTo>
                      <a:pt x="1113" y="206"/>
                    </a:lnTo>
                    <a:lnTo>
                      <a:pt x="1113" y="210"/>
                    </a:lnTo>
                    <a:lnTo>
                      <a:pt x="1116" y="206"/>
                    </a:lnTo>
                    <a:lnTo>
                      <a:pt x="1120" y="206"/>
                    </a:lnTo>
                    <a:lnTo>
                      <a:pt x="1124" y="206"/>
                    </a:lnTo>
                    <a:lnTo>
                      <a:pt x="1120" y="206"/>
                    </a:lnTo>
                    <a:lnTo>
                      <a:pt x="1124" y="206"/>
                    </a:lnTo>
                    <a:lnTo>
                      <a:pt x="1124" y="203"/>
                    </a:lnTo>
                    <a:lnTo>
                      <a:pt x="1128" y="203"/>
                    </a:lnTo>
                    <a:lnTo>
                      <a:pt x="1131" y="203"/>
                    </a:lnTo>
                    <a:lnTo>
                      <a:pt x="1135" y="203"/>
                    </a:lnTo>
                    <a:lnTo>
                      <a:pt x="1139" y="203"/>
                    </a:lnTo>
                    <a:lnTo>
                      <a:pt x="1139" y="206"/>
                    </a:lnTo>
                    <a:lnTo>
                      <a:pt x="1135" y="206"/>
                    </a:lnTo>
                    <a:lnTo>
                      <a:pt x="1131" y="206"/>
                    </a:lnTo>
                    <a:lnTo>
                      <a:pt x="1128" y="206"/>
                    </a:lnTo>
                    <a:lnTo>
                      <a:pt x="1128" y="210"/>
                    </a:lnTo>
                    <a:lnTo>
                      <a:pt x="1124" y="210"/>
                    </a:lnTo>
                    <a:lnTo>
                      <a:pt x="1120" y="210"/>
                    </a:lnTo>
                    <a:lnTo>
                      <a:pt x="1120" y="214"/>
                    </a:lnTo>
                    <a:lnTo>
                      <a:pt x="1120" y="210"/>
                    </a:lnTo>
                    <a:lnTo>
                      <a:pt x="1124" y="210"/>
                    </a:lnTo>
                    <a:lnTo>
                      <a:pt x="1128" y="210"/>
                    </a:lnTo>
                    <a:lnTo>
                      <a:pt x="1131" y="210"/>
                    </a:lnTo>
                    <a:lnTo>
                      <a:pt x="1131" y="206"/>
                    </a:lnTo>
                    <a:lnTo>
                      <a:pt x="1135" y="206"/>
                    </a:lnTo>
                    <a:lnTo>
                      <a:pt x="1139" y="206"/>
                    </a:lnTo>
                    <a:lnTo>
                      <a:pt x="1143" y="206"/>
                    </a:lnTo>
                    <a:lnTo>
                      <a:pt x="1146" y="206"/>
                    </a:lnTo>
                    <a:lnTo>
                      <a:pt x="1146" y="203"/>
                    </a:lnTo>
                    <a:lnTo>
                      <a:pt x="1150" y="203"/>
                    </a:lnTo>
                    <a:lnTo>
                      <a:pt x="1154" y="203"/>
                    </a:lnTo>
                    <a:lnTo>
                      <a:pt x="1158" y="203"/>
                    </a:lnTo>
                    <a:lnTo>
                      <a:pt x="1158" y="206"/>
                    </a:lnTo>
                    <a:lnTo>
                      <a:pt x="1162" y="206"/>
                    </a:lnTo>
                    <a:lnTo>
                      <a:pt x="1165" y="210"/>
                    </a:lnTo>
                    <a:lnTo>
                      <a:pt x="1162" y="210"/>
                    </a:lnTo>
                    <a:lnTo>
                      <a:pt x="1158" y="210"/>
                    </a:lnTo>
                    <a:lnTo>
                      <a:pt x="1154" y="210"/>
                    </a:lnTo>
                    <a:lnTo>
                      <a:pt x="1150" y="210"/>
                    </a:lnTo>
                    <a:lnTo>
                      <a:pt x="1146" y="210"/>
                    </a:lnTo>
                    <a:lnTo>
                      <a:pt x="1146" y="214"/>
                    </a:lnTo>
                    <a:lnTo>
                      <a:pt x="1143" y="214"/>
                    </a:lnTo>
                    <a:lnTo>
                      <a:pt x="1139" y="210"/>
                    </a:lnTo>
                    <a:lnTo>
                      <a:pt x="1135" y="214"/>
                    </a:lnTo>
                    <a:lnTo>
                      <a:pt x="1131" y="214"/>
                    </a:lnTo>
                    <a:lnTo>
                      <a:pt x="1128" y="214"/>
                    </a:lnTo>
                    <a:lnTo>
                      <a:pt x="1124" y="214"/>
                    </a:lnTo>
                    <a:lnTo>
                      <a:pt x="1120" y="214"/>
                    </a:lnTo>
                    <a:lnTo>
                      <a:pt x="1116" y="214"/>
                    </a:lnTo>
                    <a:lnTo>
                      <a:pt x="1120" y="214"/>
                    </a:lnTo>
                    <a:lnTo>
                      <a:pt x="1124" y="214"/>
                    </a:lnTo>
                    <a:lnTo>
                      <a:pt x="1128" y="214"/>
                    </a:lnTo>
                    <a:lnTo>
                      <a:pt x="1131" y="214"/>
                    </a:lnTo>
                    <a:lnTo>
                      <a:pt x="1135" y="214"/>
                    </a:lnTo>
                    <a:lnTo>
                      <a:pt x="1139" y="214"/>
                    </a:lnTo>
                    <a:lnTo>
                      <a:pt x="1143" y="214"/>
                    </a:lnTo>
                    <a:lnTo>
                      <a:pt x="1146" y="214"/>
                    </a:lnTo>
                    <a:lnTo>
                      <a:pt x="1150" y="214"/>
                    </a:lnTo>
                    <a:lnTo>
                      <a:pt x="1154" y="214"/>
                    </a:lnTo>
                    <a:lnTo>
                      <a:pt x="1158" y="214"/>
                    </a:lnTo>
                    <a:lnTo>
                      <a:pt x="1162" y="214"/>
                    </a:lnTo>
                    <a:lnTo>
                      <a:pt x="1165" y="218"/>
                    </a:lnTo>
                    <a:lnTo>
                      <a:pt x="1169" y="218"/>
                    </a:lnTo>
                    <a:lnTo>
                      <a:pt x="1173" y="218"/>
                    </a:lnTo>
                    <a:lnTo>
                      <a:pt x="1169" y="218"/>
                    </a:lnTo>
                    <a:lnTo>
                      <a:pt x="1169" y="222"/>
                    </a:lnTo>
                    <a:lnTo>
                      <a:pt x="1165" y="218"/>
                    </a:lnTo>
                    <a:lnTo>
                      <a:pt x="1162" y="218"/>
                    </a:lnTo>
                    <a:lnTo>
                      <a:pt x="1158" y="218"/>
                    </a:lnTo>
                    <a:lnTo>
                      <a:pt x="1158" y="222"/>
                    </a:lnTo>
                    <a:lnTo>
                      <a:pt x="1154" y="218"/>
                    </a:lnTo>
                    <a:lnTo>
                      <a:pt x="1146" y="218"/>
                    </a:lnTo>
                    <a:lnTo>
                      <a:pt x="1143" y="218"/>
                    </a:lnTo>
                    <a:lnTo>
                      <a:pt x="1139" y="218"/>
                    </a:lnTo>
                    <a:lnTo>
                      <a:pt x="1135" y="218"/>
                    </a:lnTo>
                    <a:lnTo>
                      <a:pt x="1131" y="218"/>
                    </a:lnTo>
                    <a:lnTo>
                      <a:pt x="1135" y="218"/>
                    </a:lnTo>
                    <a:lnTo>
                      <a:pt x="1139" y="218"/>
                    </a:lnTo>
                    <a:lnTo>
                      <a:pt x="1143" y="218"/>
                    </a:lnTo>
                    <a:lnTo>
                      <a:pt x="1146" y="218"/>
                    </a:lnTo>
                    <a:lnTo>
                      <a:pt x="1150" y="218"/>
                    </a:lnTo>
                    <a:lnTo>
                      <a:pt x="1146" y="218"/>
                    </a:lnTo>
                    <a:lnTo>
                      <a:pt x="1143" y="218"/>
                    </a:lnTo>
                    <a:lnTo>
                      <a:pt x="1139" y="218"/>
                    </a:lnTo>
                    <a:lnTo>
                      <a:pt x="1135" y="218"/>
                    </a:lnTo>
                    <a:lnTo>
                      <a:pt x="1139" y="218"/>
                    </a:lnTo>
                    <a:lnTo>
                      <a:pt x="1143" y="218"/>
                    </a:lnTo>
                    <a:lnTo>
                      <a:pt x="1139" y="222"/>
                    </a:lnTo>
                    <a:lnTo>
                      <a:pt x="1135" y="222"/>
                    </a:lnTo>
                    <a:lnTo>
                      <a:pt x="1139" y="222"/>
                    </a:lnTo>
                    <a:lnTo>
                      <a:pt x="1143" y="218"/>
                    </a:lnTo>
                    <a:lnTo>
                      <a:pt x="1146" y="222"/>
                    </a:lnTo>
                    <a:lnTo>
                      <a:pt x="1150" y="222"/>
                    </a:lnTo>
                    <a:lnTo>
                      <a:pt x="1154" y="222"/>
                    </a:lnTo>
                    <a:lnTo>
                      <a:pt x="1150" y="222"/>
                    </a:lnTo>
                    <a:lnTo>
                      <a:pt x="1146" y="222"/>
                    </a:lnTo>
                    <a:lnTo>
                      <a:pt x="1143" y="222"/>
                    </a:lnTo>
                    <a:lnTo>
                      <a:pt x="1146" y="222"/>
                    </a:lnTo>
                    <a:lnTo>
                      <a:pt x="1150" y="222"/>
                    </a:lnTo>
                    <a:lnTo>
                      <a:pt x="1150" y="225"/>
                    </a:lnTo>
                    <a:lnTo>
                      <a:pt x="1146" y="225"/>
                    </a:lnTo>
                    <a:lnTo>
                      <a:pt x="1143" y="225"/>
                    </a:lnTo>
                    <a:lnTo>
                      <a:pt x="1146" y="225"/>
                    </a:lnTo>
                    <a:lnTo>
                      <a:pt x="1150" y="225"/>
                    </a:lnTo>
                    <a:lnTo>
                      <a:pt x="1154" y="225"/>
                    </a:lnTo>
                    <a:lnTo>
                      <a:pt x="1150" y="225"/>
                    </a:lnTo>
                    <a:lnTo>
                      <a:pt x="1146" y="225"/>
                    </a:lnTo>
                    <a:lnTo>
                      <a:pt x="1143" y="225"/>
                    </a:lnTo>
                    <a:lnTo>
                      <a:pt x="1139" y="225"/>
                    </a:lnTo>
                    <a:lnTo>
                      <a:pt x="1143" y="225"/>
                    </a:lnTo>
                    <a:lnTo>
                      <a:pt x="1139" y="225"/>
                    </a:lnTo>
                    <a:lnTo>
                      <a:pt x="1135" y="225"/>
                    </a:lnTo>
                    <a:lnTo>
                      <a:pt x="1131" y="225"/>
                    </a:lnTo>
                    <a:lnTo>
                      <a:pt x="1128" y="225"/>
                    </a:lnTo>
                    <a:lnTo>
                      <a:pt x="1131" y="225"/>
                    </a:lnTo>
                    <a:lnTo>
                      <a:pt x="1128" y="225"/>
                    </a:lnTo>
                    <a:lnTo>
                      <a:pt x="1131" y="225"/>
                    </a:lnTo>
                    <a:lnTo>
                      <a:pt x="1135" y="225"/>
                    </a:lnTo>
                    <a:lnTo>
                      <a:pt x="1146" y="225"/>
                    </a:lnTo>
                    <a:lnTo>
                      <a:pt x="1150" y="229"/>
                    </a:lnTo>
                    <a:lnTo>
                      <a:pt x="1146" y="229"/>
                    </a:lnTo>
                    <a:lnTo>
                      <a:pt x="1143" y="229"/>
                    </a:lnTo>
                    <a:lnTo>
                      <a:pt x="1139" y="229"/>
                    </a:lnTo>
                    <a:lnTo>
                      <a:pt x="1135" y="229"/>
                    </a:lnTo>
                    <a:lnTo>
                      <a:pt x="1139" y="229"/>
                    </a:lnTo>
                    <a:lnTo>
                      <a:pt x="1143" y="229"/>
                    </a:lnTo>
                    <a:lnTo>
                      <a:pt x="1139" y="229"/>
                    </a:lnTo>
                    <a:lnTo>
                      <a:pt x="1143" y="229"/>
                    </a:lnTo>
                    <a:lnTo>
                      <a:pt x="1146" y="229"/>
                    </a:lnTo>
                    <a:lnTo>
                      <a:pt x="1150" y="229"/>
                    </a:lnTo>
                    <a:lnTo>
                      <a:pt x="1154" y="229"/>
                    </a:lnTo>
                    <a:lnTo>
                      <a:pt x="1158" y="229"/>
                    </a:lnTo>
                    <a:lnTo>
                      <a:pt x="1158" y="233"/>
                    </a:lnTo>
                    <a:lnTo>
                      <a:pt x="1158" y="229"/>
                    </a:lnTo>
                    <a:lnTo>
                      <a:pt x="1162" y="229"/>
                    </a:lnTo>
                    <a:lnTo>
                      <a:pt x="1162" y="233"/>
                    </a:lnTo>
                    <a:lnTo>
                      <a:pt x="1165" y="233"/>
                    </a:lnTo>
                    <a:lnTo>
                      <a:pt x="1165" y="229"/>
                    </a:lnTo>
                    <a:lnTo>
                      <a:pt x="1169" y="229"/>
                    </a:lnTo>
                    <a:lnTo>
                      <a:pt x="1169" y="233"/>
                    </a:lnTo>
                    <a:lnTo>
                      <a:pt x="1165" y="233"/>
                    </a:lnTo>
                    <a:lnTo>
                      <a:pt x="1162" y="233"/>
                    </a:lnTo>
                    <a:lnTo>
                      <a:pt x="1158" y="233"/>
                    </a:lnTo>
                    <a:lnTo>
                      <a:pt x="1154" y="233"/>
                    </a:lnTo>
                    <a:lnTo>
                      <a:pt x="1158" y="233"/>
                    </a:lnTo>
                    <a:lnTo>
                      <a:pt x="1154" y="233"/>
                    </a:lnTo>
                    <a:lnTo>
                      <a:pt x="1158" y="233"/>
                    </a:lnTo>
                    <a:lnTo>
                      <a:pt x="1162" y="233"/>
                    </a:lnTo>
                    <a:lnTo>
                      <a:pt x="1165" y="233"/>
                    </a:lnTo>
                    <a:lnTo>
                      <a:pt x="1162" y="233"/>
                    </a:lnTo>
                    <a:lnTo>
                      <a:pt x="1162" y="237"/>
                    </a:lnTo>
                    <a:lnTo>
                      <a:pt x="1158" y="237"/>
                    </a:lnTo>
                    <a:lnTo>
                      <a:pt x="1162" y="237"/>
                    </a:lnTo>
                    <a:lnTo>
                      <a:pt x="1162" y="233"/>
                    </a:lnTo>
                    <a:lnTo>
                      <a:pt x="1165" y="233"/>
                    </a:lnTo>
                    <a:lnTo>
                      <a:pt x="1169" y="233"/>
                    </a:lnTo>
                    <a:lnTo>
                      <a:pt x="1169" y="237"/>
                    </a:lnTo>
                    <a:lnTo>
                      <a:pt x="1165" y="237"/>
                    </a:lnTo>
                    <a:lnTo>
                      <a:pt x="1169" y="237"/>
                    </a:lnTo>
                    <a:lnTo>
                      <a:pt x="1173" y="237"/>
                    </a:lnTo>
                    <a:lnTo>
                      <a:pt x="1169" y="237"/>
                    </a:lnTo>
                    <a:lnTo>
                      <a:pt x="1173" y="237"/>
                    </a:lnTo>
                    <a:lnTo>
                      <a:pt x="1177" y="237"/>
                    </a:lnTo>
                    <a:lnTo>
                      <a:pt x="1173" y="237"/>
                    </a:lnTo>
                    <a:lnTo>
                      <a:pt x="1177" y="237"/>
                    </a:lnTo>
                    <a:lnTo>
                      <a:pt x="1180" y="237"/>
                    </a:lnTo>
                    <a:lnTo>
                      <a:pt x="1177" y="237"/>
                    </a:lnTo>
                    <a:lnTo>
                      <a:pt x="1177" y="240"/>
                    </a:lnTo>
                    <a:lnTo>
                      <a:pt x="1173" y="240"/>
                    </a:lnTo>
                    <a:lnTo>
                      <a:pt x="1169" y="240"/>
                    </a:lnTo>
                    <a:lnTo>
                      <a:pt x="1173" y="240"/>
                    </a:lnTo>
                    <a:lnTo>
                      <a:pt x="1177" y="240"/>
                    </a:lnTo>
                    <a:lnTo>
                      <a:pt x="1180" y="237"/>
                    </a:lnTo>
                    <a:lnTo>
                      <a:pt x="1184" y="237"/>
                    </a:lnTo>
                    <a:lnTo>
                      <a:pt x="1180" y="237"/>
                    </a:lnTo>
                    <a:lnTo>
                      <a:pt x="1180" y="240"/>
                    </a:lnTo>
                    <a:lnTo>
                      <a:pt x="1180" y="244"/>
                    </a:lnTo>
                    <a:lnTo>
                      <a:pt x="1184" y="244"/>
                    </a:lnTo>
                    <a:lnTo>
                      <a:pt x="1184" y="240"/>
                    </a:lnTo>
                    <a:lnTo>
                      <a:pt x="1184" y="237"/>
                    </a:lnTo>
                    <a:lnTo>
                      <a:pt x="1188" y="237"/>
                    </a:lnTo>
                    <a:lnTo>
                      <a:pt x="1192" y="237"/>
                    </a:lnTo>
                    <a:lnTo>
                      <a:pt x="1192" y="240"/>
                    </a:lnTo>
                    <a:lnTo>
                      <a:pt x="1188" y="240"/>
                    </a:lnTo>
                    <a:lnTo>
                      <a:pt x="1192" y="244"/>
                    </a:lnTo>
                    <a:lnTo>
                      <a:pt x="1192" y="240"/>
                    </a:lnTo>
                    <a:lnTo>
                      <a:pt x="1188" y="240"/>
                    </a:lnTo>
                    <a:lnTo>
                      <a:pt x="1192" y="240"/>
                    </a:lnTo>
                    <a:lnTo>
                      <a:pt x="1195" y="240"/>
                    </a:lnTo>
                    <a:lnTo>
                      <a:pt x="1195" y="237"/>
                    </a:lnTo>
                    <a:lnTo>
                      <a:pt x="1199" y="237"/>
                    </a:lnTo>
                    <a:lnTo>
                      <a:pt x="1203" y="237"/>
                    </a:lnTo>
                    <a:lnTo>
                      <a:pt x="1199" y="240"/>
                    </a:lnTo>
                    <a:lnTo>
                      <a:pt x="1195" y="240"/>
                    </a:lnTo>
                    <a:lnTo>
                      <a:pt x="1195" y="244"/>
                    </a:lnTo>
                    <a:lnTo>
                      <a:pt x="1199" y="240"/>
                    </a:lnTo>
                    <a:lnTo>
                      <a:pt x="1199" y="244"/>
                    </a:lnTo>
                    <a:lnTo>
                      <a:pt x="1203" y="240"/>
                    </a:lnTo>
                    <a:lnTo>
                      <a:pt x="1207" y="240"/>
                    </a:lnTo>
                    <a:lnTo>
                      <a:pt x="1207" y="244"/>
                    </a:lnTo>
                    <a:lnTo>
                      <a:pt x="1203" y="244"/>
                    </a:lnTo>
                    <a:lnTo>
                      <a:pt x="1207" y="244"/>
                    </a:lnTo>
                    <a:lnTo>
                      <a:pt x="1207" y="240"/>
                    </a:lnTo>
                    <a:lnTo>
                      <a:pt x="1210" y="244"/>
                    </a:lnTo>
                    <a:lnTo>
                      <a:pt x="1214" y="244"/>
                    </a:lnTo>
                    <a:lnTo>
                      <a:pt x="1210" y="244"/>
                    </a:lnTo>
                    <a:lnTo>
                      <a:pt x="1210" y="248"/>
                    </a:lnTo>
                    <a:lnTo>
                      <a:pt x="1207" y="248"/>
                    </a:lnTo>
                    <a:lnTo>
                      <a:pt x="1210" y="248"/>
                    </a:lnTo>
                    <a:lnTo>
                      <a:pt x="1214" y="248"/>
                    </a:lnTo>
                    <a:lnTo>
                      <a:pt x="1210" y="248"/>
                    </a:lnTo>
                    <a:lnTo>
                      <a:pt x="1207" y="248"/>
                    </a:lnTo>
                    <a:lnTo>
                      <a:pt x="1203" y="248"/>
                    </a:lnTo>
                    <a:lnTo>
                      <a:pt x="1199" y="248"/>
                    </a:lnTo>
                    <a:lnTo>
                      <a:pt x="1203" y="248"/>
                    </a:lnTo>
                    <a:lnTo>
                      <a:pt x="1207" y="248"/>
                    </a:lnTo>
                    <a:lnTo>
                      <a:pt x="1210" y="248"/>
                    </a:lnTo>
                    <a:lnTo>
                      <a:pt x="1207" y="248"/>
                    </a:lnTo>
                    <a:lnTo>
                      <a:pt x="1207" y="252"/>
                    </a:lnTo>
                    <a:lnTo>
                      <a:pt x="1207" y="248"/>
                    </a:lnTo>
                    <a:lnTo>
                      <a:pt x="1203" y="248"/>
                    </a:lnTo>
                    <a:lnTo>
                      <a:pt x="1203" y="252"/>
                    </a:lnTo>
                    <a:lnTo>
                      <a:pt x="1199" y="252"/>
                    </a:lnTo>
                    <a:lnTo>
                      <a:pt x="1203" y="252"/>
                    </a:lnTo>
                    <a:lnTo>
                      <a:pt x="1207" y="252"/>
                    </a:lnTo>
                    <a:lnTo>
                      <a:pt x="1210" y="252"/>
                    </a:lnTo>
                    <a:lnTo>
                      <a:pt x="1210" y="248"/>
                    </a:lnTo>
                    <a:lnTo>
                      <a:pt x="1214" y="248"/>
                    </a:lnTo>
                    <a:lnTo>
                      <a:pt x="1214" y="252"/>
                    </a:lnTo>
                    <a:lnTo>
                      <a:pt x="1210" y="252"/>
                    </a:lnTo>
                    <a:lnTo>
                      <a:pt x="1207" y="252"/>
                    </a:lnTo>
                    <a:lnTo>
                      <a:pt x="1203" y="252"/>
                    </a:lnTo>
                    <a:lnTo>
                      <a:pt x="1203" y="255"/>
                    </a:lnTo>
                    <a:lnTo>
                      <a:pt x="1203" y="252"/>
                    </a:lnTo>
                    <a:lnTo>
                      <a:pt x="1207" y="252"/>
                    </a:lnTo>
                    <a:lnTo>
                      <a:pt x="1210" y="252"/>
                    </a:lnTo>
                    <a:lnTo>
                      <a:pt x="1214" y="252"/>
                    </a:lnTo>
                    <a:lnTo>
                      <a:pt x="1218" y="252"/>
                    </a:lnTo>
                    <a:lnTo>
                      <a:pt x="1222" y="252"/>
                    </a:lnTo>
                    <a:lnTo>
                      <a:pt x="1218" y="252"/>
                    </a:lnTo>
                    <a:lnTo>
                      <a:pt x="1218" y="255"/>
                    </a:lnTo>
                    <a:lnTo>
                      <a:pt x="1218" y="252"/>
                    </a:lnTo>
                    <a:lnTo>
                      <a:pt x="1222" y="252"/>
                    </a:lnTo>
                    <a:lnTo>
                      <a:pt x="1222" y="248"/>
                    </a:lnTo>
                    <a:lnTo>
                      <a:pt x="1225" y="248"/>
                    </a:lnTo>
                    <a:lnTo>
                      <a:pt x="1229" y="248"/>
                    </a:lnTo>
                    <a:lnTo>
                      <a:pt x="1229" y="252"/>
                    </a:lnTo>
                    <a:lnTo>
                      <a:pt x="1225" y="252"/>
                    </a:lnTo>
                    <a:lnTo>
                      <a:pt x="1225" y="255"/>
                    </a:lnTo>
                    <a:lnTo>
                      <a:pt x="1222" y="255"/>
                    </a:lnTo>
                    <a:lnTo>
                      <a:pt x="1218" y="255"/>
                    </a:lnTo>
                    <a:lnTo>
                      <a:pt x="1222" y="255"/>
                    </a:lnTo>
                    <a:lnTo>
                      <a:pt x="1222" y="259"/>
                    </a:lnTo>
                    <a:lnTo>
                      <a:pt x="1225" y="255"/>
                    </a:lnTo>
                    <a:lnTo>
                      <a:pt x="1229" y="255"/>
                    </a:lnTo>
                    <a:lnTo>
                      <a:pt x="1233" y="255"/>
                    </a:lnTo>
                    <a:lnTo>
                      <a:pt x="1229" y="259"/>
                    </a:lnTo>
                    <a:lnTo>
                      <a:pt x="1233" y="259"/>
                    </a:lnTo>
                    <a:lnTo>
                      <a:pt x="1233" y="255"/>
                    </a:lnTo>
                    <a:lnTo>
                      <a:pt x="1237" y="255"/>
                    </a:lnTo>
                    <a:lnTo>
                      <a:pt x="1240" y="259"/>
                    </a:lnTo>
                    <a:lnTo>
                      <a:pt x="1240" y="255"/>
                    </a:lnTo>
                    <a:lnTo>
                      <a:pt x="1237" y="255"/>
                    </a:lnTo>
                    <a:lnTo>
                      <a:pt x="1240" y="255"/>
                    </a:lnTo>
                    <a:lnTo>
                      <a:pt x="1240" y="252"/>
                    </a:lnTo>
                    <a:lnTo>
                      <a:pt x="1244" y="252"/>
                    </a:lnTo>
                    <a:lnTo>
                      <a:pt x="1244" y="255"/>
                    </a:lnTo>
                    <a:lnTo>
                      <a:pt x="1248" y="255"/>
                    </a:lnTo>
                    <a:lnTo>
                      <a:pt x="1252" y="255"/>
                    </a:lnTo>
                    <a:lnTo>
                      <a:pt x="1255" y="259"/>
                    </a:lnTo>
                    <a:lnTo>
                      <a:pt x="1252" y="259"/>
                    </a:lnTo>
                    <a:lnTo>
                      <a:pt x="1248" y="259"/>
                    </a:lnTo>
                    <a:lnTo>
                      <a:pt x="1244" y="259"/>
                    </a:lnTo>
                    <a:lnTo>
                      <a:pt x="1248" y="259"/>
                    </a:lnTo>
                    <a:lnTo>
                      <a:pt x="1252" y="263"/>
                    </a:lnTo>
                    <a:lnTo>
                      <a:pt x="1248" y="263"/>
                    </a:lnTo>
                    <a:lnTo>
                      <a:pt x="1244" y="263"/>
                    </a:lnTo>
                    <a:lnTo>
                      <a:pt x="1248" y="263"/>
                    </a:lnTo>
                    <a:lnTo>
                      <a:pt x="1252" y="263"/>
                    </a:lnTo>
                    <a:lnTo>
                      <a:pt x="1248" y="263"/>
                    </a:lnTo>
                    <a:lnTo>
                      <a:pt x="1248" y="267"/>
                    </a:lnTo>
                    <a:lnTo>
                      <a:pt x="1244" y="267"/>
                    </a:lnTo>
                    <a:lnTo>
                      <a:pt x="1240" y="263"/>
                    </a:lnTo>
                    <a:lnTo>
                      <a:pt x="1237" y="263"/>
                    </a:lnTo>
                    <a:lnTo>
                      <a:pt x="1233" y="263"/>
                    </a:lnTo>
                    <a:lnTo>
                      <a:pt x="1237" y="263"/>
                    </a:lnTo>
                    <a:lnTo>
                      <a:pt x="1240" y="263"/>
                    </a:lnTo>
                    <a:lnTo>
                      <a:pt x="1237" y="267"/>
                    </a:lnTo>
                    <a:lnTo>
                      <a:pt x="1233" y="267"/>
                    </a:lnTo>
                    <a:lnTo>
                      <a:pt x="1233" y="263"/>
                    </a:lnTo>
                    <a:lnTo>
                      <a:pt x="1229" y="263"/>
                    </a:lnTo>
                    <a:lnTo>
                      <a:pt x="1233" y="267"/>
                    </a:lnTo>
                    <a:lnTo>
                      <a:pt x="1237" y="267"/>
                    </a:lnTo>
                    <a:lnTo>
                      <a:pt x="1240" y="267"/>
                    </a:lnTo>
                    <a:lnTo>
                      <a:pt x="1244" y="267"/>
                    </a:lnTo>
                    <a:lnTo>
                      <a:pt x="1244" y="270"/>
                    </a:lnTo>
                    <a:lnTo>
                      <a:pt x="1240" y="270"/>
                    </a:lnTo>
                    <a:lnTo>
                      <a:pt x="1237" y="270"/>
                    </a:lnTo>
                    <a:lnTo>
                      <a:pt x="1233" y="270"/>
                    </a:lnTo>
                    <a:lnTo>
                      <a:pt x="1233" y="267"/>
                    </a:lnTo>
                    <a:lnTo>
                      <a:pt x="1229" y="267"/>
                    </a:lnTo>
                    <a:lnTo>
                      <a:pt x="1229" y="270"/>
                    </a:lnTo>
                    <a:lnTo>
                      <a:pt x="1233" y="270"/>
                    </a:lnTo>
                    <a:lnTo>
                      <a:pt x="1237" y="270"/>
                    </a:lnTo>
                    <a:lnTo>
                      <a:pt x="1240" y="270"/>
                    </a:lnTo>
                    <a:lnTo>
                      <a:pt x="1240" y="274"/>
                    </a:lnTo>
                    <a:lnTo>
                      <a:pt x="1237" y="274"/>
                    </a:lnTo>
                    <a:lnTo>
                      <a:pt x="1233" y="270"/>
                    </a:lnTo>
                    <a:lnTo>
                      <a:pt x="1229" y="270"/>
                    </a:lnTo>
                    <a:lnTo>
                      <a:pt x="1233" y="274"/>
                    </a:lnTo>
                    <a:lnTo>
                      <a:pt x="1237" y="274"/>
                    </a:lnTo>
                    <a:lnTo>
                      <a:pt x="1233" y="274"/>
                    </a:lnTo>
                    <a:lnTo>
                      <a:pt x="1237" y="274"/>
                    </a:lnTo>
                    <a:lnTo>
                      <a:pt x="1233" y="274"/>
                    </a:lnTo>
                    <a:lnTo>
                      <a:pt x="1229" y="274"/>
                    </a:lnTo>
                    <a:lnTo>
                      <a:pt x="1225" y="274"/>
                    </a:lnTo>
                    <a:lnTo>
                      <a:pt x="1222" y="270"/>
                    </a:lnTo>
                    <a:lnTo>
                      <a:pt x="1222" y="274"/>
                    </a:lnTo>
                    <a:lnTo>
                      <a:pt x="1218" y="274"/>
                    </a:lnTo>
                    <a:lnTo>
                      <a:pt x="1222" y="274"/>
                    </a:lnTo>
                    <a:lnTo>
                      <a:pt x="1225" y="274"/>
                    </a:lnTo>
                    <a:lnTo>
                      <a:pt x="1222" y="278"/>
                    </a:lnTo>
                    <a:lnTo>
                      <a:pt x="1222" y="274"/>
                    </a:lnTo>
                    <a:lnTo>
                      <a:pt x="1218" y="274"/>
                    </a:lnTo>
                    <a:lnTo>
                      <a:pt x="1218" y="278"/>
                    </a:lnTo>
                    <a:lnTo>
                      <a:pt x="1222" y="278"/>
                    </a:lnTo>
                    <a:lnTo>
                      <a:pt x="1225" y="278"/>
                    </a:lnTo>
                    <a:lnTo>
                      <a:pt x="1222" y="278"/>
                    </a:lnTo>
                    <a:lnTo>
                      <a:pt x="1218" y="278"/>
                    </a:lnTo>
                    <a:lnTo>
                      <a:pt x="1222" y="278"/>
                    </a:lnTo>
                    <a:lnTo>
                      <a:pt x="1222" y="282"/>
                    </a:lnTo>
                    <a:lnTo>
                      <a:pt x="1222" y="285"/>
                    </a:lnTo>
                    <a:lnTo>
                      <a:pt x="1218" y="285"/>
                    </a:lnTo>
                    <a:lnTo>
                      <a:pt x="1214" y="285"/>
                    </a:lnTo>
                    <a:lnTo>
                      <a:pt x="1218" y="285"/>
                    </a:lnTo>
                    <a:lnTo>
                      <a:pt x="1214" y="285"/>
                    </a:lnTo>
                    <a:lnTo>
                      <a:pt x="1214" y="282"/>
                    </a:lnTo>
                    <a:lnTo>
                      <a:pt x="1210" y="285"/>
                    </a:lnTo>
                    <a:lnTo>
                      <a:pt x="1210" y="282"/>
                    </a:lnTo>
                    <a:lnTo>
                      <a:pt x="1207" y="282"/>
                    </a:lnTo>
                    <a:lnTo>
                      <a:pt x="1207" y="278"/>
                    </a:lnTo>
                    <a:lnTo>
                      <a:pt x="1210" y="278"/>
                    </a:lnTo>
                    <a:lnTo>
                      <a:pt x="1207" y="282"/>
                    </a:lnTo>
                    <a:lnTo>
                      <a:pt x="1203" y="285"/>
                    </a:lnTo>
                    <a:lnTo>
                      <a:pt x="1203" y="282"/>
                    </a:lnTo>
                    <a:lnTo>
                      <a:pt x="1199" y="282"/>
                    </a:lnTo>
                    <a:lnTo>
                      <a:pt x="1203" y="282"/>
                    </a:lnTo>
                    <a:lnTo>
                      <a:pt x="1199" y="278"/>
                    </a:lnTo>
                    <a:lnTo>
                      <a:pt x="1203" y="278"/>
                    </a:lnTo>
                    <a:lnTo>
                      <a:pt x="1207" y="278"/>
                    </a:lnTo>
                    <a:lnTo>
                      <a:pt x="1203" y="278"/>
                    </a:lnTo>
                    <a:lnTo>
                      <a:pt x="1199" y="278"/>
                    </a:lnTo>
                    <a:lnTo>
                      <a:pt x="1195" y="278"/>
                    </a:lnTo>
                    <a:lnTo>
                      <a:pt x="1199" y="278"/>
                    </a:lnTo>
                    <a:lnTo>
                      <a:pt x="1199" y="274"/>
                    </a:lnTo>
                    <a:lnTo>
                      <a:pt x="1203" y="274"/>
                    </a:lnTo>
                    <a:lnTo>
                      <a:pt x="1199" y="274"/>
                    </a:lnTo>
                    <a:lnTo>
                      <a:pt x="1199" y="278"/>
                    </a:lnTo>
                    <a:lnTo>
                      <a:pt x="1195" y="278"/>
                    </a:lnTo>
                    <a:lnTo>
                      <a:pt x="1192" y="278"/>
                    </a:lnTo>
                    <a:lnTo>
                      <a:pt x="1192" y="274"/>
                    </a:lnTo>
                    <a:lnTo>
                      <a:pt x="1195" y="274"/>
                    </a:lnTo>
                    <a:lnTo>
                      <a:pt x="1199" y="274"/>
                    </a:lnTo>
                    <a:lnTo>
                      <a:pt x="1195" y="274"/>
                    </a:lnTo>
                    <a:lnTo>
                      <a:pt x="1192" y="274"/>
                    </a:lnTo>
                    <a:lnTo>
                      <a:pt x="1188" y="274"/>
                    </a:lnTo>
                    <a:lnTo>
                      <a:pt x="1192" y="270"/>
                    </a:lnTo>
                    <a:lnTo>
                      <a:pt x="1195" y="270"/>
                    </a:lnTo>
                    <a:lnTo>
                      <a:pt x="1199" y="270"/>
                    </a:lnTo>
                    <a:lnTo>
                      <a:pt x="1203" y="270"/>
                    </a:lnTo>
                    <a:lnTo>
                      <a:pt x="1199" y="270"/>
                    </a:lnTo>
                    <a:lnTo>
                      <a:pt x="1203" y="267"/>
                    </a:lnTo>
                    <a:lnTo>
                      <a:pt x="1207" y="263"/>
                    </a:lnTo>
                    <a:lnTo>
                      <a:pt x="1203" y="267"/>
                    </a:lnTo>
                    <a:lnTo>
                      <a:pt x="1199" y="267"/>
                    </a:lnTo>
                    <a:lnTo>
                      <a:pt x="1195" y="270"/>
                    </a:lnTo>
                    <a:lnTo>
                      <a:pt x="1192" y="270"/>
                    </a:lnTo>
                    <a:lnTo>
                      <a:pt x="1184" y="270"/>
                    </a:lnTo>
                    <a:lnTo>
                      <a:pt x="1180" y="270"/>
                    </a:lnTo>
                    <a:lnTo>
                      <a:pt x="1184" y="267"/>
                    </a:lnTo>
                    <a:lnTo>
                      <a:pt x="1188" y="267"/>
                    </a:lnTo>
                    <a:lnTo>
                      <a:pt x="1192" y="263"/>
                    </a:lnTo>
                    <a:lnTo>
                      <a:pt x="1188" y="263"/>
                    </a:lnTo>
                    <a:lnTo>
                      <a:pt x="1188" y="267"/>
                    </a:lnTo>
                    <a:lnTo>
                      <a:pt x="1184" y="267"/>
                    </a:lnTo>
                    <a:lnTo>
                      <a:pt x="1180" y="267"/>
                    </a:lnTo>
                    <a:lnTo>
                      <a:pt x="1177" y="267"/>
                    </a:lnTo>
                    <a:lnTo>
                      <a:pt x="1180" y="267"/>
                    </a:lnTo>
                    <a:lnTo>
                      <a:pt x="1177" y="267"/>
                    </a:lnTo>
                    <a:lnTo>
                      <a:pt x="1173" y="267"/>
                    </a:lnTo>
                    <a:lnTo>
                      <a:pt x="1173" y="263"/>
                    </a:lnTo>
                    <a:lnTo>
                      <a:pt x="1169" y="263"/>
                    </a:lnTo>
                    <a:lnTo>
                      <a:pt x="1169" y="259"/>
                    </a:lnTo>
                    <a:lnTo>
                      <a:pt x="1165" y="259"/>
                    </a:lnTo>
                    <a:lnTo>
                      <a:pt x="1169" y="259"/>
                    </a:lnTo>
                    <a:lnTo>
                      <a:pt x="1165" y="263"/>
                    </a:lnTo>
                    <a:lnTo>
                      <a:pt x="1162" y="263"/>
                    </a:lnTo>
                    <a:lnTo>
                      <a:pt x="1162" y="259"/>
                    </a:lnTo>
                    <a:lnTo>
                      <a:pt x="1158" y="259"/>
                    </a:lnTo>
                    <a:lnTo>
                      <a:pt x="1154" y="259"/>
                    </a:lnTo>
                    <a:lnTo>
                      <a:pt x="1158" y="259"/>
                    </a:lnTo>
                    <a:lnTo>
                      <a:pt x="1162" y="259"/>
                    </a:lnTo>
                    <a:lnTo>
                      <a:pt x="1162" y="263"/>
                    </a:lnTo>
                    <a:lnTo>
                      <a:pt x="1165" y="263"/>
                    </a:lnTo>
                    <a:lnTo>
                      <a:pt x="1162" y="263"/>
                    </a:lnTo>
                    <a:lnTo>
                      <a:pt x="1158" y="263"/>
                    </a:lnTo>
                    <a:lnTo>
                      <a:pt x="1162" y="263"/>
                    </a:lnTo>
                    <a:lnTo>
                      <a:pt x="1165" y="263"/>
                    </a:lnTo>
                    <a:lnTo>
                      <a:pt x="1162" y="263"/>
                    </a:lnTo>
                    <a:lnTo>
                      <a:pt x="1162" y="267"/>
                    </a:lnTo>
                    <a:lnTo>
                      <a:pt x="1158" y="263"/>
                    </a:lnTo>
                    <a:lnTo>
                      <a:pt x="1154" y="263"/>
                    </a:lnTo>
                    <a:lnTo>
                      <a:pt x="1150" y="263"/>
                    </a:lnTo>
                    <a:lnTo>
                      <a:pt x="1154" y="263"/>
                    </a:lnTo>
                    <a:lnTo>
                      <a:pt x="1154" y="267"/>
                    </a:lnTo>
                    <a:lnTo>
                      <a:pt x="1158" y="267"/>
                    </a:lnTo>
                    <a:lnTo>
                      <a:pt x="1162" y="267"/>
                    </a:lnTo>
                    <a:lnTo>
                      <a:pt x="1162" y="270"/>
                    </a:lnTo>
                    <a:lnTo>
                      <a:pt x="1158" y="270"/>
                    </a:lnTo>
                    <a:lnTo>
                      <a:pt x="1154" y="270"/>
                    </a:lnTo>
                    <a:lnTo>
                      <a:pt x="1150" y="270"/>
                    </a:lnTo>
                    <a:lnTo>
                      <a:pt x="1150" y="267"/>
                    </a:lnTo>
                    <a:lnTo>
                      <a:pt x="1146" y="267"/>
                    </a:lnTo>
                    <a:lnTo>
                      <a:pt x="1143" y="267"/>
                    </a:lnTo>
                    <a:lnTo>
                      <a:pt x="1139" y="267"/>
                    </a:lnTo>
                    <a:lnTo>
                      <a:pt x="1135" y="267"/>
                    </a:lnTo>
                    <a:lnTo>
                      <a:pt x="1139" y="267"/>
                    </a:lnTo>
                    <a:lnTo>
                      <a:pt x="1143" y="267"/>
                    </a:lnTo>
                    <a:lnTo>
                      <a:pt x="1146" y="267"/>
                    </a:lnTo>
                    <a:lnTo>
                      <a:pt x="1150" y="267"/>
                    </a:lnTo>
                    <a:lnTo>
                      <a:pt x="1150" y="270"/>
                    </a:lnTo>
                    <a:lnTo>
                      <a:pt x="1146" y="270"/>
                    </a:lnTo>
                    <a:lnTo>
                      <a:pt x="1146" y="274"/>
                    </a:lnTo>
                    <a:lnTo>
                      <a:pt x="1150" y="274"/>
                    </a:lnTo>
                    <a:lnTo>
                      <a:pt x="1154" y="274"/>
                    </a:lnTo>
                    <a:lnTo>
                      <a:pt x="1150" y="274"/>
                    </a:lnTo>
                    <a:lnTo>
                      <a:pt x="1150" y="278"/>
                    </a:lnTo>
                    <a:lnTo>
                      <a:pt x="1154" y="274"/>
                    </a:lnTo>
                    <a:lnTo>
                      <a:pt x="1158" y="274"/>
                    </a:lnTo>
                    <a:lnTo>
                      <a:pt x="1162" y="274"/>
                    </a:lnTo>
                    <a:lnTo>
                      <a:pt x="1158" y="278"/>
                    </a:lnTo>
                    <a:lnTo>
                      <a:pt x="1162" y="278"/>
                    </a:lnTo>
                    <a:lnTo>
                      <a:pt x="1165" y="278"/>
                    </a:lnTo>
                    <a:lnTo>
                      <a:pt x="1162" y="278"/>
                    </a:lnTo>
                    <a:lnTo>
                      <a:pt x="1158" y="278"/>
                    </a:lnTo>
                    <a:lnTo>
                      <a:pt x="1162" y="282"/>
                    </a:lnTo>
                    <a:lnTo>
                      <a:pt x="1162" y="278"/>
                    </a:lnTo>
                    <a:lnTo>
                      <a:pt x="1165" y="282"/>
                    </a:lnTo>
                    <a:lnTo>
                      <a:pt x="1165" y="285"/>
                    </a:lnTo>
                    <a:lnTo>
                      <a:pt x="1169" y="282"/>
                    </a:lnTo>
                    <a:lnTo>
                      <a:pt x="1169" y="285"/>
                    </a:lnTo>
                    <a:lnTo>
                      <a:pt x="1169" y="289"/>
                    </a:lnTo>
                    <a:lnTo>
                      <a:pt x="1173" y="289"/>
                    </a:lnTo>
                    <a:lnTo>
                      <a:pt x="1173" y="285"/>
                    </a:lnTo>
                    <a:lnTo>
                      <a:pt x="1169" y="285"/>
                    </a:lnTo>
                    <a:lnTo>
                      <a:pt x="1173" y="285"/>
                    </a:lnTo>
                    <a:lnTo>
                      <a:pt x="1177" y="285"/>
                    </a:lnTo>
                    <a:lnTo>
                      <a:pt x="1180" y="285"/>
                    </a:lnTo>
                    <a:lnTo>
                      <a:pt x="1180" y="289"/>
                    </a:lnTo>
                    <a:lnTo>
                      <a:pt x="1177" y="289"/>
                    </a:lnTo>
                    <a:lnTo>
                      <a:pt x="1180" y="289"/>
                    </a:lnTo>
                    <a:lnTo>
                      <a:pt x="1184" y="289"/>
                    </a:lnTo>
                    <a:lnTo>
                      <a:pt x="1184" y="285"/>
                    </a:lnTo>
                    <a:lnTo>
                      <a:pt x="1184" y="289"/>
                    </a:lnTo>
                    <a:lnTo>
                      <a:pt x="1188" y="289"/>
                    </a:lnTo>
                    <a:lnTo>
                      <a:pt x="1184" y="289"/>
                    </a:lnTo>
                    <a:lnTo>
                      <a:pt x="1188" y="289"/>
                    </a:lnTo>
                    <a:lnTo>
                      <a:pt x="1188" y="293"/>
                    </a:lnTo>
                    <a:lnTo>
                      <a:pt x="1184" y="293"/>
                    </a:lnTo>
                    <a:lnTo>
                      <a:pt x="1188" y="293"/>
                    </a:lnTo>
                    <a:lnTo>
                      <a:pt x="1192" y="293"/>
                    </a:lnTo>
                    <a:lnTo>
                      <a:pt x="1195" y="293"/>
                    </a:lnTo>
                    <a:lnTo>
                      <a:pt x="1195" y="297"/>
                    </a:lnTo>
                    <a:lnTo>
                      <a:pt x="1192" y="297"/>
                    </a:lnTo>
                    <a:lnTo>
                      <a:pt x="1188" y="297"/>
                    </a:lnTo>
                    <a:lnTo>
                      <a:pt x="1192" y="297"/>
                    </a:lnTo>
                    <a:lnTo>
                      <a:pt x="1195" y="300"/>
                    </a:lnTo>
                    <a:lnTo>
                      <a:pt x="1199" y="300"/>
                    </a:lnTo>
                    <a:lnTo>
                      <a:pt x="1203" y="300"/>
                    </a:lnTo>
                    <a:lnTo>
                      <a:pt x="1199" y="300"/>
                    </a:lnTo>
                    <a:lnTo>
                      <a:pt x="1199" y="304"/>
                    </a:lnTo>
                    <a:lnTo>
                      <a:pt x="1203" y="304"/>
                    </a:lnTo>
                    <a:lnTo>
                      <a:pt x="1207" y="308"/>
                    </a:lnTo>
                    <a:lnTo>
                      <a:pt x="1203" y="308"/>
                    </a:lnTo>
                    <a:lnTo>
                      <a:pt x="1207" y="308"/>
                    </a:lnTo>
                    <a:lnTo>
                      <a:pt x="1207" y="312"/>
                    </a:lnTo>
                    <a:lnTo>
                      <a:pt x="1203" y="312"/>
                    </a:lnTo>
                    <a:lnTo>
                      <a:pt x="1207" y="312"/>
                    </a:lnTo>
                    <a:lnTo>
                      <a:pt x="1203" y="312"/>
                    </a:lnTo>
                    <a:lnTo>
                      <a:pt x="1199" y="312"/>
                    </a:lnTo>
                    <a:lnTo>
                      <a:pt x="1199" y="308"/>
                    </a:lnTo>
                    <a:lnTo>
                      <a:pt x="1195" y="308"/>
                    </a:lnTo>
                    <a:lnTo>
                      <a:pt x="1195" y="304"/>
                    </a:lnTo>
                    <a:lnTo>
                      <a:pt x="1192" y="304"/>
                    </a:lnTo>
                    <a:lnTo>
                      <a:pt x="1195" y="304"/>
                    </a:lnTo>
                    <a:lnTo>
                      <a:pt x="1195" y="308"/>
                    </a:lnTo>
                    <a:lnTo>
                      <a:pt x="1195" y="312"/>
                    </a:lnTo>
                    <a:lnTo>
                      <a:pt x="1199" y="312"/>
                    </a:lnTo>
                    <a:lnTo>
                      <a:pt x="1195" y="312"/>
                    </a:lnTo>
                    <a:lnTo>
                      <a:pt x="1195" y="316"/>
                    </a:lnTo>
                    <a:lnTo>
                      <a:pt x="1199" y="316"/>
                    </a:lnTo>
                    <a:lnTo>
                      <a:pt x="1203" y="316"/>
                    </a:lnTo>
                    <a:lnTo>
                      <a:pt x="1199" y="316"/>
                    </a:lnTo>
                    <a:lnTo>
                      <a:pt x="1203" y="316"/>
                    </a:lnTo>
                    <a:lnTo>
                      <a:pt x="1203" y="319"/>
                    </a:lnTo>
                    <a:lnTo>
                      <a:pt x="1199" y="319"/>
                    </a:lnTo>
                    <a:lnTo>
                      <a:pt x="1195" y="319"/>
                    </a:lnTo>
                    <a:lnTo>
                      <a:pt x="1195" y="316"/>
                    </a:lnTo>
                    <a:lnTo>
                      <a:pt x="1192" y="316"/>
                    </a:lnTo>
                    <a:lnTo>
                      <a:pt x="1195" y="319"/>
                    </a:lnTo>
                    <a:lnTo>
                      <a:pt x="1199" y="319"/>
                    </a:lnTo>
                    <a:lnTo>
                      <a:pt x="1199" y="323"/>
                    </a:lnTo>
                    <a:lnTo>
                      <a:pt x="1195" y="323"/>
                    </a:lnTo>
                    <a:lnTo>
                      <a:pt x="1192" y="323"/>
                    </a:lnTo>
                    <a:lnTo>
                      <a:pt x="1192" y="319"/>
                    </a:lnTo>
                    <a:lnTo>
                      <a:pt x="1188" y="319"/>
                    </a:lnTo>
                    <a:lnTo>
                      <a:pt x="1184" y="319"/>
                    </a:lnTo>
                    <a:lnTo>
                      <a:pt x="1184" y="316"/>
                    </a:lnTo>
                    <a:lnTo>
                      <a:pt x="1180" y="316"/>
                    </a:lnTo>
                    <a:lnTo>
                      <a:pt x="1177" y="316"/>
                    </a:lnTo>
                    <a:lnTo>
                      <a:pt x="1180" y="316"/>
                    </a:lnTo>
                    <a:lnTo>
                      <a:pt x="1180" y="319"/>
                    </a:lnTo>
                    <a:lnTo>
                      <a:pt x="1180" y="316"/>
                    </a:lnTo>
                    <a:lnTo>
                      <a:pt x="1177" y="316"/>
                    </a:lnTo>
                    <a:lnTo>
                      <a:pt x="1173" y="316"/>
                    </a:lnTo>
                    <a:lnTo>
                      <a:pt x="1173" y="312"/>
                    </a:lnTo>
                    <a:lnTo>
                      <a:pt x="1169" y="312"/>
                    </a:lnTo>
                    <a:lnTo>
                      <a:pt x="1173" y="312"/>
                    </a:lnTo>
                    <a:lnTo>
                      <a:pt x="1173" y="316"/>
                    </a:lnTo>
                    <a:lnTo>
                      <a:pt x="1169" y="316"/>
                    </a:lnTo>
                    <a:lnTo>
                      <a:pt x="1169" y="312"/>
                    </a:lnTo>
                    <a:lnTo>
                      <a:pt x="1169" y="316"/>
                    </a:lnTo>
                    <a:lnTo>
                      <a:pt x="1165" y="312"/>
                    </a:lnTo>
                    <a:lnTo>
                      <a:pt x="1162" y="312"/>
                    </a:lnTo>
                    <a:lnTo>
                      <a:pt x="1158" y="312"/>
                    </a:lnTo>
                    <a:lnTo>
                      <a:pt x="1158" y="308"/>
                    </a:lnTo>
                    <a:lnTo>
                      <a:pt x="1154" y="308"/>
                    </a:lnTo>
                    <a:lnTo>
                      <a:pt x="1154" y="304"/>
                    </a:lnTo>
                    <a:lnTo>
                      <a:pt x="1150" y="304"/>
                    </a:lnTo>
                    <a:lnTo>
                      <a:pt x="1154" y="308"/>
                    </a:lnTo>
                    <a:lnTo>
                      <a:pt x="1154" y="312"/>
                    </a:lnTo>
                    <a:lnTo>
                      <a:pt x="1154" y="308"/>
                    </a:lnTo>
                    <a:lnTo>
                      <a:pt x="1150" y="308"/>
                    </a:lnTo>
                    <a:lnTo>
                      <a:pt x="1143" y="308"/>
                    </a:lnTo>
                    <a:lnTo>
                      <a:pt x="1143" y="304"/>
                    </a:lnTo>
                    <a:lnTo>
                      <a:pt x="1139" y="304"/>
                    </a:lnTo>
                    <a:lnTo>
                      <a:pt x="1135" y="304"/>
                    </a:lnTo>
                    <a:lnTo>
                      <a:pt x="1139" y="308"/>
                    </a:lnTo>
                    <a:lnTo>
                      <a:pt x="1143" y="308"/>
                    </a:lnTo>
                    <a:lnTo>
                      <a:pt x="1143" y="312"/>
                    </a:lnTo>
                    <a:lnTo>
                      <a:pt x="1146" y="312"/>
                    </a:lnTo>
                    <a:lnTo>
                      <a:pt x="1146" y="316"/>
                    </a:lnTo>
                    <a:lnTo>
                      <a:pt x="1150" y="316"/>
                    </a:lnTo>
                    <a:lnTo>
                      <a:pt x="1154" y="316"/>
                    </a:lnTo>
                    <a:lnTo>
                      <a:pt x="1158" y="316"/>
                    </a:lnTo>
                    <a:lnTo>
                      <a:pt x="1154" y="316"/>
                    </a:lnTo>
                    <a:lnTo>
                      <a:pt x="1158" y="316"/>
                    </a:lnTo>
                    <a:lnTo>
                      <a:pt x="1154" y="316"/>
                    </a:lnTo>
                    <a:lnTo>
                      <a:pt x="1154" y="319"/>
                    </a:lnTo>
                    <a:lnTo>
                      <a:pt x="1158" y="316"/>
                    </a:lnTo>
                    <a:lnTo>
                      <a:pt x="1162" y="319"/>
                    </a:lnTo>
                    <a:lnTo>
                      <a:pt x="1165" y="319"/>
                    </a:lnTo>
                    <a:lnTo>
                      <a:pt x="1165" y="323"/>
                    </a:lnTo>
                    <a:lnTo>
                      <a:pt x="1169" y="323"/>
                    </a:lnTo>
                    <a:lnTo>
                      <a:pt x="1173" y="323"/>
                    </a:lnTo>
                    <a:lnTo>
                      <a:pt x="1177" y="327"/>
                    </a:lnTo>
                    <a:lnTo>
                      <a:pt x="1173" y="327"/>
                    </a:lnTo>
                    <a:lnTo>
                      <a:pt x="1177" y="327"/>
                    </a:lnTo>
                    <a:lnTo>
                      <a:pt x="1180" y="327"/>
                    </a:lnTo>
                    <a:lnTo>
                      <a:pt x="1177" y="327"/>
                    </a:lnTo>
                    <a:lnTo>
                      <a:pt x="1180" y="327"/>
                    </a:lnTo>
                    <a:lnTo>
                      <a:pt x="1180" y="331"/>
                    </a:lnTo>
                    <a:lnTo>
                      <a:pt x="1180" y="327"/>
                    </a:lnTo>
                    <a:lnTo>
                      <a:pt x="1184" y="331"/>
                    </a:lnTo>
                    <a:lnTo>
                      <a:pt x="1180" y="331"/>
                    </a:lnTo>
                    <a:lnTo>
                      <a:pt x="1180" y="334"/>
                    </a:lnTo>
                    <a:lnTo>
                      <a:pt x="1184" y="334"/>
                    </a:lnTo>
                    <a:lnTo>
                      <a:pt x="1180" y="334"/>
                    </a:lnTo>
                    <a:lnTo>
                      <a:pt x="1177" y="334"/>
                    </a:lnTo>
                    <a:lnTo>
                      <a:pt x="1173" y="334"/>
                    </a:lnTo>
                    <a:lnTo>
                      <a:pt x="1169" y="331"/>
                    </a:lnTo>
                    <a:lnTo>
                      <a:pt x="1165" y="331"/>
                    </a:lnTo>
                    <a:lnTo>
                      <a:pt x="1162" y="331"/>
                    </a:lnTo>
                    <a:lnTo>
                      <a:pt x="1158" y="331"/>
                    </a:lnTo>
                    <a:lnTo>
                      <a:pt x="1154" y="331"/>
                    </a:lnTo>
                    <a:lnTo>
                      <a:pt x="1150" y="331"/>
                    </a:lnTo>
                    <a:lnTo>
                      <a:pt x="1146" y="331"/>
                    </a:lnTo>
                    <a:lnTo>
                      <a:pt x="1146" y="327"/>
                    </a:lnTo>
                    <a:lnTo>
                      <a:pt x="1143" y="327"/>
                    </a:lnTo>
                    <a:lnTo>
                      <a:pt x="1139" y="327"/>
                    </a:lnTo>
                    <a:lnTo>
                      <a:pt x="1135" y="327"/>
                    </a:lnTo>
                    <a:lnTo>
                      <a:pt x="1131" y="327"/>
                    </a:lnTo>
                    <a:lnTo>
                      <a:pt x="1131" y="323"/>
                    </a:lnTo>
                    <a:lnTo>
                      <a:pt x="1128" y="323"/>
                    </a:lnTo>
                    <a:lnTo>
                      <a:pt x="1124" y="323"/>
                    </a:lnTo>
                    <a:lnTo>
                      <a:pt x="1124" y="319"/>
                    </a:lnTo>
                    <a:lnTo>
                      <a:pt x="1128" y="319"/>
                    </a:lnTo>
                    <a:lnTo>
                      <a:pt x="1124" y="319"/>
                    </a:lnTo>
                    <a:lnTo>
                      <a:pt x="1120" y="319"/>
                    </a:lnTo>
                    <a:lnTo>
                      <a:pt x="1116" y="319"/>
                    </a:lnTo>
                    <a:lnTo>
                      <a:pt x="1113" y="319"/>
                    </a:lnTo>
                    <a:lnTo>
                      <a:pt x="1109" y="319"/>
                    </a:lnTo>
                    <a:lnTo>
                      <a:pt x="1105" y="319"/>
                    </a:lnTo>
                    <a:lnTo>
                      <a:pt x="1105" y="316"/>
                    </a:lnTo>
                    <a:lnTo>
                      <a:pt x="1101" y="316"/>
                    </a:lnTo>
                    <a:lnTo>
                      <a:pt x="1105" y="316"/>
                    </a:lnTo>
                    <a:lnTo>
                      <a:pt x="1101" y="316"/>
                    </a:lnTo>
                    <a:lnTo>
                      <a:pt x="1098" y="316"/>
                    </a:lnTo>
                    <a:lnTo>
                      <a:pt x="1094" y="316"/>
                    </a:lnTo>
                    <a:lnTo>
                      <a:pt x="1090" y="316"/>
                    </a:lnTo>
                    <a:lnTo>
                      <a:pt x="1090" y="312"/>
                    </a:lnTo>
                    <a:lnTo>
                      <a:pt x="1086" y="312"/>
                    </a:lnTo>
                    <a:lnTo>
                      <a:pt x="1086" y="308"/>
                    </a:lnTo>
                    <a:lnTo>
                      <a:pt x="1090" y="308"/>
                    </a:lnTo>
                    <a:lnTo>
                      <a:pt x="1090" y="312"/>
                    </a:lnTo>
                    <a:lnTo>
                      <a:pt x="1094" y="312"/>
                    </a:lnTo>
                    <a:lnTo>
                      <a:pt x="1094" y="308"/>
                    </a:lnTo>
                    <a:lnTo>
                      <a:pt x="1098" y="308"/>
                    </a:lnTo>
                    <a:lnTo>
                      <a:pt x="1094" y="308"/>
                    </a:lnTo>
                    <a:lnTo>
                      <a:pt x="1094" y="304"/>
                    </a:lnTo>
                    <a:lnTo>
                      <a:pt x="1090" y="304"/>
                    </a:lnTo>
                    <a:lnTo>
                      <a:pt x="1086" y="304"/>
                    </a:lnTo>
                    <a:lnTo>
                      <a:pt x="1090" y="304"/>
                    </a:lnTo>
                    <a:lnTo>
                      <a:pt x="1090" y="308"/>
                    </a:lnTo>
                    <a:lnTo>
                      <a:pt x="1086" y="308"/>
                    </a:lnTo>
                    <a:lnTo>
                      <a:pt x="1086" y="304"/>
                    </a:lnTo>
                    <a:lnTo>
                      <a:pt x="1083" y="304"/>
                    </a:lnTo>
                    <a:lnTo>
                      <a:pt x="1083" y="300"/>
                    </a:lnTo>
                    <a:lnTo>
                      <a:pt x="1083" y="304"/>
                    </a:lnTo>
                    <a:lnTo>
                      <a:pt x="1079" y="304"/>
                    </a:lnTo>
                    <a:lnTo>
                      <a:pt x="1079" y="300"/>
                    </a:lnTo>
                    <a:lnTo>
                      <a:pt x="1075" y="300"/>
                    </a:lnTo>
                    <a:lnTo>
                      <a:pt x="1071" y="300"/>
                    </a:lnTo>
                    <a:lnTo>
                      <a:pt x="1075" y="300"/>
                    </a:lnTo>
                    <a:lnTo>
                      <a:pt x="1071" y="297"/>
                    </a:lnTo>
                    <a:lnTo>
                      <a:pt x="1068" y="297"/>
                    </a:lnTo>
                    <a:lnTo>
                      <a:pt x="1064" y="297"/>
                    </a:lnTo>
                    <a:lnTo>
                      <a:pt x="1064" y="293"/>
                    </a:lnTo>
                    <a:lnTo>
                      <a:pt x="1068" y="293"/>
                    </a:lnTo>
                    <a:lnTo>
                      <a:pt x="1068" y="289"/>
                    </a:lnTo>
                    <a:lnTo>
                      <a:pt x="1068" y="293"/>
                    </a:lnTo>
                    <a:lnTo>
                      <a:pt x="1064" y="293"/>
                    </a:lnTo>
                    <a:lnTo>
                      <a:pt x="1064" y="289"/>
                    </a:lnTo>
                    <a:lnTo>
                      <a:pt x="1060" y="289"/>
                    </a:lnTo>
                    <a:lnTo>
                      <a:pt x="1060" y="293"/>
                    </a:lnTo>
                    <a:lnTo>
                      <a:pt x="1056" y="293"/>
                    </a:lnTo>
                    <a:lnTo>
                      <a:pt x="1060" y="293"/>
                    </a:lnTo>
                    <a:lnTo>
                      <a:pt x="1056" y="293"/>
                    </a:lnTo>
                    <a:lnTo>
                      <a:pt x="1056" y="297"/>
                    </a:lnTo>
                    <a:lnTo>
                      <a:pt x="1053" y="297"/>
                    </a:lnTo>
                    <a:lnTo>
                      <a:pt x="1053" y="293"/>
                    </a:lnTo>
                    <a:lnTo>
                      <a:pt x="1056" y="293"/>
                    </a:lnTo>
                    <a:lnTo>
                      <a:pt x="1056" y="289"/>
                    </a:lnTo>
                    <a:lnTo>
                      <a:pt x="1053" y="289"/>
                    </a:lnTo>
                    <a:lnTo>
                      <a:pt x="1053" y="293"/>
                    </a:lnTo>
                    <a:lnTo>
                      <a:pt x="1049" y="293"/>
                    </a:lnTo>
                    <a:lnTo>
                      <a:pt x="1049" y="289"/>
                    </a:lnTo>
                    <a:lnTo>
                      <a:pt x="1045" y="289"/>
                    </a:lnTo>
                    <a:lnTo>
                      <a:pt x="1049" y="289"/>
                    </a:lnTo>
                    <a:lnTo>
                      <a:pt x="1049" y="285"/>
                    </a:lnTo>
                    <a:lnTo>
                      <a:pt x="1045" y="285"/>
                    </a:lnTo>
                    <a:lnTo>
                      <a:pt x="1045" y="289"/>
                    </a:lnTo>
                    <a:lnTo>
                      <a:pt x="1041" y="289"/>
                    </a:lnTo>
                    <a:lnTo>
                      <a:pt x="1045" y="289"/>
                    </a:lnTo>
                    <a:lnTo>
                      <a:pt x="1049" y="293"/>
                    </a:lnTo>
                    <a:lnTo>
                      <a:pt x="1045" y="293"/>
                    </a:lnTo>
                    <a:lnTo>
                      <a:pt x="1045" y="297"/>
                    </a:lnTo>
                    <a:lnTo>
                      <a:pt x="1045" y="293"/>
                    </a:lnTo>
                    <a:lnTo>
                      <a:pt x="1041" y="293"/>
                    </a:lnTo>
                    <a:lnTo>
                      <a:pt x="1038" y="293"/>
                    </a:lnTo>
                    <a:lnTo>
                      <a:pt x="1034" y="293"/>
                    </a:lnTo>
                    <a:lnTo>
                      <a:pt x="1030" y="293"/>
                    </a:lnTo>
                    <a:lnTo>
                      <a:pt x="1026" y="293"/>
                    </a:lnTo>
                    <a:lnTo>
                      <a:pt x="1030" y="293"/>
                    </a:lnTo>
                    <a:lnTo>
                      <a:pt x="1026" y="293"/>
                    </a:lnTo>
                    <a:lnTo>
                      <a:pt x="1030" y="297"/>
                    </a:lnTo>
                    <a:lnTo>
                      <a:pt x="1026" y="297"/>
                    </a:lnTo>
                    <a:lnTo>
                      <a:pt x="1026" y="293"/>
                    </a:lnTo>
                    <a:lnTo>
                      <a:pt x="1022" y="297"/>
                    </a:lnTo>
                    <a:lnTo>
                      <a:pt x="1019" y="297"/>
                    </a:lnTo>
                    <a:lnTo>
                      <a:pt x="1022" y="297"/>
                    </a:lnTo>
                    <a:lnTo>
                      <a:pt x="1019" y="297"/>
                    </a:lnTo>
                    <a:lnTo>
                      <a:pt x="1015" y="297"/>
                    </a:lnTo>
                    <a:lnTo>
                      <a:pt x="1011" y="297"/>
                    </a:lnTo>
                    <a:lnTo>
                      <a:pt x="1015" y="297"/>
                    </a:lnTo>
                    <a:lnTo>
                      <a:pt x="1011" y="297"/>
                    </a:lnTo>
                    <a:lnTo>
                      <a:pt x="1007" y="297"/>
                    </a:lnTo>
                    <a:lnTo>
                      <a:pt x="1004" y="297"/>
                    </a:lnTo>
                    <a:lnTo>
                      <a:pt x="1000" y="297"/>
                    </a:lnTo>
                    <a:lnTo>
                      <a:pt x="1000" y="293"/>
                    </a:lnTo>
                    <a:lnTo>
                      <a:pt x="996" y="297"/>
                    </a:lnTo>
                    <a:lnTo>
                      <a:pt x="996" y="293"/>
                    </a:lnTo>
                    <a:lnTo>
                      <a:pt x="992" y="293"/>
                    </a:lnTo>
                    <a:lnTo>
                      <a:pt x="989" y="293"/>
                    </a:lnTo>
                    <a:lnTo>
                      <a:pt x="989" y="289"/>
                    </a:lnTo>
                    <a:lnTo>
                      <a:pt x="992" y="289"/>
                    </a:lnTo>
                    <a:lnTo>
                      <a:pt x="992" y="285"/>
                    </a:lnTo>
                    <a:lnTo>
                      <a:pt x="996" y="282"/>
                    </a:lnTo>
                    <a:lnTo>
                      <a:pt x="1000" y="282"/>
                    </a:lnTo>
                    <a:lnTo>
                      <a:pt x="1004" y="282"/>
                    </a:lnTo>
                    <a:lnTo>
                      <a:pt x="1000" y="282"/>
                    </a:lnTo>
                    <a:lnTo>
                      <a:pt x="1000" y="278"/>
                    </a:lnTo>
                    <a:lnTo>
                      <a:pt x="1004" y="278"/>
                    </a:lnTo>
                    <a:lnTo>
                      <a:pt x="1007" y="278"/>
                    </a:lnTo>
                    <a:lnTo>
                      <a:pt x="1011" y="278"/>
                    </a:lnTo>
                    <a:lnTo>
                      <a:pt x="1015" y="278"/>
                    </a:lnTo>
                    <a:lnTo>
                      <a:pt x="1019" y="278"/>
                    </a:lnTo>
                    <a:lnTo>
                      <a:pt x="1022" y="282"/>
                    </a:lnTo>
                    <a:lnTo>
                      <a:pt x="1026" y="282"/>
                    </a:lnTo>
                    <a:lnTo>
                      <a:pt x="1030" y="282"/>
                    </a:lnTo>
                    <a:lnTo>
                      <a:pt x="1034" y="285"/>
                    </a:lnTo>
                    <a:lnTo>
                      <a:pt x="1030" y="285"/>
                    </a:lnTo>
                    <a:lnTo>
                      <a:pt x="1030" y="289"/>
                    </a:lnTo>
                    <a:lnTo>
                      <a:pt x="1034" y="289"/>
                    </a:lnTo>
                    <a:lnTo>
                      <a:pt x="1034" y="285"/>
                    </a:lnTo>
                    <a:lnTo>
                      <a:pt x="1030" y="285"/>
                    </a:lnTo>
                    <a:lnTo>
                      <a:pt x="1034" y="285"/>
                    </a:lnTo>
                    <a:lnTo>
                      <a:pt x="1038" y="285"/>
                    </a:lnTo>
                    <a:lnTo>
                      <a:pt x="1038" y="282"/>
                    </a:lnTo>
                    <a:lnTo>
                      <a:pt x="1038" y="285"/>
                    </a:lnTo>
                    <a:lnTo>
                      <a:pt x="1034" y="285"/>
                    </a:lnTo>
                    <a:lnTo>
                      <a:pt x="1034" y="282"/>
                    </a:lnTo>
                    <a:lnTo>
                      <a:pt x="1030" y="282"/>
                    </a:lnTo>
                    <a:lnTo>
                      <a:pt x="1026" y="282"/>
                    </a:lnTo>
                    <a:lnTo>
                      <a:pt x="1030" y="282"/>
                    </a:lnTo>
                    <a:lnTo>
                      <a:pt x="1034" y="282"/>
                    </a:lnTo>
                    <a:lnTo>
                      <a:pt x="1038" y="282"/>
                    </a:lnTo>
                    <a:lnTo>
                      <a:pt x="1038" y="278"/>
                    </a:lnTo>
                    <a:lnTo>
                      <a:pt x="1041" y="278"/>
                    </a:lnTo>
                    <a:lnTo>
                      <a:pt x="1045" y="278"/>
                    </a:lnTo>
                    <a:lnTo>
                      <a:pt x="1045" y="282"/>
                    </a:lnTo>
                    <a:lnTo>
                      <a:pt x="1049" y="282"/>
                    </a:lnTo>
                    <a:lnTo>
                      <a:pt x="1049" y="278"/>
                    </a:lnTo>
                    <a:lnTo>
                      <a:pt x="1053" y="278"/>
                    </a:lnTo>
                    <a:lnTo>
                      <a:pt x="1060" y="278"/>
                    </a:lnTo>
                    <a:lnTo>
                      <a:pt x="1064" y="278"/>
                    </a:lnTo>
                    <a:lnTo>
                      <a:pt x="1060" y="274"/>
                    </a:lnTo>
                    <a:lnTo>
                      <a:pt x="1060" y="270"/>
                    </a:lnTo>
                    <a:lnTo>
                      <a:pt x="1056" y="270"/>
                    </a:lnTo>
                    <a:lnTo>
                      <a:pt x="1053" y="270"/>
                    </a:lnTo>
                    <a:lnTo>
                      <a:pt x="1049" y="270"/>
                    </a:lnTo>
                    <a:lnTo>
                      <a:pt x="1049" y="267"/>
                    </a:lnTo>
                    <a:lnTo>
                      <a:pt x="1053" y="267"/>
                    </a:lnTo>
                    <a:lnTo>
                      <a:pt x="1056" y="263"/>
                    </a:lnTo>
                    <a:lnTo>
                      <a:pt x="1060" y="263"/>
                    </a:lnTo>
                    <a:lnTo>
                      <a:pt x="1064" y="263"/>
                    </a:lnTo>
                    <a:lnTo>
                      <a:pt x="1064" y="259"/>
                    </a:lnTo>
                    <a:lnTo>
                      <a:pt x="1068" y="259"/>
                    </a:lnTo>
                    <a:lnTo>
                      <a:pt x="1071" y="259"/>
                    </a:lnTo>
                    <a:lnTo>
                      <a:pt x="1071" y="255"/>
                    </a:lnTo>
                    <a:lnTo>
                      <a:pt x="1075" y="255"/>
                    </a:lnTo>
                    <a:lnTo>
                      <a:pt x="1075" y="252"/>
                    </a:lnTo>
                    <a:lnTo>
                      <a:pt x="1079" y="252"/>
                    </a:lnTo>
                    <a:lnTo>
                      <a:pt x="1083" y="252"/>
                    </a:lnTo>
                    <a:lnTo>
                      <a:pt x="1083" y="248"/>
                    </a:lnTo>
                    <a:lnTo>
                      <a:pt x="1079" y="248"/>
                    </a:lnTo>
                    <a:lnTo>
                      <a:pt x="1079" y="244"/>
                    </a:lnTo>
                    <a:lnTo>
                      <a:pt x="1075" y="244"/>
                    </a:lnTo>
                    <a:lnTo>
                      <a:pt x="1079" y="240"/>
                    </a:lnTo>
                    <a:lnTo>
                      <a:pt x="1075" y="240"/>
                    </a:lnTo>
                    <a:lnTo>
                      <a:pt x="1071" y="240"/>
                    </a:lnTo>
                    <a:lnTo>
                      <a:pt x="1071" y="237"/>
                    </a:lnTo>
                    <a:lnTo>
                      <a:pt x="1071" y="233"/>
                    </a:lnTo>
                    <a:lnTo>
                      <a:pt x="1068" y="233"/>
                    </a:lnTo>
                    <a:lnTo>
                      <a:pt x="1064" y="233"/>
                    </a:lnTo>
                    <a:lnTo>
                      <a:pt x="1068" y="233"/>
                    </a:lnTo>
                    <a:lnTo>
                      <a:pt x="1064" y="233"/>
                    </a:lnTo>
                    <a:lnTo>
                      <a:pt x="1060" y="233"/>
                    </a:lnTo>
                    <a:lnTo>
                      <a:pt x="1056" y="233"/>
                    </a:lnTo>
                    <a:lnTo>
                      <a:pt x="1056" y="229"/>
                    </a:lnTo>
                    <a:lnTo>
                      <a:pt x="1060" y="229"/>
                    </a:lnTo>
                    <a:lnTo>
                      <a:pt x="1060" y="225"/>
                    </a:lnTo>
                    <a:lnTo>
                      <a:pt x="1056" y="225"/>
                    </a:lnTo>
                    <a:lnTo>
                      <a:pt x="1053" y="225"/>
                    </a:lnTo>
                    <a:lnTo>
                      <a:pt x="1056" y="229"/>
                    </a:lnTo>
                    <a:lnTo>
                      <a:pt x="1053" y="229"/>
                    </a:lnTo>
                    <a:lnTo>
                      <a:pt x="1049" y="229"/>
                    </a:lnTo>
                    <a:lnTo>
                      <a:pt x="1045" y="225"/>
                    </a:lnTo>
                    <a:lnTo>
                      <a:pt x="1049" y="225"/>
                    </a:lnTo>
                    <a:lnTo>
                      <a:pt x="1045" y="225"/>
                    </a:lnTo>
                    <a:lnTo>
                      <a:pt x="1041" y="225"/>
                    </a:lnTo>
                    <a:lnTo>
                      <a:pt x="1045" y="225"/>
                    </a:lnTo>
                    <a:lnTo>
                      <a:pt x="1045" y="222"/>
                    </a:lnTo>
                    <a:lnTo>
                      <a:pt x="1041" y="222"/>
                    </a:lnTo>
                    <a:lnTo>
                      <a:pt x="1045" y="222"/>
                    </a:lnTo>
                    <a:lnTo>
                      <a:pt x="1041" y="222"/>
                    </a:lnTo>
                    <a:lnTo>
                      <a:pt x="1038" y="222"/>
                    </a:lnTo>
                    <a:lnTo>
                      <a:pt x="1041" y="222"/>
                    </a:lnTo>
                    <a:lnTo>
                      <a:pt x="1038" y="225"/>
                    </a:lnTo>
                    <a:lnTo>
                      <a:pt x="1034" y="222"/>
                    </a:lnTo>
                    <a:lnTo>
                      <a:pt x="1030" y="222"/>
                    </a:lnTo>
                    <a:lnTo>
                      <a:pt x="1034" y="222"/>
                    </a:lnTo>
                    <a:lnTo>
                      <a:pt x="1030" y="225"/>
                    </a:lnTo>
                    <a:lnTo>
                      <a:pt x="1026" y="225"/>
                    </a:lnTo>
                    <a:lnTo>
                      <a:pt x="1022" y="225"/>
                    </a:lnTo>
                    <a:lnTo>
                      <a:pt x="1019" y="225"/>
                    </a:lnTo>
                    <a:lnTo>
                      <a:pt x="1019" y="229"/>
                    </a:lnTo>
                    <a:lnTo>
                      <a:pt x="1015" y="229"/>
                    </a:lnTo>
                    <a:lnTo>
                      <a:pt x="1015" y="225"/>
                    </a:lnTo>
                    <a:lnTo>
                      <a:pt x="1015" y="222"/>
                    </a:lnTo>
                    <a:lnTo>
                      <a:pt x="1019" y="222"/>
                    </a:lnTo>
                    <a:lnTo>
                      <a:pt x="1022" y="222"/>
                    </a:lnTo>
                    <a:lnTo>
                      <a:pt x="1026" y="222"/>
                    </a:lnTo>
                    <a:lnTo>
                      <a:pt x="1030" y="222"/>
                    </a:lnTo>
                    <a:lnTo>
                      <a:pt x="1030" y="218"/>
                    </a:lnTo>
                    <a:lnTo>
                      <a:pt x="1026" y="218"/>
                    </a:lnTo>
                    <a:lnTo>
                      <a:pt x="1022" y="214"/>
                    </a:lnTo>
                    <a:lnTo>
                      <a:pt x="1019" y="214"/>
                    </a:lnTo>
                    <a:lnTo>
                      <a:pt x="1015" y="214"/>
                    </a:lnTo>
                    <a:lnTo>
                      <a:pt x="1015" y="210"/>
                    </a:lnTo>
                    <a:lnTo>
                      <a:pt x="1019" y="210"/>
                    </a:lnTo>
                    <a:lnTo>
                      <a:pt x="1019" y="214"/>
                    </a:lnTo>
                    <a:lnTo>
                      <a:pt x="1022" y="210"/>
                    </a:lnTo>
                    <a:lnTo>
                      <a:pt x="1019" y="210"/>
                    </a:lnTo>
                    <a:lnTo>
                      <a:pt x="1015" y="210"/>
                    </a:lnTo>
                    <a:lnTo>
                      <a:pt x="1015" y="214"/>
                    </a:lnTo>
                    <a:lnTo>
                      <a:pt x="1011" y="214"/>
                    </a:lnTo>
                    <a:lnTo>
                      <a:pt x="1007" y="214"/>
                    </a:lnTo>
                    <a:lnTo>
                      <a:pt x="1007" y="210"/>
                    </a:lnTo>
                    <a:lnTo>
                      <a:pt x="1011" y="210"/>
                    </a:lnTo>
                    <a:lnTo>
                      <a:pt x="1007" y="210"/>
                    </a:lnTo>
                    <a:lnTo>
                      <a:pt x="1004" y="210"/>
                    </a:lnTo>
                    <a:lnTo>
                      <a:pt x="1004" y="206"/>
                    </a:lnTo>
                    <a:lnTo>
                      <a:pt x="1007" y="206"/>
                    </a:lnTo>
                    <a:lnTo>
                      <a:pt x="1004" y="206"/>
                    </a:lnTo>
                    <a:lnTo>
                      <a:pt x="1000" y="210"/>
                    </a:lnTo>
                    <a:lnTo>
                      <a:pt x="996" y="206"/>
                    </a:lnTo>
                    <a:lnTo>
                      <a:pt x="1000" y="206"/>
                    </a:lnTo>
                    <a:lnTo>
                      <a:pt x="996" y="203"/>
                    </a:lnTo>
                    <a:lnTo>
                      <a:pt x="992" y="203"/>
                    </a:lnTo>
                    <a:lnTo>
                      <a:pt x="989" y="203"/>
                    </a:lnTo>
                    <a:lnTo>
                      <a:pt x="985" y="203"/>
                    </a:lnTo>
                    <a:lnTo>
                      <a:pt x="985" y="199"/>
                    </a:lnTo>
                    <a:lnTo>
                      <a:pt x="985" y="203"/>
                    </a:lnTo>
                    <a:lnTo>
                      <a:pt x="981" y="203"/>
                    </a:lnTo>
                    <a:lnTo>
                      <a:pt x="981" y="199"/>
                    </a:lnTo>
                    <a:lnTo>
                      <a:pt x="977" y="199"/>
                    </a:lnTo>
                    <a:lnTo>
                      <a:pt x="977" y="195"/>
                    </a:lnTo>
                    <a:lnTo>
                      <a:pt x="981" y="199"/>
                    </a:lnTo>
                    <a:lnTo>
                      <a:pt x="981" y="195"/>
                    </a:lnTo>
                    <a:lnTo>
                      <a:pt x="977" y="195"/>
                    </a:lnTo>
                    <a:lnTo>
                      <a:pt x="974" y="195"/>
                    </a:lnTo>
                    <a:lnTo>
                      <a:pt x="977" y="195"/>
                    </a:lnTo>
                    <a:lnTo>
                      <a:pt x="974" y="199"/>
                    </a:lnTo>
                    <a:lnTo>
                      <a:pt x="970" y="199"/>
                    </a:lnTo>
                    <a:lnTo>
                      <a:pt x="966" y="199"/>
                    </a:lnTo>
                    <a:lnTo>
                      <a:pt x="970" y="199"/>
                    </a:lnTo>
                    <a:lnTo>
                      <a:pt x="974" y="199"/>
                    </a:lnTo>
                    <a:lnTo>
                      <a:pt x="974" y="203"/>
                    </a:lnTo>
                    <a:lnTo>
                      <a:pt x="977" y="203"/>
                    </a:lnTo>
                    <a:lnTo>
                      <a:pt x="981" y="203"/>
                    </a:lnTo>
                    <a:lnTo>
                      <a:pt x="981" y="206"/>
                    </a:lnTo>
                    <a:lnTo>
                      <a:pt x="977" y="206"/>
                    </a:lnTo>
                    <a:lnTo>
                      <a:pt x="974" y="206"/>
                    </a:lnTo>
                    <a:lnTo>
                      <a:pt x="970" y="206"/>
                    </a:lnTo>
                    <a:lnTo>
                      <a:pt x="970" y="210"/>
                    </a:lnTo>
                    <a:lnTo>
                      <a:pt x="966" y="210"/>
                    </a:lnTo>
                    <a:lnTo>
                      <a:pt x="966" y="206"/>
                    </a:lnTo>
                    <a:lnTo>
                      <a:pt x="962" y="206"/>
                    </a:lnTo>
                    <a:lnTo>
                      <a:pt x="959" y="206"/>
                    </a:lnTo>
                    <a:lnTo>
                      <a:pt x="955" y="206"/>
                    </a:lnTo>
                    <a:lnTo>
                      <a:pt x="951" y="206"/>
                    </a:lnTo>
                    <a:lnTo>
                      <a:pt x="947" y="206"/>
                    </a:lnTo>
                    <a:lnTo>
                      <a:pt x="944" y="206"/>
                    </a:lnTo>
                    <a:lnTo>
                      <a:pt x="940" y="206"/>
                    </a:lnTo>
                    <a:lnTo>
                      <a:pt x="936" y="206"/>
                    </a:lnTo>
                    <a:lnTo>
                      <a:pt x="936" y="203"/>
                    </a:lnTo>
                    <a:lnTo>
                      <a:pt x="932" y="203"/>
                    </a:lnTo>
                    <a:lnTo>
                      <a:pt x="932" y="206"/>
                    </a:lnTo>
                    <a:lnTo>
                      <a:pt x="936" y="206"/>
                    </a:lnTo>
                    <a:lnTo>
                      <a:pt x="940" y="206"/>
                    </a:lnTo>
                    <a:lnTo>
                      <a:pt x="944" y="206"/>
                    </a:lnTo>
                    <a:lnTo>
                      <a:pt x="947" y="206"/>
                    </a:lnTo>
                    <a:lnTo>
                      <a:pt x="947" y="210"/>
                    </a:lnTo>
                    <a:lnTo>
                      <a:pt x="951" y="210"/>
                    </a:lnTo>
                    <a:lnTo>
                      <a:pt x="947" y="210"/>
                    </a:lnTo>
                    <a:lnTo>
                      <a:pt x="944" y="210"/>
                    </a:lnTo>
                    <a:lnTo>
                      <a:pt x="940" y="206"/>
                    </a:lnTo>
                    <a:lnTo>
                      <a:pt x="936" y="206"/>
                    </a:lnTo>
                    <a:lnTo>
                      <a:pt x="932" y="206"/>
                    </a:lnTo>
                    <a:lnTo>
                      <a:pt x="929" y="206"/>
                    </a:lnTo>
                    <a:lnTo>
                      <a:pt x="925" y="203"/>
                    </a:lnTo>
                    <a:lnTo>
                      <a:pt x="921" y="203"/>
                    </a:lnTo>
                    <a:lnTo>
                      <a:pt x="917" y="203"/>
                    </a:lnTo>
                    <a:lnTo>
                      <a:pt x="914" y="203"/>
                    </a:lnTo>
                    <a:lnTo>
                      <a:pt x="917" y="203"/>
                    </a:lnTo>
                    <a:lnTo>
                      <a:pt x="921" y="203"/>
                    </a:lnTo>
                    <a:lnTo>
                      <a:pt x="925" y="203"/>
                    </a:lnTo>
                    <a:lnTo>
                      <a:pt x="929" y="206"/>
                    </a:lnTo>
                    <a:lnTo>
                      <a:pt x="932" y="206"/>
                    </a:lnTo>
                    <a:lnTo>
                      <a:pt x="936" y="206"/>
                    </a:lnTo>
                    <a:lnTo>
                      <a:pt x="932" y="210"/>
                    </a:lnTo>
                    <a:lnTo>
                      <a:pt x="929" y="210"/>
                    </a:lnTo>
                    <a:lnTo>
                      <a:pt x="925" y="210"/>
                    </a:lnTo>
                    <a:lnTo>
                      <a:pt x="921" y="210"/>
                    </a:lnTo>
                    <a:lnTo>
                      <a:pt x="921" y="206"/>
                    </a:lnTo>
                    <a:lnTo>
                      <a:pt x="917" y="206"/>
                    </a:lnTo>
                    <a:lnTo>
                      <a:pt x="914" y="206"/>
                    </a:lnTo>
                    <a:lnTo>
                      <a:pt x="910" y="206"/>
                    </a:lnTo>
                    <a:lnTo>
                      <a:pt x="906" y="206"/>
                    </a:lnTo>
                    <a:lnTo>
                      <a:pt x="902" y="206"/>
                    </a:lnTo>
                    <a:lnTo>
                      <a:pt x="898" y="206"/>
                    </a:lnTo>
                    <a:lnTo>
                      <a:pt x="895" y="206"/>
                    </a:lnTo>
                    <a:lnTo>
                      <a:pt x="891" y="206"/>
                    </a:lnTo>
                    <a:lnTo>
                      <a:pt x="887" y="206"/>
                    </a:lnTo>
                    <a:lnTo>
                      <a:pt x="880" y="206"/>
                    </a:lnTo>
                    <a:lnTo>
                      <a:pt x="876" y="206"/>
                    </a:lnTo>
                    <a:lnTo>
                      <a:pt x="872" y="206"/>
                    </a:lnTo>
                    <a:lnTo>
                      <a:pt x="868" y="206"/>
                    </a:lnTo>
                    <a:lnTo>
                      <a:pt x="872" y="206"/>
                    </a:lnTo>
                    <a:lnTo>
                      <a:pt x="876" y="206"/>
                    </a:lnTo>
                    <a:lnTo>
                      <a:pt x="880" y="206"/>
                    </a:lnTo>
                    <a:lnTo>
                      <a:pt x="876" y="206"/>
                    </a:lnTo>
                    <a:lnTo>
                      <a:pt x="872" y="206"/>
                    </a:lnTo>
                    <a:lnTo>
                      <a:pt x="868" y="206"/>
                    </a:lnTo>
                    <a:lnTo>
                      <a:pt x="865" y="206"/>
                    </a:lnTo>
                    <a:lnTo>
                      <a:pt x="861" y="203"/>
                    </a:lnTo>
                    <a:lnTo>
                      <a:pt x="857" y="203"/>
                    </a:lnTo>
                    <a:lnTo>
                      <a:pt x="857" y="199"/>
                    </a:lnTo>
                    <a:lnTo>
                      <a:pt x="861" y="199"/>
                    </a:lnTo>
                    <a:lnTo>
                      <a:pt x="857" y="199"/>
                    </a:lnTo>
                    <a:lnTo>
                      <a:pt x="857" y="203"/>
                    </a:lnTo>
                    <a:lnTo>
                      <a:pt x="853" y="203"/>
                    </a:lnTo>
                    <a:lnTo>
                      <a:pt x="853" y="199"/>
                    </a:lnTo>
                    <a:lnTo>
                      <a:pt x="850" y="199"/>
                    </a:lnTo>
                    <a:lnTo>
                      <a:pt x="853" y="199"/>
                    </a:lnTo>
                    <a:lnTo>
                      <a:pt x="853" y="203"/>
                    </a:lnTo>
                    <a:lnTo>
                      <a:pt x="850" y="203"/>
                    </a:lnTo>
                    <a:lnTo>
                      <a:pt x="846" y="203"/>
                    </a:lnTo>
                    <a:lnTo>
                      <a:pt x="842" y="203"/>
                    </a:lnTo>
                    <a:lnTo>
                      <a:pt x="838" y="203"/>
                    </a:lnTo>
                    <a:lnTo>
                      <a:pt x="835" y="203"/>
                    </a:lnTo>
                    <a:lnTo>
                      <a:pt x="831" y="203"/>
                    </a:lnTo>
                    <a:lnTo>
                      <a:pt x="835" y="203"/>
                    </a:lnTo>
                    <a:lnTo>
                      <a:pt x="838" y="203"/>
                    </a:lnTo>
                    <a:lnTo>
                      <a:pt x="835" y="199"/>
                    </a:lnTo>
                    <a:lnTo>
                      <a:pt x="831" y="199"/>
                    </a:lnTo>
                    <a:lnTo>
                      <a:pt x="827" y="199"/>
                    </a:lnTo>
                    <a:lnTo>
                      <a:pt x="823" y="199"/>
                    </a:lnTo>
                    <a:lnTo>
                      <a:pt x="820" y="199"/>
                    </a:lnTo>
                    <a:lnTo>
                      <a:pt x="820" y="195"/>
                    </a:lnTo>
                    <a:lnTo>
                      <a:pt x="816" y="195"/>
                    </a:lnTo>
                    <a:lnTo>
                      <a:pt x="812" y="191"/>
                    </a:lnTo>
                    <a:lnTo>
                      <a:pt x="816" y="191"/>
                    </a:lnTo>
                    <a:lnTo>
                      <a:pt x="812" y="191"/>
                    </a:lnTo>
                    <a:lnTo>
                      <a:pt x="812" y="188"/>
                    </a:lnTo>
                    <a:lnTo>
                      <a:pt x="816" y="191"/>
                    </a:lnTo>
                    <a:lnTo>
                      <a:pt x="820" y="191"/>
                    </a:lnTo>
                    <a:lnTo>
                      <a:pt x="823" y="191"/>
                    </a:lnTo>
                    <a:lnTo>
                      <a:pt x="827" y="191"/>
                    </a:lnTo>
                    <a:lnTo>
                      <a:pt x="831" y="191"/>
                    </a:lnTo>
                    <a:lnTo>
                      <a:pt x="835" y="191"/>
                    </a:lnTo>
                    <a:lnTo>
                      <a:pt x="838" y="191"/>
                    </a:lnTo>
                    <a:lnTo>
                      <a:pt x="842" y="191"/>
                    </a:lnTo>
                    <a:lnTo>
                      <a:pt x="846" y="191"/>
                    </a:lnTo>
                    <a:lnTo>
                      <a:pt x="850" y="191"/>
                    </a:lnTo>
                    <a:lnTo>
                      <a:pt x="846" y="191"/>
                    </a:lnTo>
                    <a:lnTo>
                      <a:pt x="842" y="188"/>
                    </a:lnTo>
                    <a:lnTo>
                      <a:pt x="838" y="188"/>
                    </a:lnTo>
                    <a:lnTo>
                      <a:pt x="835" y="188"/>
                    </a:lnTo>
                    <a:lnTo>
                      <a:pt x="831" y="188"/>
                    </a:lnTo>
                    <a:lnTo>
                      <a:pt x="827" y="188"/>
                    </a:lnTo>
                    <a:lnTo>
                      <a:pt x="823" y="188"/>
                    </a:lnTo>
                    <a:lnTo>
                      <a:pt x="820" y="188"/>
                    </a:lnTo>
                    <a:lnTo>
                      <a:pt x="816" y="188"/>
                    </a:lnTo>
                    <a:lnTo>
                      <a:pt x="812" y="188"/>
                    </a:lnTo>
                    <a:lnTo>
                      <a:pt x="808" y="184"/>
                    </a:lnTo>
                    <a:lnTo>
                      <a:pt x="805" y="184"/>
                    </a:lnTo>
                    <a:lnTo>
                      <a:pt x="805" y="180"/>
                    </a:lnTo>
                    <a:lnTo>
                      <a:pt x="808" y="180"/>
                    </a:lnTo>
                    <a:lnTo>
                      <a:pt x="805" y="176"/>
                    </a:lnTo>
                    <a:lnTo>
                      <a:pt x="805" y="173"/>
                    </a:lnTo>
                    <a:lnTo>
                      <a:pt x="808" y="173"/>
                    </a:lnTo>
                    <a:lnTo>
                      <a:pt x="812" y="173"/>
                    </a:lnTo>
                    <a:lnTo>
                      <a:pt x="808" y="173"/>
                    </a:lnTo>
                    <a:lnTo>
                      <a:pt x="805" y="173"/>
                    </a:lnTo>
                    <a:lnTo>
                      <a:pt x="805" y="169"/>
                    </a:lnTo>
                    <a:lnTo>
                      <a:pt x="808" y="169"/>
                    </a:lnTo>
                    <a:lnTo>
                      <a:pt x="808" y="165"/>
                    </a:lnTo>
                    <a:lnTo>
                      <a:pt x="812" y="165"/>
                    </a:lnTo>
                    <a:lnTo>
                      <a:pt x="812" y="161"/>
                    </a:lnTo>
                    <a:lnTo>
                      <a:pt x="816" y="161"/>
                    </a:lnTo>
                    <a:lnTo>
                      <a:pt x="816" y="158"/>
                    </a:lnTo>
                    <a:lnTo>
                      <a:pt x="820" y="154"/>
                    </a:lnTo>
                    <a:lnTo>
                      <a:pt x="823" y="154"/>
                    </a:lnTo>
                    <a:lnTo>
                      <a:pt x="827" y="150"/>
                    </a:lnTo>
                    <a:lnTo>
                      <a:pt x="831" y="150"/>
                    </a:lnTo>
                    <a:lnTo>
                      <a:pt x="835" y="150"/>
                    </a:lnTo>
                    <a:lnTo>
                      <a:pt x="838" y="150"/>
                    </a:lnTo>
                    <a:lnTo>
                      <a:pt x="838" y="146"/>
                    </a:lnTo>
                    <a:lnTo>
                      <a:pt x="842" y="146"/>
                    </a:lnTo>
                    <a:lnTo>
                      <a:pt x="846" y="146"/>
                    </a:lnTo>
                    <a:lnTo>
                      <a:pt x="850" y="146"/>
                    </a:lnTo>
                    <a:lnTo>
                      <a:pt x="857" y="146"/>
                    </a:lnTo>
                    <a:lnTo>
                      <a:pt x="861" y="146"/>
                    </a:lnTo>
                    <a:lnTo>
                      <a:pt x="865" y="146"/>
                    </a:lnTo>
                    <a:close/>
                    <a:moveTo>
                      <a:pt x="974" y="22"/>
                    </a:moveTo>
                    <a:lnTo>
                      <a:pt x="970" y="19"/>
                    </a:lnTo>
                    <a:lnTo>
                      <a:pt x="966" y="19"/>
                    </a:lnTo>
                    <a:lnTo>
                      <a:pt x="962" y="19"/>
                    </a:lnTo>
                    <a:lnTo>
                      <a:pt x="959" y="19"/>
                    </a:lnTo>
                    <a:lnTo>
                      <a:pt x="955" y="19"/>
                    </a:lnTo>
                    <a:lnTo>
                      <a:pt x="951" y="19"/>
                    </a:lnTo>
                    <a:lnTo>
                      <a:pt x="951" y="15"/>
                    </a:lnTo>
                    <a:lnTo>
                      <a:pt x="947" y="15"/>
                    </a:lnTo>
                    <a:lnTo>
                      <a:pt x="944" y="15"/>
                    </a:lnTo>
                    <a:lnTo>
                      <a:pt x="940" y="15"/>
                    </a:lnTo>
                    <a:lnTo>
                      <a:pt x="932" y="15"/>
                    </a:lnTo>
                    <a:lnTo>
                      <a:pt x="929" y="15"/>
                    </a:lnTo>
                    <a:lnTo>
                      <a:pt x="921" y="11"/>
                    </a:lnTo>
                    <a:lnTo>
                      <a:pt x="917" y="11"/>
                    </a:lnTo>
                    <a:lnTo>
                      <a:pt x="921" y="11"/>
                    </a:lnTo>
                    <a:lnTo>
                      <a:pt x="925" y="11"/>
                    </a:lnTo>
                    <a:lnTo>
                      <a:pt x="929" y="11"/>
                    </a:lnTo>
                    <a:lnTo>
                      <a:pt x="936" y="11"/>
                    </a:lnTo>
                    <a:lnTo>
                      <a:pt x="932" y="11"/>
                    </a:lnTo>
                    <a:lnTo>
                      <a:pt x="925" y="7"/>
                    </a:lnTo>
                    <a:lnTo>
                      <a:pt x="929" y="7"/>
                    </a:lnTo>
                    <a:lnTo>
                      <a:pt x="932" y="7"/>
                    </a:lnTo>
                    <a:lnTo>
                      <a:pt x="936" y="7"/>
                    </a:lnTo>
                    <a:lnTo>
                      <a:pt x="940" y="7"/>
                    </a:lnTo>
                    <a:lnTo>
                      <a:pt x="944" y="7"/>
                    </a:lnTo>
                    <a:lnTo>
                      <a:pt x="947" y="7"/>
                    </a:lnTo>
                    <a:lnTo>
                      <a:pt x="947" y="11"/>
                    </a:lnTo>
                    <a:lnTo>
                      <a:pt x="951" y="7"/>
                    </a:lnTo>
                    <a:lnTo>
                      <a:pt x="947" y="7"/>
                    </a:lnTo>
                    <a:lnTo>
                      <a:pt x="944" y="7"/>
                    </a:lnTo>
                    <a:lnTo>
                      <a:pt x="940" y="7"/>
                    </a:lnTo>
                    <a:lnTo>
                      <a:pt x="936" y="7"/>
                    </a:lnTo>
                    <a:lnTo>
                      <a:pt x="936" y="3"/>
                    </a:lnTo>
                    <a:lnTo>
                      <a:pt x="940" y="3"/>
                    </a:lnTo>
                    <a:lnTo>
                      <a:pt x="944" y="3"/>
                    </a:lnTo>
                    <a:lnTo>
                      <a:pt x="947" y="3"/>
                    </a:lnTo>
                    <a:lnTo>
                      <a:pt x="955" y="3"/>
                    </a:lnTo>
                    <a:lnTo>
                      <a:pt x="955" y="7"/>
                    </a:lnTo>
                    <a:lnTo>
                      <a:pt x="959" y="7"/>
                    </a:lnTo>
                    <a:lnTo>
                      <a:pt x="962" y="7"/>
                    </a:lnTo>
                    <a:lnTo>
                      <a:pt x="966" y="7"/>
                    </a:lnTo>
                    <a:lnTo>
                      <a:pt x="962" y="7"/>
                    </a:lnTo>
                    <a:lnTo>
                      <a:pt x="966" y="7"/>
                    </a:lnTo>
                    <a:lnTo>
                      <a:pt x="970" y="7"/>
                    </a:lnTo>
                    <a:lnTo>
                      <a:pt x="974" y="7"/>
                    </a:lnTo>
                    <a:lnTo>
                      <a:pt x="981" y="7"/>
                    </a:lnTo>
                    <a:lnTo>
                      <a:pt x="985" y="7"/>
                    </a:lnTo>
                    <a:lnTo>
                      <a:pt x="981" y="7"/>
                    </a:lnTo>
                    <a:lnTo>
                      <a:pt x="977" y="7"/>
                    </a:lnTo>
                    <a:lnTo>
                      <a:pt x="974" y="7"/>
                    </a:lnTo>
                    <a:lnTo>
                      <a:pt x="970" y="7"/>
                    </a:lnTo>
                    <a:lnTo>
                      <a:pt x="966" y="7"/>
                    </a:lnTo>
                    <a:lnTo>
                      <a:pt x="962" y="7"/>
                    </a:lnTo>
                    <a:lnTo>
                      <a:pt x="962" y="3"/>
                    </a:lnTo>
                    <a:lnTo>
                      <a:pt x="966" y="3"/>
                    </a:lnTo>
                    <a:lnTo>
                      <a:pt x="962" y="3"/>
                    </a:lnTo>
                    <a:lnTo>
                      <a:pt x="959" y="3"/>
                    </a:lnTo>
                    <a:lnTo>
                      <a:pt x="955" y="3"/>
                    </a:lnTo>
                    <a:lnTo>
                      <a:pt x="959" y="3"/>
                    </a:lnTo>
                    <a:lnTo>
                      <a:pt x="962" y="3"/>
                    </a:lnTo>
                    <a:lnTo>
                      <a:pt x="966" y="3"/>
                    </a:lnTo>
                    <a:lnTo>
                      <a:pt x="970" y="3"/>
                    </a:lnTo>
                    <a:lnTo>
                      <a:pt x="974" y="3"/>
                    </a:lnTo>
                    <a:lnTo>
                      <a:pt x="977" y="3"/>
                    </a:lnTo>
                    <a:lnTo>
                      <a:pt x="981" y="3"/>
                    </a:lnTo>
                    <a:lnTo>
                      <a:pt x="985" y="3"/>
                    </a:lnTo>
                    <a:lnTo>
                      <a:pt x="989" y="3"/>
                    </a:lnTo>
                    <a:lnTo>
                      <a:pt x="992" y="3"/>
                    </a:lnTo>
                    <a:lnTo>
                      <a:pt x="989" y="3"/>
                    </a:lnTo>
                    <a:lnTo>
                      <a:pt x="992" y="3"/>
                    </a:lnTo>
                    <a:lnTo>
                      <a:pt x="996" y="3"/>
                    </a:lnTo>
                    <a:lnTo>
                      <a:pt x="1000" y="3"/>
                    </a:lnTo>
                    <a:lnTo>
                      <a:pt x="1004" y="3"/>
                    </a:lnTo>
                    <a:lnTo>
                      <a:pt x="1007" y="3"/>
                    </a:lnTo>
                    <a:lnTo>
                      <a:pt x="1011" y="7"/>
                    </a:lnTo>
                    <a:lnTo>
                      <a:pt x="1015" y="7"/>
                    </a:lnTo>
                    <a:lnTo>
                      <a:pt x="1019" y="7"/>
                    </a:lnTo>
                    <a:lnTo>
                      <a:pt x="1022" y="7"/>
                    </a:lnTo>
                    <a:lnTo>
                      <a:pt x="1026" y="7"/>
                    </a:lnTo>
                    <a:lnTo>
                      <a:pt x="1022" y="7"/>
                    </a:lnTo>
                    <a:lnTo>
                      <a:pt x="1022" y="11"/>
                    </a:lnTo>
                    <a:lnTo>
                      <a:pt x="1019" y="11"/>
                    </a:lnTo>
                    <a:lnTo>
                      <a:pt x="1022" y="11"/>
                    </a:lnTo>
                    <a:lnTo>
                      <a:pt x="1026" y="11"/>
                    </a:lnTo>
                    <a:lnTo>
                      <a:pt x="1026" y="7"/>
                    </a:lnTo>
                    <a:lnTo>
                      <a:pt x="1030" y="7"/>
                    </a:lnTo>
                    <a:lnTo>
                      <a:pt x="1034" y="7"/>
                    </a:lnTo>
                    <a:lnTo>
                      <a:pt x="1030" y="7"/>
                    </a:lnTo>
                    <a:lnTo>
                      <a:pt x="1026" y="7"/>
                    </a:lnTo>
                    <a:lnTo>
                      <a:pt x="1022" y="7"/>
                    </a:lnTo>
                    <a:lnTo>
                      <a:pt x="1019" y="7"/>
                    </a:lnTo>
                    <a:lnTo>
                      <a:pt x="1022" y="7"/>
                    </a:lnTo>
                    <a:lnTo>
                      <a:pt x="1026" y="3"/>
                    </a:lnTo>
                    <a:lnTo>
                      <a:pt x="1022" y="3"/>
                    </a:lnTo>
                    <a:lnTo>
                      <a:pt x="1019" y="3"/>
                    </a:lnTo>
                    <a:lnTo>
                      <a:pt x="1015" y="3"/>
                    </a:lnTo>
                    <a:lnTo>
                      <a:pt x="1011" y="3"/>
                    </a:lnTo>
                    <a:lnTo>
                      <a:pt x="1007" y="3"/>
                    </a:lnTo>
                    <a:lnTo>
                      <a:pt x="1004" y="3"/>
                    </a:lnTo>
                    <a:lnTo>
                      <a:pt x="1004" y="0"/>
                    </a:lnTo>
                    <a:lnTo>
                      <a:pt x="1007" y="0"/>
                    </a:lnTo>
                    <a:lnTo>
                      <a:pt x="1007" y="3"/>
                    </a:lnTo>
                    <a:lnTo>
                      <a:pt x="1011" y="3"/>
                    </a:lnTo>
                    <a:lnTo>
                      <a:pt x="1015" y="3"/>
                    </a:lnTo>
                    <a:lnTo>
                      <a:pt x="1019" y="0"/>
                    </a:lnTo>
                    <a:lnTo>
                      <a:pt x="1022" y="0"/>
                    </a:lnTo>
                    <a:lnTo>
                      <a:pt x="1026" y="0"/>
                    </a:lnTo>
                    <a:lnTo>
                      <a:pt x="1030" y="0"/>
                    </a:lnTo>
                    <a:lnTo>
                      <a:pt x="1034" y="0"/>
                    </a:lnTo>
                    <a:lnTo>
                      <a:pt x="1038" y="0"/>
                    </a:lnTo>
                    <a:lnTo>
                      <a:pt x="1041" y="0"/>
                    </a:lnTo>
                    <a:lnTo>
                      <a:pt x="1045" y="0"/>
                    </a:lnTo>
                    <a:lnTo>
                      <a:pt x="1049" y="0"/>
                    </a:lnTo>
                    <a:lnTo>
                      <a:pt x="1053" y="3"/>
                    </a:lnTo>
                    <a:lnTo>
                      <a:pt x="1056" y="3"/>
                    </a:lnTo>
                    <a:lnTo>
                      <a:pt x="1060" y="3"/>
                    </a:lnTo>
                    <a:lnTo>
                      <a:pt x="1064" y="3"/>
                    </a:lnTo>
                    <a:lnTo>
                      <a:pt x="1068" y="7"/>
                    </a:lnTo>
                    <a:lnTo>
                      <a:pt x="1071" y="7"/>
                    </a:lnTo>
                    <a:lnTo>
                      <a:pt x="1075" y="7"/>
                    </a:lnTo>
                    <a:lnTo>
                      <a:pt x="1079" y="7"/>
                    </a:lnTo>
                    <a:lnTo>
                      <a:pt x="1075" y="7"/>
                    </a:lnTo>
                    <a:lnTo>
                      <a:pt x="1071" y="7"/>
                    </a:lnTo>
                    <a:lnTo>
                      <a:pt x="1071" y="3"/>
                    </a:lnTo>
                    <a:lnTo>
                      <a:pt x="1068" y="3"/>
                    </a:lnTo>
                    <a:lnTo>
                      <a:pt x="1064" y="3"/>
                    </a:lnTo>
                    <a:lnTo>
                      <a:pt x="1060" y="3"/>
                    </a:lnTo>
                    <a:lnTo>
                      <a:pt x="1068" y="3"/>
                    </a:lnTo>
                    <a:lnTo>
                      <a:pt x="1071" y="0"/>
                    </a:lnTo>
                    <a:lnTo>
                      <a:pt x="1079" y="0"/>
                    </a:lnTo>
                    <a:lnTo>
                      <a:pt x="1083" y="0"/>
                    </a:lnTo>
                    <a:lnTo>
                      <a:pt x="1086" y="0"/>
                    </a:lnTo>
                    <a:lnTo>
                      <a:pt x="1090" y="0"/>
                    </a:lnTo>
                    <a:lnTo>
                      <a:pt x="1094" y="0"/>
                    </a:lnTo>
                    <a:lnTo>
                      <a:pt x="1090" y="0"/>
                    </a:lnTo>
                    <a:lnTo>
                      <a:pt x="1090" y="3"/>
                    </a:lnTo>
                    <a:lnTo>
                      <a:pt x="1094" y="3"/>
                    </a:lnTo>
                    <a:lnTo>
                      <a:pt x="1098" y="3"/>
                    </a:lnTo>
                    <a:lnTo>
                      <a:pt x="1101" y="3"/>
                    </a:lnTo>
                    <a:lnTo>
                      <a:pt x="1105" y="3"/>
                    </a:lnTo>
                    <a:lnTo>
                      <a:pt x="1101" y="3"/>
                    </a:lnTo>
                    <a:lnTo>
                      <a:pt x="1098" y="3"/>
                    </a:lnTo>
                    <a:lnTo>
                      <a:pt x="1094" y="3"/>
                    </a:lnTo>
                    <a:lnTo>
                      <a:pt x="1098" y="0"/>
                    </a:lnTo>
                    <a:lnTo>
                      <a:pt x="1101" y="0"/>
                    </a:lnTo>
                    <a:lnTo>
                      <a:pt x="1105" y="0"/>
                    </a:lnTo>
                    <a:lnTo>
                      <a:pt x="1109" y="0"/>
                    </a:lnTo>
                    <a:lnTo>
                      <a:pt x="1113" y="0"/>
                    </a:lnTo>
                    <a:lnTo>
                      <a:pt x="1116" y="0"/>
                    </a:lnTo>
                    <a:lnTo>
                      <a:pt x="1120" y="0"/>
                    </a:lnTo>
                    <a:lnTo>
                      <a:pt x="1124" y="0"/>
                    </a:lnTo>
                    <a:lnTo>
                      <a:pt x="1128" y="0"/>
                    </a:lnTo>
                    <a:lnTo>
                      <a:pt x="1128" y="3"/>
                    </a:lnTo>
                    <a:lnTo>
                      <a:pt x="1124" y="3"/>
                    </a:lnTo>
                    <a:lnTo>
                      <a:pt x="1131" y="3"/>
                    </a:lnTo>
                    <a:lnTo>
                      <a:pt x="1131" y="0"/>
                    </a:lnTo>
                    <a:lnTo>
                      <a:pt x="1135" y="0"/>
                    </a:lnTo>
                    <a:lnTo>
                      <a:pt x="1135" y="3"/>
                    </a:lnTo>
                    <a:lnTo>
                      <a:pt x="1139" y="3"/>
                    </a:lnTo>
                    <a:lnTo>
                      <a:pt x="1143" y="3"/>
                    </a:lnTo>
                    <a:lnTo>
                      <a:pt x="1146" y="3"/>
                    </a:lnTo>
                    <a:lnTo>
                      <a:pt x="1150" y="3"/>
                    </a:lnTo>
                    <a:lnTo>
                      <a:pt x="1154" y="3"/>
                    </a:lnTo>
                    <a:lnTo>
                      <a:pt x="1158" y="3"/>
                    </a:lnTo>
                    <a:lnTo>
                      <a:pt x="1162" y="3"/>
                    </a:lnTo>
                    <a:lnTo>
                      <a:pt x="1165" y="3"/>
                    </a:lnTo>
                    <a:lnTo>
                      <a:pt x="1169" y="3"/>
                    </a:lnTo>
                    <a:lnTo>
                      <a:pt x="1173" y="3"/>
                    </a:lnTo>
                    <a:lnTo>
                      <a:pt x="1177" y="3"/>
                    </a:lnTo>
                    <a:lnTo>
                      <a:pt x="1169" y="3"/>
                    </a:lnTo>
                    <a:lnTo>
                      <a:pt x="1165" y="3"/>
                    </a:lnTo>
                    <a:lnTo>
                      <a:pt x="1162" y="7"/>
                    </a:lnTo>
                    <a:lnTo>
                      <a:pt x="1158" y="7"/>
                    </a:lnTo>
                    <a:lnTo>
                      <a:pt x="1154" y="7"/>
                    </a:lnTo>
                    <a:lnTo>
                      <a:pt x="1150" y="7"/>
                    </a:lnTo>
                    <a:lnTo>
                      <a:pt x="1146" y="7"/>
                    </a:lnTo>
                    <a:lnTo>
                      <a:pt x="1143" y="7"/>
                    </a:lnTo>
                    <a:lnTo>
                      <a:pt x="1139" y="7"/>
                    </a:lnTo>
                    <a:lnTo>
                      <a:pt x="1143" y="7"/>
                    </a:lnTo>
                    <a:lnTo>
                      <a:pt x="1146" y="7"/>
                    </a:lnTo>
                    <a:lnTo>
                      <a:pt x="1150" y="7"/>
                    </a:lnTo>
                    <a:lnTo>
                      <a:pt x="1154" y="7"/>
                    </a:lnTo>
                    <a:lnTo>
                      <a:pt x="1158" y="7"/>
                    </a:lnTo>
                    <a:lnTo>
                      <a:pt x="1162" y="7"/>
                    </a:lnTo>
                    <a:lnTo>
                      <a:pt x="1165" y="7"/>
                    </a:lnTo>
                    <a:lnTo>
                      <a:pt x="1169" y="7"/>
                    </a:lnTo>
                    <a:lnTo>
                      <a:pt x="1173" y="7"/>
                    </a:lnTo>
                    <a:lnTo>
                      <a:pt x="1180" y="3"/>
                    </a:lnTo>
                    <a:lnTo>
                      <a:pt x="1184" y="3"/>
                    </a:lnTo>
                    <a:lnTo>
                      <a:pt x="1188" y="3"/>
                    </a:lnTo>
                    <a:lnTo>
                      <a:pt x="1192" y="3"/>
                    </a:lnTo>
                    <a:lnTo>
                      <a:pt x="1188" y="3"/>
                    </a:lnTo>
                    <a:lnTo>
                      <a:pt x="1192" y="7"/>
                    </a:lnTo>
                    <a:lnTo>
                      <a:pt x="1195" y="7"/>
                    </a:lnTo>
                    <a:lnTo>
                      <a:pt x="1192" y="3"/>
                    </a:lnTo>
                    <a:lnTo>
                      <a:pt x="1195" y="3"/>
                    </a:lnTo>
                    <a:lnTo>
                      <a:pt x="1192" y="3"/>
                    </a:lnTo>
                    <a:lnTo>
                      <a:pt x="1195" y="3"/>
                    </a:lnTo>
                    <a:lnTo>
                      <a:pt x="1199" y="3"/>
                    </a:lnTo>
                    <a:lnTo>
                      <a:pt x="1203" y="3"/>
                    </a:lnTo>
                    <a:lnTo>
                      <a:pt x="1199" y="3"/>
                    </a:lnTo>
                    <a:lnTo>
                      <a:pt x="1203" y="3"/>
                    </a:lnTo>
                    <a:lnTo>
                      <a:pt x="1207" y="7"/>
                    </a:lnTo>
                    <a:lnTo>
                      <a:pt x="1207" y="3"/>
                    </a:lnTo>
                    <a:lnTo>
                      <a:pt x="1210" y="3"/>
                    </a:lnTo>
                    <a:lnTo>
                      <a:pt x="1214" y="3"/>
                    </a:lnTo>
                    <a:lnTo>
                      <a:pt x="1218" y="3"/>
                    </a:lnTo>
                    <a:lnTo>
                      <a:pt x="1222" y="3"/>
                    </a:lnTo>
                    <a:lnTo>
                      <a:pt x="1222" y="7"/>
                    </a:lnTo>
                    <a:lnTo>
                      <a:pt x="1218" y="7"/>
                    </a:lnTo>
                    <a:lnTo>
                      <a:pt x="1214" y="7"/>
                    </a:lnTo>
                    <a:lnTo>
                      <a:pt x="1218" y="7"/>
                    </a:lnTo>
                    <a:lnTo>
                      <a:pt x="1222" y="7"/>
                    </a:lnTo>
                    <a:lnTo>
                      <a:pt x="1225" y="7"/>
                    </a:lnTo>
                    <a:lnTo>
                      <a:pt x="1222" y="7"/>
                    </a:lnTo>
                    <a:lnTo>
                      <a:pt x="1225" y="7"/>
                    </a:lnTo>
                    <a:lnTo>
                      <a:pt x="1229" y="7"/>
                    </a:lnTo>
                    <a:lnTo>
                      <a:pt x="1229" y="11"/>
                    </a:lnTo>
                    <a:lnTo>
                      <a:pt x="1225" y="11"/>
                    </a:lnTo>
                    <a:lnTo>
                      <a:pt x="1222" y="11"/>
                    </a:lnTo>
                    <a:lnTo>
                      <a:pt x="1225" y="11"/>
                    </a:lnTo>
                    <a:lnTo>
                      <a:pt x="1229" y="11"/>
                    </a:lnTo>
                    <a:lnTo>
                      <a:pt x="1233" y="11"/>
                    </a:lnTo>
                    <a:lnTo>
                      <a:pt x="1237" y="11"/>
                    </a:lnTo>
                    <a:lnTo>
                      <a:pt x="1240" y="11"/>
                    </a:lnTo>
                    <a:lnTo>
                      <a:pt x="1244" y="11"/>
                    </a:lnTo>
                    <a:lnTo>
                      <a:pt x="1248" y="11"/>
                    </a:lnTo>
                    <a:lnTo>
                      <a:pt x="1252" y="11"/>
                    </a:lnTo>
                    <a:lnTo>
                      <a:pt x="1255" y="11"/>
                    </a:lnTo>
                    <a:lnTo>
                      <a:pt x="1259" y="11"/>
                    </a:lnTo>
                    <a:lnTo>
                      <a:pt x="1259" y="15"/>
                    </a:lnTo>
                    <a:lnTo>
                      <a:pt x="1255" y="15"/>
                    </a:lnTo>
                    <a:lnTo>
                      <a:pt x="1252" y="15"/>
                    </a:lnTo>
                    <a:lnTo>
                      <a:pt x="1248" y="15"/>
                    </a:lnTo>
                    <a:lnTo>
                      <a:pt x="1244" y="19"/>
                    </a:lnTo>
                    <a:lnTo>
                      <a:pt x="1240" y="19"/>
                    </a:lnTo>
                    <a:lnTo>
                      <a:pt x="1237" y="19"/>
                    </a:lnTo>
                    <a:lnTo>
                      <a:pt x="1229" y="19"/>
                    </a:lnTo>
                    <a:lnTo>
                      <a:pt x="1225" y="19"/>
                    </a:lnTo>
                    <a:lnTo>
                      <a:pt x="1222" y="19"/>
                    </a:lnTo>
                    <a:lnTo>
                      <a:pt x="1218" y="19"/>
                    </a:lnTo>
                    <a:lnTo>
                      <a:pt x="1218" y="22"/>
                    </a:lnTo>
                    <a:lnTo>
                      <a:pt x="1214" y="22"/>
                    </a:lnTo>
                    <a:lnTo>
                      <a:pt x="1210" y="22"/>
                    </a:lnTo>
                    <a:lnTo>
                      <a:pt x="1207" y="22"/>
                    </a:lnTo>
                    <a:lnTo>
                      <a:pt x="1210" y="22"/>
                    </a:lnTo>
                    <a:lnTo>
                      <a:pt x="1207" y="22"/>
                    </a:lnTo>
                    <a:lnTo>
                      <a:pt x="1203" y="22"/>
                    </a:lnTo>
                    <a:lnTo>
                      <a:pt x="1199" y="22"/>
                    </a:lnTo>
                    <a:lnTo>
                      <a:pt x="1195" y="22"/>
                    </a:lnTo>
                    <a:lnTo>
                      <a:pt x="1192" y="22"/>
                    </a:lnTo>
                    <a:lnTo>
                      <a:pt x="1188" y="22"/>
                    </a:lnTo>
                    <a:lnTo>
                      <a:pt x="1184" y="22"/>
                    </a:lnTo>
                    <a:lnTo>
                      <a:pt x="1180" y="22"/>
                    </a:lnTo>
                    <a:lnTo>
                      <a:pt x="1184" y="22"/>
                    </a:lnTo>
                    <a:lnTo>
                      <a:pt x="1188" y="22"/>
                    </a:lnTo>
                    <a:lnTo>
                      <a:pt x="1192" y="22"/>
                    </a:lnTo>
                    <a:lnTo>
                      <a:pt x="1188" y="22"/>
                    </a:lnTo>
                    <a:lnTo>
                      <a:pt x="1184" y="22"/>
                    </a:lnTo>
                    <a:lnTo>
                      <a:pt x="1180" y="22"/>
                    </a:lnTo>
                    <a:lnTo>
                      <a:pt x="1177" y="22"/>
                    </a:lnTo>
                    <a:lnTo>
                      <a:pt x="1173" y="22"/>
                    </a:lnTo>
                    <a:lnTo>
                      <a:pt x="1169" y="22"/>
                    </a:lnTo>
                    <a:lnTo>
                      <a:pt x="1162" y="22"/>
                    </a:lnTo>
                    <a:lnTo>
                      <a:pt x="1158" y="22"/>
                    </a:lnTo>
                    <a:lnTo>
                      <a:pt x="1154" y="22"/>
                    </a:lnTo>
                    <a:lnTo>
                      <a:pt x="1146" y="26"/>
                    </a:lnTo>
                    <a:lnTo>
                      <a:pt x="1143" y="26"/>
                    </a:lnTo>
                    <a:lnTo>
                      <a:pt x="1143" y="22"/>
                    </a:lnTo>
                    <a:lnTo>
                      <a:pt x="1139" y="22"/>
                    </a:lnTo>
                    <a:lnTo>
                      <a:pt x="1135" y="22"/>
                    </a:lnTo>
                    <a:lnTo>
                      <a:pt x="1131" y="22"/>
                    </a:lnTo>
                    <a:lnTo>
                      <a:pt x="1135" y="22"/>
                    </a:lnTo>
                    <a:lnTo>
                      <a:pt x="1139" y="22"/>
                    </a:lnTo>
                    <a:lnTo>
                      <a:pt x="1143" y="26"/>
                    </a:lnTo>
                    <a:lnTo>
                      <a:pt x="1139" y="26"/>
                    </a:lnTo>
                    <a:lnTo>
                      <a:pt x="1135" y="26"/>
                    </a:lnTo>
                    <a:lnTo>
                      <a:pt x="1139" y="26"/>
                    </a:lnTo>
                    <a:lnTo>
                      <a:pt x="1143" y="26"/>
                    </a:lnTo>
                    <a:lnTo>
                      <a:pt x="1146" y="26"/>
                    </a:lnTo>
                    <a:lnTo>
                      <a:pt x="1150" y="26"/>
                    </a:lnTo>
                    <a:lnTo>
                      <a:pt x="1154" y="26"/>
                    </a:lnTo>
                    <a:lnTo>
                      <a:pt x="1162" y="26"/>
                    </a:lnTo>
                    <a:lnTo>
                      <a:pt x="1165" y="26"/>
                    </a:lnTo>
                    <a:lnTo>
                      <a:pt x="1169" y="26"/>
                    </a:lnTo>
                    <a:lnTo>
                      <a:pt x="1173" y="26"/>
                    </a:lnTo>
                    <a:lnTo>
                      <a:pt x="1169" y="26"/>
                    </a:lnTo>
                    <a:lnTo>
                      <a:pt x="1165" y="26"/>
                    </a:lnTo>
                    <a:lnTo>
                      <a:pt x="1162" y="26"/>
                    </a:lnTo>
                    <a:lnTo>
                      <a:pt x="1158" y="26"/>
                    </a:lnTo>
                    <a:lnTo>
                      <a:pt x="1154" y="26"/>
                    </a:lnTo>
                    <a:lnTo>
                      <a:pt x="1150" y="26"/>
                    </a:lnTo>
                    <a:lnTo>
                      <a:pt x="1146" y="30"/>
                    </a:lnTo>
                    <a:lnTo>
                      <a:pt x="1143" y="30"/>
                    </a:lnTo>
                    <a:lnTo>
                      <a:pt x="1139" y="30"/>
                    </a:lnTo>
                    <a:lnTo>
                      <a:pt x="1135" y="30"/>
                    </a:lnTo>
                    <a:lnTo>
                      <a:pt x="1128" y="30"/>
                    </a:lnTo>
                    <a:lnTo>
                      <a:pt x="1120" y="30"/>
                    </a:lnTo>
                    <a:lnTo>
                      <a:pt x="1116" y="30"/>
                    </a:lnTo>
                    <a:lnTo>
                      <a:pt x="1120" y="30"/>
                    </a:lnTo>
                    <a:lnTo>
                      <a:pt x="1124" y="30"/>
                    </a:lnTo>
                    <a:lnTo>
                      <a:pt x="1120" y="30"/>
                    </a:lnTo>
                    <a:lnTo>
                      <a:pt x="1120" y="34"/>
                    </a:lnTo>
                    <a:lnTo>
                      <a:pt x="1120" y="30"/>
                    </a:lnTo>
                    <a:lnTo>
                      <a:pt x="1124" y="30"/>
                    </a:lnTo>
                    <a:lnTo>
                      <a:pt x="1128" y="30"/>
                    </a:lnTo>
                    <a:lnTo>
                      <a:pt x="1135" y="30"/>
                    </a:lnTo>
                    <a:lnTo>
                      <a:pt x="1139" y="30"/>
                    </a:lnTo>
                    <a:lnTo>
                      <a:pt x="1143" y="30"/>
                    </a:lnTo>
                    <a:lnTo>
                      <a:pt x="1146" y="30"/>
                    </a:lnTo>
                    <a:lnTo>
                      <a:pt x="1150" y="30"/>
                    </a:lnTo>
                    <a:lnTo>
                      <a:pt x="1154" y="30"/>
                    </a:lnTo>
                    <a:lnTo>
                      <a:pt x="1158" y="30"/>
                    </a:lnTo>
                    <a:lnTo>
                      <a:pt x="1162" y="26"/>
                    </a:lnTo>
                    <a:lnTo>
                      <a:pt x="1165" y="26"/>
                    </a:lnTo>
                    <a:lnTo>
                      <a:pt x="1173" y="26"/>
                    </a:lnTo>
                    <a:lnTo>
                      <a:pt x="1177" y="26"/>
                    </a:lnTo>
                    <a:lnTo>
                      <a:pt x="1180" y="26"/>
                    </a:lnTo>
                    <a:lnTo>
                      <a:pt x="1184" y="26"/>
                    </a:lnTo>
                    <a:lnTo>
                      <a:pt x="1188" y="26"/>
                    </a:lnTo>
                    <a:lnTo>
                      <a:pt x="1192" y="26"/>
                    </a:lnTo>
                    <a:lnTo>
                      <a:pt x="1199" y="26"/>
                    </a:lnTo>
                    <a:lnTo>
                      <a:pt x="1203" y="26"/>
                    </a:lnTo>
                    <a:lnTo>
                      <a:pt x="1207" y="26"/>
                    </a:lnTo>
                    <a:lnTo>
                      <a:pt x="1203" y="26"/>
                    </a:lnTo>
                    <a:lnTo>
                      <a:pt x="1199" y="26"/>
                    </a:lnTo>
                    <a:lnTo>
                      <a:pt x="1199" y="30"/>
                    </a:lnTo>
                    <a:lnTo>
                      <a:pt x="1195" y="30"/>
                    </a:lnTo>
                    <a:lnTo>
                      <a:pt x="1192" y="30"/>
                    </a:lnTo>
                    <a:lnTo>
                      <a:pt x="1188" y="30"/>
                    </a:lnTo>
                    <a:lnTo>
                      <a:pt x="1184" y="30"/>
                    </a:lnTo>
                    <a:lnTo>
                      <a:pt x="1180" y="30"/>
                    </a:lnTo>
                    <a:lnTo>
                      <a:pt x="1177" y="30"/>
                    </a:lnTo>
                    <a:lnTo>
                      <a:pt x="1173" y="34"/>
                    </a:lnTo>
                    <a:lnTo>
                      <a:pt x="1169" y="34"/>
                    </a:lnTo>
                    <a:lnTo>
                      <a:pt x="1165" y="34"/>
                    </a:lnTo>
                    <a:lnTo>
                      <a:pt x="1162" y="34"/>
                    </a:lnTo>
                    <a:lnTo>
                      <a:pt x="1158" y="34"/>
                    </a:lnTo>
                    <a:lnTo>
                      <a:pt x="1154" y="37"/>
                    </a:lnTo>
                    <a:lnTo>
                      <a:pt x="1150" y="37"/>
                    </a:lnTo>
                    <a:lnTo>
                      <a:pt x="1146" y="37"/>
                    </a:lnTo>
                    <a:lnTo>
                      <a:pt x="1139" y="37"/>
                    </a:lnTo>
                    <a:lnTo>
                      <a:pt x="1139" y="41"/>
                    </a:lnTo>
                    <a:lnTo>
                      <a:pt x="1135" y="41"/>
                    </a:lnTo>
                    <a:lnTo>
                      <a:pt x="1131" y="41"/>
                    </a:lnTo>
                    <a:lnTo>
                      <a:pt x="1128" y="41"/>
                    </a:lnTo>
                    <a:lnTo>
                      <a:pt x="1128" y="45"/>
                    </a:lnTo>
                    <a:lnTo>
                      <a:pt x="1124" y="45"/>
                    </a:lnTo>
                    <a:lnTo>
                      <a:pt x="1120" y="45"/>
                    </a:lnTo>
                    <a:lnTo>
                      <a:pt x="1116" y="45"/>
                    </a:lnTo>
                    <a:lnTo>
                      <a:pt x="1113" y="45"/>
                    </a:lnTo>
                    <a:lnTo>
                      <a:pt x="1116" y="45"/>
                    </a:lnTo>
                    <a:lnTo>
                      <a:pt x="1116" y="41"/>
                    </a:lnTo>
                    <a:lnTo>
                      <a:pt x="1113" y="41"/>
                    </a:lnTo>
                    <a:lnTo>
                      <a:pt x="1109" y="41"/>
                    </a:lnTo>
                    <a:lnTo>
                      <a:pt x="1105" y="41"/>
                    </a:lnTo>
                    <a:lnTo>
                      <a:pt x="1109" y="41"/>
                    </a:lnTo>
                    <a:lnTo>
                      <a:pt x="1113" y="41"/>
                    </a:lnTo>
                    <a:lnTo>
                      <a:pt x="1113" y="45"/>
                    </a:lnTo>
                    <a:lnTo>
                      <a:pt x="1116" y="45"/>
                    </a:lnTo>
                    <a:lnTo>
                      <a:pt x="1120" y="45"/>
                    </a:lnTo>
                    <a:lnTo>
                      <a:pt x="1116" y="45"/>
                    </a:lnTo>
                    <a:lnTo>
                      <a:pt x="1113" y="45"/>
                    </a:lnTo>
                    <a:lnTo>
                      <a:pt x="1109" y="45"/>
                    </a:lnTo>
                    <a:lnTo>
                      <a:pt x="1105" y="45"/>
                    </a:lnTo>
                    <a:lnTo>
                      <a:pt x="1101" y="45"/>
                    </a:lnTo>
                    <a:lnTo>
                      <a:pt x="1098" y="45"/>
                    </a:lnTo>
                    <a:lnTo>
                      <a:pt x="1098" y="49"/>
                    </a:lnTo>
                    <a:lnTo>
                      <a:pt x="1094" y="49"/>
                    </a:lnTo>
                    <a:lnTo>
                      <a:pt x="1090" y="49"/>
                    </a:lnTo>
                    <a:lnTo>
                      <a:pt x="1090" y="45"/>
                    </a:lnTo>
                    <a:lnTo>
                      <a:pt x="1086" y="45"/>
                    </a:lnTo>
                    <a:lnTo>
                      <a:pt x="1083" y="45"/>
                    </a:lnTo>
                    <a:lnTo>
                      <a:pt x="1079" y="45"/>
                    </a:lnTo>
                    <a:lnTo>
                      <a:pt x="1083" y="45"/>
                    </a:lnTo>
                    <a:lnTo>
                      <a:pt x="1086" y="45"/>
                    </a:lnTo>
                    <a:lnTo>
                      <a:pt x="1086" y="49"/>
                    </a:lnTo>
                    <a:lnTo>
                      <a:pt x="1090" y="49"/>
                    </a:lnTo>
                    <a:lnTo>
                      <a:pt x="1086" y="49"/>
                    </a:lnTo>
                    <a:lnTo>
                      <a:pt x="1083" y="49"/>
                    </a:lnTo>
                    <a:lnTo>
                      <a:pt x="1086" y="49"/>
                    </a:lnTo>
                    <a:lnTo>
                      <a:pt x="1090" y="49"/>
                    </a:lnTo>
                    <a:lnTo>
                      <a:pt x="1094" y="49"/>
                    </a:lnTo>
                    <a:lnTo>
                      <a:pt x="1098" y="49"/>
                    </a:lnTo>
                    <a:lnTo>
                      <a:pt x="1101" y="49"/>
                    </a:lnTo>
                    <a:lnTo>
                      <a:pt x="1105" y="49"/>
                    </a:lnTo>
                    <a:lnTo>
                      <a:pt x="1109" y="49"/>
                    </a:lnTo>
                    <a:lnTo>
                      <a:pt x="1113" y="49"/>
                    </a:lnTo>
                    <a:lnTo>
                      <a:pt x="1109" y="49"/>
                    </a:lnTo>
                    <a:lnTo>
                      <a:pt x="1105" y="49"/>
                    </a:lnTo>
                    <a:lnTo>
                      <a:pt x="1101" y="49"/>
                    </a:lnTo>
                    <a:lnTo>
                      <a:pt x="1098" y="49"/>
                    </a:lnTo>
                    <a:lnTo>
                      <a:pt x="1098" y="52"/>
                    </a:lnTo>
                    <a:lnTo>
                      <a:pt x="1101" y="49"/>
                    </a:lnTo>
                    <a:lnTo>
                      <a:pt x="1101" y="52"/>
                    </a:lnTo>
                    <a:lnTo>
                      <a:pt x="1105" y="52"/>
                    </a:lnTo>
                    <a:lnTo>
                      <a:pt x="1101" y="52"/>
                    </a:lnTo>
                    <a:lnTo>
                      <a:pt x="1098" y="52"/>
                    </a:lnTo>
                    <a:lnTo>
                      <a:pt x="1094" y="52"/>
                    </a:lnTo>
                    <a:lnTo>
                      <a:pt x="1090" y="52"/>
                    </a:lnTo>
                    <a:lnTo>
                      <a:pt x="1086" y="52"/>
                    </a:lnTo>
                    <a:lnTo>
                      <a:pt x="1083" y="56"/>
                    </a:lnTo>
                    <a:lnTo>
                      <a:pt x="1083" y="52"/>
                    </a:lnTo>
                    <a:lnTo>
                      <a:pt x="1079" y="52"/>
                    </a:lnTo>
                    <a:lnTo>
                      <a:pt x="1075" y="52"/>
                    </a:lnTo>
                    <a:lnTo>
                      <a:pt x="1071" y="52"/>
                    </a:lnTo>
                    <a:lnTo>
                      <a:pt x="1068" y="52"/>
                    </a:lnTo>
                    <a:lnTo>
                      <a:pt x="1064" y="52"/>
                    </a:lnTo>
                    <a:lnTo>
                      <a:pt x="1060" y="52"/>
                    </a:lnTo>
                    <a:lnTo>
                      <a:pt x="1056" y="52"/>
                    </a:lnTo>
                    <a:lnTo>
                      <a:pt x="1060" y="52"/>
                    </a:lnTo>
                    <a:lnTo>
                      <a:pt x="1056" y="52"/>
                    </a:lnTo>
                    <a:lnTo>
                      <a:pt x="1053" y="52"/>
                    </a:lnTo>
                    <a:lnTo>
                      <a:pt x="1049" y="52"/>
                    </a:lnTo>
                    <a:lnTo>
                      <a:pt x="1045" y="52"/>
                    </a:lnTo>
                    <a:lnTo>
                      <a:pt x="1041" y="52"/>
                    </a:lnTo>
                    <a:lnTo>
                      <a:pt x="1045" y="52"/>
                    </a:lnTo>
                    <a:lnTo>
                      <a:pt x="1049" y="52"/>
                    </a:lnTo>
                    <a:lnTo>
                      <a:pt x="1053" y="52"/>
                    </a:lnTo>
                    <a:lnTo>
                      <a:pt x="1056" y="52"/>
                    </a:lnTo>
                    <a:lnTo>
                      <a:pt x="1060" y="52"/>
                    </a:lnTo>
                    <a:lnTo>
                      <a:pt x="1064" y="52"/>
                    </a:lnTo>
                    <a:lnTo>
                      <a:pt x="1068" y="52"/>
                    </a:lnTo>
                    <a:lnTo>
                      <a:pt x="1068" y="56"/>
                    </a:lnTo>
                    <a:lnTo>
                      <a:pt x="1064" y="56"/>
                    </a:lnTo>
                    <a:lnTo>
                      <a:pt x="1060" y="56"/>
                    </a:lnTo>
                    <a:lnTo>
                      <a:pt x="1056" y="56"/>
                    </a:lnTo>
                    <a:lnTo>
                      <a:pt x="1053" y="56"/>
                    </a:lnTo>
                    <a:lnTo>
                      <a:pt x="1049" y="56"/>
                    </a:lnTo>
                    <a:lnTo>
                      <a:pt x="1045" y="56"/>
                    </a:lnTo>
                    <a:lnTo>
                      <a:pt x="1041" y="56"/>
                    </a:lnTo>
                    <a:lnTo>
                      <a:pt x="1038" y="56"/>
                    </a:lnTo>
                    <a:lnTo>
                      <a:pt x="1041" y="56"/>
                    </a:lnTo>
                    <a:lnTo>
                      <a:pt x="1041" y="60"/>
                    </a:lnTo>
                    <a:lnTo>
                      <a:pt x="1038" y="60"/>
                    </a:lnTo>
                    <a:lnTo>
                      <a:pt x="1034" y="60"/>
                    </a:lnTo>
                    <a:lnTo>
                      <a:pt x="1030" y="60"/>
                    </a:lnTo>
                    <a:lnTo>
                      <a:pt x="1026" y="60"/>
                    </a:lnTo>
                    <a:lnTo>
                      <a:pt x="1022" y="56"/>
                    </a:lnTo>
                    <a:lnTo>
                      <a:pt x="1019" y="56"/>
                    </a:lnTo>
                    <a:lnTo>
                      <a:pt x="1015" y="56"/>
                    </a:lnTo>
                    <a:lnTo>
                      <a:pt x="1011" y="56"/>
                    </a:lnTo>
                    <a:lnTo>
                      <a:pt x="1007" y="56"/>
                    </a:lnTo>
                    <a:lnTo>
                      <a:pt x="1011" y="56"/>
                    </a:lnTo>
                    <a:lnTo>
                      <a:pt x="1015" y="56"/>
                    </a:lnTo>
                    <a:lnTo>
                      <a:pt x="1019" y="56"/>
                    </a:lnTo>
                    <a:lnTo>
                      <a:pt x="1022" y="56"/>
                    </a:lnTo>
                    <a:lnTo>
                      <a:pt x="1022" y="60"/>
                    </a:lnTo>
                    <a:lnTo>
                      <a:pt x="1026" y="60"/>
                    </a:lnTo>
                    <a:lnTo>
                      <a:pt x="1022" y="60"/>
                    </a:lnTo>
                    <a:lnTo>
                      <a:pt x="1019" y="60"/>
                    </a:lnTo>
                    <a:lnTo>
                      <a:pt x="1015" y="60"/>
                    </a:lnTo>
                    <a:lnTo>
                      <a:pt x="1011" y="60"/>
                    </a:lnTo>
                    <a:lnTo>
                      <a:pt x="1007" y="60"/>
                    </a:lnTo>
                    <a:lnTo>
                      <a:pt x="1004" y="56"/>
                    </a:lnTo>
                    <a:lnTo>
                      <a:pt x="1004" y="60"/>
                    </a:lnTo>
                    <a:lnTo>
                      <a:pt x="1007" y="60"/>
                    </a:lnTo>
                    <a:lnTo>
                      <a:pt x="1004" y="60"/>
                    </a:lnTo>
                    <a:lnTo>
                      <a:pt x="1000" y="60"/>
                    </a:lnTo>
                    <a:lnTo>
                      <a:pt x="996" y="60"/>
                    </a:lnTo>
                    <a:lnTo>
                      <a:pt x="992" y="60"/>
                    </a:lnTo>
                    <a:lnTo>
                      <a:pt x="996" y="60"/>
                    </a:lnTo>
                    <a:lnTo>
                      <a:pt x="1000" y="60"/>
                    </a:lnTo>
                    <a:lnTo>
                      <a:pt x="1004" y="60"/>
                    </a:lnTo>
                    <a:lnTo>
                      <a:pt x="1000" y="60"/>
                    </a:lnTo>
                    <a:lnTo>
                      <a:pt x="1004" y="60"/>
                    </a:lnTo>
                    <a:lnTo>
                      <a:pt x="1007" y="60"/>
                    </a:lnTo>
                    <a:lnTo>
                      <a:pt x="1015" y="60"/>
                    </a:lnTo>
                    <a:lnTo>
                      <a:pt x="1019" y="60"/>
                    </a:lnTo>
                    <a:lnTo>
                      <a:pt x="1022" y="60"/>
                    </a:lnTo>
                    <a:lnTo>
                      <a:pt x="1026" y="60"/>
                    </a:lnTo>
                    <a:lnTo>
                      <a:pt x="1030" y="60"/>
                    </a:lnTo>
                    <a:lnTo>
                      <a:pt x="1034" y="60"/>
                    </a:lnTo>
                    <a:lnTo>
                      <a:pt x="1038" y="60"/>
                    </a:lnTo>
                    <a:lnTo>
                      <a:pt x="1041" y="60"/>
                    </a:lnTo>
                    <a:lnTo>
                      <a:pt x="1045" y="60"/>
                    </a:lnTo>
                    <a:lnTo>
                      <a:pt x="1049" y="60"/>
                    </a:lnTo>
                    <a:lnTo>
                      <a:pt x="1045" y="64"/>
                    </a:lnTo>
                    <a:lnTo>
                      <a:pt x="1041" y="64"/>
                    </a:lnTo>
                    <a:lnTo>
                      <a:pt x="1045" y="64"/>
                    </a:lnTo>
                    <a:lnTo>
                      <a:pt x="1049" y="64"/>
                    </a:lnTo>
                    <a:lnTo>
                      <a:pt x="1045" y="64"/>
                    </a:lnTo>
                    <a:lnTo>
                      <a:pt x="1041" y="64"/>
                    </a:lnTo>
                    <a:lnTo>
                      <a:pt x="1038" y="64"/>
                    </a:lnTo>
                    <a:lnTo>
                      <a:pt x="1030" y="64"/>
                    </a:lnTo>
                    <a:lnTo>
                      <a:pt x="1026" y="64"/>
                    </a:lnTo>
                    <a:lnTo>
                      <a:pt x="1022" y="64"/>
                    </a:lnTo>
                    <a:lnTo>
                      <a:pt x="1022" y="60"/>
                    </a:lnTo>
                    <a:lnTo>
                      <a:pt x="1019" y="64"/>
                    </a:lnTo>
                    <a:lnTo>
                      <a:pt x="1015" y="64"/>
                    </a:lnTo>
                    <a:lnTo>
                      <a:pt x="1011" y="64"/>
                    </a:lnTo>
                    <a:lnTo>
                      <a:pt x="1007" y="64"/>
                    </a:lnTo>
                    <a:lnTo>
                      <a:pt x="1004" y="64"/>
                    </a:lnTo>
                    <a:lnTo>
                      <a:pt x="1004" y="60"/>
                    </a:lnTo>
                    <a:lnTo>
                      <a:pt x="1000" y="64"/>
                    </a:lnTo>
                    <a:lnTo>
                      <a:pt x="1000" y="60"/>
                    </a:lnTo>
                    <a:lnTo>
                      <a:pt x="996" y="60"/>
                    </a:lnTo>
                    <a:lnTo>
                      <a:pt x="989" y="64"/>
                    </a:lnTo>
                    <a:lnTo>
                      <a:pt x="992" y="64"/>
                    </a:lnTo>
                    <a:lnTo>
                      <a:pt x="996" y="64"/>
                    </a:lnTo>
                    <a:lnTo>
                      <a:pt x="1000" y="64"/>
                    </a:lnTo>
                    <a:lnTo>
                      <a:pt x="1004" y="64"/>
                    </a:lnTo>
                    <a:lnTo>
                      <a:pt x="1007" y="64"/>
                    </a:lnTo>
                    <a:lnTo>
                      <a:pt x="1011" y="64"/>
                    </a:lnTo>
                    <a:lnTo>
                      <a:pt x="1015" y="64"/>
                    </a:lnTo>
                    <a:lnTo>
                      <a:pt x="1019" y="64"/>
                    </a:lnTo>
                    <a:lnTo>
                      <a:pt x="1022" y="64"/>
                    </a:lnTo>
                    <a:lnTo>
                      <a:pt x="1019" y="64"/>
                    </a:lnTo>
                    <a:lnTo>
                      <a:pt x="1015" y="64"/>
                    </a:lnTo>
                    <a:lnTo>
                      <a:pt x="1011" y="64"/>
                    </a:lnTo>
                    <a:lnTo>
                      <a:pt x="1007" y="64"/>
                    </a:lnTo>
                    <a:lnTo>
                      <a:pt x="1004" y="64"/>
                    </a:lnTo>
                    <a:lnTo>
                      <a:pt x="1000" y="64"/>
                    </a:lnTo>
                    <a:lnTo>
                      <a:pt x="996" y="64"/>
                    </a:lnTo>
                    <a:lnTo>
                      <a:pt x="992" y="64"/>
                    </a:lnTo>
                    <a:lnTo>
                      <a:pt x="989" y="64"/>
                    </a:lnTo>
                    <a:lnTo>
                      <a:pt x="985" y="64"/>
                    </a:lnTo>
                    <a:lnTo>
                      <a:pt x="981" y="64"/>
                    </a:lnTo>
                    <a:lnTo>
                      <a:pt x="977" y="64"/>
                    </a:lnTo>
                    <a:lnTo>
                      <a:pt x="981" y="64"/>
                    </a:lnTo>
                    <a:lnTo>
                      <a:pt x="985" y="64"/>
                    </a:lnTo>
                    <a:lnTo>
                      <a:pt x="989" y="64"/>
                    </a:lnTo>
                    <a:lnTo>
                      <a:pt x="992" y="64"/>
                    </a:lnTo>
                    <a:lnTo>
                      <a:pt x="996" y="64"/>
                    </a:lnTo>
                    <a:lnTo>
                      <a:pt x="992" y="67"/>
                    </a:lnTo>
                    <a:lnTo>
                      <a:pt x="989" y="67"/>
                    </a:lnTo>
                    <a:lnTo>
                      <a:pt x="992" y="67"/>
                    </a:lnTo>
                    <a:lnTo>
                      <a:pt x="996" y="67"/>
                    </a:lnTo>
                    <a:lnTo>
                      <a:pt x="996" y="64"/>
                    </a:lnTo>
                    <a:lnTo>
                      <a:pt x="1000" y="64"/>
                    </a:lnTo>
                    <a:lnTo>
                      <a:pt x="1004" y="64"/>
                    </a:lnTo>
                    <a:lnTo>
                      <a:pt x="1007" y="64"/>
                    </a:lnTo>
                    <a:lnTo>
                      <a:pt x="1011" y="64"/>
                    </a:lnTo>
                    <a:lnTo>
                      <a:pt x="1015" y="64"/>
                    </a:lnTo>
                    <a:lnTo>
                      <a:pt x="1019" y="64"/>
                    </a:lnTo>
                    <a:lnTo>
                      <a:pt x="1026" y="64"/>
                    </a:lnTo>
                    <a:lnTo>
                      <a:pt x="1030" y="64"/>
                    </a:lnTo>
                    <a:lnTo>
                      <a:pt x="1026" y="67"/>
                    </a:lnTo>
                    <a:lnTo>
                      <a:pt x="1022" y="67"/>
                    </a:lnTo>
                    <a:lnTo>
                      <a:pt x="1019" y="67"/>
                    </a:lnTo>
                    <a:lnTo>
                      <a:pt x="1022" y="67"/>
                    </a:lnTo>
                    <a:lnTo>
                      <a:pt x="1026" y="67"/>
                    </a:lnTo>
                    <a:lnTo>
                      <a:pt x="1034" y="67"/>
                    </a:lnTo>
                    <a:lnTo>
                      <a:pt x="1038" y="67"/>
                    </a:lnTo>
                    <a:lnTo>
                      <a:pt x="1041" y="67"/>
                    </a:lnTo>
                    <a:lnTo>
                      <a:pt x="1045" y="67"/>
                    </a:lnTo>
                    <a:lnTo>
                      <a:pt x="1045" y="71"/>
                    </a:lnTo>
                    <a:lnTo>
                      <a:pt x="1041" y="71"/>
                    </a:lnTo>
                    <a:lnTo>
                      <a:pt x="1045" y="71"/>
                    </a:lnTo>
                    <a:lnTo>
                      <a:pt x="1041" y="71"/>
                    </a:lnTo>
                    <a:lnTo>
                      <a:pt x="1038" y="71"/>
                    </a:lnTo>
                    <a:lnTo>
                      <a:pt x="1034" y="71"/>
                    </a:lnTo>
                    <a:lnTo>
                      <a:pt x="1026" y="71"/>
                    </a:lnTo>
                    <a:lnTo>
                      <a:pt x="1022" y="71"/>
                    </a:lnTo>
                    <a:lnTo>
                      <a:pt x="1019" y="71"/>
                    </a:lnTo>
                    <a:lnTo>
                      <a:pt x="1015" y="71"/>
                    </a:lnTo>
                    <a:lnTo>
                      <a:pt x="1019" y="71"/>
                    </a:lnTo>
                    <a:lnTo>
                      <a:pt x="1022" y="71"/>
                    </a:lnTo>
                    <a:lnTo>
                      <a:pt x="1022" y="75"/>
                    </a:lnTo>
                    <a:lnTo>
                      <a:pt x="1026" y="75"/>
                    </a:lnTo>
                    <a:lnTo>
                      <a:pt x="1030" y="75"/>
                    </a:lnTo>
                    <a:lnTo>
                      <a:pt x="1034" y="75"/>
                    </a:lnTo>
                    <a:lnTo>
                      <a:pt x="1038" y="75"/>
                    </a:lnTo>
                    <a:lnTo>
                      <a:pt x="1041" y="75"/>
                    </a:lnTo>
                    <a:lnTo>
                      <a:pt x="1038" y="75"/>
                    </a:lnTo>
                    <a:lnTo>
                      <a:pt x="1034" y="75"/>
                    </a:lnTo>
                    <a:lnTo>
                      <a:pt x="1034" y="79"/>
                    </a:lnTo>
                    <a:lnTo>
                      <a:pt x="1030" y="79"/>
                    </a:lnTo>
                    <a:lnTo>
                      <a:pt x="1026" y="79"/>
                    </a:lnTo>
                    <a:lnTo>
                      <a:pt x="1022" y="79"/>
                    </a:lnTo>
                    <a:lnTo>
                      <a:pt x="1022" y="75"/>
                    </a:lnTo>
                    <a:lnTo>
                      <a:pt x="1022" y="79"/>
                    </a:lnTo>
                    <a:lnTo>
                      <a:pt x="1019" y="79"/>
                    </a:lnTo>
                    <a:lnTo>
                      <a:pt x="1015" y="75"/>
                    </a:lnTo>
                    <a:lnTo>
                      <a:pt x="1011" y="79"/>
                    </a:lnTo>
                    <a:lnTo>
                      <a:pt x="1015" y="79"/>
                    </a:lnTo>
                    <a:lnTo>
                      <a:pt x="1022" y="79"/>
                    </a:lnTo>
                    <a:lnTo>
                      <a:pt x="1026" y="79"/>
                    </a:lnTo>
                    <a:lnTo>
                      <a:pt x="1030" y="79"/>
                    </a:lnTo>
                    <a:lnTo>
                      <a:pt x="1026" y="79"/>
                    </a:lnTo>
                    <a:lnTo>
                      <a:pt x="1026" y="82"/>
                    </a:lnTo>
                    <a:lnTo>
                      <a:pt x="1022" y="79"/>
                    </a:lnTo>
                    <a:lnTo>
                      <a:pt x="1019" y="79"/>
                    </a:lnTo>
                    <a:lnTo>
                      <a:pt x="1019" y="82"/>
                    </a:lnTo>
                    <a:lnTo>
                      <a:pt x="1015" y="82"/>
                    </a:lnTo>
                    <a:lnTo>
                      <a:pt x="1011" y="82"/>
                    </a:lnTo>
                    <a:lnTo>
                      <a:pt x="1007" y="82"/>
                    </a:lnTo>
                    <a:lnTo>
                      <a:pt x="1004" y="82"/>
                    </a:lnTo>
                    <a:lnTo>
                      <a:pt x="996" y="82"/>
                    </a:lnTo>
                    <a:lnTo>
                      <a:pt x="992" y="82"/>
                    </a:lnTo>
                    <a:lnTo>
                      <a:pt x="989" y="82"/>
                    </a:lnTo>
                    <a:lnTo>
                      <a:pt x="985" y="82"/>
                    </a:lnTo>
                    <a:lnTo>
                      <a:pt x="989" y="82"/>
                    </a:lnTo>
                    <a:lnTo>
                      <a:pt x="992" y="82"/>
                    </a:lnTo>
                    <a:lnTo>
                      <a:pt x="992" y="86"/>
                    </a:lnTo>
                    <a:lnTo>
                      <a:pt x="996" y="86"/>
                    </a:lnTo>
                    <a:lnTo>
                      <a:pt x="992" y="86"/>
                    </a:lnTo>
                    <a:lnTo>
                      <a:pt x="992" y="90"/>
                    </a:lnTo>
                    <a:lnTo>
                      <a:pt x="989" y="90"/>
                    </a:lnTo>
                    <a:lnTo>
                      <a:pt x="981" y="90"/>
                    </a:lnTo>
                    <a:lnTo>
                      <a:pt x="977" y="90"/>
                    </a:lnTo>
                    <a:lnTo>
                      <a:pt x="974" y="90"/>
                    </a:lnTo>
                    <a:lnTo>
                      <a:pt x="970" y="90"/>
                    </a:lnTo>
                    <a:lnTo>
                      <a:pt x="966" y="90"/>
                    </a:lnTo>
                    <a:lnTo>
                      <a:pt x="962" y="90"/>
                    </a:lnTo>
                    <a:lnTo>
                      <a:pt x="962" y="94"/>
                    </a:lnTo>
                    <a:lnTo>
                      <a:pt x="955" y="90"/>
                    </a:lnTo>
                    <a:lnTo>
                      <a:pt x="951" y="90"/>
                    </a:lnTo>
                    <a:lnTo>
                      <a:pt x="947" y="90"/>
                    </a:lnTo>
                    <a:lnTo>
                      <a:pt x="944" y="90"/>
                    </a:lnTo>
                    <a:lnTo>
                      <a:pt x="940" y="90"/>
                    </a:lnTo>
                    <a:lnTo>
                      <a:pt x="936" y="90"/>
                    </a:lnTo>
                    <a:lnTo>
                      <a:pt x="936" y="86"/>
                    </a:lnTo>
                    <a:lnTo>
                      <a:pt x="932" y="86"/>
                    </a:lnTo>
                    <a:lnTo>
                      <a:pt x="936" y="86"/>
                    </a:lnTo>
                    <a:lnTo>
                      <a:pt x="936" y="90"/>
                    </a:lnTo>
                    <a:lnTo>
                      <a:pt x="932" y="90"/>
                    </a:lnTo>
                    <a:lnTo>
                      <a:pt x="936" y="90"/>
                    </a:lnTo>
                    <a:lnTo>
                      <a:pt x="940" y="90"/>
                    </a:lnTo>
                    <a:lnTo>
                      <a:pt x="944" y="90"/>
                    </a:lnTo>
                    <a:lnTo>
                      <a:pt x="940" y="90"/>
                    </a:lnTo>
                    <a:lnTo>
                      <a:pt x="936" y="90"/>
                    </a:lnTo>
                    <a:lnTo>
                      <a:pt x="932" y="90"/>
                    </a:lnTo>
                    <a:lnTo>
                      <a:pt x="929" y="90"/>
                    </a:lnTo>
                    <a:lnTo>
                      <a:pt x="929" y="94"/>
                    </a:lnTo>
                    <a:lnTo>
                      <a:pt x="932" y="94"/>
                    </a:lnTo>
                    <a:lnTo>
                      <a:pt x="936" y="94"/>
                    </a:lnTo>
                    <a:lnTo>
                      <a:pt x="940" y="94"/>
                    </a:lnTo>
                    <a:lnTo>
                      <a:pt x="944" y="94"/>
                    </a:lnTo>
                    <a:lnTo>
                      <a:pt x="947" y="94"/>
                    </a:lnTo>
                    <a:lnTo>
                      <a:pt x="951" y="94"/>
                    </a:lnTo>
                    <a:lnTo>
                      <a:pt x="955" y="94"/>
                    </a:lnTo>
                    <a:lnTo>
                      <a:pt x="959" y="94"/>
                    </a:lnTo>
                    <a:lnTo>
                      <a:pt x="955" y="94"/>
                    </a:lnTo>
                    <a:lnTo>
                      <a:pt x="959" y="94"/>
                    </a:lnTo>
                    <a:lnTo>
                      <a:pt x="962" y="94"/>
                    </a:lnTo>
                    <a:lnTo>
                      <a:pt x="966" y="94"/>
                    </a:lnTo>
                    <a:lnTo>
                      <a:pt x="970" y="94"/>
                    </a:lnTo>
                    <a:lnTo>
                      <a:pt x="974" y="94"/>
                    </a:lnTo>
                    <a:lnTo>
                      <a:pt x="977" y="94"/>
                    </a:lnTo>
                    <a:lnTo>
                      <a:pt x="974" y="94"/>
                    </a:lnTo>
                    <a:lnTo>
                      <a:pt x="974" y="97"/>
                    </a:lnTo>
                    <a:lnTo>
                      <a:pt x="970" y="97"/>
                    </a:lnTo>
                    <a:lnTo>
                      <a:pt x="974" y="97"/>
                    </a:lnTo>
                    <a:lnTo>
                      <a:pt x="977" y="97"/>
                    </a:lnTo>
                    <a:lnTo>
                      <a:pt x="981" y="97"/>
                    </a:lnTo>
                    <a:lnTo>
                      <a:pt x="985" y="97"/>
                    </a:lnTo>
                    <a:lnTo>
                      <a:pt x="989" y="97"/>
                    </a:lnTo>
                    <a:lnTo>
                      <a:pt x="992" y="97"/>
                    </a:lnTo>
                    <a:lnTo>
                      <a:pt x="996" y="97"/>
                    </a:lnTo>
                    <a:lnTo>
                      <a:pt x="996" y="101"/>
                    </a:lnTo>
                    <a:lnTo>
                      <a:pt x="992" y="101"/>
                    </a:lnTo>
                    <a:lnTo>
                      <a:pt x="989" y="105"/>
                    </a:lnTo>
                    <a:lnTo>
                      <a:pt x="985" y="105"/>
                    </a:lnTo>
                    <a:lnTo>
                      <a:pt x="981" y="105"/>
                    </a:lnTo>
                    <a:lnTo>
                      <a:pt x="981" y="101"/>
                    </a:lnTo>
                    <a:lnTo>
                      <a:pt x="977" y="105"/>
                    </a:lnTo>
                    <a:lnTo>
                      <a:pt x="974" y="105"/>
                    </a:lnTo>
                    <a:lnTo>
                      <a:pt x="974" y="109"/>
                    </a:lnTo>
                    <a:lnTo>
                      <a:pt x="970" y="109"/>
                    </a:lnTo>
                    <a:lnTo>
                      <a:pt x="966" y="109"/>
                    </a:lnTo>
                    <a:lnTo>
                      <a:pt x="962" y="109"/>
                    </a:lnTo>
                    <a:lnTo>
                      <a:pt x="959" y="109"/>
                    </a:lnTo>
                    <a:lnTo>
                      <a:pt x="955" y="109"/>
                    </a:lnTo>
                    <a:lnTo>
                      <a:pt x="951" y="109"/>
                    </a:lnTo>
                    <a:lnTo>
                      <a:pt x="947" y="109"/>
                    </a:lnTo>
                    <a:lnTo>
                      <a:pt x="944" y="109"/>
                    </a:lnTo>
                    <a:lnTo>
                      <a:pt x="947" y="109"/>
                    </a:lnTo>
                    <a:lnTo>
                      <a:pt x="947" y="105"/>
                    </a:lnTo>
                    <a:lnTo>
                      <a:pt x="951" y="105"/>
                    </a:lnTo>
                    <a:lnTo>
                      <a:pt x="947" y="105"/>
                    </a:lnTo>
                    <a:lnTo>
                      <a:pt x="944" y="105"/>
                    </a:lnTo>
                    <a:lnTo>
                      <a:pt x="940" y="105"/>
                    </a:lnTo>
                    <a:lnTo>
                      <a:pt x="936" y="105"/>
                    </a:lnTo>
                    <a:lnTo>
                      <a:pt x="932" y="105"/>
                    </a:lnTo>
                    <a:lnTo>
                      <a:pt x="929" y="105"/>
                    </a:lnTo>
                    <a:lnTo>
                      <a:pt x="929" y="101"/>
                    </a:lnTo>
                    <a:lnTo>
                      <a:pt x="932" y="101"/>
                    </a:lnTo>
                    <a:lnTo>
                      <a:pt x="929" y="101"/>
                    </a:lnTo>
                    <a:lnTo>
                      <a:pt x="925" y="101"/>
                    </a:lnTo>
                    <a:lnTo>
                      <a:pt x="921" y="101"/>
                    </a:lnTo>
                    <a:lnTo>
                      <a:pt x="917" y="97"/>
                    </a:lnTo>
                    <a:lnTo>
                      <a:pt x="917" y="101"/>
                    </a:lnTo>
                    <a:lnTo>
                      <a:pt x="921" y="101"/>
                    </a:lnTo>
                    <a:lnTo>
                      <a:pt x="925" y="101"/>
                    </a:lnTo>
                    <a:lnTo>
                      <a:pt x="929" y="101"/>
                    </a:lnTo>
                    <a:lnTo>
                      <a:pt x="929" y="105"/>
                    </a:lnTo>
                    <a:lnTo>
                      <a:pt x="925" y="105"/>
                    </a:lnTo>
                    <a:lnTo>
                      <a:pt x="929" y="105"/>
                    </a:lnTo>
                    <a:lnTo>
                      <a:pt x="925" y="105"/>
                    </a:lnTo>
                    <a:lnTo>
                      <a:pt x="921" y="105"/>
                    </a:lnTo>
                    <a:lnTo>
                      <a:pt x="917" y="105"/>
                    </a:lnTo>
                    <a:lnTo>
                      <a:pt x="914" y="105"/>
                    </a:lnTo>
                    <a:lnTo>
                      <a:pt x="914" y="101"/>
                    </a:lnTo>
                    <a:lnTo>
                      <a:pt x="910" y="101"/>
                    </a:lnTo>
                    <a:lnTo>
                      <a:pt x="906" y="101"/>
                    </a:lnTo>
                    <a:lnTo>
                      <a:pt x="910" y="101"/>
                    </a:lnTo>
                    <a:lnTo>
                      <a:pt x="910" y="105"/>
                    </a:lnTo>
                    <a:lnTo>
                      <a:pt x="906" y="105"/>
                    </a:lnTo>
                    <a:lnTo>
                      <a:pt x="902" y="105"/>
                    </a:lnTo>
                    <a:lnTo>
                      <a:pt x="898" y="105"/>
                    </a:lnTo>
                    <a:lnTo>
                      <a:pt x="898" y="101"/>
                    </a:lnTo>
                    <a:lnTo>
                      <a:pt x="895" y="101"/>
                    </a:lnTo>
                    <a:lnTo>
                      <a:pt x="895" y="105"/>
                    </a:lnTo>
                    <a:lnTo>
                      <a:pt x="891" y="105"/>
                    </a:lnTo>
                    <a:lnTo>
                      <a:pt x="887" y="105"/>
                    </a:lnTo>
                    <a:lnTo>
                      <a:pt x="883" y="105"/>
                    </a:lnTo>
                    <a:lnTo>
                      <a:pt x="883" y="101"/>
                    </a:lnTo>
                    <a:lnTo>
                      <a:pt x="883" y="105"/>
                    </a:lnTo>
                    <a:lnTo>
                      <a:pt x="887" y="105"/>
                    </a:lnTo>
                    <a:lnTo>
                      <a:pt x="891" y="105"/>
                    </a:lnTo>
                    <a:lnTo>
                      <a:pt x="891" y="109"/>
                    </a:lnTo>
                    <a:lnTo>
                      <a:pt x="887" y="109"/>
                    </a:lnTo>
                    <a:lnTo>
                      <a:pt x="883" y="109"/>
                    </a:lnTo>
                    <a:lnTo>
                      <a:pt x="880" y="109"/>
                    </a:lnTo>
                    <a:lnTo>
                      <a:pt x="876" y="109"/>
                    </a:lnTo>
                    <a:lnTo>
                      <a:pt x="876" y="105"/>
                    </a:lnTo>
                    <a:lnTo>
                      <a:pt x="872" y="105"/>
                    </a:lnTo>
                    <a:lnTo>
                      <a:pt x="868" y="105"/>
                    </a:lnTo>
                    <a:lnTo>
                      <a:pt x="865" y="105"/>
                    </a:lnTo>
                    <a:lnTo>
                      <a:pt x="861" y="105"/>
                    </a:lnTo>
                    <a:lnTo>
                      <a:pt x="865" y="105"/>
                    </a:lnTo>
                    <a:lnTo>
                      <a:pt x="857" y="101"/>
                    </a:lnTo>
                    <a:lnTo>
                      <a:pt x="861" y="101"/>
                    </a:lnTo>
                    <a:lnTo>
                      <a:pt x="861" y="105"/>
                    </a:lnTo>
                    <a:lnTo>
                      <a:pt x="857" y="105"/>
                    </a:lnTo>
                    <a:lnTo>
                      <a:pt x="853" y="105"/>
                    </a:lnTo>
                    <a:lnTo>
                      <a:pt x="850" y="105"/>
                    </a:lnTo>
                    <a:lnTo>
                      <a:pt x="846" y="105"/>
                    </a:lnTo>
                    <a:lnTo>
                      <a:pt x="846" y="101"/>
                    </a:lnTo>
                    <a:lnTo>
                      <a:pt x="842" y="101"/>
                    </a:lnTo>
                    <a:lnTo>
                      <a:pt x="842" y="105"/>
                    </a:lnTo>
                    <a:lnTo>
                      <a:pt x="846" y="105"/>
                    </a:lnTo>
                    <a:lnTo>
                      <a:pt x="842" y="105"/>
                    </a:lnTo>
                    <a:lnTo>
                      <a:pt x="838" y="105"/>
                    </a:lnTo>
                    <a:lnTo>
                      <a:pt x="835" y="105"/>
                    </a:lnTo>
                    <a:lnTo>
                      <a:pt x="831" y="105"/>
                    </a:lnTo>
                    <a:lnTo>
                      <a:pt x="827" y="105"/>
                    </a:lnTo>
                    <a:lnTo>
                      <a:pt x="831" y="105"/>
                    </a:lnTo>
                    <a:lnTo>
                      <a:pt x="827" y="101"/>
                    </a:lnTo>
                    <a:lnTo>
                      <a:pt x="827" y="97"/>
                    </a:lnTo>
                    <a:lnTo>
                      <a:pt x="823" y="101"/>
                    </a:lnTo>
                    <a:lnTo>
                      <a:pt x="827" y="101"/>
                    </a:lnTo>
                    <a:lnTo>
                      <a:pt x="827" y="105"/>
                    </a:lnTo>
                    <a:lnTo>
                      <a:pt x="823" y="105"/>
                    </a:lnTo>
                    <a:lnTo>
                      <a:pt x="827" y="105"/>
                    </a:lnTo>
                    <a:lnTo>
                      <a:pt x="827" y="101"/>
                    </a:lnTo>
                    <a:lnTo>
                      <a:pt x="823" y="101"/>
                    </a:lnTo>
                    <a:lnTo>
                      <a:pt x="823" y="105"/>
                    </a:lnTo>
                    <a:lnTo>
                      <a:pt x="820" y="105"/>
                    </a:lnTo>
                    <a:lnTo>
                      <a:pt x="816" y="105"/>
                    </a:lnTo>
                    <a:lnTo>
                      <a:pt x="812" y="105"/>
                    </a:lnTo>
                    <a:lnTo>
                      <a:pt x="808" y="105"/>
                    </a:lnTo>
                    <a:lnTo>
                      <a:pt x="812" y="101"/>
                    </a:lnTo>
                    <a:lnTo>
                      <a:pt x="812" y="97"/>
                    </a:lnTo>
                    <a:lnTo>
                      <a:pt x="816" y="97"/>
                    </a:lnTo>
                    <a:lnTo>
                      <a:pt x="820" y="97"/>
                    </a:lnTo>
                    <a:lnTo>
                      <a:pt x="823" y="97"/>
                    </a:lnTo>
                    <a:lnTo>
                      <a:pt x="827" y="94"/>
                    </a:lnTo>
                    <a:lnTo>
                      <a:pt x="831" y="94"/>
                    </a:lnTo>
                    <a:lnTo>
                      <a:pt x="835" y="94"/>
                    </a:lnTo>
                    <a:lnTo>
                      <a:pt x="842" y="94"/>
                    </a:lnTo>
                    <a:lnTo>
                      <a:pt x="846" y="94"/>
                    </a:lnTo>
                    <a:lnTo>
                      <a:pt x="850" y="94"/>
                    </a:lnTo>
                    <a:lnTo>
                      <a:pt x="853" y="94"/>
                    </a:lnTo>
                    <a:lnTo>
                      <a:pt x="857" y="94"/>
                    </a:lnTo>
                    <a:lnTo>
                      <a:pt x="853" y="94"/>
                    </a:lnTo>
                    <a:lnTo>
                      <a:pt x="850" y="94"/>
                    </a:lnTo>
                    <a:lnTo>
                      <a:pt x="853" y="94"/>
                    </a:lnTo>
                    <a:lnTo>
                      <a:pt x="850" y="94"/>
                    </a:lnTo>
                    <a:lnTo>
                      <a:pt x="850" y="90"/>
                    </a:lnTo>
                    <a:lnTo>
                      <a:pt x="846" y="90"/>
                    </a:lnTo>
                    <a:lnTo>
                      <a:pt x="850" y="90"/>
                    </a:lnTo>
                    <a:lnTo>
                      <a:pt x="853" y="90"/>
                    </a:lnTo>
                    <a:lnTo>
                      <a:pt x="850" y="90"/>
                    </a:lnTo>
                    <a:lnTo>
                      <a:pt x="846" y="90"/>
                    </a:lnTo>
                    <a:lnTo>
                      <a:pt x="842" y="90"/>
                    </a:lnTo>
                    <a:lnTo>
                      <a:pt x="838" y="90"/>
                    </a:lnTo>
                    <a:lnTo>
                      <a:pt x="842" y="90"/>
                    </a:lnTo>
                    <a:lnTo>
                      <a:pt x="842" y="86"/>
                    </a:lnTo>
                    <a:lnTo>
                      <a:pt x="838" y="86"/>
                    </a:lnTo>
                    <a:lnTo>
                      <a:pt x="835" y="86"/>
                    </a:lnTo>
                    <a:lnTo>
                      <a:pt x="831" y="86"/>
                    </a:lnTo>
                    <a:lnTo>
                      <a:pt x="835" y="86"/>
                    </a:lnTo>
                    <a:lnTo>
                      <a:pt x="835" y="82"/>
                    </a:lnTo>
                    <a:lnTo>
                      <a:pt x="838" y="82"/>
                    </a:lnTo>
                    <a:lnTo>
                      <a:pt x="842" y="82"/>
                    </a:lnTo>
                    <a:lnTo>
                      <a:pt x="846" y="82"/>
                    </a:lnTo>
                    <a:lnTo>
                      <a:pt x="850" y="82"/>
                    </a:lnTo>
                    <a:lnTo>
                      <a:pt x="853" y="82"/>
                    </a:lnTo>
                    <a:lnTo>
                      <a:pt x="857" y="82"/>
                    </a:lnTo>
                    <a:lnTo>
                      <a:pt x="861" y="82"/>
                    </a:lnTo>
                    <a:lnTo>
                      <a:pt x="865" y="82"/>
                    </a:lnTo>
                    <a:lnTo>
                      <a:pt x="868" y="86"/>
                    </a:lnTo>
                    <a:lnTo>
                      <a:pt x="872" y="90"/>
                    </a:lnTo>
                    <a:lnTo>
                      <a:pt x="876" y="90"/>
                    </a:lnTo>
                    <a:lnTo>
                      <a:pt x="880" y="90"/>
                    </a:lnTo>
                    <a:lnTo>
                      <a:pt x="883" y="90"/>
                    </a:lnTo>
                    <a:lnTo>
                      <a:pt x="887" y="90"/>
                    </a:lnTo>
                    <a:lnTo>
                      <a:pt x="891" y="90"/>
                    </a:lnTo>
                    <a:lnTo>
                      <a:pt x="887" y="90"/>
                    </a:lnTo>
                    <a:lnTo>
                      <a:pt x="891" y="90"/>
                    </a:lnTo>
                    <a:lnTo>
                      <a:pt x="895" y="90"/>
                    </a:lnTo>
                    <a:lnTo>
                      <a:pt x="898" y="90"/>
                    </a:lnTo>
                    <a:lnTo>
                      <a:pt x="902" y="90"/>
                    </a:lnTo>
                    <a:lnTo>
                      <a:pt x="906" y="90"/>
                    </a:lnTo>
                    <a:lnTo>
                      <a:pt x="902" y="90"/>
                    </a:lnTo>
                    <a:lnTo>
                      <a:pt x="906" y="90"/>
                    </a:lnTo>
                    <a:lnTo>
                      <a:pt x="910" y="90"/>
                    </a:lnTo>
                    <a:lnTo>
                      <a:pt x="910" y="86"/>
                    </a:lnTo>
                    <a:lnTo>
                      <a:pt x="914" y="86"/>
                    </a:lnTo>
                    <a:lnTo>
                      <a:pt x="917" y="86"/>
                    </a:lnTo>
                    <a:lnTo>
                      <a:pt x="921" y="82"/>
                    </a:lnTo>
                    <a:lnTo>
                      <a:pt x="921" y="79"/>
                    </a:lnTo>
                    <a:lnTo>
                      <a:pt x="925" y="79"/>
                    </a:lnTo>
                    <a:lnTo>
                      <a:pt x="921" y="79"/>
                    </a:lnTo>
                    <a:lnTo>
                      <a:pt x="917" y="79"/>
                    </a:lnTo>
                    <a:lnTo>
                      <a:pt x="917" y="82"/>
                    </a:lnTo>
                    <a:lnTo>
                      <a:pt x="914" y="82"/>
                    </a:lnTo>
                    <a:lnTo>
                      <a:pt x="914" y="86"/>
                    </a:lnTo>
                    <a:lnTo>
                      <a:pt x="910" y="86"/>
                    </a:lnTo>
                    <a:lnTo>
                      <a:pt x="906" y="86"/>
                    </a:lnTo>
                    <a:lnTo>
                      <a:pt x="902" y="86"/>
                    </a:lnTo>
                    <a:lnTo>
                      <a:pt x="902" y="90"/>
                    </a:lnTo>
                    <a:lnTo>
                      <a:pt x="898" y="90"/>
                    </a:lnTo>
                    <a:lnTo>
                      <a:pt x="895" y="90"/>
                    </a:lnTo>
                    <a:lnTo>
                      <a:pt x="891" y="86"/>
                    </a:lnTo>
                    <a:lnTo>
                      <a:pt x="891" y="90"/>
                    </a:lnTo>
                    <a:lnTo>
                      <a:pt x="887" y="90"/>
                    </a:lnTo>
                    <a:lnTo>
                      <a:pt x="883" y="86"/>
                    </a:lnTo>
                    <a:lnTo>
                      <a:pt x="887" y="86"/>
                    </a:lnTo>
                    <a:lnTo>
                      <a:pt x="891" y="86"/>
                    </a:lnTo>
                    <a:lnTo>
                      <a:pt x="887" y="86"/>
                    </a:lnTo>
                    <a:lnTo>
                      <a:pt x="883" y="86"/>
                    </a:lnTo>
                    <a:lnTo>
                      <a:pt x="880" y="86"/>
                    </a:lnTo>
                    <a:lnTo>
                      <a:pt x="876" y="86"/>
                    </a:lnTo>
                    <a:lnTo>
                      <a:pt x="880" y="82"/>
                    </a:lnTo>
                    <a:lnTo>
                      <a:pt x="883" y="82"/>
                    </a:lnTo>
                    <a:lnTo>
                      <a:pt x="880" y="82"/>
                    </a:lnTo>
                    <a:lnTo>
                      <a:pt x="876" y="82"/>
                    </a:lnTo>
                    <a:lnTo>
                      <a:pt x="880" y="82"/>
                    </a:lnTo>
                    <a:lnTo>
                      <a:pt x="883" y="82"/>
                    </a:lnTo>
                    <a:lnTo>
                      <a:pt x="887" y="82"/>
                    </a:lnTo>
                    <a:lnTo>
                      <a:pt x="891" y="82"/>
                    </a:lnTo>
                    <a:lnTo>
                      <a:pt x="895" y="82"/>
                    </a:lnTo>
                    <a:lnTo>
                      <a:pt x="891" y="82"/>
                    </a:lnTo>
                    <a:lnTo>
                      <a:pt x="887" y="82"/>
                    </a:lnTo>
                    <a:lnTo>
                      <a:pt x="883" y="82"/>
                    </a:lnTo>
                    <a:lnTo>
                      <a:pt x="880" y="82"/>
                    </a:lnTo>
                    <a:lnTo>
                      <a:pt x="876" y="82"/>
                    </a:lnTo>
                    <a:lnTo>
                      <a:pt x="872" y="82"/>
                    </a:lnTo>
                    <a:lnTo>
                      <a:pt x="876" y="82"/>
                    </a:lnTo>
                    <a:lnTo>
                      <a:pt x="880" y="79"/>
                    </a:lnTo>
                    <a:lnTo>
                      <a:pt x="883" y="79"/>
                    </a:lnTo>
                    <a:lnTo>
                      <a:pt x="887" y="79"/>
                    </a:lnTo>
                    <a:lnTo>
                      <a:pt x="891" y="79"/>
                    </a:lnTo>
                    <a:lnTo>
                      <a:pt x="895" y="79"/>
                    </a:lnTo>
                    <a:lnTo>
                      <a:pt x="891" y="79"/>
                    </a:lnTo>
                    <a:lnTo>
                      <a:pt x="887" y="79"/>
                    </a:lnTo>
                    <a:lnTo>
                      <a:pt x="883" y="79"/>
                    </a:lnTo>
                    <a:lnTo>
                      <a:pt x="880" y="79"/>
                    </a:lnTo>
                    <a:lnTo>
                      <a:pt x="883" y="79"/>
                    </a:lnTo>
                    <a:lnTo>
                      <a:pt x="887" y="79"/>
                    </a:lnTo>
                    <a:lnTo>
                      <a:pt x="891" y="79"/>
                    </a:lnTo>
                    <a:lnTo>
                      <a:pt x="895" y="79"/>
                    </a:lnTo>
                    <a:lnTo>
                      <a:pt x="891" y="79"/>
                    </a:lnTo>
                    <a:lnTo>
                      <a:pt x="887" y="79"/>
                    </a:lnTo>
                    <a:lnTo>
                      <a:pt x="883" y="79"/>
                    </a:lnTo>
                    <a:lnTo>
                      <a:pt x="887" y="75"/>
                    </a:lnTo>
                    <a:lnTo>
                      <a:pt x="891" y="75"/>
                    </a:lnTo>
                    <a:lnTo>
                      <a:pt x="887" y="75"/>
                    </a:lnTo>
                    <a:lnTo>
                      <a:pt x="883" y="75"/>
                    </a:lnTo>
                    <a:lnTo>
                      <a:pt x="887" y="71"/>
                    </a:lnTo>
                    <a:lnTo>
                      <a:pt x="883" y="71"/>
                    </a:lnTo>
                    <a:lnTo>
                      <a:pt x="883" y="75"/>
                    </a:lnTo>
                    <a:lnTo>
                      <a:pt x="880" y="79"/>
                    </a:lnTo>
                    <a:lnTo>
                      <a:pt x="876" y="79"/>
                    </a:lnTo>
                    <a:lnTo>
                      <a:pt x="872" y="79"/>
                    </a:lnTo>
                    <a:lnTo>
                      <a:pt x="868" y="79"/>
                    </a:lnTo>
                    <a:lnTo>
                      <a:pt x="865" y="79"/>
                    </a:lnTo>
                    <a:lnTo>
                      <a:pt x="861" y="79"/>
                    </a:lnTo>
                    <a:lnTo>
                      <a:pt x="865" y="79"/>
                    </a:lnTo>
                    <a:lnTo>
                      <a:pt x="868" y="79"/>
                    </a:lnTo>
                    <a:lnTo>
                      <a:pt x="868" y="75"/>
                    </a:lnTo>
                    <a:lnTo>
                      <a:pt x="865" y="75"/>
                    </a:lnTo>
                    <a:lnTo>
                      <a:pt x="865" y="79"/>
                    </a:lnTo>
                    <a:lnTo>
                      <a:pt x="861" y="79"/>
                    </a:lnTo>
                    <a:lnTo>
                      <a:pt x="857" y="79"/>
                    </a:lnTo>
                    <a:lnTo>
                      <a:pt x="853" y="79"/>
                    </a:lnTo>
                    <a:lnTo>
                      <a:pt x="850" y="79"/>
                    </a:lnTo>
                    <a:lnTo>
                      <a:pt x="846" y="79"/>
                    </a:lnTo>
                    <a:lnTo>
                      <a:pt x="842" y="79"/>
                    </a:lnTo>
                    <a:lnTo>
                      <a:pt x="846" y="79"/>
                    </a:lnTo>
                    <a:lnTo>
                      <a:pt x="850" y="79"/>
                    </a:lnTo>
                    <a:lnTo>
                      <a:pt x="846" y="79"/>
                    </a:lnTo>
                    <a:lnTo>
                      <a:pt x="842" y="79"/>
                    </a:lnTo>
                    <a:lnTo>
                      <a:pt x="842" y="75"/>
                    </a:lnTo>
                    <a:lnTo>
                      <a:pt x="846" y="71"/>
                    </a:lnTo>
                    <a:lnTo>
                      <a:pt x="850" y="71"/>
                    </a:lnTo>
                    <a:lnTo>
                      <a:pt x="853" y="71"/>
                    </a:lnTo>
                    <a:lnTo>
                      <a:pt x="850" y="71"/>
                    </a:lnTo>
                    <a:lnTo>
                      <a:pt x="853" y="71"/>
                    </a:lnTo>
                    <a:lnTo>
                      <a:pt x="853" y="67"/>
                    </a:lnTo>
                    <a:lnTo>
                      <a:pt x="857" y="67"/>
                    </a:lnTo>
                    <a:lnTo>
                      <a:pt x="861" y="67"/>
                    </a:lnTo>
                    <a:lnTo>
                      <a:pt x="865" y="67"/>
                    </a:lnTo>
                    <a:lnTo>
                      <a:pt x="872" y="67"/>
                    </a:lnTo>
                    <a:lnTo>
                      <a:pt x="876" y="67"/>
                    </a:lnTo>
                    <a:lnTo>
                      <a:pt x="880" y="67"/>
                    </a:lnTo>
                    <a:lnTo>
                      <a:pt x="883" y="67"/>
                    </a:lnTo>
                    <a:lnTo>
                      <a:pt x="887" y="67"/>
                    </a:lnTo>
                    <a:lnTo>
                      <a:pt x="891" y="67"/>
                    </a:lnTo>
                    <a:lnTo>
                      <a:pt x="895" y="67"/>
                    </a:lnTo>
                    <a:lnTo>
                      <a:pt x="902" y="67"/>
                    </a:lnTo>
                    <a:lnTo>
                      <a:pt x="906" y="67"/>
                    </a:lnTo>
                    <a:lnTo>
                      <a:pt x="910" y="67"/>
                    </a:lnTo>
                    <a:lnTo>
                      <a:pt x="914" y="71"/>
                    </a:lnTo>
                    <a:lnTo>
                      <a:pt x="917" y="71"/>
                    </a:lnTo>
                    <a:lnTo>
                      <a:pt x="921" y="71"/>
                    </a:lnTo>
                    <a:lnTo>
                      <a:pt x="925" y="71"/>
                    </a:lnTo>
                    <a:lnTo>
                      <a:pt x="921" y="71"/>
                    </a:lnTo>
                    <a:lnTo>
                      <a:pt x="921" y="67"/>
                    </a:lnTo>
                    <a:lnTo>
                      <a:pt x="925" y="67"/>
                    </a:lnTo>
                    <a:lnTo>
                      <a:pt x="925" y="71"/>
                    </a:lnTo>
                    <a:lnTo>
                      <a:pt x="925" y="67"/>
                    </a:lnTo>
                    <a:lnTo>
                      <a:pt x="921" y="67"/>
                    </a:lnTo>
                    <a:lnTo>
                      <a:pt x="917" y="67"/>
                    </a:lnTo>
                    <a:lnTo>
                      <a:pt x="914" y="67"/>
                    </a:lnTo>
                    <a:lnTo>
                      <a:pt x="910" y="67"/>
                    </a:lnTo>
                    <a:lnTo>
                      <a:pt x="914" y="67"/>
                    </a:lnTo>
                    <a:lnTo>
                      <a:pt x="917" y="67"/>
                    </a:lnTo>
                    <a:lnTo>
                      <a:pt x="921" y="67"/>
                    </a:lnTo>
                    <a:lnTo>
                      <a:pt x="925" y="67"/>
                    </a:lnTo>
                    <a:lnTo>
                      <a:pt x="929" y="67"/>
                    </a:lnTo>
                    <a:lnTo>
                      <a:pt x="932" y="67"/>
                    </a:lnTo>
                    <a:lnTo>
                      <a:pt x="936" y="67"/>
                    </a:lnTo>
                    <a:lnTo>
                      <a:pt x="932" y="67"/>
                    </a:lnTo>
                    <a:lnTo>
                      <a:pt x="936" y="64"/>
                    </a:lnTo>
                    <a:lnTo>
                      <a:pt x="940" y="64"/>
                    </a:lnTo>
                    <a:lnTo>
                      <a:pt x="936" y="64"/>
                    </a:lnTo>
                    <a:lnTo>
                      <a:pt x="932" y="64"/>
                    </a:lnTo>
                    <a:lnTo>
                      <a:pt x="929" y="64"/>
                    </a:lnTo>
                    <a:lnTo>
                      <a:pt x="929" y="67"/>
                    </a:lnTo>
                    <a:lnTo>
                      <a:pt x="925" y="67"/>
                    </a:lnTo>
                    <a:lnTo>
                      <a:pt x="921" y="67"/>
                    </a:lnTo>
                    <a:lnTo>
                      <a:pt x="917" y="67"/>
                    </a:lnTo>
                    <a:lnTo>
                      <a:pt x="914" y="67"/>
                    </a:lnTo>
                    <a:lnTo>
                      <a:pt x="910" y="67"/>
                    </a:lnTo>
                    <a:lnTo>
                      <a:pt x="906" y="67"/>
                    </a:lnTo>
                    <a:lnTo>
                      <a:pt x="902" y="67"/>
                    </a:lnTo>
                    <a:lnTo>
                      <a:pt x="898" y="67"/>
                    </a:lnTo>
                    <a:lnTo>
                      <a:pt x="895" y="67"/>
                    </a:lnTo>
                    <a:lnTo>
                      <a:pt x="895" y="64"/>
                    </a:lnTo>
                    <a:lnTo>
                      <a:pt x="891" y="64"/>
                    </a:lnTo>
                    <a:lnTo>
                      <a:pt x="887" y="64"/>
                    </a:lnTo>
                    <a:lnTo>
                      <a:pt x="891" y="64"/>
                    </a:lnTo>
                    <a:lnTo>
                      <a:pt x="895" y="64"/>
                    </a:lnTo>
                    <a:lnTo>
                      <a:pt x="898" y="64"/>
                    </a:lnTo>
                    <a:lnTo>
                      <a:pt x="902" y="64"/>
                    </a:lnTo>
                    <a:lnTo>
                      <a:pt x="906" y="64"/>
                    </a:lnTo>
                    <a:lnTo>
                      <a:pt x="910" y="64"/>
                    </a:lnTo>
                    <a:lnTo>
                      <a:pt x="906" y="64"/>
                    </a:lnTo>
                    <a:lnTo>
                      <a:pt x="902" y="64"/>
                    </a:lnTo>
                    <a:lnTo>
                      <a:pt x="898" y="64"/>
                    </a:lnTo>
                    <a:lnTo>
                      <a:pt x="898" y="60"/>
                    </a:lnTo>
                    <a:lnTo>
                      <a:pt x="898" y="64"/>
                    </a:lnTo>
                    <a:lnTo>
                      <a:pt x="895" y="64"/>
                    </a:lnTo>
                    <a:lnTo>
                      <a:pt x="895" y="60"/>
                    </a:lnTo>
                    <a:lnTo>
                      <a:pt x="891" y="60"/>
                    </a:lnTo>
                    <a:lnTo>
                      <a:pt x="887" y="56"/>
                    </a:lnTo>
                    <a:lnTo>
                      <a:pt x="883" y="56"/>
                    </a:lnTo>
                    <a:lnTo>
                      <a:pt x="880" y="56"/>
                    </a:lnTo>
                    <a:lnTo>
                      <a:pt x="876" y="52"/>
                    </a:lnTo>
                    <a:lnTo>
                      <a:pt x="872" y="52"/>
                    </a:lnTo>
                    <a:lnTo>
                      <a:pt x="868" y="52"/>
                    </a:lnTo>
                    <a:lnTo>
                      <a:pt x="865" y="52"/>
                    </a:lnTo>
                    <a:lnTo>
                      <a:pt x="861" y="52"/>
                    </a:lnTo>
                    <a:lnTo>
                      <a:pt x="861" y="49"/>
                    </a:lnTo>
                    <a:lnTo>
                      <a:pt x="865" y="49"/>
                    </a:lnTo>
                    <a:lnTo>
                      <a:pt x="868" y="49"/>
                    </a:lnTo>
                    <a:lnTo>
                      <a:pt x="872" y="49"/>
                    </a:lnTo>
                    <a:lnTo>
                      <a:pt x="876" y="49"/>
                    </a:lnTo>
                    <a:lnTo>
                      <a:pt x="876" y="52"/>
                    </a:lnTo>
                    <a:lnTo>
                      <a:pt x="880" y="52"/>
                    </a:lnTo>
                    <a:lnTo>
                      <a:pt x="880" y="49"/>
                    </a:lnTo>
                    <a:lnTo>
                      <a:pt x="876" y="49"/>
                    </a:lnTo>
                    <a:lnTo>
                      <a:pt x="872" y="49"/>
                    </a:lnTo>
                    <a:lnTo>
                      <a:pt x="865" y="49"/>
                    </a:lnTo>
                    <a:lnTo>
                      <a:pt x="861" y="49"/>
                    </a:lnTo>
                    <a:lnTo>
                      <a:pt x="857" y="49"/>
                    </a:lnTo>
                    <a:lnTo>
                      <a:pt x="857" y="45"/>
                    </a:lnTo>
                    <a:lnTo>
                      <a:pt x="861" y="45"/>
                    </a:lnTo>
                    <a:lnTo>
                      <a:pt x="865" y="45"/>
                    </a:lnTo>
                    <a:lnTo>
                      <a:pt x="868" y="45"/>
                    </a:lnTo>
                    <a:lnTo>
                      <a:pt x="872" y="45"/>
                    </a:lnTo>
                    <a:lnTo>
                      <a:pt x="876" y="45"/>
                    </a:lnTo>
                    <a:lnTo>
                      <a:pt x="880" y="45"/>
                    </a:lnTo>
                    <a:lnTo>
                      <a:pt x="883" y="45"/>
                    </a:lnTo>
                    <a:lnTo>
                      <a:pt x="887" y="45"/>
                    </a:lnTo>
                    <a:lnTo>
                      <a:pt x="891" y="45"/>
                    </a:lnTo>
                    <a:lnTo>
                      <a:pt x="895" y="45"/>
                    </a:lnTo>
                    <a:lnTo>
                      <a:pt x="898" y="45"/>
                    </a:lnTo>
                    <a:lnTo>
                      <a:pt x="902" y="45"/>
                    </a:lnTo>
                    <a:lnTo>
                      <a:pt x="906" y="45"/>
                    </a:lnTo>
                    <a:lnTo>
                      <a:pt x="906" y="49"/>
                    </a:lnTo>
                    <a:lnTo>
                      <a:pt x="910" y="49"/>
                    </a:lnTo>
                    <a:lnTo>
                      <a:pt x="914" y="49"/>
                    </a:lnTo>
                    <a:lnTo>
                      <a:pt x="917" y="49"/>
                    </a:lnTo>
                    <a:lnTo>
                      <a:pt x="921" y="49"/>
                    </a:lnTo>
                    <a:lnTo>
                      <a:pt x="925" y="52"/>
                    </a:lnTo>
                    <a:lnTo>
                      <a:pt x="929" y="52"/>
                    </a:lnTo>
                    <a:lnTo>
                      <a:pt x="932" y="52"/>
                    </a:lnTo>
                    <a:lnTo>
                      <a:pt x="936" y="52"/>
                    </a:lnTo>
                    <a:lnTo>
                      <a:pt x="936" y="56"/>
                    </a:lnTo>
                    <a:lnTo>
                      <a:pt x="932" y="56"/>
                    </a:lnTo>
                    <a:lnTo>
                      <a:pt x="936" y="56"/>
                    </a:lnTo>
                    <a:lnTo>
                      <a:pt x="940" y="56"/>
                    </a:lnTo>
                    <a:lnTo>
                      <a:pt x="944" y="56"/>
                    </a:lnTo>
                    <a:lnTo>
                      <a:pt x="947" y="56"/>
                    </a:lnTo>
                    <a:lnTo>
                      <a:pt x="951" y="56"/>
                    </a:lnTo>
                    <a:lnTo>
                      <a:pt x="955" y="56"/>
                    </a:lnTo>
                    <a:lnTo>
                      <a:pt x="959" y="56"/>
                    </a:lnTo>
                    <a:lnTo>
                      <a:pt x="962" y="56"/>
                    </a:lnTo>
                    <a:lnTo>
                      <a:pt x="966" y="52"/>
                    </a:lnTo>
                    <a:lnTo>
                      <a:pt x="962" y="52"/>
                    </a:lnTo>
                    <a:lnTo>
                      <a:pt x="955" y="52"/>
                    </a:lnTo>
                    <a:lnTo>
                      <a:pt x="955" y="56"/>
                    </a:lnTo>
                    <a:lnTo>
                      <a:pt x="951" y="56"/>
                    </a:lnTo>
                    <a:lnTo>
                      <a:pt x="947" y="56"/>
                    </a:lnTo>
                    <a:lnTo>
                      <a:pt x="944" y="52"/>
                    </a:lnTo>
                    <a:lnTo>
                      <a:pt x="940" y="52"/>
                    </a:lnTo>
                    <a:lnTo>
                      <a:pt x="936" y="52"/>
                    </a:lnTo>
                    <a:lnTo>
                      <a:pt x="936" y="49"/>
                    </a:lnTo>
                    <a:lnTo>
                      <a:pt x="940" y="49"/>
                    </a:lnTo>
                    <a:lnTo>
                      <a:pt x="936" y="49"/>
                    </a:lnTo>
                    <a:lnTo>
                      <a:pt x="932" y="49"/>
                    </a:lnTo>
                    <a:lnTo>
                      <a:pt x="929" y="49"/>
                    </a:lnTo>
                    <a:lnTo>
                      <a:pt x="925" y="49"/>
                    </a:lnTo>
                    <a:lnTo>
                      <a:pt x="921" y="49"/>
                    </a:lnTo>
                    <a:lnTo>
                      <a:pt x="914" y="45"/>
                    </a:lnTo>
                    <a:lnTo>
                      <a:pt x="910" y="45"/>
                    </a:lnTo>
                    <a:lnTo>
                      <a:pt x="914" y="45"/>
                    </a:lnTo>
                    <a:lnTo>
                      <a:pt x="917" y="45"/>
                    </a:lnTo>
                    <a:lnTo>
                      <a:pt x="921" y="45"/>
                    </a:lnTo>
                    <a:lnTo>
                      <a:pt x="925" y="45"/>
                    </a:lnTo>
                    <a:lnTo>
                      <a:pt x="929" y="41"/>
                    </a:lnTo>
                    <a:lnTo>
                      <a:pt x="932" y="41"/>
                    </a:lnTo>
                    <a:lnTo>
                      <a:pt x="936" y="41"/>
                    </a:lnTo>
                    <a:lnTo>
                      <a:pt x="940" y="41"/>
                    </a:lnTo>
                    <a:lnTo>
                      <a:pt x="944" y="41"/>
                    </a:lnTo>
                    <a:lnTo>
                      <a:pt x="947" y="41"/>
                    </a:lnTo>
                    <a:lnTo>
                      <a:pt x="951" y="41"/>
                    </a:lnTo>
                    <a:lnTo>
                      <a:pt x="955" y="41"/>
                    </a:lnTo>
                    <a:lnTo>
                      <a:pt x="959" y="41"/>
                    </a:lnTo>
                    <a:lnTo>
                      <a:pt x="962" y="41"/>
                    </a:lnTo>
                    <a:lnTo>
                      <a:pt x="970" y="41"/>
                    </a:lnTo>
                    <a:lnTo>
                      <a:pt x="974" y="41"/>
                    </a:lnTo>
                    <a:lnTo>
                      <a:pt x="977" y="41"/>
                    </a:lnTo>
                    <a:lnTo>
                      <a:pt x="981" y="41"/>
                    </a:lnTo>
                    <a:lnTo>
                      <a:pt x="985" y="41"/>
                    </a:lnTo>
                    <a:lnTo>
                      <a:pt x="989" y="41"/>
                    </a:lnTo>
                    <a:lnTo>
                      <a:pt x="992" y="41"/>
                    </a:lnTo>
                    <a:lnTo>
                      <a:pt x="989" y="41"/>
                    </a:lnTo>
                    <a:lnTo>
                      <a:pt x="981" y="41"/>
                    </a:lnTo>
                    <a:lnTo>
                      <a:pt x="977" y="41"/>
                    </a:lnTo>
                    <a:lnTo>
                      <a:pt x="974" y="41"/>
                    </a:lnTo>
                    <a:lnTo>
                      <a:pt x="970" y="41"/>
                    </a:lnTo>
                    <a:lnTo>
                      <a:pt x="966" y="41"/>
                    </a:lnTo>
                    <a:lnTo>
                      <a:pt x="962" y="41"/>
                    </a:lnTo>
                    <a:lnTo>
                      <a:pt x="962" y="37"/>
                    </a:lnTo>
                    <a:lnTo>
                      <a:pt x="970" y="37"/>
                    </a:lnTo>
                    <a:lnTo>
                      <a:pt x="974" y="37"/>
                    </a:lnTo>
                    <a:lnTo>
                      <a:pt x="977" y="37"/>
                    </a:lnTo>
                    <a:lnTo>
                      <a:pt x="981" y="37"/>
                    </a:lnTo>
                    <a:lnTo>
                      <a:pt x="985" y="37"/>
                    </a:lnTo>
                    <a:lnTo>
                      <a:pt x="989" y="37"/>
                    </a:lnTo>
                    <a:lnTo>
                      <a:pt x="996" y="37"/>
                    </a:lnTo>
                    <a:lnTo>
                      <a:pt x="1000" y="37"/>
                    </a:lnTo>
                    <a:lnTo>
                      <a:pt x="1004" y="37"/>
                    </a:lnTo>
                    <a:lnTo>
                      <a:pt x="1011" y="37"/>
                    </a:lnTo>
                    <a:lnTo>
                      <a:pt x="1015" y="37"/>
                    </a:lnTo>
                    <a:lnTo>
                      <a:pt x="1015" y="34"/>
                    </a:lnTo>
                    <a:lnTo>
                      <a:pt x="1011" y="34"/>
                    </a:lnTo>
                    <a:lnTo>
                      <a:pt x="1007" y="34"/>
                    </a:lnTo>
                    <a:lnTo>
                      <a:pt x="1004" y="34"/>
                    </a:lnTo>
                    <a:lnTo>
                      <a:pt x="1000" y="34"/>
                    </a:lnTo>
                    <a:lnTo>
                      <a:pt x="996" y="34"/>
                    </a:lnTo>
                    <a:lnTo>
                      <a:pt x="992" y="34"/>
                    </a:lnTo>
                    <a:lnTo>
                      <a:pt x="985" y="34"/>
                    </a:lnTo>
                    <a:lnTo>
                      <a:pt x="981" y="37"/>
                    </a:lnTo>
                    <a:lnTo>
                      <a:pt x="977" y="37"/>
                    </a:lnTo>
                    <a:lnTo>
                      <a:pt x="977" y="34"/>
                    </a:lnTo>
                    <a:lnTo>
                      <a:pt x="981" y="34"/>
                    </a:lnTo>
                    <a:lnTo>
                      <a:pt x="985" y="34"/>
                    </a:lnTo>
                    <a:lnTo>
                      <a:pt x="985" y="30"/>
                    </a:lnTo>
                    <a:lnTo>
                      <a:pt x="989" y="30"/>
                    </a:lnTo>
                    <a:lnTo>
                      <a:pt x="992" y="30"/>
                    </a:lnTo>
                    <a:lnTo>
                      <a:pt x="996" y="30"/>
                    </a:lnTo>
                    <a:lnTo>
                      <a:pt x="1000" y="30"/>
                    </a:lnTo>
                    <a:lnTo>
                      <a:pt x="1004" y="30"/>
                    </a:lnTo>
                    <a:lnTo>
                      <a:pt x="1004" y="26"/>
                    </a:lnTo>
                    <a:lnTo>
                      <a:pt x="1007" y="26"/>
                    </a:lnTo>
                    <a:lnTo>
                      <a:pt x="1011" y="26"/>
                    </a:lnTo>
                    <a:lnTo>
                      <a:pt x="1007" y="26"/>
                    </a:lnTo>
                    <a:lnTo>
                      <a:pt x="1004" y="26"/>
                    </a:lnTo>
                    <a:lnTo>
                      <a:pt x="1000" y="26"/>
                    </a:lnTo>
                    <a:lnTo>
                      <a:pt x="996" y="30"/>
                    </a:lnTo>
                    <a:lnTo>
                      <a:pt x="989" y="30"/>
                    </a:lnTo>
                    <a:lnTo>
                      <a:pt x="985" y="30"/>
                    </a:lnTo>
                    <a:lnTo>
                      <a:pt x="981" y="30"/>
                    </a:lnTo>
                    <a:lnTo>
                      <a:pt x="981" y="34"/>
                    </a:lnTo>
                    <a:lnTo>
                      <a:pt x="977" y="34"/>
                    </a:lnTo>
                    <a:lnTo>
                      <a:pt x="977" y="30"/>
                    </a:lnTo>
                    <a:lnTo>
                      <a:pt x="974" y="30"/>
                    </a:lnTo>
                    <a:lnTo>
                      <a:pt x="970" y="30"/>
                    </a:lnTo>
                    <a:lnTo>
                      <a:pt x="974" y="30"/>
                    </a:lnTo>
                    <a:lnTo>
                      <a:pt x="974" y="34"/>
                    </a:lnTo>
                    <a:lnTo>
                      <a:pt x="977" y="34"/>
                    </a:lnTo>
                    <a:lnTo>
                      <a:pt x="974" y="34"/>
                    </a:lnTo>
                    <a:lnTo>
                      <a:pt x="966" y="37"/>
                    </a:lnTo>
                    <a:lnTo>
                      <a:pt x="962" y="37"/>
                    </a:lnTo>
                    <a:lnTo>
                      <a:pt x="959" y="37"/>
                    </a:lnTo>
                    <a:lnTo>
                      <a:pt x="955" y="37"/>
                    </a:lnTo>
                    <a:lnTo>
                      <a:pt x="951" y="37"/>
                    </a:lnTo>
                    <a:lnTo>
                      <a:pt x="947" y="37"/>
                    </a:lnTo>
                    <a:lnTo>
                      <a:pt x="940" y="41"/>
                    </a:lnTo>
                    <a:lnTo>
                      <a:pt x="936" y="41"/>
                    </a:lnTo>
                    <a:lnTo>
                      <a:pt x="932" y="41"/>
                    </a:lnTo>
                    <a:lnTo>
                      <a:pt x="925" y="41"/>
                    </a:lnTo>
                    <a:lnTo>
                      <a:pt x="917" y="41"/>
                    </a:lnTo>
                    <a:lnTo>
                      <a:pt x="914" y="41"/>
                    </a:lnTo>
                    <a:lnTo>
                      <a:pt x="910" y="41"/>
                    </a:lnTo>
                    <a:lnTo>
                      <a:pt x="914" y="41"/>
                    </a:lnTo>
                    <a:lnTo>
                      <a:pt x="914" y="37"/>
                    </a:lnTo>
                    <a:lnTo>
                      <a:pt x="917" y="37"/>
                    </a:lnTo>
                    <a:lnTo>
                      <a:pt x="921" y="37"/>
                    </a:lnTo>
                    <a:lnTo>
                      <a:pt x="925" y="37"/>
                    </a:lnTo>
                    <a:lnTo>
                      <a:pt x="929" y="37"/>
                    </a:lnTo>
                    <a:lnTo>
                      <a:pt x="932" y="37"/>
                    </a:lnTo>
                    <a:lnTo>
                      <a:pt x="929" y="37"/>
                    </a:lnTo>
                    <a:lnTo>
                      <a:pt x="925" y="37"/>
                    </a:lnTo>
                    <a:lnTo>
                      <a:pt x="921" y="37"/>
                    </a:lnTo>
                    <a:lnTo>
                      <a:pt x="914" y="37"/>
                    </a:lnTo>
                    <a:lnTo>
                      <a:pt x="910" y="37"/>
                    </a:lnTo>
                    <a:lnTo>
                      <a:pt x="906" y="37"/>
                    </a:lnTo>
                    <a:lnTo>
                      <a:pt x="910" y="37"/>
                    </a:lnTo>
                    <a:lnTo>
                      <a:pt x="914" y="37"/>
                    </a:lnTo>
                    <a:lnTo>
                      <a:pt x="910" y="37"/>
                    </a:lnTo>
                    <a:lnTo>
                      <a:pt x="906" y="37"/>
                    </a:lnTo>
                    <a:lnTo>
                      <a:pt x="902" y="37"/>
                    </a:lnTo>
                    <a:lnTo>
                      <a:pt x="902" y="41"/>
                    </a:lnTo>
                    <a:lnTo>
                      <a:pt x="898" y="41"/>
                    </a:lnTo>
                    <a:lnTo>
                      <a:pt x="895" y="41"/>
                    </a:lnTo>
                    <a:lnTo>
                      <a:pt x="891" y="41"/>
                    </a:lnTo>
                    <a:lnTo>
                      <a:pt x="887" y="41"/>
                    </a:lnTo>
                    <a:lnTo>
                      <a:pt x="883" y="41"/>
                    </a:lnTo>
                    <a:lnTo>
                      <a:pt x="880" y="41"/>
                    </a:lnTo>
                    <a:lnTo>
                      <a:pt x="876" y="41"/>
                    </a:lnTo>
                    <a:lnTo>
                      <a:pt x="872" y="41"/>
                    </a:lnTo>
                    <a:lnTo>
                      <a:pt x="868" y="41"/>
                    </a:lnTo>
                    <a:lnTo>
                      <a:pt x="872" y="41"/>
                    </a:lnTo>
                    <a:lnTo>
                      <a:pt x="868" y="41"/>
                    </a:lnTo>
                    <a:lnTo>
                      <a:pt x="865" y="41"/>
                    </a:lnTo>
                    <a:lnTo>
                      <a:pt x="861" y="41"/>
                    </a:lnTo>
                    <a:lnTo>
                      <a:pt x="857" y="41"/>
                    </a:lnTo>
                    <a:lnTo>
                      <a:pt x="857" y="37"/>
                    </a:lnTo>
                    <a:lnTo>
                      <a:pt x="861" y="37"/>
                    </a:lnTo>
                    <a:lnTo>
                      <a:pt x="865" y="37"/>
                    </a:lnTo>
                    <a:lnTo>
                      <a:pt x="868" y="34"/>
                    </a:lnTo>
                    <a:lnTo>
                      <a:pt x="872" y="34"/>
                    </a:lnTo>
                    <a:lnTo>
                      <a:pt x="876" y="34"/>
                    </a:lnTo>
                    <a:lnTo>
                      <a:pt x="883" y="34"/>
                    </a:lnTo>
                    <a:lnTo>
                      <a:pt x="887" y="34"/>
                    </a:lnTo>
                    <a:lnTo>
                      <a:pt x="891" y="34"/>
                    </a:lnTo>
                    <a:lnTo>
                      <a:pt x="895" y="34"/>
                    </a:lnTo>
                    <a:lnTo>
                      <a:pt x="898" y="34"/>
                    </a:lnTo>
                    <a:lnTo>
                      <a:pt x="902" y="34"/>
                    </a:lnTo>
                    <a:lnTo>
                      <a:pt x="906" y="34"/>
                    </a:lnTo>
                    <a:lnTo>
                      <a:pt x="910" y="34"/>
                    </a:lnTo>
                    <a:lnTo>
                      <a:pt x="914" y="30"/>
                    </a:lnTo>
                    <a:lnTo>
                      <a:pt x="917" y="30"/>
                    </a:lnTo>
                    <a:lnTo>
                      <a:pt x="921" y="30"/>
                    </a:lnTo>
                    <a:lnTo>
                      <a:pt x="925" y="30"/>
                    </a:lnTo>
                    <a:lnTo>
                      <a:pt x="921" y="30"/>
                    </a:lnTo>
                    <a:lnTo>
                      <a:pt x="917" y="30"/>
                    </a:lnTo>
                    <a:lnTo>
                      <a:pt x="914" y="30"/>
                    </a:lnTo>
                    <a:lnTo>
                      <a:pt x="906" y="30"/>
                    </a:lnTo>
                    <a:lnTo>
                      <a:pt x="902" y="30"/>
                    </a:lnTo>
                    <a:lnTo>
                      <a:pt x="898" y="34"/>
                    </a:lnTo>
                    <a:lnTo>
                      <a:pt x="891" y="34"/>
                    </a:lnTo>
                    <a:lnTo>
                      <a:pt x="887" y="34"/>
                    </a:lnTo>
                    <a:lnTo>
                      <a:pt x="883" y="34"/>
                    </a:lnTo>
                    <a:lnTo>
                      <a:pt x="880" y="34"/>
                    </a:lnTo>
                    <a:lnTo>
                      <a:pt x="876" y="34"/>
                    </a:lnTo>
                    <a:lnTo>
                      <a:pt x="872" y="34"/>
                    </a:lnTo>
                    <a:lnTo>
                      <a:pt x="868" y="34"/>
                    </a:lnTo>
                    <a:lnTo>
                      <a:pt x="865" y="34"/>
                    </a:lnTo>
                    <a:lnTo>
                      <a:pt x="861" y="34"/>
                    </a:lnTo>
                    <a:lnTo>
                      <a:pt x="850" y="37"/>
                    </a:lnTo>
                    <a:lnTo>
                      <a:pt x="846" y="37"/>
                    </a:lnTo>
                    <a:lnTo>
                      <a:pt x="846" y="41"/>
                    </a:lnTo>
                    <a:lnTo>
                      <a:pt x="842" y="41"/>
                    </a:lnTo>
                    <a:lnTo>
                      <a:pt x="842" y="37"/>
                    </a:lnTo>
                    <a:lnTo>
                      <a:pt x="838" y="37"/>
                    </a:lnTo>
                    <a:lnTo>
                      <a:pt x="835" y="37"/>
                    </a:lnTo>
                    <a:lnTo>
                      <a:pt x="831" y="37"/>
                    </a:lnTo>
                    <a:lnTo>
                      <a:pt x="827" y="37"/>
                    </a:lnTo>
                    <a:lnTo>
                      <a:pt x="823" y="37"/>
                    </a:lnTo>
                    <a:lnTo>
                      <a:pt x="820" y="37"/>
                    </a:lnTo>
                    <a:lnTo>
                      <a:pt x="816" y="37"/>
                    </a:lnTo>
                    <a:lnTo>
                      <a:pt x="812" y="34"/>
                    </a:lnTo>
                    <a:lnTo>
                      <a:pt x="816" y="34"/>
                    </a:lnTo>
                    <a:lnTo>
                      <a:pt x="820" y="34"/>
                    </a:lnTo>
                    <a:lnTo>
                      <a:pt x="823" y="34"/>
                    </a:lnTo>
                    <a:lnTo>
                      <a:pt x="827" y="34"/>
                    </a:lnTo>
                    <a:lnTo>
                      <a:pt x="831" y="34"/>
                    </a:lnTo>
                    <a:lnTo>
                      <a:pt x="835" y="34"/>
                    </a:lnTo>
                    <a:lnTo>
                      <a:pt x="838" y="34"/>
                    </a:lnTo>
                    <a:lnTo>
                      <a:pt x="842" y="34"/>
                    </a:lnTo>
                    <a:lnTo>
                      <a:pt x="846" y="34"/>
                    </a:lnTo>
                    <a:lnTo>
                      <a:pt x="850" y="34"/>
                    </a:lnTo>
                    <a:lnTo>
                      <a:pt x="853" y="34"/>
                    </a:lnTo>
                    <a:lnTo>
                      <a:pt x="857" y="34"/>
                    </a:lnTo>
                    <a:lnTo>
                      <a:pt x="861" y="34"/>
                    </a:lnTo>
                    <a:lnTo>
                      <a:pt x="865" y="34"/>
                    </a:lnTo>
                    <a:lnTo>
                      <a:pt x="868" y="30"/>
                    </a:lnTo>
                    <a:lnTo>
                      <a:pt x="872" y="30"/>
                    </a:lnTo>
                    <a:lnTo>
                      <a:pt x="876" y="30"/>
                    </a:lnTo>
                    <a:lnTo>
                      <a:pt x="880" y="30"/>
                    </a:lnTo>
                    <a:lnTo>
                      <a:pt x="883" y="30"/>
                    </a:lnTo>
                    <a:lnTo>
                      <a:pt x="887" y="30"/>
                    </a:lnTo>
                    <a:lnTo>
                      <a:pt x="883" y="30"/>
                    </a:lnTo>
                    <a:lnTo>
                      <a:pt x="880" y="30"/>
                    </a:lnTo>
                    <a:lnTo>
                      <a:pt x="876" y="30"/>
                    </a:lnTo>
                    <a:lnTo>
                      <a:pt x="872" y="30"/>
                    </a:lnTo>
                    <a:lnTo>
                      <a:pt x="868" y="30"/>
                    </a:lnTo>
                    <a:lnTo>
                      <a:pt x="865" y="30"/>
                    </a:lnTo>
                    <a:lnTo>
                      <a:pt x="861" y="30"/>
                    </a:lnTo>
                    <a:lnTo>
                      <a:pt x="857" y="30"/>
                    </a:lnTo>
                    <a:lnTo>
                      <a:pt x="853" y="34"/>
                    </a:lnTo>
                    <a:lnTo>
                      <a:pt x="850" y="34"/>
                    </a:lnTo>
                    <a:lnTo>
                      <a:pt x="846" y="34"/>
                    </a:lnTo>
                    <a:lnTo>
                      <a:pt x="842" y="34"/>
                    </a:lnTo>
                    <a:lnTo>
                      <a:pt x="838" y="34"/>
                    </a:lnTo>
                    <a:lnTo>
                      <a:pt x="835" y="34"/>
                    </a:lnTo>
                    <a:lnTo>
                      <a:pt x="831" y="34"/>
                    </a:lnTo>
                    <a:lnTo>
                      <a:pt x="827" y="34"/>
                    </a:lnTo>
                    <a:lnTo>
                      <a:pt x="823" y="34"/>
                    </a:lnTo>
                    <a:lnTo>
                      <a:pt x="820" y="34"/>
                    </a:lnTo>
                    <a:lnTo>
                      <a:pt x="816" y="34"/>
                    </a:lnTo>
                    <a:lnTo>
                      <a:pt x="808" y="34"/>
                    </a:lnTo>
                    <a:lnTo>
                      <a:pt x="805" y="34"/>
                    </a:lnTo>
                    <a:lnTo>
                      <a:pt x="801" y="34"/>
                    </a:lnTo>
                    <a:lnTo>
                      <a:pt x="797" y="30"/>
                    </a:lnTo>
                    <a:lnTo>
                      <a:pt x="801" y="30"/>
                    </a:lnTo>
                    <a:lnTo>
                      <a:pt x="805" y="30"/>
                    </a:lnTo>
                    <a:lnTo>
                      <a:pt x="808" y="30"/>
                    </a:lnTo>
                    <a:lnTo>
                      <a:pt x="812" y="30"/>
                    </a:lnTo>
                    <a:lnTo>
                      <a:pt x="816" y="30"/>
                    </a:lnTo>
                    <a:lnTo>
                      <a:pt x="820" y="30"/>
                    </a:lnTo>
                    <a:lnTo>
                      <a:pt x="816" y="30"/>
                    </a:lnTo>
                    <a:lnTo>
                      <a:pt x="812" y="30"/>
                    </a:lnTo>
                    <a:lnTo>
                      <a:pt x="808" y="30"/>
                    </a:lnTo>
                    <a:lnTo>
                      <a:pt x="805" y="30"/>
                    </a:lnTo>
                    <a:lnTo>
                      <a:pt x="808" y="26"/>
                    </a:lnTo>
                    <a:lnTo>
                      <a:pt x="816" y="26"/>
                    </a:lnTo>
                    <a:lnTo>
                      <a:pt x="820" y="26"/>
                    </a:lnTo>
                    <a:lnTo>
                      <a:pt x="823" y="26"/>
                    </a:lnTo>
                    <a:lnTo>
                      <a:pt x="827" y="26"/>
                    </a:lnTo>
                    <a:lnTo>
                      <a:pt x="831" y="26"/>
                    </a:lnTo>
                    <a:lnTo>
                      <a:pt x="835" y="26"/>
                    </a:lnTo>
                    <a:lnTo>
                      <a:pt x="838" y="26"/>
                    </a:lnTo>
                    <a:lnTo>
                      <a:pt x="842" y="26"/>
                    </a:lnTo>
                    <a:lnTo>
                      <a:pt x="846" y="26"/>
                    </a:lnTo>
                    <a:lnTo>
                      <a:pt x="842" y="26"/>
                    </a:lnTo>
                    <a:lnTo>
                      <a:pt x="838" y="26"/>
                    </a:lnTo>
                    <a:lnTo>
                      <a:pt x="831" y="26"/>
                    </a:lnTo>
                    <a:lnTo>
                      <a:pt x="827" y="26"/>
                    </a:lnTo>
                    <a:lnTo>
                      <a:pt x="823" y="26"/>
                    </a:lnTo>
                    <a:lnTo>
                      <a:pt x="820" y="26"/>
                    </a:lnTo>
                    <a:lnTo>
                      <a:pt x="816" y="26"/>
                    </a:lnTo>
                    <a:lnTo>
                      <a:pt x="812" y="26"/>
                    </a:lnTo>
                    <a:lnTo>
                      <a:pt x="808" y="26"/>
                    </a:lnTo>
                    <a:lnTo>
                      <a:pt x="805" y="26"/>
                    </a:lnTo>
                    <a:lnTo>
                      <a:pt x="797" y="26"/>
                    </a:lnTo>
                    <a:lnTo>
                      <a:pt x="793" y="26"/>
                    </a:lnTo>
                    <a:lnTo>
                      <a:pt x="789" y="26"/>
                    </a:lnTo>
                    <a:lnTo>
                      <a:pt x="793" y="26"/>
                    </a:lnTo>
                    <a:lnTo>
                      <a:pt x="797" y="26"/>
                    </a:lnTo>
                    <a:lnTo>
                      <a:pt x="801" y="26"/>
                    </a:lnTo>
                    <a:lnTo>
                      <a:pt x="805" y="22"/>
                    </a:lnTo>
                    <a:lnTo>
                      <a:pt x="808" y="22"/>
                    </a:lnTo>
                    <a:lnTo>
                      <a:pt x="812" y="22"/>
                    </a:lnTo>
                    <a:lnTo>
                      <a:pt x="808" y="22"/>
                    </a:lnTo>
                    <a:lnTo>
                      <a:pt x="805" y="22"/>
                    </a:lnTo>
                    <a:lnTo>
                      <a:pt x="801" y="22"/>
                    </a:lnTo>
                    <a:lnTo>
                      <a:pt x="797" y="22"/>
                    </a:lnTo>
                    <a:lnTo>
                      <a:pt x="793" y="22"/>
                    </a:lnTo>
                    <a:lnTo>
                      <a:pt x="789" y="22"/>
                    </a:lnTo>
                    <a:lnTo>
                      <a:pt x="789" y="26"/>
                    </a:lnTo>
                    <a:lnTo>
                      <a:pt x="786" y="26"/>
                    </a:lnTo>
                    <a:lnTo>
                      <a:pt x="782" y="26"/>
                    </a:lnTo>
                    <a:lnTo>
                      <a:pt x="782" y="22"/>
                    </a:lnTo>
                    <a:lnTo>
                      <a:pt x="778" y="22"/>
                    </a:lnTo>
                    <a:lnTo>
                      <a:pt x="774" y="22"/>
                    </a:lnTo>
                    <a:lnTo>
                      <a:pt x="778" y="22"/>
                    </a:lnTo>
                    <a:lnTo>
                      <a:pt x="782" y="22"/>
                    </a:lnTo>
                    <a:lnTo>
                      <a:pt x="786" y="22"/>
                    </a:lnTo>
                    <a:lnTo>
                      <a:pt x="789" y="22"/>
                    </a:lnTo>
                    <a:lnTo>
                      <a:pt x="786" y="22"/>
                    </a:lnTo>
                    <a:lnTo>
                      <a:pt x="789" y="19"/>
                    </a:lnTo>
                    <a:lnTo>
                      <a:pt x="793" y="19"/>
                    </a:lnTo>
                    <a:lnTo>
                      <a:pt x="797" y="19"/>
                    </a:lnTo>
                    <a:lnTo>
                      <a:pt x="801" y="19"/>
                    </a:lnTo>
                    <a:lnTo>
                      <a:pt x="805" y="19"/>
                    </a:lnTo>
                    <a:lnTo>
                      <a:pt x="808" y="19"/>
                    </a:lnTo>
                    <a:lnTo>
                      <a:pt x="812" y="22"/>
                    </a:lnTo>
                    <a:lnTo>
                      <a:pt x="816" y="22"/>
                    </a:lnTo>
                    <a:lnTo>
                      <a:pt x="816" y="19"/>
                    </a:lnTo>
                    <a:lnTo>
                      <a:pt x="812" y="19"/>
                    </a:lnTo>
                    <a:lnTo>
                      <a:pt x="816" y="19"/>
                    </a:lnTo>
                    <a:lnTo>
                      <a:pt x="820" y="19"/>
                    </a:lnTo>
                    <a:lnTo>
                      <a:pt x="823" y="19"/>
                    </a:lnTo>
                    <a:lnTo>
                      <a:pt x="827" y="19"/>
                    </a:lnTo>
                    <a:lnTo>
                      <a:pt x="827" y="15"/>
                    </a:lnTo>
                    <a:lnTo>
                      <a:pt x="831" y="15"/>
                    </a:lnTo>
                    <a:lnTo>
                      <a:pt x="835" y="15"/>
                    </a:lnTo>
                    <a:lnTo>
                      <a:pt x="838" y="15"/>
                    </a:lnTo>
                    <a:lnTo>
                      <a:pt x="842" y="15"/>
                    </a:lnTo>
                    <a:lnTo>
                      <a:pt x="846" y="15"/>
                    </a:lnTo>
                    <a:lnTo>
                      <a:pt x="846" y="19"/>
                    </a:lnTo>
                    <a:lnTo>
                      <a:pt x="850" y="19"/>
                    </a:lnTo>
                    <a:lnTo>
                      <a:pt x="846" y="19"/>
                    </a:lnTo>
                    <a:lnTo>
                      <a:pt x="850" y="19"/>
                    </a:lnTo>
                    <a:lnTo>
                      <a:pt x="853" y="19"/>
                    </a:lnTo>
                    <a:lnTo>
                      <a:pt x="857" y="19"/>
                    </a:lnTo>
                    <a:lnTo>
                      <a:pt x="853" y="19"/>
                    </a:lnTo>
                    <a:lnTo>
                      <a:pt x="850" y="19"/>
                    </a:lnTo>
                    <a:lnTo>
                      <a:pt x="853" y="19"/>
                    </a:lnTo>
                    <a:lnTo>
                      <a:pt x="857" y="19"/>
                    </a:lnTo>
                    <a:lnTo>
                      <a:pt x="861" y="19"/>
                    </a:lnTo>
                    <a:lnTo>
                      <a:pt x="865" y="19"/>
                    </a:lnTo>
                    <a:lnTo>
                      <a:pt x="868" y="19"/>
                    </a:lnTo>
                    <a:lnTo>
                      <a:pt x="872" y="19"/>
                    </a:lnTo>
                    <a:lnTo>
                      <a:pt x="876" y="19"/>
                    </a:lnTo>
                    <a:lnTo>
                      <a:pt x="872" y="19"/>
                    </a:lnTo>
                    <a:lnTo>
                      <a:pt x="880" y="19"/>
                    </a:lnTo>
                    <a:lnTo>
                      <a:pt x="883" y="19"/>
                    </a:lnTo>
                    <a:lnTo>
                      <a:pt x="887" y="19"/>
                    </a:lnTo>
                    <a:lnTo>
                      <a:pt x="883" y="19"/>
                    </a:lnTo>
                    <a:lnTo>
                      <a:pt x="887" y="19"/>
                    </a:lnTo>
                    <a:lnTo>
                      <a:pt x="883" y="19"/>
                    </a:lnTo>
                    <a:lnTo>
                      <a:pt x="880" y="19"/>
                    </a:lnTo>
                    <a:lnTo>
                      <a:pt x="876" y="19"/>
                    </a:lnTo>
                    <a:lnTo>
                      <a:pt x="872" y="19"/>
                    </a:lnTo>
                    <a:lnTo>
                      <a:pt x="868" y="15"/>
                    </a:lnTo>
                    <a:lnTo>
                      <a:pt x="865" y="15"/>
                    </a:lnTo>
                    <a:lnTo>
                      <a:pt x="861" y="15"/>
                    </a:lnTo>
                    <a:lnTo>
                      <a:pt x="857" y="15"/>
                    </a:lnTo>
                    <a:lnTo>
                      <a:pt x="853" y="15"/>
                    </a:lnTo>
                    <a:lnTo>
                      <a:pt x="857" y="15"/>
                    </a:lnTo>
                    <a:lnTo>
                      <a:pt x="861" y="15"/>
                    </a:lnTo>
                    <a:lnTo>
                      <a:pt x="865" y="15"/>
                    </a:lnTo>
                    <a:lnTo>
                      <a:pt x="868" y="15"/>
                    </a:lnTo>
                    <a:lnTo>
                      <a:pt x="872" y="15"/>
                    </a:lnTo>
                    <a:lnTo>
                      <a:pt x="876" y="15"/>
                    </a:lnTo>
                    <a:lnTo>
                      <a:pt x="876" y="11"/>
                    </a:lnTo>
                    <a:lnTo>
                      <a:pt x="872" y="11"/>
                    </a:lnTo>
                    <a:lnTo>
                      <a:pt x="868" y="11"/>
                    </a:lnTo>
                    <a:lnTo>
                      <a:pt x="872" y="11"/>
                    </a:lnTo>
                    <a:lnTo>
                      <a:pt x="876" y="11"/>
                    </a:lnTo>
                    <a:lnTo>
                      <a:pt x="880" y="11"/>
                    </a:lnTo>
                    <a:lnTo>
                      <a:pt x="883" y="11"/>
                    </a:lnTo>
                    <a:lnTo>
                      <a:pt x="887" y="11"/>
                    </a:lnTo>
                    <a:lnTo>
                      <a:pt x="883" y="11"/>
                    </a:lnTo>
                    <a:lnTo>
                      <a:pt x="887" y="11"/>
                    </a:lnTo>
                    <a:lnTo>
                      <a:pt x="891" y="11"/>
                    </a:lnTo>
                    <a:lnTo>
                      <a:pt x="895" y="11"/>
                    </a:lnTo>
                    <a:lnTo>
                      <a:pt x="898" y="11"/>
                    </a:lnTo>
                    <a:lnTo>
                      <a:pt x="902" y="11"/>
                    </a:lnTo>
                    <a:lnTo>
                      <a:pt x="906" y="11"/>
                    </a:lnTo>
                    <a:lnTo>
                      <a:pt x="910" y="15"/>
                    </a:lnTo>
                    <a:lnTo>
                      <a:pt x="914" y="15"/>
                    </a:lnTo>
                    <a:lnTo>
                      <a:pt x="914" y="19"/>
                    </a:lnTo>
                    <a:lnTo>
                      <a:pt x="914" y="15"/>
                    </a:lnTo>
                    <a:lnTo>
                      <a:pt x="917" y="15"/>
                    </a:lnTo>
                    <a:lnTo>
                      <a:pt x="921" y="15"/>
                    </a:lnTo>
                    <a:lnTo>
                      <a:pt x="925" y="15"/>
                    </a:lnTo>
                    <a:lnTo>
                      <a:pt x="929" y="19"/>
                    </a:lnTo>
                    <a:lnTo>
                      <a:pt x="932" y="19"/>
                    </a:lnTo>
                    <a:lnTo>
                      <a:pt x="932" y="15"/>
                    </a:lnTo>
                    <a:lnTo>
                      <a:pt x="929" y="15"/>
                    </a:lnTo>
                    <a:lnTo>
                      <a:pt x="925" y="15"/>
                    </a:lnTo>
                    <a:lnTo>
                      <a:pt x="921" y="15"/>
                    </a:lnTo>
                    <a:lnTo>
                      <a:pt x="917" y="15"/>
                    </a:lnTo>
                    <a:lnTo>
                      <a:pt x="914" y="15"/>
                    </a:lnTo>
                    <a:lnTo>
                      <a:pt x="917" y="15"/>
                    </a:lnTo>
                    <a:lnTo>
                      <a:pt x="921" y="15"/>
                    </a:lnTo>
                    <a:lnTo>
                      <a:pt x="925" y="15"/>
                    </a:lnTo>
                    <a:lnTo>
                      <a:pt x="929" y="15"/>
                    </a:lnTo>
                    <a:lnTo>
                      <a:pt x="932" y="15"/>
                    </a:lnTo>
                    <a:lnTo>
                      <a:pt x="936" y="15"/>
                    </a:lnTo>
                    <a:lnTo>
                      <a:pt x="940" y="15"/>
                    </a:lnTo>
                    <a:lnTo>
                      <a:pt x="944" y="15"/>
                    </a:lnTo>
                    <a:lnTo>
                      <a:pt x="944" y="19"/>
                    </a:lnTo>
                    <a:lnTo>
                      <a:pt x="947" y="19"/>
                    </a:lnTo>
                    <a:lnTo>
                      <a:pt x="951" y="19"/>
                    </a:lnTo>
                    <a:lnTo>
                      <a:pt x="955" y="19"/>
                    </a:lnTo>
                    <a:lnTo>
                      <a:pt x="959" y="19"/>
                    </a:lnTo>
                    <a:lnTo>
                      <a:pt x="962" y="19"/>
                    </a:lnTo>
                    <a:lnTo>
                      <a:pt x="966" y="19"/>
                    </a:lnTo>
                    <a:lnTo>
                      <a:pt x="970" y="19"/>
                    </a:lnTo>
                    <a:lnTo>
                      <a:pt x="970" y="22"/>
                    </a:lnTo>
                    <a:lnTo>
                      <a:pt x="974" y="22"/>
                    </a:lnTo>
                    <a:close/>
                    <a:moveTo>
                      <a:pt x="365" y="188"/>
                    </a:moveTo>
                    <a:lnTo>
                      <a:pt x="369" y="188"/>
                    </a:lnTo>
                    <a:lnTo>
                      <a:pt x="372" y="188"/>
                    </a:lnTo>
                    <a:lnTo>
                      <a:pt x="376" y="188"/>
                    </a:lnTo>
                    <a:lnTo>
                      <a:pt x="380" y="188"/>
                    </a:lnTo>
                    <a:lnTo>
                      <a:pt x="384" y="188"/>
                    </a:lnTo>
                    <a:lnTo>
                      <a:pt x="387" y="184"/>
                    </a:lnTo>
                    <a:lnTo>
                      <a:pt x="391" y="184"/>
                    </a:lnTo>
                    <a:lnTo>
                      <a:pt x="395" y="184"/>
                    </a:lnTo>
                    <a:lnTo>
                      <a:pt x="399" y="184"/>
                    </a:lnTo>
                    <a:lnTo>
                      <a:pt x="395" y="184"/>
                    </a:lnTo>
                    <a:lnTo>
                      <a:pt x="399" y="184"/>
                    </a:lnTo>
                    <a:lnTo>
                      <a:pt x="402" y="184"/>
                    </a:lnTo>
                    <a:lnTo>
                      <a:pt x="406" y="184"/>
                    </a:lnTo>
                    <a:lnTo>
                      <a:pt x="410" y="184"/>
                    </a:lnTo>
                    <a:lnTo>
                      <a:pt x="406" y="184"/>
                    </a:lnTo>
                    <a:lnTo>
                      <a:pt x="402" y="184"/>
                    </a:lnTo>
                    <a:lnTo>
                      <a:pt x="402" y="180"/>
                    </a:lnTo>
                    <a:lnTo>
                      <a:pt x="399" y="180"/>
                    </a:lnTo>
                    <a:lnTo>
                      <a:pt x="399" y="184"/>
                    </a:lnTo>
                    <a:lnTo>
                      <a:pt x="395" y="184"/>
                    </a:lnTo>
                    <a:lnTo>
                      <a:pt x="391" y="184"/>
                    </a:lnTo>
                    <a:lnTo>
                      <a:pt x="387" y="184"/>
                    </a:lnTo>
                    <a:lnTo>
                      <a:pt x="384" y="184"/>
                    </a:lnTo>
                    <a:lnTo>
                      <a:pt x="380" y="184"/>
                    </a:lnTo>
                    <a:lnTo>
                      <a:pt x="376" y="184"/>
                    </a:lnTo>
                    <a:lnTo>
                      <a:pt x="372" y="184"/>
                    </a:lnTo>
                    <a:lnTo>
                      <a:pt x="369" y="184"/>
                    </a:lnTo>
                    <a:lnTo>
                      <a:pt x="372" y="184"/>
                    </a:lnTo>
                    <a:lnTo>
                      <a:pt x="369" y="184"/>
                    </a:lnTo>
                    <a:lnTo>
                      <a:pt x="365" y="184"/>
                    </a:lnTo>
                    <a:lnTo>
                      <a:pt x="361" y="184"/>
                    </a:lnTo>
                    <a:lnTo>
                      <a:pt x="357" y="184"/>
                    </a:lnTo>
                    <a:lnTo>
                      <a:pt x="361" y="184"/>
                    </a:lnTo>
                    <a:lnTo>
                      <a:pt x="365" y="184"/>
                    </a:lnTo>
                    <a:lnTo>
                      <a:pt x="365" y="180"/>
                    </a:lnTo>
                    <a:lnTo>
                      <a:pt x="369" y="180"/>
                    </a:lnTo>
                    <a:lnTo>
                      <a:pt x="365" y="180"/>
                    </a:lnTo>
                    <a:lnTo>
                      <a:pt x="369" y="180"/>
                    </a:lnTo>
                    <a:lnTo>
                      <a:pt x="365" y="180"/>
                    </a:lnTo>
                    <a:lnTo>
                      <a:pt x="361" y="180"/>
                    </a:lnTo>
                    <a:lnTo>
                      <a:pt x="357" y="180"/>
                    </a:lnTo>
                    <a:lnTo>
                      <a:pt x="354" y="180"/>
                    </a:lnTo>
                    <a:lnTo>
                      <a:pt x="350" y="180"/>
                    </a:lnTo>
                    <a:lnTo>
                      <a:pt x="346" y="180"/>
                    </a:lnTo>
                    <a:lnTo>
                      <a:pt x="346" y="176"/>
                    </a:lnTo>
                    <a:lnTo>
                      <a:pt x="350" y="176"/>
                    </a:lnTo>
                    <a:lnTo>
                      <a:pt x="350" y="173"/>
                    </a:lnTo>
                    <a:lnTo>
                      <a:pt x="354" y="173"/>
                    </a:lnTo>
                    <a:lnTo>
                      <a:pt x="357" y="173"/>
                    </a:lnTo>
                    <a:lnTo>
                      <a:pt x="361" y="173"/>
                    </a:lnTo>
                    <a:lnTo>
                      <a:pt x="361" y="169"/>
                    </a:lnTo>
                    <a:lnTo>
                      <a:pt x="357" y="169"/>
                    </a:lnTo>
                    <a:lnTo>
                      <a:pt x="354" y="169"/>
                    </a:lnTo>
                    <a:lnTo>
                      <a:pt x="357" y="169"/>
                    </a:lnTo>
                    <a:lnTo>
                      <a:pt x="361" y="165"/>
                    </a:lnTo>
                    <a:lnTo>
                      <a:pt x="365" y="165"/>
                    </a:lnTo>
                    <a:lnTo>
                      <a:pt x="369" y="161"/>
                    </a:lnTo>
                    <a:lnTo>
                      <a:pt x="372" y="161"/>
                    </a:lnTo>
                    <a:lnTo>
                      <a:pt x="376" y="161"/>
                    </a:lnTo>
                    <a:lnTo>
                      <a:pt x="380" y="161"/>
                    </a:lnTo>
                    <a:lnTo>
                      <a:pt x="384" y="161"/>
                    </a:lnTo>
                    <a:lnTo>
                      <a:pt x="384" y="158"/>
                    </a:lnTo>
                    <a:lnTo>
                      <a:pt x="387" y="158"/>
                    </a:lnTo>
                    <a:lnTo>
                      <a:pt x="391" y="158"/>
                    </a:lnTo>
                    <a:lnTo>
                      <a:pt x="399" y="158"/>
                    </a:lnTo>
                    <a:lnTo>
                      <a:pt x="402" y="158"/>
                    </a:lnTo>
                    <a:lnTo>
                      <a:pt x="402" y="154"/>
                    </a:lnTo>
                    <a:lnTo>
                      <a:pt x="406" y="154"/>
                    </a:lnTo>
                    <a:lnTo>
                      <a:pt x="410" y="154"/>
                    </a:lnTo>
                    <a:lnTo>
                      <a:pt x="414" y="154"/>
                    </a:lnTo>
                    <a:lnTo>
                      <a:pt x="417" y="154"/>
                    </a:lnTo>
                    <a:lnTo>
                      <a:pt x="421" y="154"/>
                    </a:lnTo>
                    <a:lnTo>
                      <a:pt x="425" y="154"/>
                    </a:lnTo>
                    <a:lnTo>
                      <a:pt x="425" y="158"/>
                    </a:lnTo>
                    <a:lnTo>
                      <a:pt x="429" y="158"/>
                    </a:lnTo>
                    <a:lnTo>
                      <a:pt x="425" y="158"/>
                    </a:lnTo>
                    <a:lnTo>
                      <a:pt x="425" y="161"/>
                    </a:lnTo>
                    <a:lnTo>
                      <a:pt x="429" y="161"/>
                    </a:lnTo>
                    <a:lnTo>
                      <a:pt x="425" y="161"/>
                    </a:lnTo>
                    <a:lnTo>
                      <a:pt x="421" y="165"/>
                    </a:lnTo>
                    <a:lnTo>
                      <a:pt x="417" y="165"/>
                    </a:lnTo>
                    <a:lnTo>
                      <a:pt x="421" y="165"/>
                    </a:lnTo>
                    <a:lnTo>
                      <a:pt x="425" y="165"/>
                    </a:lnTo>
                    <a:lnTo>
                      <a:pt x="429" y="165"/>
                    </a:lnTo>
                    <a:lnTo>
                      <a:pt x="433" y="165"/>
                    </a:lnTo>
                    <a:lnTo>
                      <a:pt x="436" y="165"/>
                    </a:lnTo>
                    <a:lnTo>
                      <a:pt x="433" y="165"/>
                    </a:lnTo>
                    <a:lnTo>
                      <a:pt x="436" y="165"/>
                    </a:lnTo>
                    <a:lnTo>
                      <a:pt x="433" y="161"/>
                    </a:lnTo>
                    <a:lnTo>
                      <a:pt x="436" y="161"/>
                    </a:lnTo>
                    <a:lnTo>
                      <a:pt x="440" y="161"/>
                    </a:lnTo>
                    <a:lnTo>
                      <a:pt x="440" y="158"/>
                    </a:lnTo>
                    <a:lnTo>
                      <a:pt x="444" y="158"/>
                    </a:lnTo>
                    <a:lnTo>
                      <a:pt x="448" y="161"/>
                    </a:lnTo>
                    <a:lnTo>
                      <a:pt x="451" y="161"/>
                    </a:lnTo>
                    <a:lnTo>
                      <a:pt x="455" y="161"/>
                    </a:lnTo>
                    <a:lnTo>
                      <a:pt x="459" y="161"/>
                    </a:lnTo>
                    <a:lnTo>
                      <a:pt x="463" y="161"/>
                    </a:lnTo>
                    <a:lnTo>
                      <a:pt x="466" y="161"/>
                    </a:lnTo>
                    <a:lnTo>
                      <a:pt x="470" y="165"/>
                    </a:lnTo>
                    <a:lnTo>
                      <a:pt x="466" y="169"/>
                    </a:lnTo>
                    <a:lnTo>
                      <a:pt x="463" y="169"/>
                    </a:lnTo>
                    <a:lnTo>
                      <a:pt x="459" y="169"/>
                    </a:lnTo>
                    <a:lnTo>
                      <a:pt x="463" y="169"/>
                    </a:lnTo>
                    <a:lnTo>
                      <a:pt x="466" y="169"/>
                    </a:lnTo>
                    <a:lnTo>
                      <a:pt x="463" y="169"/>
                    </a:lnTo>
                    <a:lnTo>
                      <a:pt x="466" y="169"/>
                    </a:lnTo>
                    <a:lnTo>
                      <a:pt x="470" y="169"/>
                    </a:lnTo>
                    <a:lnTo>
                      <a:pt x="474" y="169"/>
                    </a:lnTo>
                    <a:lnTo>
                      <a:pt x="478" y="169"/>
                    </a:lnTo>
                    <a:lnTo>
                      <a:pt x="478" y="165"/>
                    </a:lnTo>
                    <a:lnTo>
                      <a:pt x="481" y="165"/>
                    </a:lnTo>
                    <a:lnTo>
                      <a:pt x="481" y="169"/>
                    </a:lnTo>
                    <a:lnTo>
                      <a:pt x="485" y="169"/>
                    </a:lnTo>
                    <a:lnTo>
                      <a:pt x="481" y="169"/>
                    </a:lnTo>
                    <a:lnTo>
                      <a:pt x="485" y="165"/>
                    </a:lnTo>
                    <a:lnTo>
                      <a:pt x="489" y="169"/>
                    </a:lnTo>
                    <a:lnTo>
                      <a:pt x="493" y="169"/>
                    </a:lnTo>
                    <a:lnTo>
                      <a:pt x="489" y="169"/>
                    </a:lnTo>
                    <a:lnTo>
                      <a:pt x="485" y="165"/>
                    </a:lnTo>
                    <a:lnTo>
                      <a:pt x="489" y="165"/>
                    </a:lnTo>
                    <a:lnTo>
                      <a:pt x="493" y="169"/>
                    </a:lnTo>
                    <a:lnTo>
                      <a:pt x="489" y="165"/>
                    </a:lnTo>
                    <a:lnTo>
                      <a:pt x="485" y="165"/>
                    </a:lnTo>
                    <a:lnTo>
                      <a:pt x="489" y="165"/>
                    </a:lnTo>
                    <a:lnTo>
                      <a:pt x="493" y="165"/>
                    </a:lnTo>
                    <a:lnTo>
                      <a:pt x="489" y="165"/>
                    </a:lnTo>
                    <a:lnTo>
                      <a:pt x="489" y="161"/>
                    </a:lnTo>
                    <a:lnTo>
                      <a:pt x="485" y="161"/>
                    </a:lnTo>
                    <a:lnTo>
                      <a:pt x="481" y="161"/>
                    </a:lnTo>
                    <a:lnTo>
                      <a:pt x="478" y="161"/>
                    </a:lnTo>
                    <a:lnTo>
                      <a:pt x="478" y="158"/>
                    </a:lnTo>
                    <a:lnTo>
                      <a:pt x="481" y="158"/>
                    </a:lnTo>
                    <a:lnTo>
                      <a:pt x="485" y="158"/>
                    </a:lnTo>
                    <a:lnTo>
                      <a:pt x="489" y="158"/>
                    </a:lnTo>
                    <a:lnTo>
                      <a:pt x="489" y="161"/>
                    </a:lnTo>
                    <a:lnTo>
                      <a:pt x="493" y="161"/>
                    </a:lnTo>
                    <a:lnTo>
                      <a:pt x="496" y="161"/>
                    </a:lnTo>
                    <a:lnTo>
                      <a:pt x="493" y="161"/>
                    </a:lnTo>
                    <a:lnTo>
                      <a:pt x="496" y="161"/>
                    </a:lnTo>
                    <a:lnTo>
                      <a:pt x="500" y="161"/>
                    </a:lnTo>
                    <a:lnTo>
                      <a:pt x="504" y="165"/>
                    </a:lnTo>
                    <a:lnTo>
                      <a:pt x="508" y="165"/>
                    </a:lnTo>
                    <a:lnTo>
                      <a:pt x="511" y="165"/>
                    </a:lnTo>
                    <a:lnTo>
                      <a:pt x="511" y="169"/>
                    </a:lnTo>
                    <a:lnTo>
                      <a:pt x="511" y="173"/>
                    </a:lnTo>
                    <a:lnTo>
                      <a:pt x="515" y="173"/>
                    </a:lnTo>
                    <a:lnTo>
                      <a:pt x="515" y="176"/>
                    </a:lnTo>
                    <a:lnTo>
                      <a:pt x="519" y="176"/>
                    </a:lnTo>
                    <a:lnTo>
                      <a:pt x="515" y="176"/>
                    </a:lnTo>
                    <a:lnTo>
                      <a:pt x="519" y="180"/>
                    </a:lnTo>
                    <a:lnTo>
                      <a:pt x="523" y="180"/>
                    </a:lnTo>
                    <a:lnTo>
                      <a:pt x="526" y="180"/>
                    </a:lnTo>
                    <a:lnTo>
                      <a:pt x="523" y="180"/>
                    </a:lnTo>
                    <a:lnTo>
                      <a:pt x="526" y="180"/>
                    </a:lnTo>
                    <a:lnTo>
                      <a:pt x="530" y="180"/>
                    </a:lnTo>
                    <a:lnTo>
                      <a:pt x="530" y="176"/>
                    </a:lnTo>
                    <a:lnTo>
                      <a:pt x="534" y="176"/>
                    </a:lnTo>
                    <a:lnTo>
                      <a:pt x="530" y="176"/>
                    </a:lnTo>
                    <a:lnTo>
                      <a:pt x="526" y="176"/>
                    </a:lnTo>
                    <a:lnTo>
                      <a:pt x="526" y="173"/>
                    </a:lnTo>
                    <a:lnTo>
                      <a:pt x="523" y="173"/>
                    </a:lnTo>
                    <a:lnTo>
                      <a:pt x="526" y="173"/>
                    </a:lnTo>
                    <a:lnTo>
                      <a:pt x="523" y="169"/>
                    </a:lnTo>
                    <a:lnTo>
                      <a:pt x="523" y="165"/>
                    </a:lnTo>
                    <a:lnTo>
                      <a:pt x="519" y="165"/>
                    </a:lnTo>
                    <a:lnTo>
                      <a:pt x="519" y="161"/>
                    </a:lnTo>
                    <a:lnTo>
                      <a:pt x="519" y="158"/>
                    </a:lnTo>
                    <a:lnTo>
                      <a:pt x="515" y="158"/>
                    </a:lnTo>
                    <a:lnTo>
                      <a:pt x="519" y="158"/>
                    </a:lnTo>
                    <a:lnTo>
                      <a:pt x="523" y="158"/>
                    </a:lnTo>
                    <a:lnTo>
                      <a:pt x="523" y="154"/>
                    </a:lnTo>
                    <a:lnTo>
                      <a:pt x="519" y="154"/>
                    </a:lnTo>
                    <a:lnTo>
                      <a:pt x="523" y="154"/>
                    </a:lnTo>
                    <a:lnTo>
                      <a:pt x="526" y="154"/>
                    </a:lnTo>
                    <a:lnTo>
                      <a:pt x="530" y="154"/>
                    </a:lnTo>
                    <a:lnTo>
                      <a:pt x="534" y="158"/>
                    </a:lnTo>
                    <a:lnTo>
                      <a:pt x="538" y="158"/>
                    </a:lnTo>
                    <a:lnTo>
                      <a:pt x="534" y="154"/>
                    </a:lnTo>
                    <a:lnTo>
                      <a:pt x="538" y="154"/>
                    </a:lnTo>
                    <a:lnTo>
                      <a:pt x="541" y="154"/>
                    </a:lnTo>
                    <a:lnTo>
                      <a:pt x="541" y="158"/>
                    </a:lnTo>
                    <a:lnTo>
                      <a:pt x="545" y="158"/>
                    </a:lnTo>
                    <a:lnTo>
                      <a:pt x="549" y="158"/>
                    </a:lnTo>
                    <a:lnTo>
                      <a:pt x="553" y="158"/>
                    </a:lnTo>
                    <a:lnTo>
                      <a:pt x="557" y="158"/>
                    </a:lnTo>
                    <a:lnTo>
                      <a:pt x="557" y="161"/>
                    </a:lnTo>
                    <a:lnTo>
                      <a:pt x="560" y="161"/>
                    </a:lnTo>
                    <a:lnTo>
                      <a:pt x="564" y="165"/>
                    </a:lnTo>
                    <a:lnTo>
                      <a:pt x="560" y="165"/>
                    </a:lnTo>
                    <a:lnTo>
                      <a:pt x="560" y="161"/>
                    </a:lnTo>
                    <a:lnTo>
                      <a:pt x="560" y="165"/>
                    </a:lnTo>
                    <a:lnTo>
                      <a:pt x="564" y="165"/>
                    </a:lnTo>
                    <a:lnTo>
                      <a:pt x="564" y="169"/>
                    </a:lnTo>
                    <a:lnTo>
                      <a:pt x="568" y="169"/>
                    </a:lnTo>
                    <a:lnTo>
                      <a:pt x="568" y="173"/>
                    </a:lnTo>
                    <a:lnTo>
                      <a:pt x="572" y="176"/>
                    </a:lnTo>
                    <a:lnTo>
                      <a:pt x="575" y="176"/>
                    </a:lnTo>
                    <a:lnTo>
                      <a:pt x="575" y="180"/>
                    </a:lnTo>
                    <a:lnTo>
                      <a:pt x="579" y="180"/>
                    </a:lnTo>
                    <a:lnTo>
                      <a:pt x="579" y="184"/>
                    </a:lnTo>
                    <a:lnTo>
                      <a:pt x="575" y="184"/>
                    </a:lnTo>
                    <a:lnTo>
                      <a:pt x="575" y="188"/>
                    </a:lnTo>
                    <a:lnTo>
                      <a:pt x="575" y="191"/>
                    </a:lnTo>
                    <a:lnTo>
                      <a:pt x="579" y="191"/>
                    </a:lnTo>
                    <a:lnTo>
                      <a:pt x="583" y="191"/>
                    </a:lnTo>
                    <a:lnTo>
                      <a:pt x="583" y="195"/>
                    </a:lnTo>
                    <a:lnTo>
                      <a:pt x="587" y="195"/>
                    </a:lnTo>
                    <a:lnTo>
                      <a:pt x="590" y="195"/>
                    </a:lnTo>
                    <a:lnTo>
                      <a:pt x="590" y="199"/>
                    </a:lnTo>
                    <a:lnTo>
                      <a:pt x="594" y="199"/>
                    </a:lnTo>
                    <a:lnTo>
                      <a:pt x="594" y="195"/>
                    </a:lnTo>
                    <a:lnTo>
                      <a:pt x="594" y="199"/>
                    </a:lnTo>
                    <a:lnTo>
                      <a:pt x="598" y="199"/>
                    </a:lnTo>
                    <a:lnTo>
                      <a:pt x="602" y="199"/>
                    </a:lnTo>
                    <a:lnTo>
                      <a:pt x="598" y="199"/>
                    </a:lnTo>
                    <a:lnTo>
                      <a:pt x="598" y="195"/>
                    </a:lnTo>
                    <a:lnTo>
                      <a:pt x="602" y="195"/>
                    </a:lnTo>
                    <a:lnTo>
                      <a:pt x="602" y="199"/>
                    </a:lnTo>
                    <a:lnTo>
                      <a:pt x="605" y="199"/>
                    </a:lnTo>
                    <a:lnTo>
                      <a:pt x="609" y="199"/>
                    </a:lnTo>
                    <a:lnTo>
                      <a:pt x="613" y="199"/>
                    </a:lnTo>
                    <a:lnTo>
                      <a:pt x="613" y="203"/>
                    </a:lnTo>
                    <a:lnTo>
                      <a:pt x="617" y="203"/>
                    </a:lnTo>
                    <a:lnTo>
                      <a:pt x="620" y="203"/>
                    </a:lnTo>
                    <a:lnTo>
                      <a:pt x="624" y="206"/>
                    </a:lnTo>
                    <a:lnTo>
                      <a:pt x="624" y="203"/>
                    </a:lnTo>
                    <a:lnTo>
                      <a:pt x="628" y="203"/>
                    </a:lnTo>
                    <a:lnTo>
                      <a:pt x="632" y="203"/>
                    </a:lnTo>
                    <a:lnTo>
                      <a:pt x="632" y="206"/>
                    </a:lnTo>
                    <a:lnTo>
                      <a:pt x="632" y="210"/>
                    </a:lnTo>
                    <a:lnTo>
                      <a:pt x="628" y="210"/>
                    </a:lnTo>
                    <a:lnTo>
                      <a:pt x="624" y="210"/>
                    </a:lnTo>
                    <a:lnTo>
                      <a:pt x="624" y="206"/>
                    </a:lnTo>
                    <a:lnTo>
                      <a:pt x="624" y="210"/>
                    </a:lnTo>
                    <a:lnTo>
                      <a:pt x="620" y="210"/>
                    </a:lnTo>
                    <a:lnTo>
                      <a:pt x="617" y="210"/>
                    </a:lnTo>
                    <a:lnTo>
                      <a:pt x="613" y="210"/>
                    </a:lnTo>
                    <a:lnTo>
                      <a:pt x="613" y="206"/>
                    </a:lnTo>
                    <a:lnTo>
                      <a:pt x="609" y="210"/>
                    </a:lnTo>
                    <a:lnTo>
                      <a:pt x="605" y="210"/>
                    </a:lnTo>
                    <a:lnTo>
                      <a:pt x="609" y="210"/>
                    </a:lnTo>
                    <a:lnTo>
                      <a:pt x="609" y="214"/>
                    </a:lnTo>
                    <a:lnTo>
                      <a:pt x="605" y="214"/>
                    </a:lnTo>
                    <a:lnTo>
                      <a:pt x="602" y="214"/>
                    </a:lnTo>
                    <a:lnTo>
                      <a:pt x="598" y="214"/>
                    </a:lnTo>
                    <a:lnTo>
                      <a:pt x="598" y="210"/>
                    </a:lnTo>
                    <a:lnTo>
                      <a:pt x="594" y="210"/>
                    </a:lnTo>
                    <a:lnTo>
                      <a:pt x="590" y="210"/>
                    </a:lnTo>
                    <a:lnTo>
                      <a:pt x="590" y="214"/>
                    </a:lnTo>
                    <a:lnTo>
                      <a:pt x="594" y="214"/>
                    </a:lnTo>
                    <a:lnTo>
                      <a:pt x="598" y="214"/>
                    </a:lnTo>
                    <a:lnTo>
                      <a:pt x="602" y="214"/>
                    </a:lnTo>
                    <a:lnTo>
                      <a:pt x="598" y="218"/>
                    </a:lnTo>
                    <a:lnTo>
                      <a:pt x="598" y="222"/>
                    </a:lnTo>
                    <a:lnTo>
                      <a:pt x="598" y="218"/>
                    </a:lnTo>
                    <a:lnTo>
                      <a:pt x="602" y="218"/>
                    </a:lnTo>
                    <a:lnTo>
                      <a:pt x="605" y="218"/>
                    </a:lnTo>
                    <a:lnTo>
                      <a:pt x="609" y="214"/>
                    </a:lnTo>
                    <a:lnTo>
                      <a:pt x="613" y="214"/>
                    </a:lnTo>
                    <a:lnTo>
                      <a:pt x="617" y="214"/>
                    </a:lnTo>
                    <a:lnTo>
                      <a:pt x="617" y="218"/>
                    </a:lnTo>
                    <a:lnTo>
                      <a:pt x="613" y="218"/>
                    </a:lnTo>
                    <a:lnTo>
                      <a:pt x="617" y="218"/>
                    </a:lnTo>
                    <a:lnTo>
                      <a:pt x="620" y="218"/>
                    </a:lnTo>
                    <a:lnTo>
                      <a:pt x="617" y="222"/>
                    </a:lnTo>
                    <a:lnTo>
                      <a:pt x="613" y="222"/>
                    </a:lnTo>
                    <a:lnTo>
                      <a:pt x="609" y="222"/>
                    </a:lnTo>
                    <a:lnTo>
                      <a:pt x="609" y="225"/>
                    </a:lnTo>
                    <a:lnTo>
                      <a:pt x="605" y="225"/>
                    </a:lnTo>
                    <a:lnTo>
                      <a:pt x="602" y="225"/>
                    </a:lnTo>
                    <a:lnTo>
                      <a:pt x="598" y="225"/>
                    </a:lnTo>
                    <a:lnTo>
                      <a:pt x="594" y="225"/>
                    </a:lnTo>
                    <a:lnTo>
                      <a:pt x="590" y="225"/>
                    </a:lnTo>
                    <a:lnTo>
                      <a:pt x="587" y="225"/>
                    </a:lnTo>
                    <a:lnTo>
                      <a:pt x="583" y="225"/>
                    </a:lnTo>
                    <a:lnTo>
                      <a:pt x="579" y="225"/>
                    </a:lnTo>
                    <a:lnTo>
                      <a:pt x="579" y="222"/>
                    </a:lnTo>
                    <a:lnTo>
                      <a:pt x="575" y="222"/>
                    </a:lnTo>
                    <a:lnTo>
                      <a:pt x="575" y="225"/>
                    </a:lnTo>
                    <a:lnTo>
                      <a:pt x="572" y="225"/>
                    </a:lnTo>
                    <a:lnTo>
                      <a:pt x="568" y="225"/>
                    </a:lnTo>
                    <a:lnTo>
                      <a:pt x="564" y="225"/>
                    </a:lnTo>
                    <a:lnTo>
                      <a:pt x="564" y="222"/>
                    </a:lnTo>
                    <a:lnTo>
                      <a:pt x="568" y="222"/>
                    </a:lnTo>
                    <a:lnTo>
                      <a:pt x="564" y="222"/>
                    </a:lnTo>
                    <a:lnTo>
                      <a:pt x="560" y="222"/>
                    </a:lnTo>
                    <a:lnTo>
                      <a:pt x="560" y="218"/>
                    </a:lnTo>
                    <a:lnTo>
                      <a:pt x="557" y="218"/>
                    </a:lnTo>
                    <a:lnTo>
                      <a:pt x="553" y="218"/>
                    </a:lnTo>
                    <a:lnTo>
                      <a:pt x="553" y="222"/>
                    </a:lnTo>
                    <a:lnTo>
                      <a:pt x="549" y="222"/>
                    </a:lnTo>
                    <a:lnTo>
                      <a:pt x="549" y="218"/>
                    </a:lnTo>
                    <a:lnTo>
                      <a:pt x="545" y="218"/>
                    </a:lnTo>
                    <a:lnTo>
                      <a:pt x="549" y="218"/>
                    </a:lnTo>
                    <a:lnTo>
                      <a:pt x="545" y="214"/>
                    </a:lnTo>
                    <a:lnTo>
                      <a:pt x="541" y="214"/>
                    </a:lnTo>
                    <a:lnTo>
                      <a:pt x="538" y="218"/>
                    </a:lnTo>
                    <a:lnTo>
                      <a:pt x="534" y="222"/>
                    </a:lnTo>
                    <a:lnTo>
                      <a:pt x="530" y="222"/>
                    </a:lnTo>
                    <a:lnTo>
                      <a:pt x="526" y="222"/>
                    </a:lnTo>
                    <a:lnTo>
                      <a:pt x="523" y="222"/>
                    </a:lnTo>
                    <a:lnTo>
                      <a:pt x="519" y="222"/>
                    </a:lnTo>
                    <a:lnTo>
                      <a:pt x="515" y="222"/>
                    </a:lnTo>
                    <a:lnTo>
                      <a:pt x="511" y="222"/>
                    </a:lnTo>
                    <a:lnTo>
                      <a:pt x="511" y="225"/>
                    </a:lnTo>
                    <a:lnTo>
                      <a:pt x="508" y="225"/>
                    </a:lnTo>
                    <a:lnTo>
                      <a:pt x="504" y="225"/>
                    </a:lnTo>
                    <a:lnTo>
                      <a:pt x="500" y="225"/>
                    </a:lnTo>
                    <a:lnTo>
                      <a:pt x="496" y="229"/>
                    </a:lnTo>
                    <a:lnTo>
                      <a:pt x="493" y="229"/>
                    </a:lnTo>
                    <a:lnTo>
                      <a:pt x="489" y="229"/>
                    </a:lnTo>
                    <a:lnTo>
                      <a:pt x="485" y="229"/>
                    </a:lnTo>
                    <a:lnTo>
                      <a:pt x="481" y="229"/>
                    </a:lnTo>
                    <a:lnTo>
                      <a:pt x="478" y="229"/>
                    </a:lnTo>
                    <a:lnTo>
                      <a:pt x="474" y="229"/>
                    </a:lnTo>
                    <a:lnTo>
                      <a:pt x="478" y="229"/>
                    </a:lnTo>
                    <a:lnTo>
                      <a:pt x="474" y="229"/>
                    </a:lnTo>
                    <a:lnTo>
                      <a:pt x="470" y="229"/>
                    </a:lnTo>
                    <a:lnTo>
                      <a:pt x="466" y="229"/>
                    </a:lnTo>
                    <a:lnTo>
                      <a:pt x="470" y="229"/>
                    </a:lnTo>
                    <a:lnTo>
                      <a:pt x="466" y="229"/>
                    </a:lnTo>
                    <a:lnTo>
                      <a:pt x="459" y="229"/>
                    </a:lnTo>
                    <a:lnTo>
                      <a:pt x="455" y="229"/>
                    </a:lnTo>
                    <a:lnTo>
                      <a:pt x="451" y="229"/>
                    </a:lnTo>
                    <a:lnTo>
                      <a:pt x="448" y="229"/>
                    </a:lnTo>
                    <a:lnTo>
                      <a:pt x="444" y="229"/>
                    </a:lnTo>
                    <a:lnTo>
                      <a:pt x="440" y="229"/>
                    </a:lnTo>
                    <a:lnTo>
                      <a:pt x="436" y="229"/>
                    </a:lnTo>
                    <a:lnTo>
                      <a:pt x="440" y="229"/>
                    </a:lnTo>
                    <a:lnTo>
                      <a:pt x="436" y="229"/>
                    </a:lnTo>
                    <a:lnTo>
                      <a:pt x="433" y="225"/>
                    </a:lnTo>
                    <a:lnTo>
                      <a:pt x="433" y="222"/>
                    </a:lnTo>
                    <a:lnTo>
                      <a:pt x="433" y="218"/>
                    </a:lnTo>
                    <a:lnTo>
                      <a:pt x="436" y="218"/>
                    </a:lnTo>
                    <a:lnTo>
                      <a:pt x="433" y="218"/>
                    </a:lnTo>
                    <a:lnTo>
                      <a:pt x="429" y="218"/>
                    </a:lnTo>
                    <a:lnTo>
                      <a:pt x="421" y="218"/>
                    </a:lnTo>
                    <a:lnTo>
                      <a:pt x="417" y="218"/>
                    </a:lnTo>
                    <a:lnTo>
                      <a:pt x="414" y="218"/>
                    </a:lnTo>
                    <a:lnTo>
                      <a:pt x="410" y="218"/>
                    </a:lnTo>
                    <a:lnTo>
                      <a:pt x="406" y="218"/>
                    </a:lnTo>
                    <a:lnTo>
                      <a:pt x="402" y="218"/>
                    </a:lnTo>
                    <a:lnTo>
                      <a:pt x="399" y="218"/>
                    </a:lnTo>
                    <a:lnTo>
                      <a:pt x="395" y="218"/>
                    </a:lnTo>
                    <a:lnTo>
                      <a:pt x="391" y="218"/>
                    </a:lnTo>
                    <a:lnTo>
                      <a:pt x="387" y="214"/>
                    </a:lnTo>
                    <a:lnTo>
                      <a:pt x="384" y="214"/>
                    </a:lnTo>
                    <a:lnTo>
                      <a:pt x="387" y="214"/>
                    </a:lnTo>
                    <a:lnTo>
                      <a:pt x="384" y="214"/>
                    </a:lnTo>
                    <a:lnTo>
                      <a:pt x="380" y="214"/>
                    </a:lnTo>
                    <a:lnTo>
                      <a:pt x="384" y="214"/>
                    </a:lnTo>
                    <a:lnTo>
                      <a:pt x="384" y="210"/>
                    </a:lnTo>
                    <a:lnTo>
                      <a:pt x="380" y="210"/>
                    </a:lnTo>
                    <a:lnTo>
                      <a:pt x="376" y="210"/>
                    </a:lnTo>
                    <a:lnTo>
                      <a:pt x="372" y="206"/>
                    </a:lnTo>
                    <a:lnTo>
                      <a:pt x="376" y="206"/>
                    </a:lnTo>
                    <a:lnTo>
                      <a:pt x="380" y="206"/>
                    </a:lnTo>
                    <a:lnTo>
                      <a:pt x="380" y="203"/>
                    </a:lnTo>
                    <a:lnTo>
                      <a:pt x="387" y="203"/>
                    </a:lnTo>
                    <a:lnTo>
                      <a:pt x="391" y="203"/>
                    </a:lnTo>
                    <a:lnTo>
                      <a:pt x="395" y="203"/>
                    </a:lnTo>
                    <a:lnTo>
                      <a:pt x="399" y="203"/>
                    </a:lnTo>
                    <a:lnTo>
                      <a:pt x="402" y="203"/>
                    </a:lnTo>
                    <a:lnTo>
                      <a:pt x="406" y="203"/>
                    </a:lnTo>
                    <a:lnTo>
                      <a:pt x="410" y="203"/>
                    </a:lnTo>
                    <a:lnTo>
                      <a:pt x="414" y="203"/>
                    </a:lnTo>
                    <a:lnTo>
                      <a:pt x="417" y="203"/>
                    </a:lnTo>
                    <a:lnTo>
                      <a:pt x="421" y="203"/>
                    </a:lnTo>
                    <a:lnTo>
                      <a:pt x="425" y="203"/>
                    </a:lnTo>
                    <a:lnTo>
                      <a:pt x="429" y="203"/>
                    </a:lnTo>
                    <a:lnTo>
                      <a:pt x="433" y="203"/>
                    </a:lnTo>
                    <a:lnTo>
                      <a:pt x="436" y="203"/>
                    </a:lnTo>
                    <a:lnTo>
                      <a:pt x="440" y="203"/>
                    </a:lnTo>
                    <a:lnTo>
                      <a:pt x="448" y="203"/>
                    </a:lnTo>
                    <a:lnTo>
                      <a:pt x="451" y="203"/>
                    </a:lnTo>
                    <a:lnTo>
                      <a:pt x="448" y="203"/>
                    </a:lnTo>
                    <a:lnTo>
                      <a:pt x="451" y="203"/>
                    </a:lnTo>
                    <a:lnTo>
                      <a:pt x="455" y="203"/>
                    </a:lnTo>
                    <a:lnTo>
                      <a:pt x="459" y="203"/>
                    </a:lnTo>
                    <a:lnTo>
                      <a:pt x="463" y="203"/>
                    </a:lnTo>
                    <a:lnTo>
                      <a:pt x="466" y="203"/>
                    </a:lnTo>
                    <a:lnTo>
                      <a:pt x="463" y="199"/>
                    </a:lnTo>
                    <a:lnTo>
                      <a:pt x="463" y="203"/>
                    </a:lnTo>
                    <a:lnTo>
                      <a:pt x="459" y="199"/>
                    </a:lnTo>
                    <a:lnTo>
                      <a:pt x="455" y="199"/>
                    </a:lnTo>
                    <a:lnTo>
                      <a:pt x="451" y="199"/>
                    </a:lnTo>
                    <a:lnTo>
                      <a:pt x="448" y="199"/>
                    </a:lnTo>
                    <a:lnTo>
                      <a:pt x="444" y="199"/>
                    </a:lnTo>
                    <a:lnTo>
                      <a:pt x="440" y="195"/>
                    </a:lnTo>
                    <a:lnTo>
                      <a:pt x="436" y="195"/>
                    </a:lnTo>
                    <a:lnTo>
                      <a:pt x="433" y="195"/>
                    </a:lnTo>
                    <a:lnTo>
                      <a:pt x="429" y="195"/>
                    </a:lnTo>
                    <a:lnTo>
                      <a:pt x="425" y="195"/>
                    </a:lnTo>
                    <a:lnTo>
                      <a:pt x="421" y="195"/>
                    </a:lnTo>
                    <a:lnTo>
                      <a:pt x="417" y="195"/>
                    </a:lnTo>
                    <a:lnTo>
                      <a:pt x="410" y="195"/>
                    </a:lnTo>
                    <a:lnTo>
                      <a:pt x="406" y="195"/>
                    </a:lnTo>
                    <a:lnTo>
                      <a:pt x="399" y="195"/>
                    </a:lnTo>
                    <a:lnTo>
                      <a:pt x="395" y="195"/>
                    </a:lnTo>
                    <a:lnTo>
                      <a:pt x="395" y="199"/>
                    </a:lnTo>
                    <a:lnTo>
                      <a:pt x="391" y="195"/>
                    </a:lnTo>
                    <a:lnTo>
                      <a:pt x="387" y="195"/>
                    </a:lnTo>
                    <a:lnTo>
                      <a:pt x="384" y="195"/>
                    </a:lnTo>
                    <a:lnTo>
                      <a:pt x="380" y="195"/>
                    </a:lnTo>
                    <a:lnTo>
                      <a:pt x="372" y="195"/>
                    </a:lnTo>
                    <a:lnTo>
                      <a:pt x="369" y="195"/>
                    </a:lnTo>
                    <a:lnTo>
                      <a:pt x="365" y="195"/>
                    </a:lnTo>
                    <a:lnTo>
                      <a:pt x="361" y="195"/>
                    </a:lnTo>
                    <a:lnTo>
                      <a:pt x="361" y="191"/>
                    </a:lnTo>
                    <a:lnTo>
                      <a:pt x="357" y="191"/>
                    </a:lnTo>
                    <a:lnTo>
                      <a:pt x="361" y="191"/>
                    </a:lnTo>
                    <a:lnTo>
                      <a:pt x="365" y="188"/>
                    </a:lnTo>
                    <a:close/>
                    <a:moveTo>
                      <a:pt x="1289" y="560"/>
                    </a:moveTo>
                    <a:lnTo>
                      <a:pt x="1286" y="560"/>
                    </a:lnTo>
                    <a:lnTo>
                      <a:pt x="1286" y="556"/>
                    </a:lnTo>
                    <a:lnTo>
                      <a:pt x="1286" y="552"/>
                    </a:lnTo>
                    <a:lnTo>
                      <a:pt x="1289" y="552"/>
                    </a:lnTo>
                    <a:lnTo>
                      <a:pt x="1293" y="552"/>
                    </a:lnTo>
                    <a:lnTo>
                      <a:pt x="1293" y="549"/>
                    </a:lnTo>
                    <a:lnTo>
                      <a:pt x="1297" y="549"/>
                    </a:lnTo>
                    <a:lnTo>
                      <a:pt x="1297" y="545"/>
                    </a:lnTo>
                    <a:lnTo>
                      <a:pt x="1301" y="545"/>
                    </a:lnTo>
                    <a:lnTo>
                      <a:pt x="1297" y="545"/>
                    </a:lnTo>
                    <a:lnTo>
                      <a:pt x="1301" y="545"/>
                    </a:lnTo>
                    <a:lnTo>
                      <a:pt x="1297" y="545"/>
                    </a:lnTo>
                    <a:lnTo>
                      <a:pt x="1293" y="545"/>
                    </a:lnTo>
                    <a:lnTo>
                      <a:pt x="1289" y="545"/>
                    </a:lnTo>
                    <a:lnTo>
                      <a:pt x="1289" y="541"/>
                    </a:lnTo>
                    <a:lnTo>
                      <a:pt x="1293" y="541"/>
                    </a:lnTo>
                    <a:lnTo>
                      <a:pt x="1297" y="541"/>
                    </a:lnTo>
                    <a:lnTo>
                      <a:pt x="1293" y="541"/>
                    </a:lnTo>
                    <a:lnTo>
                      <a:pt x="1293" y="545"/>
                    </a:lnTo>
                    <a:lnTo>
                      <a:pt x="1297" y="545"/>
                    </a:lnTo>
                    <a:lnTo>
                      <a:pt x="1297" y="541"/>
                    </a:lnTo>
                    <a:lnTo>
                      <a:pt x="1301" y="537"/>
                    </a:lnTo>
                    <a:lnTo>
                      <a:pt x="1301" y="534"/>
                    </a:lnTo>
                    <a:lnTo>
                      <a:pt x="1301" y="537"/>
                    </a:lnTo>
                    <a:lnTo>
                      <a:pt x="1304" y="537"/>
                    </a:lnTo>
                    <a:lnTo>
                      <a:pt x="1308" y="537"/>
                    </a:lnTo>
                    <a:lnTo>
                      <a:pt x="1304" y="537"/>
                    </a:lnTo>
                    <a:lnTo>
                      <a:pt x="1304" y="534"/>
                    </a:lnTo>
                    <a:lnTo>
                      <a:pt x="1308" y="534"/>
                    </a:lnTo>
                    <a:lnTo>
                      <a:pt x="1304" y="534"/>
                    </a:lnTo>
                    <a:lnTo>
                      <a:pt x="1308" y="534"/>
                    </a:lnTo>
                    <a:lnTo>
                      <a:pt x="1304" y="534"/>
                    </a:lnTo>
                    <a:lnTo>
                      <a:pt x="1304" y="530"/>
                    </a:lnTo>
                    <a:lnTo>
                      <a:pt x="1308" y="530"/>
                    </a:lnTo>
                    <a:lnTo>
                      <a:pt x="1312" y="530"/>
                    </a:lnTo>
                    <a:lnTo>
                      <a:pt x="1308" y="530"/>
                    </a:lnTo>
                    <a:lnTo>
                      <a:pt x="1308" y="526"/>
                    </a:lnTo>
                    <a:lnTo>
                      <a:pt x="1312" y="522"/>
                    </a:lnTo>
                    <a:lnTo>
                      <a:pt x="1312" y="519"/>
                    </a:lnTo>
                    <a:lnTo>
                      <a:pt x="1316" y="515"/>
                    </a:lnTo>
                    <a:lnTo>
                      <a:pt x="1316" y="511"/>
                    </a:lnTo>
                    <a:lnTo>
                      <a:pt x="1319" y="511"/>
                    </a:lnTo>
                    <a:lnTo>
                      <a:pt x="1316" y="511"/>
                    </a:lnTo>
                    <a:lnTo>
                      <a:pt x="1319" y="511"/>
                    </a:lnTo>
                    <a:lnTo>
                      <a:pt x="1323" y="507"/>
                    </a:lnTo>
                    <a:lnTo>
                      <a:pt x="1323" y="503"/>
                    </a:lnTo>
                    <a:lnTo>
                      <a:pt x="1327" y="503"/>
                    </a:lnTo>
                    <a:lnTo>
                      <a:pt x="1327" y="500"/>
                    </a:lnTo>
                    <a:lnTo>
                      <a:pt x="1331" y="500"/>
                    </a:lnTo>
                    <a:lnTo>
                      <a:pt x="1334" y="500"/>
                    </a:lnTo>
                    <a:lnTo>
                      <a:pt x="1338" y="496"/>
                    </a:lnTo>
                    <a:lnTo>
                      <a:pt x="1342" y="496"/>
                    </a:lnTo>
                    <a:lnTo>
                      <a:pt x="1346" y="496"/>
                    </a:lnTo>
                    <a:lnTo>
                      <a:pt x="1342" y="496"/>
                    </a:lnTo>
                    <a:lnTo>
                      <a:pt x="1346" y="496"/>
                    </a:lnTo>
                    <a:lnTo>
                      <a:pt x="1349" y="496"/>
                    </a:lnTo>
                    <a:lnTo>
                      <a:pt x="1346" y="500"/>
                    </a:lnTo>
                    <a:lnTo>
                      <a:pt x="1342" y="500"/>
                    </a:lnTo>
                    <a:lnTo>
                      <a:pt x="1338" y="500"/>
                    </a:lnTo>
                    <a:lnTo>
                      <a:pt x="1338" y="503"/>
                    </a:lnTo>
                    <a:lnTo>
                      <a:pt x="1342" y="503"/>
                    </a:lnTo>
                    <a:lnTo>
                      <a:pt x="1342" y="507"/>
                    </a:lnTo>
                    <a:lnTo>
                      <a:pt x="1338" y="507"/>
                    </a:lnTo>
                    <a:lnTo>
                      <a:pt x="1338" y="511"/>
                    </a:lnTo>
                    <a:lnTo>
                      <a:pt x="1338" y="507"/>
                    </a:lnTo>
                    <a:lnTo>
                      <a:pt x="1334" y="507"/>
                    </a:lnTo>
                    <a:lnTo>
                      <a:pt x="1338" y="511"/>
                    </a:lnTo>
                    <a:lnTo>
                      <a:pt x="1334" y="511"/>
                    </a:lnTo>
                    <a:lnTo>
                      <a:pt x="1334" y="515"/>
                    </a:lnTo>
                    <a:lnTo>
                      <a:pt x="1331" y="515"/>
                    </a:lnTo>
                    <a:lnTo>
                      <a:pt x="1331" y="519"/>
                    </a:lnTo>
                    <a:lnTo>
                      <a:pt x="1327" y="522"/>
                    </a:lnTo>
                    <a:lnTo>
                      <a:pt x="1327" y="526"/>
                    </a:lnTo>
                    <a:lnTo>
                      <a:pt x="1323" y="526"/>
                    </a:lnTo>
                    <a:lnTo>
                      <a:pt x="1327" y="526"/>
                    </a:lnTo>
                    <a:lnTo>
                      <a:pt x="1327" y="530"/>
                    </a:lnTo>
                    <a:lnTo>
                      <a:pt x="1327" y="526"/>
                    </a:lnTo>
                    <a:lnTo>
                      <a:pt x="1331" y="522"/>
                    </a:lnTo>
                    <a:lnTo>
                      <a:pt x="1334" y="522"/>
                    </a:lnTo>
                    <a:lnTo>
                      <a:pt x="1334" y="519"/>
                    </a:lnTo>
                    <a:lnTo>
                      <a:pt x="1338" y="519"/>
                    </a:lnTo>
                    <a:lnTo>
                      <a:pt x="1338" y="522"/>
                    </a:lnTo>
                    <a:lnTo>
                      <a:pt x="1342" y="522"/>
                    </a:lnTo>
                    <a:lnTo>
                      <a:pt x="1346" y="522"/>
                    </a:lnTo>
                    <a:lnTo>
                      <a:pt x="1342" y="526"/>
                    </a:lnTo>
                    <a:lnTo>
                      <a:pt x="1338" y="526"/>
                    </a:lnTo>
                    <a:lnTo>
                      <a:pt x="1342" y="526"/>
                    </a:lnTo>
                    <a:lnTo>
                      <a:pt x="1338" y="530"/>
                    </a:lnTo>
                    <a:lnTo>
                      <a:pt x="1342" y="530"/>
                    </a:lnTo>
                    <a:lnTo>
                      <a:pt x="1346" y="530"/>
                    </a:lnTo>
                    <a:lnTo>
                      <a:pt x="1349" y="530"/>
                    </a:lnTo>
                    <a:lnTo>
                      <a:pt x="1349" y="534"/>
                    </a:lnTo>
                    <a:lnTo>
                      <a:pt x="1349" y="530"/>
                    </a:lnTo>
                    <a:lnTo>
                      <a:pt x="1353" y="530"/>
                    </a:lnTo>
                    <a:lnTo>
                      <a:pt x="1349" y="534"/>
                    </a:lnTo>
                    <a:lnTo>
                      <a:pt x="1349" y="537"/>
                    </a:lnTo>
                    <a:lnTo>
                      <a:pt x="1349" y="534"/>
                    </a:lnTo>
                    <a:lnTo>
                      <a:pt x="1353" y="534"/>
                    </a:lnTo>
                    <a:lnTo>
                      <a:pt x="1353" y="530"/>
                    </a:lnTo>
                    <a:lnTo>
                      <a:pt x="1353" y="534"/>
                    </a:lnTo>
                    <a:lnTo>
                      <a:pt x="1357" y="534"/>
                    </a:lnTo>
                    <a:lnTo>
                      <a:pt x="1361" y="530"/>
                    </a:lnTo>
                    <a:lnTo>
                      <a:pt x="1364" y="530"/>
                    </a:lnTo>
                    <a:lnTo>
                      <a:pt x="1364" y="534"/>
                    </a:lnTo>
                    <a:lnTo>
                      <a:pt x="1364" y="530"/>
                    </a:lnTo>
                    <a:lnTo>
                      <a:pt x="1368" y="530"/>
                    </a:lnTo>
                    <a:lnTo>
                      <a:pt x="1372" y="530"/>
                    </a:lnTo>
                    <a:lnTo>
                      <a:pt x="1376" y="530"/>
                    </a:lnTo>
                    <a:lnTo>
                      <a:pt x="1379" y="534"/>
                    </a:lnTo>
                    <a:lnTo>
                      <a:pt x="1376" y="537"/>
                    </a:lnTo>
                    <a:lnTo>
                      <a:pt x="1372" y="537"/>
                    </a:lnTo>
                    <a:lnTo>
                      <a:pt x="1376" y="537"/>
                    </a:lnTo>
                    <a:lnTo>
                      <a:pt x="1372" y="537"/>
                    </a:lnTo>
                    <a:lnTo>
                      <a:pt x="1368" y="541"/>
                    </a:lnTo>
                    <a:lnTo>
                      <a:pt x="1372" y="541"/>
                    </a:lnTo>
                    <a:lnTo>
                      <a:pt x="1376" y="541"/>
                    </a:lnTo>
                    <a:lnTo>
                      <a:pt x="1372" y="541"/>
                    </a:lnTo>
                    <a:lnTo>
                      <a:pt x="1372" y="545"/>
                    </a:lnTo>
                    <a:lnTo>
                      <a:pt x="1376" y="545"/>
                    </a:lnTo>
                    <a:lnTo>
                      <a:pt x="1379" y="545"/>
                    </a:lnTo>
                    <a:lnTo>
                      <a:pt x="1379" y="541"/>
                    </a:lnTo>
                    <a:lnTo>
                      <a:pt x="1379" y="545"/>
                    </a:lnTo>
                    <a:lnTo>
                      <a:pt x="1383" y="545"/>
                    </a:lnTo>
                    <a:lnTo>
                      <a:pt x="1383" y="541"/>
                    </a:lnTo>
                    <a:lnTo>
                      <a:pt x="1387" y="541"/>
                    </a:lnTo>
                    <a:lnTo>
                      <a:pt x="1387" y="545"/>
                    </a:lnTo>
                    <a:lnTo>
                      <a:pt x="1383" y="545"/>
                    </a:lnTo>
                    <a:lnTo>
                      <a:pt x="1383" y="549"/>
                    </a:lnTo>
                    <a:lnTo>
                      <a:pt x="1383" y="545"/>
                    </a:lnTo>
                    <a:lnTo>
                      <a:pt x="1379" y="549"/>
                    </a:lnTo>
                    <a:lnTo>
                      <a:pt x="1376" y="549"/>
                    </a:lnTo>
                    <a:lnTo>
                      <a:pt x="1372" y="549"/>
                    </a:lnTo>
                    <a:lnTo>
                      <a:pt x="1372" y="552"/>
                    </a:lnTo>
                    <a:lnTo>
                      <a:pt x="1376" y="552"/>
                    </a:lnTo>
                    <a:lnTo>
                      <a:pt x="1372" y="552"/>
                    </a:lnTo>
                    <a:lnTo>
                      <a:pt x="1376" y="552"/>
                    </a:lnTo>
                    <a:lnTo>
                      <a:pt x="1376" y="556"/>
                    </a:lnTo>
                    <a:lnTo>
                      <a:pt x="1372" y="556"/>
                    </a:lnTo>
                    <a:lnTo>
                      <a:pt x="1376" y="560"/>
                    </a:lnTo>
                    <a:lnTo>
                      <a:pt x="1379" y="556"/>
                    </a:lnTo>
                    <a:lnTo>
                      <a:pt x="1379" y="552"/>
                    </a:lnTo>
                    <a:lnTo>
                      <a:pt x="1383" y="552"/>
                    </a:lnTo>
                    <a:lnTo>
                      <a:pt x="1387" y="552"/>
                    </a:lnTo>
                    <a:lnTo>
                      <a:pt x="1387" y="549"/>
                    </a:lnTo>
                    <a:lnTo>
                      <a:pt x="1387" y="552"/>
                    </a:lnTo>
                    <a:lnTo>
                      <a:pt x="1383" y="552"/>
                    </a:lnTo>
                    <a:lnTo>
                      <a:pt x="1383" y="556"/>
                    </a:lnTo>
                    <a:lnTo>
                      <a:pt x="1383" y="560"/>
                    </a:lnTo>
                    <a:lnTo>
                      <a:pt x="1387" y="560"/>
                    </a:lnTo>
                    <a:lnTo>
                      <a:pt x="1387" y="556"/>
                    </a:lnTo>
                    <a:lnTo>
                      <a:pt x="1391" y="556"/>
                    </a:lnTo>
                    <a:lnTo>
                      <a:pt x="1391" y="560"/>
                    </a:lnTo>
                    <a:lnTo>
                      <a:pt x="1391" y="564"/>
                    </a:lnTo>
                    <a:lnTo>
                      <a:pt x="1387" y="564"/>
                    </a:lnTo>
                    <a:lnTo>
                      <a:pt x="1387" y="567"/>
                    </a:lnTo>
                    <a:lnTo>
                      <a:pt x="1387" y="571"/>
                    </a:lnTo>
                    <a:lnTo>
                      <a:pt x="1383" y="575"/>
                    </a:lnTo>
                    <a:lnTo>
                      <a:pt x="1379" y="571"/>
                    </a:lnTo>
                    <a:lnTo>
                      <a:pt x="1379" y="575"/>
                    </a:lnTo>
                    <a:lnTo>
                      <a:pt x="1376" y="575"/>
                    </a:lnTo>
                    <a:lnTo>
                      <a:pt x="1376" y="571"/>
                    </a:lnTo>
                    <a:lnTo>
                      <a:pt x="1376" y="567"/>
                    </a:lnTo>
                    <a:lnTo>
                      <a:pt x="1372" y="567"/>
                    </a:lnTo>
                    <a:lnTo>
                      <a:pt x="1372" y="571"/>
                    </a:lnTo>
                    <a:lnTo>
                      <a:pt x="1368" y="571"/>
                    </a:lnTo>
                    <a:lnTo>
                      <a:pt x="1368" y="567"/>
                    </a:lnTo>
                    <a:lnTo>
                      <a:pt x="1372" y="564"/>
                    </a:lnTo>
                    <a:lnTo>
                      <a:pt x="1372" y="560"/>
                    </a:lnTo>
                    <a:lnTo>
                      <a:pt x="1372" y="556"/>
                    </a:lnTo>
                    <a:lnTo>
                      <a:pt x="1368" y="556"/>
                    </a:lnTo>
                    <a:lnTo>
                      <a:pt x="1364" y="556"/>
                    </a:lnTo>
                    <a:lnTo>
                      <a:pt x="1364" y="560"/>
                    </a:lnTo>
                    <a:lnTo>
                      <a:pt x="1364" y="564"/>
                    </a:lnTo>
                    <a:lnTo>
                      <a:pt x="1361" y="564"/>
                    </a:lnTo>
                    <a:lnTo>
                      <a:pt x="1361" y="560"/>
                    </a:lnTo>
                    <a:lnTo>
                      <a:pt x="1364" y="560"/>
                    </a:lnTo>
                    <a:lnTo>
                      <a:pt x="1361" y="560"/>
                    </a:lnTo>
                    <a:lnTo>
                      <a:pt x="1361" y="564"/>
                    </a:lnTo>
                    <a:lnTo>
                      <a:pt x="1357" y="564"/>
                    </a:lnTo>
                    <a:lnTo>
                      <a:pt x="1357" y="560"/>
                    </a:lnTo>
                    <a:lnTo>
                      <a:pt x="1357" y="564"/>
                    </a:lnTo>
                    <a:lnTo>
                      <a:pt x="1353" y="564"/>
                    </a:lnTo>
                    <a:lnTo>
                      <a:pt x="1353" y="567"/>
                    </a:lnTo>
                    <a:lnTo>
                      <a:pt x="1349" y="571"/>
                    </a:lnTo>
                    <a:lnTo>
                      <a:pt x="1346" y="571"/>
                    </a:lnTo>
                    <a:lnTo>
                      <a:pt x="1342" y="571"/>
                    </a:lnTo>
                    <a:lnTo>
                      <a:pt x="1338" y="571"/>
                    </a:lnTo>
                    <a:lnTo>
                      <a:pt x="1338" y="567"/>
                    </a:lnTo>
                    <a:lnTo>
                      <a:pt x="1342" y="567"/>
                    </a:lnTo>
                    <a:lnTo>
                      <a:pt x="1346" y="567"/>
                    </a:lnTo>
                    <a:lnTo>
                      <a:pt x="1349" y="564"/>
                    </a:lnTo>
                    <a:lnTo>
                      <a:pt x="1353" y="560"/>
                    </a:lnTo>
                    <a:lnTo>
                      <a:pt x="1357" y="560"/>
                    </a:lnTo>
                    <a:lnTo>
                      <a:pt x="1353" y="560"/>
                    </a:lnTo>
                    <a:lnTo>
                      <a:pt x="1353" y="556"/>
                    </a:lnTo>
                    <a:lnTo>
                      <a:pt x="1357" y="556"/>
                    </a:lnTo>
                    <a:lnTo>
                      <a:pt x="1353" y="556"/>
                    </a:lnTo>
                    <a:lnTo>
                      <a:pt x="1353" y="560"/>
                    </a:lnTo>
                    <a:lnTo>
                      <a:pt x="1349" y="556"/>
                    </a:lnTo>
                    <a:lnTo>
                      <a:pt x="1346" y="560"/>
                    </a:lnTo>
                    <a:lnTo>
                      <a:pt x="1349" y="560"/>
                    </a:lnTo>
                    <a:lnTo>
                      <a:pt x="1346" y="560"/>
                    </a:lnTo>
                    <a:lnTo>
                      <a:pt x="1346" y="564"/>
                    </a:lnTo>
                    <a:lnTo>
                      <a:pt x="1346" y="560"/>
                    </a:lnTo>
                    <a:lnTo>
                      <a:pt x="1342" y="560"/>
                    </a:lnTo>
                    <a:lnTo>
                      <a:pt x="1338" y="560"/>
                    </a:lnTo>
                    <a:lnTo>
                      <a:pt x="1334" y="560"/>
                    </a:lnTo>
                    <a:lnTo>
                      <a:pt x="1338" y="560"/>
                    </a:lnTo>
                    <a:lnTo>
                      <a:pt x="1342" y="560"/>
                    </a:lnTo>
                    <a:lnTo>
                      <a:pt x="1346" y="556"/>
                    </a:lnTo>
                    <a:lnTo>
                      <a:pt x="1342" y="556"/>
                    </a:lnTo>
                    <a:lnTo>
                      <a:pt x="1342" y="560"/>
                    </a:lnTo>
                    <a:lnTo>
                      <a:pt x="1342" y="556"/>
                    </a:lnTo>
                    <a:lnTo>
                      <a:pt x="1342" y="552"/>
                    </a:lnTo>
                    <a:lnTo>
                      <a:pt x="1342" y="556"/>
                    </a:lnTo>
                    <a:lnTo>
                      <a:pt x="1338" y="556"/>
                    </a:lnTo>
                    <a:lnTo>
                      <a:pt x="1334" y="556"/>
                    </a:lnTo>
                    <a:lnTo>
                      <a:pt x="1334" y="560"/>
                    </a:lnTo>
                    <a:lnTo>
                      <a:pt x="1331" y="560"/>
                    </a:lnTo>
                    <a:lnTo>
                      <a:pt x="1327" y="560"/>
                    </a:lnTo>
                    <a:lnTo>
                      <a:pt x="1323" y="560"/>
                    </a:lnTo>
                    <a:lnTo>
                      <a:pt x="1319" y="560"/>
                    </a:lnTo>
                    <a:lnTo>
                      <a:pt x="1316" y="560"/>
                    </a:lnTo>
                    <a:lnTo>
                      <a:pt x="1312" y="560"/>
                    </a:lnTo>
                    <a:lnTo>
                      <a:pt x="1308" y="556"/>
                    </a:lnTo>
                    <a:lnTo>
                      <a:pt x="1301" y="560"/>
                    </a:lnTo>
                    <a:lnTo>
                      <a:pt x="1297" y="560"/>
                    </a:lnTo>
                    <a:lnTo>
                      <a:pt x="1293" y="560"/>
                    </a:lnTo>
                    <a:lnTo>
                      <a:pt x="1289" y="560"/>
                    </a:lnTo>
                    <a:close/>
                    <a:moveTo>
                      <a:pt x="282" y="188"/>
                    </a:moveTo>
                    <a:lnTo>
                      <a:pt x="278" y="188"/>
                    </a:lnTo>
                    <a:lnTo>
                      <a:pt x="278" y="184"/>
                    </a:lnTo>
                    <a:lnTo>
                      <a:pt x="275" y="184"/>
                    </a:lnTo>
                    <a:lnTo>
                      <a:pt x="271" y="180"/>
                    </a:lnTo>
                    <a:lnTo>
                      <a:pt x="267" y="180"/>
                    </a:lnTo>
                    <a:lnTo>
                      <a:pt x="263" y="180"/>
                    </a:lnTo>
                    <a:lnTo>
                      <a:pt x="260" y="176"/>
                    </a:lnTo>
                    <a:lnTo>
                      <a:pt x="256" y="176"/>
                    </a:lnTo>
                    <a:lnTo>
                      <a:pt x="252" y="176"/>
                    </a:lnTo>
                    <a:lnTo>
                      <a:pt x="248" y="176"/>
                    </a:lnTo>
                    <a:lnTo>
                      <a:pt x="252" y="176"/>
                    </a:lnTo>
                    <a:lnTo>
                      <a:pt x="256" y="176"/>
                    </a:lnTo>
                    <a:lnTo>
                      <a:pt x="252" y="176"/>
                    </a:lnTo>
                    <a:lnTo>
                      <a:pt x="248" y="176"/>
                    </a:lnTo>
                    <a:lnTo>
                      <a:pt x="245" y="176"/>
                    </a:lnTo>
                    <a:lnTo>
                      <a:pt x="241" y="176"/>
                    </a:lnTo>
                    <a:lnTo>
                      <a:pt x="237" y="176"/>
                    </a:lnTo>
                    <a:lnTo>
                      <a:pt x="241" y="176"/>
                    </a:lnTo>
                    <a:lnTo>
                      <a:pt x="241" y="173"/>
                    </a:lnTo>
                    <a:lnTo>
                      <a:pt x="245" y="173"/>
                    </a:lnTo>
                    <a:lnTo>
                      <a:pt x="245" y="169"/>
                    </a:lnTo>
                    <a:lnTo>
                      <a:pt x="248" y="169"/>
                    </a:lnTo>
                    <a:lnTo>
                      <a:pt x="252" y="165"/>
                    </a:lnTo>
                    <a:lnTo>
                      <a:pt x="256" y="165"/>
                    </a:lnTo>
                    <a:lnTo>
                      <a:pt x="256" y="161"/>
                    </a:lnTo>
                    <a:lnTo>
                      <a:pt x="252" y="161"/>
                    </a:lnTo>
                    <a:lnTo>
                      <a:pt x="256" y="161"/>
                    </a:lnTo>
                    <a:lnTo>
                      <a:pt x="260" y="161"/>
                    </a:lnTo>
                    <a:lnTo>
                      <a:pt x="263" y="161"/>
                    </a:lnTo>
                    <a:lnTo>
                      <a:pt x="260" y="158"/>
                    </a:lnTo>
                    <a:lnTo>
                      <a:pt x="256" y="158"/>
                    </a:lnTo>
                    <a:lnTo>
                      <a:pt x="260" y="158"/>
                    </a:lnTo>
                    <a:lnTo>
                      <a:pt x="260" y="154"/>
                    </a:lnTo>
                    <a:lnTo>
                      <a:pt x="263" y="154"/>
                    </a:lnTo>
                    <a:lnTo>
                      <a:pt x="263" y="150"/>
                    </a:lnTo>
                    <a:lnTo>
                      <a:pt x="267" y="150"/>
                    </a:lnTo>
                    <a:lnTo>
                      <a:pt x="271" y="150"/>
                    </a:lnTo>
                    <a:lnTo>
                      <a:pt x="271" y="146"/>
                    </a:lnTo>
                    <a:lnTo>
                      <a:pt x="275" y="146"/>
                    </a:lnTo>
                    <a:lnTo>
                      <a:pt x="271" y="146"/>
                    </a:lnTo>
                    <a:lnTo>
                      <a:pt x="267" y="146"/>
                    </a:lnTo>
                    <a:lnTo>
                      <a:pt x="263" y="143"/>
                    </a:lnTo>
                    <a:lnTo>
                      <a:pt x="260" y="139"/>
                    </a:lnTo>
                    <a:lnTo>
                      <a:pt x="256" y="139"/>
                    </a:lnTo>
                    <a:lnTo>
                      <a:pt x="260" y="139"/>
                    </a:lnTo>
                    <a:lnTo>
                      <a:pt x="263" y="139"/>
                    </a:lnTo>
                    <a:lnTo>
                      <a:pt x="267" y="139"/>
                    </a:lnTo>
                    <a:lnTo>
                      <a:pt x="271" y="139"/>
                    </a:lnTo>
                    <a:lnTo>
                      <a:pt x="275" y="135"/>
                    </a:lnTo>
                    <a:lnTo>
                      <a:pt x="278" y="135"/>
                    </a:lnTo>
                    <a:lnTo>
                      <a:pt x="282" y="135"/>
                    </a:lnTo>
                    <a:lnTo>
                      <a:pt x="286" y="135"/>
                    </a:lnTo>
                    <a:lnTo>
                      <a:pt x="290" y="135"/>
                    </a:lnTo>
                    <a:lnTo>
                      <a:pt x="293" y="135"/>
                    </a:lnTo>
                    <a:lnTo>
                      <a:pt x="297" y="135"/>
                    </a:lnTo>
                    <a:lnTo>
                      <a:pt x="301" y="135"/>
                    </a:lnTo>
                    <a:lnTo>
                      <a:pt x="305" y="135"/>
                    </a:lnTo>
                    <a:lnTo>
                      <a:pt x="308" y="135"/>
                    </a:lnTo>
                    <a:lnTo>
                      <a:pt x="312" y="135"/>
                    </a:lnTo>
                    <a:lnTo>
                      <a:pt x="316" y="135"/>
                    </a:lnTo>
                    <a:lnTo>
                      <a:pt x="320" y="139"/>
                    </a:lnTo>
                    <a:lnTo>
                      <a:pt x="324" y="139"/>
                    </a:lnTo>
                    <a:lnTo>
                      <a:pt x="327" y="139"/>
                    </a:lnTo>
                    <a:lnTo>
                      <a:pt x="331" y="139"/>
                    </a:lnTo>
                    <a:lnTo>
                      <a:pt x="335" y="139"/>
                    </a:lnTo>
                    <a:lnTo>
                      <a:pt x="339" y="139"/>
                    </a:lnTo>
                    <a:lnTo>
                      <a:pt x="339" y="143"/>
                    </a:lnTo>
                    <a:lnTo>
                      <a:pt x="335" y="143"/>
                    </a:lnTo>
                    <a:lnTo>
                      <a:pt x="339" y="143"/>
                    </a:lnTo>
                    <a:lnTo>
                      <a:pt x="335" y="143"/>
                    </a:lnTo>
                    <a:lnTo>
                      <a:pt x="339" y="143"/>
                    </a:lnTo>
                    <a:lnTo>
                      <a:pt x="339" y="139"/>
                    </a:lnTo>
                    <a:lnTo>
                      <a:pt x="342" y="139"/>
                    </a:lnTo>
                    <a:lnTo>
                      <a:pt x="346" y="139"/>
                    </a:lnTo>
                    <a:lnTo>
                      <a:pt x="346" y="143"/>
                    </a:lnTo>
                    <a:lnTo>
                      <a:pt x="350" y="143"/>
                    </a:lnTo>
                    <a:lnTo>
                      <a:pt x="350" y="139"/>
                    </a:lnTo>
                    <a:lnTo>
                      <a:pt x="354" y="139"/>
                    </a:lnTo>
                    <a:lnTo>
                      <a:pt x="357" y="139"/>
                    </a:lnTo>
                    <a:lnTo>
                      <a:pt x="361" y="139"/>
                    </a:lnTo>
                    <a:lnTo>
                      <a:pt x="365" y="139"/>
                    </a:lnTo>
                    <a:lnTo>
                      <a:pt x="369" y="139"/>
                    </a:lnTo>
                    <a:lnTo>
                      <a:pt x="372" y="139"/>
                    </a:lnTo>
                    <a:lnTo>
                      <a:pt x="376" y="139"/>
                    </a:lnTo>
                    <a:lnTo>
                      <a:pt x="376" y="143"/>
                    </a:lnTo>
                    <a:lnTo>
                      <a:pt x="384" y="143"/>
                    </a:lnTo>
                    <a:lnTo>
                      <a:pt x="387" y="143"/>
                    </a:lnTo>
                    <a:lnTo>
                      <a:pt x="387" y="146"/>
                    </a:lnTo>
                    <a:lnTo>
                      <a:pt x="391" y="146"/>
                    </a:lnTo>
                    <a:lnTo>
                      <a:pt x="395" y="146"/>
                    </a:lnTo>
                    <a:lnTo>
                      <a:pt x="399" y="146"/>
                    </a:lnTo>
                    <a:lnTo>
                      <a:pt x="399" y="150"/>
                    </a:lnTo>
                    <a:lnTo>
                      <a:pt x="402" y="150"/>
                    </a:lnTo>
                    <a:lnTo>
                      <a:pt x="406" y="150"/>
                    </a:lnTo>
                    <a:lnTo>
                      <a:pt x="402" y="154"/>
                    </a:lnTo>
                    <a:lnTo>
                      <a:pt x="399" y="154"/>
                    </a:lnTo>
                    <a:lnTo>
                      <a:pt x="391" y="154"/>
                    </a:lnTo>
                    <a:lnTo>
                      <a:pt x="387" y="154"/>
                    </a:lnTo>
                    <a:lnTo>
                      <a:pt x="384" y="158"/>
                    </a:lnTo>
                    <a:lnTo>
                      <a:pt x="380" y="158"/>
                    </a:lnTo>
                    <a:lnTo>
                      <a:pt x="376" y="158"/>
                    </a:lnTo>
                    <a:lnTo>
                      <a:pt x="372" y="158"/>
                    </a:lnTo>
                    <a:lnTo>
                      <a:pt x="369" y="161"/>
                    </a:lnTo>
                    <a:lnTo>
                      <a:pt x="365" y="161"/>
                    </a:lnTo>
                    <a:lnTo>
                      <a:pt x="361" y="161"/>
                    </a:lnTo>
                    <a:lnTo>
                      <a:pt x="357" y="161"/>
                    </a:lnTo>
                    <a:lnTo>
                      <a:pt x="354" y="161"/>
                    </a:lnTo>
                    <a:lnTo>
                      <a:pt x="354" y="165"/>
                    </a:lnTo>
                    <a:lnTo>
                      <a:pt x="350" y="165"/>
                    </a:lnTo>
                    <a:lnTo>
                      <a:pt x="346" y="165"/>
                    </a:lnTo>
                    <a:lnTo>
                      <a:pt x="342" y="169"/>
                    </a:lnTo>
                    <a:lnTo>
                      <a:pt x="339" y="169"/>
                    </a:lnTo>
                    <a:lnTo>
                      <a:pt x="339" y="173"/>
                    </a:lnTo>
                    <a:lnTo>
                      <a:pt x="335" y="173"/>
                    </a:lnTo>
                    <a:lnTo>
                      <a:pt x="331" y="173"/>
                    </a:lnTo>
                    <a:lnTo>
                      <a:pt x="331" y="169"/>
                    </a:lnTo>
                    <a:lnTo>
                      <a:pt x="327" y="173"/>
                    </a:lnTo>
                    <a:lnTo>
                      <a:pt x="331" y="173"/>
                    </a:lnTo>
                    <a:lnTo>
                      <a:pt x="327" y="176"/>
                    </a:lnTo>
                    <a:lnTo>
                      <a:pt x="324" y="176"/>
                    </a:lnTo>
                    <a:lnTo>
                      <a:pt x="327" y="176"/>
                    </a:lnTo>
                    <a:lnTo>
                      <a:pt x="327" y="180"/>
                    </a:lnTo>
                    <a:lnTo>
                      <a:pt x="324" y="180"/>
                    </a:lnTo>
                    <a:lnTo>
                      <a:pt x="324" y="184"/>
                    </a:lnTo>
                    <a:lnTo>
                      <a:pt x="320" y="184"/>
                    </a:lnTo>
                    <a:lnTo>
                      <a:pt x="316" y="184"/>
                    </a:lnTo>
                    <a:lnTo>
                      <a:pt x="312" y="184"/>
                    </a:lnTo>
                    <a:lnTo>
                      <a:pt x="308" y="184"/>
                    </a:lnTo>
                    <a:lnTo>
                      <a:pt x="305" y="184"/>
                    </a:lnTo>
                    <a:lnTo>
                      <a:pt x="301" y="184"/>
                    </a:lnTo>
                    <a:lnTo>
                      <a:pt x="301" y="188"/>
                    </a:lnTo>
                    <a:lnTo>
                      <a:pt x="297" y="188"/>
                    </a:lnTo>
                    <a:lnTo>
                      <a:pt x="293" y="188"/>
                    </a:lnTo>
                    <a:lnTo>
                      <a:pt x="290" y="188"/>
                    </a:lnTo>
                    <a:lnTo>
                      <a:pt x="286" y="188"/>
                    </a:lnTo>
                    <a:lnTo>
                      <a:pt x="282" y="188"/>
                    </a:lnTo>
                    <a:close/>
                    <a:moveTo>
                      <a:pt x="778" y="131"/>
                    </a:moveTo>
                    <a:lnTo>
                      <a:pt x="774" y="131"/>
                    </a:lnTo>
                    <a:lnTo>
                      <a:pt x="771" y="131"/>
                    </a:lnTo>
                    <a:lnTo>
                      <a:pt x="774" y="131"/>
                    </a:lnTo>
                    <a:lnTo>
                      <a:pt x="771" y="128"/>
                    </a:lnTo>
                    <a:lnTo>
                      <a:pt x="771" y="124"/>
                    </a:lnTo>
                    <a:lnTo>
                      <a:pt x="767" y="124"/>
                    </a:lnTo>
                    <a:lnTo>
                      <a:pt x="763" y="124"/>
                    </a:lnTo>
                    <a:lnTo>
                      <a:pt x="767" y="124"/>
                    </a:lnTo>
                    <a:lnTo>
                      <a:pt x="767" y="120"/>
                    </a:lnTo>
                    <a:lnTo>
                      <a:pt x="771" y="120"/>
                    </a:lnTo>
                    <a:lnTo>
                      <a:pt x="774" y="120"/>
                    </a:lnTo>
                    <a:lnTo>
                      <a:pt x="774" y="116"/>
                    </a:lnTo>
                    <a:lnTo>
                      <a:pt x="771" y="116"/>
                    </a:lnTo>
                    <a:lnTo>
                      <a:pt x="771" y="112"/>
                    </a:lnTo>
                    <a:lnTo>
                      <a:pt x="767" y="112"/>
                    </a:lnTo>
                    <a:lnTo>
                      <a:pt x="763" y="112"/>
                    </a:lnTo>
                    <a:lnTo>
                      <a:pt x="763" y="109"/>
                    </a:lnTo>
                    <a:lnTo>
                      <a:pt x="759" y="109"/>
                    </a:lnTo>
                    <a:lnTo>
                      <a:pt x="756" y="109"/>
                    </a:lnTo>
                    <a:lnTo>
                      <a:pt x="756" y="105"/>
                    </a:lnTo>
                    <a:lnTo>
                      <a:pt x="752" y="105"/>
                    </a:lnTo>
                    <a:lnTo>
                      <a:pt x="748" y="109"/>
                    </a:lnTo>
                    <a:lnTo>
                      <a:pt x="744" y="109"/>
                    </a:lnTo>
                    <a:lnTo>
                      <a:pt x="741" y="109"/>
                    </a:lnTo>
                    <a:lnTo>
                      <a:pt x="737" y="109"/>
                    </a:lnTo>
                    <a:lnTo>
                      <a:pt x="733" y="109"/>
                    </a:lnTo>
                    <a:lnTo>
                      <a:pt x="729" y="109"/>
                    </a:lnTo>
                    <a:lnTo>
                      <a:pt x="726" y="109"/>
                    </a:lnTo>
                    <a:lnTo>
                      <a:pt x="722" y="109"/>
                    </a:lnTo>
                    <a:lnTo>
                      <a:pt x="718" y="109"/>
                    </a:lnTo>
                    <a:lnTo>
                      <a:pt x="722" y="109"/>
                    </a:lnTo>
                    <a:lnTo>
                      <a:pt x="726" y="109"/>
                    </a:lnTo>
                    <a:lnTo>
                      <a:pt x="726" y="105"/>
                    </a:lnTo>
                    <a:lnTo>
                      <a:pt x="729" y="109"/>
                    </a:lnTo>
                    <a:lnTo>
                      <a:pt x="729" y="105"/>
                    </a:lnTo>
                    <a:lnTo>
                      <a:pt x="726" y="105"/>
                    </a:lnTo>
                    <a:lnTo>
                      <a:pt x="722" y="105"/>
                    </a:lnTo>
                    <a:lnTo>
                      <a:pt x="718" y="105"/>
                    </a:lnTo>
                    <a:lnTo>
                      <a:pt x="714" y="105"/>
                    </a:lnTo>
                    <a:lnTo>
                      <a:pt x="711" y="105"/>
                    </a:lnTo>
                    <a:lnTo>
                      <a:pt x="707" y="105"/>
                    </a:lnTo>
                    <a:lnTo>
                      <a:pt x="711" y="105"/>
                    </a:lnTo>
                    <a:lnTo>
                      <a:pt x="714" y="105"/>
                    </a:lnTo>
                    <a:lnTo>
                      <a:pt x="718" y="101"/>
                    </a:lnTo>
                    <a:lnTo>
                      <a:pt x="714" y="101"/>
                    </a:lnTo>
                    <a:lnTo>
                      <a:pt x="714" y="105"/>
                    </a:lnTo>
                    <a:lnTo>
                      <a:pt x="711" y="105"/>
                    </a:lnTo>
                    <a:lnTo>
                      <a:pt x="707" y="101"/>
                    </a:lnTo>
                    <a:lnTo>
                      <a:pt x="703" y="101"/>
                    </a:lnTo>
                    <a:lnTo>
                      <a:pt x="699" y="101"/>
                    </a:lnTo>
                    <a:lnTo>
                      <a:pt x="696" y="101"/>
                    </a:lnTo>
                    <a:lnTo>
                      <a:pt x="696" y="97"/>
                    </a:lnTo>
                    <a:lnTo>
                      <a:pt x="699" y="101"/>
                    </a:lnTo>
                    <a:lnTo>
                      <a:pt x="703" y="101"/>
                    </a:lnTo>
                    <a:lnTo>
                      <a:pt x="707" y="101"/>
                    </a:lnTo>
                    <a:lnTo>
                      <a:pt x="703" y="101"/>
                    </a:lnTo>
                    <a:lnTo>
                      <a:pt x="703" y="97"/>
                    </a:lnTo>
                    <a:lnTo>
                      <a:pt x="696" y="97"/>
                    </a:lnTo>
                    <a:lnTo>
                      <a:pt x="699" y="97"/>
                    </a:lnTo>
                    <a:lnTo>
                      <a:pt x="696" y="97"/>
                    </a:lnTo>
                    <a:lnTo>
                      <a:pt x="699" y="97"/>
                    </a:lnTo>
                    <a:lnTo>
                      <a:pt x="703" y="97"/>
                    </a:lnTo>
                    <a:lnTo>
                      <a:pt x="707" y="97"/>
                    </a:lnTo>
                    <a:lnTo>
                      <a:pt x="711" y="94"/>
                    </a:lnTo>
                    <a:lnTo>
                      <a:pt x="714" y="94"/>
                    </a:lnTo>
                    <a:lnTo>
                      <a:pt x="718" y="94"/>
                    </a:lnTo>
                    <a:lnTo>
                      <a:pt x="722" y="97"/>
                    </a:lnTo>
                    <a:lnTo>
                      <a:pt x="726" y="97"/>
                    </a:lnTo>
                    <a:lnTo>
                      <a:pt x="729" y="97"/>
                    </a:lnTo>
                    <a:lnTo>
                      <a:pt x="733" y="97"/>
                    </a:lnTo>
                    <a:lnTo>
                      <a:pt x="737" y="97"/>
                    </a:lnTo>
                    <a:lnTo>
                      <a:pt x="741" y="97"/>
                    </a:lnTo>
                    <a:lnTo>
                      <a:pt x="744" y="97"/>
                    </a:lnTo>
                    <a:lnTo>
                      <a:pt x="748" y="97"/>
                    </a:lnTo>
                    <a:lnTo>
                      <a:pt x="752" y="101"/>
                    </a:lnTo>
                    <a:lnTo>
                      <a:pt x="756" y="101"/>
                    </a:lnTo>
                    <a:lnTo>
                      <a:pt x="752" y="105"/>
                    </a:lnTo>
                    <a:lnTo>
                      <a:pt x="748" y="105"/>
                    </a:lnTo>
                    <a:lnTo>
                      <a:pt x="752" y="105"/>
                    </a:lnTo>
                    <a:lnTo>
                      <a:pt x="756" y="101"/>
                    </a:lnTo>
                    <a:lnTo>
                      <a:pt x="759" y="101"/>
                    </a:lnTo>
                    <a:lnTo>
                      <a:pt x="763" y="101"/>
                    </a:lnTo>
                    <a:lnTo>
                      <a:pt x="767" y="101"/>
                    </a:lnTo>
                    <a:lnTo>
                      <a:pt x="771" y="101"/>
                    </a:lnTo>
                    <a:lnTo>
                      <a:pt x="774" y="101"/>
                    </a:lnTo>
                    <a:lnTo>
                      <a:pt x="778" y="101"/>
                    </a:lnTo>
                    <a:lnTo>
                      <a:pt x="782" y="101"/>
                    </a:lnTo>
                    <a:lnTo>
                      <a:pt x="786" y="101"/>
                    </a:lnTo>
                    <a:lnTo>
                      <a:pt x="789" y="101"/>
                    </a:lnTo>
                    <a:lnTo>
                      <a:pt x="793" y="101"/>
                    </a:lnTo>
                    <a:lnTo>
                      <a:pt x="797" y="105"/>
                    </a:lnTo>
                    <a:lnTo>
                      <a:pt x="793" y="105"/>
                    </a:lnTo>
                    <a:lnTo>
                      <a:pt x="789" y="105"/>
                    </a:lnTo>
                    <a:lnTo>
                      <a:pt x="786" y="105"/>
                    </a:lnTo>
                    <a:lnTo>
                      <a:pt x="782" y="105"/>
                    </a:lnTo>
                    <a:lnTo>
                      <a:pt x="778" y="105"/>
                    </a:lnTo>
                    <a:lnTo>
                      <a:pt x="782" y="105"/>
                    </a:lnTo>
                    <a:lnTo>
                      <a:pt x="786" y="105"/>
                    </a:lnTo>
                    <a:lnTo>
                      <a:pt x="789" y="105"/>
                    </a:lnTo>
                    <a:lnTo>
                      <a:pt x="793" y="105"/>
                    </a:lnTo>
                    <a:lnTo>
                      <a:pt x="797" y="105"/>
                    </a:lnTo>
                    <a:lnTo>
                      <a:pt x="801" y="105"/>
                    </a:lnTo>
                    <a:lnTo>
                      <a:pt x="805" y="105"/>
                    </a:lnTo>
                    <a:lnTo>
                      <a:pt x="808" y="105"/>
                    </a:lnTo>
                    <a:lnTo>
                      <a:pt x="812" y="109"/>
                    </a:lnTo>
                    <a:lnTo>
                      <a:pt x="816" y="109"/>
                    </a:lnTo>
                    <a:lnTo>
                      <a:pt x="812" y="109"/>
                    </a:lnTo>
                    <a:lnTo>
                      <a:pt x="808" y="109"/>
                    </a:lnTo>
                    <a:lnTo>
                      <a:pt x="805" y="109"/>
                    </a:lnTo>
                    <a:lnTo>
                      <a:pt x="797" y="109"/>
                    </a:lnTo>
                    <a:lnTo>
                      <a:pt x="801" y="109"/>
                    </a:lnTo>
                    <a:lnTo>
                      <a:pt x="805" y="109"/>
                    </a:lnTo>
                    <a:lnTo>
                      <a:pt x="801" y="109"/>
                    </a:lnTo>
                    <a:lnTo>
                      <a:pt x="797" y="109"/>
                    </a:lnTo>
                    <a:lnTo>
                      <a:pt x="793" y="109"/>
                    </a:lnTo>
                    <a:lnTo>
                      <a:pt x="789" y="109"/>
                    </a:lnTo>
                    <a:lnTo>
                      <a:pt x="786" y="109"/>
                    </a:lnTo>
                    <a:lnTo>
                      <a:pt x="782" y="109"/>
                    </a:lnTo>
                    <a:lnTo>
                      <a:pt x="778" y="109"/>
                    </a:lnTo>
                    <a:lnTo>
                      <a:pt x="782" y="109"/>
                    </a:lnTo>
                    <a:lnTo>
                      <a:pt x="786" y="109"/>
                    </a:lnTo>
                    <a:lnTo>
                      <a:pt x="789" y="109"/>
                    </a:lnTo>
                    <a:lnTo>
                      <a:pt x="793" y="109"/>
                    </a:lnTo>
                    <a:lnTo>
                      <a:pt x="793" y="112"/>
                    </a:lnTo>
                    <a:lnTo>
                      <a:pt x="789" y="112"/>
                    </a:lnTo>
                    <a:lnTo>
                      <a:pt x="793" y="112"/>
                    </a:lnTo>
                    <a:lnTo>
                      <a:pt x="797" y="109"/>
                    </a:lnTo>
                    <a:lnTo>
                      <a:pt x="797" y="112"/>
                    </a:lnTo>
                    <a:lnTo>
                      <a:pt x="801" y="112"/>
                    </a:lnTo>
                    <a:lnTo>
                      <a:pt x="797" y="112"/>
                    </a:lnTo>
                    <a:lnTo>
                      <a:pt x="793" y="112"/>
                    </a:lnTo>
                    <a:lnTo>
                      <a:pt x="789" y="112"/>
                    </a:lnTo>
                    <a:lnTo>
                      <a:pt x="786" y="112"/>
                    </a:lnTo>
                    <a:lnTo>
                      <a:pt x="789" y="112"/>
                    </a:lnTo>
                    <a:lnTo>
                      <a:pt x="786" y="112"/>
                    </a:lnTo>
                    <a:lnTo>
                      <a:pt x="786" y="116"/>
                    </a:lnTo>
                    <a:lnTo>
                      <a:pt x="789" y="112"/>
                    </a:lnTo>
                    <a:lnTo>
                      <a:pt x="793" y="112"/>
                    </a:lnTo>
                    <a:lnTo>
                      <a:pt x="797" y="112"/>
                    </a:lnTo>
                    <a:lnTo>
                      <a:pt x="801" y="112"/>
                    </a:lnTo>
                    <a:lnTo>
                      <a:pt x="805" y="112"/>
                    </a:lnTo>
                    <a:lnTo>
                      <a:pt x="808" y="112"/>
                    </a:lnTo>
                    <a:lnTo>
                      <a:pt x="808" y="116"/>
                    </a:lnTo>
                    <a:lnTo>
                      <a:pt x="812" y="112"/>
                    </a:lnTo>
                    <a:lnTo>
                      <a:pt x="812" y="116"/>
                    </a:lnTo>
                    <a:lnTo>
                      <a:pt x="816" y="116"/>
                    </a:lnTo>
                    <a:lnTo>
                      <a:pt x="812" y="120"/>
                    </a:lnTo>
                    <a:lnTo>
                      <a:pt x="808" y="116"/>
                    </a:lnTo>
                    <a:lnTo>
                      <a:pt x="808" y="120"/>
                    </a:lnTo>
                    <a:lnTo>
                      <a:pt x="812" y="120"/>
                    </a:lnTo>
                    <a:lnTo>
                      <a:pt x="808" y="120"/>
                    </a:lnTo>
                    <a:lnTo>
                      <a:pt x="812" y="120"/>
                    </a:lnTo>
                    <a:lnTo>
                      <a:pt x="816" y="120"/>
                    </a:lnTo>
                    <a:lnTo>
                      <a:pt x="820" y="120"/>
                    </a:lnTo>
                    <a:lnTo>
                      <a:pt x="823" y="120"/>
                    </a:lnTo>
                    <a:lnTo>
                      <a:pt x="823" y="116"/>
                    </a:lnTo>
                    <a:lnTo>
                      <a:pt x="827" y="116"/>
                    </a:lnTo>
                    <a:lnTo>
                      <a:pt x="827" y="120"/>
                    </a:lnTo>
                    <a:lnTo>
                      <a:pt x="831" y="120"/>
                    </a:lnTo>
                    <a:lnTo>
                      <a:pt x="835" y="120"/>
                    </a:lnTo>
                    <a:lnTo>
                      <a:pt x="838" y="120"/>
                    </a:lnTo>
                    <a:lnTo>
                      <a:pt x="842" y="120"/>
                    </a:lnTo>
                    <a:lnTo>
                      <a:pt x="846" y="120"/>
                    </a:lnTo>
                    <a:lnTo>
                      <a:pt x="846" y="116"/>
                    </a:lnTo>
                    <a:lnTo>
                      <a:pt x="850" y="120"/>
                    </a:lnTo>
                    <a:lnTo>
                      <a:pt x="853" y="120"/>
                    </a:lnTo>
                    <a:lnTo>
                      <a:pt x="857" y="120"/>
                    </a:lnTo>
                    <a:lnTo>
                      <a:pt x="861" y="120"/>
                    </a:lnTo>
                    <a:lnTo>
                      <a:pt x="857" y="120"/>
                    </a:lnTo>
                    <a:lnTo>
                      <a:pt x="857" y="124"/>
                    </a:lnTo>
                    <a:lnTo>
                      <a:pt x="861" y="124"/>
                    </a:lnTo>
                    <a:lnTo>
                      <a:pt x="861" y="120"/>
                    </a:lnTo>
                    <a:lnTo>
                      <a:pt x="865" y="120"/>
                    </a:lnTo>
                    <a:lnTo>
                      <a:pt x="868" y="120"/>
                    </a:lnTo>
                    <a:lnTo>
                      <a:pt x="872" y="120"/>
                    </a:lnTo>
                    <a:lnTo>
                      <a:pt x="868" y="120"/>
                    </a:lnTo>
                    <a:lnTo>
                      <a:pt x="865" y="120"/>
                    </a:lnTo>
                    <a:lnTo>
                      <a:pt x="868" y="120"/>
                    </a:lnTo>
                    <a:lnTo>
                      <a:pt x="872" y="120"/>
                    </a:lnTo>
                    <a:lnTo>
                      <a:pt x="876" y="120"/>
                    </a:lnTo>
                    <a:lnTo>
                      <a:pt x="880" y="120"/>
                    </a:lnTo>
                    <a:lnTo>
                      <a:pt x="880" y="116"/>
                    </a:lnTo>
                    <a:lnTo>
                      <a:pt x="883" y="116"/>
                    </a:lnTo>
                    <a:lnTo>
                      <a:pt x="887" y="116"/>
                    </a:lnTo>
                    <a:lnTo>
                      <a:pt x="891" y="116"/>
                    </a:lnTo>
                    <a:lnTo>
                      <a:pt x="887" y="116"/>
                    </a:lnTo>
                    <a:lnTo>
                      <a:pt x="891" y="116"/>
                    </a:lnTo>
                    <a:lnTo>
                      <a:pt x="895" y="116"/>
                    </a:lnTo>
                    <a:lnTo>
                      <a:pt x="898" y="116"/>
                    </a:lnTo>
                    <a:lnTo>
                      <a:pt x="902" y="116"/>
                    </a:lnTo>
                    <a:lnTo>
                      <a:pt x="906" y="116"/>
                    </a:lnTo>
                    <a:lnTo>
                      <a:pt x="910" y="116"/>
                    </a:lnTo>
                    <a:lnTo>
                      <a:pt x="914" y="116"/>
                    </a:lnTo>
                    <a:lnTo>
                      <a:pt x="917" y="116"/>
                    </a:lnTo>
                    <a:lnTo>
                      <a:pt x="921" y="116"/>
                    </a:lnTo>
                    <a:lnTo>
                      <a:pt x="925" y="116"/>
                    </a:lnTo>
                    <a:lnTo>
                      <a:pt x="929" y="116"/>
                    </a:lnTo>
                    <a:lnTo>
                      <a:pt x="932" y="116"/>
                    </a:lnTo>
                    <a:lnTo>
                      <a:pt x="936" y="116"/>
                    </a:lnTo>
                    <a:lnTo>
                      <a:pt x="940" y="116"/>
                    </a:lnTo>
                    <a:lnTo>
                      <a:pt x="944" y="116"/>
                    </a:lnTo>
                    <a:lnTo>
                      <a:pt x="940" y="116"/>
                    </a:lnTo>
                    <a:lnTo>
                      <a:pt x="947" y="116"/>
                    </a:lnTo>
                    <a:lnTo>
                      <a:pt x="951" y="116"/>
                    </a:lnTo>
                    <a:lnTo>
                      <a:pt x="955" y="116"/>
                    </a:lnTo>
                    <a:lnTo>
                      <a:pt x="959" y="116"/>
                    </a:lnTo>
                    <a:lnTo>
                      <a:pt x="959" y="120"/>
                    </a:lnTo>
                    <a:lnTo>
                      <a:pt x="962" y="120"/>
                    </a:lnTo>
                    <a:lnTo>
                      <a:pt x="959" y="120"/>
                    </a:lnTo>
                    <a:lnTo>
                      <a:pt x="955" y="120"/>
                    </a:lnTo>
                    <a:lnTo>
                      <a:pt x="959" y="120"/>
                    </a:lnTo>
                    <a:lnTo>
                      <a:pt x="962" y="120"/>
                    </a:lnTo>
                    <a:lnTo>
                      <a:pt x="966" y="120"/>
                    </a:lnTo>
                    <a:lnTo>
                      <a:pt x="970" y="120"/>
                    </a:lnTo>
                    <a:lnTo>
                      <a:pt x="966" y="120"/>
                    </a:lnTo>
                    <a:lnTo>
                      <a:pt x="970" y="120"/>
                    </a:lnTo>
                    <a:lnTo>
                      <a:pt x="970" y="124"/>
                    </a:lnTo>
                    <a:lnTo>
                      <a:pt x="966" y="124"/>
                    </a:lnTo>
                    <a:lnTo>
                      <a:pt x="970" y="124"/>
                    </a:lnTo>
                    <a:lnTo>
                      <a:pt x="966" y="124"/>
                    </a:lnTo>
                    <a:lnTo>
                      <a:pt x="962" y="124"/>
                    </a:lnTo>
                    <a:lnTo>
                      <a:pt x="962" y="128"/>
                    </a:lnTo>
                    <a:lnTo>
                      <a:pt x="959" y="128"/>
                    </a:lnTo>
                    <a:lnTo>
                      <a:pt x="955" y="128"/>
                    </a:lnTo>
                    <a:lnTo>
                      <a:pt x="959" y="128"/>
                    </a:lnTo>
                    <a:lnTo>
                      <a:pt x="962" y="128"/>
                    </a:lnTo>
                    <a:lnTo>
                      <a:pt x="966" y="128"/>
                    </a:lnTo>
                    <a:lnTo>
                      <a:pt x="970" y="128"/>
                    </a:lnTo>
                    <a:lnTo>
                      <a:pt x="974" y="128"/>
                    </a:lnTo>
                    <a:lnTo>
                      <a:pt x="970" y="131"/>
                    </a:lnTo>
                    <a:lnTo>
                      <a:pt x="966" y="131"/>
                    </a:lnTo>
                    <a:lnTo>
                      <a:pt x="962" y="131"/>
                    </a:lnTo>
                    <a:lnTo>
                      <a:pt x="959" y="131"/>
                    </a:lnTo>
                    <a:lnTo>
                      <a:pt x="959" y="128"/>
                    </a:lnTo>
                    <a:lnTo>
                      <a:pt x="955" y="128"/>
                    </a:lnTo>
                    <a:lnTo>
                      <a:pt x="955" y="131"/>
                    </a:lnTo>
                    <a:lnTo>
                      <a:pt x="959" y="131"/>
                    </a:lnTo>
                    <a:lnTo>
                      <a:pt x="959" y="135"/>
                    </a:lnTo>
                    <a:lnTo>
                      <a:pt x="955" y="135"/>
                    </a:lnTo>
                    <a:lnTo>
                      <a:pt x="951" y="135"/>
                    </a:lnTo>
                    <a:lnTo>
                      <a:pt x="947" y="135"/>
                    </a:lnTo>
                    <a:lnTo>
                      <a:pt x="944" y="135"/>
                    </a:lnTo>
                    <a:lnTo>
                      <a:pt x="940" y="135"/>
                    </a:lnTo>
                    <a:lnTo>
                      <a:pt x="936" y="135"/>
                    </a:lnTo>
                    <a:lnTo>
                      <a:pt x="932" y="135"/>
                    </a:lnTo>
                    <a:lnTo>
                      <a:pt x="929" y="135"/>
                    </a:lnTo>
                    <a:lnTo>
                      <a:pt x="925" y="135"/>
                    </a:lnTo>
                    <a:lnTo>
                      <a:pt x="921" y="135"/>
                    </a:lnTo>
                    <a:lnTo>
                      <a:pt x="917" y="135"/>
                    </a:lnTo>
                    <a:lnTo>
                      <a:pt x="914" y="135"/>
                    </a:lnTo>
                    <a:lnTo>
                      <a:pt x="914" y="131"/>
                    </a:lnTo>
                    <a:lnTo>
                      <a:pt x="910" y="131"/>
                    </a:lnTo>
                    <a:lnTo>
                      <a:pt x="906" y="128"/>
                    </a:lnTo>
                    <a:lnTo>
                      <a:pt x="906" y="131"/>
                    </a:lnTo>
                    <a:lnTo>
                      <a:pt x="910" y="131"/>
                    </a:lnTo>
                    <a:lnTo>
                      <a:pt x="906" y="135"/>
                    </a:lnTo>
                    <a:lnTo>
                      <a:pt x="902" y="135"/>
                    </a:lnTo>
                    <a:lnTo>
                      <a:pt x="898" y="135"/>
                    </a:lnTo>
                    <a:lnTo>
                      <a:pt x="895" y="135"/>
                    </a:lnTo>
                    <a:lnTo>
                      <a:pt x="891" y="135"/>
                    </a:lnTo>
                    <a:lnTo>
                      <a:pt x="887" y="135"/>
                    </a:lnTo>
                    <a:lnTo>
                      <a:pt x="883" y="135"/>
                    </a:lnTo>
                    <a:lnTo>
                      <a:pt x="883" y="131"/>
                    </a:lnTo>
                    <a:lnTo>
                      <a:pt x="883" y="135"/>
                    </a:lnTo>
                    <a:lnTo>
                      <a:pt x="880" y="135"/>
                    </a:lnTo>
                    <a:lnTo>
                      <a:pt x="876" y="135"/>
                    </a:lnTo>
                    <a:lnTo>
                      <a:pt x="876" y="131"/>
                    </a:lnTo>
                    <a:lnTo>
                      <a:pt x="876" y="135"/>
                    </a:lnTo>
                    <a:lnTo>
                      <a:pt x="872" y="135"/>
                    </a:lnTo>
                    <a:lnTo>
                      <a:pt x="868" y="135"/>
                    </a:lnTo>
                    <a:lnTo>
                      <a:pt x="865" y="135"/>
                    </a:lnTo>
                    <a:lnTo>
                      <a:pt x="861" y="135"/>
                    </a:lnTo>
                    <a:lnTo>
                      <a:pt x="857" y="135"/>
                    </a:lnTo>
                    <a:lnTo>
                      <a:pt x="853" y="135"/>
                    </a:lnTo>
                    <a:lnTo>
                      <a:pt x="857" y="135"/>
                    </a:lnTo>
                    <a:lnTo>
                      <a:pt x="853" y="135"/>
                    </a:lnTo>
                    <a:lnTo>
                      <a:pt x="850" y="135"/>
                    </a:lnTo>
                    <a:lnTo>
                      <a:pt x="846" y="135"/>
                    </a:lnTo>
                    <a:lnTo>
                      <a:pt x="842" y="135"/>
                    </a:lnTo>
                    <a:lnTo>
                      <a:pt x="838" y="135"/>
                    </a:lnTo>
                    <a:lnTo>
                      <a:pt x="835" y="135"/>
                    </a:lnTo>
                    <a:lnTo>
                      <a:pt x="831" y="135"/>
                    </a:lnTo>
                    <a:lnTo>
                      <a:pt x="827" y="135"/>
                    </a:lnTo>
                    <a:lnTo>
                      <a:pt x="831" y="131"/>
                    </a:lnTo>
                    <a:lnTo>
                      <a:pt x="827" y="131"/>
                    </a:lnTo>
                    <a:lnTo>
                      <a:pt x="827" y="128"/>
                    </a:lnTo>
                    <a:lnTo>
                      <a:pt x="823" y="131"/>
                    </a:lnTo>
                    <a:lnTo>
                      <a:pt x="820" y="131"/>
                    </a:lnTo>
                    <a:lnTo>
                      <a:pt x="816" y="131"/>
                    </a:lnTo>
                    <a:lnTo>
                      <a:pt x="820" y="131"/>
                    </a:lnTo>
                    <a:lnTo>
                      <a:pt x="820" y="135"/>
                    </a:lnTo>
                    <a:lnTo>
                      <a:pt x="816" y="135"/>
                    </a:lnTo>
                    <a:lnTo>
                      <a:pt x="812" y="135"/>
                    </a:lnTo>
                    <a:lnTo>
                      <a:pt x="805" y="135"/>
                    </a:lnTo>
                    <a:lnTo>
                      <a:pt x="801" y="135"/>
                    </a:lnTo>
                    <a:lnTo>
                      <a:pt x="797" y="135"/>
                    </a:lnTo>
                    <a:lnTo>
                      <a:pt x="793" y="135"/>
                    </a:lnTo>
                    <a:lnTo>
                      <a:pt x="793" y="131"/>
                    </a:lnTo>
                    <a:lnTo>
                      <a:pt x="789" y="131"/>
                    </a:lnTo>
                    <a:lnTo>
                      <a:pt x="793" y="131"/>
                    </a:lnTo>
                    <a:lnTo>
                      <a:pt x="789" y="131"/>
                    </a:lnTo>
                    <a:lnTo>
                      <a:pt x="786" y="131"/>
                    </a:lnTo>
                    <a:lnTo>
                      <a:pt x="786" y="135"/>
                    </a:lnTo>
                    <a:lnTo>
                      <a:pt x="782" y="135"/>
                    </a:lnTo>
                    <a:lnTo>
                      <a:pt x="778" y="135"/>
                    </a:lnTo>
                    <a:lnTo>
                      <a:pt x="778" y="131"/>
                    </a:lnTo>
                    <a:close/>
                    <a:moveTo>
                      <a:pt x="718" y="56"/>
                    </a:moveTo>
                    <a:lnTo>
                      <a:pt x="714" y="56"/>
                    </a:lnTo>
                    <a:lnTo>
                      <a:pt x="711" y="56"/>
                    </a:lnTo>
                    <a:lnTo>
                      <a:pt x="711" y="52"/>
                    </a:lnTo>
                    <a:lnTo>
                      <a:pt x="707" y="52"/>
                    </a:lnTo>
                    <a:lnTo>
                      <a:pt x="703" y="52"/>
                    </a:lnTo>
                    <a:lnTo>
                      <a:pt x="699" y="52"/>
                    </a:lnTo>
                    <a:lnTo>
                      <a:pt x="703" y="49"/>
                    </a:lnTo>
                    <a:lnTo>
                      <a:pt x="703" y="52"/>
                    </a:lnTo>
                    <a:lnTo>
                      <a:pt x="707" y="52"/>
                    </a:lnTo>
                    <a:lnTo>
                      <a:pt x="707" y="49"/>
                    </a:lnTo>
                    <a:lnTo>
                      <a:pt x="703" y="49"/>
                    </a:lnTo>
                    <a:lnTo>
                      <a:pt x="699" y="49"/>
                    </a:lnTo>
                    <a:lnTo>
                      <a:pt x="703" y="49"/>
                    </a:lnTo>
                    <a:lnTo>
                      <a:pt x="699" y="49"/>
                    </a:lnTo>
                    <a:lnTo>
                      <a:pt x="696" y="49"/>
                    </a:lnTo>
                    <a:lnTo>
                      <a:pt x="699" y="49"/>
                    </a:lnTo>
                    <a:lnTo>
                      <a:pt x="703" y="49"/>
                    </a:lnTo>
                    <a:lnTo>
                      <a:pt x="707" y="49"/>
                    </a:lnTo>
                    <a:lnTo>
                      <a:pt x="711" y="49"/>
                    </a:lnTo>
                    <a:lnTo>
                      <a:pt x="718" y="49"/>
                    </a:lnTo>
                    <a:lnTo>
                      <a:pt x="722" y="49"/>
                    </a:lnTo>
                    <a:lnTo>
                      <a:pt x="726" y="49"/>
                    </a:lnTo>
                    <a:lnTo>
                      <a:pt x="729" y="49"/>
                    </a:lnTo>
                    <a:lnTo>
                      <a:pt x="733" y="49"/>
                    </a:lnTo>
                    <a:lnTo>
                      <a:pt x="737" y="49"/>
                    </a:lnTo>
                    <a:lnTo>
                      <a:pt x="733" y="49"/>
                    </a:lnTo>
                    <a:lnTo>
                      <a:pt x="729" y="49"/>
                    </a:lnTo>
                    <a:lnTo>
                      <a:pt x="733" y="49"/>
                    </a:lnTo>
                    <a:lnTo>
                      <a:pt x="733" y="45"/>
                    </a:lnTo>
                    <a:lnTo>
                      <a:pt x="737" y="45"/>
                    </a:lnTo>
                    <a:lnTo>
                      <a:pt x="741" y="45"/>
                    </a:lnTo>
                    <a:lnTo>
                      <a:pt x="737" y="45"/>
                    </a:lnTo>
                    <a:lnTo>
                      <a:pt x="733" y="45"/>
                    </a:lnTo>
                    <a:lnTo>
                      <a:pt x="729" y="45"/>
                    </a:lnTo>
                    <a:lnTo>
                      <a:pt x="726" y="49"/>
                    </a:lnTo>
                    <a:lnTo>
                      <a:pt x="722" y="49"/>
                    </a:lnTo>
                    <a:lnTo>
                      <a:pt x="718" y="49"/>
                    </a:lnTo>
                    <a:lnTo>
                      <a:pt x="714" y="45"/>
                    </a:lnTo>
                    <a:lnTo>
                      <a:pt x="718" y="45"/>
                    </a:lnTo>
                    <a:lnTo>
                      <a:pt x="722" y="45"/>
                    </a:lnTo>
                    <a:lnTo>
                      <a:pt x="718" y="45"/>
                    </a:lnTo>
                    <a:lnTo>
                      <a:pt x="714" y="45"/>
                    </a:lnTo>
                    <a:lnTo>
                      <a:pt x="711" y="45"/>
                    </a:lnTo>
                    <a:lnTo>
                      <a:pt x="707" y="45"/>
                    </a:lnTo>
                    <a:lnTo>
                      <a:pt x="703" y="45"/>
                    </a:lnTo>
                    <a:lnTo>
                      <a:pt x="699" y="45"/>
                    </a:lnTo>
                    <a:lnTo>
                      <a:pt x="703" y="45"/>
                    </a:lnTo>
                    <a:lnTo>
                      <a:pt x="707" y="45"/>
                    </a:lnTo>
                    <a:lnTo>
                      <a:pt x="711" y="45"/>
                    </a:lnTo>
                    <a:lnTo>
                      <a:pt x="714" y="45"/>
                    </a:lnTo>
                    <a:lnTo>
                      <a:pt x="718" y="45"/>
                    </a:lnTo>
                    <a:lnTo>
                      <a:pt x="714" y="41"/>
                    </a:lnTo>
                    <a:lnTo>
                      <a:pt x="711" y="41"/>
                    </a:lnTo>
                    <a:lnTo>
                      <a:pt x="714" y="41"/>
                    </a:lnTo>
                    <a:lnTo>
                      <a:pt x="718" y="41"/>
                    </a:lnTo>
                    <a:lnTo>
                      <a:pt x="722" y="41"/>
                    </a:lnTo>
                    <a:lnTo>
                      <a:pt x="726" y="41"/>
                    </a:lnTo>
                    <a:lnTo>
                      <a:pt x="729" y="41"/>
                    </a:lnTo>
                    <a:lnTo>
                      <a:pt x="733" y="41"/>
                    </a:lnTo>
                    <a:lnTo>
                      <a:pt x="737" y="41"/>
                    </a:lnTo>
                    <a:lnTo>
                      <a:pt x="741" y="41"/>
                    </a:lnTo>
                    <a:lnTo>
                      <a:pt x="744" y="41"/>
                    </a:lnTo>
                    <a:lnTo>
                      <a:pt x="741" y="41"/>
                    </a:lnTo>
                    <a:lnTo>
                      <a:pt x="737" y="41"/>
                    </a:lnTo>
                    <a:lnTo>
                      <a:pt x="733" y="41"/>
                    </a:lnTo>
                    <a:lnTo>
                      <a:pt x="729" y="37"/>
                    </a:lnTo>
                    <a:lnTo>
                      <a:pt x="733" y="37"/>
                    </a:lnTo>
                    <a:lnTo>
                      <a:pt x="737" y="37"/>
                    </a:lnTo>
                    <a:lnTo>
                      <a:pt x="741" y="37"/>
                    </a:lnTo>
                    <a:lnTo>
                      <a:pt x="737" y="37"/>
                    </a:lnTo>
                    <a:lnTo>
                      <a:pt x="733" y="37"/>
                    </a:lnTo>
                    <a:lnTo>
                      <a:pt x="729" y="37"/>
                    </a:lnTo>
                    <a:lnTo>
                      <a:pt x="726" y="37"/>
                    </a:lnTo>
                    <a:lnTo>
                      <a:pt x="722" y="37"/>
                    </a:lnTo>
                    <a:lnTo>
                      <a:pt x="718" y="37"/>
                    </a:lnTo>
                    <a:lnTo>
                      <a:pt x="722" y="37"/>
                    </a:lnTo>
                    <a:lnTo>
                      <a:pt x="722" y="34"/>
                    </a:lnTo>
                    <a:lnTo>
                      <a:pt x="718" y="34"/>
                    </a:lnTo>
                    <a:lnTo>
                      <a:pt x="722" y="34"/>
                    </a:lnTo>
                    <a:lnTo>
                      <a:pt x="726" y="34"/>
                    </a:lnTo>
                    <a:lnTo>
                      <a:pt x="729" y="34"/>
                    </a:lnTo>
                    <a:lnTo>
                      <a:pt x="733" y="34"/>
                    </a:lnTo>
                    <a:lnTo>
                      <a:pt x="737" y="34"/>
                    </a:lnTo>
                    <a:lnTo>
                      <a:pt x="741" y="34"/>
                    </a:lnTo>
                    <a:lnTo>
                      <a:pt x="744" y="34"/>
                    </a:lnTo>
                    <a:lnTo>
                      <a:pt x="741" y="34"/>
                    </a:lnTo>
                    <a:lnTo>
                      <a:pt x="737" y="34"/>
                    </a:lnTo>
                    <a:lnTo>
                      <a:pt x="737" y="30"/>
                    </a:lnTo>
                    <a:lnTo>
                      <a:pt x="737" y="34"/>
                    </a:lnTo>
                    <a:lnTo>
                      <a:pt x="741" y="34"/>
                    </a:lnTo>
                    <a:lnTo>
                      <a:pt x="744" y="34"/>
                    </a:lnTo>
                    <a:lnTo>
                      <a:pt x="748" y="34"/>
                    </a:lnTo>
                    <a:lnTo>
                      <a:pt x="752" y="34"/>
                    </a:lnTo>
                    <a:lnTo>
                      <a:pt x="756" y="34"/>
                    </a:lnTo>
                    <a:lnTo>
                      <a:pt x="756" y="30"/>
                    </a:lnTo>
                    <a:lnTo>
                      <a:pt x="752" y="30"/>
                    </a:lnTo>
                    <a:lnTo>
                      <a:pt x="748" y="30"/>
                    </a:lnTo>
                    <a:lnTo>
                      <a:pt x="744" y="30"/>
                    </a:lnTo>
                    <a:lnTo>
                      <a:pt x="741" y="30"/>
                    </a:lnTo>
                    <a:lnTo>
                      <a:pt x="737" y="30"/>
                    </a:lnTo>
                    <a:lnTo>
                      <a:pt x="737" y="26"/>
                    </a:lnTo>
                    <a:lnTo>
                      <a:pt x="741" y="26"/>
                    </a:lnTo>
                    <a:lnTo>
                      <a:pt x="744" y="26"/>
                    </a:lnTo>
                    <a:lnTo>
                      <a:pt x="744" y="30"/>
                    </a:lnTo>
                    <a:lnTo>
                      <a:pt x="748" y="30"/>
                    </a:lnTo>
                    <a:lnTo>
                      <a:pt x="748" y="26"/>
                    </a:lnTo>
                    <a:lnTo>
                      <a:pt x="752" y="26"/>
                    </a:lnTo>
                    <a:lnTo>
                      <a:pt x="756" y="26"/>
                    </a:lnTo>
                    <a:lnTo>
                      <a:pt x="756" y="30"/>
                    </a:lnTo>
                    <a:lnTo>
                      <a:pt x="759" y="30"/>
                    </a:lnTo>
                    <a:lnTo>
                      <a:pt x="763" y="30"/>
                    </a:lnTo>
                    <a:lnTo>
                      <a:pt x="771" y="30"/>
                    </a:lnTo>
                    <a:lnTo>
                      <a:pt x="774" y="30"/>
                    </a:lnTo>
                    <a:lnTo>
                      <a:pt x="774" y="34"/>
                    </a:lnTo>
                    <a:lnTo>
                      <a:pt x="778" y="34"/>
                    </a:lnTo>
                    <a:lnTo>
                      <a:pt x="782" y="34"/>
                    </a:lnTo>
                    <a:lnTo>
                      <a:pt x="786" y="37"/>
                    </a:lnTo>
                    <a:lnTo>
                      <a:pt x="789" y="37"/>
                    </a:lnTo>
                    <a:lnTo>
                      <a:pt x="793" y="37"/>
                    </a:lnTo>
                    <a:lnTo>
                      <a:pt x="793" y="41"/>
                    </a:lnTo>
                    <a:lnTo>
                      <a:pt x="797" y="41"/>
                    </a:lnTo>
                    <a:lnTo>
                      <a:pt x="801" y="41"/>
                    </a:lnTo>
                    <a:lnTo>
                      <a:pt x="805" y="41"/>
                    </a:lnTo>
                    <a:lnTo>
                      <a:pt x="808" y="41"/>
                    </a:lnTo>
                    <a:lnTo>
                      <a:pt x="812" y="41"/>
                    </a:lnTo>
                    <a:lnTo>
                      <a:pt x="816" y="41"/>
                    </a:lnTo>
                    <a:lnTo>
                      <a:pt x="820" y="41"/>
                    </a:lnTo>
                    <a:lnTo>
                      <a:pt x="816" y="41"/>
                    </a:lnTo>
                    <a:lnTo>
                      <a:pt x="816" y="45"/>
                    </a:lnTo>
                    <a:lnTo>
                      <a:pt x="816" y="41"/>
                    </a:lnTo>
                    <a:lnTo>
                      <a:pt x="820" y="41"/>
                    </a:lnTo>
                    <a:lnTo>
                      <a:pt x="820" y="45"/>
                    </a:lnTo>
                    <a:lnTo>
                      <a:pt x="816" y="45"/>
                    </a:lnTo>
                    <a:lnTo>
                      <a:pt x="820" y="45"/>
                    </a:lnTo>
                    <a:lnTo>
                      <a:pt x="823" y="49"/>
                    </a:lnTo>
                    <a:lnTo>
                      <a:pt x="827" y="49"/>
                    </a:lnTo>
                    <a:lnTo>
                      <a:pt x="831" y="49"/>
                    </a:lnTo>
                    <a:lnTo>
                      <a:pt x="835" y="49"/>
                    </a:lnTo>
                    <a:lnTo>
                      <a:pt x="831" y="45"/>
                    </a:lnTo>
                    <a:lnTo>
                      <a:pt x="827" y="45"/>
                    </a:lnTo>
                    <a:lnTo>
                      <a:pt x="823" y="45"/>
                    </a:lnTo>
                    <a:lnTo>
                      <a:pt x="827" y="41"/>
                    </a:lnTo>
                    <a:lnTo>
                      <a:pt x="831" y="41"/>
                    </a:lnTo>
                    <a:lnTo>
                      <a:pt x="835" y="41"/>
                    </a:lnTo>
                    <a:lnTo>
                      <a:pt x="838" y="41"/>
                    </a:lnTo>
                    <a:lnTo>
                      <a:pt x="842" y="41"/>
                    </a:lnTo>
                    <a:lnTo>
                      <a:pt x="842" y="45"/>
                    </a:lnTo>
                    <a:lnTo>
                      <a:pt x="838" y="45"/>
                    </a:lnTo>
                    <a:lnTo>
                      <a:pt x="838" y="49"/>
                    </a:lnTo>
                    <a:lnTo>
                      <a:pt x="835" y="49"/>
                    </a:lnTo>
                    <a:lnTo>
                      <a:pt x="838" y="49"/>
                    </a:lnTo>
                    <a:lnTo>
                      <a:pt x="842" y="49"/>
                    </a:lnTo>
                    <a:lnTo>
                      <a:pt x="846" y="49"/>
                    </a:lnTo>
                    <a:lnTo>
                      <a:pt x="850" y="49"/>
                    </a:lnTo>
                    <a:lnTo>
                      <a:pt x="846" y="52"/>
                    </a:lnTo>
                    <a:lnTo>
                      <a:pt x="842" y="52"/>
                    </a:lnTo>
                    <a:lnTo>
                      <a:pt x="846" y="52"/>
                    </a:lnTo>
                    <a:lnTo>
                      <a:pt x="850" y="52"/>
                    </a:lnTo>
                    <a:lnTo>
                      <a:pt x="850" y="49"/>
                    </a:lnTo>
                    <a:lnTo>
                      <a:pt x="853" y="52"/>
                    </a:lnTo>
                    <a:lnTo>
                      <a:pt x="850" y="52"/>
                    </a:lnTo>
                    <a:lnTo>
                      <a:pt x="850" y="56"/>
                    </a:lnTo>
                    <a:lnTo>
                      <a:pt x="846" y="56"/>
                    </a:lnTo>
                    <a:lnTo>
                      <a:pt x="850" y="56"/>
                    </a:lnTo>
                    <a:lnTo>
                      <a:pt x="853" y="56"/>
                    </a:lnTo>
                    <a:lnTo>
                      <a:pt x="857" y="56"/>
                    </a:lnTo>
                    <a:lnTo>
                      <a:pt x="853" y="56"/>
                    </a:lnTo>
                    <a:lnTo>
                      <a:pt x="857" y="56"/>
                    </a:lnTo>
                    <a:lnTo>
                      <a:pt x="861" y="56"/>
                    </a:lnTo>
                    <a:lnTo>
                      <a:pt x="865" y="56"/>
                    </a:lnTo>
                    <a:lnTo>
                      <a:pt x="868" y="56"/>
                    </a:lnTo>
                    <a:lnTo>
                      <a:pt x="865" y="56"/>
                    </a:lnTo>
                    <a:lnTo>
                      <a:pt x="865" y="60"/>
                    </a:lnTo>
                    <a:lnTo>
                      <a:pt x="868" y="56"/>
                    </a:lnTo>
                    <a:lnTo>
                      <a:pt x="872" y="56"/>
                    </a:lnTo>
                    <a:lnTo>
                      <a:pt x="876" y="56"/>
                    </a:lnTo>
                    <a:lnTo>
                      <a:pt x="880" y="60"/>
                    </a:lnTo>
                    <a:lnTo>
                      <a:pt x="883" y="60"/>
                    </a:lnTo>
                    <a:lnTo>
                      <a:pt x="880" y="60"/>
                    </a:lnTo>
                    <a:lnTo>
                      <a:pt x="880" y="64"/>
                    </a:lnTo>
                    <a:lnTo>
                      <a:pt x="872" y="64"/>
                    </a:lnTo>
                    <a:lnTo>
                      <a:pt x="868" y="64"/>
                    </a:lnTo>
                    <a:lnTo>
                      <a:pt x="865" y="64"/>
                    </a:lnTo>
                    <a:lnTo>
                      <a:pt x="861" y="64"/>
                    </a:lnTo>
                    <a:lnTo>
                      <a:pt x="857" y="64"/>
                    </a:lnTo>
                    <a:lnTo>
                      <a:pt x="857" y="67"/>
                    </a:lnTo>
                    <a:lnTo>
                      <a:pt x="853" y="67"/>
                    </a:lnTo>
                    <a:lnTo>
                      <a:pt x="853" y="64"/>
                    </a:lnTo>
                    <a:lnTo>
                      <a:pt x="850" y="64"/>
                    </a:lnTo>
                    <a:lnTo>
                      <a:pt x="853" y="67"/>
                    </a:lnTo>
                    <a:lnTo>
                      <a:pt x="850" y="67"/>
                    </a:lnTo>
                    <a:lnTo>
                      <a:pt x="846" y="67"/>
                    </a:lnTo>
                    <a:lnTo>
                      <a:pt x="842" y="71"/>
                    </a:lnTo>
                    <a:lnTo>
                      <a:pt x="838" y="71"/>
                    </a:lnTo>
                    <a:lnTo>
                      <a:pt x="835" y="67"/>
                    </a:lnTo>
                    <a:lnTo>
                      <a:pt x="835" y="64"/>
                    </a:lnTo>
                    <a:lnTo>
                      <a:pt x="838" y="64"/>
                    </a:lnTo>
                    <a:lnTo>
                      <a:pt x="835" y="64"/>
                    </a:lnTo>
                    <a:lnTo>
                      <a:pt x="831" y="64"/>
                    </a:lnTo>
                    <a:lnTo>
                      <a:pt x="831" y="67"/>
                    </a:lnTo>
                    <a:lnTo>
                      <a:pt x="835" y="71"/>
                    </a:lnTo>
                    <a:lnTo>
                      <a:pt x="838" y="71"/>
                    </a:lnTo>
                    <a:lnTo>
                      <a:pt x="835" y="71"/>
                    </a:lnTo>
                    <a:lnTo>
                      <a:pt x="835" y="75"/>
                    </a:lnTo>
                    <a:lnTo>
                      <a:pt x="831" y="75"/>
                    </a:lnTo>
                    <a:lnTo>
                      <a:pt x="831" y="71"/>
                    </a:lnTo>
                    <a:lnTo>
                      <a:pt x="827" y="71"/>
                    </a:lnTo>
                    <a:lnTo>
                      <a:pt x="823" y="71"/>
                    </a:lnTo>
                    <a:lnTo>
                      <a:pt x="827" y="71"/>
                    </a:lnTo>
                    <a:lnTo>
                      <a:pt x="827" y="75"/>
                    </a:lnTo>
                    <a:lnTo>
                      <a:pt x="823" y="75"/>
                    </a:lnTo>
                    <a:lnTo>
                      <a:pt x="823" y="79"/>
                    </a:lnTo>
                    <a:lnTo>
                      <a:pt x="820" y="79"/>
                    </a:lnTo>
                    <a:lnTo>
                      <a:pt x="816" y="75"/>
                    </a:lnTo>
                    <a:lnTo>
                      <a:pt x="812" y="75"/>
                    </a:lnTo>
                    <a:lnTo>
                      <a:pt x="808" y="75"/>
                    </a:lnTo>
                    <a:lnTo>
                      <a:pt x="808" y="71"/>
                    </a:lnTo>
                    <a:lnTo>
                      <a:pt x="805" y="71"/>
                    </a:lnTo>
                    <a:lnTo>
                      <a:pt x="801" y="71"/>
                    </a:lnTo>
                    <a:lnTo>
                      <a:pt x="805" y="71"/>
                    </a:lnTo>
                    <a:lnTo>
                      <a:pt x="805" y="75"/>
                    </a:lnTo>
                    <a:lnTo>
                      <a:pt x="808" y="75"/>
                    </a:lnTo>
                    <a:lnTo>
                      <a:pt x="812" y="75"/>
                    </a:lnTo>
                    <a:lnTo>
                      <a:pt x="812" y="79"/>
                    </a:lnTo>
                    <a:lnTo>
                      <a:pt x="808" y="79"/>
                    </a:lnTo>
                    <a:lnTo>
                      <a:pt x="805" y="79"/>
                    </a:lnTo>
                    <a:lnTo>
                      <a:pt x="805" y="75"/>
                    </a:lnTo>
                    <a:lnTo>
                      <a:pt x="801" y="75"/>
                    </a:lnTo>
                    <a:lnTo>
                      <a:pt x="797" y="75"/>
                    </a:lnTo>
                    <a:lnTo>
                      <a:pt x="793" y="75"/>
                    </a:lnTo>
                    <a:lnTo>
                      <a:pt x="797" y="75"/>
                    </a:lnTo>
                    <a:lnTo>
                      <a:pt x="801" y="79"/>
                    </a:lnTo>
                    <a:lnTo>
                      <a:pt x="797" y="79"/>
                    </a:lnTo>
                    <a:lnTo>
                      <a:pt x="793" y="79"/>
                    </a:lnTo>
                    <a:lnTo>
                      <a:pt x="789" y="79"/>
                    </a:lnTo>
                    <a:lnTo>
                      <a:pt x="786" y="79"/>
                    </a:lnTo>
                    <a:lnTo>
                      <a:pt x="782" y="79"/>
                    </a:lnTo>
                    <a:lnTo>
                      <a:pt x="778" y="79"/>
                    </a:lnTo>
                    <a:lnTo>
                      <a:pt x="774" y="79"/>
                    </a:lnTo>
                    <a:lnTo>
                      <a:pt x="771" y="79"/>
                    </a:lnTo>
                    <a:lnTo>
                      <a:pt x="767" y="75"/>
                    </a:lnTo>
                    <a:lnTo>
                      <a:pt x="763" y="75"/>
                    </a:lnTo>
                    <a:lnTo>
                      <a:pt x="759" y="75"/>
                    </a:lnTo>
                    <a:lnTo>
                      <a:pt x="756" y="75"/>
                    </a:lnTo>
                    <a:lnTo>
                      <a:pt x="756" y="71"/>
                    </a:lnTo>
                    <a:lnTo>
                      <a:pt x="759" y="71"/>
                    </a:lnTo>
                    <a:lnTo>
                      <a:pt x="763" y="71"/>
                    </a:lnTo>
                    <a:lnTo>
                      <a:pt x="771" y="71"/>
                    </a:lnTo>
                    <a:lnTo>
                      <a:pt x="774" y="71"/>
                    </a:lnTo>
                    <a:lnTo>
                      <a:pt x="778" y="71"/>
                    </a:lnTo>
                    <a:lnTo>
                      <a:pt x="774" y="71"/>
                    </a:lnTo>
                    <a:lnTo>
                      <a:pt x="771" y="71"/>
                    </a:lnTo>
                    <a:lnTo>
                      <a:pt x="767" y="71"/>
                    </a:lnTo>
                    <a:lnTo>
                      <a:pt x="763" y="71"/>
                    </a:lnTo>
                    <a:lnTo>
                      <a:pt x="759" y="71"/>
                    </a:lnTo>
                    <a:lnTo>
                      <a:pt x="756" y="71"/>
                    </a:lnTo>
                    <a:lnTo>
                      <a:pt x="752" y="71"/>
                    </a:lnTo>
                    <a:lnTo>
                      <a:pt x="744" y="67"/>
                    </a:lnTo>
                    <a:lnTo>
                      <a:pt x="748" y="67"/>
                    </a:lnTo>
                    <a:lnTo>
                      <a:pt x="752" y="67"/>
                    </a:lnTo>
                    <a:lnTo>
                      <a:pt x="756" y="67"/>
                    </a:lnTo>
                    <a:lnTo>
                      <a:pt x="752" y="67"/>
                    </a:lnTo>
                    <a:lnTo>
                      <a:pt x="748" y="67"/>
                    </a:lnTo>
                    <a:lnTo>
                      <a:pt x="744" y="67"/>
                    </a:lnTo>
                    <a:lnTo>
                      <a:pt x="741" y="67"/>
                    </a:lnTo>
                    <a:lnTo>
                      <a:pt x="737" y="67"/>
                    </a:lnTo>
                    <a:lnTo>
                      <a:pt x="737" y="64"/>
                    </a:lnTo>
                    <a:lnTo>
                      <a:pt x="741" y="64"/>
                    </a:lnTo>
                    <a:lnTo>
                      <a:pt x="744" y="64"/>
                    </a:lnTo>
                    <a:lnTo>
                      <a:pt x="748" y="64"/>
                    </a:lnTo>
                    <a:lnTo>
                      <a:pt x="752" y="64"/>
                    </a:lnTo>
                    <a:lnTo>
                      <a:pt x="756" y="64"/>
                    </a:lnTo>
                    <a:lnTo>
                      <a:pt x="759" y="64"/>
                    </a:lnTo>
                    <a:lnTo>
                      <a:pt x="763" y="64"/>
                    </a:lnTo>
                    <a:lnTo>
                      <a:pt x="767" y="64"/>
                    </a:lnTo>
                    <a:lnTo>
                      <a:pt x="771" y="64"/>
                    </a:lnTo>
                    <a:lnTo>
                      <a:pt x="774" y="64"/>
                    </a:lnTo>
                    <a:lnTo>
                      <a:pt x="778" y="64"/>
                    </a:lnTo>
                    <a:lnTo>
                      <a:pt x="782" y="64"/>
                    </a:lnTo>
                    <a:lnTo>
                      <a:pt x="786" y="64"/>
                    </a:lnTo>
                    <a:lnTo>
                      <a:pt x="789" y="60"/>
                    </a:lnTo>
                    <a:lnTo>
                      <a:pt x="793" y="60"/>
                    </a:lnTo>
                    <a:lnTo>
                      <a:pt x="797" y="60"/>
                    </a:lnTo>
                    <a:lnTo>
                      <a:pt x="793" y="60"/>
                    </a:lnTo>
                    <a:lnTo>
                      <a:pt x="789" y="60"/>
                    </a:lnTo>
                    <a:lnTo>
                      <a:pt x="786" y="60"/>
                    </a:lnTo>
                    <a:lnTo>
                      <a:pt x="782" y="60"/>
                    </a:lnTo>
                    <a:lnTo>
                      <a:pt x="774" y="60"/>
                    </a:lnTo>
                    <a:lnTo>
                      <a:pt x="771" y="60"/>
                    </a:lnTo>
                    <a:lnTo>
                      <a:pt x="763" y="60"/>
                    </a:lnTo>
                    <a:lnTo>
                      <a:pt x="767" y="60"/>
                    </a:lnTo>
                    <a:lnTo>
                      <a:pt x="771" y="60"/>
                    </a:lnTo>
                    <a:lnTo>
                      <a:pt x="774" y="60"/>
                    </a:lnTo>
                    <a:lnTo>
                      <a:pt x="778" y="60"/>
                    </a:lnTo>
                    <a:lnTo>
                      <a:pt x="782" y="60"/>
                    </a:lnTo>
                    <a:lnTo>
                      <a:pt x="786" y="60"/>
                    </a:lnTo>
                    <a:lnTo>
                      <a:pt x="782" y="60"/>
                    </a:lnTo>
                    <a:lnTo>
                      <a:pt x="778" y="60"/>
                    </a:lnTo>
                    <a:lnTo>
                      <a:pt x="774" y="60"/>
                    </a:lnTo>
                    <a:lnTo>
                      <a:pt x="771" y="60"/>
                    </a:lnTo>
                    <a:lnTo>
                      <a:pt x="767" y="60"/>
                    </a:lnTo>
                    <a:lnTo>
                      <a:pt x="763" y="60"/>
                    </a:lnTo>
                    <a:lnTo>
                      <a:pt x="767" y="60"/>
                    </a:lnTo>
                    <a:lnTo>
                      <a:pt x="771" y="56"/>
                    </a:lnTo>
                    <a:lnTo>
                      <a:pt x="767" y="56"/>
                    </a:lnTo>
                    <a:lnTo>
                      <a:pt x="763" y="56"/>
                    </a:lnTo>
                    <a:lnTo>
                      <a:pt x="759" y="60"/>
                    </a:lnTo>
                    <a:lnTo>
                      <a:pt x="756" y="60"/>
                    </a:lnTo>
                    <a:lnTo>
                      <a:pt x="756" y="56"/>
                    </a:lnTo>
                    <a:lnTo>
                      <a:pt x="756" y="60"/>
                    </a:lnTo>
                    <a:lnTo>
                      <a:pt x="752" y="60"/>
                    </a:lnTo>
                    <a:lnTo>
                      <a:pt x="752" y="56"/>
                    </a:lnTo>
                    <a:lnTo>
                      <a:pt x="752" y="60"/>
                    </a:lnTo>
                    <a:lnTo>
                      <a:pt x="748" y="60"/>
                    </a:lnTo>
                    <a:lnTo>
                      <a:pt x="744" y="60"/>
                    </a:lnTo>
                    <a:lnTo>
                      <a:pt x="741" y="60"/>
                    </a:lnTo>
                    <a:lnTo>
                      <a:pt x="737" y="60"/>
                    </a:lnTo>
                    <a:lnTo>
                      <a:pt x="741" y="60"/>
                    </a:lnTo>
                    <a:lnTo>
                      <a:pt x="737" y="60"/>
                    </a:lnTo>
                    <a:lnTo>
                      <a:pt x="733" y="60"/>
                    </a:lnTo>
                    <a:lnTo>
                      <a:pt x="737" y="60"/>
                    </a:lnTo>
                    <a:lnTo>
                      <a:pt x="733" y="60"/>
                    </a:lnTo>
                    <a:lnTo>
                      <a:pt x="729" y="60"/>
                    </a:lnTo>
                    <a:lnTo>
                      <a:pt x="726" y="60"/>
                    </a:lnTo>
                    <a:lnTo>
                      <a:pt x="722" y="60"/>
                    </a:lnTo>
                    <a:lnTo>
                      <a:pt x="718" y="60"/>
                    </a:lnTo>
                    <a:lnTo>
                      <a:pt x="714" y="60"/>
                    </a:lnTo>
                    <a:lnTo>
                      <a:pt x="714" y="56"/>
                    </a:lnTo>
                    <a:lnTo>
                      <a:pt x="718" y="56"/>
                    </a:lnTo>
                    <a:lnTo>
                      <a:pt x="722" y="56"/>
                    </a:lnTo>
                    <a:lnTo>
                      <a:pt x="726" y="56"/>
                    </a:lnTo>
                    <a:lnTo>
                      <a:pt x="729" y="56"/>
                    </a:lnTo>
                    <a:lnTo>
                      <a:pt x="733" y="56"/>
                    </a:lnTo>
                    <a:lnTo>
                      <a:pt x="737" y="52"/>
                    </a:lnTo>
                    <a:lnTo>
                      <a:pt x="733" y="52"/>
                    </a:lnTo>
                    <a:lnTo>
                      <a:pt x="729" y="52"/>
                    </a:lnTo>
                    <a:lnTo>
                      <a:pt x="729" y="56"/>
                    </a:lnTo>
                    <a:lnTo>
                      <a:pt x="726" y="56"/>
                    </a:lnTo>
                    <a:lnTo>
                      <a:pt x="722" y="56"/>
                    </a:lnTo>
                    <a:lnTo>
                      <a:pt x="718" y="56"/>
                    </a:lnTo>
                    <a:close/>
                    <a:moveTo>
                      <a:pt x="384" y="128"/>
                    </a:moveTo>
                    <a:lnTo>
                      <a:pt x="376" y="124"/>
                    </a:lnTo>
                    <a:lnTo>
                      <a:pt x="372" y="124"/>
                    </a:lnTo>
                    <a:lnTo>
                      <a:pt x="369" y="124"/>
                    </a:lnTo>
                    <a:lnTo>
                      <a:pt x="372" y="124"/>
                    </a:lnTo>
                    <a:lnTo>
                      <a:pt x="372" y="120"/>
                    </a:lnTo>
                    <a:lnTo>
                      <a:pt x="376" y="120"/>
                    </a:lnTo>
                    <a:lnTo>
                      <a:pt x="380" y="120"/>
                    </a:lnTo>
                    <a:lnTo>
                      <a:pt x="384" y="120"/>
                    </a:lnTo>
                    <a:lnTo>
                      <a:pt x="395" y="120"/>
                    </a:lnTo>
                    <a:lnTo>
                      <a:pt x="399" y="120"/>
                    </a:lnTo>
                    <a:lnTo>
                      <a:pt x="402" y="120"/>
                    </a:lnTo>
                    <a:lnTo>
                      <a:pt x="406" y="120"/>
                    </a:lnTo>
                    <a:lnTo>
                      <a:pt x="406" y="116"/>
                    </a:lnTo>
                    <a:lnTo>
                      <a:pt x="410" y="116"/>
                    </a:lnTo>
                    <a:lnTo>
                      <a:pt x="406" y="116"/>
                    </a:lnTo>
                    <a:lnTo>
                      <a:pt x="402" y="116"/>
                    </a:lnTo>
                    <a:lnTo>
                      <a:pt x="399" y="116"/>
                    </a:lnTo>
                    <a:lnTo>
                      <a:pt x="395" y="120"/>
                    </a:lnTo>
                    <a:lnTo>
                      <a:pt x="391" y="120"/>
                    </a:lnTo>
                    <a:lnTo>
                      <a:pt x="387" y="120"/>
                    </a:lnTo>
                    <a:lnTo>
                      <a:pt x="384" y="120"/>
                    </a:lnTo>
                    <a:lnTo>
                      <a:pt x="376" y="120"/>
                    </a:lnTo>
                    <a:lnTo>
                      <a:pt x="376" y="116"/>
                    </a:lnTo>
                    <a:lnTo>
                      <a:pt x="380" y="116"/>
                    </a:lnTo>
                    <a:lnTo>
                      <a:pt x="384" y="116"/>
                    </a:lnTo>
                    <a:lnTo>
                      <a:pt x="387" y="116"/>
                    </a:lnTo>
                    <a:lnTo>
                      <a:pt x="391" y="116"/>
                    </a:lnTo>
                    <a:lnTo>
                      <a:pt x="395" y="116"/>
                    </a:lnTo>
                    <a:lnTo>
                      <a:pt x="399" y="116"/>
                    </a:lnTo>
                    <a:lnTo>
                      <a:pt x="399" y="112"/>
                    </a:lnTo>
                    <a:lnTo>
                      <a:pt x="399" y="116"/>
                    </a:lnTo>
                    <a:lnTo>
                      <a:pt x="402" y="116"/>
                    </a:lnTo>
                    <a:lnTo>
                      <a:pt x="406" y="116"/>
                    </a:lnTo>
                    <a:lnTo>
                      <a:pt x="406" y="112"/>
                    </a:lnTo>
                    <a:lnTo>
                      <a:pt x="410" y="112"/>
                    </a:lnTo>
                    <a:lnTo>
                      <a:pt x="414" y="112"/>
                    </a:lnTo>
                    <a:lnTo>
                      <a:pt x="410" y="112"/>
                    </a:lnTo>
                    <a:lnTo>
                      <a:pt x="406" y="112"/>
                    </a:lnTo>
                    <a:lnTo>
                      <a:pt x="402" y="112"/>
                    </a:lnTo>
                    <a:lnTo>
                      <a:pt x="399" y="112"/>
                    </a:lnTo>
                    <a:lnTo>
                      <a:pt x="395" y="112"/>
                    </a:lnTo>
                    <a:lnTo>
                      <a:pt x="387" y="112"/>
                    </a:lnTo>
                    <a:lnTo>
                      <a:pt x="384" y="112"/>
                    </a:lnTo>
                    <a:lnTo>
                      <a:pt x="387" y="112"/>
                    </a:lnTo>
                    <a:lnTo>
                      <a:pt x="384" y="112"/>
                    </a:lnTo>
                    <a:lnTo>
                      <a:pt x="384" y="109"/>
                    </a:lnTo>
                    <a:lnTo>
                      <a:pt x="387" y="109"/>
                    </a:lnTo>
                    <a:lnTo>
                      <a:pt x="391" y="109"/>
                    </a:lnTo>
                    <a:lnTo>
                      <a:pt x="395" y="109"/>
                    </a:lnTo>
                    <a:lnTo>
                      <a:pt x="399" y="109"/>
                    </a:lnTo>
                    <a:lnTo>
                      <a:pt x="402" y="109"/>
                    </a:lnTo>
                    <a:lnTo>
                      <a:pt x="406" y="109"/>
                    </a:lnTo>
                    <a:lnTo>
                      <a:pt x="410" y="109"/>
                    </a:lnTo>
                    <a:lnTo>
                      <a:pt x="414" y="109"/>
                    </a:lnTo>
                    <a:lnTo>
                      <a:pt x="417" y="109"/>
                    </a:lnTo>
                    <a:lnTo>
                      <a:pt x="414" y="109"/>
                    </a:lnTo>
                    <a:lnTo>
                      <a:pt x="410" y="109"/>
                    </a:lnTo>
                    <a:lnTo>
                      <a:pt x="406" y="109"/>
                    </a:lnTo>
                    <a:lnTo>
                      <a:pt x="402" y="109"/>
                    </a:lnTo>
                    <a:lnTo>
                      <a:pt x="399" y="109"/>
                    </a:lnTo>
                    <a:lnTo>
                      <a:pt x="395" y="109"/>
                    </a:lnTo>
                    <a:lnTo>
                      <a:pt x="399" y="105"/>
                    </a:lnTo>
                    <a:lnTo>
                      <a:pt x="402" y="105"/>
                    </a:lnTo>
                    <a:lnTo>
                      <a:pt x="406" y="105"/>
                    </a:lnTo>
                    <a:lnTo>
                      <a:pt x="410" y="105"/>
                    </a:lnTo>
                    <a:lnTo>
                      <a:pt x="414" y="105"/>
                    </a:lnTo>
                    <a:lnTo>
                      <a:pt x="417" y="105"/>
                    </a:lnTo>
                    <a:lnTo>
                      <a:pt x="414" y="105"/>
                    </a:lnTo>
                    <a:lnTo>
                      <a:pt x="417" y="105"/>
                    </a:lnTo>
                    <a:lnTo>
                      <a:pt x="421" y="105"/>
                    </a:lnTo>
                    <a:lnTo>
                      <a:pt x="425" y="105"/>
                    </a:lnTo>
                    <a:lnTo>
                      <a:pt x="425" y="109"/>
                    </a:lnTo>
                    <a:lnTo>
                      <a:pt x="429" y="109"/>
                    </a:lnTo>
                    <a:lnTo>
                      <a:pt x="433" y="109"/>
                    </a:lnTo>
                    <a:lnTo>
                      <a:pt x="436" y="109"/>
                    </a:lnTo>
                    <a:lnTo>
                      <a:pt x="440" y="109"/>
                    </a:lnTo>
                    <a:lnTo>
                      <a:pt x="444" y="109"/>
                    </a:lnTo>
                    <a:lnTo>
                      <a:pt x="448" y="109"/>
                    </a:lnTo>
                    <a:lnTo>
                      <a:pt x="451" y="109"/>
                    </a:lnTo>
                    <a:lnTo>
                      <a:pt x="451" y="112"/>
                    </a:lnTo>
                    <a:lnTo>
                      <a:pt x="455" y="112"/>
                    </a:lnTo>
                    <a:lnTo>
                      <a:pt x="459" y="112"/>
                    </a:lnTo>
                    <a:lnTo>
                      <a:pt x="463" y="112"/>
                    </a:lnTo>
                    <a:lnTo>
                      <a:pt x="459" y="112"/>
                    </a:lnTo>
                    <a:lnTo>
                      <a:pt x="455" y="116"/>
                    </a:lnTo>
                    <a:lnTo>
                      <a:pt x="459" y="116"/>
                    </a:lnTo>
                    <a:lnTo>
                      <a:pt x="463" y="116"/>
                    </a:lnTo>
                    <a:lnTo>
                      <a:pt x="466" y="116"/>
                    </a:lnTo>
                    <a:lnTo>
                      <a:pt x="470" y="116"/>
                    </a:lnTo>
                    <a:lnTo>
                      <a:pt x="466" y="116"/>
                    </a:lnTo>
                    <a:lnTo>
                      <a:pt x="470" y="120"/>
                    </a:lnTo>
                    <a:lnTo>
                      <a:pt x="474" y="120"/>
                    </a:lnTo>
                    <a:lnTo>
                      <a:pt x="478" y="120"/>
                    </a:lnTo>
                    <a:lnTo>
                      <a:pt x="481" y="120"/>
                    </a:lnTo>
                    <a:lnTo>
                      <a:pt x="485" y="120"/>
                    </a:lnTo>
                    <a:lnTo>
                      <a:pt x="489" y="120"/>
                    </a:lnTo>
                    <a:lnTo>
                      <a:pt x="493" y="120"/>
                    </a:lnTo>
                    <a:lnTo>
                      <a:pt x="496" y="120"/>
                    </a:lnTo>
                    <a:lnTo>
                      <a:pt x="500" y="120"/>
                    </a:lnTo>
                    <a:lnTo>
                      <a:pt x="504" y="120"/>
                    </a:lnTo>
                    <a:lnTo>
                      <a:pt x="508" y="120"/>
                    </a:lnTo>
                    <a:lnTo>
                      <a:pt x="508" y="116"/>
                    </a:lnTo>
                    <a:lnTo>
                      <a:pt x="504" y="116"/>
                    </a:lnTo>
                    <a:lnTo>
                      <a:pt x="500" y="116"/>
                    </a:lnTo>
                    <a:lnTo>
                      <a:pt x="496" y="116"/>
                    </a:lnTo>
                    <a:lnTo>
                      <a:pt x="496" y="112"/>
                    </a:lnTo>
                    <a:lnTo>
                      <a:pt x="493" y="112"/>
                    </a:lnTo>
                    <a:lnTo>
                      <a:pt x="493" y="116"/>
                    </a:lnTo>
                    <a:lnTo>
                      <a:pt x="489" y="112"/>
                    </a:lnTo>
                    <a:lnTo>
                      <a:pt x="493" y="112"/>
                    </a:lnTo>
                    <a:lnTo>
                      <a:pt x="496" y="112"/>
                    </a:lnTo>
                    <a:lnTo>
                      <a:pt x="500" y="112"/>
                    </a:lnTo>
                    <a:lnTo>
                      <a:pt x="500" y="109"/>
                    </a:lnTo>
                    <a:lnTo>
                      <a:pt x="493" y="109"/>
                    </a:lnTo>
                    <a:lnTo>
                      <a:pt x="489" y="109"/>
                    </a:lnTo>
                    <a:lnTo>
                      <a:pt x="485" y="109"/>
                    </a:lnTo>
                    <a:lnTo>
                      <a:pt x="485" y="105"/>
                    </a:lnTo>
                    <a:lnTo>
                      <a:pt x="489" y="105"/>
                    </a:lnTo>
                    <a:lnTo>
                      <a:pt x="493" y="105"/>
                    </a:lnTo>
                    <a:lnTo>
                      <a:pt x="493" y="101"/>
                    </a:lnTo>
                    <a:lnTo>
                      <a:pt x="496" y="101"/>
                    </a:lnTo>
                    <a:lnTo>
                      <a:pt x="500" y="101"/>
                    </a:lnTo>
                    <a:lnTo>
                      <a:pt x="500" y="97"/>
                    </a:lnTo>
                    <a:lnTo>
                      <a:pt x="504" y="97"/>
                    </a:lnTo>
                    <a:lnTo>
                      <a:pt x="508" y="97"/>
                    </a:lnTo>
                    <a:lnTo>
                      <a:pt x="511" y="97"/>
                    </a:lnTo>
                    <a:lnTo>
                      <a:pt x="511" y="101"/>
                    </a:lnTo>
                    <a:lnTo>
                      <a:pt x="515" y="101"/>
                    </a:lnTo>
                    <a:lnTo>
                      <a:pt x="511" y="101"/>
                    </a:lnTo>
                    <a:lnTo>
                      <a:pt x="511" y="105"/>
                    </a:lnTo>
                    <a:lnTo>
                      <a:pt x="515" y="105"/>
                    </a:lnTo>
                    <a:lnTo>
                      <a:pt x="519" y="109"/>
                    </a:lnTo>
                    <a:lnTo>
                      <a:pt x="515" y="109"/>
                    </a:lnTo>
                    <a:lnTo>
                      <a:pt x="515" y="112"/>
                    </a:lnTo>
                    <a:lnTo>
                      <a:pt x="519" y="112"/>
                    </a:lnTo>
                    <a:lnTo>
                      <a:pt x="523" y="112"/>
                    </a:lnTo>
                    <a:lnTo>
                      <a:pt x="526" y="112"/>
                    </a:lnTo>
                    <a:lnTo>
                      <a:pt x="523" y="112"/>
                    </a:lnTo>
                    <a:lnTo>
                      <a:pt x="519" y="116"/>
                    </a:lnTo>
                    <a:lnTo>
                      <a:pt x="523" y="116"/>
                    </a:lnTo>
                    <a:lnTo>
                      <a:pt x="526" y="112"/>
                    </a:lnTo>
                    <a:lnTo>
                      <a:pt x="530" y="112"/>
                    </a:lnTo>
                    <a:lnTo>
                      <a:pt x="534" y="112"/>
                    </a:lnTo>
                    <a:lnTo>
                      <a:pt x="534" y="116"/>
                    </a:lnTo>
                    <a:lnTo>
                      <a:pt x="538" y="116"/>
                    </a:lnTo>
                    <a:lnTo>
                      <a:pt x="541" y="116"/>
                    </a:lnTo>
                    <a:lnTo>
                      <a:pt x="538" y="116"/>
                    </a:lnTo>
                    <a:lnTo>
                      <a:pt x="538" y="112"/>
                    </a:lnTo>
                    <a:lnTo>
                      <a:pt x="541" y="112"/>
                    </a:lnTo>
                    <a:lnTo>
                      <a:pt x="545" y="112"/>
                    </a:lnTo>
                    <a:lnTo>
                      <a:pt x="549" y="112"/>
                    </a:lnTo>
                    <a:lnTo>
                      <a:pt x="553" y="112"/>
                    </a:lnTo>
                    <a:lnTo>
                      <a:pt x="557" y="112"/>
                    </a:lnTo>
                    <a:lnTo>
                      <a:pt x="560" y="112"/>
                    </a:lnTo>
                    <a:lnTo>
                      <a:pt x="560" y="116"/>
                    </a:lnTo>
                    <a:lnTo>
                      <a:pt x="564" y="116"/>
                    </a:lnTo>
                    <a:lnTo>
                      <a:pt x="560" y="120"/>
                    </a:lnTo>
                    <a:lnTo>
                      <a:pt x="557" y="120"/>
                    </a:lnTo>
                    <a:lnTo>
                      <a:pt x="560" y="120"/>
                    </a:lnTo>
                    <a:lnTo>
                      <a:pt x="557" y="124"/>
                    </a:lnTo>
                    <a:lnTo>
                      <a:pt x="553" y="124"/>
                    </a:lnTo>
                    <a:lnTo>
                      <a:pt x="553" y="128"/>
                    </a:lnTo>
                    <a:lnTo>
                      <a:pt x="549" y="128"/>
                    </a:lnTo>
                    <a:lnTo>
                      <a:pt x="545" y="128"/>
                    </a:lnTo>
                    <a:lnTo>
                      <a:pt x="541" y="128"/>
                    </a:lnTo>
                    <a:lnTo>
                      <a:pt x="538" y="128"/>
                    </a:lnTo>
                    <a:lnTo>
                      <a:pt x="534" y="128"/>
                    </a:lnTo>
                    <a:lnTo>
                      <a:pt x="530" y="128"/>
                    </a:lnTo>
                    <a:lnTo>
                      <a:pt x="526" y="128"/>
                    </a:lnTo>
                    <a:lnTo>
                      <a:pt x="523" y="128"/>
                    </a:lnTo>
                    <a:lnTo>
                      <a:pt x="519" y="128"/>
                    </a:lnTo>
                    <a:lnTo>
                      <a:pt x="515" y="128"/>
                    </a:lnTo>
                    <a:lnTo>
                      <a:pt x="511" y="128"/>
                    </a:lnTo>
                    <a:lnTo>
                      <a:pt x="508" y="128"/>
                    </a:lnTo>
                    <a:lnTo>
                      <a:pt x="511" y="128"/>
                    </a:lnTo>
                    <a:lnTo>
                      <a:pt x="508" y="128"/>
                    </a:lnTo>
                    <a:lnTo>
                      <a:pt x="504" y="128"/>
                    </a:lnTo>
                    <a:lnTo>
                      <a:pt x="500" y="128"/>
                    </a:lnTo>
                    <a:lnTo>
                      <a:pt x="500" y="131"/>
                    </a:lnTo>
                    <a:lnTo>
                      <a:pt x="496" y="131"/>
                    </a:lnTo>
                    <a:lnTo>
                      <a:pt x="493" y="131"/>
                    </a:lnTo>
                    <a:lnTo>
                      <a:pt x="489" y="131"/>
                    </a:lnTo>
                    <a:lnTo>
                      <a:pt x="485" y="131"/>
                    </a:lnTo>
                    <a:lnTo>
                      <a:pt x="481" y="131"/>
                    </a:lnTo>
                    <a:lnTo>
                      <a:pt x="478" y="131"/>
                    </a:lnTo>
                    <a:lnTo>
                      <a:pt x="478" y="135"/>
                    </a:lnTo>
                    <a:lnTo>
                      <a:pt x="474" y="135"/>
                    </a:lnTo>
                    <a:lnTo>
                      <a:pt x="470" y="135"/>
                    </a:lnTo>
                    <a:lnTo>
                      <a:pt x="466" y="135"/>
                    </a:lnTo>
                    <a:lnTo>
                      <a:pt x="463" y="135"/>
                    </a:lnTo>
                    <a:lnTo>
                      <a:pt x="459" y="135"/>
                    </a:lnTo>
                    <a:lnTo>
                      <a:pt x="455" y="135"/>
                    </a:lnTo>
                    <a:lnTo>
                      <a:pt x="451" y="135"/>
                    </a:lnTo>
                    <a:lnTo>
                      <a:pt x="451" y="139"/>
                    </a:lnTo>
                    <a:lnTo>
                      <a:pt x="448" y="139"/>
                    </a:lnTo>
                    <a:lnTo>
                      <a:pt x="444" y="139"/>
                    </a:lnTo>
                    <a:lnTo>
                      <a:pt x="440" y="139"/>
                    </a:lnTo>
                    <a:lnTo>
                      <a:pt x="436" y="139"/>
                    </a:lnTo>
                    <a:lnTo>
                      <a:pt x="436" y="135"/>
                    </a:lnTo>
                    <a:lnTo>
                      <a:pt x="433" y="135"/>
                    </a:lnTo>
                    <a:lnTo>
                      <a:pt x="429" y="135"/>
                    </a:lnTo>
                    <a:lnTo>
                      <a:pt x="425" y="135"/>
                    </a:lnTo>
                    <a:lnTo>
                      <a:pt x="421" y="135"/>
                    </a:lnTo>
                    <a:lnTo>
                      <a:pt x="421" y="131"/>
                    </a:lnTo>
                    <a:lnTo>
                      <a:pt x="425" y="131"/>
                    </a:lnTo>
                    <a:lnTo>
                      <a:pt x="433" y="131"/>
                    </a:lnTo>
                    <a:lnTo>
                      <a:pt x="436" y="131"/>
                    </a:lnTo>
                    <a:lnTo>
                      <a:pt x="440" y="131"/>
                    </a:lnTo>
                    <a:lnTo>
                      <a:pt x="440" y="128"/>
                    </a:lnTo>
                    <a:lnTo>
                      <a:pt x="444" y="128"/>
                    </a:lnTo>
                    <a:lnTo>
                      <a:pt x="448" y="128"/>
                    </a:lnTo>
                    <a:lnTo>
                      <a:pt x="451" y="128"/>
                    </a:lnTo>
                    <a:lnTo>
                      <a:pt x="459" y="128"/>
                    </a:lnTo>
                    <a:lnTo>
                      <a:pt x="463" y="128"/>
                    </a:lnTo>
                    <a:lnTo>
                      <a:pt x="466" y="128"/>
                    </a:lnTo>
                    <a:lnTo>
                      <a:pt x="470" y="128"/>
                    </a:lnTo>
                    <a:lnTo>
                      <a:pt x="474" y="124"/>
                    </a:lnTo>
                    <a:lnTo>
                      <a:pt x="470" y="124"/>
                    </a:lnTo>
                    <a:lnTo>
                      <a:pt x="466" y="124"/>
                    </a:lnTo>
                    <a:lnTo>
                      <a:pt x="463" y="124"/>
                    </a:lnTo>
                    <a:lnTo>
                      <a:pt x="459" y="124"/>
                    </a:lnTo>
                    <a:lnTo>
                      <a:pt x="455" y="128"/>
                    </a:lnTo>
                    <a:lnTo>
                      <a:pt x="451" y="128"/>
                    </a:lnTo>
                    <a:lnTo>
                      <a:pt x="451" y="124"/>
                    </a:lnTo>
                    <a:lnTo>
                      <a:pt x="455" y="124"/>
                    </a:lnTo>
                    <a:lnTo>
                      <a:pt x="451" y="124"/>
                    </a:lnTo>
                    <a:lnTo>
                      <a:pt x="448" y="124"/>
                    </a:lnTo>
                    <a:lnTo>
                      <a:pt x="444" y="128"/>
                    </a:lnTo>
                    <a:lnTo>
                      <a:pt x="440" y="128"/>
                    </a:lnTo>
                    <a:lnTo>
                      <a:pt x="436" y="128"/>
                    </a:lnTo>
                    <a:lnTo>
                      <a:pt x="433" y="128"/>
                    </a:lnTo>
                    <a:lnTo>
                      <a:pt x="429" y="128"/>
                    </a:lnTo>
                    <a:lnTo>
                      <a:pt x="429" y="124"/>
                    </a:lnTo>
                    <a:lnTo>
                      <a:pt x="433" y="124"/>
                    </a:lnTo>
                    <a:lnTo>
                      <a:pt x="436" y="120"/>
                    </a:lnTo>
                    <a:lnTo>
                      <a:pt x="433" y="120"/>
                    </a:lnTo>
                    <a:lnTo>
                      <a:pt x="429" y="120"/>
                    </a:lnTo>
                    <a:lnTo>
                      <a:pt x="425" y="120"/>
                    </a:lnTo>
                    <a:lnTo>
                      <a:pt x="425" y="124"/>
                    </a:lnTo>
                    <a:lnTo>
                      <a:pt x="421" y="124"/>
                    </a:lnTo>
                    <a:lnTo>
                      <a:pt x="417" y="124"/>
                    </a:lnTo>
                    <a:lnTo>
                      <a:pt x="421" y="124"/>
                    </a:lnTo>
                    <a:lnTo>
                      <a:pt x="421" y="128"/>
                    </a:lnTo>
                    <a:lnTo>
                      <a:pt x="417" y="128"/>
                    </a:lnTo>
                    <a:lnTo>
                      <a:pt x="414" y="128"/>
                    </a:lnTo>
                    <a:lnTo>
                      <a:pt x="410" y="128"/>
                    </a:lnTo>
                    <a:lnTo>
                      <a:pt x="406" y="128"/>
                    </a:lnTo>
                    <a:lnTo>
                      <a:pt x="410" y="128"/>
                    </a:lnTo>
                    <a:lnTo>
                      <a:pt x="406" y="124"/>
                    </a:lnTo>
                    <a:lnTo>
                      <a:pt x="406" y="128"/>
                    </a:lnTo>
                    <a:lnTo>
                      <a:pt x="402" y="128"/>
                    </a:lnTo>
                    <a:lnTo>
                      <a:pt x="399" y="128"/>
                    </a:lnTo>
                    <a:lnTo>
                      <a:pt x="391" y="128"/>
                    </a:lnTo>
                    <a:lnTo>
                      <a:pt x="391" y="124"/>
                    </a:lnTo>
                    <a:lnTo>
                      <a:pt x="387" y="124"/>
                    </a:lnTo>
                    <a:lnTo>
                      <a:pt x="384" y="128"/>
                    </a:lnTo>
                    <a:close/>
                    <a:moveTo>
                      <a:pt x="876" y="316"/>
                    </a:moveTo>
                    <a:lnTo>
                      <a:pt x="872" y="316"/>
                    </a:lnTo>
                    <a:lnTo>
                      <a:pt x="872" y="312"/>
                    </a:lnTo>
                    <a:lnTo>
                      <a:pt x="872" y="308"/>
                    </a:lnTo>
                    <a:lnTo>
                      <a:pt x="872" y="304"/>
                    </a:lnTo>
                    <a:lnTo>
                      <a:pt x="868" y="304"/>
                    </a:lnTo>
                    <a:lnTo>
                      <a:pt x="865" y="308"/>
                    </a:lnTo>
                    <a:lnTo>
                      <a:pt x="861" y="308"/>
                    </a:lnTo>
                    <a:lnTo>
                      <a:pt x="857" y="304"/>
                    </a:lnTo>
                    <a:lnTo>
                      <a:pt x="857" y="308"/>
                    </a:lnTo>
                    <a:lnTo>
                      <a:pt x="853" y="308"/>
                    </a:lnTo>
                    <a:lnTo>
                      <a:pt x="850" y="308"/>
                    </a:lnTo>
                    <a:lnTo>
                      <a:pt x="850" y="304"/>
                    </a:lnTo>
                    <a:lnTo>
                      <a:pt x="853" y="300"/>
                    </a:lnTo>
                    <a:lnTo>
                      <a:pt x="857" y="300"/>
                    </a:lnTo>
                    <a:lnTo>
                      <a:pt x="861" y="300"/>
                    </a:lnTo>
                    <a:lnTo>
                      <a:pt x="865" y="300"/>
                    </a:lnTo>
                    <a:lnTo>
                      <a:pt x="865" y="297"/>
                    </a:lnTo>
                    <a:lnTo>
                      <a:pt x="861" y="297"/>
                    </a:lnTo>
                    <a:lnTo>
                      <a:pt x="861" y="293"/>
                    </a:lnTo>
                    <a:lnTo>
                      <a:pt x="861" y="289"/>
                    </a:lnTo>
                    <a:lnTo>
                      <a:pt x="865" y="289"/>
                    </a:lnTo>
                    <a:lnTo>
                      <a:pt x="865" y="285"/>
                    </a:lnTo>
                    <a:lnTo>
                      <a:pt x="865" y="282"/>
                    </a:lnTo>
                    <a:lnTo>
                      <a:pt x="865" y="278"/>
                    </a:lnTo>
                    <a:lnTo>
                      <a:pt x="868" y="274"/>
                    </a:lnTo>
                    <a:lnTo>
                      <a:pt x="868" y="270"/>
                    </a:lnTo>
                    <a:lnTo>
                      <a:pt x="872" y="270"/>
                    </a:lnTo>
                    <a:lnTo>
                      <a:pt x="876" y="270"/>
                    </a:lnTo>
                    <a:lnTo>
                      <a:pt x="876" y="274"/>
                    </a:lnTo>
                    <a:lnTo>
                      <a:pt x="876" y="270"/>
                    </a:lnTo>
                    <a:lnTo>
                      <a:pt x="880" y="270"/>
                    </a:lnTo>
                    <a:lnTo>
                      <a:pt x="880" y="274"/>
                    </a:lnTo>
                    <a:lnTo>
                      <a:pt x="883" y="274"/>
                    </a:lnTo>
                    <a:lnTo>
                      <a:pt x="880" y="274"/>
                    </a:lnTo>
                    <a:lnTo>
                      <a:pt x="880" y="278"/>
                    </a:lnTo>
                    <a:lnTo>
                      <a:pt x="883" y="278"/>
                    </a:lnTo>
                    <a:lnTo>
                      <a:pt x="883" y="282"/>
                    </a:lnTo>
                    <a:lnTo>
                      <a:pt x="887" y="282"/>
                    </a:lnTo>
                    <a:lnTo>
                      <a:pt x="887" y="278"/>
                    </a:lnTo>
                    <a:lnTo>
                      <a:pt x="891" y="278"/>
                    </a:lnTo>
                    <a:lnTo>
                      <a:pt x="895" y="278"/>
                    </a:lnTo>
                    <a:lnTo>
                      <a:pt x="895" y="282"/>
                    </a:lnTo>
                    <a:lnTo>
                      <a:pt x="898" y="282"/>
                    </a:lnTo>
                    <a:lnTo>
                      <a:pt x="902" y="282"/>
                    </a:lnTo>
                    <a:lnTo>
                      <a:pt x="906" y="282"/>
                    </a:lnTo>
                    <a:lnTo>
                      <a:pt x="910" y="282"/>
                    </a:lnTo>
                    <a:lnTo>
                      <a:pt x="910" y="285"/>
                    </a:lnTo>
                    <a:lnTo>
                      <a:pt x="914" y="285"/>
                    </a:lnTo>
                    <a:lnTo>
                      <a:pt x="917" y="285"/>
                    </a:lnTo>
                    <a:lnTo>
                      <a:pt x="917" y="289"/>
                    </a:lnTo>
                    <a:lnTo>
                      <a:pt x="921" y="289"/>
                    </a:lnTo>
                    <a:lnTo>
                      <a:pt x="925" y="289"/>
                    </a:lnTo>
                    <a:lnTo>
                      <a:pt x="929" y="289"/>
                    </a:lnTo>
                    <a:lnTo>
                      <a:pt x="925" y="289"/>
                    </a:lnTo>
                    <a:lnTo>
                      <a:pt x="929" y="289"/>
                    </a:lnTo>
                    <a:lnTo>
                      <a:pt x="932" y="293"/>
                    </a:lnTo>
                    <a:lnTo>
                      <a:pt x="932" y="297"/>
                    </a:lnTo>
                    <a:lnTo>
                      <a:pt x="936" y="297"/>
                    </a:lnTo>
                    <a:lnTo>
                      <a:pt x="936" y="300"/>
                    </a:lnTo>
                    <a:lnTo>
                      <a:pt x="932" y="300"/>
                    </a:lnTo>
                    <a:lnTo>
                      <a:pt x="929" y="300"/>
                    </a:lnTo>
                    <a:lnTo>
                      <a:pt x="932" y="300"/>
                    </a:lnTo>
                    <a:lnTo>
                      <a:pt x="936" y="300"/>
                    </a:lnTo>
                    <a:lnTo>
                      <a:pt x="940" y="300"/>
                    </a:lnTo>
                    <a:lnTo>
                      <a:pt x="947" y="300"/>
                    </a:lnTo>
                    <a:lnTo>
                      <a:pt x="951" y="300"/>
                    </a:lnTo>
                    <a:lnTo>
                      <a:pt x="955" y="300"/>
                    </a:lnTo>
                    <a:lnTo>
                      <a:pt x="951" y="304"/>
                    </a:lnTo>
                    <a:lnTo>
                      <a:pt x="955" y="304"/>
                    </a:lnTo>
                    <a:lnTo>
                      <a:pt x="959" y="304"/>
                    </a:lnTo>
                    <a:lnTo>
                      <a:pt x="955" y="304"/>
                    </a:lnTo>
                    <a:lnTo>
                      <a:pt x="951" y="308"/>
                    </a:lnTo>
                    <a:lnTo>
                      <a:pt x="947" y="308"/>
                    </a:lnTo>
                    <a:lnTo>
                      <a:pt x="944" y="308"/>
                    </a:lnTo>
                    <a:lnTo>
                      <a:pt x="940" y="308"/>
                    </a:lnTo>
                    <a:lnTo>
                      <a:pt x="936" y="308"/>
                    </a:lnTo>
                    <a:lnTo>
                      <a:pt x="932" y="308"/>
                    </a:lnTo>
                    <a:lnTo>
                      <a:pt x="929" y="308"/>
                    </a:lnTo>
                    <a:lnTo>
                      <a:pt x="929" y="304"/>
                    </a:lnTo>
                    <a:lnTo>
                      <a:pt x="925" y="304"/>
                    </a:lnTo>
                    <a:lnTo>
                      <a:pt x="925" y="308"/>
                    </a:lnTo>
                    <a:lnTo>
                      <a:pt x="921" y="304"/>
                    </a:lnTo>
                    <a:lnTo>
                      <a:pt x="925" y="304"/>
                    </a:lnTo>
                    <a:lnTo>
                      <a:pt x="925" y="300"/>
                    </a:lnTo>
                    <a:lnTo>
                      <a:pt x="921" y="300"/>
                    </a:lnTo>
                    <a:lnTo>
                      <a:pt x="917" y="300"/>
                    </a:lnTo>
                    <a:lnTo>
                      <a:pt x="914" y="300"/>
                    </a:lnTo>
                    <a:lnTo>
                      <a:pt x="914" y="297"/>
                    </a:lnTo>
                    <a:lnTo>
                      <a:pt x="910" y="300"/>
                    </a:lnTo>
                    <a:lnTo>
                      <a:pt x="906" y="300"/>
                    </a:lnTo>
                    <a:lnTo>
                      <a:pt x="902" y="300"/>
                    </a:lnTo>
                    <a:lnTo>
                      <a:pt x="906" y="300"/>
                    </a:lnTo>
                    <a:lnTo>
                      <a:pt x="906" y="304"/>
                    </a:lnTo>
                    <a:lnTo>
                      <a:pt x="902" y="304"/>
                    </a:lnTo>
                    <a:lnTo>
                      <a:pt x="898" y="304"/>
                    </a:lnTo>
                    <a:lnTo>
                      <a:pt x="898" y="308"/>
                    </a:lnTo>
                    <a:lnTo>
                      <a:pt x="895" y="308"/>
                    </a:lnTo>
                    <a:lnTo>
                      <a:pt x="891" y="308"/>
                    </a:lnTo>
                    <a:lnTo>
                      <a:pt x="891" y="312"/>
                    </a:lnTo>
                    <a:lnTo>
                      <a:pt x="887" y="312"/>
                    </a:lnTo>
                    <a:lnTo>
                      <a:pt x="883" y="312"/>
                    </a:lnTo>
                    <a:lnTo>
                      <a:pt x="880" y="316"/>
                    </a:lnTo>
                    <a:lnTo>
                      <a:pt x="876" y="316"/>
                    </a:lnTo>
                    <a:close/>
                    <a:moveTo>
                      <a:pt x="665" y="188"/>
                    </a:moveTo>
                    <a:lnTo>
                      <a:pt x="665" y="184"/>
                    </a:lnTo>
                    <a:lnTo>
                      <a:pt x="662" y="184"/>
                    </a:lnTo>
                    <a:lnTo>
                      <a:pt x="658" y="184"/>
                    </a:lnTo>
                    <a:lnTo>
                      <a:pt x="654" y="180"/>
                    </a:lnTo>
                    <a:lnTo>
                      <a:pt x="650" y="180"/>
                    </a:lnTo>
                    <a:lnTo>
                      <a:pt x="650" y="176"/>
                    </a:lnTo>
                    <a:lnTo>
                      <a:pt x="647" y="176"/>
                    </a:lnTo>
                    <a:lnTo>
                      <a:pt x="643" y="176"/>
                    </a:lnTo>
                    <a:lnTo>
                      <a:pt x="639" y="173"/>
                    </a:lnTo>
                    <a:lnTo>
                      <a:pt x="635" y="173"/>
                    </a:lnTo>
                    <a:lnTo>
                      <a:pt x="632" y="173"/>
                    </a:lnTo>
                    <a:lnTo>
                      <a:pt x="628" y="169"/>
                    </a:lnTo>
                    <a:lnTo>
                      <a:pt x="624" y="169"/>
                    </a:lnTo>
                    <a:lnTo>
                      <a:pt x="624" y="173"/>
                    </a:lnTo>
                    <a:lnTo>
                      <a:pt x="624" y="169"/>
                    </a:lnTo>
                    <a:lnTo>
                      <a:pt x="620" y="169"/>
                    </a:lnTo>
                    <a:lnTo>
                      <a:pt x="617" y="169"/>
                    </a:lnTo>
                    <a:lnTo>
                      <a:pt x="613" y="165"/>
                    </a:lnTo>
                    <a:lnTo>
                      <a:pt x="609" y="165"/>
                    </a:lnTo>
                    <a:lnTo>
                      <a:pt x="605" y="165"/>
                    </a:lnTo>
                    <a:lnTo>
                      <a:pt x="605" y="161"/>
                    </a:lnTo>
                    <a:lnTo>
                      <a:pt x="605" y="158"/>
                    </a:lnTo>
                    <a:lnTo>
                      <a:pt x="609" y="158"/>
                    </a:lnTo>
                    <a:lnTo>
                      <a:pt x="613" y="158"/>
                    </a:lnTo>
                    <a:lnTo>
                      <a:pt x="617" y="158"/>
                    </a:lnTo>
                    <a:lnTo>
                      <a:pt x="617" y="161"/>
                    </a:lnTo>
                    <a:lnTo>
                      <a:pt x="620" y="161"/>
                    </a:lnTo>
                    <a:lnTo>
                      <a:pt x="624" y="161"/>
                    </a:lnTo>
                    <a:lnTo>
                      <a:pt x="624" y="165"/>
                    </a:lnTo>
                    <a:lnTo>
                      <a:pt x="628" y="165"/>
                    </a:lnTo>
                    <a:lnTo>
                      <a:pt x="632" y="165"/>
                    </a:lnTo>
                    <a:lnTo>
                      <a:pt x="635" y="165"/>
                    </a:lnTo>
                    <a:lnTo>
                      <a:pt x="635" y="161"/>
                    </a:lnTo>
                    <a:lnTo>
                      <a:pt x="639" y="161"/>
                    </a:lnTo>
                    <a:lnTo>
                      <a:pt x="639" y="165"/>
                    </a:lnTo>
                    <a:lnTo>
                      <a:pt x="643" y="161"/>
                    </a:lnTo>
                    <a:lnTo>
                      <a:pt x="639" y="161"/>
                    </a:lnTo>
                    <a:lnTo>
                      <a:pt x="639" y="158"/>
                    </a:lnTo>
                    <a:lnTo>
                      <a:pt x="643" y="158"/>
                    </a:lnTo>
                    <a:lnTo>
                      <a:pt x="639" y="161"/>
                    </a:lnTo>
                    <a:lnTo>
                      <a:pt x="643" y="161"/>
                    </a:lnTo>
                    <a:lnTo>
                      <a:pt x="647" y="161"/>
                    </a:lnTo>
                    <a:lnTo>
                      <a:pt x="647" y="158"/>
                    </a:lnTo>
                    <a:lnTo>
                      <a:pt x="643" y="158"/>
                    </a:lnTo>
                    <a:lnTo>
                      <a:pt x="639" y="158"/>
                    </a:lnTo>
                    <a:lnTo>
                      <a:pt x="639" y="154"/>
                    </a:lnTo>
                    <a:lnTo>
                      <a:pt x="643" y="154"/>
                    </a:lnTo>
                    <a:lnTo>
                      <a:pt x="647" y="158"/>
                    </a:lnTo>
                    <a:lnTo>
                      <a:pt x="650" y="158"/>
                    </a:lnTo>
                    <a:lnTo>
                      <a:pt x="647" y="158"/>
                    </a:lnTo>
                    <a:lnTo>
                      <a:pt x="647" y="154"/>
                    </a:lnTo>
                    <a:lnTo>
                      <a:pt x="643" y="154"/>
                    </a:lnTo>
                    <a:lnTo>
                      <a:pt x="639" y="154"/>
                    </a:lnTo>
                    <a:lnTo>
                      <a:pt x="635" y="154"/>
                    </a:lnTo>
                    <a:lnTo>
                      <a:pt x="632" y="154"/>
                    </a:lnTo>
                    <a:lnTo>
                      <a:pt x="628" y="154"/>
                    </a:lnTo>
                    <a:lnTo>
                      <a:pt x="624" y="154"/>
                    </a:lnTo>
                    <a:lnTo>
                      <a:pt x="620" y="154"/>
                    </a:lnTo>
                    <a:lnTo>
                      <a:pt x="620" y="150"/>
                    </a:lnTo>
                    <a:lnTo>
                      <a:pt x="624" y="150"/>
                    </a:lnTo>
                    <a:lnTo>
                      <a:pt x="628" y="150"/>
                    </a:lnTo>
                    <a:lnTo>
                      <a:pt x="632" y="150"/>
                    </a:lnTo>
                    <a:lnTo>
                      <a:pt x="635" y="150"/>
                    </a:lnTo>
                    <a:lnTo>
                      <a:pt x="639" y="154"/>
                    </a:lnTo>
                    <a:lnTo>
                      <a:pt x="639" y="150"/>
                    </a:lnTo>
                    <a:lnTo>
                      <a:pt x="635" y="150"/>
                    </a:lnTo>
                    <a:lnTo>
                      <a:pt x="632" y="150"/>
                    </a:lnTo>
                    <a:lnTo>
                      <a:pt x="628" y="146"/>
                    </a:lnTo>
                    <a:lnTo>
                      <a:pt x="632" y="146"/>
                    </a:lnTo>
                    <a:lnTo>
                      <a:pt x="635" y="146"/>
                    </a:lnTo>
                    <a:lnTo>
                      <a:pt x="639" y="146"/>
                    </a:lnTo>
                    <a:lnTo>
                      <a:pt x="643" y="146"/>
                    </a:lnTo>
                    <a:lnTo>
                      <a:pt x="647" y="146"/>
                    </a:lnTo>
                    <a:lnTo>
                      <a:pt x="650" y="146"/>
                    </a:lnTo>
                    <a:lnTo>
                      <a:pt x="647" y="146"/>
                    </a:lnTo>
                    <a:lnTo>
                      <a:pt x="643" y="146"/>
                    </a:lnTo>
                    <a:lnTo>
                      <a:pt x="647" y="146"/>
                    </a:lnTo>
                    <a:lnTo>
                      <a:pt x="647" y="143"/>
                    </a:lnTo>
                    <a:lnTo>
                      <a:pt x="650" y="143"/>
                    </a:lnTo>
                    <a:lnTo>
                      <a:pt x="650" y="146"/>
                    </a:lnTo>
                    <a:lnTo>
                      <a:pt x="654" y="146"/>
                    </a:lnTo>
                    <a:lnTo>
                      <a:pt x="658" y="146"/>
                    </a:lnTo>
                    <a:lnTo>
                      <a:pt x="662" y="146"/>
                    </a:lnTo>
                    <a:lnTo>
                      <a:pt x="665" y="146"/>
                    </a:lnTo>
                    <a:lnTo>
                      <a:pt x="669" y="146"/>
                    </a:lnTo>
                    <a:lnTo>
                      <a:pt x="673" y="146"/>
                    </a:lnTo>
                    <a:lnTo>
                      <a:pt x="677" y="146"/>
                    </a:lnTo>
                    <a:lnTo>
                      <a:pt x="681" y="146"/>
                    </a:lnTo>
                    <a:lnTo>
                      <a:pt x="684" y="146"/>
                    </a:lnTo>
                    <a:lnTo>
                      <a:pt x="688" y="146"/>
                    </a:lnTo>
                    <a:lnTo>
                      <a:pt x="692" y="146"/>
                    </a:lnTo>
                    <a:lnTo>
                      <a:pt x="696" y="146"/>
                    </a:lnTo>
                    <a:lnTo>
                      <a:pt x="696" y="150"/>
                    </a:lnTo>
                    <a:lnTo>
                      <a:pt x="692" y="150"/>
                    </a:lnTo>
                    <a:lnTo>
                      <a:pt x="688" y="150"/>
                    </a:lnTo>
                    <a:lnTo>
                      <a:pt x="684" y="150"/>
                    </a:lnTo>
                    <a:lnTo>
                      <a:pt x="684" y="154"/>
                    </a:lnTo>
                    <a:lnTo>
                      <a:pt x="684" y="150"/>
                    </a:lnTo>
                    <a:lnTo>
                      <a:pt x="688" y="150"/>
                    </a:lnTo>
                    <a:lnTo>
                      <a:pt x="692" y="150"/>
                    </a:lnTo>
                    <a:lnTo>
                      <a:pt x="692" y="154"/>
                    </a:lnTo>
                    <a:lnTo>
                      <a:pt x="688" y="154"/>
                    </a:lnTo>
                    <a:lnTo>
                      <a:pt x="684" y="154"/>
                    </a:lnTo>
                    <a:lnTo>
                      <a:pt x="681" y="154"/>
                    </a:lnTo>
                    <a:lnTo>
                      <a:pt x="681" y="158"/>
                    </a:lnTo>
                    <a:lnTo>
                      <a:pt x="677" y="158"/>
                    </a:lnTo>
                    <a:lnTo>
                      <a:pt x="673" y="158"/>
                    </a:lnTo>
                    <a:lnTo>
                      <a:pt x="673" y="161"/>
                    </a:lnTo>
                    <a:lnTo>
                      <a:pt x="673" y="158"/>
                    </a:lnTo>
                    <a:lnTo>
                      <a:pt x="677" y="158"/>
                    </a:lnTo>
                    <a:lnTo>
                      <a:pt x="681" y="158"/>
                    </a:lnTo>
                    <a:lnTo>
                      <a:pt x="684" y="158"/>
                    </a:lnTo>
                    <a:lnTo>
                      <a:pt x="688" y="158"/>
                    </a:lnTo>
                    <a:lnTo>
                      <a:pt x="688" y="161"/>
                    </a:lnTo>
                    <a:lnTo>
                      <a:pt x="692" y="161"/>
                    </a:lnTo>
                    <a:lnTo>
                      <a:pt x="696" y="165"/>
                    </a:lnTo>
                    <a:lnTo>
                      <a:pt x="692" y="165"/>
                    </a:lnTo>
                    <a:lnTo>
                      <a:pt x="696" y="165"/>
                    </a:lnTo>
                    <a:lnTo>
                      <a:pt x="699" y="161"/>
                    </a:lnTo>
                    <a:lnTo>
                      <a:pt x="703" y="165"/>
                    </a:lnTo>
                    <a:lnTo>
                      <a:pt x="703" y="169"/>
                    </a:lnTo>
                    <a:lnTo>
                      <a:pt x="707" y="169"/>
                    </a:lnTo>
                    <a:lnTo>
                      <a:pt x="703" y="169"/>
                    </a:lnTo>
                    <a:lnTo>
                      <a:pt x="699" y="169"/>
                    </a:lnTo>
                    <a:lnTo>
                      <a:pt x="696" y="169"/>
                    </a:lnTo>
                    <a:lnTo>
                      <a:pt x="699" y="169"/>
                    </a:lnTo>
                    <a:lnTo>
                      <a:pt x="703" y="173"/>
                    </a:lnTo>
                    <a:lnTo>
                      <a:pt x="699" y="173"/>
                    </a:lnTo>
                    <a:lnTo>
                      <a:pt x="696" y="173"/>
                    </a:lnTo>
                    <a:lnTo>
                      <a:pt x="699" y="176"/>
                    </a:lnTo>
                    <a:lnTo>
                      <a:pt x="699" y="173"/>
                    </a:lnTo>
                    <a:lnTo>
                      <a:pt x="703" y="173"/>
                    </a:lnTo>
                    <a:lnTo>
                      <a:pt x="703" y="176"/>
                    </a:lnTo>
                    <a:lnTo>
                      <a:pt x="699" y="176"/>
                    </a:lnTo>
                    <a:lnTo>
                      <a:pt x="703" y="176"/>
                    </a:lnTo>
                    <a:lnTo>
                      <a:pt x="699" y="176"/>
                    </a:lnTo>
                    <a:lnTo>
                      <a:pt x="696" y="176"/>
                    </a:lnTo>
                    <a:lnTo>
                      <a:pt x="696" y="180"/>
                    </a:lnTo>
                    <a:lnTo>
                      <a:pt x="692" y="180"/>
                    </a:lnTo>
                    <a:lnTo>
                      <a:pt x="688" y="180"/>
                    </a:lnTo>
                    <a:lnTo>
                      <a:pt x="684" y="180"/>
                    </a:lnTo>
                    <a:lnTo>
                      <a:pt x="681" y="180"/>
                    </a:lnTo>
                    <a:lnTo>
                      <a:pt x="677" y="180"/>
                    </a:lnTo>
                    <a:lnTo>
                      <a:pt x="673" y="180"/>
                    </a:lnTo>
                    <a:lnTo>
                      <a:pt x="673" y="176"/>
                    </a:lnTo>
                    <a:lnTo>
                      <a:pt x="677" y="176"/>
                    </a:lnTo>
                    <a:lnTo>
                      <a:pt x="673" y="176"/>
                    </a:lnTo>
                    <a:lnTo>
                      <a:pt x="669" y="180"/>
                    </a:lnTo>
                    <a:lnTo>
                      <a:pt x="673" y="180"/>
                    </a:lnTo>
                    <a:lnTo>
                      <a:pt x="677" y="180"/>
                    </a:lnTo>
                    <a:lnTo>
                      <a:pt x="677" y="184"/>
                    </a:lnTo>
                    <a:lnTo>
                      <a:pt x="669" y="184"/>
                    </a:lnTo>
                    <a:lnTo>
                      <a:pt x="669" y="188"/>
                    </a:lnTo>
                    <a:lnTo>
                      <a:pt x="665" y="188"/>
                    </a:lnTo>
                    <a:close/>
                    <a:moveTo>
                      <a:pt x="722" y="176"/>
                    </a:moveTo>
                    <a:lnTo>
                      <a:pt x="722" y="173"/>
                    </a:lnTo>
                    <a:lnTo>
                      <a:pt x="726" y="173"/>
                    </a:lnTo>
                    <a:lnTo>
                      <a:pt x="729" y="173"/>
                    </a:lnTo>
                    <a:lnTo>
                      <a:pt x="726" y="173"/>
                    </a:lnTo>
                    <a:lnTo>
                      <a:pt x="722" y="173"/>
                    </a:lnTo>
                    <a:lnTo>
                      <a:pt x="722" y="169"/>
                    </a:lnTo>
                    <a:lnTo>
                      <a:pt x="722" y="165"/>
                    </a:lnTo>
                    <a:lnTo>
                      <a:pt x="718" y="165"/>
                    </a:lnTo>
                    <a:lnTo>
                      <a:pt x="714" y="165"/>
                    </a:lnTo>
                    <a:lnTo>
                      <a:pt x="714" y="161"/>
                    </a:lnTo>
                    <a:lnTo>
                      <a:pt x="714" y="158"/>
                    </a:lnTo>
                    <a:lnTo>
                      <a:pt x="718" y="158"/>
                    </a:lnTo>
                    <a:lnTo>
                      <a:pt x="714" y="154"/>
                    </a:lnTo>
                    <a:lnTo>
                      <a:pt x="714" y="150"/>
                    </a:lnTo>
                    <a:lnTo>
                      <a:pt x="714" y="146"/>
                    </a:lnTo>
                    <a:lnTo>
                      <a:pt x="718" y="146"/>
                    </a:lnTo>
                    <a:lnTo>
                      <a:pt x="722" y="146"/>
                    </a:lnTo>
                    <a:lnTo>
                      <a:pt x="726" y="150"/>
                    </a:lnTo>
                    <a:lnTo>
                      <a:pt x="729" y="150"/>
                    </a:lnTo>
                    <a:lnTo>
                      <a:pt x="733" y="150"/>
                    </a:lnTo>
                    <a:lnTo>
                      <a:pt x="729" y="150"/>
                    </a:lnTo>
                    <a:lnTo>
                      <a:pt x="726" y="146"/>
                    </a:lnTo>
                    <a:lnTo>
                      <a:pt x="722" y="146"/>
                    </a:lnTo>
                    <a:lnTo>
                      <a:pt x="722" y="143"/>
                    </a:lnTo>
                    <a:lnTo>
                      <a:pt x="726" y="143"/>
                    </a:lnTo>
                    <a:lnTo>
                      <a:pt x="729" y="143"/>
                    </a:lnTo>
                    <a:lnTo>
                      <a:pt x="733" y="143"/>
                    </a:lnTo>
                    <a:lnTo>
                      <a:pt x="737" y="143"/>
                    </a:lnTo>
                    <a:lnTo>
                      <a:pt x="741" y="143"/>
                    </a:lnTo>
                    <a:lnTo>
                      <a:pt x="744" y="143"/>
                    </a:lnTo>
                    <a:lnTo>
                      <a:pt x="748" y="143"/>
                    </a:lnTo>
                    <a:lnTo>
                      <a:pt x="752" y="143"/>
                    </a:lnTo>
                    <a:lnTo>
                      <a:pt x="756" y="143"/>
                    </a:lnTo>
                    <a:lnTo>
                      <a:pt x="759" y="143"/>
                    </a:lnTo>
                    <a:lnTo>
                      <a:pt x="763" y="143"/>
                    </a:lnTo>
                    <a:lnTo>
                      <a:pt x="767" y="143"/>
                    </a:lnTo>
                    <a:lnTo>
                      <a:pt x="771" y="143"/>
                    </a:lnTo>
                    <a:lnTo>
                      <a:pt x="774" y="143"/>
                    </a:lnTo>
                    <a:lnTo>
                      <a:pt x="778" y="143"/>
                    </a:lnTo>
                    <a:lnTo>
                      <a:pt x="782" y="143"/>
                    </a:lnTo>
                    <a:lnTo>
                      <a:pt x="786" y="143"/>
                    </a:lnTo>
                    <a:lnTo>
                      <a:pt x="793" y="143"/>
                    </a:lnTo>
                    <a:lnTo>
                      <a:pt x="797" y="146"/>
                    </a:lnTo>
                    <a:lnTo>
                      <a:pt x="801" y="146"/>
                    </a:lnTo>
                    <a:lnTo>
                      <a:pt x="797" y="146"/>
                    </a:lnTo>
                    <a:lnTo>
                      <a:pt x="793" y="150"/>
                    </a:lnTo>
                    <a:lnTo>
                      <a:pt x="789" y="150"/>
                    </a:lnTo>
                    <a:lnTo>
                      <a:pt x="786" y="154"/>
                    </a:lnTo>
                    <a:lnTo>
                      <a:pt x="782" y="158"/>
                    </a:lnTo>
                    <a:lnTo>
                      <a:pt x="778" y="158"/>
                    </a:lnTo>
                    <a:lnTo>
                      <a:pt x="774" y="161"/>
                    </a:lnTo>
                    <a:lnTo>
                      <a:pt x="771" y="161"/>
                    </a:lnTo>
                    <a:lnTo>
                      <a:pt x="771" y="165"/>
                    </a:lnTo>
                    <a:lnTo>
                      <a:pt x="767" y="165"/>
                    </a:lnTo>
                    <a:lnTo>
                      <a:pt x="763" y="165"/>
                    </a:lnTo>
                    <a:lnTo>
                      <a:pt x="759" y="165"/>
                    </a:lnTo>
                    <a:lnTo>
                      <a:pt x="759" y="161"/>
                    </a:lnTo>
                    <a:lnTo>
                      <a:pt x="756" y="161"/>
                    </a:lnTo>
                    <a:lnTo>
                      <a:pt x="752" y="161"/>
                    </a:lnTo>
                    <a:lnTo>
                      <a:pt x="748" y="161"/>
                    </a:lnTo>
                    <a:lnTo>
                      <a:pt x="744" y="161"/>
                    </a:lnTo>
                    <a:lnTo>
                      <a:pt x="741" y="161"/>
                    </a:lnTo>
                    <a:lnTo>
                      <a:pt x="737" y="161"/>
                    </a:lnTo>
                    <a:lnTo>
                      <a:pt x="737" y="165"/>
                    </a:lnTo>
                    <a:lnTo>
                      <a:pt x="741" y="165"/>
                    </a:lnTo>
                    <a:lnTo>
                      <a:pt x="744" y="165"/>
                    </a:lnTo>
                    <a:lnTo>
                      <a:pt x="748" y="165"/>
                    </a:lnTo>
                    <a:lnTo>
                      <a:pt x="748" y="169"/>
                    </a:lnTo>
                    <a:lnTo>
                      <a:pt x="744" y="169"/>
                    </a:lnTo>
                    <a:lnTo>
                      <a:pt x="744" y="173"/>
                    </a:lnTo>
                    <a:lnTo>
                      <a:pt x="741" y="173"/>
                    </a:lnTo>
                    <a:lnTo>
                      <a:pt x="737" y="173"/>
                    </a:lnTo>
                    <a:lnTo>
                      <a:pt x="741" y="173"/>
                    </a:lnTo>
                    <a:lnTo>
                      <a:pt x="741" y="176"/>
                    </a:lnTo>
                    <a:lnTo>
                      <a:pt x="737" y="176"/>
                    </a:lnTo>
                    <a:lnTo>
                      <a:pt x="733" y="176"/>
                    </a:lnTo>
                    <a:lnTo>
                      <a:pt x="729" y="176"/>
                    </a:lnTo>
                    <a:lnTo>
                      <a:pt x="726" y="176"/>
                    </a:lnTo>
                    <a:lnTo>
                      <a:pt x="722" y="176"/>
                    </a:lnTo>
                    <a:close/>
                    <a:moveTo>
                      <a:pt x="275" y="549"/>
                    </a:moveTo>
                    <a:lnTo>
                      <a:pt x="271" y="549"/>
                    </a:lnTo>
                    <a:lnTo>
                      <a:pt x="271" y="545"/>
                    </a:lnTo>
                    <a:lnTo>
                      <a:pt x="267" y="545"/>
                    </a:lnTo>
                    <a:lnTo>
                      <a:pt x="263" y="545"/>
                    </a:lnTo>
                    <a:lnTo>
                      <a:pt x="260" y="545"/>
                    </a:lnTo>
                    <a:lnTo>
                      <a:pt x="256" y="541"/>
                    </a:lnTo>
                    <a:lnTo>
                      <a:pt x="252" y="541"/>
                    </a:lnTo>
                    <a:lnTo>
                      <a:pt x="252" y="537"/>
                    </a:lnTo>
                    <a:lnTo>
                      <a:pt x="256" y="537"/>
                    </a:lnTo>
                    <a:lnTo>
                      <a:pt x="256" y="534"/>
                    </a:lnTo>
                    <a:lnTo>
                      <a:pt x="256" y="537"/>
                    </a:lnTo>
                    <a:lnTo>
                      <a:pt x="252" y="537"/>
                    </a:lnTo>
                    <a:lnTo>
                      <a:pt x="248" y="537"/>
                    </a:lnTo>
                    <a:lnTo>
                      <a:pt x="245" y="537"/>
                    </a:lnTo>
                    <a:lnTo>
                      <a:pt x="241" y="537"/>
                    </a:lnTo>
                    <a:lnTo>
                      <a:pt x="241" y="534"/>
                    </a:lnTo>
                    <a:lnTo>
                      <a:pt x="245" y="534"/>
                    </a:lnTo>
                    <a:lnTo>
                      <a:pt x="241" y="534"/>
                    </a:lnTo>
                    <a:lnTo>
                      <a:pt x="237" y="534"/>
                    </a:lnTo>
                    <a:lnTo>
                      <a:pt x="241" y="530"/>
                    </a:lnTo>
                    <a:lnTo>
                      <a:pt x="237" y="530"/>
                    </a:lnTo>
                    <a:lnTo>
                      <a:pt x="237" y="534"/>
                    </a:lnTo>
                    <a:lnTo>
                      <a:pt x="237" y="530"/>
                    </a:lnTo>
                    <a:lnTo>
                      <a:pt x="233" y="530"/>
                    </a:lnTo>
                    <a:lnTo>
                      <a:pt x="230" y="530"/>
                    </a:lnTo>
                    <a:lnTo>
                      <a:pt x="230" y="526"/>
                    </a:lnTo>
                    <a:lnTo>
                      <a:pt x="233" y="526"/>
                    </a:lnTo>
                    <a:lnTo>
                      <a:pt x="237" y="526"/>
                    </a:lnTo>
                    <a:lnTo>
                      <a:pt x="233" y="526"/>
                    </a:lnTo>
                    <a:lnTo>
                      <a:pt x="230" y="526"/>
                    </a:lnTo>
                    <a:lnTo>
                      <a:pt x="226" y="522"/>
                    </a:lnTo>
                    <a:lnTo>
                      <a:pt x="222" y="522"/>
                    </a:lnTo>
                    <a:lnTo>
                      <a:pt x="218" y="522"/>
                    </a:lnTo>
                    <a:lnTo>
                      <a:pt x="218" y="519"/>
                    </a:lnTo>
                    <a:lnTo>
                      <a:pt x="222" y="519"/>
                    </a:lnTo>
                    <a:lnTo>
                      <a:pt x="218" y="519"/>
                    </a:lnTo>
                    <a:lnTo>
                      <a:pt x="218" y="522"/>
                    </a:lnTo>
                    <a:lnTo>
                      <a:pt x="215" y="522"/>
                    </a:lnTo>
                    <a:lnTo>
                      <a:pt x="215" y="519"/>
                    </a:lnTo>
                    <a:lnTo>
                      <a:pt x="211" y="519"/>
                    </a:lnTo>
                    <a:lnTo>
                      <a:pt x="207" y="519"/>
                    </a:lnTo>
                    <a:lnTo>
                      <a:pt x="211" y="519"/>
                    </a:lnTo>
                    <a:lnTo>
                      <a:pt x="211" y="515"/>
                    </a:lnTo>
                    <a:lnTo>
                      <a:pt x="207" y="515"/>
                    </a:lnTo>
                    <a:lnTo>
                      <a:pt x="211" y="515"/>
                    </a:lnTo>
                    <a:lnTo>
                      <a:pt x="215" y="515"/>
                    </a:lnTo>
                    <a:lnTo>
                      <a:pt x="215" y="511"/>
                    </a:lnTo>
                    <a:lnTo>
                      <a:pt x="211" y="511"/>
                    </a:lnTo>
                    <a:lnTo>
                      <a:pt x="207" y="511"/>
                    </a:lnTo>
                    <a:lnTo>
                      <a:pt x="211" y="511"/>
                    </a:lnTo>
                    <a:lnTo>
                      <a:pt x="215" y="511"/>
                    </a:lnTo>
                    <a:lnTo>
                      <a:pt x="207" y="515"/>
                    </a:lnTo>
                    <a:lnTo>
                      <a:pt x="203" y="515"/>
                    </a:lnTo>
                    <a:lnTo>
                      <a:pt x="203" y="511"/>
                    </a:lnTo>
                    <a:lnTo>
                      <a:pt x="200" y="511"/>
                    </a:lnTo>
                    <a:lnTo>
                      <a:pt x="200" y="507"/>
                    </a:lnTo>
                    <a:lnTo>
                      <a:pt x="203" y="507"/>
                    </a:lnTo>
                    <a:lnTo>
                      <a:pt x="207" y="507"/>
                    </a:lnTo>
                    <a:lnTo>
                      <a:pt x="211" y="507"/>
                    </a:lnTo>
                    <a:lnTo>
                      <a:pt x="215" y="507"/>
                    </a:lnTo>
                    <a:lnTo>
                      <a:pt x="215" y="511"/>
                    </a:lnTo>
                    <a:lnTo>
                      <a:pt x="218" y="511"/>
                    </a:lnTo>
                    <a:lnTo>
                      <a:pt x="222" y="511"/>
                    </a:lnTo>
                    <a:lnTo>
                      <a:pt x="226" y="511"/>
                    </a:lnTo>
                    <a:lnTo>
                      <a:pt x="230" y="515"/>
                    </a:lnTo>
                    <a:lnTo>
                      <a:pt x="233" y="515"/>
                    </a:lnTo>
                    <a:lnTo>
                      <a:pt x="237" y="515"/>
                    </a:lnTo>
                    <a:lnTo>
                      <a:pt x="241" y="515"/>
                    </a:lnTo>
                    <a:lnTo>
                      <a:pt x="245" y="515"/>
                    </a:lnTo>
                    <a:lnTo>
                      <a:pt x="248" y="515"/>
                    </a:lnTo>
                    <a:lnTo>
                      <a:pt x="248" y="519"/>
                    </a:lnTo>
                    <a:lnTo>
                      <a:pt x="252" y="522"/>
                    </a:lnTo>
                    <a:lnTo>
                      <a:pt x="252" y="526"/>
                    </a:lnTo>
                    <a:lnTo>
                      <a:pt x="256" y="526"/>
                    </a:lnTo>
                    <a:lnTo>
                      <a:pt x="256" y="530"/>
                    </a:lnTo>
                    <a:lnTo>
                      <a:pt x="260" y="530"/>
                    </a:lnTo>
                    <a:lnTo>
                      <a:pt x="267" y="534"/>
                    </a:lnTo>
                    <a:lnTo>
                      <a:pt x="271" y="534"/>
                    </a:lnTo>
                    <a:lnTo>
                      <a:pt x="275" y="537"/>
                    </a:lnTo>
                    <a:lnTo>
                      <a:pt x="275" y="541"/>
                    </a:lnTo>
                    <a:lnTo>
                      <a:pt x="278" y="545"/>
                    </a:lnTo>
                    <a:lnTo>
                      <a:pt x="278" y="541"/>
                    </a:lnTo>
                    <a:lnTo>
                      <a:pt x="278" y="545"/>
                    </a:lnTo>
                    <a:lnTo>
                      <a:pt x="282" y="545"/>
                    </a:lnTo>
                    <a:lnTo>
                      <a:pt x="278" y="545"/>
                    </a:lnTo>
                    <a:lnTo>
                      <a:pt x="278" y="549"/>
                    </a:lnTo>
                    <a:lnTo>
                      <a:pt x="275" y="549"/>
                    </a:lnTo>
                    <a:close/>
                    <a:moveTo>
                      <a:pt x="327" y="116"/>
                    </a:moveTo>
                    <a:lnTo>
                      <a:pt x="324" y="116"/>
                    </a:lnTo>
                    <a:lnTo>
                      <a:pt x="324" y="112"/>
                    </a:lnTo>
                    <a:lnTo>
                      <a:pt x="327" y="112"/>
                    </a:lnTo>
                    <a:lnTo>
                      <a:pt x="324" y="112"/>
                    </a:lnTo>
                    <a:lnTo>
                      <a:pt x="320" y="112"/>
                    </a:lnTo>
                    <a:lnTo>
                      <a:pt x="320" y="109"/>
                    </a:lnTo>
                    <a:lnTo>
                      <a:pt x="316" y="109"/>
                    </a:lnTo>
                    <a:lnTo>
                      <a:pt x="316" y="112"/>
                    </a:lnTo>
                    <a:lnTo>
                      <a:pt x="312" y="112"/>
                    </a:lnTo>
                    <a:lnTo>
                      <a:pt x="308" y="112"/>
                    </a:lnTo>
                    <a:lnTo>
                      <a:pt x="305" y="112"/>
                    </a:lnTo>
                    <a:lnTo>
                      <a:pt x="297" y="112"/>
                    </a:lnTo>
                    <a:lnTo>
                      <a:pt x="293" y="112"/>
                    </a:lnTo>
                    <a:lnTo>
                      <a:pt x="290" y="112"/>
                    </a:lnTo>
                    <a:lnTo>
                      <a:pt x="293" y="112"/>
                    </a:lnTo>
                    <a:lnTo>
                      <a:pt x="293" y="109"/>
                    </a:lnTo>
                    <a:lnTo>
                      <a:pt x="290" y="109"/>
                    </a:lnTo>
                    <a:lnTo>
                      <a:pt x="293" y="109"/>
                    </a:lnTo>
                    <a:lnTo>
                      <a:pt x="290" y="109"/>
                    </a:lnTo>
                    <a:lnTo>
                      <a:pt x="286" y="109"/>
                    </a:lnTo>
                    <a:lnTo>
                      <a:pt x="286" y="112"/>
                    </a:lnTo>
                    <a:lnTo>
                      <a:pt x="286" y="109"/>
                    </a:lnTo>
                    <a:lnTo>
                      <a:pt x="290" y="109"/>
                    </a:lnTo>
                    <a:lnTo>
                      <a:pt x="290" y="105"/>
                    </a:lnTo>
                    <a:lnTo>
                      <a:pt x="293" y="105"/>
                    </a:lnTo>
                    <a:lnTo>
                      <a:pt x="297" y="105"/>
                    </a:lnTo>
                    <a:lnTo>
                      <a:pt x="301" y="105"/>
                    </a:lnTo>
                    <a:lnTo>
                      <a:pt x="305" y="105"/>
                    </a:lnTo>
                    <a:lnTo>
                      <a:pt x="308" y="105"/>
                    </a:lnTo>
                    <a:lnTo>
                      <a:pt x="312" y="101"/>
                    </a:lnTo>
                    <a:lnTo>
                      <a:pt x="316" y="101"/>
                    </a:lnTo>
                    <a:lnTo>
                      <a:pt x="320" y="101"/>
                    </a:lnTo>
                    <a:lnTo>
                      <a:pt x="324" y="101"/>
                    </a:lnTo>
                    <a:lnTo>
                      <a:pt x="327" y="101"/>
                    </a:lnTo>
                    <a:lnTo>
                      <a:pt x="327" y="97"/>
                    </a:lnTo>
                    <a:lnTo>
                      <a:pt x="331" y="97"/>
                    </a:lnTo>
                    <a:lnTo>
                      <a:pt x="335" y="97"/>
                    </a:lnTo>
                    <a:lnTo>
                      <a:pt x="335" y="94"/>
                    </a:lnTo>
                    <a:lnTo>
                      <a:pt x="339" y="94"/>
                    </a:lnTo>
                    <a:lnTo>
                      <a:pt x="342" y="94"/>
                    </a:lnTo>
                    <a:lnTo>
                      <a:pt x="342" y="90"/>
                    </a:lnTo>
                    <a:lnTo>
                      <a:pt x="346" y="90"/>
                    </a:lnTo>
                    <a:lnTo>
                      <a:pt x="350" y="90"/>
                    </a:lnTo>
                    <a:lnTo>
                      <a:pt x="354" y="90"/>
                    </a:lnTo>
                    <a:lnTo>
                      <a:pt x="357" y="90"/>
                    </a:lnTo>
                    <a:lnTo>
                      <a:pt x="361" y="90"/>
                    </a:lnTo>
                    <a:lnTo>
                      <a:pt x="365" y="90"/>
                    </a:lnTo>
                    <a:lnTo>
                      <a:pt x="369" y="90"/>
                    </a:lnTo>
                    <a:lnTo>
                      <a:pt x="372" y="90"/>
                    </a:lnTo>
                    <a:lnTo>
                      <a:pt x="376" y="90"/>
                    </a:lnTo>
                    <a:lnTo>
                      <a:pt x="380" y="90"/>
                    </a:lnTo>
                    <a:lnTo>
                      <a:pt x="376" y="90"/>
                    </a:lnTo>
                    <a:lnTo>
                      <a:pt x="380" y="90"/>
                    </a:lnTo>
                    <a:lnTo>
                      <a:pt x="384" y="90"/>
                    </a:lnTo>
                    <a:lnTo>
                      <a:pt x="380" y="90"/>
                    </a:lnTo>
                    <a:lnTo>
                      <a:pt x="376" y="90"/>
                    </a:lnTo>
                    <a:lnTo>
                      <a:pt x="380" y="90"/>
                    </a:lnTo>
                    <a:lnTo>
                      <a:pt x="384" y="90"/>
                    </a:lnTo>
                    <a:lnTo>
                      <a:pt x="380" y="90"/>
                    </a:lnTo>
                    <a:lnTo>
                      <a:pt x="380" y="86"/>
                    </a:lnTo>
                    <a:lnTo>
                      <a:pt x="384" y="86"/>
                    </a:lnTo>
                    <a:lnTo>
                      <a:pt x="387" y="86"/>
                    </a:lnTo>
                    <a:lnTo>
                      <a:pt x="391" y="86"/>
                    </a:lnTo>
                    <a:lnTo>
                      <a:pt x="391" y="90"/>
                    </a:lnTo>
                    <a:lnTo>
                      <a:pt x="395" y="90"/>
                    </a:lnTo>
                    <a:lnTo>
                      <a:pt x="399" y="90"/>
                    </a:lnTo>
                    <a:lnTo>
                      <a:pt x="402" y="90"/>
                    </a:lnTo>
                    <a:lnTo>
                      <a:pt x="406" y="90"/>
                    </a:lnTo>
                    <a:lnTo>
                      <a:pt x="402" y="94"/>
                    </a:lnTo>
                    <a:lnTo>
                      <a:pt x="399" y="94"/>
                    </a:lnTo>
                    <a:lnTo>
                      <a:pt x="395" y="94"/>
                    </a:lnTo>
                    <a:lnTo>
                      <a:pt x="391" y="94"/>
                    </a:lnTo>
                    <a:lnTo>
                      <a:pt x="391" y="97"/>
                    </a:lnTo>
                    <a:lnTo>
                      <a:pt x="395" y="97"/>
                    </a:lnTo>
                    <a:lnTo>
                      <a:pt x="399" y="97"/>
                    </a:lnTo>
                    <a:lnTo>
                      <a:pt x="395" y="97"/>
                    </a:lnTo>
                    <a:lnTo>
                      <a:pt x="391" y="97"/>
                    </a:lnTo>
                    <a:lnTo>
                      <a:pt x="395" y="97"/>
                    </a:lnTo>
                    <a:lnTo>
                      <a:pt x="399" y="101"/>
                    </a:lnTo>
                    <a:lnTo>
                      <a:pt x="395" y="101"/>
                    </a:lnTo>
                    <a:lnTo>
                      <a:pt x="391" y="101"/>
                    </a:lnTo>
                    <a:lnTo>
                      <a:pt x="384" y="101"/>
                    </a:lnTo>
                    <a:lnTo>
                      <a:pt x="380" y="105"/>
                    </a:lnTo>
                    <a:lnTo>
                      <a:pt x="380" y="109"/>
                    </a:lnTo>
                    <a:lnTo>
                      <a:pt x="376" y="109"/>
                    </a:lnTo>
                    <a:lnTo>
                      <a:pt x="372" y="109"/>
                    </a:lnTo>
                    <a:lnTo>
                      <a:pt x="369" y="109"/>
                    </a:lnTo>
                    <a:lnTo>
                      <a:pt x="365" y="105"/>
                    </a:lnTo>
                    <a:lnTo>
                      <a:pt x="365" y="101"/>
                    </a:lnTo>
                    <a:lnTo>
                      <a:pt x="369" y="101"/>
                    </a:lnTo>
                    <a:lnTo>
                      <a:pt x="369" y="97"/>
                    </a:lnTo>
                    <a:lnTo>
                      <a:pt x="365" y="97"/>
                    </a:lnTo>
                    <a:lnTo>
                      <a:pt x="365" y="101"/>
                    </a:lnTo>
                    <a:lnTo>
                      <a:pt x="361" y="101"/>
                    </a:lnTo>
                    <a:lnTo>
                      <a:pt x="357" y="101"/>
                    </a:lnTo>
                    <a:lnTo>
                      <a:pt x="357" y="105"/>
                    </a:lnTo>
                    <a:lnTo>
                      <a:pt x="354" y="105"/>
                    </a:lnTo>
                    <a:lnTo>
                      <a:pt x="350" y="105"/>
                    </a:lnTo>
                    <a:lnTo>
                      <a:pt x="354" y="105"/>
                    </a:lnTo>
                    <a:lnTo>
                      <a:pt x="354" y="109"/>
                    </a:lnTo>
                    <a:lnTo>
                      <a:pt x="350" y="109"/>
                    </a:lnTo>
                    <a:lnTo>
                      <a:pt x="346" y="112"/>
                    </a:lnTo>
                    <a:lnTo>
                      <a:pt x="346" y="109"/>
                    </a:lnTo>
                    <a:lnTo>
                      <a:pt x="342" y="109"/>
                    </a:lnTo>
                    <a:lnTo>
                      <a:pt x="339" y="109"/>
                    </a:lnTo>
                    <a:lnTo>
                      <a:pt x="335" y="109"/>
                    </a:lnTo>
                    <a:lnTo>
                      <a:pt x="339" y="112"/>
                    </a:lnTo>
                    <a:lnTo>
                      <a:pt x="342" y="112"/>
                    </a:lnTo>
                    <a:lnTo>
                      <a:pt x="339" y="112"/>
                    </a:lnTo>
                    <a:lnTo>
                      <a:pt x="335" y="112"/>
                    </a:lnTo>
                    <a:lnTo>
                      <a:pt x="335" y="116"/>
                    </a:lnTo>
                    <a:lnTo>
                      <a:pt x="331" y="116"/>
                    </a:lnTo>
                    <a:lnTo>
                      <a:pt x="331" y="112"/>
                    </a:lnTo>
                    <a:lnTo>
                      <a:pt x="327" y="116"/>
                    </a:lnTo>
                    <a:close/>
                    <a:moveTo>
                      <a:pt x="643" y="128"/>
                    </a:moveTo>
                    <a:lnTo>
                      <a:pt x="639" y="128"/>
                    </a:lnTo>
                    <a:lnTo>
                      <a:pt x="639" y="124"/>
                    </a:lnTo>
                    <a:lnTo>
                      <a:pt x="643" y="124"/>
                    </a:lnTo>
                    <a:lnTo>
                      <a:pt x="647" y="124"/>
                    </a:lnTo>
                    <a:lnTo>
                      <a:pt x="643" y="124"/>
                    </a:lnTo>
                    <a:lnTo>
                      <a:pt x="639" y="124"/>
                    </a:lnTo>
                    <a:lnTo>
                      <a:pt x="643" y="124"/>
                    </a:lnTo>
                    <a:lnTo>
                      <a:pt x="639" y="124"/>
                    </a:lnTo>
                    <a:lnTo>
                      <a:pt x="635" y="124"/>
                    </a:lnTo>
                    <a:lnTo>
                      <a:pt x="635" y="120"/>
                    </a:lnTo>
                    <a:lnTo>
                      <a:pt x="635" y="124"/>
                    </a:lnTo>
                    <a:lnTo>
                      <a:pt x="639" y="124"/>
                    </a:lnTo>
                    <a:lnTo>
                      <a:pt x="639" y="120"/>
                    </a:lnTo>
                    <a:lnTo>
                      <a:pt x="635" y="120"/>
                    </a:lnTo>
                    <a:lnTo>
                      <a:pt x="639" y="120"/>
                    </a:lnTo>
                    <a:lnTo>
                      <a:pt x="643" y="120"/>
                    </a:lnTo>
                    <a:lnTo>
                      <a:pt x="647" y="120"/>
                    </a:lnTo>
                    <a:lnTo>
                      <a:pt x="643" y="120"/>
                    </a:lnTo>
                    <a:lnTo>
                      <a:pt x="647" y="120"/>
                    </a:lnTo>
                    <a:lnTo>
                      <a:pt x="650" y="120"/>
                    </a:lnTo>
                    <a:lnTo>
                      <a:pt x="647" y="120"/>
                    </a:lnTo>
                    <a:lnTo>
                      <a:pt x="650" y="120"/>
                    </a:lnTo>
                    <a:lnTo>
                      <a:pt x="650" y="116"/>
                    </a:lnTo>
                    <a:lnTo>
                      <a:pt x="654" y="116"/>
                    </a:lnTo>
                    <a:lnTo>
                      <a:pt x="658" y="116"/>
                    </a:lnTo>
                    <a:lnTo>
                      <a:pt x="662" y="116"/>
                    </a:lnTo>
                    <a:lnTo>
                      <a:pt x="665" y="116"/>
                    </a:lnTo>
                    <a:lnTo>
                      <a:pt x="662" y="116"/>
                    </a:lnTo>
                    <a:lnTo>
                      <a:pt x="658" y="116"/>
                    </a:lnTo>
                    <a:lnTo>
                      <a:pt x="654" y="116"/>
                    </a:lnTo>
                    <a:lnTo>
                      <a:pt x="650" y="116"/>
                    </a:lnTo>
                    <a:lnTo>
                      <a:pt x="647" y="116"/>
                    </a:lnTo>
                    <a:lnTo>
                      <a:pt x="643" y="116"/>
                    </a:lnTo>
                    <a:lnTo>
                      <a:pt x="639" y="116"/>
                    </a:lnTo>
                    <a:lnTo>
                      <a:pt x="635" y="116"/>
                    </a:lnTo>
                    <a:lnTo>
                      <a:pt x="628" y="120"/>
                    </a:lnTo>
                    <a:lnTo>
                      <a:pt x="624" y="120"/>
                    </a:lnTo>
                    <a:lnTo>
                      <a:pt x="620" y="120"/>
                    </a:lnTo>
                    <a:lnTo>
                      <a:pt x="617" y="120"/>
                    </a:lnTo>
                    <a:lnTo>
                      <a:pt x="613" y="120"/>
                    </a:lnTo>
                    <a:lnTo>
                      <a:pt x="609" y="120"/>
                    </a:lnTo>
                    <a:lnTo>
                      <a:pt x="605" y="120"/>
                    </a:lnTo>
                    <a:lnTo>
                      <a:pt x="602" y="116"/>
                    </a:lnTo>
                    <a:lnTo>
                      <a:pt x="605" y="116"/>
                    </a:lnTo>
                    <a:lnTo>
                      <a:pt x="609" y="116"/>
                    </a:lnTo>
                    <a:lnTo>
                      <a:pt x="613" y="116"/>
                    </a:lnTo>
                    <a:lnTo>
                      <a:pt x="617" y="116"/>
                    </a:lnTo>
                    <a:lnTo>
                      <a:pt x="613" y="116"/>
                    </a:lnTo>
                    <a:lnTo>
                      <a:pt x="609" y="116"/>
                    </a:lnTo>
                    <a:lnTo>
                      <a:pt x="609" y="112"/>
                    </a:lnTo>
                    <a:lnTo>
                      <a:pt x="613" y="112"/>
                    </a:lnTo>
                    <a:lnTo>
                      <a:pt x="617" y="112"/>
                    </a:lnTo>
                    <a:lnTo>
                      <a:pt x="620" y="112"/>
                    </a:lnTo>
                    <a:lnTo>
                      <a:pt x="624" y="116"/>
                    </a:lnTo>
                    <a:lnTo>
                      <a:pt x="628" y="116"/>
                    </a:lnTo>
                    <a:lnTo>
                      <a:pt x="624" y="116"/>
                    </a:lnTo>
                    <a:lnTo>
                      <a:pt x="628" y="116"/>
                    </a:lnTo>
                    <a:lnTo>
                      <a:pt x="624" y="116"/>
                    </a:lnTo>
                    <a:lnTo>
                      <a:pt x="624" y="112"/>
                    </a:lnTo>
                    <a:lnTo>
                      <a:pt x="620" y="112"/>
                    </a:lnTo>
                    <a:lnTo>
                      <a:pt x="624" y="112"/>
                    </a:lnTo>
                    <a:lnTo>
                      <a:pt x="628" y="112"/>
                    </a:lnTo>
                    <a:lnTo>
                      <a:pt x="624" y="112"/>
                    </a:lnTo>
                    <a:lnTo>
                      <a:pt x="620" y="112"/>
                    </a:lnTo>
                    <a:lnTo>
                      <a:pt x="617" y="112"/>
                    </a:lnTo>
                    <a:lnTo>
                      <a:pt x="617" y="109"/>
                    </a:lnTo>
                    <a:lnTo>
                      <a:pt x="620" y="109"/>
                    </a:lnTo>
                    <a:lnTo>
                      <a:pt x="624" y="109"/>
                    </a:lnTo>
                    <a:lnTo>
                      <a:pt x="620" y="109"/>
                    </a:lnTo>
                    <a:lnTo>
                      <a:pt x="613" y="109"/>
                    </a:lnTo>
                    <a:lnTo>
                      <a:pt x="617" y="105"/>
                    </a:lnTo>
                    <a:lnTo>
                      <a:pt x="613" y="105"/>
                    </a:lnTo>
                    <a:lnTo>
                      <a:pt x="617" y="105"/>
                    </a:lnTo>
                    <a:lnTo>
                      <a:pt x="620" y="105"/>
                    </a:lnTo>
                    <a:lnTo>
                      <a:pt x="624" y="105"/>
                    </a:lnTo>
                    <a:lnTo>
                      <a:pt x="628" y="105"/>
                    </a:lnTo>
                    <a:lnTo>
                      <a:pt x="632" y="105"/>
                    </a:lnTo>
                    <a:lnTo>
                      <a:pt x="628" y="109"/>
                    </a:lnTo>
                    <a:lnTo>
                      <a:pt x="632" y="109"/>
                    </a:lnTo>
                    <a:lnTo>
                      <a:pt x="635" y="109"/>
                    </a:lnTo>
                    <a:lnTo>
                      <a:pt x="639" y="109"/>
                    </a:lnTo>
                    <a:lnTo>
                      <a:pt x="643" y="112"/>
                    </a:lnTo>
                    <a:lnTo>
                      <a:pt x="647" y="112"/>
                    </a:lnTo>
                    <a:lnTo>
                      <a:pt x="650" y="112"/>
                    </a:lnTo>
                    <a:lnTo>
                      <a:pt x="654" y="112"/>
                    </a:lnTo>
                    <a:lnTo>
                      <a:pt x="650" y="112"/>
                    </a:lnTo>
                    <a:lnTo>
                      <a:pt x="647" y="112"/>
                    </a:lnTo>
                    <a:lnTo>
                      <a:pt x="643" y="109"/>
                    </a:lnTo>
                    <a:lnTo>
                      <a:pt x="647" y="109"/>
                    </a:lnTo>
                    <a:lnTo>
                      <a:pt x="650" y="109"/>
                    </a:lnTo>
                    <a:lnTo>
                      <a:pt x="654" y="109"/>
                    </a:lnTo>
                    <a:lnTo>
                      <a:pt x="650" y="109"/>
                    </a:lnTo>
                    <a:lnTo>
                      <a:pt x="647" y="109"/>
                    </a:lnTo>
                    <a:lnTo>
                      <a:pt x="643" y="109"/>
                    </a:lnTo>
                    <a:lnTo>
                      <a:pt x="639" y="109"/>
                    </a:lnTo>
                    <a:lnTo>
                      <a:pt x="643" y="109"/>
                    </a:lnTo>
                    <a:lnTo>
                      <a:pt x="647" y="109"/>
                    </a:lnTo>
                    <a:lnTo>
                      <a:pt x="650" y="109"/>
                    </a:lnTo>
                    <a:lnTo>
                      <a:pt x="647" y="109"/>
                    </a:lnTo>
                    <a:lnTo>
                      <a:pt x="643" y="105"/>
                    </a:lnTo>
                    <a:lnTo>
                      <a:pt x="639" y="105"/>
                    </a:lnTo>
                    <a:lnTo>
                      <a:pt x="635" y="105"/>
                    </a:lnTo>
                    <a:lnTo>
                      <a:pt x="632" y="105"/>
                    </a:lnTo>
                    <a:lnTo>
                      <a:pt x="635" y="105"/>
                    </a:lnTo>
                    <a:lnTo>
                      <a:pt x="635" y="101"/>
                    </a:lnTo>
                    <a:lnTo>
                      <a:pt x="639" y="101"/>
                    </a:lnTo>
                    <a:lnTo>
                      <a:pt x="643" y="101"/>
                    </a:lnTo>
                    <a:lnTo>
                      <a:pt x="647" y="101"/>
                    </a:lnTo>
                    <a:lnTo>
                      <a:pt x="650" y="101"/>
                    </a:lnTo>
                    <a:lnTo>
                      <a:pt x="654" y="101"/>
                    </a:lnTo>
                    <a:lnTo>
                      <a:pt x="658" y="105"/>
                    </a:lnTo>
                    <a:lnTo>
                      <a:pt x="662" y="105"/>
                    </a:lnTo>
                    <a:lnTo>
                      <a:pt x="665" y="105"/>
                    </a:lnTo>
                    <a:lnTo>
                      <a:pt x="662" y="105"/>
                    </a:lnTo>
                    <a:lnTo>
                      <a:pt x="662" y="101"/>
                    </a:lnTo>
                    <a:lnTo>
                      <a:pt x="665" y="101"/>
                    </a:lnTo>
                    <a:lnTo>
                      <a:pt x="669" y="101"/>
                    </a:lnTo>
                    <a:lnTo>
                      <a:pt x="665" y="101"/>
                    </a:lnTo>
                    <a:lnTo>
                      <a:pt x="669" y="101"/>
                    </a:lnTo>
                    <a:lnTo>
                      <a:pt x="673" y="101"/>
                    </a:lnTo>
                    <a:lnTo>
                      <a:pt x="677" y="101"/>
                    </a:lnTo>
                    <a:lnTo>
                      <a:pt x="673" y="101"/>
                    </a:lnTo>
                    <a:lnTo>
                      <a:pt x="673" y="105"/>
                    </a:lnTo>
                    <a:lnTo>
                      <a:pt x="677" y="105"/>
                    </a:lnTo>
                    <a:lnTo>
                      <a:pt x="681" y="105"/>
                    </a:lnTo>
                    <a:lnTo>
                      <a:pt x="684" y="105"/>
                    </a:lnTo>
                    <a:lnTo>
                      <a:pt x="681" y="105"/>
                    </a:lnTo>
                    <a:lnTo>
                      <a:pt x="684" y="109"/>
                    </a:lnTo>
                    <a:lnTo>
                      <a:pt x="688" y="109"/>
                    </a:lnTo>
                    <a:lnTo>
                      <a:pt x="684" y="109"/>
                    </a:lnTo>
                    <a:lnTo>
                      <a:pt x="684" y="112"/>
                    </a:lnTo>
                    <a:lnTo>
                      <a:pt x="684" y="116"/>
                    </a:lnTo>
                    <a:lnTo>
                      <a:pt x="681" y="116"/>
                    </a:lnTo>
                    <a:lnTo>
                      <a:pt x="684" y="116"/>
                    </a:lnTo>
                    <a:lnTo>
                      <a:pt x="688" y="116"/>
                    </a:lnTo>
                    <a:lnTo>
                      <a:pt x="688" y="120"/>
                    </a:lnTo>
                    <a:lnTo>
                      <a:pt x="684" y="120"/>
                    </a:lnTo>
                    <a:lnTo>
                      <a:pt x="681" y="120"/>
                    </a:lnTo>
                    <a:lnTo>
                      <a:pt x="677" y="120"/>
                    </a:lnTo>
                    <a:lnTo>
                      <a:pt x="681" y="120"/>
                    </a:lnTo>
                    <a:lnTo>
                      <a:pt x="677" y="120"/>
                    </a:lnTo>
                    <a:lnTo>
                      <a:pt x="681" y="120"/>
                    </a:lnTo>
                    <a:lnTo>
                      <a:pt x="681" y="124"/>
                    </a:lnTo>
                    <a:lnTo>
                      <a:pt x="677" y="124"/>
                    </a:lnTo>
                    <a:lnTo>
                      <a:pt x="681" y="124"/>
                    </a:lnTo>
                    <a:lnTo>
                      <a:pt x="684" y="124"/>
                    </a:lnTo>
                    <a:lnTo>
                      <a:pt x="681" y="124"/>
                    </a:lnTo>
                    <a:lnTo>
                      <a:pt x="684" y="124"/>
                    </a:lnTo>
                    <a:lnTo>
                      <a:pt x="684" y="128"/>
                    </a:lnTo>
                    <a:lnTo>
                      <a:pt x="681" y="128"/>
                    </a:lnTo>
                    <a:lnTo>
                      <a:pt x="677" y="124"/>
                    </a:lnTo>
                    <a:lnTo>
                      <a:pt x="677" y="128"/>
                    </a:lnTo>
                    <a:lnTo>
                      <a:pt x="681" y="128"/>
                    </a:lnTo>
                    <a:lnTo>
                      <a:pt x="677" y="128"/>
                    </a:lnTo>
                    <a:lnTo>
                      <a:pt x="673" y="128"/>
                    </a:lnTo>
                    <a:lnTo>
                      <a:pt x="669" y="128"/>
                    </a:lnTo>
                    <a:lnTo>
                      <a:pt x="665" y="128"/>
                    </a:lnTo>
                    <a:lnTo>
                      <a:pt x="662" y="128"/>
                    </a:lnTo>
                    <a:lnTo>
                      <a:pt x="658" y="128"/>
                    </a:lnTo>
                    <a:lnTo>
                      <a:pt x="654" y="128"/>
                    </a:lnTo>
                    <a:lnTo>
                      <a:pt x="650" y="128"/>
                    </a:lnTo>
                    <a:lnTo>
                      <a:pt x="647" y="128"/>
                    </a:lnTo>
                    <a:lnTo>
                      <a:pt x="643" y="128"/>
                    </a:lnTo>
                    <a:close/>
                    <a:moveTo>
                      <a:pt x="647" y="82"/>
                    </a:moveTo>
                    <a:lnTo>
                      <a:pt x="643" y="82"/>
                    </a:lnTo>
                    <a:lnTo>
                      <a:pt x="639" y="82"/>
                    </a:lnTo>
                    <a:lnTo>
                      <a:pt x="635" y="82"/>
                    </a:lnTo>
                    <a:lnTo>
                      <a:pt x="635" y="79"/>
                    </a:lnTo>
                    <a:lnTo>
                      <a:pt x="632" y="79"/>
                    </a:lnTo>
                    <a:lnTo>
                      <a:pt x="628" y="79"/>
                    </a:lnTo>
                    <a:lnTo>
                      <a:pt x="624" y="79"/>
                    </a:lnTo>
                    <a:lnTo>
                      <a:pt x="617" y="75"/>
                    </a:lnTo>
                    <a:lnTo>
                      <a:pt x="613" y="75"/>
                    </a:lnTo>
                    <a:lnTo>
                      <a:pt x="609" y="75"/>
                    </a:lnTo>
                    <a:lnTo>
                      <a:pt x="605" y="75"/>
                    </a:lnTo>
                    <a:lnTo>
                      <a:pt x="605" y="79"/>
                    </a:lnTo>
                    <a:lnTo>
                      <a:pt x="605" y="75"/>
                    </a:lnTo>
                    <a:lnTo>
                      <a:pt x="602" y="75"/>
                    </a:lnTo>
                    <a:lnTo>
                      <a:pt x="605" y="75"/>
                    </a:lnTo>
                    <a:lnTo>
                      <a:pt x="602" y="75"/>
                    </a:lnTo>
                    <a:lnTo>
                      <a:pt x="598" y="75"/>
                    </a:lnTo>
                    <a:lnTo>
                      <a:pt x="594" y="75"/>
                    </a:lnTo>
                    <a:lnTo>
                      <a:pt x="590" y="75"/>
                    </a:lnTo>
                    <a:lnTo>
                      <a:pt x="587" y="75"/>
                    </a:lnTo>
                    <a:lnTo>
                      <a:pt x="587" y="79"/>
                    </a:lnTo>
                    <a:lnTo>
                      <a:pt x="583" y="79"/>
                    </a:lnTo>
                    <a:lnTo>
                      <a:pt x="583" y="75"/>
                    </a:lnTo>
                    <a:lnTo>
                      <a:pt x="579" y="75"/>
                    </a:lnTo>
                    <a:lnTo>
                      <a:pt x="575" y="75"/>
                    </a:lnTo>
                    <a:lnTo>
                      <a:pt x="572" y="75"/>
                    </a:lnTo>
                    <a:lnTo>
                      <a:pt x="568" y="75"/>
                    </a:lnTo>
                    <a:lnTo>
                      <a:pt x="568" y="71"/>
                    </a:lnTo>
                    <a:lnTo>
                      <a:pt x="572" y="71"/>
                    </a:lnTo>
                    <a:lnTo>
                      <a:pt x="575" y="71"/>
                    </a:lnTo>
                    <a:lnTo>
                      <a:pt x="579" y="71"/>
                    </a:lnTo>
                    <a:lnTo>
                      <a:pt x="583" y="71"/>
                    </a:lnTo>
                    <a:lnTo>
                      <a:pt x="587" y="71"/>
                    </a:lnTo>
                    <a:lnTo>
                      <a:pt x="590" y="71"/>
                    </a:lnTo>
                    <a:lnTo>
                      <a:pt x="594" y="71"/>
                    </a:lnTo>
                    <a:lnTo>
                      <a:pt x="590" y="71"/>
                    </a:lnTo>
                    <a:lnTo>
                      <a:pt x="587" y="71"/>
                    </a:lnTo>
                    <a:lnTo>
                      <a:pt x="583" y="71"/>
                    </a:lnTo>
                    <a:lnTo>
                      <a:pt x="587" y="71"/>
                    </a:lnTo>
                    <a:lnTo>
                      <a:pt x="590" y="71"/>
                    </a:lnTo>
                    <a:lnTo>
                      <a:pt x="594" y="67"/>
                    </a:lnTo>
                    <a:lnTo>
                      <a:pt x="594" y="71"/>
                    </a:lnTo>
                    <a:lnTo>
                      <a:pt x="594" y="67"/>
                    </a:lnTo>
                    <a:lnTo>
                      <a:pt x="590" y="67"/>
                    </a:lnTo>
                    <a:lnTo>
                      <a:pt x="587" y="67"/>
                    </a:lnTo>
                    <a:lnTo>
                      <a:pt x="590" y="67"/>
                    </a:lnTo>
                    <a:lnTo>
                      <a:pt x="587" y="67"/>
                    </a:lnTo>
                    <a:lnTo>
                      <a:pt x="583" y="67"/>
                    </a:lnTo>
                    <a:lnTo>
                      <a:pt x="579" y="67"/>
                    </a:lnTo>
                    <a:lnTo>
                      <a:pt x="583" y="67"/>
                    </a:lnTo>
                    <a:lnTo>
                      <a:pt x="587" y="67"/>
                    </a:lnTo>
                    <a:lnTo>
                      <a:pt x="583" y="67"/>
                    </a:lnTo>
                    <a:lnTo>
                      <a:pt x="583" y="64"/>
                    </a:lnTo>
                    <a:lnTo>
                      <a:pt x="579" y="64"/>
                    </a:lnTo>
                    <a:lnTo>
                      <a:pt x="575" y="67"/>
                    </a:lnTo>
                    <a:lnTo>
                      <a:pt x="572" y="67"/>
                    </a:lnTo>
                    <a:lnTo>
                      <a:pt x="568" y="67"/>
                    </a:lnTo>
                    <a:lnTo>
                      <a:pt x="572" y="67"/>
                    </a:lnTo>
                    <a:lnTo>
                      <a:pt x="572" y="64"/>
                    </a:lnTo>
                    <a:lnTo>
                      <a:pt x="568" y="64"/>
                    </a:lnTo>
                    <a:lnTo>
                      <a:pt x="564" y="64"/>
                    </a:lnTo>
                    <a:lnTo>
                      <a:pt x="560" y="64"/>
                    </a:lnTo>
                    <a:lnTo>
                      <a:pt x="560" y="60"/>
                    </a:lnTo>
                    <a:lnTo>
                      <a:pt x="564" y="60"/>
                    </a:lnTo>
                    <a:lnTo>
                      <a:pt x="568" y="60"/>
                    </a:lnTo>
                    <a:lnTo>
                      <a:pt x="572" y="60"/>
                    </a:lnTo>
                    <a:lnTo>
                      <a:pt x="575" y="60"/>
                    </a:lnTo>
                    <a:lnTo>
                      <a:pt x="583" y="60"/>
                    </a:lnTo>
                    <a:lnTo>
                      <a:pt x="587" y="60"/>
                    </a:lnTo>
                    <a:lnTo>
                      <a:pt x="590" y="60"/>
                    </a:lnTo>
                    <a:lnTo>
                      <a:pt x="594" y="60"/>
                    </a:lnTo>
                    <a:lnTo>
                      <a:pt x="598" y="60"/>
                    </a:lnTo>
                    <a:lnTo>
                      <a:pt x="602" y="60"/>
                    </a:lnTo>
                    <a:lnTo>
                      <a:pt x="602" y="64"/>
                    </a:lnTo>
                    <a:lnTo>
                      <a:pt x="605" y="64"/>
                    </a:lnTo>
                    <a:lnTo>
                      <a:pt x="605" y="67"/>
                    </a:lnTo>
                    <a:lnTo>
                      <a:pt x="609" y="67"/>
                    </a:lnTo>
                    <a:lnTo>
                      <a:pt x="609" y="64"/>
                    </a:lnTo>
                    <a:lnTo>
                      <a:pt x="613" y="64"/>
                    </a:lnTo>
                    <a:lnTo>
                      <a:pt x="617" y="64"/>
                    </a:lnTo>
                    <a:lnTo>
                      <a:pt x="620" y="64"/>
                    </a:lnTo>
                    <a:lnTo>
                      <a:pt x="624" y="64"/>
                    </a:lnTo>
                    <a:lnTo>
                      <a:pt x="628" y="64"/>
                    </a:lnTo>
                    <a:lnTo>
                      <a:pt x="628" y="67"/>
                    </a:lnTo>
                    <a:lnTo>
                      <a:pt x="628" y="64"/>
                    </a:lnTo>
                    <a:lnTo>
                      <a:pt x="632" y="67"/>
                    </a:lnTo>
                    <a:lnTo>
                      <a:pt x="628" y="67"/>
                    </a:lnTo>
                    <a:lnTo>
                      <a:pt x="632" y="67"/>
                    </a:lnTo>
                    <a:lnTo>
                      <a:pt x="635" y="67"/>
                    </a:lnTo>
                    <a:lnTo>
                      <a:pt x="639" y="67"/>
                    </a:lnTo>
                    <a:lnTo>
                      <a:pt x="643" y="67"/>
                    </a:lnTo>
                    <a:lnTo>
                      <a:pt x="647" y="67"/>
                    </a:lnTo>
                    <a:lnTo>
                      <a:pt x="650" y="71"/>
                    </a:lnTo>
                    <a:lnTo>
                      <a:pt x="647" y="71"/>
                    </a:lnTo>
                    <a:lnTo>
                      <a:pt x="650" y="71"/>
                    </a:lnTo>
                    <a:lnTo>
                      <a:pt x="654" y="71"/>
                    </a:lnTo>
                    <a:lnTo>
                      <a:pt x="650" y="71"/>
                    </a:lnTo>
                    <a:lnTo>
                      <a:pt x="650" y="75"/>
                    </a:lnTo>
                    <a:lnTo>
                      <a:pt x="654" y="75"/>
                    </a:lnTo>
                    <a:lnTo>
                      <a:pt x="654" y="79"/>
                    </a:lnTo>
                    <a:lnTo>
                      <a:pt x="658" y="79"/>
                    </a:lnTo>
                    <a:lnTo>
                      <a:pt x="662" y="79"/>
                    </a:lnTo>
                    <a:lnTo>
                      <a:pt x="662" y="82"/>
                    </a:lnTo>
                    <a:lnTo>
                      <a:pt x="658" y="82"/>
                    </a:lnTo>
                    <a:lnTo>
                      <a:pt x="654" y="82"/>
                    </a:lnTo>
                    <a:lnTo>
                      <a:pt x="650" y="82"/>
                    </a:lnTo>
                    <a:lnTo>
                      <a:pt x="647" y="82"/>
                    </a:lnTo>
                    <a:close/>
                    <a:moveTo>
                      <a:pt x="703" y="229"/>
                    </a:moveTo>
                    <a:lnTo>
                      <a:pt x="699" y="229"/>
                    </a:lnTo>
                    <a:lnTo>
                      <a:pt x="696" y="229"/>
                    </a:lnTo>
                    <a:lnTo>
                      <a:pt x="692" y="229"/>
                    </a:lnTo>
                    <a:lnTo>
                      <a:pt x="688" y="229"/>
                    </a:lnTo>
                    <a:lnTo>
                      <a:pt x="684" y="229"/>
                    </a:lnTo>
                    <a:lnTo>
                      <a:pt x="681" y="229"/>
                    </a:lnTo>
                    <a:lnTo>
                      <a:pt x="677" y="225"/>
                    </a:lnTo>
                    <a:lnTo>
                      <a:pt x="677" y="229"/>
                    </a:lnTo>
                    <a:lnTo>
                      <a:pt x="673" y="225"/>
                    </a:lnTo>
                    <a:lnTo>
                      <a:pt x="669" y="225"/>
                    </a:lnTo>
                    <a:lnTo>
                      <a:pt x="665" y="225"/>
                    </a:lnTo>
                    <a:lnTo>
                      <a:pt x="665" y="222"/>
                    </a:lnTo>
                    <a:lnTo>
                      <a:pt x="662" y="222"/>
                    </a:lnTo>
                    <a:lnTo>
                      <a:pt x="662" y="225"/>
                    </a:lnTo>
                    <a:lnTo>
                      <a:pt x="658" y="225"/>
                    </a:lnTo>
                    <a:lnTo>
                      <a:pt x="654" y="225"/>
                    </a:lnTo>
                    <a:lnTo>
                      <a:pt x="654" y="222"/>
                    </a:lnTo>
                    <a:lnTo>
                      <a:pt x="658" y="222"/>
                    </a:lnTo>
                    <a:lnTo>
                      <a:pt x="662" y="222"/>
                    </a:lnTo>
                    <a:lnTo>
                      <a:pt x="665" y="218"/>
                    </a:lnTo>
                    <a:lnTo>
                      <a:pt x="669" y="218"/>
                    </a:lnTo>
                    <a:lnTo>
                      <a:pt x="673" y="218"/>
                    </a:lnTo>
                    <a:lnTo>
                      <a:pt x="669" y="218"/>
                    </a:lnTo>
                    <a:lnTo>
                      <a:pt x="669" y="214"/>
                    </a:lnTo>
                    <a:lnTo>
                      <a:pt x="673" y="214"/>
                    </a:lnTo>
                    <a:lnTo>
                      <a:pt x="669" y="214"/>
                    </a:lnTo>
                    <a:lnTo>
                      <a:pt x="673" y="214"/>
                    </a:lnTo>
                    <a:lnTo>
                      <a:pt x="677" y="214"/>
                    </a:lnTo>
                    <a:lnTo>
                      <a:pt x="673" y="214"/>
                    </a:lnTo>
                    <a:lnTo>
                      <a:pt x="673" y="210"/>
                    </a:lnTo>
                    <a:lnTo>
                      <a:pt x="677" y="210"/>
                    </a:lnTo>
                    <a:lnTo>
                      <a:pt x="677" y="206"/>
                    </a:lnTo>
                    <a:lnTo>
                      <a:pt x="681" y="206"/>
                    </a:lnTo>
                    <a:lnTo>
                      <a:pt x="681" y="210"/>
                    </a:lnTo>
                    <a:lnTo>
                      <a:pt x="684" y="210"/>
                    </a:lnTo>
                    <a:lnTo>
                      <a:pt x="688" y="210"/>
                    </a:lnTo>
                    <a:lnTo>
                      <a:pt x="688" y="214"/>
                    </a:lnTo>
                    <a:lnTo>
                      <a:pt x="688" y="210"/>
                    </a:lnTo>
                    <a:lnTo>
                      <a:pt x="692" y="210"/>
                    </a:lnTo>
                    <a:lnTo>
                      <a:pt x="692" y="214"/>
                    </a:lnTo>
                    <a:lnTo>
                      <a:pt x="696" y="214"/>
                    </a:lnTo>
                    <a:lnTo>
                      <a:pt x="699" y="214"/>
                    </a:lnTo>
                    <a:lnTo>
                      <a:pt x="703" y="214"/>
                    </a:lnTo>
                    <a:lnTo>
                      <a:pt x="703" y="218"/>
                    </a:lnTo>
                    <a:lnTo>
                      <a:pt x="707" y="218"/>
                    </a:lnTo>
                    <a:lnTo>
                      <a:pt x="707" y="222"/>
                    </a:lnTo>
                    <a:lnTo>
                      <a:pt x="707" y="218"/>
                    </a:lnTo>
                    <a:lnTo>
                      <a:pt x="711" y="218"/>
                    </a:lnTo>
                    <a:lnTo>
                      <a:pt x="711" y="222"/>
                    </a:lnTo>
                    <a:lnTo>
                      <a:pt x="714" y="225"/>
                    </a:lnTo>
                    <a:lnTo>
                      <a:pt x="718" y="225"/>
                    </a:lnTo>
                    <a:lnTo>
                      <a:pt x="722" y="225"/>
                    </a:lnTo>
                    <a:lnTo>
                      <a:pt x="718" y="225"/>
                    </a:lnTo>
                    <a:lnTo>
                      <a:pt x="714" y="225"/>
                    </a:lnTo>
                    <a:lnTo>
                      <a:pt x="711" y="229"/>
                    </a:lnTo>
                    <a:lnTo>
                      <a:pt x="707" y="229"/>
                    </a:lnTo>
                    <a:lnTo>
                      <a:pt x="703" y="229"/>
                    </a:lnTo>
                    <a:close/>
                    <a:moveTo>
                      <a:pt x="970" y="165"/>
                    </a:moveTo>
                    <a:lnTo>
                      <a:pt x="970" y="161"/>
                    </a:lnTo>
                    <a:lnTo>
                      <a:pt x="966" y="161"/>
                    </a:lnTo>
                    <a:lnTo>
                      <a:pt x="962" y="161"/>
                    </a:lnTo>
                    <a:lnTo>
                      <a:pt x="959" y="161"/>
                    </a:lnTo>
                    <a:lnTo>
                      <a:pt x="959" y="158"/>
                    </a:lnTo>
                    <a:lnTo>
                      <a:pt x="959" y="154"/>
                    </a:lnTo>
                    <a:lnTo>
                      <a:pt x="955" y="154"/>
                    </a:lnTo>
                    <a:lnTo>
                      <a:pt x="951" y="154"/>
                    </a:lnTo>
                    <a:lnTo>
                      <a:pt x="947" y="154"/>
                    </a:lnTo>
                    <a:lnTo>
                      <a:pt x="947" y="150"/>
                    </a:lnTo>
                    <a:lnTo>
                      <a:pt x="947" y="146"/>
                    </a:lnTo>
                    <a:lnTo>
                      <a:pt x="951" y="146"/>
                    </a:lnTo>
                    <a:lnTo>
                      <a:pt x="955" y="146"/>
                    </a:lnTo>
                    <a:lnTo>
                      <a:pt x="959" y="146"/>
                    </a:lnTo>
                    <a:lnTo>
                      <a:pt x="959" y="150"/>
                    </a:lnTo>
                    <a:lnTo>
                      <a:pt x="962" y="150"/>
                    </a:lnTo>
                    <a:lnTo>
                      <a:pt x="966" y="150"/>
                    </a:lnTo>
                    <a:lnTo>
                      <a:pt x="970" y="150"/>
                    </a:lnTo>
                    <a:lnTo>
                      <a:pt x="977" y="150"/>
                    </a:lnTo>
                    <a:lnTo>
                      <a:pt x="981" y="150"/>
                    </a:lnTo>
                    <a:lnTo>
                      <a:pt x="985" y="150"/>
                    </a:lnTo>
                    <a:lnTo>
                      <a:pt x="989" y="150"/>
                    </a:lnTo>
                    <a:lnTo>
                      <a:pt x="992" y="150"/>
                    </a:lnTo>
                    <a:lnTo>
                      <a:pt x="996" y="150"/>
                    </a:lnTo>
                    <a:lnTo>
                      <a:pt x="1000" y="150"/>
                    </a:lnTo>
                    <a:lnTo>
                      <a:pt x="1004" y="150"/>
                    </a:lnTo>
                    <a:lnTo>
                      <a:pt x="1007" y="150"/>
                    </a:lnTo>
                    <a:lnTo>
                      <a:pt x="1007" y="154"/>
                    </a:lnTo>
                    <a:lnTo>
                      <a:pt x="1011" y="154"/>
                    </a:lnTo>
                    <a:lnTo>
                      <a:pt x="1015" y="158"/>
                    </a:lnTo>
                    <a:lnTo>
                      <a:pt x="1019" y="158"/>
                    </a:lnTo>
                    <a:lnTo>
                      <a:pt x="1019" y="161"/>
                    </a:lnTo>
                    <a:lnTo>
                      <a:pt x="1022" y="161"/>
                    </a:lnTo>
                    <a:lnTo>
                      <a:pt x="1019" y="161"/>
                    </a:lnTo>
                    <a:lnTo>
                      <a:pt x="1015" y="161"/>
                    </a:lnTo>
                    <a:lnTo>
                      <a:pt x="1011" y="161"/>
                    </a:lnTo>
                    <a:lnTo>
                      <a:pt x="1007" y="161"/>
                    </a:lnTo>
                    <a:lnTo>
                      <a:pt x="1004" y="161"/>
                    </a:lnTo>
                    <a:lnTo>
                      <a:pt x="1000" y="161"/>
                    </a:lnTo>
                    <a:lnTo>
                      <a:pt x="996" y="161"/>
                    </a:lnTo>
                    <a:lnTo>
                      <a:pt x="992" y="161"/>
                    </a:lnTo>
                    <a:lnTo>
                      <a:pt x="989" y="161"/>
                    </a:lnTo>
                    <a:lnTo>
                      <a:pt x="985" y="161"/>
                    </a:lnTo>
                    <a:lnTo>
                      <a:pt x="977" y="161"/>
                    </a:lnTo>
                    <a:lnTo>
                      <a:pt x="974" y="161"/>
                    </a:lnTo>
                    <a:lnTo>
                      <a:pt x="974" y="165"/>
                    </a:lnTo>
                    <a:lnTo>
                      <a:pt x="970" y="165"/>
                    </a:lnTo>
                    <a:close/>
                    <a:moveTo>
                      <a:pt x="1015" y="252"/>
                    </a:moveTo>
                    <a:lnTo>
                      <a:pt x="1007" y="252"/>
                    </a:lnTo>
                    <a:lnTo>
                      <a:pt x="1007" y="248"/>
                    </a:lnTo>
                    <a:lnTo>
                      <a:pt x="1004" y="248"/>
                    </a:lnTo>
                    <a:lnTo>
                      <a:pt x="1004" y="244"/>
                    </a:lnTo>
                    <a:lnTo>
                      <a:pt x="1004" y="240"/>
                    </a:lnTo>
                    <a:lnTo>
                      <a:pt x="1011" y="237"/>
                    </a:lnTo>
                    <a:lnTo>
                      <a:pt x="1011" y="233"/>
                    </a:lnTo>
                    <a:lnTo>
                      <a:pt x="1015" y="233"/>
                    </a:lnTo>
                    <a:lnTo>
                      <a:pt x="1019" y="233"/>
                    </a:lnTo>
                    <a:lnTo>
                      <a:pt x="1022" y="233"/>
                    </a:lnTo>
                    <a:lnTo>
                      <a:pt x="1026" y="233"/>
                    </a:lnTo>
                    <a:lnTo>
                      <a:pt x="1030" y="233"/>
                    </a:lnTo>
                    <a:lnTo>
                      <a:pt x="1034" y="233"/>
                    </a:lnTo>
                    <a:lnTo>
                      <a:pt x="1038" y="233"/>
                    </a:lnTo>
                    <a:lnTo>
                      <a:pt x="1041" y="237"/>
                    </a:lnTo>
                    <a:lnTo>
                      <a:pt x="1038" y="237"/>
                    </a:lnTo>
                    <a:lnTo>
                      <a:pt x="1038" y="240"/>
                    </a:lnTo>
                    <a:lnTo>
                      <a:pt x="1041" y="244"/>
                    </a:lnTo>
                    <a:lnTo>
                      <a:pt x="1038" y="244"/>
                    </a:lnTo>
                    <a:lnTo>
                      <a:pt x="1038" y="248"/>
                    </a:lnTo>
                    <a:lnTo>
                      <a:pt x="1034" y="248"/>
                    </a:lnTo>
                    <a:lnTo>
                      <a:pt x="1030" y="248"/>
                    </a:lnTo>
                    <a:lnTo>
                      <a:pt x="1026" y="248"/>
                    </a:lnTo>
                    <a:lnTo>
                      <a:pt x="1022" y="248"/>
                    </a:lnTo>
                    <a:lnTo>
                      <a:pt x="1019" y="248"/>
                    </a:lnTo>
                    <a:lnTo>
                      <a:pt x="1015" y="252"/>
                    </a:lnTo>
                    <a:close/>
                    <a:moveTo>
                      <a:pt x="733" y="135"/>
                    </a:moveTo>
                    <a:lnTo>
                      <a:pt x="729" y="135"/>
                    </a:lnTo>
                    <a:lnTo>
                      <a:pt x="726" y="131"/>
                    </a:lnTo>
                    <a:lnTo>
                      <a:pt x="722" y="131"/>
                    </a:lnTo>
                    <a:lnTo>
                      <a:pt x="718" y="131"/>
                    </a:lnTo>
                    <a:lnTo>
                      <a:pt x="714" y="131"/>
                    </a:lnTo>
                    <a:lnTo>
                      <a:pt x="711" y="131"/>
                    </a:lnTo>
                    <a:lnTo>
                      <a:pt x="707" y="128"/>
                    </a:lnTo>
                    <a:lnTo>
                      <a:pt x="711" y="128"/>
                    </a:lnTo>
                    <a:lnTo>
                      <a:pt x="707" y="128"/>
                    </a:lnTo>
                    <a:lnTo>
                      <a:pt x="703" y="128"/>
                    </a:lnTo>
                    <a:lnTo>
                      <a:pt x="699" y="128"/>
                    </a:lnTo>
                    <a:lnTo>
                      <a:pt x="703" y="124"/>
                    </a:lnTo>
                    <a:lnTo>
                      <a:pt x="707" y="124"/>
                    </a:lnTo>
                    <a:lnTo>
                      <a:pt x="711" y="124"/>
                    </a:lnTo>
                    <a:lnTo>
                      <a:pt x="711" y="120"/>
                    </a:lnTo>
                    <a:lnTo>
                      <a:pt x="707" y="120"/>
                    </a:lnTo>
                    <a:lnTo>
                      <a:pt x="711" y="120"/>
                    </a:lnTo>
                    <a:lnTo>
                      <a:pt x="714" y="120"/>
                    </a:lnTo>
                    <a:lnTo>
                      <a:pt x="718" y="120"/>
                    </a:lnTo>
                    <a:lnTo>
                      <a:pt x="722" y="120"/>
                    </a:lnTo>
                    <a:lnTo>
                      <a:pt x="726" y="120"/>
                    </a:lnTo>
                    <a:lnTo>
                      <a:pt x="726" y="116"/>
                    </a:lnTo>
                    <a:lnTo>
                      <a:pt x="729" y="116"/>
                    </a:lnTo>
                    <a:lnTo>
                      <a:pt x="733" y="116"/>
                    </a:lnTo>
                    <a:lnTo>
                      <a:pt x="733" y="120"/>
                    </a:lnTo>
                    <a:lnTo>
                      <a:pt x="737" y="120"/>
                    </a:lnTo>
                    <a:lnTo>
                      <a:pt x="741" y="120"/>
                    </a:lnTo>
                    <a:lnTo>
                      <a:pt x="744" y="120"/>
                    </a:lnTo>
                    <a:lnTo>
                      <a:pt x="744" y="124"/>
                    </a:lnTo>
                    <a:lnTo>
                      <a:pt x="748" y="124"/>
                    </a:lnTo>
                    <a:lnTo>
                      <a:pt x="748" y="128"/>
                    </a:lnTo>
                    <a:lnTo>
                      <a:pt x="752" y="128"/>
                    </a:lnTo>
                    <a:lnTo>
                      <a:pt x="752" y="131"/>
                    </a:lnTo>
                    <a:lnTo>
                      <a:pt x="748" y="131"/>
                    </a:lnTo>
                    <a:lnTo>
                      <a:pt x="744" y="135"/>
                    </a:lnTo>
                    <a:lnTo>
                      <a:pt x="741" y="135"/>
                    </a:lnTo>
                    <a:lnTo>
                      <a:pt x="737" y="135"/>
                    </a:lnTo>
                    <a:lnTo>
                      <a:pt x="733" y="135"/>
                    </a:lnTo>
                    <a:close/>
                    <a:moveTo>
                      <a:pt x="1259" y="590"/>
                    </a:moveTo>
                    <a:lnTo>
                      <a:pt x="1255" y="590"/>
                    </a:lnTo>
                    <a:lnTo>
                      <a:pt x="1252" y="590"/>
                    </a:lnTo>
                    <a:lnTo>
                      <a:pt x="1252" y="586"/>
                    </a:lnTo>
                    <a:lnTo>
                      <a:pt x="1252" y="582"/>
                    </a:lnTo>
                    <a:lnTo>
                      <a:pt x="1255" y="582"/>
                    </a:lnTo>
                    <a:lnTo>
                      <a:pt x="1255" y="579"/>
                    </a:lnTo>
                    <a:lnTo>
                      <a:pt x="1259" y="579"/>
                    </a:lnTo>
                    <a:lnTo>
                      <a:pt x="1259" y="575"/>
                    </a:lnTo>
                    <a:lnTo>
                      <a:pt x="1263" y="571"/>
                    </a:lnTo>
                    <a:lnTo>
                      <a:pt x="1267" y="571"/>
                    </a:lnTo>
                    <a:lnTo>
                      <a:pt x="1267" y="567"/>
                    </a:lnTo>
                    <a:lnTo>
                      <a:pt x="1270" y="567"/>
                    </a:lnTo>
                    <a:lnTo>
                      <a:pt x="1267" y="571"/>
                    </a:lnTo>
                    <a:lnTo>
                      <a:pt x="1270" y="571"/>
                    </a:lnTo>
                    <a:lnTo>
                      <a:pt x="1267" y="579"/>
                    </a:lnTo>
                    <a:lnTo>
                      <a:pt x="1267" y="582"/>
                    </a:lnTo>
                    <a:lnTo>
                      <a:pt x="1267" y="579"/>
                    </a:lnTo>
                    <a:lnTo>
                      <a:pt x="1270" y="579"/>
                    </a:lnTo>
                    <a:lnTo>
                      <a:pt x="1267" y="582"/>
                    </a:lnTo>
                    <a:lnTo>
                      <a:pt x="1263" y="582"/>
                    </a:lnTo>
                    <a:lnTo>
                      <a:pt x="1259" y="582"/>
                    </a:lnTo>
                    <a:lnTo>
                      <a:pt x="1259" y="586"/>
                    </a:lnTo>
                    <a:lnTo>
                      <a:pt x="1259" y="582"/>
                    </a:lnTo>
                    <a:lnTo>
                      <a:pt x="1263" y="582"/>
                    </a:lnTo>
                    <a:lnTo>
                      <a:pt x="1263" y="586"/>
                    </a:lnTo>
                    <a:lnTo>
                      <a:pt x="1259" y="586"/>
                    </a:lnTo>
                    <a:lnTo>
                      <a:pt x="1263" y="586"/>
                    </a:lnTo>
                    <a:lnTo>
                      <a:pt x="1259" y="586"/>
                    </a:lnTo>
                    <a:lnTo>
                      <a:pt x="1259" y="590"/>
                    </a:lnTo>
                    <a:lnTo>
                      <a:pt x="1259" y="586"/>
                    </a:lnTo>
                    <a:lnTo>
                      <a:pt x="1263" y="586"/>
                    </a:lnTo>
                    <a:lnTo>
                      <a:pt x="1263" y="590"/>
                    </a:lnTo>
                    <a:lnTo>
                      <a:pt x="1263" y="586"/>
                    </a:lnTo>
                    <a:lnTo>
                      <a:pt x="1267" y="586"/>
                    </a:lnTo>
                    <a:lnTo>
                      <a:pt x="1270" y="582"/>
                    </a:lnTo>
                    <a:lnTo>
                      <a:pt x="1267" y="586"/>
                    </a:lnTo>
                    <a:lnTo>
                      <a:pt x="1263" y="586"/>
                    </a:lnTo>
                    <a:lnTo>
                      <a:pt x="1267" y="582"/>
                    </a:lnTo>
                    <a:lnTo>
                      <a:pt x="1270" y="582"/>
                    </a:lnTo>
                    <a:lnTo>
                      <a:pt x="1270" y="579"/>
                    </a:lnTo>
                    <a:lnTo>
                      <a:pt x="1270" y="582"/>
                    </a:lnTo>
                    <a:lnTo>
                      <a:pt x="1267" y="582"/>
                    </a:lnTo>
                    <a:lnTo>
                      <a:pt x="1270" y="579"/>
                    </a:lnTo>
                    <a:lnTo>
                      <a:pt x="1274" y="579"/>
                    </a:lnTo>
                    <a:lnTo>
                      <a:pt x="1278" y="582"/>
                    </a:lnTo>
                    <a:lnTo>
                      <a:pt x="1278" y="586"/>
                    </a:lnTo>
                    <a:lnTo>
                      <a:pt x="1274" y="586"/>
                    </a:lnTo>
                    <a:lnTo>
                      <a:pt x="1270" y="590"/>
                    </a:lnTo>
                    <a:lnTo>
                      <a:pt x="1267" y="590"/>
                    </a:lnTo>
                    <a:lnTo>
                      <a:pt x="1263" y="590"/>
                    </a:lnTo>
                    <a:lnTo>
                      <a:pt x="1259" y="590"/>
                    </a:lnTo>
                    <a:close/>
                    <a:moveTo>
                      <a:pt x="696" y="82"/>
                    </a:moveTo>
                    <a:lnTo>
                      <a:pt x="692" y="82"/>
                    </a:lnTo>
                    <a:lnTo>
                      <a:pt x="696" y="82"/>
                    </a:lnTo>
                    <a:lnTo>
                      <a:pt x="692" y="82"/>
                    </a:lnTo>
                    <a:lnTo>
                      <a:pt x="688" y="82"/>
                    </a:lnTo>
                    <a:lnTo>
                      <a:pt x="688" y="79"/>
                    </a:lnTo>
                    <a:lnTo>
                      <a:pt x="684" y="79"/>
                    </a:lnTo>
                    <a:lnTo>
                      <a:pt x="681" y="79"/>
                    </a:lnTo>
                    <a:lnTo>
                      <a:pt x="684" y="79"/>
                    </a:lnTo>
                    <a:lnTo>
                      <a:pt x="688" y="79"/>
                    </a:lnTo>
                    <a:lnTo>
                      <a:pt x="696" y="79"/>
                    </a:lnTo>
                    <a:lnTo>
                      <a:pt x="692" y="79"/>
                    </a:lnTo>
                    <a:lnTo>
                      <a:pt x="688" y="79"/>
                    </a:lnTo>
                    <a:lnTo>
                      <a:pt x="684" y="79"/>
                    </a:lnTo>
                    <a:lnTo>
                      <a:pt x="681" y="79"/>
                    </a:lnTo>
                    <a:lnTo>
                      <a:pt x="681" y="75"/>
                    </a:lnTo>
                    <a:lnTo>
                      <a:pt x="677" y="75"/>
                    </a:lnTo>
                    <a:lnTo>
                      <a:pt x="673" y="75"/>
                    </a:lnTo>
                    <a:lnTo>
                      <a:pt x="673" y="71"/>
                    </a:lnTo>
                    <a:lnTo>
                      <a:pt x="677" y="71"/>
                    </a:lnTo>
                    <a:lnTo>
                      <a:pt x="673" y="71"/>
                    </a:lnTo>
                    <a:lnTo>
                      <a:pt x="673" y="67"/>
                    </a:lnTo>
                    <a:lnTo>
                      <a:pt x="677" y="67"/>
                    </a:lnTo>
                    <a:lnTo>
                      <a:pt x="681" y="67"/>
                    </a:lnTo>
                    <a:lnTo>
                      <a:pt x="684" y="67"/>
                    </a:lnTo>
                    <a:lnTo>
                      <a:pt x="688" y="67"/>
                    </a:lnTo>
                    <a:lnTo>
                      <a:pt x="692" y="67"/>
                    </a:lnTo>
                    <a:lnTo>
                      <a:pt x="696" y="67"/>
                    </a:lnTo>
                    <a:lnTo>
                      <a:pt x="696" y="71"/>
                    </a:lnTo>
                    <a:lnTo>
                      <a:pt x="699" y="71"/>
                    </a:lnTo>
                    <a:lnTo>
                      <a:pt x="703" y="71"/>
                    </a:lnTo>
                    <a:lnTo>
                      <a:pt x="707" y="71"/>
                    </a:lnTo>
                    <a:lnTo>
                      <a:pt x="711" y="71"/>
                    </a:lnTo>
                    <a:lnTo>
                      <a:pt x="714" y="71"/>
                    </a:lnTo>
                    <a:lnTo>
                      <a:pt x="718" y="71"/>
                    </a:lnTo>
                    <a:lnTo>
                      <a:pt x="722" y="75"/>
                    </a:lnTo>
                    <a:lnTo>
                      <a:pt x="726" y="75"/>
                    </a:lnTo>
                    <a:lnTo>
                      <a:pt x="729" y="75"/>
                    </a:lnTo>
                    <a:lnTo>
                      <a:pt x="726" y="75"/>
                    </a:lnTo>
                    <a:lnTo>
                      <a:pt x="718" y="75"/>
                    </a:lnTo>
                    <a:lnTo>
                      <a:pt x="718" y="79"/>
                    </a:lnTo>
                    <a:lnTo>
                      <a:pt x="722" y="79"/>
                    </a:lnTo>
                    <a:lnTo>
                      <a:pt x="726" y="79"/>
                    </a:lnTo>
                    <a:lnTo>
                      <a:pt x="726" y="82"/>
                    </a:lnTo>
                    <a:lnTo>
                      <a:pt x="722" y="82"/>
                    </a:lnTo>
                    <a:lnTo>
                      <a:pt x="718" y="82"/>
                    </a:lnTo>
                    <a:lnTo>
                      <a:pt x="714" y="82"/>
                    </a:lnTo>
                    <a:lnTo>
                      <a:pt x="711" y="82"/>
                    </a:lnTo>
                    <a:lnTo>
                      <a:pt x="707" y="82"/>
                    </a:lnTo>
                    <a:lnTo>
                      <a:pt x="703" y="82"/>
                    </a:lnTo>
                    <a:lnTo>
                      <a:pt x="699" y="82"/>
                    </a:lnTo>
                    <a:lnTo>
                      <a:pt x="703" y="82"/>
                    </a:lnTo>
                    <a:lnTo>
                      <a:pt x="699" y="82"/>
                    </a:lnTo>
                    <a:lnTo>
                      <a:pt x="696" y="82"/>
                    </a:lnTo>
                    <a:close/>
                    <a:moveTo>
                      <a:pt x="459" y="90"/>
                    </a:moveTo>
                    <a:lnTo>
                      <a:pt x="455" y="90"/>
                    </a:lnTo>
                    <a:lnTo>
                      <a:pt x="451" y="90"/>
                    </a:lnTo>
                    <a:lnTo>
                      <a:pt x="448" y="90"/>
                    </a:lnTo>
                    <a:lnTo>
                      <a:pt x="444" y="90"/>
                    </a:lnTo>
                    <a:lnTo>
                      <a:pt x="440" y="90"/>
                    </a:lnTo>
                    <a:lnTo>
                      <a:pt x="440" y="86"/>
                    </a:lnTo>
                    <a:lnTo>
                      <a:pt x="436" y="82"/>
                    </a:lnTo>
                    <a:lnTo>
                      <a:pt x="440" y="82"/>
                    </a:lnTo>
                    <a:lnTo>
                      <a:pt x="444" y="82"/>
                    </a:lnTo>
                    <a:lnTo>
                      <a:pt x="448" y="82"/>
                    </a:lnTo>
                    <a:lnTo>
                      <a:pt x="451" y="82"/>
                    </a:lnTo>
                    <a:lnTo>
                      <a:pt x="455" y="79"/>
                    </a:lnTo>
                    <a:lnTo>
                      <a:pt x="459" y="79"/>
                    </a:lnTo>
                    <a:lnTo>
                      <a:pt x="463" y="79"/>
                    </a:lnTo>
                    <a:lnTo>
                      <a:pt x="470" y="79"/>
                    </a:lnTo>
                    <a:lnTo>
                      <a:pt x="474" y="79"/>
                    </a:lnTo>
                    <a:lnTo>
                      <a:pt x="478" y="79"/>
                    </a:lnTo>
                    <a:lnTo>
                      <a:pt x="481" y="79"/>
                    </a:lnTo>
                    <a:lnTo>
                      <a:pt x="485" y="79"/>
                    </a:lnTo>
                    <a:lnTo>
                      <a:pt x="489" y="79"/>
                    </a:lnTo>
                    <a:lnTo>
                      <a:pt x="493" y="79"/>
                    </a:lnTo>
                    <a:lnTo>
                      <a:pt x="496" y="79"/>
                    </a:lnTo>
                    <a:lnTo>
                      <a:pt x="496" y="82"/>
                    </a:lnTo>
                    <a:lnTo>
                      <a:pt x="493" y="82"/>
                    </a:lnTo>
                    <a:lnTo>
                      <a:pt x="489" y="82"/>
                    </a:lnTo>
                    <a:lnTo>
                      <a:pt x="485" y="82"/>
                    </a:lnTo>
                    <a:lnTo>
                      <a:pt x="481" y="82"/>
                    </a:lnTo>
                    <a:lnTo>
                      <a:pt x="478" y="82"/>
                    </a:lnTo>
                    <a:lnTo>
                      <a:pt x="474" y="82"/>
                    </a:lnTo>
                    <a:lnTo>
                      <a:pt x="478" y="82"/>
                    </a:lnTo>
                    <a:lnTo>
                      <a:pt x="478" y="86"/>
                    </a:lnTo>
                    <a:lnTo>
                      <a:pt x="481" y="86"/>
                    </a:lnTo>
                    <a:lnTo>
                      <a:pt x="481" y="82"/>
                    </a:lnTo>
                    <a:lnTo>
                      <a:pt x="485" y="82"/>
                    </a:lnTo>
                    <a:lnTo>
                      <a:pt x="489" y="82"/>
                    </a:lnTo>
                    <a:lnTo>
                      <a:pt x="489" y="86"/>
                    </a:lnTo>
                    <a:lnTo>
                      <a:pt x="485" y="90"/>
                    </a:lnTo>
                    <a:lnTo>
                      <a:pt x="481" y="90"/>
                    </a:lnTo>
                    <a:lnTo>
                      <a:pt x="478" y="90"/>
                    </a:lnTo>
                    <a:lnTo>
                      <a:pt x="474" y="90"/>
                    </a:lnTo>
                    <a:lnTo>
                      <a:pt x="470" y="90"/>
                    </a:lnTo>
                    <a:lnTo>
                      <a:pt x="466" y="90"/>
                    </a:lnTo>
                    <a:lnTo>
                      <a:pt x="463" y="90"/>
                    </a:lnTo>
                    <a:lnTo>
                      <a:pt x="459" y="90"/>
                    </a:lnTo>
                    <a:close/>
                    <a:moveTo>
                      <a:pt x="1244" y="537"/>
                    </a:moveTo>
                    <a:lnTo>
                      <a:pt x="1240" y="537"/>
                    </a:lnTo>
                    <a:lnTo>
                      <a:pt x="1240" y="534"/>
                    </a:lnTo>
                    <a:lnTo>
                      <a:pt x="1233" y="534"/>
                    </a:lnTo>
                    <a:lnTo>
                      <a:pt x="1229" y="534"/>
                    </a:lnTo>
                    <a:lnTo>
                      <a:pt x="1225" y="534"/>
                    </a:lnTo>
                    <a:lnTo>
                      <a:pt x="1222" y="530"/>
                    </a:lnTo>
                    <a:lnTo>
                      <a:pt x="1218" y="530"/>
                    </a:lnTo>
                    <a:lnTo>
                      <a:pt x="1218" y="526"/>
                    </a:lnTo>
                    <a:lnTo>
                      <a:pt x="1214" y="526"/>
                    </a:lnTo>
                    <a:lnTo>
                      <a:pt x="1207" y="526"/>
                    </a:lnTo>
                    <a:lnTo>
                      <a:pt x="1207" y="522"/>
                    </a:lnTo>
                    <a:lnTo>
                      <a:pt x="1210" y="522"/>
                    </a:lnTo>
                    <a:lnTo>
                      <a:pt x="1214" y="522"/>
                    </a:lnTo>
                    <a:lnTo>
                      <a:pt x="1218" y="522"/>
                    </a:lnTo>
                    <a:lnTo>
                      <a:pt x="1222" y="522"/>
                    </a:lnTo>
                    <a:lnTo>
                      <a:pt x="1225" y="522"/>
                    </a:lnTo>
                    <a:lnTo>
                      <a:pt x="1225" y="526"/>
                    </a:lnTo>
                    <a:lnTo>
                      <a:pt x="1229" y="526"/>
                    </a:lnTo>
                    <a:lnTo>
                      <a:pt x="1233" y="526"/>
                    </a:lnTo>
                    <a:lnTo>
                      <a:pt x="1237" y="526"/>
                    </a:lnTo>
                    <a:lnTo>
                      <a:pt x="1237" y="530"/>
                    </a:lnTo>
                    <a:lnTo>
                      <a:pt x="1240" y="530"/>
                    </a:lnTo>
                    <a:lnTo>
                      <a:pt x="1244" y="530"/>
                    </a:lnTo>
                    <a:lnTo>
                      <a:pt x="1248" y="530"/>
                    </a:lnTo>
                    <a:lnTo>
                      <a:pt x="1248" y="534"/>
                    </a:lnTo>
                    <a:lnTo>
                      <a:pt x="1248" y="537"/>
                    </a:lnTo>
                    <a:lnTo>
                      <a:pt x="1244" y="537"/>
                    </a:lnTo>
                    <a:close/>
                    <a:moveTo>
                      <a:pt x="136" y="473"/>
                    </a:moveTo>
                    <a:lnTo>
                      <a:pt x="136" y="470"/>
                    </a:lnTo>
                    <a:lnTo>
                      <a:pt x="132" y="470"/>
                    </a:lnTo>
                    <a:lnTo>
                      <a:pt x="136" y="470"/>
                    </a:lnTo>
                    <a:lnTo>
                      <a:pt x="132" y="470"/>
                    </a:lnTo>
                    <a:lnTo>
                      <a:pt x="136" y="470"/>
                    </a:lnTo>
                    <a:lnTo>
                      <a:pt x="136" y="466"/>
                    </a:lnTo>
                    <a:lnTo>
                      <a:pt x="132" y="466"/>
                    </a:lnTo>
                    <a:lnTo>
                      <a:pt x="128" y="466"/>
                    </a:lnTo>
                    <a:lnTo>
                      <a:pt x="128" y="462"/>
                    </a:lnTo>
                    <a:lnTo>
                      <a:pt x="124" y="458"/>
                    </a:lnTo>
                    <a:lnTo>
                      <a:pt x="128" y="458"/>
                    </a:lnTo>
                    <a:lnTo>
                      <a:pt x="128" y="455"/>
                    </a:lnTo>
                    <a:lnTo>
                      <a:pt x="132" y="455"/>
                    </a:lnTo>
                    <a:lnTo>
                      <a:pt x="136" y="455"/>
                    </a:lnTo>
                    <a:lnTo>
                      <a:pt x="136" y="458"/>
                    </a:lnTo>
                    <a:lnTo>
                      <a:pt x="132" y="458"/>
                    </a:lnTo>
                    <a:lnTo>
                      <a:pt x="136" y="458"/>
                    </a:lnTo>
                    <a:lnTo>
                      <a:pt x="139" y="455"/>
                    </a:lnTo>
                    <a:lnTo>
                      <a:pt x="139" y="458"/>
                    </a:lnTo>
                    <a:lnTo>
                      <a:pt x="143" y="458"/>
                    </a:lnTo>
                    <a:lnTo>
                      <a:pt x="143" y="462"/>
                    </a:lnTo>
                    <a:lnTo>
                      <a:pt x="139" y="462"/>
                    </a:lnTo>
                    <a:lnTo>
                      <a:pt x="136" y="462"/>
                    </a:lnTo>
                    <a:lnTo>
                      <a:pt x="132" y="462"/>
                    </a:lnTo>
                    <a:lnTo>
                      <a:pt x="136" y="466"/>
                    </a:lnTo>
                    <a:lnTo>
                      <a:pt x="139" y="462"/>
                    </a:lnTo>
                    <a:lnTo>
                      <a:pt x="143" y="462"/>
                    </a:lnTo>
                    <a:lnTo>
                      <a:pt x="143" y="458"/>
                    </a:lnTo>
                    <a:lnTo>
                      <a:pt x="147" y="458"/>
                    </a:lnTo>
                    <a:lnTo>
                      <a:pt x="147" y="455"/>
                    </a:lnTo>
                    <a:lnTo>
                      <a:pt x="151" y="455"/>
                    </a:lnTo>
                    <a:lnTo>
                      <a:pt x="151" y="458"/>
                    </a:lnTo>
                    <a:lnTo>
                      <a:pt x="147" y="458"/>
                    </a:lnTo>
                    <a:lnTo>
                      <a:pt x="147" y="462"/>
                    </a:lnTo>
                    <a:lnTo>
                      <a:pt x="143" y="466"/>
                    </a:lnTo>
                    <a:lnTo>
                      <a:pt x="147" y="466"/>
                    </a:lnTo>
                    <a:lnTo>
                      <a:pt x="147" y="470"/>
                    </a:lnTo>
                    <a:lnTo>
                      <a:pt x="143" y="470"/>
                    </a:lnTo>
                    <a:lnTo>
                      <a:pt x="139" y="470"/>
                    </a:lnTo>
                    <a:lnTo>
                      <a:pt x="143" y="470"/>
                    </a:lnTo>
                    <a:lnTo>
                      <a:pt x="139" y="470"/>
                    </a:lnTo>
                    <a:lnTo>
                      <a:pt x="136" y="473"/>
                    </a:lnTo>
                    <a:close/>
                    <a:moveTo>
                      <a:pt x="902" y="331"/>
                    </a:moveTo>
                    <a:lnTo>
                      <a:pt x="902" y="327"/>
                    </a:lnTo>
                    <a:lnTo>
                      <a:pt x="898" y="327"/>
                    </a:lnTo>
                    <a:lnTo>
                      <a:pt x="898" y="323"/>
                    </a:lnTo>
                    <a:lnTo>
                      <a:pt x="902" y="323"/>
                    </a:lnTo>
                    <a:lnTo>
                      <a:pt x="906" y="323"/>
                    </a:lnTo>
                    <a:lnTo>
                      <a:pt x="906" y="319"/>
                    </a:lnTo>
                    <a:lnTo>
                      <a:pt x="910" y="319"/>
                    </a:lnTo>
                    <a:lnTo>
                      <a:pt x="914" y="319"/>
                    </a:lnTo>
                    <a:lnTo>
                      <a:pt x="917" y="319"/>
                    </a:lnTo>
                    <a:lnTo>
                      <a:pt x="921" y="319"/>
                    </a:lnTo>
                    <a:lnTo>
                      <a:pt x="921" y="316"/>
                    </a:lnTo>
                    <a:lnTo>
                      <a:pt x="921" y="319"/>
                    </a:lnTo>
                    <a:lnTo>
                      <a:pt x="925" y="319"/>
                    </a:lnTo>
                    <a:lnTo>
                      <a:pt x="925" y="316"/>
                    </a:lnTo>
                    <a:lnTo>
                      <a:pt x="929" y="316"/>
                    </a:lnTo>
                    <a:lnTo>
                      <a:pt x="932" y="316"/>
                    </a:lnTo>
                    <a:lnTo>
                      <a:pt x="932" y="319"/>
                    </a:lnTo>
                    <a:lnTo>
                      <a:pt x="932" y="323"/>
                    </a:lnTo>
                    <a:lnTo>
                      <a:pt x="929" y="323"/>
                    </a:lnTo>
                    <a:lnTo>
                      <a:pt x="925" y="323"/>
                    </a:lnTo>
                    <a:lnTo>
                      <a:pt x="925" y="327"/>
                    </a:lnTo>
                    <a:lnTo>
                      <a:pt x="921" y="327"/>
                    </a:lnTo>
                    <a:lnTo>
                      <a:pt x="917" y="327"/>
                    </a:lnTo>
                    <a:lnTo>
                      <a:pt x="914" y="331"/>
                    </a:lnTo>
                    <a:lnTo>
                      <a:pt x="910" y="331"/>
                    </a:lnTo>
                    <a:lnTo>
                      <a:pt x="910" y="327"/>
                    </a:lnTo>
                    <a:lnTo>
                      <a:pt x="906" y="331"/>
                    </a:lnTo>
                    <a:lnTo>
                      <a:pt x="902" y="331"/>
                    </a:lnTo>
                    <a:close/>
                    <a:moveTo>
                      <a:pt x="564" y="161"/>
                    </a:moveTo>
                    <a:lnTo>
                      <a:pt x="560" y="161"/>
                    </a:lnTo>
                    <a:lnTo>
                      <a:pt x="560" y="158"/>
                    </a:lnTo>
                    <a:lnTo>
                      <a:pt x="557" y="158"/>
                    </a:lnTo>
                    <a:lnTo>
                      <a:pt x="553" y="158"/>
                    </a:lnTo>
                    <a:lnTo>
                      <a:pt x="553" y="154"/>
                    </a:lnTo>
                    <a:lnTo>
                      <a:pt x="549" y="154"/>
                    </a:lnTo>
                    <a:lnTo>
                      <a:pt x="545" y="154"/>
                    </a:lnTo>
                    <a:lnTo>
                      <a:pt x="541" y="154"/>
                    </a:lnTo>
                    <a:lnTo>
                      <a:pt x="538" y="150"/>
                    </a:lnTo>
                    <a:lnTo>
                      <a:pt x="541" y="150"/>
                    </a:lnTo>
                    <a:lnTo>
                      <a:pt x="541" y="146"/>
                    </a:lnTo>
                    <a:lnTo>
                      <a:pt x="545" y="146"/>
                    </a:lnTo>
                    <a:lnTo>
                      <a:pt x="549" y="146"/>
                    </a:lnTo>
                    <a:lnTo>
                      <a:pt x="553" y="146"/>
                    </a:lnTo>
                    <a:lnTo>
                      <a:pt x="557" y="146"/>
                    </a:lnTo>
                    <a:lnTo>
                      <a:pt x="560" y="146"/>
                    </a:lnTo>
                    <a:lnTo>
                      <a:pt x="564" y="146"/>
                    </a:lnTo>
                    <a:lnTo>
                      <a:pt x="568" y="146"/>
                    </a:lnTo>
                    <a:lnTo>
                      <a:pt x="568" y="150"/>
                    </a:lnTo>
                    <a:lnTo>
                      <a:pt x="572" y="150"/>
                    </a:lnTo>
                    <a:lnTo>
                      <a:pt x="575" y="150"/>
                    </a:lnTo>
                    <a:lnTo>
                      <a:pt x="575" y="154"/>
                    </a:lnTo>
                    <a:lnTo>
                      <a:pt x="572" y="154"/>
                    </a:lnTo>
                    <a:lnTo>
                      <a:pt x="572" y="158"/>
                    </a:lnTo>
                    <a:lnTo>
                      <a:pt x="568" y="158"/>
                    </a:lnTo>
                    <a:lnTo>
                      <a:pt x="568" y="161"/>
                    </a:lnTo>
                    <a:lnTo>
                      <a:pt x="564" y="161"/>
                    </a:lnTo>
                    <a:close/>
                    <a:moveTo>
                      <a:pt x="1233" y="586"/>
                    </a:moveTo>
                    <a:lnTo>
                      <a:pt x="1229" y="582"/>
                    </a:lnTo>
                    <a:lnTo>
                      <a:pt x="1225" y="582"/>
                    </a:lnTo>
                    <a:lnTo>
                      <a:pt x="1229" y="579"/>
                    </a:lnTo>
                    <a:lnTo>
                      <a:pt x="1225" y="582"/>
                    </a:lnTo>
                    <a:lnTo>
                      <a:pt x="1222" y="582"/>
                    </a:lnTo>
                    <a:lnTo>
                      <a:pt x="1218" y="582"/>
                    </a:lnTo>
                    <a:lnTo>
                      <a:pt x="1218" y="579"/>
                    </a:lnTo>
                    <a:lnTo>
                      <a:pt x="1214" y="579"/>
                    </a:lnTo>
                    <a:lnTo>
                      <a:pt x="1218" y="579"/>
                    </a:lnTo>
                    <a:lnTo>
                      <a:pt x="1214" y="579"/>
                    </a:lnTo>
                    <a:lnTo>
                      <a:pt x="1210" y="579"/>
                    </a:lnTo>
                    <a:lnTo>
                      <a:pt x="1210" y="575"/>
                    </a:lnTo>
                    <a:lnTo>
                      <a:pt x="1207" y="575"/>
                    </a:lnTo>
                    <a:lnTo>
                      <a:pt x="1207" y="571"/>
                    </a:lnTo>
                    <a:lnTo>
                      <a:pt x="1210" y="571"/>
                    </a:lnTo>
                    <a:lnTo>
                      <a:pt x="1210" y="567"/>
                    </a:lnTo>
                    <a:lnTo>
                      <a:pt x="1214" y="567"/>
                    </a:lnTo>
                    <a:lnTo>
                      <a:pt x="1214" y="571"/>
                    </a:lnTo>
                    <a:lnTo>
                      <a:pt x="1210" y="571"/>
                    </a:lnTo>
                    <a:lnTo>
                      <a:pt x="1214" y="571"/>
                    </a:lnTo>
                    <a:lnTo>
                      <a:pt x="1214" y="575"/>
                    </a:lnTo>
                    <a:lnTo>
                      <a:pt x="1218" y="579"/>
                    </a:lnTo>
                    <a:lnTo>
                      <a:pt x="1218" y="575"/>
                    </a:lnTo>
                    <a:lnTo>
                      <a:pt x="1222" y="575"/>
                    </a:lnTo>
                    <a:lnTo>
                      <a:pt x="1225" y="575"/>
                    </a:lnTo>
                    <a:lnTo>
                      <a:pt x="1225" y="579"/>
                    </a:lnTo>
                    <a:lnTo>
                      <a:pt x="1229" y="579"/>
                    </a:lnTo>
                    <a:lnTo>
                      <a:pt x="1233" y="579"/>
                    </a:lnTo>
                    <a:lnTo>
                      <a:pt x="1233" y="575"/>
                    </a:lnTo>
                    <a:lnTo>
                      <a:pt x="1237" y="575"/>
                    </a:lnTo>
                    <a:lnTo>
                      <a:pt x="1240" y="575"/>
                    </a:lnTo>
                    <a:lnTo>
                      <a:pt x="1244" y="575"/>
                    </a:lnTo>
                    <a:lnTo>
                      <a:pt x="1244" y="579"/>
                    </a:lnTo>
                    <a:lnTo>
                      <a:pt x="1240" y="579"/>
                    </a:lnTo>
                    <a:lnTo>
                      <a:pt x="1237" y="579"/>
                    </a:lnTo>
                    <a:lnTo>
                      <a:pt x="1237" y="582"/>
                    </a:lnTo>
                    <a:lnTo>
                      <a:pt x="1237" y="586"/>
                    </a:lnTo>
                    <a:lnTo>
                      <a:pt x="1233" y="586"/>
                    </a:lnTo>
                    <a:close/>
                    <a:moveTo>
                      <a:pt x="109" y="225"/>
                    </a:moveTo>
                    <a:lnTo>
                      <a:pt x="106" y="225"/>
                    </a:lnTo>
                    <a:lnTo>
                      <a:pt x="102" y="225"/>
                    </a:lnTo>
                    <a:lnTo>
                      <a:pt x="102" y="222"/>
                    </a:lnTo>
                    <a:lnTo>
                      <a:pt x="98" y="222"/>
                    </a:lnTo>
                    <a:lnTo>
                      <a:pt x="98" y="225"/>
                    </a:lnTo>
                    <a:lnTo>
                      <a:pt x="94" y="225"/>
                    </a:lnTo>
                    <a:lnTo>
                      <a:pt x="94" y="222"/>
                    </a:lnTo>
                    <a:lnTo>
                      <a:pt x="91" y="222"/>
                    </a:lnTo>
                    <a:lnTo>
                      <a:pt x="83" y="225"/>
                    </a:lnTo>
                    <a:lnTo>
                      <a:pt x="83" y="222"/>
                    </a:lnTo>
                    <a:lnTo>
                      <a:pt x="79" y="222"/>
                    </a:lnTo>
                    <a:lnTo>
                      <a:pt x="83" y="222"/>
                    </a:lnTo>
                    <a:lnTo>
                      <a:pt x="87" y="222"/>
                    </a:lnTo>
                    <a:lnTo>
                      <a:pt x="83" y="222"/>
                    </a:lnTo>
                    <a:lnTo>
                      <a:pt x="83" y="218"/>
                    </a:lnTo>
                    <a:lnTo>
                      <a:pt x="87" y="222"/>
                    </a:lnTo>
                    <a:lnTo>
                      <a:pt x="91" y="222"/>
                    </a:lnTo>
                    <a:lnTo>
                      <a:pt x="87" y="222"/>
                    </a:lnTo>
                    <a:lnTo>
                      <a:pt x="83" y="218"/>
                    </a:lnTo>
                    <a:lnTo>
                      <a:pt x="87" y="218"/>
                    </a:lnTo>
                    <a:lnTo>
                      <a:pt x="91" y="218"/>
                    </a:lnTo>
                    <a:lnTo>
                      <a:pt x="94" y="218"/>
                    </a:lnTo>
                    <a:lnTo>
                      <a:pt x="91" y="214"/>
                    </a:lnTo>
                    <a:lnTo>
                      <a:pt x="94" y="214"/>
                    </a:lnTo>
                    <a:lnTo>
                      <a:pt x="98" y="214"/>
                    </a:lnTo>
                    <a:lnTo>
                      <a:pt x="102" y="214"/>
                    </a:lnTo>
                    <a:lnTo>
                      <a:pt x="106" y="214"/>
                    </a:lnTo>
                    <a:lnTo>
                      <a:pt x="106" y="210"/>
                    </a:lnTo>
                    <a:lnTo>
                      <a:pt x="109" y="210"/>
                    </a:lnTo>
                    <a:lnTo>
                      <a:pt x="109" y="214"/>
                    </a:lnTo>
                    <a:lnTo>
                      <a:pt x="113" y="214"/>
                    </a:lnTo>
                    <a:lnTo>
                      <a:pt x="117" y="214"/>
                    </a:lnTo>
                    <a:lnTo>
                      <a:pt x="113" y="214"/>
                    </a:lnTo>
                    <a:lnTo>
                      <a:pt x="109" y="218"/>
                    </a:lnTo>
                    <a:lnTo>
                      <a:pt x="106" y="222"/>
                    </a:lnTo>
                    <a:lnTo>
                      <a:pt x="102" y="222"/>
                    </a:lnTo>
                    <a:lnTo>
                      <a:pt x="106" y="225"/>
                    </a:lnTo>
                    <a:lnTo>
                      <a:pt x="109" y="225"/>
                    </a:lnTo>
                    <a:close/>
                    <a:moveTo>
                      <a:pt x="466" y="75"/>
                    </a:moveTo>
                    <a:lnTo>
                      <a:pt x="463" y="75"/>
                    </a:lnTo>
                    <a:lnTo>
                      <a:pt x="459" y="75"/>
                    </a:lnTo>
                    <a:lnTo>
                      <a:pt x="455" y="75"/>
                    </a:lnTo>
                    <a:lnTo>
                      <a:pt x="451" y="75"/>
                    </a:lnTo>
                    <a:lnTo>
                      <a:pt x="448" y="75"/>
                    </a:lnTo>
                    <a:lnTo>
                      <a:pt x="444" y="75"/>
                    </a:lnTo>
                    <a:lnTo>
                      <a:pt x="440" y="75"/>
                    </a:lnTo>
                    <a:lnTo>
                      <a:pt x="436" y="75"/>
                    </a:lnTo>
                    <a:lnTo>
                      <a:pt x="440" y="75"/>
                    </a:lnTo>
                    <a:lnTo>
                      <a:pt x="444" y="75"/>
                    </a:lnTo>
                    <a:lnTo>
                      <a:pt x="448" y="71"/>
                    </a:lnTo>
                    <a:lnTo>
                      <a:pt x="451" y="71"/>
                    </a:lnTo>
                    <a:lnTo>
                      <a:pt x="455" y="71"/>
                    </a:lnTo>
                    <a:lnTo>
                      <a:pt x="459" y="71"/>
                    </a:lnTo>
                    <a:lnTo>
                      <a:pt x="463" y="71"/>
                    </a:lnTo>
                    <a:lnTo>
                      <a:pt x="466" y="71"/>
                    </a:lnTo>
                    <a:lnTo>
                      <a:pt x="470" y="71"/>
                    </a:lnTo>
                    <a:lnTo>
                      <a:pt x="474" y="71"/>
                    </a:lnTo>
                    <a:lnTo>
                      <a:pt x="478" y="67"/>
                    </a:lnTo>
                    <a:lnTo>
                      <a:pt x="481" y="67"/>
                    </a:lnTo>
                    <a:lnTo>
                      <a:pt x="485" y="67"/>
                    </a:lnTo>
                    <a:lnTo>
                      <a:pt x="489" y="71"/>
                    </a:lnTo>
                    <a:lnTo>
                      <a:pt x="493" y="71"/>
                    </a:lnTo>
                    <a:lnTo>
                      <a:pt x="496" y="71"/>
                    </a:lnTo>
                    <a:lnTo>
                      <a:pt x="500" y="71"/>
                    </a:lnTo>
                    <a:lnTo>
                      <a:pt x="500" y="75"/>
                    </a:lnTo>
                    <a:lnTo>
                      <a:pt x="496" y="75"/>
                    </a:lnTo>
                    <a:lnTo>
                      <a:pt x="493" y="75"/>
                    </a:lnTo>
                    <a:lnTo>
                      <a:pt x="489" y="75"/>
                    </a:lnTo>
                    <a:lnTo>
                      <a:pt x="485" y="75"/>
                    </a:lnTo>
                    <a:lnTo>
                      <a:pt x="481" y="75"/>
                    </a:lnTo>
                    <a:lnTo>
                      <a:pt x="478" y="75"/>
                    </a:lnTo>
                    <a:lnTo>
                      <a:pt x="474" y="75"/>
                    </a:lnTo>
                    <a:lnTo>
                      <a:pt x="470" y="75"/>
                    </a:lnTo>
                    <a:lnTo>
                      <a:pt x="466" y="75"/>
                    </a:lnTo>
                    <a:close/>
                    <a:moveTo>
                      <a:pt x="966" y="338"/>
                    </a:moveTo>
                    <a:lnTo>
                      <a:pt x="962" y="338"/>
                    </a:lnTo>
                    <a:lnTo>
                      <a:pt x="959" y="338"/>
                    </a:lnTo>
                    <a:lnTo>
                      <a:pt x="959" y="334"/>
                    </a:lnTo>
                    <a:lnTo>
                      <a:pt x="959" y="331"/>
                    </a:lnTo>
                    <a:lnTo>
                      <a:pt x="962" y="327"/>
                    </a:lnTo>
                    <a:lnTo>
                      <a:pt x="966" y="327"/>
                    </a:lnTo>
                    <a:lnTo>
                      <a:pt x="970" y="327"/>
                    </a:lnTo>
                    <a:lnTo>
                      <a:pt x="974" y="327"/>
                    </a:lnTo>
                    <a:lnTo>
                      <a:pt x="974" y="331"/>
                    </a:lnTo>
                    <a:lnTo>
                      <a:pt x="970" y="331"/>
                    </a:lnTo>
                    <a:lnTo>
                      <a:pt x="970" y="334"/>
                    </a:lnTo>
                    <a:lnTo>
                      <a:pt x="966" y="334"/>
                    </a:lnTo>
                    <a:lnTo>
                      <a:pt x="966" y="338"/>
                    </a:lnTo>
                    <a:close/>
                    <a:moveTo>
                      <a:pt x="744" y="90"/>
                    </a:moveTo>
                    <a:lnTo>
                      <a:pt x="741" y="90"/>
                    </a:lnTo>
                    <a:lnTo>
                      <a:pt x="737" y="90"/>
                    </a:lnTo>
                    <a:lnTo>
                      <a:pt x="733" y="90"/>
                    </a:lnTo>
                    <a:lnTo>
                      <a:pt x="729" y="90"/>
                    </a:lnTo>
                    <a:lnTo>
                      <a:pt x="726" y="90"/>
                    </a:lnTo>
                    <a:lnTo>
                      <a:pt x="722" y="90"/>
                    </a:lnTo>
                    <a:lnTo>
                      <a:pt x="718" y="90"/>
                    </a:lnTo>
                    <a:lnTo>
                      <a:pt x="714" y="90"/>
                    </a:lnTo>
                    <a:lnTo>
                      <a:pt x="711" y="90"/>
                    </a:lnTo>
                    <a:lnTo>
                      <a:pt x="707" y="90"/>
                    </a:lnTo>
                    <a:lnTo>
                      <a:pt x="707" y="86"/>
                    </a:lnTo>
                    <a:lnTo>
                      <a:pt x="703" y="86"/>
                    </a:lnTo>
                    <a:lnTo>
                      <a:pt x="707" y="86"/>
                    </a:lnTo>
                    <a:lnTo>
                      <a:pt x="711" y="86"/>
                    </a:lnTo>
                    <a:lnTo>
                      <a:pt x="714" y="86"/>
                    </a:lnTo>
                    <a:lnTo>
                      <a:pt x="714" y="82"/>
                    </a:lnTo>
                    <a:lnTo>
                      <a:pt x="718" y="82"/>
                    </a:lnTo>
                    <a:lnTo>
                      <a:pt x="718" y="86"/>
                    </a:lnTo>
                    <a:lnTo>
                      <a:pt x="722" y="86"/>
                    </a:lnTo>
                    <a:lnTo>
                      <a:pt x="726" y="86"/>
                    </a:lnTo>
                    <a:lnTo>
                      <a:pt x="726" y="82"/>
                    </a:lnTo>
                    <a:lnTo>
                      <a:pt x="729" y="82"/>
                    </a:lnTo>
                    <a:lnTo>
                      <a:pt x="733" y="82"/>
                    </a:lnTo>
                    <a:lnTo>
                      <a:pt x="737" y="82"/>
                    </a:lnTo>
                    <a:lnTo>
                      <a:pt x="741" y="82"/>
                    </a:lnTo>
                    <a:lnTo>
                      <a:pt x="741" y="86"/>
                    </a:lnTo>
                    <a:lnTo>
                      <a:pt x="744" y="86"/>
                    </a:lnTo>
                    <a:lnTo>
                      <a:pt x="744" y="82"/>
                    </a:lnTo>
                    <a:lnTo>
                      <a:pt x="748" y="82"/>
                    </a:lnTo>
                    <a:lnTo>
                      <a:pt x="752" y="86"/>
                    </a:lnTo>
                    <a:lnTo>
                      <a:pt x="756" y="86"/>
                    </a:lnTo>
                    <a:lnTo>
                      <a:pt x="752" y="86"/>
                    </a:lnTo>
                    <a:lnTo>
                      <a:pt x="748" y="86"/>
                    </a:lnTo>
                    <a:lnTo>
                      <a:pt x="748" y="90"/>
                    </a:lnTo>
                    <a:lnTo>
                      <a:pt x="744" y="90"/>
                    </a:lnTo>
                    <a:close/>
                    <a:moveTo>
                      <a:pt x="154" y="488"/>
                    </a:moveTo>
                    <a:lnTo>
                      <a:pt x="154" y="485"/>
                    </a:lnTo>
                    <a:lnTo>
                      <a:pt x="151" y="485"/>
                    </a:lnTo>
                    <a:lnTo>
                      <a:pt x="151" y="481"/>
                    </a:lnTo>
                    <a:lnTo>
                      <a:pt x="147" y="481"/>
                    </a:lnTo>
                    <a:lnTo>
                      <a:pt x="143" y="477"/>
                    </a:lnTo>
                    <a:lnTo>
                      <a:pt x="139" y="477"/>
                    </a:lnTo>
                    <a:lnTo>
                      <a:pt x="139" y="473"/>
                    </a:lnTo>
                    <a:lnTo>
                      <a:pt x="143" y="473"/>
                    </a:lnTo>
                    <a:lnTo>
                      <a:pt x="139" y="473"/>
                    </a:lnTo>
                    <a:lnTo>
                      <a:pt x="136" y="473"/>
                    </a:lnTo>
                    <a:lnTo>
                      <a:pt x="139" y="473"/>
                    </a:lnTo>
                    <a:lnTo>
                      <a:pt x="143" y="470"/>
                    </a:lnTo>
                    <a:lnTo>
                      <a:pt x="147" y="470"/>
                    </a:lnTo>
                    <a:lnTo>
                      <a:pt x="151" y="473"/>
                    </a:lnTo>
                    <a:lnTo>
                      <a:pt x="147" y="473"/>
                    </a:lnTo>
                    <a:lnTo>
                      <a:pt x="143" y="473"/>
                    </a:lnTo>
                    <a:lnTo>
                      <a:pt x="147" y="473"/>
                    </a:lnTo>
                    <a:lnTo>
                      <a:pt x="151" y="473"/>
                    </a:lnTo>
                    <a:lnTo>
                      <a:pt x="151" y="477"/>
                    </a:lnTo>
                    <a:lnTo>
                      <a:pt x="147" y="477"/>
                    </a:lnTo>
                    <a:lnTo>
                      <a:pt x="147" y="473"/>
                    </a:lnTo>
                    <a:lnTo>
                      <a:pt x="143" y="473"/>
                    </a:lnTo>
                    <a:lnTo>
                      <a:pt x="143" y="477"/>
                    </a:lnTo>
                    <a:lnTo>
                      <a:pt x="147" y="477"/>
                    </a:lnTo>
                    <a:lnTo>
                      <a:pt x="147" y="481"/>
                    </a:lnTo>
                    <a:lnTo>
                      <a:pt x="151" y="481"/>
                    </a:lnTo>
                    <a:lnTo>
                      <a:pt x="154" y="481"/>
                    </a:lnTo>
                    <a:lnTo>
                      <a:pt x="154" y="485"/>
                    </a:lnTo>
                    <a:lnTo>
                      <a:pt x="154" y="481"/>
                    </a:lnTo>
                    <a:lnTo>
                      <a:pt x="154" y="485"/>
                    </a:lnTo>
                    <a:lnTo>
                      <a:pt x="158" y="485"/>
                    </a:lnTo>
                    <a:lnTo>
                      <a:pt x="158" y="488"/>
                    </a:lnTo>
                    <a:lnTo>
                      <a:pt x="154" y="488"/>
                    </a:lnTo>
                    <a:close/>
                    <a:moveTo>
                      <a:pt x="951" y="477"/>
                    </a:moveTo>
                    <a:lnTo>
                      <a:pt x="947" y="477"/>
                    </a:lnTo>
                    <a:lnTo>
                      <a:pt x="944" y="477"/>
                    </a:lnTo>
                    <a:lnTo>
                      <a:pt x="940" y="477"/>
                    </a:lnTo>
                    <a:lnTo>
                      <a:pt x="936" y="477"/>
                    </a:lnTo>
                    <a:lnTo>
                      <a:pt x="932" y="473"/>
                    </a:lnTo>
                    <a:lnTo>
                      <a:pt x="929" y="473"/>
                    </a:lnTo>
                    <a:lnTo>
                      <a:pt x="932" y="473"/>
                    </a:lnTo>
                    <a:lnTo>
                      <a:pt x="932" y="470"/>
                    </a:lnTo>
                    <a:lnTo>
                      <a:pt x="936" y="470"/>
                    </a:lnTo>
                    <a:lnTo>
                      <a:pt x="940" y="470"/>
                    </a:lnTo>
                    <a:lnTo>
                      <a:pt x="944" y="470"/>
                    </a:lnTo>
                    <a:lnTo>
                      <a:pt x="947" y="473"/>
                    </a:lnTo>
                    <a:lnTo>
                      <a:pt x="951" y="473"/>
                    </a:lnTo>
                    <a:lnTo>
                      <a:pt x="951" y="477"/>
                    </a:lnTo>
                    <a:close/>
                    <a:moveTo>
                      <a:pt x="354" y="120"/>
                    </a:moveTo>
                    <a:lnTo>
                      <a:pt x="350" y="120"/>
                    </a:lnTo>
                    <a:lnTo>
                      <a:pt x="346" y="120"/>
                    </a:lnTo>
                    <a:lnTo>
                      <a:pt x="342" y="120"/>
                    </a:lnTo>
                    <a:lnTo>
                      <a:pt x="342" y="116"/>
                    </a:lnTo>
                    <a:lnTo>
                      <a:pt x="346" y="116"/>
                    </a:lnTo>
                    <a:lnTo>
                      <a:pt x="350" y="116"/>
                    </a:lnTo>
                    <a:lnTo>
                      <a:pt x="354" y="112"/>
                    </a:lnTo>
                    <a:lnTo>
                      <a:pt x="357" y="112"/>
                    </a:lnTo>
                    <a:lnTo>
                      <a:pt x="361" y="112"/>
                    </a:lnTo>
                    <a:lnTo>
                      <a:pt x="365" y="112"/>
                    </a:lnTo>
                    <a:lnTo>
                      <a:pt x="369" y="109"/>
                    </a:lnTo>
                    <a:lnTo>
                      <a:pt x="372" y="109"/>
                    </a:lnTo>
                    <a:lnTo>
                      <a:pt x="372" y="112"/>
                    </a:lnTo>
                    <a:lnTo>
                      <a:pt x="369" y="112"/>
                    </a:lnTo>
                    <a:lnTo>
                      <a:pt x="365" y="112"/>
                    </a:lnTo>
                    <a:lnTo>
                      <a:pt x="365" y="116"/>
                    </a:lnTo>
                    <a:lnTo>
                      <a:pt x="361" y="116"/>
                    </a:lnTo>
                    <a:lnTo>
                      <a:pt x="361" y="120"/>
                    </a:lnTo>
                    <a:lnTo>
                      <a:pt x="357" y="120"/>
                    </a:lnTo>
                    <a:lnTo>
                      <a:pt x="354" y="120"/>
                    </a:lnTo>
                    <a:close/>
                    <a:moveTo>
                      <a:pt x="797" y="94"/>
                    </a:moveTo>
                    <a:lnTo>
                      <a:pt x="793" y="94"/>
                    </a:lnTo>
                    <a:lnTo>
                      <a:pt x="789" y="90"/>
                    </a:lnTo>
                    <a:lnTo>
                      <a:pt x="786" y="90"/>
                    </a:lnTo>
                    <a:lnTo>
                      <a:pt x="786" y="86"/>
                    </a:lnTo>
                    <a:lnTo>
                      <a:pt x="789" y="86"/>
                    </a:lnTo>
                    <a:lnTo>
                      <a:pt x="793" y="86"/>
                    </a:lnTo>
                    <a:lnTo>
                      <a:pt x="797" y="86"/>
                    </a:lnTo>
                    <a:lnTo>
                      <a:pt x="801" y="86"/>
                    </a:lnTo>
                    <a:lnTo>
                      <a:pt x="805" y="86"/>
                    </a:lnTo>
                    <a:lnTo>
                      <a:pt x="808" y="90"/>
                    </a:lnTo>
                    <a:lnTo>
                      <a:pt x="808" y="94"/>
                    </a:lnTo>
                    <a:lnTo>
                      <a:pt x="805" y="94"/>
                    </a:lnTo>
                    <a:lnTo>
                      <a:pt x="801" y="94"/>
                    </a:lnTo>
                    <a:lnTo>
                      <a:pt x="797" y="94"/>
                    </a:lnTo>
                    <a:close/>
                    <a:moveTo>
                      <a:pt x="196" y="481"/>
                    </a:moveTo>
                    <a:lnTo>
                      <a:pt x="196" y="477"/>
                    </a:lnTo>
                    <a:lnTo>
                      <a:pt x="196" y="473"/>
                    </a:lnTo>
                    <a:lnTo>
                      <a:pt x="196" y="477"/>
                    </a:lnTo>
                    <a:lnTo>
                      <a:pt x="196" y="481"/>
                    </a:lnTo>
                    <a:lnTo>
                      <a:pt x="192" y="481"/>
                    </a:lnTo>
                    <a:lnTo>
                      <a:pt x="192" y="477"/>
                    </a:lnTo>
                    <a:lnTo>
                      <a:pt x="188" y="477"/>
                    </a:lnTo>
                    <a:lnTo>
                      <a:pt x="192" y="477"/>
                    </a:lnTo>
                    <a:lnTo>
                      <a:pt x="192" y="473"/>
                    </a:lnTo>
                    <a:lnTo>
                      <a:pt x="188" y="473"/>
                    </a:lnTo>
                    <a:lnTo>
                      <a:pt x="188" y="477"/>
                    </a:lnTo>
                    <a:lnTo>
                      <a:pt x="188" y="473"/>
                    </a:lnTo>
                    <a:lnTo>
                      <a:pt x="188" y="470"/>
                    </a:lnTo>
                    <a:lnTo>
                      <a:pt x="192" y="470"/>
                    </a:lnTo>
                    <a:lnTo>
                      <a:pt x="196" y="470"/>
                    </a:lnTo>
                    <a:lnTo>
                      <a:pt x="196" y="473"/>
                    </a:lnTo>
                    <a:lnTo>
                      <a:pt x="200" y="473"/>
                    </a:lnTo>
                    <a:lnTo>
                      <a:pt x="200" y="477"/>
                    </a:lnTo>
                    <a:lnTo>
                      <a:pt x="196" y="481"/>
                    </a:lnTo>
                    <a:close/>
                    <a:moveTo>
                      <a:pt x="1064" y="240"/>
                    </a:moveTo>
                    <a:lnTo>
                      <a:pt x="1060" y="240"/>
                    </a:lnTo>
                    <a:lnTo>
                      <a:pt x="1056" y="240"/>
                    </a:lnTo>
                    <a:lnTo>
                      <a:pt x="1053" y="240"/>
                    </a:lnTo>
                    <a:lnTo>
                      <a:pt x="1049" y="240"/>
                    </a:lnTo>
                    <a:lnTo>
                      <a:pt x="1045" y="240"/>
                    </a:lnTo>
                    <a:lnTo>
                      <a:pt x="1045" y="237"/>
                    </a:lnTo>
                    <a:lnTo>
                      <a:pt x="1049" y="237"/>
                    </a:lnTo>
                    <a:lnTo>
                      <a:pt x="1053" y="237"/>
                    </a:lnTo>
                    <a:lnTo>
                      <a:pt x="1056" y="237"/>
                    </a:lnTo>
                    <a:lnTo>
                      <a:pt x="1060" y="237"/>
                    </a:lnTo>
                    <a:lnTo>
                      <a:pt x="1064" y="237"/>
                    </a:lnTo>
                    <a:lnTo>
                      <a:pt x="1068" y="240"/>
                    </a:lnTo>
                    <a:lnTo>
                      <a:pt x="1064" y="240"/>
                    </a:lnTo>
                    <a:close/>
                    <a:moveTo>
                      <a:pt x="572" y="94"/>
                    </a:moveTo>
                    <a:lnTo>
                      <a:pt x="568" y="94"/>
                    </a:lnTo>
                    <a:lnTo>
                      <a:pt x="564" y="94"/>
                    </a:lnTo>
                    <a:lnTo>
                      <a:pt x="560" y="94"/>
                    </a:lnTo>
                    <a:lnTo>
                      <a:pt x="560" y="90"/>
                    </a:lnTo>
                    <a:lnTo>
                      <a:pt x="557" y="90"/>
                    </a:lnTo>
                    <a:lnTo>
                      <a:pt x="557" y="86"/>
                    </a:lnTo>
                    <a:lnTo>
                      <a:pt x="553" y="86"/>
                    </a:lnTo>
                    <a:lnTo>
                      <a:pt x="557" y="86"/>
                    </a:lnTo>
                    <a:lnTo>
                      <a:pt x="560" y="86"/>
                    </a:lnTo>
                    <a:lnTo>
                      <a:pt x="564" y="86"/>
                    </a:lnTo>
                    <a:lnTo>
                      <a:pt x="568" y="86"/>
                    </a:lnTo>
                    <a:lnTo>
                      <a:pt x="568" y="90"/>
                    </a:lnTo>
                    <a:lnTo>
                      <a:pt x="572" y="90"/>
                    </a:lnTo>
                    <a:lnTo>
                      <a:pt x="575" y="90"/>
                    </a:lnTo>
                    <a:lnTo>
                      <a:pt x="579" y="94"/>
                    </a:lnTo>
                    <a:lnTo>
                      <a:pt x="575" y="94"/>
                    </a:lnTo>
                    <a:lnTo>
                      <a:pt x="572" y="94"/>
                    </a:lnTo>
                    <a:close/>
                    <a:moveTo>
                      <a:pt x="966" y="428"/>
                    </a:moveTo>
                    <a:lnTo>
                      <a:pt x="970" y="425"/>
                    </a:lnTo>
                    <a:lnTo>
                      <a:pt x="966" y="425"/>
                    </a:lnTo>
                    <a:lnTo>
                      <a:pt x="966" y="428"/>
                    </a:lnTo>
                    <a:lnTo>
                      <a:pt x="962" y="428"/>
                    </a:lnTo>
                    <a:lnTo>
                      <a:pt x="966" y="425"/>
                    </a:lnTo>
                    <a:lnTo>
                      <a:pt x="970" y="421"/>
                    </a:lnTo>
                    <a:lnTo>
                      <a:pt x="970" y="417"/>
                    </a:lnTo>
                    <a:lnTo>
                      <a:pt x="970" y="421"/>
                    </a:lnTo>
                    <a:lnTo>
                      <a:pt x="970" y="425"/>
                    </a:lnTo>
                    <a:lnTo>
                      <a:pt x="974" y="421"/>
                    </a:lnTo>
                    <a:lnTo>
                      <a:pt x="974" y="417"/>
                    </a:lnTo>
                    <a:lnTo>
                      <a:pt x="974" y="421"/>
                    </a:lnTo>
                    <a:lnTo>
                      <a:pt x="977" y="421"/>
                    </a:lnTo>
                    <a:lnTo>
                      <a:pt x="977" y="425"/>
                    </a:lnTo>
                    <a:lnTo>
                      <a:pt x="974" y="428"/>
                    </a:lnTo>
                    <a:lnTo>
                      <a:pt x="974" y="425"/>
                    </a:lnTo>
                    <a:lnTo>
                      <a:pt x="977" y="425"/>
                    </a:lnTo>
                    <a:lnTo>
                      <a:pt x="977" y="421"/>
                    </a:lnTo>
                    <a:lnTo>
                      <a:pt x="977" y="425"/>
                    </a:lnTo>
                    <a:lnTo>
                      <a:pt x="974" y="428"/>
                    </a:lnTo>
                    <a:lnTo>
                      <a:pt x="974" y="425"/>
                    </a:lnTo>
                    <a:lnTo>
                      <a:pt x="970" y="428"/>
                    </a:lnTo>
                    <a:lnTo>
                      <a:pt x="966" y="428"/>
                    </a:lnTo>
                    <a:close/>
                    <a:moveTo>
                      <a:pt x="579" y="128"/>
                    </a:moveTo>
                    <a:lnTo>
                      <a:pt x="575" y="128"/>
                    </a:lnTo>
                    <a:lnTo>
                      <a:pt x="572" y="128"/>
                    </a:lnTo>
                    <a:lnTo>
                      <a:pt x="572" y="124"/>
                    </a:lnTo>
                    <a:lnTo>
                      <a:pt x="575" y="120"/>
                    </a:lnTo>
                    <a:lnTo>
                      <a:pt x="579" y="120"/>
                    </a:lnTo>
                    <a:lnTo>
                      <a:pt x="583" y="120"/>
                    </a:lnTo>
                    <a:lnTo>
                      <a:pt x="587" y="120"/>
                    </a:lnTo>
                    <a:lnTo>
                      <a:pt x="587" y="124"/>
                    </a:lnTo>
                    <a:lnTo>
                      <a:pt x="590" y="124"/>
                    </a:lnTo>
                    <a:lnTo>
                      <a:pt x="587" y="128"/>
                    </a:lnTo>
                    <a:lnTo>
                      <a:pt x="579" y="128"/>
                    </a:lnTo>
                    <a:close/>
                    <a:moveTo>
                      <a:pt x="587" y="112"/>
                    </a:moveTo>
                    <a:lnTo>
                      <a:pt x="583" y="112"/>
                    </a:lnTo>
                    <a:lnTo>
                      <a:pt x="587" y="112"/>
                    </a:lnTo>
                    <a:lnTo>
                      <a:pt x="583" y="112"/>
                    </a:lnTo>
                    <a:lnTo>
                      <a:pt x="579" y="112"/>
                    </a:lnTo>
                    <a:lnTo>
                      <a:pt x="575" y="109"/>
                    </a:lnTo>
                    <a:lnTo>
                      <a:pt x="579" y="109"/>
                    </a:lnTo>
                    <a:lnTo>
                      <a:pt x="583" y="109"/>
                    </a:lnTo>
                    <a:lnTo>
                      <a:pt x="587" y="109"/>
                    </a:lnTo>
                    <a:lnTo>
                      <a:pt x="590" y="109"/>
                    </a:lnTo>
                    <a:lnTo>
                      <a:pt x="594" y="109"/>
                    </a:lnTo>
                    <a:lnTo>
                      <a:pt x="598" y="109"/>
                    </a:lnTo>
                    <a:lnTo>
                      <a:pt x="602" y="109"/>
                    </a:lnTo>
                    <a:lnTo>
                      <a:pt x="605" y="109"/>
                    </a:lnTo>
                    <a:lnTo>
                      <a:pt x="602" y="109"/>
                    </a:lnTo>
                    <a:lnTo>
                      <a:pt x="602" y="112"/>
                    </a:lnTo>
                    <a:lnTo>
                      <a:pt x="594" y="112"/>
                    </a:lnTo>
                    <a:lnTo>
                      <a:pt x="590" y="112"/>
                    </a:lnTo>
                    <a:lnTo>
                      <a:pt x="587" y="112"/>
                    </a:lnTo>
                    <a:close/>
                    <a:moveTo>
                      <a:pt x="665" y="56"/>
                    </a:moveTo>
                    <a:lnTo>
                      <a:pt x="665" y="52"/>
                    </a:lnTo>
                    <a:lnTo>
                      <a:pt x="662" y="52"/>
                    </a:lnTo>
                    <a:lnTo>
                      <a:pt x="658" y="52"/>
                    </a:lnTo>
                    <a:lnTo>
                      <a:pt x="654" y="52"/>
                    </a:lnTo>
                    <a:lnTo>
                      <a:pt x="650" y="52"/>
                    </a:lnTo>
                    <a:lnTo>
                      <a:pt x="647" y="52"/>
                    </a:lnTo>
                    <a:lnTo>
                      <a:pt x="643" y="52"/>
                    </a:lnTo>
                    <a:lnTo>
                      <a:pt x="643" y="49"/>
                    </a:lnTo>
                    <a:lnTo>
                      <a:pt x="647" y="49"/>
                    </a:lnTo>
                    <a:lnTo>
                      <a:pt x="650" y="49"/>
                    </a:lnTo>
                    <a:lnTo>
                      <a:pt x="654" y="49"/>
                    </a:lnTo>
                    <a:lnTo>
                      <a:pt x="658" y="49"/>
                    </a:lnTo>
                    <a:lnTo>
                      <a:pt x="662" y="49"/>
                    </a:lnTo>
                    <a:lnTo>
                      <a:pt x="665" y="49"/>
                    </a:lnTo>
                    <a:lnTo>
                      <a:pt x="669" y="52"/>
                    </a:lnTo>
                    <a:lnTo>
                      <a:pt x="665" y="52"/>
                    </a:lnTo>
                    <a:lnTo>
                      <a:pt x="665" y="56"/>
                    </a:lnTo>
                    <a:close/>
                    <a:moveTo>
                      <a:pt x="992" y="316"/>
                    </a:moveTo>
                    <a:lnTo>
                      <a:pt x="989" y="312"/>
                    </a:lnTo>
                    <a:lnTo>
                      <a:pt x="985" y="312"/>
                    </a:lnTo>
                    <a:lnTo>
                      <a:pt x="985" y="308"/>
                    </a:lnTo>
                    <a:lnTo>
                      <a:pt x="989" y="308"/>
                    </a:lnTo>
                    <a:lnTo>
                      <a:pt x="992" y="308"/>
                    </a:lnTo>
                    <a:lnTo>
                      <a:pt x="996" y="308"/>
                    </a:lnTo>
                    <a:lnTo>
                      <a:pt x="1000" y="312"/>
                    </a:lnTo>
                    <a:lnTo>
                      <a:pt x="1000" y="316"/>
                    </a:lnTo>
                    <a:lnTo>
                      <a:pt x="996" y="316"/>
                    </a:lnTo>
                    <a:lnTo>
                      <a:pt x="992" y="316"/>
                    </a:lnTo>
                    <a:close/>
                    <a:moveTo>
                      <a:pt x="587" y="109"/>
                    </a:moveTo>
                    <a:lnTo>
                      <a:pt x="583" y="109"/>
                    </a:lnTo>
                    <a:lnTo>
                      <a:pt x="579" y="109"/>
                    </a:lnTo>
                    <a:lnTo>
                      <a:pt x="579" y="105"/>
                    </a:lnTo>
                    <a:lnTo>
                      <a:pt x="575" y="105"/>
                    </a:lnTo>
                    <a:lnTo>
                      <a:pt x="575" y="101"/>
                    </a:lnTo>
                    <a:lnTo>
                      <a:pt x="579" y="101"/>
                    </a:lnTo>
                    <a:lnTo>
                      <a:pt x="583" y="101"/>
                    </a:lnTo>
                    <a:lnTo>
                      <a:pt x="587" y="101"/>
                    </a:lnTo>
                    <a:lnTo>
                      <a:pt x="583" y="101"/>
                    </a:lnTo>
                    <a:lnTo>
                      <a:pt x="583" y="105"/>
                    </a:lnTo>
                    <a:lnTo>
                      <a:pt x="587" y="101"/>
                    </a:lnTo>
                    <a:lnTo>
                      <a:pt x="590" y="105"/>
                    </a:lnTo>
                    <a:lnTo>
                      <a:pt x="594" y="105"/>
                    </a:lnTo>
                    <a:lnTo>
                      <a:pt x="598" y="105"/>
                    </a:lnTo>
                    <a:lnTo>
                      <a:pt x="594" y="105"/>
                    </a:lnTo>
                    <a:lnTo>
                      <a:pt x="594" y="109"/>
                    </a:lnTo>
                    <a:lnTo>
                      <a:pt x="590" y="109"/>
                    </a:lnTo>
                    <a:lnTo>
                      <a:pt x="587" y="109"/>
                    </a:lnTo>
                    <a:close/>
                    <a:moveTo>
                      <a:pt x="662" y="146"/>
                    </a:moveTo>
                    <a:lnTo>
                      <a:pt x="658" y="146"/>
                    </a:lnTo>
                    <a:lnTo>
                      <a:pt x="654" y="146"/>
                    </a:lnTo>
                    <a:lnTo>
                      <a:pt x="658" y="146"/>
                    </a:lnTo>
                    <a:lnTo>
                      <a:pt x="658" y="143"/>
                    </a:lnTo>
                    <a:lnTo>
                      <a:pt x="662" y="143"/>
                    </a:lnTo>
                    <a:lnTo>
                      <a:pt x="665" y="143"/>
                    </a:lnTo>
                    <a:lnTo>
                      <a:pt x="669" y="143"/>
                    </a:lnTo>
                    <a:lnTo>
                      <a:pt x="673" y="143"/>
                    </a:lnTo>
                    <a:lnTo>
                      <a:pt x="677" y="143"/>
                    </a:lnTo>
                    <a:lnTo>
                      <a:pt x="681" y="143"/>
                    </a:lnTo>
                    <a:lnTo>
                      <a:pt x="684" y="143"/>
                    </a:lnTo>
                    <a:lnTo>
                      <a:pt x="681" y="143"/>
                    </a:lnTo>
                    <a:lnTo>
                      <a:pt x="677" y="146"/>
                    </a:lnTo>
                    <a:lnTo>
                      <a:pt x="673" y="146"/>
                    </a:lnTo>
                    <a:lnTo>
                      <a:pt x="669" y="146"/>
                    </a:lnTo>
                    <a:lnTo>
                      <a:pt x="665" y="146"/>
                    </a:lnTo>
                    <a:lnTo>
                      <a:pt x="662" y="146"/>
                    </a:lnTo>
                    <a:close/>
                    <a:moveTo>
                      <a:pt x="857" y="240"/>
                    </a:moveTo>
                    <a:lnTo>
                      <a:pt x="853" y="240"/>
                    </a:lnTo>
                    <a:lnTo>
                      <a:pt x="853" y="237"/>
                    </a:lnTo>
                    <a:lnTo>
                      <a:pt x="857" y="233"/>
                    </a:lnTo>
                    <a:lnTo>
                      <a:pt x="861" y="233"/>
                    </a:lnTo>
                    <a:lnTo>
                      <a:pt x="861" y="237"/>
                    </a:lnTo>
                    <a:lnTo>
                      <a:pt x="861" y="240"/>
                    </a:lnTo>
                    <a:lnTo>
                      <a:pt x="857" y="240"/>
                    </a:lnTo>
                    <a:close/>
                    <a:moveTo>
                      <a:pt x="974" y="225"/>
                    </a:moveTo>
                    <a:lnTo>
                      <a:pt x="970" y="225"/>
                    </a:lnTo>
                    <a:lnTo>
                      <a:pt x="970" y="222"/>
                    </a:lnTo>
                    <a:lnTo>
                      <a:pt x="974" y="222"/>
                    </a:lnTo>
                    <a:lnTo>
                      <a:pt x="977" y="222"/>
                    </a:lnTo>
                    <a:lnTo>
                      <a:pt x="981" y="222"/>
                    </a:lnTo>
                    <a:lnTo>
                      <a:pt x="981" y="218"/>
                    </a:lnTo>
                    <a:lnTo>
                      <a:pt x="985" y="218"/>
                    </a:lnTo>
                    <a:lnTo>
                      <a:pt x="989" y="218"/>
                    </a:lnTo>
                    <a:lnTo>
                      <a:pt x="985" y="218"/>
                    </a:lnTo>
                    <a:lnTo>
                      <a:pt x="985" y="222"/>
                    </a:lnTo>
                    <a:lnTo>
                      <a:pt x="981" y="222"/>
                    </a:lnTo>
                    <a:lnTo>
                      <a:pt x="981" y="225"/>
                    </a:lnTo>
                    <a:lnTo>
                      <a:pt x="977" y="225"/>
                    </a:lnTo>
                    <a:lnTo>
                      <a:pt x="974" y="225"/>
                    </a:lnTo>
                    <a:close/>
                    <a:moveTo>
                      <a:pt x="181" y="470"/>
                    </a:moveTo>
                    <a:lnTo>
                      <a:pt x="177" y="470"/>
                    </a:lnTo>
                    <a:lnTo>
                      <a:pt x="177" y="466"/>
                    </a:lnTo>
                    <a:lnTo>
                      <a:pt x="173" y="466"/>
                    </a:lnTo>
                    <a:lnTo>
                      <a:pt x="177" y="462"/>
                    </a:lnTo>
                    <a:lnTo>
                      <a:pt x="173" y="462"/>
                    </a:lnTo>
                    <a:lnTo>
                      <a:pt x="169" y="462"/>
                    </a:lnTo>
                    <a:lnTo>
                      <a:pt x="169" y="458"/>
                    </a:lnTo>
                    <a:lnTo>
                      <a:pt x="173" y="458"/>
                    </a:lnTo>
                    <a:lnTo>
                      <a:pt x="177" y="462"/>
                    </a:lnTo>
                    <a:lnTo>
                      <a:pt x="181" y="466"/>
                    </a:lnTo>
                    <a:lnTo>
                      <a:pt x="184" y="466"/>
                    </a:lnTo>
                    <a:lnTo>
                      <a:pt x="184" y="470"/>
                    </a:lnTo>
                    <a:lnTo>
                      <a:pt x="181" y="470"/>
                    </a:lnTo>
                    <a:close/>
                    <a:moveTo>
                      <a:pt x="425" y="86"/>
                    </a:moveTo>
                    <a:lnTo>
                      <a:pt x="421" y="86"/>
                    </a:lnTo>
                    <a:lnTo>
                      <a:pt x="417" y="82"/>
                    </a:lnTo>
                    <a:lnTo>
                      <a:pt x="414" y="82"/>
                    </a:lnTo>
                    <a:lnTo>
                      <a:pt x="410" y="82"/>
                    </a:lnTo>
                    <a:lnTo>
                      <a:pt x="414" y="82"/>
                    </a:lnTo>
                    <a:lnTo>
                      <a:pt x="417" y="79"/>
                    </a:lnTo>
                    <a:lnTo>
                      <a:pt x="421" y="79"/>
                    </a:lnTo>
                    <a:lnTo>
                      <a:pt x="425" y="82"/>
                    </a:lnTo>
                    <a:lnTo>
                      <a:pt x="429" y="82"/>
                    </a:lnTo>
                    <a:lnTo>
                      <a:pt x="433" y="82"/>
                    </a:lnTo>
                    <a:lnTo>
                      <a:pt x="429" y="86"/>
                    </a:lnTo>
                    <a:lnTo>
                      <a:pt x="425" y="86"/>
                    </a:lnTo>
                    <a:close/>
                    <a:moveTo>
                      <a:pt x="910" y="274"/>
                    </a:moveTo>
                    <a:lnTo>
                      <a:pt x="906" y="274"/>
                    </a:lnTo>
                    <a:lnTo>
                      <a:pt x="902" y="274"/>
                    </a:lnTo>
                    <a:lnTo>
                      <a:pt x="898" y="274"/>
                    </a:lnTo>
                    <a:lnTo>
                      <a:pt x="895" y="274"/>
                    </a:lnTo>
                    <a:lnTo>
                      <a:pt x="898" y="274"/>
                    </a:lnTo>
                    <a:lnTo>
                      <a:pt x="898" y="270"/>
                    </a:lnTo>
                    <a:lnTo>
                      <a:pt x="895" y="270"/>
                    </a:lnTo>
                    <a:lnTo>
                      <a:pt x="891" y="270"/>
                    </a:lnTo>
                    <a:lnTo>
                      <a:pt x="891" y="267"/>
                    </a:lnTo>
                    <a:lnTo>
                      <a:pt x="895" y="267"/>
                    </a:lnTo>
                    <a:lnTo>
                      <a:pt x="898" y="267"/>
                    </a:lnTo>
                    <a:lnTo>
                      <a:pt x="898" y="270"/>
                    </a:lnTo>
                    <a:lnTo>
                      <a:pt x="902" y="270"/>
                    </a:lnTo>
                    <a:lnTo>
                      <a:pt x="902" y="274"/>
                    </a:lnTo>
                    <a:lnTo>
                      <a:pt x="906" y="274"/>
                    </a:lnTo>
                    <a:lnTo>
                      <a:pt x="910" y="274"/>
                    </a:lnTo>
                    <a:close/>
                    <a:moveTo>
                      <a:pt x="1199" y="342"/>
                    </a:moveTo>
                    <a:lnTo>
                      <a:pt x="1195" y="342"/>
                    </a:lnTo>
                    <a:lnTo>
                      <a:pt x="1192" y="338"/>
                    </a:lnTo>
                    <a:lnTo>
                      <a:pt x="1188" y="338"/>
                    </a:lnTo>
                    <a:lnTo>
                      <a:pt x="1192" y="338"/>
                    </a:lnTo>
                    <a:lnTo>
                      <a:pt x="1195" y="338"/>
                    </a:lnTo>
                    <a:lnTo>
                      <a:pt x="1199" y="338"/>
                    </a:lnTo>
                    <a:lnTo>
                      <a:pt x="1203" y="338"/>
                    </a:lnTo>
                    <a:lnTo>
                      <a:pt x="1203" y="342"/>
                    </a:lnTo>
                    <a:lnTo>
                      <a:pt x="1199" y="342"/>
                    </a:lnTo>
                    <a:close/>
                    <a:moveTo>
                      <a:pt x="962" y="214"/>
                    </a:moveTo>
                    <a:lnTo>
                      <a:pt x="959" y="214"/>
                    </a:lnTo>
                    <a:lnTo>
                      <a:pt x="955" y="214"/>
                    </a:lnTo>
                    <a:lnTo>
                      <a:pt x="955" y="210"/>
                    </a:lnTo>
                    <a:lnTo>
                      <a:pt x="951" y="210"/>
                    </a:lnTo>
                    <a:lnTo>
                      <a:pt x="947" y="210"/>
                    </a:lnTo>
                    <a:lnTo>
                      <a:pt x="951" y="210"/>
                    </a:lnTo>
                    <a:lnTo>
                      <a:pt x="955" y="210"/>
                    </a:lnTo>
                    <a:lnTo>
                      <a:pt x="959" y="210"/>
                    </a:lnTo>
                    <a:lnTo>
                      <a:pt x="962" y="210"/>
                    </a:lnTo>
                    <a:lnTo>
                      <a:pt x="966" y="210"/>
                    </a:lnTo>
                    <a:lnTo>
                      <a:pt x="970" y="210"/>
                    </a:lnTo>
                    <a:lnTo>
                      <a:pt x="974" y="210"/>
                    </a:lnTo>
                    <a:lnTo>
                      <a:pt x="970" y="210"/>
                    </a:lnTo>
                    <a:lnTo>
                      <a:pt x="970" y="214"/>
                    </a:lnTo>
                    <a:lnTo>
                      <a:pt x="966" y="214"/>
                    </a:lnTo>
                    <a:lnTo>
                      <a:pt x="962" y="214"/>
                    </a:lnTo>
                    <a:lnTo>
                      <a:pt x="962" y="210"/>
                    </a:lnTo>
                    <a:lnTo>
                      <a:pt x="959" y="210"/>
                    </a:lnTo>
                    <a:lnTo>
                      <a:pt x="959" y="214"/>
                    </a:lnTo>
                    <a:lnTo>
                      <a:pt x="962" y="214"/>
                    </a:lnTo>
                    <a:close/>
                    <a:moveTo>
                      <a:pt x="617" y="86"/>
                    </a:moveTo>
                    <a:lnTo>
                      <a:pt x="613" y="86"/>
                    </a:lnTo>
                    <a:lnTo>
                      <a:pt x="609" y="86"/>
                    </a:lnTo>
                    <a:lnTo>
                      <a:pt x="609" y="82"/>
                    </a:lnTo>
                    <a:lnTo>
                      <a:pt x="605" y="82"/>
                    </a:lnTo>
                    <a:lnTo>
                      <a:pt x="609" y="82"/>
                    </a:lnTo>
                    <a:lnTo>
                      <a:pt x="613" y="82"/>
                    </a:lnTo>
                    <a:lnTo>
                      <a:pt x="617" y="82"/>
                    </a:lnTo>
                    <a:lnTo>
                      <a:pt x="620" y="82"/>
                    </a:lnTo>
                    <a:lnTo>
                      <a:pt x="624" y="82"/>
                    </a:lnTo>
                    <a:lnTo>
                      <a:pt x="628" y="82"/>
                    </a:lnTo>
                    <a:lnTo>
                      <a:pt x="632" y="86"/>
                    </a:lnTo>
                    <a:lnTo>
                      <a:pt x="628" y="86"/>
                    </a:lnTo>
                    <a:lnTo>
                      <a:pt x="624" y="86"/>
                    </a:lnTo>
                    <a:lnTo>
                      <a:pt x="620" y="86"/>
                    </a:lnTo>
                    <a:lnTo>
                      <a:pt x="617" y="86"/>
                    </a:lnTo>
                    <a:close/>
                    <a:moveTo>
                      <a:pt x="177" y="470"/>
                    </a:moveTo>
                    <a:lnTo>
                      <a:pt x="173" y="470"/>
                    </a:lnTo>
                    <a:lnTo>
                      <a:pt x="169" y="470"/>
                    </a:lnTo>
                    <a:lnTo>
                      <a:pt x="169" y="466"/>
                    </a:lnTo>
                    <a:lnTo>
                      <a:pt x="166" y="466"/>
                    </a:lnTo>
                    <a:lnTo>
                      <a:pt x="166" y="462"/>
                    </a:lnTo>
                    <a:lnTo>
                      <a:pt x="169" y="462"/>
                    </a:lnTo>
                    <a:lnTo>
                      <a:pt x="169" y="466"/>
                    </a:lnTo>
                    <a:lnTo>
                      <a:pt x="173" y="466"/>
                    </a:lnTo>
                    <a:lnTo>
                      <a:pt x="177" y="466"/>
                    </a:lnTo>
                    <a:lnTo>
                      <a:pt x="181" y="470"/>
                    </a:lnTo>
                    <a:lnTo>
                      <a:pt x="177" y="470"/>
                    </a:lnTo>
                    <a:close/>
                    <a:moveTo>
                      <a:pt x="805" y="105"/>
                    </a:moveTo>
                    <a:lnTo>
                      <a:pt x="801" y="105"/>
                    </a:lnTo>
                    <a:lnTo>
                      <a:pt x="797" y="101"/>
                    </a:lnTo>
                    <a:lnTo>
                      <a:pt x="793" y="101"/>
                    </a:lnTo>
                    <a:lnTo>
                      <a:pt x="797" y="101"/>
                    </a:lnTo>
                    <a:lnTo>
                      <a:pt x="801" y="97"/>
                    </a:lnTo>
                    <a:lnTo>
                      <a:pt x="805" y="97"/>
                    </a:lnTo>
                    <a:lnTo>
                      <a:pt x="808" y="101"/>
                    </a:lnTo>
                    <a:lnTo>
                      <a:pt x="805" y="101"/>
                    </a:lnTo>
                    <a:lnTo>
                      <a:pt x="808" y="101"/>
                    </a:lnTo>
                    <a:lnTo>
                      <a:pt x="808" y="105"/>
                    </a:lnTo>
                    <a:lnTo>
                      <a:pt x="805" y="105"/>
                    </a:lnTo>
                    <a:close/>
                    <a:moveTo>
                      <a:pt x="1113" y="323"/>
                    </a:moveTo>
                    <a:lnTo>
                      <a:pt x="1109" y="323"/>
                    </a:lnTo>
                    <a:lnTo>
                      <a:pt x="1105" y="323"/>
                    </a:lnTo>
                    <a:lnTo>
                      <a:pt x="1105" y="319"/>
                    </a:lnTo>
                    <a:lnTo>
                      <a:pt x="1101" y="319"/>
                    </a:lnTo>
                    <a:lnTo>
                      <a:pt x="1098" y="319"/>
                    </a:lnTo>
                    <a:lnTo>
                      <a:pt x="1101" y="319"/>
                    </a:lnTo>
                    <a:lnTo>
                      <a:pt x="1105" y="319"/>
                    </a:lnTo>
                    <a:lnTo>
                      <a:pt x="1109" y="319"/>
                    </a:lnTo>
                    <a:lnTo>
                      <a:pt x="1113" y="319"/>
                    </a:lnTo>
                    <a:lnTo>
                      <a:pt x="1116" y="323"/>
                    </a:lnTo>
                    <a:lnTo>
                      <a:pt x="1113" y="323"/>
                    </a:lnTo>
                    <a:close/>
                    <a:moveTo>
                      <a:pt x="1015" y="312"/>
                    </a:moveTo>
                    <a:lnTo>
                      <a:pt x="1011" y="312"/>
                    </a:lnTo>
                    <a:lnTo>
                      <a:pt x="1007" y="312"/>
                    </a:lnTo>
                    <a:lnTo>
                      <a:pt x="1007" y="308"/>
                    </a:lnTo>
                    <a:lnTo>
                      <a:pt x="1004" y="308"/>
                    </a:lnTo>
                    <a:lnTo>
                      <a:pt x="1000" y="308"/>
                    </a:lnTo>
                    <a:lnTo>
                      <a:pt x="1000" y="304"/>
                    </a:lnTo>
                    <a:lnTo>
                      <a:pt x="1004" y="304"/>
                    </a:lnTo>
                    <a:lnTo>
                      <a:pt x="1007" y="304"/>
                    </a:lnTo>
                    <a:lnTo>
                      <a:pt x="1011" y="308"/>
                    </a:lnTo>
                    <a:lnTo>
                      <a:pt x="1015" y="308"/>
                    </a:lnTo>
                    <a:lnTo>
                      <a:pt x="1015" y="312"/>
                    </a:lnTo>
                    <a:close/>
                    <a:moveTo>
                      <a:pt x="887" y="278"/>
                    </a:moveTo>
                    <a:lnTo>
                      <a:pt x="887" y="274"/>
                    </a:lnTo>
                    <a:lnTo>
                      <a:pt x="883" y="274"/>
                    </a:lnTo>
                    <a:lnTo>
                      <a:pt x="880" y="274"/>
                    </a:lnTo>
                    <a:lnTo>
                      <a:pt x="880" y="270"/>
                    </a:lnTo>
                    <a:lnTo>
                      <a:pt x="883" y="270"/>
                    </a:lnTo>
                    <a:lnTo>
                      <a:pt x="887" y="270"/>
                    </a:lnTo>
                    <a:lnTo>
                      <a:pt x="887" y="274"/>
                    </a:lnTo>
                    <a:lnTo>
                      <a:pt x="891" y="274"/>
                    </a:lnTo>
                    <a:lnTo>
                      <a:pt x="887" y="278"/>
                    </a:lnTo>
                    <a:close/>
                    <a:moveTo>
                      <a:pt x="1007" y="222"/>
                    </a:moveTo>
                    <a:lnTo>
                      <a:pt x="1004" y="222"/>
                    </a:lnTo>
                    <a:lnTo>
                      <a:pt x="1004" y="218"/>
                    </a:lnTo>
                    <a:lnTo>
                      <a:pt x="1004" y="214"/>
                    </a:lnTo>
                    <a:lnTo>
                      <a:pt x="1007" y="214"/>
                    </a:lnTo>
                    <a:lnTo>
                      <a:pt x="1011" y="218"/>
                    </a:lnTo>
                    <a:lnTo>
                      <a:pt x="1011" y="214"/>
                    </a:lnTo>
                    <a:lnTo>
                      <a:pt x="1015" y="214"/>
                    </a:lnTo>
                    <a:lnTo>
                      <a:pt x="1015" y="218"/>
                    </a:lnTo>
                    <a:lnTo>
                      <a:pt x="1011" y="218"/>
                    </a:lnTo>
                    <a:lnTo>
                      <a:pt x="1007" y="222"/>
                    </a:lnTo>
                    <a:close/>
                    <a:moveTo>
                      <a:pt x="425" y="101"/>
                    </a:moveTo>
                    <a:lnTo>
                      <a:pt x="417" y="101"/>
                    </a:lnTo>
                    <a:lnTo>
                      <a:pt x="414" y="101"/>
                    </a:lnTo>
                    <a:lnTo>
                      <a:pt x="414" y="97"/>
                    </a:lnTo>
                    <a:lnTo>
                      <a:pt x="417" y="97"/>
                    </a:lnTo>
                    <a:lnTo>
                      <a:pt x="421" y="97"/>
                    </a:lnTo>
                    <a:lnTo>
                      <a:pt x="425" y="97"/>
                    </a:lnTo>
                    <a:lnTo>
                      <a:pt x="429" y="97"/>
                    </a:lnTo>
                    <a:lnTo>
                      <a:pt x="433" y="97"/>
                    </a:lnTo>
                    <a:lnTo>
                      <a:pt x="436" y="97"/>
                    </a:lnTo>
                    <a:lnTo>
                      <a:pt x="436" y="101"/>
                    </a:lnTo>
                    <a:lnTo>
                      <a:pt x="433" y="101"/>
                    </a:lnTo>
                    <a:lnTo>
                      <a:pt x="429" y="101"/>
                    </a:lnTo>
                    <a:lnTo>
                      <a:pt x="425" y="101"/>
                    </a:lnTo>
                    <a:close/>
                    <a:moveTo>
                      <a:pt x="1041" y="233"/>
                    </a:moveTo>
                    <a:lnTo>
                      <a:pt x="1038" y="233"/>
                    </a:lnTo>
                    <a:lnTo>
                      <a:pt x="1038" y="229"/>
                    </a:lnTo>
                    <a:lnTo>
                      <a:pt x="1034" y="229"/>
                    </a:lnTo>
                    <a:lnTo>
                      <a:pt x="1034" y="225"/>
                    </a:lnTo>
                    <a:lnTo>
                      <a:pt x="1038" y="225"/>
                    </a:lnTo>
                    <a:lnTo>
                      <a:pt x="1041" y="229"/>
                    </a:lnTo>
                    <a:lnTo>
                      <a:pt x="1045" y="229"/>
                    </a:lnTo>
                    <a:lnTo>
                      <a:pt x="1045" y="233"/>
                    </a:lnTo>
                    <a:lnTo>
                      <a:pt x="1041" y="233"/>
                    </a:lnTo>
                    <a:close/>
                    <a:moveTo>
                      <a:pt x="1146" y="361"/>
                    </a:moveTo>
                    <a:lnTo>
                      <a:pt x="1143" y="361"/>
                    </a:lnTo>
                    <a:lnTo>
                      <a:pt x="1146" y="357"/>
                    </a:lnTo>
                    <a:lnTo>
                      <a:pt x="1146" y="353"/>
                    </a:lnTo>
                    <a:lnTo>
                      <a:pt x="1150" y="353"/>
                    </a:lnTo>
                    <a:lnTo>
                      <a:pt x="1154" y="357"/>
                    </a:lnTo>
                    <a:lnTo>
                      <a:pt x="1150" y="357"/>
                    </a:lnTo>
                    <a:lnTo>
                      <a:pt x="1150" y="361"/>
                    </a:lnTo>
                    <a:lnTo>
                      <a:pt x="1146" y="361"/>
                    </a:lnTo>
                    <a:close/>
                    <a:moveTo>
                      <a:pt x="207" y="492"/>
                    </a:moveTo>
                    <a:lnTo>
                      <a:pt x="207" y="488"/>
                    </a:lnTo>
                    <a:lnTo>
                      <a:pt x="211" y="488"/>
                    </a:lnTo>
                    <a:lnTo>
                      <a:pt x="211" y="485"/>
                    </a:lnTo>
                    <a:lnTo>
                      <a:pt x="215" y="485"/>
                    </a:lnTo>
                    <a:lnTo>
                      <a:pt x="218" y="485"/>
                    </a:lnTo>
                    <a:lnTo>
                      <a:pt x="218" y="481"/>
                    </a:lnTo>
                    <a:lnTo>
                      <a:pt x="218" y="485"/>
                    </a:lnTo>
                    <a:lnTo>
                      <a:pt x="215" y="485"/>
                    </a:lnTo>
                    <a:lnTo>
                      <a:pt x="215" y="488"/>
                    </a:lnTo>
                    <a:lnTo>
                      <a:pt x="211" y="488"/>
                    </a:lnTo>
                    <a:lnTo>
                      <a:pt x="207" y="492"/>
                    </a:lnTo>
                    <a:close/>
                    <a:moveTo>
                      <a:pt x="598" y="116"/>
                    </a:moveTo>
                    <a:lnTo>
                      <a:pt x="594" y="116"/>
                    </a:lnTo>
                    <a:lnTo>
                      <a:pt x="598" y="112"/>
                    </a:lnTo>
                    <a:lnTo>
                      <a:pt x="602" y="112"/>
                    </a:lnTo>
                    <a:lnTo>
                      <a:pt x="605" y="112"/>
                    </a:lnTo>
                    <a:lnTo>
                      <a:pt x="609" y="112"/>
                    </a:lnTo>
                    <a:lnTo>
                      <a:pt x="613" y="112"/>
                    </a:lnTo>
                    <a:lnTo>
                      <a:pt x="617" y="112"/>
                    </a:lnTo>
                    <a:lnTo>
                      <a:pt x="613" y="112"/>
                    </a:lnTo>
                    <a:lnTo>
                      <a:pt x="609" y="112"/>
                    </a:lnTo>
                    <a:lnTo>
                      <a:pt x="609" y="116"/>
                    </a:lnTo>
                    <a:lnTo>
                      <a:pt x="605" y="116"/>
                    </a:lnTo>
                    <a:lnTo>
                      <a:pt x="602" y="116"/>
                    </a:lnTo>
                    <a:lnTo>
                      <a:pt x="598" y="116"/>
                    </a:lnTo>
                    <a:close/>
                    <a:moveTo>
                      <a:pt x="714" y="218"/>
                    </a:moveTo>
                    <a:lnTo>
                      <a:pt x="714" y="214"/>
                    </a:lnTo>
                    <a:lnTo>
                      <a:pt x="711" y="218"/>
                    </a:lnTo>
                    <a:lnTo>
                      <a:pt x="711" y="214"/>
                    </a:lnTo>
                    <a:lnTo>
                      <a:pt x="714" y="214"/>
                    </a:lnTo>
                    <a:lnTo>
                      <a:pt x="718" y="214"/>
                    </a:lnTo>
                    <a:lnTo>
                      <a:pt x="718" y="218"/>
                    </a:lnTo>
                    <a:lnTo>
                      <a:pt x="714" y="218"/>
                    </a:lnTo>
                    <a:close/>
                    <a:moveTo>
                      <a:pt x="1086" y="195"/>
                    </a:moveTo>
                    <a:lnTo>
                      <a:pt x="1083" y="191"/>
                    </a:lnTo>
                    <a:lnTo>
                      <a:pt x="1086" y="191"/>
                    </a:lnTo>
                    <a:lnTo>
                      <a:pt x="1090" y="191"/>
                    </a:lnTo>
                    <a:lnTo>
                      <a:pt x="1090" y="188"/>
                    </a:lnTo>
                    <a:lnTo>
                      <a:pt x="1090" y="191"/>
                    </a:lnTo>
                    <a:lnTo>
                      <a:pt x="1094" y="191"/>
                    </a:lnTo>
                    <a:lnTo>
                      <a:pt x="1098" y="191"/>
                    </a:lnTo>
                    <a:lnTo>
                      <a:pt x="1094" y="191"/>
                    </a:lnTo>
                    <a:lnTo>
                      <a:pt x="1090" y="191"/>
                    </a:lnTo>
                    <a:lnTo>
                      <a:pt x="1086" y="195"/>
                    </a:lnTo>
                    <a:close/>
                    <a:moveTo>
                      <a:pt x="696" y="124"/>
                    </a:moveTo>
                    <a:lnTo>
                      <a:pt x="696" y="120"/>
                    </a:lnTo>
                    <a:lnTo>
                      <a:pt x="692" y="120"/>
                    </a:lnTo>
                    <a:lnTo>
                      <a:pt x="696" y="120"/>
                    </a:lnTo>
                    <a:lnTo>
                      <a:pt x="699" y="120"/>
                    </a:lnTo>
                    <a:lnTo>
                      <a:pt x="703" y="120"/>
                    </a:lnTo>
                    <a:lnTo>
                      <a:pt x="703" y="116"/>
                    </a:lnTo>
                    <a:lnTo>
                      <a:pt x="707" y="116"/>
                    </a:lnTo>
                    <a:lnTo>
                      <a:pt x="707" y="120"/>
                    </a:lnTo>
                    <a:lnTo>
                      <a:pt x="711" y="120"/>
                    </a:lnTo>
                    <a:lnTo>
                      <a:pt x="707" y="120"/>
                    </a:lnTo>
                    <a:lnTo>
                      <a:pt x="703" y="120"/>
                    </a:lnTo>
                    <a:lnTo>
                      <a:pt x="699" y="120"/>
                    </a:lnTo>
                    <a:lnTo>
                      <a:pt x="703" y="120"/>
                    </a:lnTo>
                    <a:lnTo>
                      <a:pt x="699" y="120"/>
                    </a:lnTo>
                    <a:lnTo>
                      <a:pt x="696" y="124"/>
                    </a:lnTo>
                    <a:close/>
                    <a:moveTo>
                      <a:pt x="590" y="112"/>
                    </a:moveTo>
                    <a:lnTo>
                      <a:pt x="587" y="112"/>
                    </a:lnTo>
                    <a:lnTo>
                      <a:pt x="583" y="112"/>
                    </a:lnTo>
                    <a:lnTo>
                      <a:pt x="587" y="112"/>
                    </a:lnTo>
                    <a:lnTo>
                      <a:pt x="590" y="112"/>
                    </a:lnTo>
                    <a:lnTo>
                      <a:pt x="594" y="112"/>
                    </a:lnTo>
                    <a:lnTo>
                      <a:pt x="598" y="112"/>
                    </a:lnTo>
                    <a:lnTo>
                      <a:pt x="602" y="112"/>
                    </a:lnTo>
                    <a:lnTo>
                      <a:pt x="605" y="112"/>
                    </a:lnTo>
                    <a:lnTo>
                      <a:pt x="609" y="109"/>
                    </a:lnTo>
                    <a:lnTo>
                      <a:pt x="609" y="112"/>
                    </a:lnTo>
                    <a:lnTo>
                      <a:pt x="605" y="112"/>
                    </a:lnTo>
                    <a:lnTo>
                      <a:pt x="602" y="112"/>
                    </a:lnTo>
                    <a:lnTo>
                      <a:pt x="598" y="112"/>
                    </a:lnTo>
                    <a:lnTo>
                      <a:pt x="594" y="112"/>
                    </a:lnTo>
                    <a:lnTo>
                      <a:pt x="590" y="112"/>
                    </a:lnTo>
                    <a:close/>
                    <a:moveTo>
                      <a:pt x="639" y="225"/>
                    </a:moveTo>
                    <a:lnTo>
                      <a:pt x="635" y="225"/>
                    </a:lnTo>
                    <a:lnTo>
                      <a:pt x="639" y="222"/>
                    </a:lnTo>
                    <a:lnTo>
                      <a:pt x="643" y="222"/>
                    </a:lnTo>
                    <a:lnTo>
                      <a:pt x="643" y="225"/>
                    </a:lnTo>
                    <a:lnTo>
                      <a:pt x="647" y="225"/>
                    </a:lnTo>
                    <a:lnTo>
                      <a:pt x="643" y="225"/>
                    </a:lnTo>
                    <a:lnTo>
                      <a:pt x="639" y="225"/>
                    </a:lnTo>
                    <a:close/>
                    <a:moveTo>
                      <a:pt x="696" y="161"/>
                    </a:moveTo>
                    <a:lnTo>
                      <a:pt x="692" y="161"/>
                    </a:lnTo>
                    <a:lnTo>
                      <a:pt x="692" y="158"/>
                    </a:lnTo>
                    <a:lnTo>
                      <a:pt x="696" y="158"/>
                    </a:lnTo>
                    <a:lnTo>
                      <a:pt x="699" y="158"/>
                    </a:lnTo>
                    <a:lnTo>
                      <a:pt x="699" y="161"/>
                    </a:lnTo>
                    <a:lnTo>
                      <a:pt x="696" y="161"/>
                    </a:lnTo>
                    <a:close/>
                    <a:moveTo>
                      <a:pt x="981" y="214"/>
                    </a:moveTo>
                    <a:lnTo>
                      <a:pt x="977" y="214"/>
                    </a:lnTo>
                    <a:lnTo>
                      <a:pt x="981" y="214"/>
                    </a:lnTo>
                    <a:lnTo>
                      <a:pt x="985" y="214"/>
                    </a:lnTo>
                    <a:lnTo>
                      <a:pt x="985" y="210"/>
                    </a:lnTo>
                    <a:lnTo>
                      <a:pt x="989" y="210"/>
                    </a:lnTo>
                    <a:lnTo>
                      <a:pt x="992" y="210"/>
                    </a:lnTo>
                    <a:lnTo>
                      <a:pt x="992" y="214"/>
                    </a:lnTo>
                    <a:lnTo>
                      <a:pt x="989" y="214"/>
                    </a:lnTo>
                    <a:lnTo>
                      <a:pt x="985" y="214"/>
                    </a:lnTo>
                    <a:lnTo>
                      <a:pt x="981" y="214"/>
                    </a:lnTo>
                    <a:close/>
                    <a:moveTo>
                      <a:pt x="226" y="526"/>
                    </a:moveTo>
                    <a:lnTo>
                      <a:pt x="222" y="526"/>
                    </a:lnTo>
                    <a:lnTo>
                      <a:pt x="222" y="522"/>
                    </a:lnTo>
                    <a:lnTo>
                      <a:pt x="226" y="522"/>
                    </a:lnTo>
                    <a:lnTo>
                      <a:pt x="230" y="526"/>
                    </a:lnTo>
                    <a:lnTo>
                      <a:pt x="226" y="526"/>
                    </a:lnTo>
                    <a:close/>
                    <a:moveTo>
                      <a:pt x="617" y="229"/>
                    </a:moveTo>
                    <a:lnTo>
                      <a:pt x="613" y="229"/>
                    </a:lnTo>
                    <a:lnTo>
                      <a:pt x="609" y="229"/>
                    </a:lnTo>
                    <a:lnTo>
                      <a:pt x="609" y="225"/>
                    </a:lnTo>
                    <a:lnTo>
                      <a:pt x="613" y="225"/>
                    </a:lnTo>
                    <a:lnTo>
                      <a:pt x="617" y="225"/>
                    </a:lnTo>
                    <a:lnTo>
                      <a:pt x="620" y="225"/>
                    </a:lnTo>
                    <a:lnTo>
                      <a:pt x="620" y="229"/>
                    </a:lnTo>
                    <a:lnTo>
                      <a:pt x="617" y="229"/>
                    </a:lnTo>
                    <a:close/>
                    <a:moveTo>
                      <a:pt x="861" y="67"/>
                    </a:moveTo>
                    <a:lnTo>
                      <a:pt x="861" y="64"/>
                    </a:lnTo>
                    <a:lnTo>
                      <a:pt x="865" y="64"/>
                    </a:lnTo>
                    <a:lnTo>
                      <a:pt x="868" y="64"/>
                    </a:lnTo>
                    <a:lnTo>
                      <a:pt x="872" y="64"/>
                    </a:lnTo>
                    <a:lnTo>
                      <a:pt x="876" y="64"/>
                    </a:lnTo>
                    <a:lnTo>
                      <a:pt x="880" y="64"/>
                    </a:lnTo>
                    <a:lnTo>
                      <a:pt x="876" y="64"/>
                    </a:lnTo>
                    <a:lnTo>
                      <a:pt x="876" y="67"/>
                    </a:lnTo>
                    <a:lnTo>
                      <a:pt x="872" y="67"/>
                    </a:lnTo>
                    <a:lnTo>
                      <a:pt x="868" y="67"/>
                    </a:lnTo>
                    <a:lnTo>
                      <a:pt x="865" y="67"/>
                    </a:lnTo>
                    <a:lnTo>
                      <a:pt x="861" y="67"/>
                    </a:lnTo>
                    <a:close/>
                    <a:moveTo>
                      <a:pt x="1203" y="327"/>
                    </a:moveTo>
                    <a:lnTo>
                      <a:pt x="1199" y="327"/>
                    </a:lnTo>
                    <a:lnTo>
                      <a:pt x="1199" y="323"/>
                    </a:lnTo>
                    <a:lnTo>
                      <a:pt x="1203" y="323"/>
                    </a:lnTo>
                    <a:lnTo>
                      <a:pt x="1207" y="323"/>
                    </a:lnTo>
                    <a:lnTo>
                      <a:pt x="1207" y="327"/>
                    </a:lnTo>
                    <a:lnTo>
                      <a:pt x="1203" y="327"/>
                    </a:lnTo>
                    <a:close/>
                    <a:moveTo>
                      <a:pt x="857" y="206"/>
                    </a:moveTo>
                    <a:lnTo>
                      <a:pt x="853" y="206"/>
                    </a:lnTo>
                    <a:lnTo>
                      <a:pt x="850" y="206"/>
                    </a:lnTo>
                    <a:lnTo>
                      <a:pt x="846" y="206"/>
                    </a:lnTo>
                    <a:lnTo>
                      <a:pt x="850" y="206"/>
                    </a:lnTo>
                    <a:lnTo>
                      <a:pt x="850" y="203"/>
                    </a:lnTo>
                    <a:lnTo>
                      <a:pt x="850" y="206"/>
                    </a:lnTo>
                    <a:lnTo>
                      <a:pt x="853" y="206"/>
                    </a:lnTo>
                    <a:lnTo>
                      <a:pt x="857" y="203"/>
                    </a:lnTo>
                    <a:lnTo>
                      <a:pt x="857" y="206"/>
                    </a:lnTo>
                    <a:lnTo>
                      <a:pt x="861" y="206"/>
                    </a:lnTo>
                    <a:lnTo>
                      <a:pt x="857" y="206"/>
                    </a:lnTo>
                    <a:close/>
                    <a:moveTo>
                      <a:pt x="970" y="116"/>
                    </a:moveTo>
                    <a:lnTo>
                      <a:pt x="966" y="112"/>
                    </a:lnTo>
                    <a:lnTo>
                      <a:pt x="970" y="112"/>
                    </a:lnTo>
                    <a:lnTo>
                      <a:pt x="974" y="112"/>
                    </a:lnTo>
                    <a:lnTo>
                      <a:pt x="974" y="109"/>
                    </a:lnTo>
                    <a:lnTo>
                      <a:pt x="977" y="109"/>
                    </a:lnTo>
                    <a:lnTo>
                      <a:pt x="981" y="109"/>
                    </a:lnTo>
                    <a:lnTo>
                      <a:pt x="981" y="112"/>
                    </a:lnTo>
                    <a:lnTo>
                      <a:pt x="977" y="112"/>
                    </a:lnTo>
                    <a:lnTo>
                      <a:pt x="974" y="112"/>
                    </a:lnTo>
                    <a:lnTo>
                      <a:pt x="977" y="112"/>
                    </a:lnTo>
                    <a:lnTo>
                      <a:pt x="977" y="116"/>
                    </a:lnTo>
                    <a:lnTo>
                      <a:pt x="977" y="112"/>
                    </a:lnTo>
                    <a:lnTo>
                      <a:pt x="974" y="112"/>
                    </a:lnTo>
                    <a:lnTo>
                      <a:pt x="970" y="112"/>
                    </a:lnTo>
                    <a:lnTo>
                      <a:pt x="970" y="116"/>
                    </a:lnTo>
                    <a:close/>
                    <a:moveTo>
                      <a:pt x="624" y="105"/>
                    </a:moveTo>
                    <a:lnTo>
                      <a:pt x="620" y="101"/>
                    </a:lnTo>
                    <a:lnTo>
                      <a:pt x="624" y="101"/>
                    </a:lnTo>
                    <a:lnTo>
                      <a:pt x="628" y="101"/>
                    </a:lnTo>
                    <a:lnTo>
                      <a:pt x="632" y="101"/>
                    </a:lnTo>
                    <a:lnTo>
                      <a:pt x="635" y="101"/>
                    </a:lnTo>
                    <a:lnTo>
                      <a:pt x="639" y="101"/>
                    </a:lnTo>
                    <a:lnTo>
                      <a:pt x="643" y="101"/>
                    </a:lnTo>
                    <a:lnTo>
                      <a:pt x="639" y="101"/>
                    </a:lnTo>
                    <a:lnTo>
                      <a:pt x="635" y="101"/>
                    </a:lnTo>
                    <a:lnTo>
                      <a:pt x="632" y="101"/>
                    </a:lnTo>
                    <a:lnTo>
                      <a:pt x="628" y="101"/>
                    </a:lnTo>
                    <a:lnTo>
                      <a:pt x="628" y="105"/>
                    </a:lnTo>
                    <a:lnTo>
                      <a:pt x="624" y="105"/>
                    </a:lnTo>
                    <a:close/>
                    <a:moveTo>
                      <a:pt x="203" y="492"/>
                    </a:moveTo>
                    <a:lnTo>
                      <a:pt x="203" y="488"/>
                    </a:lnTo>
                    <a:lnTo>
                      <a:pt x="207" y="488"/>
                    </a:lnTo>
                    <a:lnTo>
                      <a:pt x="207" y="492"/>
                    </a:lnTo>
                    <a:lnTo>
                      <a:pt x="203" y="492"/>
                    </a:lnTo>
                    <a:close/>
                    <a:moveTo>
                      <a:pt x="169" y="462"/>
                    </a:moveTo>
                    <a:lnTo>
                      <a:pt x="169" y="458"/>
                    </a:lnTo>
                    <a:lnTo>
                      <a:pt x="166" y="458"/>
                    </a:lnTo>
                    <a:lnTo>
                      <a:pt x="166" y="462"/>
                    </a:lnTo>
                    <a:lnTo>
                      <a:pt x="166" y="458"/>
                    </a:lnTo>
                    <a:lnTo>
                      <a:pt x="169" y="458"/>
                    </a:lnTo>
                    <a:lnTo>
                      <a:pt x="173" y="458"/>
                    </a:lnTo>
                    <a:lnTo>
                      <a:pt x="169" y="462"/>
                    </a:lnTo>
                    <a:close/>
                    <a:moveTo>
                      <a:pt x="733" y="116"/>
                    </a:moveTo>
                    <a:lnTo>
                      <a:pt x="729" y="116"/>
                    </a:lnTo>
                    <a:lnTo>
                      <a:pt x="726" y="112"/>
                    </a:lnTo>
                    <a:lnTo>
                      <a:pt x="729" y="112"/>
                    </a:lnTo>
                    <a:lnTo>
                      <a:pt x="733" y="112"/>
                    </a:lnTo>
                    <a:lnTo>
                      <a:pt x="737" y="116"/>
                    </a:lnTo>
                    <a:lnTo>
                      <a:pt x="733" y="116"/>
                    </a:lnTo>
                    <a:close/>
                    <a:moveTo>
                      <a:pt x="575" y="233"/>
                    </a:moveTo>
                    <a:lnTo>
                      <a:pt x="572" y="233"/>
                    </a:lnTo>
                    <a:lnTo>
                      <a:pt x="572" y="229"/>
                    </a:lnTo>
                    <a:lnTo>
                      <a:pt x="568" y="229"/>
                    </a:lnTo>
                    <a:lnTo>
                      <a:pt x="572" y="229"/>
                    </a:lnTo>
                    <a:lnTo>
                      <a:pt x="575" y="229"/>
                    </a:lnTo>
                    <a:lnTo>
                      <a:pt x="579" y="229"/>
                    </a:lnTo>
                    <a:lnTo>
                      <a:pt x="579" y="233"/>
                    </a:lnTo>
                    <a:lnTo>
                      <a:pt x="575" y="233"/>
                    </a:lnTo>
                    <a:close/>
                    <a:moveTo>
                      <a:pt x="192" y="481"/>
                    </a:moveTo>
                    <a:lnTo>
                      <a:pt x="188" y="481"/>
                    </a:lnTo>
                    <a:lnTo>
                      <a:pt x="188" y="477"/>
                    </a:lnTo>
                    <a:lnTo>
                      <a:pt x="184" y="477"/>
                    </a:lnTo>
                    <a:lnTo>
                      <a:pt x="188" y="477"/>
                    </a:lnTo>
                    <a:lnTo>
                      <a:pt x="192" y="481"/>
                    </a:lnTo>
                    <a:close/>
                    <a:moveTo>
                      <a:pt x="1255" y="417"/>
                    </a:moveTo>
                    <a:lnTo>
                      <a:pt x="1252" y="417"/>
                    </a:lnTo>
                    <a:lnTo>
                      <a:pt x="1252" y="413"/>
                    </a:lnTo>
                    <a:lnTo>
                      <a:pt x="1255" y="413"/>
                    </a:lnTo>
                    <a:lnTo>
                      <a:pt x="1252" y="413"/>
                    </a:lnTo>
                    <a:lnTo>
                      <a:pt x="1255" y="413"/>
                    </a:lnTo>
                    <a:lnTo>
                      <a:pt x="1255" y="417"/>
                    </a:lnTo>
                    <a:close/>
                    <a:moveTo>
                      <a:pt x="707" y="218"/>
                    </a:moveTo>
                    <a:lnTo>
                      <a:pt x="703" y="214"/>
                    </a:lnTo>
                    <a:lnTo>
                      <a:pt x="699" y="214"/>
                    </a:lnTo>
                    <a:lnTo>
                      <a:pt x="703" y="214"/>
                    </a:lnTo>
                    <a:lnTo>
                      <a:pt x="707" y="214"/>
                    </a:lnTo>
                    <a:lnTo>
                      <a:pt x="707" y="218"/>
                    </a:lnTo>
                    <a:close/>
                    <a:moveTo>
                      <a:pt x="207" y="500"/>
                    </a:moveTo>
                    <a:lnTo>
                      <a:pt x="203" y="496"/>
                    </a:lnTo>
                    <a:lnTo>
                      <a:pt x="207" y="492"/>
                    </a:lnTo>
                    <a:lnTo>
                      <a:pt x="207" y="496"/>
                    </a:lnTo>
                    <a:lnTo>
                      <a:pt x="207" y="500"/>
                    </a:lnTo>
                    <a:close/>
                    <a:moveTo>
                      <a:pt x="1071" y="188"/>
                    </a:moveTo>
                    <a:lnTo>
                      <a:pt x="1071" y="184"/>
                    </a:lnTo>
                    <a:lnTo>
                      <a:pt x="1068" y="184"/>
                    </a:lnTo>
                    <a:lnTo>
                      <a:pt x="1064" y="184"/>
                    </a:lnTo>
                    <a:lnTo>
                      <a:pt x="1068" y="184"/>
                    </a:lnTo>
                    <a:lnTo>
                      <a:pt x="1068" y="180"/>
                    </a:lnTo>
                    <a:lnTo>
                      <a:pt x="1071" y="184"/>
                    </a:lnTo>
                    <a:lnTo>
                      <a:pt x="1075" y="184"/>
                    </a:lnTo>
                    <a:lnTo>
                      <a:pt x="1071" y="184"/>
                    </a:lnTo>
                    <a:lnTo>
                      <a:pt x="1071" y="188"/>
                    </a:lnTo>
                    <a:close/>
                    <a:moveTo>
                      <a:pt x="200" y="485"/>
                    </a:moveTo>
                    <a:lnTo>
                      <a:pt x="200" y="481"/>
                    </a:lnTo>
                    <a:lnTo>
                      <a:pt x="200" y="477"/>
                    </a:lnTo>
                    <a:lnTo>
                      <a:pt x="203" y="481"/>
                    </a:lnTo>
                    <a:lnTo>
                      <a:pt x="203" y="485"/>
                    </a:lnTo>
                    <a:lnTo>
                      <a:pt x="200" y="485"/>
                    </a:lnTo>
                    <a:close/>
                    <a:moveTo>
                      <a:pt x="230" y="511"/>
                    </a:moveTo>
                    <a:lnTo>
                      <a:pt x="230" y="507"/>
                    </a:lnTo>
                    <a:lnTo>
                      <a:pt x="233" y="507"/>
                    </a:lnTo>
                    <a:lnTo>
                      <a:pt x="237" y="511"/>
                    </a:lnTo>
                    <a:lnTo>
                      <a:pt x="233" y="511"/>
                    </a:lnTo>
                    <a:lnTo>
                      <a:pt x="230" y="511"/>
                    </a:lnTo>
                    <a:close/>
                    <a:moveTo>
                      <a:pt x="1207" y="304"/>
                    </a:moveTo>
                    <a:lnTo>
                      <a:pt x="1203" y="304"/>
                    </a:lnTo>
                    <a:lnTo>
                      <a:pt x="1199" y="304"/>
                    </a:lnTo>
                    <a:lnTo>
                      <a:pt x="1203" y="300"/>
                    </a:lnTo>
                    <a:lnTo>
                      <a:pt x="1203" y="304"/>
                    </a:lnTo>
                    <a:lnTo>
                      <a:pt x="1207" y="304"/>
                    </a:lnTo>
                    <a:close/>
                    <a:moveTo>
                      <a:pt x="977" y="425"/>
                    </a:moveTo>
                    <a:lnTo>
                      <a:pt x="981" y="425"/>
                    </a:lnTo>
                    <a:lnTo>
                      <a:pt x="981" y="421"/>
                    </a:lnTo>
                    <a:lnTo>
                      <a:pt x="981" y="425"/>
                    </a:lnTo>
                    <a:lnTo>
                      <a:pt x="977" y="425"/>
                    </a:lnTo>
                    <a:close/>
                    <a:moveTo>
                      <a:pt x="1199" y="338"/>
                    </a:moveTo>
                    <a:lnTo>
                      <a:pt x="1195" y="334"/>
                    </a:lnTo>
                    <a:lnTo>
                      <a:pt x="1192" y="334"/>
                    </a:lnTo>
                    <a:lnTo>
                      <a:pt x="1195" y="334"/>
                    </a:lnTo>
                    <a:lnTo>
                      <a:pt x="1199" y="334"/>
                    </a:lnTo>
                    <a:lnTo>
                      <a:pt x="1199" y="338"/>
                    </a:lnTo>
                    <a:close/>
                    <a:moveTo>
                      <a:pt x="643" y="199"/>
                    </a:moveTo>
                    <a:lnTo>
                      <a:pt x="639" y="199"/>
                    </a:lnTo>
                    <a:lnTo>
                      <a:pt x="635" y="199"/>
                    </a:lnTo>
                    <a:lnTo>
                      <a:pt x="635" y="195"/>
                    </a:lnTo>
                    <a:lnTo>
                      <a:pt x="639" y="195"/>
                    </a:lnTo>
                    <a:lnTo>
                      <a:pt x="643" y="195"/>
                    </a:lnTo>
                    <a:lnTo>
                      <a:pt x="643" y="199"/>
                    </a:lnTo>
                    <a:close/>
                    <a:moveTo>
                      <a:pt x="959" y="425"/>
                    </a:moveTo>
                    <a:lnTo>
                      <a:pt x="962" y="421"/>
                    </a:lnTo>
                    <a:lnTo>
                      <a:pt x="966" y="421"/>
                    </a:lnTo>
                    <a:lnTo>
                      <a:pt x="966" y="417"/>
                    </a:lnTo>
                    <a:lnTo>
                      <a:pt x="970" y="417"/>
                    </a:lnTo>
                    <a:lnTo>
                      <a:pt x="966" y="421"/>
                    </a:lnTo>
                    <a:lnTo>
                      <a:pt x="962" y="425"/>
                    </a:lnTo>
                    <a:lnTo>
                      <a:pt x="959" y="425"/>
                    </a:lnTo>
                    <a:close/>
                    <a:moveTo>
                      <a:pt x="1210" y="312"/>
                    </a:moveTo>
                    <a:lnTo>
                      <a:pt x="1207" y="312"/>
                    </a:lnTo>
                    <a:lnTo>
                      <a:pt x="1207" y="308"/>
                    </a:lnTo>
                    <a:lnTo>
                      <a:pt x="1207" y="304"/>
                    </a:lnTo>
                    <a:lnTo>
                      <a:pt x="1207" y="308"/>
                    </a:lnTo>
                    <a:lnTo>
                      <a:pt x="1210" y="312"/>
                    </a:lnTo>
                    <a:close/>
                    <a:moveTo>
                      <a:pt x="267" y="530"/>
                    </a:moveTo>
                    <a:lnTo>
                      <a:pt x="263" y="530"/>
                    </a:lnTo>
                    <a:lnTo>
                      <a:pt x="263" y="526"/>
                    </a:lnTo>
                    <a:lnTo>
                      <a:pt x="260" y="526"/>
                    </a:lnTo>
                    <a:lnTo>
                      <a:pt x="263" y="526"/>
                    </a:lnTo>
                    <a:lnTo>
                      <a:pt x="267" y="530"/>
                    </a:lnTo>
                    <a:close/>
                    <a:moveTo>
                      <a:pt x="1188" y="293"/>
                    </a:moveTo>
                    <a:lnTo>
                      <a:pt x="1188" y="289"/>
                    </a:lnTo>
                    <a:lnTo>
                      <a:pt x="1192" y="289"/>
                    </a:lnTo>
                    <a:lnTo>
                      <a:pt x="1195" y="289"/>
                    </a:lnTo>
                    <a:lnTo>
                      <a:pt x="1192" y="293"/>
                    </a:lnTo>
                    <a:lnTo>
                      <a:pt x="1188" y="293"/>
                    </a:lnTo>
                    <a:close/>
                    <a:moveTo>
                      <a:pt x="173" y="466"/>
                    </a:moveTo>
                    <a:lnTo>
                      <a:pt x="169" y="466"/>
                    </a:lnTo>
                    <a:lnTo>
                      <a:pt x="169" y="462"/>
                    </a:lnTo>
                    <a:lnTo>
                      <a:pt x="173" y="462"/>
                    </a:lnTo>
                    <a:lnTo>
                      <a:pt x="173" y="466"/>
                    </a:lnTo>
                    <a:close/>
                    <a:moveTo>
                      <a:pt x="188" y="466"/>
                    </a:moveTo>
                    <a:lnTo>
                      <a:pt x="188" y="462"/>
                    </a:lnTo>
                    <a:lnTo>
                      <a:pt x="192" y="462"/>
                    </a:lnTo>
                    <a:lnTo>
                      <a:pt x="192" y="466"/>
                    </a:lnTo>
                    <a:lnTo>
                      <a:pt x="188" y="466"/>
                    </a:lnTo>
                    <a:close/>
                    <a:moveTo>
                      <a:pt x="1207" y="361"/>
                    </a:moveTo>
                    <a:lnTo>
                      <a:pt x="1203" y="357"/>
                    </a:lnTo>
                    <a:lnTo>
                      <a:pt x="1199" y="357"/>
                    </a:lnTo>
                    <a:lnTo>
                      <a:pt x="1203" y="357"/>
                    </a:lnTo>
                    <a:lnTo>
                      <a:pt x="1207" y="357"/>
                    </a:lnTo>
                    <a:lnTo>
                      <a:pt x="1207" y="361"/>
                    </a:lnTo>
                    <a:close/>
                    <a:moveTo>
                      <a:pt x="966" y="492"/>
                    </a:moveTo>
                    <a:lnTo>
                      <a:pt x="966" y="488"/>
                    </a:lnTo>
                    <a:lnTo>
                      <a:pt x="970" y="488"/>
                    </a:lnTo>
                    <a:lnTo>
                      <a:pt x="974" y="488"/>
                    </a:lnTo>
                    <a:lnTo>
                      <a:pt x="970" y="492"/>
                    </a:lnTo>
                    <a:lnTo>
                      <a:pt x="966" y="492"/>
                    </a:lnTo>
                    <a:close/>
                    <a:moveTo>
                      <a:pt x="981" y="233"/>
                    </a:moveTo>
                    <a:lnTo>
                      <a:pt x="981" y="229"/>
                    </a:lnTo>
                    <a:lnTo>
                      <a:pt x="977" y="229"/>
                    </a:lnTo>
                    <a:lnTo>
                      <a:pt x="981" y="229"/>
                    </a:lnTo>
                    <a:lnTo>
                      <a:pt x="977" y="229"/>
                    </a:lnTo>
                    <a:lnTo>
                      <a:pt x="981" y="229"/>
                    </a:lnTo>
                    <a:lnTo>
                      <a:pt x="985" y="229"/>
                    </a:lnTo>
                    <a:lnTo>
                      <a:pt x="981" y="229"/>
                    </a:lnTo>
                    <a:lnTo>
                      <a:pt x="985" y="229"/>
                    </a:lnTo>
                    <a:lnTo>
                      <a:pt x="981" y="229"/>
                    </a:lnTo>
                    <a:lnTo>
                      <a:pt x="981" y="233"/>
                    </a:lnTo>
                    <a:close/>
                    <a:moveTo>
                      <a:pt x="977" y="237"/>
                    </a:moveTo>
                    <a:lnTo>
                      <a:pt x="974" y="233"/>
                    </a:lnTo>
                    <a:lnTo>
                      <a:pt x="977" y="233"/>
                    </a:lnTo>
                    <a:lnTo>
                      <a:pt x="981" y="233"/>
                    </a:lnTo>
                    <a:lnTo>
                      <a:pt x="977" y="237"/>
                    </a:lnTo>
                    <a:close/>
                    <a:moveTo>
                      <a:pt x="1150" y="214"/>
                    </a:moveTo>
                    <a:lnTo>
                      <a:pt x="1146" y="214"/>
                    </a:lnTo>
                    <a:lnTo>
                      <a:pt x="1150" y="210"/>
                    </a:lnTo>
                    <a:lnTo>
                      <a:pt x="1154" y="210"/>
                    </a:lnTo>
                    <a:lnTo>
                      <a:pt x="1154" y="214"/>
                    </a:lnTo>
                    <a:lnTo>
                      <a:pt x="1150" y="214"/>
                    </a:lnTo>
                    <a:close/>
                    <a:moveTo>
                      <a:pt x="200" y="481"/>
                    </a:moveTo>
                    <a:lnTo>
                      <a:pt x="196" y="481"/>
                    </a:lnTo>
                    <a:lnTo>
                      <a:pt x="200" y="481"/>
                    </a:lnTo>
                    <a:close/>
                    <a:moveTo>
                      <a:pt x="252" y="519"/>
                    </a:moveTo>
                    <a:lnTo>
                      <a:pt x="252" y="515"/>
                    </a:lnTo>
                    <a:lnTo>
                      <a:pt x="248" y="515"/>
                    </a:lnTo>
                    <a:lnTo>
                      <a:pt x="252" y="515"/>
                    </a:lnTo>
                    <a:lnTo>
                      <a:pt x="252" y="519"/>
                    </a:lnTo>
                    <a:close/>
                    <a:moveTo>
                      <a:pt x="1364" y="526"/>
                    </a:moveTo>
                    <a:lnTo>
                      <a:pt x="1368" y="526"/>
                    </a:lnTo>
                    <a:lnTo>
                      <a:pt x="1372" y="526"/>
                    </a:lnTo>
                    <a:lnTo>
                      <a:pt x="1364" y="526"/>
                    </a:lnTo>
                    <a:close/>
                    <a:moveTo>
                      <a:pt x="1053" y="323"/>
                    </a:moveTo>
                    <a:lnTo>
                      <a:pt x="1049" y="323"/>
                    </a:lnTo>
                    <a:lnTo>
                      <a:pt x="1045" y="323"/>
                    </a:lnTo>
                    <a:lnTo>
                      <a:pt x="1045" y="319"/>
                    </a:lnTo>
                    <a:lnTo>
                      <a:pt x="1049" y="319"/>
                    </a:lnTo>
                    <a:lnTo>
                      <a:pt x="1049" y="323"/>
                    </a:lnTo>
                    <a:lnTo>
                      <a:pt x="1053" y="323"/>
                    </a:lnTo>
                    <a:lnTo>
                      <a:pt x="1056" y="323"/>
                    </a:lnTo>
                    <a:lnTo>
                      <a:pt x="1053" y="323"/>
                    </a:lnTo>
                    <a:close/>
                    <a:moveTo>
                      <a:pt x="188" y="473"/>
                    </a:moveTo>
                    <a:lnTo>
                      <a:pt x="184" y="473"/>
                    </a:lnTo>
                    <a:lnTo>
                      <a:pt x="184" y="470"/>
                    </a:lnTo>
                    <a:lnTo>
                      <a:pt x="188" y="470"/>
                    </a:lnTo>
                    <a:lnTo>
                      <a:pt x="188" y="473"/>
                    </a:lnTo>
                    <a:close/>
                    <a:moveTo>
                      <a:pt x="722" y="135"/>
                    </a:moveTo>
                    <a:lnTo>
                      <a:pt x="718" y="135"/>
                    </a:lnTo>
                    <a:lnTo>
                      <a:pt x="714" y="135"/>
                    </a:lnTo>
                    <a:lnTo>
                      <a:pt x="711" y="135"/>
                    </a:lnTo>
                    <a:lnTo>
                      <a:pt x="714" y="135"/>
                    </a:lnTo>
                    <a:lnTo>
                      <a:pt x="718" y="135"/>
                    </a:lnTo>
                    <a:lnTo>
                      <a:pt x="722" y="135"/>
                    </a:lnTo>
                    <a:close/>
                    <a:moveTo>
                      <a:pt x="797" y="218"/>
                    </a:moveTo>
                    <a:lnTo>
                      <a:pt x="801" y="214"/>
                    </a:lnTo>
                    <a:lnTo>
                      <a:pt x="801" y="218"/>
                    </a:lnTo>
                    <a:lnTo>
                      <a:pt x="797" y="218"/>
                    </a:lnTo>
                    <a:close/>
                    <a:moveTo>
                      <a:pt x="1376" y="552"/>
                    </a:moveTo>
                    <a:lnTo>
                      <a:pt x="1372" y="552"/>
                    </a:lnTo>
                    <a:lnTo>
                      <a:pt x="1372" y="549"/>
                    </a:lnTo>
                    <a:lnTo>
                      <a:pt x="1376" y="549"/>
                    </a:lnTo>
                    <a:lnTo>
                      <a:pt x="1379" y="549"/>
                    </a:lnTo>
                    <a:lnTo>
                      <a:pt x="1376" y="552"/>
                    </a:lnTo>
                    <a:close/>
                    <a:moveTo>
                      <a:pt x="1308" y="447"/>
                    </a:moveTo>
                    <a:lnTo>
                      <a:pt x="1304" y="447"/>
                    </a:lnTo>
                    <a:lnTo>
                      <a:pt x="1304" y="443"/>
                    </a:lnTo>
                    <a:lnTo>
                      <a:pt x="1308" y="443"/>
                    </a:lnTo>
                    <a:lnTo>
                      <a:pt x="1308" y="447"/>
                    </a:lnTo>
                    <a:lnTo>
                      <a:pt x="1308" y="443"/>
                    </a:lnTo>
                    <a:lnTo>
                      <a:pt x="1308" y="447"/>
                    </a:lnTo>
                    <a:close/>
                    <a:moveTo>
                      <a:pt x="1244" y="564"/>
                    </a:moveTo>
                    <a:lnTo>
                      <a:pt x="1244" y="560"/>
                    </a:lnTo>
                    <a:lnTo>
                      <a:pt x="1248" y="560"/>
                    </a:lnTo>
                    <a:lnTo>
                      <a:pt x="1252" y="560"/>
                    </a:lnTo>
                    <a:lnTo>
                      <a:pt x="1255" y="560"/>
                    </a:lnTo>
                    <a:lnTo>
                      <a:pt x="1252" y="560"/>
                    </a:lnTo>
                    <a:lnTo>
                      <a:pt x="1248" y="560"/>
                    </a:lnTo>
                    <a:lnTo>
                      <a:pt x="1248" y="564"/>
                    </a:lnTo>
                    <a:lnTo>
                      <a:pt x="1248" y="560"/>
                    </a:lnTo>
                    <a:lnTo>
                      <a:pt x="1248" y="564"/>
                    </a:lnTo>
                    <a:lnTo>
                      <a:pt x="1244" y="564"/>
                    </a:lnTo>
                    <a:lnTo>
                      <a:pt x="1248" y="564"/>
                    </a:lnTo>
                    <a:lnTo>
                      <a:pt x="1244" y="564"/>
                    </a:lnTo>
                    <a:close/>
                    <a:moveTo>
                      <a:pt x="1255" y="421"/>
                    </a:moveTo>
                    <a:lnTo>
                      <a:pt x="1252" y="421"/>
                    </a:lnTo>
                    <a:lnTo>
                      <a:pt x="1252" y="417"/>
                    </a:lnTo>
                    <a:lnTo>
                      <a:pt x="1259" y="421"/>
                    </a:lnTo>
                    <a:lnTo>
                      <a:pt x="1255" y="421"/>
                    </a:lnTo>
                    <a:close/>
                    <a:moveTo>
                      <a:pt x="252" y="522"/>
                    </a:moveTo>
                    <a:lnTo>
                      <a:pt x="252" y="519"/>
                    </a:lnTo>
                    <a:lnTo>
                      <a:pt x="248" y="519"/>
                    </a:lnTo>
                    <a:lnTo>
                      <a:pt x="248" y="515"/>
                    </a:lnTo>
                    <a:lnTo>
                      <a:pt x="252" y="519"/>
                    </a:lnTo>
                    <a:lnTo>
                      <a:pt x="252" y="522"/>
                    </a:lnTo>
                    <a:close/>
                    <a:moveTo>
                      <a:pt x="188" y="470"/>
                    </a:moveTo>
                    <a:lnTo>
                      <a:pt x="188" y="466"/>
                    </a:lnTo>
                    <a:lnTo>
                      <a:pt x="192" y="466"/>
                    </a:lnTo>
                    <a:lnTo>
                      <a:pt x="192" y="470"/>
                    </a:lnTo>
                    <a:lnTo>
                      <a:pt x="188" y="470"/>
                    </a:lnTo>
                    <a:close/>
                    <a:moveTo>
                      <a:pt x="684" y="135"/>
                    </a:moveTo>
                    <a:lnTo>
                      <a:pt x="681" y="135"/>
                    </a:lnTo>
                    <a:lnTo>
                      <a:pt x="684" y="135"/>
                    </a:lnTo>
                    <a:lnTo>
                      <a:pt x="688" y="135"/>
                    </a:lnTo>
                    <a:lnTo>
                      <a:pt x="692" y="135"/>
                    </a:lnTo>
                    <a:lnTo>
                      <a:pt x="688" y="135"/>
                    </a:lnTo>
                    <a:lnTo>
                      <a:pt x="684" y="135"/>
                    </a:lnTo>
                    <a:close/>
                    <a:moveTo>
                      <a:pt x="1259" y="428"/>
                    </a:moveTo>
                    <a:lnTo>
                      <a:pt x="1259" y="425"/>
                    </a:lnTo>
                    <a:lnTo>
                      <a:pt x="1255" y="425"/>
                    </a:lnTo>
                    <a:lnTo>
                      <a:pt x="1259" y="425"/>
                    </a:lnTo>
                    <a:lnTo>
                      <a:pt x="1263" y="428"/>
                    </a:lnTo>
                    <a:lnTo>
                      <a:pt x="1259" y="428"/>
                    </a:lnTo>
                    <a:close/>
                    <a:moveTo>
                      <a:pt x="789" y="94"/>
                    </a:moveTo>
                    <a:lnTo>
                      <a:pt x="786" y="94"/>
                    </a:lnTo>
                    <a:lnTo>
                      <a:pt x="782" y="94"/>
                    </a:lnTo>
                    <a:lnTo>
                      <a:pt x="786" y="94"/>
                    </a:lnTo>
                    <a:lnTo>
                      <a:pt x="789" y="94"/>
                    </a:lnTo>
                    <a:lnTo>
                      <a:pt x="793" y="94"/>
                    </a:lnTo>
                    <a:lnTo>
                      <a:pt x="789" y="94"/>
                    </a:lnTo>
                    <a:close/>
                    <a:moveTo>
                      <a:pt x="722" y="41"/>
                    </a:moveTo>
                    <a:lnTo>
                      <a:pt x="718" y="41"/>
                    </a:lnTo>
                    <a:lnTo>
                      <a:pt x="714" y="37"/>
                    </a:lnTo>
                    <a:lnTo>
                      <a:pt x="711" y="37"/>
                    </a:lnTo>
                    <a:lnTo>
                      <a:pt x="707" y="37"/>
                    </a:lnTo>
                    <a:lnTo>
                      <a:pt x="711" y="37"/>
                    </a:lnTo>
                    <a:lnTo>
                      <a:pt x="718" y="37"/>
                    </a:lnTo>
                    <a:lnTo>
                      <a:pt x="722" y="37"/>
                    </a:lnTo>
                    <a:lnTo>
                      <a:pt x="726" y="37"/>
                    </a:lnTo>
                    <a:lnTo>
                      <a:pt x="726" y="41"/>
                    </a:lnTo>
                    <a:lnTo>
                      <a:pt x="722" y="41"/>
                    </a:lnTo>
                    <a:close/>
                    <a:moveTo>
                      <a:pt x="1053" y="233"/>
                    </a:moveTo>
                    <a:lnTo>
                      <a:pt x="1049" y="233"/>
                    </a:lnTo>
                    <a:lnTo>
                      <a:pt x="1049" y="229"/>
                    </a:lnTo>
                    <a:lnTo>
                      <a:pt x="1053" y="229"/>
                    </a:lnTo>
                    <a:lnTo>
                      <a:pt x="1053" y="233"/>
                    </a:lnTo>
                    <a:lnTo>
                      <a:pt x="1056" y="233"/>
                    </a:lnTo>
                    <a:lnTo>
                      <a:pt x="1053" y="233"/>
                    </a:lnTo>
                    <a:close/>
                    <a:moveTo>
                      <a:pt x="169" y="447"/>
                    </a:moveTo>
                    <a:lnTo>
                      <a:pt x="169" y="443"/>
                    </a:lnTo>
                    <a:lnTo>
                      <a:pt x="173" y="443"/>
                    </a:lnTo>
                    <a:lnTo>
                      <a:pt x="169" y="443"/>
                    </a:lnTo>
                    <a:lnTo>
                      <a:pt x="169" y="447"/>
                    </a:lnTo>
                    <a:close/>
                    <a:moveTo>
                      <a:pt x="1064" y="297"/>
                    </a:moveTo>
                    <a:lnTo>
                      <a:pt x="1060" y="297"/>
                    </a:lnTo>
                    <a:lnTo>
                      <a:pt x="1060" y="293"/>
                    </a:lnTo>
                    <a:lnTo>
                      <a:pt x="1064" y="293"/>
                    </a:lnTo>
                    <a:lnTo>
                      <a:pt x="1064" y="297"/>
                    </a:lnTo>
                    <a:close/>
                    <a:moveTo>
                      <a:pt x="278" y="541"/>
                    </a:moveTo>
                    <a:lnTo>
                      <a:pt x="275" y="537"/>
                    </a:lnTo>
                    <a:lnTo>
                      <a:pt x="278" y="537"/>
                    </a:lnTo>
                    <a:lnTo>
                      <a:pt x="278" y="541"/>
                    </a:lnTo>
                    <a:close/>
                    <a:moveTo>
                      <a:pt x="797" y="218"/>
                    </a:moveTo>
                    <a:lnTo>
                      <a:pt x="793" y="218"/>
                    </a:lnTo>
                    <a:lnTo>
                      <a:pt x="797" y="218"/>
                    </a:lnTo>
                    <a:close/>
                    <a:moveTo>
                      <a:pt x="699" y="165"/>
                    </a:moveTo>
                    <a:lnTo>
                      <a:pt x="696" y="165"/>
                    </a:lnTo>
                    <a:lnTo>
                      <a:pt x="696" y="161"/>
                    </a:lnTo>
                    <a:lnTo>
                      <a:pt x="699" y="161"/>
                    </a:lnTo>
                    <a:lnTo>
                      <a:pt x="699" y="165"/>
                    </a:lnTo>
                    <a:close/>
                    <a:moveTo>
                      <a:pt x="628" y="218"/>
                    </a:moveTo>
                    <a:lnTo>
                      <a:pt x="628" y="214"/>
                    </a:lnTo>
                    <a:lnTo>
                      <a:pt x="624" y="214"/>
                    </a:lnTo>
                    <a:lnTo>
                      <a:pt x="628" y="214"/>
                    </a:lnTo>
                    <a:lnTo>
                      <a:pt x="632" y="214"/>
                    </a:lnTo>
                    <a:lnTo>
                      <a:pt x="628" y="214"/>
                    </a:lnTo>
                    <a:lnTo>
                      <a:pt x="628" y="218"/>
                    </a:lnTo>
                    <a:close/>
                    <a:moveTo>
                      <a:pt x="151" y="481"/>
                    </a:moveTo>
                    <a:lnTo>
                      <a:pt x="147" y="477"/>
                    </a:lnTo>
                    <a:lnTo>
                      <a:pt x="151" y="477"/>
                    </a:lnTo>
                    <a:lnTo>
                      <a:pt x="154" y="477"/>
                    </a:lnTo>
                    <a:lnTo>
                      <a:pt x="151" y="481"/>
                    </a:lnTo>
                    <a:close/>
                    <a:moveTo>
                      <a:pt x="598" y="79"/>
                    </a:moveTo>
                    <a:lnTo>
                      <a:pt x="594" y="79"/>
                    </a:lnTo>
                    <a:lnTo>
                      <a:pt x="598" y="79"/>
                    </a:lnTo>
                    <a:lnTo>
                      <a:pt x="598" y="75"/>
                    </a:lnTo>
                    <a:lnTo>
                      <a:pt x="602" y="75"/>
                    </a:lnTo>
                    <a:lnTo>
                      <a:pt x="602" y="79"/>
                    </a:lnTo>
                    <a:lnTo>
                      <a:pt x="598" y="79"/>
                    </a:lnTo>
                    <a:close/>
                    <a:moveTo>
                      <a:pt x="647" y="222"/>
                    </a:moveTo>
                    <a:lnTo>
                      <a:pt x="643" y="222"/>
                    </a:lnTo>
                    <a:lnTo>
                      <a:pt x="647" y="222"/>
                    </a:lnTo>
                    <a:close/>
                    <a:moveTo>
                      <a:pt x="880" y="90"/>
                    </a:moveTo>
                    <a:lnTo>
                      <a:pt x="880" y="86"/>
                    </a:lnTo>
                    <a:lnTo>
                      <a:pt x="876" y="86"/>
                    </a:lnTo>
                    <a:lnTo>
                      <a:pt x="880" y="86"/>
                    </a:lnTo>
                    <a:lnTo>
                      <a:pt x="883" y="86"/>
                    </a:lnTo>
                    <a:lnTo>
                      <a:pt x="887" y="90"/>
                    </a:lnTo>
                    <a:lnTo>
                      <a:pt x="883" y="90"/>
                    </a:lnTo>
                    <a:lnTo>
                      <a:pt x="880" y="90"/>
                    </a:lnTo>
                    <a:close/>
                    <a:moveTo>
                      <a:pt x="1233" y="252"/>
                    </a:moveTo>
                    <a:lnTo>
                      <a:pt x="1229" y="252"/>
                    </a:lnTo>
                    <a:lnTo>
                      <a:pt x="1233" y="252"/>
                    </a:lnTo>
                    <a:lnTo>
                      <a:pt x="1237" y="252"/>
                    </a:lnTo>
                    <a:lnTo>
                      <a:pt x="1233" y="252"/>
                    </a:lnTo>
                    <a:close/>
                    <a:moveTo>
                      <a:pt x="1075" y="184"/>
                    </a:moveTo>
                    <a:lnTo>
                      <a:pt x="1071" y="184"/>
                    </a:lnTo>
                    <a:lnTo>
                      <a:pt x="1071" y="180"/>
                    </a:lnTo>
                    <a:lnTo>
                      <a:pt x="1075" y="180"/>
                    </a:lnTo>
                    <a:lnTo>
                      <a:pt x="1075" y="184"/>
                    </a:lnTo>
                    <a:close/>
                    <a:moveTo>
                      <a:pt x="1240" y="274"/>
                    </a:moveTo>
                    <a:lnTo>
                      <a:pt x="1237" y="274"/>
                    </a:lnTo>
                    <a:lnTo>
                      <a:pt x="1240" y="274"/>
                    </a:lnTo>
                    <a:lnTo>
                      <a:pt x="1244" y="274"/>
                    </a:lnTo>
                    <a:lnTo>
                      <a:pt x="1240" y="274"/>
                    </a:lnTo>
                    <a:close/>
                    <a:moveTo>
                      <a:pt x="1357" y="530"/>
                    </a:moveTo>
                    <a:lnTo>
                      <a:pt x="1357" y="526"/>
                    </a:lnTo>
                    <a:lnTo>
                      <a:pt x="1357" y="530"/>
                    </a:lnTo>
                    <a:lnTo>
                      <a:pt x="1361" y="530"/>
                    </a:lnTo>
                    <a:lnTo>
                      <a:pt x="1361" y="526"/>
                    </a:lnTo>
                    <a:lnTo>
                      <a:pt x="1361" y="530"/>
                    </a:lnTo>
                    <a:lnTo>
                      <a:pt x="1357" y="530"/>
                    </a:lnTo>
                    <a:close/>
                    <a:moveTo>
                      <a:pt x="519" y="248"/>
                    </a:moveTo>
                    <a:lnTo>
                      <a:pt x="519" y="244"/>
                    </a:lnTo>
                    <a:lnTo>
                      <a:pt x="523" y="244"/>
                    </a:lnTo>
                    <a:lnTo>
                      <a:pt x="519" y="248"/>
                    </a:lnTo>
                    <a:close/>
                    <a:moveTo>
                      <a:pt x="162" y="451"/>
                    </a:moveTo>
                    <a:lnTo>
                      <a:pt x="158" y="451"/>
                    </a:lnTo>
                    <a:lnTo>
                      <a:pt x="162" y="451"/>
                    </a:lnTo>
                    <a:lnTo>
                      <a:pt x="162" y="447"/>
                    </a:lnTo>
                    <a:lnTo>
                      <a:pt x="162" y="451"/>
                    </a:lnTo>
                    <a:close/>
                    <a:moveTo>
                      <a:pt x="1248" y="406"/>
                    </a:moveTo>
                    <a:lnTo>
                      <a:pt x="1244" y="406"/>
                    </a:lnTo>
                    <a:lnTo>
                      <a:pt x="1248" y="402"/>
                    </a:lnTo>
                    <a:lnTo>
                      <a:pt x="1252" y="402"/>
                    </a:lnTo>
                    <a:lnTo>
                      <a:pt x="1252" y="406"/>
                    </a:lnTo>
                    <a:lnTo>
                      <a:pt x="1248" y="406"/>
                    </a:lnTo>
                    <a:close/>
                    <a:moveTo>
                      <a:pt x="996" y="300"/>
                    </a:moveTo>
                    <a:lnTo>
                      <a:pt x="992" y="300"/>
                    </a:lnTo>
                    <a:lnTo>
                      <a:pt x="996" y="300"/>
                    </a:lnTo>
                    <a:lnTo>
                      <a:pt x="1000" y="300"/>
                    </a:lnTo>
                    <a:lnTo>
                      <a:pt x="996" y="300"/>
                    </a:lnTo>
                    <a:close/>
                    <a:moveTo>
                      <a:pt x="1128" y="379"/>
                    </a:moveTo>
                    <a:lnTo>
                      <a:pt x="1128" y="376"/>
                    </a:lnTo>
                    <a:lnTo>
                      <a:pt x="1131" y="376"/>
                    </a:lnTo>
                    <a:lnTo>
                      <a:pt x="1131" y="379"/>
                    </a:lnTo>
                    <a:lnTo>
                      <a:pt x="1128" y="379"/>
                    </a:lnTo>
                    <a:close/>
                    <a:moveTo>
                      <a:pt x="981" y="353"/>
                    </a:moveTo>
                    <a:lnTo>
                      <a:pt x="985" y="353"/>
                    </a:lnTo>
                    <a:lnTo>
                      <a:pt x="985" y="349"/>
                    </a:lnTo>
                    <a:lnTo>
                      <a:pt x="989" y="349"/>
                    </a:lnTo>
                    <a:lnTo>
                      <a:pt x="989" y="353"/>
                    </a:lnTo>
                    <a:lnTo>
                      <a:pt x="985" y="353"/>
                    </a:lnTo>
                    <a:lnTo>
                      <a:pt x="981" y="353"/>
                    </a:lnTo>
                    <a:close/>
                    <a:moveTo>
                      <a:pt x="1101" y="571"/>
                    </a:moveTo>
                    <a:lnTo>
                      <a:pt x="1105" y="567"/>
                    </a:lnTo>
                    <a:lnTo>
                      <a:pt x="1105" y="571"/>
                    </a:lnTo>
                    <a:lnTo>
                      <a:pt x="1101" y="571"/>
                    </a:lnTo>
                    <a:close/>
                    <a:moveTo>
                      <a:pt x="196" y="485"/>
                    </a:moveTo>
                    <a:lnTo>
                      <a:pt x="196" y="481"/>
                    </a:lnTo>
                    <a:lnTo>
                      <a:pt x="196" y="485"/>
                    </a:lnTo>
                    <a:close/>
                    <a:moveTo>
                      <a:pt x="1203" y="556"/>
                    </a:moveTo>
                    <a:lnTo>
                      <a:pt x="1207" y="552"/>
                    </a:lnTo>
                    <a:lnTo>
                      <a:pt x="1207" y="556"/>
                    </a:lnTo>
                    <a:lnTo>
                      <a:pt x="1203" y="556"/>
                    </a:lnTo>
                    <a:close/>
                    <a:moveTo>
                      <a:pt x="831" y="79"/>
                    </a:moveTo>
                    <a:lnTo>
                      <a:pt x="831" y="75"/>
                    </a:lnTo>
                    <a:lnTo>
                      <a:pt x="835" y="75"/>
                    </a:lnTo>
                    <a:lnTo>
                      <a:pt x="831" y="75"/>
                    </a:lnTo>
                    <a:lnTo>
                      <a:pt x="831" y="79"/>
                    </a:lnTo>
                    <a:close/>
                    <a:moveTo>
                      <a:pt x="207" y="488"/>
                    </a:moveTo>
                    <a:lnTo>
                      <a:pt x="207" y="485"/>
                    </a:lnTo>
                    <a:lnTo>
                      <a:pt x="203" y="485"/>
                    </a:lnTo>
                    <a:lnTo>
                      <a:pt x="207" y="485"/>
                    </a:lnTo>
                    <a:lnTo>
                      <a:pt x="207" y="488"/>
                    </a:lnTo>
                    <a:close/>
                    <a:moveTo>
                      <a:pt x="1045" y="229"/>
                    </a:moveTo>
                    <a:lnTo>
                      <a:pt x="1041" y="229"/>
                    </a:lnTo>
                    <a:lnTo>
                      <a:pt x="1045" y="229"/>
                    </a:lnTo>
                    <a:lnTo>
                      <a:pt x="1049" y="229"/>
                    </a:lnTo>
                    <a:lnTo>
                      <a:pt x="1045" y="229"/>
                    </a:lnTo>
                    <a:close/>
                    <a:moveTo>
                      <a:pt x="966" y="447"/>
                    </a:moveTo>
                    <a:lnTo>
                      <a:pt x="966" y="443"/>
                    </a:lnTo>
                    <a:lnTo>
                      <a:pt x="970" y="443"/>
                    </a:lnTo>
                    <a:lnTo>
                      <a:pt x="974" y="443"/>
                    </a:lnTo>
                    <a:lnTo>
                      <a:pt x="977" y="443"/>
                    </a:lnTo>
                    <a:lnTo>
                      <a:pt x="974" y="443"/>
                    </a:lnTo>
                    <a:lnTo>
                      <a:pt x="970" y="443"/>
                    </a:lnTo>
                    <a:lnTo>
                      <a:pt x="966" y="447"/>
                    </a:lnTo>
                    <a:close/>
                    <a:moveTo>
                      <a:pt x="1244" y="402"/>
                    </a:moveTo>
                    <a:lnTo>
                      <a:pt x="1248" y="402"/>
                    </a:lnTo>
                    <a:lnTo>
                      <a:pt x="1244" y="402"/>
                    </a:lnTo>
                    <a:close/>
                    <a:moveTo>
                      <a:pt x="316" y="116"/>
                    </a:moveTo>
                    <a:lnTo>
                      <a:pt x="312" y="116"/>
                    </a:lnTo>
                    <a:lnTo>
                      <a:pt x="316" y="116"/>
                    </a:lnTo>
                    <a:lnTo>
                      <a:pt x="316" y="112"/>
                    </a:lnTo>
                    <a:lnTo>
                      <a:pt x="320" y="112"/>
                    </a:lnTo>
                    <a:lnTo>
                      <a:pt x="320" y="116"/>
                    </a:lnTo>
                    <a:lnTo>
                      <a:pt x="316" y="116"/>
                    </a:lnTo>
                    <a:close/>
                    <a:moveTo>
                      <a:pt x="1252" y="421"/>
                    </a:moveTo>
                    <a:lnTo>
                      <a:pt x="1248" y="421"/>
                    </a:lnTo>
                    <a:lnTo>
                      <a:pt x="1252" y="421"/>
                    </a:lnTo>
                    <a:lnTo>
                      <a:pt x="1255" y="421"/>
                    </a:lnTo>
                    <a:lnTo>
                      <a:pt x="1252" y="421"/>
                    </a:lnTo>
                    <a:close/>
                    <a:moveTo>
                      <a:pt x="1222" y="248"/>
                    </a:moveTo>
                    <a:lnTo>
                      <a:pt x="1218" y="248"/>
                    </a:lnTo>
                    <a:lnTo>
                      <a:pt x="1214" y="248"/>
                    </a:lnTo>
                    <a:lnTo>
                      <a:pt x="1218" y="248"/>
                    </a:lnTo>
                    <a:lnTo>
                      <a:pt x="1222" y="248"/>
                    </a:lnTo>
                    <a:close/>
                    <a:moveTo>
                      <a:pt x="237" y="534"/>
                    </a:moveTo>
                    <a:lnTo>
                      <a:pt x="233" y="534"/>
                    </a:lnTo>
                    <a:lnTo>
                      <a:pt x="233" y="530"/>
                    </a:lnTo>
                    <a:lnTo>
                      <a:pt x="237" y="530"/>
                    </a:lnTo>
                    <a:lnTo>
                      <a:pt x="237" y="534"/>
                    </a:lnTo>
                    <a:close/>
                    <a:moveTo>
                      <a:pt x="1177" y="237"/>
                    </a:moveTo>
                    <a:lnTo>
                      <a:pt x="1173" y="237"/>
                    </a:lnTo>
                    <a:lnTo>
                      <a:pt x="1173" y="233"/>
                    </a:lnTo>
                    <a:lnTo>
                      <a:pt x="1177" y="233"/>
                    </a:lnTo>
                    <a:lnTo>
                      <a:pt x="1177" y="237"/>
                    </a:lnTo>
                    <a:close/>
                    <a:moveTo>
                      <a:pt x="523" y="150"/>
                    </a:moveTo>
                    <a:lnTo>
                      <a:pt x="519" y="150"/>
                    </a:lnTo>
                    <a:lnTo>
                      <a:pt x="523" y="150"/>
                    </a:lnTo>
                    <a:lnTo>
                      <a:pt x="526" y="150"/>
                    </a:lnTo>
                    <a:lnTo>
                      <a:pt x="523" y="150"/>
                    </a:lnTo>
                    <a:close/>
                    <a:moveTo>
                      <a:pt x="30" y="214"/>
                    </a:moveTo>
                    <a:lnTo>
                      <a:pt x="27" y="214"/>
                    </a:lnTo>
                    <a:lnTo>
                      <a:pt x="30" y="214"/>
                    </a:lnTo>
                    <a:lnTo>
                      <a:pt x="30" y="210"/>
                    </a:lnTo>
                    <a:lnTo>
                      <a:pt x="34" y="214"/>
                    </a:lnTo>
                    <a:lnTo>
                      <a:pt x="30" y="214"/>
                    </a:lnTo>
                    <a:close/>
                    <a:moveTo>
                      <a:pt x="256" y="519"/>
                    </a:moveTo>
                    <a:lnTo>
                      <a:pt x="256" y="515"/>
                    </a:lnTo>
                    <a:lnTo>
                      <a:pt x="256" y="519"/>
                    </a:lnTo>
                    <a:close/>
                    <a:moveTo>
                      <a:pt x="959" y="368"/>
                    </a:moveTo>
                    <a:lnTo>
                      <a:pt x="959" y="364"/>
                    </a:lnTo>
                    <a:lnTo>
                      <a:pt x="962" y="364"/>
                    </a:lnTo>
                    <a:lnTo>
                      <a:pt x="962" y="368"/>
                    </a:lnTo>
                    <a:lnTo>
                      <a:pt x="959" y="368"/>
                    </a:lnTo>
                    <a:close/>
                    <a:moveTo>
                      <a:pt x="1248" y="398"/>
                    </a:moveTo>
                    <a:lnTo>
                      <a:pt x="1252" y="398"/>
                    </a:lnTo>
                    <a:lnTo>
                      <a:pt x="1248" y="398"/>
                    </a:lnTo>
                    <a:close/>
                    <a:moveTo>
                      <a:pt x="1210" y="368"/>
                    </a:moveTo>
                    <a:lnTo>
                      <a:pt x="1210" y="364"/>
                    </a:lnTo>
                    <a:lnTo>
                      <a:pt x="1214" y="364"/>
                    </a:lnTo>
                    <a:lnTo>
                      <a:pt x="1210" y="368"/>
                    </a:lnTo>
                    <a:lnTo>
                      <a:pt x="1214" y="368"/>
                    </a:lnTo>
                    <a:lnTo>
                      <a:pt x="1210" y="368"/>
                    </a:lnTo>
                    <a:close/>
                    <a:moveTo>
                      <a:pt x="805" y="229"/>
                    </a:moveTo>
                    <a:lnTo>
                      <a:pt x="805" y="225"/>
                    </a:lnTo>
                    <a:lnTo>
                      <a:pt x="808" y="225"/>
                    </a:lnTo>
                    <a:lnTo>
                      <a:pt x="805" y="225"/>
                    </a:lnTo>
                    <a:lnTo>
                      <a:pt x="805" y="229"/>
                    </a:lnTo>
                    <a:close/>
                    <a:moveTo>
                      <a:pt x="184" y="473"/>
                    </a:moveTo>
                    <a:lnTo>
                      <a:pt x="181" y="473"/>
                    </a:lnTo>
                    <a:lnTo>
                      <a:pt x="181" y="470"/>
                    </a:lnTo>
                    <a:lnTo>
                      <a:pt x="184" y="470"/>
                    </a:lnTo>
                    <a:lnTo>
                      <a:pt x="184" y="473"/>
                    </a:lnTo>
                    <a:lnTo>
                      <a:pt x="188" y="473"/>
                    </a:lnTo>
                    <a:lnTo>
                      <a:pt x="184" y="473"/>
                    </a:lnTo>
                    <a:close/>
                    <a:moveTo>
                      <a:pt x="914" y="267"/>
                    </a:moveTo>
                    <a:lnTo>
                      <a:pt x="910" y="267"/>
                    </a:lnTo>
                    <a:lnTo>
                      <a:pt x="910" y="263"/>
                    </a:lnTo>
                    <a:lnTo>
                      <a:pt x="910" y="267"/>
                    </a:lnTo>
                    <a:lnTo>
                      <a:pt x="914" y="267"/>
                    </a:lnTo>
                    <a:lnTo>
                      <a:pt x="917" y="267"/>
                    </a:lnTo>
                    <a:lnTo>
                      <a:pt x="914" y="267"/>
                    </a:lnTo>
                    <a:close/>
                    <a:moveTo>
                      <a:pt x="639" y="120"/>
                    </a:moveTo>
                    <a:lnTo>
                      <a:pt x="643" y="120"/>
                    </a:lnTo>
                    <a:lnTo>
                      <a:pt x="639" y="120"/>
                    </a:lnTo>
                    <a:lnTo>
                      <a:pt x="635" y="120"/>
                    </a:lnTo>
                    <a:lnTo>
                      <a:pt x="632" y="120"/>
                    </a:lnTo>
                    <a:lnTo>
                      <a:pt x="635" y="120"/>
                    </a:lnTo>
                    <a:lnTo>
                      <a:pt x="639" y="120"/>
                    </a:lnTo>
                    <a:lnTo>
                      <a:pt x="639" y="116"/>
                    </a:lnTo>
                    <a:lnTo>
                      <a:pt x="643" y="116"/>
                    </a:lnTo>
                    <a:lnTo>
                      <a:pt x="643" y="120"/>
                    </a:lnTo>
                    <a:lnTo>
                      <a:pt x="639" y="120"/>
                    </a:lnTo>
                    <a:close/>
                    <a:moveTo>
                      <a:pt x="1364" y="564"/>
                    </a:moveTo>
                    <a:lnTo>
                      <a:pt x="1364" y="560"/>
                    </a:lnTo>
                    <a:lnTo>
                      <a:pt x="1368" y="560"/>
                    </a:lnTo>
                    <a:lnTo>
                      <a:pt x="1368" y="556"/>
                    </a:lnTo>
                    <a:lnTo>
                      <a:pt x="1368" y="560"/>
                    </a:lnTo>
                    <a:lnTo>
                      <a:pt x="1368" y="564"/>
                    </a:lnTo>
                    <a:lnTo>
                      <a:pt x="1364" y="564"/>
                    </a:lnTo>
                    <a:close/>
                    <a:moveTo>
                      <a:pt x="1169" y="605"/>
                    </a:moveTo>
                    <a:lnTo>
                      <a:pt x="1169" y="601"/>
                    </a:lnTo>
                    <a:lnTo>
                      <a:pt x="1169" y="605"/>
                    </a:lnTo>
                    <a:close/>
                    <a:moveTo>
                      <a:pt x="1049" y="71"/>
                    </a:moveTo>
                    <a:lnTo>
                      <a:pt x="1045" y="71"/>
                    </a:lnTo>
                    <a:lnTo>
                      <a:pt x="1045" y="67"/>
                    </a:lnTo>
                    <a:lnTo>
                      <a:pt x="1049" y="67"/>
                    </a:lnTo>
                    <a:lnTo>
                      <a:pt x="1053" y="67"/>
                    </a:lnTo>
                    <a:lnTo>
                      <a:pt x="1053" y="71"/>
                    </a:lnTo>
                    <a:lnTo>
                      <a:pt x="1049" y="71"/>
                    </a:lnTo>
                    <a:close/>
                    <a:moveTo>
                      <a:pt x="523" y="248"/>
                    </a:moveTo>
                    <a:lnTo>
                      <a:pt x="519" y="248"/>
                    </a:lnTo>
                    <a:lnTo>
                      <a:pt x="523" y="248"/>
                    </a:lnTo>
                    <a:lnTo>
                      <a:pt x="523" y="244"/>
                    </a:lnTo>
                    <a:lnTo>
                      <a:pt x="523" y="248"/>
                    </a:lnTo>
                    <a:close/>
                    <a:moveTo>
                      <a:pt x="778" y="210"/>
                    </a:moveTo>
                    <a:lnTo>
                      <a:pt x="782" y="210"/>
                    </a:lnTo>
                    <a:lnTo>
                      <a:pt x="782" y="206"/>
                    </a:lnTo>
                    <a:lnTo>
                      <a:pt x="782" y="210"/>
                    </a:lnTo>
                    <a:lnTo>
                      <a:pt x="778" y="210"/>
                    </a:lnTo>
                    <a:close/>
                    <a:moveTo>
                      <a:pt x="1214" y="244"/>
                    </a:moveTo>
                    <a:lnTo>
                      <a:pt x="1218" y="244"/>
                    </a:lnTo>
                    <a:lnTo>
                      <a:pt x="1214" y="244"/>
                    </a:lnTo>
                    <a:close/>
                    <a:moveTo>
                      <a:pt x="1244" y="398"/>
                    </a:moveTo>
                    <a:lnTo>
                      <a:pt x="1248" y="398"/>
                    </a:lnTo>
                    <a:lnTo>
                      <a:pt x="1244" y="398"/>
                    </a:lnTo>
                    <a:close/>
                    <a:moveTo>
                      <a:pt x="158" y="492"/>
                    </a:moveTo>
                    <a:lnTo>
                      <a:pt x="158" y="488"/>
                    </a:lnTo>
                    <a:lnTo>
                      <a:pt x="158" y="492"/>
                    </a:lnTo>
                    <a:close/>
                    <a:moveTo>
                      <a:pt x="203" y="488"/>
                    </a:moveTo>
                    <a:lnTo>
                      <a:pt x="203" y="485"/>
                    </a:lnTo>
                    <a:lnTo>
                      <a:pt x="203" y="488"/>
                    </a:lnTo>
                    <a:close/>
                    <a:moveTo>
                      <a:pt x="1154" y="225"/>
                    </a:moveTo>
                    <a:lnTo>
                      <a:pt x="1150" y="225"/>
                    </a:lnTo>
                    <a:lnTo>
                      <a:pt x="1146" y="225"/>
                    </a:lnTo>
                    <a:lnTo>
                      <a:pt x="1143" y="225"/>
                    </a:lnTo>
                    <a:lnTo>
                      <a:pt x="1146" y="225"/>
                    </a:lnTo>
                    <a:lnTo>
                      <a:pt x="1150" y="225"/>
                    </a:lnTo>
                    <a:lnTo>
                      <a:pt x="1154" y="225"/>
                    </a:lnTo>
                    <a:close/>
                    <a:moveTo>
                      <a:pt x="921" y="210"/>
                    </a:moveTo>
                    <a:lnTo>
                      <a:pt x="917" y="210"/>
                    </a:lnTo>
                    <a:lnTo>
                      <a:pt x="921" y="210"/>
                    </a:lnTo>
                    <a:close/>
                    <a:moveTo>
                      <a:pt x="1199" y="297"/>
                    </a:moveTo>
                    <a:lnTo>
                      <a:pt x="1195" y="297"/>
                    </a:lnTo>
                    <a:lnTo>
                      <a:pt x="1199" y="297"/>
                    </a:lnTo>
                    <a:close/>
                    <a:moveTo>
                      <a:pt x="207" y="488"/>
                    </a:moveTo>
                    <a:lnTo>
                      <a:pt x="203" y="488"/>
                    </a:lnTo>
                    <a:lnTo>
                      <a:pt x="207" y="488"/>
                    </a:lnTo>
                    <a:close/>
                    <a:moveTo>
                      <a:pt x="203" y="481"/>
                    </a:moveTo>
                    <a:lnTo>
                      <a:pt x="203" y="477"/>
                    </a:lnTo>
                    <a:lnTo>
                      <a:pt x="203" y="481"/>
                    </a:lnTo>
                    <a:close/>
                    <a:moveTo>
                      <a:pt x="226" y="507"/>
                    </a:moveTo>
                    <a:lnTo>
                      <a:pt x="222" y="507"/>
                    </a:lnTo>
                    <a:lnTo>
                      <a:pt x="226" y="507"/>
                    </a:lnTo>
                    <a:lnTo>
                      <a:pt x="230" y="507"/>
                    </a:lnTo>
                    <a:lnTo>
                      <a:pt x="226" y="507"/>
                    </a:lnTo>
                    <a:close/>
                    <a:moveTo>
                      <a:pt x="579" y="94"/>
                    </a:moveTo>
                    <a:lnTo>
                      <a:pt x="583" y="94"/>
                    </a:lnTo>
                    <a:lnTo>
                      <a:pt x="579" y="94"/>
                    </a:lnTo>
                    <a:close/>
                    <a:moveTo>
                      <a:pt x="620" y="222"/>
                    </a:moveTo>
                    <a:lnTo>
                      <a:pt x="620" y="218"/>
                    </a:lnTo>
                    <a:lnTo>
                      <a:pt x="624" y="218"/>
                    </a:lnTo>
                    <a:lnTo>
                      <a:pt x="624" y="222"/>
                    </a:lnTo>
                    <a:lnTo>
                      <a:pt x="620" y="222"/>
                    </a:lnTo>
                    <a:close/>
                    <a:moveTo>
                      <a:pt x="230" y="515"/>
                    </a:moveTo>
                    <a:lnTo>
                      <a:pt x="230" y="511"/>
                    </a:lnTo>
                    <a:lnTo>
                      <a:pt x="233" y="511"/>
                    </a:lnTo>
                    <a:lnTo>
                      <a:pt x="230" y="515"/>
                    </a:lnTo>
                    <a:close/>
                    <a:moveTo>
                      <a:pt x="1188" y="334"/>
                    </a:moveTo>
                    <a:lnTo>
                      <a:pt x="1184" y="334"/>
                    </a:lnTo>
                    <a:lnTo>
                      <a:pt x="1188" y="334"/>
                    </a:lnTo>
                    <a:close/>
                    <a:moveTo>
                      <a:pt x="508" y="240"/>
                    </a:moveTo>
                    <a:lnTo>
                      <a:pt x="504" y="240"/>
                    </a:lnTo>
                    <a:lnTo>
                      <a:pt x="504" y="237"/>
                    </a:lnTo>
                    <a:lnTo>
                      <a:pt x="504" y="240"/>
                    </a:lnTo>
                    <a:lnTo>
                      <a:pt x="504" y="237"/>
                    </a:lnTo>
                    <a:lnTo>
                      <a:pt x="508" y="237"/>
                    </a:lnTo>
                    <a:lnTo>
                      <a:pt x="508" y="240"/>
                    </a:lnTo>
                    <a:close/>
                    <a:moveTo>
                      <a:pt x="256" y="522"/>
                    </a:moveTo>
                    <a:lnTo>
                      <a:pt x="252" y="519"/>
                    </a:lnTo>
                    <a:lnTo>
                      <a:pt x="256" y="519"/>
                    </a:lnTo>
                    <a:lnTo>
                      <a:pt x="256" y="522"/>
                    </a:lnTo>
                    <a:close/>
                    <a:moveTo>
                      <a:pt x="966" y="406"/>
                    </a:moveTo>
                    <a:lnTo>
                      <a:pt x="962" y="402"/>
                    </a:lnTo>
                    <a:lnTo>
                      <a:pt x="966" y="402"/>
                    </a:lnTo>
                    <a:lnTo>
                      <a:pt x="966" y="406"/>
                    </a:lnTo>
                    <a:close/>
                    <a:moveTo>
                      <a:pt x="902" y="210"/>
                    </a:moveTo>
                    <a:lnTo>
                      <a:pt x="898" y="210"/>
                    </a:lnTo>
                    <a:lnTo>
                      <a:pt x="902" y="210"/>
                    </a:lnTo>
                    <a:lnTo>
                      <a:pt x="906" y="210"/>
                    </a:lnTo>
                    <a:lnTo>
                      <a:pt x="902" y="210"/>
                    </a:lnTo>
                    <a:close/>
                    <a:moveTo>
                      <a:pt x="1259" y="594"/>
                    </a:moveTo>
                    <a:lnTo>
                      <a:pt x="1259" y="590"/>
                    </a:lnTo>
                    <a:lnTo>
                      <a:pt x="1263" y="590"/>
                    </a:lnTo>
                    <a:lnTo>
                      <a:pt x="1259" y="590"/>
                    </a:lnTo>
                    <a:lnTo>
                      <a:pt x="1259" y="594"/>
                    </a:lnTo>
                    <a:close/>
                    <a:moveTo>
                      <a:pt x="737" y="79"/>
                    </a:moveTo>
                    <a:lnTo>
                      <a:pt x="733" y="79"/>
                    </a:lnTo>
                    <a:lnTo>
                      <a:pt x="729" y="75"/>
                    </a:lnTo>
                    <a:lnTo>
                      <a:pt x="733" y="75"/>
                    </a:lnTo>
                    <a:lnTo>
                      <a:pt x="737" y="79"/>
                    </a:lnTo>
                    <a:close/>
                    <a:moveTo>
                      <a:pt x="1158" y="214"/>
                    </a:moveTo>
                    <a:lnTo>
                      <a:pt x="1154" y="214"/>
                    </a:lnTo>
                    <a:lnTo>
                      <a:pt x="1158" y="214"/>
                    </a:lnTo>
                    <a:lnTo>
                      <a:pt x="1162" y="214"/>
                    </a:lnTo>
                    <a:lnTo>
                      <a:pt x="1158" y="214"/>
                    </a:lnTo>
                    <a:close/>
                    <a:moveTo>
                      <a:pt x="654" y="101"/>
                    </a:moveTo>
                    <a:lnTo>
                      <a:pt x="650" y="101"/>
                    </a:lnTo>
                    <a:lnTo>
                      <a:pt x="647" y="101"/>
                    </a:lnTo>
                    <a:lnTo>
                      <a:pt x="650" y="101"/>
                    </a:lnTo>
                    <a:lnTo>
                      <a:pt x="654" y="101"/>
                    </a:lnTo>
                    <a:close/>
                    <a:moveTo>
                      <a:pt x="970" y="417"/>
                    </a:moveTo>
                    <a:lnTo>
                      <a:pt x="966" y="417"/>
                    </a:lnTo>
                    <a:lnTo>
                      <a:pt x="966" y="413"/>
                    </a:lnTo>
                    <a:lnTo>
                      <a:pt x="970" y="413"/>
                    </a:lnTo>
                    <a:lnTo>
                      <a:pt x="970" y="417"/>
                    </a:lnTo>
                    <a:close/>
                    <a:moveTo>
                      <a:pt x="459" y="203"/>
                    </a:moveTo>
                    <a:lnTo>
                      <a:pt x="455" y="203"/>
                    </a:lnTo>
                    <a:lnTo>
                      <a:pt x="455" y="199"/>
                    </a:lnTo>
                    <a:lnTo>
                      <a:pt x="455" y="203"/>
                    </a:lnTo>
                    <a:lnTo>
                      <a:pt x="459" y="203"/>
                    </a:lnTo>
                    <a:lnTo>
                      <a:pt x="463" y="203"/>
                    </a:lnTo>
                    <a:lnTo>
                      <a:pt x="459" y="203"/>
                    </a:lnTo>
                    <a:close/>
                    <a:moveTo>
                      <a:pt x="1342" y="466"/>
                    </a:moveTo>
                    <a:lnTo>
                      <a:pt x="1338" y="466"/>
                    </a:lnTo>
                    <a:lnTo>
                      <a:pt x="1342" y="466"/>
                    </a:lnTo>
                    <a:close/>
                    <a:moveTo>
                      <a:pt x="977" y="169"/>
                    </a:moveTo>
                    <a:lnTo>
                      <a:pt x="981" y="169"/>
                    </a:lnTo>
                    <a:lnTo>
                      <a:pt x="977" y="169"/>
                    </a:lnTo>
                    <a:close/>
                    <a:moveTo>
                      <a:pt x="805" y="143"/>
                    </a:moveTo>
                    <a:lnTo>
                      <a:pt x="801" y="143"/>
                    </a:lnTo>
                    <a:lnTo>
                      <a:pt x="805" y="143"/>
                    </a:lnTo>
                    <a:close/>
                    <a:moveTo>
                      <a:pt x="474" y="229"/>
                    </a:moveTo>
                    <a:lnTo>
                      <a:pt x="478" y="229"/>
                    </a:lnTo>
                    <a:lnTo>
                      <a:pt x="474" y="229"/>
                    </a:lnTo>
                    <a:close/>
                    <a:moveTo>
                      <a:pt x="1199" y="312"/>
                    </a:moveTo>
                    <a:lnTo>
                      <a:pt x="1199" y="308"/>
                    </a:lnTo>
                    <a:lnTo>
                      <a:pt x="1195" y="308"/>
                    </a:lnTo>
                    <a:lnTo>
                      <a:pt x="1199" y="308"/>
                    </a:lnTo>
                    <a:lnTo>
                      <a:pt x="1199" y="312"/>
                    </a:lnTo>
                    <a:close/>
                    <a:moveTo>
                      <a:pt x="996" y="82"/>
                    </a:moveTo>
                    <a:lnTo>
                      <a:pt x="992" y="82"/>
                    </a:lnTo>
                    <a:lnTo>
                      <a:pt x="996" y="82"/>
                    </a:lnTo>
                    <a:lnTo>
                      <a:pt x="1000" y="82"/>
                    </a:lnTo>
                    <a:lnTo>
                      <a:pt x="996" y="82"/>
                    </a:lnTo>
                    <a:close/>
                    <a:moveTo>
                      <a:pt x="756" y="334"/>
                    </a:moveTo>
                    <a:lnTo>
                      <a:pt x="752" y="334"/>
                    </a:lnTo>
                    <a:lnTo>
                      <a:pt x="756" y="334"/>
                    </a:lnTo>
                    <a:lnTo>
                      <a:pt x="759" y="334"/>
                    </a:lnTo>
                    <a:lnTo>
                      <a:pt x="756" y="334"/>
                    </a:lnTo>
                    <a:close/>
                    <a:moveTo>
                      <a:pt x="1346" y="511"/>
                    </a:moveTo>
                    <a:lnTo>
                      <a:pt x="1346" y="507"/>
                    </a:lnTo>
                    <a:lnTo>
                      <a:pt x="1346" y="511"/>
                    </a:lnTo>
                    <a:close/>
                    <a:moveTo>
                      <a:pt x="718" y="180"/>
                    </a:moveTo>
                    <a:lnTo>
                      <a:pt x="718" y="176"/>
                    </a:lnTo>
                    <a:lnTo>
                      <a:pt x="722" y="176"/>
                    </a:lnTo>
                    <a:lnTo>
                      <a:pt x="722" y="180"/>
                    </a:lnTo>
                    <a:lnTo>
                      <a:pt x="718" y="180"/>
                    </a:lnTo>
                    <a:close/>
                    <a:moveTo>
                      <a:pt x="684" y="244"/>
                    </a:moveTo>
                    <a:lnTo>
                      <a:pt x="688" y="240"/>
                    </a:lnTo>
                    <a:lnTo>
                      <a:pt x="688" y="244"/>
                    </a:lnTo>
                    <a:lnTo>
                      <a:pt x="684" y="244"/>
                    </a:lnTo>
                    <a:close/>
                    <a:moveTo>
                      <a:pt x="278" y="537"/>
                    </a:moveTo>
                    <a:lnTo>
                      <a:pt x="275" y="537"/>
                    </a:lnTo>
                    <a:lnTo>
                      <a:pt x="275" y="534"/>
                    </a:lnTo>
                    <a:lnTo>
                      <a:pt x="275" y="537"/>
                    </a:lnTo>
                    <a:lnTo>
                      <a:pt x="278" y="537"/>
                    </a:lnTo>
                    <a:lnTo>
                      <a:pt x="282" y="537"/>
                    </a:lnTo>
                    <a:lnTo>
                      <a:pt x="278" y="537"/>
                    </a:lnTo>
                    <a:close/>
                    <a:moveTo>
                      <a:pt x="515" y="248"/>
                    </a:moveTo>
                    <a:lnTo>
                      <a:pt x="515" y="244"/>
                    </a:lnTo>
                    <a:lnTo>
                      <a:pt x="515" y="248"/>
                    </a:lnTo>
                    <a:close/>
                    <a:moveTo>
                      <a:pt x="260" y="519"/>
                    </a:moveTo>
                    <a:lnTo>
                      <a:pt x="256" y="519"/>
                    </a:lnTo>
                    <a:lnTo>
                      <a:pt x="260" y="515"/>
                    </a:lnTo>
                    <a:lnTo>
                      <a:pt x="260" y="519"/>
                    </a:lnTo>
                    <a:close/>
                    <a:moveTo>
                      <a:pt x="966" y="413"/>
                    </a:moveTo>
                    <a:lnTo>
                      <a:pt x="962" y="413"/>
                    </a:lnTo>
                    <a:lnTo>
                      <a:pt x="966" y="413"/>
                    </a:lnTo>
                    <a:close/>
                    <a:moveTo>
                      <a:pt x="248" y="515"/>
                    </a:moveTo>
                    <a:lnTo>
                      <a:pt x="245" y="515"/>
                    </a:lnTo>
                    <a:lnTo>
                      <a:pt x="248" y="515"/>
                    </a:lnTo>
                    <a:close/>
                    <a:moveTo>
                      <a:pt x="200" y="481"/>
                    </a:moveTo>
                    <a:lnTo>
                      <a:pt x="200" y="477"/>
                    </a:lnTo>
                    <a:lnTo>
                      <a:pt x="200" y="481"/>
                    </a:lnTo>
                    <a:close/>
                    <a:moveTo>
                      <a:pt x="962" y="470"/>
                    </a:moveTo>
                    <a:lnTo>
                      <a:pt x="959" y="470"/>
                    </a:lnTo>
                    <a:lnTo>
                      <a:pt x="962" y="470"/>
                    </a:lnTo>
                    <a:close/>
                    <a:moveTo>
                      <a:pt x="1338" y="560"/>
                    </a:moveTo>
                    <a:lnTo>
                      <a:pt x="1338" y="556"/>
                    </a:lnTo>
                    <a:lnTo>
                      <a:pt x="1338" y="560"/>
                    </a:lnTo>
                    <a:lnTo>
                      <a:pt x="1342" y="560"/>
                    </a:lnTo>
                    <a:lnTo>
                      <a:pt x="1338" y="560"/>
                    </a:lnTo>
                    <a:close/>
                    <a:moveTo>
                      <a:pt x="974" y="428"/>
                    </a:moveTo>
                    <a:lnTo>
                      <a:pt x="977" y="428"/>
                    </a:lnTo>
                    <a:lnTo>
                      <a:pt x="977" y="425"/>
                    </a:lnTo>
                    <a:lnTo>
                      <a:pt x="977" y="428"/>
                    </a:lnTo>
                    <a:lnTo>
                      <a:pt x="974" y="428"/>
                    </a:lnTo>
                    <a:close/>
                    <a:moveTo>
                      <a:pt x="1195" y="323"/>
                    </a:moveTo>
                    <a:lnTo>
                      <a:pt x="1199" y="323"/>
                    </a:lnTo>
                    <a:lnTo>
                      <a:pt x="1195" y="323"/>
                    </a:lnTo>
                    <a:close/>
                    <a:moveTo>
                      <a:pt x="970" y="169"/>
                    </a:moveTo>
                    <a:lnTo>
                      <a:pt x="966" y="169"/>
                    </a:lnTo>
                    <a:lnTo>
                      <a:pt x="970" y="169"/>
                    </a:lnTo>
                    <a:close/>
                    <a:moveTo>
                      <a:pt x="1173" y="267"/>
                    </a:moveTo>
                    <a:lnTo>
                      <a:pt x="1169" y="267"/>
                    </a:lnTo>
                    <a:lnTo>
                      <a:pt x="1169" y="263"/>
                    </a:lnTo>
                    <a:lnTo>
                      <a:pt x="1165" y="263"/>
                    </a:lnTo>
                    <a:lnTo>
                      <a:pt x="1169" y="263"/>
                    </a:lnTo>
                    <a:lnTo>
                      <a:pt x="1173" y="263"/>
                    </a:lnTo>
                    <a:lnTo>
                      <a:pt x="1173" y="267"/>
                    </a:lnTo>
                    <a:close/>
                    <a:moveTo>
                      <a:pt x="722" y="94"/>
                    </a:moveTo>
                    <a:lnTo>
                      <a:pt x="718" y="94"/>
                    </a:lnTo>
                    <a:lnTo>
                      <a:pt x="714" y="94"/>
                    </a:lnTo>
                    <a:lnTo>
                      <a:pt x="718" y="94"/>
                    </a:lnTo>
                    <a:lnTo>
                      <a:pt x="722" y="94"/>
                    </a:lnTo>
                    <a:close/>
                    <a:moveTo>
                      <a:pt x="519" y="240"/>
                    </a:moveTo>
                    <a:lnTo>
                      <a:pt x="519" y="237"/>
                    </a:lnTo>
                    <a:lnTo>
                      <a:pt x="519" y="240"/>
                    </a:lnTo>
                    <a:close/>
                    <a:moveTo>
                      <a:pt x="929" y="233"/>
                    </a:moveTo>
                    <a:lnTo>
                      <a:pt x="925" y="233"/>
                    </a:lnTo>
                    <a:lnTo>
                      <a:pt x="929" y="233"/>
                    </a:lnTo>
                    <a:close/>
                    <a:moveTo>
                      <a:pt x="590" y="116"/>
                    </a:moveTo>
                    <a:lnTo>
                      <a:pt x="587" y="116"/>
                    </a:lnTo>
                    <a:lnTo>
                      <a:pt x="587" y="112"/>
                    </a:lnTo>
                    <a:lnTo>
                      <a:pt x="590" y="112"/>
                    </a:lnTo>
                    <a:lnTo>
                      <a:pt x="594" y="112"/>
                    </a:lnTo>
                    <a:lnTo>
                      <a:pt x="590" y="116"/>
                    </a:lnTo>
                    <a:close/>
                    <a:moveTo>
                      <a:pt x="203" y="485"/>
                    </a:moveTo>
                    <a:lnTo>
                      <a:pt x="207" y="485"/>
                    </a:lnTo>
                    <a:lnTo>
                      <a:pt x="203" y="485"/>
                    </a:lnTo>
                    <a:close/>
                    <a:moveTo>
                      <a:pt x="1263" y="428"/>
                    </a:moveTo>
                    <a:lnTo>
                      <a:pt x="1267" y="428"/>
                    </a:lnTo>
                    <a:lnTo>
                      <a:pt x="1263" y="428"/>
                    </a:lnTo>
                    <a:close/>
                    <a:moveTo>
                      <a:pt x="962" y="413"/>
                    </a:moveTo>
                    <a:lnTo>
                      <a:pt x="966" y="413"/>
                    </a:lnTo>
                    <a:lnTo>
                      <a:pt x="962" y="413"/>
                    </a:lnTo>
                    <a:close/>
                    <a:moveTo>
                      <a:pt x="166" y="447"/>
                    </a:moveTo>
                    <a:lnTo>
                      <a:pt x="169" y="447"/>
                    </a:lnTo>
                    <a:lnTo>
                      <a:pt x="166" y="447"/>
                    </a:lnTo>
                    <a:close/>
                    <a:moveTo>
                      <a:pt x="500" y="237"/>
                    </a:moveTo>
                    <a:lnTo>
                      <a:pt x="496" y="237"/>
                    </a:lnTo>
                    <a:lnTo>
                      <a:pt x="500" y="237"/>
                    </a:lnTo>
                    <a:close/>
                    <a:moveTo>
                      <a:pt x="200" y="199"/>
                    </a:moveTo>
                    <a:lnTo>
                      <a:pt x="203" y="195"/>
                    </a:lnTo>
                    <a:lnTo>
                      <a:pt x="207" y="195"/>
                    </a:lnTo>
                    <a:lnTo>
                      <a:pt x="203" y="195"/>
                    </a:lnTo>
                    <a:lnTo>
                      <a:pt x="203" y="199"/>
                    </a:lnTo>
                    <a:lnTo>
                      <a:pt x="200" y="199"/>
                    </a:lnTo>
                    <a:close/>
                    <a:moveTo>
                      <a:pt x="222" y="511"/>
                    </a:moveTo>
                    <a:lnTo>
                      <a:pt x="218" y="511"/>
                    </a:lnTo>
                    <a:lnTo>
                      <a:pt x="222" y="511"/>
                    </a:lnTo>
                    <a:lnTo>
                      <a:pt x="226" y="511"/>
                    </a:lnTo>
                    <a:lnTo>
                      <a:pt x="222" y="511"/>
                    </a:lnTo>
                    <a:close/>
                    <a:moveTo>
                      <a:pt x="530" y="252"/>
                    </a:moveTo>
                    <a:lnTo>
                      <a:pt x="526" y="252"/>
                    </a:lnTo>
                    <a:lnTo>
                      <a:pt x="530" y="252"/>
                    </a:lnTo>
                    <a:close/>
                    <a:moveTo>
                      <a:pt x="1064" y="180"/>
                    </a:moveTo>
                    <a:lnTo>
                      <a:pt x="1068" y="180"/>
                    </a:lnTo>
                    <a:lnTo>
                      <a:pt x="1064" y="180"/>
                    </a:lnTo>
                    <a:close/>
                    <a:moveTo>
                      <a:pt x="1255" y="417"/>
                    </a:moveTo>
                    <a:lnTo>
                      <a:pt x="1259" y="417"/>
                    </a:lnTo>
                    <a:lnTo>
                      <a:pt x="1255" y="417"/>
                    </a:lnTo>
                    <a:close/>
                    <a:moveTo>
                      <a:pt x="485" y="237"/>
                    </a:moveTo>
                    <a:lnTo>
                      <a:pt x="493" y="237"/>
                    </a:lnTo>
                    <a:lnTo>
                      <a:pt x="489" y="237"/>
                    </a:lnTo>
                    <a:lnTo>
                      <a:pt x="485" y="237"/>
                    </a:lnTo>
                    <a:close/>
                    <a:moveTo>
                      <a:pt x="203" y="488"/>
                    </a:moveTo>
                    <a:lnTo>
                      <a:pt x="200" y="488"/>
                    </a:lnTo>
                    <a:lnTo>
                      <a:pt x="200" y="485"/>
                    </a:lnTo>
                    <a:lnTo>
                      <a:pt x="203" y="485"/>
                    </a:lnTo>
                    <a:lnTo>
                      <a:pt x="203" y="488"/>
                    </a:lnTo>
                    <a:close/>
                    <a:moveTo>
                      <a:pt x="267" y="526"/>
                    </a:moveTo>
                    <a:lnTo>
                      <a:pt x="271" y="526"/>
                    </a:lnTo>
                    <a:lnTo>
                      <a:pt x="267" y="526"/>
                    </a:lnTo>
                    <a:close/>
                    <a:moveTo>
                      <a:pt x="688" y="97"/>
                    </a:moveTo>
                    <a:lnTo>
                      <a:pt x="692" y="97"/>
                    </a:lnTo>
                    <a:lnTo>
                      <a:pt x="688" y="97"/>
                    </a:lnTo>
                    <a:close/>
                    <a:moveTo>
                      <a:pt x="1210" y="304"/>
                    </a:moveTo>
                    <a:lnTo>
                      <a:pt x="1207" y="304"/>
                    </a:lnTo>
                    <a:lnTo>
                      <a:pt x="1210" y="304"/>
                    </a:lnTo>
                    <a:close/>
                    <a:moveTo>
                      <a:pt x="726" y="112"/>
                    </a:moveTo>
                    <a:lnTo>
                      <a:pt x="722" y="109"/>
                    </a:lnTo>
                    <a:lnTo>
                      <a:pt x="726" y="109"/>
                    </a:lnTo>
                    <a:lnTo>
                      <a:pt x="729" y="109"/>
                    </a:lnTo>
                    <a:lnTo>
                      <a:pt x="729" y="112"/>
                    </a:lnTo>
                    <a:lnTo>
                      <a:pt x="726" y="112"/>
                    </a:lnTo>
                    <a:close/>
                    <a:moveTo>
                      <a:pt x="868" y="173"/>
                    </a:moveTo>
                    <a:lnTo>
                      <a:pt x="865" y="173"/>
                    </a:lnTo>
                    <a:lnTo>
                      <a:pt x="865" y="169"/>
                    </a:lnTo>
                    <a:lnTo>
                      <a:pt x="868" y="169"/>
                    </a:lnTo>
                    <a:lnTo>
                      <a:pt x="868" y="173"/>
                    </a:lnTo>
                    <a:close/>
                    <a:moveTo>
                      <a:pt x="962" y="473"/>
                    </a:moveTo>
                    <a:lnTo>
                      <a:pt x="962" y="470"/>
                    </a:lnTo>
                    <a:lnTo>
                      <a:pt x="966" y="473"/>
                    </a:lnTo>
                    <a:lnTo>
                      <a:pt x="962" y="473"/>
                    </a:lnTo>
                    <a:close/>
                    <a:moveTo>
                      <a:pt x="91" y="218"/>
                    </a:moveTo>
                    <a:lnTo>
                      <a:pt x="87" y="218"/>
                    </a:lnTo>
                    <a:lnTo>
                      <a:pt x="87" y="214"/>
                    </a:lnTo>
                    <a:lnTo>
                      <a:pt x="91" y="218"/>
                    </a:lnTo>
                    <a:close/>
                    <a:moveTo>
                      <a:pt x="1053" y="293"/>
                    </a:moveTo>
                    <a:lnTo>
                      <a:pt x="1049" y="293"/>
                    </a:lnTo>
                    <a:lnTo>
                      <a:pt x="1053" y="293"/>
                    </a:lnTo>
                    <a:close/>
                    <a:moveTo>
                      <a:pt x="376" y="199"/>
                    </a:moveTo>
                    <a:lnTo>
                      <a:pt x="380" y="199"/>
                    </a:lnTo>
                    <a:lnTo>
                      <a:pt x="376" y="199"/>
                    </a:lnTo>
                    <a:close/>
                    <a:moveTo>
                      <a:pt x="1079" y="308"/>
                    </a:moveTo>
                    <a:lnTo>
                      <a:pt x="1075" y="308"/>
                    </a:lnTo>
                    <a:lnTo>
                      <a:pt x="1075" y="304"/>
                    </a:lnTo>
                    <a:lnTo>
                      <a:pt x="1079" y="304"/>
                    </a:lnTo>
                    <a:lnTo>
                      <a:pt x="1079" y="308"/>
                    </a:lnTo>
                    <a:close/>
                    <a:moveTo>
                      <a:pt x="906" y="274"/>
                    </a:moveTo>
                    <a:lnTo>
                      <a:pt x="906" y="270"/>
                    </a:lnTo>
                    <a:lnTo>
                      <a:pt x="910" y="270"/>
                    </a:lnTo>
                    <a:lnTo>
                      <a:pt x="906" y="270"/>
                    </a:lnTo>
                    <a:lnTo>
                      <a:pt x="906" y="274"/>
                    </a:lnTo>
                    <a:close/>
                    <a:moveTo>
                      <a:pt x="575" y="237"/>
                    </a:moveTo>
                    <a:lnTo>
                      <a:pt x="579" y="237"/>
                    </a:lnTo>
                    <a:lnTo>
                      <a:pt x="579" y="233"/>
                    </a:lnTo>
                    <a:lnTo>
                      <a:pt x="579" y="237"/>
                    </a:lnTo>
                    <a:lnTo>
                      <a:pt x="575" y="237"/>
                    </a:lnTo>
                    <a:close/>
                    <a:moveTo>
                      <a:pt x="996" y="323"/>
                    </a:moveTo>
                    <a:lnTo>
                      <a:pt x="992" y="323"/>
                    </a:lnTo>
                    <a:lnTo>
                      <a:pt x="996" y="323"/>
                    </a:lnTo>
                    <a:close/>
                    <a:moveTo>
                      <a:pt x="688" y="210"/>
                    </a:moveTo>
                    <a:lnTo>
                      <a:pt x="688" y="206"/>
                    </a:lnTo>
                    <a:lnTo>
                      <a:pt x="692" y="206"/>
                    </a:lnTo>
                    <a:lnTo>
                      <a:pt x="692" y="210"/>
                    </a:lnTo>
                    <a:lnTo>
                      <a:pt x="688" y="210"/>
                    </a:lnTo>
                    <a:close/>
                    <a:moveTo>
                      <a:pt x="1188" y="237"/>
                    </a:moveTo>
                    <a:lnTo>
                      <a:pt x="1184" y="237"/>
                    </a:lnTo>
                    <a:lnTo>
                      <a:pt x="1188" y="237"/>
                    </a:lnTo>
                    <a:close/>
                    <a:moveTo>
                      <a:pt x="293" y="112"/>
                    </a:moveTo>
                    <a:lnTo>
                      <a:pt x="290" y="112"/>
                    </a:lnTo>
                    <a:lnTo>
                      <a:pt x="293" y="112"/>
                    </a:lnTo>
                    <a:lnTo>
                      <a:pt x="297" y="112"/>
                    </a:lnTo>
                    <a:lnTo>
                      <a:pt x="293" y="112"/>
                    </a:lnTo>
                    <a:close/>
                    <a:moveTo>
                      <a:pt x="1060" y="297"/>
                    </a:moveTo>
                    <a:lnTo>
                      <a:pt x="1060" y="293"/>
                    </a:lnTo>
                    <a:lnTo>
                      <a:pt x="1060" y="297"/>
                    </a:lnTo>
                    <a:close/>
                    <a:moveTo>
                      <a:pt x="925" y="210"/>
                    </a:moveTo>
                    <a:lnTo>
                      <a:pt x="921" y="210"/>
                    </a:lnTo>
                    <a:lnTo>
                      <a:pt x="921" y="206"/>
                    </a:lnTo>
                    <a:lnTo>
                      <a:pt x="921" y="210"/>
                    </a:lnTo>
                    <a:lnTo>
                      <a:pt x="925" y="210"/>
                    </a:lnTo>
                    <a:close/>
                    <a:moveTo>
                      <a:pt x="463" y="233"/>
                    </a:moveTo>
                    <a:lnTo>
                      <a:pt x="466" y="233"/>
                    </a:lnTo>
                    <a:lnTo>
                      <a:pt x="463" y="233"/>
                    </a:lnTo>
                    <a:close/>
                    <a:moveTo>
                      <a:pt x="620" y="79"/>
                    </a:moveTo>
                    <a:lnTo>
                      <a:pt x="617" y="79"/>
                    </a:lnTo>
                    <a:lnTo>
                      <a:pt x="620" y="79"/>
                    </a:lnTo>
                    <a:close/>
                    <a:moveTo>
                      <a:pt x="699" y="116"/>
                    </a:moveTo>
                    <a:lnTo>
                      <a:pt x="703" y="116"/>
                    </a:lnTo>
                    <a:lnTo>
                      <a:pt x="699" y="116"/>
                    </a:lnTo>
                    <a:close/>
                    <a:moveTo>
                      <a:pt x="955" y="368"/>
                    </a:moveTo>
                    <a:lnTo>
                      <a:pt x="959" y="368"/>
                    </a:lnTo>
                    <a:lnTo>
                      <a:pt x="955" y="368"/>
                    </a:lnTo>
                    <a:close/>
                    <a:moveTo>
                      <a:pt x="1210" y="304"/>
                    </a:moveTo>
                    <a:lnTo>
                      <a:pt x="1214" y="304"/>
                    </a:lnTo>
                    <a:lnTo>
                      <a:pt x="1210" y="304"/>
                    </a:lnTo>
                    <a:close/>
                    <a:moveTo>
                      <a:pt x="1199" y="297"/>
                    </a:moveTo>
                    <a:lnTo>
                      <a:pt x="1199" y="293"/>
                    </a:lnTo>
                    <a:lnTo>
                      <a:pt x="1199" y="297"/>
                    </a:lnTo>
                    <a:close/>
                    <a:moveTo>
                      <a:pt x="793" y="308"/>
                    </a:moveTo>
                    <a:lnTo>
                      <a:pt x="789" y="308"/>
                    </a:lnTo>
                    <a:lnTo>
                      <a:pt x="793" y="308"/>
                    </a:lnTo>
                    <a:close/>
                    <a:moveTo>
                      <a:pt x="1252" y="406"/>
                    </a:moveTo>
                    <a:lnTo>
                      <a:pt x="1248" y="406"/>
                    </a:lnTo>
                    <a:lnTo>
                      <a:pt x="1252" y="406"/>
                    </a:lnTo>
                    <a:close/>
                    <a:moveTo>
                      <a:pt x="519" y="248"/>
                    </a:moveTo>
                    <a:lnTo>
                      <a:pt x="515" y="248"/>
                    </a:lnTo>
                    <a:lnTo>
                      <a:pt x="519" y="244"/>
                    </a:lnTo>
                    <a:lnTo>
                      <a:pt x="519" y="248"/>
                    </a:lnTo>
                    <a:close/>
                    <a:moveTo>
                      <a:pt x="767" y="327"/>
                    </a:moveTo>
                    <a:lnTo>
                      <a:pt x="771" y="327"/>
                    </a:lnTo>
                    <a:lnTo>
                      <a:pt x="767" y="327"/>
                    </a:lnTo>
                    <a:close/>
                    <a:moveTo>
                      <a:pt x="962" y="169"/>
                    </a:moveTo>
                    <a:lnTo>
                      <a:pt x="959" y="165"/>
                    </a:lnTo>
                    <a:lnTo>
                      <a:pt x="962" y="165"/>
                    </a:lnTo>
                    <a:lnTo>
                      <a:pt x="962" y="169"/>
                    </a:lnTo>
                    <a:close/>
                    <a:moveTo>
                      <a:pt x="511" y="240"/>
                    </a:moveTo>
                    <a:lnTo>
                      <a:pt x="515" y="240"/>
                    </a:lnTo>
                    <a:lnTo>
                      <a:pt x="511" y="240"/>
                    </a:lnTo>
                    <a:close/>
                    <a:moveTo>
                      <a:pt x="493" y="237"/>
                    </a:moveTo>
                    <a:lnTo>
                      <a:pt x="496" y="233"/>
                    </a:lnTo>
                    <a:lnTo>
                      <a:pt x="496" y="237"/>
                    </a:lnTo>
                    <a:lnTo>
                      <a:pt x="493" y="237"/>
                    </a:lnTo>
                    <a:close/>
                    <a:moveTo>
                      <a:pt x="263" y="150"/>
                    </a:moveTo>
                    <a:lnTo>
                      <a:pt x="267" y="150"/>
                    </a:lnTo>
                    <a:lnTo>
                      <a:pt x="263" y="150"/>
                    </a:lnTo>
                    <a:close/>
                    <a:moveTo>
                      <a:pt x="1240" y="267"/>
                    </a:moveTo>
                    <a:lnTo>
                      <a:pt x="1237" y="267"/>
                    </a:lnTo>
                    <a:lnTo>
                      <a:pt x="1240" y="267"/>
                    </a:lnTo>
                    <a:close/>
                    <a:moveTo>
                      <a:pt x="703" y="188"/>
                    </a:moveTo>
                    <a:lnTo>
                      <a:pt x="699" y="188"/>
                    </a:lnTo>
                    <a:lnTo>
                      <a:pt x="703" y="188"/>
                    </a:lnTo>
                    <a:close/>
                    <a:moveTo>
                      <a:pt x="523" y="255"/>
                    </a:moveTo>
                    <a:lnTo>
                      <a:pt x="523" y="252"/>
                    </a:lnTo>
                    <a:lnTo>
                      <a:pt x="523" y="255"/>
                    </a:lnTo>
                    <a:close/>
                    <a:moveTo>
                      <a:pt x="805" y="225"/>
                    </a:moveTo>
                    <a:lnTo>
                      <a:pt x="805" y="222"/>
                    </a:lnTo>
                    <a:lnTo>
                      <a:pt x="805" y="225"/>
                    </a:lnTo>
                    <a:close/>
                    <a:moveTo>
                      <a:pt x="718" y="252"/>
                    </a:moveTo>
                    <a:lnTo>
                      <a:pt x="718" y="248"/>
                    </a:lnTo>
                    <a:lnTo>
                      <a:pt x="722" y="248"/>
                    </a:lnTo>
                    <a:lnTo>
                      <a:pt x="722" y="252"/>
                    </a:lnTo>
                    <a:lnTo>
                      <a:pt x="718" y="252"/>
                    </a:lnTo>
                    <a:close/>
                    <a:moveTo>
                      <a:pt x="1229" y="255"/>
                    </a:moveTo>
                    <a:lnTo>
                      <a:pt x="1229" y="252"/>
                    </a:lnTo>
                    <a:lnTo>
                      <a:pt x="1225" y="252"/>
                    </a:lnTo>
                    <a:lnTo>
                      <a:pt x="1229" y="252"/>
                    </a:lnTo>
                    <a:lnTo>
                      <a:pt x="1229" y="255"/>
                    </a:lnTo>
                    <a:close/>
                    <a:moveTo>
                      <a:pt x="898" y="105"/>
                    </a:moveTo>
                    <a:lnTo>
                      <a:pt x="895" y="105"/>
                    </a:lnTo>
                    <a:lnTo>
                      <a:pt x="898" y="105"/>
                    </a:lnTo>
                    <a:close/>
                    <a:moveTo>
                      <a:pt x="474" y="240"/>
                    </a:moveTo>
                    <a:lnTo>
                      <a:pt x="478" y="240"/>
                    </a:lnTo>
                    <a:lnTo>
                      <a:pt x="474" y="240"/>
                    </a:lnTo>
                    <a:close/>
                    <a:moveTo>
                      <a:pt x="1098" y="191"/>
                    </a:moveTo>
                    <a:lnTo>
                      <a:pt x="1098" y="188"/>
                    </a:lnTo>
                    <a:lnTo>
                      <a:pt x="1101" y="188"/>
                    </a:lnTo>
                    <a:lnTo>
                      <a:pt x="1098" y="191"/>
                    </a:lnTo>
                    <a:close/>
                    <a:moveTo>
                      <a:pt x="1041" y="173"/>
                    </a:moveTo>
                    <a:lnTo>
                      <a:pt x="1045" y="173"/>
                    </a:lnTo>
                    <a:lnTo>
                      <a:pt x="1041" y="173"/>
                    </a:lnTo>
                    <a:close/>
                    <a:moveTo>
                      <a:pt x="387" y="199"/>
                    </a:moveTo>
                    <a:lnTo>
                      <a:pt x="391" y="199"/>
                    </a:lnTo>
                    <a:lnTo>
                      <a:pt x="395" y="199"/>
                    </a:lnTo>
                    <a:lnTo>
                      <a:pt x="391" y="199"/>
                    </a:lnTo>
                    <a:lnTo>
                      <a:pt x="387" y="199"/>
                    </a:lnTo>
                    <a:close/>
                    <a:moveTo>
                      <a:pt x="665" y="139"/>
                    </a:moveTo>
                    <a:lnTo>
                      <a:pt x="669" y="139"/>
                    </a:lnTo>
                    <a:lnTo>
                      <a:pt x="665" y="139"/>
                    </a:lnTo>
                    <a:close/>
                    <a:moveTo>
                      <a:pt x="778" y="26"/>
                    </a:moveTo>
                    <a:lnTo>
                      <a:pt x="774" y="26"/>
                    </a:lnTo>
                    <a:lnTo>
                      <a:pt x="774" y="22"/>
                    </a:lnTo>
                    <a:lnTo>
                      <a:pt x="778" y="22"/>
                    </a:lnTo>
                    <a:lnTo>
                      <a:pt x="778" y="26"/>
                    </a:lnTo>
                    <a:close/>
                    <a:moveTo>
                      <a:pt x="989" y="3"/>
                    </a:moveTo>
                    <a:lnTo>
                      <a:pt x="985" y="3"/>
                    </a:lnTo>
                    <a:lnTo>
                      <a:pt x="989" y="3"/>
                    </a:lnTo>
                    <a:lnTo>
                      <a:pt x="992" y="3"/>
                    </a:lnTo>
                    <a:lnTo>
                      <a:pt x="989" y="3"/>
                    </a:lnTo>
                    <a:close/>
                    <a:moveTo>
                      <a:pt x="429" y="94"/>
                    </a:moveTo>
                    <a:lnTo>
                      <a:pt x="433" y="94"/>
                    </a:lnTo>
                    <a:lnTo>
                      <a:pt x="429" y="94"/>
                    </a:lnTo>
                    <a:close/>
                    <a:moveTo>
                      <a:pt x="1173" y="26"/>
                    </a:moveTo>
                    <a:lnTo>
                      <a:pt x="1169" y="26"/>
                    </a:lnTo>
                    <a:lnTo>
                      <a:pt x="1165" y="26"/>
                    </a:lnTo>
                    <a:lnTo>
                      <a:pt x="1169" y="22"/>
                    </a:lnTo>
                    <a:lnTo>
                      <a:pt x="1173" y="22"/>
                    </a:lnTo>
                    <a:lnTo>
                      <a:pt x="1177" y="22"/>
                    </a:lnTo>
                    <a:lnTo>
                      <a:pt x="1177" y="26"/>
                    </a:lnTo>
                    <a:lnTo>
                      <a:pt x="1173" y="26"/>
                    </a:lnTo>
                    <a:close/>
                  </a:path>
                </a:pathLst>
              </a:custGeom>
              <a:noFill/>
              <a:ln>
                <a:noFill/>
              </a:ln>
              <a:extLst>
                <a:ext uri="{909E8E84-426E-40DD-AFC4-6F175D3DCCD1}">
                  <a14:hiddenFill xmlns:a14="http://schemas.microsoft.com/office/drawing/2010/main">
                    <a:solidFill>
                      <a:srgbClr val="339933"/>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00" name="Freeform 2541"/>
              <p:cNvSpPr>
                <a:spLocks/>
              </p:cNvSpPr>
              <p:nvPr/>
            </p:nvSpPr>
            <p:spPr bwMode="auto">
              <a:xfrm>
                <a:off x="4667250" y="1638300"/>
                <a:ext cx="865188" cy="531813"/>
              </a:xfrm>
              <a:custGeom>
                <a:avLst/>
                <a:gdLst>
                  <a:gd name="T0" fmla="*/ 47625 w 545"/>
                  <a:gd name="T1" fmla="*/ 19050 h 335"/>
                  <a:gd name="T2" fmla="*/ 77788 w 545"/>
                  <a:gd name="T3" fmla="*/ 42863 h 335"/>
                  <a:gd name="T4" fmla="*/ 60325 w 545"/>
                  <a:gd name="T5" fmla="*/ 53975 h 335"/>
                  <a:gd name="T6" fmla="*/ 95250 w 545"/>
                  <a:gd name="T7" fmla="*/ 66675 h 335"/>
                  <a:gd name="T8" fmla="*/ 125413 w 545"/>
                  <a:gd name="T9" fmla="*/ 73025 h 335"/>
                  <a:gd name="T10" fmla="*/ 168275 w 545"/>
                  <a:gd name="T11" fmla="*/ 107950 h 335"/>
                  <a:gd name="T12" fmla="*/ 215900 w 545"/>
                  <a:gd name="T13" fmla="*/ 96838 h 335"/>
                  <a:gd name="T14" fmla="*/ 244475 w 545"/>
                  <a:gd name="T15" fmla="*/ 73025 h 335"/>
                  <a:gd name="T16" fmla="*/ 257175 w 545"/>
                  <a:gd name="T17" fmla="*/ 53975 h 335"/>
                  <a:gd name="T18" fmla="*/ 304800 w 545"/>
                  <a:gd name="T19" fmla="*/ 60325 h 335"/>
                  <a:gd name="T20" fmla="*/ 328613 w 545"/>
                  <a:gd name="T21" fmla="*/ 84138 h 335"/>
                  <a:gd name="T22" fmla="*/ 317500 w 545"/>
                  <a:gd name="T23" fmla="*/ 101600 h 335"/>
                  <a:gd name="T24" fmla="*/ 287338 w 545"/>
                  <a:gd name="T25" fmla="*/ 138113 h 335"/>
                  <a:gd name="T26" fmla="*/ 250825 w 545"/>
                  <a:gd name="T27" fmla="*/ 125413 h 335"/>
                  <a:gd name="T28" fmla="*/ 263525 w 545"/>
                  <a:gd name="T29" fmla="*/ 138113 h 335"/>
                  <a:gd name="T30" fmla="*/ 203200 w 545"/>
                  <a:gd name="T31" fmla="*/ 138113 h 335"/>
                  <a:gd name="T32" fmla="*/ 168275 w 545"/>
                  <a:gd name="T33" fmla="*/ 161925 h 335"/>
                  <a:gd name="T34" fmla="*/ 107950 w 545"/>
                  <a:gd name="T35" fmla="*/ 149225 h 335"/>
                  <a:gd name="T36" fmla="*/ 149225 w 545"/>
                  <a:gd name="T37" fmla="*/ 168275 h 335"/>
                  <a:gd name="T38" fmla="*/ 168275 w 545"/>
                  <a:gd name="T39" fmla="*/ 196850 h 335"/>
                  <a:gd name="T40" fmla="*/ 120650 w 545"/>
                  <a:gd name="T41" fmla="*/ 196850 h 335"/>
                  <a:gd name="T42" fmla="*/ 66675 w 545"/>
                  <a:gd name="T43" fmla="*/ 203200 h 335"/>
                  <a:gd name="T44" fmla="*/ 66675 w 545"/>
                  <a:gd name="T45" fmla="*/ 203200 h 335"/>
                  <a:gd name="T46" fmla="*/ 95250 w 545"/>
                  <a:gd name="T47" fmla="*/ 222250 h 335"/>
                  <a:gd name="T48" fmla="*/ 60325 w 545"/>
                  <a:gd name="T49" fmla="*/ 246063 h 335"/>
                  <a:gd name="T50" fmla="*/ 19050 w 545"/>
                  <a:gd name="T51" fmla="*/ 263525 h 335"/>
                  <a:gd name="T52" fmla="*/ 12700 w 545"/>
                  <a:gd name="T53" fmla="*/ 334963 h 335"/>
                  <a:gd name="T54" fmla="*/ 53975 w 545"/>
                  <a:gd name="T55" fmla="*/ 376238 h 335"/>
                  <a:gd name="T56" fmla="*/ 120650 w 545"/>
                  <a:gd name="T57" fmla="*/ 369888 h 335"/>
                  <a:gd name="T58" fmla="*/ 209550 w 545"/>
                  <a:gd name="T59" fmla="*/ 400050 h 335"/>
                  <a:gd name="T60" fmla="*/ 268288 w 545"/>
                  <a:gd name="T61" fmla="*/ 412750 h 335"/>
                  <a:gd name="T62" fmla="*/ 311150 w 545"/>
                  <a:gd name="T63" fmla="*/ 460375 h 335"/>
                  <a:gd name="T64" fmla="*/ 346075 w 545"/>
                  <a:gd name="T65" fmla="*/ 495300 h 335"/>
                  <a:gd name="T66" fmla="*/ 382588 w 545"/>
                  <a:gd name="T67" fmla="*/ 525463 h 335"/>
                  <a:gd name="T68" fmla="*/ 400050 w 545"/>
                  <a:gd name="T69" fmla="*/ 501650 h 335"/>
                  <a:gd name="T70" fmla="*/ 388938 w 545"/>
                  <a:gd name="T71" fmla="*/ 454025 h 335"/>
                  <a:gd name="T72" fmla="*/ 412750 w 545"/>
                  <a:gd name="T73" fmla="*/ 419100 h 335"/>
                  <a:gd name="T74" fmla="*/ 447675 w 545"/>
                  <a:gd name="T75" fmla="*/ 358775 h 335"/>
                  <a:gd name="T76" fmla="*/ 417513 w 545"/>
                  <a:gd name="T77" fmla="*/ 317500 h 335"/>
                  <a:gd name="T78" fmla="*/ 430213 w 545"/>
                  <a:gd name="T79" fmla="*/ 298450 h 335"/>
                  <a:gd name="T80" fmla="*/ 412750 w 545"/>
                  <a:gd name="T81" fmla="*/ 280988 h 335"/>
                  <a:gd name="T82" fmla="*/ 441325 w 545"/>
                  <a:gd name="T83" fmla="*/ 233363 h 335"/>
                  <a:gd name="T84" fmla="*/ 508000 w 545"/>
                  <a:gd name="T85" fmla="*/ 239713 h 335"/>
                  <a:gd name="T86" fmla="*/ 566738 w 545"/>
                  <a:gd name="T87" fmla="*/ 257175 h 335"/>
                  <a:gd name="T88" fmla="*/ 627063 w 545"/>
                  <a:gd name="T89" fmla="*/ 274638 h 335"/>
                  <a:gd name="T90" fmla="*/ 609600 w 545"/>
                  <a:gd name="T91" fmla="*/ 298450 h 335"/>
                  <a:gd name="T92" fmla="*/ 620713 w 545"/>
                  <a:gd name="T93" fmla="*/ 322263 h 335"/>
                  <a:gd name="T94" fmla="*/ 638175 w 545"/>
                  <a:gd name="T95" fmla="*/ 352425 h 335"/>
                  <a:gd name="T96" fmla="*/ 674688 w 545"/>
                  <a:gd name="T97" fmla="*/ 341313 h 335"/>
                  <a:gd name="T98" fmla="*/ 715963 w 545"/>
                  <a:gd name="T99" fmla="*/ 341313 h 335"/>
                  <a:gd name="T100" fmla="*/ 735013 w 545"/>
                  <a:gd name="T101" fmla="*/ 317500 h 335"/>
                  <a:gd name="T102" fmla="*/ 752475 w 545"/>
                  <a:gd name="T103" fmla="*/ 287338 h 335"/>
                  <a:gd name="T104" fmla="*/ 776288 w 545"/>
                  <a:gd name="T105" fmla="*/ 311150 h 335"/>
                  <a:gd name="T106" fmla="*/ 793750 w 545"/>
                  <a:gd name="T107" fmla="*/ 328613 h 335"/>
                  <a:gd name="T108" fmla="*/ 787400 w 545"/>
                  <a:gd name="T109" fmla="*/ 346075 h 335"/>
                  <a:gd name="T110" fmla="*/ 823913 w 545"/>
                  <a:gd name="T111" fmla="*/ 358775 h 335"/>
                  <a:gd name="T112" fmla="*/ 823913 w 545"/>
                  <a:gd name="T113" fmla="*/ 376238 h 335"/>
                  <a:gd name="T114" fmla="*/ 823913 w 545"/>
                  <a:gd name="T115" fmla="*/ 382588 h 335"/>
                  <a:gd name="T116" fmla="*/ 835025 w 545"/>
                  <a:gd name="T117" fmla="*/ 400050 h 335"/>
                  <a:gd name="T118" fmla="*/ 865188 w 545"/>
                  <a:gd name="T119" fmla="*/ 412750 h 335"/>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545" h="335">
                    <a:moveTo>
                      <a:pt x="8" y="0"/>
                    </a:moveTo>
                    <a:lnTo>
                      <a:pt x="4" y="0"/>
                    </a:lnTo>
                    <a:lnTo>
                      <a:pt x="0" y="0"/>
                    </a:lnTo>
                    <a:lnTo>
                      <a:pt x="4" y="4"/>
                    </a:lnTo>
                    <a:lnTo>
                      <a:pt x="4" y="0"/>
                    </a:lnTo>
                    <a:lnTo>
                      <a:pt x="8" y="0"/>
                    </a:lnTo>
                    <a:lnTo>
                      <a:pt x="8" y="4"/>
                    </a:lnTo>
                    <a:lnTo>
                      <a:pt x="4" y="4"/>
                    </a:lnTo>
                    <a:lnTo>
                      <a:pt x="8" y="4"/>
                    </a:lnTo>
                    <a:lnTo>
                      <a:pt x="8" y="0"/>
                    </a:lnTo>
                    <a:lnTo>
                      <a:pt x="12" y="4"/>
                    </a:lnTo>
                    <a:lnTo>
                      <a:pt x="15" y="4"/>
                    </a:lnTo>
                    <a:lnTo>
                      <a:pt x="19" y="4"/>
                    </a:lnTo>
                    <a:lnTo>
                      <a:pt x="19" y="8"/>
                    </a:lnTo>
                    <a:lnTo>
                      <a:pt x="23" y="8"/>
                    </a:lnTo>
                    <a:lnTo>
                      <a:pt x="27" y="8"/>
                    </a:lnTo>
                    <a:lnTo>
                      <a:pt x="30" y="12"/>
                    </a:lnTo>
                    <a:lnTo>
                      <a:pt x="30" y="15"/>
                    </a:lnTo>
                    <a:lnTo>
                      <a:pt x="27" y="15"/>
                    </a:lnTo>
                    <a:lnTo>
                      <a:pt x="27" y="19"/>
                    </a:lnTo>
                    <a:lnTo>
                      <a:pt x="30" y="19"/>
                    </a:lnTo>
                    <a:lnTo>
                      <a:pt x="34" y="19"/>
                    </a:lnTo>
                    <a:lnTo>
                      <a:pt x="38" y="19"/>
                    </a:lnTo>
                    <a:lnTo>
                      <a:pt x="42" y="19"/>
                    </a:lnTo>
                    <a:lnTo>
                      <a:pt x="42" y="23"/>
                    </a:lnTo>
                    <a:lnTo>
                      <a:pt x="38" y="23"/>
                    </a:lnTo>
                    <a:lnTo>
                      <a:pt x="42" y="23"/>
                    </a:lnTo>
                    <a:lnTo>
                      <a:pt x="45" y="23"/>
                    </a:lnTo>
                    <a:lnTo>
                      <a:pt x="45" y="27"/>
                    </a:lnTo>
                    <a:lnTo>
                      <a:pt x="45" y="23"/>
                    </a:lnTo>
                    <a:lnTo>
                      <a:pt x="49" y="23"/>
                    </a:lnTo>
                    <a:lnTo>
                      <a:pt x="49" y="27"/>
                    </a:lnTo>
                    <a:lnTo>
                      <a:pt x="53" y="27"/>
                    </a:lnTo>
                    <a:lnTo>
                      <a:pt x="49" y="27"/>
                    </a:lnTo>
                    <a:lnTo>
                      <a:pt x="45" y="27"/>
                    </a:lnTo>
                    <a:lnTo>
                      <a:pt x="42" y="27"/>
                    </a:lnTo>
                    <a:lnTo>
                      <a:pt x="38" y="27"/>
                    </a:lnTo>
                    <a:lnTo>
                      <a:pt x="38" y="30"/>
                    </a:lnTo>
                    <a:lnTo>
                      <a:pt x="42" y="30"/>
                    </a:lnTo>
                    <a:lnTo>
                      <a:pt x="45" y="30"/>
                    </a:lnTo>
                    <a:lnTo>
                      <a:pt x="42" y="30"/>
                    </a:lnTo>
                    <a:lnTo>
                      <a:pt x="38" y="34"/>
                    </a:lnTo>
                    <a:lnTo>
                      <a:pt x="34" y="34"/>
                    </a:lnTo>
                    <a:lnTo>
                      <a:pt x="30" y="34"/>
                    </a:lnTo>
                    <a:lnTo>
                      <a:pt x="34" y="34"/>
                    </a:lnTo>
                    <a:lnTo>
                      <a:pt x="30" y="34"/>
                    </a:lnTo>
                    <a:lnTo>
                      <a:pt x="34" y="34"/>
                    </a:lnTo>
                    <a:lnTo>
                      <a:pt x="38" y="34"/>
                    </a:lnTo>
                    <a:lnTo>
                      <a:pt x="42" y="34"/>
                    </a:lnTo>
                    <a:lnTo>
                      <a:pt x="42" y="38"/>
                    </a:lnTo>
                    <a:lnTo>
                      <a:pt x="38" y="34"/>
                    </a:lnTo>
                    <a:lnTo>
                      <a:pt x="42" y="38"/>
                    </a:lnTo>
                    <a:lnTo>
                      <a:pt x="45" y="38"/>
                    </a:lnTo>
                    <a:lnTo>
                      <a:pt x="53" y="34"/>
                    </a:lnTo>
                    <a:lnTo>
                      <a:pt x="57" y="34"/>
                    </a:lnTo>
                    <a:lnTo>
                      <a:pt x="57" y="38"/>
                    </a:lnTo>
                    <a:lnTo>
                      <a:pt x="53" y="38"/>
                    </a:lnTo>
                    <a:lnTo>
                      <a:pt x="49" y="38"/>
                    </a:lnTo>
                    <a:lnTo>
                      <a:pt x="53" y="38"/>
                    </a:lnTo>
                    <a:lnTo>
                      <a:pt x="57" y="38"/>
                    </a:lnTo>
                    <a:lnTo>
                      <a:pt x="60" y="38"/>
                    </a:lnTo>
                    <a:lnTo>
                      <a:pt x="64" y="38"/>
                    </a:lnTo>
                    <a:lnTo>
                      <a:pt x="68" y="38"/>
                    </a:lnTo>
                    <a:lnTo>
                      <a:pt x="72" y="38"/>
                    </a:lnTo>
                    <a:lnTo>
                      <a:pt x="68" y="38"/>
                    </a:lnTo>
                    <a:lnTo>
                      <a:pt x="64" y="38"/>
                    </a:lnTo>
                    <a:lnTo>
                      <a:pt x="64" y="42"/>
                    </a:lnTo>
                    <a:lnTo>
                      <a:pt x="60" y="42"/>
                    </a:lnTo>
                    <a:lnTo>
                      <a:pt x="57" y="42"/>
                    </a:lnTo>
                    <a:lnTo>
                      <a:pt x="53" y="42"/>
                    </a:lnTo>
                    <a:lnTo>
                      <a:pt x="57" y="42"/>
                    </a:lnTo>
                    <a:lnTo>
                      <a:pt x="60" y="42"/>
                    </a:lnTo>
                    <a:lnTo>
                      <a:pt x="60" y="46"/>
                    </a:lnTo>
                    <a:lnTo>
                      <a:pt x="64" y="46"/>
                    </a:lnTo>
                    <a:lnTo>
                      <a:pt x="68" y="49"/>
                    </a:lnTo>
                    <a:lnTo>
                      <a:pt x="68" y="53"/>
                    </a:lnTo>
                    <a:lnTo>
                      <a:pt x="64" y="53"/>
                    </a:lnTo>
                    <a:lnTo>
                      <a:pt x="68" y="57"/>
                    </a:lnTo>
                    <a:lnTo>
                      <a:pt x="72" y="57"/>
                    </a:lnTo>
                    <a:lnTo>
                      <a:pt x="68" y="57"/>
                    </a:lnTo>
                    <a:lnTo>
                      <a:pt x="72" y="57"/>
                    </a:lnTo>
                    <a:lnTo>
                      <a:pt x="76" y="57"/>
                    </a:lnTo>
                    <a:lnTo>
                      <a:pt x="76" y="53"/>
                    </a:lnTo>
                    <a:lnTo>
                      <a:pt x="79" y="49"/>
                    </a:lnTo>
                    <a:lnTo>
                      <a:pt x="79" y="46"/>
                    </a:lnTo>
                    <a:lnTo>
                      <a:pt x="83" y="46"/>
                    </a:lnTo>
                    <a:lnTo>
                      <a:pt x="83" y="42"/>
                    </a:lnTo>
                    <a:lnTo>
                      <a:pt x="87" y="42"/>
                    </a:lnTo>
                    <a:lnTo>
                      <a:pt x="91" y="42"/>
                    </a:lnTo>
                    <a:lnTo>
                      <a:pt x="94" y="46"/>
                    </a:lnTo>
                    <a:lnTo>
                      <a:pt x="98" y="46"/>
                    </a:lnTo>
                    <a:lnTo>
                      <a:pt x="102" y="46"/>
                    </a:lnTo>
                    <a:lnTo>
                      <a:pt x="102" y="49"/>
                    </a:lnTo>
                    <a:lnTo>
                      <a:pt x="106" y="49"/>
                    </a:lnTo>
                    <a:lnTo>
                      <a:pt x="109" y="53"/>
                    </a:lnTo>
                    <a:lnTo>
                      <a:pt x="109" y="57"/>
                    </a:lnTo>
                    <a:lnTo>
                      <a:pt x="109" y="61"/>
                    </a:lnTo>
                    <a:lnTo>
                      <a:pt x="106" y="57"/>
                    </a:lnTo>
                    <a:lnTo>
                      <a:pt x="102" y="57"/>
                    </a:lnTo>
                    <a:lnTo>
                      <a:pt x="102" y="61"/>
                    </a:lnTo>
                    <a:lnTo>
                      <a:pt x="102" y="64"/>
                    </a:lnTo>
                    <a:lnTo>
                      <a:pt x="106" y="68"/>
                    </a:lnTo>
                    <a:lnTo>
                      <a:pt x="109" y="68"/>
                    </a:lnTo>
                    <a:lnTo>
                      <a:pt x="113" y="72"/>
                    </a:lnTo>
                    <a:lnTo>
                      <a:pt x="117" y="72"/>
                    </a:lnTo>
                    <a:lnTo>
                      <a:pt x="117" y="76"/>
                    </a:lnTo>
                    <a:lnTo>
                      <a:pt x="113" y="76"/>
                    </a:lnTo>
                    <a:lnTo>
                      <a:pt x="117" y="76"/>
                    </a:lnTo>
                    <a:lnTo>
                      <a:pt x="121" y="76"/>
                    </a:lnTo>
                    <a:lnTo>
                      <a:pt x="124" y="72"/>
                    </a:lnTo>
                    <a:lnTo>
                      <a:pt x="121" y="72"/>
                    </a:lnTo>
                    <a:lnTo>
                      <a:pt x="124" y="72"/>
                    </a:lnTo>
                    <a:lnTo>
                      <a:pt x="128" y="72"/>
                    </a:lnTo>
                    <a:lnTo>
                      <a:pt x="132" y="72"/>
                    </a:lnTo>
                    <a:lnTo>
                      <a:pt x="132" y="68"/>
                    </a:lnTo>
                    <a:lnTo>
                      <a:pt x="128" y="68"/>
                    </a:lnTo>
                    <a:lnTo>
                      <a:pt x="132" y="68"/>
                    </a:lnTo>
                    <a:lnTo>
                      <a:pt x="132" y="64"/>
                    </a:lnTo>
                    <a:lnTo>
                      <a:pt x="136" y="61"/>
                    </a:lnTo>
                    <a:lnTo>
                      <a:pt x="139" y="61"/>
                    </a:lnTo>
                    <a:lnTo>
                      <a:pt x="139" y="57"/>
                    </a:lnTo>
                    <a:lnTo>
                      <a:pt x="143" y="57"/>
                    </a:lnTo>
                    <a:lnTo>
                      <a:pt x="143" y="53"/>
                    </a:lnTo>
                    <a:lnTo>
                      <a:pt x="143" y="49"/>
                    </a:lnTo>
                    <a:lnTo>
                      <a:pt x="147" y="49"/>
                    </a:lnTo>
                    <a:lnTo>
                      <a:pt x="151" y="49"/>
                    </a:lnTo>
                    <a:lnTo>
                      <a:pt x="154" y="49"/>
                    </a:lnTo>
                    <a:lnTo>
                      <a:pt x="158" y="49"/>
                    </a:lnTo>
                    <a:lnTo>
                      <a:pt x="154" y="49"/>
                    </a:lnTo>
                    <a:lnTo>
                      <a:pt x="151" y="49"/>
                    </a:lnTo>
                    <a:lnTo>
                      <a:pt x="154" y="49"/>
                    </a:lnTo>
                    <a:lnTo>
                      <a:pt x="154" y="46"/>
                    </a:lnTo>
                    <a:lnTo>
                      <a:pt x="151" y="46"/>
                    </a:lnTo>
                    <a:lnTo>
                      <a:pt x="154" y="46"/>
                    </a:lnTo>
                    <a:lnTo>
                      <a:pt x="158" y="46"/>
                    </a:lnTo>
                    <a:lnTo>
                      <a:pt x="154" y="46"/>
                    </a:lnTo>
                    <a:lnTo>
                      <a:pt x="158" y="46"/>
                    </a:lnTo>
                    <a:lnTo>
                      <a:pt x="162" y="46"/>
                    </a:lnTo>
                    <a:lnTo>
                      <a:pt x="158" y="46"/>
                    </a:lnTo>
                    <a:lnTo>
                      <a:pt x="154" y="46"/>
                    </a:lnTo>
                    <a:lnTo>
                      <a:pt x="151" y="46"/>
                    </a:lnTo>
                    <a:lnTo>
                      <a:pt x="154" y="42"/>
                    </a:lnTo>
                    <a:lnTo>
                      <a:pt x="151" y="42"/>
                    </a:lnTo>
                    <a:lnTo>
                      <a:pt x="151" y="46"/>
                    </a:lnTo>
                    <a:lnTo>
                      <a:pt x="151" y="42"/>
                    </a:lnTo>
                    <a:lnTo>
                      <a:pt x="147" y="42"/>
                    </a:lnTo>
                    <a:lnTo>
                      <a:pt x="147" y="38"/>
                    </a:lnTo>
                    <a:lnTo>
                      <a:pt x="147" y="34"/>
                    </a:lnTo>
                    <a:lnTo>
                      <a:pt x="143" y="34"/>
                    </a:lnTo>
                    <a:lnTo>
                      <a:pt x="147" y="34"/>
                    </a:lnTo>
                    <a:lnTo>
                      <a:pt x="151" y="34"/>
                    </a:lnTo>
                    <a:lnTo>
                      <a:pt x="154" y="34"/>
                    </a:lnTo>
                    <a:lnTo>
                      <a:pt x="162" y="34"/>
                    </a:lnTo>
                    <a:lnTo>
                      <a:pt x="166" y="34"/>
                    </a:lnTo>
                    <a:lnTo>
                      <a:pt x="169" y="34"/>
                    </a:lnTo>
                    <a:lnTo>
                      <a:pt x="173" y="34"/>
                    </a:lnTo>
                    <a:lnTo>
                      <a:pt x="177" y="34"/>
                    </a:lnTo>
                    <a:lnTo>
                      <a:pt x="181" y="34"/>
                    </a:lnTo>
                    <a:lnTo>
                      <a:pt x="185" y="34"/>
                    </a:lnTo>
                    <a:lnTo>
                      <a:pt x="188" y="34"/>
                    </a:lnTo>
                    <a:lnTo>
                      <a:pt x="192" y="34"/>
                    </a:lnTo>
                    <a:lnTo>
                      <a:pt x="196" y="34"/>
                    </a:lnTo>
                    <a:lnTo>
                      <a:pt x="196" y="38"/>
                    </a:lnTo>
                    <a:lnTo>
                      <a:pt x="192" y="38"/>
                    </a:lnTo>
                    <a:lnTo>
                      <a:pt x="188" y="38"/>
                    </a:lnTo>
                    <a:lnTo>
                      <a:pt x="185" y="38"/>
                    </a:lnTo>
                    <a:lnTo>
                      <a:pt x="181" y="38"/>
                    </a:lnTo>
                    <a:lnTo>
                      <a:pt x="185" y="38"/>
                    </a:lnTo>
                    <a:lnTo>
                      <a:pt x="188" y="38"/>
                    </a:lnTo>
                    <a:lnTo>
                      <a:pt x="192" y="38"/>
                    </a:lnTo>
                    <a:lnTo>
                      <a:pt x="196" y="38"/>
                    </a:lnTo>
                    <a:lnTo>
                      <a:pt x="196" y="42"/>
                    </a:lnTo>
                    <a:lnTo>
                      <a:pt x="200" y="42"/>
                    </a:lnTo>
                    <a:lnTo>
                      <a:pt x="203" y="42"/>
                    </a:lnTo>
                    <a:lnTo>
                      <a:pt x="207" y="42"/>
                    </a:lnTo>
                    <a:lnTo>
                      <a:pt x="211" y="42"/>
                    </a:lnTo>
                    <a:lnTo>
                      <a:pt x="211" y="46"/>
                    </a:lnTo>
                    <a:lnTo>
                      <a:pt x="207" y="46"/>
                    </a:lnTo>
                    <a:lnTo>
                      <a:pt x="203" y="46"/>
                    </a:lnTo>
                    <a:lnTo>
                      <a:pt x="203" y="49"/>
                    </a:lnTo>
                    <a:lnTo>
                      <a:pt x="200" y="49"/>
                    </a:lnTo>
                    <a:lnTo>
                      <a:pt x="203" y="49"/>
                    </a:lnTo>
                    <a:lnTo>
                      <a:pt x="207" y="49"/>
                    </a:lnTo>
                    <a:lnTo>
                      <a:pt x="211" y="49"/>
                    </a:lnTo>
                    <a:lnTo>
                      <a:pt x="215" y="49"/>
                    </a:lnTo>
                    <a:lnTo>
                      <a:pt x="211" y="53"/>
                    </a:lnTo>
                    <a:lnTo>
                      <a:pt x="207" y="53"/>
                    </a:lnTo>
                    <a:lnTo>
                      <a:pt x="203" y="53"/>
                    </a:lnTo>
                    <a:lnTo>
                      <a:pt x="203" y="57"/>
                    </a:lnTo>
                    <a:lnTo>
                      <a:pt x="200" y="57"/>
                    </a:lnTo>
                    <a:lnTo>
                      <a:pt x="200" y="53"/>
                    </a:lnTo>
                    <a:lnTo>
                      <a:pt x="196" y="53"/>
                    </a:lnTo>
                    <a:lnTo>
                      <a:pt x="200" y="53"/>
                    </a:lnTo>
                    <a:lnTo>
                      <a:pt x="196" y="53"/>
                    </a:lnTo>
                    <a:lnTo>
                      <a:pt x="192" y="53"/>
                    </a:lnTo>
                    <a:lnTo>
                      <a:pt x="192" y="57"/>
                    </a:lnTo>
                    <a:lnTo>
                      <a:pt x="196" y="57"/>
                    </a:lnTo>
                    <a:lnTo>
                      <a:pt x="192" y="57"/>
                    </a:lnTo>
                    <a:lnTo>
                      <a:pt x="196" y="57"/>
                    </a:lnTo>
                    <a:lnTo>
                      <a:pt x="196" y="61"/>
                    </a:lnTo>
                    <a:lnTo>
                      <a:pt x="200" y="61"/>
                    </a:lnTo>
                    <a:lnTo>
                      <a:pt x="200" y="57"/>
                    </a:lnTo>
                    <a:lnTo>
                      <a:pt x="200" y="61"/>
                    </a:lnTo>
                    <a:lnTo>
                      <a:pt x="200" y="64"/>
                    </a:lnTo>
                    <a:lnTo>
                      <a:pt x="203" y="64"/>
                    </a:lnTo>
                    <a:lnTo>
                      <a:pt x="207" y="64"/>
                    </a:lnTo>
                    <a:lnTo>
                      <a:pt x="207" y="68"/>
                    </a:lnTo>
                    <a:lnTo>
                      <a:pt x="211" y="68"/>
                    </a:lnTo>
                    <a:lnTo>
                      <a:pt x="215" y="72"/>
                    </a:lnTo>
                    <a:lnTo>
                      <a:pt x="211" y="72"/>
                    </a:lnTo>
                    <a:lnTo>
                      <a:pt x="211" y="76"/>
                    </a:lnTo>
                    <a:lnTo>
                      <a:pt x="207" y="79"/>
                    </a:lnTo>
                    <a:lnTo>
                      <a:pt x="203" y="79"/>
                    </a:lnTo>
                    <a:lnTo>
                      <a:pt x="200" y="79"/>
                    </a:lnTo>
                    <a:lnTo>
                      <a:pt x="200" y="83"/>
                    </a:lnTo>
                    <a:lnTo>
                      <a:pt x="196" y="83"/>
                    </a:lnTo>
                    <a:lnTo>
                      <a:pt x="192" y="83"/>
                    </a:lnTo>
                    <a:lnTo>
                      <a:pt x="188" y="83"/>
                    </a:lnTo>
                    <a:lnTo>
                      <a:pt x="185" y="83"/>
                    </a:lnTo>
                    <a:lnTo>
                      <a:pt x="185" y="87"/>
                    </a:lnTo>
                    <a:lnTo>
                      <a:pt x="181" y="87"/>
                    </a:lnTo>
                    <a:lnTo>
                      <a:pt x="177" y="87"/>
                    </a:lnTo>
                    <a:lnTo>
                      <a:pt x="173" y="87"/>
                    </a:lnTo>
                    <a:lnTo>
                      <a:pt x="177" y="87"/>
                    </a:lnTo>
                    <a:lnTo>
                      <a:pt x="173" y="87"/>
                    </a:lnTo>
                    <a:lnTo>
                      <a:pt x="173" y="83"/>
                    </a:lnTo>
                    <a:lnTo>
                      <a:pt x="169" y="83"/>
                    </a:lnTo>
                    <a:lnTo>
                      <a:pt x="169" y="79"/>
                    </a:lnTo>
                    <a:lnTo>
                      <a:pt x="173" y="79"/>
                    </a:lnTo>
                    <a:lnTo>
                      <a:pt x="169" y="79"/>
                    </a:lnTo>
                    <a:lnTo>
                      <a:pt x="169" y="83"/>
                    </a:lnTo>
                    <a:lnTo>
                      <a:pt x="166" y="83"/>
                    </a:lnTo>
                    <a:lnTo>
                      <a:pt x="162" y="79"/>
                    </a:lnTo>
                    <a:lnTo>
                      <a:pt x="158" y="79"/>
                    </a:lnTo>
                    <a:lnTo>
                      <a:pt x="158" y="76"/>
                    </a:lnTo>
                    <a:lnTo>
                      <a:pt x="154" y="76"/>
                    </a:lnTo>
                    <a:lnTo>
                      <a:pt x="154" y="79"/>
                    </a:lnTo>
                    <a:lnTo>
                      <a:pt x="158" y="79"/>
                    </a:lnTo>
                    <a:lnTo>
                      <a:pt x="154" y="79"/>
                    </a:lnTo>
                    <a:lnTo>
                      <a:pt x="151" y="79"/>
                    </a:lnTo>
                    <a:lnTo>
                      <a:pt x="154" y="79"/>
                    </a:lnTo>
                    <a:lnTo>
                      <a:pt x="158" y="79"/>
                    </a:lnTo>
                    <a:lnTo>
                      <a:pt x="162" y="79"/>
                    </a:lnTo>
                    <a:lnTo>
                      <a:pt x="158" y="79"/>
                    </a:lnTo>
                    <a:lnTo>
                      <a:pt x="162" y="79"/>
                    </a:lnTo>
                    <a:lnTo>
                      <a:pt x="158" y="79"/>
                    </a:lnTo>
                    <a:lnTo>
                      <a:pt x="162" y="79"/>
                    </a:lnTo>
                    <a:lnTo>
                      <a:pt x="162" y="83"/>
                    </a:lnTo>
                    <a:lnTo>
                      <a:pt x="166" y="83"/>
                    </a:lnTo>
                    <a:lnTo>
                      <a:pt x="169" y="87"/>
                    </a:lnTo>
                    <a:lnTo>
                      <a:pt x="173" y="87"/>
                    </a:lnTo>
                    <a:lnTo>
                      <a:pt x="173" y="91"/>
                    </a:lnTo>
                    <a:lnTo>
                      <a:pt x="169" y="91"/>
                    </a:lnTo>
                    <a:lnTo>
                      <a:pt x="166" y="91"/>
                    </a:lnTo>
                    <a:lnTo>
                      <a:pt x="166" y="87"/>
                    </a:lnTo>
                    <a:lnTo>
                      <a:pt x="162" y="87"/>
                    </a:lnTo>
                    <a:lnTo>
                      <a:pt x="158" y="87"/>
                    </a:lnTo>
                    <a:lnTo>
                      <a:pt x="162" y="91"/>
                    </a:lnTo>
                    <a:lnTo>
                      <a:pt x="158" y="91"/>
                    </a:lnTo>
                    <a:lnTo>
                      <a:pt x="154" y="91"/>
                    </a:lnTo>
                    <a:lnTo>
                      <a:pt x="151" y="87"/>
                    </a:lnTo>
                    <a:lnTo>
                      <a:pt x="151" y="91"/>
                    </a:lnTo>
                    <a:lnTo>
                      <a:pt x="151" y="87"/>
                    </a:lnTo>
                    <a:lnTo>
                      <a:pt x="147" y="87"/>
                    </a:lnTo>
                    <a:lnTo>
                      <a:pt x="147" y="83"/>
                    </a:lnTo>
                    <a:lnTo>
                      <a:pt x="143" y="83"/>
                    </a:lnTo>
                    <a:lnTo>
                      <a:pt x="139" y="87"/>
                    </a:lnTo>
                    <a:lnTo>
                      <a:pt x="136" y="87"/>
                    </a:lnTo>
                    <a:lnTo>
                      <a:pt x="132" y="87"/>
                    </a:lnTo>
                    <a:lnTo>
                      <a:pt x="128" y="87"/>
                    </a:lnTo>
                    <a:lnTo>
                      <a:pt x="124" y="87"/>
                    </a:lnTo>
                    <a:lnTo>
                      <a:pt x="128" y="87"/>
                    </a:lnTo>
                    <a:lnTo>
                      <a:pt x="124" y="87"/>
                    </a:lnTo>
                    <a:lnTo>
                      <a:pt x="128" y="87"/>
                    </a:lnTo>
                    <a:lnTo>
                      <a:pt x="132" y="87"/>
                    </a:lnTo>
                    <a:lnTo>
                      <a:pt x="132" y="91"/>
                    </a:lnTo>
                    <a:lnTo>
                      <a:pt x="136" y="91"/>
                    </a:lnTo>
                    <a:lnTo>
                      <a:pt x="139" y="91"/>
                    </a:lnTo>
                    <a:lnTo>
                      <a:pt x="139" y="94"/>
                    </a:lnTo>
                    <a:lnTo>
                      <a:pt x="136" y="94"/>
                    </a:lnTo>
                    <a:lnTo>
                      <a:pt x="132" y="94"/>
                    </a:lnTo>
                    <a:lnTo>
                      <a:pt x="132" y="98"/>
                    </a:lnTo>
                    <a:lnTo>
                      <a:pt x="128" y="98"/>
                    </a:lnTo>
                    <a:lnTo>
                      <a:pt x="124" y="102"/>
                    </a:lnTo>
                    <a:lnTo>
                      <a:pt x="121" y="102"/>
                    </a:lnTo>
                    <a:lnTo>
                      <a:pt x="117" y="106"/>
                    </a:lnTo>
                    <a:lnTo>
                      <a:pt x="109" y="106"/>
                    </a:lnTo>
                    <a:lnTo>
                      <a:pt x="106" y="106"/>
                    </a:lnTo>
                    <a:lnTo>
                      <a:pt x="106" y="102"/>
                    </a:lnTo>
                    <a:lnTo>
                      <a:pt x="102" y="102"/>
                    </a:lnTo>
                    <a:lnTo>
                      <a:pt x="98" y="98"/>
                    </a:lnTo>
                    <a:lnTo>
                      <a:pt x="94" y="98"/>
                    </a:lnTo>
                    <a:lnTo>
                      <a:pt x="98" y="98"/>
                    </a:lnTo>
                    <a:lnTo>
                      <a:pt x="94" y="98"/>
                    </a:lnTo>
                    <a:lnTo>
                      <a:pt x="91" y="98"/>
                    </a:lnTo>
                    <a:lnTo>
                      <a:pt x="87" y="98"/>
                    </a:lnTo>
                    <a:lnTo>
                      <a:pt x="87" y="94"/>
                    </a:lnTo>
                    <a:lnTo>
                      <a:pt x="83" y="94"/>
                    </a:lnTo>
                    <a:lnTo>
                      <a:pt x="79" y="94"/>
                    </a:lnTo>
                    <a:lnTo>
                      <a:pt x="76" y="94"/>
                    </a:lnTo>
                    <a:lnTo>
                      <a:pt x="79" y="94"/>
                    </a:lnTo>
                    <a:lnTo>
                      <a:pt x="76" y="94"/>
                    </a:lnTo>
                    <a:lnTo>
                      <a:pt x="72" y="94"/>
                    </a:lnTo>
                    <a:lnTo>
                      <a:pt x="68" y="94"/>
                    </a:lnTo>
                    <a:lnTo>
                      <a:pt x="72" y="94"/>
                    </a:lnTo>
                    <a:lnTo>
                      <a:pt x="68" y="94"/>
                    </a:lnTo>
                    <a:lnTo>
                      <a:pt x="64" y="94"/>
                    </a:lnTo>
                    <a:lnTo>
                      <a:pt x="60" y="94"/>
                    </a:lnTo>
                    <a:lnTo>
                      <a:pt x="57" y="94"/>
                    </a:lnTo>
                    <a:lnTo>
                      <a:pt x="53" y="94"/>
                    </a:lnTo>
                    <a:lnTo>
                      <a:pt x="57" y="94"/>
                    </a:lnTo>
                    <a:lnTo>
                      <a:pt x="57" y="98"/>
                    </a:lnTo>
                    <a:lnTo>
                      <a:pt x="60" y="98"/>
                    </a:lnTo>
                    <a:lnTo>
                      <a:pt x="57" y="94"/>
                    </a:lnTo>
                    <a:lnTo>
                      <a:pt x="60" y="94"/>
                    </a:lnTo>
                    <a:lnTo>
                      <a:pt x="64" y="94"/>
                    </a:lnTo>
                    <a:lnTo>
                      <a:pt x="68" y="94"/>
                    </a:lnTo>
                    <a:lnTo>
                      <a:pt x="76" y="98"/>
                    </a:lnTo>
                    <a:lnTo>
                      <a:pt x="79" y="98"/>
                    </a:lnTo>
                    <a:lnTo>
                      <a:pt x="83" y="102"/>
                    </a:lnTo>
                    <a:lnTo>
                      <a:pt x="87" y="102"/>
                    </a:lnTo>
                    <a:lnTo>
                      <a:pt x="91" y="106"/>
                    </a:lnTo>
                    <a:lnTo>
                      <a:pt x="94" y="106"/>
                    </a:lnTo>
                    <a:lnTo>
                      <a:pt x="98" y="106"/>
                    </a:lnTo>
                    <a:lnTo>
                      <a:pt x="102" y="106"/>
                    </a:lnTo>
                    <a:lnTo>
                      <a:pt x="106" y="106"/>
                    </a:lnTo>
                    <a:lnTo>
                      <a:pt x="109" y="106"/>
                    </a:lnTo>
                    <a:lnTo>
                      <a:pt x="113" y="106"/>
                    </a:lnTo>
                    <a:lnTo>
                      <a:pt x="117" y="106"/>
                    </a:lnTo>
                    <a:lnTo>
                      <a:pt x="121" y="106"/>
                    </a:lnTo>
                    <a:lnTo>
                      <a:pt x="124" y="106"/>
                    </a:lnTo>
                    <a:lnTo>
                      <a:pt x="124" y="109"/>
                    </a:lnTo>
                    <a:lnTo>
                      <a:pt x="121" y="109"/>
                    </a:lnTo>
                    <a:lnTo>
                      <a:pt x="117" y="113"/>
                    </a:lnTo>
                    <a:lnTo>
                      <a:pt x="113" y="113"/>
                    </a:lnTo>
                    <a:lnTo>
                      <a:pt x="113" y="117"/>
                    </a:lnTo>
                    <a:lnTo>
                      <a:pt x="109" y="117"/>
                    </a:lnTo>
                    <a:lnTo>
                      <a:pt x="109" y="121"/>
                    </a:lnTo>
                    <a:lnTo>
                      <a:pt x="106" y="121"/>
                    </a:lnTo>
                    <a:lnTo>
                      <a:pt x="106" y="124"/>
                    </a:lnTo>
                    <a:lnTo>
                      <a:pt x="102" y="124"/>
                    </a:lnTo>
                    <a:lnTo>
                      <a:pt x="98" y="124"/>
                    </a:lnTo>
                    <a:lnTo>
                      <a:pt x="94" y="124"/>
                    </a:lnTo>
                    <a:lnTo>
                      <a:pt x="91" y="124"/>
                    </a:lnTo>
                    <a:lnTo>
                      <a:pt x="87" y="124"/>
                    </a:lnTo>
                    <a:lnTo>
                      <a:pt x="87" y="121"/>
                    </a:lnTo>
                    <a:lnTo>
                      <a:pt x="87" y="124"/>
                    </a:lnTo>
                    <a:lnTo>
                      <a:pt x="91" y="124"/>
                    </a:lnTo>
                    <a:lnTo>
                      <a:pt x="87" y="124"/>
                    </a:lnTo>
                    <a:lnTo>
                      <a:pt x="83" y="124"/>
                    </a:lnTo>
                    <a:lnTo>
                      <a:pt x="79" y="124"/>
                    </a:lnTo>
                    <a:lnTo>
                      <a:pt x="79" y="121"/>
                    </a:lnTo>
                    <a:lnTo>
                      <a:pt x="76" y="121"/>
                    </a:lnTo>
                    <a:lnTo>
                      <a:pt x="72" y="124"/>
                    </a:lnTo>
                    <a:lnTo>
                      <a:pt x="76" y="124"/>
                    </a:lnTo>
                    <a:lnTo>
                      <a:pt x="79" y="124"/>
                    </a:lnTo>
                    <a:lnTo>
                      <a:pt x="76" y="124"/>
                    </a:lnTo>
                    <a:lnTo>
                      <a:pt x="72" y="124"/>
                    </a:lnTo>
                    <a:lnTo>
                      <a:pt x="76" y="128"/>
                    </a:lnTo>
                    <a:lnTo>
                      <a:pt x="72" y="132"/>
                    </a:lnTo>
                    <a:lnTo>
                      <a:pt x="68" y="132"/>
                    </a:lnTo>
                    <a:lnTo>
                      <a:pt x="68" y="128"/>
                    </a:lnTo>
                    <a:lnTo>
                      <a:pt x="64" y="128"/>
                    </a:lnTo>
                    <a:lnTo>
                      <a:pt x="64" y="132"/>
                    </a:lnTo>
                    <a:lnTo>
                      <a:pt x="64" y="128"/>
                    </a:lnTo>
                    <a:lnTo>
                      <a:pt x="68" y="132"/>
                    </a:lnTo>
                    <a:lnTo>
                      <a:pt x="64" y="132"/>
                    </a:lnTo>
                    <a:lnTo>
                      <a:pt x="60" y="132"/>
                    </a:lnTo>
                    <a:lnTo>
                      <a:pt x="57" y="132"/>
                    </a:lnTo>
                    <a:lnTo>
                      <a:pt x="53" y="132"/>
                    </a:lnTo>
                    <a:lnTo>
                      <a:pt x="53" y="128"/>
                    </a:lnTo>
                    <a:lnTo>
                      <a:pt x="49" y="128"/>
                    </a:lnTo>
                    <a:lnTo>
                      <a:pt x="45" y="128"/>
                    </a:lnTo>
                    <a:lnTo>
                      <a:pt x="42" y="128"/>
                    </a:lnTo>
                    <a:lnTo>
                      <a:pt x="38" y="128"/>
                    </a:lnTo>
                    <a:lnTo>
                      <a:pt x="34" y="128"/>
                    </a:lnTo>
                    <a:lnTo>
                      <a:pt x="30" y="124"/>
                    </a:lnTo>
                    <a:lnTo>
                      <a:pt x="23" y="124"/>
                    </a:lnTo>
                    <a:lnTo>
                      <a:pt x="19" y="124"/>
                    </a:lnTo>
                    <a:lnTo>
                      <a:pt x="15" y="121"/>
                    </a:lnTo>
                    <a:lnTo>
                      <a:pt x="19" y="124"/>
                    </a:lnTo>
                    <a:lnTo>
                      <a:pt x="15" y="124"/>
                    </a:lnTo>
                    <a:lnTo>
                      <a:pt x="19" y="128"/>
                    </a:lnTo>
                    <a:lnTo>
                      <a:pt x="23" y="128"/>
                    </a:lnTo>
                    <a:lnTo>
                      <a:pt x="19" y="124"/>
                    </a:lnTo>
                    <a:lnTo>
                      <a:pt x="23" y="124"/>
                    </a:lnTo>
                    <a:lnTo>
                      <a:pt x="27" y="128"/>
                    </a:lnTo>
                    <a:lnTo>
                      <a:pt x="30" y="128"/>
                    </a:lnTo>
                    <a:lnTo>
                      <a:pt x="34" y="128"/>
                    </a:lnTo>
                    <a:lnTo>
                      <a:pt x="38" y="128"/>
                    </a:lnTo>
                    <a:lnTo>
                      <a:pt x="42" y="128"/>
                    </a:lnTo>
                    <a:lnTo>
                      <a:pt x="42" y="132"/>
                    </a:lnTo>
                    <a:lnTo>
                      <a:pt x="38" y="132"/>
                    </a:lnTo>
                    <a:lnTo>
                      <a:pt x="34" y="132"/>
                    </a:lnTo>
                    <a:lnTo>
                      <a:pt x="38" y="132"/>
                    </a:lnTo>
                    <a:lnTo>
                      <a:pt x="42" y="132"/>
                    </a:lnTo>
                    <a:lnTo>
                      <a:pt x="45" y="128"/>
                    </a:lnTo>
                    <a:lnTo>
                      <a:pt x="49" y="128"/>
                    </a:lnTo>
                    <a:lnTo>
                      <a:pt x="49" y="132"/>
                    </a:lnTo>
                    <a:lnTo>
                      <a:pt x="53" y="132"/>
                    </a:lnTo>
                    <a:lnTo>
                      <a:pt x="57" y="132"/>
                    </a:lnTo>
                    <a:lnTo>
                      <a:pt x="60" y="132"/>
                    </a:lnTo>
                    <a:lnTo>
                      <a:pt x="60" y="136"/>
                    </a:lnTo>
                    <a:lnTo>
                      <a:pt x="64" y="136"/>
                    </a:lnTo>
                    <a:lnTo>
                      <a:pt x="64" y="140"/>
                    </a:lnTo>
                    <a:lnTo>
                      <a:pt x="64" y="143"/>
                    </a:lnTo>
                    <a:lnTo>
                      <a:pt x="60" y="143"/>
                    </a:lnTo>
                    <a:lnTo>
                      <a:pt x="60" y="140"/>
                    </a:lnTo>
                    <a:lnTo>
                      <a:pt x="60" y="143"/>
                    </a:lnTo>
                    <a:lnTo>
                      <a:pt x="57" y="143"/>
                    </a:lnTo>
                    <a:lnTo>
                      <a:pt x="53" y="143"/>
                    </a:lnTo>
                    <a:lnTo>
                      <a:pt x="49" y="143"/>
                    </a:lnTo>
                    <a:lnTo>
                      <a:pt x="45" y="143"/>
                    </a:lnTo>
                    <a:lnTo>
                      <a:pt x="42" y="143"/>
                    </a:lnTo>
                    <a:lnTo>
                      <a:pt x="38" y="143"/>
                    </a:lnTo>
                    <a:lnTo>
                      <a:pt x="42" y="147"/>
                    </a:lnTo>
                    <a:lnTo>
                      <a:pt x="45" y="147"/>
                    </a:lnTo>
                    <a:lnTo>
                      <a:pt x="42" y="147"/>
                    </a:lnTo>
                    <a:lnTo>
                      <a:pt x="38" y="147"/>
                    </a:lnTo>
                    <a:lnTo>
                      <a:pt x="34" y="147"/>
                    </a:lnTo>
                    <a:lnTo>
                      <a:pt x="34" y="151"/>
                    </a:lnTo>
                    <a:lnTo>
                      <a:pt x="30" y="151"/>
                    </a:lnTo>
                    <a:lnTo>
                      <a:pt x="34" y="151"/>
                    </a:lnTo>
                    <a:lnTo>
                      <a:pt x="34" y="155"/>
                    </a:lnTo>
                    <a:lnTo>
                      <a:pt x="38" y="155"/>
                    </a:lnTo>
                    <a:lnTo>
                      <a:pt x="34" y="155"/>
                    </a:lnTo>
                    <a:lnTo>
                      <a:pt x="34" y="151"/>
                    </a:lnTo>
                    <a:lnTo>
                      <a:pt x="30" y="151"/>
                    </a:lnTo>
                    <a:lnTo>
                      <a:pt x="27" y="151"/>
                    </a:lnTo>
                    <a:lnTo>
                      <a:pt x="30" y="151"/>
                    </a:lnTo>
                    <a:lnTo>
                      <a:pt x="30" y="155"/>
                    </a:lnTo>
                    <a:lnTo>
                      <a:pt x="27" y="155"/>
                    </a:lnTo>
                    <a:lnTo>
                      <a:pt x="30" y="155"/>
                    </a:lnTo>
                    <a:lnTo>
                      <a:pt x="27" y="155"/>
                    </a:lnTo>
                    <a:lnTo>
                      <a:pt x="23" y="155"/>
                    </a:lnTo>
                    <a:lnTo>
                      <a:pt x="23" y="158"/>
                    </a:lnTo>
                    <a:lnTo>
                      <a:pt x="19" y="158"/>
                    </a:lnTo>
                    <a:lnTo>
                      <a:pt x="23" y="158"/>
                    </a:lnTo>
                    <a:lnTo>
                      <a:pt x="23" y="162"/>
                    </a:lnTo>
                    <a:lnTo>
                      <a:pt x="19" y="162"/>
                    </a:lnTo>
                    <a:lnTo>
                      <a:pt x="15" y="162"/>
                    </a:lnTo>
                    <a:lnTo>
                      <a:pt x="12" y="166"/>
                    </a:lnTo>
                    <a:lnTo>
                      <a:pt x="15" y="166"/>
                    </a:lnTo>
                    <a:lnTo>
                      <a:pt x="12" y="166"/>
                    </a:lnTo>
                    <a:lnTo>
                      <a:pt x="12" y="170"/>
                    </a:lnTo>
                    <a:lnTo>
                      <a:pt x="8" y="173"/>
                    </a:lnTo>
                    <a:lnTo>
                      <a:pt x="4" y="177"/>
                    </a:lnTo>
                    <a:lnTo>
                      <a:pt x="4" y="181"/>
                    </a:lnTo>
                    <a:lnTo>
                      <a:pt x="0" y="181"/>
                    </a:lnTo>
                    <a:lnTo>
                      <a:pt x="4" y="181"/>
                    </a:lnTo>
                    <a:lnTo>
                      <a:pt x="0" y="185"/>
                    </a:lnTo>
                    <a:lnTo>
                      <a:pt x="0" y="188"/>
                    </a:lnTo>
                    <a:lnTo>
                      <a:pt x="0" y="192"/>
                    </a:lnTo>
                    <a:lnTo>
                      <a:pt x="0" y="196"/>
                    </a:lnTo>
                    <a:lnTo>
                      <a:pt x="0" y="200"/>
                    </a:lnTo>
                    <a:lnTo>
                      <a:pt x="0" y="203"/>
                    </a:lnTo>
                    <a:lnTo>
                      <a:pt x="4" y="207"/>
                    </a:lnTo>
                    <a:lnTo>
                      <a:pt x="8" y="207"/>
                    </a:lnTo>
                    <a:lnTo>
                      <a:pt x="8" y="211"/>
                    </a:lnTo>
                    <a:lnTo>
                      <a:pt x="8" y="215"/>
                    </a:lnTo>
                    <a:lnTo>
                      <a:pt x="8" y="211"/>
                    </a:lnTo>
                    <a:lnTo>
                      <a:pt x="12" y="207"/>
                    </a:lnTo>
                    <a:lnTo>
                      <a:pt x="15" y="207"/>
                    </a:lnTo>
                    <a:lnTo>
                      <a:pt x="19" y="207"/>
                    </a:lnTo>
                    <a:lnTo>
                      <a:pt x="23" y="207"/>
                    </a:lnTo>
                    <a:lnTo>
                      <a:pt x="27" y="207"/>
                    </a:lnTo>
                    <a:lnTo>
                      <a:pt x="27" y="211"/>
                    </a:lnTo>
                    <a:lnTo>
                      <a:pt x="27" y="215"/>
                    </a:lnTo>
                    <a:lnTo>
                      <a:pt x="30" y="215"/>
                    </a:lnTo>
                    <a:lnTo>
                      <a:pt x="30" y="218"/>
                    </a:lnTo>
                    <a:lnTo>
                      <a:pt x="30" y="222"/>
                    </a:lnTo>
                    <a:lnTo>
                      <a:pt x="34" y="222"/>
                    </a:lnTo>
                    <a:lnTo>
                      <a:pt x="34" y="226"/>
                    </a:lnTo>
                    <a:lnTo>
                      <a:pt x="38" y="230"/>
                    </a:lnTo>
                    <a:lnTo>
                      <a:pt x="34" y="233"/>
                    </a:lnTo>
                    <a:lnTo>
                      <a:pt x="34" y="237"/>
                    </a:lnTo>
                    <a:lnTo>
                      <a:pt x="30" y="237"/>
                    </a:lnTo>
                    <a:lnTo>
                      <a:pt x="34" y="237"/>
                    </a:lnTo>
                    <a:lnTo>
                      <a:pt x="34" y="233"/>
                    </a:lnTo>
                    <a:lnTo>
                      <a:pt x="38" y="233"/>
                    </a:lnTo>
                    <a:lnTo>
                      <a:pt x="42" y="233"/>
                    </a:lnTo>
                    <a:lnTo>
                      <a:pt x="38" y="233"/>
                    </a:lnTo>
                    <a:lnTo>
                      <a:pt x="38" y="237"/>
                    </a:lnTo>
                    <a:lnTo>
                      <a:pt x="38" y="233"/>
                    </a:lnTo>
                    <a:lnTo>
                      <a:pt x="42" y="233"/>
                    </a:lnTo>
                    <a:lnTo>
                      <a:pt x="45" y="233"/>
                    </a:lnTo>
                    <a:lnTo>
                      <a:pt x="57" y="230"/>
                    </a:lnTo>
                    <a:lnTo>
                      <a:pt x="60" y="230"/>
                    </a:lnTo>
                    <a:lnTo>
                      <a:pt x="64" y="230"/>
                    </a:lnTo>
                    <a:lnTo>
                      <a:pt x="68" y="230"/>
                    </a:lnTo>
                    <a:lnTo>
                      <a:pt x="68" y="233"/>
                    </a:lnTo>
                    <a:lnTo>
                      <a:pt x="72" y="233"/>
                    </a:lnTo>
                    <a:lnTo>
                      <a:pt x="76" y="233"/>
                    </a:lnTo>
                    <a:lnTo>
                      <a:pt x="79" y="233"/>
                    </a:lnTo>
                    <a:lnTo>
                      <a:pt x="79" y="237"/>
                    </a:lnTo>
                    <a:lnTo>
                      <a:pt x="83" y="237"/>
                    </a:lnTo>
                    <a:lnTo>
                      <a:pt x="91" y="237"/>
                    </a:lnTo>
                    <a:lnTo>
                      <a:pt x="94" y="237"/>
                    </a:lnTo>
                    <a:lnTo>
                      <a:pt x="94" y="241"/>
                    </a:lnTo>
                    <a:lnTo>
                      <a:pt x="98" y="241"/>
                    </a:lnTo>
                    <a:lnTo>
                      <a:pt x="102" y="241"/>
                    </a:lnTo>
                    <a:lnTo>
                      <a:pt x="106" y="245"/>
                    </a:lnTo>
                    <a:lnTo>
                      <a:pt x="109" y="245"/>
                    </a:lnTo>
                    <a:lnTo>
                      <a:pt x="109" y="249"/>
                    </a:lnTo>
                    <a:lnTo>
                      <a:pt x="113" y="249"/>
                    </a:lnTo>
                    <a:lnTo>
                      <a:pt x="117" y="252"/>
                    </a:lnTo>
                    <a:lnTo>
                      <a:pt x="121" y="252"/>
                    </a:lnTo>
                    <a:lnTo>
                      <a:pt x="124" y="252"/>
                    </a:lnTo>
                    <a:lnTo>
                      <a:pt x="128" y="252"/>
                    </a:lnTo>
                    <a:lnTo>
                      <a:pt x="132" y="252"/>
                    </a:lnTo>
                    <a:lnTo>
                      <a:pt x="132" y="256"/>
                    </a:lnTo>
                    <a:lnTo>
                      <a:pt x="136" y="256"/>
                    </a:lnTo>
                    <a:lnTo>
                      <a:pt x="139" y="256"/>
                    </a:lnTo>
                    <a:lnTo>
                      <a:pt x="143" y="256"/>
                    </a:lnTo>
                    <a:lnTo>
                      <a:pt x="147" y="260"/>
                    </a:lnTo>
                    <a:lnTo>
                      <a:pt x="151" y="260"/>
                    </a:lnTo>
                    <a:lnTo>
                      <a:pt x="151" y="264"/>
                    </a:lnTo>
                    <a:lnTo>
                      <a:pt x="147" y="264"/>
                    </a:lnTo>
                    <a:lnTo>
                      <a:pt x="147" y="267"/>
                    </a:lnTo>
                    <a:lnTo>
                      <a:pt x="147" y="264"/>
                    </a:lnTo>
                    <a:lnTo>
                      <a:pt x="151" y="264"/>
                    </a:lnTo>
                    <a:lnTo>
                      <a:pt x="154" y="264"/>
                    </a:lnTo>
                    <a:lnTo>
                      <a:pt x="158" y="264"/>
                    </a:lnTo>
                    <a:lnTo>
                      <a:pt x="162" y="264"/>
                    </a:lnTo>
                    <a:lnTo>
                      <a:pt x="166" y="264"/>
                    </a:lnTo>
                    <a:lnTo>
                      <a:pt x="169" y="264"/>
                    </a:lnTo>
                    <a:lnTo>
                      <a:pt x="169" y="260"/>
                    </a:lnTo>
                    <a:lnTo>
                      <a:pt x="173" y="264"/>
                    </a:lnTo>
                    <a:lnTo>
                      <a:pt x="177" y="264"/>
                    </a:lnTo>
                    <a:lnTo>
                      <a:pt x="173" y="264"/>
                    </a:lnTo>
                    <a:lnTo>
                      <a:pt x="177" y="264"/>
                    </a:lnTo>
                    <a:lnTo>
                      <a:pt x="181" y="264"/>
                    </a:lnTo>
                    <a:lnTo>
                      <a:pt x="185" y="264"/>
                    </a:lnTo>
                    <a:lnTo>
                      <a:pt x="188" y="264"/>
                    </a:lnTo>
                    <a:lnTo>
                      <a:pt x="192" y="264"/>
                    </a:lnTo>
                    <a:lnTo>
                      <a:pt x="196" y="264"/>
                    </a:lnTo>
                    <a:lnTo>
                      <a:pt x="196" y="267"/>
                    </a:lnTo>
                    <a:lnTo>
                      <a:pt x="196" y="271"/>
                    </a:lnTo>
                    <a:lnTo>
                      <a:pt x="196" y="275"/>
                    </a:lnTo>
                    <a:lnTo>
                      <a:pt x="196" y="279"/>
                    </a:lnTo>
                    <a:lnTo>
                      <a:pt x="196" y="282"/>
                    </a:lnTo>
                    <a:lnTo>
                      <a:pt x="200" y="282"/>
                    </a:lnTo>
                    <a:lnTo>
                      <a:pt x="200" y="286"/>
                    </a:lnTo>
                    <a:lnTo>
                      <a:pt x="196" y="290"/>
                    </a:lnTo>
                    <a:lnTo>
                      <a:pt x="200" y="290"/>
                    </a:lnTo>
                    <a:lnTo>
                      <a:pt x="200" y="294"/>
                    </a:lnTo>
                    <a:lnTo>
                      <a:pt x="196" y="294"/>
                    </a:lnTo>
                    <a:lnTo>
                      <a:pt x="196" y="297"/>
                    </a:lnTo>
                    <a:lnTo>
                      <a:pt x="200" y="297"/>
                    </a:lnTo>
                    <a:lnTo>
                      <a:pt x="200" y="301"/>
                    </a:lnTo>
                    <a:lnTo>
                      <a:pt x="203" y="301"/>
                    </a:lnTo>
                    <a:lnTo>
                      <a:pt x="207" y="305"/>
                    </a:lnTo>
                    <a:lnTo>
                      <a:pt x="207" y="309"/>
                    </a:lnTo>
                    <a:lnTo>
                      <a:pt x="203" y="309"/>
                    </a:lnTo>
                    <a:lnTo>
                      <a:pt x="203" y="312"/>
                    </a:lnTo>
                    <a:lnTo>
                      <a:pt x="203" y="309"/>
                    </a:lnTo>
                    <a:lnTo>
                      <a:pt x="207" y="309"/>
                    </a:lnTo>
                    <a:lnTo>
                      <a:pt x="211" y="309"/>
                    </a:lnTo>
                    <a:lnTo>
                      <a:pt x="211" y="312"/>
                    </a:lnTo>
                    <a:lnTo>
                      <a:pt x="215" y="312"/>
                    </a:lnTo>
                    <a:lnTo>
                      <a:pt x="218" y="312"/>
                    </a:lnTo>
                    <a:lnTo>
                      <a:pt x="218" y="316"/>
                    </a:lnTo>
                    <a:lnTo>
                      <a:pt x="222" y="316"/>
                    </a:lnTo>
                    <a:lnTo>
                      <a:pt x="222" y="320"/>
                    </a:lnTo>
                    <a:lnTo>
                      <a:pt x="226" y="320"/>
                    </a:lnTo>
                    <a:lnTo>
                      <a:pt x="226" y="324"/>
                    </a:lnTo>
                    <a:lnTo>
                      <a:pt x="222" y="324"/>
                    </a:lnTo>
                    <a:lnTo>
                      <a:pt x="218" y="327"/>
                    </a:lnTo>
                    <a:lnTo>
                      <a:pt x="222" y="327"/>
                    </a:lnTo>
                    <a:lnTo>
                      <a:pt x="222" y="324"/>
                    </a:lnTo>
                    <a:lnTo>
                      <a:pt x="226" y="324"/>
                    </a:lnTo>
                    <a:lnTo>
                      <a:pt x="230" y="324"/>
                    </a:lnTo>
                    <a:lnTo>
                      <a:pt x="233" y="324"/>
                    </a:lnTo>
                    <a:lnTo>
                      <a:pt x="237" y="327"/>
                    </a:lnTo>
                    <a:lnTo>
                      <a:pt x="241" y="331"/>
                    </a:lnTo>
                    <a:lnTo>
                      <a:pt x="241" y="335"/>
                    </a:lnTo>
                    <a:lnTo>
                      <a:pt x="245" y="331"/>
                    </a:lnTo>
                    <a:lnTo>
                      <a:pt x="241" y="331"/>
                    </a:lnTo>
                    <a:lnTo>
                      <a:pt x="241" y="327"/>
                    </a:lnTo>
                    <a:lnTo>
                      <a:pt x="237" y="327"/>
                    </a:lnTo>
                    <a:lnTo>
                      <a:pt x="237" y="324"/>
                    </a:lnTo>
                    <a:lnTo>
                      <a:pt x="241" y="324"/>
                    </a:lnTo>
                    <a:lnTo>
                      <a:pt x="241" y="320"/>
                    </a:lnTo>
                    <a:lnTo>
                      <a:pt x="245" y="320"/>
                    </a:lnTo>
                    <a:lnTo>
                      <a:pt x="248" y="320"/>
                    </a:lnTo>
                    <a:lnTo>
                      <a:pt x="248" y="324"/>
                    </a:lnTo>
                    <a:lnTo>
                      <a:pt x="248" y="327"/>
                    </a:lnTo>
                    <a:lnTo>
                      <a:pt x="252" y="327"/>
                    </a:lnTo>
                    <a:lnTo>
                      <a:pt x="248" y="327"/>
                    </a:lnTo>
                    <a:lnTo>
                      <a:pt x="248" y="324"/>
                    </a:lnTo>
                    <a:lnTo>
                      <a:pt x="252" y="324"/>
                    </a:lnTo>
                    <a:lnTo>
                      <a:pt x="252" y="320"/>
                    </a:lnTo>
                    <a:lnTo>
                      <a:pt x="248" y="320"/>
                    </a:lnTo>
                    <a:lnTo>
                      <a:pt x="248" y="316"/>
                    </a:lnTo>
                    <a:lnTo>
                      <a:pt x="252" y="316"/>
                    </a:lnTo>
                    <a:lnTo>
                      <a:pt x="248" y="316"/>
                    </a:lnTo>
                    <a:lnTo>
                      <a:pt x="252" y="316"/>
                    </a:lnTo>
                    <a:lnTo>
                      <a:pt x="252" y="312"/>
                    </a:lnTo>
                    <a:lnTo>
                      <a:pt x="256" y="312"/>
                    </a:lnTo>
                    <a:lnTo>
                      <a:pt x="256" y="309"/>
                    </a:lnTo>
                    <a:lnTo>
                      <a:pt x="256" y="305"/>
                    </a:lnTo>
                    <a:lnTo>
                      <a:pt x="252" y="305"/>
                    </a:lnTo>
                    <a:lnTo>
                      <a:pt x="252" y="301"/>
                    </a:lnTo>
                    <a:lnTo>
                      <a:pt x="248" y="301"/>
                    </a:lnTo>
                    <a:lnTo>
                      <a:pt x="252" y="297"/>
                    </a:lnTo>
                    <a:lnTo>
                      <a:pt x="248" y="297"/>
                    </a:lnTo>
                    <a:lnTo>
                      <a:pt x="248" y="294"/>
                    </a:lnTo>
                    <a:lnTo>
                      <a:pt x="248" y="290"/>
                    </a:lnTo>
                    <a:lnTo>
                      <a:pt x="245" y="290"/>
                    </a:lnTo>
                    <a:lnTo>
                      <a:pt x="248" y="290"/>
                    </a:lnTo>
                    <a:lnTo>
                      <a:pt x="248" y="286"/>
                    </a:lnTo>
                    <a:lnTo>
                      <a:pt x="245" y="286"/>
                    </a:lnTo>
                    <a:lnTo>
                      <a:pt x="248" y="286"/>
                    </a:lnTo>
                    <a:lnTo>
                      <a:pt x="248" y="282"/>
                    </a:lnTo>
                    <a:lnTo>
                      <a:pt x="245" y="282"/>
                    </a:lnTo>
                    <a:lnTo>
                      <a:pt x="245" y="279"/>
                    </a:lnTo>
                    <a:lnTo>
                      <a:pt x="248" y="279"/>
                    </a:lnTo>
                    <a:lnTo>
                      <a:pt x="245" y="279"/>
                    </a:lnTo>
                    <a:lnTo>
                      <a:pt x="241" y="279"/>
                    </a:lnTo>
                    <a:lnTo>
                      <a:pt x="241" y="275"/>
                    </a:lnTo>
                    <a:lnTo>
                      <a:pt x="241" y="271"/>
                    </a:lnTo>
                    <a:lnTo>
                      <a:pt x="237" y="271"/>
                    </a:lnTo>
                    <a:lnTo>
                      <a:pt x="241" y="271"/>
                    </a:lnTo>
                    <a:lnTo>
                      <a:pt x="245" y="271"/>
                    </a:lnTo>
                    <a:lnTo>
                      <a:pt x="248" y="267"/>
                    </a:lnTo>
                    <a:lnTo>
                      <a:pt x="252" y="267"/>
                    </a:lnTo>
                    <a:lnTo>
                      <a:pt x="256" y="267"/>
                    </a:lnTo>
                    <a:lnTo>
                      <a:pt x="260" y="267"/>
                    </a:lnTo>
                    <a:lnTo>
                      <a:pt x="260" y="264"/>
                    </a:lnTo>
                    <a:lnTo>
                      <a:pt x="263" y="264"/>
                    </a:lnTo>
                    <a:lnTo>
                      <a:pt x="267" y="264"/>
                    </a:lnTo>
                    <a:lnTo>
                      <a:pt x="267" y="260"/>
                    </a:lnTo>
                    <a:lnTo>
                      <a:pt x="271" y="260"/>
                    </a:lnTo>
                    <a:lnTo>
                      <a:pt x="275" y="260"/>
                    </a:lnTo>
                    <a:lnTo>
                      <a:pt x="275" y="256"/>
                    </a:lnTo>
                    <a:lnTo>
                      <a:pt x="278" y="256"/>
                    </a:lnTo>
                    <a:lnTo>
                      <a:pt x="278" y="252"/>
                    </a:lnTo>
                    <a:lnTo>
                      <a:pt x="282" y="252"/>
                    </a:lnTo>
                    <a:lnTo>
                      <a:pt x="286" y="252"/>
                    </a:lnTo>
                    <a:lnTo>
                      <a:pt x="286" y="249"/>
                    </a:lnTo>
                    <a:lnTo>
                      <a:pt x="286" y="245"/>
                    </a:lnTo>
                    <a:lnTo>
                      <a:pt x="286" y="241"/>
                    </a:lnTo>
                    <a:lnTo>
                      <a:pt x="286" y="237"/>
                    </a:lnTo>
                    <a:lnTo>
                      <a:pt x="286" y="233"/>
                    </a:lnTo>
                    <a:lnTo>
                      <a:pt x="286" y="230"/>
                    </a:lnTo>
                    <a:lnTo>
                      <a:pt x="282" y="226"/>
                    </a:lnTo>
                    <a:lnTo>
                      <a:pt x="282" y="222"/>
                    </a:lnTo>
                    <a:lnTo>
                      <a:pt x="278" y="218"/>
                    </a:lnTo>
                    <a:lnTo>
                      <a:pt x="275" y="218"/>
                    </a:lnTo>
                    <a:lnTo>
                      <a:pt x="271" y="218"/>
                    </a:lnTo>
                    <a:lnTo>
                      <a:pt x="271" y="215"/>
                    </a:lnTo>
                    <a:lnTo>
                      <a:pt x="267" y="215"/>
                    </a:lnTo>
                    <a:lnTo>
                      <a:pt x="263" y="215"/>
                    </a:lnTo>
                    <a:lnTo>
                      <a:pt x="263" y="211"/>
                    </a:lnTo>
                    <a:lnTo>
                      <a:pt x="260" y="211"/>
                    </a:lnTo>
                    <a:lnTo>
                      <a:pt x="256" y="211"/>
                    </a:lnTo>
                    <a:lnTo>
                      <a:pt x="260" y="211"/>
                    </a:lnTo>
                    <a:lnTo>
                      <a:pt x="256" y="211"/>
                    </a:lnTo>
                    <a:lnTo>
                      <a:pt x="256" y="207"/>
                    </a:lnTo>
                    <a:lnTo>
                      <a:pt x="256" y="203"/>
                    </a:lnTo>
                    <a:lnTo>
                      <a:pt x="260" y="203"/>
                    </a:lnTo>
                    <a:lnTo>
                      <a:pt x="263" y="203"/>
                    </a:lnTo>
                    <a:lnTo>
                      <a:pt x="263" y="200"/>
                    </a:lnTo>
                    <a:lnTo>
                      <a:pt x="267" y="200"/>
                    </a:lnTo>
                    <a:lnTo>
                      <a:pt x="267" y="196"/>
                    </a:lnTo>
                    <a:lnTo>
                      <a:pt x="263" y="196"/>
                    </a:lnTo>
                    <a:lnTo>
                      <a:pt x="267" y="196"/>
                    </a:lnTo>
                    <a:lnTo>
                      <a:pt x="267" y="192"/>
                    </a:lnTo>
                    <a:lnTo>
                      <a:pt x="271" y="192"/>
                    </a:lnTo>
                    <a:lnTo>
                      <a:pt x="271" y="196"/>
                    </a:lnTo>
                    <a:lnTo>
                      <a:pt x="275" y="196"/>
                    </a:lnTo>
                    <a:lnTo>
                      <a:pt x="271" y="192"/>
                    </a:lnTo>
                    <a:lnTo>
                      <a:pt x="275" y="192"/>
                    </a:lnTo>
                    <a:lnTo>
                      <a:pt x="275" y="188"/>
                    </a:lnTo>
                    <a:lnTo>
                      <a:pt x="278" y="188"/>
                    </a:lnTo>
                    <a:lnTo>
                      <a:pt x="282" y="185"/>
                    </a:lnTo>
                    <a:lnTo>
                      <a:pt x="278" y="185"/>
                    </a:lnTo>
                    <a:lnTo>
                      <a:pt x="275" y="185"/>
                    </a:lnTo>
                    <a:lnTo>
                      <a:pt x="275" y="188"/>
                    </a:lnTo>
                    <a:lnTo>
                      <a:pt x="271" y="188"/>
                    </a:lnTo>
                    <a:lnTo>
                      <a:pt x="271" y="185"/>
                    </a:lnTo>
                    <a:lnTo>
                      <a:pt x="271" y="181"/>
                    </a:lnTo>
                    <a:lnTo>
                      <a:pt x="267" y="181"/>
                    </a:lnTo>
                    <a:lnTo>
                      <a:pt x="271" y="181"/>
                    </a:lnTo>
                    <a:lnTo>
                      <a:pt x="275" y="181"/>
                    </a:lnTo>
                    <a:lnTo>
                      <a:pt x="271" y="177"/>
                    </a:lnTo>
                    <a:lnTo>
                      <a:pt x="271" y="181"/>
                    </a:lnTo>
                    <a:lnTo>
                      <a:pt x="267" y="181"/>
                    </a:lnTo>
                    <a:lnTo>
                      <a:pt x="267" y="177"/>
                    </a:lnTo>
                    <a:lnTo>
                      <a:pt x="271" y="177"/>
                    </a:lnTo>
                    <a:lnTo>
                      <a:pt x="271" y="173"/>
                    </a:lnTo>
                    <a:lnTo>
                      <a:pt x="267" y="173"/>
                    </a:lnTo>
                    <a:lnTo>
                      <a:pt x="267" y="177"/>
                    </a:lnTo>
                    <a:lnTo>
                      <a:pt x="263" y="177"/>
                    </a:lnTo>
                    <a:lnTo>
                      <a:pt x="267" y="173"/>
                    </a:lnTo>
                    <a:lnTo>
                      <a:pt x="263" y="173"/>
                    </a:lnTo>
                    <a:lnTo>
                      <a:pt x="260" y="177"/>
                    </a:lnTo>
                    <a:lnTo>
                      <a:pt x="260" y="173"/>
                    </a:lnTo>
                    <a:lnTo>
                      <a:pt x="263" y="173"/>
                    </a:lnTo>
                    <a:lnTo>
                      <a:pt x="267" y="170"/>
                    </a:lnTo>
                    <a:lnTo>
                      <a:pt x="267" y="166"/>
                    </a:lnTo>
                    <a:lnTo>
                      <a:pt x="271" y="166"/>
                    </a:lnTo>
                    <a:lnTo>
                      <a:pt x="271" y="162"/>
                    </a:lnTo>
                    <a:lnTo>
                      <a:pt x="267" y="162"/>
                    </a:lnTo>
                    <a:lnTo>
                      <a:pt x="263" y="162"/>
                    </a:lnTo>
                    <a:lnTo>
                      <a:pt x="263" y="158"/>
                    </a:lnTo>
                    <a:lnTo>
                      <a:pt x="263" y="155"/>
                    </a:lnTo>
                    <a:lnTo>
                      <a:pt x="260" y="155"/>
                    </a:lnTo>
                    <a:lnTo>
                      <a:pt x="260" y="151"/>
                    </a:lnTo>
                    <a:lnTo>
                      <a:pt x="263" y="151"/>
                    </a:lnTo>
                    <a:lnTo>
                      <a:pt x="267" y="147"/>
                    </a:lnTo>
                    <a:lnTo>
                      <a:pt x="271" y="147"/>
                    </a:lnTo>
                    <a:lnTo>
                      <a:pt x="275" y="147"/>
                    </a:lnTo>
                    <a:lnTo>
                      <a:pt x="278" y="147"/>
                    </a:lnTo>
                    <a:lnTo>
                      <a:pt x="282" y="147"/>
                    </a:lnTo>
                    <a:lnTo>
                      <a:pt x="286" y="147"/>
                    </a:lnTo>
                    <a:lnTo>
                      <a:pt x="286" y="151"/>
                    </a:lnTo>
                    <a:lnTo>
                      <a:pt x="290" y="151"/>
                    </a:lnTo>
                    <a:lnTo>
                      <a:pt x="293" y="151"/>
                    </a:lnTo>
                    <a:lnTo>
                      <a:pt x="301" y="151"/>
                    </a:lnTo>
                    <a:lnTo>
                      <a:pt x="297" y="155"/>
                    </a:lnTo>
                    <a:lnTo>
                      <a:pt x="301" y="155"/>
                    </a:lnTo>
                    <a:lnTo>
                      <a:pt x="301" y="151"/>
                    </a:lnTo>
                    <a:lnTo>
                      <a:pt x="305" y="151"/>
                    </a:lnTo>
                    <a:lnTo>
                      <a:pt x="309" y="151"/>
                    </a:lnTo>
                    <a:lnTo>
                      <a:pt x="312" y="151"/>
                    </a:lnTo>
                    <a:lnTo>
                      <a:pt x="316" y="155"/>
                    </a:lnTo>
                    <a:lnTo>
                      <a:pt x="320" y="155"/>
                    </a:lnTo>
                    <a:lnTo>
                      <a:pt x="316" y="155"/>
                    </a:lnTo>
                    <a:lnTo>
                      <a:pt x="316" y="151"/>
                    </a:lnTo>
                    <a:lnTo>
                      <a:pt x="320" y="151"/>
                    </a:lnTo>
                    <a:lnTo>
                      <a:pt x="324" y="151"/>
                    </a:lnTo>
                    <a:lnTo>
                      <a:pt x="327" y="151"/>
                    </a:lnTo>
                    <a:lnTo>
                      <a:pt x="331" y="151"/>
                    </a:lnTo>
                    <a:lnTo>
                      <a:pt x="331" y="147"/>
                    </a:lnTo>
                    <a:lnTo>
                      <a:pt x="335" y="151"/>
                    </a:lnTo>
                    <a:lnTo>
                      <a:pt x="339" y="151"/>
                    </a:lnTo>
                    <a:lnTo>
                      <a:pt x="339" y="155"/>
                    </a:lnTo>
                    <a:lnTo>
                      <a:pt x="342" y="155"/>
                    </a:lnTo>
                    <a:lnTo>
                      <a:pt x="346" y="155"/>
                    </a:lnTo>
                    <a:lnTo>
                      <a:pt x="350" y="155"/>
                    </a:lnTo>
                    <a:lnTo>
                      <a:pt x="350" y="158"/>
                    </a:lnTo>
                    <a:lnTo>
                      <a:pt x="346" y="158"/>
                    </a:lnTo>
                    <a:lnTo>
                      <a:pt x="350" y="158"/>
                    </a:lnTo>
                    <a:lnTo>
                      <a:pt x="354" y="158"/>
                    </a:lnTo>
                    <a:lnTo>
                      <a:pt x="357" y="162"/>
                    </a:lnTo>
                    <a:lnTo>
                      <a:pt x="354" y="162"/>
                    </a:lnTo>
                    <a:lnTo>
                      <a:pt x="357" y="162"/>
                    </a:lnTo>
                    <a:lnTo>
                      <a:pt x="361" y="162"/>
                    </a:lnTo>
                    <a:lnTo>
                      <a:pt x="365" y="162"/>
                    </a:lnTo>
                    <a:lnTo>
                      <a:pt x="361" y="162"/>
                    </a:lnTo>
                    <a:lnTo>
                      <a:pt x="361" y="166"/>
                    </a:lnTo>
                    <a:lnTo>
                      <a:pt x="365" y="166"/>
                    </a:lnTo>
                    <a:lnTo>
                      <a:pt x="365" y="170"/>
                    </a:lnTo>
                    <a:lnTo>
                      <a:pt x="369" y="170"/>
                    </a:lnTo>
                    <a:lnTo>
                      <a:pt x="372" y="170"/>
                    </a:lnTo>
                    <a:lnTo>
                      <a:pt x="376" y="170"/>
                    </a:lnTo>
                    <a:lnTo>
                      <a:pt x="380" y="170"/>
                    </a:lnTo>
                    <a:lnTo>
                      <a:pt x="380" y="173"/>
                    </a:lnTo>
                    <a:lnTo>
                      <a:pt x="380" y="170"/>
                    </a:lnTo>
                    <a:lnTo>
                      <a:pt x="384" y="170"/>
                    </a:lnTo>
                    <a:lnTo>
                      <a:pt x="387" y="170"/>
                    </a:lnTo>
                    <a:lnTo>
                      <a:pt x="387" y="173"/>
                    </a:lnTo>
                    <a:lnTo>
                      <a:pt x="391" y="173"/>
                    </a:lnTo>
                    <a:lnTo>
                      <a:pt x="395" y="173"/>
                    </a:lnTo>
                    <a:lnTo>
                      <a:pt x="395" y="170"/>
                    </a:lnTo>
                    <a:lnTo>
                      <a:pt x="399" y="170"/>
                    </a:lnTo>
                    <a:lnTo>
                      <a:pt x="399" y="173"/>
                    </a:lnTo>
                    <a:lnTo>
                      <a:pt x="399" y="177"/>
                    </a:lnTo>
                    <a:lnTo>
                      <a:pt x="395" y="177"/>
                    </a:lnTo>
                    <a:lnTo>
                      <a:pt x="395" y="181"/>
                    </a:lnTo>
                    <a:lnTo>
                      <a:pt x="391" y="181"/>
                    </a:lnTo>
                    <a:lnTo>
                      <a:pt x="395" y="181"/>
                    </a:lnTo>
                    <a:lnTo>
                      <a:pt x="395" y="185"/>
                    </a:lnTo>
                    <a:lnTo>
                      <a:pt x="395" y="188"/>
                    </a:lnTo>
                    <a:lnTo>
                      <a:pt x="391" y="188"/>
                    </a:lnTo>
                    <a:lnTo>
                      <a:pt x="387" y="188"/>
                    </a:lnTo>
                    <a:lnTo>
                      <a:pt x="384" y="188"/>
                    </a:lnTo>
                    <a:lnTo>
                      <a:pt x="380" y="188"/>
                    </a:lnTo>
                    <a:lnTo>
                      <a:pt x="376" y="188"/>
                    </a:lnTo>
                    <a:lnTo>
                      <a:pt x="380" y="188"/>
                    </a:lnTo>
                    <a:lnTo>
                      <a:pt x="384" y="188"/>
                    </a:lnTo>
                    <a:lnTo>
                      <a:pt x="387" y="188"/>
                    </a:lnTo>
                    <a:lnTo>
                      <a:pt x="391" y="188"/>
                    </a:lnTo>
                    <a:lnTo>
                      <a:pt x="395" y="188"/>
                    </a:lnTo>
                    <a:lnTo>
                      <a:pt x="395" y="192"/>
                    </a:lnTo>
                    <a:lnTo>
                      <a:pt x="399" y="192"/>
                    </a:lnTo>
                    <a:lnTo>
                      <a:pt x="395" y="196"/>
                    </a:lnTo>
                    <a:lnTo>
                      <a:pt x="395" y="200"/>
                    </a:lnTo>
                    <a:lnTo>
                      <a:pt x="399" y="200"/>
                    </a:lnTo>
                    <a:lnTo>
                      <a:pt x="402" y="200"/>
                    </a:lnTo>
                    <a:lnTo>
                      <a:pt x="399" y="200"/>
                    </a:lnTo>
                    <a:lnTo>
                      <a:pt x="399" y="203"/>
                    </a:lnTo>
                    <a:lnTo>
                      <a:pt x="399" y="200"/>
                    </a:lnTo>
                    <a:lnTo>
                      <a:pt x="399" y="203"/>
                    </a:lnTo>
                    <a:lnTo>
                      <a:pt x="399" y="207"/>
                    </a:lnTo>
                    <a:lnTo>
                      <a:pt x="395" y="207"/>
                    </a:lnTo>
                    <a:lnTo>
                      <a:pt x="395" y="203"/>
                    </a:lnTo>
                    <a:lnTo>
                      <a:pt x="391" y="203"/>
                    </a:lnTo>
                    <a:lnTo>
                      <a:pt x="391" y="207"/>
                    </a:lnTo>
                    <a:lnTo>
                      <a:pt x="387" y="207"/>
                    </a:lnTo>
                    <a:lnTo>
                      <a:pt x="391" y="207"/>
                    </a:lnTo>
                    <a:lnTo>
                      <a:pt x="391" y="211"/>
                    </a:lnTo>
                    <a:lnTo>
                      <a:pt x="395" y="207"/>
                    </a:lnTo>
                    <a:lnTo>
                      <a:pt x="399" y="207"/>
                    </a:lnTo>
                    <a:lnTo>
                      <a:pt x="402" y="203"/>
                    </a:lnTo>
                    <a:lnTo>
                      <a:pt x="406" y="203"/>
                    </a:lnTo>
                    <a:lnTo>
                      <a:pt x="410" y="203"/>
                    </a:lnTo>
                    <a:lnTo>
                      <a:pt x="414" y="207"/>
                    </a:lnTo>
                    <a:lnTo>
                      <a:pt x="417" y="211"/>
                    </a:lnTo>
                    <a:lnTo>
                      <a:pt x="417" y="215"/>
                    </a:lnTo>
                    <a:lnTo>
                      <a:pt x="417" y="218"/>
                    </a:lnTo>
                    <a:lnTo>
                      <a:pt x="414" y="218"/>
                    </a:lnTo>
                    <a:lnTo>
                      <a:pt x="410" y="218"/>
                    </a:lnTo>
                    <a:lnTo>
                      <a:pt x="406" y="218"/>
                    </a:lnTo>
                    <a:lnTo>
                      <a:pt x="402" y="222"/>
                    </a:lnTo>
                    <a:lnTo>
                      <a:pt x="399" y="222"/>
                    </a:lnTo>
                    <a:lnTo>
                      <a:pt x="402" y="222"/>
                    </a:lnTo>
                    <a:lnTo>
                      <a:pt x="406" y="218"/>
                    </a:lnTo>
                    <a:lnTo>
                      <a:pt x="410" y="218"/>
                    </a:lnTo>
                    <a:lnTo>
                      <a:pt x="414" y="218"/>
                    </a:lnTo>
                    <a:lnTo>
                      <a:pt x="417" y="218"/>
                    </a:lnTo>
                    <a:lnTo>
                      <a:pt x="417" y="215"/>
                    </a:lnTo>
                    <a:lnTo>
                      <a:pt x="417" y="211"/>
                    </a:lnTo>
                    <a:lnTo>
                      <a:pt x="421" y="211"/>
                    </a:lnTo>
                    <a:lnTo>
                      <a:pt x="421" y="215"/>
                    </a:lnTo>
                    <a:lnTo>
                      <a:pt x="425" y="215"/>
                    </a:lnTo>
                    <a:lnTo>
                      <a:pt x="421" y="215"/>
                    </a:lnTo>
                    <a:lnTo>
                      <a:pt x="421" y="218"/>
                    </a:lnTo>
                    <a:lnTo>
                      <a:pt x="417" y="218"/>
                    </a:lnTo>
                    <a:lnTo>
                      <a:pt x="421" y="218"/>
                    </a:lnTo>
                    <a:lnTo>
                      <a:pt x="421" y="215"/>
                    </a:lnTo>
                    <a:lnTo>
                      <a:pt x="425" y="215"/>
                    </a:lnTo>
                    <a:lnTo>
                      <a:pt x="425" y="211"/>
                    </a:lnTo>
                    <a:lnTo>
                      <a:pt x="425" y="215"/>
                    </a:lnTo>
                    <a:lnTo>
                      <a:pt x="425" y="218"/>
                    </a:lnTo>
                    <a:lnTo>
                      <a:pt x="425" y="222"/>
                    </a:lnTo>
                    <a:lnTo>
                      <a:pt x="425" y="218"/>
                    </a:lnTo>
                    <a:lnTo>
                      <a:pt x="429" y="215"/>
                    </a:lnTo>
                    <a:lnTo>
                      <a:pt x="433" y="215"/>
                    </a:lnTo>
                    <a:lnTo>
                      <a:pt x="436" y="215"/>
                    </a:lnTo>
                    <a:lnTo>
                      <a:pt x="436" y="211"/>
                    </a:lnTo>
                    <a:lnTo>
                      <a:pt x="440" y="211"/>
                    </a:lnTo>
                    <a:lnTo>
                      <a:pt x="444" y="211"/>
                    </a:lnTo>
                    <a:lnTo>
                      <a:pt x="444" y="207"/>
                    </a:lnTo>
                    <a:lnTo>
                      <a:pt x="448" y="207"/>
                    </a:lnTo>
                    <a:lnTo>
                      <a:pt x="451" y="207"/>
                    </a:lnTo>
                    <a:lnTo>
                      <a:pt x="455" y="211"/>
                    </a:lnTo>
                    <a:lnTo>
                      <a:pt x="451" y="211"/>
                    </a:lnTo>
                    <a:lnTo>
                      <a:pt x="451" y="215"/>
                    </a:lnTo>
                    <a:lnTo>
                      <a:pt x="455" y="211"/>
                    </a:lnTo>
                    <a:lnTo>
                      <a:pt x="451" y="211"/>
                    </a:lnTo>
                    <a:lnTo>
                      <a:pt x="455" y="211"/>
                    </a:lnTo>
                    <a:lnTo>
                      <a:pt x="455" y="207"/>
                    </a:lnTo>
                    <a:lnTo>
                      <a:pt x="451" y="207"/>
                    </a:lnTo>
                    <a:lnTo>
                      <a:pt x="455" y="207"/>
                    </a:lnTo>
                    <a:lnTo>
                      <a:pt x="451" y="203"/>
                    </a:lnTo>
                    <a:lnTo>
                      <a:pt x="455" y="203"/>
                    </a:lnTo>
                    <a:lnTo>
                      <a:pt x="459" y="203"/>
                    </a:lnTo>
                    <a:lnTo>
                      <a:pt x="463" y="203"/>
                    </a:lnTo>
                    <a:lnTo>
                      <a:pt x="459" y="203"/>
                    </a:lnTo>
                    <a:lnTo>
                      <a:pt x="459" y="200"/>
                    </a:lnTo>
                    <a:lnTo>
                      <a:pt x="455" y="200"/>
                    </a:lnTo>
                    <a:lnTo>
                      <a:pt x="459" y="200"/>
                    </a:lnTo>
                    <a:lnTo>
                      <a:pt x="459" y="196"/>
                    </a:lnTo>
                    <a:lnTo>
                      <a:pt x="459" y="200"/>
                    </a:lnTo>
                    <a:lnTo>
                      <a:pt x="463" y="200"/>
                    </a:lnTo>
                    <a:lnTo>
                      <a:pt x="463" y="196"/>
                    </a:lnTo>
                    <a:lnTo>
                      <a:pt x="459" y="196"/>
                    </a:lnTo>
                    <a:lnTo>
                      <a:pt x="463" y="196"/>
                    </a:lnTo>
                    <a:lnTo>
                      <a:pt x="466" y="196"/>
                    </a:lnTo>
                    <a:lnTo>
                      <a:pt x="470" y="196"/>
                    </a:lnTo>
                    <a:lnTo>
                      <a:pt x="466" y="196"/>
                    </a:lnTo>
                    <a:lnTo>
                      <a:pt x="463" y="196"/>
                    </a:lnTo>
                    <a:lnTo>
                      <a:pt x="459" y="192"/>
                    </a:lnTo>
                    <a:lnTo>
                      <a:pt x="463" y="192"/>
                    </a:lnTo>
                    <a:lnTo>
                      <a:pt x="463" y="188"/>
                    </a:lnTo>
                    <a:lnTo>
                      <a:pt x="466" y="192"/>
                    </a:lnTo>
                    <a:lnTo>
                      <a:pt x="470" y="192"/>
                    </a:lnTo>
                    <a:lnTo>
                      <a:pt x="466" y="192"/>
                    </a:lnTo>
                    <a:lnTo>
                      <a:pt x="466" y="188"/>
                    </a:lnTo>
                    <a:lnTo>
                      <a:pt x="470" y="185"/>
                    </a:lnTo>
                    <a:lnTo>
                      <a:pt x="470" y="181"/>
                    </a:lnTo>
                    <a:lnTo>
                      <a:pt x="474" y="181"/>
                    </a:lnTo>
                    <a:lnTo>
                      <a:pt x="474" y="185"/>
                    </a:lnTo>
                    <a:lnTo>
                      <a:pt x="478" y="185"/>
                    </a:lnTo>
                    <a:lnTo>
                      <a:pt x="474" y="185"/>
                    </a:lnTo>
                    <a:lnTo>
                      <a:pt x="478" y="185"/>
                    </a:lnTo>
                    <a:lnTo>
                      <a:pt x="478" y="188"/>
                    </a:lnTo>
                    <a:lnTo>
                      <a:pt x="474" y="188"/>
                    </a:lnTo>
                    <a:lnTo>
                      <a:pt x="470" y="188"/>
                    </a:lnTo>
                    <a:lnTo>
                      <a:pt x="474" y="188"/>
                    </a:lnTo>
                    <a:lnTo>
                      <a:pt x="478" y="188"/>
                    </a:lnTo>
                    <a:lnTo>
                      <a:pt x="478" y="185"/>
                    </a:lnTo>
                    <a:lnTo>
                      <a:pt x="478" y="188"/>
                    </a:lnTo>
                    <a:lnTo>
                      <a:pt x="481" y="188"/>
                    </a:lnTo>
                    <a:lnTo>
                      <a:pt x="481" y="192"/>
                    </a:lnTo>
                    <a:lnTo>
                      <a:pt x="481" y="196"/>
                    </a:lnTo>
                    <a:lnTo>
                      <a:pt x="485" y="196"/>
                    </a:lnTo>
                    <a:lnTo>
                      <a:pt x="485" y="192"/>
                    </a:lnTo>
                    <a:lnTo>
                      <a:pt x="489" y="196"/>
                    </a:lnTo>
                    <a:lnTo>
                      <a:pt x="485" y="196"/>
                    </a:lnTo>
                    <a:lnTo>
                      <a:pt x="481" y="196"/>
                    </a:lnTo>
                    <a:lnTo>
                      <a:pt x="489" y="196"/>
                    </a:lnTo>
                    <a:lnTo>
                      <a:pt x="489" y="200"/>
                    </a:lnTo>
                    <a:lnTo>
                      <a:pt x="485" y="200"/>
                    </a:lnTo>
                    <a:lnTo>
                      <a:pt x="489" y="200"/>
                    </a:lnTo>
                    <a:lnTo>
                      <a:pt x="493" y="200"/>
                    </a:lnTo>
                    <a:lnTo>
                      <a:pt x="493" y="203"/>
                    </a:lnTo>
                    <a:lnTo>
                      <a:pt x="489" y="203"/>
                    </a:lnTo>
                    <a:lnTo>
                      <a:pt x="485" y="203"/>
                    </a:lnTo>
                    <a:lnTo>
                      <a:pt x="489" y="203"/>
                    </a:lnTo>
                    <a:lnTo>
                      <a:pt x="493" y="203"/>
                    </a:lnTo>
                    <a:lnTo>
                      <a:pt x="496" y="203"/>
                    </a:lnTo>
                    <a:lnTo>
                      <a:pt x="493" y="203"/>
                    </a:lnTo>
                    <a:lnTo>
                      <a:pt x="496" y="203"/>
                    </a:lnTo>
                    <a:lnTo>
                      <a:pt x="496" y="207"/>
                    </a:lnTo>
                    <a:lnTo>
                      <a:pt x="500" y="207"/>
                    </a:lnTo>
                    <a:lnTo>
                      <a:pt x="504" y="207"/>
                    </a:lnTo>
                    <a:lnTo>
                      <a:pt x="500" y="211"/>
                    </a:lnTo>
                    <a:lnTo>
                      <a:pt x="496" y="211"/>
                    </a:lnTo>
                    <a:lnTo>
                      <a:pt x="493" y="211"/>
                    </a:lnTo>
                    <a:lnTo>
                      <a:pt x="493" y="215"/>
                    </a:lnTo>
                    <a:lnTo>
                      <a:pt x="489" y="215"/>
                    </a:lnTo>
                    <a:lnTo>
                      <a:pt x="493" y="215"/>
                    </a:lnTo>
                    <a:lnTo>
                      <a:pt x="493" y="211"/>
                    </a:lnTo>
                    <a:lnTo>
                      <a:pt x="496" y="211"/>
                    </a:lnTo>
                    <a:lnTo>
                      <a:pt x="500" y="211"/>
                    </a:lnTo>
                    <a:lnTo>
                      <a:pt x="504" y="211"/>
                    </a:lnTo>
                    <a:lnTo>
                      <a:pt x="508" y="211"/>
                    </a:lnTo>
                    <a:lnTo>
                      <a:pt x="504" y="215"/>
                    </a:lnTo>
                    <a:lnTo>
                      <a:pt x="508" y="215"/>
                    </a:lnTo>
                    <a:lnTo>
                      <a:pt x="504" y="215"/>
                    </a:lnTo>
                    <a:lnTo>
                      <a:pt x="500" y="218"/>
                    </a:lnTo>
                    <a:lnTo>
                      <a:pt x="496" y="218"/>
                    </a:lnTo>
                    <a:lnTo>
                      <a:pt x="493" y="218"/>
                    </a:lnTo>
                    <a:lnTo>
                      <a:pt x="496" y="218"/>
                    </a:lnTo>
                    <a:lnTo>
                      <a:pt x="500" y="218"/>
                    </a:lnTo>
                    <a:lnTo>
                      <a:pt x="504" y="218"/>
                    </a:lnTo>
                    <a:lnTo>
                      <a:pt x="508" y="218"/>
                    </a:lnTo>
                    <a:lnTo>
                      <a:pt x="508" y="215"/>
                    </a:lnTo>
                    <a:lnTo>
                      <a:pt x="508" y="218"/>
                    </a:lnTo>
                    <a:lnTo>
                      <a:pt x="511" y="218"/>
                    </a:lnTo>
                    <a:lnTo>
                      <a:pt x="508" y="218"/>
                    </a:lnTo>
                    <a:lnTo>
                      <a:pt x="504" y="218"/>
                    </a:lnTo>
                    <a:lnTo>
                      <a:pt x="508" y="218"/>
                    </a:lnTo>
                    <a:lnTo>
                      <a:pt x="511" y="218"/>
                    </a:lnTo>
                    <a:lnTo>
                      <a:pt x="515" y="218"/>
                    </a:lnTo>
                    <a:lnTo>
                      <a:pt x="515" y="222"/>
                    </a:lnTo>
                    <a:lnTo>
                      <a:pt x="511" y="222"/>
                    </a:lnTo>
                    <a:lnTo>
                      <a:pt x="515" y="222"/>
                    </a:lnTo>
                    <a:lnTo>
                      <a:pt x="519" y="226"/>
                    </a:lnTo>
                    <a:lnTo>
                      <a:pt x="515" y="226"/>
                    </a:lnTo>
                    <a:lnTo>
                      <a:pt x="511" y="226"/>
                    </a:lnTo>
                    <a:lnTo>
                      <a:pt x="508" y="226"/>
                    </a:lnTo>
                    <a:lnTo>
                      <a:pt x="511" y="230"/>
                    </a:lnTo>
                    <a:lnTo>
                      <a:pt x="511" y="226"/>
                    </a:lnTo>
                    <a:lnTo>
                      <a:pt x="515" y="226"/>
                    </a:lnTo>
                    <a:lnTo>
                      <a:pt x="519" y="230"/>
                    </a:lnTo>
                    <a:lnTo>
                      <a:pt x="515" y="230"/>
                    </a:lnTo>
                    <a:lnTo>
                      <a:pt x="519" y="233"/>
                    </a:lnTo>
                    <a:lnTo>
                      <a:pt x="523" y="233"/>
                    </a:lnTo>
                    <a:lnTo>
                      <a:pt x="526" y="233"/>
                    </a:lnTo>
                    <a:lnTo>
                      <a:pt x="523" y="233"/>
                    </a:lnTo>
                    <a:lnTo>
                      <a:pt x="523" y="237"/>
                    </a:lnTo>
                    <a:lnTo>
                      <a:pt x="519" y="237"/>
                    </a:lnTo>
                    <a:lnTo>
                      <a:pt x="515" y="237"/>
                    </a:lnTo>
                    <a:lnTo>
                      <a:pt x="519" y="241"/>
                    </a:lnTo>
                    <a:lnTo>
                      <a:pt x="519" y="237"/>
                    </a:lnTo>
                    <a:lnTo>
                      <a:pt x="519" y="241"/>
                    </a:lnTo>
                    <a:lnTo>
                      <a:pt x="523" y="241"/>
                    </a:lnTo>
                    <a:lnTo>
                      <a:pt x="519" y="241"/>
                    </a:lnTo>
                    <a:lnTo>
                      <a:pt x="515" y="241"/>
                    </a:lnTo>
                    <a:lnTo>
                      <a:pt x="511" y="237"/>
                    </a:lnTo>
                    <a:lnTo>
                      <a:pt x="508" y="237"/>
                    </a:lnTo>
                    <a:lnTo>
                      <a:pt x="511" y="237"/>
                    </a:lnTo>
                    <a:lnTo>
                      <a:pt x="515" y="237"/>
                    </a:lnTo>
                    <a:lnTo>
                      <a:pt x="511" y="237"/>
                    </a:lnTo>
                    <a:lnTo>
                      <a:pt x="508" y="237"/>
                    </a:lnTo>
                    <a:lnTo>
                      <a:pt x="511" y="241"/>
                    </a:lnTo>
                    <a:lnTo>
                      <a:pt x="515" y="241"/>
                    </a:lnTo>
                    <a:lnTo>
                      <a:pt x="511" y="241"/>
                    </a:lnTo>
                    <a:lnTo>
                      <a:pt x="515" y="241"/>
                    </a:lnTo>
                    <a:lnTo>
                      <a:pt x="519" y="241"/>
                    </a:lnTo>
                    <a:lnTo>
                      <a:pt x="523" y="241"/>
                    </a:lnTo>
                    <a:lnTo>
                      <a:pt x="519" y="241"/>
                    </a:lnTo>
                    <a:lnTo>
                      <a:pt x="519" y="245"/>
                    </a:lnTo>
                    <a:lnTo>
                      <a:pt x="519" y="241"/>
                    </a:lnTo>
                    <a:lnTo>
                      <a:pt x="515" y="241"/>
                    </a:lnTo>
                    <a:lnTo>
                      <a:pt x="515" y="245"/>
                    </a:lnTo>
                    <a:lnTo>
                      <a:pt x="511" y="245"/>
                    </a:lnTo>
                    <a:lnTo>
                      <a:pt x="515" y="245"/>
                    </a:lnTo>
                    <a:lnTo>
                      <a:pt x="519" y="245"/>
                    </a:lnTo>
                    <a:lnTo>
                      <a:pt x="515" y="245"/>
                    </a:lnTo>
                    <a:lnTo>
                      <a:pt x="515" y="249"/>
                    </a:lnTo>
                    <a:lnTo>
                      <a:pt x="519" y="249"/>
                    </a:lnTo>
                    <a:lnTo>
                      <a:pt x="523" y="249"/>
                    </a:lnTo>
                    <a:lnTo>
                      <a:pt x="526" y="249"/>
                    </a:lnTo>
                    <a:lnTo>
                      <a:pt x="523" y="249"/>
                    </a:lnTo>
                    <a:lnTo>
                      <a:pt x="526" y="249"/>
                    </a:lnTo>
                    <a:lnTo>
                      <a:pt x="523" y="249"/>
                    </a:lnTo>
                    <a:lnTo>
                      <a:pt x="523" y="252"/>
                    </a:lnTo>
                    <a:lnTo>
                      <a:pt x="526" y="252"/>
                    </a:lnTo>
                    <a:lnTo>
                      <a:pt x="530" y="252"/>
                    </a:lnTo>
                    <a:lnTo>
                      <a:pt x="526" y="252"/>
                    </a:lnTo>
                    <a:lnTo>
                      <a:pt x="530" y="252"/>
                    </a:lnTo>
                    <a:lnTo>
                      <a:pt x="534" y="252"/>
                    </a:lnTo>
                    <a:lnTo>
                      <a:pt x="534" y="256"/>
                    </a:lnTo>
                    <a:lnTo>
                      <a:pt x="538" y="256"/>
                    </a:lnTo>
                    <a:lnTo>
                      <a:pt x="538" y="252"/>
                    </a:lnTo>
                    <a:lnTo>
                      <a:pt x="538" y="256"/>
                    </a:lnTo>
                    <a:lnTo>
                      <a:pt x="538" y="252"/>
                    </a:lnTo>
                    <a:lnTo>
                      <a:pt x="541" y="252"/>
                    </a:lnTo>
                    <a:lnTo>
                      <a:pt x="541" y="256"/>
                    </a:lnTo>
                    <a:lnTo>
                      <a:pt x="538" y="256"/>
                    </a:lnTo>
                    <a:lnTo>
                      <a:pt x="541" y="256"/>
                    </a:lnTo>
                    <a:lnTo>
                      <a:pt x="541" y="260"/>
                    </a:lnTo>
                    <a:lnTo>
                      <a:pt x="538" y="260"/>
                    </a:lnTo>
                    <a:lnTo>
                      <a:pt x="541" y="260"/>
                    </a:lnTo>
                    <a:lnTo>
                      <a:pt x="545" y="260"/>
                    </a:lnTo>
                    <a:lnTo>
                      <a:pt x="541" y="260"/>
                    </a:lnTo>
                    <a:lnTo>
                      <a:pt x="538" y="264"/>
                    </a:lnTo>
                    <a:lnTo>
                      <a:pt x="541" y="264"/>
                    </a:lnTo>
                    <a:lnTo>
                      <a:pt x="538" y="26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01" name="Freeform 2542"/>
              <p:cNvSpPr>
                <a:spLocks/>
              </p:cNvSpPr>
              <p:nvPr/>
            </p:nvSpPr>
            <p:spPr bwMode="auto">
              <a:xfrm>
                <a:off x="3509963" y="1692275"/>
                <a:ext cx="2136775" cy="704850"/>
              </a:xfrm>
              <a:custGeom>
                <a:avLst/>
                <a:gdLst>
                  <a:gd name="T0" fmla="*/ 2028825 w 1346"/>
                  <a:gd name="T1" fmla="*/ 369888 h 444"/>
                  <a:gd name="T2" fmla="*/ 2089150 w 1346"/>
                  <a:gd name="T3" fmla="*/ 382588 h 444"/>
                  <a:gd name="T4" fmla="*/ 2058988 w 1346"/>
                  <a:gd name="T5" fmla="*/ 388938 h 444"/>
                  <a:gd name="T6" fmla="*/ 2016125 w 1346"/>
                  <a:gd name="T7" fmla="*/ 400050 h 444"/>
                  <a:gd name="T8" fmla="*/ 2076450 w 1346"/>
                  <a:gd name="T9" fmla="*/ 393700 h 444"/>
                  <a:gd name="T10" fmla="*/ 2100263 w 1346"/>
                  <a:gd name="T11" fmla="*/ 400050 h 444"/>
                  <a:gd name="T12" fmla="*/ 2130425 w 1346"/>
                  <a:gd name="T13" fmla="*/ 417513 h 444"/>
                  <a:gd name="T14" fmla="*/ 2124075 w 1346"/>
                  <a:gd name="T15" fmla="*/ 436563 h 444"/>
                  <a:gd name="T16" fmla="*/ 2065338 w 1346"/>
                  <a:gd name="T17" fmla="*/ 460375 h 444"/>
                  <a:gd name="T18" fmla="*/ 2005013 w 1346"/>
                  <a:gd name="T19" fmla="*/ 490538 h 444"/>
                  <a:gd name="T20" fmla="*/ 1933575 w 1346"/>
                  <a:gd name="T21" fmla="*/ 484188 h 444"/>
                  <a:gd name="T22" fmla="*/ 1862138 w 1346"/>
                  <a:gd name="T23" fmla="*/ 490538 h 444"/>
                  <a:gd name="T24" fmla="*/ 1795463 w 1346"/>
                  <a:gd name="T25" fmla="*/ 525463 h 444"/>
                  <a:gd name="T26" fmla="*/ 1778000 w 1346"/>
                  <a:gd name="T27" fmla="*/ 542925 h 444"/>
                  <a:gd name="T28" fmla="*/ 1778000 w 1346"/>
                  <a:gd name="T29" fmla="*/ 555625 h 444"/>
                  <a:gd name="T30" fmla="*/ 1868488 w 1346"/>
                  <a:gd name="T31" fmla="*/ 514350 h 444"/>
                  <a:gd name="T32" fmla="*/ 1909763 w 1346"/>
                  <a:gd name="T33" fmla="*/ 531813 h 444"/>
                  <a:gd name="T34" fmla="*/ 1879600 w 1346"/>
                  <a:gd name="T35" fmla="*/ 549275 h 444"/>
                  <a:gd name="T36" fmla="*/ 1909763 w 1346"/>
                  <a:gd name="T37" fmla="*/ 585788 h 444"/>
                  <a:gd name="T38" fmla="*/ 1957388 w 1346"/>
                  <a:gd name="T39" fmla="*/ 596900 h 444"/>
                  <a:gd name="T40" fmla="*/ 1968500 w 1346"/>
                  <a:gd name="T41" fmla="*/ 620713 h 444"/>
                  <a:gd name="T42" fmla="*/ 1920875 w 1346"/>
                  <a:gd name="T43" fmla="*/ 627063 h 444"/>
                  <a:gd name="T44" fmla="*/ 1873250 w 1346"/>
                  <a:gd name="T45" fmla="*/ 639763 h 444"/>
                  <a:gd name="T46" fmla="*/ 1920875 w 1346"/>
                  <a:gd name="T47" fmla="*/ 614363 h 444"/>
                  <a:gd name="T48" fmla="*/ 1916113 w 1346"/>
                  <a:gd name="T49" fmla="*/ 596900 h 444"/>
                  <a:gd name="T50" fmla="*/ 1849438 w 1346"/>
                  <a:gd name="T51" fmla="*/ 614363 h 444"/>
                  <a:gd name="T52" fmla="*/ 1795463 w 1346"/>
                  <a:gd name="T53" fmla="*/ 555625 h 444"/>
                  <a:gd name="T54" fmla="*/ 1747838 w 1346"/>
                  <a:gd name="T55" fmla="*/ 609600 h 444"/>
                  <a:gd name="T56" fmla="*/ 1647825 w 1346"/>
                  <a:gd name="T57" fmla="*/ 620713 h 444"/>
                  <a:gd name="T58" fmla="*/ 1550988 w 1346"/>
                  <a:gd name="T59" fmla="*/ 663575 h 444"/>
                  <a:gd name="T60" fmla="*/ 1450975 w 1346"/>
                  <a:gd name="T61" fmla="*/ 698500 h 444"/>
                  <a:gd name="T62" fmla="*/ 1444625 w 1346"/>
                  <a:gd name="T63" fmla="*/ 603250 h 444"/>
                  <a:gd name="T64" fmla="*/ 1373188 w 1346"/>
                  <a:gd name="T65" fmla="*/ 561975 h 444"/>
                  <a:gd name="T66" fmla="*/ 1247775 w 1346"/>
                  <a:gd name="T67" fmla="*/ 538163 h 444"/>
                  <a:gd name="T68" fmla="*/ 1163638 w 1346"/>
                  <a:gd name="T69" fmla="*/ 525463 h 444"/>
                  <a:gd name="T70" fmla="*/ 1027113 w 1346"/>
                  <a:gd name="T71" fmla="*/ 519113 h 444"/>
                  <a:gd name="T72" fmla="*/ 895350 w 1346"/>
                  <a:gd name="T73" fmla="*/ 519113 h 444"/>
                  <a:gd name="T74" fmla="*/ 769938 w 1346"/>
                  <a:gd name="T75" fmla="*/ 519113 h 444"/>
                  <a:gd name="T76" fmla="*/ 650875 w 1346"/>
                  <a:gd name="T77" fmla="*/ 519113 h 444"/>
                  <a:gd name="T78" fmla="*/ 514350 w 1346"/>
                  <a:gd name="T79" fmla="*/ 519113 h 444"/>
                  <a:gd name="T80" fmla="*/ 436563 w 1346"/>
                  <a:gd name="T81" fmla="*/ 508000 h 444"/>
                  <a:gd name="T82" fmla="*/ 412750 w 1346"/>
                  <a:gd name="T83" fmla="*/ 495300 h 444"/>
                  <a:gd name="T84" fmla="*/ 393700 w 1346"/>
                  <a:gd name="T85" fmla="*/ 484188 h 444"/>
                  <a:gd name="T86" fmla="*/ 376238 w 1346"/>
                  <a:gd name="T87" fmla="*/ 477838 h 444"/>
                  <a:gd name="T88" fmla="*/ 352425 w 1346"/>
                  <a:gd name="T89" fmla="*/ 465138 h 444"/>
                  <a:gd name="T90" fmla="*/ 346075 w 1346"/>
                  <a:gd name="T91" fmla="*/ 454025 h 444"/>
                  <a:gd name="T92" fmla="*/ 334963 w 1346"/>
                  <a:gd name="T93" fmla="*/ 454025 h 444"/>
                  <a:gd name="T94" fmla="*/ 346075 w 1346"/>
                  <a:gd name="T95" fmla="*/ 430213 h 444"/>
                  <a:gd name="T96" fmla="*/ 304800 w 1346"/>
                  <a:gd name="T97" fmla="*/ 406400 h 444"/>
                  <a:gd name="T98" fmla="*/ 298450 w 1346"/>
                  <a:gd name="T99" fmla="*/ 412750 h 444"/>
                  <a:gd name="T100" fmla="*/ 268288 w 1346"/>
                  <a:gd name="T101" fmla="*/ 376238 h 444"/>
                  <a:gd name="T102" fmla="*/ 287338 w 1346"/>
                  <a:gd name="T103" fmla="*/ 358775 h 444"/>
                  <a:gd name="T104" fmla="*/ 257175 w 1346"/>
                  <a:gd name="T105" fmla="*/ 334963 h 444"/>
                  <a:gd name="T106" fmla="*/ 196850 w 1346"/>
                  <a:gd name="T107" fmla="*/ 287338 h 444"/>
                  <a:gd name="T108" fmla="*/ 120650 w 1346"/>
                  <a:gd name="T109" fmla="*/ 257175 h 444"/>
                  <a:gd name="T110" fmla="*/ 53975 w 1346"/>
                  <a:gd name="T111" fmla="*/ 233363 h 444"/>
                  <a:gd name="T112" fmla="*/ 0 w 1346"/>
                  <a:gd name="T113" fmla="*/ 90488 h 444"/>
                  <a:gd name="T114" fmla="*/ 12700 w 1346"/>
                  <a:gd name="T115" fmla="*/ 6350 h 444"/>
                  <a:gd name="T116" fmla="*/ 101600 w 1346"/>
                  <a:gd name="T117" fmla="*/ 19050 h 444"/>
                  <a:gd name="T118" fmla="*/ 155575 w 1346"/>
                  <a:gd name="T119" fmla="*/ 19050 h 444"/>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346" h="444">
                    <a:moveTo>
                      <a:pt x="1267" y="230"/>
                    </a:moveTo>
                    <a:lnTo>
                      <a:pt x="1267" y="233"/>
                    </a:lnTo>
                    <a:lnTo>
                      <a:pt x="1267" y="230"/>
                    </a:lnTo>
                    <a:lnTo>
                      <a:pt x="1270" y="230"/>
                    </a:lnTo>
                    <a:lnTo>
                      <a:pt x="1274" y="230"/>
                    </a:lnTo>
                    <a:lnTo>
                      <a:pt x="1270" y="233"/>
                    </a:lnTo>
                    <a:lnTo>
                      <a:pt x="1274" y="230"/>
                    </a:lnTo>
                    <a:lnTo>
                      <a:pt x="1278" y="230"/>
                    </a:lnTo>
                    <a:lnTo>
                      <a:pt x="1278" y="226"/>
                    </a:lnTo>
                    <a:lnTo>
                      <a:pt x="1282" y="230"/>
                    </a:lnTo>
                    <a:lnTo>
                      <a:pt x="1278" y="230"/>
                    </a:lnTo>
                    <a:lnTo>
                      <a:pt x="1282" y="230"/>
                    </a:lnTo>
                    <a:lnTo>
                      <a:pt x="1286" y="230"/>
                    </a:lnTo>
                    <a:lnTo>
                      <a:pt x="1282" y="233"/>
                    </a:lnTo>
                    <a:lnTo>
                      <a:pt x="1278" y="233"/>
                    </a:lnTo>
                    <a:lnTo>
                      <a:pt x="1278" y="237"/>
                    </a:lnTo>
                    <a:lnTo>
                      <a:pt x="1278" y="233"/>
                    </a:lnTo>
                    <a:lnTo>
                      <a:pt x="1282" y="233"/>
                    </a:lnTo>
                    <a:lnTo>
                      <a:pt x="1286" y="233"/>
                    </a:lnTo>
                    <a:lnTo>
                      <a:pt x="1286" y="230"/>
                    </a:lnTo>
                    <a:lnTo>
                      <a:pt x="1289" y="230"/>
                    </a:lnTo>
                    <a:lnTo>
                      <a:pt x="1286" y="233"/>
                    </a:lnTo>
                    <a:lnTo>
                      <a:pt x="1289" y="233"/>
                    </a:lnTo>
                    <a:lnTo>
                      <a:pt x="1289" y="230"/>
                    </a:lnTo>
                    <a:lnTo>
                      <a:pt x="1293" y="230"/>
                    </a:lnTo>
                    <a:lnTo>
                      <a:pt x="1293" y="233"/>
                    </a:lnTo>
                    <a:lnTo>
                      <a:pt x="1297" y="237"/>
                    </a:lnTo>
                    <a:lnTo>
                      <a:pt x="1301" y="237"/>
                    </a:lnTo>
                    <a:lnTo>
                      <a:pt x="1304" y="237"/>
                    </a:lnTo>
                    <a:lnTo>
                      <a:pt x="1308" y="237"/>
                    </a:lnTo>
                    <a:lnTo>
                      <a:pt x="1312" y="237"/>
                    </a:lnTo>
                    <a:lnTo>
                      <a:pt x="1316" y="237"/>
                    </a:lnTo>
                    <a:lnTo>
                      <a:pt x="1319" y="241"/>
                    </a:lnTo>
                    <a:lnTo>
                      <a:pt x="1316" y="241"/>
                    </a:lnTo>
                    <a:lnTo>
                      <a:pt x="1312" y="241"/>
                    </a:lnTo>
                    <a:lnTo>
                      <a:pt x="1316" y="241"/>
                    </a:lnTo>
                    <a:lnTo>
                      <a:pt x="1312" y="241"/>
                    </a:lnTo>
                    <a:lnTo>
                      <a:pt x="1308" y="241"/>
                    </a:lnTo>
                    <a:lnTo>
                      <a:pt x="1304" y="241"/>
                    </a:lnTo>
                    <a:lnTo>
                      <a:pt x="1304" y="245"/>
                    </a:lnTo>
                    <a:lnTo>
                      <a:pt x="1301" y="245"/>
                    </a:lnTo>
                    <a:lnTo>
                      <a:pt x="1297" y="245"/>
                    </a:lnTo>
                    <a:lnTo>
                      <a:pt x="1293" y="245"/>
                    </a:lnTo>
                    <a:lnTo>
                      <a:pt x="1289" y="245"/>
                    </a:lnTo>
                    <a:lnTo>
                      <a:pt x="1289" y="248"/>
                    </a:lnTo>
                    <a:lnTo>
                      <a:pt x="1286" y="248"/>
                    </a:lnTo>
                    <a:lnTo>
                      <a:pt x="1282" y="248"/>
                    </a:lnTo>
                    <a:lnTo>
                      <a:pt x="1286" y="248"/>
                    </a:lnTo>
                    <a:lnTo>
                      <a:pt x="1289" y="248"/>
                    </a:lnTo>
                    <a:lnTo>
                      <a:pt x="1293" y="248"/>
                    </a:lnTo>
                    <a:lnTo>
                      <a:pt x="1297" y="245"/>
                    </a:lnTo>
                    <a:lnTo>
                      <a:pt x="1301" y="245"/>
                    </a:lnTo>
                    <a:lnTo>
                      <a:pt x="1297" y="248"/>
                    </a:lnTo>
                    <a:lnTo>
                      <a:pt x="1293" y="248"/>
                    </a:lnTo>
                    <a:lnTo>
                      <a:pt x="1289" y="248"/>
                    </a:lnTo>
                    <a:lnTo>
                      <a:pt x="1293" y="248"/>
                    </a:lnTo>
                    <a:lnTo>
                      <a:pt x="1289" y="248"/>
                    </a:lnTo>
                    <a:lnTo>
                      <a:pt x="1286" y="248"/>
                    </a:lnTo>
                    <a:lnTo>
                      <a:pt x="1286" y="252"/>
                    </a:lnTo>
                    <a:lnTo>
                      <a:pt x="1282" y="252"/>
                    </a:lnTo>
                    <a:lnTo>
                      <a:pt x="1278" y="252"/>
                    </a:lnTo>
                    <a:lnTo>
                      <a:pt x="1274" y="252"/>
                    </a:lnTo>
                    <a:lnTo>
                      <a:pt x="1274" y="256"/>
                    </a:lnTo>
                    <a:lnTo>
                      <a:pt x="1270" y="252"/>
                    </a:lnTo>
                    <a:lnTo>
                      <a:pt x="1267" y="252"/>
                    </a:lnTo>
                    <a:lnTo>
                      <a:pt x="1263" y="252"/>
                    </a:lnTo>
                    <a:lnTo>
                      <a:pt x="1267" y="252"/>
                    </a:lnTo>
                    <a:lnTo>
                      <a:pt x="1270" y="252"/>
                    </a:lnTo>
                    <a:lnTo>
                      <a:pt x="1270" y="256"/>
                    </a:lnTo>
                    <a:lnTo>
                      <a:pt x="1274" y="256"/>
                    </a:lnTo>
                    <a:lnTo>
                      <a:pt x="1270" y="260"/>
                    </a:lnTo>
                    <a:lnTo>
                      <a:pt x="1274" y="260"/>
                    </a:lnTo>
                    <a:lnTo>
                      <a:pt x="1270" y="260"/>
                    </a:lnTo>
                    <a:lnTo>
                      <a:pt x="1274" y="260"/>
                    </a:lnTo>
                    <a:lnTo>
                      <a:pt x="1278" y="256"/>
                    </a:lnTo>
                    <a:lnTo>
                      <a:pt x="1282" y="256"/>
                    </a:lnTo>
                    <a:lnTo>
                      <a:pt x="1286" y="256"/>
                    </a:lnTo>
                    <a:lnTo>
                      <a:pt x="1286" y="252"/>
                    </a:lnTo>
                    <a:lnTo>
                      <a:pt x="1289" y="252"/>
                    </a:lnTo>
                    <a:lnTo>
                      <a:pt x="1293" y="252"/>
                    </a:lnTo>
                    <a:lnTo>
                      <a:pt x="1289" y="252"/>
                    </a:lnTo>
                    <a:lnTo>
                      <a:pt x="1293" y="248"/>
                    </a:lnTo>
                    <a:lnTo>
                      <a:pt x="1301" y="248"/>
                    </a:lnTo>
                    <a:lnTo>
                      <a:pt x="1304" y="248"/>
                    </a:lnTo>
                    <a:lnTo>
                      <a:pt x="1308" y="248"/>
                    </a:lnTo>
                    <a:lnTo>
                      <a:pt x="1312" y="248"/>
                    </a:lnTo>
                    <a:lnTo>
                      <a:pt x="1308" y="248"/>
                    </a:lnTo>
                    <a:lnTo>
                      <a:pt x="1304" y="245"/>
                    </a:lnTo>
                    <a:lnTo>
                      <a:pt x="1304" y="248"/>
                    </a:lnTo>
                    <a:lnTo>
                      <a:pt x="1301" y="245"/>
                    </a:lnTo>
                    <a:lnTo>
                      <a:pt x="1304" y="245"/>
                    </a:lnTo>
                    <a:lnTo>
                      <a:pt x="1308" y="245"/>
                    </a:lnTo>
                    <a:lnTo>
                      <a:pt x="1312" y="245"/>
                    </a:lnTo>
                    <a:lnTo>
                      <a:pt x="1316" y="245"/>
                    </a:lnTo>
                    <a:lnTo>
                      <a:pt x="1319" y="248"/>
                    </a:lnTo>
                    <a:lnTo>
                      <a:pt x="1323" y="252"/>
                    </a:lnTo>
                    <a:lnTo>
                      <a:pt x="1319" y="252"/>
                    </a:lnTo>
                    <a:lnTo>
                      <a:pt x="1316" y="252"/>
                    </a:lnTo>
                    <a:lnTo>
                      <a:pt x="1316" y="256"/>
                    </a:lnTo>
                    <a:lnTo>
                      <a:pt x="1319" y="256"/>
                    </a:lnTo>
                    <a:lnTo>
                      <a:pt x="1323" y="256"/>
                    </a:lnTo>
                    <a:lnTo>
                      <a:pt x="1323" y="252"/>
                    </a:lnTo>
                    <a:lnTo>
                      <a:pt x="1327" y="252"/>
                    </a:lnTo>
                    <a:lnTo>
                      <a:pt x="1331" y="252"/>
                    </a:lnTo>
                    <a:lnTo>
                      <a:pt x="1327" y="252"/>
                    </a:lnTo>
                    <a:lnTo>
                      <a:pt x="1331" y="252"/>
                    </a:lnTo>
                    <a:lnTo>
                      <a:pt x="1334" y="256"/>
                    </a:lnTo>
                    <a:lnTo>
                      <a:pt x="1338" y="256"/>
                    </a:lnTo>
                    <a:lnTo>
                      <a:pt x="1334" y="256"/>
                    </a:lnTo>
                    <a:lnTo>
                      <a:pt x="1338" y="256"/>
                    </a:lnTo>
                    <a:lnTo>
                      <a:pt x="1338" y="260"/>
                    </a:lnTo>
                    <a:lnTo>
                      <a:pt x="1338" y="256"/>
                    </a:lnTo>
                    <a:lnTo>
                      <a:pt x="1342" y="256"/>
                    </a:lnTo>
                    <a:lnTo>
                      <a:pt x="1342" y="260"/>
                    </a:lnTo>
                    <a:lnTo>
                      <a:pt x="1342" y="263"/>
                    </a:lnTo>
                    <a:lnTo>
                      <a:pt x="1338" y="263"/>
                    </a:lnTo>
                    <a:lnTo>
                      <a:pt x="1334" y="263"/>
                    </a:lnTo>
                    <a:lnTo>
                      <a:pt x="1338" y="263"/>
                    </a:lnTo>
                    <a:lnTo>
                      <a:pt x="1342" y="263"/>
                    </a:lnTo>
                    <a:lnTo>
                      <a:pt x="1342" y="267"/>
                    </a:lnTo>
                    <a:lnTo>
                      <a:pt x="1338" y="267"/>
                    </a:lnTo>
                    <a:lnTo>
                      <a:pt x="1342" y="267"/>
                    </a:lnTo>
                    <a:lnTo>
                      <a:pt x="1342" y="271"/>
                    </a:lnTo>
                    <a:lnTo>
                      <a:pt x="1338" y="271"/>
                    </a:lnTo>
                    <a:lnTo>
                      <a:pt x="1334" y="271"/>
                    </a:lnTo>
                    <a:lnTo>
                      <a:pt x="1331" y="271"/>
                    </a:lnTo>
                    <a:lnTo>
                      <a:pt x="1334" y="271"/>
                    </a:lnTo>
                    <a:lnTo>
                      <a:pt x="1338" y="271"/>
                    </a:lnTo>
                    <a:lnTo>
                      <a:pt x="1342" y="271"/>
                    </a:lnTo>
                    <a:lnTo>
                      <a:pt x="1346" y="271"/>
                    </a:lnTo>
                    <a:lnTo>
                      <a:pt x="1346" y="275"/>
                    </a:lnTo>
                    <a:lnTo>
                      <a:pt x="1342" y="275"/>
                    </a:lnTo>
                    <a:lnTo>
                      <a:pt x="1338" y="275"/>
                    </a:lnTo>
                    <a:lnTo>
                      <a:pt x="1334" y="271"/>
                    </a:lnTo>
                    <a:lnTo>
                      <a:pt x="1334" y="275"/>
                    </a:lnTo>
                    <a:lnTo>
                      <a:pt x="1338" y="275"/>
                    </a:lnTo>
                    <a:lnTo>
                      <a:pt x="1342" y="275"/>
                    </a:lnTo>
                    <a:lnTo>
                      <a:pt x="1346" y="275"/>
                    </a:lnTo>
                    <a:lnTo>
                      <a:pt x="1342" y="278"/>
                    </a:lnTo>
                    <a:lnTo>
                      <a:pt x="1342" y="282"/>
                    </a:lnTo>
                    <a:lnTo>
                      <a:pt x="1338" y="282"/>
                    </a:lnTo>
                    <a:lnTo>
                      <a:pt x="1334" y="282"/>
                    </a:lnTo>
                    <a:lnTo>
                      <a:pt x="1331" y="286"/>
                    </a:lnTo>
                    <a:lnTo>
                      <a:pt x="1327" y="286"/>
                    </a:lnTo>
                    <a:lnTo>
                      <a:pt x="1323" y="290"/>
                    </a:lnTo>
                    <a:lnTo>
                      <a:pt x="1319" y="290"/>
                    </a:lnTo>
                    <a:lnTo>
                      <a:pt x="1319" y="286"/>
                    </a:lnTo>
                    <a:lnTo>
                      <a:pt x="1316" y="286"/>
                    </a:lnTo>
                    <a:lnTo>
                      <a:pt x="1316" y="290"/>
                    </a:lnTo>
                    <a:lnTo>
                      <a:pt x="1312" y="290"/>
                    </a:lnTo>
                    <a:lnTo>
                      <a:pt x="1308" y="290"/>
                    </a:lnTo>
                    <a:lnTo>
                      <a:pt x="1304" y="290"/>
                    </a:lnTo>
                    <a:lnTo>
                      <a:pt x="1301" y="290"/>
                    </a:lnTo>
                    <a:lnTo>
                      <a:pt x="1297" y="290"/>
                    </a:lnTo>
                    <a:lnTo>
                      <a:pt x="1297" y="293"/>
                    </a:lnTo>
                    <a:lnTo>
                      <a:pt x="1293" y="293"/>
                    </a:lnTo>
                    <a:lnTo>
                      <a:pt x="1293" y="297"/>
                    </a:lnTo>
                    <a:lnTo>
                      <a:pt x="1293" y="301"/>
                    </a:lnTo>
                    <a:lnTo>
                      <a:pt x="1289" y="301"/>
                    </a:lnTo>
                    <a:lnTo>
                      <a:pt x="1289" y="297"/>
                    </a:lnTo>
                    <a:lnTo>
                      <a:pt x="1289" y="301"/>
                    </a:lnTo>
                    <a:lnTo>
                      <a:pt x="1286" y="301"/>
                    </a:lnTo>
                    <a:lnTo>
                      <a:pt x="1282" y="301"/>
                    </a:lnTo>
                    <a:lnTo>
                      <a:pt x="1282" y="305"/>
                    </a:lnTo>
                    <a:lnTo>
                      <a:pt x="1278" y="305"/>
                    </a:lnTo>
                    <a:lnTo>
                      <a:pt x="1274" y="309"/>
                    </a:lnTo>
                    <a:lnTo>
                      <a:pt x="1274" y="305"/>
                    </a:lnTo>
                    <a:lnTo>
                      <a:pt x="1270" y="309"/>
                    </a:lnTo>
                    <a:lnTo>
                      <a:pt x="1267" y="309"/>
                    </a:lnTo>
                    <a:lnTo>
                      <a:pt x="1263" y="309"/>
                    </a:lnTo>
                    <a:lnTo>
                      <a:pt x="1259" y="309"/>
                    </a:lnTo>
                    <a:lnTo>
                      <a:pt x="1255" y="309"/>
                    </a:lnTo>
                    <a:lnTo>
                      <a:pt x="1252" y="309"/>
                    </a:lnTo>
                    <a:lnTo>
                      <a:pt x="1248" y="309"/>
                    </a:lnTo>
                    <a:lnTo>
                      <a:pt x="1252" y="309"/>
                    </a:lnTo>
                    <a:lnTo>
                      <a:pt x="1248" y="309"/>
                    </a:lnTo>
                    <a:lnTo>
                      <a:pt x="1244" y="309"/>
                    </a:lnTo>
                    <a:lnTo>
                      <a:pt x="1240" y="309"/>
                    </a:lnTo>
                    <a:lnTo>
                      <a:pt x="1240" y="305"/>
                    </a:lnTo>
                    <a:lnTo>
                      <a:pt x="1237" y="305"/>
                    </a:lnTo>
                    <a:lnTo>
                      <a:pt x="1237" y="309"/>
                    </a:lnTo>
                    <a:lnTo>
                      <a:pt x="1233" y="305"/>
                    </a:lnTo>
                    <a:lnTo>
                      <a:pt x="1225" y="305"/>
                    </a:lnTo>
                    <a:lnTo>
                      <a:pt x="1225" y="309"/>
                    </a:lnTo>
                    <a:lnTo>
                      <a:pt x="1222" y="309"/>
                    </a:lnTo>
                    <a:lnTo>
                      <a:pt x="1218" y="309"/>
                    </a:lnTo>
                    <a:lnTo>
                      <a:pt x="1218" y="305"/>
                    </a:lnTo>
                    <a:lnTo>
                      <a:pt x="1214" y="305"/>
                    </a:lnTo>
                    <a:lnTo>
                      <a:pt x="1210" y="305"/>
                    </a:lnTo>
                    <a:lnTo>
                      <a:pt x="1210" y="309"/>
                    </a:lnTo>
                    <a:lnTo>
                      <a:pt x="1207" y="305"/>
                    </a:lnTo>
                    <a:lnTo>
                      <a:pt x="1203" y="305"/>
                    </a:lnTo>
                    <a:lnTo>
                      <a:pt x="1203" y="309"/>
                    </a:lnTo>
                    <a:lnTo>
                      <a:pt x="1199" y="309"/>
                    </a:lnTo>
                    <a:lnTo>
                      <a:pt x="1195" y="305"/>
                    </a:lnTo>
                    <a:lnTo>
                      <a:pt x="1192" y="305"/>
                    </a:lnTo>
                    <a:lnTo>
                      <a:pt x="1188" y="305"/>
                    </a:lnTo>
                    <a:lnTo>
                      <a:pt x="1188" y="309"/>
                    </a:lnTo>
                    <a:lnTo>
                      <a:pt x="1184" y="309"/>
                    </a:lnTo>
                    <a:lnTo>
                      <a:pt x="1184" y="305"/>
                    </a:lnTo>
                    <a:lnTo>
                      <a:pt x="1180" y="305"/>
                    </a:lnTo>
                    <a:lnTo>
                      <a:pt x="1180" y="309"/>
                    </a:lnTo>
                    <a:lnTo>
                      <a:pt x="1177" y="309"/>
                    </a:lnTo>
                    <a:lnTo>
                      <a:pt x="1173" y="309"/>
                    </a:lnTo>
                    <a:lnTo>
                      <a:pt x="1169" y="309"/>
                    </a:lnTo>
                    <a:lnTo>
                      <a:pt x="1169" y="312"/>
                    </a:lnTo>
                    <a:lnTo>
                      <a:pt x="1165" y="312"/>
                    </a:lnTo>
                    <a:lnTo>
                      <a:pt x="1162" y="316"/>
                    </a:lnTo>
                    <a:lnTo>
                      <a:pt x="1162" y="320"/>
                    </a:lnTo>
                    <a:lnTo>
                      <a:pt x="1158" y="324"/>
                    </a:lnTo>
                    <a:lnTo>
                      <a:pt x="1158" y="320"/>
                    </a:lnTo>
                    <a:lnTo>
                      <a:pt x="1154" y="324"/>
                    </a:lnTo>
                    <a:lnTo>
                      <a:pt x="1150" y="324"/>
                    </a:lnTo>
                    <a:lnTo>
                      <a:pt x="1146" y="324"/>
                    </a:lnTo>
                    <a:lnTo>
                      <a:pt x="1143" y="327"/>
                    </a:lnTo>
                    <a:lnTo>
                      <a:pt x="1143" y="324"/>
                    </a:lnTo>
                    <a:lnTo>
                      <a:pt x="1143" y="327"/>
                    </a:lnTo>
                    <a:lnTo>
                      <a:pt x="1139" y="327"/>
                    </a:lnTo>
                    <a:lnTo>
                      <a:pt x="1135" y="327"/>
                    </a:lnTo>
                    <a:lnTo>
                      <a:pt x="1135" y="331"/>
                    </a:lnTo>
                    <a:lnTo>
                      <a:pt x="1131" y="331"/>
                    </a:lnTo>
                    <a:lnTo>
                      <a:pt x="1131" y="335"/>
                    </a:lnTo>
                    <a:lnTo>
                      <a:pt x="1128" y="339"/>
                    </a:lnTo>
                    <a:lnTo>
                      <a:pt x="1124" y="339"/>
                    </a:lnTo>
                    <a:lnTo>
                      <a:pt x="1120" y="339"/>
                    </a:lnTo>
                    <a:lnTo>
                      <a:pt x="1116" y="339"/>
                    </a:lnTo>
                    <a:lnTo>
                      <a:pt x="1113" y="339"/>
                    </a:lnTo>
                    <a:lnTo>
                      <a:pt x="1109" y="335"/>
                    </a:lnTo>
                    <a:lnTo>
                      <a:pt x="1105" y="335"/>
                    </a:lnTo>
                    <a:lnTo>
                      <a:pt x="1101" y="335"/>
                    </a:lnTo>
                    <a:lnTo>
                      <a:pt x="1105" y="335"/>
                    </a:lnTo>
                    <a:lnTo>
                      <a:pt x="1105" y="339"/>
                    </a:lnTo>
                    <a:lnTo>
                      <a:pt x="1109" y="339"/>
                    </a:lnTo>
                    <a:lnTo>
                      <a:pt x="1113" y="339"/>
                    </a:lnTo>
                    <a:lnTo>
                      <a:pt x="1116" y="339"/>
                    </a:lnTo>
                    <a:lnTo>
                      <a:pt x="1120" y="339"/>
                    </a:lnTo>
                    <a:lnTo>
                      <a:pt x="1124" y="342"/>
                    </a:lnTo>
                    <a:lnTo>
                      <a:pt x="1120" y="342"/>
                    </a:lnTo>
                    <a:lnTo>
                      <a:pt x="1120" y="346"/>
                    </a:lnTo>
                    <a:lnTo>
                      <a:pt x="1116" y="346"/>
                    </a:lnTo>
                    <a:lnTo>
                      <a:pt x="1116" y="350"/>
                    </a:lnTo>
                    <a:lnTo>
                      <a:pt x="1113" y="350"/>
                    </a:lnTo>
                    <a:lnTo>
                      <a:pt x="1109" y="354"/>
                    </a:lnTo>
                    <a:lnTo>
                      <a:pt x="1109" y="357"/>
                    </a:lnTo>
                    <a:lnTo>
                      <a:pt x="1105" y="357"/>
                    </a:lnTo>
                    <a:lnTo>
                      <a:pt x="1101" y="361"/>
                    </a:lnTo>
                    <a:lnTo>
                      <a:pt x="1098" y="361"/>
                    </a:lnTo>
                    <a:lnTo>
                      <a:pt x="1101" y="361"/>
                    </a:lnTo>
                    <a:lnTo>
                      <a:pt x="1105" y="361"/>
                    </a:lnTo>
                    <a:lnTo>
                      <a:pt x="1105" y="357"/>
                    </a:lnTo>
                    <a:lnTo>
                      <a:pt x="1109" y="357"/>
                    </a:lnTo>
                    <a:lnTo>
                      <a:pt x="1113" y="357"/>
                    </a:lnTo>
                    <a:lnTo>
                      <a:pt x="1113" y="354"/>
                    </a:lnTo>
                    <a:lnTo>
                      <a:pt x="1116" y="354"/>
                    </a:lnTo>
                    <a:lnTo>
                      <a:pt x="1120" y="350"/>
                    </a:lnTo>
                    <a:lnTo>
                      <a:pt x="1124" y="346"/>
                    </a:lnTo>
                    <a:lnTo>
                      <a:pt x="1128" y="346"/>
                    </a:lnTo>
                    <a:lnTo>
                      <a:pt x="1128" y="342"/>
                    </a:lnTo>
                    <a:lnTo>
                      <a:pt x="1131" y="342"/>
                    </a:lnTo>
                    <a:lnTo>
                      <a:pt x="1131" y="339"/>
                    </a:lnTo>
                    <a:lnTo>
                      <a:pt x="1135" y="339"/>
                    </a:lnTo>
                    <a:lnTo>
                      <a:pt x="1139" y="335"/>
                    </a:lnTo>
                    <a:lnTo>
                      <a:pt x="1143" y="335"/>
                    </a:lnTo>
                    <a:lnTo>
                      <a:pt x="1146" y="335"/>
                    </a:lnTo>
                    <a:lnTo>
                      <a:pt x="1146" y="331"/>
                    </a:lnTo>
                    <a:lnTo>
                      <a:pt x="1150" y="331"/>
                    </a:lnTo>
                    <a:lnTo>
                      <a:pt x="1154" y="331"/>
                    </a:lnTo>
                    <a:lnTo>
                      <a:pt x="1158" y="327"/>
                    </a:lnTo>
                    <a:lnTo>
                      <a:pt x="1162" y="327"/>
                    </a:lnTo>
                    <a:lnTo>
                      <a:pt x="1165" y="327"/>
                    </a:lnTo>
                    <a:lnTo>
                      <a:pt x="1169" y="324"/>
                    </a:lnTo>
                    <a:lnTo>
                      <a:pt x="1177" y="324"/>
                    </a:lnTo>
                    <a:lnTo>
                      <a:pt x="1180" y="324"/>
                    </a:lnTo>
                    <a:lnTo>
                      <a:pt x="1184" y="324"/>
                    </a:lnTo>
                    <a:lnTo>
                      <a:pt x="1188" y="324"/>
                    </a:lnTo>
                    <a:lnTo>
                      <a:pt x="1192" y="324"/>
                    </a:lnTo>
                    <a:lnTo>
                      <a:pt x="1199" y="324"/>
                    </a:lnTo>
                    <a:lnTo>
                      <a:pt x="1203" y="324"/>
                    </a:lnTo>
                    <a:lnTo>
                      <a:pt x="1207" y="327"/>
                    </a:lnTo>
                    <a:lnTo>
                      <a:pt x="1210" y="327"/>
                    </a:lnTo>
                    <a:lnTo>
                      <a:pt x="1210" y="331"/>
                    </a:lnTo>
                    <a:lnTo>
                      <a:pt x="1207" y="331"/>
                    </a:lnTo>
                    <a:lnTo>
                      <a:pt x="1207" y="327"/>
                    </a:lnTo>
                    <a:lnTo>
                      <a:pt x="1203" y="327"/>
                    </a:lnTo>
                    <a:lnTo>
                      <a:pt x="1207" y="331"/>
                    </a:lnTo>
                    <a:lnTo>
                      <a:pt x="1210" y="331"/>
                    </a:lnTo>
                    <a:lnTo>
                      <a:pt x="1210" y="335"/>
                    </a:lnTo>
                    <a:lnTo>
                      <a:pt x="1207" y="335"/>
                    </a:lnTo>
                    <a:lnTo>
                      <a:pt x="1203" y="335"/>
                    </a:lnTo>
                    <a:lnTo>
                      <a:pt x="1203" y="339"/>
                    </a:lnTo>
                    <a:lnTo>
                      <a:pt x="1199" y="339"/>
                    </a:lnTo>
                    <a:lnTo>
                      <a:pt x="1195" y="342"/>
                    </a:lnTo>
                    <a:lnTo>
                      <a:pt x="1192" y="342"/>
                    </a:lnTo>
                    <a:lnTo>
                      <a:pt x="1188" y="342"/>
                    </a:lnTo>
                    <a:lnTo>
                      <a:pt x="1184" y="342"/>
                    </a:lnTo>
                    <a:lnTo>
                      <a:pt x="1184" y="339"/>
                    </a:lnTo>
                    <a:lnTo>
                      <a:pt x="1180" y="339"/>
                    </a:lnTo>
                    <a:lnTo>
                      <a:pt x="1180" y="342"/>
                    </a:lnTo>
                    <a:lnTo>
                      <a:pt x="1177" y="342"/>
                    </a:lnTo>
                    <a:lnTo>
                      <a:pt x="1173" y="342"/>
                    </a:lnTo>
                    <a:lnTo>
                      <a:pt x="1169" y="342"/>
                    </a:lnTo>
                    <a:lnTo>
                      <a:pt x="1173" y="342"/>
                    </a:lnTo>
                    <a:lnTo>
                      <a:pt x="1177" y="342"/>
                    </a:lnTo>
                    <a:lnTo>
                      <a:pt x="1180" y="342"/>
                    </a:lnTo>
                    <a:lnTo>
                      <a:pt x="1184" y="342"/>
                    </a:lnTo>
                    <a:lnTo>
                      <a:pt x="1184" y="346"/>
                    </a:lnTo>
                    <a:lnTo>
                      <a:pt x="1188" y="346"/>
                    </a:lnTo>
                    <a:lnTo>
                      <a:pt x="1188" y="350"/>
                    </a:lnTo>
                    <a:lnTo>
                      <a:pt x="1192" y="346"/>
                    </a:lnTo>
                    <a:lnTo>
                      <a:pt x="1195" y="346"/>
                    </a:lnTo>
                    <a:lnTo>
                      <a:pt x="1199" y="346"/>
                    </a:lnTo>
                    <a:lnTo>
                      <a:pt x="1203" y="346"/>
                    </a:lnTo>
                    <a:lnTo>
                      <a:pt x="1199" y="350"/>
                    </a:lnTo>
                    <a:lnTo>
                      <a:pt x="1199" y="354"/>
                    </a:lnTo>
                    <a:lnTo>
                      <a:pt x="1195" y="354"/>
                    </a:lnTo>
                    <a:lnTo>
                      <a:pt x="1195" y="357"/>
                    </a:lnTo>
                    <a:lnTo>
                      <a:pt x="1192" y="357"/>
                    </a:lnTo>
                    <a:lnTo>
                      <a:pt x="1195" y="357"/>
                    </a:lnTo>
                    <a:lnTo>
                      <a:pt x="1199" y="357"/>
                    </a:lnTo>
                    <a:lnTo>
                      <a:pt x="1199" y="361"/>
                    </a:lnTo>
                    <a:lnTo>
                      <a:pt x="1203" y="361"/>
                    </a:lnTo>
                    <a:lnTo>
                      <a:pt x="1203" y="365"/>
                    </a:lnTo>
                    <a:lnTo>
                      <a:pt x="1203" y="369"/>
                    </a:lnTo>
                    <a:lnTo>
                      <a:pt x="1207" y="369"/>
                    </a:lnTo>
                    <a:lnTo>
                      <a:pt x="1210" y="369"/>
                    </a:lnTo>
                    <a:lnTo>
                      <a:pt x="1210" y="372"/>
                    </a:lnTo>
                    <a:lnTo>
                      <a:pt x="1214" y="372"/>
                    </a:lnTo>
                    <a:lnTo>
                      <a:pt x="1218" y="372"/>
                    </a:lnTo>
                    <a:lnTo>
                      <a:pt x="1214" y="372"/>
                    </a:lnTo>
                    <a:lnTo>
                      <a:pt x="1210" y="372"/>
                    </a:lnTo>
                    <a:lnTo>
                      <a:pt x="1214" y="372"/>
                    </a:lnTo>
                    <a:lnTo>
                      <a:pt x="1214" y="376"/>
                    </a:lnTo>
                    <a:lnTo>
                      <a:pt x="1218" y="376"/>
                    </a:lnTo>
                    <a:lnTo>
                      <a:pt x="1222" y="376"/>
                    </a:lnTo>
                    <a:lnTo>
                      <a:pt x="1225" y="376"/>
                    </a:lnTo>
                    <a:lnTo>
                      <a:pt x="1222" y="376"/>
                    </a:lnTo>
                    <a:lnTo>
                      <a:pt x="1225" y="380"/>
                    </a:lnTo>
                    <a:lnTo>
                      <a:pt x="1225" y="376"/>
                    </a:lnTo>
                    <a:lnTo>
                      <a:pt x="1229" y="376"/>
                    </a:lnTo>
                    <a:lnTo>
                      <a:pt x="1233" y="376"/>
                    </a:lnTo>
                    <a:lnTo>
                      <a:pt x="1237" y="380"/>
                    </a:lnTo>
                    <a:lnTo>
                      <a:pt x="1240" y="380"/>
                    </a:lnTo>
                    <a:lnTo>
                      <a:pt x="1244" y="376"/>
                    </a:lnTo>
                    <a:lnTo>
                      <a:pt x="1248" y="380"/>
                    </a:lnTo>
                    <a:lnTo>
                      <a:pt x="1252" y="380"/>
                    </a:lnTo>
                    <a:lnTo>
                      <a:pt x="1255" y="380"/>
                    </a:lnTo>
                    <a:lnTo>
                      <a:pt x="1255" y="384"/>
                    </a:lnTo>
                    <a:lnTo>
                      <a:pt x="1252" y="384"/>
                    </a:lnTo>
                    <a:lnTo>
                      <a:pt x="1255" y="384"/>
                    </a:lnTo>
                    <a:lnTo>
                      <a:pt x="1259" y="384"/>
                    </a:lnTo>
                    <a:lnTo>
                      <a:pt x="1259" y="387"/>
                    </a:lnTo>
                    <a:lnTo>
                      <a:pt x="1255" y="387"/>
                    </a:lnTo>
                    <a:lnTo>
                      <a:pt x="1252" y="387"/>
                    </a:lnTo>
                    <a:lnTo>
                      <a:pt x="1248" y="387"/>
                    </a:lnTo>
                    <a:lnTo>
                      <a:pt x="1244" y="387"/>
                    </a:lnTo>
                    <a:lnTo>
                      <a:pt x="1244" y="391"/>
                    </a:lnTo>
                    <a:lnTo>
                      <a:pt x="1240" y="391"/>
                    </a:lnTo>
                    <a:lnTo>
                      <a:pt x="1237" y="391"/>
                    </a:lnTo>
                    <a:lnTo>
                      <a:pt x="1233" y="391"/>
                    </a:lnTo>
                    <a:lnTo>
                      <a:pt x="1233" y="395"/>
                    </a:lnTo>
                    <a:lnTo>
                      <a:pt x="1229" y="395"/>
                    </a:lnTo>
                    <a:lnTo>
                      <a:pt x="1225" y="395"/>
                    </a:lnTo>
                    <a:lnTo>
                      <a:pt x="1222" y="395"/>
                    </a:lnTo>
                    <a:lnTo>
                      <a:pt x="1218" y="395"/>
                    </a:lnTo>
                    <a:lnTo>
                      <a:pt x="1222" y="395"/>
                    </a:lnTo>
                    <a:lnTo>
                      <a:pt x="1222" y="399"/>
                    </a:lnTo>
                    <a:lnTo>
                      <a:pt x="1218" y="399"/>
                    </a:lnTo>
                    <a:lnTo>
                      <a:pt x="1214" y="399"/>
                    </a:lnTo>
                    <a:lnTo>
                      <a:pt x="1214" y="395"/>
                    </a:lnTo>
                    <a:lnTo>
                      <a:pt x="1210" y="395"/>
                    </a:lnTo>
                    <a:lnTo>
                      <a:pt x="1214" y="395"/>
                    </a:lnTo>
                    <a:lnTo>
                      <a:pt x="1214" y="399"/>
                    </a:lnTo>
                    <a:lnTo>
                      <a:pt x="1210" y="399"/>
                    </a:lnTo>
                    <a:lnTo>
                      <a:pt x="1210" y="395"/>
                    </a:lnTo>
                    <a:lnTo>
                      <a:pt x="1207" y="399"/>
                    </a:lnTo>
                    <a:lnTo>
                      <a:pt x="1210" y="399"/>
                    </a:lnTo>
                    <a:lnTo>
                      <a:pt x="1210" y="403"/>
                    </a:lnTo>
                    <a:lnTo>
                      <a:pt x="1207" y="403"/>
                    </a:lnTo>
                    <a:lnTo>
                      <a:pt x="1203" y="403"/>
                    </a:lnTo>
                    <a:lnTo>
                      <a:pt x="1203" y="406"/>
                    </a:lnTo>
                    <a:lnTo>
                      <a:pt x="1199" y="406"/>
                    </a:lnTo>
                    <a:lnTo>
                      <a:pt x="1199" y="410"/>
                    </a:lnTo>
                    <a:lnTo>
                      <a:pt x="1195" y="410"/>
                    </a:lnTo>
                    <a:lnTo>
                      <a:pt x="1192" y="410"/>
                    </a:lnTo>
                    <a:lnTo>
                      <a:pt x="1192" y="414"/>
                    </a:lnTo>
                    <a:lnTo>
                      <a:pt x="1188" y="414"/>
                    </a:lnTo>
                    <a:lnTo>
                      <a:pt x="1184" y="414"/>
                    </a:lnTo>
                    <a:lnTo>
                      <a:pt x="1184" y="410"/>
                    </a:lnTo>
                    <a:lnTo>
                      <a:pt x="1180" y="410"/>
                    </a:lnTo>
                    <a:lnTo>
                      <a:pt x="1180" y="406"/>
                    </a:lnTo>
                    <a:lnTo>
                      <a:pt x="1180" y="403"/>
                    </a:lnTo>
                    <a:lnTo>
                      <a:pt x="1177" y="403"/>
                    </a:lnTo>
                    <a:lnTo>
                      <a:pt x="1180" y="403"/>
                    </a:lnTo>
                    <a:lnTo>
                      <a:pt x="1180" y="399"/>
                    </a:lnTo>
                    <a:lnTo>
                      <a:pt x="1184" y="399"/>
                    </a:lnTo>
                    <a:lnTo>
                      <a:pt x="1184" y="395"/>
                    </a:lnTo>
                    <a:lnTo>
                      <a:pt x="1180" y="399"/>
                    </a:lnTo>
                    <a:lnTo>
                      <a:pt x="1180" y="395"/>
                    </a:lnTo>
                    <a:lnTo>
                      <a:pt x="1184" y="395"/>
                    </a:lnTo>
                    <a:lnTo>
                      <a:pt x="1188" y="395"/>
                    </a:lnTo>
                    <a:lnTo>
                      <a:pt x="1192" y="391"/>
                    </a:lnTo>
                    <a:lnTo>
                      <a:pt x="1195" y="391"/>
                    </a:lnTo>
                    <a:lnTo>
                      <a:pt x="1199" y="387"/>
                    </a:lnTo>
                    <a:lnTo>
                      <a:pt x="1203" y="387"/>
                    </a:lnTo>
                    <a:lnTo>
                      <a:pt x="1207" y="387"/>
                    </a:lnTo>
                    <a:lnTo>
                      <a:pt x="1207" y="384"/>
                    </a:lnTo>
                    <a:lnTo>
                      <a:pt x="1207" y="387"/>
                    </a:lnTo>
                    <a:lnTo>
                      <a:pt x="1210" y="387"/>
                    </a:lnTo>
                    <a:lnTo>
                      <a:pt x="1210" y="391"/>
                    </a:lnTo>
                    <a:lnTo>
                      <a:pt x="1210" y="387"/>
                    </a:lnTo>
                    <a:lnTo>
                      <a:pt x="1214" y="387"/>
                    </a:lnTo>
                    <a:lnTo>
                      <a:pt x="1218" y="384"/>
                    </a:lnTo>
                    <a:lnTo>
                      <a:pt x="1222" y="384"/>
                    </a:lnTo>
                    <a:lnTo>
                      <a:pt x="1218" y="384"/>
                    </a:lnTo>
                    <a:lnTo>
                      <a:pt x="1214" y="384"/>
                    </a:lnTo>
                    <a:lnTo>
                      <a:pt x="1210" y="384"/>
                    </a:lnTo>
                    <a:lnTo>
                      <a:pt x="1207" y="384"/>
                    </a:lnTo>
                    <a:lnTo>
                      <a:pt x="1203" y="384"/>
                    </a:lnTo>
                    <a:lnTo>
                      <a:pt x="1199" y="384"/>
                    </a:lnTo>
                    <a:lnTo>
                      <a:pt x="1199" y="380"/>
                    </a:lnTo>
                    <a:lnTo>
                      <a:pt x="1203" y="380"/>
                    </a:lnTo>
                    <a:lnTo>
                      <a:pt x="1207" y="380"/>
                    </a:lnTo>
                    <a:lnTo>
                      <a:pt x="1207" y="376"/>
                    </a:lnTo>
                    <a:lnTo>
                      <a:pt x="1210" y="376"/>
                    </a:lnTo>
                    <a:lnTo>
                      <a:pt x="1207" y="376"/>
                    </a:lnTo>
                    <a:lnTo>
                      <a:pt x="1203" y="376"/>
                    </a:lnTo>
                    <a:lnTo>
                      <a:pt x="1203" y="372"/>
                    </a:lnTo>
                    <a:lnTo>
                      <a:pt x="1203" y="376"/>
                    </a:lnTo>
                    <a:lnTo>
                      <a:pt x="1203" y="380"/>
                    </a:lnTo>
                    <a:lnTo>
                      <a:pt x="1199" y="380"/>
                    </a:lnTo>
                    <a:lnTo>
                      <a:pt x="1195" y="380"/>
                    </a:lnTo>
                    <a:lnTo>
                      <a:pt x="1195" y="384"/>
                    </a:lnTo>
                    <a:lnTo>
                      <a:pt x="1192" y="384"/>
                    </a:lnTo>
                    <a:lnTo>
                      <a:pt x="1188" y="384"/>
                    </a:lnTo>
                    <a:lnTo>
                      <a:pt x="1184" y="387"/>
                    </a:lnTo>
                    <a:lnTo>
                      <a:pt x="1180" y="387"/>
                    </a:lnTo>
                    <a:lnTo>
                      <a:pt x="1180" y="384"/>
                    </a:lnTo>
                    <a:lnTo>
                      <a:pt x="1180" y="387"/>
                    </a:lnTo>
                    <a:lnTo>
                      <a:pt x="1177" y="387"/>
                    </a:lnTo>
                    <a:lnTo>
                      <a:pt x="1173" y="387"/>
                    </a:lnTo>
                    <a:lnTo>
                      <a:pt x="1169" y="387"/>
                    </a:lnTo>
                    <a:lnTo>
                      <a:pt x="1165" y="387"/>
                    </a:lnTo>
                    <a:lnTo>
                      <a:pt x="1162" y="387"/>
                    </a:lnTo>
                    <a:lnTo>
                      <a:pt x="1158" y="387"/>
                    </a:lnTo>
                    <a:lnTo>
                      <a:pt x="1158" y="384"/>
                    </a:lnTo>
                    <a:lnTo>
                      <a:pt x="1158" y="380"/>
                    </a:lnTo>
                    <a:lnTo>
                      <a:pt x="1154" y="380"/>
                    </a:lnTo>
                    <a:lnTo>
                      <a:pt x="1154" y="376"/>
                    </a:lnTo>
                    <a:lnTo>
                      <a:pt x="1154" y="369"/>
                    </a:lnTo>
                    <a:lnTo>
                      <a:pt x="1154" y="361"/>
                    </a:lnTo>
                    <a:lnTo>
                      <a:pt x="1154" y="357"/>
                    </a:lnTo>
                    <a:lnTo>
                      <a:pt x="1150" y="357"/>
                    </a:lnTo>
                    <a:lnTo>
                      <a:pt x="1150" y="354"/>
                    </a:lnTo>
                    <a:lnTo>
                      <a:pt x="1146" y="354"/>
                    </a:lnTo>
                    <a:lnTo>
                      <a:pt x="1143" y="354"/>
                    </a:lnTo>
                    <a:lnTo>
                      <a:pt x="1139" y="354"/>
                    </a:lnTo>
                    <a:lnTo>
                      <a:pt x="1135" y="354"/>
                    </a:lnTo>
                    <a:lnTo>
                      <a:pt x="1135" y="350"/>
                    </a:lnTo>
                    <a:lnTo>
                      <a:pt x="1131" y="350"/>
                    </a:lnTo>
                    <a:lnTo>
                      <a:pt x="1131" y="354"/>
                    </a:lnTo>
                    <a:lnTo>
                      <a:pt x="1128" y="354"/>
                    </a:lnTo>
                    <a:lnTo>
                      <a:pt x="1124" y="357"/>
                    </a:lnTo>
                    <a:lnTo>
                      <a:pt x="1120" y="361"/>
                    </a:lnTo>
                    <a:lnTo>
                      <a:pt x="1116" y="365"/>
                    </a:lnTo>
                    <a:lnTo>
                      <a:pt x="1116" y="369"/>
                    </a:lnTo>
                    <a:lnTo>
                      <a:pt x="1113" y="372"/>
                    </a:lnTo>
                    <a:lnTo>
                      <a:pt x="1113" y="376"/>
                    </a:lnTo>
                    <a:lnTo>
                      <a:pt x="1116" y="376"/>
                    </a:lnTo>
                    <a:lnTo>
                      <a:pt x="1113" y="376"/>
                    </a:lnTo>
                    <a:lnTo>
                      <a:pt x="1113" y="380"/>
                    </a:lnTo>
                    <a:lnTo>
                      <a:pt x="1109" y="380"/>
                    </a:lnTo>
                    <a:lnTo>
                      <a:pt x="1109" y="384"/>
                    </a:lnTo>
                    <a:lnTo>
                      <a:pt x="1105" y="387"/>
                    </a:lnTo>
                    <a:lnTo>
                      <a:pt x="1101" y="384"/>
                    </a:lnTo>
                    <a:lnTo>
                      <a:pt x="1101" y="387"/>
                    </a:lnTo>
                    <a:lnTo>
                      <a:pt x="1101" y="384"/>
                    </a:lnTo>
                    <a:lnTo>
                      <a:pt x="1098" y="384"/>
                    </a:lnTo>
                    <a:lnTo>
                      <a:pt x="1098" y="387"/>
                    </a:lnTo>
                    <a:lnTo>
                      <a:pt x="1094" y="387"/>
                    </a:lnTo>
                    <a:lnTo>
                      <a:pt x="1094" y="391"/>
                    </a:lnTo>
                    <a:lnTo>
                      <a:pt x="1090" y="391"/>
                    </a:lnTo>
                    <a:lnTo>
                      <a:pt x="1086" y="391"/>
                    </a:lnTo>
                    <a:lnTo>
                      <a:pt x="1083" y="391"/>
                    </a:lnTo>
                    <a:lnTo>
                      <a:pt x="1079" y="391"/>
                    </a:lnTo>
                    <a:lnTo>
                      <a:pt x="1075" y="391"/>
                    </a:lnTo>
                    <a:lnTo>
                      <a:pt x="1071" y="391"/>
                    </a:lnTo>
                    <a:lnTo>
                      <a:pt x="1068" y="391"/>
                    </a:lnTo>
                    <a:lnTo>
                      <a:pt x="1060" y="391"/>
                    </a:lnTo>
                    <a:lnTo>
                      <a:pt x="1056" y="391"/>
                    </a:lnTo>
                    <a:lnTo>
                      <a:pt x="1053" y="391"/>
                    </a:lnTo>
                    <a:lnTo>
                      <a:pt x="1045" y="391"/>
                    </a:lnTo>
                    <a:lnTo>
                      <a:pt x="1041" y="391"/>
                    </a:lnTo>
                    <a:lnTo>
                      <a:pt x="1038" y="391"/>
                    </a:lnTo>
                    <a:lnTo>
                      <a:pt x="1034" y="391"/>
                    </a:lnTo>
                    <a:lnTo>
                      <a:pt x="1030" y="395"/>
                    </a:lnTo>
                    <a:lnTo>
                      <a:pt x="1026" y="399"/>
                    </a:lnTo>
                    <a:lnTo>
                      <a:pt x="1022" y="399"/>
                    </a:lnTo>
                    <a:lnTo>
                      <a:pt x="1019" y="403"/>
                    </a:lnTo>
                    <a:lnTo>
                      <a:pt x="1015" y="406"/>
                    </a:lnTo>
                    <a:lnTo>
                      <a:pt x="1015" y="410"/>
                    </a:lnTo>
                    <a:lnTo>
                      <a:pt x="1011" y="410"/>
                    </a:lnTo>
                    <a:lnTo>
                      <a:pt x="1007" y="410"/>
                    </a:lnTo>
                    <a:lnTo>
                      <a:pt x="1004" y="410"/>
                    </a:lnTo>
                    <a:lnTo>
                      <a:pt x="1000" y="410"/>
                    </a:lnTo>
                    <a:lnTo>
                      <a:pt x="996" y="410"/>
                    </a:lnTo>
                    <a:lnTo>
                      <a:pt x="985" y="410"/>
                    </a:lnTo>
                    <a:lnTo>
                      <a:pt x="981" y="410"/>
                    </a:lnTo>
                    <a:lnTo>
                      <a:pt x="977" y="414"/>
                    </a:lnTo>
                    <a:lnTo>
                      <a:pt x="974" y="414"/>
                    </a:lnTo>
                    <a:lnTo>
                      <a:pt x="977" y="418"/>
                    </a:lnTo>
                    <a:lnTo>
                      <a:pt x="977" y="421"/>
                    </a:lnTo>
                    <a:lnTo>
                      <a:pt x="977" y="425"/>
                    </a:lnTo>
                    <a:lnTo>
                      <a:pt x="974" y="425"/>
                    </a:lnTo>
                    <a:lnTo>
                      <a:pt x="970" y="429"/>
                    </a:lnTo>
                    <a:lnTo>
                      <a:pt x="966" y="429"/>
                    </a:lnTo>
                    <a:lnTo>
                      <a:pt x="959" y="429"/>
                    </a:lnTo>
                    <a:lnTo>
                      <a:pt x="955" y="433"/>
                    </a:lnTo>
                    <a:lnTo>
                      <a:pt x="947" y="433"/>
                    </a:lnTo>
                    <a:lnTo>
                      <a:pt x="944" y="433"/>
                    </a:lnTo>
                    <a:lnTo>
                      <a:pt x="940" y="436"/>
                    </a:lnTo>
                    <a:lnTo>
                      <a:pt x="936" y="436"/>
                    </a:lnTo>
                    <a:lnTo>
                      <a:pt x="932" y="436"/>
                    </a:lnTo>
                    <a:lnTo>
                      <a:pt x="925" y="440"/>
                    </a:lnTo>
                    <a:lnTo>
                      <a:pt x="925" y="444"/>
                    </a:lnTo>
                    <a:lnTo>
                      <a:pt x="921" y="440"/>
                    </a:lnTo>
                    <a:lnTo>
                      <a:pt x="917" y="440"/>
                    </a:lnTo>
                    <a:lnTo>
                      <a:pt x="914" y="440"/>
                    </a:lnTo>
                    <a:lnTo>
                      <a:pt x="914" y="436"/>
                    </a:lnTo>
                    <a:lnTo>
                      <a:pt x="910" y="436"/>
                    </a:lnTo>
                    <a:lnTo>
                      <a:pt x="914" y="433"/>
                    </a:lnTo>
                    <a:lnTo>
                      <a:pt x="917" y="429"/>
                    </a:lnTo>
                    <a:lnTo>
                      <a:pt x="921" y="429"/>
                    </a:lnTo>
                    <a:lnTo>
                      <a:pt x="921" y="425"/>
                    </a:lnTo>
                    <a:lnTo>
                      <a:pt x="921" y="421"/>
                    </a:lnTo>
                    <a:lnTo>
                      <a:pt x="925" y="421"/>
                    </a:lnTo>
                    <a:lnTo>
                      <a:pt x="925" y="418"/>
                    </a:lnTo>
                    <a:lnTo>
                      <a:pt x="925" y="414"/>
                    </a:lnTo>
                    <a:lnTo>
                      <a:pt x="929" y="414"/>
                    </a:lnTo>
                    <a:lnTo>
                      <a:pt x="925" y="406"/>
                    </a:lnTo>
                    <a:lnTo>
                      <a:pt x="925" y="399"/>
                    </a:lnTo>
                    <a:lnTo>
                      <a:pt x="925" y="391"/>
                    </a:lnTo>
                    <a:lnTo>
                      <a:pt x="921" y="384"/>
                    </a:lnTo>
                    <a:lnTo>
                      <a:pt x="914" y="380"/>
                    </a:lnTo>
                    <a:lnTo>
                      <a:pt x="910" y="380"/>
                    </a:lnTo>
                    <a:lnTo>
                      <a:pt x="906" y="376"/>
                    </a:lnTo>
                    <a:lnTo>
                      <a:pt x="906" y="372"/>
                    </a:lnTo>
                    <a:lnTo>
                      <a:pt x="902" y="372"/>
                    </a:lnTo>
                    <a:lnTo>
                      <a:pt x="898" y="372"/>
                    </a:lnTo>
                    <a:lnTo>
                      <a:pt x="898" y="369"/>
                    </a:lnTo>
                    <a:lnTo>
                      <a:pt x="895" y="369"/>
                    </a:lnTo>
                    <a:lnTo>
                      <a:pt x="895" y="365"/>
                    </a:lnTo>
                    <a:lnTo>
                      <a:pt x="898" y="365"/>
                    </a:lnTo>
                    <a:lnTo>
                      <a:pt x="895" y="365"/>
                    </a:lnTo>
                    <a:lnTo>
                      <a:pt x="891" y="365"/>
                    </a:lnTo>
                    <a:lnTo>
                      <a:pt x="887" y="365"/>
                    </a:lnTo>
                    <a:lnTo>
                      <a:pt x="887" y="361"/>
                    </a:lnTo>
                    <a:lnTo>
                      <a:pt x="883" y="361"/>
                    </a:lnTo>
                    <a:lnTo>
                      <a:pt x="876" y="357"/>
                    </a:lnTo>
                    <a:lnTo>
                      <a:pt x="872" y="354"/>
                    </a:lnTo>
                    <a:lnTo>
                      <a:pt x="868" y="354"/>
                    </a:lnTo>
                    <a:lnTo>
                      <a:pt x="865" y="354"/>
                    </a:lnTo>
                    <a:lnTo>
                      <a:pt x="861" y="350"/>
                    </a:lnTo>
                    <a:lnTo>
                      <a:pt x="857" y="350"/>
                    </a:lnTo>
                    <a:lnTo>
                      <a:pt x="853" y="346"/>
                    </a:lnTo>
                    <a:lnTo>
                      <a:pt x="850" y="346"/>
                    </a:lnTo>
                    <a:lnTo>
                      <a:pt x="846" y="342"/>
                    </a:lnTo>
                    <a:lnTo>
                      <a:pt x="831" y="339"/>
                    </a:lnTo>
                    <a:lnTo>
                      <a:pt x="827" y="339"/>
                    </a:lnTo>
                    <a:lnTo>
                      <a:pt x="823" y="339"/>
                    </a:lnTo>
                    <a:lnTo>
                      <a:pt x="820" y="339"/>
                    </a:lnTo>
                    <a:lnTo>
                      <a:pt x="816" y="342"/>
                    </a:lnTo>
                    <a:lnTo>
                      <a:pt x="812" y="342"/>
                    </a:lnTo>
                    <a:lnTo>
                      <a:pt x="808" y="342"/>
                    </a:lnTo>
                    <a:lnTo>
                      <a:pt x="805" y="342"/>
                    </a:lnTo>
                    <a:lnTo>
                      <a:pt x="801" y="342"/>
                    </a:lnTo>
                    <a:lnTo>
                      <a:pt x="793" y="342"/>
                    </a:lnTo>
                    <a:lnTo>
                      <a:pt x="789" y="339"/>
                    </a:lnTo>
                    <a:lnTo>
                      <a:pt x="786" y="339"/>
                    </a:lnTo>
                    <a:lnTo>
                      <a:pt x="786" y="342"/>
                    </a:lnTo>
                    <a:lnTo>
                      <a:pt x="782" y="342"/>
                    </a:lnTo>
                    <a:lnTo>
                      <a:pt x="778" y="342"/>
                    </a:lnTo>
                    <a:lnTo>
                      <a:pt x="778" y="339"/>
                    </a:lnTo>
                    <a:lnTo>
                      <a:pt x="774" y="339"/>
                    </a:lnTo>
                    <a:lnTo>
                      <a:pt x="771" y="339"/>
                    </a:lnTo>
                    <a:lnTo>
                      <a:pt x="767" y="339"/>
                    </a:lnTo>
                    <a:lnTo>
                      <a:pt x="767" y="335"/>
                    </a:lnTo>
                    <a:lnTo>
                      <a:pt x="763" y="335"/>
                    </a:lnTo>
                    <a:lnTo>
                      <a:pt x="759" y="331"/>
                    </a:lnTo>
                    <a:lnTo>
                      <a:pt x="752" y="331"/>
                    </a:lnTo>
                    <a:lnTo>
                      <a:pt x="748" y="335"/>
                    </a:lnTo>
                    <a:lnTo>
                      <a:pt x="744" y="335"/>
                    </a:lnTo>
                    <a:lnTo>
                      <a:pt x="744" y="331"/>
                    </a:lnTo>
                    <a:lnTo>
                      <a:pt x="741" y="331"/>
                    </a:lnTo>
                    <a:lnTo>
                      <a:pt x="737" y="331"/>
                    </a:lnTo>
                    <a:lnTo>
                      <a:pt x="733" y="331"/>
                    </a:lnTo>
                    <a:lnTo>
                      <a:pt x="729" y="331"/>
                    </a:lnTo>
                    <a:lnTo>
                      <a:pt x="729" y="327"/>
                    </a:lnTo>
                    <a:lnTo>
                      <a:pt x="729" y="324"/>
                    </a:lnTo>
                    <a:lnTo>
                      <a:pt x="726" y="320"/>
                    </a:lnTo>
                    <a:lnTo>
                      <a:pt x="722" y="320"/>
                    </a:lnTo>
                    <a:lnTo>
                      <a:pt x="722" y="324"/>
                    </a:lnTo>
                    <a:lnTo>
                      <a:pt x="722" y="327"/>
                    </a:lnTo>
                    <a:lnTo>
                      <a:pt x="692" y="327"/>
                    </a:lnTo>
                    <a:lnTo>
                      <a:pt x="688" y="327"/>
                    </a:lnTo>
                    <a:lnTo>
                      <a:pt x="684" y="327"/>
                    </a:lnTo>
                    <a:lnTo>
                      <a:pt x="681" y="327"/>
                    </a:lnTo>
                    <a:lnTo>
                      <a:pt x="673" y="327"/>
                    </a:lnTo>
                    <a:lnTo>
                      <a:pt x="669" y="327"/>
                    </a:lnTo>
                    <a:lnTo>
                      <a:pt x="665" y="327"/>
                    </a:lnTo>
                    <a:lnTo>
                      <a:pt x="658" y="327"/>
                    </a:lnTo>
                    <a:lnTo>
                      <a:pt x="650" y="327"/>
                    </a:lnTo>
                    <a:lnTo>
                      <a:pt x="647" y="327"/>
                    </a:lnTo>
                    <a:lnTo>
                      <a:pt x="639" y="327"/>
                    </a:lnTo>
                    <a:lnTo>
                      <a:pt x="632" y="327"/>
                    </a:lnTo>
                    <a:lnTo>
                      <a:pt x="628" y="327"/>
                    </a:lnTo>
                    <a:lnTo>
                      <a:pt x="624" y="327"/>
                    </a:lnTo>
                    <a:lnTo>
                      <a:pt x="613" y="327"/>
                    </a:lnTo>
                    <a:lnTo>
                      <a:pt x="609" y="327"/>
                    </a:lnTo>
                    <a:lnTo>
                      <a:pt x="605" y="327"/>
                    </a:lnTo>
                    <a:lnTo>
                      <a:pt x="602" y="327"/>
                    </a:lnTo>
                    <a:lnTo>
                      <a:pt x="598" y="327"/>
                    </a:lnTo>
                    <a:lnTo>
                      <a:pt x="594" y="327"/>
                    </a:lnTo>
                    <a:lnTo>
                      <a:pt x="590" y="327"/>
                    </a:lnTo>
                    <a:lnTo>
                      <a:pt x="587" y="327"/>
                    </a:lnTo>
                    <a:lnTo>
                      <a:pt x="583" y="327"/>
                    </a:lnTo>
                    <a:lnTo>
                      <a:pt x="579" y="327"/>
                    </a:lnTo>
                    <a:lnTo>
                      <a:pt x="572" y="327"/>
                    </a:lnTo>
                    <a:lnTo>
                      <a:pt x="568" y="327"/>
                    </a:lnTo>
                    <a:lnTo>
                      <a:pt x="564" y="327"/>
                    </a:lnTo>
                    <a:lnTo>
                      <a:pt x="557" y="327"/>
                    </a:lnTo>
                    <a:lnTo>
                      <a:pt x="553" y="327"/>
                    </a:lnTo>
                    <a:lnTo>
                      <a:pt x="549" y="327"/>
                    </a:lnTo>
                    <a:lnTo>
                      <a:pt x="545" y="327"/>
                    </a:lnTo>
                    <a:lnTo>
                      <a:pt x="541" y="327"/>
                    </a:lnTo>
                    <a:lnTo>
                      <a:pt x="530" y="327"/>
                    </a:lnTo>
                    <a:lnTo>
                      <a:pt x="526" y="327"/>
                    </a:lnTo>
                    <a:lnTo>
                      <a:pt x="523" y="327"/>
                    </a:lnTo>
                    <a:lnTo>
                      <a:pt x="519" y="327"/>
                    </a:lnTo>
                    <a:lnTo>
                      <a:pt x="515" y="327"/>
                    </a:lnTo>
                    <a:lnTo>
                      <a:pt x="511" y="327"/>
                    </a:lnTo>
                    <a:lnTo>
                      <a:pt x="508" y="327"/>
                    </a:lnTo>
                    <a:lnTo>
                      <a:pt x="500" y="327"/>
                    </a:lnTo>
                    <a:lnTo>
                      <a:pt x="496" y="327"/>
                    </a:lnTo>
                    <a:lnTo>
                      <a:pt x="493" y="327"/>
                    </a:lnTo>
                    <a:lnTo>
                      <a:pt x="489" y="327"/>
                    </a:lnTo>
                    <a:lnTo>
                      <a:pt x="485" y="327"/>
                    </a:lnTo>
                    <a:lnTo>
                      <a:pt x="481" y="327"/>
                    </a:lnTo>
                    <a:lnTo>
                      <a:pt x="478" y="327"/>
                    </a:lnTo>
                    <a:lnTo>
                      <a:pt x="466" y="327"/>
                    </a:lnTo>
                    <a:lnTo>
                      <a:pt x="463" y="327"/>
                    </a:lnTo>
                    <a:lnTo>
                      <a:pt x="459" y="327"/>
                    </a:lnTo>
                    <a:lnTo>
                      <a:pt x="455" y="327"/>
                    </a:lnTo>
                    <a:lnTo>
                      <a:pt x="451" y="327"/>
                    </a:lnTo>
                    <a:lnTo>
                      <a:pt x="448" y="327"/>
                    </a:lnTo>
                    <a:lnTo>
                      <a:pt x="444" y="327"/>
                    </a:lnTo>
                    <a:lnTo>
                      <a:pt x="440" y="327"/>
                    </a:lnTo>
                    <a:lnTo>
                      <a:pt x="436" y="327"/>
                    </a:lnTo>
                    <a:lnTo>
                      <a:pt x="433" y="327"/>
                    </a:lnTo>
                    <a:lnTo>
                      <a:pt x="425" y="327"/>
                    </a:lnTo>
                    <a:lnTo>
                      <a:pt x="421" y="327"/>
                    </a:lnTo>
                    <a:lnTo>
                      <a:pt x="417" y="327"/>
                    </a:lnTo>
                    <a:lnTo>
                      <a:pt x="414" y="327"/>
                    </a:lnTo>
                    <a:lnTo>
                      <a:pt x="410" y="327"/>
                    </a:lnTo>
                    <a:lnTo>
                      <a:pt x="406" y="327"/>
                    </a:lnTo>
                    <a:lnTo>
                      <a:pt x="402" y="327"/>
                    </a:lnTo>
                    <a:lnTo>
                      <a:pt x="399" y="327"/>
                    </a:lnTo>
                    <a:lnTo>
                      <a:pt x="395" y="327"/>
                    </a:lnTo>
                    <a:lnTo>
                      <a:pt x="380" y="327"/>
                    </a:lnTo>
                    <a:lnTo>
                      <a:pt x="376" y="327"/>
                    </a:lnTo>
                    <a:lnTo>
                      <a:pt x="372" y="327"/>
                    </a:lnTo>
                    <a:lnTo>
                      <a:pt x="365" y="327"/>
                    </a:lnTo>
                    <a:lnTo>
                      <a:pt x="361" y="327"/>
                    </a:lnTo>
                    <a:lnTo>
                      <a:pt x="357" y="327"/>
                    </a:lnTo>
                    <a:lnTo>
                      <a:pt x="354" y="327"/>
                    </a:lnTo>
                    <a:lnTo>
                      <a:pt x="350" y="327"/>
                    </a:lnTo>
                    <a:lnTo>
                      <a:pt x="346" y="327"/>
                    </a:lnTo>
                    <a:lnTo>
                      <a:pt x="342" y="327"/>
                    </a:lnTo>
                    <a:lnTo>
                      <a:pt x="335" y="327"/>
                    </a:lnTo>
                    <a:lnTo>
                      <a:pt x="331" y="327"/>
                    </a:lnTo>
                    <a:lnTo>
                      <a:pt x="324" y="327"/>
                    </a:lnTo>
                    <a:lnTo>
                      <a:pt x="316" y="327"/>
                    </a:lnTo>
                    <a:lnTo>
                      <a:pt x="301" y="327"/>
                    </a:lnTo>
                    <a:lnTo>
                      <a:pt x="297" y="327"/>
                    </a:lnTo>
                    <a:lnTo>
                      <a:pt x="293" y="327"/>
                    </a:lnTo>
                    <a:lnTo>
                      <a:pt x="290" y="327"/>
                    </a:lnTo>
                    <a:lnTo>
                      <a:pt x="286" y="327"/>
                    </a:lnTo>
                    <a:lnTo>
                      <a:pt x="286" y="324"/>
                    </a:lnTo>
                    <a:lnTo>
                      <a:pt x="286" y="327"/>
                    </a:lnTo>
                    <a:lnTo>
                      <a:pt x="282" y="327"/>
                    </a:lnTo>
                    <a:lnTo>
                      <a:pt x="282" y="324"/>
                    </a:lnTo>
                    <a:lnTo>
                      <a:pt x="286" y="324"/>
                    </a:lnTo>
                    <a:lnTo>
                      <a:pt x="286" y="320"/>
                    </a:lnTo>
                    <a:lnTo>
                      <a:pt x="286" y="324"/>
                    </a:lnTo>
                    <a:lnTo>
                      <a:pt x="282" y="320"/>
                    </a:lnTo>
                    <a:lnTo>
                      <a:pt x="282" y="316"/>
                    </a:lnTo>
                    <a:lnTo>
                      <a:pt x="278" y="320"/>
                    </a:lnTo>
                    <a:lnTo>
                      <a:pt x="275" y="320"/>
                    </a:lnTo>
                    <a:lnTo>
                      <a:pt x="271" y="320"/>
                    </a:lnTo>
                    <a:lnTo>
                      <a:pt x="267" y="316"/>
                    </a:lnTo>
                    <a:lnTo>
                      <a:pt x="271" y="316"/>
                    </a:lnTo>
                    <a:lnTo>
                      <a:pt x="275" y="320"/>
                    </a:lnTo>
                    <a:lnTo>
                      <a:pt x="275" y="316"/>
                    </a:lnTo>
                    <a:lnTo>
                      <a:pt x="278" y="316"/>
                    </a:lnTo>
                    <a:lnTo>
                      <a:pt x="275" y="316"/>
                    </a:lnTo>
                    <a:lnTo>
                      <a:pt x="271" y="316"/>
                    </a:lnTo>
                    <a:lnTo>
                      <a:pt x="271" y="312"/>
                    </a:lnTo>
                    <a:lnTo>
                      <a:pt x="271" y="309"/>
                    </a:lnTo>
                    <a:lnTo>
                      <a:pt x="275" y="309"/>
                    </a:lnTo>
                    <a:lnTo>
                      <a:pt x="271" y="309"/>
                    </a:lnTo>
                    <a:lnTo>
                      <a:pt x="271" y="312"/>
                    </a:lnTo>
                    <a:lnTo>
                      <a:pt x="267" y="312"/>
                    </a:lnTo>
                    <a:lnTo>
                      <a:pt x="267" y="316"/>
                    </a:lnTo>
                    <a:lnTo>
                      <a:pt x="263" y="316"/>
                    </a:lnTo>
                    <a:lnTo>
                      <a:pt x="260" y="312"/>
                    </a:lnTo>
                    <a:lnTo>
                      <a:pt x="256" y="312"/>
                    </a:lnTo>
                    <a:lnTo>
                      <a:pt x="256" y="309"/>
                    </a:lnTo>
                    <a:lnTo>
                      <a:pt x="256" y="312"/>
                    </a:lnTo>
                    <a:lnTo>
                      <a:pt x="260" y="312"/>
                    </a:lnTo>
                    <a:lnTo>
                      <a:pt x="260" y="309"/>
                    </a:lnTo>
                    <a:lnTo>
                      <a:pt x="260" y="305"/>
                    </a:lnTo>
                    <a:lnTo>
                      <a:pt x="263" y="305"/>
                    </a:lnTo>
                    <a:lnTo>
                      <a:pt x="260" y="305"/>
                    </a:lnTo>
                    <a:lnTo>
                      <a:pt x="256" y="305"/>
                    </a:lnTo>
                    <a:lnTo>
                      <a:pt x="252" y="305"/>
                    </a:lnTo>
                    <a:lnTo>
                      <a:pt x="256" y="305"/>
                    </a:lnTo>
                    <a:lnTo>
                      <a:pt x="256" y="301"/>
                    </a:lnTo>
                    <a:lnTo>
                      <a:pt x="256" y="297"/>
                    </a:lnTo>
                    <a:lnTo>
                      <a:pt x="256" y="301"/>
                    </a:lnTo>
                    <a:lnTo>
                      <a:pt x="252" y="301"/>
                    </a:lnTo>
                    <a:lnTo>
                      <a:pt x="252" y="305"/>
                    </a:lnTo>
                    <a:lnTo>
                      <a:pt x="248" y="305"/>
                    </a:lnTo>
                    <a:lnTo>
                      <a:pt x="245" y="305"/>
                    </a:lnTo>
                    <a:lnTo>
                      <a:pt x="245" y="301"/>
                    </a:lnTo>
                    <a:lnTo>
                      <a:pt x="248" y="301"/>
                    </a:lnTo>
                    <a:lnTo>
                      <a:pt x="245" y="301"/>
                    </a:lnTo>
                    <a:lnTo>
                      <a:pt x="245" y="305"/>
                    </a:lnTo>
                    <a:lnTo>
                      <a:pt x="241" y="305"/>
                    </a:lnTo>
                    <a:lnTo>
                      <a:pt x="237" y="305"/>
                    </a:lnTo>
                    <a:lnTo>
                      <a:pt x="233" y="305"/>
                    </a:lnTo>
                    <a:lnTo>
                      <a:pt x="233" y="301"/>
                    </a:lnTo>
                    <a:lnTo>
                      <a:pt x="237" y="301"/>
                    </a:lnTo>
                    <a:lnTo>
                      <a:pt x="241" y="301"/>
                    </a:lnTo>
                    <a:lnTo>
                      <a:pt x="245" y="301"/>
                    </a:lnTo>
                    <a:lnTo>
                      <a:pt x="245" y="297"/>
                    </a:lnTo>
                    <a:lnTo>
                      <a:pt x="245" y="293"/>
                    </a:lnTo>
                    <a:lnTo>
                      <a:pt x="245" y="297"/>
                    </a:lnTo>
                    <a:lnTo>
                      <a:pt x="241" y="301"/>
                    </a:lnTo>
                    <a:lnTo>
                      <a:pt x="237" y="301"/>
                    </a:lnTo>
                    <a:lnTo>
                      <a:pt x="233" y="301"/>
                    </a:lnTo>
                    <a:lnTo>
                      <a:pt x="237" y="301"/>
                    </a:lnTo>
                    <a:lnTo>
                      <a:pt x="233" y="297"/>
                    </a:lnTo>
                    <a:lnTo>
                      <a:pt x="230" y="297"/>
                    </a:lnTo>
                    <a:lnTo>
                      <a:pt x="233" y="297"/>
                    </a:lnTo>
                    <a:lnTo>
                      <a:pt x="237" y="297"/>
                    </a:lnTo>
                    <a:lnTo>
                      <a:pt x="233" y="297"/>
                    </a:lnTo>
                    <a:lnTo>
                      <a:pt x="230" y="297"/>
                    </a:lnTo>
                    <a:lnTo>
                      <a:pt x="226" y="297"/>
                    </a:lnTo>
                    <a:lnTo>
                      <a:pt x="222" y="297"/>
                    </a:lnTo>
                    <a:lnTo>
                      <a:pt x="218" y="297"/>
                    </a:lnTo>
                    <a:lnTo>
                      <a:pt x="222" y="297"/>
                    </a:lnTo>
                    <a:lnTo>
                      <a:pt x="218" y="297"/>
                    </a:lnTo>
                    <a:lnTo>
                      <a:pt x="215" y="297"/>
                    </a:lnTo>
                    <a:lnTo>
                      <a:pt x="215" y="293"/>
                    </a:lnTo>
                    <a:lnTo>
                      <a:pt x="218" y="293"/>
                    </a:lnTo>
                    <a:lnTo>
                      <a:pt x="222" y="293"/>
                    </a:lnTo>
                    <a:lnTo>
                      <a:pt x="226" y="293"/>
                    </a:lnTo>
                    <a:lnTo>
                      <a:pt x="230" y="293"/>
                    </a:lnTo>
                    <a:lnTo>
                      <a:pt x="226" y="293"/>
                    </a:lnTo>
                    <a:lnTo>
                      <a:pt x="222" y="293"/>
                    </a:lnTo>
                    <a:lnTo>
                      <a:pt x="218" y="293"/>
                    </a:lnTo>
                    <a:lnTo>
                      <a:pt x="215" y="293"/>
                    </a:lnTo>
                    <a:lnTo>
                      <a:pt x="211" y="293"/>
                    </a:lnTo>
                    <a:lnTo>
                      <a:pt x="211" y="290"/>
                    </a:lnTo>
                    <a:lnTo>
                      <a:pt x="215" y="290"/>
                    </a:lnTo>
                    <a:lnTo>
                      <a:pt x="218" y="290"/>
                    </a:lnTo>
                    <a:lnTo>
                      <a:pt x="222" y="290"/>
                    </a:lnTo>
                    <a:lnTo>
                      <a:pt x="218" y="290"/>
                    </a:lnTo>
                    <a:lnTo>
                      <a:pt x="215" y="290"/>
                    </a:lnTo>
                    <a:lnTo>
                      <a:pt x="211" y="290"/>
                    </a:lnTo>
                    <a:lnTo>
                      <a:pt x="215" y="290"/>
                    </a:lnTo>
                    <a:lnTo>
                      <a:pt x="215" y="286"/>
                    </a:lnTo>
                    <a:lnTo>
                      <a:pt x="218" y="286"/>
                    </a:lnTo>
                    <a:lnTo>
                      <a:pt x="222" y="286"/>
                    </a:lnTo>
                    <a:lnTo>
                      <a:pt x="226" y="286"/>
                    </a:lnTo>
                    <a:lnTo>
                      <a:pt x="230" y="286"/>
                    </a:lnTo>
                    <a:lnTo>
                      <a:pt x="230" y="282"/>
                    </a:lnTo>
                    <a:lnTo>
                      <a:pt x="226" y="282"/>
                    </a:lnTo>
                    <a:lnTo>
                      <a:pt x="230" y="282"/>
                    </a:lnTo>
                    <a:lnTo>
                      <a:pt x="230" y="286"/>
                    </a:lnTo>
                    <a:lnTo>
                      <a:pt x="226" y="286"/>
                    </a:lnTo>
                    <a:lnTo>
                      <a:pt x="222" y="286"/>
                    </a:lnTo>
                    <a:lnTo>
                      <a:pt x="218" y="286"/>
                    </a:lnTo>
                    <a:lnTo>
                      <a:pt x="215" y="286"/>
                    </a:lnTo>
                    <a:lnTo>
                      <a:pt x="215" y="282"/>
                    </a:lnTo>
                    <a:lnTo>
                      <a:pt x="218" y="282"/>
                    </a:lnTo>
                    <a:lnTo>
                      <a:pt x="215" y="282"/>
                    </a:lnTo>
                    <a:lnTo>
                      <a:pt x="215" y="286"/>
                    </a:lnTo>
                    <a:lnTo>
                      <a:pt x="211" y="290"/>
                    </a:lnTo>
                    <a:lnTo>
                      <a:pt x="211" y="286"/>
                    </a:lnTo>
                    <a:lnTo>
                      <a:pt x="207" y="286"/>
                    </a:lnTo>
                    <a:lnTo>
                      <a:pt x="207" y="282"/>
                    </a:lnTo>
                    <a:lnTo>
                      <a:pt x="211" y="282"/>
                    </a:lnTo>
                    <a:lnTo>
                      <a:pt x="211" y="278"/>
                    </a:lnTo>
                    <a:lnTo>
                      <a:pt x="215" y="278"/>
                    </a:lnTo>
                    <a:lnTo>
                      <a:pt x="218" y="275"/>
                    </a:lnTo>
                    <a:lnTo>
                      <a:pt x="222" y="275"/>
                    </a:lnTo>
                    <a:lnTo>
                      <a:pt x="226" y="278"/>
                    </a:lnTo>
                    <a:lnTo>
                      <a:pt x="222" y="275"/>
                    </a:lnTo>
                    <a:lnTo>
                      <a:pt x="226" y="275"/>
                    </a:lnTo>
                    <a:lnTo>
                      <a:pt x="222" y="275"/>
                    </a:lnTo>
                    <a:lnTo>
                      <a:pt x="218" y="275"/>
                    </a:lnTo>
                    <a:lnTo>
                      <a:pt x="218" y="271"/>
                    </a:lnTo>
                    <a:lnTo>
                      <a:pt x="222" y="271"/>
                    </a:lnTo>
                    <a:lnTo>
                      <a:pt x="222" y="267"/>
                    </a:lnTo>
                    <a:lnTo>
                      <a:pt x="222" y="271"/>
                    </a:lnTo>
                    <a:lnTo>
                      <a:pt x="218" y="271"/>
                    </a:lnTo>
                    <a:lnTo>
                      <a:pt x="215" y="275"/>
                    </a:lnTo>
                    <a:lnTo>
                      <a:pt x="211" y="275"/>
                    </a:lnTo>
                    <a:lnTo>
                      <a:pt x="207" y="275"/>
                    </a:lnTo>
                    <a:lnTo>
                      <a:pt x="207" y="271"/>
                    </a:lnTo>
                    <a:lnTo>
                      <a:pt x="207" y="275"/>
                    </a:lnTo>
                    <a:lnTo>
                      <a:pt x="207" y="271"/>
                    </a:lnTo>
                    <a:lnTo>
                      <a:pt x="203" y="271"/>
                    </a:lnTo>
                    <a:lnTo>
                      <a:pt x="203" y="275"/>
                    </a:lnTo>
                    <a:lnTo>
                      <a:pt x="200" y="275"/>
                    </a:lnTo>
                    <a:lnTo>
                      <a:pt x="203" y="275"/>
                    </a:lnTo>
                    <a:lnTo>
                      <a:pt x="203" y="271"/>
                    </a:lnTo>
                    <a:lnTo>
                      <a:pt x="203" y="267"/>
                    </a:lnTo>
                    <a:lnTo>
                      <a:pt x="200" y="267"/>
                    </a:lnTo>
                    <a:lnTo>
                      <a:pt x="200" y="263"/>
                    </a:lnTo>
                    <a:lnTo>
                      <a:pt x="196" y="260"/>
                    </a:lnTo>
                    <a:lnTo>
                      <a:pt x="192" y="260"/>
                    </a:lnTo>
                    <a:lnTo>
                      <a:pt x="192" y="256"/>
                    </a:lnTo>
                    <a:lnTo>
                      <a:pt x="196" y="256"/>
                    </a:lnTo>
                    <a:lnTo>
                      <a:pt x="200" y="256"/>
                    </a:lnTo>
                    <a:lnTo>
                      <a:pt x="203" y="256"/>
                    </a:lnTo>
                    <a:lnTo>
                      <a:pt x="207" y="256"/>
                    </a:lnTo>
                    <a:lnTo>
                      <a:pt x="207" y="260"/>
                    </a:lnTo>
                    <a:lnTo>
                      <a:pt x="207" y="256"/>
                    </a:lnTo>
                    <a:lnTo>
                      <a:pt x="203" y="256"/>
                    </a:lnTo>
                    <a:lnTo>
                      <a:pt x="200" y="256"/>
                    </a:lnTo>
                    <a:lnTo>
                      <a:pt x="192" y="256"/>
                    </a:lnTo>
                    <a:lnTo>
                      <a:pt x="192" y="252"/>
                    </a:lnTo>
                    <a:lnTo>
                      <a:pt x="196" y="252"/>
                    </a:lnTo>
                    <a:lnTo>
                      <a:pt x="200" y="252"/>
                    </a:lnTo>
                    <a:lnTo>
                      <a:pt x="196" y="248"/>
                    </a:lnTo>
                    <a:lnTo>
                      <a:pt x="192" y="252"/>
                    </a:lnTo>
                    <a:lnTo>
                      <a:pt x="188" y="252"/>
                    </a:lnTo>
                    <a:lnTo>
                      <a:pt x="188" y="256"/>
                    </a:lnTo>
                    <a:lnTo>
                      <a:pt x="188" y="260"/>
                    </a:lnTo>
                    <a:lnTo>
                      <a:pt x="184" y="260"/>
                    </a:lnTo>
                    <a:lnTo>
                      <a:pt x="184" y="256"/>
                    </a:lnTo>
                    <a:lnTo>
                      <a:pt x="181" y="256"/>
                    </a:lnTo>
                    <a:lnTo>
                      <a:pt x="181" y="252"/>
                    </a:lnTo>
                    <a:lnTo>
                      <a:pt x="177" y="252"/>
                    </a:lnTo>
                    <a:lnTo>
                      <a:pt x="173" y="248"/>
                    </a:lnTo>
                    <a:lnTo>
                      <a:pt x="173" y="245"/>
                    </a:lnTo>
                    <a:lnTo>
                      <a:pt x="177" y="245"/>
                    </a:lnTo>
                    <a:lnTo>
                      <a:pt x="181" y="245"/>
                    </a:lnTo>
                    <a:lnTo>
                      <a:pt x="184" y="245"/>
                    </a:lnTo>
                    <a:lnTo>
                      <a:pt x="181" y="245"/>
                    </a:lnTo>
                    <a:lnTo>
                      <a:pt x="177" y="245"/>
                    </a:lnTo>
                    <a:lnTo>
                      <a:pt x="173" y="245"/>
                    </a:lnTo>
                    <a:lnTo>
                      <a:pt x="169" y="241"/>
                    </a:lnTo>
                    <a:lnTo>
                      <a:pt x="169" y="245"/>
                    </a:lnTo>
                    <a:lnTo>
                      <a:pt x="169" y="241"/>
                    </a:lnTo>
                    <a:lnTo>
                      <a:pt x="169" y="237"/>
                    </a:lnTo>
                    <a:lnTo>
                      <a:pt x="169" y="241"/>
                    </a:lnTo>
                    <a:lnTo>
                      <a:pt x="173" y="241"/>
                    </a:lnTo>
                    <a:lnTo>
                      <a:pt x="173" y="245"/>
                    </a:lnTo>
                    <a:lnTo>
                      <a:pt x="177" y="245"/>
                    </a:lnTo>
                    <a:lnTo>
                      <a:pt x="173" y="241"/>
                    </a:lnTo>
                    <a:lnTo>
                      <a:pt x="169" y="237"/>
                    </a:lnTo>
                    <a:lnTo>
                      <a:pt x="173" y="237"/>
                    </a:lnTo>
                    <a:lnTo>
                      <a:pt x="177" y="237"/>
                    </a:lnTo>
                    <a:lnTo>
                      <a:pt x="173" y="237"/>
                    </a:lnTo>
                    <a:lnTo>
                      <a:pt x="173" y="233"/>
                    </a:lnTo>
                    <a:lnTo>
                      <a:pt x="177" y="233"/>
                    </a:lnTo>
                    <a:lnTo>
                      <a:pt x="181" y="233"/>
                    </a:lnTo>
                    <a:lnTo>
                      <a:pt x="177" y="233"/>
                    </a:lnTo>
                    <a:lnTo>
                      <a:pt x="177" y="230"/>
                    </a:lnTo>
                    <a:lnTo>
                      <a:pt x="181" y="226"/>
                    </a:lnTo>
                    <a:lnTo>
                      <a:pt x="184" y="226"/>
                    </a:lnTo>
                    <a:lnTo>
                      <a:pt x="181" y="226"/>
                    </a:lnTo>
                    <a:lnTo>
                      <a:pt x="177" y="222"/>
                    </a:lnTo>
                    <a:lnTo>
                      <a:pt x="177" y="226"/>
                    </a:lnTo>
                    <a:lnTo>
                      <a:pt x="177" y="230"/>
                    </a:lnTo>
                    <a:lnTo>
                      <a:pt x="173" y="233"/>
                    </a:lnTo>
                    <a:lnTo>
                      <a:pt x="173" y="230"/>
                    </a:lnTo>
                    <a:lnTo>
                      <a:pt x="177" y="230"/>
                    </a:lnTo>
                    <a:lnTo>
                      <a:pt x="177" y="226"/>
                    </a:lnTo>
                    <a:lnTo>
                      <a:pt x="173" y="226"/>
                    </a:lnTo>
                    <a:lnTo>
                      <a:pt x="173" y="222"/>
                    </a:lnTo>
                    <a:lnTo>
                      <a:pt x="173" y="218"/>
                    </a:lnTo>
                    <a:lnTo>
                      <a:pt x="177" y="218"/>
                    </a:lnTo>
                    <a:lnTo>
                      <a:pt x="173" y="218"/>
                    </a:lnTo>
                    <a:lnTo>
                      <a:pt x="173" y="215"/>
                    </a:lnTo>
                    <a:lnTo>
                      <a:pt x="169" y="215"/>
                    </a:lnTo>
                    <a:lnTo>
                      <a:pt x="166" y="215"/>
                    </a:lnTo>
                    <a:lnTo>
                      <a:pt x="166" y="211"/>
                    </a:lnTo>
                    <a:lnTo>
                      <a:pt x="162" y="211"/>
                    </a:lnTo>
                    <a:lnTo>
                      <a:pt x="158" y="211"/>
                    </a:lnTo>
                    <a:lnTo>
                      <a:pt x="154" y="211"/>
                    </a:lnTo>
                    <a:lnTo>
                      <a:pt x="154" y="207"/>
                    </a:lnTo>
                    <a:lnTo>
                      <a:pt x="151" y="207"/>
                    </a:lnTo>
                    <a:lnTo>
                      <a:pt x="147" y="207"/>
                    </a:lnTo>
                    <a:lnTo>
                      <a:pt x="147" y="203"/>
                    </a:lnTo>
                    <a:lnTo>
                      <a:pt x="143" y="203"/>
                    </a:lnTo>
                    <a:lnTo>
                      <a:pt x="143" y="199"/>
                    </a:lnTo>
                    <a:lnTo>
                      <a:pt x="139" y="199"/>
                    </a:lnTo>
                    <a:lnTo>
                      <a:pt x="139" y="196"/>
                    </a:lnTo>
                    <a:lnTo>
                      <a:pt x="136" y="196"/>
                    </a:lnTo>
                    <a:lnTo>
                      <a:pt x="136" y="192"/>
                    </a:lnTo>
                    <a:lnTo>
                      <a:pt x="132" y="188"/>
                    </a:lnTo>
                    <a:lnTo>
                      <a:pt x="128" y="188"/>
                    </a:lnTo>
                    <a:lnTo>
                      <a:pt x="128" y="184"/>
                    </a:lnTo>
                    <a:lnTo>
                      <a:pt x="124" y="184"/>
                    </a:lnTo>
                    <a:lnTo>
                      <a:pt x="124" y="181"/>
                    </a:lnTo>
                    <a:lnTo>
                      <a:pt x="121" y="181"/>
                    </a:lnTo>
                    <a:lnTo>
                      <a:pt x="121" y="177"/>
                    </a:lnTo>
                    <a:lnTo>
                      <a:pt x="117" y="173"/>
                    </a:lnTo>
                    <a:lnTo>
                      <a:pt x="109" y="173"/>
                    </a:lnTo>
                    <a:lnTo>
                      <a:pt x="106" y="169"/>
                    </a:lnTo>
                    <a:lnTo>
                      <a:pt x="106" y="166"/>
                    </a:lnTo>
                    <a:lnTo>
                      <a:pt x="102" y="166"/>
                    </a:lnTo>
                    <a:lnTo>
                      <a:pt x="98" y="166"/>
                    </a:lnTo>
                    <a:lnTo>
                      <a:pt x="94" y="162"/>
                    </a:lnTo>
                    <a:lnTo>
                      <a:pt x="98" y="162"/>
                    </a:lnTo>
                    <a:lnTo>
                      <a:pt x="94" y="158"/>
                    </a:lnTo>
                    <a:lnTo>
                      <a:pt x="91" y="158"/>
                    </a:lnTo>
                    <a:lnTo>
                      <a:pt x="87" y="158"/>
                    </a:lnTo>
                    <a:lnTo>
                      <a:pt x="83" y="158"/>
                    </a:lnTo>
                    <a:lnTo>
                      <a:pt x="79" y="158"/>
                    </a:lnTo>
                    <a:lnTo>
                      <a:pt x="76" y="158"/>
                    </a:lnTo>
                    <a:lnTo>
                      <a:pt x="76" y="162"/>
                    </a:lnTo>
                    <a:lnTo>
                      <a:pt x="72" y="162"/>
                    </a:lnTo>
                    <a:lnTo>
                      <a:pt x="72" y="166"/>
                    </a:lnTo>
                    <a:lnTo>
                      <a:pt x="68" y="166"/>
                    </a:lnTo>
                    <a:lnTo>
                      <a:pt x="64" y="169"/>
                    </a:lnTo>
                    <a:lnTo>
                      <a:pt x="60" y="169"/>
                    </a:lnTo>
                    <a:lnTo>
                      <a:pt x="57" y="169"/>
                    </a:lnTo>
                    <a:lnTo>
                      <a:pt x="57" y="166"/>
                    </a:lnTo>
                    <a:lnTo>
                      <a:pt x="49" y="162"/>
                    </a:lnTo>
                    <a:lnTo>
                      <a:pt x="45" y="158"/>
                    </a:lnTo>
                    <a:lnTo>
                      <a:pt x="42" y="158"/>
                    </a:lnTo>
                    <a:lnTo>
                      <a:pt x="38" y="158"/>
                    </a:lnTo>
                    <a:lnTo>
                      <a:pt x="38" y="154"/>
                    </a:lnTo>
                    <a:lnTo>
                      <a:pt x="34" y="154"/>
                    </a:lnTo>
                    <a:lnTo>
                      <a:pt x="30" y="154"/>
                    </a:lnTo>
                    <a:lnTo>
                      <a:pt x="30" y="151"/>
                    </a:lnTo>
                    <a:lnTo>
                      <a:pt x="34" y="151"/>
                    </a:lnTo>
                    <a:lnTo>
                      <a:pt x="34" y="147"/>
                    </a:lnTo>
                    <a:lnTo>
                      <a:pt x="27" y="147"/>
                    </a:lnTo>
                    <a:lnTo>
                      <a:pt x="23" y="147"/>
                    </a:lnTo>
                    <a:lnTo>
                      <a:pt x="23" y="151"/>
                    </a:lnTo>
                    <a:lnTo>
                      <a:pt x="19" y="151"/>
                    </a:lnTo>
                    <a:lnTo>
                      <a:pt x="12" y="151"/>
                    </a:lnTo>
                    <a:lnTo>
                      <a:pt x="4" y="151"/>
                    </a:lnTo>
                    <a:lnTo>
                      <a:pt x="4" y="147"/>
                    </a:lnTo>
                    <a:lnTo>
                      <a:pt x="4" y="139"/>
                    </a:lnTo>
                    <a:lnTo>
                      <a:pt x="4" y="109"/>
                    </a:lnTo>
                    <a:lnTo>
                      <a:pt x="4" y="106"/>
                    </a:lnTo>
                    <a:lnTo>
                      <a:pt x="0" y="94"/>
                    </a:lnTo>
                    <a:lnTo>
                      <a:pt x="4" y="90"/>
                    </a:lnTo>
                    <a:lnTo>
                      <a:pt x="4" y="87"/>
                    </a:lnTo>
                    <a:lnTo>
                      <a:pt x="0" y="72"/>
                    </a:lnTo>
                    <a:lnTo>
                      <a:pt x="4" y="72"/>
                    </a:lnTo>
                    <a:lnTo>
                      <a:pt x="0" y="64"/>
                    </a:lnTo>
                    <a:lnTo>
                      <a:pt x="0" y="57"/>
                    </a:lnTo>
                    <a:lnTo>
                      <a:pt x="4" y="53"/>
                    </a:lnTo>
                    <a:lnTo>
                      <a:pt x="4" y="49"/>
                    </a:lnTo>
                    <a:lnTo>
                      <a:pt x="4" y="45"/>
                    </a:lnTo>
                    <a:lnTo>
                      <a:pt x="4" y="42"/>
                    </a:lnTo>
                    <a:lnTo>
                      <a:pt x="0" y="38"/>
                    </a:lnTo>
                    <a:lnTo>
                      <a:pt x="4" y="34"/>
                    </a:lnTo>
                    <a:lnTo>
                      <a:pt x="4" y="30"/>
                    </a:lnTo>
                    <a:lnTo>
                      <a:pt x="0" y="30"/>
                    </a:lnTo>
                    <a:lnTo>
                      <a:pt x="0" y="27"/>
                    </a:lnTo>
                    <a:lnTo>
                      <a:pt x="0" y="23"/>
                    </a:lnTo>
                    <a:lnTo>
                      <a:pt x="4" y="19"/>
                    </a:lnTo>
                    <a:lnTo>
                      <a:pt x="4" y="12"/>
                    </a:lnTo>
                    <a:lnTo>
                      <a:pt x="4" y="4"/>
                    </a:lnTo>
                    <a:lnTo>
                      <a:pt x="0" y="0"/>
                    </a:lnTo>
                    <a:lnTo>
                      <a:pt x="4" y="0"/>
                    </a:lnTo>
                    <a:lnTo>
                      <a:pt x="4" y="4"/>
                    </a:lnTo>
                    <a:lnTo>
                      <a:pt x="8" y="4"/>
                    </a:lnTo>
                    <a:lnTo>
                      <a:pt x="12" y="4"/>
                    </a:lnTo>
                    <a:lnTo>
                      <a:pt x="15" y="4"/>
                    </a:lnTo>
                    <a:lnTo>
                      <a:pt x="19" y="4"/>
                    </a:lnTo>
                    <a:lnTo>
                      <a:pt x="23" y="4"/>
                    </a:lnTo>
                    <a:lnTo>
                      <a:pt x="27" y="4"/>
                    </a:lnTo>
                    <a:lnTo>
                      <a:pt x="30" y="4"/>
                    </a:lnTo>
                    <a:lnTo>
                      <a:pt x="34" y="4"/>
                    </a:lnTo>
                    <a:lnTo>
                      <a:pt x="34" y="8"/>
                    </a:lnTo>
                    <a:lnTo>
                      <a:pt x="38" y="8"/>
                    </a:lnTo>
                    <a:lnTo>
                      <a:pt x="42" y="8"/>
                    </a:lnTo>
                    <a:lnTo>
                      <a:pt x="45" y="8"/>
                    </a:lnTo>
                    <a:lnTo>
                      <a:pt x="45" y="12"/>
                    </a:lnTo>
                    <a:lnTo>
                      <a:pt x="49" y="12"/>
                    </a:lnTo>
                    <a:lnTo>
                      <a:pt x="53" y="12"/>
                    </a:lnTo>
                    <a:lnTo>
                      <a:pt x="57" y="12"/>
                    </a:lnTo>
                    <a:lnTo>
                      <a:pt x="60" y="12"/>
                    </a:lnTo>
                    <a:lnTo>
                      <a:pt x="64" y="12"/>
                    </a:lnTo>
                    <a:lnTo>
                      <a:pt x="68" y="15"/>
                    </a:lnTo>
                    <a:lnTo>
                      <a:pt x="72" y="15"/>
                    </a:lnTo>
                    <a:lnTo>
                      <a:pt x="76" y="15"/>
                    </a:lnTo>
                    <a:lnTo>
                      <a:pt x="79" y="15"/>
                    </a:lnTo>
                    <a:lnTo>
                      <a:pt x="83" y="15"/>
                    </a:lnTo>
                    <a:lnTo>
                      <a:pt x="87" y="15"/>
                    </a:lnTo>
                    <a:lnTo>
                      <a:pt x="91" y="15"/>
                    </a:lnTo>
                    <a:lnTo>
                      <a:pt x="91" y="19"/>
                    </a:lnTo>
                    <a:lnTo>
                      <a:pt x="94" y="19"/>
                    </a:lnTo>
                    <a:lnTo>
                      <a:pt x="94" y="15"/>
                    </a:lnTo>
                    <a:lnTo>
                      <a:pt x="91" y="15"/>
                    </a:lnTo>
                    <a:lnTo>
                      <a:pt x="87" y="15"/>
                    </a:lnTo>
                    <a:lnTo>
                      <a:pt x="91" y="15"/>
                    </a:lnTo>
                    <a:lnTo>
                      <a:pt x="94" y="12"/>
                    </a:lnTo>
                    <a:lnTo>
                      <a:pt x="94" y="15"/>
                    </a:lnTo>
                    <a:lnTo>
                      <a:pt x="98" y="15"/>
                    </a:lnTo>
                    <a:lnTo>
                      <a:pt x="98" y="12"/>
                    </a:lnTo>
                    <a:lnTo>
                      <a:pt x="102" y="15"/>
                    </a:lnTo>
                    <a:lnTo>
                      <a:pt x="106" y="15"/>
                    </a:lnTo>
                    <a:lnTo>
                      <a:pt x="106" y="19"/>
                    </a:lnTo>
                    <a:lnTo>
                      <a:pt x="109" y="19"/>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02" name="Freeform 2543"/>
              <p:cNvSpPr>
                <a:spLocks/>
              </p:cNvSpPr>
              <p:nvPr/>
            </p:nvSpPr>
            <p:spPr bwMode="auto">
              <a:xfrm>
                <a:off x="3671888" y="1638300"/>
                <a:ext cx="1031875" cy="138113"/>
              </a:xfrm>
              <a:custGeom>
                <a:avLst/>
                <a:gdLst>
                  <a:gd name="T0" fmla="*/ 34925 w 650"/>
                  <a:gd name="T1" fmla="*/ 60325 h 87"/>
                  <a:gd name="T2" fmla="*/ 58738 w 650"/>
                  <a:gd name="T3" fmla="*/ 53975 h 87"/>
                  <a:gd name="T4" fmla="*/ 101600 w 650"/>
                  <a:gd name="T5" fmla="*/ 47625 h 87"/>
                  <a:gd name="T6" fmla="*/ 125413 w 650"/>
                  <a:gd name="T7" fmla="*/ 42863 h 87"/>
                  <a:gd name="T8" fmla="*/ 88900 w 650"/>
                  <a:gd name="T9" fmla="*/ 53975 h 87"/>
                  <a:gd name="T10" fmla="*/ 41275 w 650"/>
                  <a:gd name="T11" fmla="*/ 73025 h 87"/>
                  <a:gd name="T12" fmla="*/ 47625 w 650"/>
                  <a:gd name="T13" fmla="*/ 77788 h 87"/>
                  <a:gd name="T14" fmla="*/ 58738 w 650"/>
                  <a:gd name="T15" fmla="*/ 66675 h 87"/>
                  <a:gd name="T16" fmla="*/ 82550 w 650"/>
                  <a:gd name="T17" fmla="*/ 66675 h 87"/>
                  <a:gd name="T18" fmla="*/ 88900 w 650"/>
                  <a:gd name="T19" fmla="*/ 60325 h 87"/>
                  <a:gd name="T20" fmla="*/ 95250 w 650"/>
                  <a:gd name="T21" fmla="*/ 60325 h 87"/>
                  <a:gd name="T22" fmla="*/ 136525 w 650"/>
                  <a:gd name="T23" fmla="*/ 53975 h 87"/>
                  <a:gd name="T24" fmla="*/ 179388 w 650"/>
                  <a:gd name="T25" fmla="*/ 42863 h 87"/>
                  <a:gd name="T26" fmla="*/ 196850 w 650"/>
                  <a:gd name="T27" fmla="*/ 47625 h 87"/>
                  <a:gd name="T28" fmla="*/ 238125 w 650"/>
                  <a:gd name="T29" fmla="*/ 60325 h 87"/>
                  <a:gd name="T30" fmla="*/ 231775 w 650"/>
                  <a:gd name="T31" fmla="*/ 53975 h 87"/>
                  <a:gd name="T32" fmla="*/ 250825 w 650"/>
                  <a:gd name="T33" fmla="*/ 42863 h 87"/>
                  <a:gd name="T34" fmla="*/ 268288 w 650"/>
                  <a:gd name="T35" fmla="*/ 66675 h 87"/>
                  <a:gd name="T36" fmla="*/ 315913 w 650"/>
                  <a:gd name="T37" fmla="*/ 53975 h 87"/>
                  <a:gd name="T38" fmla="*/ 363538 w 650"/>
                  <a:gd name="T39" fmla="*/ 66675 h 87"/>
                  <a:gd name="T40" fmla="*/ 423863 w 650"/>
                  <a:gd name="T41" fmla="*/ 73025 h 87"/>
                  <a:gd name="T42" fmla="*/ 471488 w 650"/>
                  <a:gd name="T43" fmla="*/ 73025 h 87"/>
                  <a:gd name="T44" fmla="*/ 500063 w 650"/>
                  <a:gd name="T45" fmla="*/ 90488 h 87"/>
                  <a:gd name="T46" fmla="*/ 495300 w 650"/>
                  <a:gd name="T47" fmla="*/ 101600 h 87"/>
                  <a:gd name="T48" fmla="*/ 554038 w 650"/>
                  <a:gd name="T49" fmla="*/ 107950 h 87"/>
                  <a:gd name="T50" fmla="*/ 614363 w 650"/>
                  <a:gd name="T51" fmla="*/ 96838 h 87"/>
                  <a:gd name="T52" fmla="*/ 644525 w 650"/>
                  <a:gd name="T53" fmla="*/ 107950 h 87"/>
                  <a:gd name="T54" fmla="*/ 668338 w 650"/>
                  <a:gd name="T55" fmla="*/ 120650 h 87"/>
                  <a:gd name="T56" fmla="*/ 673100 w 650"/>
                  <a:gd name="T57" fmla="*/ 138113 h 87"/>
                  <a:gd name="T58" fmla="*/ 679450 w 650"/>
                  <a:gd name="T59" fmla="*/ 125413 h 87"/>
                  <a:gd name="T60" fmla="*/ 673100 w 650"/>
                  <a:gd name="T61" fmla="*/ 96838 h 87"/>
                  <a:gd name="T62" fmla="*/ 722313 w 650"/>
                  <a:gd name="T63" fmla="*/ 90488 h 87"/>
                  <a:gd name="T64" fmla="*/ 685800 w 650"/>
                  <a:gd name="T65" fmla="*/ 90488 h 87"/>
                  <a:gd name="T66" fmla="*/ 649288 w 650"/>
                  <a:gd name="T67" fmla="*/ 90488 h 87"/>
                  <a:gd name="T68" fmla="*/ 692150 w 650"/>
                  <a:gd name="T69" fmla="*/ 77788 h 87"/>
                  <a:gd name="T70" fmla="*/ 727075 w 650"/>
                  <a:gd name="T71" fmla="*/ 90488 h 87"/>
                  <a:gd name="T72" fmla="*/ 769938 w 650"/>
                  <a:gd name="T73" fmla="*/ 96838 h 87"/>
                  <a:gd name="T74" fmla="*/ 828675 w 650"/>
                  <a:gd name="T75" fmla="*/ 107950 h 87"/>
                  <a:gd name="T76" fmla="*/ 882650 w 650"/>
                  <a:gd name="T77" fmla="*/ 101600 h 87"/>
                  <a:gd name="T78" fmla="*/ 906463 w 650"/>
                  <a:gd name="T79" fmla="*/ 101600 h 87"/>
                  <a:gd name="T80" fmla="*/ 919163 w 650"/>
                  <a:gd name="T81" fmla="*/ 101600 h 87"/>
                  <a:gd name="T82" fmla="*/ 906463 w 650"/>
                  <a:gd name="T83" fmla="*/ 90488 h 87"/>
                  <a:gd name="T84" fmla="*/ 936625 w 650"/>
                  <a:gd name="T85" fmla="*/ 84138 h 87"/>
                  <a:gd name="T86" fmla="*/ 960438 w 650"/>
                  <a:gd name="T87" fmla="*/ 96838 h 87"/>
                  <a:gd name="T88" fmla="*/ 954088 w 650"/>
                  <a:gd name="T89" fmla="*/ 114300 h 87"/>
                  <a:gd name="T90" fmla="*/ 977900 w 650"/>
                  <a:gd name="T91" fmla="*/ 120650 h 87"/>
                  <a:gd name="T92" fmla="*/ 954088 w 650"/>
                  <a:gd name="T93" fmla="*/ 120650 h 87"/>
                  <a:gd name="T94" fmla="*/ 984250 w 650"/>
                  <a:gd name="T95" fmla="*/ 125413 h 87"/>
                  <a:gd name="T96" fmla="*/ 984250 w 650"/>
                  <a:gd name="T97" fmla="*/ 96838 h 87"/>
                  <a:gd name="T98" fmla="*/ 1019175 w 650"/>
                  <a:gd name="T99" fmla="*/ 77788 h 87"/>
                  <a:gd name="T100" fmla="*/ 1001713 w 650"/>
                  <a:gd name="T101" fmla="*/ 73025 h 87"/>
                  <a:gd name="T102" fmla="*/ 1031875 w 650"/>
                  <a:gd name="T103" fmla="*/ 66675 h 87"/>
                  <a:gd name="T104" fmla="*/ 995363 w 650"/>
                  <a:gd name="T105" fmla="*/ 53975 h 87"/>
                  <a:gd name="T106" fmla="*/ 954088 w 650"/>
                  <a:gd name="T107" fmla="*/ 42863 h 87"/>
                  <a:gd name="T108" fmla="*/ 960438 w 650"/>
                  <a:gd name="T109" fmla="*/ 30163 h 87"/>
                  <a:gd name="T110" fmla="*/ 971550 w 650"/>
                  <a:gd name="T111" fmla="*/ 12700 h 87"/>
                  <a:gd name="T112" fmla="*/ 990600 w 650"/>
                  <a:gd name="T113" fmla="*/ 0 h 87"/>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650" h="87">
                    <a:moveTo>
                      <a:pt x="7" y="53"/>
                    </a:moveTo>
                    <a:lnTo>
                      <a:pt x="7" y="49"/>
                    </a:lnTo>
                    <a:lnTo>
                      <a:pt x="4" y="49"/>
                    </a:lnTo>
                    <a:lnTo>
                      <a:pt x="0" y="46"/>
                    </a:lnTo>
                    <a:lnTo>
                      <a:pt x="4" y="46"/>
                    </a:lnTo>
                    <a:lnTo>
                      <a:pt x="7" y="42"/>
                    </a:lnTo>
                    <a:lnTo>
                      <a:pt x="11" y="42"/>
                    </a:lnTo>
                    <a:lnTo>
                      <a:pt x="15" y="42"/>
                    </a:lnTo>
                    <a:lnTo>
                      <a:pt x="19" y="38"/>
                    </a:lnTo>
                    <a:lnTo>
                      <a:pt x="22" y="38"/>
                    </a:lnTo>
                    <a:lnTo>
                      <a:pt x="22" y="42"/>
                    </a:lnTo>
                    <a:lnTo>
                      <a:pt x="22" y="38"/>
                    </a:lnTo>
                    <a:lnTo>
                      <a:pt x="26" y="38"/>
                    </a:lnTo>
                    <a:lnTo>
                      <a:pt x="26" y="34"/>
                    </a:lnTo>
                    <a:lnTo>
                      <a:pt x="30" y="34"/>
                    </a:lnTo>
                    <a:lnTo>
                      <a:pt x="34" y="34"/>
                    </a:lnTo>
                    <a:lnTo>
                      <a:pt x="34" y="38"/>
                    </a:lnTo>
                    <a:lnTo>
                      <a:pt x="37" y="34"/>
                    </a:lnTo>
                    <a:lnTo>
                      <a:pt x="34" y="34"/>
                    </a:lnTo>
                    <a:lnTo>
                      <a:pt x="37" y="34"/>
                    </a:lnTo>
                    <a:lnTo>
                      <a:pt x="41" y="34"/>
                    </a:lnTo>
                    <a:lnTo>
                      <a:pt x="45" y="34"/>
                    </a:lnTo>
                    <a:lnTo>
                      <a:pt x="49" y="34"/>
                    </a:lnTo>
                    <a:lnTo>
                      <a:pt x="49" y="30"/>
                    </a:lnTo>
                    <a:lnTo>
                      <a:pt x="52" y="30"/>
                    </a:lnTo>
                    <a:lnTo>
                      <a:pt x="52" y="34"/>
                    </a:lnTo>
                    <a:lnTo>
                      <a:pt x="56" y="34"/>
                    </a:lnTo>
                    <a:lnTo>
                      <a:pt x="56" y="30"/>
                    </a:lnTo>
                    <a:lnTo>
                      <a:pt x="60" y="30"/>
                    </a:lnTo>
                    <a:lnTo>
                      <a:pt x="64" y="30"/>
                    </a:lnTo>
                    <a:lnTo>
                      <a:pt x="64" y="27"/>
                    </a:lnTo>
                    <a:lnTo>
                      <a:pt x="67" y="27"/>
                    </a:lnTo>
                    <a:lnTo>
                      <a:pt x="64" y="27"/>
                    </a:lnTo>
                    <a:lnTo>
                      <a:pt x="64" y="30"/>
                    </a:lnTo>
                    <a:lnTo>
                      <a:pt x="67" y="27"/>
                    </a:lnTo>
                    <a:lnTo>
                      <a:pt x="67" y="30"/>
                    </a:lnTo>
                    <a:lnTo>
                      <a:pt x="71" y="30"/>
                    </a:lnTo>
                    <a:lnTo>
                      <a:pt x="75" y="30"/>
                    </a:lnTo>
                    <a:lnTo>
                      <a:pt x="75" y="27"/>
                    </a:lnTo>
                    <a:lnTo>
                      <a:pt x="79" y="27"/>
                    </a:lnTo>
                    <a:lnTo>
                      <a:pt x="82" y="27"/>
                    </a:lnTo>
                    <a:lnTo>
                      <a:pt x="82" y="30"/>
                    </a:lnTo>
                    <a:lnTo>
                      <a:pt x="79" y="30"/>
                    </a:lnTo>
                    <a:lnTo>
                      <a:pt x="75" y="30"/>
                    </a:lnTo>
                    <a:lnTo>
                      <a:pt x="71" y="34"/>
                    </a:lnTo>
                    <a:lnTo>
                      <a:pt x="64" y="34"/>
                    </a:lnTo>
                    <a:lnTo>
                      <a:pt x="60" y="34"/>
                    </a:lnTo>
                    <a:lnTo>
                      <a:pt x="60" y="38"/>
                    </a:lnTo>
                    <a:lnTo>
                      <a:pt x="56" y="38"/>
                    </a:lnTo>
                    <a:lnTo>
                      <a:pt x="56" y="34"/>
                    </a:lnTo>
                    <a:lnTo>
                      <a:pt x="56" y="38"/>
                    </a:lnTo>
                    <a:lnTo>
                      <a:pt x="52" y="38"/>
                    </a:lnTo>
                    <a:lnTo>
                      <a:pt x="49" y="38"/>
                    </a:lnTo>
                    <a:lnTo>
                      <a:pt x="45" y="38"/>
                    </a:lnTo>
                    <a:lnTo>
                      <a:pt x="41" y="38"/>
                    </a:lnTo>
                    <a:lnTo>
                      <a:pt x="41" y="42"/>
                    </a:lnTo>
                    <a:lnTo>
                      <a:pt x="37" y="42"/>
                    </a:lnTo>
                    <a:lnTo>
                      <a:pt x="34" y="42"/>
                    </a:lnTo>
                    <a:lnTo>
                      <a:pt x="30" y="42"/>
                    </a:lnTo>
                    <a:lnTo>
                      <a:pt x="26" y="46"/>
                    </a:lnTo>
                    <a:lnTo>
                      <a:pt x="22" y="46"/>
                    </a:lnTo>
                    <a:lnTo>
                      <a:pt x="22" y="49"/>
                    </a:lnTo>
                    <a:lnTo>
                      <a:pt x="19" y="49"/>
                    </a:lnTo>
                    <a:lnTo>
                      <a:pt x="22" y="49"/>
                    </a:lnTo>
                    <a:lnTo>
                      <a:pt x="26" y="49"/>
                    </a:lnTo>
                    <a:lnTo>
                      <a:pt x="22" y="49"/>
                    </a:lnTo>
                    <a:lnTo>
                      <a:pt x="19" y="49"/>
                    </a:lnTo>
                    <a:lnTo>
                      <a:pt x="22" y="49"/>
                    </a:lnTo>
                    <a:lnTo>
                      <a:pt x="26" y="49"/>
                    </a:lnTo>
                    <a:lnTo>
                      <a:pt x="30" y="49"/>
                    </a:lnTo>
                    <a:lnTo>
                      <a:pt x="34" y="49"/>
                    </a:lnTo>
                    <a:lnTo>
                      <a:pt x="37" y="49"/>
                    </a:lnTo>
                    <a:lnTo>
                      <a:pt x="34" y="49"/>
                    </a:lnTo>
                    <a:lnTo>
                      <a:pt x="30" y="49"/>
                    </a:lnTo>
                    <a:lnTo>
                      <a:pt x="30" y="46"/>
                    </a:lnTo>
                    <a:lnTo>
                      <a:pt x="34" y="46"/>
                    </a:lnTo>
                    <a:lnTo>
                      <a:pt x="37" y="46"/>
                    </a:lnTo>
                    <a:lnTo>
                      <a:pt x="37" y="42"/>
                    </a:lnTo>
                    <a:lnTo>
                      <a:pt x="37" y="46"/>
                    </a:lnTo>
                    <a:lnTo>
                      <a:pt x="37" y="42"/>
                    </a:lnTo>
                    <a:lnTo>
                      <a:pt x="41" y="42"/>
                    </a:lnTo>
                    <a:lnTo>
                      <a:pt x="45" y="42"/>
                    </a:lnTo>
                    <a:lnTo>
                      <a:pt x="45" y="38"/>
                    </a:lnTo>
                    <a:lnTo>
                      <a:pt x="45" y="42"/>
                    </a:lnTo>
                    <a:lnTo>
                      <a:pt x="41" y="38"/>
                    </a:lnTo>
                    <a:lnTo>
                      <a:pt x="49" y="38"/>
                    </a:lnTo>
                    <a:lnTo>
                      <a:pt x="52" y="38"/>
                    </a:lnTo>
                    <a:lnTo>
                      <a:pt x="49" y="38"/>
                    </a:lnTo>
                    <a:lnTo>
                      <a:pt x="49" y="42"/>
                    </a:lnTo>
                    <a:lnTo>
                      <a:pt x="52" y="42"/>
                    </a:lnTo>
                    <a:lnTo>
                      <a:pt x="52" y="38"/>
                    </a:lnTo>
                    <a:lnTo>
                      <a:pt x="52" y="42"/>
                    </a:lnTo>
                    <a:lnTo>
                      <a:pt x="56" y="42"/>
                    </a:lnTo>
                    <a:lnTo>
                      <a:pt x="56" y="38"/>
                    </a:lnTo>
                    <a:lnTo>
                      <a:pt x="52" y="38"/>
                    </a:lnTo>
                    <a:lnTo>
                      <a:pt x="56" y="38"/>
                    </a:lnTo>
                    <a:lnTo>
                      <a:pt x="56" y="42"/>
                    </a:lnTo>
                    <a:lnTo>
                      <a:pt x="56" y="38"/>
                    </a:lnTo>
                    <a:lnTo>
                      <a:pt x="56" y="42"/>
                    </a:lnTo>
                    <a:lnTo>
                      <a:pt x="56" y="38"/>
                    </a:lnTo>
                    <a:lnTo>
                      <a:pt x="60" y="38"/>
                    </a:lnTo>
                    <a:lnTo>
                      <a:pt x="56" y="42"/>
                    </a:lnTo>
                    <a:lnTo>
                      <a:pt x="60" y="42"/>
                    </a:lnTo>
                    <a:lnTo>
                      <a:pt x="56" y="42"/>
                    </a:lnTo>
                    <a:lnTo>
                      <a:pt x="56" y="46"/>
                    </a:lnTo>
                    <a:lnTo>
                      <a:pt x="60" y="46"/>
                    </a:lnTo>
                    <a:lnTo>
                      <a:pt x="60" y="42"/>
                    </a:lnTo>
                    <a:lnTo>
                      <a:pt x="60" y="38"/>
                    </a:lnTo>
                    <a:lnTo>
                      <a:pt x="64" y="38"/>
                    </a:lnTo>
                    <a:lnTo>
                      <a:pt x="60" y="38"/>
                    </a:lnTo>
                    <a:lnTo>
                      <a:pt x="64" y="38"/>
                    </a:lnTo>
                    <a:lnTo>
                      <a:pt x="67" y="38"/>
                    </a:lnTo>
                    <a:lnTo>
                      <a:pt x="67" y="34"/>
                    </a:lnTo>
                    <a:lnTo>
                      <a:pt x="71" y="34"/>
                    </a:lnTo>
                    <a:lnTo>
                      <a:pt x="79" y="34"/>
                    </a:lnTo>
                    <a:lnTo>
                      <a:pt x="82" y="34"/>
                    </a:lnTo>
                    <a:lnTo>
                      <a:pt x="86" y="34"/>
                    </a:lnTo>
                    <a:lnTo>
                      <a:pt x="90" y="30"/>
                    </a:lnTo>
                    <a:lnTo>
                      <a:pt x="90" y="34"/>
                    </a:lnTo>
                    <a:lnTo>
                      <a:pt x="86" y="34"/>
                    </a:lnTo>
                    <a:lnTo>
                      <a:pt x="90" y="34"/>
                    </a:lnTo>
                    <a:lnTo>
                      <a:pt x="94" y="34"/>
                    </a:lnTo>
                    <a:lnTo>
                      <a:pt x="98" y="30"/>
                    </a:lnTo>
                    <a:lnTo>
                      <a:pt x="101" y="30"/>
                    </a:lnTo>
                    <a:lnTo>
                      <a:pt x="98" y="30"/>
                    </a:lnTo>
                    <a:lnTo>
                      <a:pt x="98" y="27"/>
                    </a:lnTo>
                    <a:lnTo>
                      <a:pt x="101" y="27"/>
                    </a:lnTo>
                    <a:lnTo>
                      <a:pt x="105" y="27"/>
                    </a:lnTo>
                    <a:lnTo>
                      <a:pt x="109" y="27"/>
                    </a:lnTo>
                    <a:lnTo>
                      <a:pt x="113" y="27"/>
                    </a:lnTo>
                    <a:lnTo>
                      <a:pt x="109" y="27"/>
                    </a:lnTo>
                    <a:lnTo>
                      <a:pt x="105" y="27"/>
                    </a:lnTo>
                    <a:lnTo>
                      <a:pt x="105" y="23"/>
                    </a:lnTo>
                    <a:lnTo>
                      <a:pt x="101" y="23"/>
                    </a:lnTo>
                    <a:lnTo>
                      <a:pt x="105" y="23"/>
                    </a:lnTo>
                    <a:lnTo>
                      <a:pt x="109" y="23"/>
                    </a:lnTo>
                    <a:lnTo>
                      <a:pt x="113" y="23"/>
                    </a:lnTo>
                    <a:lnTo>
                      <a:pt x="116" y="27"/>
                    </a:lnTo>
                    <a:lnTo>
                      <a:pt x="120" y="27"/>
                    </a:lnTo>
                    <a:lnTo>
                      <a:pt x="124" y="30"/>
                    </a:lnTo>
                    <a:lnTo>
                      <a:pt x="124" y="34"/>
                    </a:lnTo>
                    <a:lnTo>
                      <a:pt x="128" y="34"/>
                    </a:lnTo>
                    <a:lnTo>
                      <a:pt x="131" y="38"/>
                    </a:lnTo>
                    <a:lnTo>
                      <a:pt x="135" y="38"/>
                    </a:lnTo>
                    <a:lnTo>
                      <a:pt x="139" y="38"/>
                    </a:lnTo>
                    <a:lnTo>
                      <a:pt x="139" y="42"/>
                    </a:lnTo>
                    <a:lnTo>
                      <a:pt x="143" y="42"/>
                    </a:lnTo>
                    <a:lnTo>
                      <a:pt x="146" y="42"/>
                    </a:lnTo>
                    <a:lnTo>
                      <a:pt x="150" y="42"/>
                    </a:lnTo>
                    <a:lnTo>
                      <a:pt x="150" y="38"/>
                    </a:lnTo>
                    <a:lnTo>
                      <a:pt x="146" y="38"/>
                    </a:lnTo>
                    <a:lnTo>
                      <a:pt x="143" y="38"/>
                    </a:lnTo>
                    <a:lnTo>
                      <a:pt x="146" y="38"/>
                    </a:lnTo>
                    <a:lnTo>
                      <a:pt x="150" y="38"/>
                    </a:lnTo>
                    <a:lnTo>
                      <a:pt x="146" y="38"/>
                    </a:lnTo>
                    <a:lnTo>
                      <a:pt x="146" y="34"/>
                    </a:lnTo>
                    <a:lnTo>
                      <a:pt x="150" y="34"/>
                    </a:lnTo>
                    <a:lnTo>
                      <a:pt x="154" y="34"/>
                    </a:lnTo>
                    <a:lnTo>
                      <a:pt x="150" y="34"/>
                    </a:lnTo>
                    <a:lnTo>
                      <a:pt x="146" y="34"/>
                    </a:lnTo>
                    <a:lnTo>
                      <a:pt x="150" y="34"/>
                    </a:lnTo>
                    <a:lnTo>
                      <a:pt x="154" y="30"/>
                    </a:lnTo>
                    <a:lnTo>
                      <a:pt x="150" y="30"/>
                    </a:lnTo>
                    <a:lnTo>
                      <a:pt x="154" y="30"/>
                    </a:lnTo>
                    <a:lnTo>
                      <a:pt x="150" y="30"/>
                    </a:lnTo>
                    <a:lnTo>
                      <a:pt x="154" y="30"/>
                    </a:lnTo>
                    <a:lnTo>
                      <a:pt x="158" y="30"/>
                    </a:lnTo>
                    <a:lnTo>
                      <a:pt x="161" y="30"/>
                    </a:lnTo>
                    <a:lnTo>
                      <a:pt x="158" y="30"/>
                    </a:lnTo>
                    <a:lnTo>
                      <a:pt x="158" y="27"/>
                    </a:lnTo>
                    <a:lnTo>
                      <a:pt x="161" y="27"/>
                    </a:lnTo>
                    <a:lnTo>
                      <a:pt x="161" y="30"/>
                    </a:lnTo>
                    <a:lnTo>
                      <a:pt x="161" y="34"/>
                    </a:lnTo>
                    <a:lnTo>
                      <a:pt x="165" y="34"/>
                    </a:lnTo>
                    <a:lnTo>
                      <a:pt x="165" y="38"/>
                    </a:lnTo>
                    <a:lnTo>
                      <a:pt x="161" y="38"/>
                    </a:lnTo>
                    <a:lnTo>
                      <a:pt x="158" y="38"/>
                    </a:lnTo>
                    <a:lnTo>
                      <a:pt x="161" y="42"/>
                    </a:lnTo>
                    <a:lnTo>
                      <a:pt x="165" y="42"/>
                    </a:lnTo>
                    <a:lnTo>
                      <a:pt x="169" y="42"/>
                    </a:lnTo>
                    <a:lnTo>
                      <a:pt x="173" y="42"/>
                    </a:lnTo>
                    <a:lnTo>
                      <a:pt x="176" y="42"/>
                    </a:lnTo>
                    <a:lnTo>
                      <a:pt x="176" y="38"/>
                    </a:lnTo>
                    <a:lnTo>
                      <a:pt x="180" y="38"/>
                    </a:lnTo>
                    <a:lnTo>
                      <a:pt x="180" y="34"/>
                    </a:lnTo>
                    <a:lnTo>
                      <a:pt x="184" y="34"/>
                    </a:lnTo>
                    <a:lnTo>
                      <a:pt x="188" y="34"/>
                    </a:lnTo>
                    <a:lnTo>
                      <a:pt x="191" y="34"/>
                    </a:lnTo>
                    <a:lnTo>
                      <a:pt x="195" y="34"/>
                    </a:lnTo>
                    <a:lnTo>
                      <a:pt x="199" y="34"/>
                    </a:lnTo>
                    <a:lnTo>
                      <a:pt x="203" y="34"/>
                    </a:lnTo>
                    <a:lnTo>
                      <a:pt x="206" y="34"/>
                    </a:lnTo>
                    <a:lnTo>
                      <a:pt x="210" y="34"/>
                    </a:lnTo>
                    <a:lnTo>
                      <a:pt x="214" y="34"/>
                    </a:lnTo>
                    <a:lnTo>
                      <a:pt x="218" y="34"/>
                    </a:lnTo>
                    <a:lnTo>
                      <a:pt x="218" y="38"/>
                    </a:lnTo>
                    <a:lnTo>
                      <a:pt x="222" y="38"/>
                    </a:lnTo>
                    <a:lnTo>
                      <a:pt x="225" y="38"/>
                    </a:lnTo>
                    <a:lnTo>
                      <a:pt x="225" y="42"/>
                    </a:lnTo>
                    <a:lnTo>
                      <a:pt x="229" y="42"/>
                    </a:lnTo>
                    <a:lnTo>
                      <a:pt x="233" y="42"/>
                    </a:lnTo>
                    <a:lnTo>
                      <a:pt x="237" y="42"/>
                    </a:lnTo>
                    <a:lnTo>
                      <a:pt x="240" y="42"/>
                    </a:lnTo>
                    <a:lnTo>
                      <a:pt x="244" y="42"/>
                    </a:lnTo>
                    <a:lnTo>
                      <a:pt x="248" y="42"/>
                    </a:lnTo>
                    <a:lnTo>
                      <a:pt x="252" y="42"/>
                    </a:lnTo>
                    <a:lnTo>
                      <a:pt x="255" y="46"/>
                    </a:lnTo>
                    <a:lnTo>
                      <a:pt x="259" y="46"/>
                    </a:lnTo>
                    <a:lnTo>
                      <a:pt x="263" y="46"/>
                    </a:lnTo>
                    <a:lnTo>
                      <a:pt x="267" y="46"/>
                    </a:lnTo>
                    <a:lnTo>
                      <a:pt x="270" y="46"/>
                    </a:lnTo>
                    <a:lnTo>
                      <a:pt x="274" y="49"/>
                    </a:lnTo>
                    <a:lnTo>
                      <a:pt x="278" y="49"/>
                    </a:lnTo>
                    <a:lnTo>
                      <a:pt x="282" y="49"/>
                    </a:lnTo>
                    <a:lnTo>
                      <a:pt x="285" y="49"/>
                    </a:lnTo>
                    <a:lnTo>
                      <a:pt x="289" y="49"/>
                    </a:lnTo>
                    <a:lnTo>
                      <a:pt x="293" y="49"/>
                    </a:lnTo>
                    <a:lnTo>
                      <a:pt x="289" y="46"/>
                    </a:lnTo>
                    <a:lnTo>
                      <a:pt x="293" y="46"/>
                    </a:lnTo>
                    <a:lnTo>
                      <a:pt x="297" y="46"/>
                    </a:lnTo>
                    <a:lnTo>
                      <a:pt x="300" y="46"/>
                    </a:lnTo>
                    <a:lnTo>
                      <a:pt x="308" y="49"/>
                    </a:lnTo>
                    <a:lnTo>
                      <a:pt x="312" y="49"/>
                    </a:lnTo>
                    <a:lnTo>
                      <a:pt x="315" y="49"/>
                    </a:lnTo>
                    <a:lnTo>
                      <a:pt x="319" y="49"/>
                    </a:lnTo>
                    <a:lnTo>
                      <a:pt x="319" y="53"/>
                    </a:lnTo>
                    <a:lnTo>
                      <a:pt x="323" y="53"/>
                    </a:lnTo>
                    <a:lnTo>
                      <a:pt x="323" y="57"/>
                    </a:lnTo>
                    <a:lnTo>
                      <a:pt x="319" y="57"/>
                    </a:lnTo>
                    <a:lnTo>
                      <a:pt x="315" y="57"/>
                    </a:lnTo>
                    <a:lnTo>
                      <a:pt x="312" y="61"/>
                    </a:lnTo>
                    <a:lnTo>
                      <a:pt x="308" y="61"/>
                    </a:lnTo>
                    <a:lnTo>
                      <a:pt x="304" y="61"/>
                    </a:lnTo>
                    <a:lnTo>
                      <a:pt x="308" y="61"/>
                    </a:lnTo>
                    <a:lnTo>
                      <a:pt x="304" y="61"/>
                    </a:lnTo>
                    <a:lnTo>
                      <a:pt x="304" y="64"/>
                    </a:lnTo>
                    <a:lnTo>
                      <a:pt x="300" y="64"/>
                    </a:lnTo>
                    <a:lnTo>
                      <a:pt x="304" y="64"/>
                    </a:lnTo>
                    <a:lnTo>
                      <a:pt x="308" y="64"/>
                    </a:lnTo>
                    <a:lnTo>
                      <a:pt x="312" y="64"/>
                    </a:lnTo>
                    <a:lnTo>
                      <a:pt x="315" y="64"/>
                    </a:lnTo>
                    <a:lnTo>
                      <a:pt x="319" y="68"/>
                    </a:lnTo>
                    <a:lnTo>
                      <a:pt x="319" y="64"/>
                    </a:lnTo>
                    <a:lnTo>
                      <a:pt x="323" y="64"/>
                    </a:lnTo>
                    <a:lnTo>
                      <a:pt x="327" y="68"/>
                    </a:lnTo>
                    <a:lnTo>
                      <a:pt x="331" y="68"/>
                    </a:lnTo>
                    <a:lnTo>
                      <a:pt x="338" y="68"/>
                    </a:lnTo>
                    <a:lnTo>
                      <a:pt x="342" y="68"/>
                    </a:lnTo>
                    <a:lnTo>
                      <a:pt x="346" y="68"/>
                    </a:lnTo>
                    <a:lnTo>
                      <a:pt x="349" y="68"/>
                    </a:lnTo>
                    <a:lnTo>
                      <a:pt x="353" y="64"/>
                    </a:lnTo>
                    <a:lnTo>
                      <a:pt x="357" y="64"/>
                    </a:lnTo>
                    <a:lnTo>
                      <a:pt x="361" y="64"/>
                    </a:lnTo>
                    <a:lnTo>
                      <a:pt x="364" y="64"/>
                    </a:lnTo>
                    <a:lnTo>
                      <a:pt x="368" y="64"/>
                    </a:lnTo>
                    <a:lnTo>
                      <a:pt x="372" y="64"/>
                    </a:lnTo>
                    <a:lnTo>
                      <a:pt x="376" y="64"/>
                    </a:lnTo>
                    <a:lnTo>
                      <a:pt x="379" y="64"/>
                    </a:lnTo>
                    <a:lnTo>
                      <a:pt x="383" y="61"/>
                    </a:lnTo>
                    <a:lnTo>
                      <a:pt x="387" y="61"/>
                    </a:lnTo>
                    <a:lnTo>
                      <a:pt x="387" y="64"/>
                    </a:lnTo>
                    <a:lnTo>
                      <a:pt x="391" y="64"/>
                    </a:lnTo>
                    <a:lnTo>
                      <a:pt x="387" y="64"/>
                    </a:lnTo>
                    <a:lnTo>
                      <a:pt x="391" y="64"/>
                    </a:lnTo>
                    <a:lnTo>
                      <a:pt x="391" y="68"/>
                    </a:lnTo>
                    <a:lnTo>
                      <a:pt x="394" y="68"/>
                    </a:lnTo>
                    <a:lnTo>
                      <a:pt x="398" y="64"/>
                    </a:lnTo>
                    <a:lnTo>
                      <a:pt x="402" y="64"/>
                    </a:lnTo>
                    <a:lnTo>
                      <a:pt x="402" y="68"/>
                    </a:lnTo>
                    <a:lnTo>
                      <a:pt x="406" y="68"/>
                    </a:lnTo>
                    <a:lnTo>
                      <a:pt x="402" y="68"/>
                    </a:lnTo>
                    <a:lnTo>
                      <a:pt x="402" y="72"/>
                    </a:lnTo>
                    <a:lnTo>
                      <a:pt x="406" y="72"/>
                    </a:lnTo>
                    <a:lnTo>
                      <a:pt x="409" y="72"/>
                    </a:lnTo>
                    <a:lnTo>
                      <a:pt x="409" y="68"/>
                    </a:lnTo>
                    <a:lnTo>
                      <a:pt x="409" y="72"/>
                    </a:lnTo>
                    <a:lnTo>
                      <a:pt x="413" y="72"/>
                    </a:lnTo>
                    <a:lnTo>
                      <a:pt x="417" y="72"/>
                    </a:lnTo>
                    <a:lnTo>
                      <a:pt x="421" y="72"/>
                    </a:lnTo>
                    <a:lnTo>
                      <a:pt x="421" y="76"/>
                    </a:lnTo>
                    <a:lnTo>
                      <a:pt x="417" y="76"/>
                    </a:lnTo>
                    <a:lnTo>
                      <a:pt x="413" y="76"/>
                    </a:lnTo>
                    <a:lnTo>
                      <a:pt x="409" y="76"/>
                    </a:lnTo>
                    <a:lnTo>
                      <a:pt x="413" y="76"/>
                    </a:lnTo>
                    <a:lnTo>
                      <a:pt x="413" y="79"/>
                    </a:lnTo>
                    <a:lnTo>
                      <a:pt x="417" y="79"/>
                    </a:lnTo>
                    <a:lnTo>
                      <a:pt x="421" y="79"/>
                    </a:lnTo>
                    <a:lnTo>
                      <a:pt x="421" y="83"/>
                    </a:lnTo>
                    <a:lnTo>
                      <a:pt x="424" y="83"/>
                    </a:lnTo>
                    <a:lnTo>
                      <a:pt x="424" y="87"/>
                    </a:lnTo>
                    <a:lnTo>
                      <a:pt x="428" y="87"/>
                    </a:lnTo>
                    <a:lnTo>
                      <a:pt x="432" y="87"/>
                    </a:lnTo>
                    <a:lnTo>
                      <a:pt x="428" y="87"/>
                    </a:lnTo>
                    <a:lnTo>
                      <a:pt x="424" y="83"/>
                    </a:lnTo>
                    <a:lnTo>
                      <a:pt x="424" y="79"/>
                    </a:lnTo>
                    <a:lnTo>
                      <a:pt x="424" y="76"/>
                    </a:lnTo>
                    <a:lnTo>
                      <a:pt x="428" y="76"/>
                    </a:lnTo>
                    <a:lnTo>
                      <a:pt x="428" y="79"/>
                    </a:lnTo>
                    <a:lnTo>
                      <a:pt x="424" y="79"/>
                    </a:lnTo>
                    <a:lnTo>
                      <a:pt x="428" y="79"/>
                    </a:lnTo>
                    <a:lnTo>
                      <a:pt x="432" y="79"/>
                    </a:lnTo>
                    <a:lnTo>
                      <a:pt x="428" y="76"/>
                    </a:lnTo>
                    <a:lnTo>
                      <a:pt x="424" y="72"/>
                    </a:lnTo>
                    <a:lnTo>
                      <a:pt x="424" y="68"/>
                    </a:lnTo>
                    <a:lnTo>
                      <a:pt x="421" y="68"/>
                    </a:lnTo>
                    <a:lnTo>
                      <a:pt x="421" y="64"/>
                    </a:lnTo>
                    <a:lnTo>
                      <a:pt x="424" y="64"/>
                    </a:lnTo>
                    <a:lnTo>
                      <a:pt x="424" y="61"/>
                    </a:lnTo>
                    <a:lnTo>
                      <a:pt x="421" y="61"/>
                    </a:lnTo>
                    <a:lnTo>
                      <a:pt x="424" y="61"/>
                    </a:lnTo>
                    <a:lnTo>
                      <a:pt x="421" y="61"/>
                    </a:lnTo>
                    <a:lnTo>
                      <a:pt x="424" y="61"/>
                    </a:lnTo>
                    <a:lnTo>
                      <a:pt x="428" y="61"/>
                    </a:lnTo>
                    <a:lnTo>
                      <a:pt x="432" y="61"/>
                    </a:lnTo>
                    <a:lnTo>
                      <a:pt x="436" y="61"/>
                    </a:lnTo>
                    <a:lnTo>
                      <a:pt x="439" y="57"/>
                    </a:lnTo>
                    <a:lnTo>
                      <a:pt x="443" y="61"/>
                    </a:lnTo>
                    <a:lnTo>
                      <a:pt x="443" y="57"/>
                    </a:lnTo>
                    <a:lnTo>
                      <a:pt x="447" y="57"/>
                    </a:lnTo>
                    <a:lnTo>
                      <a:pt x="455" y="57"/>
                    </a:lnTo>
                    <a:lnTo>
                      <a:pt x="455" y="53"/>
                    </a:lnTo>
                    <a:lnTo>
                      <a:pt x="451" y="53"/>
                    </a:lnTo>
                    <a:lnTo>
                      <a:pt x="447" y="53"/>
                    </a:lnTo>
                    <a:lnTo>
                      <a:pt x="443" y="53"/>
                    </a:lnTo>
                    <a:lnTo>
                      <a:pt x="439" y="53"/>
                    </a:lnTo>
                    <a:lnTo>
                      <a:pt x="439" y="57"/>
                    </a:lnTo>
                    <a:lnTo>
                      <a:pt x="443" y="57"/>
                    </a:lnTo>
                    <a:lnTo>
                      <a:pt x="439" y="57"/>
                    </a:lnTo>
                    <a:lnTo>
                      <a:pt x="436" y="57"/>
                    </a:lnTo>
                    <a:lnTo>
                      <a:pt x="432" y="57"/>
                    </a:lnTo>
                    <a:lnTo>
                      <a:pt x="428" y="57"/>
                    </a:lnTo>
                    <a:lnTo>
                      <a:pt x="424" y="57"/>
                    </a:lnTo>
                    <a:lnTo>
                      <a:pt x="421" y="57"/>
                    </a:lnTo>
                    <a:lnTo>
                      <a:pt x="424" y="57"/>
                    </a:lnTo>
                    <a:lnTo>
                      <a:pt x="424" y="61"/>
                    </a:lnTo>
                    <a:lnTo>
                      <a:pt x="421" y="61"/>
                    </a:lnTo>
                    <a:lnTo>
                      <a:pt x="417" y="61"/>
                    </a:lnTo>
                    <a:lnTo>
                      <a:pt x="413" y="61"/>
                    </a:lnTo>
                    <a:lnTo>
                      <a:pt x="413" y="57"/>
                    </a:lnTo>
                    <a:lnTo>
                      <a:pt x="409" y="57"/>
                    </a:lnTo>
                    <a:lnTo>
                      <a:pt x="406" y="57"/>
                    </a:lnTo>
                    <a:lnTo>
                      <a:pt x="409" y="57"/>
                    </a:lnTo>
                    <a:lnTo>
                      <a:pt x="409" y="53"/>
                    </a:lnTo>
                    <a:lnTo>
                      <a:pt x="413" y="53"/>
                    </a:lnTo>
                    <a:lnTo>
                      <a:pt x="417" y="53"/>
                    </a:lnTo>
                    <a:lnTo>
                      <a:pt x="421" y="53"/>
                    </a:lnTo>
                    <a:lnTo>
                      <a:pt x="424" y="53"/>
                    </a:lnTo>
                    <a:lnTo>
                      <a:pt x="428" y="49"/>
                    </a:lnTo>
                    <a:lnTo>
                      <a:pt x="432" y="49"/>
                    </a:lnTo>
                    <a:lnTo>
                      <a:pt x="436" y="49"/>
                    </a:lnTo>
                    <a:lnTo>
                      <a:pt x="439" y="49"/>
                    </a:lnTo>
                    <a:lnTo>
                      <a:pt x="447" y="49"/>
                    </a:lnTo>
                    <a:lnTo>
                      <a:pt x="447" y="46"/>
                    </a:lnTo>
                    <a:lnTo>
                      <a:pt x="451" y="49"/>
                    </a:lnTo>
                    <a:lnTo>
                      <a:pt x="455" y="49"/>
                    </a:lnTo>
                    <a:lnTo>
                      <a:pt x="458" y="49"/>
                    </a:lnTo>
                    <a:lnTo>
                      <a:pt x="458" y="53"/>
                    </a:lnTo>
                    <a:lnTo>
                      <a:pt x="462" y="53"/>
                    </a:lnTo>
                    <a:lnTo>
                      <a:pt x="458" y="53"/>
                    </a:lnTo>
                    <a:lnTo>
                      <a:pt x="458" y="57"/>
                    </a:lnTo>
                    <a:lnTo>
                      <a:pt x="462" y="57"/>
                    </a:lnTo>
                    <a:lnTo>
                      <a:pt x="466" y="57"/>
                    </a:lnTo>
                    <a:lnTo>
                      <a:pt x="470" y="57"/>
                    </a:lnTo>
                    <a:lnTo>
                      <a:pt x="466" y="57"/>
                    </a:lnTo>
                    <a:lnTo>
                      <a:pt x="470" y="57"/>
                    </a:lnTo>
                    <a:lnTo>
                      <a:pt x="473" y="57"/>
                    </a:lnTo>
                    <a:lnTo>
                      <a:pt x="473" y="61"/>
                    </a:lnTo>
                    <a:lnTo>
                      <a:pt x="477" y="61"/>
                    </a:lnTo>
                    <a:lnTo>
                      <a:pt x="481" y="61"/>
                    </a:lnTo>
                    <a:lnTo>
                      <a:pt x="485" y="61"/>
                    </a:lnTo>
                    <a:lnTo>
                      <a:pt x="488" y="61"/>
                    </a:lnTo>
                    <a:lnTo>
                      <a:pt x="492" y="61"/>
                    </a:lnTo>
                    <a:lnTo>
                      <a:pt x="496" y="64"/>
                    </a:lnTo>
                    <a:lnTo>
                      <a:pt x="500" y="64"/>
                    </a:lnTo>
                    <a:lnTo>
                      <a:pt x="503" y="64"/>
                    </a:lnTo>
                    <a:lnTo>
                      <a:pt x="507" y="64"/>
                    </a:lnTo>
                    <a:lnTo>
                      <a:pt x="511" y="64"/>
                    </a:lnTo>
                    <a:lnTo>
                      <a:pt x="515" y="64"/>
                    </a:lnTo>
                    <a:lnTo>
                      <a:pt x="518" y="68"/>
                    </a:lnTo>
                    <a:lnTo>
                      <a:pt x="522" y="68"/>
                    </a:lnTo>
                    <a:lnTo>
                      <a:pt x="522" y="64"/>
                    </a:lnTo>
                    <a:lnTo>
                      <a:pt x="526" y="64"/>
                    </a:lnTo>
                    <a:lnTo>
                      <a:pt x="530" y="64"/>
                    </a:lnTo>
                    <a:lnTo>
                      <a:pt x="533" y="64"/>
                    </a:lnTo>
                    <a:lnTo>
                      <a:pt x="537" y="64"/>
                    </a:lnTo>
                    <a:lnTo>
                      <a:pt x="541" y="64"/>
                    </a:lnTo>
                    <a:lnTo>
                      <a:pt x="545" y="64"/>
                    </a:lnTo>
                    <a:lnTo>
                      <a:pt x="548" y="64"/>
                    </a:lnTo>
                    <a:lnTo>
                      <a:pt x="552" y="64"/>
                    </a:lnTo>
                    <a:lnTo>
                      <a:pt x="556" y="64"/>
                    </a:lnTo>
                    <a:lnTo>
                      <a:pt x="556" y="68"/>
                    </a:lnTo>
                    <a:lnTo>
                      <a:pt x="560" y="68"/>
                    </a:lnTo>
                    <a:lnTo>
                      <a:pt x="563" y="64"/>
                    </a:lnTo>
                    <a:lnTo>
                      <a:pt x="567" y="64"/>
                    </a:lnTo>
                    <a:lnTo>
                      <a:pt x="571" y="64"/>
                    </a:lnTo>
                    <a:lnTo>
                      <a:pt x="567" y="64"/>
                    </a:lnTo>
                    <a:lnTo>
                      <a:pt x="563" y="64"/>
                    </a:lnTo>
                    <a:lnTo>
                      <a:pt x="563" y="61"/>
                    </a:lnTo>
                    <a:lnTo>
                      <a:pt x="567" y="61"/>
                    </a:lnTo>
                    <a:lnTo>
                      <a:pt x="571" y="64"/>
                    </a:lnTo>
                    <a:lnTo>
                      <a:pt x="575" y="64"/>
                    </a:lnTo>
                    <a:lnTo>
                      <a:pt x="579" y="64"/>
                    </a:lnTo>
                    <a:lnTo>
                      <a:pt x="579" y="68"/>
                    </a:lnTo>
                    <a:lnTo>
                      <a:pt x="582" y="68"/>
                    </a:lnTo>
                    <a:lnTo>
                      <a:pt x="586" y="68"/>
                    </a:lnTo>
                    <a:lnTo>
                      <a:pt x="590" y="68"/>
                    </a:lnTo>
                    <a:lnTo>
                      <a:pt x="590" y="64"/>
                    </a:lnTo>
                    <a:lnTo>
                      <a:pt x="586" y="64"/>
                    </a:lnTo>
                    <a:lnTo>
                      <a:pt x="582" y="61"/>
                    </a:lnTo>
                    <a:lnTo>
                      <a:pt x="579" y="64"/>
                    </a:lnTo>
                    <a:lnTo>
                      <a:pt x="575" y="64"/>
                    </a:lnTo>
                    <a:lnTo>
                      <a:pt x="571" y="64"/>
                    </a:lnTo>
                    <a:lnTo>
                      <a:pt x="571" y="61"/>
                    </a:lnTo>
                    <a:lnTo>
                      <a:pt x="567" y="61"/>
                    </a:lnTo>
                    <a:lnTo>
                      <a:pt x="571" y="61"/>
                    </a:lnTo>
                    <a:lnTo>
                      <a:pt x="567" y="61"/>
                    </a:lnTo>
                    <a:lnTo>
                      <a:pt x="567" y="57"/>
                    </a:lnTo>
                    <a:lnTo>
                      <a:pt x="563" y="57"/>
                    </a:lnTo>
                    <a:lnTo>
                      <a:pt x="567" y="57"/>
                    </a:lnTo>
                    <a:lnTo>
                      <a:pt x="571" y="57"/>
                    </a:lnTo>
                    <a:lnTo>
                      <a:pt x="575" y="57"/>
                    </a:lnTo>
                    <a:lnTo>
                      <a:pt x="579" y="57"/>
                    </a:lnTo>
                    <a:lnTo>
                      <a:pt x="575" y="53"/>
                    </a:lnTo>
                    <a:lnTo>
                      <a:pt x="579" y="53"/>
                    </a:lnTo>
                    <a:lnTo>
                      <a:pt x="582" y="53"/>
                    </a:lnTo>
                    <a:lnTo>
                      <a:pt x="582" y="57"/>
                    </a:lnTo>
                    <a:lnTo>
                      <a:pt x="586" y="57"/>
                    </a:lnTo>
                    <a:lnTo>
                      <a:pt x="582" y="53"/>
                    </a:lnTo>
                    <a:lnTo>
                      <a:pt x="586" y="53"/>
                    </a:lnTo>
                    <a:lnTo>
                      <a:pt x="590" y="53"/>
                    </a:lnTo>
                    <a:lnTo>
                      <a:pt x="590" y="57"/>
                    </a:lnTo>
                    <a:lnTo>
                      <a:pt x="594" y="57"/>
                    </a:lnTo>
                    <a:lnTo>
                      <a:pt x="597" y="57"/>
                    </a:lnTo>
                    <a:lnTo>
                      <a:pt x="601" y="57"/>
                    </a:lnTo>
                    <a:lnTo>
                      <a:pt x="601" y="61"/>
                    </a:lnTo>
                    <a:lnTo>
                      <a:pt x="597" y="61"/>
                    </a:lnTo>
                    <a:lnTo>
                      <a:pt x="594" y="61"/>
                    </a:lnTo>
                    <a:lnTo>
                      <a:pt x="597" y="61"/>
                    </a:lnTo>
                    <a:lnTo>
                      <a:pt x="601" y="61"/>
                    </a:lnTo>
                    <a:lnTo>
                      <a:pt x="605" y="61"/>
                    </a:lnTo>
                    <a:lnTo>
                      <a:pt x="605" y="57"/>
                    </a:lnTo>
                    <a:lnTo>
                      <a:pt x="609" y="57"/>
                    </a:lnTo>
                    <a:lnTo>
                      <a:pt x="609" y="61"/>
                    </a:lnTo>
                    <a:lnTo>
                      <a:pt x="605" y="61"/>
                    </a:lnTo>
                    <a:lnTo>
                      <a:pt x="609" y="61"/>
                    </a:lnTo>
                    <a:lnTo>
                      <a:pt x="605" y="61"/>
                    </a:lnTo>
                    <a:lnTo>
                      <a:pt x="605" y="64"/>
                    </a:lnTo>
                    <a:lnTo>
                      <a:pt x="605" y="68"/>
                    </a:lnTo>
                    <a:lnTo>
                      <a:pt x="601" y="68"/>
                    </a:lnTo>
                    <a:lnTo>
                      <a:pt x="601" y="72"/>
                    </a:lnTo>
                    <a:lnTo>
                      <a:pt x="605" y="72"/>
                    </a:lnTo>
                    <a:lnTo>
                      <a:pt x="609" y="72"/>
                    </a:lnTo>
                    <a:lnTo>
                      <a:pt x="605" y="72"/>
                    </a:lnTo>
                    <a:lnTo>
                      <a:pt x="605" y="76"/>
                    </a:lnTo>
                    <a:lnTo>
                      <a:pt x="609" y="72"/>
                    </a:lnTo>
                    <a:lnTo>
                      <a:pt x="612" y="72"/>
                    </a:lnTo>
                    <a:lnTo>
                      <a:pt x="616" y="72"/>
                    </a:lnTo>
                    <a:lnTo>
                      <a:pt x="612" y="72"/>
                    </a:lnTo>
                    <a:lnTo>
                      <a:pt x="612" y="76"/>
                    </a:lnTo>
                    <a:lnTo>
                      <a:pt x="616" y="76"/>
                    </a:lnTo>
                    <a:lnTo>
                      <a:pt x="620" y="76"/>
                    </a:lnTo>
                    <a:lnTo>
                      <a:pt x="620" y="79"/>
                    </a:lnTo>
                    <a:lnTo>
                      <a:pt x="616" y="79"/>
                    </a:lnTo>
                    <a:lnTo>
                      <a:pt x="612" y="79"/>
                    </a:lnTo>
                    <a:lnTo>
                      <a:pt x="609" y="79"/>
                    </a:lnTo>
                    <a:lnTo>
                      <a:pt x="609" y="76"/>
                    </a:lnTo>
                    <a:lnTo>
                      <a:pt x="609" y="79"/>
                    </a:lnTo>
                    <a:lnTo>
                      <a:pt x="605" y="79"/>
                    </a:lnTo>
                    <a:lnTo>
                      <a:pt x="605" y="76"/>
                    </a:lnTo>
                    <a:lnTo>
                      <a:pt x="601" y="76"/>
                    </a:lnTo>
                    <a:lnTo>
                      <a:pt x="605" y="79"/>
                    </a:lnTo>
                    <a:lnTo>
                      <a:pt x="609" y="79"/>
                    </a:lnTo>
                    <a:lnTo>
                      <a:pt x="609" y="83"/>
                    </a:lnTo>
                    <a:lnTo>
                      <a:pt x="612" y="83"/>
                    </a:lnTo>
                    <a:lnTo>
                      <a:pt x="609" y="79"/>
                    </a:lnTo>
                    <a:lnTo>
                      <a:pt x="605" y="79"/>
                    </a:lnTo>
                    <a:lnTo>
                      <a:pt x="609" y="79"/>
                    </a:lnTo>
                    <a:lnTo>
                      <a:pt x="612" y="79"/>
                    </a:lnTo>
                    <a:lnTo>
                      <a:pt x="616" y="79"/>
                    </a:lnTo>
                    <a:lnTo>
                      <a:pt x="620" y="79"/>
                    </a:lnTo>
                    <a:lnTo>
                      <a:pt x="620" y="76"/>
                    </a:lnTo>
                    <a:lnTo>
                      <a:pt x="620" y="72"/>
                    </a:lnTo>
                    <a:lnTo>
                      <a:pt x="616" y="72"/>
                    </a:lnTo>
                    <a:lnTo>
                      <a:pt x="620" y="68"/>
                    </a:lnTo>
                    <a:lnTo>
                      <a:pt x="616" y="68"/>
                    </a:lnTo>
                    <a:lnTo>
                      <a:pt x="612" y="68"/>
                    </a:lnTo>
                    <a:lnTo>
                      <a:pt x="612" y="64"/>
                    </a:lnTo>
                    <a:lnTo>
                      <a:pt x="616" y="64"/>
                    </a:lnTo>
                    <a:lnTo>
                      <a:pt x="616" y="61"/>
                    </a:lnTo>
                    <a:lnTo>
                      <a:pt x="620" y="61"/>
                    </a:lnTo>
                    <a:lnTo>
                      <a:pt x="624" y="61"/>
                    </a:lnTo>
                    <a:lnTo>
                      <a:pt x="627" y="61"/>
                    </a:lnTo>
                    <a:lnTo>
                      <a:pt x="631" y="61"/>
                    </a:lnTo>
                    <a:lnTo>
                      <a:pt x="635" y="57"/>
                    </a:lnTo>
                    <a:lnTo>
                      <a:pt x="639" y="57"/>
                    </a:lnTo>
                    <a:lnTo>
                      <a:pt x="639" y="53"/>
                    </a:lnTo>
                    <a:lnTo>
                      <a:pt x="642" y="53"/>
                    </a:lnTo>
                    <a:lnTo>
                      <a:pt x="646" y="53"/>
                    </a:lnTo>
                    <a:lnTo>
                      <a:pt x="642" y="53"/>
                    </a:lnTo>
                    <a:lnTo>
                      <a:pt x="642" y="49"/>
                    </a:lnTo>
                    <a:lnTo>
                      <a:pt x="646" y="49"/>
                    </a:lnTo>
                    <a:lnTo>
                      <a:pt x="646" y="46"/>
                    </a:lnTo>
                    <a:lnTo>
                      <a:pt x="642" y="46"/>
                    </a:lnTo>
                    <a:lnTo>
                      <a:pt x="639" y="46"/>
                    </a:lnTo>
                    <a:lnTo>
                      <a:pt x="639" y="49"/>
                    </a:lnTo>
                    <a:lnTo>
                      <a:pt x="642" y="49"/>
                    </a:lnTo>
                    <a:lnTo>
                      <a:pt x="639" y="49"/>
                    </a:lnTo>
                    <a:lnTo>
                      <a:pt x="635" y="49"/>
                    </a:lnTo>
                    <a:lnTo>
                      <a:pt x="631" y="49"/>
                    </a:lnTo>
                    <a:lnTo>
                      <a:pt x="631" y="46"/>
                    </a:lnTo>
                    <a:lnTo>
                      <a:pt x="635" y="46"/>
                    </a:lnTo>
                    <a:lnTo>
                      <a:pt x="639" y="46"/>
                    </a:lnTo>
                    <a:lnTo>
                      <a:pt x="635" y="46"/>
                    </a:lnTo>
                    <a:lnTo>
                      <a:pt x="635" y="42"/>
                    </a:lnTo>
                    <a:lnTo>
                      <a:pt x="639" y="42"/>
                    </a:lnTo>
                    <a:lnTo>
                      <a:pt x="642" y="38"/>
                    </a:lnTo>
                    <a:lnTo>
                      <a:pt x="646" y="38"/>
                    </a:lnTo>
                    <a:lnTo>
                      <a:pt x="642" y="42"/>
                    </a:lnTo>
                    <a:lnTo>
                      <a:pt x="646" y="42"/>
                    </a:lnTo>
                    <a:lnTo>
                      <a:pt x="650" y="42"/>
                    </a:lnTo>
                    <a:lnTo>
                      <a:pt x="646" y="42"/>
                    </a:lnTo>
                    <a:lnTo>
                      <a:pt x="646" y="38"/>
                    </a:lnTo>
                    <a:lnTo>
                      <a:pt x="650" y="38"/>
                    </a:lnTo>
                    <a:lnTo>
                      <a:pt x="646" y="38"/>
                    </a:lnTo>
                    <a:lnTo>
                      <a:pt x="642" y="38"/>
                    </a:lnTo>
                    <a:lnTo>
                      <a:pt x="639" y="38"/>
                    </a:lnTo>
                    <a:lnTo>
                      <a:pt x="635" y="38"/>
                    </a:lnTo>
                    <a:lnTo>
                      <a:pt x="631" y="38"/>
                    </a:lnTo>
                    <a:lnTo>
                      <a:pt x="631" y="34"/>
                    </a:lnTo>
                    <a:lnTo>
                      <a:pt x="627" y="34"/>
                    </a:lnTo>
                    <a:lnTo>
                      <a:pt x="627" y="38"/>
                    </a:lnTo>
                    <a:lnTo>
                      <a:pt x="624" y="38"/>
                    </a:lnTo>
                    <a:lnTo>
                      <a:pt x="620" y="38"/>
                    </a:lnTo>
                    <a:lnTo>
                      <a:pt x="616" y="34"/>
                    </a:lnTo>
                    <a:lnTo>
                      <a:pt x="612" y="34"/>
                    </a:lnTo>
                    <a:lnTo>
                      <a:pt x="609" y="34"/>
                    </a:lnTo>
                    <a:lnTo>
                      <a:pt x="605" y="34"/>
                    </a:lnTo>
                    <a:lnTo>
                      <a:pt x="605" y="30"/>
                    </a:lnTo>
                    <a:lnTo>
                      <a:pt x="601" y="30"/>
                    </a:lnTo>
                    <a:lnTo>
                      <a:pt x="601" y="27"/>
                    </a:lnTo>
                    <a:lnTo>
                      <a:pt x="597" y="27"/>
                    </a:lnTo>
                    <a:lnTo>
                      <a:pt x="601" y="27"/>
                    </a:lnTo>
                    <a:lnTo>
                      <a:pt x="605" y="23"/>
                    </a:lnTo>
                    <a:lnTo>
                      <a:pt x="609" y="23"/>
                    </a:lnTo>
                    <a:lnTo>
                      <a:pt x="612" y="23"/>
                    </a:lnTo>
                    <a:lnTo>
                      <a:pt x="609" y="23"/>
                    </a:lnTo>
                    <a:lnTo>
                      <a:pt x="609" y="19"/>
                    </a:lnTo>
                    <a:lnTo>
                      <a:pt x="612" y="19"/>
                    </a:lnTo>
                    <a:lnTo>
                      <a:pt x="609" y="19"/>
                    </a:lnTo>
                    <a:lnTo>
                      <a:pt x="605" y="19"/>
                    </a:lnTo>
                    <a:lnTo>
                      <a:pt x="601" y="19"/>
                    </a:lnTo>
                    <a:lnTo>
                      <a:pt x="597" y="19"/>
                    </a:lnTo>
                    <a:lnTo>
                      <a:pt x="597" y="15"/>
                    </a:lnTo>
                    <a:lnTo>
                      <a:pt x="601" y="15"/>
                    </a:lnTo>
                    <a:lnTo>
                      <a:pt x="601" y="12"/>
                    </a:lnTo>
                    <a:lnTo>
                      <a:pt x="597" y="12"/>
                    </a:lnTo>
                    <a:lnTo>
                      <a:pt x="601" y="12"/>
                    </a:lnTo>
                    <a:lnTo>
                      <a:pt x="605" y="8"/>
                    </a:lnTo>
                    <a:lnTo>
                      <a:pt x="609" y="8"/>
                    </a:lnTo>
                    <a:lnTo>
                      <a:pt x="612" y="8"/>
                    </a:lnTo>
                    <a:lnTo>
                      <a:pt x="612" y="12"/>
                    </a:lnTo>
                    <a:lnTo>
                      <a:pt x="616" y="12"/>
                    </a:lnTo>
                    <a:lnTo>
                      <a:pt x="616" y="8"/>
                    </a:lnTo>
                    <a:lnTo>
                      <a:pt x="612" y="8"/>
                    </a:lnTo>
                    <a:lnTo>
                      <a:pt x="609" y="4"/>
                    </a:lnTo>
                    <a:lnTo>
                      <a:pt x="612" y="4"/>
                    </a:lnTo>
                    <a:lnTo>
                      <a:pt x="616" y="4"/>
                    </a:lnTo>
                    <a:lnTo>
                      <a:pt x="620" y="4"/>
                    </a:lnTo>
                    <a:lnTo>
                      <a:pt x="620" y="0"/>
                    </a:lnTo>
                    <a:lnTo>
                      <a:pt x="624" y="0"/>
                    </a:lnTo>
                    <a:lnTo>
                      <a:pt x="627" y="0"/>
                    </a:lnTo>
                    <a:lnTo>
                      <a:pt x="631" y="0"/>
                    </a:lnTo>
                    <a:lnTo>
                      <a:pt x="627" y="0"/>
                    </a:lnTo>
                    <a:lnTo>
                      <a:pt x="624" y="0"/>
                    </a:lnTo>
                    <a:lnTo>
                      <a:pt x="620" y="0"/>
                    </a:lnTo>
                    <a:lnTo>
                      <a:pt x="624" y="0"/>
                    </a:lnTo>
                    <a:lnTo>
                      <a:pt x="627" y="0"/>
                    </a:lnTo>
                    <a:lnTo>
                      <a:pt x="631" y="0"/>
                    </a:lnTo>
                    <a:lnTo>
                      <a:pt x="635"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03" name="Freeform 2544"/>
              <p:cNvSpPr>
                <a:spLocks/>
              </p:cNvSpPr>
              <p:nvPr/>
            </p:nvSpPr>
            <p:spPr bwMode="auto">
              <a:xfrm>
                <a:off x="4864100" y="1590675"/>
                <a:ext cx="638175" cy="298450"/>
              </a:xfrm>
              <a:custGeom>
                <a:avLst/>
                <a:gdLst>
                  <a:gd name="T0" fmla="*/ 12700 w 402"/>
                  <a:gd name="T1" fmla="*/ 36513 h 188"/>
                  <a:gd name="T2" fmla="*/ 19050 w 402"/>
                  <a:gd name="T3" fmla="*/ 66675 h 188"/>
                  <a:gd name="T4" fmla="*/ 53975 w 402"/>
                  <a:gd name="T5" fmla="*/ 66675 h 188"/>
                  <a:gd name="T6" fmla="*/ 53975 w 402"/>
                  <a:gd name="T7" fmla="*/ 42863 h 188"/>
                  <a:gd name="T8" fmla="*/ 30163 w 402"/>
                  <a:gd name="T9" fmla="*/ 23813 h 188"/>
                  <a:gd name="T10" fmla="*/ 53975 w 402"/>
                  <a:gd name="T11" fmla="*/ 19050 h 188"/>
                  <a:gd name="T12" fmla="*/ 66675 w 402"/>
                  <a:gd name="T13" fmla="*/ 12700 h 188"/>
                  <a:gd name="T14" fmla="*/ 114300 w 402"/>
                  <a:gd name="T15" fmla="*/ 0 h 188"/>
                  <a:gd name="T16" fmla="*/ 138113 w 402"/>
                  <a:gd name="T17" fmla="*/ 42863 h 188"/>
                  <a:gd name="T18" fmla="*/ 161925 w 402"/>
                  <a:gd name="T19" fmla="*/ 47625 h 188"/>
                  <a:gd name="T20" fmla="*/ 192088 w 402"/>
                  <a:gd name="T21" fmla="*/ 47625 h 188"/>
                  <a:gd name="T22" fmla="*/ 220663 w 402"/>
                  <a:gd name="T23" fmla="*/ 47625 h 188"/>
                  <a:gd name="T24" fmla="*/ 239713 w 402"/>
                  <a:gd name="T25" fmla="*/ 42863 h 188"/>
                  <a:gd name="T26" fmla="*/ 250825 w 402"/>
                  <a:gd name="T27" fmla="*/ 30163 h 188"/>
                  <a:gd name="T28" fmla="*/ 268288 w 402"/>
                  <a:gd name="T29" fmla="*/ 47625 h 188"/>
                  <a:gd name="T30" fmla="*/ 293688 w 402"/>
                  <a:gd name="T31" fmla="*/ 42863 h 188"/>
                  <a:gd name="T32" fmla="*/ 298450 w 402"/>
                  <a:gd name="T33" fmla="*/ 53975 h 188"/>
                  <a:gd name="T34" fmla="*/ 334963 w 402"/>
                  <a:gd name="T35" fmla="*/ 53975 h 188"/>
                  <a:gd name="T36" fmla="*/ 328613 w 402"/>
                  <a:gd name="T37" fmla="*/ 71438 h 188"/>
                  <a:gd name="T38" fmla="*/ 382588 w 402"/>
                  <a:gd name="T39" fmla="*/ 60325 h 188"/>
                  <a:gd name="T40" fmla="*/ 358775 w 402"/>
                  <a:gd name="T41" fmla="*/ 77788 h 188"/>
                  <a:gd name="T42" fmla="*/ 376238 w 402"/>
                  <a:gd name="T43" fmla="*/ 84138 h 188"/>
                  <a:gd name="T44" fmla="*/ 417513 w 402"/>
                  <a:gd name="T45" fmla="*/ 77788 h 188"/>
                  <a:gd name="T46" fmla="*/ 465138 w 402"/>
                  <a:gd name="T47" fmla="*/ 84138 h 188"/>
                  <a:gd name="T48" fmla="*/ 430213 w 402"/>
                  <a:gd name="T49" fmla="*/ 95250 h 188"/>
                  <a:gd name="T50" fmla="*/ 430213 w 402"/>
                  <a:gd name="T51" fmla="*/ 101600 h 188"/>
                  <a:gd name="T52" fmla="*/ 477838 w 402"/>
                  <a:gd name="T53" fmla="*/ 101600 h 188"/>
                  <a:gd name="T54" fmla="*/ 454025 w 402"/>
                  <a:gd name="T55" fmla="*/ 107950 h 188"/>
                  <a:gd name="T56" fmla="*/ 465138 w 402"/>
                  <a:gd name="T57" fmla="*/ 114300 h 188"/>
                  <a:gd name="T58" fmla="*/ 447675 w 402"/>
                  <a:gd name="T59" fmla="*/ 120650 h 188"/>
                  <a:gd name="T60" fmla="*/ 471488 w 402"/>
                  <a:gd name="T61" fmla="*/ 125413 h 188"/>
                  <a:gd name="T62" fmla="*/ 454025 w 402"/>
                  <a:gd name="T63" fmla="*/ 131763 h 188"/>
                  <a:gd name="T64" fmla="*/ 501650 w 402"/>
                  <a:gd name="T65" fmla="*/ 138113 h 188"/>
                  <a:gd name="T66" fmla="*/ 501650 w 402"/>
                  <a:gd name="T67" fmla="*/ 144463 h 188"/>
                  <a:gd name="T68" fmla="*/ 525463 w 402"/>
                  <a:gd name="T69" fmla="*/ 144463 h 188"/>
                  <a:gd name="T70" fmla="*/ 549275 w 402"/>
                  <a:gd name="T71" fmla="*/ 144463 h 188"/>
                  <a:gd name="T72" fmla="*/ 561975 w 402"/>
                  <a:gd name="T73" fmla="*/ 161925 h 188"/>
                  <a:gd name="T74" fmla="*/ 561975 w 402"/>
                  <a:gd name="T75" fmla="*/ 168275 h 188"/>
                  <a:gd name="T76" fmla="*/ 579438 w 402"/>
                  <a:gd name="T77" fmla="*/ 168275 h 188"/>
                  <a:gd name="T78" fmla="*/ 603250 w 402"/>
                  <a:gd name="T79" fmla="*/ 173038 h 188"/>
                  <a:gd name="T80" fmla="*/ 627063 w 402"/>
                  <a:gd name="T81" fmla="*/ 185738 h 188"/>
                  <a:gd name="T82" fmla="*/ 609600 w 402"/>
                  <a:gd name="T83" fmla="*/ 192088 h 188"/>
                  <a:gd name="T84" fmla="*/ 603250 w 402"/>
                  <a:gd name="T85" fmla="*/ 203200 h 188"/>
                  <a:gd name="T86" fmla="*/ 590550 w 402"/>
                  <a:gd name="T87" fmla="*/ 209550 h 188"/>
                  <a:gd name="T88" fmla="*/ 555625 w 402"/>
                  <a:gd name="T89" fmla="*/ 220663 h 188"/>
                  <a:gd name="T90" fmla="*/ 538163 w 402"/>
                  <a:gd name="T91" fmla="*/ 203200 h 188"/>
                  <a:gd name="T92" fmla="*/ 525463 w 402"/>
                  <a:gd name="T93" fmla="*/ 196850 h 188"/>
                  <a:gd name="T94" fmla="*/ 501650 w 402"/>
                  <a:gd name="T95" fmla="*/ 179388 h 188"/>
                  <a:gd name="T96" fmla="*/ 477838 w 402"/>
                  <a:gd name="T97" fmla="*/ 185738 h 188"/>
                  <a:gd name="T98" fmla="*/ 465138 w 402"/>
                  <a:gd name="T99" fmla="*/ 192088 h 188"/>
                  <a:gd name="T100" fmla="*/ 490538 w 402"/>
                  <a:gd name="T101" fmla="*/ 215900 h 188"/>
                  <a:gd name="T102" fmla="*/ 525463 w 402"/>
                  <a:gd name="T103" fmla="*/ 220663 h 188"/>
                  <a:gd name="T104" fmla="*/ 549275 w 402"/>
                  <a:gd name="T105" fmla="*/ 244475 h 188"/>
                  <a:gd name="T106" fmla="*/ 542925 w 402"/>
                  <a:gd name="T107" fmla="*/ 263525 h 188"/>
                  <a:gd name="T108" fmla="*/ 538163 w 402"/>
                  <a:gd name="T109" fmla="*/ 280988 h 188"/>
                  <a:gd name="T110" fmla="*/ 501650 w 402"/>
                  <a:gd name="T111" fmla="*/ 263525 h 188"/>
                  <a:gd name="T112" fmla="*/ 454025 w 402"/>
                  <a:gd name="T113" fmla="*/ 257175 h 188"/>
                  <a:gd name="T114" fmla="*/ 508000 w 402"/>
                  <a:gd name="T115" fmla="*/ 280988 h 188"/>
                  <a:gd name="T116" fmla="*/ 495300 w 402"/>
                  <a:gd name="T117" fmla="*/ 293688 h 188"/>
                  <a:gd name="T118" fmla="*/ 423863 w 402"/>
                  <a:gd name="T119" fmla="*/ 274638 h 18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402" h="188">
                    <a:moveTo>
                      <a:pt x="12" y="0"/>
                    </a:moveTo>
                    <a:lnTo>
                      <a:pt x="19" y="0"/>
                    </a:lnTo>
                    <a:lnTo>
                      <a:pt x="23" y="0"/>
                    </a:lnTo>
                    <a:lnTo>
                      <a:pt x="27" y="0"/>
                    </a:lnTo>
                    <a:lnTo>
                      <a:pt x="30" y="0"/>
                    </a:lnTo>
                    <a:lnTo>
                      <a:pt x="30" y="4"/>
                    </a:lnTo>
                    <a:lnTo>
                      <a:pt x="23" y="4"/>
                    </a:lnTo>
                    <a:lnTo>
                      <a:pt x="19" y="4"/>
                    </a:lnTo>
                    <a:lnTo>
                      <a:pt x="19" y="8"/>
                    </a:lnTo>
                    <a:lnTo>
                      <a:pt x="15" y="8"/>
                    </a:lnTo>
                    <a:lnTo>
                      <a:pt x="12" y="8"/>
                    </a:lnTo>
                    <a:lnTo>
                      <a:pt x="8" y="12"/>
                    </a:lnTo>
                    <a:lnTo>
                      <a:pt x="8" y="15"/>
                    </a:lnTo>
                    <a:lnTo>
                      <a:pt x="4" y="15"/>
                    </a:lnTo>
                    <a:lnTo>
                      <a:pt x="4" y="19"/>
                    </a:lnTo>
                    <a:lnTo>
                      <a:pt x="8" y="19"/>
                    </a:lnTo>
                    <a:lnTo>
                      <a:pt x="8" y="23"/>
                    </a:lnTo>
                    <a:lnTo>
                      <a:pt x="12" y="23"/>
                    </a:lnTo>
                    <a:lnTo>
                      <a:pt x="8" y="23"/>
                    </a:lnTo>
                    <a:lnTo>
                      <a:pt x="8" y="27"/>
                    </a:lnTo>
                    <a:lnTo>
                      <a:pt x="8" y="30"/>
                    </a:lnTo>
                    <a:lnTo>
                      <a:pt x="12" y="30"/>
                    </a:lnTo>
                    <a:lnTo>
                      <a:pt x="12" y="34"/>
                    </a:lnTo>
                    <a:lnTo>
                      <a:pt x="15" y="34"/>
                    </a:lnTo>
                    <a:lnTo>
                      <a:pt x="23" y="38"/>
                    </a:lnTo>
                    <a:lnTo>
                      <a:pt x="27" y="38"/>
                    </a:lnTo>
                    <a:lnTo>
                      <a:pt x="30" y="38"/>
                    </a:lnTo>
                    <a:lnTo>
                      <a:pt x="34" y="42"/>
                    </a:lnTo>
                    <a:lnTo>
                      <a:pt x="30" y="42"/>
                    </a:lnTo>
                    <a:lnTo>
                      <a:pt x="27" y="42"/>
                    </a:lnTo>
                    <a:lnTo>
                      <a:pt x="23" y="42"/>
                    </a:lnTo>
                    <a:lnTo>
                      <a:pt x="19" y="42"/>
                    </a:lnTo>
                    <a:lnTo>
                      <a:pt x="15" y="42"/>
                    </a:lnTo>
                    <a:lnTo>
                      <a:pt x="12" y="42"/>
                    </a:lnTo>
                    <a:lnTo>
                      <a:pt x="12" y="45"/>
                    </a:lnTo>
                    <a:lnTo>
                      <a:pt x="8" y="45"/>
                    </a:lnTo>
                    <a:lnTo>
                      <a:pt x="4" y="45"/>
                    </a:lnTo>
                    <a:lnTo>
                      <a:pt x="0" y="45"/>
                    </a:lnTo>
                    <a:lnTo>
                      <a:pt x="4" y="45"/>
                    </a:lnTo>
                    <a:lnTo>
                      <a:pt x="8" y="45"/>
                    </a:lnTo>
                    <a:lnTo>
                      <a:pt x="12" y="45"/>
                    </a:lnTo>
                    <a:lnTo>
                      <a:pt x="15" y="42"/>
                    </a:lnTo>
                    <a:lnTo>
                      <a:pt x="19" y="42"/>
                    </a:lnTo>
                    <a:lnTo>
                      <a:pt x="23" y="42"/>
                    </a:lnTo>
                    <a:lnTo>
                      <a:pt x="27" y="42"/>
                    </a:lnTo>
                    <a:lnTo>
                      <a:pt x="30" y="42"/>
                    </a:lnTo>
                    <a:lnTo>
                      <a:pt x="27" y="42"/>
                    </a:lnTo>
                    <a:lnTo>
                      <a:pt x="30" y="42"/>
                    </a:lnTo>
                    <a:lnTo>
                      <a:pt x="30" y="45"/>
                    </a:lnTo>
                    <a:lnTo>
                      <a:pt x="34" y="45"/>
                    </a:lnTo>
                    <a:lnTo>
                      <a:pt x="34" y="42"/>
                    </a:lnTo>
                    <a:lnTo>
                      <a:pt x="34" y="38"/>
                    </a:lnTo>
                    <a:lnTo>
                      <a:pt x="38" y="38"/>
                    </a:lnTo>
                    <a:lnTo>
                      <a:pt x="38" y="34"/>
                    </a:lnTo>
                    <a:lnTo>
                      <a:pt x="34" y="34"/>
                    </a:lnTo>
                    <a:lnTo>
                      <a:pt x="30" y="34"/>
                    </a:lnTo>
                    <a:lnTo>
                      <a:pt x="27" y="34"/>
                    </a:lnTo>
                    <a:lnTo>
                      <a:pt x="19" y="34"/>
                    </a:lnTo>
                    <a:lnTo>
                      <a:pt x="23" y="30"/>
                    </a:lnTo>
                    <a:lnTo>
                      <a:pt x="19" y="30"/>
                    </a:lnTo>
                    <a:lnTo>
                      <a:pt x="15" y="30"/>
                    </a:lnTo>
                    <a:lnTo>
                      <a:pt x="12" y="30"/>
                    </a:lnTo>
                    <a:lnTo>
                      <a:pt x="15" y="27"/>
                    </a:lnTo>
                    <a:lnTo>
                      <a:pt x="19" y="30"/>
                    </a:lnTo>
                    <a:lnTo>
                      <a:pt x="23" y="27"/>
                    </a:lnTo>
                    <a:lnTo>
                      <a:pt x="27" y="27"/>
                    </a:lnTo>
                    <a:lnTo>
                      <a:pt x="30" y="27"/>
                    </a:lnTo>
                    <a:lnTo>
                      <a:pt x="34" y="27"/>
                    </a:lnTo>
                    <a:lnTo>
                      <a:pt x="38" y="27"/>
                    </a:lnTo>
                    <a:lnTo>
                      <a:pt x="42" y="30"/>
                    </a:lnTo>
                    <a:lnTo>
                      <a:pt x="42" y="27"/>
                    </a:lnTo>
                    <a:lnTo>
                      <a:pt x="38" y="27"/>
                    </a:lnTo>
                    <a:lnTo>
                      <a:pt x="34" y="27"/>
                    </a:lnTo>
                    <a:lnTo>
                      <a:pt x="30" y="23"/>
                    </a:lnTo>
                    <a:lnTo>
                      <a:pt x="34" y="23"/>
                    </a:lnTo>
                    <a:lnTo>
                      <a:pt x="38" y="23"/>
                    </a:lnTo>
                    <a:lnTo>
                      <a:pt x="30" y="23"/>
                    </a:lnTo>
                    <a:lnTo>
                      <a:pt x="34" y="23"/>
                    </a:lnTo>
                    <a:lnTo>
                      <a:pt x="30" y="23"/>
                    </a:lnTo>
                    <a:lnTo>
                      <a:pt x="27" y="23"/>
                    </a:lnTo>
                    <a:lnTo>
                      <a:pt x="23" y="23"/>
                    </a:lnTo>
                    <a:lnTo>
                      <a:pt x="19" y="19"/>
                    </a:lnTo>
                    <a:lnTo>
                      <a:pt x="23" y="19"/>
                    </a:lnTo>
                    <a:lnTo>
                      <a:pt x="19" y="19"/>
                    </a:lnTo>
                    <a:lnTo>
                      <a:pt x="19" y="15"/>
                    </a:lnTo>
                    <a:lnTo>
                      <a:pt x="23" y="15"/>
                    </a:lnTo>
                    <a:lnTo>
                      <a:pt x="27" y="15"/>
                    </a:lnTo>
                    <a:lnTo>
                      <a:pt x="30" y="15"/>
                    </a:lnTo>
                    <a:lnTo>
                      <a:pt x="34" y="15"/>
                    </a:lnTo>
                    <a:lnTo>
                      <a:pt x="38" y="15"/>
                    </a:lnTo>
                    <a:lnTo>
                      <a:pt x="42" y="15"/>
                    </a:lnTo>
                    <a:lnTo>
                      <a:pt x="45" y="15"/>
                    </a:lnTo>
                    <a:lnTo>
                      <a:pt x="42" y="15"/>
                    </a:lnTo>
                    <a:lnTo>
                      <a:pt x="38" y="15"/>
                    </a:lnTo>
                    <a:lnTo>
                      <a:pt x="34" y="15"/>
                    </a:lnTo>
                    <a:lnTo>
                      <a:pt x="30" y="15"/>
                    </a:lnTo>
                    <a:lnTo>
                      <a:pt x="30" y="12"/>
                    </a:lnTo>
                    <a:lnTo>
                      <a:pt x="27" y="12"/>
                    </a:lnTo>
                    <a:lnTo>
                      <a:pt x="23" y="12"/>
                    </a:lnTo>
                    <a:lnTo>
                      <a:pt x="27" y="12"/>
                    </a:lnTo>
                    <a:lnTo>
                      <a:pt x="30" y="12"/>
                    </a:lnTo>
                    <a:lnTo>
                      <a:pt x="34" y="12"/>
                    </a:lnTo>
                    <a:lnTo>
                      <a:pt x="38" y="12"/>
                    </a:lnTo>
                    <a:lnTo>
                      <a:pt x="42" y="12"/>
                    </a:lnTo>
                    <a:lnTo>
                      <a:pt x="45" y="12"/>
                    </a:lnTo>
                    <a:lnTo>
                      <a:pt x="49" y="12"/>
                    </a:lnTo>
                    <a:lnTo>
                      <a:pt x="53" y="12"/>
                    </a:lnTo>
                    <a:lnTo>
                      <a:pt x="49" y="12"/>
                    </a:lnTo>
                    <a:lnTo>
                      <a:pt x="45" y="12"/>
                    </a:lnTo>
                    <a:lnTo>
                      <a:pt x="42" y="12"/>
                    </a:lnTo>
                    <a:lnTo>
                      <a:pt x="38" y="12"/>
                    </a:lnTo>
                    <a:lnTo>
                      <a:pt x="34" y="12"/>
                    </a:lnTo>
                    <a:lnTo>
                      <a:pt x="30" y="12"/>
                    </a:lnTo>
                    <a:lnTo>
                      <a:pt x="27" y="12"/>
                    </a:lnTo>
                    <a:lnTo>
                      <a:pt x="27" y="8"/>
                    </a:lnTo>
                    <a:lnTo>
                      <a:pt x="30" y="8"/>
                    </a:lnTo>
                    <a:lnTo>
                      <a:pt x="34" y="8"/>
                    </a:lnTo>
                    <a:lnTo>
                      <a:pt x="38" y="8"/>
                    </a:lnTo>
                    <a:lnTo>
                      <a:pt x="42" y="8"/>
                    </a:lnTo>
                    <a:lnTo>
                      <a:pt x="38" y="8"/>
                    </a:lnTo>
                    <a:lnTo>
                      <a:pt x="34" y="8"/>
                    </a:lnTo>
                    <a:lnTo>
                      <a:pt x="38" y="8"/>
                    </a:lnTo>
                    <a:lnTo>
                      <a:pt x="42" y="4"/>
                    </a:lnTo>
                    <a:lnTo>
                      <a:pt x="45" y="4"/>
                    </a:lnTo>
                    <a:lnTo>
                      <a:pt x="49" y="8"/>
                    </a:lnTo>
                    <a:lnTo>
                      <a:pt x="53" y="8"/>
                    </a:lnTo>
                    <a:lnTo>
                      <a:pt x="49" y="8"/>
                    </a:lnTo>
                    <a:lnTo>
                      <a:pt x="49" y="4"/>
                    </a:lnTo>
                    <a:lnTo>
                      <a:pt x="45" y="4"/>
                    </a:lnTo>
                    <a:lnTo>
                      <a:pt x="49" y="4"/>
                    </a:lnTo>
                    <a:lnTo>
                      <a:pt x="53" y="4"/>
                    </a:lnTo>
                    <a:lnTo>
                      <a:pt x="57" y="4"/>
                    </a:lnTo>
                    <a:lnTo>
                      <a:pt x="61" y="4"/>
                    </a:lnTo>
                    <a:lnTo>
                      <a:pt x="64" y="0"/>
                    </a:lnTo>
                    <a:lnTo>
                      <a:pt x="68" y="0"/>
                    </a:lnTo>
                    <a:lnTo>
                      <a:pt x="72" y="0"/>
                    </a:lnTo>
                    <a:lnTo>
                      <a:pt x="76" y="0"/>
                    </a:lnTo>
                    <a:lnTo>
                      <a:pt x="83" y="0"/>
                    </a:lnTo>
                    <a:lnTo>
                      <a:pt x="87" y="4"/>
                    </a:lnTo>
                    <a:lnTo>
                      <a:pt x="91" y="4"/>
                    </a:lnTo>
                    <a:lnTo>
                      <a:pt x="91" y="8"/>
                    </a:lnTo>
                    <a:lnTo>
                      <a:pt x="94" y="12"/>
                    </a:lnTo>
                    <a:lnTo>
                      <a:pt x="98" y="12"/>
                    </a:lnTo>
                    <a:lnTo>
                      <a:pt x="98" y="15"/>
                    </a:lnTo>
                    <a:lnTo>
                      <a:pt x="102" y="15"/>
                    </a:lnTo>
                    <a:lnTo>
                      <a:pt x="106" y="15"/>
                    </a:lnTo>
                    <a:lnTo>
                      <a:pt x="106" y="19"/>
                    </a:lnTo>
                    <a:lnTo>
                      <a:pt x="102" y="19"/>
                    </a:lnTo>
                    <a:lnTo>
                      <a:pt x="98" y="19"/>
                    </a:lnTo>
                    <a:lnTo>
                      <a:pt x="94" y="23"/>
                    </a:lnTo>
                    <a:lnTo>
                      <a:pt x="91" y="23"/>
                    </a:lnTo>
                    <a:lnTo>
                      <a:pt x="87" y="23"/>
                    </a:lnTo>
                    <a:lnTo>
                      <a:pt x="87" y="27"/>
                    </a:lnTo>
                    <a:lnTo>
                      <a:pt x="91" y="27"/>
                    </a:lnTo>
                    <a:lnTo>
                      <a:pt x="91" y="23"/>
                    </a:lnTo>
                    <a:lnTo>
                      <a:pt x="94" y="23"/>
                    </a:lnTo>
                    <a:lnTo>
                      <a:pt x="98" y="23"/>
                    </a:lnTo>
                    <a:lnTo>
                      <a:pt x="98" y="19"/>
                    </a:lnTo>
                    <a:lnTo>
                      <a:pt x="102" y="19"/>
                    </a:lnTo>
                    <a:lnTo>
                      <a:pt x="102" y="23"/>
                    </a:lnTo>
                    <a:lnTo>
                      <a:pt x="98" y="23"/>
                    </a:lnTo>
                    <a:lnTo>
                      <a:pt x="94" y="23"/>
                    </a:lnTo>
                    <a:lnTo>
                      <a:pt x="94" y="27"/>
                    </a:lnTo>
                    <a:lnTo>
                      <a:pt x="98" y="27"/>
                    </a:lnTo>
                    <a:lnTo>
                      <a:pt x="94" y="27"/>
                    </a:lnTo>
                    <a:lnTo>
                      <a:pt x="91" y="27"/>
                    </a:lnTo>
                    <a:lnTo>
                      <a:pt x="94" y="27"/>
                    </a:lnTo>
                    <a:lnTo>
                      <a:pt x="94" y="30"/>
                    </a:lnTo>
                    <a:lnTo>
                      <a:pt x="98" y="30"/>
                    </a:lnTo>
                    <a:lnTo>
                      <a:pt x="102" y="30"/>
                    </a:lnTo>
                    <a:lnTo>
                      <a:pt x="102" y="27"/>
                    </a:lnTo>
                    <a:lnTo>
                      <a:pt x="106" y="27"/>
                    </a:lnTo>
                    <a:lnTo>
                      <a:pt x="102" y="27"/>
                    </a:lnTo>
                    <a:lnTo>
                      <a:pt x="106" y="23"/>
                    </a:lnTo>
                    <a:lnTo>
                      <a:pt x="106" y="27"/>
                    </a:lnTo>
                    <a:lnTo>
                      <a:pt x="109" y="27"/>
                    </a:lnTo>
                    <a:lnTo>
                      <a:pt x="113" y="27"/>
                    </a:lnTo>
                    <a:lnTo>
                      <a:pt x="109" y="27"/>
                    </a:lnTo>
                    <a:lnTo>
                      <a:pt x="106" y="23"/>
                    </a:lnTo>
                    <a:lnTo>
                      <a:pt x="109" y="23"/>
                    </a:lnTo>
                    <a:lnTo>
                      <a:pt x="113" y="23"/>
                    </a:lnTo>
                    <a:lnTo>
                      <a:pt x="113" y="27"/>
                    </a:lnTo>
                    <a:lnTo>
                      <a:pt x="117" y="23"/>
                    </a:lnTo>
                    <a:lnTo>
                      <a:pt x="121" y="23"/>
                    </a:lnTo>
                    <a:lnTo>
                      <a:pt x="124" y="23"/>
                    </a:lnTo>
                    <a:lnTo>
                      <a:pt x="124" y="27"/>
                    </a:lnTo>
                    <a:lnTo>
                      <a:pt x="121" y="30"/>
                    </a:lnTo>
                    <a:lnTo>
                      <a:pt x="124" y="30"/>
                    </a:lnTo>
                    <a:lnTo>
                      <a:pt x="128" y="30"/>
                    </a:lnTo>
                    <a:lnTo>
                      <a:pt x="132" y="30"/>
                    </a:lnTo>
                    <a:lnTo>
                      <a:pt x="128" y="30"/>
                    </a:lnTo>
                    <a:lnTo>
                      <a:pt x="124" y="30"/>
                    </a:lnTo>
                    <a:lnTo>
                      <a:pt x="124" y="27"/>
                    </a:lnTo>
                    <a:lnTo>
                      <a:pt x="128" y="27"/>
                    </a:lnTo>
                    <a:lnTo>
                      <a:pt x="132" y="27"/>
                    </a:lnTo>
                    <a:lnTo>
                      <a:pt x="132" y="30"/>
                    </a:lnTo>
                    <a:lnTo>
                      <a:pt x="136" y="30"/>
                    </a:lnTo>
                    <a:lnTo>
                      <a:pt x="139" y="30"/>
                    </a:lnTo>
                    <a:lnTo>
                      <a:pt x="139" y="34"/>
                    </a:lnTo>
                    <a:lnTo>
                      <a:pt x="143" y="34"/>
                    </a:lnTo>
                    <a:lnTo>
                      <a:pt x="139" y="34"/>
                    </a:lnTo>
                    <a:lnTo>
                      <a:pt x="139" y="30"/>
                    </a:lnTo>
                    <a:lnTo>
                      <a:pt x="136" y="30"/>
                    </a:lnTo>
                    <a:lnTo>
                      <a:pt x="139" y="30"/>
                    </a:lnTo>
                    <a:lnTo>
                      <a:pt x="143" y="34"/>
                    </a:lnTo>
                    <a:lnTo>
                      <a:pt x="143" y="30"/>
                    </a:lnTo>
                    <a:lnTo>
                      <a:pt x="139" y="30"/>
                    </a:lnTo>
                    <a:lnTo>
                      <a:pt x="136" y="30"/>
                    </a:lnTo>
                    <a:lnTo>
                      <a:pt x="136" y="27"/>
                    </a:lnTo>
                    <a:lnTo>
                      <a:pt x="132" y="27"/>
                    </a:lnTo>
                    <a:lnTo>
                      <a:pt x="128" y="27"/>
                    </a:lnTo>
                    <a:lnTo>
                      <a:pt x="124" y="27"/>
                    </a:lnTo>
                    <a:lnTo>
                      <a:pt x="128" y="23"/>
                    </a:lnTo>
                    <a:lnTo>
                      <a:pt x="132" y="23"/>
                    </a:lnTo>
                    <a:lnTo>
                      <a:pt x="132" y="27"/>
                    </a:lnTo>
                    <a:lnTo>
                      <a:pt x="132" y="23"/>
                    </a:lnTo>
                    <a:lnTo>
                      <a:pt x="136" y="23"/>
                    </a:lnTo>
                    <a:lnTo>
                      <a:pt x="139" y="23"/>
                    </a:lnTo>
                    <a:lnTo>
                      <a:pt x="143" y="27"/>
                    </a:lnTo>
                    <a:lnTo>
                      <a:pt x="147" y="27"/>
                    </a:lnTo>
                    <a:lnTo>
                      <a:pt x="151" y="27"/>
                    </a:lnTo>
                    <a:lnTo>
                      <a:pt x="154" y="27"/>
                    </a:lnTo>
                    <a:lnTo>
                      <a:pt x="151" y="27"/>
                    </a:lnTo>
                    <a:lnTo>
                      <a:pt x="147" y="27"/>
                    </a:lnTo>
                    <a:lnTo>
                      <a:pt x="143" y="27"/>
                    </a:lnTo>
                    <a:lnTo>
                      <a:pt x="143" y="23"/>
                    </a:lnTo>
                    <a:lnTo>
                      <a:pt x="139" y="23"/>
                    </a:lnTo>
                    <a:lnTo>
                      <a:pt x="136" y="23"/>
                    </a:lnTo>
                    <a:lnTo>
                      <a:pt x="132" y="23"/>
                    </a:lnTo>
                    <a:lnTo>
                      <a:pt x="132" y="19"/>
                    </a:lnTo>
                    <a:lnTo>
                      <a:pt x="136" y="19"/>
                    </a:lnTo>
                    <a:lnTo>
                      <a:pt x="139" y="19"/>
                    </a:lnTo>
                    <a:lnTo>
                      <a:pt x="143" y="19"/>
                    </a:lnTo>
                    <a:lnTo>
                      <a:pt x="147" y="19"/>
                    </a:lnTo>
                    <a:lnTo>
                      <a:pt x="147" y="15"/>
                    </a:lnTo>
                    <a:lnTo>
                      <a:pt x="151" y="15"/>
                    </a:lnTo>
                    <a:lnTo>
                      <a:pt x="154" y="15"/>
                    </a:lnTo>
                    <a:lnTo>
                      <a:pt x="158" y="19"/>
                    </a:lnTo>
                    <a:lnTo>
                      <a:pt x="162" y="19"/>
                    </a:lnTo>
                    <a:lnTo>
                      <a:pt x="166" y="19"/>
                    </a:lnTo>
                    <a:lnTo>
                      <a:pt x="169" y="19"/>
                    </a:lnTo>
                    <a:lnTo>
                      <a:pt x="169" y="23"/>
                    </a:lnTo>
                    <a:lnTo>
                      <a:pt x="169" y="19"/>
                    </a:lnTo>
                    <a:lnTo>
                      <a:pt x="173" y="19"/>
                    </a:lnTo>
                    <a:lnTo>
                      <a:pt x="177" y="19"/>
                    </a:lnTo>
                    <a:lnTo>
                      <a:pt x="181" y="19"/>
                    </a:lnTo>
                    <a:lnTo>
                      <a:pt x="185" y="23"/>
                    </a:lnTo>
                    <a:lnTo>
                      <a:pt x="188" y="23"/>
                    </a:lnTo>
                    <a:lnTo>
                      <a:pt x="188" y="27"/>
                    </a:lnTo>
                    <a:lnTo>
                      <a:pt x="185" y="27"/>
                    </a:lnTo>
                    <a:lnTo>
                      <a:pt x="181" y="27"/>
                    </a:lnTo>
                    <a:lnTo>
                      <a:pt x="177" y="27"/>
                    </a:lnTo>
                    <a:lnTo>
                      <a:pt x="173" y="27"/>
                    </a:lnTo>
                    <a:lnTo>
                      <a:pt x="169" y="27"/>
                    </a:lnTo>
                    <a:lnTo>
                      <a:pt x="169" y="30"/>
                    </a:lnTo>
                    <a:lnTo>
                      <a:pt x="166" y="30"/>
                    </a:lnTo>
                    <a:lnTo>
                      <a:pt x="169" y="30"/>
                    </a:lnTo>
                    <a:lnTo>
                      <a:pt x="169" y="27"/>
                    </a:lnTo>
                    <a:lnTo>
                      <a:pt x="173" y="27"/>
                    </a:lnTo>
                    <a:lnTo>
                      <a:pt x="177" y="27"/>
                    </a:lnTo>
                    <a:lnTo>
                      <a:pt x="181" y="27"/>
                    </a:lnTo>
                    <a:lnTo>
                      <a:pt x="185" y="27"/>
                    </a:lnTo>
                    <a:lnTo>
                      <a:pt x="181" y="27"/>
                    </a:lnTo>
                    <a:lnTo>
                      <a:pt x="181" y="30"/>
                    </a:lnTo>
                    <a:lnTo>
                      <a:pt x="177" y="30"/>
                    </a:lnTo>
                    <a:lnTo>
                      <a:pt x="173" y="34"/>
                    </a:lnTo>
                    <a:lnTo>
                      <a:pt x="169" y="34"/>
                    </a:lnTo>
                    <a:lnTo>
                      <a:pt x="173" y="34"/>
                    </a:lnTo>
                    <a:lnTo>
                      <a:pt x="177" y="30"/>
                    </a:lnTo>
                    <a:lnTo>
                      <a:pt x="181" y="30"/>
                    </a:lnTo>
                    <a:lnTo>
                      <a:pt x="185" y="30"/>
                    </a:lnTo>
                    <a:lnTo>
                      <a:pt x="185" y="27"/>
                    </a:lnTo>
                    <a:lnTo>
                      <a:pt x="188" y="27"/>
                    </a:lnTo>
                    <a:lnTo>
                      <a:pt x="192" y="27"/>
                    </a:lnTo>
                    <a:lnTo>
                      <a:pt x="196" y="27"/>
                    </a:lnTo>
                    <a:lnTo>
                      <a:pt x="200" y="27"/>
                    </a:lnTo>
                    <a:lnTo>
                      <a:pt x="200" y="30"/>
                    </a:lnTo>
                    <a:lnTo>
                      <a:pt x="196" y="30"/>
                    </a:lnTo>
                    <a:lnTo>
                      <a:pt x="192" y="30"/>
                    </a:lnTo>
                    <a:lnTo>
                      <a:pt x="192" y="34"/>
                    </a:lnTo>
                    <a:lnTo>
                      <a:pt x="188" y="34"/>
                    </a:lnTo>
                    <a:lnTo>
                      <a:pt x="185" y="34"/>
                    </a:lnTo>
                    <a:lnTo>
                      <a:pt x="181" y="34"/>
                    </a:lnTo>
                    <a:lnTo>
                      <a:pt x="185" y="34"/>
                    </a:lnTo>
                    <a:lnTo>
                      <a:pt x="188" y="34"/>
                    </a:lnTo>
                    <a:lnTo>
                      <a:pt x="185" y="34"/>
                    </a:lnTo>
                    <a:lnTo>
                      <a:pt x="181" y="38"/>
                    </a:lnTo>
                    <a:lnTo>
                      <a:pt x="185" y="38"/>
                    </a:lnTo>
                    <a:lnTo>
                      <a:pt x="188" y="34"/>
                    </a:lnTo>
                    <a:lnTo>
                      <a:pt x="192" y="34"/>
                    </a:lnTo>
                    <a:lnTo>
                      <a:pt x="188" y="38"/>
                    </a:lnTo>
                    <a:lnTo>
                      <a:pt x="185" y="38"/>
                    </a:lnTo>
                    <a:lnTo>
                      <a:pt x="188" y="38"/>
                    </a:lnTo>
                    <a:lnTo>
                      <a:pt x="192" y="38"/>
                    </a:lnTo>
                    <a:lnTo>
                      <a:pt x="188" y="42"/>
                    </a:lnTo>
                    <a:lnTo>
                      <a:pt x="185" y="42"/>
                    </a:lnTo>
                    <a:lnTo>
                      <a:pt x="188" y="42"/>
                    </a:lnTo>
                    <a:lnTo>
                      <a:pt x="192" y="38"/>
                    </a:lnTo>
                    <a:lnTo>
                      <a:pt x="192" y="34"/>
                    </a:lnTo>
                    <a:lnTo>
                      <a:pt x="196" y="34"/>
                    </a:lnTo>
                    <a:lnTo>
                      <a:pt x="200" y="34"/>
                    </a:lnTo>
                    <a:lnTo>
                      <a:pt x="200" y="38"/>
                    </a:lnTo>
                    <a:lnTo>
                      <a:pt x="200" y="34"/>
                    </a:lnTo>
                    <a:lnTo>
                      <a:pt x="203" y="34"/>
                    </a:lnTo>
                    <a:lnTo>
                      <a:pt x="207" y="34"/>
                    </a:lnTo>
                    <a:lnTo>
                      <a:pt x="211" y="34"/>
                    </a:lnTo>
                    <a:lnTo>
                      <a:pt x="207" y="34"/>
                    </a:lnTo>
                    <a:lnTo>
                      <a:pt x="203" y="34"/>
                    </a:lnTo>
                    <a:lnTo>
                      <a:pt x="203" y="38"/>
                    </a:lnTo>
                    <a:lnTo>
                      <a:pt x="200" y="38"/>
                    </a:lnTo>
                    <a:lnTo>
                      <a:pt x="203" y="38"/>
                    </a:lnTo>
                    <a:lnTo>
                      <a:pt x="200" y="42"/>
                    </a:lnTo>
                    <a:lnTo>
                      <a:pt x="203" y="42"/>
                    </a:lnTo>
                    <a:lnTo>
                      <a:pt x="203" y="38"/>
                    </a:lnTo>
                    <a:lnTo>
                      <a:pt x="207" y="34"/>
                    </a:lnTo>
                    <a:lnTo>
                      <a:pt x="211" y="34"/>
                    </a:lnTo>
                    <a:lnTo>
                      <a:pt x="211" y="38"/>
                    </a:lnTo>
                    <a:lnTo>
                      <a:pt x="207" y="38"/>
                    </a:lnTo>
                    <a:lnTo>
                      <a:pt x="211" y="38"/>
                    </a:lnTo>
                    <a:lnTo>
                      <a:pt x="211" y="42"/>
                    </a:lnTo>
                    <a:lnTo>
                      <a:pt x="207" y="42"/>
                    </a:lnTo>
                    <a:lnTo>
                      <a:pt x="203" y="45"/>
                    </a:lnTo>
                    <a:lnTo>
                      <a:pt x="207" y="45"/>
                    </a:lnTo>
                    <a:lnTo>
                      <a:pt x="207" y="42"/>
                    </a:lnTo>
                    <a:lnTo>
                      <a:pt x="211" y="42"/>
                    </a:lnTo>
                    <a:lnTo>
                      <a:pt x="211" y="38"/>
                    </a:lnTo>
                    <a:lnTo>
                      <a:pt x="215" y="38"/>
                    </a:lnTo>
                    <a:lnTo>
                      <a:pt x="218" y="42"/>
                    </a:lnTo>
                    <a:lnTo>
                      <a:pt x="215" y="42"/>
                    </a:lnTo>
                    <a:lnTo>
                      <a:pt x="211" y="45"/>
                    </a:lnTo>
                    <a:lnTo>
                      <a:pt x="215" y="42"/>
                    </a:lnTo>
                    <a:lnTo>
                      <a:pt x="218" y="42"/>
                    </a:lnTo>
                    <a:lnTo>
                      <a:pt x="218" y="38"/>
                    </a:lnTo>
                    <a:lnTo>
                      <a:pt x="222" y="38"/>
                    </a:lnTo>
                    <a:lnTo>
                      <a:pt x="226" y="38"/>
                    </a:lnTo>
                    <a:lnTo>
                      <a:pt x="226" y="34"/>
                    </a:lnTo>
                    <a:lnTo>
                      <a:pt x="230" y="34"/>
                    </a:lnTo>
                    <a:lnTo>
                      <a:pt x="233" y="34"/>
                    </a:lnTo>
                    <a:lnTo>
                      <a:pt x="237" y="38"/>
                    </a:lnTo>
                    <a:lnTo>
                      <a:pt x="241" y="38"/>
                    </a:lnTo>
                    <a:lnTo>
                      <a:pt x="245" y="38"/>
                    </a:lnTo>
                    <a:lnTo>
                      <a:pt x="248" y="42"/>
                    </a:lnTo>
                    <a:lnTo>
                      <a:pt x="245" y="42"/>
                    </a:lnTo>
                    <a:lnTo>
                      <a:pt x="241" y="45"/>
                    </a:lnTo>
                    <a:lnTo>
                      <a:pt x="241" y="42"/>
                    </a:lnTo>
                    <a:lnTo>
                      <a:pt x="237" y="42"/>
                    </a:lnTo>
                    <a:lnTo>
                      <a:pt x="233" y="42"/>
                    </a:lnTo>
                    <a:lnTo>
                      <a:pt x="233" y="45"/>
                    </a:lnTo>
                    <a:lnTo>
                      <a:pt x="230" y="45"/>
                    </a:lnTo>
                    <a:lnTo>
                      <a:pt x="226" y="45"/>
                    </a:lnTo>
                    <a:lnTo>
                      <a:pt x="222" y="49"/>
                    </a:lnTo>
                    <a:lnTo>
                      <a:pt x="226" y="49"/>
                    </a:lnTo>
                    <a:lnTo>
                      <a:pt x="226" y="45"/>
                    </a:lnTo>
                    <a:lnTo>
                      <a:pt x="230" y="45"/>
                    </a:lnTo>
                    <a:lnTo>
                      <a:pt x="233" y="45"/>
                    </a:lnTo>
                    <a:lnTo>
                      <a:pt x="230" y="49"/>
                    </a:lnTo>
                    <a:lnTo>
                      <a:pt x="226" y="49"/>
                    </a:lnTo>
                    <a:lnTo>
                      <a:pt x="230" y="49"/>
                    </a:lnTo>
                    <a:lnTo>
                      <a:pt x="233" y="49"/>
                    </a:lnTo>
                    <a:lnTo>
                      <a:pt x="237" y="49"/>
                    </a:lnTo>
                    <a:lnTo>
                      <a:pt x="241" y="45"/>
                    </a:lnTo>
                    <a:lnTo>
                      <a:pt x="245" y="45"/>
                    </a:lnTo>
                    <a:lnTo>
                      <a:pt x="248" y="45"/>
                    </a:lnTo>
                    <a:lnTo>
                      <a:pt x="252" y="42"/>
                    </a:lnTo>
                    <a:lnTo>
                      <a:pt x="256" y="42"/>
                    </a:lnTo>
                    <a:lnTo>
                      <a:pt x="256" y="45"/>
                    </a:lnTo>
                    <a:lnTo>
                      <a:pt x="252" y="49"/>
                    </a:lnTo>
                    <a:lnTo>
                      <a:pt x="248" y="49"/>
                    </a:lnTo>
                    <a:lnTo>
                      <a:pt x="248" y="53"/>
                    </a:lnTo>
                    <a:lnTo>
                      <a:pt x="245" y="53"/>
                    </a:lnTo>
                    <a:lnTo>
                      <a:pt x="245" y="49"/>
                    </a:lnTo>
                    <a:lnTo>
                      <a:pt x="241" y="49"/>
                    </a:lnTo>
                    <a:lnTo>
                      <a:pt x="241" y="53"/>
                    </a:lnTo>
                    <a:lnTo>
                      <a:pt x="237" y="53"/>
                    </a:lnTo>
                    <a:lnTo>
                      <a:pt x="237" y="57"/>
                    </a:lnTo>
                    <a:lnTo>
                      <a:pt x="241" y="53"/>
                    </a:lnTo>
                    <a:lnTo>
                      <a:pt x="245" y="53"/>
                    </a:lnTo>
                    <a:lnTo>
                      <a:pt x="248" y="53"/>
                    </a:lnTo>
                    <a:lnTo>
                      <a:pt x="245" y="53"/>
                    </a:lnTo>
                    <a:lnTo>
                      <a:pt x="245" y="57"/>
                    </a:lnTo>
                    <a:lnTo>
                      <a:pt x="241" y="60"/>
                    </a:lnTo>
                    <a:lnTo>
                      <a:pt x="245" y="60"/>
                    </a:lnTo>
                    <a:lnTo>
                      <a:pt x="245" y="57"/>
                    </a:lnTo>
                    <a:lnTo>
                      <a:pt x="248" y="57"/>
                    </a:lnTo>
                    <a:lnTo>
                      <a:pt x="245" y="57"/>
                    </a:lnTo>
                    <a:lnTo>
                      <a:pt x="248" y="53"/>
                    </a:lnTo>
                    <a:lnTo>
                      <a:pt x="248" y="49"/>
                    </a:lnTo>
                    <a:lnTo>
                      <a:pt x="252" y="49"/>
                    </a:lnTo>
                    <a:lnTo>
                      <a:pt x="256" y="49"/>
                    </a:lnTo>
                    <a:lnTo>
                      <a:pt x="260" y="49"/>
                    </a:lnTo>
                    <a:lnTo>
                      <a:pt x="263" y="49"/>
                    </a:lnTo>
                    <a:lnTo>
                      <a:pt x="267" y="45"/>
                    </a:lnTo>
                    <a:lnTo>
                      <a:pt x="271" y="45"/>
                    </a:lnTo>
                    <a:lnTo>
                      <a:pt x="267" y="49"/>
                    </a:lnTo>
                    <a:lnTo>
                      <a:pt x="263" y="49"/>
                    </a:lnTo>
                    <a:lnTo>
                      <a:pt x="260" y="49"/>
                    </a:lnTo>
                    <a:lnTo>
                      <a:pt x="260" y="53"/>
                    </a:lnTo>
                    <a:lnTo>
                      <a:pt x="260" y="49"/>
                    </a:lnTo>
                    <a:lnTo>
                      <a:pt x="263" y="49"/>
                    </a:lnTo>
                    <a:lnTo>
                      <a:pt x="267" y="49"/>
                    </a:lnTo>
                    <a:lnTo>
                      <a:pt x="271" y="49"/>
                    </a:lnTo>
                    <a:lnTo>
                      <a:pt x="275" y="49"/>
                    </a:lnTo>
                    <a:lnTo>
                      <a:pt x="278" y="49"/>
                    </a:lnTo>
                    <a:lnTo>
                      <a:pt x="282" y="49"/>
                    </a:lnTo>
                    <a:lnTo>
                      <a:pt x="286" y="49"/>
                    </a:lnTo>
                    <a:lnTo>
                      <a:pt x="290" y="49"/>
                    </a:lnTo>
                    <a:lnTo>
                      <a:pt x="290" y="53"/>
                    </a:lnTo>
                    <a:lnTo>
                      <a:pt x="293" y="53"/>
                    </a:lnTo>
                    <a:lnTo>
                      <a:pt x="290" y="53"/>
                    </a:lnTo>
                    <a:lnTo>
                      <a:pt x="286" y="53"/>
                    </a:lnTo>
                    <a:lnTo>
                      <a:pt x="286" y="57"/>
                    </a:lnTo>
                    <a:lnTo>
                      <a:pt x="282" y="57"/>
                    </a:lnTo>
                    <a:lnTo>
                      <a:pt x="278" y="57"/>
                    </a:lnTo>
                    <a:lnTo>
                      <a:pt x="275" y="57"/>
                    </a:lnTo>
                    <a:lnTo>
                      <a:pt x="271" y="57"/>
                    </a:lnTo>
                    <a:lnTo>
                      <a:pt x="267" y="57"/>
                    </a:lnTo>
                    <a:lnTo>
                      <a:pt x="267" y="60"/>
                    </a:lnTo>
                    <a:lnTo>
                      <a:pt x="263" y="60"/>
                    </a:lnTo>
                    <a:lnTo>
                      <a:pt x="267" y="60"/>
                    </a:lnTo>
                    <a:lnTo>
                      <a:pt x="263" y="60"/>
                    </a:lnTo>
                    <a:lnTo>
                      <a:pt x="260" y="60"/>
                    </a:lnTo>
                    <a:lnTo>
                      <a:pt x="260" y="64"/>
                    </a:lnTo>
                    <a:lnTo>
                      <a:pt x="263" y="60"/>
                    </a:lnTo>
                    <a:lnTo>
                      <a:pt x="267" y="60"/>
                    </a:lnTo>
                    <a:lnTo>
                      <a:pt x="271" y="60"/>
                    </a:lnTo>
                    <a:lnTo>
                      <a:pt x="267" y="60"/>
                    </a:lnTo>
                    <a:lnTo>
                      <a:pt x="271" y="60"/>
                    </a:lnTo>
                    <a:lnTo>
                      <a:pt x="271" y="57"/>
                    </a:lnTo>
                    <a:lnTo>
                      <a:pt x="275" y="57"/>
                    </a:lnTo>
                    <a:lnTo>
                      <a:pt x="278" y="57"/>
                    </a:lnTo>
                    <a:lnTo>
                      <a:pt x="282" y="57"/>
                    </a:lnTo>
                    <a:lnTo>
                      <a:pt x="286" y="57"/>
                    </a:lnTo>
                    <a:lnTo>
                      <a:pt x="286" y="60"/>
                    </a:lnTo>
                    <a:lnTo>
                      <a:pt x="282" y="60"/>
                    </a:lnTo>
                    <a:lnTo>
                      <a:pt x="278" y="60"/>
                    </a:lnTo>
                    <a:lnTo>
                      <a:pt x="275" y="60"/>
                    </a:lnTo>
                    <a:lnTo>
                      <a:pt x="275" y="64"/>
                    </a:lnTo>
                    <a:lnTo>
                      <a:pt x="271" y="64"/>
                    </a:lnTo>
                    <a:lnTo>
                      <a:pt x="267" y="64"/>
                    </a:lnTo>
                    <a:lnTo>
                      <a:pt x="267" y="68"/>
                    </a:lnTo>
                    <a:lnTo>
                      <a:pt x="267" y="64"/>
                    </a:lnTo>
                    <a:lnTo>
                      <a:pt x="271" y="64"/>
                    </a:lnTo>
                    <a:lnTo>
                      <a:pt x="275" y="64"/>
                    </a:lnTo>
                    <a:lnTo>
                      <a:pt x="278" y="64"/>
                    </a:lnTo>
                    <a:lnTo>
                      <a:pt x="278" y="60"/>
                    </a:lnTo>
                    <a:lnTo>
                      <a:pt x="282" y="60"/>
                    </a:lnTo>
                    <a:lnTo>
                      <a:pt x="286" y="60"/>
                    </a:lnTo>
                    <a:lnTo>
                      <a:pt x="290" y="60"/>
                    </a:lnTo>
                    <a:lnTo>
                      <a:pt x="293" y="60"/>
                    </a:lnTo>
                    <a:lnTo>
                      <a:pt x="293" y="57"/>
                    </a:lnTo>
                    <a:lnTo>
                      <a:pt x="297" y="57"/>
                    </a:lnTo>
                    <a:lnTo>
                      <a:pt x="301" y="57"/>
                    </a:lnTo>
                    <a:lnTo>
                      <a:pt x="305" y="57"/>
                    </a:lnTo>
                    <a:lnTo>
                      <a:pt x="305" y="60"/>
                    </a:lnTo>
                    <a:lnTo>
                      <a:pt x="309" y="60"/>
                    </a:lnTo>
                    <a:lnTo>
                      <a:pt x="312" y="64"/>
                    </a:lnTo>
                    <a:lnTo>
                      <a:pt x="309" y="64"/>
                    </a:lnTo>
                    <a:lnTo>
                      <a:pt x="305" y="64"/>
                    </a:lnTo>
                    <a:lnTo>
                      <a:pt x="301" y="64"/>
                    </a:lnTo>
                    <a:lnTo>
                      <a:pt x="297" y="64"/>
                    </a:lnTo>
                    <a:lnTo>
                      <a:pt x="293" y="64"/>
                    </a:lnTo>
                    <a:lnTo>
                      <a:pt x="293" y="68"/>
                    </a:lnTo>
                    <a:lnTo>
                      <a:pt x="290" y="68"/>
                    </a:lnTo>
                    <a:lnTo>
                      <a:pt x="286" y="64"/>
                    </a:lnTo>
                    <a:lnTo>
                      <a:pt x="282" y="68"/>
                    </a:lnTo>
                    <a:lnTo>
                      <a:pt x="278" y="68"/>
                    </a:lnTo>
                    <a:lnTo>
                      <a:pt x="275" y="68"/>
                    </a:lnTo>
                    <a:lnTo>
                      <a:pt x="271" y="68"/>
                    </a:lnTo>
                    <a:lnTo>
                      <a:pt x="267" y="68"/>
                    </a:lnTo>
                    <a:lnTo>
                      <a:pt x="263" y="68"/>
                    </a:lnTo>
                    <a:lnTo>
                      <a:pt x="267" y="68"/>
                    </a:lnTo>
                    <a:lnTo>
                      <a:pt x="271" y="68"/>
                    </a:lnTo>
                    <a:lnTo>
                      <a:pt x="275" y="68"/>
                    </a:lnTo>
                    <a:lnTo>
                      <a:pt x="278" y="68"/>
                    </a:lnTo>
                    <a:lnTo>
                      <a:pt x="282" y="68"/>
                    </a:lnTo>
                    <a:lnTo>
                      <a:pt x="286" y="68"/>
                    </a:lnTo>
                    <a:lnTo>
                      <a:pt x="290" y="68"/>
                    </a:lnTo>
                    <a:lnTo>
                      <a:pt x="293" y="68"/>
                    </a:lnTo>
                    <a:lnTo>
                      <a:pt x="297" y="68"/>
                    </a:lnTo>
                    <a:lnTo>
                      <a:pt x="301" y="68"/>
                    </a:lnTo>
                    <a:lnTo>
                      <a:pt x="305" y="68"/>
                    </a:lnTo>
                    <a:lnTo>
                      <a:pt x="309" y="68"/>
                    </a:lnTo>
                    <a:lnTo>
                      <a:pt x="312" y="72"/>
                    </a:lnTo>
                    <a:lnTo>
                      <a:pt x="316" y="72"/>
                    </a:lnTo>
                    <a:lnTo>
                      <a:pt x="320" y="72"/>
                    </a:lnTo>
                    <a:lnTo>
                      <a:pt x="316" y="72"/>
                    </a:lnTo>
                    <a:lnTo>
                      <a:pt x="316" y="76"/>
                    </a:lnTo>
                    <a:lnTo>
                      <a:pt x="312" y="72"/>
                    </a:lnTo>
                    <a:lnTo>
                      <a:pt x="309" y="72"/>
                    </a:lnTo>
                    <a:lnTo>
                      <a:pt x="305" y="72"/>
                    </a:lnTo>
                    <a:lnTo>
                      <a:pt x="305" y="76"/>
                    </a:lnTo>
                    <a:lnTo>
                      <a:pt x="301" y="72"/>
                    </a:lnTo>
                    <a:lnTo>
                      <a:pt x="293" y="72"/>
                    </a:lnTo>
                    <a:lnTo>
                      <a:pt x="290" y="72"/>
                    </a:lnTo>
                    <a:lnTo>
                      <a:pt x="286" y="72"/>
                    </a:lnTo>
                    <a:lnTo>
                      <a:pt x="282" y="72"/>
                    </a:lnTo>
                    <a:lnTo>
                      <a:pt x="278" y="72"/>
                    </a:lnTo>
                    <a:lnTo>
                      <a:pt x="282" y="72"/>
                    </a:lnTo>
                    <a:lnTo>
                      <a:pt x="286" y="72"/>
                    </a:lnTo>
                    <a:lnTo>
                      <a:pt x="290" y="72"/>
                    </a:lnTo>
                    <a:lnTo>
                      <a:pt x="293" y="72"/>
                    </a:lnTo>
                    <a:lnTo>
                      <a:pt x="297" y="72"/>
                    </a:lnTo>
                    <a:lnTo>
                      <a:pt x="293" y="72"/>
                    </a:lnTo>
                    <a:lnTo>
                      <a:pt x="290" y="72"/>
                    </a:lnTo>
                    <a:lnTo>
                      <a:pt x="286" y="72"/>
                    </a:lnTo>
                    <a:lnTo>
                      <a:pt x="282" y="72"/>
                    </a:lnTo>
                    <a:lnTo>
                      <a:pt x="286" y="72"/>
                    </a:lnTo>
                    <a:lnTo>
                      <a:pt x="290" y="72"/>
                    </a:lnTo>
                    <a:lnTo>
                      <a:pt x="286" y="76"/>
                    </a:lnTo>
                    <a:lnTo>
                      <a:pt x="282" y="76"/>
                    </a:lnTo>
                    <a:lnTo>
                      <a:pt x="286" y="76"/>
                    </a:lnTo>
                    <a:lnTo>
                      <a:pt x="290" y="72"/>
                    </a:lnTo>
                    <a:lnTo>
                      <a:pt x="293" y="76"/>
                    </a:lnTo>
                    <a:lnTo>
                      <a:pt x="297" y="76"/>
                    </a:lnTo>
                    <a:lnTo>
                      <a:pt x="301" y="76"/>
                    </a:lnTo>
                    <a:lnTo>
                      <a:pt x="297" y="76"/>
                    </a:lnTo>
                    <a:lnTo>
                      <a:pt x="293" y="76"/>
                    </a:lnTo>
                    <a:lnTo>
                      <a:pt x="290" y="76"/>
                    </a:lnTo>
                    <a:lnTo>
                      <a:pt x="293" y="76"/>
                    </a:lnTo>
                    <a:lnTo>
                      <a:pt x="297" y="76"/>
                    </a:lnTo>
                    <a:lnTo>
                      <a:pt x="297" y="79"/>
                    </a:lnTo>
                    <a:lnTo>
                      <a:pt x="293" y="79"/>
                    </a:lnTo>
                    <a:lnTo>
                      <a:pt x="290" y="79"/>
                    </a:lnTo>
                    <a:lnTo>
                      <a:pt x="293" y="79"/>
                    </a:lnTo>
                    <a:lnTo>
                      <a:pt x="297" y="79"/>
                    </a:lnTo>
                    <a:lnTo>
                      <a:pt x="301" y="79"/>
                    </a:lnTo>
                    <a:lnTo>
                      <a:pt x="297" y="79"/>
                    </a:lnTo>
                    <a:lnTo>
                      <a:pt x="293" y="79"/>
                    </a:lnTo>
                    <a:lnTo>
                      <a:pt x="290" y="79"/>
                    </a:lnTo>
                    <a:lnTo>
                      <a:pt x="286" y="79"/>
                    </a:lnTo>
                    <a:lnTo>
                      <a:pt x="290" y="79"/>
                    </a:lnTo>
                    <a:lnTo>
                      <a:pt x="286" y="79"/>
                    </a:lnTo>
                    <a:lnTo>
                      <a:pt x="282" y="79"/>
                    </a:lnTo>
                    <a:lnTo>
                      <a:pt x="278" y="79"/>
                    </a:lnTo>
                    <a:lnTo>
                      <a:pt x="275" y="79"/>
                    </a:lnTo>
                    <a:lnTo>
                      <a:pt x="278" y="79"/>
                    </a:lnTo>
                    <a:lnTo>
                      <a:pt x="275" y="79"/>
                    </a:lnTo>
                    <a:lnTo>
                      <a:pt x="278" y="79"/>
                    </a:lnTo>
                    <a:lnTo>
                      <a:pt x="282" y="79"/>
                    </a:lnTo>
                    <a:lnTo>
                      <a:pt x="293" y="79"/>
                    </a:lnTo>
                    <a:lnTo>
                      <a:pt x="297" y="83"/>
                    </a:lnTo>
                    <a:lnTo>
                      <a:pt x="293" y="83"/>
                    </a:lnTo>
                    <a:lnTo>
                      <a:pt x="290" y="83"/>
                    </a:lnTo>
                    <a:lnTo>
                      <a:pt x="286" y="83"/>
                    </a:lnTo>
                    <a:lnTo>
                      <a:pt x="282" y="83"/>
                    </a:lnTo>
                    <a:lnTo>
                      <a:pt x="286" y="83"/>
                    </a:lnTo>
                    <a:lnTo>
                      <a:pt x="290" y="83"/>
                    </a:lnTo>
                    <a:lnTo>
                      <a:pt x="286" y="83"/>
                    </a:lnTo>
                    <a:lnTo>
                      <a:pt x="290" y="83"/>
                    </a:lnTo>
                    <a:lnTo>
                      <a:pt x="293" y="83"/>
                    </a:lnTo>
                    <a:lnTo>
                      <a:pt x="297" y="83"/>
                    </a:lnTo>
                    <a:lnTo>
                      <a:pt x="301" y="83"/>
                    </a:lnTo>
                    <a:lnTo>
                      <a:pt x="305" y="83"/>
                    </a:lnTo>
                    <a:lnTo>
                      <a:pt x="305" y="87"/>
                    </a:lnTo>
                    <a:lnTo>
                      <a:pt x="305" y="83"/>
                    </a:lnTo>
                    <a:lnTo>
                      <a:pt x="309" y="83"/>
                    </a:lnTo>
                    <a:lnTo>
                      <a:pt x="309" y="87"/>
                    </a:lnTo>
                    <a:lnTo>
                      <a:pt x="312" y="87"/>
                    </a:lnTo>
                    <a:lnTo>
                      <a:pt x="312" y="83"/>
                    </a:lnTo>
                    <a:lnTo>
                      <a:pt x="316" y="83"/>
                    </a:lnTo>
                    <a:lnTo>
                      <a:pt x="316" y="87"/>
                    </a:lnTo>
                    <a:lnTo>
                      <a:pt x="312" y="87"/>
                    </a:lnTo>
                    <a:lnTo>
                      <a:pt x="309" y="87"/>
                    </a:lnTo>
                    <a:lnTo>
                      <a:pt x="305" y="87"/>
                    </a:lnTo>
                    <a:lnTo>
                      <a:pt x="301" y="87"/>
                    </a:lnTo>
                    <a:lnTo>
                      <a:pt x="305" y="87"/>
                    </a:lnTo>
                    <a:lnTo>
                      <a:pt x="301" y="87"/>
                    </a:lnTo>
                    <a:lnTo>
                      <a:pt x="305" y="87"/>
                    </a:lnTo>
                    <a:lnTo>
                      <a:pt x="309" y="87"/>
                    </a:lnTo>
                    <a:lnTo>
                      <a:pt x="312" y="87"/>
                    </a:lnTo>
                    <a:lnTo>
                      <a:pt x="309" y="87"/>
                    </a:lnTo>
                    <a:lnTo>
                      <a:pt x="309" y="91"/>
                    </a:lnTo>
                    <a:lnTo>
                      <a:pt x="305" y="91"/>
                    </a:lnTo>
                    <a:lnTo>
                      <a:pt x="309" y="91"/>
                    </a:lnTo>
                    <a:lnTo>
                      <a:pt x="309" y="87"/>
                    </a:lnTo>
                    <a:lnTo>
                      <a:pt x="312" y="87"/>
                    </a:lnTo>
                    <a:lnTo>
                      <a:pt x="316" y="87"/>
                    </a:lnTo>
                    <a:lnTo>
                      <a:pt x="316" y="91"/>
                    </a:lnTo>
                    <a:lnTo>
                      <a:pt x="312" y="91"/>
                    </a:lnTo>
                    <a:lnTo>
                      <a:pt x="316" y="91"/>
                    </a:lnTo>
                    <a:lnTo>
                      <a:pt x="320" y="91"/>
                    </a:lnTo>
                    <a:lnTo>
                      <a:pt x="316" y="91"/>
                    </a:lnTo>
                    <a:lnTo>
                      <a:pt x="320" y="91"/>
                    </a:lnTo>
                    <a:lnTo>
                      <a:pt x="324" y="91"/>
                    </a:lnTo>
                    <a:lnTo>
                      <a:pt x="320" y="91"/>
                    </a:lnTo>
                    <a:lnTo>
                      <a:pt x="324" y="91"/>
                    </a:lnTo>
                    <a:lnTo>
                      <a:pt x="327" y="91"/>
                    </a:lnTo>
                    <a:lnTo>
                      <a:pt x="324" y="91"/>
                    </a:lnTo>
                    <a:lnTo>
                      <a:pt x="324" y="94"/>
                    </a:lnTo>
                    <a:lnTo>
                      <a:pt x="320" y="94"/>
                    </a:lnTo>
                    <a:lnTo>
                      <a:pt x="316" y="94"/>
                    </a:lnTo>
                    <a:lnTo>
                      <a:pt x="320" y="94"/>
                    </a:lnTo>
                    <a:lnTo>
                      <a:pt x="324" y="94"/>
                    </a:lnTo>
                    <a:lnTo>
                      <a:pt x="327" y="91"/>
                    </a:lnTo>
                    <a:lnTo>
                      <a:pt x="331" y="91"/>
                    </a:lnTo>
                    <a:lnTo>
                      <a:pt x="327" y="91"/>
                    </a:lnTo>
                    <a:lnTo>
                      <a:pt x="327" y="94"/>
                    </a:lnTo>
                    <a:lnTo>
                      <a:pt x="327" y="98"/>
                    </a:lnTo>
                    <a:lnTo>
                      <a:pt x="331" y="98"/>
                    </a:lnTo>
                    <a:lnTo>
                      <a:pt x="331" y="94"/>
                    </a:lnTo>
                    <a:lnTo>
                      <a:pt x="331" y="91"/>
                    </a:lnTo>
                    <a:lnTo>
                      <a:pt x="335" y="91"/>
                    </a:lnTo>
                    <a:lnTo>
                      <a:pt x="339" y="91"/>
                    </a:lnTo>
                    <a:lnTo>
                      <a:pt x="339" y="94"/>
                    </a:lnTo>
                    <a:lnTo>
                      <a:pt x="335" y="94"/>
                    </a:lnTo>
                    <a:lnTo>
                      <a:pt x="339" y="98"/>
                    </a:lnTo>
                    <a:lnTo>
                      <a:pt x="339" y="94"/>
                    </a:lnTo>
                    <a:lnTo>
                      <a:pt x="335" y="94"/>
                    </a:lnTo>
                    <a:lnTo>
                      <a:pt x="339" y="94"/>
                    </a:lnTo>
                    <a:lnTo>
                      <a:pt x="342" y="94"/>
                    </a:lnTo>
                    <a:lnTo>
                      <a:pt x="342" y="91"/>
                    </a:lnTo>
                    <a:lnTo>
                      <a:pt x="346" y="91"/>
                    </a:lnTo>
                    <a:lnTo>
                      <a:pt x="350" y="91"/>
                    </a:lnTo>
                    <a:lnTo>
                      <a:pt x="346" y="94"/>
                    </a:lnTo>
                    <a:lnTo>
                      <a:pt x="342" y="94"/>
                    </a:lnTo>
                    <a:lnTo>
                      <a:pt x="342" y="98"/>
                    </a:lnTo>
                    <a:lnTo>
                      <a:pt x="346" y="94"/>
                    </a:lnTo>
                    <a:lnTo>
                      <a:pt x="346" y="98"/>
                    </a:lnTo>
                    <a:lnTo>
                      <a:pt x="350" y="94"/>
                    </a:lnTo>
                    <a:lnTo>
                      <a:pt x="354" y="94"/>
                    </a:lnTo>
                    <a:lnTo>
                      <a:pt x="354" y="98"/>
                    </a:lnTo>
                    <a:lnTo>
                      <a:pt x="350" y="98"/>
                    </a:lnTo>
                    <a:lnTo>
                      <a:pt x="354" y="98"/>
                    </a:lnTo>
                    <a:lnTo>
                      <a:pt x="354" y="94"/>
                    </a:lnTo>
                    <a:lnTo>
                      <a:pt x="357" y="98"/>
                    </a:lnTo>
                    <a:lnTo>
                      <a:pt x="361" y="98"/>
                    </a:lnTo>
                    <a:lnTo>
                      <a:pt x="357" y="98"/>
                    </a:lnTo>
                    <a:lnTo>
                      <a:pt x="357" y="102"/>
                    </a:lnTo>
                    <a:lnTo>
                      <a:pt x="354" y="102"/>
                    </a:lnTo>
                    <a:lnTo>
                      <a:pt x="357" y="102"/>
                    </a:lnTo>
                    <a:lnTo>
                      <a:pt x="361" y="102"/>
                    </a:lnTo>
                    <a:lnTo>
                      <a:pt x="357" y="102"/>
                    </a:lnTo>
                    <a:lnTo>
                      <a:pt x="354" y="102"/>
                    </a:lnTo>
                    <a:lnTo>
                      <a:pt x="350" y="102"/>
                    </a:lnTo>
                    <a:lnTo>
                      <a:pt x="346" y="102"/>
                    </a:lnTo>
                    <a:lnTo>
                      <a:pt x="350" y="102"/>
                    </a:lnTo>
                    <a:lnTo>
                      <a:pt x="354" y="102"/>
                    </a:lnTo>
                    <a:lnTo>
                      <a:pt x="357" y="102"/>
                    </a:lnTo>
                    <a:lnTo>
                      <a:pt x="354" y="102"/>
                    </a:lnTo>
                    <a:lnTo>
                      <a:pt x="354" y="106"/>
                    </a:lnTo>
                    <a:lnTo>
                      <a:pt x="354" y="102"/>
                    </a:lnTo>
                    <a:lnTo>
                      <a:pt x="350" y="102"/>
                    </a:lnTo>
                    <a:lnTo>
                      <a:pt x="350" y="106"/>
                    </a:lnTo>
                    <a:lnTo>
                      <a:pt x="346" y="106"/>
                    </a:lnTo>
                    <a:lnTo>
                      <a:pt x="350" y="106"/>
                    </a:lnTo>
                    <a:lnTo>
                      <a:pt x="354" y="106"/>
                    </a:lnTo>
                    <a:lnTo>
                      <a:pt x="357" y="106"/>
                    </a:lnTo>
                    <a:lnTo>
                      <a:pt x="357" y="102"/>
                    </a:lnTo>
                    <a:lnTo>
                      <a:pt x="361" y="102"/>
                    </a:lnTo>
                    <a:lnTo>
                      <a:pt x="361" y="106"/>
                    </a:lnTo>
                    <a:lnTo>
                      <a:pt x="357" y="106"/>
                    </a:lnTo>
                    <a:lnTo>
                      <a:pt x="354" y="106"/>
                    </a:lnTo>
                    <a:lnTo>
                      <a:pt x="350" y="106"/>
                    </a:lnTo>
                    <a:lnTo>
                      <a:pt x="350" y="109"/>
                    </a:lnTo>
                    <a:lnTo>
                      <a:pt x="350" y="106"/>
                    </a:lnTo>
                    <a:lnTo>
                      <a:pt x="354" y="106"/>
                    </a:lnTo>
                    <a:lnTo>
                      <a:pt x="357" y="106"/>
                    </a:lnTo>
                    <a:lnTo>
                      <a:pt x="361" y="106"/>
                    </a:lnTo>
                    <a:lnTo>
                      <a:pt x="365" y="106"/>
                    </a:lnTo>
                    <a:lnTo>
                      <a:pt x="369" y="106"/>
                    </a:lnTo>
                    <a:lnTo>
                      <a:pt x="365" y="106"/>
                    </a:lnTo>
                    <a:lnTo>
                      <a:pt x="365" y="109"/>
                    </a:lnTo>
                    <a:lnTo>
                      <a:pt x="365" y="106"/>
                    </a:lnTo>
                    <a:lnTo>
                      <a:pt x="369" y="106"/>
                    </a:lnTo>
                    <a:lnTo>
                      <a:pt x="369" y="102"/>
                    </a:lnTo>
                    <a:lnTo>
                      <a:pt x="372" y="102"/>
                    </a:lnTo>
                    <a:lnTo>
                      <a:pt x="376" y="102"/>
                    </a:lnTo>
                    <a:lnTo>
                      <a:pt x="376" y="106"/>
                    </a:lnTo>
                    <a:lnTo>
                      <a:pt x="372" y="106"/>
                    </a:lnTo>
                    <a:lnTo>
                      <a:pt x="372" y="109"/>
                    </a:lnTo>
                    <a:lnTo>
                      <a:pt x="369" y="109"/>
                    </a:lnTo>
                    <a:lnTo>
                      <a:pt x="365" y="109"/>
                    </a:lnTo>
                    <a:lnTo>
                      <a:pt x="369" y="109"/>
                    </a:lnTo>
                    <a:lnTo>
                      <a:pt x="369" y="113"/>
                    </a:lnTo>
                    <a:lnTo>
                      <a:pt x="372" y="109"/>
                    </a:lnTo>
                    <a:lnTo>
                      <a:pt x="376" y="109"/>
                    </a:lnTo>
                    <a:lnTo>
                      <a:pt x="380" y="109"/>
                    </a:lnTo>
                    <a:lnTo>
                      <a:pt x="376" y="113"/>
                    </a:lnTo>
                    <a:lnTo>
                      <a:pt x="380" y="113"/>
                    </a:lnTo>
                    <a:lnTo>
                      <a:pt x="380" y="109"/>
                    </a:lnTo>
                    <a:lnTo>
                      <a:pt x="384" y="109"/>
                    </a:lnTo>
                    <a:lnTo>
                      <a:pt x="387" y="113"/>
                    </a:lnTo>
                    <a:lnTo>
                      <a:pt x="387" y="109"/>
                    </a:lnTo>
                    <a:lnTo>
                      <a:pt x="384" y="109"/>
                    </a:lnTo>
                    <a:lnTo>
                      <a:pt x="387" y="109"/>
                    </a:lnTo>
                    <a:lnTo>
                      <a:pt x="387" y="106"/>
                    </a:lnTo>
                    <a:lnTo>
                      <a:pt x="391" y="106"/>
                    </a:lnTo>
                    <a:lnTo>
                      <a:pt x="391" y="109"/>
                    </a:lnTo>
                    <a:lnTo>
                      <a:pt x="395" y="109"/>
                    </a:lnTo>
                    <a:lnTo>
                      <a:pt x="399" y="109"/>
                    </a:lnTo>
                    <a:lnTo>
                      <a:pt x="402" y="113"/>
                    </a:lnTo>
                    <a:lnTo>
                      <a:pt x="399" y="113"/>
                    </a:lnTo>
                    <a:lnTo>
                      <a:pt x="395" y="113"/>
                    </a:lnTo>
                    <a:lnTo>
                      <a:pt x="391" y="113"/>
                    </a:lnTo>
                    <a:lnTo>
                      <a:pt x="395" y="113"/>
                    </a:lnTo>
                    <a:lnTo>
                      <a:pt x="399" y="117"/>
                    </a:lnTo>
                    <a:lnTo>
                      <a:pt x="395" y="117"/>
                    </a:lnTo>
                    <a:lnTo>
                      <a:pt x="391" y="117"/>
                    </a:lnTo>
                    <a:lnTo>
                      <a:pt x="395" y="117"/>
                    </a:lnTo>
                    <a:lnTo>
                      <a:pt x="399" y="117"/>
                    </a:lnTo>
                    <a:lnTo>
                      <a:pt x="395" y="117"/>
                    </a:lnTo>
                    <a:lnTo>
                      <a:pt x="395" y="121"/>
                    </a:lnTo>
                    <a:lnTo>
                      <a:pt x="391" y="121"/>
                    </a:lnTo>
                    <a:lnTo>
                      <a:pt x="387" y="117"/>
                    </a:lnTo>
                    <a:lnTo>
                      <a:pt x="384" y="117"/>
                    </a:lnTo>
                    <a:lnTo>
                      <a:pt x="380" y="117"/>
                    </a:lnTo>
                    <a:lnTo>
                      <a:pt x="384" y="117"/>
                    </a:lnTo>
                    <a:lnTo>
                      <a:pt x="387" y="117"/>
                    </a:lnTo>
                    <a:lnTo>
                      <a:pt x="384" y="121"/>
                    </a:lnTo>
                    <a:lnTo>
                      <a:pt x="380" y="121"/>
                    </a:lnTo>
                    <a:lnTo>
                      <a:pt x="380" y="117"/>
                    </a:lnTo>
                    <a:lnTo>
                      <a:pt x="376" y="117"/>
                    </a:lnTo>
                    <a:lnTo>
                      <a:pt x="380" y="121"/>
                    </a:lnTo>
                    <a:lnTo>
                      <a:pt x="384" y="121"/>
                    </a:lnTo>
                    <a:lnTo>
                      <a:pt x="387" y="121"/>
                    </a:lnTo>
                    <a:lnTo>
                      <a:pt x="391" y="121"/>
                    </a:lnTo>
                    <a:lnTo>
                      <a:pt x="391" y="124"/>
                    </a:lnTo>
                    <a:lnTo>
                      <a:pt x="387" y="124"/>
                    </a:lnTo>
                    <a:lnTo>
                      <a:pt x="384" y="124"/>
                    </a:lnTo>
                    <a:lnTo>
                      <a:pt x="380" y="124"/>
                    </a:lnTo>
                    <a:lnTo>
                      <a:pt x="380" y="121"/>
                    </a:lnTo>
                    <a:lnTo>
                      <a:pt x="376" y="121"/>
                    </a:lnTo>
                    <a:lnTo>
                      <a:pt x="376" y="124"/>
                    </a:lnTo>
                    <a:lnTo>
                      <a:pt x="380" y="124"/>
                    </a:lnTo>
                    <a:lnTo>
                      <a:pt x="384" y="124"/>
                    </a:lnTo>
                    <a:lnTo>
                      <a:pt x="387" y="124"/>
                    </a:lnTo>
                    <a:lnTo>
                      <a:pt x="387" y="128"/>
                    </a:lnTo>
                    <a:lnTo>
                      <a:pt x="384" y="128"/>
                    </a:lnTo>
                    <a:lnTo>
                      <a:pt x="380" y="124"/>
                    </a:lnTo>
                    <a:lnTo>
                      <a:pt x="376" y="124"/>
                    </a:lnTo>
                    <a:lnTo>
                      <a:pt x="380" y="128"/>
                    </a:lnTo>
                    <a:lnTo>
                      <a:pt x="384" y="128"/>
                    </a:lnTo>
                    <a:lnTo>
                      <a:pt x="380" y="128"/>
                    </a:lnTo>
                    <a:lnTo>
                      <a:pt x="384" y="128"/>
                    </a:lnTo>
                    <a:lnTo>
                      <a:pt x="380" y="128"/>
                    </a:lnTo>
                    <a:lnTo>
                      <a:pt x="376" y="128"/>
                    </a:lnTo>
                    <a:lnTo>
                      <a:pt x="372" y="128"/>
                    </a:lnTo>
                    <a:lnTo>
                      <a:pt x="369" y="124"/>
                    </a:lnTo>
                    <a:lnTo>
                      <a:pt x="369" y="128"/>
                    </a:lnTo>
                    <a:lnTo>
                      <a:pt x="365" y="128"/>
                    </a:lnTo>
                    <a:lnTo>
                      <a:pt x="369" y="128"/>
                    </a:lnTo>
                    <a:lnTo>
                      <a:pt x="372" y="128"/>
                    </a:lnTo>
                    <a:lnTo>
                      <a:pt x="369" y="132"/>
                    </a:lnTo>
                    <a:lnTo>
                      <a:pt x="369" y="128"/>
                    </a:lnTo>
                    <a:lnTo>
                      <a:pt x="365" y="128"/>
                    </a:lnTo>
                    <a:lnTo>
                      <a:pt x="365" y="132"/>
                    </a:lnTo>
                    <a:lnTo>
                      <a:pt x="369" y="132"/>
                    </a:lnTo>
                    <a:lnTo>
                      <a:pt x="372" y="132"/>
                    </a:lnTo>
                    <a:lnTo>
                      <a:pt x="369" y="132"/>
                    </a:lnTo>
                    <a:lnTo>
                      <a:pt x="365" y="132"/>
                    </a:lnTo>
                    <a:lnTo>
                      <a:pt x="369" y="132"/>
                    </a:lnTo>
                    <a:lnTo>
                      <a:pt x="369" y="136"/>
                    </a:lnTo>
                    <a:lnTo>
                      <a:pt x="369" y="139"/>
                    </a:lnTo>
                    <a:lnTo>
                      <a:pt x="365" y="139"/>
                    </a:lnTo>
                    <a:lnTo>
                      <a:pt x="361" y="139"/>
                    </a:lnTo>
                    <a:lnTo>
                      <a:pt x="365" y="139"/>
                    </a:lnTo>
                    <a:lnTo>
                      <a:pt x="361" y="139"/>
                    </a:lnTo>
                    <a:lnTo>
                      <a:pt x="361" y="136"/>
                    </a:lnTo>
                    <a:lnTo>
                      <a:pt x="357" y="139"/>
                    </a:lnTo>
                    <a:lnTo>
                      <a:pt x="357" y="136"/>
                    </a:lnTo>
                    <a:lnTo>
                      <a:pt x="354" y="136"/>
                    </a:lnTo>
                    <a:lnTo>
                      <a:pt x="354" y="132"/>
                    </a:lnTo>
                    <a:lnTo>
                      <a:pt x="357" y="132"/>
                    </a:lnTo>
                    <a:lnTo>
                      <a:pt x="354" y="136"/>
                    </a:lnTo>
                    <a:lnTo>
                      <a:pt x="350" y="139"/>
                    </a:lnTo>
                    <a:lnTo>
                      <a:pt x="350" y="136"/>
                    </a:lnTo>
                    <a:lnTo>
                      <a:pt x="346" y="136"/>
                    </a:lnTo>
                    <a:lnTo>
                      <a:pt x="350" y="136"/>
                    </a:lnTo>
                    <a:lnTo>
                      <a:pt x="346" y="132"/>
                    </a:lnTo>
                    <a:lnTo>
                      <a:pt x="350" y="132"/>
                    </a:lnTo>
                    <a:lnTo>
                      <a:pt x="354" y="132"/>
                    </a:lnTo>
                    <a:lnTo>
                      <a:pt x="350" y="132"/>
                    </a:lnTo>
                    <a:lnTo>
                      <a:pt x="346" y="132"/>
                    </a:lnTo>
                    <a:lnTo>
                      <a:pt x="342" y="132"/>
                    </a:lnTo>
                    <a:lnTo>
                      <a:pt x="346" y="132"/>
                    </a:lnTo>
                    <a:lnTo>
                      <a:pt x="346" y="128"/>
                    </a:lnTo>
                    <a:lnTo>
                      <a:pt x="350" y="128"/>
                    </a:lnTo>
                    <a:lnTo>
                      <a:pt x="346" y="128"/>
                    </a:lnTo>
                    <a:lnTo>
                      <a:pt x="346" y="132"/>
                    </a:lnTo>
                    <a:lnTo>
                      <a:pt x="342" y="132"/>
                    </a:lnTo>
                    <a:lnTo>
                      <a:pt x="339" y="132"/>
                    </a:lnTo>
                    <a:lnTo>
                      <a:pt x="339" y="128"/>
                    </a:lnTo>
                    <a:lnTo>
                      <a:pt x="342" y="128"/>
                    </a:lnTo>
                    <a:lnTo>
                      <a:pt x="346" y="128"/>
                    </a:lnTo>
                    <a:lnTo>
                      <a:pt x="342" y="128"/>
                    </a:lnTo>
                    <a:lnTo>
                      <a:pt x="339" y="128"/>
                    </a:lnTo>
                    <a:lnTo>
                      <a:pt x="335" y="128"/>
                    </a:lnTo>
                    <a:lnTo>
                      <a:pt x="339" y="124"/>
                    </a:lnTo>
                    <a:lnTo>
                      <a:pt x="342" y="124"/>
                    </a:lnTo>
                    <a:lnTo>
                      <a:pt x="346" y="124"/>
                    </a:lnTo>
                    <a:lnTo>
                      <a:pt x="350" y="124"/>
                    </a:lnTo>
                    <a:lnTo>
                      <a:pt x="346" y="124"/>
                    </a:lnTo>
                    <a:lnTo>
                      <a:pt x="350" y="121"/>
                    </a:lnTo>
                    <a:lnTo>
                      <a:pt x="354" y="117"/>
                    </a:lnTo>
                    <a:lnTo>
                      <a:pt x="350" y="121"/>
                    </a:lnTo>
                    <a:lnTo>
                      <a:pt x="346" y="121"/>
                    </a:lnTo>
                    <a:lnTo>
                      <a:pt x="342" y="124"/>
                    </a:lnTo>
                    <a:lnTo>
                      <a:pt x="339" y="124"/>
                    </a:lnTo>
                    <a:lnTo>
                      <a:pt x="331" y="124"/>
                    </a:lnTo>
                    <a:lnTo>
                      <a:pt x="327" y="124"/>
                    </a:lnTo>
                    <a:lnTo>
                      <a:pt x="331" y="121"/>
                    </a:lnTo>
                    <a:lnTo>
                      <a:pt x="335" y="121"/>
                    </a:lnTo>
                    <a:lnTo>
                      <a:pt x="339" y="117"/>
                    </a:lnTo>
                    <a:lnTo>
                      <a:pt x="335" y="117"/>
                    </a:lnTo>
                    <a:lnTo>
                      <a:pt x="335" y="121"/>
                    </a:lnTo>
                    <a:lnTo>
                      <a:pt x="331" y="121"/>
                    </a:lnTo>
                    <a:lnTo>
                      <a:pt x="327" y="121"/>
                    </a:lnTo>
                    <a:lnTo>
                      <a:pt x="324" y="121"/>
                    </a:lnTo>
                    <a:lnTo>
                      <a:pt x="327" y="121"/>
                    </a:lnTo>
                    <a:lnTo>
                      <a:pt x="324" y="121"/>
                    </a:lnTo>
                    <a:lnTo>
                      <a:pt x="320" y="121"/>
                    </a:lnTo>
                    <a:lnTo>
                      <a:pt x="320" y="117"/>
                    </a:lnTo>
                    <a:lnTo>
                      <a:pt x="316" y="117"/>
                    </a:lnTo>
                    <a:lnTo>
                      <a:pt x="316" y="113"/>
                    </a:lnTo>
                    <a:lnTo>
                      <a:pt x="312" y="113"/>
                    </a:lnTo>
                    <a:lnTo>
                      <a:pt x="316" y="113"/>
                    </a:lnTo>
                    <a:lnTo>
                      <a:pt x="312" y="117"/>
                    </a:lnTo>
                    <a:lnTo>
                      <a:pt x="309" y="117"/>
                    </a:lnTo>
                    <a:lnTo>
                      <a:pt x="309" y="113"/>
                    </a:lnTo>
                    <a:lnTo>
                      <a:pt x="305" y="113"/>
                    </a:lnTo>
                    <a:lnTo>
                      <a:pt x="301" y="113"/>
                    </a:lnTo>
                    <a:lnTo>
                      <a:pt x="305" y="113"/>
                    </a:lnTo>
                    <a:lnTo>
                      <a:pt x="309" y="113"/>
                    </a:lnTo>
                    <a:lnTo>
                      <a:pt x="309" y="117"/>
                    </a:lnTo>
                    <a:lnTo>
                      <a:pt x="312" y="117"/>
                    </a:lnTo>
                    <a:lnTo>
                      <a:pt x="309" y="117"/>
                    </a:lnTo>
                    <a:lnTo>
                      <a:pt x="305" y="117"/>
                    </a:lnTo>
                    <a:lnTo>
                      <a:pt x="309" y="117"/>
                    </a:lnTo>
                    <a:lnTo>
                      <a:pt x="312" y="117"/>
                    </a:lnTo>
                    <a:lnTo>
                      <a:pt x="309" y="117"/>
                    </a:lnTo>
                    <a:lnTo>
                      <a:pt x="309" y="121"/>
                    </a:lnTo>
                    <a:lnTo>
                      <a:pt x="305" y="117"/>
                    </a:lnTo>
                    <a:lnTo>
                      <a:pt x="301" y="117"/>
                    </a:lnTo>
                    <a:lnTo>
                      <a:pt x="297" y="117"/>
                    </a:lnTo>
                    <a:lnTo>
                      <a:pt x="301" y="117"/>
                    </a:lnTo>
                    <a:lnTo>
                      <a:pt x="301" y="121"/>
                    </a:lnTo>
                    <a:lnTo>
                      <a:pt x="305" y="121"/>
                    </a:lnTo>
                    <a:lnTo>
                      <a:pt x="309" y="121"/>
                    </a:lnTo>
                    <a:lnTo>
                      <a:pt x="309" y="124"/>
                    </a:lnTo>
                    <a:lnTo>
                      <a:pt x="305" y="124"/>
                    </a:lnTo>
                    <a:lnTo>
                      <a:pt x="301" y="124"/>
                    </a:lnTo>
                    <a:lnTo>
                      <a:pt x="297" y="124"/>
                    </a:lnTo>
                    <a:lnTo>
                      <a:pt x="297" y="121"/>
                    </a:lnTo>
                    <a:lnTo>
                      <a:pt x="293" y="121"/>
                    </a:lnTo>
                    <a:lnTo>
                      <a:pt x="290" y="121"/>
                    </a:lnTo>
                    <a:lnTo>
                      <a:pt x="286" y="121"/>
                    </a:lnTo>
                    <a:lnTo>
                      <a:pt x="282" y="121"/>
                    </a:lnTo>
                    <a:lnTo>
                      <a:pt x="286" y="121"/>
                    </a:lnTo>
                    <a:lnTo>
                      <a:pt x="290" y="121"/>
                    </a:lnTo>
                    <a:lnTo>
                      <a:pt x="293" y="121"/>
                    </a:lnTo>
                    <a:lnTo>
                      <a:pt x="297" y="121"/>
                    </a:lnTo>
                    <a:lnTo>
                      <a:pt x="297" y="124"/>
                    </a:lnTo>
                    <a:lnTo>
                      <a:pt x="293" y="124"/>
                    </a:lnTo>
                    <a:lnTo>
                      <a:pt x="293" y="128"/>
                    </a:lnTo>
                    <a:lnTo>
                      <a:pt x="297" y="128"/>
                    </a:lnTo>
                    <a:lnTo>
                      <a:pt x="301" y="128"/>
                    </a:lnTo>
                    <a:lnTo>
                      <a:pt x="297" y="128"/>
                    </a:lnTo>
                    <a:lnTo>
                      <a:pt x="297" y="132"/>
                    </a:lnTo>
                    <a:lnTo>
                      <a:pt x="301" y="128"/>
                    </a:lnTo>
                    <a:lnTo>
                      <a:pt x="305" y="128"/>
                    </a:lnTo>
                    <a:lnTo>
                      <a:pt x="309" y="128"/>
                    </a:lnTo>
                    <a:lnTo>
                      <a:pt x="305" y="132"/>
                    </a:lnTo>
                    <a:lnTo>
                      <a:pt x="309" y="132"/>
                    </a:lnTo>
                    <a:lnTo>
                      <a:pt x="312" y="132"/>
                    </a:lnTo>
                    <a:lnTo>
                      <a:pt x="309" y="132"/>
                    </a:lnTo>
                    <a:lnTo>
                      <a:pt x="305" y="132"/>
                    </a:lnTo>
                    <a:lnTo>
                      <a:pt x="309" y="136"/>
                    </a:lnTo>
                    <a:lnTo>
                      <a:pt x="309" y="132"/>
                    </a:lnTo>
                    <a:lnTo>
                      <a:pt x="312" y="136"/>
                    </a:lnTo>
                    <a:lnTo>
                      <a:pt x="312" y="139"/>
                    </a:lnTo>
                    <a:lnTo>
                      <a:pt x="316" y="136"/>
                    </a:lnTo>
                    <a:lnTo>
                      <a:pt x="316" y="139"/>
                    </a:lnTo>
                    <a:lnTo>
                      <a:pt x="316" y="143"/>
                    </a:lnTo>
                    <a:lnTo>
                      <a:pt x="320" y="143"/>
                    </a:lnTo>
                    <a:lnTo>
                      <a:pt x="320" y="139"/>
                    </a:lnTo>
                    <a:lnTo>
                      <a:pt x="316" y="139"/>
                    </a:lnTo>
                    <a:lnTo>
                      <a:pt x="320" y="139"/>
                    </a:lnTo>
                    <a:lnTo>
                      <a:pt x="324" y="139"/>
                    </a:lnTo>
                    <a:lnTo>
                      <a:pt x="327" y="139"/>
                    </a:lnTo>
                    <a:lnTo>
                      <a:pt x="327" y="143"/>
                    </a:lnTo>
                    <a:lnTo>
                      <a:pt x="324" y="143"/>
                    </a:lnTo>
                    <a:lnTo>
                      <a:pt x="327" y="143"/>
                    </a:lnTo>
                    <a:lnTo>
                      <a:pt x="331" y="143"/>
                    </a:lnTo>
                    <a:lnTo>
                      <a:pt x="331" y="139"/>
                    </a:lnTo>
                    <a:lnTo>
                      <a:pt x="331" y="143"/>
                    </a:lnTo>
                    <a:lnTo>
                      <a:pt x="335" y="143"/>
                    </a:lnTo>
                    <a:lnTo>
                      <a:pt x="331" y="143"/>
                    </a:lnTo>
                    <a:lnTo>
                      <a:pt x="335" y="143"/>
                    </a:lnTo>
                    <a:lnTo>
                      <a:pt x="335" y="147"/>
                    </a:lnTo>
                    <a:lnTo>
                      <a:pt x="331" y="147"/>
                    </a:lnTo>
                    <a:lnTo>
                      <a:pt x="335" y="147"/>
                    </a:lnTo>
                    <a:lnTo>
                      <a:pt x="339" y="147"/>
                    </a:lnTo>
                    <a:lnTo>
                      <a:pt x="342" y="147"/>
                    </a:lnTo>
                    <a:lnTo>
                      <a:pt x="342" y="151"/>
                    </a:lnTo>
                    <a:lnTo>
                      <a:pt x="339" y="151"/>
                    </a:lnTo>
                    <a:lnTo>
                      <a:pt x="335" y="151"/>
                    </a:lnTo>
                    <a:lnTo>
                      <a:pt x="339" y="151"/>
                    </a:lnTo>
                    <a:lnTo>
                      <a:pt x="342" y="154"/>
                    </a:lnTo>
                    <a:lnTo>
                      <a:pt x="346" y="154"/>
                    </a:lnTo>
                    <a:lnTo>
                      <a:pt x="350" y="154"/>
                    </a:lnTo>
                    <a:lnTo>
                      <a:pt x="346" y="154"/>
                    </a:lnTo>
                    <a:lnTo>
                      <a:pt x="346" y="158"/>
                    </a:lnTo>
                    <a:lnTo>
                      <a:pt x="350" y="158"/>
                    </a:lnTo>
                    <a:lnTo>
                      <a:pt x="354" y="162"/>
                    </a:lnTo>
                    <a:lnTo>
                      <a:pt x="350" y="162"/>
                    </a:lnTo>
                    <a:lnTo>
                      <a:pt x="354" y="162"/>
                    </a:lnTo>
                    <a:lnTo>
                      <a:pt x="354" y="166"/>
                    </a:lnTo>
                    <a:lnTo>
                      <a:pt x="350" y="166"/>
                    </a:lnTo>
                    <a:lnTo>
                      <a:pt x="354" y="166"/>
                    </a:lnTo>
                    <a:lnTo>
                      <a:pt x="350" y="166"/>
                    </a:lnTo>
                    <a:lnTo>
                      <a:pt x="346" y="166"/>
                    </a:lnTo>
                    <a:lnTo>
                      <a:pt x="346" y="162"/>
                    </a:lnTo>
                    <a:lnTo>
                      <a:pt x="342" y="162"/>
                    </a:lnTo>
                    <a:lnTo>
                      <a:pt x="342" y="158"/>
                    </a:lnTo>
                    <a:lnTo>
                      <a:pt x="339" y="158"/>
                    </a:lnTo>
                    <a:lnTo>
                      <a:pt x="342" y="158"/>
                    </a:lnTo>
                    <a:lnTo>
                      <a:pt x="342" y="162"/>
                    </a:lnTo>
                    <a:lnTo>
                      <a:pt x="342" y="166"/>
                    </a:lnTo>
                    <a:lnTo>
                      <a:pt x="346" y="166"/>
                    </a:lnTo>
                    <a:lnTo>
                      <a:pt x="342" y="166"/>
                    </a:lnTo>
                    <a:lnTo>
                      <a:pt x="342" y="170"/>
                    </a:lnTo>
                    <a:lnTo>
                      <a:pt x="346" y="170"/>
                    </a:lnTo>
                    <a:lnTo>
                      <a:pt x="350" y="170"/>
                    </a:lnTo>
                    <a:lnTo>
                      <a:pt x="346" y="170"/>
                    </a:lnTo>
                    <a:lnTo>
                      <a:pt x="350" y="170"/>
                    </a:lnTo>
                    <a:lnTo>
                      <a:pt x="350" y="173"/>
                    </a:lnTo>
                    <a:lnTo>
                      <a:pt x="346" y="173"/>
                    </a:lnTo>
                    <a:lnTo>
                      <a:pt x="342" y="173"/>
                    </a:lnTo>
                    <a:lnTo>
                      <a:pt x="342" y="170"/>
                    </a:lnTo>
                    <a:lnTo>
                      <a:pt x="339" y="170"/>
                    </a:lnTo>
                    <a:lnTo>
                      <a:pt x="342" y="173"/>
                    </a:lnTo>
                    <a:lnTo>
                      <a:pt x="346" y="173"/>
                    </a:lnTo>
                    <a:lnTo>
                      <a:pt x="346" y="177"/>
                    </a:lnTo>
                    <a:lnTo>
                      <a:pt x="342" y="177"/>
                    </a:lnTo>
                    <a:lnTo>
                      <a:pt x="339" y="177"/>
                    </a:lnTo>
                    <a:lnTo>
                      <a:pt x="339" y="173"/>
                    </a:lnTo>
                    <a:lnTo>
                      <a:pt x="335" y="173"/>
                    </a:lnTo>
                    <a:lnTo>
                      <a:pt x="331" y="173"/>
                    </a:lnTo>
                    <a:lnTo>
                      <a:pt x="331" y="170"/>
                    </a:lnTo>
                    <a:lnTo>
                      <a:pt x="327" y="170"/>
                    </a:lnTo>
                    <a:lnTo>
                      <a:pt x="324" y="170"/>
                    </a:lnTo>
                    <a:lnTo>
                      <a:pt x="327" y="170"/>
                    </a:lnTo>
                    <a:lnTo>
                      <a:pt x="327" y="173"/>
                    </a:lnTo>
                    <a:lnTo>
                      <a:pt x="327" y="170"/>
                    </a:lnTo>
                    <a:lnTo>
                      <a:pt x="324" y="170"/>
                    </a:lnTo>
                    <a:lnTo>
                      <a:pt x="320" y="170"/>
                    </a:lnTo>
                    <a:lnTo>
                      <a:pt x="320" y="166"/>
                    </a:lnTo>
                    <a:lnTo>
                      <a:pt x="316" y="166"/>
                    </a:lnTo>
                    <a:lnTo>
                      <a:pt x="320" y="166"/>
                    </a:lnTo>
                    <a:lnTo>
                      <a:pt x="320" y="170"/>
                    </a:lnTo>
                    <a:lnTo>
                      <a:pt x="316" y="170"/>
                    </a:lnTo>
                    <a:lnTo>
                      <a:pt x="316" y="166"/>
                    </a:lnTo>
                    <a:lnTo>
                      <a:pt x="316" y="170"/>
                    </a:lnTo>
                    <a:lnTo>
                      <a:pt x="312" y="166"/>
                    </a:lnTo>
                    <a:lnTo>
                      <a:pt x="309" y="166"/>
                    </a:lnTo>
                    <a:lnTo>
                      <a:pt x="305" y="166"/>
                    </a:lnTo>
                    <a:lnTo>
                      <a:pt x="305" y="162"/>
                    </a:lnTo>
                    <a:lnTo>
                      <a:pt x="301" y="162"/>
                    </a:lnTo>
                    <a:lnTo>
                      <a:pt x="301" y="158"/>
                    </a:lnTo>
                    <a:lnTo>
                      <a:pt x="297" y="158"/>
                    </a:lnTo>
                    <a:lnTo>
                      <a:pt x="301" y="162"/>
                    </a:lnTo>
                    <a:lnTo>
                      <a:pt x="301" y="166"/>
                    </a:lnTo>
                    <a:lnTo>
                      <a:pt x="301" y="162"/>
                    </a:lnTo>
                    <a:lnTo>
                      <a:pt x="297" y="162"/>
                    </a:lnTo>
                    <a:lnTo>
                      <a:pt x="290" y="162"/>
                    </a:lnTo>
                    <a:lnTo>
                      <a:pt x="290" y="158"/>
                    </a:lnTo>
                    <a:lnTo>
                      <a:pt x="286" y="158"/>
                    </a:lnTo>
                    <a:lnTo>
                      <a:pt x="282" y="158"/>
                    </a:lnTo>
                    <a:lnTo>
                      <a:pt x="286" y="162"/>
                    </a:lnTo>
                    <a:lnTo>
                      <a:pt x="290" y="162"/>
                    </a:lnTo>
                    <a:lnTo>
                      <a:pt x="290" y="166"/>
                    </a:lnTo>
                    <a:lnTo>
                      <a:pt x="293" y="166"/>
                    </a:lnTo>
                    <a:lnTo>
                      <a:pt x="293" y="170"/>
                    </a:lnTo>
                    <a:lnTo>
                      <a:pt x="297" y="170"/>
                    </a:lnTo>
                    <a:lnTo>
                      <a:pt x="301" y="170"/>
                    </a:lnTo>
                    <a:lnTo>
                      <a:pt x="305" y="170"/>
                    </a:lnTo>
                    <a:lnTo>
                      <a:pt x="301" y="170"/>
                    </a:lnTo>
                    <a:lnTo>
                      <a:pt x="305" y="170"/>
                    </a:lnTo>
                    <a:lnTo>
                      <a:pt x="301" y="170"/>
                    </a:lnTo>
                    <a:lnTo>
                      <a:pt x="301" y="173"/>
                    </a:lnTo>
                    <a:lnTo>
                      <a:pt x="305" y="170"/>
                    </a:lnTo>
                    <a:lnTo>
                      <a:pt x="309" y="173"/>
                    </a:lnTo>
                    <a:lnTo>
                      <a:pt x="312" y="173"/>
                    </a:lnTo>
                    <a:lnTo>
                      <a:pt x="312" y="177"/>
                    </a:lnTo>
                    <a:lnTo>
                      <a:pt x="316" y="177"/>
                    </a:lnTo>
                    <a:lnTo>
                      <a:pt x="320" y="177"/>
                    </a:lnTo>
                    <a:lnTo>
                      <a:pt x="324" y="181"/>
                    </a:lnTo>
                    <a:lnTo>
                      <a:pt x="320" y="181"/>
                    </a:lnTo>
                    <a:lnTo>
                      <a:pt x="324" y="181"/>
                    </a:lnTo>
                    <a:lnTo>
                      <a:pt x="327" y="181"/>
                    </a:lnTo>
                    <a:lnTo>
                      <a:pt x="324" y="181"/>
                    </a:lnTo>
                    <a:lnTo>
                      <a:pt x="327" y="181"/>
                    </a:lnTo>
                    <a:lnTo>
                      <a:pt x="327" y="185"/>
                    </a:lnTo>
                    <a:lnTo>
                      <a:pt x="327" y="181"/>
                    </a:lnTo>
                    <a:lnTo>
                      <a:pt x="331" y="185"/>
                    </a:lnTo>
                    <a:lnTo>
                      <a:pt x="327" y="185"/>
                    </a:lnTo>
                    <a:lnTo>
                      <a:pt x="327" y="188"/>
                    </a:lnTo>
                    <a:lnTo>
                      <a:pt x="331" y="188"/>
                    </a:lnTo>
                    <a:lnTo>
                      <a:pt x="327" y="188"/>
                    </a:lnTo>
                    <a:lnTo>
                      <a:pt x="324" y="188"/>
                    </a:lnTo>
                    <a:lnTo>
                      <a:pt x="320" y="188"/>
                    </a:lnTo>
                    <a:lnTo>
                      <a:pt x="316" y="185"/>
                    </a:lnTo>
                    <a:lnTo>
                      <a:pt x="312" y="185"/>
                    </a:lnTo>
                    <a:lnTo>
                      <a:pt x="309" y="185"/>
                    </a:lnTo>
                    <a:lnTo>
                      <a:pt x="305" y="185"/>
                    </a:lnTo>
                    <a:lnTo>
                      <a:pt x="301" y="185"/>
                    </a:lnTo>
                    <a:lnTo>
                      <a:pt x="297" y="185"/>
                    </a:lnTo>
                    <a:lnTo>
                      <a:pt x="293" y="185"/>
                    </a:lnTo>
                    <a:lnTo>
                      <a:pt x="293" y="181"/>
                    </a:lnTo>
                    <a:lnTo>
                      <a:pt x="290" y="181"/>
                    </a:lnTo>
                    <a:lnTo>
                      <a:pt x="286" y="181"/>
                    </a:lnTo>
                    <a:lnTo>
                      <a:pt x="282" y="181"/>
                    </a:lnTo>
                    <a:lnTo>
                      <a:pt x="278" y="181"/>
                    </a:lnTo>
                    <a:lnTo>
                      <a:pt x="278" y="177"/>
                    </a:lnTo>
                    <a:lnTo>
                      <a:pt x="275" y="177"/>
                    </a:lnTo>
                    <a:lnTo>
                      <a:pt x="271" y="177"/>
                    </a:lnTo>
                    <a:lnTo>
                      <a:pt x="271" y="173"/>
                    </a:lnTo>
                    <a:lnTo>
                      <a:pt x="275" y="173"/>
                    </a:lnTo>
                    <a:lnTo>
                      <a:pt x="271" y="173"/>
                    </a:lnTo>
                    <a:lnTo>
                      <a:pt x="267" y="173"/>
                    </a:lnTo>
                    <a:lnTo>
                      <a:pt x="263" y="173"/>
                    </a:lnTo>
                    <a:lnTo>
                      <a:pt x="260" y="173"/>
                    </a:lnTo>
                    <a:lnTo>
                      <a:pt x="256" y="173"/>
                    </a:lnTo>
                    <a:lnTo>
                      <a:pt x="252" y="173"/>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04" name="Freeform 2545"/>
              <p:cNvSpPr>
                <a:spLocks/>
              </p:cNvSpPr>
              <p:nvPr/>
            </p:nvSpPr>
            <p:spPr bwMode="auto">
              <a:xfrm>
                <a:off x="4787900" y="1590675"/>
                <a:ext cx="476250" cy="274638"/>
              </a:xfrm>
              <a:custGeom>
                <a:avLst/>
                <a:gdLst>
                  <a:gd name="T0" fmla="*/ 458788 w 300"/>
                  <a:gd name="T1" fmla="*/ 269875 h 173"/>
                  <a:gd name="T2" fmla="*/ 458788 w 300"/>
                  <a:gd name="T3" fmla="*/ 263525 h 173"/>
                  <a:gd name="T4" fmla="*/ 452438 w 300"/>
                  <a:gd name="T5" fmla="*/ 250825 h 173"/>
                  <a:gd name="T6" fmla="*/ 434975 w 300"/>
                  <a:gd name="T7" fmla="*/ 250825 h 173"/>
                  <a:gd name="T8" fmla="*/ 411163 w 300"/>
                  <a:gd name="T9" fmla="*/ 239713 h 173"/>
                  <a:gd name="T10" fmla="*/ 404813 w 300"/>
                  <a:gd name="T11" fmla="*/ 227013 h 173"/>
                  <a:gd name="T12" fmla="*/ 393700 w 300"/>
                  <a:gd name="T13" fmla="*/ 233363 h 173"/>
                  <a:gd name="T14" fmla="*/ 381000 w 300"/>
                  <a:gd name="T15" fmla="*/ 227013 h 173"/>
                  <a:gd name="T16" fmla="*/ 387350 w 300"/>
                  <a:gd name="T17" fmla="*/ 233363 h 173"/>
                  <a:gd name="T18" fmla="*/ 357188 w 300"/>
                  <a:gd name="T19" fmla="*/ 233363 h 173"/>
                  <a:gd name="T20" fmla="*/ 344488 w 300"/>
                  <a:gd name="T21" fmla="*/ 239713 h 173"/>
                  <a:gd name="T22" fmla="*/ 327025 w 300"/>
                  <a:gd name="T23" fmla="*/ 239713 h 173"/>
                  <a:gd name="T24" fmla="*/ 296863 w 300"/>
                  <a:gd name="T25" fmla="*/ 233363 h 173"/>
                  <a:gd name="T26" fmla="*/ 315913 w 300"/>
                  <a:gd name="T27" fmla="*/ 215900 h 173"/>
                  <a:gd name="T28" fmla="*/ 339725 w 300"/>
                  <a:gd name="T29" fmla="*/ 209550 h 173"/>
                  <a:gd name="T30" fmla="*/ 363538 w 300"/>
                  <a:gd name="T31" fmla="*/ 227013 h 173"/>
                  <a:gd name="T32" fmla="*/ 363538 w 300"/>
                  <a:gd name="T33" fmla="*/ 220663 h 173"/>
                  <a:gd name="T34" fmla="*/ 369888 w 300"/>
                  <a:gd name="T35" fmla="*/ 209550 h 173"/>
                  <a:gd name="T36" fmla="*/ 404813 w 300"/>
                  <a:gd name="T37" fmla="*/ 209550 h 173"/>
                  <a:gd name="T38" fmla="*/ 387350 w 300"/>
                  <a:gd name="T39" fmla="*/ 192088 h 173"/>
                  <a:gd name="T40" fmla="*/ 422275 w 300"/>
                  <a:gd name="T41" fmla="*/ 179388 h 173"/>
                  <a:gd name="T42" fmla="*/ 434975 w 300"/>
                  <a:gd name="T43" fmla="*/ 161925 h 173"/>
                  <a:gd name="T44" fmla="*/ 422275 w 300"/>
                  <a:gd name="T45" fmla="*/ 138113 h 173"/>
                  <a:gd name="T46" fmla="*/ 398463 w 300"/>
                  <a:gd name="T47" fmla="*/ 131763 h 173"/>
                  <a:gd name="T48" fmla="*/ 387350 w 300"/>
                  <a:gd name="T49" fmla="*/ 131763 h 173"/>
                  <a:gd name="T50" fmla="*/ 374650 w 300"/>
                  <a:gd name="T51" fmla="*/ 120650 h 173"/>
                  <a:gd name="T52" fmla="*/ 357188 w 300"/>
                  <a:gd name="T53" fmla="*/ 120650 h 173"/>
                  <a:gd name="T54" fmla="*/ 333375 w 300"/>
                  <a:gd name="T55" fmla="*/ 131763 h 173"/>
                  <a:gd name="T56" fmla="*/ 357188 w 300"/>
                  <a:gd name="T57" fmla="*/ 114300 h 173"/>
                  <a:gd name="T58" fmla="*/ 339725 w 300"/>
                  <a:gd name="T59" fmla="*/ 107950 h 173"/>
                  <a:gd name="T60" fmla="*/ 320675 w 300"/>
                  <a:gd name="T61" fmla="*/ 101600 h 173"/>
                  <a:gd name="T62" fmla="*/ 309563 w 300"/>
                  <a:gd name="T63" fmla="*/ 101600 h 173"/>
                  <a:gd name="T64" fmla="*/ 285750 w 300"/>
                  <a:gd name="T65" fmla="*/ 84138 h 173"/>
                  <a:gd name="T66" fmla="*/ 279400 w 300"/>
                  <a:gd name="T67" fmla="*/ 77788 h 173"/>
                  <a:gd name="T68" fmla="*/ 261938 w 300"/>
                  <a:gd name="T69" fmla="*/ 84138 h 173"/>
                  <a:gd name="T70" fmla="*/ 268288 w 300"/>
                  <a:gd name="T71" fmla="*/ 95250 h 173"/>
                  <a:gd name="T72" fmla="*/ 238125 w 300"/>
                  <a:gd name="T73" fmla="*/ 95250 h 173"/>
                  <a:gd name="T74" fmla="*/ 201613 w 300"/>
                  <a:gd name="T75" fmla="*/ 90488 h 173"/>
                  <a:gd name="T76" fmla="*/ 231775 w 300"/>
                  <a:gd name="T77" fmla="*/ 101600 h 173"/>
                  <a:gd name="T78" fmla="*/ 190500 w 300"/>
                  <a:gd name="T79" fmla="*/ 90488 h 173"/>
                  <a:gd name="T80" fmla="*/ 196850 w 300"/>
                  <a:gd name="T81" fmla="*/ 95250 h 173"/>
                  <a:gd name="T82" fmla="*/ 184150 w 300"/>
                  <a:gd name="T83" fmla="*/ 95250 h 173"/>
                  <a:gd name="T84" fmla="*/ 142875 w 300"/>
                  <a:gd name="T85" fmla="*/ 95250 h 173"/>
                  <a:gd name="T86" fmla="*/ 106363 w 300"/>
                  <a:gd name="T87" fmla="*/ 95250 h 173"/>
                  <a:gd name="T88" fmla="*/ 88900 w 300"/>
                  <a:gd name="T89" fmla="*/ 90488 h 173"/>
                  <a:gd name="T90" fmla="*/ 76200 w 300"/>
                  <a:gd name="T91" fmla="*/ 84138 h 173"/>
                  <a:gd name="T92" fmla="*/ 52388 w 300"/>
                  <a:gd name="T93" fmla="*/ 90488 h 173"/>
                  <a:gd name="T94" fmla="*/ 34925 w 300"/>
                  <a:gd name="T95" fmla="*/ 84138 h 173"/>
                  <a:gd name="T96" fmla="*/ 11113 w 300"/>
                  <a:gd name="T97" fmla="*/ 71438 h 173"/>
                  <a:gd name="T98" fmla="*/ 47625 w 300"/>
                  <a:gd name="T99" fmla="*/ 71438 h 173"/>
                  <a:gd name="T100" fmla="*/ 52388 w 300"/>
                  <a:gd name="T101" fmla="*/ 66675 h 173"/>
                  <a:gd name="T102" fmla="*/ 11113 w 300"/>
                  <a:gd name="T103" fmla="*/ 66675 h 173"/>
                  <a:gd name="T104" fmla="*/ 4763 w 300"/>
                  <a:gd name="T105" fmla="*/ 42863 h 173"/>
                  <a:gd name="T106" fmla="*/ 11113 w 300"/>
                  <a:gd name="T107" fmla="*/ 30163 h 173"/>
                  <a:gd name="T108" fmla="*/ 41275 w 300"/>
                  <a:gd name="T109" fmla="*/ 6350 h 173"/>
                  <a:gd name="T110" fmla="*/ 82550 w 300"/>
                  <a:gd name="T111" fmla="*/ 0 h 17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300" h="173">
                    <a:moveTo>
                      <a:pt x="300" y="173"/>
                    </a:moveTo>
                    <a:lnTo>
                      <a:pt x="300" y="170"/>
                    </a:lnTo>
                    <a:lnTo>
                      <a:pt x="296" y="170"/>
                    </a:lnTo>
                    <a:lnTo>
                      <a:pt x="300" y="170"/>
                    </a:lnTo>
                    <a:lnTo>
                      <a:pt x="296" y="170"/>
                    </a:lnTo>
                    <a:lnTo>
                      <a:pt x="293" y="170"/>
                    </a:lnTo>
                    <a:lnTo>
                      <a:pt x="289" y="170"/>
                    </a:lnTo>
                    <a:lnTo>
                      <a:pt x="285" y="170"/>
                    </a:lnTo>
                    <a:lnTo>
                      <a:pt x="285" y="166"/>
                    </a:lnTo>
                    <a:lnTo>
                      <a:pt x="281" y="166"/>
                    </a:lnTo>
                    <a:lnTo>
                      <a:pt x="281" y="162"/>
                    </a:lnTo>
                    <a:lnTo>
                      <a:pt x="285" y="162"/>
                    </a:lnTo>
                    <a:lnTo>
                      <a:pt x="285" y="166"/>
                    </a:lnTo>
                    <a:lnTo>
                      <a:pt x="289" y="166"/>
                    </a:lnTo>
                    <a:lnTo>
                      <a:pt x="289" y="162"/>
                    </a:lnTo>
                    <a:lnTo>
                      <a:pt x="293" y="162"/>
                    </a:lnTo>
                    <a:lnTo>
                      <a:pt x="289" y="162"/>
                    </a:lnTo>
                    <a:lnTo>
                      <a:pt x="289" y="158"/>
                    </a:lnTo>
                    <a:lnTo>
                      <a:pt x="285" y="158"/>
                    </a:lnTo>
                    <a:lnTo>
                      <a:pt x="281" y="158"/>
                    </a:lnTo>
                    <a:lnTo>
                      <a:pt x="285" y="158"/>
                    </a:lnTo>
                    <a:lnTo>
                      <a:pt x="285" y="162"/>
                    </a:lnTo>
                    <a:lnTo>
                      <a:pt x="281" y="162"/>
                    </a:lnTo>
                    <a:lnTo>
                      <a:pt x="281" y="158"/>
                    </a:lnTo>
                    <a:lnTo>
                      <a:pt x="278" y="158"/>
                    </a:lnTo>
                    <a:lnTo>
                      <a:pt x="278" y="154"/>
                    </a:lnTo>
                    <a:lnTo>
                      <a:pt x="278" y="158"/>
                    </a:lnTo>
                    <a:lnTo>
                      <a:pt x="274" y="158"/>
                    </a:lnTo>
                    <a:lnTo>
                      <a:pt x="274" y="154"/>
                    </a:lnTo>
                    <a:lnTo>
                      <a:pt x="270" y="154"/>
                    </a:lnTo>
                    <a:lnTo>
                      <a:pt x="266" y="154"/>
                    </a:lnTo>
                    <a:lnTo>
                      <a:pt x="270" y="154"/>
                    </a:lnTo>
                    <a:lnTo>
                      <a:pt x="266" y="151"/>
                    </a:lnTo>
                    <a:lnTo>
                      <a:pt x="263" y="151"/>
                    </a:lnTo>
                    <a:lnTo>
                      <a:pt x="259" y="151"/>
                    </a:lnTo>
                    <a:lnTo>
                      <a:pt x="259" y="147"/>
                    </a:lnTo>
                    <a:lnTo>
                      <a:pt x="263" y="147"/>
                    </a:lnTo>
                    <a:lnTo>
                      <a:pt x="263" y="143"/>
                    </a:lnTo>
                    <a:lnTo>
                      <a:pt x="263" y="147"/>
                    </a:lnTo>
                    <a:lnTo>
                      <a:pt x="259" y="147"/>
                    </a:lnTo>
                    <a:lnTo>
                      <a:pt x="259" y="143"/>
                    </a:lnTo>
                    <a:lnTo>
                      <a:pt x="255" y="143"/>
                    </a:lnTo>
                    <a:lnTo>
                      <a:pt x="255" y="147"/>
                    </a:lnTo>
                    <a:lnTo>
                      <a:pt x="251" y="147"/>
                    </a:lnTo>
                    <a:lnTo>
                      <a:pt x="255" y="147"/>
                    </a:lnTo>
                    <a:lnTo>
                      <a:pt x="251" y="147"/>
                    </a:lnTo>
                    <a:lnTo>
                      <a:pt x="251" y="151"/>
                    </a:lnTo>
                    <a:lnTo>
                      <a:pt x="248" y="151"/>
                    </a:lnTo>
                    <a:lnTo>
                      <a:pt x="248" y="147"/>
                    </a:lnTo>
                    <a:lnTo>
                      <a:pt x="251" y="147"/>
                    </a:lnTo>
                    <a:lnTo>
                      <a:pt x="251" y="143"/>
                    </a:lnTo>
                    <a:lnTo>
                      <a:pt x="248" y="143"/>
                    </a:lnTo>
                    <a:lnTo>
                      <a:pt x="248" y="147"/>
                    </a:lnTo>
                    <a:lnTo>
                      <a:pt x="244" y="147"/>
                    </a:lnTo>
                    <a:lnTo>
                      <a:pt x="244" y="143"/>
                    </a:lnTo>
                    <a:lnTo>
                      <a:pt x="240" y="143"/>
                    </a:lnTo>
                    <a:lnTo>
                      <a:pt x="244" y="143"/>
                    </a:lnTo>
                    <a:lnTo>
                      <a:pt x="244" y="139"/>
                    </a:lnTo>
                    <a:lnTo>
                      <a:pt x="240" y="139"/>
                    </a:lnTo>
                    <a:lnTo>
                      <a:pt x="240" y="143"/>
                    </a:lnTo>
                    <a:lnTo>
                      <a:pt x="236" y="143"/>
                    </a:lnTo>
                    <a:lnTo>
                      <a:pt x="240" y="143"/>
                    </a:lnTo>
                    <a:lnTo>
                      <a:pt x="244" y="147"/>
                    </a:lnTo>
                    <a:lnTo>
                      <a:pt x="240" y="147"/>
                    </a:lnTo>
                    <a:lnTo>
                      <a:pt x="240" y="151"/>
                    </a:lnTo>
                    <a:lnTo>
                      <a:pt x="240" y="147"/>
                    </a:lnTo>
                    <a:lnTo>
                      <a:pt x="236" y="147"/>
                    </a:lnTo>
                    <a:lnTo>
                      <a:pt x="233" y="147"/>
                    </a:lnTo>
                    <a:lnTo>
                      <a:pt x="229" y="147"/>
                    </a:lnTo>
                    <a:lnTo>
                      <a:pt x="225" y="147"/>
                    </a:lnTo>
                    <a:lnTo>
                      <a:pt x="221" y="147"/>
                    </a:lnTo>
                    <a:lnTo>
                      <a:pt x="225" y="147"/>
                    </a:lnTo>
                    <a:lnTo>
                      <a:pt x="221" y="147"/>
                    </a:lnTo>
                    <a:lnTo>
                      <a:pt x="225" y="151"/>
                    </a:lnTo>
                    <a:lnTo>
                      <a:pt x="221" y="151"/>
                    </a:lnTo>
                    <a:lnTo>
                      <a:pt x="221" y="147"/>
                    </a:lnTo>
                    <a:lnTo>
                      <a:pt x="217" y="151"/>
                    </a:lnTo>
                    <a:lnTo>
                      <a:pt x="214" y="151"/>
                    </a:lnTo>
                    <a:lnTo>
                      <a:pt x="217" y="151"/>
                    </a:lnTo>
                    <a:lnTo>
                      <a:pt x="214" y="151"/>
                    </a:lnTo>
                    <a:lnTo>
                      <a:pt x="210" y="151"/>
                    </a:lnTo>
                    <a:lnTo>
                      <a:pt x="206" y="151"/>
                    </a:lnTo>
                    <a:lnTo>
                      <a:pt x="210" y="151"/>
                    </a:lnTo>
                    <a:lnTo>
                      <a:pt x="206" y="151"/>
                    </a:lnTo>
                    <a:lnTo>
                      <a:pt x="202" y="151"/>
                    </a:lnTo>
                    <a:lnTo>
                      <a:pt x="199" y="151"/>
                    </a:lnTo>
                    <a:lnTo>
                      <a:pt x="195" y="151"/>
                    </a:lnTo>
                    <a:lnTo>
                      <a:pt x="195" y="147"/>
                    </a:lnTo>
                    <a:lnTo>
                      <a:pt x="191" y="151"/>
                    </a:lnTo>
                    <a:lnTo>
                      <a:pt x="191" y="147"/>
                    </a:lnTo>
                    <a:lnTo>
                      <a:pt x="187" y="147"/>
                    </a:lnTo>
                    <a:lnTo>
                      <a:pt x="184" y="147"/>
                    </a:lnTo>
                    <a:lnTo>
                      <a:pt x="184" y="143"/>
                    </a:lnTo>
                    <a:lnTo>
                      <a:pt x="187" y="143"/>
                    </a:lnTo>
                    <a:lnTo>
                      <a:pt x="187" y="139"/>
                    </a:lnTo>
                    <a:lnTo>
                      <a:pt x="191" y="136"/>
                    </a:lnTo>
                    <a:lnTo>
                      <a:pt x="195" y="136"/>
                    </a:lnTo>
                    <a:lnTo>
                      <a:pt x="199" y="136"/>
                    </a:lnTo>
                    <a:lnTo>
                      <a:pt x="195" y="136"/>
                    </a:lnTo>
                    <a:lnTo>
                      <a:pt x="195" y="132"/>
                    </a:lnTo>
                    <a:lnTo>
                      <a:pt x="199" y="132"/>
                    </a:lnTo>
                    <a:lnTo>
                      <a:pt x="202" y="132"/>
                    </a:lnTo>
                    <a:lnTo>
                      <a:pt x="206" y="132"/>
                    </a:lnTo>
                    <a:lnTo>
                      <a:pt x="210" y="132"/>
                    </a:lnTo>
                    <a:lnTo>
                      <a:pt x="214" y="132"/>
                    </a:lnTo>
                    <a:lnTo>
                      <a:pt x="217" y="136"/>
                    </a:lnTo>
                    <a:lnTo>
                      <a:pt x="221" y="136"/>
                    </a:lnTo>
                    <a:lnTo>
                      <a:pt x="225" y="136"/>
                    </a:lnTo>
                    <a:lnTo>
                      <a:pt x="229" y="139"/>
                    </a:lnTo>
                    <a:lnTo>
                      <a:pt x="225" y="139"/>
                    </a:lnTo>
                    <a:lnTo>
                      <a:pt x="225" y="143"/>
                    </a:lnTo>
                    <a:lnTo>
                      <a:pt x="229" y="143"/>
                    </a:lnTo>
                    <a:lnTo>
                      <a:pt x="229" y="139"/>
                    </a:lnTo>
                    <a:lnTo>
                      <a:pt x="225" y="139"/>
                    </a:lnTo>
                    <a:lnTo>
                      <a:pt x="229" y="139"/>
                    </a:lnTo>
                    <a:lnTo>
                      <a:pt x="233" y="139"/>
                    </a:lnTo>
                    <a:lnTo>
                      <a:pt x="233" y="136"/>
                    </a:lnTo>
                    <a:lnTo>
                      <a:pt x="233" y="139"/>
                    </a:lnTo>
                    <a:lnTo>
                      <a:pt x="229" y="139"/>
                    </a:lnTo>
                    <a:lnTo>
                      <a:pt x="229" y="136"/>
                    </a:lnTo>
                    <a:lnTo>
                      <a:pt x="225" y="136"/>
                    </a:lnTo>
                    <a:lnTo>
                      <a:pt x="221" y="136"/>
                    </a:lnTo>
                    <a:lnTo>
                      <a:pt x="225" y="136"/>
                    </a:lnTo>
                    <a:lnTo>
                      <a:pt x="229" y="136"/>
                    </a:lnTo>
                    <a:lnTo>
                      <a:pt x="233" y="136"/>
                    </a:lnTo>
                    <a:lnTo>
                      <a:pt x="233" y="132"/>
                    </a:lnTo>
                    <a:lnTo>
                      <a:pt x="236" y="132"/>
                    </a:lnTo>
                    <a:lnTo>
                      <a:pt x="240" y="132"/>
                    </a:lnTo>
                    <a:lnTo>
                      <a:pt x="240" y="136"/>
                    </a:lnTo>
                    <a:lnTo>
                      <a:pt x="244" y="136"/>
                    </a:lnTo>
                    <a:lnTo>
                      <a:pt x="244" y="132"/>
                    </a:lnTo>
                    <a:lnTo>
                      <a:pt x="248" y="132"/>
                    </a:lnTo>
                    <a:lnTo>
                      <a:pt x="255" y="132"/>
                    </a:lnTo>
                    <a:lnTo>
                      <a:pt x="259" y="132"/>
                    </a:lnTo>
                    <a:lnTo>
                      <a:pt x="255" y="128"/>
                    </a:lnTo>
                    <a:lnTo>
                      <a:pt x="255" y="124"/>
                    </a:lnTo>
                    <a:lnTo>
                      <a:pt x="251" y="124"/>
                    </a:lnTo>
                    <a:lnTo>
                      <a:pt x="248" y="124"/>
                    </a:lnTo>
                    <a:lnTo>
                      <a:pt x="244" y="124"/>
                    </a:lnTo>
                    <a:lnTo>
                      <a:pt x="244" y="121"/>
                    </a:lnTo>
                    <a:lnTo>
                      <a:pt x="248" y="121"/>
                    </a:lnTo>
                    <a:lnTo>
                      <a:pt x="251" y="117"/>
                    </a:lnTo>
                    <a:lnTo>
                      <a:pt x="255" y="117"/>
                    </a:lnTo>
                    <a:lnTo>
                      <a:pt x="259" y="117"/>
                    </a:lnTo>
                    <a:lnTo>
                      <a:pt x="259" y="113"/>
                    </a:lnTo>
                    <a:lnTo>
                      <a:pt x="263" y="113"/>
                    </a:lnTo>
                    <a:lnTo>
                      <a:pt x="266" y="113"/>
                    </a:lnTo>
                    <a:lnTo>
                      <a:pt x="266" y="109"/>
                    </a:lnTo>
                    <a:lnTo>
                      <a:pt x="270" y="109"/>
                    </a:lnTo>
                    <a:lnTo>
                      <a:pt x="270" y="106"/>
                    </a:lnTo>
                    <a:lnTo>
                      <a:pt x="274" y="106"/>
                    </a:lnTo>
                    <a:lnTo>
                      <a:pt x="278" y="106"/>
                    </a:lnTo>
                    <a:lnTo>
                      <a:pt x="278" y="102"/>
                    </a:lnTo>
                    <a:lnTo>
                      <a:pt x="274" y="102"/>
                    </a:lnTo>
                    <a:lnTo>
                      <a:pt x="274" y="98"/>
                    </a:lnTo>
                    <a:lnTo>
                      <a:pt x="270" y="98"/>
                    </a:lnTo>
                    <a:lnTo>
                      <a:pt x="274" y="94"/>
                    </a:lnTo>
                    <a:lnTo>
                      <a:pt x="270" y="94"/>
                    </a:lnTo>
                    <a:lnTo>
                      <a:pt x="266" y="94"/>
                    </a:lnTo>
                    <a:lnTo>
                      <a:pt x="266" y="91"/>
                    </a:lnTo>
                    <a:lnTo>
                      <a:pt x="266" y="87"/>
                    </a:lnTo>
                    <a:lnTo>
                      <a:pt x="263" y="87"/>
                    </a:lnTo>
                    <a:lnTo>
                      <a:pt x="259" y="87"/>
                    </a:lnTo>
                    <a:lnTo>
                      <a:pt x="263" y="87"/>
                    </a:lnTo>
                    <a:lnTo>
                      <a:pt x="259" y="87"/>
                    </a:lnTo>
                    <a:lnTo>
                      <a:pt x="255" y="87"/>
                    </a:lnTo>
                    <a:lnTo>
                      <a:pt x="251" y="87"/>
                    </a:lnTo>
                    <a:lnTo>
                      <a:pt x="251" y="83"/>
                    </a:lnTo>
                    <a:lnTo>
                      <a:pt x="255" y="83"/>
                    </a:lnTo>
                    <a:lnTo>
                      <a:pt x="255" y="79"/>
                    </a:lnTo>
                    <a:lnTo>
                      <a:pt x="251" y="79"/>
                    </a:lnTo>
                    <a:lnTo>
                      <a:pt x="248" y="79"/>
                    </a:lnTo>
                    <a:lnTo>
                      <a:pt x="251" y="83"/>
                    </a:lnTo>
                    <a:lnTo>
                      <a:pt x="248" y="83"/>
                    </a:lnTo>
                    <a:lnTo>
                      <a:pt x="244" y="83"/>
                    </a:lnTo>
                    <a:lnTo>
                      <a:pt x="240" y="79"/>
                    </a:lnTo>
                    <a:lnTo>
                      <a:pt x="244" y="79"/>
                    </a:lnTo>
                    <a:lnTo>
                      <a:pt x="240" y="79"/>
                    </a:lnTo>
                    <a:lnTo>
                      <a:pt x="236" y="79"/>
                    </a:lnTo>
                    <a:lnTo>
                      <a:pt x="240" y="79"/>
                    </a:lnTo>
                    <a:lnTo>
                      <a:pt x="240" y="76"/>
                    </a:lnTo>
                    <a:lnTo>
                      <a:pt x="236" y="76"/>
                    </a:lnTo>
                    <a:lnTo>
                      <a:pt x="240" y="76"/>
                    </a:lnTo>
                    <a:lnTo>
                      <a:pt x="236" y="76"/>
                    </a:lnTo>
                    <a:lnTo>
                      <a:pt x="233" y="76"/>
                    </a:lnTo>
                    <a:lnTo>
                      <a:pt x="236" y="76"/>
                    </a:lnTo>
                    <a:lnTo>
                      <a:pt x="233" y="79"/>
                    </a:lnTo>
                    <a:lnTo>
                      <a:pt x="229" y="76"/>
                    </a:lnTo>
                    <a:lnTo>
                      <a:pt x="225" y="76"/>
                    </a:lnTo>
                    <a:lnTo>
                      <a:pt x="229" y="76"/>
                    </a:lnTo>
                    <a:lnTo>
                      <a:pt x="225" y="79"/>
                    </a:lnTo>
                    <a:lnTo>
                      <a:pt x="221" y="79"/>
                    </a:lnTo>
                    <a:lnTo>
                      <a:pt x="217" y="79"/>
                    </a:lnTo>
                    <a:lnTo>
                      <a:pt x="214" y="79"/>
                    </a:lnTo>
                    <a:lnTo>
                      <a:pt x="214" y="83"/>
                    </a:lnTo>
                    <a:lnTo>
                      <a:pt x="210" y="83"/>
                    </a:lnTo>
                    <a:lnTo>
                      <a:pt x="210" y="79"/>
                    </a:lnTo>
                    <a:lnTo>
                      <a:pt x="210" y="76"/>
                    </a:lnTo>
                    <a:lnTo>
                      <a:pt x="214" y="76"/>
                    </a:lnTo>
                    <a:lnTo>
                      <a:pt x="217" y="76"/>
                    </a:lnTo>
                    <a:lnTo>
                      <a:pt x="221" y="76"/>
                    </a:lnTo>
                    <a:lnTo>
                      <a:pt x="225" y="76"/>
                    </a:lnTo>
                    <a:lnTo>
                      <a:pt x="225" y="72"/>
                    </a:lnTo>
                    <a:lnTo>
                      <a:pt x="221" y="72"/>
                    </a:lnTo>
                    <a:lnTo>
                      <a:pt x="217" y="68"/>
                    </a:lnTo>
                    <a:lnTo>
                      <a:pt x="214" y="68"/>
                    </a:lnTo>
                    <a:lnTo>
                      <a:pt x="210" y="68"/>
                    </a:lnTo>
                    <a:lnTo>
                      <a:pt x="210" y="64"/>
                    </a:lnTo>
                    <a:lnTo>
                      <a:pt x="214" y="64"/>
                    </a:lnTo>
                    <a:lnTo>
                      <a:pt x="214" y="68"/>
                    </a:lnTo>
                    <a:lnTo>
                      <a:pt x="217" y="64"/>
                    </a:lnTo>
                    <a:lnTo>
                      <a:pt x="214" y="64"/>
                    </a:lnTo>
                    <a:lnTo>
                      <a:pt x="210" y="64"/>
                    </a:lnTo>
                    <a:lnTo>
                      <a:pt x="210" y="68"/>
                    </a:lnTo>
                    <a:lnTo>
                      <a:pt x="206" y="68"/>
                    </a:lnTo>
                    <a:lnTo>
                      <a:pt x="202" y="68"/>
                    </a:lnTo>
                    <a:lnTo>
                      <a:pt x="202" y="64"/>
                    </a:lnTo>
                    <a:lnTo>
                      <a:pt x="206" y="64"/>
                    </a:lnTo>
                    <a:lnTo>
                      <a:pt x="202" y="64"/>
                    </a:lnTo>
                    <a:lnTo>
                      <a:pt x="199" y="64"/>
                    </a:lnTo>
                    <a:lnTo>
                      <a:pt x="199" y="60"/>
                    </a:lnTo>
                    <a:lnTo>
                      <a:pt x="202" y="60"/>
                    </a:lnTo>
                    <a:lnTo>
                      <a:pt x="199" y="60"/>
                    </a:lnTo>
                    <a:lnTo>
                      <a:pt x="195" y="64"/>
                    </a:lnTo>
                    <a:lnTo>
                      <a:pt x="191" y="60"/>
                    </a:lnTo>
                    <a:lnTo>
                      <a:pt x="195" y="60"/>
                    </a:lnTo>
                    <a:lnTo>
                      <a:pt x="191" y="57"/>
                    </a:lnTo>
                    <a:lnTo>
                      <a:pt x="187" y="57"/>
                    </a:lnTo>
                    <a:lnTo>
                      <a:pt x="184" y="57"/>
                    </a:lnTo>
                    <a:lnTo>
                      <a:pt x="180" y="57"/>
                    </a:lnTo>
                    <a:lnTo>
                      <a:pt x="180" y="53"/>
                    </a:lnTo>
                    <a:lnTo>
                      <a:pt x="180" y="57"/>
                    </a:lnTo>
                    <a:lnTo>
                      <a:pt x="176" y="57"/>
                    </a:lnTo>
                    <a:lnTo>
                      <a:pt x="176" y="53"/>
                    </a:lnTo>
                    <a:lnTo>
                      <a:pt x="172" y="53"/>
                    </a:lnTo>
                    <a:lnTo>
                      <a:pt x="172" y="49"/>
                    </a:lnTo>
                    <a:lnTo>
                      <a:pt x="176" y="53"/>
                    </a:lnTo>
                    <a:lnTo>
                      <a:pt x="176" y="49"/>
                    </a:lnTo>
                    <a:lnTo>
                      <a:pt x="172" y="49"/>
                    </a:lnTo>
                    <a:lnTo>
                      <a:pt x="169" y="49"/>
                    </a:lnTo>
                    <a:lnTo>
                      <a:pt x="172" y="49"/>
                    </a:lnTo>
                    <a:lnTo>
                      <a:pt x="169" y="53"/>
                    </a:lnTo>
                    <a:lnTo>
                      <a:pt x="165" y="53"/>
                    </a:lnTo>
                    <a:lnTo>
                      <a:pt x="161" y="53"/>
                    </a:lnTo>
                    <a:lnTo>
                      <a:pt x="165" y="53"/>
                    </a:lnTo>
                    <a:lnTo>
                      <a:pt x="169" y="53"/>
                    </a:lnTo>
                    <a:lnTo>
                      <a:pt x="169" y="57"/>
                    </a:lnTo>
                    <a:lnTo>
                      <a:pt x="172" y="57"/>
                    </a:lnTo>
                    <a:lnTo>
                      <a:pt x="176" y="57"/>
                    </a:lnTo>
                    <a:lnTo>
                      <a:pt x="176" y="60"/>
                    </a:lnTo>
                    <a:lnTo>
                      <a:pt x="172" y="60"/>
                    </a:lnTo>
                    <a:lnTo>
                      <a:pt x="169" y="60"/>
                    </a:lnTo>
                    <a:lnTo>
                      <a:pt x="165" y="60"/>
                    </a:lnTo>
                    <a:lnTo>
                      <a:pt x="165" y="64"/>
                    </a:lnTo>
                    <a:lnTo>
                      <a:pt x="161" y="64"/>
                    </a:lnTo>
                    <a:lnTo>
                      <a:pt x="161" y="60"/>
                    </a:lnTo>
                    <a:lnTo>
                      <a:pt x="157" y="60"/>
                    </a:lnTo>
                    <a:lnTo>
                      <a:pt x="154" y="60"/>
                    </a:lnTo>
                    <a:lnTo>
                      <a:pt x="150" y="60"/>
                    </a:lnTo>
                    <a:lnTo>
                      <a:pt x="146" y="60"/>
                    </a:lnTo>
                    <a:lnTo>
                      <a:pt x="142" y="60"/>
                    </a:lnTo>
                    <a:lnTo>
                      <a:pt x="139" y="60"/>
                    </a:lnTo>
                    <a:lnTo>
                      <a:pt x="135" y="60"/>
                    </a:lnTo>
                    <a:lnTo>
                      <a:pt x="131" y="60"/>
                    </a:lnTo>
                    <a:lnTo>
                      <a:pt x="131" y="57"/>
                    </a:lnTo>
                    <a:lnTo>
                      <a:pt x="127" y="57"/>
                    </a:lnTo>
                    <a:lnTo>
                      <a:pt x="127" y="60"/>
                    </a:lnTo>
                    <a:lnTo>
                      <a:pt x="131" y="60"/>
                    </a:lnTo>
                    <a:lnTo>
                      <a:pt x="135" y="60"/>
                    </a:lnTo>
                    <a:lnTo>
                      <a:pt x="139" y="60"/>
                    </a:lnTo>
                    <a:lnTo>
                      <a:pt x="142" y="60"/>
                    </a:lnTo>
                    <a:lnTo>
                      <a:pt x="142" y="64"/>
                    </a:lnTo>
                    <a:lnTo>
                      <a:pt x="146" y="64"/>
                    </a:lnTo>
                    <a:lnTo>
                      <a:pt x="142" y="64"/>
                    </a:lnTo>
                    <a:lnTo>
                      <a:pt x="139" y="64"/>
                    </a:lnTo>
                    <a:lnTo>
                      <a:pt x="135" y="60"/>
                    </a:lnTo>
                    <a:lnTo>
                      <a:pt x="131" y="60"/>
                    </a:lnTo>
                    <a:lnTo>
                      <a:pt x="127" y="60"/>
                    </a:lnTo>
                    <a:lnTo>
                      <a:pt x="124" y="60"/>
                    </a:lnTo>
                    <a:lnTo>
                      <a:pt x="120" y="57"/>
                    </a:lnTo>
                    <a:lnTo>
                      <a:pt x="116" y="57"/>
                    </a:lnTo>
                    <a:lnTo>
                      <a:pt x="112" y="57"/>
                    </a:lnTo>
                    <a:lnTo>
                      <a:pt x="109" y="57"/>
                    </a:lnTo>
                    <a:lnTo>
                      <a:pt x="112" y="57"/>
                    </a:lnTo>
                    <a:lnTo>
                      <a:pt x="116" y="57"/>
                    </a:lnTo>
                    <a:lnTo>
                      <a:pt x="120" y="57"/>
                    </a:lnTo>
                    <a:lnTo>
                      <a:pt x="124" y="60"/>
                    </a:lnTo>
                    <a:lnTo>
                      <a:pt x="127" y="60"/>
                    </a:lnTo>
                    <a:lnTo>
                      <a:pt x="131" y="60"/>
                    </a:lnTo>
                    <a:lnTo>
                      <a:pt x="127" y="64"/>
                    </a:lnTo>
                    <a:lnTo>
                      <a:pt x="124" y="64"/>
                    </a:lnTo>
                    <a:lnTo>
                      <a:pt x="120" y="64"/>
                    </a:lnTo>
                    <a:lnTo>
                      <a:pt x="116" y="64"/>
                    </a:lnTo>
                    <a:lnTo>
                      <a:pt x="116" y="60"/>
                    </a:lnTo>
                    <a:lnTo>
                      <a:pt x="112" y="60"/>
                    </a:lnTo>
                    <a:lnTo>
                      <a:pt x="109" y="60"/>
                    </a:lnTo>
                    <a:lnTo>
                      <a:pt x="105" y="60"/>
                    </a:lnTo>
                    <a:lnTo>
                      <a:pt x="101" y="60"/>
                    </a:lnTo>
                    <a:lnTo>
                      <a:pt x="97" y="60"/>
                    </a:lnTo>
                    <a:lnTo>
                      <a:pt x="93" y="60"/>
                    </a:lnTo>
                    <a:lnTo>
                      <a:pt x="90" y="60"/>
                    </a:lnTo>
                    <a:lnTo>
                      <a:pt x="86" y="60"/>
                    </a:lnTo>
                    <a:lnTo>
                      <a:pt x="82" y="60"/>
                    </a:lnTo>
                    <a:lnTo>
                      <a:pt x="75" y="60"/>
                    </a:lnTo>
                    <a:lnTo>
                      <a:pt x="71" y="60"/>
                    </a:lnTo>
                    <a:lnTo>
                      <a:pt x="67" y="60"/>
                    </a:lnTo>
                    <a:lnTo>
                      <a:pt x="63" y="60"/>
                    </a:lnTo>
                    <a:lnTo>
                      <a:pt x="67" y="60"/>
                    </a:lnTo>
                    <a:lnTo>
                      <a:pt x="71" y="60"/>
                    </a:lnTo>
                    <a:lnTo>
                      <a:pt x="75" y="60"/>
                    </a:lnTo>
                    <a:lnTo>
                      <a:pt x="71" y="60"/>
                    </a:lnTo>
                    <a:lnTo>
                      <a:pt x="67" y="60"/>
                    </a:lnTo>
                    <a:lnTo>
                      <a:pt x="63" y="60"/>
                    </a:lnTo>
                    <a:lnTo>
                      <a:pt x="60" y="60"/>
                    </a:lnTo>
                    <a:lnTo>
                      <a:pt x="56" y="57"/>
                    </a:lnTo>
                    <a:lnTo>
                      <a:pt x="52" y="57"/>
                    </a:lnTo>
                    <a:lnTo>
                      <a:pt x="52" y="53"/>
                    </a:lnTo>
                    <a:lnTo>
                      <a:pt x="56" y="53"/>
                    </a:lnTo>
                    <a:lnTo>
                      <a:pt x="52" y="53"/>
                    </a:lnTo>
                    <a:lnTo>
                      <a:pt x="52" y="57"/>
                    </a:lnTo>
                    <a:lnTo>
                      <a:pt x="48" y="57"/>
                    </a:lnTo>
                    <a:lnTo>
                      <a:pt x="48" y="53"/>
                    </a:lnTo>
                    <a:lnTo>
                      <a:pt x="45" y="53"/>
                    </a:lnTo>
                    <a:lnTo>
                      <a:pt x="48" y="53"/>
                    </a:lnTo>
                    <a:lnTo>
                      <a:pt x="48" y="57"/>
                    </a:lnTo>
                    <a:lnTo>
                      <a:pt x="45" y="57"/>
                    </a:lnTo>
                    <a:lnTo>
                      <a:pt x="41" y="57"/>
                    </a:lnTo>
                    <a:lnTo>
                      <a:pt x="37" y="57"/>
                    </a:lnTo>
                    <a:lnTo>
                      <a:pt x="33" y="57"/>
                    </a:lnTo>
                    <a:lnTo>
                      <a:pt x="30" y="57"/>
                    </a:lnTo>
                    <a:lnTo>
                      <a:pt x="26" y="57"/>
                    </a:lnTo>
                    <a:lnTo>
                      <a:pt x="30" y="57"/>
                    </a:lnTo>
                    <a:lnTo>
                      <a:pt x="33" y="57"/>
                    </a:lnTo>
                    <a:lnTo>
                      <a:pt x="30" y="53"/>
                    </a:lnTo>
                    <a:lnTo>
                      <a:pt x="26" y="53"/>
                    </a:lnTo>
                    <a:lnTo>
                      <a:pt x="22" y="53"/>
                    </a:lnTo>
                    <a:lnTo>
                      <a:pt x="18" y="53"/>
                    </a:lnTo>
                    <a:lnTo>
                      <a:pt x="15" y="53"/>
                    </a:lnTo>
                    <a:lnTo>
                      <a:pt x="15" y="49"/>
                    </a:lnTo>
                    <a:lnTo>
                      <a:pt x="11" y="49"/>
                    </a:lnTo>
                    <a:lnTo>
                      <a:pt x="7" y="45"/>
                    </a:lnTo>
                    <a:lnTo>
                      <a:pt x="11" y="45"/>
                    </a:lnTo>
                    <a:lnTo>
                      <a:pt x="7" y="45"/>
                    </a:lnTo>
                    <a:lnTo>
                      <a:pt x="7" y="42"/>
                    </a:lnTo>
                    <a:lnTo>
                      <a:pt x="11" y="45"/>
                    </a:lnTo>
                    <a:lnTo>
                      <a:pt x="15" y="45"/>
                    </a:lnTo>
                    <a:lnTo>
                      <a:pt x="18" y="45"/>
                    </a:lnTo>
                    <a:lnTo>
                      <a:pt x="22" y="45"/>
                    </a:lnTo>
                    <a:lnTo>
                      <a:pt x="26" y="45"/>
                    </a:lnTo>
                    <a:lnTo>
                      <a:pt x="30" y="45"/>
                    </a:lnTo>
                    <a:lnTo>
                      <a:pt x="33" y="45"/>
                    </a:lnTo>
                    <a:lnTo>
                      <a:pt x="37" y="45"/>
                    </a:lnTo>
                    <a:lnTo>
                      <a:pt x="41" y="45"/>
                    </a:lnTo>
                    <a:lnTo>
                      <a:pt x="45" y="45"/>
                    </a:lnTo>
                    <a:lnTo>
                      <a:pt x="41" y="45"/>
                    </a:lnTo>
                    <a:lnTo>
                      <a:pt x="37" y="42"/>
                    </a:lnTo>
                    <a:lnTo>
                      <a:pt x="33" y="42"/>
                    </a:lnTo>
                    <a:lnTo>
                      <a:pt x="30" y="42"/>
                    </a:lnTo>
                    <a:lnTo>
                      <a:pt x="26" y="42"/>
                    </a:lnTo>
                    <a:lnTo>
                      <a:pt x="22" y="42"/>
                    </a:lnTo>
                    <a:lnTo>
                      <a:pt x="18" y="42"/>
                    </a:lnTo>
                    <a:lnTo>
                      <a:pt x="15" y="42"/>
                    </a:lnTo>
                    <a:lnTo>
                      <a:pt x="11" y="42"/>
                    </a:lnTo>
                    <a:lnTo>
                      <a:pt x="7" y="42"/>
                    </a:lnTo>
                    <a:lnTo>
                      <a:pt x="3" y="38"/>
                    </a:lnTo>
                    <a:lnTo>
                      <a:pt x="0" y="38"/>
                    </a:lnTo>
                    <a:lnTo>
                      <a:pt x="0" y="34"/>
                    </a:lnTo>
                    <a:lnTo>
                      <a:pt x="3" y="34"/>
                    </a:lnTo>
                    <a:lnTo>
                      <a:pt x="0" y="30"/>
                    </a:lnTo>
                    <a:lnTo>
                      <a:pt x="0" y="27"/>
                    </a:lnTo>
                    <a:lnTo>
                      <a:pt x="3" y="27"/>
                    </a:lnTo>
                    <a:lnTo>
                      <a:pt x="7" y="27"/>
                    </a:lnTo>
                    <a:lnTo>
                      <a:pt x="3" y="27"/>
                    </a:lnTo>
                    <a:lnTo>
                      <a:pt x="0" y="27"/>
                    </a:lnTo>
                    <a:lnTo>
                      <a:pt x="0" y="23"/>
                    </a:lnTo>
                    <a:lnTo>
                      <a:pt x="3" y="23"/>
                    </a:lnTo>
                    <a:lnTo>
                      <a:pt x="3" y="19"/>
                    </a:lnTo>
                    <a:lnTo>
                      <a:pt x="7" y="19"/>
                    </a:lnTo>
                    <a:lnTo>
                      <a:pt x="7" y="15"/>
                    </a:lnTo>
                    <a:lnTo>
                      <a:pt x="11" y="15"/>
                    </a:lnTo>
                    <a:lnTo>
                      <a:pt x="11" y="12"/>
                    </a:lnTo>
                    <a:lnTo>
                      <a:pt x="15" y="8"/>
                    </a:lnTo>
                    <a:lnTo>
                      <a:pt x="18" y="8"/>
                    </a:lnTo>
                    <a:lnTo>
                      <a:pt x="22" y="4"/>
                    </a:lnTo>
                    <a:lnTo>
                      <a:pt x="26" y="4"/>
                    </a:lnTo>
                    <a:lnTo>
                      <a:pt x="30" y="4"/>
                    </a:lnTo>
                    <a:lnTo>
                      <a:pt x="33" y="4"/>
                    </a:lnTo>
                    <a:lnTo>
                      <a:pt x="33" y="0"/>
                    </a:lnTo>
                    <a:lnTo>
                      <a:pt x="37" y="0"/>
                    </a:lnTo>
                    <a:lnTo>
                      <a:pt x="41" y="0"/>
                    </a:lnTo>
                    <a:lnTo>
                      <a:pt x="45" y="0"/>
                    </a:lnTo>
                    <a:lnTo>
                      <a:pt x="52" y="0"/>
                    </a:lnTo>
                    <a:lnTo>
                      <a:pt x="56" y="0"/>
                    </a:lnTo>
                    <a:lnTo>
                      <a:pt x="60"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05" name="Freeform 2546"/>
              <p:cNvSpPr>
                <a:spLocks/>
              </p:cNvSpPr>
              <p:nvPr/>
            </p:nvSpPr>
            <p:spPr bwMode="auto">
              <a:xfrm>
                <a:off x="4792663" y="1358900"/>
                <a:ext cx="715962" cy="173038"/>
              </a:xfrm>
              <a:custGeom>
                <a:avLst/>
                <a:gdLst>
                  <a:gd name="T0" fmla="*/ 185737 w 451"/>
                  <a:gd name="T1" fmla="*/ 17463 h 109"/>
                  <a:gd name="T2" fmla="*/ 203200 w 451"/>
                  <a:gd name="T3" fmla="*/ 4763 h 109"/>
                  <a:gd name="T4" fmla="*/ 263525 w 451"/>
                  <a:gd name="T5" fmla="*/ 11113 h 109"/>
                  <a:gd name="T6" fmla="*/ 287337 w 451"/>
                  <a:gd name="T7" fmla="*/ 4763 h 109"/>
                  <a:gd name="T8" fmla="*/ 346075 w 451"/>
                  <a:gd name="T9" fmla="*/ 17463 h 109"/>
                  <a:gd name="T10" fmla="*/ 315912 w 451"/>
                  <a:gd name="T11" fmla="*/ 0 h 109"/>
                  <a:gd name="T12" fmla="*/ 412750 w 451"/>
                  <a:gd name="T13" fmla="*/ 11113 h 109"/>
                  <a:gd name="T14" fmla="*/ 447675 w 451"/>
                  <a:gd name="T15" fmla="*/ 0 h 109"/>
                  <a:gd name="T16" fmla="*/ 508000 w 451"/>
                  <a:gd name="T17" fmla="*/ 0 h 109"/>
                  <a:gd name="T18" fmla="*/ 585787 w 451"/>
                  <a:gd name="T19" fmla="*/ 4763 h 109"/>
                  <a:gd name="T20" fmla="*/ 573087 w 451"/>
                  <a:gd name="T21" fmla="*/ 11113 h 109"/>
                  <a:gd name="T22" fmla="*/ 633412 w 451"/>
                  <a:gd name="T23" fmla="*/ 11113 h 109"/>
                  <a:gd name="T24" fmla="*/ 657225 w 451"/>
                  <a:gd name="T25" fmla="*/ 17463 h 109"/>
                  <a:gd name="T26" fmla="*/ 681037 w 451"/>
                  <a:gd name="T27" fmla="*/ 30163 h 109"/>
                  <a:gd name="T28" fmla="*/ 590550 w 451"/>
                  <a:gd name="T29" fmla="*/ 34925 h 109"/>
                  <a:gd name="T30" fmla="*/ 519112 w 451"/>
                  <a:gd name="T31" fmla="*/ 34925 h 109"/>
                  <a:gd name="T32" fmla="*/ 566737 w 451"/>
                  <a:gd name="T33" fmla="*/ 41275 h 109"/>
                  <a:gd name="T34" fmla="*/ 501650 w 451"/>
                  <a:gd name="T35" fmla="*/ 47625 h 109"/>
                  <a:gd name="T36" fmla="*/ 620712 w 451"/>
                  <a:gd name="T37" fmla="*/ 41275 h 109"/>
                  <a:gd name="T38" fmla="*/ 549275 w 451"/>
                  <a:gd name="T39" fmla="*/ 58738 h 109"/>
                  <a:gd name="T40" fmla="*/ 471487 w 451"/>
                  <a:gd name="T41" fmla="*/ 65088 h 109"/>
                  <a:gd name="T42" fmla="*/ 436562 w 451"/>
                  <a:gd name="T43" fmla="*/ 71438 h 109"/>
                  <a:gd name="T44" fmla="*/ 471487 w 451"/>
                  <a:gd name="T45" fmla="*/ 77788 h 109"/>
                  <a:gd name="T46" fmla="*/ 412750 w 451"/>
                  <a:gd name="T47" fmla="*/ 82550 h 109"/>
                  <a:gd name="T48" fmla="*/ 412750 w 451"/>
                  <a:gd name="T49" fmla="*/ 88900 h 109"/>
                  <a:gd name="T50" fmla="*/ 328612 w 451"/>
                  <a:gd name="T51" fmla="*/ 88900 h 109"/>
                  <a:gd name="T52" fmla="*/ 311150 w 451"/>
                  <a:gd name="T53" fmla="*/ 95250 h 109"/>
                  <a:gd name="T54" fmla="*/ 369887 w 451"/>
                  <a:gd name="T55" fmla="*/ 95250 h 109"/>
                  <a:gd name="T56" fmla="*/ 315912 w 451"/>
                  <a:gd name="T57" fmla="*/ 101600 h 109"/>
                  <a:gd name="T58" fmla="*/ 328612 w 451"/>
                  <a:gd name="T59" fmla="*/ 101600 h 109"/>
                  <a:gd name="T60" fmla="*/ 287337 w 451"/>
                  <a:gd name="T61" fmla="*/ 106363 h 109"/>
                  <a:gd name="T62" fmla="*/ 358775 w 451"/>
                  <a:gd name="T63" fmla="*/ 106363 h 109"/>
                  <a:gd name="T64" fmla="*/ 346075 w 451"/>
                  <a:gd name="T65" fmla="*/ 119063 h 109"/>
                  <a:gd name="T66" fmla="*/ 339725 w 451"/>
                  <a:gd name="T67" fmla="*/ 125413 h 109"/>
                  <a:gd name="T68" fmla="*/ 292100 w 451"/>
                  <a:gd name="T69" fmla="*/ 130175 h 109"/>
                  <a:gd name="T70" fmla="*/ 209550 w 451"/>
                  <a:gd name="T71" fmla="*/ 142875 h 109"/>
                  <a:gd name="T72" fmla="*/ 209550 w 451"/>
                  <a:gd name="T73" fmla="*/ 149225 h 109"/>
                  <a:gd name="T74" fmla="*/ 268287 w 451"/>
                  <a:gd name="T75" fmla="*/ 153988 h 109"/>
                  <a:gd name="T76" fmla="*/ 244475 w 451"/>
                  <a:gd name="T77" fmla="*/ 173038 h 109"/>
                  <a:gd name="T78" fmla="*/ 192087 w 451"/>
                  <a:gd name="T79" fmla="*/ 160338 h 109"/>
                  <a:gd name="T80" fmla="*/ 155575 w 451"/>
                  <a:gd name="T81" fmla="*/ 160338 h 109"/>
                  <a:gd name="T82" fmla="*/ 125412 w 451"/>
                  <a:gd name="T83" fmla="*/ 173038 h 109"/>
                  <a:gd name="T84" fmla="*/ 60325 w 451"/>
                  <a:gd name="T85" fmla="*/ 160338 h 109"/>
                  <a:gd name="T86" fmla="*/ 30162 w 451"/>
                  <a:gd name="T87" fmla="*/ 160338 h 109"/>
                  <a:gd name="T88" fmla="*/ 66675 w 451"/>
                  <a:gd name="T89" fmla="*/ 149225 h 109"/>
                  <a:gd name="T90" fmla="*/ 47625 w 451"/>
                  <a:gd name="T91" fmla="*/ 136525 h 109"/>
                  <a:gd name="T92" fmla="*/ 119062 w 451"/>
                  <a:gd name="T93" fmla="*/ 142875 h 109"/>
                  <a:gd name="T94" fmla="*/ 185737 w 451"/>
                  <a:gd name="T95" fmla="*/ 125413 h 109"/>
                  <a:gd name="T96" fmla="*/ 131762 w 451"/>
                  <a:gd name="T97" fmla="*/ 136525 h 109"/>
                  <a:gd name="T98" fmla="*/ 114300 w 451"/>
                  <a:gd name="T99" fmla="*/ 130175 h 109"/>
                  <a:gd name="T100" fmla="*/ 131762 w 451"/>
                  <a:gd name="T101" fmla="*/ 125413 h 109"/>
                  <a:gd name="T102" fmla="*/ 95250 w 451"/>
                  <a:gd name="T103" fmla="*/ 125413 h 109"/>
                  <a:gd name="T104" fmla="*/ 71437 w 451"/>
                  <a:gd name="T105" fmla="*/ 112713 h 109"/>
                  <a:gd name="T106" fmla="*/ 168275 w 451"/>
                  <a:gd name="T107" fmla="*/ 112713 h 109"/>
                  <a:gd name="T108" fmla="*/ 192087 w 451"/>
                  <a:gd name="T109" fmla="*/ 106363 h 109"/>
                  <a:gd name="T110" fmla="*/ 142875 w 451"/>
                  <a:gd name="T111" fmla="*/ 106363 h 109"/>
                  <a:gd name="T112" fmla="*/ 138112 w 451"/>
                  <a:gd name="T113" fmla="*/ 95250 h 109"/>
                  <a:gd name="T114" fmla="*/ 114300 w 451"/>
                  <a:gd name="T115" fmla="*/ 77788 h 109"/>
                  <a:gd name="T116" fmla="*/ 142875 w 451"/>
                  <a:gd name="T117" fmla="*/ 71438 h 109"/>
                  <a:gd name="T118" fmla="*/ 220662 w 451"/>
                  <a:gd name="T119" fmla="*/ 88900 h 109"/>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451" h="109">
                    <a:moveTo>
                      <a:pt x="166" y="22"/>
                    </a:moveTo>
                    <a:lnTo>
                      <a:pt x="162" y="19"/>
                    </a:lnTo>
                    <a:lnTo>
                      <a:pt x="158" y="19"/>
                    </a:lnTo>
                    <a:lnTo>
                      <a:pt x="154" y="19"/>
                    </a:lnTo>
                    <a:lnTo>
                      <a:pt x="151" y="19"/>
                    </a:lnTo>
                    <a:lnTo>
                      <a:pt x="147" y="19"/>
                    </a:lnTo>
                    <a:lnTo>
                      <a:pt x="143" y="19"/>
                    </a:lnTo>
                    <a:lnTo>
                      <a:pt x="143" y="15"/>
                    </a:lnTo>
                    <a:lnTo>
                      <a:pt x="139" y="15"/>
                    </a:lnTo>
                    <a:lnTo>
                      <a:pt x="136" y="15"/>
                    </a:lnTo>
                    <a:lnTo>
                      <a:pt x="132" y="15"/>
                    </a:lnTo>
                    <a:lnTo>
                      <a:pt x="124" y="15"/>
                    </a:lnTo>
                    <a:lnTo>
                      <a:pt x="121" y="15"/>
                    </a:lnTo>
                    <a:lnTo>
                      <a:pt x="113" y="11"/>
                    </a:lnTo>
                    <a:lnTo>
                      <a:pt x="109" y="11"/>
                    </a:lnTo>
                    <a:lnTo>
                      <a:pt x="113" y="11"/>
                    </a:lnTo>
                    <a:lnTo>
                      <a:pt x="117" y="11"/>
                    </a:lnTo>
                    <a:lnTo>
                      <a:pt x="121" y="11"/>
                    </a:lnTo>
                    <a:lnTo>
                      <a:pt x="128" y="11"/>
                    </a:lnTo>
                    <a:lnTo>
                      <a:pt x="124" y="11"/>
                    </a:lnTo>
                    <a:lnTo>
                      <a:pt x="117" y="7"/>
                    </a:lnTo>
                    <a:lnTo>
                      <a:pt x="121" y="7"/>
                    </a:lnTo>
                    <a:lnTo>
                      <a:pt x="124" y="7"/>
                    </a:lnTo>
                    <a:lnTo>
                      <a:pt x="128" y="7"/>
                    </a:lnTo>
                    <a:lnTo>
                      <a:pt x="132" y="7"/>
                    </a:lnTo>
                    <a:lnTo>
                      <a:pt x="136" y="7"/>
                    </a:lnTo>
                    <a:lnTo>
                      <a:pt x="139" y="7"/>
                    </a:lnTo>
                    <a:lnTo>
                      <a:pt x="139" y="11"/>
                    </a:lnTo>
                    <a:lnTo>
                      <a:pt x="143" y="7"/>
                    </a:lnTo>
                    <a:lnTo>
                      <a:pt x="139" y="7"/>
                    </a:lnTo>
                    <a:lnTo>
                      <a:pt x="136" y="7"/>
                    </a:lnTo>
                    <a:lnTo>
                      <a:pt x="132" y="7"/>
                    </a:lnTo>
                    <a:lnTo>
                      <a:pt x="128" y="7"/>
                    </a:lnTo>
                    <a:lnTo>
                      <a:pt x="128" y="3"/>
                    </a:lnTo>
                    <a:lnTo>
                      <a:pt x="132" y="3"/>
                    </a:lnTo>
                    <a:lnTo>
                      <a:pt x="136" y="3"/>
                    </a:lnTo>
                    <a:lnTo>
                      <a:pt x="139" y="3"/>
                    </a:lnTo>
                    <a:lnTo>
                      <a:pt x="147" y="3"/>
                    </a:lnTo>
                    <a:lnTo>
                      <a:pt x="147" y="7"/>
                    </a:lnTo>
                    <a:lnTo>
                      <a:pt x="151" y="7"/>
                    </a:lnTo>
                    <a:lnTo>
                      <a:pt x="154" y="7"/>
                    </a:lnTo>
                    <a:lnTo>
                      <a:pt x="158" y="7"/>
                    </a:lnTo>
                    <a:lnTo>
                      <a:pt x="154" y="7"/>
                    </a:lnTo>
                    <a:lnTo>
                      <a:pt x="158" y="7"/>
                    </a:lnTo>
                    <a:lnTo>
                      <a:pt x="162" y="7"/>
                    </a:lnTo>
                    <a:lnTo>
                      <a:pt x="166" y="7"/>
                    </a:lnTo>
                    <a:lnTo>
                      <a:pt x="173" y="7"/>
                    </a:lnTo>
                    <a:lnTo>
                      <a:pt x="177" y="7"/>
                    </a:lnTo>
                    <a:lnTo>
                      <a:pt x="173" y="7"/>
                    </a:lnTo>
                    <a:lnTo>
                      <a:pt x="169" y="7"/>
                    </a:lnTo>
                    <a:lnTo>
                      <a:pt x="166" y="7"/>
                    </a:lnTo>
                    <a:lnTo>
                      <a:pt x="162" y="7"/>
                    </a:lnTo>
                    <a:lnTo>
                      <a:pt x="158" y="7"/>
                    </a:lnTo>
                    <a:lnTo>
                      <a:pt x="154" y="7"/>
                    </a:lnTo>
                    <a:lnTo>
                      <a:pt x="154" y="3"/>
                    </a:lnTo>
                    <a:lnTo>
                      <a:pt x="158" y="3"/>
                    </a:lnTo>
                    <a:lnTo>
                      <a:pt x="154" y="3"/>
                    </a:lnTo>
                    <a:lnTo>
                      <a:pt x="151" y="3"/>
                    </a:lnTo>
                    <a:lnTo>
                      <a:pt x="147" y="3"/>
                    </a:lnTo>
                    <a:lnTo>
                      <a:pt x="151" y="3"/>
                    </a:lnTo>
                    <a:lnTo>
                      <a:pt x="154" y="3"/>
                    </a:lnTo>
                    <a:lnTo>
                      <a:pt x="158" y="3"/>
                    </a:lnTo>
                    <a:lnTo>
                      <a:pt x="162" y="3"/>
                    </a:lnTo>
                    <a:lnTo>
                      <a:pt x="166" y="3"/>
                    </a:lnTo>
                    <a:lnTo>
                      <a:pt x="169" y="3"/>
                    </a:lnTo>
                    <a:lnTo>
                      <a:pt x="173" y="3"/>
                    </a:lnTo>
                    <a:lnTo>
                      <a:pt x="177" y="3"/>
                    </a:lnTo>
                    <a:lnTo>
                      <a:pt x="181" y="3"/>
                    </a:lnTo>
                    <a:lnTo>
                      <a:pt x="184" y="3"/>
                    </a:lnTo>
                    <a:lnTo>
                      <a:pt x="181" y="3"/>
                    </a:lnTo>
                    <a:lnTo>
                      <a:pt x="184" y="3"/>
                    </a:lnTo>
                    <a:lnTo>
                      <a:pt x="188" y="3"/>
                    </a:lnTo>
                    <a:lnTo>
                      <a:pt x="192" y="3"/>
                    </a:lnTo>
                    <a:lnTo>
                      <a:pt x="196" y="3"/>
                    </a:lnTo>
                    <a:lnTo>
                      <a:pt x="199" y="3"/>
                    </a:lnTo>
                    <a:lnTo>
                      <a:pt x="203" y="7"/>
                    </a:lnTo>
                    <a:lnTo>
                      <a:pt x="207" y="7"/>
                    </a:lnTo>
                    <a:lnTo>
                      <a:pt x="211" y="7"/>
                    </a:lnTo>
                    <a:lnTo>
                      <a:pt x="214" y="7"/>
                    </a:lnTo>
                    <a:lnTo>
                      <a:pt x="218" y="7"/>
                    </a:lnTo>
                    <a:lnTo>
                      <a:pt x="214" y="7"/>
                    </a:lnTo>
                    <a:lnTo>
                      <a:pt x="214" y="11"/>
                    </a:lnTo>
                    <a:lnTo>
                      <a:pt x="211" y="11"/>
                    </a:lnTo>
                    <a:lnTo>
                      <a:pt x="214" y="11"/>
                    </a:lnTo>
                    <a:lnTo>
                      <a:pt x="218" y="11"/>
                    </a:lnTo>
                    <a:lnTo>
                      <a:pt x="218" y="7"/>
                    </a:lnTo>
                    <a:lnTo>
                      <a:pt x="222" y="7"/>
                    </a:lnTo>
                    <a:lnTo>
                      <a:pt x="226" y="7"/>
                    </a:lnTo>
                    <a:lnTo>
                      <a:pt x="222" y="7"/>
                    </a:lnTo>
                    <a:lnTo>
                      <a:pt x="218" y="7"/>
                    </a:lnTo>
                    <a:lnTo>
                      <a:pt x="214" y="7"/>
                    </a:lnTo>
                    <a:lnTo>
                      <a:pt x="211" y="7"/>
                    </a:lnTo>
                    <a:lnTo>
                      <a:pt x="214" y="7"/>
                    </a:lnTo>
                    <a:lnTo>
                      <a:pt x="218" y="3"/>
                    </a:lnTo>
                    <a:lnTo>
                      <a:pt x="214" y="3"/>
                    </a:lnTo>
                    <a:lnTo>
                      <a:pt x="211" y="3"/>
                    </a:lnTo>
                    <a:lnTo>
                      <a:pt x="207" y="3"/>
                    </a:lnTo>
                    <a:lnTo>
                      <a:pt x="203" y="3"/>
                    </a:lnTo>
                    <a:lnTo>
                      <a:pt x="199" y="3"/>
                    </a:lnTo>
                    <a:lnTo>
                      <a:pt x="196" y="3"/>
                    </a:lnTo>
                    <a:lnTo>
                      <a:pt x="196" y="0"/>
                    </a:lnTo>
                    <a:lnTo>
                      <a:pt x="199" y="0"/>
                    </a:lnTo>
                    <a:lnTo>
                      <a:pt x="199" y="3"/>
                    </a:lnTo>
                    <a:lnTo>
                      <a:pt x="203" y="3"/>
                    </a:lnTo>
                    <a:lnTo>
                      <a:pt x="207" y="3"/>
                    </a:lnTo>
                    <a:lnTo>
                      <a:pt x="211" y="0"/>
                    </a:lnTo>
                    <a:lnTo>
                      <a:pt x="214" y="0"/>
                    </a:lnTo>
                    <a:lnTo>
                      <a:pt x="218" y="0"/>
                    </a:lnTo>
                    <a:lnTo>
                      <a:pt x="222" y="0"/>
                    </a:lnTo>
                    <a:lnTo>
                      <a:pt x="226" y="0"/>
                    </a:lnTo>
                    <a:lnTo>
                      <a:pt x="230" y="0"/>
                    </a:lnTo>
                    <a:lnTo>
                      <a:pt x="233" y="0"/>
                    </a:lnTo>
                    <a:lnTo>
                      <a:pt x="237" y="0"/>
                    </a:lnTo>
                    <a:lnTo>
                      <a:pt x="241" y="0"/>
                    </a:lnTo>
                    <a:lnTo>
                      <a:pt x="245" y="3"/>
                    </a:lnTo>
                    <a:lnTo>
                      <a:pt x="248" y="3"/>
                    </a:lnTo>
                    <a:lnTo>
                      <a:pt x="252" y="3"/>
                    </a:lnTo>
                    <a:lnTo>
                      <a:pt x="256" y="3"/>
                    </a:lnTo>
                    <a:lnTo>
                      <a:pt x="260" y="7"/>
                    </a:lnTo>
                    <a:lnTo>
                      <a:pt x="263" y="7"/>
                    </a:lnTo>
                    <a:lnTo>
                      <a:pt x="267" y="7"/>
                    </a:lnTo>
                    <a:lnTo>
                      <a:pt x="271" y="7"/>
                    </a:lnTo>
                    <a:lnTo>
                      <a:pt x="267" y="7"/>
                    </a:lnTo>
                    <a:lnTo>
                      <a:pt x="263" y="7"/>
                    </a:lnTo>
                    <a:lnTo>
                      <a:pt x="263" y="3"/>
                    </a:lnTo>
                    <a:lnTo>
                      <a:pt x="260" y="3"/>
                    </a:lnTo>
                    <a:lnTo>
                      <a:pt x="256" y="3"/>
                    </a:lnTo>
                    <a:lnTo>
                      <a:pt x="252" y="3"/>
                    </a:lnTo>
                    <a:lnTo>
                      <a:pt x="260" y="3"/>
                    </a:lnTo>
                    <a:lnTo>
                      <a:pt x="263" y="0"/>
                    </a:lnTo>
                    <a:lnTo>
                      <a:pt x="271" y="0"/>
                    </a:lnTo>
                    <a:lnTo>
                      <a:pt x="275" y="0"/>
                    </a:lnTo>
                    <a:lnTo>
                      <a:pt x="278" y="0"/>
                    </a:lnTo>
                    <a:lnTo>
                      <a:pt x="282" y="0"/>
                    </a:lnTo>
                    <a:lnTo>
                      <a:pt x="286" y="0"/>
                    </a:lnTo>
                    <a:lnTo>
                      <a:pt x="282" y="0"/>
                    </a:lnTo>
                    <a:lnTo>
                      <a:pt x="282" y="3"/>
                    </a:lnTo>
                    <a:lnTo>
                      <a:pt x="286" y="3"/>
                    </a:lnTo>
                    <a:lnTo>
                      <a:pt x="290" y="3"/>
                    </a:lnTo>
                    <a:lnTo>
                      <a:pt x="293" y="3"/>
                    </a:lnTo>
                    <a:lnTo>
                      <a:pt x="297" y="3"/>
                    </a:lnTo>
                    <a:lnTo>
                      <a:pt x="293" y="3"/>
                    </a:lnTo>
                    <a:lnTo>
                      <a:pt x="290" y="3"/>
                    </a:lnTo>
                    <a:lnTo>
                      <a:pt x="286" y="3"/>
                    </a:lnTo>
                    <a:lnTo>
                      <a:pt x="290" y="0"/>
                    </a:lnTo>
                    <a:lnTo>
                      <a:pt x="293" y="0"/>
                    </a:lnTo>
                    <a:lnTo>
                      <a:pt x="297" y="0"/>
                    </a:lnTo>
                    <a:lnTo>
                      <a:pt x="301" y="0"/>
                    </a:lnTo>
                    <a:lnTo>
                      <a:pt x="305" y="0"/>
                    </a:lnTo>
                    <a:lnTo>
                      <a:pt x="308" y="0"/>
                    </a:lnTo>
                    <a:lnTo>
                      <a:pt x="312" y="0"/>
                    </a:lnTo>
                    <a:lnTo>
                      <a:pt x="316" y="0"/>
                    </a:lnTo>
                    <a:lnTo>
                      <a:pt x="320" y="0"/>
                    </a:lnTo>
                    <a:lnTo>
                      <a:pt x="320" y="3"/>
                    </a:lnTo>
                    <a:lnTo>
                      <a:pt x="316" y="3"/>
                    </a:lnTo>
                    <a:lnTo>
                      <a:pt x="323" y="3"/>
                    </a:lnTo>
                    <a:lnTo>
                      <a:pt x="323" y="0"/>
                    </a:lnTo>
                    <a:lnTo>
                      <a:pt x="327" y="0"/>
                    </a:lnTo>
                    <a:lnTo>
                      <a:pt x="327" y="3"/>
                    </a:lnTo>
                    <a:lnTo>
                      <a:pt x="331" y="3"/>
                    </a:lnTo>
                    <a:lnTo>
                      <a:pt x="335" y="3"/>
                    </a:lnTo>
                    <a:lnTo>
                      <a:pt x="338" y="3"/>
                    </a:lnTo>
                    <a:lnTo>
                      <a:pt x="342" y="3"/>
                    </a:lnTo>
                    <a:lnTo>
                      <a:pt x="346" y="3"/>
                    </a:lnTo>
                    <a:lnTo>
                      <a:pt x="350" y="3"/>
                    </a:lnTo>
                    <a:lnTo>
                      <a:pt x="354" y="3"/>
                    </a:lnTo>
                    <a:lnTo>
                      <a:pt x="357" y="3"/>
                    </a:lnTo>
                    <a:lnTo>
                      <a:pt x="361" y="3"/>
                    </a:lnTo>
                    <a:lnTo>
                      <a:pt x="365" y="3"/>
                    </a:lnTo>
                    <a:lnTo>
                      <a:pt x="369" y="3"/>
                    </a:lnTo>
                    <a:lnTo>
                      <a:pt x="361" y="3"/>
                    </a:lnTo>
                    <a:lnTo>
                      <a:pt x="357" y="3"/>
                    </a:lnTo>
                    <a:lnTo>
                      <a:pt x="354" y="7"/>
                    </a:lnTo>
                    <a:lnTo>
                      <a:pt x="350" y="7"/>
                    </a:lnTo>
                    <a:lnTo>
                      <a:pt x="346" y="7"/>
                    </a:lnTo>
                    <a:lnTo>
                      <a:pt x="342" y="7"/>
                    </a:lnTo>
                    <a:lnTo>
                      <a:pt x="338" y="7"/>
                    </a:lnTo>
                    <a:lnTo>
                      <a:pt x="335" y="7"/>
                    </a:lnTo>
                    <a:lnTo>
                      <a:pt x="331" y="7"/>
                    </a:lnTo>
                    <a:lnTo>
                      <a:pt x="335" y="7"/>
                    </a:lnTo>
                    <a:lnTo>
                      <a:pt x="338" y="7"/>
                    </a:lnTo>
                    <a:lnTo>
                      <a:pt x="342" y="7"/>
                    </a:lnTo>
                    <a:lnTo>
                      <a:pt x="346" y="7"/>
                    </a:lnTo>
                    <a:lnTo>
                      <a:pt x="350" y="7"/>
                    </a:lnTo>
                    <a:lnTo>
                      <a:pt x="354" y="7"/>
                    </a:lnTo>
                    <a:lnTo>
                      <a:pt x="357" y="7"/>
                    </a:lnTo>
                    <a:lnTo>
                      <a:pt x="361" y="7"/>
                    </a:lnTo>
                    <a:lnTo>
                      <a:pt x="365" y="7"/>
                    </a:lnTo>
                    <a:lnTo>
                      <a:pt x="372" y="3"/>
                    </a:lnTo>
                    <a:lnTo>
                      <a:pt x="376" y="3"/>
                    </a:lnTo>
                    <a:lnTo>
                      <a:pt x="380" y="3"/>
                    </a:lnTo>
                    <a:lnTo>
                      <a:pt x="384" y="3"/>
                    </a:lnTo>
                    <a:lnTo>
                      <a:pt x="380" y="3"/>
                    </a:lnTo>
                    <a:lnTo>
                      <a:pt x="384" y="7"/>
                    </a:lnTo>
                    <a:lnTo>
                      <a:pt x="387" y="7"/>
                    </a:lnTo>
                    <a:lnTo>
                      <a:pt x="384" y="3"/>
                    </a:lnTo>
                    <a:lnTo>
                      <a:pt x="387" y="3"/>
                    </a:lnTo>
                    <a:lnTo>
                      <a:pt x="384" y="3"/>
                    </a:lnTo>
                    <a:lnTo>
                      <a:pt x="387" y="3"/>
                    </a:lnTo>
                    <a:lnTo>
                      <a:pt x="391" y="3"/>
                    </a:lnTo>
                    <a:lnTo>
                      <a:pt x="395" y="3"/>
                    </a:lnTo>
                    <a:lnTo>
                      <a:pt x="391" y="3"/>
                    </a:lnTo>
                    <a:lnTo>
                      <a:pt x="395" y="3"/>
                    </a:lnTo>
                    <a:lnTo>
                      <a:pt x="399" y="7"/>
                    </a:lnTo>
                    <a:lnTo>
                      <a:pt x="399" y="3"/>
                    </a:lnTo>
                    <a:lnTo>
                      <a:pt x="402" y="3"/>
                    </a:lnTo>
                    <a:lnTo>
                      <a:pt x="406" y="3"/>
                    </a:lnTo>
                    <a:lnTo>
                      <a:pt x="410" y="3"/>
                    </a:lnTo>
                    <a:lnTo>
                      <a:pt x="414" y="3"/>
                    </a:lnTo>
                    <a:lnTo>
                      <a:pt x="414" y="7"/>
                    </a:lnTo>
                    <a:lnTo>
                      <a:pt x="410" y="7"/>
                    </a:lnTo>
                    <a:lnTo>
                      <a:pt x="406" y="7"/>
                    </a:lnTo>
                    <a:lnTo>
                      <a:pt x="410" y="7"/>
                    </a:lnTo>
                    <a:lnTo>
                      <a:pt x="414" y="7"/>
                    </a:lnTo>
                    <a:lnTo>
                      <a:pt x="417" y="7"/>
                    </a:lnTo>
                    <a:lnTo>
                      <a:pt x="414" y="7"/>
                    </a:lnTo>
                    <a:lnTo>
                      <a:pt x="417" y="7"/>
                    </a:lnTo>
                    <a:lnTo>
                      <a:pt x="421" y="7"/>
                    </a:lnTo>
                    <a:lnTo>
                      <a:pt x="421" y="11"/>
                    </a:lnTo>
                    <a:lnTo>
                      <a:pt x="417" y="11"/>
                    </a:lnTo>
                    <a:lnTo>
                      <a:pt x="414" y="11"/>
                    </a:lnTo>
                    <a:lnTo>
                      <a:pt x="417" y="11"/>
                    </a:lnTo>
                    <a:lnTo>
                      <a:pt x="421" y="11"/>
                    </a:lnTo>
                    <a:lnTo>
                      <a:pt x="425" y="11"/>
                    </a:lnTo>
                    <a:lnTo>
                      <a:pt x="429" y="11"/>
                    </a:lnTo>
                    <a:lnTo>
                      <a:pt x="432" y="11"/>
                    </a:lnTo>
                    <a:lnTo>
                      <a:pt x="436" y="11"/>
                    </a:lnTo>
                    <a:lnTo>
                      <a:pt x="440" y="11"/>
                    </a:lnTo>
                    <a:lnTo>
                      <a:pt x="444" y="11"/>
                    </a:lnTo>
                    <a:lnTo>
                      <a:pt x="447" y="11"/>
                    </a:lnTo>
                    <a:lnTo>
                      <a:pt x="451" y="11"/>
                    </a:lnTo>
                    <a:lnTo>
                      <a:pt x="451" y="15"/>
                    </a:lnTo>
                    <a:lnTo>
                      <a:pt x="447" y="15"/>
                    </a:lnTo>
                    <a:lnTo>
                      <a:pt x="444" y="15"/>
                    </a:lnTo>
                    <a:lnTo>
                      <a:pt x="440" y="15"/>
                    </a:lnTo>
                    <a:lnTo>
                      <a:pt x="436" y="19"/>
                    </a:lnTo>
                    <a:lnTo>
                      <a:pt x="432" y="19"/>
                    </a:lnTo>
                    <a:lnTo>
                      <a:pt x="429" y="19"/>
                    </a:lnTo>
                    <a:lnTo>
                      <a:pt x="421" y="19"/>
                    </a:lnTo>
                    <a:lnTo>
                      <a:pt x="417" y="19"/>
                    </a:lnTo>
                    <a:lnTo>
                      <a:pt x="414" y="19"/>
                    </a:lnTo>
                    <a:lnTo>
                      <a:pt x="410" y="19"/>
                    </a:lnTo>
                    <a:lnTo>
                      <a:pt x="410" y="22"/>
                    </a:lnTo>
                    <a:lnTo>
                      <a:pt x="406" y="22"/>
                    </a:lnTo>
                    <a:lnTo>
                      <a:pt x="402" y="22"/>
                    </a:lnTo>
                    <a:lnTo>
                      <a:pt x="399" y="22"/>
                    </a:lnTo>
                    <a:lnTo>
                      <a:pt x="402" y="22"/>
                    </a:lnTo>
                    <a:lnTo>
                      <a:pt x="399" y="22"/>
                    </a:lnTo>
                    <a:lnTo>
                      <a:pt x="395" y="22"/>
                    </a:lnTo>
                    <a:lnTo>
                      <a:pt x="391" y="22"/>
                    </a:lnTo>
                    <a:lnTo>
                      <a:pt x="387" y="22"/>
                    </a:lnTo>
                    <a:lnTo>
                      <a:pt x="384" y="22"/>
                    </a:lnTo>
                    <a:lnTo>
                      <a:pt x="380" y="22"/>
                    </a:lnTo>
                    <a:lnTo>
                      <a:pt x="376" y="22"/>
                    </a:lnTo>
                    <a:lnTo>
                      <a:pt x="372" y="22"/>
                    </a:lnTo>
                    <a:lnTo>
                      <a:pt x="376" y="22"/>
                    </a:lnTo>
                    <a:lnTo>
                      <a:pt x="380" y="22"/>
                    </a:lnTo>
                    <a:lnTo>
                      <a:pt x="384" y="22"/>
                    </a:lnTo>
                    <a:lnTo>
                      <a:pt x="380" y="22"/>
                    </a:lnTo>
                    <a:lnTo>
                      <a:pt x="376" y="22"/>
                    </a:lnTo>
                    <a:lnTo>
                      <a:pt x="372" y="22"/>
                    </a:lnTo>
                    <a:lnTo>
                      <a:pt x="369" y="22"/>
                    </a:lnTo>
                    <a:lnTo>
                      <a:pt x="365" y="22"/>
                    </a:lnTo>
                    <a:lnTo>
                      <a:pt x="361" y="22"/>
                    </a:lnTo>
                    <a:lnTo>
                      <a:pt x="354" y="22"/>
                    </a:lnTo>
                    <a:lnTo>
                      <a:pt x="350" y="22"/>
                    </a:lnTo>
                    <a:lnTo>
                      <a:pt x="346" y="22"/>
                    </a:lnTo>
                    <a:lnTo>
                      <a:pt x="338" y="26"/>
                    </a:lnTo>
                    <a:lnTo>
                      <a:pt x="335" y="26"/>
                    </a:lnTo>
                    <a:lnTo>
                      <a:pt x="335" y="22"/>
                    </a:lnTo>
                    <a:lnTo>
                      <a:pt x="331" y="22"/>
                    </a:lnTo>
                    <a:lnTo>
                      <a:pt x="327" y="22"/>
                    </a:lnTo>
                    <a:lnTo>
                      <a:pt x="323" y="22"/>
                    </a:lnTo>
                    <a:lnTo>
                      <a:pt x="327" y="22"/>
                    </a:lnTo>
                    <a:lnTo>
                      <a:pt x="331" y="22"/>
                    </a:lnTo>
                    <a:lnTo>
                      <a:pt x="335" y="26"/>
                    </a:lnTo>
                    <a:lnTo>
                      <a:pt x="331" y="26"/>
                    </a:lnTo>
                    <a:lnTo>
                      <a:pt x="327" y="26"/>
                    </a:lnTo>
                    <a:lnTo>
                      <a:pt x="331" y="26"/>
                    </a:lnTo>
                    <a:lnTo>
                      <a:pt x="335" y="26"/>
                    </a:lnTo>
                    <a:lnTo>
                      <a:pt x="338" y="26"/>
                    </a:lnTo>
                    <a:lnTo>
                      <a:pt x="342" y="26"/>
                    </a:lnTo>
                    <a:lnTo>
                      <a:pt x="346" y="26"/>
                    </a:lnTo>
                    <a:lnTo>
                      <a:pt x="354" y="26"/>
                    </a:lnTo>
                    <a:lnTo>
                      <a:pt x="357" y="26"/>
                    </a:lnTo>
                    <a:lnTo>
                      <a:pt x="361" y="26"/>
                    </a:lnTo>
                    <a:lnTo>
                      <a:pt x="365" y="26"/>
                    </a:lnTo>
                    <a:lnTo>
                      <a:pt x="361" y="26"/>
                    </a:lnTo>
                    <a:lnTo>
                      <a:pt x="357" y="26"/>
                    </a:lnTo>
                    <a:lnTo>
                      <a:pt x="354" y="26"/>
                    </a:lnTo>
                    <a:lnTo>
                      <a:pt x="350" y="26"/>
                    </a:lnTo>
                    <a:lnTo>
                      <a:pt x="346" y="26"/>
                    </a:lnTo>
                    <a:lnTo>
                      <a:pt x="342" y="26"/>
                    </a:lnTo>
                    <a:lnTo>
                      <a:pt x="338" y="30"/>
                    </a:lnTo>
                    <a:lnTo>
                      <a:pt x="335" y="30"/>
                    </a:lnTo>
                    <a:lnTo>
                      <a:pt x="331" y="30"/>
                    </a:lnTo>
                    <a:lnTo>
                      <a:pt x="327" y="30"/>
                    </a:lnTo>
                    <a:lnTo>
                      <a:pt x="320" y="30"/>
                    </a:lnTo>
                    <a:lnTo>
                      <a:pt x="312" y="30"/>
                    </a:lnTo>
                    <a:lnTo>
                      <a:pt x="308" y="30"/>
                    </a:lnTo>
                    <a:lnTo>
                      <a:pt x="312" y="30"/>
                    </a:lnTo>
                    <a:lnTo>
                      <a:pt x="316" y="30"/>
                    </a:lnTo>
                    <a:lnTo>
                      <a:pt x="312" y="30"/>
                    </a:lnTo>
                    <a:lnTo>
                      <a:pt x="312" y="34"/>
                    </a:lnTo>
                    <a:lnTo>
                      <a:pt x="312" y="30"/>
                    </a:lnTo>
                    <a:lnTo>
                      <a:pt x="316" y="30"/>
                    </a:lnTo>
                    <a:lnTo>
                      <a:pt x="320" y="30"/>
                    </a:lnTo>
                    <a:lnTo>
                      <a:pt x="327" y="30"/>
                    </a:lnTo>
                    <a:lnTo>
                      <a:pt x="331" y="30"/>
                    </a:lnTo>
                    <a:lnTo>
                      <a:pt x="335" y="30"/>
                    </a:lnTo>
                    <a:lnTo>
                      <a:pt x="338" y="30"/>
                    </a:lnTo>
                    <a:lnTo>
                      <a:pt x="342" y="30"/>
                    </a:lnTo>
                    <a:lnTo>
                      <a:pt x="346" y="30"/>
                    </a:lnTo>
                    <a:lnTo>
                      <a:pt x="350" y="30"/>
                    </a:lnTo>
                    <a:lnTo>
                      <a:pt x="354" y="26"/>
                    </a:lnTo>
                    <a:lnTo>
                      <a:pt x="357" y="26"/>
                    </a:lnTo>
                    <a:lnTo>
                      <a:pt x="365" y="26"/>
                    </a:lnTo>
                    <a:lnTo>
                      <a:pt x="369" y="26"/>
                    </a:lnTo>
                    <a:lnTo>
                      <a:pt x="372" y="26"/>
                    </a:lnTo>
                    <a:lnTo>
                      <a:pt x="376" y="26"/>
                    </a:lnTo>
                    <a:lnTo>
                      <a:pt x="380" y="26"/>
                    </a:lnTo>
                    <a:lnTo>
                      <a:pt x="384" y="26"/>
                    </a:lnTo>
                    <a:lnTo>
                      <a:pt x="391" y="26"/>
                    </a:lnTo>
                    <a:lnTo>
                      <a:pt x="395" y="26"/>
                    </a:lnTo>
                    <a:lnTo>
                      <a:pt x="399" y="26"/>
                    </a:lnTo>
                    <a:lnTo>
                      <a:pt x="395" y="26"/>
                    </a:lnTo>
                    <a:lnTo>
                      <a:pt x="391" y="26"/>
                    </a:lnTo>
                    <a:lnTo>
                      <a:pt x="391" y="30"/>
                    </a:lnTo>
                    <a:lnTo>
                      <a:pt x="387" y="30"/>
                    </a:lnTo>
                    <a:lnTo>
                      <a:pt x="384" y="30"/>
                    </a:lnTo>
                    <a:lnTo>
                      <a:pt x="380" y="30"/>
                    </a:lnTo>
                    <a:lnTo>
                      <a:pt x="376" y="30"/>
                    </a:lnTo>
                    <a:lnTo>
                      <a:pt x="372" y="30"/>
                    </a:lnTo>
                    <a:lnTo>
                      <a:pt x="369" y="30"/>
                    </a:lnTo>
                    <a:lnTo>
                      <a:pt x="365" y="34"/>
                    </a:lnTo>
                    <a:lnTo>
                      <a:pt x="361" y="34"/>
                    </a:lnTo>
                    <a:lnTo>
                      <a:pt x="357" y="34"/>
                    </a:lnTo>
                    <a:lnTo>
                      <a:pt x="354" y="34"/>
                    </a:lnTo>
                    <a:lnTo>
                      <a:pt x="350" y="34"/>
                    </a:lnTo>
                    <a:lnTo>
                      <a:pt x="346" y="37"/>
                    </a:lnTo>
                    <a:lnTo>
                      <a:pt x="342" y="37"/>
                    </a:lnTo>
                    <a:lnTo>
                      <a:pt x="338" y="37"/>
                    </a:lnTo>
                    <a:lnTo>
                      <a:pt x="331" y="37"/>
                    </a:lnTo>
                    <a:lnTo>
                      <a:pt x="331" y="41"/>
                    </a:lnTo>
                    <a:lnTo>
                      <a:pt x="327" y="41"/>
                    </a:lnTo>
                    <a:lnTo>
                      <a:pt x="323" y="41"/>
                    </a:lnTo>
                    <a:lnTo>
                      <a:pt x="320" y="41"/>
                    </a:lnTo>
                    <a:lnTo>
                      <a:pt x="320" y="45"/>
                    </a:lnTo>
                    <a:lnTo>
                      <a:pt x="316" y="45"/>
                    </a:lnTo>
                    <a:lnTo>
                      <a:pt x="312" y="45"/>
                    </a:lnTo>
                    <a:lnTo>
                      <a:pt x="308" y="45"/>
                    </a:lnTo>
                    <a:lnTo>
                      <a:pt x="305" y="45"/>
                    </a:lnTo>
                    <a:lnTo>
                      <a:pt x="308" y="45"/>
                    </a:lnTo>
                    <a:lnTo>
                      <a:pt x="308" y="41"/>
                    </a:lnTo>
                    <a:lnTo>
                      <a:pt x="305" y="41"/>
                    </a:lnTo>
                    <a:lnTo>
                      <a:pt x="301" y="41"/>
                    </a:lnTo>
                    <a:lnTo>
                      <a:pt x="297" y="41"/>
                    </a:lnTo>
                    <a:lnTo>
                      <a:pt x="301" y="41"/>
                    </a:lnTo>
                    <a:lnTo>
                      <a:pt x="305" y="41"/>
                    </a:lnTo>
                    <a:lnTo>
                      <a:pt x="305" y="45"/>
                    </a:lnTo>
                    <a:lnTo>
                      <a:pt x="308" y="45"/>
                    </a:lnTo>
                    <a:lnTo>
                      <a:pt x="312" y="45"/>
                    </a:lnTo>
                    <a:lnTo>
                      <a:pt x="308" y="45"/>
                    </a:lnTo>
                    <a:lnTo>
                      <a:pt x="305" y="45"/>
                    </a:lnTo>
                    <a:lnTo>
                      <a:pt x="301" y="45"/>
                    </a:lnTo>
                    <a:lnTo>
                      <a:pt x="297" y="45"/>
                    </a:lnTo>
                    <a:lnTo>
                      <a:pt x="293" y="45"/>
                    </a:lnTo>
                    <a:lnTo>
                      <a:pt x="290" y="45"/>
                    </a:lnTo>
                    <a:lnTo>
                      <a:pt x="290" y="49"/>
                    </a:lnTo>
                    <a:lnTo>
                      <a:pt x="286" y="49"/>
                    </a:lnTo>
                    <a:lnTo>
                      <a:pt x="282" y="49"/>
                    </a:lnTo>
                    <a:lnTo>
                      <a:pt x="282" y="45"/>
                    </a:lnTo>
                    <a:lnTo>
                      <a:pt x="278" y="45"/>
                    </a:lnTo>
                    <a:lnTo>
                      <a:pt x="275" y="45"/>
                    </a:lnTo>
                    <a:lnTo>
                      <a:pt x="271" y="45"/>
                    </a:lnTo>
                    <a:lnTo>
                      <a:pt x="275" y="45"/>
                    </a:lnTo>
                    <a:lnTo>
                      <a:pt x="278" y="45"/>
                    </a:lnTo>
                    <a:lnTo>
                      <a:pt x="278" y="49"/>
                    </a:lnTo>
                    <a:lnTo>
                      <a:pt x="282" y="49"/>
                    </a:lnTo>
                    <a:lnTo>
                      <a:pt x="278" y="49"/>
                    </a:lnTo>
                    <a:lnTo>
                      <a:pt x="275" y="49"/>
                    </a:lnTo>
                    <a:lnTo>
                      <a:pt x="278" y="49"/>
                    </a:lnTo>
                    <a:lnTo>
                      <a:pt x="282" y="49"/>
                    </a:lnTo>
                    <a:lnTo>
                      <a:pt x="286" y="49"/>
                    </a:lnTo>
                    <a:lnTo>
                      <a:pt x="290" y="49"/>
                    </a:lnTo>
                    <a:lnTo>
                      <a:pt x="293" y="49"/>
                    </a:lnTo>
                    <a:lnTo>
                      <a:pt x="297" y="49"/>
                    </a:lnTo>
                    <a:lnTo>
                      <a:pt x="301" y="49"/>
                    </a:lnTo>
                    <a:lnTo>
                      <a:pt x="305" y="49"/>
                    </a:lnTo>
                    <a:lnTo>
                      <a:pt x="301" y="49"/>
                    </a:lnTo>
                    <a:lnTo>
                      <a:pt x="297" y="49"/>
                    </a:lnTo>
                    <a:lnTo>
                      <a:pt x="293" y="49"/>
                    </a:lnTo>
                    <a:lnTo>
                      <a:pt x="290" y="49"/>
                    </a:lnTo>
                    <a:lnTo>
                      <a:pt x="290" y="52"/>
                    </a:lnTo>
                    <a:lnTo>
                      <a:pt x="293" y="49"/>
                    </a:lnTo>
                    <a:lnTo>
                      <a:pt x="293" y="52"/>
                    </a:lnTo>
                    <a:lnTo>
                      <a:pt x="297" y="52"/>
                    </a:lnTo>
                    <a:lnTo>
                      <a:pt x="293" y="52"/>
                    </a:lnTo>
                    <a:lnTo>
                      <a:pt x="290" y="52"/>
                    </a:lnTo>
                    <a:lnTo>
                      <a:pt x="286" y="52"/>
                    </a:lnTo>
                    <a:lnTo>
                      <a:pt x="282" y="52"/>
                    </a:lnTo>
                    <a:lnTo>
                      <a:pt x="278" y="52"/>
                    </a:lnTo>
                    <a:lnTo>
                      <a:pt x="275" y="56"/>
                    </a:lnTo>
                    <a:lnTo>
                      <a:pt x="275" y="52"/>
                    </a:lnTo>
                    <a:lnTo>
                      <a:pt x="271" y="52"/>
                    </a:lnTo>
                    <a:lnTo>
                      <a:pt x="267" y="52"/>
                    </a:lnTo>
                    <a:lnTo>
                      <a:pt x="263" y="52"/>
                    </a:lnTo>
                    <a:lnTo>
                      <a:pt x="260" y="52"/>
                    </a:lnTo>
                    <a:lnTo>
                      <a:pt x="256" y="52"/>
                    </a:lnTo>
                    <a:lnTo>
                      <a:pt x="252" y="52"/>
                    </a:lnTo>
                    <a:lnTo>
                      <a:pt x="248" y="52"/>
                    </a:lnTo>
                    <a:lnTo>
                      <a:pt x="252" y="52"/>
                    </a:lnTo>
                    <a:lnTo>
                      <a:pt x="248" y="52"/>
                    </a:lnTo>
                    <a:lnTo>
                      <a:pt x="245" y="52"/>
                    </a:lnTo>
                    <a:lnTo>
                      <a:pt x="241" y="52"/>
                    </a:lnTo>
                    <a:lnTo>
                      <a:pt x="237" y="52"/>
                    </a:lnTo>
                    <a:lnTo>
                      <a:pt x="233" y="52"/>
                    </a:lnTo>
                    <a:lnTo>
                      <a:pt x="237" y="52"/>
                    </a:lnTo>
                    <a:lnTo>
                      <a:pt x="241" y="52"/>
                    </a:lnTo>
                    <a:lnTo>
                      <a:pt x="245" y="52"/>
                    </a:lnTo>
                    <a:lnTo>
                      <a:pt x="248" y="52"/>
                    </a:lnTo>
                    <a:lnTo>
                      <a:pt x="252" y="52"/>
                    </a:lnTo>
                    <a:lnTo>
                      <a:pt x="256" y="52"/>
                    </a:lnTo>
                    <a:lnTo>
                      <a:pt x="260" y="52"/>
                    </a:lnTo>
                    <a:lnTo>
                      <a:pt x="260" y="56"/>
                    </a:lnTo>
                    <a:lnTo>
                      <a:pt x="256" y="56"/>
                    </a:lnTo>
                    <a:lnTo>
                      <a:pt x="252" y="56"/>
                    </a:lnTo>
                    <a:lnTo>
                      <a:pt x="248" y="56"/>
                    </a:lnTo>
                    <a:lnTo>
                      <a:pt x="245" y="56"/>
                    </a:lnTo>
                    <a:lnTo>
                      <a:pt x="241" y="56"/>
                    </a:lnTo>
                    <a:lnTo>
                      <a:pt x="237" y="56"/>
                    </a:lnTo>
                    <a:lnTo>
                      <a:pt x="233" y="56"/>
                    </a:lnTo>
                    <a:lnTo>
                      <a:pt x="230" y="56"/>
                    </a:lnTo>
                    <a:lnTo>
                      <a:pt x="233" y="56"/>
                    </a:lnTo>
                    <a:lnTo>
                      <a:pt x="233" y="60"/>
                    </a:lnTo>
                    <a:lnTo>
                      <a:pt x="230" y="60"/>
                    </a:lnTo>
                    <a:lnTo>
                      <a:pt x="226" y="60"/>
                    </a:lnTo>
                    <a:lnTo>
                      <a:pt x="222" y="60"/>
                    </a:lnTo>
                    <a:lnTo>
                      <a:pt x="218" y="60"/>
                    </a:lnTo>
                    <a:lnTo>
                      <a:pt x="214" y="56"/>
                    </a:lnTo>
                    <a:lnTo>
                      <a:pt x="211" y="56"/>
                    </a:lnTo>
                    <a:lnTo>
                      <a:pt x="207" y="56"/>
                    </a:lnTo>
                    <a:lnTo>
                      <a:pt x="203" y="56"/>
                    </a:lnTo>
                    <a:lnTo>
                      <a:pt x="199" y="56"/>
                    </a:lnTo>
                    <a:lnTo>
                      <a:pt x="203" y="56"/>
                    </a:lnTo>
                    <a:lnTo>
                      <a:pt x="207" y="56"/>
                    </a:lnTo>
                    <a:lnTo>
                      <a:pt x="211" y="56"/>
                    </a:lnTo>
                    <a:lnTo>
                      <a:pt x="214" y="56"/>
                    </a:lnTo>
                    <a:lnTo>
                      <a:pt x="214" y="60"/>
                    </a:lnTo>
                    <a:lnTo>
                      <a:pt x="218" y="60"/>
                    </a:lnTo>
                    <a:lnTo>
                      <a:pt x="214" y="60"/>
                    </a:lnTo>
                    <a:lnTo>
                      <a:pt x="211" y="60"/>
                    </a:lnTo>
                    <a:lnTo>
                      <a:pt x="207" y="60"/>
                    </a:lnTo>
                    <a:lnTo>
                      <a:pt x="203" y="60"/>
                    </a:lnTo>
                    <a:lnTo>
                      <a:pt x="199" y="60"/>
                    </a:lnTo>
                    <a:lnTo>
                      <a:pt x="196" y="56"/>
                    </a:lnTo>
                    <a:lnTo>
                      <a:pt x="196" y="60"/>
                    </a:lnTo>
                    <a:lnTo>
                      <a:pt x="199" y="60"/>
                    </a:lnTo>
                    <a:lnTo>
                      <a:pt x="196" y="60"/>
                    </a:lnTo>
                    <a:lnTo>
                      <a:pt x="192" y="60"/>
                    </a:lnTo>
                    <a:lnTo>
                      <a:pt x="188" y="60"/>
                    </a:lnTo>
                    <a:lnTo>
                      <a:pt x="184" y="60"/>
                    </a:lnTo>
                    <a:lnTo>
                      <a:pt x="188" y="60"/>
                    </a:lnTo>
                    <a:lnTo>
                      <a:pt x="192" y="60"/>
                    </a:lnTo>
                    <a:lnTo>
                      <a:pt x="196" y="60"/>
                    </a:lnTo>
                    <a:lnTo>
                      <a:pt x="192" y="60"/>
                    </a:lnTo>
                    <a:lnTo>
                      <a:pt x="196" y="60"/>
                    </a:lnTo>
                    <a:lnTo>
                      <a:pt x="199" y="60"/>
                    </a:lnTo>
                    <a:lnTo>
                      <a:pt x="207" y="60"/>
                    </a:lnTo>
                    <a:lnTo>
                      <a:pt x="211" y="60"/>
                    </a:lnTo>
                    <a:lnTo>
                      <a:pt x="214" y="60"/>
                    </a:lnTo>
                    <a:lnTo>
                      <a:pt x="218" y="60"/>
                    </a:lnTo>
                    <a:lnTo>
                      <a:pt x="222" y="60"/>
                    </a:lnTo>
                    <a:lnTo>
                      <a:pt x="226" y="60"/>
                    </a:lnTo>
                    <a:lnTo>
                      <a:pt x="230" y="60"/>
                    </a:lnTo>
                    <a:lnTo>
                      <a:pt x="233" y="60"/>
                    </a:lnTo>
                    <a:lnTo>
                      <a:pt x="237" y="60"/>
                    </a:lnTo>
                    <a:lnTo>
                      <a:pt x="241" y="60"/>
                    </a:lnTo>
                    <a:lnTo>
                      <a:pt x="237" y="64"/>
                    </a:lnTo>
                    <a:lnTo>
                      <a:pt x="233" y="64"/>
                    </a:lnTo>
                    <a:lnTo>
                      <a:pt x="237" y="64"/>
                    </a:lnTo>
                    <a:lnTo>
                      <a:pt x="241" y="64"/>
                    </a:lnTo>
                    <a:lnTo>
                      <a:pt x="237" y="64"/>
                    </a:lnTo>
                    <a:lnTo>
                      <a:pt x="233" y="64"/>
                    </a:lnTo>
                    <a:lnTo>
                      <a:pt x="230" y="64"/>
                    </a:lnTo>
                    <a:lnTo>
                      <a:pt x="222" y="64"/>
                    </a:lnTo>
                    <a:lnTo>
                      <a:pt x="218" y="64"/>
                    </a:lnTo>
                    <a:lnTo>
                      <a:pt x="214" y="64"/>
                    </a:lnTo>
                    <a:lnTo>
                      <a:pt x="214" y="60"/>
                    </a:lnTo>
                    <a:lnTo>
                      <a:pt x="211" y="64"/>
                    </a:lnTo>
                    <a:lnTo>
                      <a:pt x="207" y="64"/>
                    </a:lnTo>
                    <a:lnTo>
                      <a:pt x="203" y="64"/>
                    </a:lnTo>
                    <a:lnTo>
                      <a:pt x="199" y="64"/>
                    </a:lnTo>
                    <a:lnTo>
                      <a:pt x="196" y="64"/>
                    </a:lnTo>
                    <a:lnTo>
                      <a:pt x="196" y="60"/>
                    </a:lnTo>
                    <a:lnTo>
                      <a:pt x="192" y="64"/>
                    </a:lnTo>
                    <a:lnTo>
                      <a:pt x="192" y="60"/>
                    </a:lnTo>
                    <a:lnTo>
                      <a:pt x="188" y="60"/>
                    </a:lnTo>
                    <a:lnTo>
                      <a:pt x="181" y="64"/>
                    </a:lnTo>
                    <a:lnTo>
                      <a:pt x="184" y="64"/>
                    </a:lnTo>
                    <a:lnTo>
                      <a:pt x="188" y="64"/>
                    </a:lnTo>
                    <a:lnTo>
                      <a:pt x="192" y="64"/>
                    </a:lnTo>
                    <a:lnTo>
                      <a:pt x="196" y="64"/>
                    </a:lnTo>
                    <a:lnTo>
                      <a:pt x="199" y="64"/>
                    </a:lnTo>
                    <a:lnTo>
                      <a:pt x="203" y="64"/>
                    </a:lnTo>
                    <a:lnTo>
                      <a:pt x="207" y="64"/>
                    </a:lnTo>
                    <a:lnTo>
                      <a:pt x="211" y="64"/>
                    </a:lnTo>
                    <a:lnTo>
                      <a:pt x="214" y="64"/>
                    </a:lnTo>
                    <a:lnTo>
                      <a:pt x="211" y="64"/>
                    </a:lnTo>
                    <a:lnTo>
                      <a:pt x="207" y="64"/>
                    </a:lnTo>
                    <a:lnTo>
                      <a:pt x="203" y="64"/>
                    </a:lnTo>
                    <a:lnTo>
                      <a:pt x="199" y="64"/>
                    </a:lnTo>
                    <a:lnTo>
                      <a:pt x="196" y="64"/>
                    </a:lnTo>
                    <a:lnTo>
                      <a:pt x="192" y="64"/>
                    </a:lnTo>
                    <a:lnTo>
                      <a:pt x="188" y="64"/>
                    </a:lnTo>
                    <a:lnTo>
                      <a:pt x="184" y="64"/>
                    </a:lnTo>
                    <a:lnTo>
                      <a:pt x="181" y="64"/>
                    </a:lnTo>
                    <a:lnTo>
                      <a:pt x="177" y="64"/>
                    </a:lnTo>
                    <a:lnTo>
                      <a:pt x="173" y="64"/>
                    </a:lnTo>
                    <a:lnTo>
                      <a:pt x="169" y="64"/>
                    </a:lnTo>
                    <a:lnTo>
                      <a:pt x="173" y="64"/>
                    </a:lnTo>
                    <a:lnTo>
                      <a:pt x="177" y="64"/>
                    </a:lnTo>
                    <a:lnTo>
                      <a:pt x="181" y="64"/>
                    </a:lnTo>
                    <a:lnTo>
                      <a:pt x="184" y="64"/>
                    </a:lnTo>
                    <a:lnTo>
                      <a:pt x="188" y="64"/>
                    </a:lnTo>
                    <a:lnTo>
                      <a:pt x="184" y="67"/>
                    </a:lnTo>
                    <a:lnTo>
                      <a:pt x="181" y="67"/>
                    </a:lnTo>
                    <a:lnTo>
                      <a:pt x="184" y="67"/>
                    </a:lnTo>
                    <a:lnTo>
                      <a:pt x="188" y="67"/>
                    </a:lnTo>
                    <a:lnTo>
                      <a:pt x="188" y="64"/>
                    </a:lnTo>
                    <a:lnTo>
                      <a:pt x="192" y="64"/>
                    </a:lnTo>
                    <a:lnTo>
                      <a:pt x="196" y="64"/>
                    </a:lnTo>
                    <a:lnTo>
                      <a:pt x="199" y="64"/>
                    </a:lnTo>
                    <a:lnTo>
                      <a:pt x="203" y="64"/>
                    </a:lnTo>
                    <a:lnTo>
                      <a:pt x="207" y="64"/>
                    </a:lnTo>
                    <a:lnTo>
                      <a:pt x="211" y="64"/>
                    </a:lnTo>
                    <a:lnTo>
                      <a:pt x="218" y="64"/>
                    </a:lnTo>
                    <a:lnTo>
                      <a:pt x="222" y="64"/>
                    </a:lnTo>
                    <a:lnTo>
                      <a:pt x="218" y="67"/>
                    </a:lnTo>
                    <a:lnTo>
                      <a:pt x="214" y="67"/>
                    </a:lnTo>
                    <a:lnTo>
                      <a:pt x="211" y="67"/>
                    </a:lnTo>
                    <a:lnTo>
                      <a:pt x="214" y="67"/>
                    </a:lnTo>
                    <a:lnTo>
                      <a:pt x="218" y="67"/>
                    </a:lnTo>
                    <a:lnTo>
                      <a:pt x="226" y="67"/>
                    </a:lnTo>
                    <a:lnTo>
                      <a:pt x="230" y="67"/>
                    </a:lnTo>
                    <a:lnTo>
                      <a:pt x="233" y="67"/>
                    </a:lnTo>
                    <a:lnTo>
                      <a:pt x="237" y="67"/>
                    </a:lnTo>
                    <a:lnTo>
                      <a:pt x="237" y="71"/>
                    </a:lnTo>
                    <a:lnTo>
                      <a:pt x="233" y="71"/>
                    </a:lnTo>
                    <a:lnTo>
                      <a:pt x="237" y="71"/>
                    </a:lnTo>
                    <a:lnTo>
                      <a:pt x="233" y="71"/>
                    </a:lnTo>
                    <a:lnTo>
                      <a:pt x="230" y="71"/>
                    </a:lnTo>
                    <a:lnTo>
                      <a:pt x="226" y="71"/>
                    </a:lnTo>
                    <a:lnTo>
                      <a:pt x="218" y="71"/>
                    </a:lnTo>
                    <a:lnTo>
                      <a:pt x="214" y="71"/>
                    </a:lnTo>
                    <a:lnTo>
                      <a:pt x="211" y="71"/>
                    </a:lnTo>
                    <a:lnTo>
                      <a:pt x="207" y="71"/>
                    </a:lnTo>
                    <a:lnTo>
                      <a:pt x="211" y="71"/>
                    </a:lnTo>
                    <a:lnTo>
                      <a:pt x="214" y="71"/>
                    </a:lnTo>
                    <a:lnTo>
                      <a:pt x="214" y="75"/>
                    </a:lnTo>
                    <a:lnTo>
                      <a:pt x="218" y="75"/>
                    </a:lnTo>
                    <a:lnTo>
                      <a:pt x="222" y="75"/>
                    </a:lnTo>
                    <a:lnTo>
                      <a:pt x="226" y="75"/>
                    </a:lnTo>
                    <a:lnTo>
                      <a:pt x="230" y="75"/>
                    </a:lnTo>
                    <a:lnTo>
                      <a:pt x="233" y="75"/>
                    </a:lnTo>
                    <a:lnTo>
                      <a:pt x="230" y="75"/>
                    </a:lnTo>
                    <a:lnTo>
                      <a:pt x="226" y="75"/>
                    </a:lnTo>
                    <a:lnTo>
                      <a:pt x="226" y="79"/>
                    </a:lnTo>
                    <a:lnTo>
                      <a:pt x="222" y="79"/>
                    </a:lnTo>
                    <a:lnTo>
                      <a:pt x="218" y="79"/>
                    </a:lnTo>
                    <a:lnTo>
                      <a:pt x="214" y="79"/>
                    </a:lnTo>
                    <a:lnTo>
                      <a:pt x="214" y="75"/>
                    </a:lnTo>
                    <a:lnTo>
                      <a:pt x="214" y="79"/>
                    </a:lnTo>
                    <a:lnTo>
                      <a:pt x="211" y="79"/>
                    </a:lnTo>
                    <a:lnTo>
                      <a:pt x="207" y="75"/>
                    </a:lnTo>
                    <a:lnTo>
                      <a:pt x="203" y="79"/>
                    </a:lnTo>
                    <a:lnTo>
                      <a:pt x="207" y="79"/>
                    </a:lnTo>
                    <a:lnTo>
                      <a:pt x="214" y="79"/>
                    </a:lnTo>
                    <a:lnTo>
                      <a:pt x="218" y="79"/>
                    </a:lnTo>
                    <a:lnTo>
                      <a:pt x="222" y="79"/>
                    </a:lnTo>
                    <a:lnTo>
                      <a:pt x="218" y="79"/>
                    </a:lnTo>
                    <a:lnTo>
                      <a:pt x="218" y="82"/>
                    </a:lnTo>
                    <a:lnTo>
                      <a:pt x="214" y="79"/>
                    </a:lnTo>
                    <a:lnTo>
                      <a:pt x="211" y="79"/>
                    </a:lnTo>
                    <a:lnTo>
                      <a:pt x="211" y="82"/>
                    </a:lnTo>
                    <a:lnTo>
                      <a:pt x="207" y="82"/>
                    </a:lnTo>
                    <a:lnTo>
                      <a:pt x="203" y="82"/>
                    </a:lnTo>
                    <a:lnTo>
                      <a:pt x="199" y="82"/>
                    </a:lnTo>
                    <a:lnTo>
                      <a:pt x="196" y="82"/>
                    </a:lnTo>
                    <a:lnTo>
                      <a:pt x="188" y="82"/>
                    </a:lnTo>
                    <a:lnTo>
                      <a:pt x="184" y="82"/>
                    </a:lnTo>
                    <a:lnTo>
                      <a:pt x="181" y="82"/>
                    </a:lnTo>
                    <a:lnTo>
                      <a:pt x="177" y="82"/>
                    </a:lnTo>
                    <a:lnTo>
                      <a:pt x="181" y="82"/>
                    </a:lnTo>
                    <a:lnTo>
                      <a:pt x="184" y="82"/>
                    </a:lnTo>
                    <a:lnTo>
                      <a:pt x="184" y="86"/>
                    </a:lnTo>
                    <a:lnTo>
                      <a:pt x="188" y="86"/>
                    </a:lnTo>
                    <a:lnTo>
                      <a:pt x="184" y="86"/>
                    </a:lnTo>
                    <a:lnTo>
                      <a:pt x="184" y="90"/>
                    </a:lnTo>
                    <a:lnTo>
                      <a:pt x="181" y="90"/>
                    </a:lnTo>
                    <a:lnTo>
                      <a:pt x="173" y="90"/>
                    </a:lnTo>
                    <a:lnTo>
                      <a:pt x="169" y="90"/>
                    </a:lnTo>
                    <a:lnTo>
                      <a:pt x="166" y="90"/>
                    </a:lnTo>
                    <a:lnTo>
                      <a:pt x="162" y="90"/>
                    </a:lnTo>
                    <a:lnTo>
                      <a:pt x="158" y="90"/>
                    </a:lnTo>
                    <a:lnTo>
                      <a:pt x="154" y="90"/>
                    </a:lnTo>
                    <a:lnTo>
                      <a:pt x="154" y="94"/>
                    </a:lnTo>
                    <a:lnTo>
                      <a:pt x="147" y="90"/>
                    </a:lnTo>
                    <a:lnTo>
                      <a:pt x="143" y="90"/>
                    </a:lnTo>
                    <a:lnTo>
                      <a:pt x="139" y="90"/>
                    </a:lnTo>
                    <a:lnTo>
                      <a:pt x="136" y="90"/>
                    </a:lnTo>
                    <a:lnTo>
                      <a:pt x="132" y="90"/>
                    </a:lnTo>
                    <a:lnTo>
                      <a:pt x="128" y="90"/>
                    </a:lnTo>
                    <a:lnTo>
                      <a:pt x="128" y="86"/>
                    </a:lnTo>
                    <a:lnTo>
                      <a:pt x="124" y="86"/>
                    </a:lnTo>
                    <a:lnTo>
                      <a:pt x="128" y="86"/>
                    </a:lnTo>
                    <a:lnTo>
                      <a:pt x="128" y="90"/>
                    </a:lnTo>
                    <a:lnTo>
                      <a:pt x="124" y="90"/>
                    </a:lnTo>
                    <a:lnTo>
                      <a:pt x="128" y="90"/>
                    </a:lnTo>
                    <a:lnTo>
                      <a:pt x="132" y="90"/>
                    </a:lnTo>
                    <a:lnTo>
                      <a:pt x="136" y="90"/>
                    </a:lnTo>
                    <a:lnTo>
                      <a:pt x="132" y="90"/>
                    </a:lnTo>
                    <a:lnTo>
                      <a:pt x="128" y="90"/>
                    </a:lnTo>
                    <a:lnTo>
                      <a:pt x="124" y="90"/>
                    </a:lnTo>
                    <a:lnTo>
                      <a:pt x="121" y="90"/>
                    </a:lnTo>
                    <a:lnTo>
                      <a:pt x="121" y="94"/>
                    </a:lnTo>
                    <a:lnTo>
                      <a:pt x="124" y="94"/>
                    </a:lnTo>
                    <a:lnTo>
                      <a:pt x="128" y="94"/>
                    </a:lnTo>
                    <a:lnTo>
                      <a:pt x="132" y="94"/>
                    </a:lnTo>
                    <a:lnTo>
                      <a:pt x="136" y="94"/>
                    </a:lnTo>
                    <a:lnTo>
                      <a:pt x="139" y="94"/>
                    </a:lnTo>
                    <a:lnTo>
                      <a:pt x="143" y="94"/>
                    </a:lnTo>
                    <a:lnTo>
                      <a:pt x="147" y="94"/>
                    </a:lnTo>
                    <a:lnTo>
                      <a:pt x="151" y="94"/>
                    </a:lnTo>
                    <a:lnTo>
                      <a:pt x="147" y="94"/>
                    </a:lnTo>
                    <a:lnTo>
                      <a:pt x="151" y="94"/>
                    </a:lnTo>
                    <a:lnTo>
                      <a:pt x="154" y="94"/>
                    </a:lnTo>
                    <a:lnTo>
                      <a:pt x="158" y="94"/>
                    </a:lnTo>
                    <a:lnTo>
                      <a:pt x="162" y="94"/>
                    </a:lnTo>
                    <a:lnTo>
                      <a:pt x="166" y="94"/>
                    </a:lnTo>
                    <a:lnTo>
                      <a:pt x="169" y="94"/>
                    </a:lnTo>
                    <a:lnTo>
                      <a:pt x="166" y="94"/>
                    </a:lnTo>
                    <a:lnTo>
                      <a:pt x="166" y="97"/>
                    </a:lnTo>
                    <a:lnTo>
                      <a:pt x="162" y="97"/>
                    </a:lnTo>
                    <a:lnTo>
                      <a:pt x="166" y="97"/>
                    </a:lnTo>
                    <a:lnTo>
                      <a:pt x="169" y="97"/>
                    </a:lnTo>
                    <a:lnTo>
                      <a:pt x="173" y="97"/>
                    </a:lnTo>
                    <a:lnTo>
                      <a:pt x="177" y="97"/>
                    </a:lnTo>
                    <a:lnTo>
                      <a:pt x="181" y="97"/>
                    </a:lnTo>
                    <a:lnTo>
                      <a:pt x="184" y="97"/>
                    </a:lnTo>
                    <a:lnTo>
                      <a:pt x="188" y="97"/>
                    </a:lnTo>
                    <a:lnTo>
                      <a:pt x="188" y="101"/>
                    </a:lnTo>
                    <a:lnTo>
                      <a:pt x="184" y="101"/>
                    </a:lnTo>
                    <a:lnTo>
                      <a:pt x="181" y="105"/>
                    </a:lnTo>
                    <a:lnTo>
                      <a:pt x="177" y="105"/>
                    </a:lnTo>
                    <a:lnTo>
                      <a:pt x="173" y="105"/>
                    </a:lnTo>
                    <a:lnTo>
                      <a:pt x="173" y="101"/>
                    </a:lnTo>
                    <a:lnTo>
                      <a:pt x="169" y="105"/>
                    </a:lnTo>
                    <a:lnTo>
                      <a:pt x="166" y="105"/>
                    </a:lnTo>
                    <a:lnTo>
                      <a:pt x="166" y="109"/>
                    </a:lnTo>
                    <a:lnTo>
                      <a:pt x="162" y="109"/>
                    </a:lnTo>
                    <a:lnTo>
                      <a:pt x="158" y="109"/>
                    </a:lnTo>
                    <a:lnTo>
                      <a:pt x="154" y="109"/>
                    </a:lnTo>
                    <a:lnTo>
                      <a:pt x="151" y="109"/>
                    </a:lnTo>
                    <a:lnTo>
                      <a:pt x="147" y="109"/>
                    </a:lnTo>
                    <a:lnTo>
                      <a:pt x="143" y="109"/>
                    </a:lnTo>
                    <a:lnTo>
                      <a:pt x="139" y="109"/>
                    </a:lnTo>
                    <a:lnTo>
                      <a:pt x="136" y="109"/>
                    </a:lnTo>
                    <a:lnTo>
                      <a:pt x="139" y="109"/>
                    </a:lnTo>
                    <a:lnTo>
                      <a:pt x="139" y="105"/>
                    </a:lnTo>
                    <a:lnTo>
                      <a:pt x="143" y="105"/>
                    </a:lnTo>
                    <a:lnTo>
                      <a:pt x="139" y="105"/>
                    </a:lnTo>
                    <a:lnTo>
                      <a:pt x="136" y="105"/>
                    </a:lnTo>
                    <a:lnTo>
                      <a:pt x="132" y="105"/>
                    </a:lnTo>
                    <a:lnTo>
                      <a:pt x="128" y="105"/>
                    </a:lnTo>
                    <a:lnTo>
                      <a:pt x="124" y="105"/>
                    </a:lnTo>
                    <a:lnTo>
                      <a:pt x="121" y="105"/>
                    </a:lnTo>
                    <a:lnTo>
                      <a:pt x="121" y="101"/>
                    </a:lnTo>
                    <a:lnTo>
                      <a:pt x="124" y="101"/>
                    </a:lnTo>
                    <a:lnTo>
                      <a:pt x="121" y="101"/>
                    </a:lnTo>
                    <a:lnTo>
                      <a:pt x="117" y="101"/>
                    </a:lnTo>
                    <a:lnTo>
                      <a:pt x="113" y="101"/>
                    </a:lnTo>
                    <a:lnTo>
                      <a:pt x="109" y="97"/>
                    </a:lnTo>
                    <a:lnTo>
                      <a:pt x="109" y="101"/>
                    </a:lnTo>
                    <a:lnTo>
                      <a:pt x="113" y="101"/>
                    </a:lnTo>
                    <a:lnTo>
                      <a:pt x="117" y="101"/>
                    </a:lnTo>
                    <a:lnTo>
                      <a:pt x="121" y="101"/>
                    </a:lnTo>
                    <a:lnTo>
                      <a:pt x="121" y="105"/>
                    </a:lnTo>
                    <a:lnTo>
                      <a:pt x="117" y="105"/>
                    </a:lnTo>
                    <a:lnTo>
                      <a:pt x="121" y="105"/>
                    </a:lnTo>
                    <a:lnTo>
                      <a:pt x="117" y="105"/>
                    </a:lnTo>
                    <a:lnTo>
                      <a:pt x="113" y="105"/>
                    </a:lnTo>
                    <a:lnTo>
                      <a:pt x="109" y="105"/>
                    </a:lnTo>
                    <a:lnTo>
                      <a:pt x="106" y="105"/>
                    </a:lnTo>
                    <a:lnTo>
                      <a:pt x="106" y="101"/>
                    </a:lnTo>
                    <a:lnTo>
                      <a:pt x="102" y="101"/>
                    </a:lnTo>
                    <a:lnTo>
                      <a:pt x="98" y="101"/>
                    </a:lnTo>
                    <a:lnTo>
                      <a:pt x="102" y="101"/>
                    </a:lnTo>
                    <a:lnTo>
                      <a:pt x="102" y="105"/>
                    </a:lnTo>
                    <a:lnTo>
                      <a:pt x="98" y="105"/>
                    </a:lnTo>
                    <a:lnTo>
                      <a:pt x="94" y="105"/>
                    </a:lnTo>
                    <a:lnTo>
                      <a:pt x="90" y="105"/>
                    </a:lnTo>
                    <a:lnTo>
                      <a:pt x="90" y="101"/>
                    </a:lnTo>
                    <a:lnTo>
                      <a:pt x="87" y="101"/>
                    </a:lnTo>
                    <a:lnTo>
                      <a:pt x="87" y="105"/>
                    </a:lnTo>
                    <a:lnTo>
                      <a:pt x="83" y="105"/>
                    </a:lnTo>
                    <a:lnTo>
                      <a:pt x="79" y="105"/>
                    </a:lnTo>
                    <a:lnTo>
                      <a:pt x="75" y="105"/>
                    </a:lnTo>
                    <a:lnTo>
                      <a:pt x="75" y="101"/>
                    </a:lnTo>
                    <a:lnTo>
                      <a:pt x="75" y="105"/>
                    </a:lnTo>
                    <a:lnTo>
                      <a:pt x="79" y="105"/>
                    </a:lnTo>
                    <a:lnTo>
                      <a:pt x="83" y="105"/>
                    </a:lnTo>
                    <a:lnTo>
                      <a:pt x="83" y="109"/>
                    </a:lnTo>
                    <a:lnTo>
                      <a:pt x="79" y="109"/>
                    </a:lnTo>
                    <a:lnTo>
                      <a:pt x="75" y="109"/>
                    </a:lnTo>
                    <a:lnTo>
                      <a:pt x="72" y="109"/>
                    </a:lnTo>
                    <a:lnTo>
                      <a:pt x="68" y="109"/>
                    </a:lnTo>
                    <a:lnTo>
                      <a:pt x="68" y="105"/>
                    </a:lnTo>
                    <a:lnTo>
                      <a:pt x="64" y="105"/>
                    </a:lnTo>
                    <a:lnTo>
                      <a:pt x="60" y="105"/>
                    </a:lnTo>
                    <a:lnTo>
                      <a:pt x="57" y="105"/>
                    </a:lnTo>
                    <a:lnTo>
                      <a:pt x="53" y="105"/>
                    </a:lnTo>
                    <a:lnTo>
                      <a:pt x="57" y="105"/>
                    </a:lnTo>
                    <a:lnTo>
                      <a:pt x="49" y="101"/>
                    </a:lnTo>
                    <a:lnTo>
                      <a:pt x="53" y="101"/>
                    </a:lnTo>
                    <a:lnTo>
                      <a:pt x="53" y="105"/>
                    </a:lnTo>
                    <a:lnTo>
                      <a:pt x="49" y="105"/>
                    </a:lnTo>
                    <a:lnTo>
                      <a:pt x="45" y="105"/>
                    </a:lnTo>
                    <a:lnTo>
                      <a:pt x="42" y="105"/>
                    </a:lnTo>
                    <a:lnTo>
                      <a:pt x="38" y="105"/>
                    </a:lnTo>
                    <a:lnTo>
                      <a:pt x="38" y="101"/>
                    </a:lnTo>
                    <a:lnTo>
                      <a:pt x="34" y="101"/>
                    </a:lnTo>
                    <a:lnTo>
                      <a:pt x="34" y="105"/>
                    </a:lnTo>
                    <a:lnTo>
                      <a:pt x="38" y="105"/>
                    </a:lnTo>
                    <a:lnTo>
                      <a:pt x="34" y="105"/>
                    </a:lnTo>
                    <a:lnTo>
                      <a:pt x="30" y="105"/>
                    </a:lnTo>
                    <a:lnTo>
                      <a:pt x="27" y="105"/>
                    </a:lnTo>
                    <a:lnTo>
                      <a:pt x="23" y="105"/>
                    </a:lnTo>
                    <a:lnTo>
                      <a:pt x="19" y="105"/>
                    </a:lnTo>
                    <a:lnTo>
                      <a:pt x="23" y="105"/>
                    </a:lnTo>
                    <a:lnTo>
                      <a:pt x="19" y="101"/>
                    </a:lnTo>
                    <a:lnTo>
                      <a:pt x="19" y="97"/>
                    </a:lnTo>
                    <a:lnTo>
                      <a:pt x="15" y="101"/>
                    </a:lnTo>
                    <a:lnTo>
                      <a:pt x="19" y="101"/>
                    </a:lnTo>
                    <a:lnTo>
                      <a:pt x="19" y="105"/>
                    </a:lnTo>
                    <a:lnTo>
                      <a:pt x="15" y="105"/>
                    </a:lnTo>
                    <a:lnTo>
                      <a:pt x="19" y="105"/>
                    </a:lnTo>
                    <a:lnTo>
                      <a:pt x="19" y="101"/>
                    </a:lnTo>
                    <a:lnTo>
                      <a:pt x="15" y="101"/>
                    </a:lnTo>
                    <a:lnTo>
                      <a:pt x="15" y="105"/>
                    </a:lnTo>
                    <a:lnTo>
                      <a:pt x="12" y="105"/>
                    </a:lnTo>
                    <a:lnTo>
                      <a:pt x="8" y="105"/>
                    </a:lnTo>
                    <a:lnTo>
                      <a:pt x="4" y="105"/>
                    </a:lnTo>
                    <a:lnTo>
                      <a:pt x="0" y="105"/>
                    </a:lnTo>
                    <a:lnTo>
                      <a:pt x="4" y="101"/>
                    </a:lnTo>
                    <a:lnTo>
                      <a:pt x="4" y="97"/>
                    </a:lnTo>
                    <a:lnTo>
                      <a:pt x="8" y="97"/>
                    </a:lnTo>
                    <a:lnTo>
                      <a:pt x="12" y="97"/>
                    </a:lnTo>
                    <a:lnTo>
                      <a:pt x="15" y="97"/>
                    </a:lnTo>
                    <a:lnTo>
                      <a:pt x="19" y="94"/>
                    </a:lnTo>
                    <a:lnTo>
                      <a:pt x="23" y="94"/>
                    </a:lnTo>
                    <a:lnTo>
                      <a:pt x="27" y="94"/>
                    </a:lnTo>
                    <a:lnTo>
                      <a:pt x="34" y="94"/>
                    </a:lnTo>
                    <a:lnTo>
                      <a:pt x="38" y="94"/>
                    </a:lnTo>
                    <a:lnTo>
                      <a:pt x="42" y="94"/>
                    </a:lnTo>
                    <a:lnTo>
                      <a:pt x="45" y="94"/>
                    </a:lnTo>
                    <a:lnTo>
                      <a:pt x="49" y="94"/>
                    </a:lnTo>
                    <a:lnTo>
                      <a:pt x="45" y="94"/>
                    </a:lnTo>
                    <a:lnTo>
                      <a:pt x="42" y="94"/>
                    </a:lnTo>
                    <a:lnTo>
                      <a:pt x="45" y="94"/>
                    </a:lnTo>
                    <a:lnTo>
                      <a:pt x="42" y="94"/>
                    </a:lnTo>
                    <a:lnTo>
                      <a:pt x="42" y="90"/>
                    </a:lnTo>
                    <a:lnTo>
                      <a:pt x="38" y="90"/>
                    </a:lnTo>
                    <a:lnTo>
                      <a:pt x="42" y="90"/>
                    </a:lnTo>
                    <a:lnTo>
                      <a:pt x="45" y="90"/>
                    </a:lnTo>
                    <a:lnTo>
                      <a:pt x="42" y="90"/>
                    </a:lnTo>
                    <a:lnTo>
                      <a:pt x="38" y="90"/>
                    </a:lnTo>
                    <a:lnTo>
                      <a:pt x="34" y="90"/>
                    </a:lnTo>
                    <a:lnTo>
                      <a:pt x="30" y="90"/>
                    </a:lnTo>
                    <a:lnTo>
                      <a:pt x="34" y="90"/>
                    </a:lnTo>
                    <a:lnTo>
                      <a:pt x="34" y="86"/>
                    </a:lnTo>
                    <a:lnTo>
                      <a:pt x="30" y="86"/>
                    </a:lnTo>
                    <a:lnTo>
                      <a:pt x="27" y="86"/>
                    </a:lnTo>
                    <a:lnTo>
                      <a:pt x="23" y="86"/>
                    </a:lnTo>
                    <a:lnTo>
                      <a:pt x="27" y="86"/>
                    </a:lnTo>
                    <a:lnTo>
                      <a:pt x="27" y="82"/>
                    </a:lnTo>
                    <a:lnTo>
                      <a:pt x="30" y="82"/>
                    </a:lnTo>
                    <a:lnTo>
                      <a:pt x="34" y="82"/>
                    </a:lnTo>
                    <a:lnTo>
                      <a:pt x="38" y="82"/>
                    </a:lnTo>
                    <a:lnTo>
                      <a:pt x="42" y="82"/>
                    </a:lnTo>
                    <a:lnTo>
                      <a:pt x="45" y="82"/>
                    </a:lnTo>
                    <a:lnTo>
                      <a:pt x="49" y="82"/>
                    </a:lnTo>
                    <a:lnTo>
                      <a:pt x="53" y="82"/>
                    </a:lnTo>
                    <a:lnTo>
                      <a:pt x="57" y="82"/>
                    </a:lnTo>
                    <a:lnTo>
                      <a:pt x="60" y="86"/>
                    </a:lnTo>
                    <a:lnTo>
                      <a:pt x="64" y="90"/>
                    </a:lnTo>
                    <a:lnTo>
                      <a:pt x="68" y="90"/>
                    </a:lnTo>
                    <a:lnTo>
                      <a:pt x="72" y="90"/>
                    </a:lnTo>
                    <a:lnTo>
                      <a:pt x="75" y="90"/>
                    </a:lnTo>
                    <a:lnTo>
                      <a:pt x="79" y="90"/>
                    </a:lnTo>
                    <a:lnTo>
                      <a:pt x="83" y="90"/>
                    </a:lnTo>
                    <a:lnTo>
                      <a:pt x="79" y="90"/>
                    </a:lnTo>
                    <a:lnTo>
                      <a:pt x="83" y="90"/>
                    </a:lnTo>
                    <a:lnTo>
                      <a:pt x="87" y="90"/>
                    </a:lnTo>
                    <a:lnTo>
                      <a:pt x="90" y="90"/>
                    </a:lnTo>
                    <a:lnTo>
                      <a:pt x="94" y="90"/>
                    </a:lnTo>
                    <a:lnTo>
                      <a:pt x="98" y="90"/>
                    </a:lnTo>
                    <a:lnTo>
                      <a:pt x="94" y="90"/>
                    </a:lnTo>
                    <a:lnTo>
                      <a:pt x="98" y="90"/>
                    </a:lnTo>
                    <a:lnTo>
                      <a:pt x="102" y="90"/>
                    </a:lnTo>
                    <a:lnTo>
                      <a:pt x="102" y="86"/>
                    </a:lnTo>
                    <a:lnTo>
                      <a:pt x="106" y="86"/>
                    </a:lnTo>
                    <a:lnTo>
                      <a:pt x="109" y="86"/>
                    </a:lnTo>
                    <a:lnTo>
                      <a:pt x="113" y="82"/>
                    </a:lnTo>
                    <a:lnTo>
                      <a:pt x="113" y="79"/>
                    </a:lnTo>
                    <a:lnTo>
                      <a:pt x="117" y="79"/>
                    </a:lnTo>
                    <a:lnTo>
                      <a:pt x="113" y="79"/>
                    </a:lnTo>
                    <a:lnTo>
                      <a:pt x="109" y="79"/>
                    </a:lnTo>
                    <a:lnTo>
                      <a:pt x="109" y="82"/>
                    </a:lnTo>
                    <a:lnTo>
                      <a:pt x="106" y="82"/>
                    </a:lnTo>
                    <a:lnTo>
                      <a:pt x="106" y="86"/>
                    </a:lnTo>
                    <a:lnTo>
                      <a:pt x="102" y="86"/>
                    </a:lnTo>
                    <a:lnTo>
                      <a:pt x="98" y="86"/>
                    </a:lnTo>
                    <a:lnTo>
                      <a:pt x="94" y="86"/>
                    </a:lnTo>
                    <a:lnTo>
                      <a:pt x="94" y="90"/>
                    </a:lnTo>
                    <a:lnTo>
                      <a:pt x="90" y="90"/>
                    </a:lnTo>
                    <a:lnTo>
                      <a:pt x="87" y="90"/>
                    </a:lnTo>
                    <a:lnTo>
                      <a:pt x="83" y="86"/>
                    </a:lnTo>
                    <a:lnTo>
                      <a:pt x="83" y="90"/>
                    </a:lnTo>
                    <a:lnTo>
                      <a:pt x="79" y="90"/>
                    </a:lnTo>
                    <a:lnTo>
                      <a:pt x="75" y="86"/>
                    </a:lnTo>
                    <a:lnTo>
                      <a:pt x="79" y="86"/>
                    </a:lnTo>
                    <a:lnTo>
                      <a:pt x="83" y="86"/>
                    </a:lnTo>
                    <a:lnTo>
                      <a:pt x="79" y="86"/>
                    </a:lnTo>
                    <a:lnTo>
                      <a:pt x="75" y="86"/>
                    </a:lnTo>
                    <a:lnTo>
                      <a:pt x="72" y="86"/>
                    </a:lnTo>
                    <a:lnTo>
                      <a:pt x="68" y="86"/>
                    </a:lnTo>
                    <a:lnTo>
                      <a:pt x="72" y="82"/>
                    </a:lnTo>
                    <a:lnTo>
                      <a:pt x="75" y="82"/>
                    </a:lnTo>
                    <a:lnTo>
                      <a:pt x="72" y="82"/>
                    </a:lnTo>
                    <a:lnTo>
                      <a:pt x="68" y="82"/>
                    </a:lnTo>
                    <a:lnTo>
                      <a:pt x="72" y="82"/>
                    </a:lnTo>
                    <a:lnTo>
                      <a:pt x="75" y="82"/>
                    </a:lnTo>
                    <a:lnTo>
                      <a:pt x="79" y="82"/>
                    </a:lnTo>
                    <a:lnTo>
                      <a:pt x="83" y="82"/>
                    </a:lnTo>
                    <a:lnTo>
                      <a:pt x="87" y="82"/>
                    </a:lnTo>
                    <a:lnTo>
                      <a:pt x="83" y="82"/>
                    </a:lnTo>
                    <a:lnTo>
                      <a:pt x="79" y="82"/>
                    </a:lnTo>
                    <a:lnTo>
                      <a:pt x="75" y="82"/>
                    </a:lnTo>
                    <a:lnTo>
                      <a:pt x="72" y="82"/>
                    </a:lnTo>
                    <a:lnTo>
                      <a:pt x="68" y="82"/>
                    </a:lnTo>
                    <a:lnTo>
                      <a:pt x="64" y="82"/>
                    </a:lnTo>
                    <a:lnTo>
                      <a:pt x="68" y="82"/>
                    </a:lnTo>
                    <a:lnTo>
                      <a:pt x="72" y="79"/>
                    </a:lnTo>
                    <a:lnTo>
                      <a:pt x="75" y="79"/>
                    </a:lnTo>
                    <a:lnTo>
                      <a:pt x="79" y="79"/>
                    </a:lnTo>
                    <a:lnTo>
                      <a:pt x="83" y="79"/>
                    </a:lnTo>
                    <a:lnTo>
                      <a:pt x="87" y="79"/>
                    </a:lnTo>
                    <a:lnTo>
                      <a:pt x="83" y="79"/>
                    </a:lnTo>
                    <a:lnTo>
                      <a:pt x="79" y="79"/>
                    </a:lnTo>
                    <a:lnTo>
                      <a:pt x="75" y="79"/>
                    </a:lnTo>
                    <a:lnTo>
                      <a:pt x="72" y="79"/>
                    </a:lnTo>
                    <a:lnTo>
                      <a:pt x="75" y="79"/>
                    </a:lnTo>
                    <a:lnTo>
                      <a:pt x="79" y="79"/>
                    </a:lnTo>
                    <a:lnTo>
                      <a:pt x="83" y="79"/>
                    </a:lnTo>
                    <a:lnTo>
                      <a:pt x="87" y="79"/>
                    </a:lnTo>
                    <a:lnTo>
                      <a:pt x="83" y="79"/>
                    </a:lnTo>
                    <a:lnTo>
                      <a:pt x="79" y="79"/>
                    </a:lnTo>
                    <a:lnTo>
                      <a:pt x="75" y="79"/>
                    </a:lnTo>
                    <a:lnTo>
                      <a:pt x="79" y="75"/>
                    </a:lnTo>
                    <a:lnTo>
                      <a:pt x="83" y="75"/>
                    </a:lnTo>
                    <a:lnTo>
                      <a:pt x="79" y="75"/>
                    </a:lnTo>
                    <a:lnTo>
                      <a:pt x="75" y="75"/>
                    </a:lnTo>
                    <a:lnTo>
                      <a:pt x="79" y="71"/>
                    </a:lnTo>
                    <a:lnTo>
                      <a:pt x="75" y="71"/>
                    </a:lnTo>
                    <a:lnTo>
                      <a:pt x="75" y="75"/>
                    </a:lnTo>
                    <a:lnTo>
                      <a:pt x="72" y="79"/>
                    </a:lnTo>
                    <a:lnTo>
                      <a:pt x="68" y="79"/>
                    </a:lnTo>
                    <a:lnTo>
                      <a:pt x="64" y="79"/>
                    </a:lnTo>
                    <a:lnTo>
                      <a:pt x="60" y="79"/>
                    </a:lnTo>
                    <a:lnTo>
                      <a:pt x="57" y="79"/>
                    </a:lnTo>
                    <a:lnTo>
                      <a:pt x="53" y="79"/>
                    </a:lnTo>
                    <a:lnTo>
                      <a:pt x="57" y="79"/>
                    </a:lnTo>
                    <a:lnTo>
                      <a:pt x="60" y="79"/>
                    </a:lnTo>
                    <a:lnTo>
                      <a:pt x="60" y="75"/>
                    </a:lnTo>
                    <a:lnTo>
                      <a:pt x="57" y="75"/>
                    </a:lnTo>
                    <a:lnTo>
                      <a:pt x="57" y="79"/>
                    </a:lnTo>
                    <a:lnTo>
                      <a:pt x="53" y="79"/>
                    </a:lnTo>
                    <a:lnTo>
                      <a:pt x="49" y="79"/>
                    </a:lnTo>
                    <a:lnTo>
                      <a:pt x="45" y="79"/>
                    </a:lnTo>
                    <a:lnTo>
                      <a:pt x="42" y="79"/>
                    </a:lnTo>
                    <a:lnTo>
                      <a:pt x="38" y="79"/>
                    </a:lnTo>
                    <a:lnTo>
                      <a:pt x="34" y="79"/>
                    </a:lnTo>
                    <a:lnTo>
                      <a:pt x="38" y="79"/>
                    </a:lnTo>
                    <a:lnTo>
                      <a:pt x="42" y="79"/>
                    </a:lnTo>
                    <a:lnTo>
                      <a:pt x="38" y="79"/>
                    </a:lnTo>
                    <a:lnTo>
                      <a:pt x="34" y="79"/>
                    </a:lnTo>
                    <a:lnTo>
                      <a:pt x="34" y="75"/>
                    </a:lnTo>
                    <a:lnTo>
                      <a:pt x="38" y="71"/>
                    </a:lnTo>
                    <a:lnTo>
                      <a:pt x="42" y="71"/>
                    </a:lnTo>
                    <a:lnTo>
                      <a:pt x="45" y="71"/>
                    </a:lnTo>
                    <a:lnTo>
                      <a:pt x="42" y="71"/>
                    </a:lnTo>
                    <a:lnTo>
                      <a:pt x="45" y="71"/>
                    </a:lnTo>
                    <a:lnTo>
                      <a:pt x="45" y="67"/>
                    </a:lnTo>
                    <a:lnTo>
                      <a:pt x="49" y="67"/>
                    </a:lnTo>
                    <a:lnTo>
                      <a:pt x="53" y="67"/>
                    </a:lnTo>
                    <a:lnTo>
                      <a:pt x="57" y="67"/>
                    </a:lnTo>
                    <a:lnTo>
                      <a:pt x="64" y="67"/>
                    </a:lnTo>
                    <a:lnTo>
                      <a:pt x="68" y="67"/>
                    </a:lnTo>
                    <a:lnTo>
                      <a:pt x="72" y="67"/>
                    </a:lnTo>
                    <a:lnTo>
                      <a:pt x="75" y="67"/>
                    </a:lnTo>
                    <a:lnTo>
                      <a:pt x="79" y="67"/>
                    </a:lnTo>
                    <a:lnTo>
                      <a:pt x="83" y="67"/>
                    </a:lnTo>
                    <a:lnTo>
                      <a:pt x="87" y="67"/>
                    </a:lnTo>
                    <a:lnTo>
                      <a:pt x="94" y="67"/>
                    </a:lnTo>
                    <a:lnTo>
                      <a:pt x="98" y="67"/>
                    </a:lnTo>
                    <a:lnTo>
                      <a:pt x="102" y="67"/>
                    </a:lnTo>
                    <a:lnTo>
                      <a:pt x="106" y="71"/>
                    </a:lnTo>
                    <a:lnTo>
                      <a:pt x="109" y="71"/>
                    </a:lnTo>
                    <a:lnTo>
                      <a:pt x="113" y="71"/>
                    </a:lnTo>
                    <a:lnTo>
                      <a:pt x="117" y="71"/>
                    </a:lnTo>
                    <a:lnTo>
                      <a:pt x="113" y="71"/>
                    </a:lnTo>
                    <a:lnTo>
                      <a:pt x="113" y="67"/>
                    </a:lnTo>
                    <a:lnTo>
                      <a:pt x="117" y="67"/>
                    </a:lnTo>
                    <a:lnTo>
                      <a:pt x="117" y="71"/>
                    </a:lnTo>
                    <a:lnTo>
                      <a:pt x="117" y="67"/>
                    </a:lnTo>
                    <a:lnTo>
                      <a:pt x="113" y="67"/>
                    </a:lnTo>
                    <a:lnTo>
                      <a:pt x="109" y="67"/>
                    </a:lnTo>
                    <a:lnTo>
                      <a:pt x="106" y="67"/>
                    </a:lnTo>
                    <a:lnTo>
                      <a:pt x="102" y="67"/>
                    </a:lnTo>
                    <a:lnTo>
                      <a:pt x="106" y="67"/>
                    </a:lnTo>
                    <a:lnTo>
                      <a:pt x="109" y="67"/>
                    </a:lnTo>
                    <a:lnTo>
                      <a:pt x="113" y="67"/>
                    </a:lnTo>
                    <a:lnTo>
                      <a:pt x="117" y="67"/>
                    </a:lnTo>
                    <a:lnTo>
                      <a:pt x="121" y="67"/>
                    </a:lnTo>
                    <a:lnTo>
                      <a:pt x="124" y="67"/>
                    </a:lnTo>
                    <a:lnTo>
                      <a:pt x="128" y="67"/>
                    </a:lnTo>
                    <a:lnTo>
                      <a:pt x="124" y="67"/>
                    </a:lnTo>
                    <a:lnTo>
                      <a:pt x="128" y="64"/>
                    </a:lnTo>
                    <a:lnTo>
                      <a:pt x="132" y="64"/>
                    </a:lnTo>
                    <a:lnTo>
                      <a:pt x="128" y="64"/>
                    </a:lnTo>
                    <a:lnTo>
                      <a:pt x="124" y="64"/>
                    </a:lnTo>
                    <a:lnTo>
                      <a:pt x="121" y="64"/>
                    </a:lnTo>
                    <a:lnTo>
                      <a:pt x="121" y="67"/>
                    </a:lnTo>
                    <a:lnTo>
                      <a:pt x="117" y="67"/>
                    </a:lnTo>
                    <a:lnTo>
                      <a:pt x="113" y="67"/>
                    </a:lnTo>
                    <a:lnTo>
                      <a:pt x="109" y="67"/>
                    </a:lnTo>
                    <a:lnTo>
                      <a:pt x="106" y="67"/>
                    </a:lnTo>
                    <a:lnTo>
                      <a:pt x="102" y="67"/>
                    </a:lnTo>
                    <a:lnTo>
                      <a:pt x="98" y="67"/>
                    </a:lnTo>
                    <a:lnTo>
                      <a:pt x="94" y="67"/>
                    </a:lnTo>
                    <a:lnTo>
                      <a:pt x="90" y="67"/>
                    </a:lnTo>
                    <a:lnTo>
                      <a:pt x="87" y="67"/>
                    </a:lnTo>
                    <a:lnTo>
                      <a:pt x="87" y="64"/>
                    </a:lnTo>
                    <a:lnTo>
                      <a:pt x="83" y="64"/>
                    </a:lnTo>
                    <a:lnTo>
                      <a:pt x="79" y="64"/>
                    </a:lnTo>
                    <a:lnTo>
                      <a:pt x="83" y="64"/>
                    </a:lnTo>
                    <a:lnTo>
                      <a:pt x="87" y="64"/>
                    </a:lnTo>
                    <a:lnTo>
                      <a:pt x="90" y="64"/>
                    </a:lnTo>
                    <a:lnTo>
                      <a:pt x="94" y="64"/>
                    </a:lnTo>
                    <a:lnTo>
                      <a:pt x="98" y="64"/>
                    </a:lnTo>
                    <a:lnTo>
                      <a:pt x="102" y="64"/>
                    </a:lnTo>
                    <a:lnTo>
                      <a:pt x="98" y="64"/>
                    </a:lnTo>
                    <a:lnTo>
                      <a:pt x="94" y="64"/>
                    </a:lnTo>
                    <a:lnTo>
                      <a:pt x="90" y="64"/>
                    </a:lnTo>
                    <a:lnTo>
                      <a:pt x="90" y="60"/>
                    </a:lnTo>
                    <a:lnTo>
                      <a:pt x="90" y="64"/>
                    </a:lnTo>
                    <a:lnTo>
                      <a:pt x="87" y="64"/>
                    </a:lnTo>
                    <a:lnTo>
                      <a:pt x="87" y="60"/>
                    </a:lnTo>
                    <a:lnTo>
                      <a:pt x="83" y="60"/>
                    </a:lnTo>
                    <a:lnTo>
                      <a:pt x="79" y="56"/>
                    </a:lnTo>
                    <a:lnTo>
                      <a:pt x="75" y="56"/>
                    </a:lnTo>
                    <a:lnTo>
                      <a:pt x="72" y="56"/>
                    </a:lnTo>
                    <a:lnTo>
                      <a:pt x="68" y="52"/>
                    </a:lnTo>
                    <a:lnTo>
                      <a:pt x="64" y="52"/>
                    </a:lnTo>
                    <a:lnTo>
                      <a:pt x="60" y="52"/>
                    </a:lnTo>
                    <a:lnTo>
                      <a:pt x="57" y="52"/>
                    </a:lnTo>
                    <a:lnTo>
                      <a:pt x="53" y="52"/>
                    </a:lnTo>
                    <a:lnTo>
                      <a:pt x="53" y="49"/>
                    </a:lnTo>
                    <a:lnTo>
                      <a:pt x="57" y="49"/>
                    </a:lnTo>
                    <a:lnTo>
                      <a:pt x="60" y="49"/>
                    </a:lnTo>
                    <a:lnTo>
                      <a:pt x="64" y="49"/>
                    </a:lnTo>
                    <a:lnTo>
                      <a:pt x="68" y="49"/>
                    </a:lnTo>
                    <a:lnTo>
                      <a:pt x="68" y="52"/>
                    </a:lnTo>
                    <a:lnTo>
                      <a:pt x="72" y="52"/>
                    </a:lnTo>
                    <a:lnTo>
                      <a:pt x="72" y="49"/>
                    </a:lnTo>
                    <a:lnTo>
                      <a:pt x="68" y="49"/>
                    </a:lnTo>
                    <a:lnTo>
                      <a:pt x="64" y="49"/>
                    </a:lnTo>
                    <a:lnTo>
                      <a:pt x="57" y="49"/>
                    </a:lnTo>
                    <a:lnTo>
                      <a:pt x="53" y="49"/>
                    </a:lnTo>
                    <a:lnTo>
                      <a:pt x="49" y="49"/>
                    </a:lnTo>
                    <a:lnTo>
                      <a:pt x="49" y="45"/>
                    </a:lnTo>
                    <a:lnTo>
                      <a:pt x="53" y="45"/>
                    </a:lnTo>
                    <a:lnTo>
                      <a:pt x="57" y="45"/>
                    </a:lnTo>
                    <a:lnTo>
                      <a:pt x="60" y="45"/>
                    </a:lnTo>
                    <a:lnTo>
                      <a:pt x="64" y="45"/>
                    </a:lnTo>
                    <a:lnTo>
                      <a:pt x="68" y="45"/>
                    </a:lnTo>
                    <a:lnTo>
                      <a:pt x="72" y="45"/>
                    </a:lnTo>
                    <a:lnTo>
                      <a:pt x="75" y="45"/>
                    </a:lnTo>
                    <a:lnTo>
                      <a:pt x="79" y="45"/>
                    </a:lnTo>
                    <a:lnTo>
                      <a:pt x="83" y="45"/>
                    </a:lnTo>
                    <a:lnTo>
                      <a:pt x="87" y="45"/>
                    </a:lnTo>
                    <a:lnTo>
                      <a:pt x="90" y="45"/>
                    </a:lnTo>
                    <a:lnTo>
                      <a:pt x="94" y="45"/>
                    </a:lnTo>
                    <a:lnTo>
                      <a:pt x="98" y="45"/>
                    </a:lnTo>
                    <a:lnTo>
                      <a:pt x="98" y="49"/>
                    </a:lnTo>
                    <a:lnTo>
                      <a:pt x="102" y="49"/>
                    </a:lnTo>
                    <a:lnTo>
                      <a:pt x="106" y="49"/>
                    </a:lnTo>
                    <a:lnTo>
                      <a:pt x="109" y="49"/>
                    </a:lnTo>
                    <a:lnTo>
                      <a:pt x="113" y="49"/>
                    </a:lnTo>
                    <a:lnTo>
                      <a:pt x="117" y="52"/>
                    </a:lnTo>
                    <a:lnTo>
                      <a:pt x="121" y="52"/>
                    </a:lnTo>
                    <a:lnTo>
                      <a:pt x="124" y="52"/>
                    </a:lnTo>
                    <a:lnTo>
                      <a:pt x="128" y="52"/>
                    </a:lnTo>
                    <a:lnTo>
                      <a:pt x="128" y="56"/>
                    </a:lnTo>
                    <a:lnTo>
                      <a:pt x="124" y="56"/>
                    </a:lnTo>
                    <a:lnTo>
                      <a:pt x="128" y="56"/>
                    </a:lnTo>
                    <a:lnTo>
                      <a:pt x="132" y="56"/>
                    </a:lnTo>
                    <a:lnTo>
                      <a:pt x="136" y="56"/>
                    </a:lnTo>
                    <a:lnTo>
                      <a:pt x="139" y="56"/>
                    </a:lnTo>
                    <a:lnTo>
                      <a:pt x="143" y="56"/>
                    </a:lnTo>
                    <a:lnTo>
                      <a:pt x="147" y="56"/>
                    </a:lnTo>
                    <a:lnTo>
                      <a:pt x="151" y="56"/>
                    </a:lnTo>
                    <a:lnTo>
                      <a:pt x="154" y="56"/>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06" name="Freeform 2547"/>
              <p:cNvSpPr>
                <a:spLocks/>
              </p:cNvSpPr>
              <p:nvPr/>
            </p:nvSpPr>
            <p:spPr bwMode="auto">
              <a:xfrm>
                <a:off x="4738688" y="1376363"/>
                <a:ext cx="382587" cy="71437"/>
              </a:xfrm>
              <a:custGeom>
                <a:avLst/>
                <a:gdLst>
                  <a:gd name="T0" fmla="*/ 274637 w 241"/>
                  <a:gd name="T1" fmla="*/ 71437 h 45"/>
                  <a:gd name="T2" fmla="*/ 250825 w 241"/>
                  <a:gd name="T3" fmla="*/ 60325 h 45"/>
                  <a:gd name="T4" fmla="*/ 227012 w 241"/>
                  <a:gd name="T5" fmla="*/ 53975 h 45"/>
                  <a:gd name="T6" fmla="*/ 269875 w 241"/>
                  <a:gd name="T7" fmla="*/ 47625 h 45"/>
                  <a:gd name="T8" fmla="*/ 317500 w 241"/>
                  <a:gd name="T9" fmla="*/ 47625 h 45"/>
                  <a:gd name="T10" fmla="*/ 328612 w 241"/>
                  <a:gd name="T11" fmla="*/ 47625 h 45"/>
                  <a:gd name="T12" fmla="*/ 311150 w 241"/>
                  <a:gd name="T13" fmla="*/ 41275 h 45"/>
                  <a:gd name="T14" fmla="*/ 358775 w 241"/>
                  <a:gd name="T15" fmla="*/ 41275 h 45"/>
                  <a:gd name="T16" fmla="*/ 365125 w 241"/>
                  <a:gd name="T17" fmla="*/ 36512 h 45"/>
                  <a:gd name="T18" fmla="*/ 322262 w 241"/>
                  <a:gd name="T19" fmla="*/ 36512 h 45"/>
                  <a:gd name="T20" fmla="*/ 358775 w 241"/>
                  <a:gd name="T21" fmla="*/ 30162 h 45"/>
                  <a:gd name="T22" fmla="*/ 358775 w 241"/>
                  <a:gd name="T23" fmla="*/ 23812 h 45"/>
                  <a:gd name="T24" fmla="*/ 322262 w 241"/>
                  <a:gd name="T25" fmla="*/ 30162 h 45"/>
                  <a:gd name="T26" fmla="*/ 304800 w 241"/>
                  <a:gd name="T27" fmla="*/ 41275 h 45"/>
                  <a:gd name="T28" fmla="*/ 257175 w 241"/>
                  <a:gd name="T29" fmla="*/ 47625 h 45"/>
                  <a:gd name="T30" fmla="*/ 222250 w 241"/>
                  <a:gd name="T31" fmla="*/ 41275 h 45"/>
                  <a:gd name="T32" fmla="*/ 239712 w 241"/>
                  <a:gd name="T33" fmla="*/ 41275 h 45"/>
                  <a:gd name="T34" fmla="*/ 215900 w 241"/>
                  <a:gd name="T35" fmla="*/ 41275 h 45"/>
                  <a:gd name="T36" fmla="*/ 179387 w 241"/>
                  <a:gd name="T37" fmla="*/ 47625 h 45"/>
                  <a:gd name="T38" fmla="*/ 149225 w 241"/>
                  <a:gd name="T39" fmla="*/ 47625 h 45"/>
                  <a:gd name="T40" fmla="*/ 149225 w 241"/>
                  <a:gd name="T41" fmla="*/ 36512 h 45"/>
                  <a:gd name="T42" fmla="*/ 196850 w 241"/>
                  <a:gd name="T43" fmla="*/ 36512 h 45"/>
                  <a:gd name="T44" fmla="*/ 239712 w 241"/>
                  <a:gd name="T45" fmla="*/ 30162 h 45"/>
                  <a:gd name="T46" fmla="*/ 185737 w 241"/>
                  <a:gd name="T47" fmla="*/ 36512 h 45"/>
                  <a:gd name="T48" fmla="*/ 144462 w 241"/>
                  <a:gd name="T49" fmla="*/ 36512 h 45"/>
                  <a:gd name="T50" fmla="*/ 101600 w 241"/>
                  <a:gd name="T51" fmla="*/ 41275 h 45"/>
                  <a:gd name="T52" fmla="*/ 60325 w 241"/>
                  <a:gd name="T53" fmla="*/ 36512 h 45"/>
                  <a:gd name="T54" fmla="*/ 101600 w 241"/>
                  <a:gd name="T55" fmla="*/ 36512 h 45"/>
                  <a:gd name="T56" fmla="*/ 144462 w 241"/>
                  <a:gd name="T57" fmla="*/ 36512 h 45"/>
                  <a:gd name="T58" fmla="*/ 173037 w 241"/>
                  <a:gd name="T59" fmla="*/ 30162 h 45"/>
                  <a:gd name="T60" fmla="*/ 131762 w 241"/>
                  <a:gd name="T61" fmla="*/ 30162 h 45"/>
                  <a:gd name="T62" fmla="*/ 90487 w 241"/>
                  <a:gd name="T63" fmla="*/ 36512 h 45"/>
                  <a:gd name="T64" fmla="*/ 42862 w 241"/>
                  <a:gd name="T65" fmla="*/ 36512 h 45"/>
                  <a:gd name="T66" fmla="*/ 73025 w 241"/>
                  <a:gd name="T67" fmla="*/ 30162 h 45"/>
                  <a:gd name="T68" fmla="*/ 73025 w 241"/>
                  <a:gd name="T69" fmla="*/ 23812 h 45"/>
                  <a:gd name="T70" fmla="*/ 114300 w 241"/>
                  <a:gd name="T71" fmla="*/ 23812 h 45"/>
                  <a:gd name="T72" fmla="*/ 66675 w 241"/>
                  <a:gd name="T73" fmla="*/ 23812 h 45"/>
                  <a:gd name="T74" fmla="*/ 30162 w 241"/>
                  <a:gd name="T75" fmla="*/ 23812 h 45"/>
                  <a:gd name="T76" fmla="*/ 49212 w 241"/>
                  <a:gd name="T77" fmla="*/ 17462 h 45"/>
                  <a:gd name="T78" fmla="*/ 12700 w 241"/>
                  <a:gd name="T79" fmla="*/ 23812 h 45"/>
                  <a:gd name="T80" fmla="*/ 23812 w 241"/>
                  <a:gd name="T81" fmla="*/ 17462 h 45"/>
                  <a:gd name="T82" fmla="*/ 53975 w 241"/>
                  <a:gd name="T83" fmla="*/ 12700 h 45"/>
                  <a:gd name="T84" fmla="*/ 77787 w 241"/>
                  <a:gd name="T85" fmla="*/ 12700 h 45"/>
                  <a:gd name="T86" fmla="*/ 114300 w 241"/>
                  <a:gd name="T87" fmla="*/ 6350 h 45"/>
                  <a:gd name="T88" fmla="*/ 125412 w 241"/>
                  <a:gd name="T89" fmla="*/ 12700 h 45"/>
                  <a:gd name="T90" fmla="*/ 155575 w 241"/>
                  <a:gd name="T91" fmla="*/ 12700 h 45"/>
                  <a:gd name="T92" fmla="*/ 179387 w 241"/>
                  <a:gd name="T93" fmla="*/ 12700 h 45"/>
                  <a:gd name="T94" fmla="*/ 138112 w 241"/>
                  <a:gd name="T95" fmla="*/ 6350 h 45"/>
                  <a:gd name="T96" fmla="*/ 155575 w 241"/>
                  <a:gd name="T97" fmla="*/ 6350 h 45"/>
                  <a:gd name="T98" fmla="*/ 168275 w 241"/>
                  <a:gd name="T99" fmla="*/ 0 h 45"/>
                  <a:gd name="T100" fmla="*/ 196850 w 241"/>
                  <a:gd name="T101" fmla="*/ 0 h 45"/>
                  <a:gd name="T102" fmla="*/ 227012 w 241"/>
                  <a:gd name="T103" fmla="*/ 6350 h 45"/>
                  <a:gd name="T104" fmla="*/ 239712 w 241"/>
                  <a:gd name="T105" fmla="*/ 6350 h 45"/>
                  <a:gd name="T106" fmla="*/ 246062 w 241"/>
                  <a:gd name="T107" fmla="*/ 6350 h 45"/>
                  <a:gd name="T108" fmla="*/ 280987 w 241"/>
                  <a:gd name="T109" fmla="*/ 12700 h 45"/>
                  <a:gd name="T110" fmla="*/ 317500 w 241"/>
                  <a:gd name="T111" fmla="*/ 17462 h 4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241" h="45">
                    <a:moveTo>
                      <a:pt x="188" y="45"/>
                    </a:moveTo>
                    <a:lnTo>
                      <a:pt x="192" y="41"/>
                    </a:lnTo>
                    <a:lnTo>
                      <a:pt x="188" y="41"/>
                    </a:lnTo>
                    <a:lnTo>
                      <a:pt x="181" y="41"/>
                    </a:lnTo>
                    <a:lnTo>
                      <a:pt x="181" y="45"/>
                    </a:lnTo>
                    <a:lnTo>
                      <a:pt x="177" y="45"/>
                    </a:lnTo>
                    <a:lnTo>
                      <a:pt x="173" y="45"/>
                    </a:lnTo>
                    <a:lnTo>
                      <a:pt x="170" y="41"/>
                    </a:lnTo>
                    <a:lnTo>
                      <a:pt x="166" y="41"/>
                    </a:lnTo>
                    <a:lnTo>
                      <a:pt x="162" y="41"/>
                    </a:lnTo>
                    <a:lnTo>
                      <a:pt x="162" y="38"/>
                    </a:lnTo>
                    <a:lnTo>
                      <a:pt x="166" y="38"/>
                    </a:lnTo>
                    <a:lnTo>
                      <a:pt x="162" y="38"/>
                    </a:lnTo>
                    <a:lnTo>
                      <a:pt x="158" y="38"/>
                    </a:lnTo>
                    <a:lnTo>
                      <a:pt x="155" y="38"/>
                    </a:lnTo>
                    <a:lnTo>
                      <a:pt x="151" y="38"/>
                    </a:lnTo>
                    <a:lnTo>
                      <a:pt x="147" y="38"/>
                    </a:lnTo>
                    <a:lnTo>
                      <a:pt x="140" y="34"/>
                    </a:lnTo>
                    <a:lnTo>
                      <a:pt x="136" y="34"/>
                    </a:lnTo>
                    <a:lnTo>
                      <a:pt x="140" y="34"/>
                    </a:lnTo>
                    <a:lnTo>
                      <a:pt x="143" y="34"/>
                    </a:lnTo>
                    <a:lnTo>
                      <a:pt x="147" y="34"/>
                    </a:lnTo>
                    <a:lnTo>
                      <a:pt x="151" y="34"/>
                    </a:lnTo>
                    <a:lnTo>
                      <a:pt x="155" y="30"/>
                    </a:lnTo>
                    <a:lnTo>
                      <a:pt x="158" y="30"/>
                    </a:lnTo>
                    <a:lnTo>
                      <a:pt x="162" y="30"/>
                    </a:lnTo>
                    <a:lnTo>
                      <a:pt x="166" y="30"/>
                    </a:lnTo>
                    <a:lnTo>
                      <a:pt x="170" y="30"/>
                    </a:lnTo>
                    <a:lnTo>
                      <a:pt x="173" y="30"/>
                    </a:lnTo>
                    <a:lnTo>
                      <a:pt x="177" y="30"/>
                    </a:lnTo>
                    <a:lnTo>
                      <a:pt x="181" y="30"/>
                    </a:lnTo>
                    <a:lnTo>
                      <a:pt x="185" y="30"/>
                    </a:lnTo>
                    <a:lnTo>
                      <a:pt x="188" y="30"/>
                    </a:lnTo>
                    <a:lnTo>
                      <a:pt x="196" y="30"/>
                    </a:lnTo>
                    <a:lnTo>
                      <a:pt x="200" y="30"/>
                    </a:lnTo>
                    <a:lnTo>
                      <a:pt x="203" y="30"/>
                    </a:lnTo>
                    <a:lnTo>
                      <a:pt x="207" y="30"/>
                    </a:lnTo>
                    <a:lnTo>
                      <a:pt x="211" y="30"/>
                    </a:lnTo>
                    <a:lnTo>
                      <a:pt x="215" y="30"/>
                    </a:lnTo>
                    <a:lnTo>
                      <a:pt x="218" y="30"/>
                    </a:lnTo>
                    <a:lnTo>
                      <a:pt x="215" y="30"/>
                    </a:lnTo>
                    <a:lnTo>
                      <a:pt x="207" y="30"/>
                    </a:lnTo>
                    <a:lnTo>
                      <a:pt x="203" y="30"/>
                    </a:lnTo>
                    <a:lnTo>
                      <a:pt x="200" y="30"/>
                    </a:lnTo>
                    <a:lnTo>
                      <a:pt x="196" y="30"/>
                    </a:lnTo>
                    <a:lnTo>
                      <a:pt x="192" y="30"/>
                    </a:lnTo>
                    <a:lnTo>
                      <a:pt x="188" y="30"/>
                    </a:lnTo>
                    <a:lnTo>
                      <a:pt x="188" y="26"/>
                    </a:lnTo>
                    <a:lnTo>
                      <a:pt x="196" y="26"/>
                    </a:lnTo>
                    <a:lnTo>
                      <a:pt x="200" y="26"/>
                    </a:lnTo>
                    <a:lnTo>
                      <a:pt x="203" y="26"/>
                    </a:lnTo>
                    <a:lnTo>
                      <a:pt x="207" y="26"/>
                    </a:lnTo>
                    <a:lnTo>
                      <a:pt x="211" y="26"/>
                    </a:lnTo>
                    <a:lnTo>
                      <a:pt x="215" y="26"/>
                    </a:lnTo>
                    <a:lnTo>
                      <a:pt x="222" y="26"/>
                    </a:lnTo>
                    <a:lnTo>
                      <a:pt x="226" y="26"/>
                    </a:lnTo>
                    <a:lnTo>
                      <a:pt x="230" y="26"/>
                    </a:lnTo>
                    <a:lnTo>
                      <a:pt x="237" y="26"/>
                    </a:lnTo>
                    <a:lnTo>
                      <a:pt x="241" y="26"/>
                    </a:lnTo>
                    <a:lnTo>
                      <a:pt x="241" y="23"/>
                    </a:lnTo>
                    <a:lnTo>
                      <a:pt x="237" y="23"/>
                    </a:lnTo>
                    <a:lnTo>
                      <a:pt x="233" y="23"/>
                    </a:lnTo>
                    <a:lnTo>
                      <a:pt x="230" y="23"/>
                    </a:lnTo>
                    <a:lnTo>
                      <a:pt x="226" y="23"/>
                    </a:lnTo>
                    <a:lnTo>
                      <a:pt x="222" y="23"/>
                    </a:lnTo>
                    <a:lnTo>
                      <a:pt x="218" y="23"/>
                    </a:lnTo>
                    <a:lnTo>
                      <a:pt x="211" y="23"/>
                    </a:lnTo>
                    <a:lnTo>
                      <a:pt x="207" y="26"/>
                    </a:lnTo>
                    <a:lnTo>
                      <a:pt x="203" y="26"/>
                    </a:lnTo>
                    <a:lnTo>
                      <a:pt x="203" y="23"/>
                    </a:lnTo>
                    <a:lnTo>
                      <a:pt x="207" y="23"/>
                    </a:lnTo>
                    <a:lnTo>
                      <a:pt x="211" y="23"/>
                    </a:lnTo>
                    <a:lnTo>
                      <a:pt x="211" y="19"/>
                    </a:lnTo>
                    <a:lnTo>
                      <a:pt x="215" y="19"/>
                    </a:lnTo>
                    <a:lnTo>
                      <a:pt x="218" y="19"/>
                    </a:lnTo>
                    <a:lnTo>
                      <a:pt x="222" y="19"/>
                    </a:lnTo>
                    <a:lnTo>
                      <a:pt x="226" y="19"/>
                    </a:lnTo>
                    <a:lnTo>
                      <a:pt x="230" y="19"/>
                    </a:lnTo>
                    <a:lnTo>
                      <a:pt x="230" y="15"/>
                    </a:lnTo>
                    <a:lnTo>
                      <a:pt x="233" y="15"/>
                    </a:lnTo>
                    <a:lnTo>
                      <a:pt x="237" y="15"/>
                    </a:lnTo>
                    <a:lnTo>
                      <a:pt x="233" y="15"/>
                    </a:lnTo>
                    <a:lnTo>
                      <a:pt x="230" y="15"/>
                    </a:lnTo>
                    <a:lnTo>
                      <a:pt x="226" y="15"/>
                    </a:lnTo>
                    <a:lnTo>
                      <a:pt x="222" y="19"/>
                    </a:lnTo>
                    <a:lnTo>
                      <a:pt x="215" y="19"/>
                    </a:lnTo>
                    <a:lnTo>
                      <a:pt x="211" y="19"/>
                    </a:lnTo>
                    <a:lnTo>
                      <a:pt x="207" y="19"/>
                    </a:lnTo>
                    <a:lnTo>
                      <a:pt x="207" y="23"/>
                    </a:lnTo>
                    <a:lnTo>
                      <a:pt x="203" y="23"/>
                    </a:lnTo>
                    <a:lnTo>
                      <a:pt x="203" y="19"/>
                    </a:lnTo>
                    <a:lnTo>
                      <a:pt x="200" y="19"/>
                    </a:lnTo>
                    <a:lnTo>
                      <a:pt x="196" y="19"/>
                    </a:lnTo>
                    <a:lnTo>
                      <a:pt x="200" y="19"/>
                    </a:lnTo>
                    <a:lnTo>
                      <a:pt x="200" y="23"/>
                    </a:lnTo>
                    <a:lnTo>
                      <a:pt x="203" y="23"/>
                    </a:lnTo>
                    <a:lnTo>
                      <a:pt x="200" y="23"/>
                    </a:lnTo>
                    <a:lnTo>
                      <a:pt x="192" y="26"/>
                    </a:lnTo>
                    <a:lnTo>
                      <a:pt x="188" y="26"/>
                    </a:lnTo>
                    <a:lnTo>
                      <a:pt x="185" y="26"/>
                    </a:lnTo>
                    <a:lnTo>
                      <a:pt x="181" y="26"/>
                    </a:lnTo>
                    <a:lnTo>
                      <a:pt x="177" y="26"/>
                    </a:lnTo>
                    <a:lnTo>
                      <a:pt x="173" y="26"/>
                    </a:lnTo>
                    <a:lnTo>
                      <a:pt x="166" y="30"/>
                    </a:lnTo>
                    <a:lnTo>
                      <a:pt x="162" y="30"/>
                    </a:lnTo>
                    <a:lnTo>
                      <a:pt x="158" y="30"/>
                    </a:lnTo>
                    <a:lnTo>
                      <a:pt x="151" y="30"/>
                    </a:lnTo>
                    <a:lnTo>
                      <a:pt x="143" y="30"/>
                    </a:lnTo>
                    <a:lnTo>
                      <a:pt x="140" y="30"/>
                    </a:lnTo>
                    <a:lnTo>
                      <a:pt x="136" y="30"/>
                    </a:lnTo>
                    <a:lnTo>
                      <a:pt x="140" y="30"/>
                    </a:lnTo>
                    <a:lnTo>
                      <a:pt x="140" y="26"/>
                    </a:lnTo>
                    <a:lnTo>
                      <a:pt x="143" y="26"/>
                    </a:lnTo>
                    <a:lnTo>
                      <a:pt x="147" y="26"/>
                    </a:lnTo>
                    <a:lnTo>
                      <a:pt x="151" y="26"/>
                    </a:lnTo>
                    <a:lnTo>
                      <a:pt x="155" y="26"/>
                    </a:lnTo>
                    <a:lnTo>
                      <a:pt x="158" y="26"/>
                    </a:lnTo>
                    <a:lnTo>
                      <a:pt x="155" y="26"/>
                    </a:lnTo>
                    <a:lnTo>
                      <a:pt x="151" y="26"/>
                    </a:lnTo>
                    <a:lnTo>
                      <a:pt x="147" y="26"/>
                    </a:lnTo>
                    <a:lnTo>
                      <a:pt x="140" y="26"/>
                    </a:lnTo>
                    <a:lnTo>
                      <a:pt x="136" y="26"/>
                    </a:lnTo>
                    <a:lnTo>
                      <a:pt x="132" y="26"/>
                    </a:lnTo>
                    <a:lnTo>
                      <a:pt x="136" y="26"/>
                    </a:lnTo>
                    <a:lnTo>
                      <a:pt x="140" y="26"/>
                    </a:lnTo>
                    <a:lnTo>
                      <a:pt x="136" y="26"/>
                    </a:lnTo>
                    <a:lnTo>
                      <a:pt x="132" y="26"/>
                    </a:lnTo>
                    <a:lnTo>
                      <a:pt x="128" y="26"/>
                    </a:lnTo>
                    <a:lnTo>
                      <a:pt x="128" y="30"/>
                    </a:lnTo>
                    <a:lnTo>
                      <a:pt x="124" y="30"/>
                    </a:lnTo>
                    <a:lnTo>
                      <a:pt x="121" y="30"/>
                    </a:lnTo>
                    <a:lnTo>
                      <a:pt x="117" y="30"/>
                    </a:lnTo>
                    <a:lnTo>
                      <a:pt x="113" y="30"/>
                    </a:lnTo>
                    <a:lnTo>
                      <a:pt x="109" y="30"/>
                    </a:lnTo>
                    <a:lnTo>
                      <a:pt x="106" y="30"/>
                    </a:lnTo>
                    <a:lnTo>
                      <a:pt x="102" y="30"/>
                    </a:lnTo>
                    <a:lnTo>
                      <a:pt x="98" y="30"/>
                    </a:lnTo>
                    <a:lnTo>
                      <a:pt x="94" y="30"/>
                    </a:lnTo>
                    <a:lnTo>
                      <a:pt x="98" y="30"/>
                    </a:lnTo>
                    <a:lnTo>
                      <a:pt x="94" y="30"/>
                    </a:lnTo>
                    <a:lnTo>
                      <a:pt x="91" y="30"/>
                    </a:lnTo>
                    <a:lnTo>
                      <a:pt x="87" y="30"/>
                    </a:lnTo>
                    <a:lnTo>
                      <a:pt x="83" y="30"/>
                    </a:lnTo>
                    <a:lnTo>
                      <a:pt x="83" y="26"/>
                    </a:lnTo>
                    <a:lnTo>
                      <a:pt x="87" y="26"/>
                    </a:lnTo>
                    <a:lnTo>
                      <a:pt x="91" y="26"/>
                    </a:lnTo>
                    <a:lnTo>
                      <a:pt x="94" y="23"/>
                    </a:lnTo>
                    <a:lnTo>
                      <a:pt x="98" y="23"/>
                    </a:lnTo>
                    <a:lnTo>
                      <a:pt x="102" y="23"/>
                    </a:lnTo>
                    <a:lnTo>
                      <a:pt x="109" y="23"/>
                    </a:lnTo>
                    <a:lnTo>
                      <a:pt x="113" y="23"/>
                    </a:lnTo>
                    <a:lnTo>
                      <a:pt x="117" y="23"/>
                    </a:lnTo>
                    <a:lnTo>
                      <a:pt x="121" y="23"/>
                    </a:lnTo>
                    <a:lnTo>
                      <a:pt x="124" y="23"/>
                    </a:lnTo>
                    <a:lnTo>
                      <a:pt x="128" y="23"/>
                    </a:lnTo>
                    <a:lnTo>
                      <a:pt x="132" y="23"/>
                    </a:lnTo>
                    <a:lnTo>
                      <a:pt x="136" y="23"/>
                    </a:lnTo>
                    <a:lnTo>
                      <a:pt x="140" y="19"/>
                    </a:lnTo>
                    <a:lnTo>
                      <a:pt x="143" y="19"/>
                    </a:lnTo>
                    <a:lnTo>
                      <a:pt x="147" y="19"/>
                    </a:lnTo>
                    <a:lnTo>
                      <a:pt x="151" y="19"/>
                    </a:lnTo>
                    <a:lnTo>
                      <a:pt x="147" y="19"/>
                    </a:lnTo>
                    <a:lnTo>
                      <a:pt x="143" y="19"/>
                    </a:lnTo>
                    <a:lnTo>
                      <a:pt x="140" y="19"/>
                    </a:lnTo>
                    <a:lnTo>
                      <a:pt x="132" y="19"/>
                    </a:lnTo>
                    <a:lnTo>
                      <a:pt x="128" y="19"/>
                    </a:lnTo>
                    <a:lnTo>
                      <a:pt x="124" y="23"/>
                    </a:lnTo>
                    <a:lnTo>
                      <a:pt x="117" y="23"/>
                    </a:lnTo>
                    <a:lnTo>
                      <a:pt x="113" y="23"/>
                    </a:lnTo>
                    <a:lnTo>
                      <a:pt x="109" y="23"/>
                    </a:lnTo>
                    <a:lnTo>
                      <a:pt x="106" y="23"/>
                    </a:lnTo>
                    <a:lnTo>
                      <a:pt x="102" y="23"/>
                    </a:lnTo>
                    <a:lnTo>
                      <a:pt x="98" y="23"/>
                    </a:lnTo>
                    <a:lnTo>
                      <a:pt x="94" y="23"/>
                    </a:lnTo>
                    <a:lnTo>
                      <a:pt x="91" y="23"/>
                    </a:lnTo>
                    <a:lnTo>
                      <a:pt x="87" y="23"/>
                    </a:lnTo>
                    <a:lnTo>
                      <a:pt x="76" y="26"/>
                    </a:lnTo>
                    <a:lnTo>
                      <a:pt x="72" y="26"/>
                    </a:lnTo>
                    <a:lnTo>
                      <a:pt x="72" y="30"/>
                    </a:lnTo>
                    <a:lnTo>
                      <a:pt x="68" y="30"/>
                    </a:lnTo>
                    <a:lnTo>
                      <a:pt x="68" y="26"/>
                    </a:lnTo>
                    <a:lnTo>
                      <a:pt x="64" y="26"/>
                    </a:lnTo>
                    <a:lnTo>
                      <a:pt x="61" y="26"/>
                    </a:lnTo>
                    <a:lnTo>
                      <a:pt x="57" y="26"/>
                    </a:lnTo>
                    <a:lnTo>
                      <a:pt x="53" y="26"/>
                    </a:lnTo>
                    <a:lnTo>
                      <a:pt x="49" y="26"/>
                    </a:lnTo>
                    <a:lnTo>
                      <a:pt x="46" y="26"/>
                    </a:lnTo>
                    <a:lnTo>
                      <a:pt x="42" y="26"/>
                    </a:lnTo>
                    <a:lnTo>
                      <a:pt x="38" y="23"/>
                    </a:lnTo>
                    <a:lnTo>
                      <a:pt x="42" y="23"/>
                    </a:lnTo>
                    <a:lnTo>
                      <a:pt x="46" y="23"/>
                    </a:lnTo>
                    <a:lnTo>
                      <a:pt x="49" y="23"/>
                    </a:lnTo>
                    <a:lnTo>
                      <a:pt x="53" y="23"/>
                    </a:lnTo>
                    <a:lnTo>
                      <a:pt x="57" y="23"/>
                    </a:lnTo>
                    <a:lnTo>
                      <a:pt x="61" y="23"/>
                    </a:lnTo>
                    <a:lnTo>
                      <a:pt x="64" y="23"/>
                    </a:lnTo>
                    <a:lnTo>
                      <a:pt x="68" y="23"/>
                    </a:lnTo>
                    <a:lnTo>
                      <a:pt x="72" y="23"/>
                    </a:lnTo>
                    <a:lnTo>
                      <a:pt x="76" y="23"/>
                    </a:lnTo>
                    <a:lnTo>
                      <a:pt x="79" y="23"/>
                    </a:lnTo>
                    <a:lnTo>
                      <a:pt x="83" y="23"/>
                    </a:lnTo>
                    <a:lnTo>
                      <a:pt x="87" y="23"/>
                    </a:lnTo>
                    <a:lnTo>
                      <a:pt x="91" y="23"/>
                    </a:lnTo>
                    <a:lnTo>
                      <a:pt x="94" y="19"/>
                    </a:lnTo>
                    <a:lnTo>
                      <a:pt x="98" y="19"/>
                    </a:lnTo>
                    <a:lnTo>
                      <a:pt x="102" y="19"/>
                    </a:lnTo>
                    <a:lnTo>
                      <a:pt x="106" y="19"/>
                    </a:lnTo>
                    <a:lnTo>
                      <a:pt x="109" y="19"/>
                    </a:lnTo>
                    <a:lnTo>
                      <a:pt x="113" y="19"/>
                    </a:lnTo>
                    <a:lnTo>
                      <a:pt x="109" y="19"/>
                    </a:lnTo>
                    <a:lnTo>
                      <a:pt x="106" y="19"/>
                    </a:lnTo>
                    <a:lnTo>
                      <a:pt x="102" y="19"/>
                    </a:lnTo>
                    <a:lnTo>
                      <a:pt x="98" y="19"/>
                    </a:lnTo>
                    <a:lnTo>
                      <a:pt x="94" y="19"/>
                    </a:lnTo>
                    <a:lnTo>
                      <a:pt x="91" y="19"/>
                    </a:lnTo>
                    <a:lnTo>
                      <a:pt x="87" y="19"/>
                    </a:lnTo>
                    <a:lnTo>
                      <a:pt x="83" y="19"/>
                    </a:lnTo>
                    <a:lnTo>
                      <a:pt x="79" y="23"/>
                    </a:lnTo>
                    <a:lnTo>
                      <a:pt x="76" y="23"/>
                    </a:lnTo>
                    <a:lnTo>
                      <a:pt x="72" y="23"/>
                    </a:lnTo>
                    <a:lnTo>
                      <a:pt x="68" y="23"/>
                    </a:lnTo>
                    <a:lnTo>
                      <a:pt x="64" y="23"/>
                    </a:lnTo>
                    <a:lnTo>
                      <a:pt x="61" y="23"/>
                    </a:lnTo>
                    <a:lnTo>
                      <a:pt x="57" y="23"/>
                    </a:lnTo>
                    <a:lnTo>
                      <a:pt x="53" y="23"/>
                    </a:lnTo>
                    <a:lnTo>
                      <a:pt x="49" y="23"/>
                    </a:lnTo>
                    <a:lnTo>
                      <a:pt x="46" y="23"/>
                    </a:lnTo>
                    <a:lnTo>
                      <a:pt x="42" y="23"/>
                    </a:lnTo>
                    <a:lnTo>
                      <a:pt x="34" y="23"/>
                    </a:lnTo>
                    <a:lnTo>
                      <a:pt x="31" y="23"/>
                    </a:lnTo>
                    <a:lnTo>
                      <a:pt x="27" y="23"/>
                    </a:lnTo>
                    <a:lnTo>
                      <a:pt x="23" y="19"/>
                    </a:lnTo>
                    <a:lnTo>
                      <a:pt x="27" y="19"/>
                    </a:lnTo>
                    <a:lnTo>
                      <a:pt x="31" y="19"/>
                    </a:lnTo>
                    <a:lnTo>
                      <a:pt x="34" y="19"/>
                    </a:lnTo>
                    <a:lnTo>
                      <a:pt x="38" y="19"/>
                    </a:lnTo>
                    <a:lnTo>
                      <a:pt x="42" y="19"/>
                    </a:lnTo>
                    <a:lnTo>
                      <a:pt x="46" y="19"/>
                    </a:lnTo>
                    <a:lnTo>
                      <a:pt x="42" y="19"/>
                    </a:lnTo>
                    <a:lnTo>
                      <a:pt x="38" y="19"/>
                    </a:lnTo>
                    <a:lnTo>
                      <a:pt x="34" y="19"/>
                    </a:lnTo>
                    <a:lnTo>
                      <a:pt x="31" y="19"/>
                    </a:lnTo>
                    <a:lnTo>
                      <a:pt x="34" y="15"/>
                    </a:lnTo>
                    <a:lnTo>
                      <a:pt x="42" y="15"/>
                    </a:lnTo>
                    <a:lnTo>
                      <a:pt x="46" y="15"/>
                    </a:lnTo>
                    <a:lnTo>
                      <a:pt x="49" y="15"/>
                    </a:lnTo>
                    <a:lnTo>
                      <a:pt x="53" y="15"/>
                    </a:lnTo>
                    <a:lnTo>
                      <a:pt x="57" y="15"/>
                    </a:lnTo>
                    <a:lnTo>
                      <a:pt x="61" y="15"/>
                    </a:lnTo>
                    <a:lnTo>
                      <a:pt x="64" y="15"/>
                    </a:lnTo>
                    <a:lnTo>
                      <a:pt x="68" y="15"/>
                    </a:lnTo>
                    <a:lnTo>
                      <a:pt x="72" y="15"/>
                    </a:lnTo>
                    <a:lnTo>
                      <a:pt x="68" y="15"/>
                    </a:lnTo>
                    <a:lnTo>
                      <a:pt x="64" y="15"/>
                    </a:lnTo>
                    <a:lnTo>
                      <a:pt x="57" y="15"/>
                    </a:lnTo>
                    <a:lnTo>
                      <a:pt x="53" y="15"/>
                    </a:lnTo>
                    <a:lnTo>
                      <a:pt x="49" y="15"/>
                    </a:lnTo>
                    <a:lnTo>
                      <a:pt x="46" y="15"/>
                    </a:lnTo>
                    <a:lnTo>
                      <a:pt x="42" y="15"/>
                    </a:lnTo>
                    <a:lnTo>
                      <a:pt x="38" y="15"/>
                    </a:lnTo>
                    <a:lnTo>
                      <a:pt x="34" y="15"/>
                    </a:lnTo>
                    <a:lnTo>
                      <a:pt x="31" y="15"/>
                    </a:lnTo>
                    <a:lnTo>
                      <a:pt x="23" y="15"/>
                    </a:lnTo>
                    <a:lnTo>
                      <a:pt x="19" y="15"/>
                    </a:lnTo>
                    <a:lnTo>
                      <a:pt x="15" y="15"/>
                    </a:lnTo>
                    <a:lnTo>
                      <a:pt x="19" y="15"/>
                    </a:lnTo>
                    <a:lnTo>
                      <a:pt x="23" y="15"/>
                    </a:lnTo>
                    <a:lnTo>
                      <a:pt x="27" y="15"/>
                    </a:lnTo>
                    <a:lnTo>
                      <a:pt x="31" y="11"/>
                    </a:lnTo>
                    <a:lnTo>
                      <a:pt x="34" y="11"/>
                    </a:lnTo>
                    <a:lnTo>
                      <a:pt x="38" y="11"/>
                    </a:lnTo>
                    <a:lnTo>
                      <a:pt x="34" y="11"/>
                    </a:lnTo>
                    <a:lnTo>
                      <a:pt x="31" y="11"/>
                    </a:lnTo>
                    <a:lnTo>
                      <a:pt x="27" y="11"/>
                    </a:lnTo>
                    <a:lnTo>
                      <a:pt x="23" y="11"/>
                    </a:lnTo>
                    <a:lnTo>
                      <a:pt x="19" y="11"/>
                    </a:lnTo>
                    <a:lnTo>
                      <a:pt x="15" y="11"/>
                    </a:lnTo>
                    <a:lnTo>
                      <a:pt x="15" y="15"/>
                    </a:lnTo>
                    <a:lnTo>
                      <a:pt x="12" y="15"/>
                    </a:lnTo>
                    <a:lnTo>
                      <a:pt x="8" y="15"/>
                    </a:lnTo>
                    <a:lnTo>
                      <a:pt x="8" y="11"/>
                    </a:lnTo>
                    <a:lnTo>
                      <a:pt x="4" y="11"/>
                    </a:lnTo>
                    <a:lnTo>
                      <a:pt x="0" y="11"/>
                    </a:lnTo>
                    <a:lnTo>
                      <a:pt x="4" y="11"/>
                    </a:lnTo>
                    <a:lnTo>
                      <a:pt x="8" y="11"/>
                    </a:lnTo>
                    <a:lnTo>
                      <a:pt x="12" y="11"/>
                    </a:lnTo>
                    <a:lnTo>
                      <a:pt x="15" y="11"/>
                    </a:lnTo>
                    <a:lnTo>
                      <a:pt x="12" y="11"/>
                    </a:lnTo>
                    <a:lnTo>
                      <a:pt x="15" y="8"/>
                    </a:lnTo>
                    <a:lnTo>
                      <a:pt x="19" y="8"/>
                    </a:lnTo>
                    <a:lnTo>
                      <a:pt x="23" y="8"/>
                    </a:lnTo>
                    <a:lnTo>
                      <a:pt x="27" y="8"/>
                    </a:lnTo>
                    <a:lnTo>
                      <a:pt x="31" y="8"/>
                    </a:lnTo>
                    <a:lnTo>
                      <a:pt x="34" y="8"/>
                    </a:lnTo>
                    <a:lnTo>
                      <a:pt x="38" y="11"/>
                    </a:lnTo>
                    <a:lnTo>
                      <a:pt x="42" y="11"/>
                    </a:lnTo>
                    <a:lnTo>
                      <a:pt x="42" y="8"/>
                    </a:lnTo>
                    <a:lnTo>
                      <a:pt x="38" y="8"/>
                    </a:lnTo>
                    <a:lnTo>
                      <a:pt x="42" y="8"/>
                    </a:lnTo>
                    <a:lnTo>
                      <a:pt x="46" y="8"/>
                    </a:lnTo>
                    <a:lnTo>
                      <a:pt x="49" y="8"/>
                    </a:lnTo>
                    <a:lnTo>
                      <a:pt x="53" y="8"/>
                    </a:lnTo>
                    <a:lnTo>
                      <a:pt x="53" y="4"/>
                    </a:lnTo>
                    <a:lnTo>
                      <a:pt x="57" y="4"/>
                    </a:lnTo>
                    <a:lnTo>
                      <a:pt x="61" y="4"/>
                    </a:lnTo>
                    <a:lnTo>
                      <a:pt x="64" y="4"/>
                    </a:lnTo>
                    <a:lnTo>
                      <a:pt x="68" y="4"/>
                    </a:lnTo>
                    <a:lnTo>
                      <a:pt x="72" y="4"/>
                    </a:lnTo>
                    <a:lnTo>
                      <a:pt x="72" y="8"/>
                    </a:lnTo>
                    <a:lnTo>
                      <a:pt x="76" y="8"/>
                    </a:lnTo>
                    <a:lnTo>
                      <a:pt x="72" y="8"/>
                    </a:lnTo>
                    <a:lnTo>
                      <a:pt x="76" y="8"/>
                    </a:lnTo>
                    <a:lnTo>
                      <a:pt x="79" y="8"/>
                    </a:lnTo>
                    <a:lnTo>
                      <a:pt x="83" y="8"/>
                    </a:lnTo>
                    <a:lnTo>
                      <a:pt x="79" y="8"/>
                    </a:lnTo>
                    <a:lnTo>
                      <a:pt x="76" y="8"/>
                    </a:lnTo>
                    <a:lnTo>
                      <a:pt x="79" y="8"/>
                    </a:lnTo>
                    <a:lnTo>
                      <a:pt x="83" y="8"/>
                    </a:lnTo>
                    <a:lnTo>
                      <a:pt x="87" y="8"/>
                    </a:lnTo>
                    <a:lnTo>
                      <a:pt x="91" y="8"/>
                    </a:lnTo>
                    <a:lnTo>
                      <a:pt x="94" y="8"/>
                    </a:lnTo>
                    <a:lnTo>
                      <a:pt x="98" y="8"/>
                    </a:lnTo>
                    <a:lnTo>
                      <a:pt x="102" y="8"/>
                    </a:lnTo>
                    <a:lnTo>
                      <a:pt x="98" y="8"/>
                    </a:lnTo>
                    <a:lnTo>
                      <a:pt x="106" y="8"/>
                    </a:lnTo>
                    <a:lnTo>
                      <a:pt x="109" y="8"/>
                    </a:lnTo>
                    <a:lnTo>
                      <a:pt x="113" y="8"/>
                    </a:lnTo>
                    <a:lnTo>
                      <a:pt x="109" y="8"/>
                    </a:lnTo>
                    <a:lnTo>
                      <a:pt x="113" y="8"/>
                    </a:lnTo>
                    <a:lnTo>
                      <a:pt x="109" y="8"/>
                    </a:lnTo>
                    <a:lnTo>
                      <a:pt x="106" y="8"/>
                    </a:lnTo>
                    <a:lnTo>
                      <a:pt x="102" y="8"/>
                    </a:lnTo>
                    <a:lnTo>
                      <a:pt x="98" y="8"/>
                    </a:lnTo>
                    <a:lnTo>
                      <a:pt x="94" y="4"/>
                    </a:lnTo>
                    <a:lnTo>
                      <a:pt x="91" y="4"/>
                    </a:lnTo>
                    <a:lnTo>
                      <a:pt x="87" y="4"/>
                    </a:lnTo>
                    <a:lnTo>
                      <a:pt x="83" y="4"/>
                    </a:lnTo>
                    <a:lnTo>
                      <a:pt x="79" y="4"/>
                    </a:lnTo>
                    <a:lnTo>
                      <a:pt x="83" y="4"/>
                    </a:lnTo>
                    <a:lnTo>
                      <a:pt x="87" y="4"/>
                    </a:lnTo>
                    <a:lnTo>
                      <a:pt x="91" y="4"/>
                    </a:lnTo>
                    <a:lnTo>
                      <a:pt x="94" y="4"/>
                    </a:lnTo>
                    <a:lnTo>
                      <a:pt x="98" y="4"/>
                    </a:lnTo>
                    <a:lnTo>
                      <a:pt x="102" y="4"/>
                    </a:lnTo>
                    <a:lnTo>
                      <a:pt x="102" y="0"/>
                    </a:lnTo>
                    <a:lnTo>
                      <a:pt x="98" y="0"/>
                    </a:lnTo>
                    <a:lnTo>
                      <a:pt x="94" y="0"/>
                    </a:lnTo>
                    <a:lnTo>
                      <a:pt x="98" y="0"/>
                    </a:lnTo>
                    <a:lnTo>
                      <a:pt x="102" y="0"/>
                    </a:lnTo>
                    <a:lnTo>
                      <a:pt x="106" y="0"/>
                    </a:lnTo>
                    <a:lnTo>
                      <a:pt x="109" y="0"/>
                    </a:lnTo>
                    <a:lnTo>
                      <a:pt x="113" y="0"/>
                    </a:lnTo>
                    <a:lnTo>
                      <a:pt x="109" y="0"/>
                    </a:lnTo>
                    <a:lnTo>
                      <a:pt x="113" y="0"/>
                    </a:lnTo>
                    <a:lnTo>
                      <a:pt x="117" y="0"/>
                    </a:lnTo>
                    <a:lnTo>
                      <a:pt x="121" y="0"/>
                    </a:lnTo>
                    <a:lnTo>
                      <a:pt x="124" y="0"/>
                    </a:lnTo>
                    <a:lnTo>
                      <a:pt x="128" y="0"/>
                    </a:lnTo>
                    <a:lnTo>
                      <a:pt x="132" y="0"/>
                    </a:lnTo>
                    <a:lnTo>
                      <a:pt x="136" y="4"/>
                    </a:lnTo>
                    <a:lnTo>
                      <a:pt x="140" y="4"/>
                    </a:lnTo>
                    <a:lnTo>
                      <a:pt x="140" y="8"/>
                    </a:lnTo>
                    <a:lnTo>
                      <a:pt x="140" y="4"/>
                    </a:lnTo>
                    <a:lnTo>
                      <a:pt x="143" y="4"/>
                    </a:lnTo>
                    <a:lnTo>
                      <a:pt x="147" y="4"/>
                    </a:lnTo>
                    <a:lnTo>
                      <a:pt x="151" y="4"/>
                    </a:lnTo>
                    <a:lnTo>
                      <a:pt x="155" y="8"/>
                    </a:lnTo>
                    <a:lnTo>
                      <a:pt x="158" y="8"/>
                    </a:lnTo>
                    <a:lnTo>
                      <a:pt x="158" y="4"/>
                    </a:lnTo>
                    <a:lnTo>
                      <a:pt x="155" y="4"/>
                    </a:lnTo>
                    <a:lnTo>
                      <a:pt x="151" y="4"/>
                    </a:lnTo>
                    <a:lnTo>
                      <a:pt x="147" y="4"/>
                    </a:lnTo>
                    <a:lnTo>
                      <a:pt x="143" y="4"/>
                    </a:lnTo>
                    <a:lnTo>
                      <a:pt x="140" y="4"/>
                    </a:lnTo>
                    <a:lnTo>
                      <a:pt x="143" y="4"/>
                    </a:lnTo>
                    <a:lnTo>
                      <a:pt x="147" y="4"/>
                    </a:lnTo>
                    <a:lnTo>
                      <a:pt x="151" y="4"/>
                    </a:lnTo>
                    <a:lnTo>
                      <a:pt x="155" y="4"/>
                    </a:lnTo>
                    <a:lnTo>
                      <a:pt x="158" y="4"/>
                    </a:lnTo>
                    <a:lnTo>
                      <a:pt x="162" y="4"/>
                    </a:lnTo>
                    <a:lnTo>
                      <a:pt x="166" y="4"/>
                    </a:lnTo>
                    <a:lnTo>
                      <a:pt x="170" y="4"/>
                    </a:lnTo>
                    <a:lnTo>
                      <a:pt x="170" y="8"/>
                    </a:lnTo>
                    <a:lnTo>
                      <a:pt x="173" y="8"/>
                    </a:lnTo>
                    <a:lnTo>
                      <a:pt x="177" y="8"/>
                    </a:lnTo>
                    <a:lnTo>
                      <a:pt x="181" y="8"/>
                    </a:lnTo>
                    <a:lnTo>
                      <a:pt x="185" y="8"/>
                    </a:lnTo>
                    <a:lnTo>
                      <a:pt x="188" y="8"/>
                    </a:lnTo>
                    <a:lnTo>
                      <a:pt x="192" y="8"/>
                    </a:lnTo>
                    <a:lnTo>
                      <a:pt x="196" y="8"/>
                    </a:lnTo>
                    <a:lnTo>
                      <a:pt x="196" y="11"/>
                    </a:lnTo>
                    <a:lnTo>
                      <a:pt x="200" y="11"/>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07" name="Freeform 2548"/>
              <p:cNvSpPr>
                <a:spLocks/>
              </p:cNvSpPr>
              <p:nvPr/>
            </p:nvSpPr>
            <p:spPr bwMode="auto">
              <a:xfrm>
                <a:off x="4059238" y="1603375"/>
                <a:ext cx="454025" cy="119063"/>
              </a:xfrm>
              <a:custGeom>
                <a:avLst/>
                <a:gdLst>
                  <a:gd name="T0" fmla="*/ 65088 w 286"/>
                  <a:gd name="T1" fmla="*/ 47625 h 75"/>
                  <a:gd name="T2" fmla="*/ 95250 w 286"/>
                  <a:gd name="T3" fmla="*/ 47625 h 75"/>
                  <a:gd name="T4" fmla="*/ 77788 w 286"/>
                  <a:gd name="T5" fmla="*/ 47625 h 75"/>
                  <a:gd name="T6" fmla="*/ 36513 w 286"/>
                  <a:gd name="T7" fmla="*/ 47625 h 75"/>
                  <a:gd name="T8" fmla="*/ 30163 w 286"/>
                  <a:gd name="T9" fmla="*/ 47625 h 75"/>
                  <a:gd name="T10" fmla="*/ 17463 w 286"/>
                  <a:gd name="T11" fmla="*/ 41275 h 75"/>
                  <a:gd name="T12" fmla="*/ 12700 w 286"/>
                  <a:gd name="T13" fmla="*/ 30163 h 75"/>
                  <a:gd name="T14" fmla="*/ 23813 w 286"/>
                  <a:gd name="T15" fmla="*/ 17463 h 75"/>
                  <a:gd name="T16" fmla="*/ 60325 w 286"/>
                  <a:gd name="T17" fmla="*/ 6350 h 75"/>
                  <a:gd name="T18" fmla="*/ 101600 w 286"/>
                  <a:gd name="T19" fmla="*/ 0 h 75"/>
                  <a:gd name="T20" fmla="*/ 125413 w 286"/>
                  <a:gd name="T21" fmla="*/ 6350 h 75"/>
                  <a:gd name="T22" fmla="*/ 125413 w 286"/>
                  <a:gd name="T23" fmla="*/ 17463 h 75"/>
                  <a:gd name="T24" fmla="*/ 142875 w 286"/>
                  <a:gd name="T25" fmla="*/ 11113 h 75"/>
                  <a:gd name="T26" fmla="*/ 179388 w 286"/>
                  <a:gd name="T27" fmla="*/ 11113 h 75"/>
                  <a:gd name="T28" fmla="*/ 185738 w 286"/>
                  <a:gd name="T29" fmla="*/ 23813 h 75"/>
                  <a:gd name="T30" fmla="*/ 209550 w 286"/>
                  <a:gd name="T31" fmla="*/ 17463 h 75"/>
                  <a:gd name="T32" fmla="*/ 233363 w 286"/>
                  <a:gd name="T33" fmla="*/ 23813 h 75"/>
                  <a:gd name="T34" fmla="*/ 227013 w 286"/>
                  <a:gd name="T35" fmla="*/ 17463 h 75"/>
                  <a:gd name="T36" fmla="*/ 209550 w 286"/>
                  <a:gd name="T37" fmla="*/ 6350 h 75"/>
                  <a:gd name="T38" fmla="*/ 233363 w 286"/>
                  <a:gd name="T39" fmla="*/ 11113 h 75"/>
                  <a:gd name="T40" fmla="*/ 261938 w 286"/>
                  <a:gd name="T41" fmla="*/ 30163 h 75"/>
                  <a:gd name="T42" fmla="*/ 285750 w 286"/>
                  <a:gd name="T43" fmla="*/ 41275 h 75"/>
                  <a:gd name="T44" fmla="*/ 285750 w 286"/>
                  <a:gd name="T45" fmla="*/ 34925 h 75"/>
                  <a:gd name="T46" fmla="*/ 274638 w 286"/>
                  <a:gd name="T47" fmla="*/ 11113 h 75"/>
                  <a:gd name="T48" fmla="*/ 280988 w 286"/>
                  <a:gd name="T49" fmla="*/ 0 h 75"/>
                  <a:gd name="T50" fmla="*/ 309563 w 286"/>
                  <a:gd name="T51" fmla="*/ 0 h 75"/>
                  <a:gd name="T52" fmla="*/ 339725 w 286"/>
                  <a:gd name="T53" fmla="*/ 11113 h 75"/>
                  <a:gd name="T54" fmla="*/ 352425 w 286"/>
                  <a:gd name="T55" fmla="*/ 23813 h 75"/>
                  <a:gd name="T56" fmla="*/ 363538 w 286"/>
                  <a:gd name="T57" fmla="*/ 47625 h 75"/>
                  <a:gd name="T58" fmla="*/ 387350 w 286"/>
                  <a:gd name="T59" fmla="*/ 65088 h 75"/>
                  <a:gd name="T60" fmla="*/ 400050 w 286"/>
                  <a:gd name="T61" fmla="*/ 71438 h 75"/>
                  <a:gd name="T62" fmla="*/ 423863 w 286"/>
                  <a:gd name="T63" fmla="*/ 77788 h 75"/>
                  <a:gd name="T64" fmla="*/ 454025 w 286"/>
                  <a:gd name="T65" fmla="*/ 82550 h 75"/>
                  <a:gd name="T66" fmla="*/ 430213 w 286"/>
                  <a:gd name="T67" fmla="*/ 88900 h 75"/>
                  <a:gd name="T68" fmla="*/ 411163 w 286"/>
                  <a:gd name="T69" fmla="*/ 95250 h 75"/>
                  <a:gd name="T70" fmla="*/ 393700 w 286"/>
                  <a:gd name="T71" fmla="*/ 95250 h 75"/>
                  <a:gd name="T72" fmla="*/ 411163 w 286"/>
                  <a:gd name="T73" fmla="*/ 101600 h 75"/>
                  <a:gd name="T74" fmla="*/ 434975 w 286"/>
                  <a:gd name="T75" fmla="*/ 101600 h 75"/>
                  <a:gd name="T76" fmla="*/ 400050 w 286"/>
                  <a:gd name="T77" fmla="*/ 112713 h 75"/>
                  <a:gd name="T78" fmla="*/ 363538 w 286"/>
                  <a:gd name="T79" fmla="*/ 107950 h 75"/>
                  <a:gd name="T80" fmla="*/ 346075 w 286"/>
                  <a:gd name="T81" fmla="*/ 107950 h 75"/>
                  <a:gd name="T82" fmla="*/ 322263 w 286"/>
                  <a:gd name="T83" fmla="*/ 101600 h 75"/>
                  <a:gd name="T84" fmla="*/ 292100 w 286"/>
                  <a:gd name="T85" fmla="*/ 107950 h 75"/>
                  <a:gd name="T86" fmla="*/ 257175 w 286"/>
                  <a:gd name="T87" fmla="*/ 112713 h 75"/>
                  <a:gd name="T88" fmla="*/ 214313 w 286"/>
                  <a:gd name="T89" fmla="*/ 119063 h 75"/>
                  <a:gd name="T90" fmla="*/ 196850 w 286"/>
                  <a:gd name="T91" fmla="*/ 119063 h 75"/>
                  <a:gd name="T92" fmla="*/ 149225 w 286"/>
                  <a:gd name="T93" fmla="*/ 119063 h 75"/>
                  <a:gd name="T94" fmla="*/ 142875 w 286"/>
                  <a:gd name="T95" fmla="*/ 101600 h 75"/>
                  <a:gd name="T96" fmla="*/ 95250 w 286"/>
                  <a:gd name="T97" fmla="*/ 101600 h 75"/>
                  <a:gd name="T98" fmla="*/ 65088 w 286"/>
                  <a:gd name="T99" fmla="*/ 95250 h 75"/>
                  <a:gd name="T100" fmla="*/ 41275 w 286"/>
                  <a:gd name="T101" fmla="*/ 82550 h 75"/>
                  <a:gd name="T102" fmla="*/ 84138 w 286"/>
                  <a:gd name="T103" fmla="*/ 77788 h 75"/>
                  <a:gd name="T104" fmla="*/ 125413 w 286"/>
                  <a:gd name="T105" fmla="*/ 77788 h 75"/>
                  <a:gd name="T106" fmla="*/ 161925 w 286"/>
                  <a:gd name="T107" fmla="*/ 77788 h 75"/>
                  <a:gd name="T108" fmla="*/ 185738 w 286"/>
                  <a:gd name="T109" fmla="*/ 77788 h 75"/>
                  <a:gd name="T110" fmla="*/ 142875 w 286"/>
                  <a:gd name="T111" fmla="*/ 65088 h 75"/>
                  <a:gd name="T112" fmla="*/ 95250 w 286"/>
                  <a:gd name="T113" fmla="*/ 65088 h 75"/>
                  <a:gd name="T114" fmla="*/ 53975 w 286"/>
                  <a:gd name="T115" fmla="*/ 65088 h 75"/>
                  <a:gd name="T116" fmla="*/ 23813 w 286"/>
                  <a:gd name="T117" fmla="*/ 58738 h 75"/>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286" h="75">
                    <a:moveTo>
                      <a:pt x="19" y="34"/>
                    </a:moveTo>
                    <a:lnTo>
                      <a:pt x="23" y="34"/>
                    </a:lnTo>
                    <a:lnTo>
                      <a:pt x="26" y="34"/>
                    </a:lnTo>
                    <a:lnTo>
                      <a:pt x="30" y="34"/>
                    </a:lnTo>
                    <a:lnTo>
                      <a:pt x="34" y="34"/>
                    </a:lnTo>
                    <a:lnTo>
                      <a:pt x="38" y="34"/>
                    </a:lnTo>
                    <a:lnTo>
                      <a:pt x="41" y="30"/>
                    </a:lnTo>
                    <a:lnTo>
                      <a:pt x="45" y="30"/>
                    </a:lnTo>
                    <a:lnTo>
                      <a:pt x="49" y="30"/>
                    </a:lnTo>
                    <a:lnTo>
                      <a:pt x="53" y="30"/>
                    </a:lnTo>
                    <a:lnTo>
                      <a:pt x="49" y="30"/>
                    </a:lnTo>
                    <a:lnTo>
                      <a:pt x="53" y="30"/>
                    </a:lnTo>
                    <a:lnTo>
                      <a:pt x="56" y="30"/>
                    </a:lnTo>
                    <a:lnTo>
                      <a:pt x="60" y="30"/>
                    </a:lnTo>
                    <a:lnTo>
                      <a:pt x="64" y="30"/>
                    </a:lnTo>
                    <a:lnTo>
                      <a:pt x="60" y="30"/>
                    </a:lnTo>
                    <a:lnTo>
                      <a:pt x="56" y="30"/>
                    </a:lnTo>
                    <a:lnTo>
                      <a:pt x="56" y="26"/>
                    </a:lnTo>
                    <a:lnTo>
                      <a:pt x="53" y="26"/>
                    </a:lnTo>
                    <a:lnTo>
                      <a:pt x="53" y="30"/>
                    </a:lnTo>
                    <a:lnTo>
                      <a:pt x="49" y="30"/>
                    </a:lnTo>
                    <a:lnTo>
                      <a:pt x="45" y="30"/>
                    </a:lnTo>
                    <a:lnTo>
                      <a:pt x="41" y="30"/>
                    </a:lnTo>
                    <a:lnTo>
                      <a:pt x="38" y="30"/>
                    </a:lnTo>
                    <a:lnTo>
                      <a:pt x="34" y="30"/>
                    </a:lnTo>
                    <a:lnTo>
                      <a:pt x="30" y="30"/>
                    </a:lnTo>
                    <a:lnTo>
                      <a:pt x="26" y="30"/>
                    </a:lnTo>
                    <a:lnTo>
                      <a:pt x="23" y="30"/>
                    </a:lnTo>
                    <a:lnTo>
                      <a:pt x="26" y="30"/>
                    </a:lnTo>
                    <a:lnTo>
                      <a:pt x="23" y="30"/>
                    </a:lnTo>
                    <a:lnTo>
                      <a:pt x="19" y="30"/>
                    </a:lnTo>
                    <a:lnTo>
                      <a:pt x="15" y="30"/>
                    </a:lnTo>
                    <a:lnTo>
                      <a:pt x="11" y="30"/>
                    </a:lnTo>
                    <a:lnTo>
                      <a:pt x="15" y="30"/>
                    </a:lnTo>
                    <a:lnTo>
                      <a:pt x="19" y="30"/>
                    </a:lnTo>
                    <a:lnTo>
                      <a:pt x="19" y="26"/>
                    </a:lnTo>
                    <a:lnTo>
                      <a:pt x="23" y="26"/>
                    </a:lnTo>
                    <a:lnTo>
                      <a:pt x="19" y="26"/>
                    </a:lnTo>
                    <a:lnTo>
                      <a:pt x="23" y="26"/>
                    </a:lnTo>
                    <a:lnTo>
                      <a:pt x="19" y="26"/>
                    </a:lnTo>
                    <a:lnTo>
                      <a:pt x="15" y="26"/>
                    </a:lnTo>
                    <a:lnTo>
                      <a:pt x="11" y="26"/>
                    </a:lnTo>
                    <a:lnTo>
                      <a:pt x="8" y="26"/>
                    </a:lnTo>
                    <a:lnTo>
                      <a:pt x="4" y="26"/>
                    </a:lnTo>
                    <a:lnTo>
                      <a:pt x="0" y="26"/>
                    </a:lnTo>
                    <a:lnTo>
                      <a:pt x="0" y="22"/>
                    </a:lnTo>
                    <a:lnTo>
                      <a:pt x="4" y="22"/>
                    </a:lnTo>
                    <a:lnTo>
                      <a:pt x="4" y="19"/>
                    </a:lnTo>
                    <a:lnTo>
                      <a:pt x="8" y="19"/>
                    </a:lnTo>
                    <a:lnTo>
                      <a:pt x="11" y="19"/>
                    </a:lnTo>
                    <a:lnTo>
                      <a:pt x="15" y="19"/>
                    </a:lnTo>
                    <a:lnTo>
                      <a:pt x="15" y="15"/>
                    </a:lnTo>
                    <a:lnTo>
                      <a:pt x="11" y="15"/>
                    </a:lnTo>
                    <a:lnTo>
                      <a:pt x="8" y="15"/>
                    </a:lnTo>
                    <a:lnTo>
                      <a:pt x="11" y="15"/>
                    </a:lnTo>
                    <a:lnTo>
                      <a:pt x="15" y="11"/>
                    </a:lnTo>
                    <a:lnTo>
                      <a:pt x="19" y="11"/>
                    </a:lnTo>
                    <a:lnTo>
                      <a:pt x="23" y="7"/>
                    </a:lnTo>
                    <a:lnTo>
                      <a:pt x="26" y="7"/>
                    </a:lnTo>
                    <a:lnTo>
                      <a:pt x="30" y="7"/>
                    </a:lnTo>
                    <a:lnTo>
                      <a:pt x="34" y="7"/>
                    </a:lnTo>
                    <a:lnTo>
                      <a:pt x="38" y="7"/>
                    </a:lnTo>
                    <a:lnTo>
                      <a:pt x="38" y="4"/>
                    </a:lnTo>
                    <a:lnTo>
                      <a:pt x="41" y="4"/>
                    </a:lnTo>
                    <a:lnTo>
                      <a:pt x="45" y="4"/>
                    </a:lnTo>
                    <a:lnTo>
                      <a:pt x="53" y="4"/>
                    </a:lnTo>
                    <a:lnTo>
                      <a:pt x="56" y="4"/>
                    </a:lnTo>
                    <a:lnTo>
                      <a:pt x="56" y="0"/>
                    </a:lnTo>
                    <a:lnTo>
                      <a:pt x="60" y="0"/>
                    </a:lnTo>
                    <a:lnTo>
                      <a:pt x="64" y="0"/>
                    </a:lnTo>
                    <a:lnTo>
                      <a:pt x="68" y="0"/>
                    </a:lnTo>
                    <a:lnTo>
                      <a:pt x="71" y="0"/>
                    </a:lnTo>
                    <a:lnTo>
                      <a:pt x="75" y="0"/>
                    </a:lnTo>
                    <a:lnTo>
                      <a:pt x="79" y="0"/>
                    </a:lnTo>
                    <a:lnTo>
                      <a:pt x="79" y="4"/>
                    </a:lnTo>
                    <a:lnTo>
                      <a:pt x="83" y="4"/>
                    </a:lnTo>
                    <a:lnTo>
                      <a:pt x="79" y="4"/>
                    </a:lnTo>
                    <a:lnTo>
                      <a:pt x="79" y="7"/>
                    </a:lnTo>
                    <a:lnTo>
                      <a:pt x="83" y="7"/>
                    </a:lnTo>
                    <a:lnTo>
                      <a:pt x="79" y="7"/>
                    </a:lnTo>
                    <a:lnTo>
                      <a:pt x="75" y="11"/>
                    </a:lnTo>
                    <a:lnTo>
                      <a:pt x="71" y="11"/>
                    </a:lnTo>
                    <a:lnTo>
                      <a:pt x="75" y="11"/>
                    </a:lnTo>
                    <a:lnTo>
                      <a:pt x="79" y="11"/>
                    </a:lnTo>
                    <a:lnTo>
                      <a:pt x="83" y="11"/>
                    </a:lnTo>
                    <a:lnTo>
                      <a:pt x="87" y="11"/>
                    </a:lnTo>
                    <a:lnTo>
                      <a:pt x="90" y="11"/>
                    </a:lnTo>
                    <a:lnTo>
                      <a:pt x="87" y="11"/>
                    </a:lnTo>
                    <a:lnTo>
                      <a:pt x="90" y="11"/>
                    </a:lnTo>
                    <a:lnTo>
                      <a:pt x="87" y="7"/>
                    </a:lnTo>
                    <a:lnTo>
                      <a:pt x="90" y="7"/>
                    </a:lnTo>
                    <a:lnTo>
                      <a:pt x="94" y="7"/>
                    </a:lnTo>
                    <a:lnTo>
                      <a:pt x="94" y="4"/>
                    </a:lnTo>
                    <a:lnTo>
                      <a:pt x="98" y="4"/>
                    </a:lnTo>
                    <a:lnTo>
                      <a:pt x="102" y="7"/>
                    </a:lnTo>
                    <a:lnTo>
                      <a:pt x="105" y="7"/>
                    </a:lnTo>
                    <a:lnTo>
                      <a:pt x="109" y="7"/>
                    </a:lnTo>
                    <a:lnTo>
                      <a:pt x="113" y="7"/>
                    </a:lnTo>
                    <a:lnTo>
                      <a:pt x="117" y="7"/>
                    </a:lnTo>
                    <a:lnTo>
                      <a:pt x="120" y="7"/>
                    </a:lnTo>
                    <a:lnTo>
                      <a:pt x="124" y="11"/>
                    </a:lnTo>
                    <a:lnTo>
                      <a:pt x="120" y="15"/>
                    </a:lnTo>
                    <a:lnTo>
                      <a:pt x="117" y="15"/>
                    </a:lnTo>
                    <a:lnTo>
                      <a:pt x="113" y="15"/>
                    </a:lnTo>
                    <a:lnTo>
                      <a:pt x="117" y="15"/>
                    </a:lnTo>
                    <a:lnTo>
                      <a:pt x="120" y="15"/>
                    </a:lnTo>
                    <a:lnTo>
                      <a:pt x="117" y="15"/>
                    </a:lnTo>
                    <a:lnTo>
                      <a:pt x="120" y="15"/>
                    </a:lnTo>
                    <a:lnTo>
                      <a:pt x="124" y="15"/>
                    </a:lnTo>
                    <a:lnTo>
                      <a:pt x="128" y="15"/>
                    </a:lnTo>
                    <a:lnTo>
                      <a:pt x="132" y="15"/>
                    </a:lnTo>
                    <a:lnTo>
                      <a:pt x="132" y="11"/>
                    </a:lnTo>
                    <a:lnTo>
                      <a:pt x="135" y="11"/>
                    </a:lnTo>
                    <a:lnTo>
                      <a:pt x="135" y="15"/>
                    </a:lnTo>
                    <a:lnTo>
                      <a:pt x="139" y="15"/>
                    </a:lnTo>
                    <a:lnTo>
                      <a:pt x="135" y="15"/>
                    </a:lnTo>
                    <a:lnTo>
                      <a:pt x="139" y="11"/>
                    </a:lnTo>
                    <a:lnTo>
                      <a:pt x="143" y="15"/>
                    </a:lnTo>
                    <a:lnTo>
                      <a:pt x="147" y="15"/>
                    </a:lnTo>
                    <a:lnTo>
                      <a:pt x="143" y="15"/>
                    </a:lnTo>
                    <a:lnTo>
                      <a:pt x="139" y="11"/>
                    </a:lnTo>
                    <a:lnTo>
                      <a:pt x="143" y="11"/>
                    </a:lnTo>
                    <a:lnTo>
                      <a:pt x="147" y="15"/>
                    </a:lnTo>
                    <a:lnTo>
                      <a:pt x="143" y="11"/>
                    </a:lnTo>
                    <a:lnTo>
                      <a:pt x="139" y="11"/>
                    </a:lnTo>
                    <a:lnTo>
                      <a:pt x="143" y="11"/>
                    </a:lnTo>
                    <a:lnTo>
                      <a:pt x="147" y="11"/>
                    </a:lnTo>
                    <a:lnTo>
                      <a:pt x="143" y="11"/>
                    </a:lnTo>
                    <a:lnTo>
                      <a:pt x="143" y="7"/>
                    </a:lnTo>
                    <a:lnTo>
                      <a:pt x="139" y="7"/>
                    </a:lnTo>
                    <a:lnTo>
                      <a:pt x="135" y="7"/>
                    </a:lnTo>
                    <a:lnTo>
                      <a:pt x="132" y="7"/>
                    </a:lnTo>
                    <a:lnTo>
                      <a:pt x="132" y="4"/>
                    </a:lnTo>
                    <a:lnTo>
                      <a:pt x="135" y="4"/>
                    </a:lnTo>
                    <a:lnTo>
                      <a:pt x="139" y="4"/>
                    </a:lnTo>
                    <a:lnTo>
                      <a:pt x="143" y="4"/>
                    </a:lnTo>
                    <a:lnTo>
                      <a:pt x="143" y="7"/>
                    </a:lnTo>
                    <a:lnTo>
                      <a:pt x="147" y="7"/>
                    </a:lnTo>
                    <a:lnTo>
                      <a:pt x="150" y="7"/>
                    </a:lnTo>
                    <a:lnTo>
                      <a:pt x="147" y="7"/>
                    </a:lnTo>
                    <a:lnTo>
                      <a:pt x="150" y="7"/>
                    </a:lnTo>
                    <a:lnTo>
                      <a:pt x="154" y="7"/>
                    </a:lnTo>
                    <a:lnTo>
                      <a:pt x="158" y="11"/>
                    </a:lnTo>
                    <a:lnTo>
                      <a:pt x="162" y="11"/>
                    </a:lnTo>
                    <a:lnTo>
                      <a:pt x="165" y="11"/>
                    </a:lnTo>
                    <a:lnTo>
                      <a:pt x="165" y="15"/>
                    </a:lnTo>
                    <a:lnTo>
                      <a:pt x="165" y="19"/>
                    </a:lnTo>
                    <a:lnTo>
                      <a:pt x="169" y="19"/>
                    </a:lnTo>
                    <a:lnTo>
                      <a:pt x="169" y="22"/>
                    </a:lnTo>
                    <a:lnTo>
                      <a:pt x="173" y="22"/>
                    </a:lnTo>
                    <a:lnTo>
                      <a:pt x="169" y="22"/>
                    </a:lnTo>
                    <a:lnTo>
                      <a:pt x="173" y="26"/>
                    </a:lnTo>
                    <a:lnTo>
                      <a:pt x="177" y="26"/>
                    </a:lnTo>
                    <a:lnTo>
                      <a:pt x="180" y="26"/>
                    </a:lnTo>
                    <a:lnTo>
                      <a:pt x="177" y="26"/>
                    </a:lnTo>
                    <a:lnTo>
                      <a:pt x="180" y="26"/>
                    </a:lnTo>
                    <a:lnTo>
                      <a:pt x="184" y="26"/>
                    </a:lnTo>
                    <a:lnTo>
                      <a:pt x="184" y="22"/>
                    </a:lnTo>
                    <a:lnTo>
                      <a:pt x="188" y="22"/>
                    </a:lnTo>
                    <a:lnTo>
                      <a:pt x="184" y="22"/>
                    </a:lnTo>
                    <a:lnTo>
                      <a:pt x="180" y="22"/>
                    </a:lnTo>
                    <a:lnTo>
                      <a:pt x="180" y="19"/>
                    </a:lnTo>
                    <a:lnTo>
                      <a:pt x="177" y="19"/>
                    </a:lnTo>
                    <a:lnTo>
                      <a:pt x="180" y="19"/>
                    </a:lnTo>
                    <a:lnTo>
                      <a:pt x="177" y="15"/>
                    </a:lnTo>
                    <a:lnTo>
                      <a:pt x="177" y="11"/>
                    </a:lnTo>
                    <a:lnTo>
                      <a:pt x="173" y="11"/>
                    </a:lnTo>
                    <a:lnTo>
                      <a:pt x="173" y="7"/>
                    </a:lnTo>
                    <a:lnTo>
                      <a:pt x="173" y="4"/>
                    </a:lnTo>
                    <a:lnTo>
                      <a:pt x="169" y="4"/>
                    </a:lnTo>
                    <a:lnTo>
                      <a:pt x="173" y="4"/>
                    </a:lnTo>
                    <a:lnTo>
                      <a:pt x="177" y="4"/>
                    </a:lnTo>
                    <a:lnTo>
                      <a:pt x="177" y="0"/>
                    </a:lnTo>
                    <a:lnTo>
                      <a:pt x="173" y="0"/>
                    </a:lnTo>
                    <a:lnTo>
                      <a:pt x="177" y="0"/>
                    </a:lnTo>
                    <a:lnTo>
                      <a:pt x="180" y="0"/>
                    </a:lnTo>
                    <a:lnTo>
                      <a:pt x="184" y="0"/>
                    </a:lnTo>
                    <a:lnTo>
                      <a:pt x="188" y="4"/>
                    </a:lnTo>
                    <a:lnTo>
                      <a:pt x="192" y="4"/>
                    </a:lnTo>
                    <a:lnTo>
                      <a:pt x="188" y="0"/>
                    </a:lnTo>
                    <a:lnTo>
                      <a:pt x="192" y="0"/>
                    </a:lnTo>
                    <a:lnTo>
                      <a:pt x="195" y="0"/>
                    </a:lnTo>
                    <a:lnTo>
                      <a:pt x="195" y="4"/>
                    </a:lnTo>
                    <a:lnTo>
                      <a:pt x="199" y="4"/>
                    </a:lnTo>
                    <a:lnTo>
                      <a:pt x="203" y="4"/>
                    </a:lnTo>
                    <a:lnTo>
                      <a:pt x="207" y="4"/>
                    </a:lnTo>
                    <a:lnTo>
                      <a:pt x="211" y="4"/>
                    </a:lnTo>
                    <a:lnTo>
                      <a:pt x="211" y="7"/>
                    </a:lnTo>
                    <a:lnTo>
                      <a:pt x="214" y="7"/>
                    </a:lnTo>
                    <a:lnTo>
                      <a:pt x="218" y="11"/>
                    </a:lnTo>
                    <a:lnTo>
                      <a:pt x="214" y="11"/>
                    </a:lnTo>
                    <a:lnTo>
                      <a:pt x="214" y="7"/>
                    </a:lnTo>
                    <a:lnTo>
                      <a:pt x="214" y="11"/>
                    </a:lnTo>
                    <a:lnTo>
                      <a:pt x="218" y="11"/>
                    </a:lnTo>
                    <a:lnTo>
                      <a:pt x="218" y="15"/>
                    </a:lnTo>
                    <a:lnTo>
                      <a:pt x="222" y="15"/>
                    </a:lnTo>
                    <a:lnTo>
                      <a:pt x="222" y="19"/>
                    </a:lnTo>
                    <a:lnTo>
                      <a:pt x="226" y="22"/>
                    </a:lnTo>
                    <a:lnTo>
                      <a:pt x="229" y="22"/>
                    </a:lnTo>
                    <a:lnTo>
                      <a:pt x="229" y="26"/>
                    </a:lnTo>
                    <a:lnTo>
                      <a:pt x="233" y="26"/>
                    </a:lnTo>
                    <a:lnTo>
                      <a:pt x="233" y="30"/>
                    </a:lnTo>
                    <a:lnTo>
                      <a:pt x="229" y="30"/>
                    </a:lnTo>
                    <a:lnTo>
                      <a:pt x="229" y="34"/>
                    </a:lnTo>
                    <a:lnTo>
                      <a:pt x="229" y="37"/>
                    </a:lnTo>
                    <a:lnTo>
                      <a:pt x="233" y="37"/>
                    </a:lnTo>
                    <a:lnTo>
                      <a:pt x="237" y="37"/>
                    </a:lnTo>
                    <a:lnTo>
                      <a:pt x="237" y="41"/>
                    </a:lnTo>
                    <a:lnTo>
                      <a:pt x="241" y="41"/>
                    </a:lnTo>
                    <a:lnTo>
                      <a:pt x="244" y="41"/>
                    </a:lnTo>
                    <a:lnTo>
                      <a:pt x="244" y="45"/>
                    </a:lnTo>
                    <a:lnTo>
                      <a:pt x="248" y="45"/>
                    </a:lnTo>
                    <a:lnTo>
                      <a:pt x="248" y="41"/>
                    </a:lnTo>
                    <a:lnTo>
                      <a:pt x="248" y="45"/>
                    </a:lnTo>
                    <a:lnTo>
                      <a:pt x="252" y="45"/>
                    </a:lnTo>
                    <a:lnTo>
                      <a:pt x="256" y="45"/>
                    </a:lnTo>
                    <a:lnTo>
                      <a:pt x="252" y="45"/>
                    </a:lnTo>
                    <a:lnTo>
                      <a:pt x="252" y="41"/>
                    </a:lnTo>
                    <a:lnTo>
                      <a:pt x="256" y="41"/>
                    </a:lnTo>
                    <a:lnTo>
                      <a:pt x="256" y="45"/>
                    </a:lnTo>
                    <a:lnTo>
                      <a:pt x="259" y="45"/>
                    </a:lnTo>
                    <a:lnTo>
                      <a:pt x="263" y="45"/>
                    </a:lnTo>
                    <a:lnTo>
                      <a:pt x="267" y="45"/>
                    </a:lnTo>
                    <a:lnTo>
                      <a:pt x="267" y="49"/>
                    </a:lnTo>
                    <a:lnTo>
                      <a:pt x="271" y="49"/>
                    </a:lnTo>
                    <a:lnTo>
                      <a:pt x="274" y="49"/>
                    </a:lnTo>
                    <a:lnTo>
                      <a:pt x="278" y="52"/>
                    </a:lnTo>
                    <a:lnTo>
                      <a:pt x="278" y="49"/>
                    </a:lnTo>
                    <a:lnTo>
                      <a:pt x="282" y="49"/>
                    </a:lnTo>
                    <a:lnTo>
                      <a:pt x="286" y="49"/>
                    </a:lnTo>
                    <a:lnTo>
                      <a:pt x="286" y="52"/>
                    </a:lnTo>
                    <a:lnTo>
                      <a:pt x="286" y="56"/>
                    </a:lnTo>
                    <a:lnTo>
                      <a:pt x="282" y="56"/>
                    </a:lnTo>
                    <a:lnTo>
                      <a:pt x="278" y="56"/>
                    </a:lnTo>
                    <a:lnTo>
                      <a:pt x="278" y="52"/>
                    </a:lnTo>
                    <a:lnTo>
                      <a:pt x="278" y="56"/>
                    </a:lnTo>
                    <a:lnTo>
                      <a:pt x="274" y="56"/>
                    </a:lnTo>
                    <a:lnTo>
                      <a:pt x="271" y="56"/>
                    </a:lnTo>
                    <a:lnTo>
                      <a:pt x="267" y="56"/>
                    </a:lnTo>
                    <a:lnTo>
                      <a:pt x="267" y="52"/>
                    </a:lnTo>
                    <a:lnTo>
                      <a:pt x="263" y="56"/>
                    </a:lnTo>
                    <a:lnTo>
                      <a:pt x="259" y="56"/>
                    </a:lnTo>
                    <a:lnTo>
                      <a:pt x="263" y="56"/>
                    </a:lnTo>
                    <a:lnTo>
                      <a:pt x="263" y="60"/>
                    </a:lnTo>
                    <a:lnTo>
                      <a:pt x="259" y="60"/>
                    </a:lnTo>
                    <a:lnTo>
                      <a:pt x="256" y="60"/>
                    </a:lnTo>
                    <a:lnTo>
                      <a:pt x="252" y="60"/>
                    </a:lnTo>
                    <a:lnTo>
                      <a:pt x="252" y="56"/>
                    </a:lnTo>
                    <a:lnTo>
                      <a:pt x="248" y="56"/>
                    </a:lnTo>
                    <a:lnTo>
                      <a:pt x="244" y="56"/>
                    </a:lnTo>
                    <a:lnTo>
                      <a:pt x="244" y="60"/>
                    </a:lnTo>
                    <a:lnTo>
                      <a:pt x="248" y="60"/>
                    </a:lnTo>
                    <a:lnTo>
                      <a:pt x="252" y="60"/>
                    </a:lnTo>
                    <a:lnTo>
                      <a:pt x="256" y="60"/>
                    </a:lnTo>
                    <a:lnTo>
                      <a:pt x="252" y="64"/>
                    </a:lnTo>
                    <a:lnTo>
                      <a:pt x="252" y="68"/>
                    </a:lnTo>
                    <a:lnTo>
                      <a:pt x="252" y="64"/>
                    </a:lnTo>
                    <a:lnTo>
                      <a:pt x="256" y="64"/>
                    </a:lnTo>
                    <a:lnTo>
                      <a:pt x="259" y="64"/>
                    </a:lnTo>
                    <a:lnTo>
                      <a:pt x="263" y="60"/>
                    </a:lnTo>
                    <a:lnTo>
                      <a:pt x="267" y="60"/>
                    </a:lnTo>
                    <a:lnTo>
                      <a:pt x="271" y="60"/>
                    </a:lnTo>
                    <a:lnTo>
                      <a:pt x="271" y="64"/>
                    </a:lnTo>
                    <a:lnTo>
                      <a:pt x="267" y="64"/>
                    </a:lnTo>
                    <a:lnTo>
                      <a:pt x="271" y="64"/>
                    </a:lnTo>
                    <a:lnTo>
                      <a:pt x="274" y="64"/>
                    </a:lnTo>
                    <a:lnTo>
                      <a:pt x="271" y="68"/>
                    </a:lnTo>
                    <a:lnTo>
                      <a:pt x="267" y="68"/>
                    </a:lnTo>
                    <a:lnTo>
                      <a:pt x="263" y="68"/>
                    </a:lnTo>
                    <a:lnTo>
                      <a:pt x="263" y="71"/>
                    </a:lnTo>
                    <a:lnTo>
                      <a:pt x="259" y="71"/>
                    </a:lnTo>
                    <a:lnTo>
                      <a:pt x="256" y="71"/>
                    </a:lnTo>
                    <a:lnTo>
                      <a:pt x="252" y="71"/>
                    </a:lnTo>
                    <a:lnTo>
                      <a:pt x="248" y="71"/>
                    </a:lnTo>
                    <a:lnTo>
                      <a:pt x="244" y="71"/>
                    </a:lnTo>
                    <a:lnTo>
                      <a:pt x="241" y="71"/>
                    </a:lnTo>
                    <a:lnTo>
                      <a:pt x="237" y="71"/>
                    </a:lnTo>
                    <a:lnTo>
                      <a:pt x="233" y="71"/>
                    </a:lnTo>
                    <a:lnTo>
                      <a:pt x="233" y="68"/>
                    </a:lnTo>
                    <a:lnTo>
                      <a:pt x="229" y="68"/>
                    </a:lnTo>
                    <a:lnTo>
                      <a:pt x="229" y="71"/>
                    </a:lnTo>
                    <a:lnTo>
                      <a:pt x="226" y="71"/>
                    </a:lnTo>
                    <a:lnTo>
                      <a:pt x="222" y="71"/>
                    </a:lnTo>
                    <a:lnTo>
                      <a:pt x="218" y="71"/>
                    </a:lnTo>
                    <a:lnTo>
                      <a:pt x="218" y="68"/>
                    </a:lnTo>
                    <a:lnTo>
                      <a:pt x="222" y="68"/>
                    </a:lnTo>
                    <a:lnTo>
                      <a:pt x="218" y="68"/>
                    </a:lnTo>
                    <a:lnTo>
                      <a:pt x="214" y="68"/>
                    </a:lnTo>
                    <a:lnTo>
                      <a:pt x="214" y="64"/>
                    </a:lnTo>
                    <a:lnTo>
                      <a:pt x="211" y="64"/>
                    </a:lnTo>
                    <a:lnTo>
                      <a:pt x="207" y="64"/>
                    </a:lnTo>
                    <a:lnTo>
                      <a:pt x="207" y="68"/>
                    </a:lnTo>
                    <a:lnTo>
                      <a:pt x="203" y="68"/>
                    </a:lnTo>
                    <a:lnTo>
                      <a:pt x="203" y="64"/>
                    </a:lnTo>
                    <a:lnTo>
                      <a:pt x="199" y="64"/>
                    </a:lnTo>
                    <a:lnTo>
                      <a:pt x="203" y="64"/>
                    </a:lnTo>
                    <a:lnTo>
                      <a:pt x="199" y="60"/>
                    </a:lnTo>
                    <a:lnTo>
                      <a:pt x="195" y="60"/>
                    </a:lnTo>
                    <a:lnTo>
                      <a:pt x="192" y="64"/>
                    </a:lnTo>
                    <a:lnTo>
                      <a:pt x="188" y="68"/>
                    </a:lnTo>
                    <a:lnTo>
                      <a:pt x="184" y="68"/>
                    </a:lnTo>
                    <a:lnTo>
                      <a:pt x="180" y="68"/>
                    </a:lnTo>
                    <a:lnTo>
                      <a:pt x="177" y="68"/>
                    </a:lnTo>
                    <a:lnTo>
                      <a:pt x="173" y="68"/>
                    </a:lnTo>
                    <a:lnTo>
                      <a:pt x="169" y="68"/>
                    </a:lnTo>
                    <a:lnTo>
                      <a:pt x="165" y="68"/>
                    </a:lnTo>
                    <a:lnTo>
                      <a:pt x="165" y="71"/>
                    </a:lnTo>
                    <a:lnTo>
                      <a:pt x="162" y="71"/>
                    </a:lnTo>
                    <a:lnTo>
                      <a:pt x="158" y="71"/>
                    </a:lnTo>
                    <a:lnTo>
                      <a:pt x="154" y="71"/>
                    </a:lnTo>
                    <a:lnTo>
                      <a:pt x="150" y="75"/>
                    </a:lnTo>
                    <a:lnTo>
                      <a:pt x="147" y="75"/>
                    </a:lnTo>
                    <a:lnTo>
                      <a:pt x="143" y="75"/>
                    </a:lnTo>
                    <a:lnTo>
                      <a:pt x="139" y="75"/>
                    </a:lnTo>
                    <a:lnTo>
                      <a:pt x="135" y="75"/>
                    </a:lnTo>
                    <a:lnTo>
                      <a:pt x="132" y="75"/>
                    </a:lnTo>
                    <a:lnTo>
                      <a:pt x="128" y="75"/>
                    </a:lnTo>
                    <a:lnTo>
                      <a:pt x="132" y="75"/>
                    </a:lnTo>
                    <a:lnTo>
                      <a:pt x="128" y="75"/>
                    </a:lnTo>
                    <a:lnTo>
                      <a:pt x="124" y="75"/>
                    </a:lnTo>
                    <a:lnTo>
                      <a:pt x="120" y="75"/>
                    </a:lnTo>
                    <a:lnTo>
                      <a:pt x="124" y="75"/>
                    </a:lnTo>
                    <a:lnTo>
                      <a:pt x="120" y="75"/>
                    </a:lnTo>
                    <a:lnTo>
                      <a:pt x="113" y="75"/>
                    </a:lnTo>
                    <a:lnTo>
                      <a:pt x="109" y="75"/>
                    </a:lnTo>
                    <a:lnTo>
                      <a:pt x="105" y="75"/>
                    </a:lnTo>
                    <a:lnTo>
                      <a:pt x="102" y="75"/>
                    </a:lnTo>
                    <a:lnTo>
                      <a:pt x="98" y="75"/>
                    </a:lnTo>
                    <a:lnTo>
                      <a:pt x="94" y="75"/>
                    </a:lnTo>
                    <a:lnTo>
                      <a:pt x="90" y="75"/>
                    </a:lnTo>
                    <a:lnTo>
                      <a:pt x="94" y="75"/>
                    </a:lnTo>
                    <a:lnTo>
                      <a:pt x="90" y="75"/>
                    </a:lnTo>
                    <a:lnTo>
                      <a:pt x="87" y="71"/>
                    </a:lnTo>
                    <a:lnTo>
                      <a:pt x="87" y="68"/>
                    </a:lnTo>
                    <a:lnTo>
                      <a:pt x="87" y="64"/>
                    </a:lnTo>
                    <a:lnTo>
                      <a:pt x="90" y="64"/>
                    </a:lnTo>
                    <a:lnTo>
                      <a:pt x="87" y="64"/>
                    </a:lnTo>
                    <a:lnTo>
                      <a:pt x="83" y="64"/>
                    </a:lnTo>
                    <a:lnTo>
                      <a:pt x="75" y="64"/>
                    </a:lnTo>
                    <a:lnTo>
                      <a:pt x="71" y="64"/>
                    </a:lnTo>
                    <a:lnTo>
                      <a:pt x="68" y="64"/>
                    </a:lnTo>
                    <a:lnTo>
                      <a:pt x="64" y="64"/>
                    </a:lnTo>
                    <a:lnTo>
                      <a:pt x="60" y="64"/>
                    </a:lnTo>
                    <a:lnTo>
                      <a:pt x="56" y="64"/>
                    </a:lnTo>
                    <a:lnTo>
                      <a:pt x="53" y="64"/>
                    </a:lnTo>
                    <a:lnTo>
                      <a:pt x="49" y="64"/>
                    </a:lnTo>
                    <a:lnTo>
                      <a:pt x="45" y="64"/>
                    </a:lnTo>
                    <a:lnTo>
                      <a:pt x="41" y="60"/>
                    </a:lnTo>
                    <a:lnTo>
                      <a:pt x="38" y="60"/>
                    </a:lnTo>
                    <a:lnTo>
                      <a:pt x="41" y="60"/>
                    </a:lnTo>
                    <a:lnTo>
                      <a:pt x="38" y="60"/>
                    </a:lnTo>
                    <a:lnTo>
                      <a:pt x="34" y="60"/>
                    </a:lnTo>
                    <a:lnTo>
                      <a:pt x="38" y="60"/>
                    </a:lnTo>
                    <a:lnTo>
                      <a:pt x="38" y="56"/>
                    </a:lnTo>
                    <a:lnTo>
                      <a:pt x="34" y="56"/>
                    </a:lnTo>
                    <a:lnTo>
                      <a:pt x="30" y="56"/>
                    </a:lnTo>
                    <a:lnTo>
                      <a:pt x="26" y="52"/>
                    </a:lnTo>
                    <a:lnTo>
                      <a:pt x="30" y="52"/>
                    </a:lnTo>
                    <a:lnTo>
                      <a:pt x="34" y="52"/>
                    </a:lnTo>
                    <a:lnTo>
                      <a:pt x="34" y="49"/>
                    </a:lnTo>
                    <a:lnTo>
                      <a:pt x="41" y="49"/>
                    </a:lnTo>
                    <a:lnTo>
                      <a:pt x="45" y="49"/>
                    </a:lnTo>
                    <a:lnTo>
                      <a:pt x="49" y="49"/>
                    </a:lnTo>
                    <a:lnTo>
                      <a:pt x="53" y="49"/>
                    </a:lnTo>
                    <a:lnTo>
                      <a:pt x="56" y="49"/>
                    </a:lnTo>
                    <a:lnTo>
                      <a:pt x="60" y="49"/>
                    </a:lnTo>
                    <a:lnTo>
                      <a:pt x="64" y="49"/>
                    </a:lnTo>
                    <a:lnTo>
                      <a:pt x="68" y="49"/>
                    </a:lnTo>
                    <a:lnTo>
                      <a:pt x="71" y="49"/>
                    </a:lnTo>
                    <a:lnTo>
                      <a:pt x="75" y="49"/>
                    </a:lnTo>
                    <a:lnTo>
                      <a:pt x="79" y="49"/>
                    </a:lnTo>
                    <a:lnTo>
                      <a:pt x="83" y="49"/>
                    </a:lnTo>
                    <a:lnTo>
                      <a:pt x="87" y="49"/>
                    </a:lnTo>
                    <a:lnTo>
                      <a:pt x="90" y="49"/>
                    </a:lnTo>
                    <a:lnTo>
                      <a:pt x="94" y="49"/>
                    </a:lnTo>
                    <a:lnTo>
                      <a:pt x="102" y="49"/>
                    </a:lnTo>
                    <a:lnTo>
                      <a:pt x="105" y="49"/>
                    </a:lnTo>
                    <a:lnTo>
                      <a:pt x="102" y="49"/>
                    </a:lnTo>
                    <a:lnTo>
                      <a:pt x="105" y="49"/>
                    </a:lnTo>
                    <a:lnTo>
                      <a:pt x="109" y="49"/>
                    </a:lnTo>
                    <a:lnTo>
                      <a:pt x="113" y="49"/>
                    </a:lnTo>
                    <a:lnTo>
                      <a:pt x="117" y="49"/>
                    </a:lnTo>
                    <a:lnTo>
                      <a:pt x="120" y="49"/>
                    </a:lnTo>
                    <a:lnTo>
                      <a:pt x="117" y="45"/>
                    </a:lnTo>
                    <a:lnTo>
                      <a:pt x="117" y="49"/>
                    </a:lnTo>
                    <a:lnTo>
                      <a:pt x="113" y="45"/>
                    </a:lnTo>
                    <a:lnTo>
                      <a:pt x="109" y="45"/>
                    </a:lnTo>
                    <a:lnTo>
                      <a:pt x="105" y="45"/>
                    </a:lnTo>
                    <a:lnTo>
                      <a:pt x="102" y="45"/>
                    </a:lnTo>
                    <a:lnTo>
                      <a:pt x="98" y="45"/>
                    </a:lnTo>
                    <a:lnTo>
                      <a:pt x="94" y="41"/>
                    </a:lnTo>
                    <a:lnTo>
                      <a:pt x="90" y="41"/>
                    </a:lnTo>
                    <a:lnTo>
                      <a:pt x="87" y="41"/>
                    </a:lnTo>
                    <a:lnTo>
                      <a:pt x="83" y="41"/>
                    </a:lnTo>
                    <a:lnTo>
                      <a:pt x="79" y="41"/>
                    </a:lnTo>
                    <a:lnTo>
                      <a:pt x="75" y="41"/>
                    </a:lnTo>
                    <a:lnTo>
                      <a:pt x="71" y="41"/>
                    </a:lnTo>
                    <a:lnTo>
                      <a:pt x="64" y="41"/>
                    </a:lnTo>
                    <a:lnTo>
                      <a:pt x="60" y="41"/>
                    </a:lnTo>
                    <a:lnTo>
                      <a:pt x="53" y="41"/>
                    </a:lnTo>
                    <a:lnTo>
                      <a:pt x="49" y="41"/>
                    </a:lnTo>
                    <a:lnTo>
                      <a:pt x="49" y="45"/>
                    </a:lnTo>
                    <a:lnTo>
                      <a:pt x="45" y="41"/>
                    </a:lnTo>
                    <a:lnTo>
                      <a:pt x="41" y="41"/>
                    </a:lnTo>
                    <a:lnTo>
                      <a:pt x="38" y="41"/>
                    </a:lnTo>
                    <a:lnTo>
                      <a:pt x="34" y="41"/>
                    </a:lnTo>
                    <a:lnTo>
                      <a:pt x="26" y="41"/>
                    </a:lnTo>
                    <a:lnTo>
                      <a:pt x="23" y="41"/>
                    </a:lnTo>
                    <a:lnTo>
                      <a:pt x="19" y="41"/>
                    </a:lnTo>
                    <a:lnTo>
                      <a:pt x="15" y="41"/>
                    </a:lnTo>
                    <a:lnTo>
                      <a:pt x="15" y="37"/>
                    </a:lnTo>
                    <a:lnTo>
                      <a:pt x="11" y="37"/>
                    </a:lnTo>
                    <a:lnTo>
                      <a:pt x="15" y="37"/>
                    </a:lnTo>
                    <a:lnTo>
                      <a:pt x="19" y="3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08" name="Freeform 2549"/>
              <p:cNvSpPr>
                <a:spLocks/>
              </p:cNvSpPr>
              <p:nvPr/>
            </p:nvSpPr>
            <p:spPr bwMode="auto">
              <a:xfrm>
                <a:off x="5551488" y="2146300"/>
                <a:ext cx="166687" cy="125413"/>
              </a:xfrm>
              <a:custGeom>
                <a:avLst/>
                <a:gdLst>
                  <a:gd name="T0" fmla="*/ 0 w 105"/>
                  <a:gd name="T1" fmla="*/ 88900 h 79"/>
                  <a:gd name="T2" fmla="*/ 17462 w 105"/>
                  <a:gd name="T3" fmla="*/ 84138 h 79"/>
                  <a:gd name="T4" fmla="*/ 23812 w 105"/>
                  <a:gd name="T5" fmla="*/ 77788 h 79"/>
                  <a:gd name="T6" fmla="*/ 4762 w 105"/>
                  <a:gd name="T7" fmla="*/ 71438 h 79"/>
                  <a:gd name="T8" fmla="*/ 11112 w 105"/>
                  <a:gd name="T9" fmla="*/ 77788 h 79"/>
                  <a:gd name="T10" fmla="*/ 23812 w 105"/>
                  <a:gd name="T11" fmla="*/ 60325 h 79"/>
                  <a:gd name="T12" fmla="*/ 28575 w 105"/>
                  <a:gd name="T13" fmla="*/ 65088 h 79"/>
                  <a:gd name="T14" fmla="*/ 34925 w 105"/>
                  <a:gd name="T15" fmla="*/ 60325 h 79"/>
                  <a:gd name="T16" fmla="*/ 41275 w 105"/>
                  <a:gd name="T17" fmla="*/ 53975 h 79"/>
                  <a:gd name="T18" fmla="*/ 41275 w 105"/>
                  <a:gd name="T19" fmla="*/ 36513 h 79"/>
                  <a:gd name="T20" fmla="*/ 47625 w 105"/>
                  <a:gd name="T21" fmla="*/ 23813 h 79"/>
                  <a:gd name="T22" fmla="*/ 65087 w 105"/>
                  <a:gd name="T23" fmla="*/ 11113 h 79"/>
                  <a:gd name="T24" fmla="*/ 82550 w 105"/>
                  <a:gd name="T25" fmla="*/ 0 h 79"/>
                  <a:gd name="T26" fmla="*/ 95250 w 105"/>
                  <a:gd name="T27" fmla="*/ 0 h 79"/>
                  <a:gd name="T28" fmla="*/ 82550 w 105"/>
                  <a:gd name="T29" fmla="*/ 6350 h 79"/>
                  <a:gd name="T30" fmla="*/ 82550 w 105"/>
                  <a:gd name="T31" fmla="*/ 17463 h 79"/>
                  <a:gd name="T32" fmla="*/ 82550 w 105"/>
                  <a:gd name="T33" fmla="*/ 23813 h 79"/>
                  <a:gd name="T34" fmla="*/ 71437 w 105"/>
                  <a:gd name="T35" fmla="*/ 36513 h 79"/>
                  <a:gd name="T36" fmla="*/ 65087 w 105"/>
                  <a:gd name="T37" fmla="*/ 47625 h 79"/>
                  <a:gd name="T38" fmla="*/ 76200 w 105"/>
                  <a:gd name="T39" fmla="*/ 41275 h 79"/>
                  <a:gd name="T40" fmla="*/ 88900 w 105"/>
                  <a:gd name="T41" fmla="*/ 41275 h 79"/>
                  <a:gd name="T42" fmla="*/ 88900 w 105"/>
                  <a:gd name="T43" fmla="*/ 47625 h 79"/>
                  <a:gd name="T44" fmla="*/ 100012 w 105"/>
                  <a:gd name="T45" fmla="*/ 53975 h 79"/>
                  <a:gd name="T46" fmla="*/ 100012 w 105"/>
                  <a:gd name="T47" fmla="*/ 60325 h 79"/>
                  <a:gd name="T48" fmla="*/ 106362 w 105"/>
                  <a:gd name="T49" fmla="*/ 53975 h 79"/>
                  <a:gd name="T50" fmla="*/ 123825 w 105"/>
                  <a:gd name="T51" fmla="*/ 53975 h 79"/>
                  <a:gd name="T52" fmla="*/ 136525 w 105"/>
                  <a:gd name="T53" fmla="*/ 53975 h 79"/>
                  <a:gd name="T54" fmla="*/ 136525 w 105"/>
                  <a:gd name="T55" fmla="*/ 65088 h 79"/>
                  <a:gd name="T56" fmla="*/ 136525 w 105"/>
                  <a:gd name="T57" fmla="*/ 71438 h 79"/>
                  <a:gd name="T58" fmla="*/ 142875 w 105"/>
                  <a:gd name="T59" fmla="*/ 77788 h 79"/>
                  <a:gd name="T60" fmla="*/ 153987 w 105"/>
                  <a:gd name="T61" fmla="*/ 77788 h 79"/>
                  <a:gd name="T62" fmla="*/ 153987 w 105"/>
                  <a:gd name="T63" fmla="*/ 77788 h 79"/>
                  <a:gd name="T64" fmla="*/ 142875 w 105"/>
                  <a:gd name="T65" fmla="*/ 84138 h 79"/>
                  <a:gd name="T66" fmla="*/ 136525 w 105"/>
                  <a:gd name="T67" fmla="*/ 88900 h 79"/>
                  <a:gd name="T68" fmla="*/ 142875 w 105"/>
                  <a:gd name="T69" fmla="*/ 101600 h 79"/>
                  <a:gd name="T70" fmla="*/ 160337 w 105"/>
                  <a:gd name="T71" fmla="*/ 88900 h 79"/>
                  <a:gd name="T72" fmla="*/ 153987 w 105"/>
                  <a:gd name="T73" fmla="*/ 95250 h 79"/>
                  <a:gd name="T74" fmla="*/ 166687 w 105"/>
                  <a:gd name="T75" fmla="*/ 95250 h 79"/>
                  <a:gd name="T76" fmla="*/ 160337 w 105"/>
                  <a:gd name="T77" fmla="*/ 112713 h 79"/>
                  <a:gd name="T78" fmla="*/ 147637 w 105"/>
                  <a:gd name="T79" fmla="*/ 125413 h 79"/>
                  <a:gd name="T80" fmla="*/ 136525 w 105"/>
                  <a:gd name="T81" fmla="*/ 112713 h 79"/>
                  <a:gd name="T82" fmla="*/ 136525 w 105"/>
                  <a:gd name="T83" fmla="*/ 107950 h 79"/>
                  <a:gd name="T84" fmla="*/ 123825 w 105"/>
                  <a:gd name="T85" fmla="*/ 95250 h 79"/>
                  <a:gd name="T86" fmla="*/ 119062 w 105"/>
                  <a:gd name="T87" fmla="*/ 101600 h 79"/>
                  <a:gd name="T88" fmla="*/ 112712 w 105"/>
                  <a:gd name="T89" fmla="*/ 107950 h 79"/>
                  <a:gd name="T90" fmla="*/ 106362 w 105"/>
                  <a:gd name="T91" fmla="*/ 112713 h 79"/>
                  <a:gd name="T92" fmla="*/ 82550 w 105"/>
                  <a:gd name="T93" fmla="*/ 119063 h 79"/>
                  <a:gd name="T94" fmla="*/ 100012 w 105"/>
                  <a:gd name="T95" fmla="*/ 107950 h 79"/>
                  <a:gd name="T96" fmla="*/ 106362 w 105"/>
                  <a:gd name="T97" fmla="*/ 95250 h 79"/>
                  <a:gd name="T98" fmla="*/ 100012 w 105"/>
                  <a:gd name="T99" fmla="*/ 95250 h 79"/>
                  <a:gd name="T100" fmla="*/ 95250 w 105"/>
                  <a:gd name="T101" fmla="*/ 107950 h 79"/>
                  <a:gd name="T102" fmla="*/ 76200 w 105"/>
                  <a:gd name="T103" fmla="*/ 101600 h 79"/>
                  <a:gd name="T104" fmla="*/ 88900 w 105"/>
                  <a:gd name="T105" fmla="*/ 95250 h 79"/>
                  <a:gd name="T106" fmla="*/ 88900 w 105"/>
                  <a:gd name="T107" fmla="*/ 95250 h 79"/>
                  <a:gd name="T108" fmla="*/ 71437 w 105"/>
                  <a:gd name="T109" fmla="*/ 101600 h 79"/>
                  <a:gd name="T110" fmla="*/ 47625 w 105"/>
                  <a:gd name="T111" fmla="*/ 101600 h 79"/>
                  <a:gd name="T112" fmla="*/ 17462 w 105"/>
                  <a:gd name="T113" fmla="*/ 101600 h 7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105" h="79">
                    <a:moveTo>
                      <a:pt x="3" y="64"/>
                    </a:moveTo>
                    <a:lnTo>
                      <a:pt x="0" y="64"/>
                    </a:lnTo>
                    <a:lnTo>
                      <a:pt x="0" y="60"/>
                    </a:lnTo>
                    <a:lnTo>
                      <a:pt x="0" y="56"/>
                    </a:lnTo>
                    <a:lnTo>
                      <a:pt x="3" y="56"/>
                    </a:lnTo>
                    <a:lnTo>
                      <a:pt x="7" y="56"/>
                    </a:lnTo>
                    <a:lnTo>
                      <a:pt x="7" y="53"/>
                    </a:lnTo>
                    <a:lnTo>
                      <a:pt x="11" y="53"/>
                    </a:lnTo>
                    <a:lnTo>
                      <a:pt x="11" y="49"/>
                    </a:lnTo>
                    <a:lnTo>
                      <a:pt x="15" y="49"/>
                    </a:lnTo>
                    <a:lnTo>
                      <a:pt x="11" y="49"/>
                    </a:lnTo>
                    <a:lnTo>
                      <a:pt x="15" y="49"/>
                    </a:lnTo>
                    <a:lnTo>
                      <a:pt x="11" y="49"/>
                    </a:lnTo>
                    <a:lnTo>
                      <a:pt x="7" y="49"/>
                    </a:lnTo>
                    <a:lnTo>
                      <a:pt x="3" y="49"/>
                    </a:lnTo>
                    <a:lnTo>
                      <a:pt x="3" y="45"/>
                    </a:lnTo>
                    <a:lnTo>
                      <a:pt x="7" y="45"/>
                    </a:lnTo>
                    <a:lnTo>
                      <a:pt x="11" y="45"/>
                    </a:lnTo>
                    <a:lnTo>
                      <a:pt x="7" y="45"/>
                    </a:lnTo>
                    <a:lnTo>
                      <a:pt x="7" y="49"/>
                    </a:lnTo>
                    <a:lnTo>
                      <a:pt x="11" y="49"/>
                    </a:lnTo>
                    <a:lnTo>
                      <a:pt x="11" y="45"/>
                    </a:lnTo>
                    <a:lnTo>
                      <a:pt x="15" y="41"/>
                    </a:lnTo>
                    <a:lnTo>
                      <a:pt x="15" y="38"/>
                    </a:lnTo>
                    <a:lnTo>
                      <a:pt x="15" y="41"/>
                    </a:lnTo>
                    <a:lnTo>
                      <a:pt x="18" y="41"/>
                    </a:lnTo>
                    <a:lnTo>
                      <a:pt x="22" y="41"/>
                    </a:lnTo>
                    <a:lnTo>
                      <a:pt x="18" y="41"/>
                    </a:lnTo>
                    <a:lnTo>
                      <a:pt x="18" y="38"/>
                    </a:lnTo>
                    <a:lnTo>
                      <a:pt x="22" y="38"/>
                    </a:lnTo>
                    <a:lnTo>
                      <a:pt x="18" y="38"/>
                    </a:lnTo>
                    <a:lnTo>
                      <a:pt x="22" y="38"/>
                    </a:lnTo>
                    <a:lnTo>
                      <a:pt x="18" y="38"/>
                    </a:lnTo>
                    <a:lnTo>
                      <a:pt x="18" y="34"/>
                    </a:lnTo>
                    <a:lnTo>
                      <a:pt x="22" y="34"/>
                    </a:lnTo>
                    <a:lnTo>
                      <a:pt x="26" y="34"/>
                    </a:lnTo>
                    <a:lnTo>
                      <a:pt x="22" y="34"/>
                    </a:lnTo>
                    <a:lnTo>
                      <a:pt x="22" y="30"/>
                    </a:lnTo>
                    <a:lnTo>
                      <a:pt x="26" y="26"/>
                    </a:lnTo>
                    <a:lnTo>
                      <a:pt x="26" y="23"/>
                    </a:lnTo>
                    <a:lnTo>
                      <a:pt x="30" y="19"/>
                    </a:lnTo>
                    <a:lnTo>
                      <a:pt x="30" y="15"/>
                    </a:lnTo>
                    <a:lnTo>
                      <a:pt x="33" y="15"/>
                    </a:lnTo>
                    <a:lnTo>
                      <a:pt x="30" y="15"/>
                    </a:lnTo>
                    <a:lnTo>
                      <a:pt x="33" y="15"/>
                    </a:lnTo>
                    <a:lnTo>
                      <a:pt x="37" y="11"/>
                    </a:lnTo>
                    <a:lnTo>
                      <a:pt x="37" y="7"/>
                    </a:lnTo>
                    <a:lnTo>
                      <a:pt x="41" y="7"/>
                    </a:lnTo>
                    <a:lnTo>
                      <a:pt x="41" y="4"/>
                    </a:lnTo>
                    <a:lnTo>
                      <a:pt x="45" y="4"/>
                    </a:lnTo>
                    <a:lnTo>
                      <a:pt x="48" y="4"/>
                    </a:lnTo>
                    <a:lnTo>
                      <a:pt x="52" y="0"/>
                    </a:lnTo>
                    <a:lnTo>
                      <a:pt x="56" y="0"/>
                    </a:lnTo>
                    <a:lnTo>
                      <a:pt x="60" y="0"/>
                    </a:lnTo>
                    <a:lnTo>
                      <a:pt x="56" y="0"/>
                    </a:lnTo>
                    <a:lnTo>
                      <a:pt x="60" y="0"/>
                    </a:lnTo>
                    <a:lnTo>
                      <a:pt x="63" y="0"/>
                    </a:lnTo>
                    <a:lnTo>
                      <a:pt x="60" y="4"/>
                    </a:lnTo>
                    <a:lnTo>
                      <a:pt x="56" y="4"/>
                    </a:lnTo>
                    <a:lnTo>
                      <a:pt x="52" y="4"/>
                    </a:lnTo>
                    <a:lnTo>
                      <a:pt x="52" y="7"/>
                    </a:lnTo>
                    <a:lnTo>
                      <a:pt x="56" y="7"/>
                    </a:lnTo>
                    <a:lnTo>
                      <a:pt x="56" y="11"/>
                    </a:lnTo>
                    <a:lnTo>
                      <a:pt x="52" y="11"/>
                    </a:lnTo>
                    <a:lnTo>
                      <a:pt x="52" y="15"/>
                    </a:lnTo>
                    <a:lnTo>
                      <a:pt x="52" y="11"/>
                    </a:lnTo>
                    <a:lnTo>
                      <a:pt x="48" y="11"/>
                    </a:lnTo>
                    <a:lnTo>
                      <a:pt x="52" y="15"/>
                    </a:lnTo>
                    <a:lnTo>
                      <a:pt x="48" y="15"/>
                    </a:lnTo>
                    <a:lnTo>
                      <a:pt x="48" y="19"/>
                    </a:lnTo>
                    <a:lnTo>
                      <a:pt x="45" y="19"/>
                    </a:lnTo>
                    <a:lnTo>
                      <a:pt x="45" y="23"/>
                    </a:lnTo>
                    <a:lnTo>
                      <a:pt x="41" y="26"/>
                    </a:lnTo>
                    <a:lnTo>
                      <a:pt x="41" y="30"/>
                    </a:lnTo>
                    <a:lnTo>
                      <a:pt x="37" y="30"/>
                    </a:lnTo>
                    <a:lnTo>
                      <a:pt x="41" y="30"/>
                    </a:lnTo>
                    <a:lnTo>
                      <a:pt x="41" y="34"/>
                    </a:lnTo>
                    <a:lnTo>
                      <a:pt x="41" y="30"/>
                    </a:lnTo>
                    <a:lnTo>
                      <a:pt x="45" y="26"/>
                    </a:lnTo>
                    <a:lnTo>
                      <a:pt x="48" y="26"/>
                    </a:lnTo>
                    <a:lnTo>
                      <a:pt x="48" y="23"/>
                    </a:lnTo>
                    <a:lnTo>
                      <a:pt x="52" y="23"/>
                    </a:lnTo>
                    <a:lnTo>
                      <a:pt x="52" y="26"/>
                    </a:lnTo>
                    <a:lnTo>
                      <a:pt x="56" y="26"/>
                    </a:lnTo>
                    <a:lnTo>
                      <a:pt x="60" y="26"/>
                    </a:lnTo>
                    <a:lnTo>
                      <a:pt x="56" y="30"/>
                    </a:lnTo>
                    <a:lnTo>
                      <a:pt x="52" y="30"/>
                    </a:lnTo>
                    <a:lnTo>
                      <a:pt x="56" y="30"/>
                    </a:lnTo>
                    <a:lnTo>
                      <a:pt x="52" y="34"/>
                    </a:lnTo>
                    <a:lnTo>
                      <a:pt x="56" y="34"/>
                    </a:lnTo>
                    <a:lnTo>
                      <a:pt x="60" y="34"/>
                    </a:lnTo>
                    <a:lnTo>
                      <a:pt x="63" y="34"/>
                    </a:lnTo>
                    <a:lnTo>
                      <a:pt x="63" y="38"/>
                    </a:lnTo>
                    <a:lnTo>
                      <a:pt x="63" y="34"/>
                    </a:lnTo>
                    <a:lnTo>
                      <a:pt x="67" y="34"/>
                    </a:lnTo>
                    <a:lnTo>
                      <a:pt x="63" y="38"/>
                    </a:lnTo>
                    <a:lnTo>
                      <a:pt x="63" y="41"/>
                    </a:lnTo>
                    <a:lnTo>
                      <a:pt x="63" y="38"/>
                    </a:lnTo>
                    <a:lnTo>
                      <a:pt x="67" y="38"/>
                    </a:lnTo>
                    <a:lnTo>
                      <a:pt x="67" y="34"/>
                    </a:lnTo>
                    <a:lnTo>
                      <a:pt x="67" y="38"/>
                    </a:lnTo>
                    <a:lnTo>
                      <a:pt x="71" y="38"/>
                    </a:lnTo>
                    <a:lnTo>
                      <a:pt x="75" y="34"/>
                    </a:lnTo>
                    <a:lnTo>
                      <a:pt x="78" y="34"/>
                    </a:lnTo>
                    <a:lnTo>
                      <a:pt x="78" y="38"/>
                    </a:lnTo>
                    <a:lnTo>
                      <a:pt x="78" y="34"/>
                    </a:lnTo>
                    <a:lnTo>
                      <a:pt x="82" y="34"/>
                    </a:lnTo>
                    <a:lnTo>
                      <a:pt x="86" y="34"/>
                    </a:lnTo>
                    <a:lnTo>
                      <a:pt x="90" y="34"/>
                    </a:lnTo>
                    <a:lnTo>
                      <a:pt x="93" y="38"/>
                    </a:lnTo>
                    <a:lnTo>
                      <a:pt x="90" y="41"/>
                    </a:lnTo>
                    <a:lnTo>
                      <a:pt x="86" y="41"/>
                    </a:lnTo>
                    <a:lnTo>
                      <a:pt x="90" y="41"/>
                    </a:lnTo>
                    <a:lnTo>
                      <a:pt x="86" y="41"/>
                    </a:lnTo>
                    <a:lnTo>
                      <a:pt x="82" y="45"/>
                    </a:lnTo>
                    <a:lnTo>
                      <a:pt x="86" y="45"/>
                    </a:lnTo>
                    <a:lnTo>
                      <a:pt x="90" y="45"/>
                    </a:lnTo>
                    <a:lnTo>
                      <a:pt x="86" y="45"/>
                    </a:lnTo>
                    <a:lnTo>
                      <a:pt x="86" y="49"/>
                    </a:lnTo>
                    <a:lnTo>
                      <a:pt x="90" y="49"/>
                    </a:lnTo>
                    <a:lnTo>
                      <a:pt x="93" y="49"/>
                    </a:lnTo>
                    <a:lnTo>
                      <a:pt x="93" y="45"/>
                    </a:lnTo>
                    <a:lnTo>
                      <a:pt x="93" y="49"/>
                    </a:lnTo>
                    <a:lnTo>
                      <a:pt x="97" y="49"/>
                    </a:lnTo>
                    <a:lnTo>
                      <a:pt x="97" y="45"/>
                    </a:lnTo>
                    <a:lnTo>
                      <a:pt x="101" y="45"/>
                    </a:lnTo>
                    <a:lnTo>
                      <a:pt x="101" y="49"/>
                    </a:lnTo>
                    <a:lnTo>
                      <a:pt x="97" y="49"/>
                    </a:lnTo>
                    <a:lnTo>
                      <a:pt x="97" y="53"/>
                    </a:lnTo>
                    <a:lnTo>
                      <a:pt x="97" y="49"/>
                    </a:lnTo>
                    <a:lnTo>
                      <a:pt x="93" y="53"/>
                    </a:lnTo>
                    <a:lnTo>
                      <a:pt x="90" y="53"/>
                    </a:lnTo>
                    <a:lnTo>
                      <a:pt x="86" y="53"/>
                    </a:lnTo>
                    <a:lnTo>
                      <a:pt x="86" y="56"/>
                    </a:lnTo>
                    <a:lnTo>
                      <a:pt x="90" y="56"/>
                    </a:lnTo>
                    <a:lnTo>
                      <a:pt x="86" y="56"/>
                    </a:lnTo>
                    <a:lnTo>
                      <a:pt x="90" y="56"/>
                    </a:lnTo>
                    <a:lnTo>
                      <a:pt x="90" y="60"/>
                    </a:lnTo>
                    <a:lnTo>
                      <a:pt x="86" y="60"/>
                    </a:lnTo>
                    <a:lnTo>
                      <a:pt x="90" y="64"/>
                    </a:lnTo>
                    <a:lnTo>
                      <a:pt x="93" y="60"/>
                    </a:lnTo>
                    <a:lnTo>
                      <a:pt x="93" y="56"/>
                    </a:lnTo>
                    <a:lnTo>
                      <a:pt x="97" y="56"/>
                    </a:lnTo>
                    <a:lnTo>
                      <a:pt x="101" y="56"/>
                    </a:lnTo>
                    <a:lnTo>
                      <a:pt x="101" y="53"/>
                    </a:lnTo>
                    <a:lnTo>
                      <a:pt x="101" y="56"/>
                    </a:lnTo>
                    <a:lnTo>
                      <a:pt x="97" y="56"/>
                    </a:lnTo>
                    <a:lnTo>
                      <a:pt x="97" y="60"/>
                    </a:lnTo>
                    <a:lnTo>
                      <a:pt x="97" y="64"/>
                    </a:lnTo>
                    <a:lnTo>
                      <a:pt x="101" y="64"/>
                    </a:lnTo>
                    <a:lnTo>
                      <a:pt x="101" y="60"/>
                    </a:lnTo>
                    <a:lnTo>
                      <a:pt x="105" y="60"/>
                    </a:lnTo>
                    <a:lnTo>
                      <a:pt x="105" y="64"/>
                    </a:lnTo>
                    <a:lnTo>
                      <a:pt x="105" y="68"/>
                    </a:lnTo>
                    <a:lnTo>
                      <a:pt x="101" y="68"/>
                    </a:lnTo>
                    <a:lnTo>
                      <a:pt x="101" y="71"/>
                    </a:lnTo>
                    <a:lnTo>
                      <a:pt x="101" y="75"/>
                    </a:lnTo>
                    <a:lnTo>
                      <a:pt x="97" y="79"/>
                    </a:lnTo>
                    <a:lnTo>
                      <a:pt x="93" y="75"/>
                    </a:lnTo>
                    <a:lnTo>
                      <a:pt x="93" y="79"/>
                    </a:lnTo>
                    <a:lnTo>
                      <a:pt x="90" y="79"/>
                    </a:lnTo>
                    <a:lnTo>
                      <a:pt x="90" y="75"/>
                    </a:lnTo>
                    <a:lnTo>
                      <a:pt x="90" y="71"/>
                    </a:lnTo>
                    <a:lnTo>
                      <a:pt x="86" y="71"/>
                    </a:lnTo>
                    <a:lnTo>
                      <a:pt x="86" y="75"/>
                    </a:lnTo>
                    <a:lnTo>
                      <a:pt x="82" y="75"/>
                    </a:lnTo>
                    <a:lnTo>
                      <a:pt x="82" y="71"/>
                    </a:lnTo>
                    <a:lnTo>
                      <a:pt x="86" y="68"/>
                    </a:lnTo>
                    <a:lnTo>
                      <a:pt x="86" y="64"/>
                    </a:lnTo>
                    <a:lnTo>
                      <a:pt x="86" y="60"/>
                    </a:lnTo>
                    <a:lnTo>
                      <a:pt x="82" y="60"/>
                    </a:lnTo>
                    <a:lnTo>
                      <a:pt x="78" y="60"/>
                    </a:lnTo>
                    <a:lnTo>
                      <a:pt x="78" y="64"/>
                    </a:lnTo>
                    <a:lnTo>
                      <a:pt x="78" y="68"/>
                    </a:lnTo>
                    <a:lnTo>
                      <a:pt x="75" y="68"/>
                    </a:lnTo>
                    <a:lnTo>
                      <a:pt x="75" y="64"/>
                    </a:lnTo>
                    <a:lnTo>
                      <a:pt x="78" y="64"/>
                    </a:lnTo>
                    <a:lnTo>
                      <a:pt x="75" y="64"/>
                    </a:lnTo>
                    <a:lnTo>
                      <a:pt x="75" y="68"/>
                    </a:lnTo>
                    <a:lnTo>
                      <a:pt x="71" y="68"/>
                    </a:lnTo>
                    <a:lnTo>
                      <a:pt x="71" y="64"/>
                    </a:lnTo>
                    <a:lnTo>
                      <a:pt x="71" y="68"/>
                    </a:lnTo>
                    <a:lnTo>
                      <a:pt x="67" y="68"/>
                    </a:lnTo>
                    <a:lnTo>
                      <a:pt x="67" y="71"/>
                    </a:lnTo>
                    <a:lnTo>
                      <a:pt x="63" y="75"/>
                    </a:lnTo>
                    <a:lnTo>
                      <a:pt x="60" y="75"/>
                    </a:lnTo>
                    <a:lnTo>
                      <a:pt x="56" y="75"/>
                    </a:lnTo>
                    <a:lnTo>
                      <a:pt x="52" y="75"/>
                    </a:lnTo>
                    <a:lnTo>
                      <a:pt x="52" y="71"/>
                    </a:lnTo>
                    <a:lnTo>
                      <a:pt x="56" y="71"/>
                    </a:lnTo>
                    <a:lnTo>
                      <a:pt x="60" y="71"/>
                    </a:lnTo>
                    <a:lnTo>
                      <a:pt x="63" y="68"/>
                    </a:lnTo>
                    <a:lnTo>
                      <a:pt x="67" y="64"/>
                    </a:lnTo>
                    <a:lnTo>
                      <a:pt x="71" y="64"/>
                    </a:lnTo>
                    <a:lnTo>
                      <a:pt x="67" y="64"/>
                    </a:lnTo>
                    <a:lnTo>
                      <a:pt x="67" y="60"/>
                    </a:lnTo>
                    <a:lnTo>
                      <a:pt x="71" y="60"/>
                    </a:lnTo>
                    <a:lnTo>
                      <a:pt x="67" y="60"/>
                    </a:lnTo>
                    <a:lnTo>
                      <a:pt x="67" y="64"/>
                    </a:lnTo>
                    <a:lnTo>
                      <a:pt x="63" y="60"/>
                    </a:lnTo>
                    <a:lnTo>
                      <a:pt x="60" y="64"/>
                    </a:lnTo>
                    <a:lnTo>
                      <a:pt x="63" y="64"/>
                    </a:lnTo>
                    <a:lnTo>
                      <a:pt x="60" y="64"/>
                    </a:lnTo>
                    <a:lnTo>
                      <a:pt x="60" y="68"/>
                    </a:lnTo>
                    <a:lnTo>
                      <a:pt x="60" y="64"/>
                    </a:lnTo>
                    <a:lnTo>
                      <a:pt x="56" y="64"/>
                    </a:lnTo>
                    <a:lnTo>
                      <a:pt x="52" y="64"/>
                    </a:lnTo>
                    <a:lnTo>
                      <a:pt x="48" y="64"/>
                    </a:lnTo>
                    <a:lnTo>
                      <a:pt x="52" y="64"/>
                    </a:lnTo>
                    <a:lnTo>
                      <a:pt x="56" y="64"/>
                    </a:lnTo>
                    <a:lnTo>
                      <a:pt x="60" y="60"/>
                    </a:lnTo>
                    <a:lnTo>
                      <a:pt x="56" y="60"/>
                    </a:lnTo>
                    <a:lnTo>
                      <a:pt x="56" y="64"/>
                    </a:lnTo>
                    <a:lnTo>
                      <a:pt x="56" y="60"/>
                    </a:lnTo>
                    <a:lnTo>
                      <a:pt x="56" y="56"/>
                    </a:lnTo>
                    <a:lnTo>
                      <a:pt x="56" y="60"/>
                    </a:lnTo>
                    <a:lnTo>
                      <a:pt x="52" y="60"/>
                    </a:lnTo>
                    <a:lnTo>
                      <a:pt x="48" y="60"/>
                    </a:lnTo>
                    <a:lnTo>
                      <a:pt x="48" y="64"/>
                    </a:lnTo>
                    <a:lnTo>
                      <a:pt x="45" y="64"/>
                    </a:lnTo>
                    <a:lnTo>
                      <a:pt x="41" y="64"/>
                    </a:lnTo>
                    <a:lnTo>
                      <a:pt x="37" y="64"/>
                    </a:lnTo>
                    <a:lnTo>
                      <a:pt x="33" y="64"/>
                    </a:lnTo>
                    <a:lnTo>
                      <a:pt x="30" y="64"/>
                    </a:lnTo>
                    <a:lnTo>
                      <a:pt x="26" y="64"/>
                    </a:lnTo>
                    <a:lnTo>
                      <a:pt x="22" y="60"/>
                    </a:lnTo>
                    <a:lnTo>
                      <a:pt x="15" y="64"/>
                    </a:lnTo>
                    <a:lnTo>
                      <a:pt x="11" y="64"/>
                    </a:lnTo>
                    <a:lnTo>
                      <a:pt x="7" y="64"/>
                    </a:lnTo>
                    <a:lnTo>
                      <a:pt x="3" y="6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09" name="Freeform 2550"/>
              <p:cNvSpPr>
                <a:spLocks/>
              </p:cNvSpPr>
              <p:nvPr/>
            </p:nvSpPr>
            <p:spPr bwMode="auto">
              <a:xfrm>
                <a:off x="3886200" y="1573213"/>
                <a:ext cx="268288" cy="84137"/>
              </a:xfrm>
              <a:custGeom>
                <a:avLst/>
                <a:gdLst>
                  <a:gd name="T0" fmla="*/ 65088 w 169"/>
                  <a:gd name="T1" fmla="*/ 77787 h 53"/>
                  <a:gd name="T2" fmla="*/ 47625 w 169"/>
                  <a:gd name="T3" fmla="*/ 71437 h 53"/>
                  <a:gd name="T4" fmla="*/ 30163 w 169"/>
                  <a:gd name="T5" fmla="*/ 65087 h 53"/>
                  <a:gd name="T6" fmla="*/ 23813 w 169"/>
                  <a:gd name="T7" fmla="*/ 65087 h 53"/>
                  <a:gd name="T8" fmla="*/ 17463 w 169"/>
                  <a:gd name="T9" fmla="*/ 65087 h 53"/>
                  <a:gd name="T10" fmla="*/ 0 w 169"/>
                  <a:gd name="T11" fmla="*/ 65087 h 53"/>
                  <a:gd name="T12" fmla="*/ 12700 w 169"/>
                  <a:gd name="T13" fmla="*/ 60325 h 53"/>
                  <a:gd name="T14" fmla="*/ 23813 w 169"/>
                  <a:gd name="T15" fmla="*/ 47625 h 53"/>
                  <a:gd name="T16" fmla="*/ 23813 w 169"/>
                  <a:gd name="T17" fmla="*/ 41275 h 53"/>
                  <a:gd name="T18" fmla="*/ 41275 w 169"/>
                  <a:gd name="T19" fmla="*/ 41275 h 53"/>
                  <a:gd name="T20" fmla="*/ 36513 w 169"/>
                  <a:gd name="T21" fmla="*/ 36512 h 53"/>
                  <a:gd name="T22" fmla="*/ 41275 w 169"/>
                  <a:gd name="T23" fmla="*/ 23812 h 53"/>
                  <a:gd name="T24" fmla="*/ 53975 w 169"/>
                  <a:gd name="T25" fmla="*/ 17462 h 53"/>
                  <a:gd name="T26" fmla="*/ 47625 w 169"/>
                  <a:gd name="T27" fmla="*/ 17462 h 53"/>
                  <a:gd name="T28" fmla="*/ 30163 w 169"/>
                  <a:gd name="T29" fmla="*/ 6350 h 53"/>
                  <a:gd name="T30" fmla="*/ 47625 w 169"/>
                  <a:gd name="T31" fmla="*/ 6350 h 53"/>
                  <a:gd name="T32" fmla="*/ 65088 w 169"/>
                  <a:gd name="T33" fmla="*/ 0 h 53"/>
                  <a:gd name="T34" fmla="*/ 84138 w 169"/>
                  <a:gd name="T35" fmla="*/ 0 h 53"/>
                  <a:gd name="T36" fmla="*/ 101600 w 169"/>
                  <a:gd name="T37" fmla="*/ 0 h 53"/>
                  <a:gd name="T38" fmla="*/ 119063 w 169"/>
                  <a:gd name="T39" fmla="*/ 0 h 53"/>
                  <a:gd name="T40" fmla="*/ 138113 w 169"/>
                  <a:gd name="T41" fmla="*/ 6350 h 53"/>
                  <a:gd name="T42" fmla="*/ 155575 w 169"/>
                  <a:gd name="T43" fmla="*/ 6350 h 53"/>
                  <a:gd name="T44" fmla="*/ 155575 w 169"/>
                  <a:gd name="T45" fmla="*/ 12700 h 53"/>
                  <a:gd name="T46" fmla="*/ 161925 w 169"/>
                  <a:gd name="T47" fmla="*/ 12700 h 53"/>
                  <a:gd name="T48" fmla="*/ 173038 w 169"/>
                  <a:gd name="T49" fmla="*/ 6350 h 53"/>
                  <a:gd name="T50" fmla="*/ 179388 w 169"/>
                  <a:gd name="T51" fmla="*/ 6350 h 53"/>
                  <a:gd name="T52" fmla="*/ 196850 w 169"/>
                  <a:gd name="T53" fmla="*/ 6350 h 53"/>
                  <a:gd name="T54" fmla="*/ 214313 w 169"/>
                  <a:gd name="T55" fmla="*/ 6350 h 53"/>
                  <a:gd name="T56" fmla="*/ 233363 w 169"/>
                  <a:gd name="T57" fmla="*/ 12700 h 53"/>
                  <a:gd name="T58" fmla="*/ 244475 w 169"/>
                  <a:gd name="T59" fmla="*/ 17462 h 53"/>
                  <a:gd name="T60" fmla="*/ 257175 w 169"/>
                  <a:gd name="T61" fmla="*/ 23812 h 53"/>
                  <a:gd name="T62" fmla="*/ 261938 w 169"/>
                  <a:gd name="T63" fmla="*/ 30162 h 53"/>
                  <a:gd name="T64" fmla="*/ 238125 w 169"/>
                  <a:gd name="T65" fmla="*/ 30162 h 53"/>
                  <a:gd name="T66" fmla="*/ 220663 w 169"/>
                  <a:gd name="T67" fmla="*/ 36512 h 53"/>
                  <a:gd name="T68" fmla="*/ 203200 w 169"/>
                  <a:gd name="T69" fmla="*/ 41275 h 53"/>
                  <a:gd name="T70" fmla="*/ 185738 w 169"/>
                  <a:gd name="T71" fmla="*/ 41275 h 53"/>
                  <a:gd name="T72" fmla="*/ 173038 w 169"/>
                  <a:gd name="T73" fmla="*/ 47625 h 53"/>
                  <a:gd name="T74" fmla="*/ 161925 w 169"/>
                  <a:gd name="T75" fmla="*/ 60325 h 53"/>
                  <a:gd name="T76" fmla="*/ 149225 w 169"/>
                  <a:gd name="T77" fmla="*/ 53975 h 53"/>
                  <a:gd name="T78" fmla="*/ 142875 w 169"/>
                  <a:gd name="T79" fmla="*/ 65087 h 53"/>
                  <a:gd name="T80" fmla="*/ 142875 w 169"/>
                  <a:gd name="T81" fmla="*/ 71437 h 53"/>
                  <a:gd name="T82" fmla="*/ 131763 w 169"/>
                  <a:gd name="T83" fmla="*/ 77787 h 53"/>
                  <a:gd name="T84" fmla="*/ 112713 w 169"/>
                  <a:gd name="T85" fmla="*/ 77787 h 53"/>
                  <a:gd name="T86" fmla="*/ 101600 w 169"/>
                  <a:gd name="T87" fmla="*/ 84137 h 53"/>
                  <a:gd name="T88" fmla="*/ 84138 w 169"/>
                  <a:gd name="T89" fmla="*/ 84137 h 5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69" h="53">
                    <a:moveTo>
                      <a:pt x="45" y="53"/>
                    </a:moveTo>
                    <a:lnTo>
                      <a:pt x="41" y="53"/>
                    </a:lnTo>
                    <a:lnTo>
                      <a:pt x="41" y="49"/>
                    </a:lnTo>
                    <a:lnTo>
                      <a:pt x="38" y="49"/>
                    </a:lnTo>
                    <a:lnTo>
                      <a:pt x="34" y="45"/>
                    </a:lnTo>
                    <a:lnTo>
                      <a:pt x="30" y="45"/>
                    </a:lnTo>
                    <a:lnTo>
                      <a:pt x="26" y="45"/>
                    </a:lnTo>
                    <a:lnTo>
                      <a:pt x="23" y="41"/>
                    </a:lnTo>
                    <a:lnTo>
                      <a:pt x="19" y="41"/>
                    </a:lnTo>
                    <a:lnTo>
                      <a:pt x="15" y="41"/>
                    </a:lnTo>
                    <a:lnTo>
                      <a:pt x="11" y="41"/>
                    </a:lnTo>
                    <a:lnTo>
                      <a:pt x="15" y="41"/>
                    </a:lnTo>
                    <a:lnTo>
                      <a:pt x="19" y="41"/>
                    </a:lnTo>
                    <a:lnTo>
                      <a:pt x="15" y="41"/>
                    </a:lnTo>
                    <a:lnTo>
                      <a:pt x="11" y="41"/>
                    </a:lnTo>
                    <a:lnTo>
                      <a:pt x="8" y="41"/>
                    </a:lnTo>
                    <a:lnTo>
                      <a:pt x="4" y="41"/>
                    </a:lnTo>
                    <a:lnTo>
                      <a:pt x="0" y="41"/>
                    </a:lnTo>
                    <a:lnTo>
                      <a:pt x="4" y="41"/>
                    </a:lnTo>
                    <a:lnTo>
                      <a:pt x="4" y="38"/>
                    </a:lnTo>
                    <a:lnTo>
                      <a:pt x="8" y="38"/>
                    </a:lnTo>
                    <a:lnTo>
                      <a:pt x="8" y="34"/>
                    </a:lnTo>
                    <a:lnTo>
                      <a:pt x="11" y="34"/>
                    </a:lnTo>
                    <a:lnTo>
                      <a:pt x="15" y="30"/>
                    </a:lnTo>
                    <a:lnTo>
                      <a:pt x="19" y="30"/>
                    </a:lnTo>
                    <a:lnTo>
                      <a:pt x="19" y="26"/>
                    </a:lnTo>
                    <a:lnTo>
                      <a:pt x="15" y="26"/>
                    </a:lnTo>
                    <a:lnTo>
                      <a:pt x="19" y="26"/>
                    </a:lnTo>
                    <a:lnTo>
                      <a:pt x="23" y="26"/>
                    </a:lnTo>
                    <a:lnTo>
                      <a:pt x="26" y="26"/>
                    </a:lnTo>
                    <a:lnTo>
                      <a:pt x="23" y="23"/>
                    </a:lnTo>
                    <a:lnTo>
                      <a:pt x="19" y="23"/>
                    </a:lnTo>
                    <a:lnTo>
                      <a:pt x="23" y="23"/>
                    </a:lnTo>
                    <a:lnTo>
                      <a:pt x="23" y="19"/>
                    </a:lnTo>
                    <a:lnTo>
                      <a:pt x="26" y="19"/>
                    </a:lnTo>
                    <a:lnTo>
                      <a:pt x="26" y="15"/>
                    </a:lnTo>
                    <a:lnTo>
                      <a:pt x="30" y="15"/>
                    </a:lnTo>
                    <a:lnTo>
                      <a:pt x="34" y="15"/>
                    </a:lnTo>
                    <a:lnTo>
                      <a:pt x="34" y="11"/>
                    </a:lnTo>
                    <a:lnTo>
                      <a:pt x="38" y="11"/>
                    </a:lnTo>
                    <a:lnTo>
                      <a:pt x="34" y="11"/>
                    </a:lnTo>
                    <a:lnTo>
                      <a:pt x="30" y="11"/>
                    </a:lnTo>
                    <a:lnTo>
                      <a:pt x="26" y="8"/>
                    </a:lnTo>
                    <a:lnTo>
                      <a:pt x="23" y="4"/>
                    </a:lnTo>
                    <a:lnTo>
                      <a:pt x="19" y="4"/>
                    </a:lnTo>
                    <a:lnTo>
                      <a:pt x="23" y="4"/>
                    </a:lnTo>
                    <a:lnTo>
                      <a:pt x="26" y="4"/>
                    </a:lnTo>
                    <a:lnTo>
                      <a:pt x="30" y="4"/>
                    </a:lnTo>
                    <a:lnTo>
                      <a:pt x="34" y="4"/>
                    </a:lnTo>
                    <a:lnTo>
                      <a:pt x="38" y="0"/>
                    </a:lnTo>
                    <a:lnTo>
                      <a:pt x="41" y="0"/>
                    </a:lnTo>
                    <a:lnTo>
                      <a:pt x="45" y="0"/>
                    </a:lnTo>
                    <a:lnTo>
                      <a:pt x="49" y="0"/>
                    </a:lnTo>
                    <a:lnTo>
                      <a:pt x="53" y="0"/>
                    </a:lnTo>
                    <a:lnTo>
                      <a:pt x="56" y="0"/>
                    </a:lnTo>
                    <a:lnTo>
                      <a:pt x="60" y="0"/>
                    </a:lnTo>
                    <a:lnTo>
                      <a:pt x="64" y="0"/>
                    </a:lnTo>
                    <a:lnTo>
                      <a:pt x="68" y="0"/>
                    </a:lnTo>
                    <a:lnTo>
                      <a:pt x="71" y="0"/>
                    </a:lnTo>
                    <a:lnTo>
                      <a:pt x="75" y="0"/>
                    </a:lnTo>
                    <a:lnTo>
                      <a:pt x="79" y="0"/>
                    </a:lnTo>
                    <a:lnTo>
                      <a:pt x="83" y="4"/>
                    </a:lnTo>
                    <a:lnTo>
                      <a:pt x="87" y="4"/>
                    </a:lnTo>
                    <a:lnTo>
                      <a:pt x="90" y="4"/>
                    </a:lnTo>
                    <a:lnTo>
                      <a:pt x="94" y="4"/>
                    </a:lnTo>
                    <a:lnTo>
                      <a:pt x="98" y="4"/>
                    </a:lnTo>
                    <a:lnTo>
                      <a:pt x="102" y="4"/>
                    </a:lnTo>
                    <a:lnTo>
                      <a:pt x="102" y="8"/>
                    </a:lnTo>
                    <a:lnTo>
                      <a:pt x="98" y="8"/>
                    </a:lnTo>
                    <a:lnTo>
                      <a:pt x="102" y="8"/>
                    </a:lnTo>
                    <a:lnTo>
                      <a:pt x="98" y="8"/>
                    </a:lnTo>
                    <a:lnTo>
                      <a:pt x="102" y="8"/>
                    </a:lnTo>
                    <a:lnTo>
                      <a:pt x="102" y="4"/>
                    </a:lnTo>
                    <a:lnTo>
                      <a:pt x="105" y="4"/>
                    </a:lnTo>
                    <a:lnTo>
                      <a:pt x="109" y="4"/>
                    </a:lnTo>
                    <a:lnTo>
                      <a:pt x="109" y="8"/>
                    </a:lnTo>
                    <a:lnTo>
                      <a:pt x="113" y="8"/>
                    </a:lnTo>
                    <a:lnTo>
                      <a:pt x="113" y="4"/>
                    </a:lnTo>
                    <a:lnTo>
                      <a:pt x="117" y="4"/>
                    </a:lnTo>
                    <a:lnTo>
                      <a:pt x="120" y="4"/>
                    </a:lnTo>
                    <a:lnTo>
                      <a:pt x="124" y="4"/>
                    </a:lnTo>
                    <a:lnTo>
                      <a:pt x="128" y="4"/>
                    </a:lnTo>
                    <a:lnTo>
                      <a:pt x="132" y="4"/>
                    </a:lnTo>
                    <a:lnTo>
                      <a:pt x="135" y="4"/>
                    </a:lnTo>
                    <a:lnTo>
                      <a:pt x="139" y="4"/>
                    </a:lnTo>
                    <a:lnTo>
                      <a:pt x="139" y="8"/>
                    </a:lnTo>
                    <a:lnTo>
                      <a:pt x="147" y="8"/>
                    </a:lnTo>
                    <a:lnTo>
                      <a:pt x="150" y="8"/>
                    </a:lnTo>
                    <a:lnTo>
                      <a:pt x="150" y="11"/>
                    </a:lnTo>
                    <a:lnTo>
                      <a:pt x="154" y="11"/>
                    </a:lnTo>
                    <a:lnTo>
                      <a:pt x="158" y="11"/>
                    </a:lnTo>
                    <a:lnTo>
                      <a:pt x="162" y="11"/>
                    </a:lnTo>
                    <a:lnTo>
                      <a:pt x="162" y="15"/>
                    </a:lnTo>
                    <a:lnTo>
                      <a:pt x="165" y="15"/>
                    </a:lnTo>
                    <a:lnTo>
                      <a:pt x="169" y="15"/>
                    </a:lnTo>
                    <a:lnTo>
                      <a:pt x="165" y="19"/>
                    </a:lnTo>
                    <a:lnTo>
                      <a:pt x="162" y="19"/>
                    </a:lnTo>
                    <a:lnTo>
                      <a:pt x="154" y="19"/>
                    </a:lnTo>
                    <a:lnTo>
                      <a:pt x="150" y="19"/>
                    </a:lnTo>
                    <a:lnTo>
                      <a:pt x="147" y="23"/>
                    </a:lnTo>
                    <a:lnTo>
                      <a:pt x="143" y="23"/>
                    </a:lnTo>
                    <a:lnTo>
                      <a:pt x="139" y="23"/>
                    </a:lnTo>
                    <a:lnTo>
                      <a:pt x="135" y="23"/>
                    </a:lnTo>
                    <a:lnTo>
                      <a:pt x="132" y="26"/>
                    </a:lnTo>
                    <a:lnTo>
                      <a:pt x="128" y="26"/>
                    </a:lnTo>
                    <a:lnTo>
                      <a:pt x="124" y="26"/>
                    </a:lnTo>
                    <a:lnTo>
                      <a:pt x="120" y="26"/>
                    </a:lnTo>
                    <a:lnTo>
                      <a:pt x="117" y="26"/>
                    </a:lnTo>
                    <a:lnTo>
                      <a:pt x="117" y="30"/>
                    </a:lnTo>
                    <a:lnTo>
                      <a:pt x="113" y="30"/>
                    </a:lnTo>
                    <a:lnTo>
                      <a:pt x="109" y="30"/>
                    </a:lnTo>
                    <a:lnTo>
                      <a:pt x="105" y="34"/>
                    </a:lnTo>
                    <a:lnTo>
                      <a:pt x="102" y="34"/>
                    </a:lnTo>
                    <a:lnTo>
                      <a:pt x="102" y="38"/>
                    </a:lnTo>
                    <a:lnTo>
                      <a:pt x="98" y="38"/>
                    </a:lnTo>
                    <a:lnTo>
                      <a:pt x="94" y="38"/>
                    </a:lnTo>
                    <a:lnTo>
                      <a:pt x="94" y="34"/>
                    </a:lnTo>
                    <a:lnTo>
                      <a:pt x="90" y="38"/>
                    </a:lnTo>
                    <a:lnTo>
                      <a:pt x="94" y="38"/>
                    </a:lnTo>
                    <a:lnTo>
                      <a:pt x="90" y="41"/>
                    </a:lnTo>
                    <a:lnTo>
                      <a:pt x="87" y="41"/>
                    </a:lnTo>
                    <a:lnTo>
                      <a:pt x="90" y="41"/>
                    </a:lnTo>
                    <a:lnTo>
                      <a:pt x="90" y="45"/>
                    </a:lnTo>
                    <a:lnTo>
                      <a:pt x="87" y="45"/>
                    </a:lnTo>
                    <a:lnTo>
                      <a:pt x="87" y="49"/>
                    </a:lnTo>
                    <a:lnTo>
                      <a:pt x="83" y="49"/>
                    </a:lnTo>
                    <a:lnTo>
                      <a:pt x="79" y="49"/>
                    </a:lnTo>
                    <a:lnTo>
                      <a:pt x="75" y="49"/>
                    </a:lnTo>
                    <a:lnTo>
                      <a:pt x="71" y="49"/>
                    </a:lnTo>
                    <a:lnTo>
                      <a:pt x="68" y="49"/>
                    </a:lnTo>
                    <a:lnTo>
                      <a:pt x="64" y="49"/>
                    </a:lnTo>
                    <a:lnTo>
                      <a:pt x="64" y="53"/>
                    </a:lnTo>
                    <a:lnTo>
                      <a:pt x="60" y="53"/>
                    </a:lnTo>
                    <a:lnTo>
                      <a:pt x="56" y="53"/>
                    </a:lnTo>
                    <a:lnTo>
                      <a:pt x="53" y="53"/>
                    </a:lnTo>
                    <a:lnTo>
                      <a:pt x="49" y="53"/>
                    </a:lnTo>
                    <a:lnTo>
                      <a:pt x="45" y="53"/>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10" name="Freeform 2551"/>
              <p:cNvSpPr>
                <a:spLocks/>
              </p:cNvSpPr>
              <p:nvPr/>
            </p:nvSpPr>
            <p:spPr bwMode="auto">
              <a:xfrm>
                <a:off x="4614863" y="1508125"/>
                <a:ext cx="441325" cy="65088"/>
              </a:xfrm>
              <a:custGeom>
                <a:avLst/>
                <a:gdLst>
                  <a:gd name="T0" fmla="*/ 119063 w 278"/>
                  <a:gd name="T1" fmla="*/ 53975 h 41"/>
                  <a:gd name="T2" fmla="*/ 112713 w 278"/>
                  <a:gd name="T3" fmla="*/ 41275 h 41"/>
                  <a:gd name="T4" fmla="*/ 119063 w 278"/>
                  <a:gd name="T5" fmla="*/ 28575 h 41"/>
                  <a:gd name="T6" fmla="*/ 95250 w 278"/>
                  <a:gd name="T7" fmla="*/ 23813 h 41"/>
                  <a:gd name="T8" fmla="*/ 71438 w 278"/>
                  <a:gd name="T9" fmla="*/ 23813 h 41"/>
                  <a:gd name="T10" fmla="*/ 41275 w 278"/>
                  <a:gd name="T11" fmla="*/ 23813 h 41"/>
                  <a:gd name="T12" fmla="*/ 52388 w 278"/>
                  <a:gd name="T13" fmla="*/ 23813 h 41"/>
                  <a:gd name="T14" fmla="*/ 28575 w 278"/>
                  <a:gd name="T15" fmla="*/ 17463 h 41"/>
                  <a:gd name="T16" fmla="*/ 34925 w 278"/>
                  <a:gd name="T17" fmla="*/ 11113 h 41"/>
                  <a:gd name="T18" fmla="*/ 11113 w 278"/>
                  <a:gd name="T19" fmla="*/ 11113 h 41"/>
                  <a:gd name="T20" fmla="*/ 11113 w 278"/>
                  <a:gd name="T21" fmla="*/ 11113 h 41"/>
                  <a:gd name="T22" fmla="*/ 4763 w 278"/>
                  <a:gd name="T23" fmla="*/ 4763 h 41"/>
                  <a:gd name="T24" fmla="*/ 23813 w 278"/>
                  <a:gd name="T25" fmla="*/ 0 h 41"/>
                  <a:gd name="T26" fmla="*/ 52388 w 278"/>
                  <a:gd name="T27" fmla="*/ 4763 h 41"/>
                  <a:gd name="T28" fmla="*/ 82550 w 278"/>
                  <a:gd name="T29" fmla="*/ 4763 h 41"/>
                  <a:gd name="T30" fmla="*/ 88900 w 278"/>
                  <a:gd name="T31" fmla="*/ 17463 h 41"/>
                  <a:gd name="T32" fmla="*/ 119063 w 278"/>
                  <a:gd name="T33" fmla="*/ 11113 h 41"/>
                  <a:gd name="T34" fmla="*/ 147638 w 278"/>
                  <a:gd name="T35" fmla="*/ 11113 h 41"/>
                  <a:gd name="T36" fmla="*/ 142875 w 278"/>
                  <a:gd name="T37" fmla="*/ 17463 h 41"/>
                  <a:gd name="T38" fmla="*/ 147638 w 278"/>
                  <a:gd name="T39" fmla="*/ 17463 h 41"/>
                  <a:gd name="T40" fmla="*/ 177800 w 278"/>
                  <a:gd name="T41" fmla="*/ 17463 h 41"/>
                  <a:gd name="T42" fmla="*/ 173038 w 278"/>
                  <a:gd name="T43" fmla="*/ 23813 h 41"/>
                  <a:gd name="T44" fmla="*/ 160338 w 278"/>
                  <a:gd name="T45" fmla="*/ 23813 h 41"/>
                  <a:gd name="T46" fmla="*/ 130175 w 278"/>
                  <a:gd name="T47" fmla="*/ 23813 h 41"/>
                  <a:gd name="T48" fmla="*/ 153988 w 278"/>
                  <a:gd name="T49" fmla="*/ 28575 h 41"/>
                  <a:gd name="T50" fmla="*/ 166688 w 278"/>
                  <a:gd name="T51" fmla="*/ 28575 h 41"/>
                  <a:gd name="T52" fmla="*/ 147638 w 278"/>
                  <a:gd name="T53" fmla="*/ 28575 h 41"/>
                  <a:gd name="T54" fmla="*/ 160338 w 278"/>
                  <a:gd name="T55" fmla="*/ 28575 h 41"/>
                  <a:gd name="T56" fmla="*/ 184150 w 278"/>
                  <a:gd name="T57" fmla="*/ 28575 h 41"/>
                  <a:gd name="T58" fmla="*/ 177800 w 278"/>
                  <a:gd name="T59" fmla="*/ 41275 h 41"/>
                  <a:gd name="T60" fmla="*/ 196850 w 278"/>
                  <a:gd name="T61" fmla="*/ 41275 h 41"/>
                  <a:gd name="T62" fmla="*/ 214313 w 278"/>
                  <a:gd name="T63" fmla="*/ 41275 h 41"/>
                  <a:gd name="T64" fmla="*/ 238125 w 278"/>
                  <a:gd name="T65" fmla="*/ 34925 h 41"/>
                  <a:gd name="T66" fmla="*/ 255588 w 278"/>
                  <a:gd name="T67" fmla="*/ 41275 h 41"/>
                  <a:gd name="T68" fmla="*/ 273050 w 278"/>
                  <a:gd name="T69" fmla="*/ 41275 h 41"/>
                  <a:gd name="T70" fmla="*/ 279400 w 278"/>
                  <a:gd name="T71" fmla="*/ 41275 h 41"/>
                  <a:gd name="T72" fmla="*/ 303213 w 278"/>
                  <a:gd name="T73" fmla="*/ 34925 h 41"/>
                  <a:gd name="T74" fmla="*/ 320675 w 278"/>
                  <a:gd name="T75" fmla="*/ 34925 h 41"/>
                  <a:gd name="T76" fmla="*/ 350838 w 278"/>
                  <a:gd name="T77" fmla="*/ 34925 h 41"/>
                  <a:gd name="T78" fmla="*/ 381000 w 278"/>
                  <a:gd name="T79" fmla="*/ 34925 h 41"/>
                  <a:gd name="T80" fmla="*/ 404813 w 278"/>
                  <a:gd name="T81" fmla="*/ 34925 h 41"/>
                  <a:gd name="T82" fmla="*/ 417513 w 278"/>
                  <a:gd name="T83" fmla="*/ 41275 h 41"/>
                  <a:gd name="T84" fmla="*/ 434975 w 278"/>
                  <a:gd name="T85" fmla="*/ 41275 h 41"/>
                  <a:gd name="T86" fmla="*/ 434975 w 278"/>
                  <a:gd name="T87" fmla="*/ 47625 h 41"/>
                  <a:gd name="T88" fmla="*/ 411163 w 278"/>
                  <a:gd name="T89" fmla="*/ 53975 h 41"/>
                  <a:gd name="T90" fmla="*/ 441325 w 278"/>
                  <a:gd name="T91" fmla="*/ 53975 h 41"/>
                  <a:gd name="T92" fmla="*/ 417513 w 278"/>
                  <a:gd name="T93" fmla="*/ 53975 h 41"/>
                  <a:gd name="T94" fmla="*/ 411163 w 278"/>
                  <a:gd name="T95" fmla="*/ 65088 h 41"/>
                  <a:gd name="T96" fmla="*/ 381000 w 278"/>
                  <a:gd name="T97" fmla="*/ 65088 h 41"/>
                  <a:gd name="T98" fmla="*/ 350838 w 278"/>
                  <a:gd name="T99" fmla="*/ 65088 h 41"/>
                  <a:gd name="T100" fmla="*/ 333375 w 278"/>
                  <a:gd name="T101" fmla="*/ 58738 h 41"/>
                  <a:gd name="T102" fmla="*/ 315913 w 278"/>
                  <a:gd name="T103" fmla="*/ 65088 h 41"/>
                  <a:gd name="T104" fmla="*/ 296863 w 278"/>
                  <a:gd name="T105" fmla="*/ 65088 h 41"/>
                  <a:gd name="T106" fmla="*/ 279400 w 278"/>
                  <a:gd name="T107" fmla="*/ 65088 h 41"/>
                  <a:gd name="T108" fmla="*/ 249238 w 278"/>
                  <a:gd name="T109" fmla="*/ 65088 h 41"/>
                  <a:gd name="T110" fmla="*/ 231775 w 278"/>
                  <a:gd name="T111" fmla="*/ 65088 h 41"/>
                  <a:gd name="T112" fmla="*/ 214313 w 278"/>
                  <a:gd name="T113" fmla="*/ 58738 h 41"/>
                  <a:gd name="T114" fmla="*/ 190500 w 278"/>
                  <a:gd name="T115" fmla="*/ 58738 h 41"/>
                  <a:gd name="T116" fmla="*/ 173038 w 278"/>
                  <a:gd name="T117" fmla="*/ 65088 h 41"/>
                  <a:gd name="T118" fmla="*/ 147638 w 278"/>
                  <a:gd name="T119" fmla="*/ 58738 h 41"/>
                  <a:gd name="T120" fmla="*/ 136525 w 278"/>
                  <a:gd name="T121" fmla="*/ 65088 h 4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278" h="41">
                    <a:moveTo>
                      <a:pt x="82" y="37"/>
                    </a:moveTo>
                    <a:lnTo>
                      <a:pt x="78" y="37"/>
                    </a:lnTo>
                    <a:lnTo>
                      <a:pt x="75" y="37"/>
                    </a:lnTo>
                    <a:lnTo>
                      <a:pt x="78" y="37"/>
                    </a:lnTo>
                    <a:lnTo>
                      <a:pt x="75" y="34"/>
                    </a:lnTo>
                    <a:lnTo>
                      <a:pt x="75" y="30"/>
                    </a:lnTo>
                    <a:lnTo>
                      <a:pt x="71" y="30"/>
                    </a:lnTo>
                    <a:lnTo>
                      <a:pt x="67" y="30"/>
                    </a:lnTo>
                    <a:lnTo>
                      <a:pt x="71" y="30"/>
                    </a:lnTo>
                    <a:lnTo>
                      <a:pt x="71" y="26"/>
                    </a:lnTo>
                    <a:lnTo>
                      <a:pt x="75" y="26"/>
                    </a:lnTo>
                    <a:lnTo>
                      <a:pt x="78" y="26"/>
                    </a:lnTo>
                    <a:lnTo>
                      <a:pt x="78" y="22"/>
                    </a:lnTo>
                    <a:lnTo>
                      <a:pt x="75" y="22"/>
                    </a:lnTo>
                    <a:lnTo>
                      <a:pt x="75" y="18"/>
                    </a:lnTo>
                    <a:lnTo>
                      <a:pt x="71" y="18"/>
                    </a:lnTo>
                    <a:lnTo>
                      <a:pt x="67" y="18"/>
                    </a:lnTo>
                    <a:lnTo>
                      <a:pt x="67" y="15"/>
                    </a:lnTo>
                    <a:lnTo>
                      <a:pt x="63" y="15"/>
                    </a:lnTo>
                    <a:lnTo>
                      <a:pt x="60" y="15"/>
                    </a:lnTo>
                    <a:lnTo>
                      <a:pt x="60" y="11"/>
                    </a:lnTo>
                    <a:lnTo>
                      <a:pt x="56" y="11"/>
                    </a:lnTo>
                    <a:lnTo>
                      <a:pt x="52" y="15"/>
                    </a:lnTo>
                    <a:lnTo>
                      <a:pt x="48" y="15"/>
                    </a:lnTo>
                    <a:lnTo>
                      <a:pt x="45" y="15"/>
                    </a:lnTo>
                    <a:lnTo>
                      <a:pt x="41" y="15"/>
                    </a:lnTo>
                    <a:lnTo>
                      <a:pt x="37" y="15"/>
                    </a:lnTo>
                    <a:lnTo>
                      <a:pt x="33" y="15"/>
                    </a:lnTo>
                    <a:lnTo>
                      <a:pt x="30" y="15"/>
                    </a:lnTo>
                    <a:lnTo>
                      <a:pt x="26" y="15"/>
                    </a:lnTo>
                    <a:lnTo>
                      <a:pt x="22" y="15"/>
                    </a:lnTo>
                    <a:lnTo>
                      <a:pt x="26" y="15"/>
                    </a:lnTo>
                    <a:lnTo>
                      <a:pt x="30" y="15"/>
                    </a:lnTo>
                    <a:lnTo>
                      <a:pt x="30" y="11"/>
                    </a:lnTo>
                    <a:lnTo>
                      <a:pt x="33" y="15"/>
                    </a:lnTo>
                    <a:lnTo>
                      <a:pt x="33" y="11"/>
                    </a:lnTo>
                    <a:lnTo>
                      <a:pt x="30" y="11"/>
                    </a:lnTo>
                    <a:lnTo>
                      <a:pt x="26" y="11"/>
                    </a:lnTo>
                    <a:lnTo>
                      <a:pt x="22" y="11"/>
                    </a:lnTo>
                    <a:lnTo>
                      <a:pt x="18" y="11"/>
                    </a:lnTo>
                    <a:lnTo>
                      <a:pt x="15" y="11"/>
                    </a:lnTo>
                    <a:lnTo>
                      <a:pt x="11" y="11"/>
                    </a:lnTo>
                    <a:lnTo>
                      <a:pt x="15" y="11"/>
                    </a:lnTo>
                    <a:lnTo>
                      <a:pt x="18" y="11"/>
                    </a:lnTo>
                    <a:lnTo>
                      <a:pt x="22" y="7"/>
                    </a:lnTo>
                    <a:lnTo>
                      <a:pt x="18" y="7"/>
                    </a:lnTo>
                    <a:lnTo>
                      <a:pt x="18" y="11"/>
                    </a:lnTo>
                    <a:lnTo>
                      <a:pt x="15" y="11"/>
                    </a:lnTo>
                    <a:lnTo>
                      <a:pt x="11" y="7"/>
                    </a:lnTo>
                    <a:lnTo>
                      <a:pt x="7" y="7"/>
                    </a:lnTo>
                    <a:lnTo>
                      <a:pt x="3" y="7"/>
                    </a:lnTo>
                    <a:lnTo>
                      <a:pt x="0" y="7"/>
                    </a:lnTo>
                    <a:lnTo>
                      <a:pt x="0" y="3"/>
                    </a:lnTo>
                    <a:lnTo>
                      <a:pt x="3" y="7"/>
                    </a:lnTo>
                    <a:lnTo>
                      <a:pt x="7" y="7"/>
                    </a:lnTo>
                    <a:lnTo>
                      <a:pt x="11" y="7"/>
                    </a:lnTo>
                    <a:lnTo>
                      <a:pt x="7" y="7"/>
                    </a:lnTo>
                    <a:lnTo>
                      <a:pt x="7" y="3"/>
                    </a:lnTo>
                    <a:lnTo>
                      <a:pt x="0" y="3"/>
                    </a:lnTo>
                    <a:lnTo>
                      <a:pt x="3" y="3"/>
                    </a:lnTo>
                    <a:lnTo>
                      <a:pt x="0" y="3"/>
                    </a:lnTo>
                    <a:lnTo>
                      <a:pt x="3" y="3"/>
                    </a:lnTo>
                    <a:lnTo>
                      <a:pt x="7" y="3"/>
                    </a:lnTo>
                    <a:lnTo>
                      <a:pt x="11" y="3"/>
                    </a:lnTo>
                    <a:lnTo>
                      <a:pt x="15" y="0"/>
                    </a:lnTo>
                    <a:lnTo>
                      <a:pt x="18" y="0"/>
                    </a:lnTo>
                    <a:lnTo>
                      <a:pt x="22" y="0"/>
                    </a:lnTo>
                    <a:lnTo>
                      <a:pt x="26" y="3"/>
                    </a:lnTo>
                    <a:lnTo>
                      <a:pt x="30" y="3"/>
                    </a:lnTo>
                    <a:lnTo>
                      <a:pt x="33" y="3"/>
                    </a:lnTo>
                    <a:lnTo>
                      <a:pt x="37" y="3"/>
                    </a:lnTo>
                    <a:lnTo>
                      <a:pt x="41" y="3"/>
                    </a:lnTo>
                    <a:lnTo>
                      <a:pt x="45" y="3"/>
                    </a:lnTo>
                    <a:lnTo>
                      <a:pt x="48" y="3"/>
                    </a:lnTo>
                    <a:lnTo>
                      <a:pt x="52" y="3"/>
                    </a:lnTo>
                    <a:lnTo>
                      <a:pt x="56" y="7"/>
                    </a:lnTo>
                    <a:lnTo>
                      <a:pt x="60" y="7"/>
                    </a:lnTo>
                    <a:lnTo>
                      <a:pt x="56" y="11"/>
                    </a:lnTo>
                    <a:lnTo>
                      <a:pt x="52" y="11"/>
                    </a:lnTo>
                    <a:lnTo>
                      <a:pt x="56" y="11"/>
                    </a:lnTo>
                    <a:lnTo>
                      <a:pt x="60" y="7"/>
                    </a:lnTo>
                    <a:lnTo>
                      <a:pt x="63" y="7"/>
                    </a:lnTo>
                    <a:lnTo>
                      <a:pt x="67" y="7"/>
                    </a:lnTo>
                    <a:lnTo>
                      <a:pt x="71" y="7"/>
                    </a:lnTo>
                    <a:lnTo>
                      <a:pt x="75" y="7"/>
                    </a:lnTo>
                    <a:lnTo>
                      <a:pt x="78" y="7"/>
                    </a:lnTo>
                    <a:lnTo>
                      <a:pt x="82" y="7"/>
                    </a:lnTo>
                    <a:lnTo>
                      <a:pt x="86" y="7"/>
                    </a:lnTo>
                    <a:lnTo>
                      <a:pt x="90" y="7"/>
                    </a:lnTo>
                    <a:lnTo>
                      <a:pt x="93" y="7"/>
                    </a:lnTo>
                    <a:lnTo>
                      <a:pt x="97" y="7"/>
                    </a:lnTo>
                    <a:lnTo>
                      <a:pt x="101" y="11"/>
                    </a:lnTo>
                    <a:lnTo>
                      <a:pt x="97" y="11"/>
                    </a:lnTo>
                    <a:lnTo>
                      <a:pt x="93" y="11"/>
                    </a:lnTo>
                    <a:lnTo>
                      <a:pt x="90" y="11"/>
                    </a:lnTo>
                    <a:lnTo>
                      <a:pt x="86" y="11"/>
                    </a:lnTo>
                    <a:lnTo>
                      <a:pt x="82" y="11"/>
                    </a:lnTo>
                    <a:lnTo>
                      <a:pt x="86" y="11"/>
                    </a:lnTo>
                    <a:lnTo>
                      <a:pt x="90" y="11"/>
                    </a:lnTo>
                    <a:lnTo>
                      <a:pt x="93" y="11"/>
                    </a:lnTo>
                    <a:lnTo>
                      <a:pt x="97" y="11"/>
                    </a:lnTo>
                    <a:lnTo>
                      <a:pt x="101" y="11"/>
                    </a:lnTo>
                    <a:lnTo>
                      <a:pt x="105" y="11"/>
                    </a:lnTo>
                    <a:lnTo>
                      <a:pt x="109" y="11"/>
                    </a:lnTo>
                    <a:lnTo>
                      <a:pt x="112" y="11"/>
                    </a:lnTo>
                    <a:lnTo>
                      <a:pt x="116" y="15"/>
                    </a:lnTo>
                    <a:lnTo>
                      <a:pt x="120" y="15"/>
                    </a:lnTo>
                    <a:lnTo>
                      <a:pt x="116" y="15"/>
                    </a:lnTo>
                    <a:lnTo>
                      <a:pt x="112" y="15"/>
                    </a:lnTo>
                    <a:lnTo>
                      <a:pt x="109" y="15"/>
                    </a:lnTo>
                    <a:lnTo>
                      <a:pt x="101" y="15"/>
                    </a:lnTo>
                    <a:lnTo>
                      <a:pt x="105" y="15"/>
                    </a:lnTo>
                    <a:lnTo>
                      <a:pt x="109" y="15"/>
                    </a:lnTo>
                    <a:lnTo>
                      <a:pt x="105" y="15"/>
                    </a:lnTo>
                    <a:lnTo>
                      <a:pt x="101" y="15"/>
                    </a:lnTo>
                    <a:lnTo>
                      <a:pt x="97" y="15"/>
                    </a:lnTo>
                    <a:lnTo>
                      <a:pt x="93" y="15"/>
                    </a:lnTo>
                    <a:lnTo>
                      <a:pt x="90" y="15"/>
                    </a:lnTo>
                    <a:lnTo>
                      <a:pt x="86" y="15"/>
                    </a:lnTo>
                    <a:lnTo>
                      <a:pt x="82" y="15"/>
                    </a:lnTo>
                    <a:lnTo>
                      <a:pt x="86" y="15"/>
                    </a:lnTo>
                    <a:lnTo>
                      <a:pt x="90" y="15"/>
                    </a:lnTo>
                    <a:lnTo>
                      <a:pt x="93" y="15"/>
                    </a:lnTo>
                    <a:lnTo>
                      <a:pt x="97" y="15"/>
                    </a:lnTo>
                    <a:lnTo>
                      <a:pt x="97" y="18"/>
                    </a:lnTo>
                    <a:lnTo>
                      <a:pt x="93" y="18"/>
                    </a:lnTo>
                    <a:lnTo>
                      <a:pt x="97" y="18"/>
                    </a:lnTo>
                    <a:lnTo>
                      <a:pt x="101" y="15"/>
                    </a:lnTo>
                    <a:lnTo>
                      <a:pt x="101" y="18"/>
                    </a:lnTo>
                    <a:lnTo>
                      <a:pt x="105" y="18"/>
                    </a:lnTo>
                    <a:lnTo>
                      <a:pt x="101" y="18"/>
                    </a:lnTo>
                    <a:lnTo>
                      <a:pt x="97" y="18"/>
                    </a:lnTo>
                    <a:lnTo>
                      <a:pt x="93" y="18"/>
                    </a:lnTo>
                    <a:lnTo>
                      <a:pt x="90" y="18"/>
                    </a:lnTo>
                    <a:lnTo>
                      <a:pt x="93" y="18"/>
                    </a:lnTo>
                    <a:lnTo>
                      <a:pt x="90" y="18"/>
                    </a:lnTo>
                    <a:lnTo>
                      <a:pt x="90" y="22"/>
                    </a:lnTo>
                    <a:lnTo>
                      <a:pt x="93" y="18"/>
                    </a:lnTo>
                    <a:lnTo>
                      <a:pt x="97" y="18"/>
                    </a:lnTo>
                    <a:lnTo>
                      <a:pt x="101" y="18"/>
                    </a:lnTo>
                    <a:lnTo>
                      <a:pt x="105" y="18"/>
                    </a:lnTo>
                    <a:lnTo>
                      <a:pt x="109" y="18"/>
                    </a:lnTo>
                    <a:lnTo>
                      <a:pt x="112" y="18"/>
                    </a:lnTo>
                    <a:lnTo>
                      <a:pt x="112" y="22"/>
                    </a:lnTo>
                    <a:lnTo>
                      <a:pt x="116" y="18"/>
                    </a:lnTo>
                    <a:lnTo>
                      <a:pt x="116" y="22"/>
                    </a:lnTo>
                    <a:lnTo>
                      <a:pt x="120" y="22"/>
                    </a:lnTo>
                    <a:lnTo>
                      <a:pt x="116" y="26"/>
                    </a:lnTo>
                    <a:lnTo>
                      <a:pt x="112" y="22"/>
                    </a:lnTo>
                    <a:lnTo>
                      <a:pt x="112" y="26"/>
                    </a:lnTo>
                    <a:lnTo>
                      <a:pt x="116" y="26"/>
                    </a:lnTo>
                    <a:lnTo>
                      <a:pt x="112" y="26"/>
                    </a:lnTo>
                    <a:lnTo>
                      <a:pt x="116" y="26"/>
                    </a:lnTo>
                    <a:lnTo>
                      <a:pt x="120" y="26"/>
                    </a:lnTo>
                    <a:lnTo>
                      <a:pt x="124" y="26"/>
                    </a:lnTo>
                    <a:lnTo>
                      <a:pt x="127" y="26"/>
                    </a:lnTo>
                    <a:lnTo>
                      <a:pt x="127" y="22"/>
                    </a:lnTo>
                    <a:lnTo>
                      <a:pt x="131" y="22"/>
                    </a:lnTo>
                    <a:lnTo>
                      <a:pt x="131" y="26"/>
                    </a:lnTo>
                    <a:lnTo>
                      <a:pt x="135" y="26"/>
                    </a:lnTo>
                    <a:lnTo>
                      <a:pt x="139" y="26"/>
                    </a:lnTo>
                    <a:lnTo>
                      <a:pt x="142" y="26"/>
                    </a:lnTo>
                    <a:lnTo>
                      <a:pt x="146" y="26"/>
                    </a:lnTo>
                    <a:lnTo>
                      <a:pt x="150" y="26"/>
                    </a:lnTo>
                    <a:lnTo>
                      <a:pt x="150" y="22"/>
                    </a:lnTo>
                    <a:lnTo>
                      <a:pt x="154" y="26"/>
                    </a:lnTo>
                    <a:lnTo>
                      <a:pt x="157" y="26"/>
                    </a:lnTo>
                    <a:lnTo>
                      <a:pt x="161" y="26"/>
                    </a:lnTo>
                    <a:lnTo>
                      <a:pt x="165" y="26"/>
                    </a:lnTo>
                    <a:lnTo>
                      <a:pt x="161" y="26"/>
                    </a:lnTo>
                    <a:lnTo>
                      <a:pt x="161" y="30"/>
                    </a:lnTo>
                    <a:lnTo>
                      <a:pt x="165" y="30"/>
                    </a:lnTo>
                    <a:lnTo>
                      <a:pt x="165" y="26"/>
                    </a:lnTo>
                    <a:lnTo>
                      <a:pt x="169" y="26"/>
                    </a:lnTo>
                    <a:lnTo>
                      <a:pt x="172" y="26"/>
                    </a:lnTo>
                    <a:lnTo>
                      <a:pt x="176" y="26"/>
                    </a:lnTo>
                    <a:lnTo>
                      <a:pt x="172" y="26"/>
                    </a:lnTo>
                    <a:lnTo>
                      <a:pt x="169" y="26"/>
                    </a:lnTo>
                    <a:lnTo>
                      <a:pt x="172" y="26"/>
                    </a:lnTo>
                    <a:lnTo>
                      <a:pt x="176" y="26"/>
                    </a:lnTo>
                    <a:lnTo>
                      <a:pt x="180" y="26"/>
                    </a:lnTo>
                    <a:lnTo>
                      <a:pt x="184" y="26"/>
                    </a:lnTo>
                    <a:lnTo>
                      <a:pt x="184" y="22"/>
                    </a:lnTo>
                    <a:lnTo>
                      <a:pt x="187" y="22"/>
                    </a:lnTo>
                    <a:lnTo>
                      <a:pt x="191" y="22"/>
                    </a:lnTo>
                    <a:lnTo>
                      <a:pt x="195" y="22"/>
                    </a:lnTo>
                    <a:lnTo>
                      <a:pt x="191" y="22"/>
                    </a:lnTo>
                    <a:lnTo>
                      <a:pt x="195" y="22"/>
                    </a:lnTo>
                    <a:lnTo>
                      <a:pt x="199" y="22"/>
                    </a:lnTo>
                    <a:lnTo>
                      <a:pt x="202" y="22"/>
                    </a:lnTo>
                    <a:lnTo>
                      <a:pt x="206" y="22"/>
                    </a:lnTo>
                    <a:lnTo>
                      <a:pt x="210" y="22"/>
                    </a:lnTo>
                    <a:lnTo>
                      <a:pt x="214" y="22"/>
                    </a:lnTo>
                    <a:lnTo>
                      <a:pt x="218" y="22"/>
                    </a:lnTo>
                    <a:lnTo>
                      <a:pt x="221" y="22"/>
                    </a:lnTo>
                    <a:lnTo>
                      <a:pt x="225" y="22"/>
                    </a:lnTo>
                    <a:lnTo>
                      <a:pt x="229" y="22"/>
                    </a:lnTo>
                    <a:lnTo>
                      <a:pt x="233" y="22"/>
                    </a:lnTo>
                    <a:lnTo>
                      <a:pt x="236" y="22"/>
                    </a:lnTo>
                    <a:lnTo>
                      <a:pt x="240" y="22"/>
                    </a:lnTo>
                    <a:lnTo>
                      <a:pt x="244" y="22"/>
                    </a:lnTo>
                    <a:lnTo>
                      <a:pt x="248" y="22"/>
                    </a:lnTo>
                    <a:lnTo>
                      <a:pt x="244" y="22"/>
                    </a:lnTo>
                    <a:lnTo>
                      <a:pt x="251" y="22"/>
                    </a:lnTo>
                    <a:lnTo>
                      <a:pt x="255" y="22"/>
                    </a:lnTo>
                    <a:lnTo>
                      <a:pt x="259" y="22"/>
                    </a:lnTo>
                    <a:lnTo>
                      <a:pt x="263" y="22"/>
                    </a:lnTo>
                    <a:lnTo>
                      <a:pt x="263" y="26"/>
                    </a:lnTo>
                    <a:lnTo>
                      <a:pt x="266" y="26"/>
                    </a:lnTo>
                    <a:lnTo>
                      <a:pt x="263" y="26"/>
                    </a:lnTo>
                    <a:lnTo>
                      <a:pt x="259" y="26"/>
                    </a:lnTo>
                    <a:lnTo>
                      <a:pt x="263" y="26"/>
                    </a:lnTo>
                    <a:lnTo>
                      <a:pt x="266" y="26"/>
                    </a:lnTo>
                    <a:lnTo>
                      <a:pt x="270" y="26"/>
                    </a:lnTo>
                    <a:lnTo>
                      <a:pt x="274" y="26"/>
                    </a:lnTo>
                    <a:lnTo>
                      <a:pt x="270" y="26"/>
                    </a:lnTo>
                    <a:lnTo>
                      <a:pt x="274" y="26"/>
                    </a:lnTo>
                    <a:lnTo>
                      <a:pt x="274" y="30"/>
                    </a:lnTo>
                    <a:lnTo>
                      <a:pt x="270" y="30"/>
                    </a:lnTo>
                    <a:lnTo>
                      <a:pt x="274" y="30"/>
                    </a:lnTo>
                    <a:lnTo>
                      <a:pt x="270" y="30"/>
                    </a:lnTo>
                    <a:lnTo>
                      <a:pt x="266" y="30"/>
                    </a:lnTo>
                    <a:lnTo>
                      <a:pt x="266" y="34"/>
                    </a:lnTo>
                    <a:lnTo>
                      <a:pt x="263" y="34"/>
                    </a:lnTo>
                    <a:lnTo>
                      <a:pt x="259" y="34"/>
                    </a:lnTo>
                    <a:lnTo>
                      <a:pt x="263" y="34"/>
                    </a:lnTo>
                    <a:lnTo>
                      <a:pt x="266" y="34"/>
                    </a:lnTo>
                    <a:lnTo>
                      <a:pt x="270" y="34"/>
                    </a:lnTo>
                    <a:lnTo>
                      <a:pt x="274" y="34"/>
                    </a:lnTo>
                    <a:lnTo>
                      <a:pt x="278" y="34"/>
                    </a:lnTo>
                    <a:lnTo>
                      <a:pt x="274" y="37"/>
                    </a:lnTo>
                    <a:lnTo>
                      <a:pt x="270" y="37"/>
                    </a:lnTo>
                    <a:lnTo>
                      <a:pt x="266" y="37"/>
                    </a:lnTo>
                    <a:lnTo>
                      <a:pt x="263" y="37"/>
                    </a:lnTo>
                    <a:lnTo>
                      <a:pt x="263" y="34"/>
                    </a:lnTo>
                    <a:lnTo>
                      <a:pt x="259" y="34"/>
                    </a:lnTo>
                    <a:lnTo>
                      <a:pt x="259" y="37"/>
                    </a:lnTo>
                    <a:lnTo>
                      <a:pt x="263" y="37"/>
                    </a:lnTo>
                    <a:lnTo>
                      <a:pt x="263" y="41"/>
                    </a:lnTo>
                    <a:lnTo>
                      <a:pt x="259" y="41"/>
                    </a:lnTo>
                    <a:lnTo>
                      <a:pt x="255" y="41"/>
                    </a:lnTo>
                    <a:lnTo>
                      <a:pt x="251" y="41"/>
                    </a:lnTo>
                    <a:lnTo>
                      <a:pt x="248" y="41"/>
                    </a:lnTo>
                    <a:lnTo>
                      <a:pt x="244" y="41"/>
                    </a:lnTo>
                    <a:lnTo>
                      <a:pt x="240" y="41"/>
                    </a:lnTo>
                    <a:lnTo>
                      <a:pt x="236" y="41"/>
                    </a:lnTo>
                    <a:lnTo>
                      <a:pt x="233" y="41"/>
                    </a:lnTo>
                    <a:lnTo>
                      <a:pt x="229" y="41"/>
                    </a:lnTo>
                    <a:lnTo>
                      <a:pt x="225" y="41"/>
                    </a:lnTo>
                    <a:lnTo>
                      <a:pt x="221" y="41"/>
                    </a:lnTo>
                    <a:lnTo>
                      <a:pt x="218" y="41"/>
                    </a:lnTo>
                    <a:lnTo>
                      <a:pt x="218" y="37"/>
                    </a:lnTo>
                    <a:lnTo>
                      <a:pt x="214" y="37"/>
                    </a:lnTo>
                    <a:lnTo>
                      <a:pt x="210" y="34"/>
                    </a:lnTo>
                    <a:lnTo>
                      <a:pt x="210" y="37"/>
                    </a:lnTo>
                    <a:lnTo>
                      <a:pt x="214" y="37"/>
                    </a:lnTo>
                    <a:lnTo>
                      <a:pt x="210" y="41"/>
                    </a:lnTo>
                    <a:lnTo>
                      <a:pt x="206" y="41"/>
                    </a:lnTo>
                    <a:lnTo>
                      <a:pt x="202" y="41"/>
                    </a:lnTo>
                    <a:lnTo>
                      <a:pt x="199" y="41"/>
                    </a:lnTo>
                    <a:lnTo>
                      <a:pt x="195" y="41"/>
                    </a:lnTo>
                    <a:lnTo>
                      <a:pt x="191" y="41"/>
                    </a:lnTo>
                    <a:lnTo>
                      <a:pt x="187" y="41"/>
                    </a:lnTo>
                    <a:lnTo>
                      <a:pt x="187" y="37"/>
                    </a:lnTo>
                    <a:lnTo>
                      <a:pt x="187" y="41"/>
                    </a:lnTo>
                    <a:lnTo>
                      <a:pt x="184" y="41"/>
                    </a:lnTo>
                    <a:lnTo>
                      <a:pt x="180" y="41"/>
                    </a:lnTo>
                    <a:lnTo>
                      <a:pt x="180" y="37"/>
                    </a:lnTo>
                    <a:lnTo>
                      <a:pt x="180" y="41"/>
                    </a:lnTo>
                    <a:lnTo>
                      <a:pt x="176" y="41"/>
                    </a:lnTo>
                    <a:lnTo>
                      <a:pt x="172" y="41"/>
                    </a:lnTo>
                    <a:lnTo>
                      <a:pt x="169" y="41"/>
                    </a:lnTo>
                    <a:lnTo>
                      <a:pt x="165" y="41"/>
                    </a:lnTo>
                    <a:lnTo>
                      <a:pt x="161" y="41"/>
                    </a:lnTo>
                    <a:lnTo>
                      <a:pt x="157" y="41"/>
                    </a:lnTo>
                    <a:lnTo>
                      <a:pt x="161" y="41"/>
                    </a:lnTo>
                    <a:lnTo>
                      <a:pt x="157" y="41"/>
                    </a:lnTo>
                    <a:lnTo>
                      <a:pt x="154" y="41"/>
                    </a:lnTo>
                    <a:lnTo>
                      <a:pt x="150" y="41"/>
                    </a:lnTo>
                    <a:lnTo>
                      <a:pt x="146" y="41"/>
                    </a:lnTo>
                    <a:lnTo>
                      <a:pt x="142" y="41"/>
                    </a:lnTo>
                    <a:lnTo>
                      <a:pt x="139" y="41"/>
                    </a:lnTo>
                    <a:lnTo>
                      <a:pt x="135" y="41"/>
                    </a:lnTo>
                    <a:lnTo>
                      <a:pt x="131" y="41"/>
                    </a:lnTo>
                    <a:lnTo>
                      <a:pt x="135" y="37"/>
                    </a:lnTo>
                    <a:lnTo>
                      <a:pt x="131" y="37"/>
                    </a:lnTo>
                    <a:lnTo>
                      <a:pt x="131" y="34"/>
                    </a:lnTo>
                    <a:lnTo>
                      <a:pt x="127" y="37"/>
                    </a:lnTo>
                    <a:lnTo>
                      <a:pt x="124" y="37"/>
                    </a:lnTo>
                    <a:lnTo>
                      <a:pt x="120" y="37"/>
                    </a:lnTo>
                    <a:lnTo>
                      <a:pt x="124" y="37"/>
                    </a:lnTo>
                    <a:lnTo>
                      <a:pt x="124" y="41"/>
                    </a:lnTo>
                    <a:lnTo>
                      <a:pt x="120" y="41"/>
                    </a:lnTo>
                    <a:lnTo>
                      <a:pt x="116" y="41"/>
                    </a:lnTo>
                    <a:lnTo>
                      <a:pt x="109" y="41"/>
                    </a:lnTo>
                    <a:lnTo>
                      <a:pt x="105" y="41"/>
                    </a:lnTo>
                    <a:lnTo>
                      <a:pt x="101" y="41"/>
                    </a:lnTo>
                    <a:lnTo>
                      <a:pt x="97" y="41"/>
                    </a:lnTo>
                    <a:lnTo>
                      <a:pt x="97" y="37"/>
                    </a:lnTo>
                    <a:lnTo>
                      <a:pt x="93" y="37"/>
                    </a:lnTo>
                    <a:lnTo>
                      <a:pt x="97" y="37"/>
                    </a:lnTo>
                    <a:lnTo>
                      <a:pt x="93" y="37"/>
                    </a:lnTo>
                    <a:lnTo>
                      <a:pt x="90" y="37"/>
                    </a:lnTo>
                    <a:lnTo>
                      <a:pt x="90" y="41"/>
                    </a:lnTo>
                    <a:lnTo>
                      <a:pt x="86" y="41"/>
                    </a:lnTo>
                    <a:lnTo>
                      <a:pt x="82" y="41"/>
                    </a:lnTo>
                    <a:lnTo>
                      <a:pt x="82" y="37"/>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11" name="Freeform 2552"/>
              <p:cNvSpPr>
                <a:spLocks/>
              </p:cNvSpPr>
              <p:nvPr/>
            </p:nvSpPr>
            <p:spPr bwMode="auto">
              <a:xfrm>
                <a:off x="4614863" y="1400175"/>
                <a:ext cx="296862" cy="84138"/>
              </a:xfrm>
              <a:custGeom>
                <a:avLst/>
                <a:gdLst>
                  <a:gd name="T0" fmla="*/ 11112 w 187"/>
                  <a:gd name="T1" fmla="*/ 41275 h 53"/>
                  <a:gd name="T2" fmla="*/ 11112 w 187"/>
                  <a:gd name="T3" fmla="*/ 36513 h 53"/>
                  <a:gd name="T4" fmla="*/ 11112 w 187"/>
                  <a:gd name="T5" fmla="*/ 36513 h 53"/>
                  <a:gd name="T6" fmla="*/ 52387 w 187"/>
                  <a:gd name="T7" fmla="*/ 36513 h 53"/>
                  <a:gd name="T8" fmla="*/ 58737 w 187"/>
                  <a:gd name="T9" fmla="*/ 30163 h 53"/>
                  <a:gd name="T10" fmla="*/ 47625 w 187"/>
                  <a:gd name="T11" fmla="*/ 36513 h 53"/>
                  <a:gd name="T12" fmla="*/ 34925 w 187"/>
                  <a:gd name="T13" fmla="*/ 30163 h 53"/>
                  <a:gd name="T14" fmla="*/ 11112 w 187"/>
                  <a:gd name="T15" fmla="*/ 30163 h 53"/>
                  <a:gd name="T16" fmla="*/ 23812 w 187"/>
                  <a:gd name="T17" fmla="*/ 23813 h 53"/>
                  <a:gd name="T18" fmla="*/ 58737 w 187"/>
                  <a:gd name="T19" fmla="*/ 23813 h 53"/>
                  <a:gd name="T20" fmla="*/ 58737 w 187"/>
                  <a:gd name="T21" fmla="*/ 23813 h 53"/>
                  <a:gd name="T22" fmla="*/ 58737 w 187"/>
                  <a:gd name="T23" fmla="*/ 17463 h 53"/>
                  <a:gd name="T24" fmla="*/ 41275 w 187"/>
                  <a:gd name="T25" fmla="*/ 12700 h 53"/>
                  <a:gd name="T26" fmla="*/ 65087 w 187"/>
                  <a:gd name="T27" fmla="*/ 12700 h 53"/>
                  <a:gd name="T28" fmla="*/ 65087 w 187"/>
                  <a:gd name="T29" fmla="*/ 12700 h 53"/>
                  <a:gd name="T30" fmla="*/ 95250 w 187"/>
                  <a:gd name="T31" fmla="*/ 6350 h 53"/>
                  <a:gd name="T32" fmla="*/ 65087 w 187"/>
                  <a:gd name="T33" fmla="*/ 0 h 53"/>
                  <a:gd name="T34" fmla="*/ 88900 w 187"/>
                  <a:gd name="T35" fmla="*/ 0 h 53"/>
                  <a:gd name="T36" fmla="*/ 123825 w 187"/>
                  <a:gd name="T37" fmla="*/ 6350 h 53"/>
                  <a:gd name="T38" fmla="*/ 153987 w 187"/>
                  <a:gd name="T39" fmla="*/ 17463 h 53"/>
                  <a:gd name="T40" fmla="*/ 184150 w 187"/>
                  <a:gd name="T41" fmla="*/ 23813 h 53"/>
                  <a:gd name="T42" fmla="*/ 196850 w 187"/>
                  <a:gd name="T43" fmla="*/ 23813 h 53"/>
                  <a:gd name="T44" fmla="*/ 214312 w 187"/>
                  <a:gd name="T45" fmla="*/ 36513 h 53"/>
                  <a:gd name="T46" fmla="*/ 214312 w 187"/>
                  <a:gd name="T47" fmla="*/ 23813 h 53"/>
                  <a:gd name="T48" fmla="*/ 225425 w 187"/>
                  <a:gd name="T49" fmla="*/ 36513 h 53"/>
                  <a:gd name="T50" fmla="*/ 238125 w 187"/>
                  <a:gd name="T51" fmla="*/ 41275 h 53"/>
                  <a:gd name="T52" fmla="*/ 244475 w 187"/>
                  <a:gd name="T53" fmla="*/ 41275 h 53"/>
                  <a:gd name="T54" fmla="*/ 249237 w 187"/>
                  <a:gd name="T55" fmla="*/ 47625 h 53"/>
                  <a:gd name="T56" fmla="*/ 268287 w 187"/>
                  <a:gd name="T57" fmla="*/ 53975 h 53"/>
                  <a:gd name="T58" fmla="*/ 292100 w 187"/>
                  <a:gd name="T59" fmla="*/ 53975 h 53"/>
                  <a:gd name="T60" fmla="*/ 255587 w 187"/>
                  <a:gd name="T61" fmla="*/ 60325 h 53"/>
                  <a:gd name="T62" fmla="*/ 244475 w 187"/>
                  <a:gd name="T63" fmla="*/ 65088 h 53"/>
                  <a:gd name="T64" fmla="*/ 225425 w 187"/>
                  <a:gd name="T65" fmla="*/ 60325 h 53"/>
                  <a:gd name="T66" fmla="*/ 220662 w 187"/>
                  <a:gd name="T67" fmla="*/ 71438 h 53"/>
                  <a:gd name="T68" fmla="*/ 207962 w 187"/>
                  <a:gd name="T69" fmla="*/ 71438 h 53"/>
                  <a:gd name="T70" fmla="*/ 184150 w 187"/>
                  <a:gd name="T71" fmla="*/ 77788 h 53"/>
                  <a:gd name="T72" fmla="*/ 173037 w 187"/>
                  <a:gd name="T73" fmla="*/ 77788 h 53"/>
                  <a:gd name="T74" fmla="*/ 173037 w 187"/>
                  <a:gd name="T75" fmla="*/ 77788 h 53"/>
                  <a:gd name="T76" fmla="*/ 160337 w 187"/>
                  <a:gd name="T77" fmla="*/ 84138 h 53"/>
                  <a:gd name="T78" fmla="*/ 123825 w 187"/>
                  <a:gd name="T79" fmla="*/ 84138 h 53"/>
                  <a:gd name="T80" fmla="*/ 95250 w 187"/>
                  <a:gd name="T81" fmla="*/ 71438 h 53"/>
                  <a:gd name="T82" fmla="*/ 123825 w 187"/>
                  <a:gd name="T83" fmla="*/ 71438 h 53"/>
                  <a:gd name="T84" fmla="*/ 88900 w 187"/>
                  <a:gd name="T85" fmla="*/ 71438 h 53"/>
                  <a:gd name="T86" fmla="*/ 82550 w 187"/>
                  <a:gd name="T87" fmla="*/ 65088 h 53"/>
                  <a:gd name="T88" fmla="*/ 76200 w 187"/>
                  <a:gd name="T89" fmla="*/ 60325 h 53"/>
                  <a:gd name="T90" fmla="*/ 112712 w 187"/>
                  <a:gd name="T91" fmla="*/ 60325 h 53"/>
                  <a:gd name="T92" fmla="*/ 147637 w 187"/>
                  <a:gd name="T93" fmla="*/ 53975 h 53"/>
                  <a:gd name="T94" fmla="*/ 136525 w 187"/>
                  <a:gd name="T95" fmla="*/ 53975 h 53"/>
                  <a:gd name="T96" fmla="*/ 123825 w 187"/>
                  <a:gd name="T97" fmla="*/ 53975 h 53"/>
                  <a:gd name="T98" fmla="*/ 123825 w 187"/>
                  <a:gd name="T99" fmla="*/ 53975 h 53"/>
                  <a:gd name="T100" fmla="*/ 112712 w 187"/>
                  <a:gd name="T101" fmla="*/ 47625 h 53"/>
                  <a:gd name="T102" fmla="*/ 88900 w 187"/>
                  <a:gd name="T103" fmla="*/ 53975 h 53"/>
                  <a:gd name="T104" fmla="*/ 65087 w 187"/>
                  <a:gd name="T105" fmla="*/ 53975 h 53"/>
                  <a:gd name="T106" fmla="*/ 52387 w 187"/>
                  <a:gd name="T107" fmla="*/ 53975 h 53"/>
                  <a:gd name="T108" fmla="*/ 34925 w 187"/>
                  <a:gd name="T109" fmla="*/ 47625 h 53"/>
                  <a:gd name="T110" fmla="*/ 58737 w 187"/>
                  <a:gd name="T111" fmla="*/ 41275 h 5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187" h="53">
                    <a:moveTo>
                      <a:pt x="22" y="30"/>
                    </a:moveTo>
                    <a:lnTo>
                      <a:pt x="18" y="30"/>
                    </a:lnTo>
                    <a:lnTo>
                      <a:pt x="15" y="30"/>
                    </a:lnTo>
                    <a:lnTo>
                      <a:pt x="15" y="26"/>
                    </a:lnTo>
                    <a:lnTo>
                      <a:pt x="11" y="26"/>
                    </a:lnTo>
                    <a:lnTo>
                      <a:pt x="7" y="26"/>
                    </a:lnTo>
                    <a:lnTo>
                      <a:pt x="3" y="26"/>
                    </a:lnTo>
                    <a:lnTo>
                      <a:pt x="7" y="23"/>
                    </a:lnTo>
                    <a:lnTo>
                      <a:pt x="7" y="26"/>
                    </a:lnTo>
                    <a:lnTo>
                      <a:pt x="11" y="26"/>
                    </a:lnTo>
                    <a:lnTo>
                      <a:pt x="11" y="23"/>
                    </a:lnTo>
                    <a:lnTo>
                      <a:pt x="7" y="23"/>
                    </a:lnTo>
                    <a:lnTo>
                      <a:pt x="3" y="23"/>
                    </a:lnTo>
                    <a:lnTo>
                      <a:pt x="7" y="23"/>
                    </a:lnTo>
                    <a:lnTo>
                      <a:pt x="3" y="23"/>
                    </a:lnTo>
                    <a:lnTo>
                      <a:pt x="0" y="23"/>
                    </a:lnTo>
                    <a:lnTo>
                      <a:pt x="3" y="23"/>
                    </a:lnTo>
                    <a:lnTo>
                      <a:pt x="7" y="23"/>
                    </a:lnTo>
                    <a:lnTo>
                      <a:pt x="11" y="23"/>
                    </a:lnTo>
                    <a:lnTo>
                      <a:pt x="15" y="23"/>
                    </a:lnTo>
                    <a:lnTo>
                      <a:pt x="22" y="23"/>
                    </a:lnTo>
                    <a:lnTo>
                      <a:pt x="26" y="23"/>
                    </a:lnTo>
                    <a:lnTo>
                      <a:pt x="30" y="23"/>
                    </a:lnTo>
                    <a:lnTo>
                      <a:pt x="33" y="23"/>
                    </a:lnTo>
                    <a:lnTo>
                      <a:pt x="37" y="23"/>
                    </a:lnTo>
                    <a:lnTo>
                      <a:pt x="41" y="23"/>
                    </a:lnTo>
                    <a:lnTo>
                      <a:pt x="37" y="23"/>
                    </a:lnTo>
                    <a:lnTo>
                      <a:pt x="33" y="23"/>
                    </a:lnTo>
                    <a:lnTo>
                      <a:pt x="37" y="23"/>
                    </a:lnTo>
                    <a:lnTo>
                      <a:pt x="37" y="19"/>
                    </a:lnTo>
                    <a:lnTo>
                      <a:pt x="41" y="19"/>
                    </a:lnTo>
                    <a:lnTo>
                      <a:pt x="45" y="19"/>
                    </a:lnTo>
                    <a:lnTo>
                      <a:pt x="41" y="19"/>
                    </a:lnTo>
                    <a:lnTo>
                      <a:pt x="37" y="19"/>
                    </a:lnTo>
                    <a:lnTo>
                      <a:pt x="33" y="19"/>
                    </a:lnTo>
                    <a:lnTo>
                      <a:pt x="30" y="23"/>
                    </a:lnTo>
                    <a:lnTo>
                      <a:pt x="26" y="23"/>
                    </a:lnTo>
                    <a:lnTo>
                      <a:pt x="22" y="23"/>
                    </a:lnTo>
                    <a:lnTo>
                      <a:pt x="18" y="19"/>
                    </a:lnTo>
                    <a:lnTo>
                      <a:pt x="22" y="19"/>
                    </a:lnTo>
                    <a:lnTo>
                      <a:pt x="26" y="19"/>
                    </a:lnTo>
                    <a:lnTo>
                      <a:pt x="22" y="19"/>
                    </a:lnTo>
                    <a:lnTo>
                      <a:pt x="18" y="19"/>
                    </a:lnTo>
                    <a:lnTo>
                      <a:pt x="15" y="19"/>
                    </a:lnTo>
                    <a:lnTo>
                      <a:pt x="11" y="19"/>
                    </a:lnTo>
                    <a:lnTo>
                      <a:pt x="7" y="19"/>
                    </a:lnTo>
                    <a:lnTo>
                      <a:pt x="3" y="19"/>
                    </a:lnTo>
                    <a:lnTo>
                      <a:pt x="7" y="19"/>
                    </a:lnTo>
                    <a:lnTo>
                      <a:pt x="11" y="19"/>
                    </a:lnTo>
                    <a:lnTo>
                      <a:pt x="15" y="19"/>
                    </a:lnTo>
                    <a:lnTo>
                      <a:pt x="18" y="19"/>
                    </a:lnTo>
                    <a:lnTo>
                      <a:pt x="22" y="19"/>
                    </a:lnTo>
                    <a:lnTo>
                      <a:pt x="18" y="15"/>
                    </a:lnTo>
                    <a:lnTo>
                      <a:pt x="15" y="15"/>
                    </a:lnTo>
                    <a:lnTo>
                      <a:pt x="18" y="15"/>
                    </a:lnTo>
                    <a:lnTo>
                      <a:pt x="22" y="15"/>
                    </a:lnTo>
                    <a:lnTo>
                      <a:pt x="26" y="15"/>
                    </a:lnTo>
                    <a:lnTo>
                      <a:pt x="30" y="15"/>
                    </a:lnTo>
                    <a:lnTo>
                      <a:pt x="33" y="15"/>
                    </a:lnTo>
                    <a:lnTo>
                      <a:pt x="37" y="15"/>
                    </a:lnTo>
                    <a:lnTo>
                      <a:pt x="41" y="15"/>
                    </a:lnTo>
                    <a:lnTo>
                      <a:pt x="45" y="15"/>
                    </a:lnTo>
                    <a:lnTo>
                      <a:pt x="48" y="15"/>
                    </a:lnTo>
                    <a:lnTo>
                      <a:pt x="45" y="15"/>
                    </a:lnTo>
                    <a:lnTo>
                      <a:pt x="41" y="15"/>
                    </a:lnTo>
                    <a:lnTo>
                      <a:pt x="37" y="15"/>
                    </a:lnTo>
                    <a:lnTo>
                      <a:pt x="33" y="11"/>
                    </a:lnTo>
                    <a:lnTo>
                      <a:pt x="37" y="11"/>
                    </a:lnTo>
                    <a:lnTo>
                      <a:pt x="41" y="11"/>
                    </a:lnTo>
                    <a:lnTo>
                      <a:pt x="45" y="11"/>
                    </a:lnTo>
                    <a:lnTo>
                      <a:pt x="41" y="11"/>
                    </a:lnTo>
                    <a:lnTo>
                      <a:pt x="37" y="11"/>
                    </a:lnTo>
                    <a:lnTo>
                      <a:pt x="33" y="11"/>
                    </a:lnTo>
                    <a:lnTo>
                      <a:pt x="30" y="11"/>
                    </a:lnTo>
                    <a:lnTo>
                      <a:pt x="26" y="11"/>
                    </a:lnTo>
                    <a:lnTo>
                      <a:pt x="22" y="11"/>
                    </a:lnTo>
                    <a:lnTo>
                      <a:pt x="26" y="11"/>
                    </a:lnTo>
                    <a:lnTo>
                      <a:pt x="26" y="8"/>
                    </a:lnTo>
                    <a:lnTo>
                      <a:pt x="22" y="8"/>
                    </a:lnTo>
                    <a:lnTo>
                      <a:pt x="26" y="8"/>
                    </a:lnTo>
                    <a:lnTo>
                      <a:pt x="30" y="8"/>
                    </a:lnTo>
                    <a:lnTo>
                      <a:pt x="33" y="8"/>
                    </a:lnTo>
                    <a:lnTo>
                      <a:pt x="37" y="8"/>
                    </a:lnTo>
                    <a:lnTo>
                      <a:pt x="41" y="8"/>
                    </a:lnTo>
                    <a:lnTo>
                      <a:pt x="45" y="8"/>
                    </a:lnTo>
                    <a:lnTo>
                      <a:pt x="48" y="8"/>
                    </a:lnTo>
                    <a:lnTo>
                      <a:pt x="45" y="8"/>
                    </a:lnTo>
                    <a:lnTo>
                      <a:pt x="41" y="8"/>
                    </a:lnTo>
                    <a:lnTo>
                      <a:pt x="41" y="4"/>
                    </a:lnTo>
                    <a:lnTo>
                      <a:pt x="41" y="8"/>
                    </a:lnTo>
                    <a:lnTo>
                      <a:pt x="45" y="8"/>
                    </a:lnTo>
                    <a:lnTo>
                      <a:pt x="48" y="8"/>
                    </a:lnTo>
                    <a:lnTo>
                      <a:pt x="52" y="8"/>
                    </a:lnTo>
                    <a:lnTo>
                      <a:pt x="56" y="8"/>
                    </a:lnTo>
                    <a:lnTo>
                      <a:pt x="60" y="8"/>
                    </a:lnTo>
                    <a:lnTo>
                      <a:pt x="60" y="4"/>
                    </a:lnTo>
                    <a:lnTo>
                      <a:pt x="56" y="4"/>
                    </a:lnTo>
                    <a:lnTo>
                      <a:pt x="52" y="4"/>
                    </a:lnTo>
                    <a:lnTo>
                      <a:pt x="48" y="4"/>
                    </a:lnTo>
                    <a:lnTo>
                      <a:pt x="45" y="4"/>
                    </a:lnTo>
                    <a:lnTo>
                      <a:pt x="41" y="4"/>
                    </a:lnTo>
                    <a:lnTo>
                      <a:pt x="41" y="0"/>
                    </a:lnTo>
                    <a:lnTo>
                      <a:pt x="45" y="0"/>
                    </a:lnTo>
                    <a:lnTo>
                      <a:pt x="48" y="0"/>
                    </a:lnTo>
                    <a:lnTo>
                      <a:pt x="48" y="4"/>
                    </a:lnTo>
                    <a:lnTo>
                      <a:pt x="52" y="4"/>
                    </a:lnTo>
                    <a:lnTo>
                      <a:pt x="52" y="0"/>
                    </a:lnTo>
                    <a:lnTo>
                      <a:pt x="56" y="0"/>
                    </a:lnTo>
                    <a:lnTo>
                      <a:pt x="60" y="0"/>
                    </a:lnTo>
                    <a:lnTo>
                      <a:pt x="60" y="4"/>
                    </a:lnTo>
                    <a:lnTo>
                      <a:pt x="63" y="4"/>
                    </a:lnTo>
                    <a:lnTo>
                      <a:pt x="67" y="4"/>
                    </a:lnTo>
                    <a:lnTo>
                      <a:pt x="75" y="4"/>
                    </a:lnTo>
                    <a:lnTo>
                      <a:pt x="78" y="4"/>
                    </a:lnTo>
                    <a:lnTo>
                      <a:pt x="78" y="8"/>
                    </a:lnTo>
                    <a:lnTo>
                      <a:pt x="82" y="8"/>
                    </a:lnTo>
                    <a:lnTo>
                      <a:pt x="86" y="8"/>
                    </a:lnTo>
                    <a:lnTo>
                      <a:pt x="90" y="11"/>
                    </a:lnTo>
                    <a:lnTo>
                      <a:pt x="93" y="11"/>
                    </a:lnTo>
                    <a:lnTo>
                      <a:pt x="97" y="11"/>
                    </a:lnTo>
                    <a:lnTo>
                      <a:pt x="97" y="15"/>
                    </a:lnTo>
                    <a:lnTo>
                      <a:pt x="101" y="15"/>
                    </a:lnTo>
                    <a:lnTo>
                      <a:pt x="105" y="15"/>
                    </a:lnTo>
                    <a:lnTo>
                      <a:pt x="109" y="15"/>
                    </a:lnTo>
                    <a:lnTo>
                      <a:pt x="112" y="15"/>
                    </a:lnTo>
                    <a:lnTo>
                      <a:pt x="116" y="15"/>
                    </a:lnTo>
                    <a:lnTo>
                      <a:pt x="120" y="15"/>
                    </a:lnTo>
                    <a:lnTo>
                      <a:pt x="124" y="15"/>
                    </a:lnTo>
                    <a:lnTo>
                      <a:pt x="120" y="15"/>
                    </a:lnTo>
                    <a:lnTo>
                      <a:pt x="120" y="19"/>
                    </a:lnTo>
                    <a:lnTo>
                      <a:pt x="120" y="15"/>
                    </a:lnTo>
                    <a:lnTo>
                      <a:pt x="124" y="15"/>
                    </a:lnTo>
                    <a:lnTo>
                      <a:pt x="124" y="19"/>
                    </a:lnTo>
                    <a:lnTo>
                      <a:pt x="120" y="19"/>
                    </a:lnTo>
                    <a:lnTo>
                      <a:pt x="124" y="19"/>
                    </a:lnTo>
                    <a:lnTo>
                      <a:pt x="127" y="23"/>
                    </a:lnTo>
                    <a:lnTo>
                      <a:pt x="131" y="23"/>
                    </a:lnTo>
                    <a:lnTo>
                      <a:pt x="135" y="23"/>
                    </a:lnTo>
                    <a:lnTo>
                      <a:pt x="139" y="23"/>
                    </a:lnTo>
                    <a:lnTo>
                      <a:pt x="135" y="19"/>
                    </a:lnTo>
                    <a:lnTo>
                      <a:pt x="131" y="19"/>
                    </a:lnTo>
                    <a:lnTo>
                      <a:pt x="127" y="19"/>
                    </a:lnTo>
                    <a:lnTo>
                      <a:pt x="131" y="15"/>
                    </a:lnTo>
                    <a:lnTo>
                      <a:pt x="135" y="15"/>
                    </a:lnTo>
                    <a:lnTo>
                      <a:pt x="139" y="15"/>
                    </a:lnTo>
                    <a:lnTo>
                      <a:pt x="142" y="15"/>
                    </a:lnTo>
                    <a:lnTo>
                      <a:pt x="146" y="15"/>
                    </a:lnTo>
                    <a:lnTo>
                      <a:pt x="146" y="19"/>
                    </a:lnTo>
                    <a:lnTo>
                      <a:pt x="142" y="19"/>
                    </a:lnTo>
                    <a:lnTo>
                      <a:pt x="142" y="23"/>
                    </a:lnTo>
                    <a:lnTo>
                      <a:pt x="139" y="23"/>
                    </a:lnTo>
                    <a:lnTo>
                      <a:pt x="142" y="23"/>
                    </a:lnTo>
                    <a:lnTo>
                      <a:pt x="146" y="23"/>
                    </a:lnTo>
                    <a:lnTo>
                      <a:pt x="150" y="23"/>
                    </a:lnTo>
                    <a:lnTo>
                      <a:pt x="154" y="23"/>
                    </a:lnTo>
                    <a:lnTo>
                      <a:pt x="150" y="26"/>
                    </a:lnTo>
                    <a:lnTo>
                      <a:pt x="146" y="26"/>
                    </a:lnTo>
                    <a:lnTo>
                      <a:pt x="150" y="26"/>
                    </a:lnTo>
                    <a:lnTo>
                      <a:pt x="154" y="26"/>
                    </a:lnTo>
                    <a:lnTo>
                      <a:pt x="154" y="23"/>
                    </a:lnTo>
                    <a:lnTo>
                      <a:pt x="157" y="26"/>
                    </a:lnTo>
                    <a:lnTo>
                      <a:pt x="154" y="26"/>
                    </a:lnTo>
                    <a:lnTo>
                      <a:pt x="154" y="30"/>
                    </a:lnTo>
                    <a:lnTo>
                      <a:pt x="150" y="30"/>
                    </a:lnTo>
                    <a:lnTo>
                      <a:pt x="154" y="30"/>
                    </a:lnTo>
                    <a:lnTo>
                      <a:pt x="157" y="30"/>
                    </a:lnTo>
                    <a:lnTo>
                      <a:pt x="161" y="30"/>
                    </a:lnTo>
                    <a:lnTo>
                      <a:pt x="157" y="30"/>
                    </a:lnTo>
                    <a:lnTo>
                      <a:pt x="161" y="30"/>
                    </a:lnTo>
                    <a:lnTo>
                      <a:pt x="165" y="30"/>
                    </a:lnTo>
                    <a:lnTo>
                      <a:pt x="169" y="30"/>
                    </a:lnTo>
                    <a:lnTo>
                      <a:pt x="172" y="30"/>
                    </a:lnTo>
                    <a:lnTo>
                      <a:pt x="169" y="30"/>
                    </a:lnTo>
                    <a:lnTo>
                      <a:pt x="169" y="34"/>
                    </a:lnTo>
                    <a:lnTo>
                      <a:pt x="172" y="30"/>
                    </a:lnTo>
                    <a:lnTo>
                      <a:pt x="176" y="30"/>
                    </a:lnTo>
                    <a:lnTo>
                      <a:pt x="180" y="30"/>
                    </a:lnTo>
                    <a:lnTo>
                      <a:pt x="184" y="34"/>
                    </a:lnTo>
                    <a:lnTo>
                      <a:pt x="187" y="34"/>
                    </a:lnTo>
                    <a:lnTo>
                      <a:pt x="184" y="34"/>
                    </a:lnTo>
                    <a:lnTo>
                      <a:pt x="184" y="38"/>
                    </a:lnTo>
                    <a:lnTo>
                      <a:pt x="176" y="38"/>
                    </a:lnTo>
                    <a:lnTo>
                      <a:pt x="172" y="38"/>
                    </a:lnTo>
                    <a:lnTo>
                      <a:pt x="169" y="38"/>
                    </a:lnTo>
                    <a:lnTo>
                      <a:pt x="165" y="38"/>
                    </a:lnTo>
                    <a:lnTo>
                      <a:pt x="161" y="38"/>
                    </a:lnTo>
                    <a:lnTo>
                      <a:pt x="161" y="41"/>
                    </a:lnTo>
                    <a:lnTo>
                      <a:pt x="157" y="41"/>
                    </a:lnTo>
                    <a:lnTo>
                      <a:pt x="157" y="38"/>
                    </a:lnTo>
                    <a:lnTo>
                      <a:pt x="154" y="38"/>
                    </a:lnTo>
                    <a:lnTo>
                      <a:pt x="157" y="41"/>
                    </a:lnTo>
                    <a:lnTo>
                      <a:pt x="154" y="41"/>
                    </a:lnTo>
                    <a:lnTo>
                      <a:pt x="150" y="41"/>
                    </a:lnTo>
                    <a:lnTo>
                      <a:pt x="146" y="45"/>
                    </a:lnTo>
                    <a:lnTo>
                      <a:pt x="142" y="45"/>
                    </a:lnTo>
                    <a:lnTo>
                      <a:pt x="139" y="41"/>
                    </a:lnTo>
                    <a:lnTo>
                      <a:pt x="139" y="38"/>
                    </a:lnTo>
                    <a:lnTo>
                      <a:pt x="142" y="38"/>
                    </a:lnTo>
                    <a:lnTo>
                      <a:pt x="139" y="38"/>
                    </a:lnTo>
                    <a:lnTo>
                      <a:pt x="135" y="38"/>
                    </a:lnTo>
                    <a:lnTo>
                      <a:pt x="135" y="41"/>
                    </a:lnTo>
                    <a:lnTo>
                      <a:pt x="139" y="45"/>
                    </a:lnTo>
                    <a:lnTo>
                      <a:pt x="142" y="45"/>
                    </a:lnTo>
                    <a:lnTo>
                      <a:pt x="139" y="45"/>
                    </a:lnTo>
                    <a:lnTo>
                      <a:pt x="139" y="49"/>
                    </a:lnTo>
                    <a:lnTo>
                      <a:pt x="135" y="49"/>
                    </a:lnTo>
                    <a:lnTo>
                      <a:pt x="135" y="45"/>
                    </a:lnTo>
                    <a:lnTo>
                      <a:pt x="131" y="45"/>
                    </a:lnTo>
                    <a:lnTo>
                      <a:pt x="127" y="45"/>
                    </a:lnTo>
                    <a:lnTo>
                      <a:pt x="131" y="45"/>
                    </a:lnTo>
                    <a:lnTo>
                      <a:pt x="131" y="49"/>
                    </a:lnTo>
                    <a:lnTo>
                      <a:pt x="127" y="49"/>
                    </a:lnTo>
                    <a:lnTo>
                      <a:pt x="127" y="53"/>
                    </a:lnTo>
                    <a:lnTo>
                      <a:pt x="124" y="53"/>
                    </a:lnTo>
                    <a:lnTo>
                      <a:pt x="120" y="49"/>
                    </a:lnTo>
                    <a:lnTo>
                      <a:pt x="116" y="49"/>
                    </a:lnTo>
                    <a:lnTo>
                      <a:pt x="112" y="49"/>
                    </a:lnTo>
                    <a:lnTo>
                      <a:pt x="112" y="45"/>
                    </a:lnTo>
                    <a:lnTo>
                      <a:pt x="109" y="45"/>
                    </a:lnTo>
                    <a:lnTo>
                      <a:pt x="105" y="45"/>
                    </a:lnTo>
                    <a:lnTo>
                      <a:pt x="109" y="45"/>
                    </a:lnTo>
                    <a:lnTo>
                      <a:pt x="109" y="49"/>
                    </a:lnTo>
                    <a:lnTo>
                      <a:pt x="112" y="49"/>
                    </a:lnTo>
                    <a:lnTo>
                      <a:pt x="116" y="49"/>
                    </a:lnTo>
                    <a:lnTo>
                      <a:pt x="116" y="53"/>
                    </a:lnTo>
                    <a:lnTo>
                      <a:pt x="112" y="53"/>
                    </a:lnTo>
                    <a:lnTo>
                      <a:pt x="109" y="53"/>
                    </a:lnTo>
                    <a:lnTo>
                      <a:pt x="109" y="49"/>
                    </a:lnTo>
                    <a:lnTo>
                      <a:pt x="105" y="49"/>
                    </a:lnTo>
                    <a:lnTo>
                      <a:pt x="101" y="49"/>
                    </a:lnTo>
                    <a:lnTo>
                      <a:pt x="97" y="49"/>
                    </a:lnTo>
                    <a:lnTo>
                      <a:pt x="101" y="49"/>
                    </a:lnTo>
                    <a:lnTo>
                      <a:pt x="105" y="53"/>
                    </a:lnTo>
                    <a:lnTo>
                      <a:pt x="101" y="53"/>
                    </a:lnTo>
                    <a:lnTo>
                      <a:pt x="97" y="53"/>
                    </a:lnTo>
                    <a:lnTo>
                      <a:pt x="93" y="53"/>
                    </a:lnTo>
                    <a:lnTo>
                      <a:pt x="90" y="53"/>
                    </a:lnTo>
                    <a:lnTo>
                      <a:pt x="86" y="53"/>
                    </a:lnTo>
                    <a:lnTo>
                      <a:pt x="82" y="53"/>
                    </a:lnTo>
                    <a:lnTo>
                      <a:pt x="78" y="53"/>
                    </a:lnTo>
                    <a:lnTo>
                      <a:pt x="75" y="53"/>
                    </a:lnTo>
                    <a:lnTo>
                      <a:pt x="71" y="49"/>
                    </a:lnTo>
                    <a:lnTo>
                      <a:pt x="67" y="49"/>
                    </a:lnTo>
                    <a:lnTo>
                      <a:pt x="63" y="49"/>
                    </a:lnTo>
                    <a:lnTo>
                      <a:pt x="60" y="49"/>
                    </a:lnTo>
                    <a:lnTo>
                      <a:pt x="60" y="45"/>
                    </a:lnTo>
                    <a:lnTo>
                      <a:pt x="63" y="45"/>
                    </a:lnTo>
                    <a:lnTo>
                      <a:pt x="67" y="45"/>
                    </a:lnTo>
                    <a:lnTo>
                      <a:pt x="75" y="45"/>
                    </a:lnTo>
                    <a:lnTo>
                      <a:pt x="78" y="45"/>
                    </a:lnTo>
                    <a:lnTo>
                      <a:pt x="82" y="45"/>
                    </a:lnTo>
                    <a:lnTo>
                      <a:pt x="78" y="45"/>
                    </a:lnTo>
                    <a:lnTo>
                      <a:pt x="75" y="45"/>
                    </a:lnTo>
                    <a:lnTo>
                      <a:pt x="71" y="45"/>
                    </a:lnTo>
                    <a:lnTo>
                      <a:pt x="67" y="45"/>
                    </a:lnTo>
                    <a:lnTo>
                      <a:pt x="63" y="45"/>
                    </a:lnTo>
                    <a:lnTo>
                      <a:pt x="60" y="45"/>
                    </a:lnTo>
                    <a:lnTo>
                      <a:pt x="56" y="45"/>
                    </a:lnTo>
                    <a:lnTo>
                      <a:pt x="48" y="41"/>
                    </a:lnTo>
                    <a:lnTo>
                      <a:pt x="52" y="41"/>
                    </a:lnTo>
                    <a:lnTo>
                      <a:pt x="56" y="41"/>
                    </a:lnTo>
                    <a:lnTo>
                      <a:pt x="60" y="41"/>
                    </a:lnTo>
                    <a:lnTo>
                      <a:pt x="56" y="41"/>
                    </a:lnTo>
                    <a:lnTo>
                      <a:pt x="52" y="41"/>
                    </a:lnTo>
                    <a:lnTo>
                      <a:pt x="48" y="41"/>
                    </a:lnTo>
                    <a:lnTo>
                      <a:pt x="45" y="41"/>
                    </a:lnTo>
                    <a:lnTo>
                      <a:pt x="41" y="41"/>
                    </a:lnTo>
                    <a:lnTo>
                      <a:pt x="41" y="38"/>
                    </a:lnTo>
                    <a:lnTo>
                      <a:pt x="45" y="38"/>
                    </a:lnTo>
                    <a:lnTo>
                      <a:pt x="48" y="38"/>
                    </a:lnTo>
                    <a:lnTo>
                      <a:pt x="52" y="38"/>
                    </a:lnTo>
                    <a:lnTo>
                      <a:pt x="56" y="38"/>
                    </a:lnTo>
                    <a:lnTo>
                      <a:pt x="60" y="38"/>
                    </a:lnTo>
                    <a:lnTo>
                      <a:pt x="63" y="38"/>
                    </a:lnTo>
                    <a:lnTo>
                      <a:pt x="67" y="38"/>
                    </a:lnTo>
                    <a:lnTo>
                      <a:pt x="71" y="38"/>
                    </a:lnTo>
                    <a:lnTo>
                      <a:pt x="75" y="38"/>
                    </a:lnTo>
                    <a:lnTo>
                      <a:pt x="78" y="38"/>
                    </a:lnTo>
                    <a:lnTo>
                      <a:pt x="82" y="38"/>
                    </a:lnTo>
                    <a:lnTo>
                      <a:pt x="86" y="38"/>
                    </a:lnTo>
                    <a:lnTo>
                      <a:pt x="90" y="38"/>
                    </a:lnTo>
                    <a:lnTo>
                      <a:pt x="93" y="34"/>
                    </a:lnTo>
                    <a:lnTo>
                      <a:pt x="97" y="34"/>
                    </a:lnTo>
                    <a:lnTo>
                      <a:pt x="101" y="34"/>
                    </a:lnTo>
                    <a:lnTo>
                      <a:pt x="97" y="34"/>
                    </a:lnTo>
                    <a:lnTo>
                      <a:pt x="93" y="34"/>
                    </a:lnTo>
                    <a:lnTo>
                      <a:pt x="90" y="34"/>
                    </a:lnTo>
                    <a:lnTo>
                      <a:pt x="86" y="34"/>
                    </a:lnTo>
                    <a:lnTo>
                      <a:pt x="78" y="34"/>
                    </a:lnTo>
                    <a:lnTo>
                      <a:pt x="75" y="34"/>
                    </a:lnTo>
                    <a:lnTo>
                      <a:pt x="67" y="34"/>
                    </a:lnTo>
                    <a:lnTo>
                      <a:pt x="71" y="34"/>
                    </a:lnTo>
                    <a:lnTo>
                      <a:pt x="75" y="34"/>
                    </a:lnTo>
                    <a:lnTo>
                      <a:pt x="78" y="34"/>
                    </a:lnTo>
                    <a:lnTo>
                      <a:pt x="82" y="34"/>
                    </a:lnTo>
                    <a:lnTo>
                      <a:pt x="86" y="34"/>
                    </a:lnTo>
                    <a:lnTo>
                      <a:pt x="90" y="34"/>
                    </a:lnTo>
                    <a:lnTo>
                      <a:pt x="86" y="34"/>
                    </a:lnTo>
                    <a:lnTo>
                      <a:pt x="82" y="34"/>
                    </a:lnTo>
                    <a:lnTo>
                      <a:pt x="78" y="34"/>
                    </a:lnTo>
                    <a:lnTo>
                      <a:pt x="75" y="34"/>
                    </a:lnTo>
                    <a:lnTo>
                      <a:pt x="71" y="34"/>
                    </a:lnTo>
                    <a:lnTo>
                      <a:pt x="67" y="34"/>
                    </a:lnTo>
                    <a:lnTo>
                      <a:pt x="71" y="34"/>
                    </a:lnTo>
                    <a:lnTo>
                      <a:pt x="75" y="30"/>
                    </a:lnTo>
                    <a:lnTo>
                      <a:pt x="71" y="30"/>
                    </a:lnTo>
                    <a:lnTo>
                      <a:pt x="67" y="30"/>
                    </a:lnTo>
                    <a:lnTo>
                      <a:pt x="63" y="34"/>
                    </a:lnTo>
                    <a:lnTo>
                      <a:pt x="60" y="34"/>
                    </a:lnTo>
                    <a:lnTo>
                      <a:pt x="60" y="30"/>
                    </a:lnTo>
                    <a:lnTo>
                      <a:pt x="60" y="34"/>
                    </a:lnTo>
                    <a:lnTo>
                      <a:pt x="56" y="34"/>
                    </a:lnTo>
                    <a:lnTo>
                      <a:pt x="56" y="30"/>
                    </a:lnTo>
                    <a:lnTo>
                      <a:pt x="56" y="34"/>
                    </a:lnTo>
                    <a:lnTo>
                      <a:pt x="52" y="34"/>
                    </a:lnTo>
                    <a:lnTo>
                      <a:pt x="48" y="34"/>
                    </a:lnTo>
                    <a:lnTo>
                      <a:pt x="45" y="34"/>
                    </a:lnTo>
                    <a:lnTo>
                      <a:pt x="41" y="34"/>
                    </a:lnTo>
                    <a:lnTo>
                      <a:pt x="45" y="34"/>
                    </a:lnTo>
                    <a:lnTo>
                      <a:pt x="41" y="34"/>
                    </a:lnTo>
                    <a:lnTo>
                      <a:pt x="37" y="34"/>
                    </a:lnTo>
                    <a:lnTo>
                      <a:pt x="41" y="34"/>
                    </a:lnTo>
                    <a:lnTo>
                      <a:pt x="37" y="34"/>
                    </a:lnTo>
                    <a:lnTo>
                      <a:pt x="33" y="34"/>
                    </a:lnTo>
                    <a:lnTo>
                      <a:pt x="30" y="34"/>
                    </a:lnTo>
                    <a:lnTo>
                      <a:pt x="26" y="34"/>
                    </a:lnTo>
                    <a:lnTo>
                      <a:pt x="22" y="34"/>
                    </a:lnTo>
                    <a:lnTo>
                      <a:pt x="18" y="34"/>
                    </a:lnTo>
                    <a:lnTo>
                      <a:pt x="18" y="30"/>
                    </a:lnTo>
                    <a:lnTo>
                      <a:pt x="22" y="30"/>
                    </a:lnTo>
                    <a:lnTo>
                      <a:pt x="26" y="30"/>
                    </a:lnTo>
                    <a:lnTo>
                      <a:pt x="30" y="30"/>
                    </a:lnTo>
                    <a:lnTo>
                      <a:pt x="33" y="30"/>
                    </a:lnTo>
                    <a:lnTo>
                      <a:pt x="37" y="30"/>
                    </a:lnTo>
                    <a:lnTo>
                      <a:pt x="41" y="26"/>
                    </a:lnTo>
                    <a:lnTo>
                      <a:pt x="37" y="26"/>
                    </a:lnTo>
                    <a:lnTo>
                      <a:pt x="33" y="26"/>
                    </a:lnTo>
                    <a:lnTo>
                      <a:pt x="33" y="30"/>
                    </a:lnTo>
                    <a:lnTo>
                      <a:pt x="30" y="30"/>
                    </a:lnTo>
                    <a:lnTo>
                      <a:pt x="26" y="30"/>
                    </a:lnTo>
                    <a:lnTo>
                      <a:pt x="22" y="3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12" name="Freeform 2553"/>
              <p:cNvSpPr>
                <a:spLocks/>
              </p:cNvSpPr>
              <p:nvPr/>
            </p:nvSpPr>
            <p:spPr bwMode="auto">
              <a:xfrm>
                <a:off x="4095750" y="1512888"/>
                <a:ext cx="309563" cy="66675"/>
              </a:xfrm>
              <a:custGeom>
                <a:avLst/>
                <a:gdLst>
                  <a:gd name="T0" fmla="*/ 4763 w 195"/>
                  <a:gd name="T1" fmla="*/ 42863 h 42"/>
                  <a:gd name="T2" fmla="*/ 41275 w 195"/>
                  <a:gd name="T3" fmla="*/ 36513 h 42"/>
                  <a:gd name="T4" fmla="*/ 65088 w 195"/>
                  <a:gd name="T5" fmla="*/ 30163 h 42"/>
                  <a:gd name="T6" fmla="*/ 34925 w 195"/>
                  <a:gd name="T7" fmla="*/ 36513 h 42"/>
                  <a:gd name="T8" fmla="*/ 17463 w 195"/>
                  <a:gd name="T9" fmla="*/ 30163 h 42"/>
                  <a:gd name="T10" fmla="*/ 47625 w 195"/>
                  <a:gd name="T11" fmla="*/ 30163 h 42"/>
                  <a:gd name="T12" fmla="*/ 58738 w 195"/>
                  <a:gd name="T13" fmla="*/ 23813 h 42"/>
                  <a:gd name="T14" fmla="*/ 52388 w 195"/>
                  <a:gd name="T15" fmla="*/ 23813 h 42"/>
                  <a:gd name="T16" fmla="*/ 28575 w 195"/>
                  <a:gd name="T17" fmla="*/ 23813 h 42"/>
                  <a:gd name="T18" fmla="*/ 41275 w 195"/>
                  <a:gd name="T19" fmla="*/ 19050 h 42"/>
                  <a:gd name="T20" fmla="*/ 71438 w 195"/>
                  <a:gd name="T21" fmla="*/ 19050 h 42"/>
                  <a:gd name="T22" fmla="*/ 52388 w 195"/>
                  <a:gd name="T23" fmla="*/ 19050 h 42"/>
                  <a:gd name="T24" fmla="*/ 58738 w 195"/>
                  <a:gd name="T25" fmla="*/ 12700 h 42"/>
                  <a:gd name="T26" fmla="*/ 76200 w 195"/>
                  <a:gd name="T27" fmla="*/ 12700 h 42"/>
                  <a:gd name="T28" fmla="*/ 101600 w 195"/>
                  <a:gd name="T29" fmla="*/ 19050 h 42"/>
                  <a:gd name="T30" fmla="*/ 130175 w 195"/>
                  <a:gd name="T31" fmla="*/ 19050 h 42"/>
                  <a:gd name="T32" fmla="*/ 142875 w 195"/>
                  <a:gd name="T33" fmla="*/ 23813 h 42"/>
                  <a:gd name="T34" fmla="*/ 160338 w 195"/>
                  <a:gd name="T35" fmla="*/ 30163 h 42"/>
                  <a:gd name="T36" fmla="*/ 177800 w 195"/>
                  <a:gd name="T37" fmla="*/ 36513 h 42"/>
                  <a:gd name="T38" fmla="*/ 207963 w 195"/>
                  <a:gd name="T39" fmla="*/ 36513 h 42"/>
                  <a:gd name="T40" fmla="*/ 207963 w 195"/>
                  <a:gd name="T41" fmla="*/ 30163 h 42"/>
                  <a:gd name="T42" fmla="*/ 190500 w 195"/>
                  <a:gd name="T43" fmla="*/ 23813 h 42"/>
                  <a:gd name="T44" fmla="*/ 196850 w 195"/>
                  <a:gd name="T45" fmla="*/ 19050 h 42"/>
                  <a:gd name="T46" fmla="*/ 196850 w 195"/>
                  <a:gd name="T47" fmla="*/ 12700 h 42"/>
                  <a:gd name="T48" fmla="*/ 214313 w 195"/>
                  <a:gd name="T49" fmla="*/ 0 h 42"/>
                  <a:gd name="T50" fmla="*/ 225425 w 195"/>
                  <a:gd name="T51" fmla="*/ 6350 h 42"/>
                  <a:gd name="T52" fmla="*/ 231775 w 195"/>
                  <a:gd name="T53" fmla="*/ 23813 h 42"/>
                  <a:gd name="T54" fmla="*/ 238125 w 195"/>
                  <a:gd name="T55" fmla="*/ 30163 h 42"/>
                  <a:gd name="T56" fmla="*/ 261938 w 195"/>
                  <a:gd name="T57" fmla="*/ 30163 h 42"/>
                  <a:gd name="T58" fmla="*/ 273050 w 195"/>
                  <a:gd name="T59" fmla="*/ 23813 h 42"/>
                  <a:gd name="T60" fmla="*/ 303213 w 195"/>
                  <a:gd name="T61" fmla="*/ 23813 h 42"/>
                  <a:gd name="T62" fmla="*/ 303213 w 195"/>
                  <a:gd name="T63" fmla="*/ 36513 h 42"/>
                  <a:gd name="T64" fmla="*/ 279400 w 195"/>
                  <a:gd name="T65" fmla="*/ 49213 h 42"/>
                  <a:gd name="T66" fmla="*/ 249238 w 195"/>
                  <a:gd name="T67" fmla="*/ 49213 h 42"/>
                  <a:gd name="T68" fmla="*/ 220663 w 195"/>
                  <a:gd name="T69" fmla="*/ 49213 h 42"/>
                  <a:gd name="T70" fmla="*/ 207963 w 195"/>
                  <a:gd name="T71" fmla="*/ 53975 h 42"/>
                  <a:gd name="T72" fmla="*/ 177800 w 195"/>
                  <a:gd name="T73" fmla="*/ 53975 h 42"/>
                  <a:gd name="T74" fmla="*/ 153988 w 195"/>
                  <a:gd name="T75" fmla="*/ 60325 h 42"/>
                  <a:gd name="T76" fmla="*/ 130175 w 195"/>
                  <a:gd name="T77" fmla="*/ 66675 h 42"/>
                  <a:gd name="T78" fmla="*/ 106363 w 195"/>
                  <a:gd name="T79" fmla="*/ 60325 h 42"/>
                  <a:gd name="T80" fmla="*/ 82550 w 195"/>
                  <a:gd name="T81" fmla="*/ 53975 h 42"/>
                  <a:gd name="T82" fmla="*/ 112713 w 195"/>
                  <a:gd name="T83" fmla="*/ 49213 h 42"/>
                  <a:gd name="T84" fmla="*/ 149225 w 195"/>
                  <a:gd name="T85" fmla="*/ 49213 h 42"/>
                  <a:gd name="T86" fmla="*/ 153988 w 195"/>
                  <a:gd name="T87" fmla="*/ 42863 h 42"/>
                  <a:gd name="T88" fmla="*/ 130175 w 195"/>
                  <a:gd name="T89" fmla="*/ 42863 h 42"/>
                  <a:gd name="T90" fmla="*/ 112713 w 195"/>
                  <a:gd name="T91" fmla="*/ 49213 h 42"/>
                  <a:gd name="T92" fmla="*/ 101600 w 195"/>
                  <a:gd name="T93" fmla="*/ 42863 h 42"/>
                  <a:gd name="T94" fmla="*/ 88900 w 195"/>
                  <a:gd name="T95" fmla="*/ 42863 h 42"/>
                  <a:gd name="T96" fmla="*/ 76200 w 195"/>
                  <a:gd name="T97" fmla="*/ 49213 h 42"/>
                  <a:gd name="T98" fmla="*/ 58738 w 195"/>
                  <a:gd name="T99" fmla="*/ 42863 h 42"/>
                  <a:gd name="T100" fmla="*/ 34925 w 195"/>
                  <a:gd name="T101" fmla="*/ 42863 h 42"/>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95" h="42">
                    <a:moveTo>
                      <a:pt x="15" y="31"/>
                    </a:moveTo>
                    <a:lnTo>
                      <a:pt x="7" y="27"/>
                    </a:lnTo>
                    <a:lnTo>
                      <a:pt x="3" y="27"/>
                    </a:lnTo>
                    <a:lnTo>
                      <a:pt x="0" y="27"/>
                    </a:lnTo>
                    <a:lnTo>
                      <a:pt x="3" y="27"/>
                    </a:lnTo>
                    <a:lnTo>
                      <a:pt x="3" y="23"/>
                    </a:lnTo>
                    <a:lnTo>
                      <a:pt x="7" y="23"/>
                    </a:lnTo>
                    <a:lnTo>
                      <a:pt x="11" y="23"/>
                    </a:lnTo>
                    <a:lnTo>
                      <a:pt x="15" y="23"/>
                    </a:lnTo>
                    <a:lnTo>
                      <a:pt x="26" y="23"/>
                    </a:lnTo>
                    <a:lnTo>
                      <a:pt x="30" y="23"/>
                    </a:lnTo>
                    <a:lnTo>
                      <a:pt x="33" y="23"/>
                    </a:lnTo>
                    <a:lnTo>
                      <a:pt x="37" y="23"/>
                    </a:lnTo>
                    <a:lnTo>
                      <a:pt x="37" y="19"/>
                    </a:lnTo>
                    <a:lnTo>
                      <a:pt x="41" y="19"/>
                    </a:lnTo>
                    <a:lnTo>
                      <a:pt x="37" y="19"/>
                    </a:lnTo>
                    <a:lnTo>
                      <a:pt x="33" y="19"/>
                    </a:lnTo>
                    <a:lnTo>
                      <a:pt x="30" y="19"/>
                    </a:lnTo>
                    <a:lnTo>
                      <a:pt x="26" y="23"/>
                    </a:lnTo>
                    <a:lnTo>
                      <a:pt x="22" y="23"/>
                    </a:lnTo>
                    <a:lnTo>
                      <a:pt x="18" y="23"/>
                    </a:lnTo>
                    <a:lnTo>
                      <a:pt x="15" y="23"/>
                    </a:lnTo>
                    <a:lnTo>
                      <a:pt x="7" y="23"/>
                    </a:lnTo>
                    <a:lnTo>
                      <a:pt x="7" y="19"/>
                    </a:lnTo>
                    <a:lnTo>
                      <a:pt x="11" y="19"/>
                    </a:lnTo>
                    <a:lnTo>
                      <a:pt x="15" y="19"/>
                    </a:lnTo>
                    <a:lnTo>
                      <a:pt x="18" y="19"/>
                    </a:lnTo>
                    <a:lnTo>
                      <a:pt x="22" y="19"/>
                    </a:lnTo>
                    <a:lnTo>
                      <a:pt x="26" y="19"/>
                    </a:lnTo>
                    <a:lnTo>
                      <a:pt x="30" y="19"/>
                    </a:lnTo>
                    <a:lnTo>
                      <a:pt x="30" y="15"/>
                    </a:lnTo>
                    <a:lnTo>
                      <a:pt x="30" y="19"/>
                    </a:lnTo>
                    <a:lnTo>
                      <a:pt x="33" y="19"/>
                    </a:lnTo>
                    <a:lnTo>
                      <a:pt x="37" y="19"/>
                    </a:lnTo>
                    <a:lnTo>
                      <a:pt x="37" y="15"/>
                    </a:lnTo>
                    <a:lnTo>
                      <a:pt x="41" y="15"/>
                    </a:lnTo>
                    <a:lnTo>
                      <a:pt x="45" y="15"/>
                    </a:lnTo>
                    <a:lnTo>
                      <a:pt x="41" y="15"/>
                    </a:lnTo>
                    <a:lnTo>
                      <a:pt x="37" y="15"/>
                    </a:lnTo>
                    <a:lnTo>
                      <a:pt x="33" y="15"/>
                    </a:lnTo>
                    <a:lnTo>
                      <a:pt x="30" y="15"/>
                    </a:lnTo>
                    <a:lnTo>
                      <a:pt x="26" y="15"/>
                    </a:lnTo>
                    <a:lnTo>
                      <a:pt x="18" y="15"/>
                    </a:lnTo>
                    <a:lnTo>
                      <a:pt x="15" y="15"/>
                    </a:lnTo>
                    <a:lnTo>
                      <a:pt x="18" y="15"/>
                    </a:lnTo>
                    <a:lnTo>
                      <a:pt x="15" y="15"/>
                    </a:lnTo>
                    <a:lnTo>
                      <a:pt x="15" y="12"/>
                    </a:lnTo>
                    <a:lnTo>
                      <a:pt x="18" y="12"/>
                    </a:lnTo>
                    <a:lnTo>
                      <a:pt x="22" y="12"/>
                    </a:lnTo>
                    <a:lnTo>
                      <a:pt x="26" y="12"/>
                    </a:lnTo>
                    <a:lnTo>
                      <a:pt x="30" y="12"/>
                    </a:lnTo>
                    <a:lnTo>
                      <a:pt x="33" y="12"/>
                    </a:lnTo>
                    <a:lnTo>
                      <a:pt x="37" y="12"/>
                    </a:lnTo>
                    <a:lnTo>
                      <a:pt x="41" y="12"/>
                    </a:lnTo>
                    <a:lnTo>
                      <a:pt x="45" y="12"/>
                    </a:lnTo>
                    <a:lnTo>
                      <a:pt x="48" y="12"/>
                    </a:lnTo>
                    <a:lnTo>
                      <a:pt x="45" y="12"/>
                    </a:lnTo>
                    <a:lnTo>
                      <a:pt x="41" y="12"/>
                    </a:lnTo>
                    <a:lnTo>
                      <a:pt x="37" y="12"/>
                    </a:lnTo>
                    <a:lnTo>
                      <a:pt x="33" y="12"/>
                    </a:lnTo>
                    <a:lnTo>
                      <a:pt x="30" y="12"/>
                    </a:lnTo>
                    <a:lnTo>
                      <a:pt x="26" y="12"/>
                    </a:lnTo>
                    <a:lnTo>
                      <a:pt x="30" y="8"/>
                    </a:lnTo>
                    <a:lnTo>
                      <a:pt x="33" y="8"/>
                    </a:lnTo>
                    <a:lnTo>
                      <a:pt x="37" y="8"/>
                    </a:lnTo>
                    <a:lnTo>
                      <a:pt x="41" y="8"/>
                    </a:lnTo>
                    <a:lnTo>
                      <a:pt x="45" y="8"/>
                    </a:lnTo>
                    <a:lnTo>
                      <a:pt x="48" y="8"/>
                    </a:lnTo>
                    <a:lnTo>
                      <a:pt x="45" y="8"/>
                    </a:lnTo>
                    <a:lnTo>
                      <a:pt x="48" y="8"/>
                    </a:lnTo>
                    <a:lnTo>
                      <a:pt x="52" y="8"/>
                    </a:lnTo>
                    <a:lnTo>
                      <a:pt x="56" y="8"/>
                    </a:lnTo>
                    <a:lnTo>
                      <a:pt x="56" y="12"/>
                    </a:lnTo>
                    <a:lnTo>
                      <a:pt x="60" y="12"/>
                    </a:lnTo>
                    <a:lnTo>
                      <a:pt x="64" y="12"/>
                    </a:lnTo>
                    <a:lnTo>
                      <a:pt x="67" y="12"/>
                    </a:lnTo>
                    <a:lnTo>
                      <a:pt x="71" y="12"/>
                    </a:lnTo>
                    <a:lnTo>
                      <a:pt x="75" y="12"/>
                    </a:lnTo>
                    <a:lnTo>
                      <a:pt x="79" y="12"/>
                    </a:lnTo>
                    <a:lnTo>
                      <a:pt x="82" y="12"/>
                    </a:lnTo>
                    <a:lnTo>
                      <a:pt x="82" y="15"/>
                    </a:lnTo>
                    <a:lnTo>
                      <a:pt x="86" y="15"/>
                    </a:lnTo>
                    <a:lnTo>
                      <a:pt x="90" y="15"/>
                    </a:lnTo>
                    <a:lnTo>
                      <a:pt x="94" y="15"/>
                    </a:lnTo>
                    <a:lnTo>
                      <a:pt x="90" y="15"/>
                    </a:lnTo>
                    <a:lnTo>
                      <a:pt x="86" y="19"/>
                    </a:lnTo>
                    <a:lnTo>
                      <a:pt x="90" y="19"/>
                    </a:lnTo>
                    <a:lnTo>
                      <a:pt x="94" y="19"/>
                    </a:lnTo>
                    <a:lnTo>
                      <a:pt x="97" y="19"/>
                    </a:lnTo>
                    <a:lnTo>
                      <a:pt x="101" y="19"/>
                    </a:lnTo>
                    <a:lnTo>
                      <a:pt x="97" y="19"/>
                    </a:lnTo>
                    <a:lnTo>
                      <a:pt x="101" y="23"/>
                    </a:lnTo>
                    <a:lnTo>
                      <a:pt x="105" y="23"/>
                    </a:lnTo>
                    <a:lnTo>
                      <a:pt x="109" y="23"/>
                    </a:lnTo>
                    <a:lnTo>
                      <a:pt x="112" y="23"/>
                    </a:lnTo>
                    <a:lnTo>
                      <a:pt x="116" y="23"/>
                    </a:lnTo>
                    <a:lnTo>
                      <a:pt x="120" y="23"/>
                    </a:lnTo>
                    <a:lnTo>
                      <a:pt x="124" y="23"/>
                    </a:lnTo>
                    <a:lnTo>
                      <a:pt x="127" y="23"/>
                    </a:lnTo>
                    <a:lnTo>
                      <a:pt x="131" y="23"/>
                    </a:lnTo>
                    <a:lnTo>
                      <a:pt x="135" y="23"/>
                    </a:lnTo>
                    <a:lnTo>
                      <a:pt x="139" y="23"/>
                    </a:lnTo>
                    <a:lnTo>
                      <a:pt x="139" y="19"/>
                    </a:lnTo>
                    <a:lnTo>
                      <a:pt x="135" y="19"/>
                    </a:lnTo>
                    <a:lnTo>
                      <a:pt x="131" y="19"/>
                    </a:lnTo>
                    <a:lnTo>
                      <a:pt x="127" y="19"/>
                    </a:lnTo>
                    <a:lnTo>
                      <a:pt x="127" y="15"/>
                    </a:lnTo>
                    <a:lnTo>
                      <a:pt x="124" y="15"/>
                    </a:lnTo>
                    <a:lnTo>
                      <a:pt x="124" y="19"/>
                    </a:lnTo>
                    <a:lnTo>
                      <a:pt x="120" y="15"/>
                    </a:lnTo>
                    <a:lnTo>
                      <a:pt x="124" y="15"/>
                    </a:lnTo>
                    <a:lnTo>
                      <a:pt x="127" y="15"/>
                    </a:lnTo>
                    <a:lnTo>
                      <a:pt x="131" y="15"/>
                    </a:lnTo>
                    <a:lnTo>
                      <a:pt x="131" y="12"/>
                    </a:lnTo>
                    <a:lnTo>
                      <a:pt x="124" y="12"/>
                    </a:lnTo>
                    <a:lnTo>
                      <a:pt x="120" y="12"/>
                    </a:lnTo>
                    <a:lnTo>
                      <a:pt x="116" y="12"/>
                    </a:lnTo>
                    <a:lnTo>
                      <a:pt x="116" y="8"/>
                    </a:lnTo>
                    <a:lnTo>
                      <a:pt x="120" y="8"/>
                    </a:lnTo>
                    <a:lnTo>
                      <a:pt x="124" y="8"/>
                    </a:lnTo>
                    <a:lnTo>
                      <a:pt x="124" y="4"/>
                    </a:lnTo>
                    <a:lnTo>
                      <a:pt x="127" y="4"/>
                    </a:lnTo>
                    <a:lnTo>
                      <a:pt x="131" y="4"/>
                    </a:lnTo>
                    <a:lnTo>
                      <a:pt x="131" y="0"/>
                    </a:lnTo>
                    <a:lnTo>
                      <a:pt x="135" y="0"/>
                    </a:lnTo>
                    <a:lnTo>
                      <a:pt x="139" y="0"/>
                    </a:lnTo>
                    <a:lnTo>
                      <a:pt x="142" y="0"/>
                    </a:lnTo>
                    <a:lnTo>
                      <a:pt x="142" y="4"/>
                    </a:lnTo>
                    <a:lnTo>
                      <a:pt x="146" y="4"/>
                    </a:lnTo>
                    <a:lnTo>
                      <a:pt x="142" y="4"/>
                    </a:lnTo>
                    <a:lnTo>
                      <a:pt x="142" y="8"/>
                    </a:lnTo>
                    <a:lnTo>
                      <a:pt x="146" y="8"/>
                    </a:lnTo>
                    <a:lnTo>
                      <a:pt x="150" y="12"/>
                    </a:lnTo>
                    <a:lnTo>
                      <a:pt x="146" y="12"/>
                    </a:lnTo>
                    <a:lnTo>
                      <a:pt x="146" y="15"/>
                    </a:lnTo>
                    <a:lnTo>
                      <a:pt x="150" y="15"/>
                    </a:lnTo>
                    <a:lnTo>
                      <a:pt x="154" y="15"/>
                    </a:lnTo>
                    <a:lnTo>
                      <a:pt x="157" y="15"/>
                    </a:lnTo>
                    <a:lnTo>
                      <a:pt x="154" y="15"/>
                    </a:lnTo>
                    <a:lnTo>
                      <a:pt x="150" y="19"/>
                    </a:lnTo>
                    <a:lnTo>
                      <a:pt x="154" y="19"/>
                    </a:lnTo>
                    <a:lnTo>
                      <a:pt x="157" y="15"/>
                    </a:lnTo>
                    <a:lnTo>
                      <a:pt x="161" y="15"/>
                    </a:lnTo>
                    <a:lnTo>
                      <a:pt x="165" y="15"/>
                    </a:lnTo>
                    <a:lnTo>
                      <a:pt x="165" y="19"/>
                    </a:lnTo>
                    <a:lnTo>
                      <a:pt x="169" y="19"/>
                    </a:lnTo>
                    <a:lnTo>
                      <a:pt x="172" y="19"/>
                    </a:lnTo>
                    <a:lnTo>
                      <a:pt x="169" y="19"/>
                    </a:lnTo>
                    <a:lnTo>
                      <a:pt x="169" y="15"/>
                    </a:lnTo>
                    <a:lnTo>
                      <a:pt x="172" y="15"/>
                    </a:lnTo>
                    <a:lnTo>
                      <a:pt x="176" y="15"/>
                    </a:lnTo>
                    <a:lnTo>
                      <a:pt x="180" y="15"/>
                    </a:lnTo>
                    <a:lnTo>
                      <a:pt x="184" y="15"/>
                    </a:lnTo>
                    <a:lnTo>
                      <a:pt x="188" y="15"/>
                    </a:lnTo>
                    <a:lnTo>
                      <a:pt x="191" y="15"/>
                    </a:lnTo>
                    <a:lnTo>
                      <a:pt x="191" y="19"/>
                    </a:lnTo>
                    <a:lnTo>
                      <a:pt x="195" y="19"/>
                    </a:lnTo>
                    <a:lnTo>
                      <a:pt x="191" y="23"/>
                    </a:lnTo>
                    <a:lnTo>
                      <a:pt x="188" y="23"/>
                    </a:lnTo>
                    <a:lnTo>
                      <a:pt x="191" y="23"/>
                    </a:lnTo>
                    <a:lnTo>
                      <a:pt x="188" y="27"/>
                    </a:lnTo>
                    <a:lnTo>
                      <a:pt x="184" y="27"/>
                    </a:lnTo>
                    <a:lnTo>
                      <a:pt x="184" y="31"/>
                    </a:lnTo>
                    <a:lnTo>
                      <a:pt x="180" y="31"/>
                    </a:lnTo>
                    <a:lnTo>
                      <a:pt x="176" y="31"/>
                    </a:lnTo>
                    <a:lnTo>
                      <a:pt x="172" y="31"/>
                    </a:lnTo>
                    <a:lnTo>
                      <a:pt x="169" y="31"/>
                    </a:lnTo>
                    <a:lnTo>
                      <a:pt x="165" y="31"/>
                    </a:lnTo>
                    <a:lnTo>
                      <a:pt x="161" y="31"/>
                    </a:lnTo>
                    <a:lnTo>
                      <a:pt x="157" y="31"/>
                    </a:lnTo>
                    <a:lnTo>
                      <a:pt x="154" y="31"/>
                    </a:lnTo>
                    <a:lnTo>
                      <a:pt x="150" y="31"/>
                    </a:lnTo>
                    <a:lnTo>
                      <a:pt x="146" y="31"/>
                    </a:lnTo>
                    <a:lnTo>
                      <a:pt x="142" y="31"/>
                    </a:lnTo>
                    <a:lnTo>
                      <a:pt x="139" y="31"/>
                    </a:lnTo>
                    <a:lnTo>
                      <a:pt x="142" y="31"/>
                    </a:lnTo>
                    <a:lnTo>
                      <a:pt x="139" y="31"/>
                    </a:lnTo>
                    <a:lnTo>
                      <a:pt x="135" y="31"/>
                    </a:lnTo>
                    <a:lnTo>
                      <a:pt x="131" y="31"/>
                    </a:lnTo>
                    <a:lnTo>
                      <a:pt x="131" y="34"/>
                    </a:lnTo>
                    <a:lnTo>
                      <a:pt x="127" y="34"/>
                    </a:lnTo>
                    <a:lnTo>
                      <a:pt x="124" y="34"/>
                    </a:lnTo>
                    <a:lnTo>
                      <a:pt x="120" y="34"/>
                    </a:lnTo>
                    <a:lnTo>
                      <a:pt x="116" y="34"/>
                    </a:lnTo>
                    <a:lnTo>
                      <a:pt x="112" y="34"/>
                    </a:lnTo>
                    <a:lnTo>
                      <a:pt x="109" y="34"/>
                    </a:lnTo>
                    <a:lnTo>
                      <a:pt x="109" y="38"/>
                    </a:lnTo>
                    <a:lnTo>
                      <a:pt x="105" y="38"/>
                    </a:lnTo>
                    <a:lnTo>
                      <a:pt x="101" y="38"/>
                    </a:lnTo>
                    <a:lnTo>
                      <a:pt x="97" y="38"/>
                    </a:lnTo>
                    <a:lnTo>
                      <a:pt x="94" y="38"/>
                    </a:lnTo>
                    <a:lnTo>
                      <a:pt x="90" y="38"/>
                    </a:lnTo>
                    <a:lnTo>
                      <a:pt x="86" y="38"/>
                    </a:lnTo>
                    <a:lnTo>
                      <a:pt x="82" y="38"/>
                    </a:lnTo>
                    <a:lnTo>
                      <a:pt x="82" y="42"/>
                    </a:lnTo>
                    <a:lnTo>
                      <a:pt x="79" y="42"/>
                    </a:lnTo>
                    <a:lnTo>
                      <a:pt x="75" y="42"/>
                    </a:lnTo>
                    <a:lnTo>
                      <a:pt x="71" y="42"/>
                    </a:lnTo>
                    <a:lnTo>
                      <a:pt x="67" y="42"/>
                    </a:lnTo>
                    <a:lnTo>
                      <a:pt x="67" y="38"/>
                    </a:lnTo>
                    <a:lnTo>
                      <a:pt x="64" y="38"/>
                    </a:lnTo>
                    <a:lnTo>
                      <a:pt x="60" y="38"/>
                    </a:lnTo>
                    <a:lnTo>
                      <a:pt x="56" y="38"/>
                    </a:lnTo>
                    <a:lnTo>
                      <a:pt x="52" y="38"/>
                    </a:lnTo>
                    <a:lnTo>
                      <a:pt x="52" y="34"/>
                    </a:lnTo>
                    <a:lnTo>
                      <a:pt x="56" y="34"/>
                    </a:lnTo>
                    <a:lnTo>
                      <a:pt x="64" y="34"/>
                    </a:lnTo>
                    <a:lnTo>
                      <a:pt x="67" y="34"/>
                    </a:lnTo>
                    <a:lnTo>
                      <a:pt x="71" y="34"/>
                    </a:lnTo>
                    <a:lnTo>
                      <a:pt x="71" y="31"/>
                    </a:lnTo>
                    <a:lnTo>
                      <a:pt x="75" y="31"/>
                    </a:lnTo>
                    <a:lnTo>
                      <a:pt x="79" y="31"/>
                    </a:lnTo>
                    <a:lnTo>
                      <a:pt x="82" y="31"/>
                    </a:lnTo>
                    <a:lnTo>
                      <a:pt x="90" y="31"/>
                    </a:lnTo>
                    <a:lnTo>
                      <a:pt x="94" y="31"/>
                    </a:lnTo>
                    <a:lnTo>
                      <a:pt x="97" y="31"/>
                    </a:lnTo>
                    <a:lnTo>
                      <a:pt x="101" y="31"/>
                    </a:lnTo>
                    <a:lnTo>
                      <a:pt x="105" y="27"/>
                    </a:lnTo>
                    <a:lnTo>
                      <a:pt x="101" y="27"/>
                    </a:lnTo>
                    <a:lnTo>
                      <a:pt x="97" y="27"/>
                    </a:lnTo>
                    <a:lnTo>
                      <a:pt x="94" y="27"/>
                    </a:lnTo>
                    <a:lnTo>
                      <a:pt x="90" y="27"/>
                    </a:lnTo>
                    <a:lnTo>
                      <a:pt x="86" y="31"/>
                    </a:lnTo>
                    <a:lnTo>
                      <a:pt x="82" y="31"/>
                    </a:lnTo>
                    <a:lnTo>
                      <a:pt x="82" y="27"/>
                    </a:lnTo>
                    <a:lnTo>
                      <a:pt x="86" y="27"/>
                    </a:lnTo>
                    <a:lnTo>
                      <a:pt x="82" y="27"/>
                    </a:lnTo>
                    <a:lnTo>
                      <a:pt x="79" y="27"/>
                    </a:lnTo>
                    <a:lnTo>
                      <a:pt x="75" y="31"/>
                    </a:lnTo>
                    <a:lnTo>
                      <a:pt x="71" y="31"/>
                    </a:lnTo>
                    <a:lnTo>
                      <a:pt x="67" y="31"/>
                    </a:lnTo>
                    <a:lnTo>
                      <a:pt x="64" y="31"/>
                    </a:lnTo>
                    <a:lnTo>
                      <a:pt x="60" y="31"/>
                    </a:lnTo>
                    <a:lnTo>
                      <a:pt x="60" y="27"/>
                    </a:lnTo>
                    <a:lnTo>
                      <a:pt x="64" y="27"/>
                    </a:lnTo>
                    <a:lnTo>
                      <a:pt x="67" y="23"/>
                    </a:lnTo>
                    <a:lnTo>
                      <a:pt x="64" y="23"/>
                    </a:lnTo>
                    <a:lnTo>
                      <a:pt x="60" y="23"/>
                    </a:lnTo>
                    <a:lnTo>
                      <a:pt x="56" y="23"/>
                    </a:lnTo>
                    <a:lnTo>
                      <a:pt x="56" y="27"/>
                    </a:lnTo>
                    <a:lnTo>
                      <a:pt x="52" y="27"/>
                    </a:lnTo>
                    <a:lnTo>
                      <a:pt x="48" y="27"/>
                    </a:lnTo>
                    <a:lnTo>
                      <a:pt x="52" y="27"/>
                    </a:lnTo>
                    <a:lnTo>
                      <a:pt x="52" y="31"/>
                    </a:lnTo>
                    <a:lnTo>
                      <a:pt x="48" y="31"/>
                    </a:lnTo>
                    <a:lnTo>
                      <a:pt x="45" y="31"/>
                    </a:lnTo>
                    <a:lnTo>
                      <a:pt x="41" y="31"/>
                    </a:lnTo>
                    <a:lnTo>
                      <a:pt x="37" y="31"/>
                    </a:lnTo>
                    <a:lnTo>
                      <a:pt x="41" y="31"/>
                    </a:lnTo>
                    <a:lnTo>
                      <a:pt x="37" y="27"/>
                    </a:lnTo>
                    <a:lnTo>
                      <a:pt x="37" y="31"/>
                    </a:lnTo>
                    <a:lnTo>
                      <a:pt x="33" y="31"/>
                    </a:lnTo>
                    <a:lnTo>
                      <a:pt x="30" y="31"/>
                    </a:lnTo>
                    <a:lnTo>
                      <a:pt x="22" y="31"/>
                    </a:lnTo>
                    <a:lnTo>
                      <a:pt x="22" y="27"/>
                    </a:lnTo>
                    <a:lnTo>
                      <a:pt x="18" y="27"/>
                    </a:lnTo>
                    <a:lnTo>
                      <a:pt x="15" y="31"/>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13" name="Freeform 2554"/>
              <p:cNvSpPr>
                <a:spLocks/>
              </p:cNvSpPr>
              <p:nvPr/>
            </p:nvSpPr>
            <p:spPr bwMode="auto">
              <a:xfrm>
                <a:off x="4859338" y="1787525"/>
                <a:ext cx="173037" cy="73025"/>
              </a:xfrm>
              <a:custGeom>
                <a:avLst/>
                <a:gdLst>
                  <a:gd name="T0" fmla="*/ 34925 w 109"/>
                  <a:gd name="T1" fmla="*/ 73025 h 46"/>
                  <a:gd name="T2" fmla="*/ 34925 w 109"/>
                  <a:gd name="T3" fmla="*/ 60325 h 46"/>
                  <a:gd name="T4" fmla="*/ 28575 w 109"/>
                  <a:gd name="T5" fmla="*/ 53975 h 46"/>
                  <a:gd name="T6" fmla="*/ 17462 w 109"/>
                  <a:gd name="T7" fmla="*/ 60325 h 46"/>
                  <a:gd name="T8" fmla="*/ 11112 w 109"/>
                  <a:gd name="T9" fmla="*/ 60325 h 46"/>
                  <a:gd name="T10" fmla="*/ 0 w 109"/>
                  <a:gd name="T11" fmla="*/ 60325 h 46"/>
                  <a:gd name="T12" fmla="*/ 4762 w 109"/>
                  <a:gd name="T13" fmla="*/ 47625 h 46"/>
                  <a:gd name="T14" fmla="*/ 17462 w 109"/>
                  <a:gd name="T15" fmla="*/ 47625 h 46"/>
                  <a:gd name="T16" fmla="*/ 23812 w 109"/>
                  <a:gd name="T17" fmla="*/ 42863 h 46"/>
                  <a:gd name="T18" fmla="*/ 17462 w 109"/>
                  <a:gd name="T19" fmla="*/ 36513 h 46"/>
                  <a:gd name="T20" fmla="*/ 23812 w 109"/>
                  <a:gd name="T21" fmla="*/ 30163 h 46"/>
                  <a:gd name="T22" fmla="*/ 23812 w 109"/>
                  <a:gd name="T23" fmla="*/ 19050 h 46"/>
                  <a:gd name="T24" fmla="*/ 28575 w 109"/>
                  <a:gd name="T25" fmla="*/ 6350 h 46"/>
                  <a:gd name="T26" fmla="*/ 34925 w 109"/>
                  <a:gd name="T27" fmla="*/ 0 h 46"/>
                  <a:gd name="T28" fmla="*/ 41275 w 109"/>
                  <a:gd name="T29" fmla="*/ 6350 h 46"/>
                  <a:gd name="T30" fmla="*/ 47625 w 109"/>
                  <a:gd name="T31" fmla="*/ 0 h 46"/>
                  <a:gd name="T32" fmla="*/ 52387 w 109"/>
                  <a:gd name="T33" fmla="*/ 6350 h 46"/>
                  <a:gd name="T34" fmla="*/ 47625 w 109"/>
                  <a:gd name="T35" fmla="*/ 12700 h 46"/>
                  <a:gd name="T36" fmla="*/ 52387 w 109"/>
                  <a:gd name="T37" fmla="*/ 19050 h 46"/>
                  <a:gd name="T38" fmla="*/ 58737 w 109"/>
                  <a:gd name="T39" fmla="*/ 12700 h 46"/>
                  <a:gd name="T40" fmla="*/ 71437 w 109"/>
                  <a:gd name="T41" fmla="*/ 12700 h 46"/>
                  <a:gd name="T42" fmla="*/ 76200 w 109"/>
                  <a:gd name="T43" fmla="*/ 19050 h 46"/>
                  <a:gd name="T44" fmla="*/ 88900 w 109"/>
                  <a:gd name="T45" fmla="*/ 19050 h 46"/>
                  <a:gd name="T46" fmla="*/ 95250 w 109"/>
                  <a:gd name="T47" fmla="*/ 23813 h 46"/>
                  <a:gd name="T48" fmla="*/ 106362 w 109"/>
                  <a:gd name="T49" fmla="*/ 23813 h 46"/>
                  <a:gd name="T50" fmla="*/ 112712 w 109"/>
                  <a:gd name="T51" fmla="*/ 30163 h 46"/>
                  <a:gd name="T52" fmla="*/ 125412 w 109"/>
                  <a:gd name="T53" fmla="*/ 30163 h 46"/>
                  <a:gd name="T54" fmla="*/ 125412 w 109"/>
                  <a:gd name="T55" fmla="*/ 30163 h 46"/>
                  <a:gd name="T56" fmla="*/ 130175 w 109"/>
                  <a:gd name="T57" fmla="*/ 42863 h 46"/>
                  <a:gd name="T58" fmla="*/ 136525 w 109"/>
                  <a:gd name="T59" fmla="*/ 47625 h 46"/>
                  <a:gd name="T60" fmla="*/ 125412 w 109"/>
                  <a:gd name="T61" fmla="*/ 47625 h 46"/>
                  <a:gd name="T62" fmla="*/ 136525 w 109"/>
                  <a:gd name="T63" fmla="*/ 47625 h 46"/>
                  <a:gd name="T64" fmla="*/ 153987 w 109"/>
                  <a:gd name="T65" fmla="*/ 47625 h 46"/>
                  <a:gd name="T66" fmla="*/ 166687 w 109"/>
                  <a:gd name="T67" fmla="*/ 47625 h 46"/>
                  <a:gd name="T68" fmla="*/ 166687 w 109"/>
                  <a:gd name="T69" fmla="*/ 53975 h 46"/>
                  <a:gd name="T70" fmla="*/ 166687 w 109"/>
                  <a:gd name="T71" fmla="*/ 53975 h 46"/>
                  <a:gd name="T72" fmla="*/ 153987 w 109"/>
                  <a:gd name="T73" fmla="*/ 60325 h 46"/>
                  <a:gd name="T74" fmla="*/ 142875 w 109"/>
                  <a:gd name="T75" fmla="*/ 60325 h 46"/>
                  <a:gd name="T76" fmla="*/ 130175 w 109"/>
                  <a:gd name="T77" fmla="*/ 60325 h 46"/>
                  <a:gd name="T78" fmla="*/ 125412 w 109"/>
                  <a:gd name="T79" fmla="*/ 53975 h 46"/>
                  <a:gd name="T80" fmla="*/ 119062 w 109"/>
                  <a:gd name="T81" fmla="*/ 60325 h 46"/>
                  <a:gd name="T82" fmla="*/ 119062 w 109"/>
                  <a:gd name="T83" fmla="*/ 53975 h 46"/>
                  <a:gd name="T84" fmla="*/ 112712 w 109"/>
                  <a:gd name="T85" fmla="*/ 47625 h 46"/>
                  <a:gd name="T86" fmla="*/ 101600 w 109"/>
                  <a:gd name="T87" fmla="*/ 47625 h 46"/>
                  <a:gd name="T88" fmla="*/ 95250 w 109"/>
                  <a:gd name="T89" fmla="*/ 47625 h 46"/>
                  <a:gd name="T90" fmla="*/ 82550 w 109"/>
                  <a:gd name="T91" fmla="*/ 47625 h 46"/>
                  <a:gd name="T92" fmla="*/ 88900 w 109"/>
                  <a:gd name="T93" fmla="*/ 53975 h 46"/>
                  <a:gd name="T94" fmla="*/ 76200 w 109"/>
                  <a:gd name="T95" fmla="*/ 53975 h 46"/>
                  <a:gd name="T96" fmla="*/ 71437 w 109"/>
                  <a:gd name="T97" fmla="*/ 60325 h 46"/>
                  <a:gd name="T98" fmla="*/ 65087 w 109"/>
                  <a:gd name="T99" fmla="*/ 66675 h 46"/>
                  <a:gd name="T100" fmla="*/ 52387 w 109"/>
                  <a:gd name="T101" fmla="*/ 66675 h 46"/>
                  <a:gd name="T102" fmla="*/ 41275 w 109"/>
                  <a:gd name="T103" fmla="*/ 73025 h 4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09" h="46">
                    <a:moveTo>
                      <a:pt x="26" y="46"/>
                    </a:moveTo>
                    <a:lnTo>
                      <a:pt x="22" y="46"/>
                    </a:lnTo>
                    <a:lnTo>
                      <a:pt x="22" y="42"/>
                    </a:lnTo>
                    <a:lnTo>
                      <a:pt x="22" y="38"/>
                    </a:lnTo>
                    <a:lnTo>
                      <a:pt x="22" y="34"/>
                    </a:lnTo>
                    <a:lnTo>
                      <a:pt x="18" y="34"/>
                    </a:lnTo>
                    <a:lnTo>
                      <a:pt x="15" y="38"/>
                    </a:lnTo>
                    <a:lnTo>
                      <a:pt x="11" y="38"/>
                    </a:lnTo>
                    <a:lnTo>
                      <a:pt x="7" y="34"/>
                    </a:lnTo>
                    <a:lnTo>
                      <a:pt x="7" y="38"/>
                    </a:lnTo>
                    <a:lnTo>
                      <a:pt x="3" y="38"/>
                    </a:lnTo>
                    <a:lnTo>
                      <a:pt x="0" y="38"/>
                    </a:lnTo>
                    <a:lnTo>
                      <a:pt x="0" y="34"/>
                    </a:lnTo>
                    <a:lnTo>
                      <a:pt x="3" y="30"/>
                    </a:lnTo>
                    <a:lnTo>
                      <a:pt x="7" y="30"/>
                    </a:lnTo>
                    <a:lnTo>
                      <a:pt x="11" y="30"/>
                    </a:lnTo>
                    <a:lnTo>
                      <a:pt x="15" y="30"/>
                    </a:lnTo>
                    <a:lnTo>
                      <a:pt x="15" y="27"/>
                    </a:lnTo>
                    <a:lnTo>
                      <a:pt x="11" y="27"/>
                    </a:lnTo>
                    <a:lnTo>
                      <a:pt x="11" y="23"/>
                    </a:lnTo>
                    <a:lnTo>
                      <a:pt x="11" y="19"/>
                    </a:lnTo>
                    <a:lnTo>
                      <a:pt x="15" y="19"/>
                    </a:lnTo>
                    <a:lnTo>
                      <a:pt x="15" y="15"/>
                    </a:lnTo>
                    <a:lnTo>
                      <a:pt x="15" y="12"/>
                    </a:lnTo>
                    <a:lnTo>
                      <a:pt x="15" y="8"/>
                    </a:lnTo>
                    <a:lnTo>
                      <a:pt x="18" y="4"/>
                    </a:lnTo>
                    <a:lnTo>
                      <a:pt x="18" y="0"/>
                    </a:lnTo>
                    <a:lnTo>
                      <a:pt x="22" y="0"/>
                    </a:lnTo>
                    <a:lnTo>
                      <a:pt x="26" y="0"/>
                    </a:lnTo>
                    <a:lnTo>
                      <a:pt x="26" y="4"/>
                    </a:lnTo>
                    <a:lnTo>
                      <a:pt x="26" y="0"/>
                    </a:lnTo>
                    <a:lnTo>
                      <a:pt x="30" y="0"/>
                    </a:lnTo>
                    <a:lnTo>
                      <a:pt x="30" y="4"/>
                    </a:lnTo>
                    <a:lnTo>
                      <a:pt x="33" y="4"/>
                    </a:lnTo>
                    <a:lnTo>
                      <a:pt x="30" y="4"/>
                    </a:lnTo>
                    <a:lnTo>
                      <a:pt x="30" y="8"/>
                    </a:lnTo>
                    <a:lnTo>
                      <a:pt x="33" y="8"/>
                    </a:lnTo>
                    <a:lnTo>
                      <a:pt x="33" y="12"/>
                    </a:lnTo>
                    <a:lnTo>
                      <a:pt x="37" y="12"/>
                    </a:lnTo>
                    <a:lnTo>
                      <a:pt x="37" y="8"/>
                    </a:lnTo>
                    <a:lnTo>
                      <a:pt x="41" y="8"/>
                    </a:lnTo>
                    <a:lnTo>
                      <a:pt x="45" y="8"/>
                    </a:lnTo>
                    <a:lnTo>
                      <a:pt x="45" y="12"/>
                    </a:lnTo>
                    <a:lnTo>
                      <a:pt x="48" y="12"/>
                    </a:lnTo>
                    <a:lnTo>
                      <a:pt x="52" y="12"/>
                    </a:lnTo>
                    <a:lnTo>
                      <a:pt x="56" y="12"/>
                    </a:lnTo>
                    <a:lnTo>
                      <a:pt x="60" y="12"/>
                    </a:lnTo>
                    <a:lnTo>
                      <a:pt x="60" y="15"/>
                    </a:lnTo>
                    <a:lnTo>
                      <a:pt x="64" y="15"/>
                    </a:lnTo>
                    <a:lnTo>
                      <a:pt x="67" y="15"/>
                    </a:lnTo>
                    <a:lnTo>
                      <a:pt x="67" y="19"/>
                    </a:lnTo>
                    <a:lnTo>
                      <a:pt x="71" y="19"/>
                    </a:lnTo>
                    <a:lnTo>
                      <a:pt x="75" y="19"/>
                    </a:lnTo>
                    <a:lnTo>
                      <a:pt x="79" y="19"/>
                    </a:lnTo>
                    <a:lnTo>
                      <a:pt x="75" y="19"/>
                    </a:lnTo>
                    <a:lnTo>
                      <a:pt x="79" y="19"/>
                    </a:lnTo>
                    <a:lnTo>
                      <a:pt x="82" y="23"/>
                    </a:lnTo>
                    <a:lnTo>
                      <a:pt x="82" y="27"/>
                    </a:lnTo>
                    <a:lnTo>
                      <a:pt x="86" y="27"/>
                    </a:lnTo>
                    <a:lnTo>
                      <a:pt x="86" y="30"/>
                    </a:lnTo>
                    <a:lnTo>
                      <a:pt x="82" y="30"/>
                    </a:lnTo>
                    <a:lnTo>
                      <a:pt x="79" y="30"/>
                    </a:lnTo>
                    <a:lnTo>
                      <a:pt x="82" y="30"/>
                    </a:lnTo>
                    <a:lnTo>
                      <a:pt x="86" y="30"/>
                    </a:lnTo>
                    <a:lnTo>
                      <a:pt x="90" y="30"/>
                    </a:lnTo>
                    <a:lnTo>
                      <a:pt x="97" y="30"/>
                    </a:lnTo>
                    <a:lnTo>
                      <a:pt x="101" y="30"/>
                    </a:lnTo>
                    <a:lnTo>
                      <a:pt x="105" y="30"/>
                    </a:lnTo>
                    <a:lnTo>
                      <a:pt x="101" y="34"/>
                    </a:lnTo>
                    <a:lnTo>
                      <a:pt x="105" y="34"/>
                    </a:lnTo>
                    <a:lnTo>
                      <a:pt x="109" y="34"/>
                    </a:lnTo>
                    <a:lnTo>
                      <a:pt x="105" y="34"/>
                    </a:lnTo>
                    <a:lnTo>
                      <a:pt x="101" y="38"/>
                    </a:lnTo>
                    <a:lnTo>
                      <a:pt x="97" y="38"/>
                    </a:lnTo>
                    <a:lnTo>
                      <a:pt x="94" y="38"/>
                    </a:lnTo>
                    <a:lnTo>
                      <a:pt x="90" y="38"/>
                    </a:lnTo>
                    <a:lnTo>
                      <a:pt x="86" y="38"/>
                    </a:lnTo>
                    <a:lnTo>
                      <a:pt x="82" y="38"/>
                    </a:lnTo>
                    <a:lnTo>
                      <a:pt x="79" y="38"/>
                    </a:lnTo>
                    <a:lnTo>
                      <a:pt x="79" y="34"/>
                    </a:lnTo>
                    <a:lnTo>
                      <a:pt x="75" y="34"/>
                    </a:lnTo>
                    <a:lnTo>
                      <a:pt x="75" y="38"/>
                    </a:lnTo>
                    <a:lnTo>
                      <a:pt x="71" y="34"/>
                    </a:lnTo>
                    <a:lnTo>
                      <a:pt x="75" y="34"/>
                    </a:lnTo>
                    <a:lnTo>
                      <a:pt x="75" y="30"/>
                    </a:lnTo>
                    <a:lnTo>
                      <a:pt x="71" y="30"/>
                    </a:lnTo>
                    <a:lnTo>
                      <a:pt x="67" y="30"/>
                    </a:lnTo>
                    <a:lnTo>
                      <a:pt x="64" y="30"/>
                    </a:lnTo>
                    <a:lnTo>
                      <a:pt x="64" y="27"/>
                    </a:lnTo>
                    <a:lnTo>
                      <a:pt x="60" y="30"/>
                    </a:lnTo>
                    <a:lnTo>
                      <a:pt x="56" y="30"/>
                    </a:lnTo>
                    <a:lnTo>
                      <a:pt x="52" y="30"/>
                    </a:lnTo>
                    <a:lnTo>
                      <a:pt x="56" y="30"/>
                    </a:lnTo>
                    <a:lnTo>
                      <a:pt x="56" y="34"/>
                    </a:lnTo>
                    <a:lnTo>
                      <a:pt x="52" y="34"/>
                    </a:lnTo>
                    <a:lnTo>
                      <a:pt x="48" y="34"/>
                    </a:lnTo>
                    <a:lnTo>
                      <a:pt x="48" y="38"/>
                    </a:lnTo>
                    <a:lnTo>
                      <a:pt x="45" y="38"/>
                    </a:lnTo>
                    <a:lnTo>
                      <a:pt x="41" y="38"/>
                    </a:lnTo>
                    <a:lnTo>
                      <a:pt x="41" y="42"/>
                    </a:lnTo>
                    <a:lnTo>
                      <a:pt x="37" y="42"/>
                    </a:lnTo>
                    <a:lnTo>
                      <a:pt x="33" y="42"/>
                    </a:lnTo>
                    <a:lnTo>
                      <a:pt x="30" y="46"/>
                    </a:lnTo>
                    <a:lnTo>
                      <a:pt x="26" y="46"/>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14" name="Freeform 2555"/>
              <p:cNvSpPr>
                <a:spLocks/>
              </p:cNvSpPr>
              <p:nvPr/>
            </p:nvSpPr>
            <p:spPr bwMode="auto">
              <a:xfrm>
                <a:off x="4470400" y="1585913"/>
                <a:ext cx="161925" cy="71437"/>
              </a:xfrm>
              <a:custGeom>
                <a:avLst/>
                <a:gdLst>
                  <a:gd name="T0" fmla="*/ 90488 w 102"/>
                  <a:gd name="T1" fmla="*/ 65087 h 45"/>
                  <a:gd name="T2" fmla="*/ 71438 w 102"/>
                  <a:gd name="T3" fmla="*/ 58737 h 45"/>
                  <a:gd name="T4" fmla="*/ 60325 w 102"/>
                  <a:gd name="T5" fmla="*/ 52387 h 45"/>
                  <a:gd name="T6" fmla="*/ 42863 w 102"/>
                  <a:gd name="T7" fmla="*/ 47625 h 45"/>
                  <a:gd name="T8" fmla="*/ 30163 w 102"/>
                  <a:gd name="T9" fmla="*/ 47625 h 45"/>
                  <a:gd name="T10" fmla="*/ 19050 w 102"/>
                  <a:gd name="T11" fmla="*/ 41275 h 45"/>
                  <a:gd name="T12" fmla="*/ 0 w 102"/>
                  <a:gd name="T13" fmla="*/ 34925 h 45"/>
                  <a:gd name="T14" fmla="*/ 6350 w 102"/>
                  <a:gd name="T15" fmla="*/ 23812 h 45"/>
                  <a:gd name="T16" fmla="*/ 19050 w 102"/>
                  <a:gd name="T17" fmla="*/ 28575 h 45"/>
                  <a:gd name="T18" fmla="*/ 30163 w 102"/>
                  <a:gd name="T19" fmla="*/ 34925 h 45"/>
                  <a:gd name="T20" fmla="*/ 47625 w 102"/>
                  <a:gd name="T21" fmla="*/ 34925 h 45"/>
                  <a:gd name="T22" fmla="*/ 53975 w 102"/>
                  <a:gd name="T23" fmla="*/ 34925 h 45"/>
                  <a:gd name="T24" fmla="*/ 53975 w 102"/>
                  <a:gd name="T25" fmla="*/ 23812 h 45"/>
                  <a:gd name="T26" fmla="*/ 60325 w 102"/>
                  <a:gd name="T27" fmla="*/ 28575 h 45"/>
                  <a:gd name="T28" fmla="*/ 60325 w 102"/>
                  <a:gd name="T29" fmla="*/ 23812 h 45"/>
                  <a:gd name="T30" fmla="*/ 60325 w 102"/>
                  <a:gd name="T31" fmla="*/ 17462 h 45"/>
                  <a:gd name="T32" fmla="*/ 66675 w 102"/>
                  <a:gd name="T33" fmla="*/ 23812 h 45"/>
                  <a:gd name="T34" fmla="*/ 53975 w 102"/>
                  <a:gd name="T35" fmla="*/ 17462 h 45"/>
                  <a:gd name="T36" fmla="*/ 36513 w 102"/>
                  <a:gd name="T37" fmla="*/ 17462 h 45"/>
                  <a:gd name="T38" fmla="*/ 23813 w 102"/>
                  <a:gd name="T39" fmla="*/ 11112 h 45"/>
                  <a:gd name="T40" fmla="*/ 42863 w 102"/>
                  <a:gd name="T41" fmla="*/ 11112 h 45"/>
                  <a:gd name="T42" fmla="*/ 53975 w 102"/>
                  <a:gd name="T43" fmla="*/ 11112 h 45"/>
                  <a:gd name="T44" fmla="*/ 36513 w 102"/>
                  <a:gd name="T45" fmla="*/ 4762 h 45"/>
                  <a:gd name="T46" fmla="*/ 53975 w 102"/>
                  <a:gd name="T47" fmla="*/ 4762 h 45"/>
                  <a:gd name="T48" fmla="*/ 71438 w 102"/>
                  <a:gd name="T49" fmla="*/ 4762 h 45"/>
                  <a:gd name="T50" fmla="*/ 66675 w 102"/>
                  <a:gd name="T51" fmla="*/ 4762 h 45"/>
                  <a:gd name="T52" fmla="*/ 71438 w 102"/>
                  <a:gd name="T53" fmla="*/ 4762 h 45"/>
                  <a:gd name="T54" fmla="*/ 90488 w 102"/>
                  <a:gd name="T55" fmla="*/ 4762 h 45"/>
                  <a:gd name="T56" fmla="*/ 107950 w 102"/>
                  <a:gd name="T57" fmla="*/ 4762 h 45"/>
                  <a:gd name="T58" fmla="*/ 125413 w 102"/>
                  <a:gd name="T59" fmla="*/ 4762 h 45"/>
                  <a:gd name="T60" fmla="*/ 144463 w 102"/>
                  <a:gd name="T61" fmla="*/ 4762 h 45"/>
                  <a:gd name="T62" fmla="*/ 131763 w 102"/>
                  <a:gd name="T63" fmla="*/ 11112 h 45"/>
                  <a:gd name="T64" fmla="*/ 125413 w 102"/>
                  <a:gd name="T65" fmla="*/ 11112 h 45"/>
                  <a:gd name="T66" fmla="*/ 138113 w 102"/>
                  <a:gd name="T67" fmla="*/ 17462 h 45"/>
                  <a:gd name="T68" fmla="*/ 120650 w 102"/>
                  <a:gd name="T69" fmla="*/ 17462 h 45"/>
                  <a:gd name="T70" fmla="*/ 107950 w 102"/>
                  <a:gd name="T71" fmla="*/ 23812 h 45"/>
                  <a:gd name="T72" fmla="*/ 114300 w 102"/>
                  <a:gd name="T73" fmla="*/ 23812 h 45"/>
                  <a:gd name="T74" fmla="*/ 131763 w 102"/>
                  <a:gd name="T75" fmla="*/ 23812 h 45"/>
                  <a:gd name="T76" fmla="*/ 144463 w 102"/>
                  <a:gd name="T77" fmla="*/ 34925 h 45"/>
                  <a:gd name="T78" fmla="*/ 149225 w 102"/>
                  <a:gd name="T79" fmla="*/ 28575 h 45"/>
                  <a:gd name="T80" fmla="*/ 161925 w 102"/>
                  <a:gd name="T81" fmla="*/ 41275 h 45"/>
                  <a:gd name="T82" fmla="*/ 144463 w 102"/>
                  <a:gd name="T83" fmla="*/ 41275 h 45"/>
                  <a:gd name="T84" fmla="*/ 149225 w 102"/>
                  <a:gd name="T85" fmla="*/ 47625 h 45"/>
                  <a:gd name="T86" fmla="*/ 149225 w 102"/>
                  <a:gd name="T87" fmla="*/ 47625 h 45"/>
                  <a:gd name="T88" fmla="*/ 149225 w 102"/>
                  <a:gd name="T89" fmla="*/ 52387 h 45"/>
                  <a:gd name="T90" fmla="*/ 144463 w 102"/>
                  <a:gd name="T91" fmla="*/ 52387 h 45"/>
                  <a:gd name="T92" fmla="*/ 131763 w 102"/>
                  <a:gd name="T93" fmla="*/ 58737 h 45"/>
                  <a:gd name="T94" fmla="*/ 114300 w 102"/>
                  <a:gd name="T95" fmla="*/ 58737 h 45"/>
                  <a:gd name="T96" fmla="*/ 114300 w 102"/>
                  <a:gd name="T97" fmla="*/ 52387 h 45"/>
                  <a:gd name="T98" fmla="*/ 107950 w 102"/>
                  <a:gd name="T99" fmla="*/ 58737 h 45"/>
                  <a:gd name="T100" fmla="*/ 101600 w 102"/>
                  <a:gd name="T101" fmla="*/ 65087 h 45"/>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02" h="45">
                    <a:moveTo>
                      <a:pt x="60" y="45"/>
                    </a:moveTo>
                    <a:lnTo>
                      <a:pt x="60" y="41"/>
                    </a:lnTo>
                    <a:lnTo>
                      <a:pt x="57" y="41"/>
                    </a:lnTo>
                    <a:lnTo>
                      <a:pt x="53" y="41"/>
                    </a:lnTo>
                    <a:lnTo>
                      <a:pt x="49" y="37"/>
                    </a:lnTo>
                    <a:lnTo>
                      <a:pt x="45" y="37"/>
                    </a:lnTo>
                    <a:lnTo>
                      <a:pt x="45" y="33"/>
                    </a:lnTo>
                    <a:lnTo>
                      <a:pt x="42" y="33"/>
                    </a:lnTo>
                    <a:lnTo>
                      <a:pt x="38" y="33"/>
                    </a:lnTo>
                    <a:lnTo>
                      <a:pt x="34" y="30"/>
                    </a:lnTo>
                    <a:lnTo>
                      <a:pt x="30" y="30"/>
                    </a:lnTo>
                    <a:lnTo>
                      <a:pt x="27" y="30"/>
                    </a:lnTo>
                    <a:lnTo>
                      <a:pt x="23" y="26"/>
                    </a:lnTo>
                    <a:lnTo>
                      <a:pt x="19" y="26"/>
                    </a:lnTo>
                    <a:lnTo>
                      <a:pt x="19" y="30"/>
                    </a:lnTo>
                    <a:lnTo>
                      <a:pt x="19" y="26"/>
                    </a:lnTo>
                    <a:lnTo>
                      <a:pt x="15" y="26"/>
                    </a:lnTo>
                    <a:lnTo>
                      <a:pt x="12" y="26"/>
                    </a:lnTo>
                    <a:lnTo>
                      <a:pt x="8" y="22"/>
                    </a:lnTo>
                    <a:lnTo>
                      <a:pt x="4" y="22"/>
                    </a:lnTo>
                    <a:lnTo>
                      <a:pt x="0" y="22"/>
                    </a:lnTo>
                    <a:lnTo>
                      <a:pt x="0" y="18"/>
                    </a:lnTo>
                    <a:lnTo>
                      <a:pt x="0" y="15"/>
                    </a:lnTo>
                    <a:lnTo>
                      <a:pt x="4" y="15"/>
                    </a:lnTo>
                    <a:lnTo>
                      <a:pt x="8" y="15"/>
                    </a:lnTo>
                    <a:lnTo>
                      <a:pt x="12" y="15"/>
                    </a:lnTo>
                    <a:lnTo>
                      <a:pt x="12" y="18"/>
                    </a:lnTo>
                    <a:lnTo>
                      <a:pt x="15" y="18"/>
                    </a:lnTo>
                    <a:lnTo>
                      <a:pt x="19" y="18"/>
                    </a:lnTo>
                    <a:lnTo>
                      <a:pt x="19" y="22"/>
                    </a:lnTo>
                    <a:lnTo>
                      <a:pt x="23" y="22"/>
                    </a:lnTo>
                    <a:lnTo>
                      <a:pt x="27" y="22"/>
                    </a:lnTo>
                    <a:lnTo>
                      <a:pt x="30" y="22"/>
                    </a:lnTo>
                    <a:lnTo>
                      <a:pt x="30" y="18"/>
                    </a:lnTo>
                    <a:lnTo>
                      <a:pt x="34" y="18"/>
                    </a:lnTo>
                    <a:lnTo>
                      <a:pt x="34" y="22"/>
                    </a:lnTo>
                    <a:lnTo>
                      <a:pt x="38" y="18"/>
                    </a:lnTo>
                    <a:lnTo>
                      <a:pt x="34" y="18"/>
                    </a:lnTo>
                    <a:lnTo>
                      <a:pt x="34" y="15"/>
                    </a:lnTo>
                    <a:lnTo>
                      <a:pt x="38" y="15"/>
                    </a:lnTo>
                    <a:lnTo>
                      <a:pt x="34" y="18"/>
                    </a:lnTo>
                    <a:lnTo>
                      <a:pt x="38" y="18"/>
                    </a:lnTo>
                    <a:lnTo>
                      <a:pt x="42" y="18"/>
                    </a:lnTo>
                    <a:lnTo>
                      <a:pt x="42" y="15"/>
                    </a:lnTo>
                    <a:lnTo>
                      <a:pt x="38" y="15"/>
                    </a:lnTo>
                    <a:lnTo>
                      <a:pt x="34" y="15"/>
                    </a:lnTo>
                    <a:lnTo>
                      <a:pt x="34" y="11"/>
                    </a:lnTo>
                    <a:lnTo>
                      <a:pt x="38" y="11"/>
                    </a:lnTo>
                    <a:lnTo>
                      <a:pt x="42" y="15"/>
                    </a:lnTo>
                    <a:lnTo>
                      <a:pt x="45" y="15"/>
                    </a:lnTo>
                    <a:lnTo>
                      <a:pt x="42" y="15"/>
                    </a:lnTo>
                    <a:lnTo>
                      <a:pt x="42" y="11"/>
                    </a:lnTo>
                    <a:lnTo>
                      <a:pt x="38" y="11"/>
                    </a:lnTo>
                    <a:lnTo>
                      <a:pt x="34" y="11"/>
                    </a:lnTo>
                    <a:lnTo>
                      <a:pt x="30" y="11"/>
                    </a:lnTo>
                    <a:lnTo>
                      <a:pt x="27" y="11"/>
                    </a:lnTo>
                    <a:lnTo>
                      <a:pt x="23" y="11"/>
                    </a:lnTo>
                    <a:lnTo>
                      <a:pt x="19" y="11"/>
                    </a:lnTo>
                    <a:lnTo>
                      <a:pt x="15" y="11"/>
                    </a:lnTo>
                    <a:lnTo>
                      <a:pt x="15" y="7"/>
                    </a:lnTo>
                    <a:lnTo>
                      <a:pt x="19" y="7"/>
                    </a:lnTo>
                    <a:lnTo>
                      <a:pt x="23" y="7"/>
                    </a:lnTo>
                    <a:lnTo>
                      <a:pt x="27" y="7"/>
                    </a:lnTo>
                    <a:lnTo>
                      <a:pt x="30" y="7"/>
                    </a:lnTo>
                    <a:lnTo>
                      <a:pt x="34" y="11"/>
                    </a:lnTo>
                    <a:lnTo>
                      <a:pt x="34" y="7"/>
                    </a:lnTo>
                    <a:lnTo>
                      <a:pt x="30" y="7"/>
                    </a:lnTo>
                    <a:lnTo>
                      <a:pt x="27" y="7"/>
                    </a:lnTo>
                    <a:lnTo>
                      <a:pt x="23" y="3"/>
                    </a:lnTo>
                    <a:lnTo>
                      <a:pt x="27" y="3"/>
                    </a:lnTo>
                    <a:lnTo>
                      <a:pt x="30" y="3"/>
                    </a:lnTo>
                    <a:lnTo>
                      <a:pt x="34" y="3"/>
                    </a:lnTo>
                    <a:lnTo>
                      <a:pt x="38" y="3"/>
                    </a:lnTo>
                    <a:lnTo>
                      <a:pt x="42" y="3"/>
                    </a:lnTo>
                    <a:lnTo>
                      <a:pt x="45" y="3"/>
                    </a:lnTo>
                    <a:lnTo>
                      <a:pt x="42" y="3"/>
                    </a:lnTo>
                    <a:lnTo>
                      <a:pt x="38" y="3"/>
                    </a:lnTo>
                    <a:lnTo>
                      <a:pt x="42" y="3"/>
                    </a:lnTo>
                    <a:lnTo>
                      <a:pt x="42" y="0"/>
                    </a:lnTo>
                    <a:lnTo>
                      <a:pt x="45" y="0"/>
                    </a:lnTo>
                    <a:lnTo>
                      <a:pt x="45" y="3"/>
                    </a:lnTo>
                    <a:lnTo>
                      <a:pt x="49" y="3"/>
                    </a:lnTo>
                    <a:lnTo>
                      <a:pt x="53" y="3"/>
                    </a:lnTo>
                    <a:lnTo>
                      <a:pt x="57" y="3"/>
                    </a:lnTo>
                    <a:lnTo>
                      <a:pt x="60" y="3"/>
                    </a:lnTo>
                    <a:lnTo>
                      <a:pt x="64" y="3"/>
                    </a:lnTo>
                    <a:lnTo>
                      <a:pt x="68" y="3"/>
                    </a:lnTo>
                    <a:lnTo>
                      <a:pt x="72" y="3"/>
                    </a:lnTo>
                    <a:lnTo>
                      <a:pt x="76" y="3"/>
                    </a:lnTo>
                    <a:lnTo>
                      <a:pt x="79" y="3"/>
                    </a:lnTo>
                    <a:lnTo>
                      <a:pt x="83" y="3"/>
                    </a:lnTo>
                    <a:lnTo>
                      <a:pt x="87" y="3"/>
                    </a:lnTo>
                    <a:lnTo>
                      <a:pt x="91" y="3"/>
                    </a:lnTo>
                    <a:lnTo>
                      <a:pt x="91" y="7"/>
                    </a:lnTo>
                    <a:lnTo>
                      <a:pt x="87" y="7"/>
                    </a:lnTo>
                    <a:lnTo>
                      <a:pt x="83" y="7"/>
                    </a:lnTo>
                    <a:lnTo>
                      <a:pt x="79" y="7"/>
                    </a:lnTo>
                    <a:lnTo>
                      <a:pt x="79" y="11"/>
                    </a:lnTo>
                    <a:lnTo>
                      <a:pt x="79" y="7"/>
                    </a:lnTo>
                    <a:lnTo>
                      <a:pt x="83" y="7"/>
                    </a:lnTo>
                    <a:lnTo>
                      <a:pt x="87" y="7"/>
                    </a:lnTo>
                    <a:lnTo>
                      <a:pt x="87" y="11"/>
                    </a:lnTo>
                    <a:lnTo>
                      <a:pt x="83" y="11"/>
                    </a:lnTo>
                    <a:lnTo>
                      <a:pt x="79" y="11"/>
                    </a:lnTo>
                    <a:lnTo>
                      <a:pt x="76" y="11"/>
                    </a:lnTo>
                    <a:lnTo>
                      <a:pt x="76" y="15"/>
                    </a:lnTo>
                    <a:lnTo>
                      <a:pt x="72" y="15"/>
                    </a:lnTo>
                    <a:lnTo>
                      <a:pt x="68" y="15"/>
                    </a:lnTo>
                    <a:lnTo>
                      <a:pt x="68" y="18"/>
                    </a:lnTo>
                    <a:lnTo>
                      <a:pt x="68" y="15"/>
                    </a:lnTo>
                    <a:lnTo>
                      <a:pt x="72" y="15"/>
                    </a:lnTo>
                    <a:lnTo>
                      <a:pt x="76" y="15"/>
                    </a:lnTo>
                    <a:lnTo>
                      <a:pt x="79" y="15"/>
                    </a:lnTo>
                    <a:lnTo>
                      <a:pt x="83" y="15"/>
                    </a:lnTo>
                    <a:lnTo>
                      <a:pt x="83" y="18"/>
                    </a:lnTo>
                    <a:lnTo>
                      <a:pt x="87" y="18"/>
                    </a:lnTo>
                    <a:lnTo>
                      <a:pt x="91" y="22"/>
                    </a:lnTo>
                    <a:lnTo>
                      <a:pt x="87" y="22"/>
                    </a:lnTo>
                    <a:lnTo>
                      <a:pt x="91" y="22"/>
                    </a:lnTo>
                    <a:lnTo>
                      <a:pt x="94" y="18"/>
                    </a:lnTo>
                    <a:lnTo>
                      <a:pt x="98" y="22"/>
                    </a:lnTo>
                    <a:lnTo>
                      <a:pt x="98" y="26"/>
                    </a:lnTo>
                    <a:lnTo>
                      <a:pt x="102" y="26"/>
                    </a:lnTo>
                    <a:lnTo>
                      <a:pt x="98" y="26"/>
                    </a:lnTo>
                    <a:lnTo>
                      <a:pt x="94" y="26"/>
                    </a:lnTo>
                    <a:lnTo>
                      <a:pt x="91" y="26"/>
                    </a:lnTo>
                    <a:lnTo>
                      <a:pt x="94" y="26"/>
                    </a:lnTo>
                    <a:lnTo>
                      <a:pt x="98" y="30"/>
                    </a:lnTo>
                    <a:lnTo>
                      <a:pt x="94" y="30"/>
                    </a:lnTo>
                    <a:lnTo>
                      <a:pt x="91" y="30"/>
                    </a:lnTo>
                    <a:lnTo>
                      <a:pt x="94" y="33"/>
                    </a:lnTo>
                    <a:lnTo>
                      <a:pt x="94" y="30"/>
                    </a:lnTo>
                    <a:lnTo>
                      <a:pt x="98" y="30"/>
                    </a:lnTo>
                    <a:lnTo>
                      <a:pt x="98" y="33"/>
                    </a:lnTo>
                    <a:lnTo>
                      <a:pt x="94" y="33"/>
                    </a:lnTo>
                    <a:lnTo>
                      <a:pt x="98" y="33"/>
                    </a:lnTo>
                    <a:lnTo>
                      <a:pt x="94" y="33"/>
                    </a:lnTo>
                    <a:lnTo>
                      <a:pt x="91" y="33"/>
                    </a:lnTo>
                    <a:lnTo>
                      <a:pt x="91" y="37"/>
                    </a:lnTo>
                    <a:lnTo>
                      <a:pt x="87" y="37"/>
                    </a:lnTo>
                    <a:lnTo>
                      <a:pt x="83" y="37"/>
                    </a:lnTo>
                    <a:lnTo>
                      <a:pt x="79" y="37"/>
                    </a:lnTo>
                    <a:lnTo>
                      <a:pt x="76" y="37"/>
                    </a:lnTo>
                    <a:lnTo>
                      <a:pt x="72" y="37"/>
                    </a:lnTo>
                    <a:lnTo>
                      <a:pt x="68" y="37"/>
                    </a:lnTo>
                    <a:lnTo>
                      <a:pt x="68" y="33"/>
                    </a:lnTo>
                    <a:lnTo>
                      <a:pt x="72" y="33"/>
                    </a:lnTo>
                    <a:lnTo>
                      <a:pt x="68" y="33"/>
                    </a:lnTo>
                    <a:lnTo>
                      <a:pt x="64" y="37"/>
                    </a:lnTo>
                    <a:lnTo>
                      <a:pt x="68" y="37"/>
                    </a:lnTo>
                    <a:lnTo>
                      <a:pt x="72" y="37"/>
                    </a:lnTo>
                    <a:lnTo>
                      <a:pt x="72" y="41"/>
                    </a:lnTo>
                    <a:lnTo>
                      <a:pt x="64" y="41"/>
                    </a:lnTo>
                    <a:lnTo>
                      <a:pt x="64" y="45"/>
                    </a:lnTo>
                    <a:lnTo>
                      <a:pt x="60" y="45"/>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15" name="Freeform 2556"/>
              <p:cNvSpPr>
                <a:spLocks/>
              </p:cNvSpPr>
              <p:nvPr/>
            </p:nvSpPr>
            <p:spPr bwMode="auto">
              <a:xfrm>
                <a:off x="4643438" y="1585913"/>
                <a:ext cx="138112" cy="52387"/>
              </a:xfrm>
              <a:custGeom>
                <a:avLst/>
                <a:gdLst>
                  <a:gd name="T0" fmla="*/ 12700 w 87"/>
                  <a:gd name="T1" fmla="*/ 47625 h 33"/>
                  <a:gd name="T2" fmla="*/ 23812 w 87"/>
                  <a:gd name="T3" fmla="*/ 47625 h 33"/>
                  <a:gd name="T4" fmla="*/ 12700 w 87"/>
                  <a:gd name="T5" fmla="*/ 47625 h 33"/>
                  <a:gd name="T6" fmla="*/ 12700 w 87"/>
                  <a:gd name="T7" fmla="*/ 34925 h 33"/>
                  <a:gd name="T8" fmla="*/ 0 w 87"/>
                  <a:gd name="T9" fmla="*/ 34925 h 33"/>
                  <a:gd name="T10" fmla="*/ 0 w 87"/>
                  <a:gd name="T11" fmla="*/ 23812 h 33"/>
                  <a:gd name="T12" fmla="*/ 0 w 87"/>
                  <a:gd name="T13" fmla="*/ 17462 h 33"/>
                  <a:gd name="T14" fmla="*/ 0 w 87"/>
                  <a:gd name="T15" fmla="*/ 4762 h 33"/>
                  <a:gd name="T16" fmla="*/ 12700 w 87"/>
                  <a:gd name="T17" fmla="*/ 4762 h 33"/>
                  <a:gd name="T18" fmla="*/ 23812 w 87"/>
                  <a:gd name="T19" fmla="*/ 11112 h 33"/>
                  <a:gd name="T20" fmla="*/ 23812 w 87"/>
                  <a:gd name="T21" fmla="*/ 11112 h 33"/>
                  <a:gd name="T22" fmla="*/ 12700 w 87"/>
                  <a:gd name="T23" fmla="*/ 4762 h 33"/>
                  <a:gd name="T24" fmla="*/ 19050 w 87"/>
                  <a:gd name="T25" fmla="*/ 0 h 33"/>
                  <a:gd name="T26" fmla="*/ 30162 w 87"/>
                  <a:gd name="T27" fmla="*/ 0 h 33"/>
                  <a:gd name="T28" fmla="*/ 42862 w 87"/>
                  <a:gd name="T29" fmla="*/ 0 h 33"/>
                  <a:gd name="T30" fmla="*/ 53975 w 87"/>
                  <a:gd name="T31" fmla="*/ 0 h 33"/>
                  <a:gd name="T32" fmla="*/ 66675 w 87"/>
                  <a:gd name="T33" fmla="*/ 0 h 33"/>
                  <a:gd name="T34" fmla="*/ 77787 w 87"/>
                  <a:gd name="T35" fmla="*/ 0 h 33"/>
                  <a:gd name="T36" fmla="*/ 90487 w 87"/>
                  <a:gd name="T37" fmla="*/ 0 h 33"/>
                  <a:gd name="T38" fmla="*/ 101600 w 87"/>
                  <a:gd name="T39" fmla="*/ 0 h 33"/>
                  <a:gd name="T40" fmla="*/ 114300 w 87"/>
                  <a:gd name="T41" fmla="*/ 0 h 33"/>
                  <a:gd name="T42" fmla="*/ 131762 w 87"/>
                  <a:gd name="T43" fmla="*/ 4762 h 33"/>
                  <a:gd name="T44" fmla="*/ 131762 w 87"/>
                  <a:gd name="T45" fmla="*/ 4762 h 33"/>
                  <a:gd name="T46" fmla="*/ 119062 w 87"/>
                  <a:gd name="T47" fmla="*/ 11112 h 33"/>
                  <a:gd name="T48" fmla="*/ 107950 w 87"/>
                  <a:gd name="T49" fmla="*/ 23812 h 33"/>
                  <a:gd name="T50" fmla="*/ 95250 w 87"/>
                  <a:gd name="T51" fmla="*/ 28575 h 33"/>
                  <a:gd name="T52" fmla="*/ 90487 w 87"/>
                  <a:gd name="T53" fmla="*/ 34925 h 33"/>
                  <a:gd name="T54" fmla="*/ 77787 w 87"/>
                  <a:gd name="T55" fmla="*/ 34925 h 33"/>
                  <a:gd name="T56" fmla="*/ 71437 w 87"/>
                  <a:gd name="T57" fmla="*/ 28575 h 33"/>
                  <a:gd name="T58" fmla="*/ 60325 w 87"/>
                  <a:gd name="T59" fmla="*/ 28575 h 33"/>
                  <a:gd name="T60" fmla="*/ 47625 w 87"/>
                  <a:gd name="T61" fmla="*/ 28575 h 33"/>
                  <a:gd name="T62" fmla="*/ 36512 w 87"/>
                  <a:gd name="T63" fmla="*/ 28575 h 33"/>
                  <a:gd name="T64" fmla="*/ 42862 w 87"/>
                  <a:gd name="T65" fmla="*/ 34925 h 33"/>
                  <a:gd name="T66" fmla="*/ 53975 w 87"/>
                  <a:gd name="T67" fmla="*/ 34925 h 33"/>
                  <a:gd name="T68" fmla="*/ 47625 w 87"/>
                  <a:gd name="T69" fmla="*/ 41275 h 33"/>
                  <a:gd name="T70" fmla="*/ 42862 w 87"/>
                  <a:gd name="T71" fmla="*/ 47625 h 33"/>
                  <a:gd name="T72" fmla="*/ 42862 w 87"/>
                  <a:gd name="T73" fmla="*/ 47625 h 33"/>
                  <a:gd name="T74" fmla="*/ 36512 w 87"/>
                  <a:gd name="T75" fmla="*/ 52387 h 33"/>
                  <a:gd name="T76" fmla="*/ 23812 w 87"/>
                  <a:gd name="T77" fmla="*/ 52387 h 33"/>
                  <a:gd name="T78" fmla="*/ 12700 w 87"/>
                  <a:gd name="T79" fmla="*/ 52387 h 33"/>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87" h="33">
                    <a:moveTo>
                      <a:pt x="8" y="33"/>
                    </a:moveTo>
                    <a:lnTo>
                      <a:pt x="8" y="30"/>
                    </a:lnTo>
                    <a:lnTo>
                      <a:pt x="12" y="30"/>
                    </a:lnTo>
                    <a:lnTo>
                      <a:pt x="15" y="30"/>
                    </a:lnTo>
                    <a:lnTo>
                      <a:pt x="12" y="30"/>
                    </a:lnTo>
                    <a:lnTo>
                      <a:pt x="8" y="30"/>
                    </a:lnTo>
                    <a:lnTo>
                      <a:pt x="8" y="26"/>
                    </a:lnTo>
                    <a:lnTo>
                      <a:pt x="8" y="22"/>
                    </a:lnTo>
                    <a:lnTo>
                      <a:pt x="4" y="22"/>
                    </a:lnTo>
                    <a:lnTo>
                      <a:pt x="0" y="22"/>
                    </a:lnTo>
                    <a:lnTo>
                      <a:pt x="0" y="18"/>
                    </a:lnTo>
                    <a:lnTo>
                      <a:pt x="0" y="15"/>
                    </a:lnTo>
                    <a:lnTo>
                      <a:pt x="4" y="15"/>
                    </a:lnTo>
                    <a:lnTo>
                      <a:pt x="0" y="11"/>
                    </a:lnTo>
                    <a:lnTo>
                      <a:pt x="0" y="7"/>
                    </a:lnTo>
                    <a:lnTo>
                      <a:pt x="0" y="3"/>
                    </a:lnTo>
                    <a:lnTo>
                      <a:pt x="4" y="3"/>
                    </a:lnTo>
                    <a:lnTo>
                      <a:pt x="8" y="3"/>
                    </a:lnTo>
                    <a:lnTo>
                      <a:pt x="12" y="7"/>
                    </a:lnTo>
                    <a:lnTo>
                      <a:pt x="15" y="7"/>
                    </a:lnTo>
                    <a:lnTo>
                      <a:pt x="19" y="7"/>
                    </a:lnTo>
                    <a:lnTo>
                      <a:pt x="15" y="7"/>
                    </a:lnTo>
                    <a:lnTo>
                      <a:pt x="12" y="3"/>
                    </a:lnTo>
                    <a:lnTo>
                      <a:pt x="8" y="3"/>
                    </a:lnTo>
                    <a:lnTo>
                      <a:pt x="8" y="0"/>
                    </a:lnTo>
                    <a:lnTo>
                      <a:pt x="12" y="0"/>
                    </a:lnTo>
                    <a:lnTo>
                      <a:pt x="15" y="0"/>
                    </a:lnTo>
                    <a:lnTo>
                      <a:pt x="19" y="0"/>
                    </a:lnTo>
                    <a:lnTo>
                      <a:pt x="23" y="0"/>
                    </a:lnTo>
                    <a:lnTo>
                      <a:pt x="27" y="0"/>
                    </a:lnTo>
                    <a:lnTo>
                      <a:pt x="30" y="0"/>
                    </a:lnTo>
                    <a:lnTo>
                      <a:pt x="34" y="0"/>
                    </a:lnTo>
                    <a:lnTo>
                      <a:pt x="38" y="0"/>
                    </a:lnTo>
                    <a:lnTo>
                      <a:pt x="42" y="0"/>
                    </a:lnTo>
                    <a:lnTo>
                      <a:pt x="45" y="0"/>
                    </a:lnTo>
                    <a:lnTo>
                      <a:pt x="49" y="0"/>
                    </a:lnTo>
                    <a:lnTo>
                      <a:pt x="53" y="0"/>
                    </a:lnTo>
                    <a:lnTo>
                      <a:pt x="57" y="0"/>
                    </a:lnTo>
                    <a:lnTo>
                      <a:pt x="60" y="0"/>
                    </a:lnTo>
                    <a:lnTo>
                      <a:pt x="64" y="0"/>
                    </a:lnTo>
                    <a:lnTo>
                      <a:pt x="68" y="0"/>
                    </a:lnTo>
                    <a:lnTo>
                      <a:pt x="72" y="0"/>
                    </a:lnTo>
                    <a:lnTo>
                      <a:pt x="79" y="0"/>
                    </a:lnTo>
                    <a:lnTo>
                      <a:pt x="83" y="3"/>
                    </a:lnTo>
                    <a:lnTo>
                      <a:pt x="87" y="3"/>
                    </a:lnTo>
                    <a:lnTo>
                      <a:pt x="83" y="3"/>
                    </a:lnTo>
                    <a:lnTo>
                      <a:pt x="79" y="7"/>
                    </a:lnTo>
                    <a:lnTo>
                      <a:pt x="75" y="7"/>
                    </a:lnTo>
                    <a:lnTo>
                      <a:pt x="72" y="11"/>
                    </a:lnTo>
                    <a:lnTo>
                      <a:pt x="68" y="15"/>
                    </a:lnTo>
                    <a:lnTo>
                      <a:pt x="64" y="15"/>
                    </a:lnTo>
                    <a:lnTo>
                      <a:pt x="60" y="18"/>
                    </a:lnTo>
                    <a:lnTo>
                      <a:pt x="57" y="18"/>
                    </a:lnTo>
                    <a:lnTo>
                      <a:pt x="57" y="22"/>
                    </a:lnTo>
                    <a:lnTo>
                      <a:pt x="53" y="22"/>
                    </a:lnTo>
                    <a:lnTo>
                      <a:pt x="49" y="22"/>
                    </a:lnTo>
                    <a:lnTo>
                      <a:pt x="45" y="22"/>
                    </a:lnTo>
                    <a:lnTo>
                      <a:pt x="45" y="18"/>
                    </a:lnTo>
                    <a:lnTo>
                      <a:pt x="42" y="18"/>
                    </a:lnTo>
                    <a:lnTo>
                      <a:pt x="38" y="18"/>
                    </a:lnTo>
                    <a:lnTo>
                      <a:pt x="34" y="18"/>
                    </a:lnTo>
                    <a:lnTo>
                      <a:pt x="30" y="18"/>
                    </a:lnTo>
                    <a:lnTo>
                      <a:pt x="27" y="18"/>
                    </a:lnTo>
                    <a:lnTo>
                      <a:pt x="23" y="18"/>
                    </a:lnTo>
                    <a:lnTo>
                      <a:pt x="23" y="22"/>
                    </a:lnTo>
                    <a:lnTo>
                      <a:pt x="27" y="22"/>
                    </a:lnTo>
                    <a:lnTo>
                      <a:pt x="30" y="22"/>
                    </a:lnTo>
                    <a:lnTo>
                      <a:pt x="34" y="22"/>
                    </a:lnTo>
                    <a:lnTo>
                      <a:pt x="34" y="26"/>
                    </a:lnTo>
                    <a:lnTo>
                      <a:pt x="30" y="26"/>
                    </a:lnTo>
                    <a:lnTo>
                      <a:pt x="30" y="30"/>
                    </a:lnTo>
                    <a:lnTo>
                      <a:pt x="27" y="30"/>
                    </a:lnTo>
                    <a:lnTo>
                      <a:pt x="23" y="30"/>
                    </a:lnTo>
                    <a:lnTo>
                      <a:pt x="27" y="30"/>
                    </a:lnTo>
                    <a:lnTo>
                      <a:pt x="27" y="33"/>
                    </a:lnTo>
                    <a:lnTo>
                      <a:pt x="23" y="33"/>
                    </a:lnTo>
                    <a:lnTo>
                      <a:pt x="19" y="33"/>
                    </a:lnTo>
                    <a:lnTo>
                      <a:pt x="15" y="33"/>
                    </a:lnTo>
                    <a:lnTo>
                      <a:pt x="12" y="33"/>
                    </a:lnTo>
                    <a:lnTo>
                      <a:pt x="8" y="33"/>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16" name="Freeform 2557"/>
              <p:cNvSpPr>
                <a:spLocks/>
              </p:cNvSpPr>
              <p:nvPr/>
            </p:nvSpPr>
            <p:spPr bwMode="auto">
              <a:xfrm>
                <a:off x="3827463" y="2163763"/>
                <a:ext cx="130175" cy="66675"/>
              </a:xfrm>
              <a:custGeom>
                <a:avLst/>
                <a:gdLst>
                  <a:gd name="T0" fmla="*/ 112713 w 82"/>
                  <a:gd name="T1" fmla="*/ 66675 h 42"/>
                  <a:gd name="T2" fmla="*/ 106363 w 82"/>
                  <a:gd name="T3" fmla="*/ 60325 h 42"/>
                  <a:gd name="T4" fmla="*/ 95250 w 82"/>
                  <a:gd name="T5" fmla="*/ 60325 h 42"/>
                  <a:gd name="T6" fmla="*/ 82550 w 82"/>
                  <a:gd name="T7" fmla="*/ 53975 h 42"/>
                  <a:gd name="T8" fmla="*/ 88900 w 82"/>
                  <a:gd name="T9" fmla="*/ 47625 h 42"/>
                  <a:gd name="T10" fmla="*/ 88900 w 82"/>
                  <a:gd name="T11" fmla="*/ 47625 h 42"/>
                  <a:gd name="T12" fmla="*/ 76200 w 82"/>
                  <a:gd name="T13" fmla="*/ 47625 h 42"/>
                  <a:gd name="T14" fmla="*/ 65088 w 82"/>
                  <a:gd name="T15" fmla="*/ 47625 h 42"/>
                  <a:gd name="T16" fmla="*/ 71438 w 82"/>
                  <a:gd name="T17" fmla="*/ 42863 h 42"/>
                  <a:gd name="T18" fmla="*/ 58738 w 82"/>
                  <a:gd name="T19" fmla="*/ 42863 h 42"/>
                  <a:gd name="T20" fmla="*/ 58738 w 82"/>
                  <a:gd name="T21" fmla="*/ 36513 h 42"/>
                  <a:gd name="T22" fmla="*/ 58738 w 82"/>
                  <a:gd name="T23" fmla="*/ 36513 h 42"/>
                  <a:gd name="T24" fmla="*/ 47625 w 82"/>
                  <a:gd name="T25" fmla="*/ 36513 h 42"/>
                  <a:gd name="T26" fmla="*/ 52388 w 82"/>
                  <a:gd name="T27" fmla="*/ 30163 h 42"/>
                  <a:gd name="T28" fmla="*/ 52388 w 82"/>
                  <a:gd name="T29" fmla="*/ 30163 h 42"/>
                  <a:gd name="T30" fmla="*/ 41275 w 82"/>
                  <a:gd name="T31" fmla="*/ 23813 h 42"/>
                  <a:gd name="T32" fmla="*/ 28575 w 82"/>
                  <a:gd name="T33" fmla="*/ 23813 h 42"/>
                  <a:gd name="T34" fmla="*/ 34925 w 82"/>
                  <a:gd name="T35" fmla="*/ 19050 h 42"/>
                  <a:gd name="T36" fmla="*/ 28575 w 82"/>
                  <a:gd name="T37" fmla="*/ 23813 h 42"/>
                  <a:gd name="T38" fmla="*/ 23813 w 82"/>
                  <a:gd name="T39" fmla="*/ 19050 h 42"/>
                  <a:gd name="T40" fmla="*/ 11113 w 82"/>
                  <a:gd name="T41" fmla="*/ 19050 h 42"/>
                  <a:gd name="T42" fmla="*/ 17463 w 82"/>
                  <a:gd name="T43" fmla="*/ 12700 h 42"/>
                  <a:gd name="T44" fmla="*/ 17463 w 82"/>
                  <a:gd name="T45" fmla="*/ 12700 h 42"/>
                  <a:gd name="T46" fmla="*/ 23813 w 82"/>
                  <a:gd name="T47" fmla="*/ 6350 h 42"/>
                  <a:gd name="T48" fmla="*/ 11113 w 82"/>
                  <a:gd name="T49" fmla="*/ 6350 h 42"/>
                  <a:gd name="T50" fmla="*/ 23813 w 82"/>
                  <a:gd name="T51" fmla="*/ 6350 h 42"/>
                  <a:gd name="T52" fmla="*/ 4763 w 82"/>
                  <a:gd name="T53" fmla="*/ 12700 h 42"/>
                  <a:gd name="T54" fmla="*/ 0 w 82"/>
                  <a:gd name="T55" fmla="*/ 6350 h 42"/>
                  <a:gd name="T56" fmla="*/ 4763 w 82"/>
                  <a:gd name="T57" fmla="*/ 0 h 42"/>
                  <a:gd name="T58" fmla="*/ 17463 w 82"/>
                  <a:gd name="T59" fmla="*/ 0 h 42"/>
                  <a:gd name="T60" fmla="*/ 23813 w 82"/>
                  <a:gd name="T61" fmla="*/ 6350 h 42"/>
                  <a:gd name="T62" fmla="*/ 34925 w 82"/>
                  <a:gd name="T63" fmla="*/ 6350 h 42"/>
                  <a:gd name="T64" fmla="*/ 47625 w 82"/>
                  <a:gd name="T65" fmla="*/ 12700 h 42"/>
                  <a:gd name="T66" fmla="*/ 58738 w 82"/>
                  <a:gd name="T67" fmla="*/ 12700 h 42"/>
                  <a:gd name="T68" fmla="*/ 71438 w 82"/>
                  <a:gd name="T69" fmla="*/ 12700 h 42"/>
                  <a:gd name="T70" fmla="*/ 76200 w 82"/>
                  <a:gd name="T71" fmla="*/ 19050 h 42"/>
                  <a:gd name="T72" fmla="*/ 82550 w 82"/>
                  <a:gd name="T73" fmla="*/ 30163 h 42"/>
                  <a:gd name="T74" fmla="*/ 88900 w 82"/>
                  <a:gd name="T75" fmla="*/ 36513 h 42"/>
                  <a:gd name="T76" fmla="*/ 106363 w 82"/>
                  <a:gd name="T77" fmla="*/ 42863 h 42"/>
                  <a:gd name="T78" fmla="*/ 119063 w 82"/>
                  <a:gd name="T79" fmla="*/ 47625 h 42"/>
                  <a:gd name="T80" fmla="*/ 123825 w 82"/>
                  <a:gd name="T81" fmla="*/ 60325 h 42"/>
                  <a:gd name="T82" fmla="*/ 123825 w 82"/>
                  <a:gd name="T83" fmla="*/ 60325 h 42"/>
                  <a:gd name="T84" fmla="*/ 123825 w 82"/>
                  <a:gd name="T85" fmla="*/ 60325 h 42"/>
                  <a:gd name="T86" fmla="*/ 119063 w 82"/>
                  <a:gd name="T87" fmla="*/ 66675 h 4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82" h="42">
                    <a:moveTo>
                      <a:pt x="75" y="42"/>
                    </a:moveTo>
                    <a:lnTo>
                      <a:pt x="71" y="42"/>
                    </a:lnTo>
                    <a:lnTo>
                      <a:pt x="71" y="38"/>
                    </a:lnTo>
                    <a:lnTo>
                      <a:pt x="67" y="38"/>
                    </a:lnTo>
                    <a:lnTo>
                      <a:pt x="63" y="38"/>
                    </a:lnTo>
                    <a:lnTo>
                      <a:pt x="60" y="38"/>
                    </a:lnTo>
                    <a:lnTo>
                      <a:pt x="56" y="34"/>
                    </a:lnTo>
                    <a:lnTo>
                      <a:pt x="52" y="34"/>
                    </a:lnTo>
                    <a:lnTo>
                      <a:pt x="52" y="30"/>
                    </a:lnTo>
                    <a:lnTo>
                      <a:pt x="56" y="30"/>
                    </a:lnTo>
                    <a:lnTo>
                      <a:pt x="56" y="27"/>
                    </a:lnTo>
                    <a:lnTo>
                      <a:pt x="56" y="30"/>
                    </a:lnTo>
                    <a:lnTo>
                      <a:pt x="52" y="30"/>
                    </a:lnTo>
                    <a:lnTo>
                      <a:pt x="48" y="30"/>
                    </a:lnTo>
                    <a:lnTo>
                      <a:pt x="45" y="30"/>
                    </a:lnTo>
                    <a:lnTo>
                      <a:pt x="41" y="30"/>
                    </a:lnTo>
                    <a:lnTo>
                      <a:pt x="41" y="27"/>
                    </a:lnTo>
                    <a:lnTo>
                      <a:pt x="45" y="27"/>
                    </a:lnTo>
                    <a:lnTo>
                      <a:pt x="41" y="27"/>
                    </a:lnTo>
                    <a:lnTo>
                      <a:pt x="37" y="27"/>
                    </a:lnTo>
                    <a:lnTo>
                      <a:pt x="41" y="23"/>
                    </a:lnTo>
                    <a:lnTo>
                      <a:pt x="37" y="23"/>
                    </a:lnTo>
                    <a:lnTo>
                      <a:pt x="37" y="27"/>
                    </a:lnTo>
                    <a:lnTo>
                      <a:pt x="37" y="23"/>
                    </a:lnTo>
                    <a:lnTo>
                      <a:pt x="33" y="23"/>
                    </a:lnTo>
                    <a:lnTo>
                      <a:pt x="30" y="23"/>
                    </a:lnTo>
                    <a:lnTo>
                      <a:pt x="30" y="19"/>
                    </a:lnTo>
                    <a:lnTo>
                      <a:pt x="33" y="19"/>
                    </a:lnTo>
                    <a:lnTo>
                      <a:pt x="37" y="19"/>
                    </a:lnTo>
                    <a:lnTo>
                      <a:pt x="33" y="19"/>
                    </a:lnTo>
                    <a:lnTo>
                      <a:pt x="30" y="19"/>
                    </a:lnTo>
                    <a:lnTo>
                      <a:pt x="26" y="15"/>
                    </a:lnTo>
                    <a:lnTo>
                      <a:pt x="22" y="15"/>
                    </a:lnTo>
                    <a:lnTo>
                      <a:pt x="18" y="15"/>
                    </a:lnTo>
                    <a:lnTo>
                      <a:pt x="18" y="12"/>
                    </a:lnTo>
                    <a:lnTo>
                      <a:pt x="22" y="12"/>
                    </a:lnTo>
                    <a:lnTo>
                      <a:pt x="18" y="12"/>
                    </a:lnTo>
                    <a:lnTo>
                      <a:pt x="18" y="15"/>
                    </a:lnTo>
                    <a:lnTo>
                      <a:pt x="15" y="15"/>
                    </a:lnTo>
                    <a:lnTo>
                      <a:pt x="15" y="12"/>
                    </a:lnTo>
                    <a:lnTo>
                      <a:pt x="11" y="12"/>
                    </a:lnTo>
                    <a:lnTo>
                      <a:pt x="7" y="12"/>
                    </a:lnTo>
                    <a:lnTo>
                      <a:pt x="11" y="12"/>
                    </a:lnTo>
                    <a:lnTo>
                      <a:pt x="11" y="8"/>
                    </a:lnTo>
                    <a:lnTo>
                      <a:pt x="7" y="8"/>
                    </a:lnTo>
                    <a:lnTo>
                      <a:pt x="11" y="8"/>
                    </a:lnTo>
                    <a:lnTo>
                      <a:pt x="15" y="8"/>
                    </a:lnTo>
                    <a:lnTo>
                      <a:pt x="15" y="4"/>
                    </a:lnTo>
                    <a:lnTo>
                      <a:pt x="11" y="4"/>
                    </a:lnTo>
                    <a:lnTo>
                      <a:pt x="7" y="4"/>
                    </a:lnTo>
                    <a:lnTo>
                      <a:pt x="11" y="4"/>
                    </a:lnTo>
                    <a:lnTo>
                      <a:pt x="15" y="4"/>
                    </a:lnTo>
                    <a:lnTo>
                      <a:pt x="7" y="8"/>
                    </a:lnTo>
                    <a:lnTo>
                      <a:pt x="3" y="8"/>
                    </a:lnTo>
                    <a:lnTo>
                      <a:pt x="3" y="4"/>
                    </a:lnTo>
                    <a:lnTo>
                      <a:pt x="0" y="4"/>
                    </a:lnTo>
                    <a:lnTo>
                      <a:pt x="0" y="0"/>
                    </a:lnTo>
                    <a:lnTo>
                      <a:pt x="3" y="0"/>
                    </a:lnTo>
                    <a:lnTo>
                      <a:pt x="7" y="0"/>
                    </a:lnTo>
                    <a:lnTo>
                      <a:pt x="11" y="0"/>
                    </a:lnTo>
                    <a:lnTo>
                      <a:pt x="15" y="0"/>
                    </a:lnTo>
                    <a:lnTo>
                      <a:pt x="15" y="4"/>
                    </a:lnTo>
                    <a:lnTo>
                      <a:pt x="18" y="4"/>
                    </a:lnTo>
                    <a:lnTo>
                      <a:pt x="22" y="4"/>
                    </a:lnTo>
                    <a:lnTo>
                      <a:pt x="26" y="4"/>
                    </a:lnTo>
                    <a:lnTo>
                      <a:pt x="30" y="8"/>
                    </a:lnTo>
                    <a:lnTo>
                      <a:pt x="33" y="8"/>
                    </a:lnTo>
                    <a:lnTo>
                      <a:pt x="37" y="8"/>
                    </a:lnTo>
                    <a:lnTo>
                      <a:pt x="41" y="8"/>
                    </a:lnTo>
                    <a:lnTo>
                      <a:pt x="45" y="8"/>
                    </a:lnTo>
                    <a:lnTo>
                      <a:pt x="48" y="8"/>
                    </a:lnTo>
                    <a:lnTo>
                      <a:pt x="48" y="12"/>
                    </a:lnTo>
                    <a:lnTo>
                      <a:pt x="52" y="15"/>
                    </a:lnTo>
                    <a:lnTo>
                      <a:pt x="52" y="19"/>
                    </a:lnTo>
                    <a:lnTo>
                      <a:pt x="56" y="19"/>
                    </a:lnTo>
                    <a:lnTo>
                      <a:pt x="56" y="23"/>
                    </a:lnTo>
                    <a:lnTo>
                      <a:pt x="60" y="23"/>
                    </a:lnTo>
                    <a:lnTo>
                      <a:pt x="67" y="27"/>
                    </a:lnTo>
                    <a:lnTo>
                      <a:pt x="71" y="27"/>
                    </a:lnTo>
                    <a:lnTo>
                      <a:pt x="75" y="30"/>
                    </a:lnTo>
                    <a:lnTo>
                      <a:pt x="75" y="34"/>
                    </a:lnTo>
                    <a:lnTo>
                      <a:pt x="78" y="38"/>
                    </a:lnTo>
                    <a:lnTo>
                      <a:pt x="78" y="34"/>
                    </a:lnTo>
                    <a:lnTo>
                      <a:pt x="78" y="38"/>
                    </a:lnTo>
                    <a:lnTo>
                      <a:pt x="82" y="38"/>
                    </a:lnTo>
                    <a:lnTo>
                      <a:pt x="78" y="38"/>
                    </a:lnTo>
                    <a:lnTo>
                      <a:pt x="78" y="42"/>
                    </a:lnTo>
                    <a:lnTo>
                      <a:pt x="75" y="42"/>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17" name="Freeform 2558"/>
              <p:cNvSpPr>
                <a:spLocks/>
              </p:cNvSpPr>
              <p:nvPr/>
            </p:nvSpPr>
            <p:spPr bwMode="auto">
              <a:xfrm>
                <a:off x="3963988" y="1495425"/>
                <a:ext cx="190500" cy="47625"/>
              </a:xfrm>
              <a:custGeom>
                <a:avLst/>
                <a:gdLst>
                  <a:gd name="T0" fmla="*/ 60325 w 120"/>
                  <a:gd name="T1" fmla="*/ 47625 h 30"/>
                  <a:gd name="T2" fmla="*/ 65088 w 120"/>
                  <a:gd name="T3" fmla="*/ 41275 h 30"/>
                  <a:gd name="T4" fmla="*/ 53975 w 120"/>
                  <a:gd name="T5" fmla="*/ 41275 h 30"/>
                  <a:gd name="T6" fmla="*/ 47625 w 120"/>
                  <a:gd name="T7" fmla="*/ 36513 h 30"/>
                  <a:gd name="T8" fmla="*/ 41275 w 120"/>
                  <a:gd name="T9" fmla="*/ 41275 h 30"/>
                  <a:gd name="T10" fmla="*/ 30163 w 120"/>
                  <a:gd name="T11" fmla="*/ 41275 h 30"/>
                  <a:gd name="T12" fmla="*/ 11113 w 120"/>
                  <a:gd name="T13" fmla="*/ 41275 h 30"/>
                  <a:gd name="T14" fmla="*/ 11113 w 120"/>
                  <a:gd name="T15" fmla="*/ 41275 h 30"/>
                  <a:gd name="T16" fmla="*/ 6350 w 120"/>
                  <a:gd name="T17" fmla="*/ 36513 h 30"/>
                  <a:gd name="T18" fmla="*/ 6350 w 120"/>
                  <a:gd name="T19" fmla="*/ 36513 h 30"/>
                  <a:gd name="T20" fmla="*/ 0 w 120"/>
                  <a:gd name="T21" fmla="*/ 41275 h 30"/>
                  <a:gd name="T22" fmla="*/ 6350 w 120"/>
                  <a:gd name="T23" fmla="*/ 36513 h 30"/>
                  <a:gd name="T24" fmla="*/ 11113 w 120"/>
                  <a:gd name="T25" fmla="*/ 30163 h 30"/>
                  <a:gd name="T26" fmla="*/ 23813 w 120"/>
                  <a:gd name="T27" fmla="*/ 30163 h 30"/>
                  <a:gd name="T28" fmla="*/ 34925 w 120"/>
                  <a:gd name="T29" fmla="*/ 30163 h 30"/>
                  <a:gd name="T30" fmla="*/ 47625 w 120"/>
                  <a:gd name="T31" fmla="*/ 23813 h 30"/>
                  <a:gd name="T32" fmla="*/ 60325 w 120"/>
                  <a:gd name="T33" fmla="*/ 23813 h 30"/>
                  <a:gd name="T34" fmla="*/ 65088 w 120"/>
                  <a:gd name="T35" fmla="*/ 17463 h 30"/>
                  <a:gd name="T36" fmla="*/ 77788 w 120"/>
                  <a:gd name="T37" fmla="*/ 17463 h 30"/>
                  <a:gd name="T38" fmla="*/ 84138 w 120"/>
                  <a:gd name="T39" fmla="*/ 12700 h 30"/>
                  <a:gd name="T40" fmla="*/ 88900 w 120"/>
                  <a:gd name="T41" fmla="*/ 6350 h 30"/>
                  <a:gd name="T42" fmla="*/ 101600 w 120"/>
                  <a:gd name="T43" fmla="*/ 6350 h 30"/>
                  <a:gd name="T44" fmla="*/ 112713 w 120"/>
                  <a:gd name="T45" fmla="*/ 6350 h 30"/>
                  <a:gd name="T46" fmla="*/ 125413 w 120"/>
                  <a:gd name="T47" fmla="*/ 6350 h 30"/>
                  <a:gd name="T48" fmla="*/ 136525 w 120"/>
                  <a:gd name="T49" fmla="*/ 6350 h 30"/>
                  <a:gd name="T50" fmla="*/ 149225 w 120"/>
                  <a:gd name="T51" fmla="*/ 6350 h 30"/>
                  <a:gd name="T52" fmla="*/ 149225 w 120"/>
                  <a:gd name="T53" fmla="*/ 6350 h 30"/>
                  <a:gd name="T54" fmla="*/ 149225 w 120"/>
                  <a:gd name="T55" fmla="*/ 6350 h 30"/>
                  <a:gd name="T56" fmla="*/ 149225 w 120"/>
                  <a:gd name="T57" fmla="*/ 6350 h 30"/>
                  <a:gd name="T58" fmla="*/ 149225 w 120"/>
                  <a:gd name="T59" fmla="*/ 6350 h 30"/>
                  <a:gd name="T60" fmla="*/ 155575 w 120"/>
                  <a:gd name="T61" fmla="*/ 0 h 30"/>
                  <a:gd name="T62" fmla="*/ 166688 w 120"/>
                  <a:gd name="T63" fmla="*/ 0 h 30"/>
                  <a:gd name="T64" fmla="*/ 173038 w 120"/>
                  <a:gd name="T65" fmla="*/ 6350 h 30"/>
                  <a:gd name="T66" fmla="*/ 184150 w 120"/>
                  <a:gd name="T67" fmla="*/ 6350 h 30"/>
                  <a:gd name="T68" fmla="*/ 184150 w 120"/>
                  <a:gd name="T69" fmla="*/ 12700 h 30"/>
                  <a:gd name="T70" fmla="*/ 173038 w 120"/>
                  <a:gd name="T71" fmla="*/ 12700 h 30"/>
                  <a:gd name="T72" fmla="*/ 166688 w 120"/>
                  <a:gd name="T73" fmla="*/ 17463 h 30"/>
                  <a:gd name="T74" fmla="*/ 179388 w 120"/>
                  <a:gd name="T75" fmla="*/ 17463 h 30"/>
                  <a:gd name="T76" fmla="*/ 166688 w 120"/>
                  <a:gd name="T77" fmla="*/ 17463 h 30"/>
                  <a:gd name="T78" fmla="*/ 179388 w 120"/>
                  <a:gd name="T79" fmla="*/ 23813 h 30"/>
                  <a:gd name="T80" fmla="*/ 166688 w 120"/>
                  <a:gd name="T81" fmla="*/ 23813 h 30"/>
                  <a:gd name="T82" fmla="*/ 149225 w 120"/>
                  <a:gd name="T83" fmla="*/ 30163 h 30"/>
                  <a:gd name="T84" fmla="*/ 142875 w 120"/>
                  <a:gd name="T85" fmla="*/ 36513 h 30"/>
                  <a:gd name="T86" fmla="*/ 131763 w 120"/>
                  <a:gd name="T87" fmla="*/ 36513 h 30"/>
                  <a:gd name="T88" fmla="*/ 125413 w 120"/>
                  <a:gd name="T89" fmla="*/ 23813 h 30"/>
                  <a:gd name="T90" fmla="*/ 131763 w 120"/>
                  <a:gd name="T91" fmla="*/ 17463 h 30"/>
                  <a:gd name="T92" fmla="*/ 125413 w 120"/>
                  <a:gd name="T93" fmla="*/ 23813 h 30"/>
                  <a:gd name="T94" fmla="*/ 112713 w 120"/>
                  <a:gd name="T95" fmla="*/ 23813 h 30"/>
                  <a:gd name="T96" fmla="*/ 107950 w 120"/>
                  <a:gd name="T97" fmla="*/ 30163 h 30"/>
                  <a:gd name="T98" fmla="*/ 107950 w 120"/>
                  <a:gd name="T99" fmla="*/ 30163 h 30"/>
                  <a:gd name="T100" fmla="*/ 101600 w 120"/>
                  <a:gd name="T101" fmla="*/ 36513 h 30"/>
                  <a:gd name="T102" fmla="*/ 95250 w 120"/>
                  <a:gd name="T103" fmla="*/ 36513 h 30"/>
                  <a:gd name="T104" fmla="*/ 84138 w 120"/>
                  <a:gd name="T105" fmla="*/ 36513 h 30"/>
                  <a:gd name="T106" fmla="*/ 84138 w 120"/>
                  <a:gd name="T107" fmla="*/ 41275 h 30"/>
                  <a:gd name="T108" fmla="*/ 84138 w 120"/>
                  <a:gd name="T109" fmla="*/ 41275 h 30"/>
                  <a:gd name="T110" fmla="*/ 77788 w 120"/>
                  <a:gd name="T111" fmla="*/ 47625 h 30"/>
                  <a:gd name="T112" fmla="*/ 71438 w 120"/>
                  <a:gd name="T113" fmla="*/ 41275 h 3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120" h="30">
                    <a:moveTo>
                      <a:pt x="41" y="30"/>
                    </a:moveTo>
                    <a:lnTo>
                      <a:pt x="38" y="30"/>
                    </a:lnTo>
                    <a:lnTo>
                      <a:pt x="38" y="26"/>
                    </a:lnTo>
                    <a:lnTo>
                      <a:pt x="41" y="26"/>
                    </a:lnTo>
                    <a:lnTo>
                      <a:pt x="38" y="26"/>
                    </a:lnTo>
                    <a:lnTo>
                      <a:pt x="34" y="26"/>
                    </a:lnTo>
                    <a:lnTo>
                      <a:pt x="34" y="23"/>
                    </a:lnTo>
                    <a:lnTo>
                      <a:pt x="30" y="23"/>
                    </a:lnTo>
                    <a:lnTo>
                      <a:pt x="30" y="26"/>
                    </a:lnTo>
                    <a:lnTo>
                      <a:pt x="26" y="26"/>
                    </a:lnTo>
                    <a:lnTo>
                      <a:pt x="22" y="26"/>
                    </a:lnTo>
                    <a:lnTo>
                      <a:pt x="19" y="26"/>
                    </a:lnTo>
                    <a:lnTo>
                      <a:pt x="11" y="26"/>
                    </a:lnTo>
                    <a:lnTo>
                      <a:pt x="7" y="26"/>
                    </a:lnTo>
                    <a:lnTo>
                      <a:pt x="4" y="26"/>
                    </a:lnTo>
                    <a:lnTo>
                      <a:pt x="7" y="26"/>
                    </a:lnTo>
                    <a:lnTo>
                      <a:pt x="7" y="23"/>
                    </a:lnTo>
                    <a:lnTo>
                      <a:pt x="4" y="23"/>
                    </a:lnTo>
                    <a:lnTo>
                      <a:pt x="7" y="23"/>
                    </a:lnTo>
                    <a:lnTo>
                      <a:pt x="4" y="23"/>
                    </a:lnTo>
                    <a:lnTo>
                      <a:pt x="0" y="23"/>
                    </a:lnTo>
                    <a:lnTo>
                      <a:pt x="0" y="26"/>
                    </a:lnTo>
                    <a:lnTo>
                      <a:pt x="0" y="23"/>
                    </a:lnTo>
                    <a:lnTo>
                      <a:pt x="4" y="23"/>
                    </a:lnTo>
                    <a:lnTo>
                      <a:pt x="4" y="19"/>
                    </a:lnTo>
                    <a:lnTo>
                      <a:pt x="7" y="19"/>
                    </a:lnTo>
                    <a:lnTo>
                      <a:pt x="11" y="19"/>
                    </a:lnTo>
                    <a:lnTo>
                      <a:pt x="15" y="19"/>
                    </a:lnTo>
                    <a:lnTo>
                      <a:pt x="19" y="19"/>
                    </a:lnTo>
                    <a:lnTo>
                      <a:pt x="22" y="19"/>
                    </a:lnTo>
                    <a:lnTo>
                      <a:pt x="26" y="15"/>
                    </a:lnTo>
                    <a:lnTo>
                      <a:pt x="30" y="15"/>
                    </a:lnTo>
                    <a:lnTo>
                      <a:pt x="34" y="15"/>
                    </a:lnTo>
                    <a:lnTo>
                      <a:pt x="38" y="15"/>
                    </a:lnTo>
                    <a:lnTo>
                      <a:pt x="41" y="15"/>
                    </a:lnTo>
                    <a:lnTo>
                      <a:pt x="41" y="11"/>
                    </a:lnTo>
                    <a:lnTo>
                      <a:pt x="45" y="11"/>
                    </a:lnTo>
                    <a:lnTo>
                      <a:pt x="49" y="11"/>
                    </a:lnTo>
                    <a:lnTo>
                      <a:pt x="49" y="8"/>
                    </a:lnTo>
                    <a:lnTo>
                      <a:pt x="53" y="8"/>
                    </a:lnTo>
                    <a:lnTo>
                      <a:pt x="56" y="8"/>
                    </a:lnTo>
                    <a:lnTo>
                      <a:pt x="56" y="4"/>
                    </a:lnTo>
                    <a:lnTo>
                      <a:pt x="60" y="4"/>
                    </a:lnTo>
                    <a:lnTo>
                      <a:pt x="64" y="4"/>
                    </a:lnTo>
                    <a:lnTo>
                      <a:pt x="68" y="4"/>
                    </a:lnTo>
                    <a:lnTo>
                      <a:pt x="71" y="4"/>
                    </a:lnTo>
                    <a:lnTo>
                      <a:pt x="75" y="4"/>
                    </a:lnTo>
                    <a:lnTo>
                      <a:pt x="79" y="4"/>
                    </a:lnTo>
                    <a:lnTo>
                      <a:pt x="83" y="4"/>
                    </a:lnTo>
                    <a:lnTo>
                      <a:pt x="86" y="4"/>
                    </a:lnTo>
                    <a:lnTo>
                      <a:pt x="90" y="4"/>
                    </a:lnTo>
                    <a:lnTo>
                      <a:pt x="94" y="4"/>
                    </a:lnTo>
                    <a:lnTo>
                      <a:pt x="90" y="4"/>
                    </a:lnTo>
                    <a:lnTo>
                      <a:pt x="94" y="4"/>
                    </a:lnTo>
                    <a:lnTo>
                      <a:pt x="98" y="4"/>
                    </a:lnTo>
                    <a:lnTo>
                      <a:pt x="94" y="4"/>
                    </a:lnTo>
                    <a:lnTo>
                      <a:pt x="90" y="4"/>
                    </a:lnTo>
                    <a:lnTo>
                      <a:pt x="94" y="4"/>
                    </a:lnTo>
                    <a:lnTo>
                      <a:pt x="98" y="4"/>
                    </a:lnTo>
                    <a:lnTo>
                      <a:pt x="94" y="4"/>
                    </a:lnTo>
                    <a:lnTo>
                      <a:pt x="94" y="0"/>
                    </a:lnTo>
                    <a:lnTo>
                      <a:pt x="98" y="0"/>
                    </a:lnTo>
                    <a:lnTo>
                      <a:pt x="101" y="0"/>
                    </a:lnTo>
                    <a:lnTo>
                      <a:pt x="105" y="0"/>
                    </a:lnTo>
                    <a:lnTo>
                      <a:pt x="105" y="4"/>
                    </a:lnTo>
                    <a:lnTo>
                      <a:pt x="109" y="4"/>
                    </a:lnTo>
                    <a:lnTo>
                      <a:pt x="113" y="4"/>
                    </a:lnTo>
                    <a:lnTo>
                      <a:pt x="116" y="4"/>
                    </a:lnTo>
                    <a:lnTo>
                      <a:pt x="120" y="4"/>
                    </a:lnTo>
                    <a:lnTo>
                      <a:pt x="116" y="8"/>
                    </a:lnTo>
                    <a:lnTo>
                      <a:pt x="113" y="8"/>
                    </a:lnTo>
                    <a:lnTo>
                      <a:pt x="109" y="8"/>
                    </a:lnTo>
                    <a:lnTo>
                      <a:pt x="105" y="8"/>
                    </a:lnTo>
                    <a:lnTo>
                      <a:pt x="105" y="11"/>
                    </a:lnTo>
                    <a:lnTo>
                      <a:pt x="109" y="11"/>
                    </a:lnTo>
                    <a:lnTo>
                      <a:pt x="113" y="11"/>
                    </a:lnTo>
                    <a:lnTo>
                      <a:pt x="109" y="11"/>
                    </a:lnTo>
                    <a:lnTo>
                      <a:pt x="105" y="11"/>
                    </a:lnTo>
                    <a:lnTo>
                      <a:pt x="109" y="11"/>
                    </a:lnTo>
                    <a:lnTo>
                      <a:pt x="113" y="15"/>
                    </a:lnTo>
                    <a:lnTo>
                      <a:pt x="109" y="15"/>
                    </a:lnTo>
                    <a:lnTo>
                      <a:pt x="105" y="15"/>
                    </a:lnTo>
                    <a:lnTo>
                      <a:pt x="98" y="15"/>
                    </a:lnTo>
                    <a:lnTo>
                      <a:pt x="94" y="19"/>
                    </a:lnTo>
                    <a:lnTo>
                      <a:pt x="94" y="23"/>
                    </a:lnTo>
                    <a:lnTo>
                      <a:pt x="90" y="23"/>
                    </a:lnTo>
                    <a:lnTo>
                      <a:pt x="86" y="23"/>
                    </a:lnTo>
                    <a:lnTo>
                      <a:pt x="83" y="23"/>
                    </a:lnTo>
                    <a:lnTo>
                      <a:pt x="79" y="19"/>
                    </a:lnTo>
                    <a:lnTo>
                      <a:pt x="79" y="15"/>
                    </a:lnTo>
                    <a:lnTo>
                      <a:pt x="83" y="15"/>
                    </a:lnTo>
                    <a:lnTo>
                      <a:pt x="83" y="11"/>
                    </a:lnTo>
                    <a:lnTo>
                      <a:pt x="79" y="11"/>
                    </a:lnTo>
                    <a:lnTo>
                      <a:pt x="79" y="15"/>
                    </a:lnTo>
                    <a:lnTo>
                      <a:pt x="75" y="15"/>
                    </a:lnTo>
                    <a:lnTo>
                      <a:pt x="71" y="15"/>
                    </a:lnTo>
                    <a:lnTo>
                      <a:pt x="71" y="19"/>
                    </a:lnTo>
                    <a:lnTo>
                      <a:pt x="68" y="19"/>
                    </a:lnTo>
                    <a:lnTo>
                      <a:pt x="64" y="19"/>
                    </a:lnTo>
                    <a:lnTo>
                      <a:pt x="68" y="19"/>
                    </a:lnTo>
                    <a:lnTo>
                      <a:pt x="68" y="23"/>
                    </a:lnTo>
                    <a:lnTo>
                      <a:pt x="64" y="23"/>
                    </a:lnTo>
                    <a:lnTo>
                      <a:pt x="60" y="26"/>
                    </a:lnTo>
                    <a:lnTo>
                      <a:pt x="60" y="23"/>
                    </a:lnTo>
                    <a:lnTo>
                      <a:pt x="56" y="23"/>
                    </a:lnTo>
                    <a:lnTo>
                      <a:pt x="53" y="23"/>
                    </a:lnTo>
                    <a:lnTo>
                      <a:pt x="49" y="23"/>
                    </a:lnTo>
                    <a:lnTo>
                      <a:pt x="53" y="26"/>
                    </a:lnTo>
                    <a:lnTo>
                      <a:pt x="56" y="26"/>
                    </a:lnTo>
                    <a:lnTo>
                      <a:pt x="53" y="26"/>
                    </a:lnTo>
                    <a:lnTo>
                      <a:pt x="49" y="26"/>
                    </a:lnTo>
                    <a:lnTo>
                      <a:pt x="49" y="30"/>
                    </a:lnTo>
                    <a:lnTo>
                      <a:pt x="45" y="30"/>
                    </a:lnTo>
                    <a:lnTo>
                      <a:pt x="45" y="26"/>
                    </a:lnTo>
                    <a:lnTo>
                      <a:pt x="41" y="3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18" name="Freeform 2559"/>
              <p:cNvSpPr>
                <a:spLocks/>
              </p:cNvSpPr>
              <p:nvPr/>
            </p:nvSpPr>
            <p:spPr bwMode="auto">
              <a:xfrm>
                <a:off x="4465638" y="1519238"/>
                <a:ext cx="136525" cy="42862"/>
              </a:xfrm>
              <a:custGeom>
                <a:avLst/>
                <a:gdLst>
                  <a:gd name="T0" fmla="*/ 58738 w 86"/>
                  <a:gd name="T1" fmla="*/ 36512 h 27"/>
                  <a:gd name="T2" fmla="*/ 65088 w 86"/>
                  <a:gd name="T3" fmla="*/ 36512 h 27"/>
                  <a:gd name="T4" fmla="*/ 58738 w 86"/>
                  <a:gd name="T5" fmla="*/ 36512 h 27"/>
                  <a:gd name="T6" fmla="*/ 52388 w 86"/>
                  <a:gd name="T7" fmla="*/ 36512 h 27"/>
                  <a:gd name="T8" fmla="*/ 52388 w 86"/>
                  <a:gd name="T9" fmla="*/ 30162 h 27"/>
                  <a:gd name="T10" fmla="*/ 71438 w 86"/>
                  <a:gd name="T11" fmla="*/ 30162 h 27"/>
                  <a:gd name="T12" fmla="*/ 76200 w 86"/>
                  <a:gd name="T13" fmla="*/ 30162 h 27"/>
                  <a:gd name="T14" fmla="*/ 76200 w 86"/>
                  <a:gd name="T15" fmla="*/ 23812 h 27"/>
                  <a:gd name="T16" fmla="*/ 95250 w 86"/>
                  <a:gd name="T17" fmla="*/ 23812 h 27"/>
                  <a:gd name="T18" fmla="*/ 88900 w 86"/>
                  <a:gd name="T19" fmla="*/ 23812 h 27"/>
                  <a:gd name="T20" fmla="*/ 71438 w 86"/>
                  <a:gd name="T21" fmla="*/ 23812 h 27"/>
                  <a:gd name="T22" fmla="*/ 52388 w 86"/>
                  <a:gd name="T23" fmla="*/ 23812 h 27"/>
                  <a:gd name="T24" fmla="*/ 28575 w 86"/>
                  <a:gd name="T25" fmla="*/ 30162 h 27"/>
                  <a:gd name="T26" fmla="*/ 11113 w 86"/>
                  <a:gd name="T27" fmla="*/ 30162 h 27"/>
                  <a:gd name="T28" fmla="*/ 4763 w 86"/>
                  <a:gd name="T29" fmla="*/ 23812 h 27"/>
                  <a:gd name="T30" fmla="*/ 23813 w 86"/>
                  <a:gd name="T31" fmla="*/ 23812 h 27"/>
                  <a:gd name="T32" fmla="*/ 11113 w 86"/>
                  <a:gd name="T33" fmla="*/ 17462 h 27"/>
                  <a:gd name="T34" fmla="*/ 28575 w 86"/>
                  <a:gd name="T35" fmla="*/ 17462 h 27"/>
                  <a:gd name="T36" fmla="*/ 34925 w 86"/>
                  <a:gd name="T37" fmla="*/ 23812 h 27"/>
                  <a:gd name="T38" fmla="*/ 34925 w 86"/>
                  <a:gd name="T39" fmla="*/ 17462 h 27"/>
                  <a:gd name="T40" fmla="*/ 41275 w 86"/>
                  <a:gd name="T41" fmla="*/ 17462 h 27"/>
                  <a:gd name="T42" fmla="*/ 23813 w 86"/>
                  <a:gd name="T43" fmla="*/ 17462 h 27"/>
                  <a:gd name="T44" fmla="*/ 34925 w 86"/>
                  <a:gd name="T45" fmla="*/ 12700 h 27"/>
                  <a:gd name="T46" fmla="*/ 23813 w 86"/>
                  <a:gd name="T47" fmla="*/ 6350 h 27"/>
                  <a:gd name="T48" fmla="*/ 28575 w 86"/>
                  <a:gd name="T49" fmla="*/ 6350 h 27"/>
                  <a:gd name="T50" fmla="*/ 47625 w 86"/>
                  <a:gd name="T51" fmla="*/ 6350 h 27"/>
                  <a:gd name="T52" fmla="*/ 52388 w 86"/>
                  <a:gd name="T53" fmla="*/ 12700 h 27"/>
                  <a:gd name="T54" fmla="*/ 71438 w 86"/>
                  <a:gd name="T55" fmla="*/ 17462 h 27"/>
                  <a:gd name="T56" fmla="*/ 76200 w 86"/>
                  <a:gd name="T57" fmla="*/ 17462 h 27"/>
                  <a:gd name="T58" fmla="*/ 71438 w 86"/>
                  <a:gd name="T59" fmla="*/ 12700 h 27"/>
                  <a:gd name="T60" fmla="*/ 76200 w 86"/>
                  <a:gd name="T61" fmla="*/ 12700 h 27"/>
                  <a:gd name="T62" fmla="*/ 58738 w 86"/>
                  <a:gd name="T63" fmla="*/ 12700 h 27"/>
                  <a:gd name="T64" fmla="*/ 76200 w 86"/>
                  <a:gd name="T65" fmla="*/ 12700 h 27"/>
                  <a:gd name="T66" fmla="*/ 58738 w 86"/>
                  <a:gd name="T67" fmla="*/ 6350 h 27"/>
                  <a:gd name="T68" fmla="*/ 52388 w 86"/>
                  <a:gd name="T69" fmla="*/ 6350 h 27"/>
                  <a:gd name="T70" fmla="*/ 65088 w 86"/>
                  <a:gd name="T71" fmla="*/ 0 h 27"/>
                  <a:gd name="T72" fmla="*/ 82550 w 86"/>
                  <a:gd name="T73" fmla="*/ 0 h 27"/>
                  <a:gd name="T74" fmla="*/ 100013 w 86"/>
                  <a:gd name="T75" fmla="*/ 6350 h 27"/>
                  <a:gd name="T76" fmla="*/ 100013 w 86"/>
                  <a:gd name="T77" fmla="*/ 0 h 27"/>
                  <a:gd name="T78" fmla="*/ 106363 w 86"/>
                  <a:gd name="T79" fmla="*/ 0 h 27"/>
                  <a:gd name="T80" fmla="*/ 112713 w 86"/>
                  <a:gd name="T81" fmla="*/ 0 h 27"/>
                  <a:gd name="T82" fmla="*/ 125413 w 86"/>
                  <a:gd name="T83" fmla="*/ 6350 h 27"/>
                  <a:gd name="T84" fmla="*/ 130175 w 86"/>
                  <a:gd name="T85" fmla="*/ 12700 h 27"/>
                  <a:gd name="T86" fmla="*/ 130175 w 86"/>
                  <a:gd name="T87" fmla="*/ 17462 h 27"/>
                  <a:gd name="T88" fmla="*/ 130175 w 86"/>
                  <a:gd name="T89" fmla="*/ 23812 h 27"/>
                  <a:gd name="T90" fmla="*/ 130175 w 86"/>
                  <a:gd name="T91" fmla="*/ 30162 h 27"/>
                  <a:gd name="T92" fmla="*/ 125413 w 86"/>
                  <a:gd name="T93" fmla="*/ 30162 h 27"/>
                  <a:gd name="T94" fmla="*/ 125413 w 86"/>
                  <a:gd name="T95" fmla="*/ 36512 h 27"/>
                  <a:gd name="T96" fmla="*/ 130175 w 86"/>
                  <a:gd name="T97" fmla="*/ 36512 h 27"/>
                  <a:gd name="T98" fmla="*/ 130175 w 86"/>
                  <a:gd name="T99" fmla="*/ 42862 h 27"/>
                  <a:gd name="T100" fmla="*/ 119063 w 86"/>
                  <a:gd name="T101" fmla="*/ 42862 h 27"/>
                  <a:gd name="T102" fmla="*/ 112713 w 86"/>
                  <a:gd name="T103" fmla="*/ 42862 h 27"/>
                  <a:gd name="T104" fmla="*/ 95250 w 86"/>
                  <a:gd name="T105" fmla="*/ 42862 h 27"/>
                  <a:gd name="T106" fmla="*/ 76200 w 86"/>
                  <a:gd name="T107" fmla="*/ 42862 h 27"/>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86" h="27">
                    <a:moveTo>
                      <a:pt x="41" y="27"/>
                    </a:moveTo>
                    <a:lnTo>
                      <a:pt x="37" y="27"/>
                    </a:lnTo>
                    <a:lnTo>
                      <a:pt x="37" y="23"/>
                    </a:lnTo>
                    <a:lnTo>
                      <a:pt x="41" y="23"/>
                    </a:lnTo>
                    <a:lnTo>
                      <a:pt x="45" y="23"/>
                    </a:lnTo>
                    <a:lnTo>
                      <a:pt x="41" y="23"/>
                    </a:lnTo>
                    <a:lnTo>
                      <a:pt x="37" y="23"/>
                    </a:lnTo>
                    <a:lnTo>
                      <a:pt x="41" y="23"/>
                    </a:lnTo>
                    <a:lnTo>
                      <a:pt x="37" y="23"/>
                    </a:lnTo>
                    <a:lnTo>
                      <a:pt x="33" y="23"/>
                    </a:lnTo>
                    <a:lnTo>
                      <a:pt x="33" y="19"/>
                    </a:lnTo>
                    <a:lnTo>
                      <a:pt x="33" y="23"/>
                    </a:lnTo>
                    <a:lnTo>
                      <a:pt x="37" y="23"/>
                    </a:lnTo>
                    <a:lnTo>
                      <a:pt x="37" y="19"/>
                    </a:lnTo>
                    <a:lnTo>
                      <a:pt x="33" y="19"/>
                    </a:lnTo>
                    <a:lnTo>
                      <a:pt x="37" y="19"/>
                    </a:lnTo>
                    <a:lnTo>
                      <a:pt x="41" y="19"/>
                    </a:lnTo>
                    <a:lnTo>
                      <a:pt x="45" y="19"/>
                    </a:lnTo>
                    <a:lnTo>
                      <a:pt x="41" y="19"/>
                    </a:lnTo>
                    <a:lnTo>
                      <a:pt x="45" y="19"/>
                    </a:lnTo>
                    <a:lnTo>
                      <a:pt x="48" y="19"/>
                    </a:lnTo>
                    <a:lnTo>
                      <a:pt x="45" y="19"/>
                    </a:lnTo>
                    <a:lnTo>
                      <a:pt x="48" y="19"/>
                    </a:lnTo>
                    <a:lnTo>
                      <a:pt x="48" y="15"/>
                    </a:lnTo>
                    <a:lnTo>
                      <a:pt x="52" y="15"/>
                    </a:lnTo>
                    <a:lnTo>
                      <a:pt x="56" y="15"/>
                    </a:lnTo>
                    <a:lnTo>
                      <a:pt x="60" y="15"/>
                    </a:lnTo>
                    <a:lnTo>
                      <a:pt x="63" y="15"/>
                    </a:lnTo>
                    <a:lnTo>
                      <a:pt x="60" y="15"/>
                    </a:lnTo>
                    <a:lnTo>
                      <a:pt x="56" y="15"/>
                    </a:lnTo>
                    <a:lnTo>
                      <a:pt x="52" y="15"/>
                    </a:lnTo>
                    <a:lnTo>
                      <a:pt x="48" y="15"/>
                    </a:lnTo>
                    <a:lnTo>
                      <a:pt x="45" y="15"/>
                    </a:lnTo>
                    <a:lnTo>
                      <a:pt x="41" y="15"/>
                    </a:lnTo>
                    <a:lnTo>
                      <a:pt x="37" y="15"/>
                    </a:lnTo>
                    <a:lnTo>
                      <a:pt x="33" y="15"/>
                    </a:lnTo>
                    <a:lnTo>
                      <a:pt x="26" y="19"/>
                    </a:lnTo>
                    <a:lnTo>
                      <a:pt x="22" y="19"/>
                    </a:lnTo>
                    <a:lnTo>
                      <a:pt x="18" y="19"/>
                    </a:lnTo>
                    <a:lnTo>
                      <a:pt x="15" y="19"/>
                    </a:lnTo>
                    <a:lnTo>
                      <a:pt x="11" y="19"/>
                    </a:lnTo>
                    <a:lnTo>
                      <a:pt x="7" y="19"/>
                    </a:lnTo>
                    <a:lnTo>
                      <a:pt x="3" y="19"/>
                    </a:lnTo>
                    <a:lnTo>
                      <a:pt x="0" y="15"/>
                    </a:lnTo>
                    <a:lnTo>
                      <a:pt x="3" y="15"/>
                    </a:lnTo>
                    <a:lnTo>
                      <a:pt x="7" y="15"/>
                    </a:lnTo>
                    <a:lnTo>
                      <a:pt x="11" y="15"/>
                    </a:lnTo>
                    <a:lnTo>
                      <a:pt x="15" y="15"/>
                    </a:lnTo>
                    <a:lnTo>
                      <a:pt x="11" y="15"/>
                    </a:lnTo>
                    <a:lnTo>
                      <a:pt x="7" y="15"/>
                    </a:lnTo>
                    <a:lnTo>
                      <a:pt x="7" y="11"/>
                    </a:lnTo>
                    <a:lnTo>
                      <a:pt x="11" y="11"/>
                    </a:lnTo>
                    <a:lnTo>
                      <a:pt x="15" y="11"/>
                    </a:lnTo>
                    <a:lnTo>
                      <a:pt x="18" y="11"/>
                    </a:lnTo>
                    <a:lnTo>
                      <a:pt x="22" y="15"/>
                    </a:lnTo>
                    <a:lnTo>
                      <a:pt x="26" y="15"/>
                    </a:lnTo>
                    <a:lnTo>
                      <a:pt x="22" y="15"/>
                    </a:lnTo>
                    <a:lnTo>
                      <a:pt x="26" y="15"/>
                    </a:lnTo>
                    <a:lnTo>
                      <a:pt x="22" y="15"/>
                    </a:lnTo>
                    <a:lnTo>
                      <a:pt x="22" y="11"/>
                    </a:lnTo>
                    <a:lnTo>
                      <a:pt x="18" y="11"/>
                    </a:lnTo>
                    <a:lnTo>
                      <a:pt x="22" y="11"/>
                    </a:lnTo>
                    <a:lnTo>
                      <a:pt x="26" y="11"/>
                    </a:lnTo>
                    <a:lnTo>
                      <a:pt x="22" y="11"/>
                    </a:lnTo>
                    <a:lnTo>
                      <a:pt x="18" y="11"/>
                    </a:lnTo>
                    <a:lnTo>
                      <a:pt x="15" y="11"/>
                    </a:lnTo>
                    <a:lnTo>
                      <a:pt x="15" y="8"/>
                    </a:lnTo>
                    <a:lnTo>
                      <a:pt x="18" y="8"/>
                    </a:lnTo>
                    <a:lnTo>
                      <a:pt x="22" y="8"/>
                    </a:lnTo>
                    <a:lnTo>
                      <a:pt x="18" y="8"/>
                    </a:lnTo>
                    <a:lnTo>
                      <a:pt x="11" y="8"/>
                    </a:lnTo>
                    <a:lnTo>
                      <a:pt x="15" y="4"/>
                    </a:lnTo>
                    <a:lnTo>
                      <a:pt x="11" y="4"/>
                    </a:lnTo>
                    <a:lnTo>
                      <a:pt x="15" y="4"/>
                    </a:lnTo>
                    <a:lnTo>
                      <a:pt x="18" y="4"/>
                    </a:lnTo>
                    <a:lnTo>
                      <a:pt x="22" y="4"/>
                    </a:lnTo>
                    <a:lnTo>
                      <a:pt x="26" y="4"/>
                    </a:lnTo>
                    <a:lnTo>
                      <a:pt x="30" y="4"/>
                    </a:lnTo>
                    <a:lnTo>
                      <a:pt x="26" y="8"/>
                    </a:lnTo>
                    <a:lnTo>
                      <a:pt x="30" y="8"/>
                    </a:lnTo>
                    <a:lnTo>
                      <a:pt x="33" y="8"/>
                    </a:lnTo>
                    <a:lnTo>
                      <a:pt x="37" y="8"/>
                    </a:lnTo>
                    <a:lnTo>
                      <a:pt x="41" y="11"/>
                    </a:lnTo>
                    <a:lnTo>
                      <a:pt x="45" y="11"/>
                    </a:lnTo>
                    <a:lnTo>
                      <a:pt x="48" y="11"/>
                    </a:lnTo>
                    <a:lnTo>
                      <a:pt x="52" y="11"/>
                    </a:lnTo>
                    <a:lnTo>
                      <a:pt x="48" y="11"/>
                    </a:lnTo>
                    <a:lnTo>
                      <a:pt x="45" y="11"/>
                    </a:lnTo>
                    <a:lnTo>
                      <a:pt x="41" y="8"/>
                    </a:lnTo>
                    <a:lnTo>
                      <a:pt x="45" y="8"/>
                    </a:lnTo>
                    <a:lnTo>
                      <a:pt x="48" y="8"/>
                    </a:lnTo>
                    <a:lnTo>
                      <a:pt x="52" y="8"/>
                    </a:lnTo>
                    <a:lnTo>
                      <a:pt x="48" y="8"/>
                    </a:lnTo>
                    <a:lnTo>
                      <a:pt x="45" y="8"/>
                    </a:lnTo>
                    <a:lnTo>
                      <a:pt x="41" y="8"/>
                    </a:lnTo>
                    <a:lnTo>
                      <a:pt x="37" y="8"/>
                    </a:lnTo>
                    <a:lnTo>
                      <a:pt x="41" y="8"/>
                    </a:lnTo>
                    <a:lnTo>
                      <a:pt x="45" y="8"/>
                    </a:lnTo>
                    <a:lnTo>
                      <a:pt x="48" y="8"/>
                    </a:lnTo>
                    <a:lnTo>
                      <a:pt x="45" y="8"/>
                    </a:lnTo>
                    <a:lnTo>
                      <a:pt x="41" y="4"/>
                    </a:lnTo>
                    <a:lnTo>
                      <a:pt x="37" y="4"/>
                    </a:lnTo>
                    <a:lnTo>
                      <a:pt x="33" y="4"/>
                    </a:lnTo>
                    <a:lnTo>
                      <a:pt x="30" y="4"/>
                    </a:lnTo>
                    <a:lnTo>
                      <a:pt x="33" y="4"/>
                    </a:lnTo>
                    <a:lnTo>
                      <a:pt x="33" y="0"/>
                    </a:lnTo>
                    <a:lnTo>
                      <a:pt x="37" y="0"/>
                    </a:lnTo>
                    <a:lnTo>
                      <a:pt x="41" y="0"/>
                    </a:lnTo>
                    <a:lnTo>
                      <a:pt x="45" y="0"/>
                    </a:lnTo>
                    <a:lnTo>
                      <a:pt x="48" y="0"/>
                    </a:lnTo>
                    <a:lnTo>
                      <a:pt x="52" y="0"/>
                    </a:lnTo>
                    <a:lnTo>
                      <a:pt x="56" y="4"/>
                    </a:lnTo>
                    <a:lnTo>
                      <a:pt x="60" y="4"/>
                    </a:lnTo>
                    <a:lnTo>
                      <a:pt x="63" y="4"/>
                    </a:lnTo>
                    <a:lnTo>
                      <a:pt x="60" y="4"/>
                    </a:lnTo>
                    <a:lnTo>
                      <a:pt x="60" y="0"/>
                    </a:lnTo>
                    <a:lnTo>
                      <a:pt x="63" y="0"/>
                    </a:lnTo>
                    <a:lnTo>
                      <a:pt x="67" y="0"/>
                    </a:lnTo>
                    <a:lnTo>
                      <a:pt x="63" y="0"/>
                    </a:lnTo>
                    <a:lnTo>
                      <a:pt x="67" y="0"/>
                    </a:lnTo>
                    <a:lnTo>
                      <a:pt x="71" y="0"/>
                    </a:lnTo>
                    <a:lnTo>
                      <a:pt x="75" y="0"/>
                    </a:lnTo>
                    <a:lnTo>
                      <a:pt x="71" y="0"/>
                    </a:lnTo>
                    <a:lnTo>
                      <a:pt x="71" y="4"/>
                    </a:lnTo>
                    <a:lnTo>
                      <a:pt x="75" y="4"/>
                    </a:lnTo>
                    <a:lnTo>
                      <a:pt x="79" y="4"/>
                    </a:lnTo>
                    <a:lnTo>
                      <a:pt x="82" y="4"/>
                    </a:lnTo>
                    <a:lnTo>
                      <a:pt x="79" y="4"/>
                    </a:lnTo>
                    <a:lnTo>
                      <a:pt x="82" y="8"/>
                    </a:lnTo>
                    <a:lnTo>
                      <a:pt x="86" y="8"/>
                    </a:lnTo>
                    <a:lnTo>
                      <a:pt x="82" y="8"/>
                    </a:lnTo>
                    <a:lnTo>
                      <a:pt x="82" y="11"/>
                    </a:lnTo>
                    <a:lnTo>
                      <a:pt x="82" y="15"/>
                    </a:lnTo>
                    <a:lnTo>
                      <a:pt x="79" y="15"/>
                    </a:lnTo>
                    <a:lnTo>
                      <a:pt x="82" y="15"/>
                    </a:lnTo>
                    <a:lnTo>
                      <a:pt x="86" y="15"/>
                    </a:lnTo>
                    <a:lnTo>
                      <a:pt x="86" y="19"/>
                    </a:lnTo>
                    <a:lnTo>
                      <a:pt x="82" y="19"/>
                    </a:lnTo>
                    <a:lnTo>
                      <a:pt x="79" y="19"/>
                    </a:lnTo>
                    <a:lnTo>
                      <a:pt x="75" y="19"/>
                    </a:lnTo>
                    <a:lnTo>
                      <a:pt x="79" y="19"/>
                    </a:lnTo>
                    <a:lnTo>
                      <a:pt x="75" y="19"/>
                    </a:lnTo>
                    <a:lnTo>
                      <a:pt x="79" y="19"/>
                    </a:lnTo>
                    <a:lnTo>
                      <a:pt x="79" y="23"/>
                    </a:lnTo>
                    <a:lnTo>
                      <a:pt x="75" y="23"/>
                    </a:lnTo>
                    <a:lnTo>
                      <a:pt x="79" y="23"/>
                    </a:lnTo>
                    <a:lnTo>
                      <a:pt x="82" y="23"/>
                    </a:lnTo>
                    <a:lnTo>
                      <a:pt x="79" y="23"/>
                    </a:lnTo>
                    <a:lnTo>
                      <a:pt x="82" y="23"/>
                    </a:lnTo>
                    <a:lnTo>
                      <a:pt x="82" y="27"/>
                    </a:lnTo>
                    <a:lnTo>
                      <a:pt x="79" y="27"/>
                    </a:lnTo>
                    <a:lnTo>
                      <a:pt x="75" y="23"/>
                    </a:lnTo>
                    <a:lnTo>
                      <a:pt x="75" y="27"/>
                    </a:lnTo>
                    <a:lnTo>
                      <a:pt x="79" y="27"/>
                    </a:lnTo>
                    <a:lnTo>
                      <a:pt x="75" y="27"/>
                    </a:lnTo>
                    <a:lnTo>
                      <a:pt x="71" y="27"/>
                    </a:lnTo>
                    <a:lnTo>
                      <a:pt x="67" y="27"/>
                    </a:lnTo>
                    <a:lnTo>
                      <a:pt x="63" y="27"/>
                    </a:lnTo>
                    <a:lnTo>
                      <a:pt x="60" y="27"/>
                    </a:lnTo>
                    <a:lnTo>
                      <a:pt x="56" y="27"/>
                    </a:lnTo>
                    <a:lnTo>
                      <a:pt x="52" y="27"/>
                    </a:lnTo>
                    <a:lnTo>
                      <a:pt x="48" y="27"/>
                    </a:lnTo>
                    <a:lnTo>
                      <a:pt x="45" y="27"/>
                    </a:lnTo>
                    <a:lnTo>
                      <a:pt x="41" y="27"/>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19" name="Freeform 2560"/>
              <p:cNvSpPr>
                <a:spLocks/>
              </p:cNvSpPr>
              <p:nvPr/>
            </p:nvSpPr>
            <p:spPr bwMode="auto">
              <a:xfrm>
                <a:off x="4398963" y="1454150"/>
                <a:ext cx="161925" cy="34925"/>
              </a:xfrm>
              <a:custGeom>
                <a:avLst/>
                <a:gdLst>
                  <a:gd name="T0" fmla="*/ 131763 w 102"/>
                  <a:gd name="T1" fmla="*/ 34925 h 22"/>
                  <a:gd name="T2" fmla="*/ 119063 w 102"/>
                  <a:gd name="T3" fmla="*/ 34925 h 22"/>
                  <a:gd name="T4" fmla="*/ 114300 w 102"/>
                  <a:gd name="T5" fmla="*/ 30163 h 22"/>
                  <a:gd name="T6" fmla="*/ 101600 w 102"/>
                  <a:gd name="T7" fmla="*/ 30163 h 22"/>
                  <a:gd name="T8" fmla="*/ 84138 w 102"/>
                  <a:gd name="T9" fmla="*/ 23813 h 22"/>
                  <a:gd name="T10" fmla="*/ 71438 w 102"/>
                  <a:gd name="T11" fmla="*/ 23813 h 22"/>
                  <a:gd name="T12" fmla="*/ 71438 w 102"/>
                  <a:gd name="T13" fmla="*/ 23813 h 22"/>
                  <a:gd name="T14" fmla="*/ 71438 w 102"/>
                  <a:gd name="T15" fmla="*/ 23813 h 22"/>
                  <a:gd name="T16" fmla="*/ 60325 w 102"/>
                  <a:gd name="T17" fmla="*/ 23813 h 22"/>
                  <a:gd name="T18" fmla="*/ 47625 w 102"/>
                  <a:gd name="T19" fmla="*/ 23813 h 22"/>
                  <a:gd name="T20" fmla="*/ 42863 w 102"/>
                  <a:gd name="T21" fmla="*/ 30163 h 22"/>
                  <a:gd name="T22" fmla="*/ 36513 w 102"/>
                  <a:gd name="T23" fmla="*/ 23813 h 22"/>
                  <a:gd name="T24" fmla="*/ 23813 w 102"/>
                  <a:gd name="T25" fmla="*/ 23813 h 22"/>
                  <a:gd name="T26" fmla="*/ 12700 w 102"/>
                  <a:gd name="T27" fmla="*/ 23813 h 22"/>
                  <a:gd name="T28" fmla="*/ 19050 w 102"/>
                  <a:gd name="T29" fmla="*/ 17463 h 22"/>
                  <a:gd name="T30" fmla="*/ 30163 w 102"/>
                  <a:gd name="T31" fmla="*/ 17463 h 22"/>
                  <a:gd name="T32" fmla="*/ 42863 w 102"/>
                  <a:gd name="T33" fmla="*/ 17463 h 22"/>
                  <a:gd name="T34" fmla="*/ 53975 w 102"/>
                  <a:gd name="T35" fmla="*/ 17463 h 22"/>
                  <a:gd name="T36" fmla="*/ 42863 w 102"/>
                  <a:gd name="T37" fmla="*/ 17463 h 22"/>
                  <a:gd name="T38" fmla="*/ 42863 w 102"/>
                  <a:gd name="T39" fmla="*/ 17463 h 22"/>
                  <a:gd name="T40" fmla="*/ 53975 w 102"/>
                  <a:gd name="T41" fmla="*/ 11113 h 22"/>
                  <a:gd name="T42" fmla="*/ 53975 w 102"/>
                  <a:gd name="T43" fmla="*/ 11113 h 22"/>
                  <a:gd name="T44" fmla="*/ 42863 w 102"/>
                  <a:gd name="T45" fmla="*/ 11113 h 22"/>
                  <a:gd name="T46" fmla="*/ 42863 w 102"/>
                  <a:gd name="T47" fmla="*/ 11113 h 22"/>
                  <a:gd name="T48" fmla="*/ 30163 w 102"/>
                  <a:gd name="T49" fmla="*/ 11113 h 22"/>
                  <a:gd name="T50" fmla="*/ 42863 w 102"/>
                  <a:gd name="T51" fmla="*/ 11113 h 22"/>
                  <a:gd name="T52" fmla="*/ 36513 w 102"/>
                  <a:gd name="T53" fmla="*/ 6350 h 22"/>
                  <a:gd name="T54" fmla="*/ 23813 w 102"/>
                  <a:gd name="T55" fmla="*/ 11113 h 22"/>
                  <a:gd name="T56" fmla="*/ 12700 w 102"/>
                  <a:gd name="T57" fmla="*/ 11113 h 22"/>
                  <a:gd name="T58" fmla="*/ 19050 w 102"/>
                  <a:gd name="T59" fmla="*/ 6350 h 22"/>
                  <a:gd name="T60" fmla="*/ 6350 w 102"/>
                  <a:gd name="T61" fmla="*/ 6350 h 22"/>
                  <a:gd name="T62" fmla="*/ 0 w 102"/>
                  <a:gd name="T63" fmla="*/ 0 h 22"/>
                  <a:gd name="T64" fmla="*/ 12700 w 102"/>
                  <a:gd name="T65" fmla="*/ 0 h 22"/>
                  <a:gd name="T66" fmla="*/ 23813 w 102"/>
                  <a:gd name="T67" fmla="*/ 0 h 22"/>
                  <a:gd name="T68" fmla="*/ 42863 w 102"/>
                  <a:gd name="T69" fmla="*/ 0 h 22"/>
                  <a:gd name="T70" fmla="*/ 53975 w 102"/>
                  <a:gd name="T71" fmla="*/ 0 h 22"/>
                  <a:gd name="T72" fmla="*/ 66675 w 102"/>
                  <a:gd name="T73" fmla="*/ 0 h 22"/>
                  <a:gd name="T74" fmla="*/ 71438 w 102"/>
                  <a:gd name="T75" fmla="*/ 6350 h 22"/>
                  <a:gd name="T76" fmla="*/ 77788 w 102"/>
                  <a:gd name="T77" fmla="*/ 11113 h 22"/>
                  <a:gd name="T78" fmla="*/ 84138 w 102"/>
                  <a:gd name="T79" fmla="*/ 6350 h 22"/>
                  <a:gd name="T80" fmla="*/ 95250 w 102"/>
                  <a:gd name="T81" fmla="*/ 6350 h 22"/>
                  <a:gd name="T82" fmla="*/ 107950 w 102"/>
                  <a:gd name="T83" fmla="*/ 6350 h 22"/>
                  <a:gd name="T84" fmla="*/ 107950 w 102"/>
                  <a:gd name="T85" fmla="*/ 6350 h 22"/>
                  <a:gd name="T86" fmla="*/ 107950 w 102"/>
                  <a:gd name="T87" fmla="*/ 11113 h 22"/>
                  <a:gd name="T88" fmla="*/ 119063 w 102"/>
                  <a:gd name="T89" fmla="*/ 11113 h 22"/>
                  <a:gd name="T90" fmla="*/ 131763 w 102"/>
                  <a:gd name="T91" fmla="*/ 11113 h 22"/>
                  <a:gd name="T92" fmla="*/ 142875 w 102"/>
                  <a:gd name="T93" fmla="*/ 17463 h 22"/>
                  <a:gd name="T94" fmla="*/ 142875 w 102"/>
                  <a:gd name="T95" fmla="*/ 17463 h 22"/>
                  <a:gd name="T96" fmla="*/ 142875 w 102"/>
                  <a:gd name="T97" fmla="*/ 17463 h 22"/>
                  <a:gd name="T98" fmla="*/ 149225 w 102"/>
                  <a:gd name="T99" fmla="*/ 23813 h 22"/>
                  <a:gd name="T100" fmla="*/ 155575 w 102"/>
                  <a:gd name="T101" fmla="*/ 30163 h 22"/>
                  <a:gd name="T102" fmla="*/ 161925 w 102"/>
                  <a:gd name="T103" fmla="*/ 34925 h 22"/>
                  <a:gd name="T104" fmla="*/ 149225 w 102"/>
                  <a:gd name="T105" fmla="*/ 34925 h 22"/>
                  <a:gd name="T106" fmla="*/ 138113 w 102"/>
                  <a:gd name="T107" fmla="*/ 34925 h 22"/>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102" h="22">
                    <a:moveTo>
                      <a:pt x="87" y="22"/>
                    </a:moveTo>
                    <a:lnTo>
                      <a:pt x="83" y="22"/>
                    </a:lnTo>
                    <a:lnTo>
                      <a:pt x="79" y="22"/>
                    </a:lnTo>
                    <a:lnTo>
                      <a:pt x="75" y="22"/>
                    </a:lnTo>
                    <a:lnTo>
                      <a:pt x="75" y="19"/>
                    </a:lnTo>
                    <a:lnTo>
                      <a:pt x="72" y="19"/>
                    </a:lnTo>
                    <a:lnTo>
                      <a:pt x="68" y="19"/>
                    </a:lnTo>
                    <a:lnTo>
                      <a:pt x="64" y="19"/>
                    </a:lnTo>
                    <a:lnTo>
                      <a:pt x="57" y="15"/>
                    </a:lnTo>
                    <a:lnTo>
                      <a:pt x="53" y="15"/>
                    </a:lnTo>
                    <a:lnTo>
                      <a:pt x="49" y="15"/>
                    </a:lnTo>
                    <a:lnTo>
                      <a:pt x="45" y="15"/>
                    </a:lnTo>
                    <a:lnTo>
                      <a:pt x="45" y="19"/>
                    </a:lnTo>
                    <a:lnTo>
                      <a:pt x="45" y="15"/>
                    </a:lnTo>
                    <a:lnTo>
                      <a:pt x="42" y="15"/>
                    </a:lnTo>
                    <a:lnTo>
                      <a:pt x="45" y="15"/>
                    </a:lnTo>
                    <a:lnTo>
                      <a:pt x="42" y="15"/>
                    </a:lnTo>
                    <a:lnTo>
                      <a:pt x="38" y="15"/>
                    </a:lnTo>
                    <a:lnTo>
                      <a:pt x="34" y="15"/>
                    </a:lnTo>
                    <a:lnTo>
                      <a:pt x="30" y="15"/>
                    </a:lnTo>
                    <a:lnTo>
                      <a:pt x="27" y="15"/>
                    </a:lnTo>
                    <a:lnTo>
                      <a:pt x="27" y="19"/>
                    </a:lnTo>
                    <a:lnTo>
                      <a:pt x="23" y="19"/>
                    </a:lnTo>
                    <a:lnTo>
                      <a:pt x="23" y="15"/>
                    </a:lnTo>
                    <a:lnTo>
                      <a:pt x="19" y="15"/>
                    </a:lnTo>
                    <a:lnTo>
                      <a:pt x="15" y="15"/>
                    </a:lnTo>
                    <a:lnTo>
                      <a:pt x="12" y="15"/>
                    </a:lnTo>
                    <a:lnTo>
                      <a:pt x="8" y="15"/>
                    </a:lnTo>
                    <a:lnTo>
                      <a:pt x="8" y="11"/>
                    </a:lnTo>
                    <a:lnTo>
                      <a:pt x="12" y="11"/>
                    </a:lnTo>
                    <a:lnTo>
                      <a:pt x="15" y="11"/>
                    </a:lnTo>
                    <a:lnTo>
                      <a:pt x="19" y="11"/>
                    </a:lnTo>
                    <a:lnTo>
                      <a:pt x="23" y="11"/>
                    </a:lnTo>
                    <a:lnTo>
                      <a:pt x="27" y="11"/>
                    </a:lnTo>
                    <a:lnTo>
                      <a:pt x="30" y="11"/>
                    </a:lnTo>
                    <a:lnTo>
                      <a:pt x="34" y="11"/>
                    </a:lnTo>
                    <a:lnTo>
                      <a:pt x="30" y="11"/>
                    </a:lnTo>
                    <a:lnTo>
                      <a:pt x="27" y="11"/>
                    </a:lnTo>
                    <a:lnTo>
                      <a:pt x="23" y="11"/>
                    </a:lnTo>
                    <a:lnTo>
                      <a:pt x="27" y="11"/>
                    </a:lnTo>
                    <a:lnTo>
                      <a:pt x="30" y="11"/>
                    </a:lnTo>
                    <a:lnTo>
                      <a:pt x="34" y="7"/>
                    </a:lnTo>
                    <a:lnTo>
                      <a:pt x="34" y="11"/>
                    </a:lnTo>
                    <a:lnTo>
                      <a:pt x="34" y="7"/>
                    </a:lnTo>
                    <a:lnTo>
                      <a:pt x="30" y="7"/>
                    </a:lnTo>
                    <a:lnTo>
                      <a:pt x="27" y="7"/>
                    </a:lnTo>
                    <a:lnTo>
                      <a:pt x="30" y="7"/>
                    </a:lnTo>
                    <a:lnTo>
                      <a:pt x="27" y="7"/>
                    </a:lnTo>
                    <a:lnTo>
                      <a:pt x="23" y="7"/>
                    </a:lnTo>
                    <a:lnTo>
                      <a:pt x="19" y="7"/>
                    </a:lnTo>
                    <a:lnTo>
                      <a:pt x="23" y="7"/>
                    </a:lnTo>
                    <a:lnTo>
                      <a:pt x="27" y="7"/>
                    </a:lnTo>
                    <a:lnTo>
                      <a:pt x="23" y="7"/>
                    </a:lnTo>
                    <a:lnTo>
                      <a:pt x="23" y="4"/>
                    </a:lnTo>
                    <a:lnTo>
                      <a:pt x="19" y="4"/>
                    </a:lnTo>
                    <a:lnTo>
                      <a:pt x="15" y="7"/>
                    </a:lnTo>
                    <a:lnTo>
                      <a:pt x="12" y="7"/>
                    </a:lnTo>
                    <a:lnTo>
                      <a:pt x="8" y="7"/>
                    </a:lnTo>
                    <a:lnTo>
                      <a:pt x="12" y="7"/>
                    </a:lnTo>
                    <a:lnTo>
                      <a:pt x="12" y="4"/>
                    </a:lnTo>
                    <a:lnTo>
                      <a:pt x="8" y="4"/>
                    </a:lnTo>
                    <a:lnTo>
                      <a:pt x="4" y="4"/>
                    </a:lnTo>
                    <a:lnTo>
                      <a:pt x="0" y="4"/>
                    </a:lnTo>
                    <a:lnTo>
                      <a:pt x="0" y="0"/>
                    </a:lnTo>
                    <a:lnTo>
                      <a:pt x="4" y="0"/>
                    </a:lnTo>
                    <a:lnTo>
                      <a:pt x="8" y="0"/>
                    </a:lnTo>
                    <a:lnTo>
                      <a:pt x="12" y="0"/>
                    </a:lnTo>
                    <a:lnTo>
                      <a:pt x="15" y="0"/>
                    </a:lnTo>
                    <a:lnTo>
                      <a:pt x="23" y="0"/>
                    </a:lnTo>
                    <a:lnTo>
                      <a:pt x="27" y="0"/>
                    </a:lnTo>
                    <a:lnTo>
                      <a:pt x="30" y="0"/>
                    </a:lnTo>
                    <a:lnTo>
                      <a:pt x="34" y="0"/>
                    </a:lnTo>
                    <a:lnTo>
                      <a:pt x="38" y="0"/>
                    </a:lnTo>
                    <a:lnTo>
                      <a:pt x="42" y="0"/>
                    </a:lnTo>
                    <a:lnTo>
                      <a:pt x="42" y="4"/>
                    </a:lnTo>
                    <a:lnTo>
                      <a:pt x="45" y="4"/>
                    </a:lnTo>
                    <a:lnTo>
                      <a:pt x="45" y="7"/>
                    </a:lnTo>
                    <a:lnTo>
                      <a:pt x="49" y="7"/>
                    </a:lnTo>
                    <a:lnTo>
                      <a:pt x="49" y="4"/>
                    </a:lnTo>
                    <a:lnTo>
                      <a:pt x="53" y="4"/>
                    </a:lnTo>
                    <a:lnTo>
                      <a:pt x="57" y="4"/>
                    </a:lnTo>
                    <a:lnTo>
                      <a:pt x="60" y="4"/>
                    </a:lnTo>
                    <a:lnTo>
                      <a:pt x="64" y="4"/>
                    </a:lnTo>
                    <a:lnTo>
                      <a:pt x="68" y="4"/>
                    </a:lnTo>
                    <a:lnTo>
                      <a:pt x="68" y="7"/>
                    </a:lnTo>
                    <a:lnTo>
                      <a:pt x="68" y="4"/>
                    </a:lnTo>
                    <a:lnTo>
                      <a:pt x="72" y="7"/>
                    </a:lnTo>
                    <a:lnTo>
                      <a:pt x="68" y="7"/>
                    </a:lnTo>
                    <a:lnTo>
                      <a:pt x="72" y="7"/>
                    </a:lnTo>
                    <a:lnTo>
                      <a:pt x="75" y="7"/>
                    </a:lnTo>
                    <a:lnTo>
                      <a:pt x="79" y="7"/>
                    </a:lnTo>
                    <a:lnTo>
                      <a:pt x="83" y="7"/>
                    </a:lnTo>
                    <a:lnTo>
                      <a:pt x="87" y="7"/>
                    </a:lnTo>
                    <a:lnTo>
                      <a:pt x="90" y="11"/>
                    </a:lnTo>
                    <a:lnTo>
                      <a:pt x="87" y="11"/>
                    </a:lnTo>
                    <a:lnTo>
                      <a:pt x="90" y="11"/>
                    </a:lnTo>
                    <a:lnTo>
                      <a:pt x="94" y="11"/>
                    </a:lnTo>
                    <a:lnTo>
                      <a:pt x="90" y="11"/>
                    </a:lnTo>
                    <a:lnTo>
                      <a:pt x="90" y="15"/>
                    </a:lnTo>
                    <a:lnTo>
                      <a:pt x="94" y="15"/>
                    </a:lnTo>
                    <a:lnTo>
                      <a:pt x="94" y="19"/>
                    </a:lnTo>
                    <a:lnTo>
                      <a:pt x="98" y="19"/>
                    </a:lnTo>
                    <a:lnTo>
                      <a:pt x="102" y="19"/>
                    </a:lnTo>
                    <a:lnTo>
                      <a:pt x="102" y="22"/>
                    </a:lnTo>
                    <a:lnTo>
                      <a:pt x="98" y="22"/>
                    </a:lnTo>
                    <a:lnTo>
                      <a:pt x="94" y="22"/>
                    </a:lnTo>
                    <a:lnTo>
                      <a:pt x="90" y="22"/>
                    </a:lnTo>
                    <a:lnTo>
                      <a:pt x="87" y="22"/>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20" name="Freeform 2561"/>
              <p:cNvSpPr>
                <a:spLocks/>
              </p:cNvSpPr>
              <p:nvPr/>
            </p:nvSpPr>
            <p:spPr bwMode="auto">
              <a:xfrm>
                <a:off x="4548188" y="1685925"/>
                <a:ext cx="107950" cy="36513"/>
              </a:xfrm>
              <a:custGeom>
                <a:avLst/>
                <a:gdLst>
                  <a:gd name="T0" fmla="*/ 77788 w 68"/>
                  <a:gd name="T1" fmla="*/ 36513 h 23"/>
                  <a:gd name="T2" fmla="*/ 71438 w 68"/>
                  <a:gd name="T3" fmla="*/ 36513 h 23"/>
                  <a:gd name="T4" fmla="*/ 66675 w 68"/>
                  <a:gd name="T5" fmla="*/ 36513 h 23"/>
                  <a:gd name="T6" fmla="*/ 60325 w 68"/>
                  <a:gd name="T7" fmla="*/ 36513 h 23"/>
                  <a:gd name="T8" fmla="*/ 53975 w 68"/>
                  <a:gd name="T9" fmla="*/ 36513 h 23"/>
                  <a:gd name="T10" fmla="*/ 47625 w 68"/>
                  <a:gd name="T11" fmla="*/ 36513 h 23"/>
                  <a:gd name="T12" fmla="*/ 42863 w 68"/>
                  <a:gd name="T13" fmla="*/ 36513 h 23"/>
                  <a:gd name="T14" fmla="*/ 36513 w 68"/>
                  <a:gd name="T15" fmla="*/ 30163 h 23"/>
                  <a:gd name="T16" fmla="*/ 36513 w 68"/>
                  <a:gd name="T17" fmla="*/ 36513 h 23"/>
                  <a:gd name="T18" fmla="*/ 30163 w 68"/>
                  <a:gd name="T19" fmla="*/ 30163 h 23"/>
                  <a:gd name="T20" fmla="*/ 23813 w 68"/>
                  <a:gd name="T21" fmla="*/ 30163 h 23"/>
                  <a:gd name="T22" fmla="*/ 17463 w 68"/>
                  <a:gd name="T23" fmla="*/ 30163 h 23"/>
                  <a:gd name="T24" fmla="*/ 17463 w 68"/>
                  <a:gd name="T25" fmla="*/ 25400 h 23"/>
                  <a:gd name="T26" fmla="*/ 12700 w 68"/>
                  <a:gd name="T27" fmla="*/ 25400 h 23"/>
                  <a:gd name="T28" fmla="*/ 12700 w 68"/>
                  <a:gd name="T29" fmla="*/ 30163 h 23"/>
                  <a:gd name="T30" fmla="*/ 6350 w 68"/>
                  <a:gd name="T31" fmla="*/ 30163 h 23"/>
                  <a:gd name="T32" fmla="*/ 0 w 68"/>
                  <a:gd name="T33" fmla="*/ 30163 h 23"/>
                  <a:gd name="T34" fmla="*/ 0 w 68"/>
                  <a:gd name="T35" fmla="*/ 25400 h 23"/>
                  <a:gd name="T36" fmla="*/ 6350 w 68"/>
                  <a:gd name="T37" fmla="*/ 25400 h 23"/>
                  <a:gd name="T38" fmla="*/ 12700 w 68"/>
                  <a:gd name="T39" fmla="*/ 25400 h 23"/>
                  <a:gd name="T40" fmla="*/ 17463 w 68"/>
                  <a:gd name="T41" fmla="*/ 19050 h 23"/>
                  <a:gd name="T42" fmla="*/ 23813 w 68"/>
                  <a:gd name="T43" fmla="*/ 19050 h 23"/>
                  <a:gd name="T44" fmla="*/ 30163 w 68"/>
                  <a:gd name="T45" fmla="*/ 19050 h 23"/>
                  <a:gd name="T46" fmla="*/ 23813 w 68"/>
                  <a:gd name="T47" fmla="*/ 19050 h 23"/>
                  <a:gd name="T48" fmla="*/ 23813 w 68"/>
                  <a:gd name="T49" fmla="*/ 12700 h 23"/>
                  <a:gd name="T50" fmla="*/ 30163 w 68"/>
                  <a:gd name="T51" fmla="*/ 12700 h 23"/>
                  <a:gd name="T52" fmla="*/ 23813 w 68"/>
                  <a:gd name="T53" fmla="*/ 12700 h 23"/>
                  <a:gd name="T54" fmla="*/ 30163 w 68"/>
                  <a:gd name="T55" fmla="*/ 12700 h 23"/>
                  <a:gd name="T56" fmla="*/ 36513 w 68"/>
                  <a:gd name="T57" fmla="*/ 12700 h 23"/>
                  <a:gd name="T58" fmla="*/ 30163 w 68"/>
                  <a:gd name="T59" fmla="*/ 12700 h 23"/>
                  <a:gd name="T60" fmla="*/ 30163 w 68"/>
                  <a:gd name="T61" fmla="*/ 6350 h 23"/>
                  <a:gd name="T62" fmla="*/ 36513 w 68"/>
                  <a:gd name="T63" fmla="*/ 6350 h 23"/>
                  <a:gd name="T64" fmla="*/ 36513 w 68"/>
                  <a:gd name="T65" fmla="*/ 0 h 23"/>
                  <a:gd name="T66" fmla="*/ 42863 w 68"/>
                  <a:gd name="T67" fmla="*/ 0 h 23"/>
                  <a:gd name="T68" fmla="*/ 42863 w 68"/>
                  <a:gd name="T69" fmla="*/ 6350 h 23"/>
                  <a:gd name="T70" fmla="*/ 47625 w 68"/>
                  <a:gd name="T71" fmla="*/ 6350 h 23"/>
                  <a:gd name="T72" fmla="*/ 53975 w 68"/>
                  <a:gd name="T73" fmla="*/ 6350 h 23"/>
                  <a:gd name="T74" fmla="*/ 53975 w 68"/>
                  <a:gd name="T75" fmla="*/ 12700 h 23"/>
                  <a:gd name="T76" fmla="*/ 53975 w 68"/>
                  <a:gd name="T77" fmla="*/ 6350 h 23"/>
                  <a:gd name="T78" fmla="*/ 60325 w 68"/>
                  <a:gd name="T79" fmla="*/ 6350 h 23"/>
                  <a:gd name="T80" fmla="*/ 60325 w 68"/>
                  <a:gd name="T81" fmla="*/ 12700 h 23"/>
                  <a:gd name="T82" fmla="*/ 66675 w 68"/>
                  <a:gd name="T83" fmla="*/ 12700 h 23"/>
                  <a:gd name="T84" fmla="*/ 71438 w 68"/>
                  <a:gd name="T85" fmla="*/ 12700 h 23"/>
                  <a:gd name="T86" fmla="*/ 77788 w 68"/>
                  <a:gd name="T87" fmla="*/ 12700 h 23"/>
                  <a:gd name="T88" fmla="*/ 77788 w 68"/>
                  <a:gd name="T89" fmla="*/ 19050 h 23"/>
                  <a:gd name="T90" fmla="*/ 84138 w 68"/>
                  <a:gd name="T91" fmla="*/ 19050 h 23"/>
                  <a:gd name="T92" fmla="*/ 84138 w 68"/>
                  <a:gd name="T93" fmla="*/ 25400 h 23"/>
                  <a:gd name="T94" fmla="*/ 84138 w 68"/>
                  <a:gd name="T95" fmla="*/ 19050 h 23"/>
                  <a:gd name="T96" fmla="*/ 90488 w 68"/>
                  <a:gd name="T97" fmla="*/ 19050 h 23"/>
                  <a:gd name="T98" fmla="*/ 90488 w 68"/>
                  <a:gd name="T99" fmla="*/ 25400 h 23"/>
                  <a:gd name="T100" fmla="*/ 95250 w 68"/>
                  <a:gd name="T101" fmla="*/ 30163 h 23"/>
                  <a:gd name="T102" fmla="*/ 101600 w 68"/>
                  <a:gd name="T103" fmla="*/ 30163 h 23"/>
                  <a:gd name="T104" fmla="*/ 107950 w 68"/>
                  <a:gd name="T105" fmla="*/ 30163 h 23"/>
                  <a:gd name="T106" fmla="*/ 101600 w 68"/>
                  <a:gd name="T107" fmla="*/ 30163 h 23"/>
                  <a:gd name="T108" fmla="*/ 95250 w 68"/>
                  <a:gd name="T109" fmla="*/ 30163 h 23"/>
                  <a:gd name="T110" fmla="*/ 90488 w 68"/>
                  <a:gd name="T111" fmla="*/ 36513 h 23"/>
                  <a:gd name="T112" fmla="*/ 84138 w 68"/>
                  <a:gd name="T113" fmla="*/ 36513 h 23"/>
                  <a:gd name="T114" fmla="*/ 77788 w 68"/>
                  <a:gd name="T115" fmla="*/ 36513 h 2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68" h="23">
                    <a:moveTo>
                      <a:pt x="49" y="23"/>
                    </a:moveTo>
                    <a:lnTo>
                      <a:pt x="45" y="23"/>
                    </a:lnTo>
                    <a:lnTo>
                      <a:pt x="42" y="23"/>
                    </a:lnTo>
                    <a:lnTo>
                      <a:pt x="38" y="23"/>
                    </a:lnTo>
                    <a:lnTo>
                      <a:pt x="34" y="23"/>
                    </a:lnTo>
                    <a:lnTo>
                      <a:pt x="30" y="23"/>
                    </a:lnTo>
                    <a:lnTo>
                      <a:pt x="27" y="23"/>
                    </a:lnTo>
                    <a:lnTo>
                      <a:pt x="23" y="19"/>
                    </a:lnTo>
                    <a:lnTo>
                      <a:pt x="23" y="23"/>
                    </a:lnTo>
                    <a:lnTo>
                      <a:pt x="19" y="19"/>
                    </a:lnTo>
                    <a:lnTo>
                      <a:pt x="15" y="19"/>
                    </a:lnTo>
                    <a:lnTo>
                      <a:pt x="11" y="19"/>
                    </a:lnTo>
                    <a:lnTo>
                      <a:pt x="11" y="16"/>
                    </a:lnTo>
                    <a:lnTo>
                      <a:pt x="8" y="16"/>
                    </a:lnTo>
                    <a:lnTo>
                      <a:pt x="8" y="19"/>
                    </a:lnTo>
                    <a:lnTo>
                      <a:pt x="4" y="19"/>
                    </a:lnTo>
                    <a:lnTo>
                      <a:pt x="0" y="19"/>
                    </a:lnTo>
                    <a:lnTo>
                      <a:pt x="0" y="16"/>
                    </a:lnTo>
                    <a:lnTo>
                      <a:pt x="4" y="16"/>
                    </a:lnTo>
                    <a:lnTo>
                      <a:pt x="8" y="16"/>
                    </a:lnTo>
                    <a:lnTo>
                      <a:pt x="11" y="12"/>
                    </a:lnTo>
                    <a:lnTo>
                      <a:pt x="15" y="12"/>
                    </a:lnTo>
                    <a:lnTo>
                      <a:pt x="19" y="12"/>
                    </a:lnTo>
                    <a:lnTo>
                      <a:pt x="15" y="12"/>
                    </a:lnTo>
                    <a:lnTo>
                      <a:pt x="15" y="8"/>
                    </a:lnTo>
                    <a:lnTo>
                      <a:pt x="19" y="8"/>
                    </a:lnTo>
                    <a:lnTo>
                      <a:pt x="15" y="8"/>
                    </a:lnTo>
                    <a:lnTo>
                      <a:pt x="19" y="8"/>
                    </a:lnTo>
                    <a:lnTo>
                      <a:pt x="23" y="8"/>
                    </a:lnTo>
                    <a:lnTo>
                      <a:pt x="19" y="8"/>
                    </a:lnTo>
                    <a:lnTo>
                      <a:pt x="19" y="4"/>
                    </a:lnTo>
                    <a:lnTo>
                      <a:pt x="23" y="4"/>
                    </a:lnTo>
                    <a:lnTo>
                      <a:pt x="23" y="0"/>
                    </a:lnTo>
                    <a:lnTo>
                      <a:pt x="27" y="0"/>
                    </a:lnTo>
                    <a:lnTo>
                      <a:pt x="27" y="4"/>
                    </a:lnTo>
                    <a:lnTo>
                      <a:pt x="30" y="4"/>
                    </a:lnTo>
                    <a:lnTo>
                      <a:pt x="34" y="4"/>
                    </a:lnTo>
                    <a:lnTo>
                      <a:pt x="34" y="8"/>
                    </a:lnTo>
                    <a:lnTo>
                      <a:pt x="34" y="4"/>
                    </a:lnTo>
                    <a:lnTo>
                      <a:pt x="38" y="4"/>
                    </a:lnTo>
                    <a:lnTo>
                      <a:pt x="38" y="8"/>
                    </a:lnTo>
                    <a:lnTo>
                      <a:pt x="42" y="8"/>
                    </a:lnTo>
                    <a:lnTo>
                      <a:pt x="45" y="8"/>
                    </a:lnTo>
                    <a:lnTo>
                      <a:pt x="49" y="8"/>
                    </a:lnTo>
                    <a:lnTo>
                      <a:pt x="49" y="12"/>
                    </a:lnTo>
                    <a:lnTo>
                      <a:pt x="53" y="12"/>
                    </a:lnTo>
                    <a:lnTo>
                      <a:pt x="53" y="16"/>
                    </a:lnTo>
                    <a:lnTo>
                      <a:pt x="53" y="12"/>
                    </a:lnTo>
                    <a:lnTo>
                      <a:pt x="57" y="12"/>
                    </a:lnTo>
                    <a:lnTo>
                      <a:pt x="57" y="16"/>
                    </a:lnTo>
                    <a:lnTo>
                      <a:pt x="60" y="19"/>
                    </a:lnTo>
                    <a:lnTo>
                      <a:pt x="64" y="19"/>
                    </a:lnTo>
                    <a:lnTo>
                      <a:pt x="68" y="19"/>
                    </a:lnTo>
                    <a:lnTo>
                      <a:pt x="64" y="19"/>
                    </a:lnTo>
                    <a:lnTo>
                      <a:pt x="60" y="19"/>
                    </a:lnTo>
                    <a:lnTo>
                      <a:pt x="57" y="23"/>
                    </a:lnTo>
                    <a:lnTo>
                      <a:pt x="53" y="23"/>
                    </a:lnTo>
                    <a:lnTo>
                      <a:pt x="49" y="23"/>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21" name="Freeform 2562"/>
              <p:cNvSpPr>
                <a:spLocks/>
              </p:cNvSpPr>
              <p:nvPr/>
            </p:nvSpPr>
            <p:spPr bwMode="auto">
              <a:xfrm>
                <a:off x="5013325" y="1590675"/>
                <a:ext cx="119063" cy="30163"/>
              </a:xfrm>
              <a:custGeom>
                <a:avLst/>
                <a:gdLst>
                  <a:gd name="T0" fmla="*/ 36513 w 75"/>
                  <a:gd name="T1" fmla="*/ 30163 h 19"/>
                  <a:gd name="T2" fmla="*/ 36513 w 75"/>
                  <a:gd name="T3" fmla="*/ 23813 h 19"/>
                  <a:gd name="T4" fmla="*/ 30163 w 75"/>
                  <a:gd name="T5" fmla="*/ 23813 h 19"/>
                  <a:gd name="T6" fmla="*/ 23813 w 75"/>
                  <a:gd name="T7" fmla="*/ 23813 h 19"/>
                  <a:gd name="T8" fmla="*/ 19050 w 75"/>
                  <a:gd name="T9" fmla="*/ 23813 h 19"/>
                  <a:gd name="T10" fmla="*/ 19050 w 75"/>
                  <a:gd name="T11" fmla="*/ 19050 h 19"/>
                  <a:gd name="T12" fmla="*/ 19050 w 75"/>
                  <a:gd name="T13" fmla="*/ 12700 h 19"/>
                  <a:gd name="T14" fmla="*/ 12700 w 75"/>
                  <a:gd name="T15" fmla="*/ 12700 h 19"/>
                  <a:gd name="T16" fmla="*/ 6350 w 75"/>
                  <a:gd name="T17" fmla="*/ 12700 h 19"/>
                  <a:gd name="T18" fmla="*/ 0 w 75"/>
                  <a:gd name="T19" fmla="*/ 12700 h 19"/>
                  <a:gd name="T20" fmla="*/ 0 w 75"/>
                  <a:gd name="T21" fmla="*/ 6350 h 19"/>
                  <a:gd name="T22" fmla="*/ 0 w 75"/>
                  <a:gd name="T23" fmla="*/ 0 h 19"/>
                  <a:gd name="T24" fmla="*/ 6350 w 75"/>
                  <a:gd name="T25" fmla="*/ 0 h 19"/>
                  <a:gd name="T26" fmla="*/ 12700 w 75"/>
                  <a:gd name="T27" fmla="*/ 0 h 19"/>
                  <a:gd name="T28" fmla="*/ 19050 w 75"/>
                  <a:gd name="T29" fmla="*/ 0 h 19"/>
                  <a:gd name="T30" fmla="*/ 19050 w 75"/>
                  <a:gd name="T31" fmla="*/ 6350 h 19"/>
                  <a:gd name="T32" fmla="*/ 23813 w 75"/>
                  <a:gd name="T33" fmla="*/ 6350 h 19"/>
                  <a:gd name="T34" fmla="*/ 30163 w 75"/>
                  <a:gd name="T35" fmla="*/ 6350 h 19"/>
                  <a:gd name="T36" fmla="*/ 36513 w 75"/>
                  <a:gd name="T37" fmla="*/ 6350 h 19"/>
                  <a:gd name="T38" fmla="*/ 47625 w 75"/>
                  <a:gd name="T39" fmla="*/ 6350 h 19"/>
                  <a:gd name="T40" fmla="*/ 53975 w 75"/>
                  <a:gd name="T41" fmla="*/ 6350 h 19"/>
                  <a:gd name="T42" fmla="*/ 60325 w 75"/>
                  <a:gd name="T43" fmla="*/ 6350 h 19"/>
                  <a:gd name="T44" fmla="*/ 66675 w 75"/>
                  <a:gd name="T45" fmla="*/ 6350 h 19"/>
                  <a:gd name="T46" fmla="*/ 71438 w 75"/>
                  <a:gd name="T47" fmla="*/ 6350 h 19"/>
                  <a:gd name="T48" fmla="*/ 77788 w 75"/>
                  <a:gd name="T49" fmla="*/ 6350 h 19"/>
                  <a:gd name="T50" fmla="*/ 84138 w 75"/>
                  <a:gd name="T51" fmla="*/ 6350 h 19"/>
                  <a:gd name="T52" fmla="*/ 90488 w 75"/>
                  <a:gd name="T53" fmla="*/ 6350 h 19"/>
                  <a:gd name="T54" fmla="*/ 95250 w 75"/>
                  <a:gd name="T55" fmla="*/ 6350 h 19"/>
                  <a:gd name="T56" fmla="*/ 95250 w 75"/>
                  <a:gd name="T57" fmla="*/ 12700 h 19"/>
                  <a:gd name="T58" fmla="*/ 101600 w 75"/>
                  <a:gd name="T59" fmla="*/ 12700 h 19"/>
                  <a:gd name="T60" fmla="*/ 107950 w 75"/>
                  <a:gd name="T61" fmla="*/ 19050 h 19"/>
                  <a:gd name="T62" fmla="*/ 114300 w 75"/>
                  <a:gd name="T63" fmla="*/ 19050 h 19"/>
                  <a:gd name="T64" fmla="*/ 114300 w 75"/>
                  <a:gd name="T65" fmla="*/ 23813 h 19"/>
                  <a:gd name="T66" fmla="*/ 119063 w 75"/>
                  <a:gd name="T67" fmla="*/ 23813 h 19"/>
                  <a:gd name="T68" fmla="*/ 114300 w 75"/>
                  <a:gd name="T69" fmla="*/ 23813 h 19"/>
                  <a:gd name="T70" fmla="*/ 107950 w 75"/>
                  <a:gd name="T71" fmla="*/ 23813 h 19"/>
                  <a:gd name="T72" fmla="*/ 101600 w 75"/>
                  <a:gd name="T73" fmla="*/ 23813 h 19"/>
                  <a:gd name="T74" fmla="*/ 95250 w 75"/>
                  <a:gd name="T75" fmla="*/ 23813 h 19"/>
                  <a:gd name="T76" fmla="*/ 90488 w 75"/>
                  <a:gd name="T77" fmla="*/ 23813 h 19"/>
                  <a:gd name="T78" fmla="*/ 84138 w 75"/>
                  <a:gd name="T79" fmla="*/ 23813 h 19"/>
                  <a:gd name="T80" fmla="*/ 77788 w 75"/>
                  <a:gd name="T81" fmla="*/ 23813 h 19"/>
                  <a:gd name="T82" fmla="*/ 71438 w 75"/>
                  <a:gd name="T83" fmla="*/ 23813 h 19"/>
                  <a:gd name="T84" fmla="*/ 66675 w 75"/>
                  <a:gd name="T85" fmla="*/ 23813 h 19"/>
                  <a:gd name="T86" fmla="*/ 60325 w 75"/>
                  <a:gd name="T87" fmla="*/ 23813 h 19"/>
                  <a:gd name="T88" fmla="*/ 47625 w 75"/>
                  <a:gd name="T89" fmla="*/ 23813 h 19"/>
                  <a:gd name="T90" fmla="*/ 42863 w 75"/>
                  <a:gd name="T91" fmla="*/ 23813 h 19"/>
                  <a:gd name="T92" fmla="*/ 42863 w 75"/>
                  <a:gd name="T93" fmla="*/ 30163 h 19"/>
                  <a:gd name="T94" fmla="*/ 36513 w 75"/>
                  <a:gd name="T95" fmla="*/ 30163 h 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75" h="19">
                    <a:moveTo>
                      <a:pt x="23" y="19"/>
                    </a:moveTo>
                    <a:lnTo>
                      <a:pt x="23" y="15"/>
                    </a:lnTo>
                    <a:lnTo>
                      <a:pt x="19" y="15"/>
                    </a:lnTo>
                    <a:lnTo>
                      <a:pt x="15" y="15"/>
                    </a:lnTo>
                    <a:lnTo>
                      <a:pt x="12" y="15"/>
                    </a:lnTo>
                    <a:lnTo>
                      <a:pt x="12" y="12"/>
                    </a:lnTo>
                    <a:lnTo>
                      <a:pt x="12" y="8"/>
                    </a:lnTo>
                    <a:lnTo>
                      <a:pt x="8" y="8"/>
                    </a:lnTo>
                    <a:lnTo>
                      <a:pt x="4" y="8"/>
                    </a:lnTo>
                    <a:lnTo>
                      <a:pt x="0" y="8"/>
                    </a:lnTo>
                    <a:lnTo>
                      <a:pt x="0" y="4"/>
                    </a:lnTo>
                    <a:lnTo>
                      <a:pt x="0" y="0"/>
                    </a:lnTo>
                    <a:lnTo>
                      <a:pt x="4" y="0"/>
                    </a:lnTo>
                    <a:lnTo>
                      <a:pt x="8" y="0"/>
                    </a:lnTo>
                    <a:lnTo>
                      <a:pt x="12" y="0"/>
                    </a:lnTo>
                    <a:lnTo>
                      <a:pt x="12" y="4"/>
                    </a:lnTo>
                    <a:lnTo>
                      <a:pt x="15" y="4"/>
                    </a:lnTo>
                    <a:lnTo>
                      <a:pt x="19" y="4"/>
                    </a:lnTo>
                    <a:lnTo>
                      <a:pt x="23" y="4"/>
                    </a:lnTo>
                    <a:lnTo>
                      <a:pt x="30" y="4"/>
                    </a:lnTo>
                    <a:lnTo>
                      <a:pt x="34" y="4"/>
                    </a:lnTo>
                    <a:lnTo>
                      <a:pt x="38" y="4"/>
                    </a:lnTo>
                    <a:lnTo>
                      <a:pt x="42" y="4"/>
                    </a:lnTo>
                    <a:lnTo>
                      <a:pt x="45" y="4"/>
                    </a:lnTo>
                    <a:lnTo>
                      <a:pt x="49" y="4"/>
                    </a:lnTo>
                    <a:lnTo>
                      <a:pt x="53" y="4"/>
                    </a:lnTo>
                    <a:lnTo>
                      <a:pt x="57" y="4"/>
                    </a:lnTo>
                    <a:lnTo>
                      <a:pt x="60" y="4"/>
                    </a:lnTo>
                    <a:lnTo>
                      <a:pt x="60" y="8"/>
                    </a:lnTo>
                    <a:lnTo>
                      <a:pt x="64" y="8"/>
                    </a:lnTo>
                    <a:lnTo>
                      <a:pt x="68" y="12"/>
                    </a:lnTo>
                    <a:lnTo>
                      <a:pt x="72" y="12"/>
                    </a:lnTo>
                    <a:lnTo>
                      <a:pt x="72" y="15"/>
                    </a:lnTo>
                    <a:lnTo>
                      <a:pt x="75" y="15"/>
                    </a:lnTo>
                    <a:lnTo>
                      <a:pt x="72" y="15"/>
                    </a:lnTo>
                    <a:lnTo>
                      <a:pt x="68" y="15"/>
                    </a:lnTo>
                    <a:lnTo>
                      <a:pt x="64" y="15"/>
                    </a:lnTo>
                    <a:lnTo>
                      <a:pt x="60" y="15"/>
                    </a:lnTo>
                    <a:lnTo>
                      <a:pt x="57" y="15"/>
                    </a:lnTo>
                    <a:lnTo>
                      <a:pt x="53" y="15"/>
                    </a:lnTo>
                    <a:lnTo>
                      <a:pt x="49" y="15"/>
                    </a:lnTo>
                    <a:lnTo>
                      <a:pt x="45" y="15"/>
                    </a:lnTo>
                    <a:lnTo>
                      <a:pt x="42" y="15"/>
                    </a:lnTo>
                    <a:lnTo>
                      <a:pt x="38" y="15"/>
                    </a:lnTo>
                    <a:lnTo>
                      <a:pt x="30" y="15"/>
                    </a:lnTo>
                    <a:lnTo>
                      <a:pt x="27" y="15"/>
                    </a:lnTo>
                    <a:lnTo>
                      <a:pt x="27" y="19"/>
                    </a:lnTo>
                    <a:lnTo>
                      <a:pt x="23" y="19"/>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22" name="Freeform 2563"/>
              <p:cNvSpPr>
                <a:spLocks/>
              </p:cNvSpPr>
              <p:nvPr/>
            </p:nvSpPr>
            <p:spPr bwMode="auto">
              <a:xfrm>
                <a:off x="5103813" y="1728788"/>
                <a:ext cx="58737" cy="30162"/>
              </a:xfrm>
              <a:custGeom>
                <a:avLst/>
                <a:gdLst>
                  <a:gd name="T0" fmla="*/ 17462 w 37"/>
                  <a:gd name="T1" fmla="*/ 30162 h 19"/>
                  <a:gd name="T2" fmla="*/ 4762 w 37"/>
                  <a:gd name="T3" fmla="*/ 30162 h 19"/>
                  <a:gd name="T4" fmla="*/ 4762 w 37"/>
                  <a:gd name="T5" fmla="*/ 23812 h 19"/>
                  <a:gd name="T6" fmla="*/ 0 w 37"/>
                  <a:gd name="T7" fmla="*/ 23812 h 19"/>
                  <a:gd name="T8" fmla="*/ 0 w 37"/>
                  <a:gd name="T9" fmla="*/ 17462 h 19"/>
                  <a:gd name="T10" fmla="*/ 0 w 37"/>
                  <a:gd name="T11" fmla="*/ 11112 h 19"/>
                  <a:gd name="T12" fmla="*/ 11112 w 37"/>
                  <a:gd name="T13" fmla="*/ 6350 h 19"/>
                  <a:gd name="T14" fmla="*/ 11112 w 37"/>
                  <a:gd name="T15" fmla="*/ 0 h 19"/>
                  <a:gd name="T16" fmla="*/ 17462 w 37"/>
                  <a:gd name="T17" fmla="*/ 0 h 19"/>
                  <a:gd name="T18" fmla="*/ 23812 w 37"/>
                  <a:gd name="T19" fmla="*/ 0 h 19"/>
                  <a:gd name="T20" fmla="*/ 28575 w 37"/>
                  <a:gd name="T21" fmla="*/ 0 h 19"/>
                  <a:gd name="T22" fmla="*/ 34925 w 37"/>
                  <a:gd name="T23" fmla="*/ 0 h 19"/>
                  <a:gd name="T24" fmla="*/ 41275 w 37"/>
                  <a:gd name="T25" fmla="*/ 0 h 19"/>
                  <a:gd name="T26" fmla="*/ 47625 w 37"/>
                  <a:gd name="T27" fmla="*/ 0 h 19"/>
                  <a:gd name="T28" fmla="*/ 53975 w 37"/>
                  <a:gd name="T29" fmla="*/ 0 h 19"/>
                  <a:gd name="T30" fmla="*/ 58737 w 37"/>
                  <a:gd name="T31" fmla="*/ 6350 h 19"/>
                  <a:gd name="T32" fmla="*/ 53975 w 37"/>
                  <a:gd name="T33" fmla="*/ 6350 h 19"/>
                  <a:gd name="T34" fmla="*/ 53975 w 37"/>
                  <a:gd name="T35" fmla="*/ 11112 h 19"/>
                  <a:gd name="T36" fmla="*/ 58737 w 37"/>
                  <a:gd name="T37" fmla="*/ 17462 h 19"/>
                  <a:gd name="T38" fmla="*/ 53975 w 37"/>
                  <a:gd name="T39" fmla="*/ 17462 h 19"/>
                  <a:gd name="T40" fmla="*/ 53975 w 37"/>
                  <a:gd name="T41" fmla="*/ 23812 h 19"/>
                  <a:gd name="T42" fmla="*/ 47625 w 37"/>
                  <a:gd name="T43" fmla="*/ 23812 h 19"/>
                  <a:gd name="T44" fmla="*/ 41275 w 37"/>
                  <a:gd name="T45" fmla="*/ 23812 h 19"/>
                  <a:gd name="T46" fmla="*/ 34925 w 37"/>
                  <a:gd name="T47" fmla="*/ 23812 h 19"/>
                  <a:gd name="T48" fmla="*/ 28575 w 37"/>
                  <a:gd name="T49" fmla="*/ 23812 h 19"/>
                  <a:gd name="T50" fmla="*/ 23812 w 37"/>
                  <a:gd name="T51" fmla="*/ 23812 h 19"/>
                  <a:gd name="T52" fmla="*/ 17462 w 37"/>
                  <a:gd name="T53" fmla="*/ 30162 h 19"/>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37" h="19">
                    <a:moveTo>
                      <a:pt x="11" y="19"/>
                    </a:moveTo>
                    <a:lnTo>
                      <a:pt x="3" y="19"/>
                    </a:lnTo>
                    <a:lnTo>
                      <a:pt x="3" y="15"/>
                    </a:lnTo>
                    <a:lnTo>
                      <a:pt x="0" y="15"/>
                    </a:lnTo>
                    <a:lnTo>
                      <a:pt x="0" y="11"/>
                    </a:lnTo>
                    <a:lnTo>
                      <a:pt x="0" y="7"/>
                    </a:lnTo>
                    <a:lnTo>
                      <a:pt x="7" y="4"/>
                    </a:lnTo>
                    <a:lnTo>
                      <a:pt x="7" y="0"/>
                    </a:lnTo>
                    <a:lnTo>
                      <a:pt x="11" y="0"/>
                    </a:lnTo>
                    <a:lnTo>
                      <a:pt x="15" y="0"/>
                    </a:lnTo>
                    <a:lnTo>
                      <a:pt x="18" y="0"/>
                    </a:lnTo>
                    <a:lnTo>
                      <a:pt x="22" y="0"/>
                    </a:lnTo>
                    <a:lnTo>
                      <a:pt x="26" y="0"/>
                    </a:lnTo>
                    <a:lnTo>
                      <a:pt x="30" y="0"/>
                    </a:lnTo>
                    <a:lnTo>
                      <a:pt x="34" y="0"/>
                    </a:lnTo>
                    <a:lnTo>
                      <a:pt x="37" y="4"/>
                    </a:lnTo>
                    <a:lnTo>
                      <a:pt x="34" y="4"/>
                    </a:lnTo>
                    <a:lnTo>
                      <a:pt x="34" y="7"/>
                    </a:lnTo>
                    <a:lnTo>
                      <a:pt x="37" y="11"/>
                    </a:lnTo>
                    <a:lnTo>
                      <a:pt x="34" y="11"/>
                    </a:lnTo>
                    <a:lnTo>
                      <a:pt x="34" y="15"/>
                    </a:lnTo>
                    <a:lnTo>
                      <a:pt x="30" y="15"/>
                    </a:lnTo>
                    <a:lnTo>
                      <a:pt x="26" y="15"/>
                    </a:lnTo>
                    <a:lnTo>
                      <a:pt x="22" y="15"/>
                    </a:lnTo>
                    <a:lnTo>
                      <a:pt x="18" y="15"/>
                    </a:lnTo>
                    <a:lnTo>
                      <a:pt x="15" y="15"/>
                    </a:lnTo>
                    <a:lnTo>
                      <a:pt x="11" y="19"/>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23" name="Freeform 2564"/>
              <p:cNvSpPr>
                <a:spLocks/>
              </p:cNvSpPr>
              <p:nvPr/>
            </p:nvSpPr>
            <p:spPr bwMode="auto">
              <a:xfrm>
                <a:off x="4619625" y="1543050"/>
                <a:ext cx="84138" cy="30163"/>
              </a:xfrm>
              <a:custGeom>
                <a:avLst/>
                <a:gdLst>
                  <a:gd name="T0" fmla="*/ 53975 w 53"/>
                  <a:gd name="T1" fmla="*/ 30163 h 19"/>
                  <a:gd name="T2" fmla="*/ 47625 w 53"/>
                  <a:gd name="T3" fmla="*/ 30163 h 19"/>
                  <a:gd name="T4" fmla="*/ 42863 w 53"/>
                  <a:gd name="T5" fmla="*/ 23813 h 19"/>
                  <a:gd name="T6" fmla="*/ 36513 w 53"/>
                  <a:gd name="T7" fmla="*/ 23813 h 19"/>
                  <a:gd name="T8" fmla="*/ 30163 w 53"/>
                  <a:gd name="T9" fmla="*/ 23813 h 19"/>
                  <a:gd name="T10" fmla="*/ 23813 w 53"/>
                  <a:gd name="T11" fmla="*/ 23813 h 19"/>
                  <a:gd name="T12" fmla="*/ 19050 w 53"/>
                  <a:gd name="T13" fmla="*/ 23813 h 19"/>
                  <a:gd name="T14" fmla="*/ 12700 w 53"/>
                  <a:gd name="T15" fmla="*/ 19050 h 19"/>
                  <a:gd name="T16" fmla="*/ 19050 w 53"/>
                  <a:gd name="T17" fmla="*/ 19050 h 19"/>
                  <a:gd name="T18" fmla="*/ 12700 w 53"/>
                  <a:gd name="T19" fmla="*/ 19050 h 19"/>
                  <a:gd name="T20" fmla="*/ 6350 w 53"/>
                  <a:gd name="T21" fmla="*/ 19050 h 19"/>
                  <a:gd name="T22" fmla="*/ 0 w 53"/>
                  <a:gd name="T23" fmla="*/ 19050 h 19"/>
                  <a:gd name="T24" fmla="*/ 6350 w 53"/>
                  <a:gd name="T25" fmla="*/ 12700 h 19"/>
                  <a:gd name="T26" fmla="*/ 12700 w 53"/>
                  <a:gd name="T27" fmla="*/ 12700 h 19"/>
                  <a:gd name="T28" fmla="*/ 19050 w 53"/>
                  <a:gd name="T29" fmla="*/ 12700 h 19"/>
                  <a:gd name="T30" fmla="*/ 19050 w 53"/>
                  <a:gd name="T31" fmla="*/ 6350 h 19"/>
                  <a:gd name="T32" fmla="*/ 12700 w 53"/>
                  <a:gd name="T33" fmla="*/ 6350 h 19"/>
                  <a:gd name="T34" fmla="*/ 19050 w 53"/>
                  <a:gd name="T35" fmla="*/ 6350 h 19"/>
                  <a:gd name="T36" fmla="*/ 23813 w 53"/>
                  <a:gd name="T37" fmla="*/ 6350 h 19"/>
                  <a:gd name="T38" fmla="*/ 30163 w 53"/>
                  <a:gd name="T39" fmla="*/ 6350 h 19"/>
                  <a:gd name="T40" fmla="*/ 36513 w 53"/>
                  <a:gd name="T41" fmla="*/ 6350 h 19"/>
                  <a:gd name="T42" fmla="*/ 42863 w 53"/>
                  <a:gd name="T43" fmla="*/ 6350 h 19"/>
                  <a:gd name="T44" fmla="*/ 42863 w 53"/>
                  <a:gd name="T45" fmla="*/ 0 h 19"/>
                  <a:gd name="T46" fmla="*/ 47625 w 53"/>
                  <a:gd name="T47" fmla="*/ 0 h 19"/>
                  <a:gd name="T48" fmla="*/ 53975 w 53"/>
                  <a:gd name="T49" fmla="*/ 0 h 19"/>
                  <a:gd name="T50" fmla="*/ 53975 w 53"/>
                  <a:gd name="T51" fmla="*/ 6350 h 19"/>
                  <a:gd name="T52" fmla="*/ 60325 w 53"/>
                  <a:gd name="T53" fmla="*/ 6350 h 19"/>
                  <a:gd name="T54" fmla="*/ 66675 w 53"/>
                  <a:gd name="T55" fmla="*/ 6350 h 19"/>
                  <a:gd name="T56" fmla="*/ 71438 w 53"/>
                  <a:gd name="T57" fmla="*/ 6350 h 19"/>
                  <a:gd name="T58" fmla="*/ 71438 w 53"/>
                  <a:gd name="T59" fmla="*/ 12700 h 19"/>
                  <a:gd name="T60" fmla="*/ 77788 w 53"/>
                  <a:gd name="T61" fmla="*/ 12700 h 19"/>
                  <a:gd name="T62" fmla="*/ 77788 w 53"/>
                  <a:gd name="T63" fmla="*/ 19050 h 19"/>
                  <a:gd name="T64" fmla="*/ 84138 w 53"/>
                  <a:gd name="T65" fmla="*/ 19050 h 19"/>
                  <a:gd name="T66" fmla="*/ 84138 w 53"/>
                  <a:gd name="T67" fmla="*/ 23813 h 19"/>
                  <a:gd name="T68" fmla="*/ 77788 w 53"/>
                  <a:gd name="T69" fmla="*/ 23813 h 19"/>
                  <a:gd name="T70" fmla="*/ 71438 w 53"/>
                  <a:gd name="T71" fmla="*/ 30163 h 19"/>
                  <a:gd name="T72" fmla="*/ 66675 w 53"/>
                  <a:gd name="T73" fmla="*/ 30163 h 19"/>
                  <a:gd name="T74" fmla="*/ 60325 w 53"/>
                  <a:gd name="T75" fmla="*/ 30163 h 19"/>
                  <a:gd name="T76" fmla="*/ 53975 w 53"/>
                  <a:gd name="T77" fmla="*/ 30163 h 19"/>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53" h="19">
                    <a:moveTo>
                      <a:pt x="34" y="19"/>
                    </a:moveTo>
                    <a:lnTo>
                      <a:pt x="30" y="19"/>
                    </a:lnTo>
                    <a:lnTo>
                      <a:pt x="27" y="15"/>
                    </a:lnTo>
                    <a:lnTo>
                      <a:pt x="23" y="15"/>
                    </a:lnTo>
                    <a:lnTo>
                      <a:pt x="19" y="15"/>
                    </a:lnTo>
                    <a:lnTo>
                      <a:pt x="15" y="15"/>
                    </a:lnTo>
                    <a:lnTo>
                      <a:pt x="12" y="15"/>
                    </a:lnTo>
                    <a:lnTo>
                      <a:pt x="8" y="12"/>
                    </a:lnTo>
                    <a:lnTo>
                      <a:pt x="12" y="12"/>
                    </a:lnTo>
                    <a:lnTo>
                      <a:pt x="8" y="12"/>
                    </a:lnTo>
                    <a:lnTo>
                      <a:pt x="4" y="12"/>
                    </a:lnTo>
                    <a:lnTo>
                      <a:pt x="0" y="12"/>
                    </a:lnTo>
                    <a:lnTo>
                      <a:pt x="4" y="8"/>
                    </a:lnTo>
                    <a:lnTo>
                      <a:pt x="8" y="8"/>
                    </a:lnTo>
                    <a:lnTo>
                      <a:pt x="12" y="8"/>
                    </a:lnTo>
                    <a:lnTo>
                      <a:pt x="12" y="4"/>
                    </a:lnTo>
                    <a:lnTo>
                      <a:pt x="8" y="4"/>
                    </a:lnTo>
                    <a:lnTo>
                      <a:pt x="12" y="4"/>
                    </a:lnTo>
                    <a:lnTo>
                      <a:pt x="15" y="4"/>
                    </a:lnTo>
                    <a:lnTo>
                      <a:pt x="19" y="4"/>
                    </a:lnTo>
                    <a:lnTo>
                      <a:pt x="23" y="4"/>
                    </a:lnTo>
                    <a:lnTo>
                      <a:pt x="27" y="4"/>
                    </a:lnTo>
                    <a:lnTo>
                      <a:pt x="27" y="0"/>
                    </a:lnTo>
                    <a:lnTo>
                      <a:pt x="30" y="0"/>
                    </a:lnTo>
                    <a:lnTo>
                      <a:pt x="34" y="0"/>
                    </a:lnTo>
                    <a:lnTo>
                      <a:pt x="34" y="4"/>
                    </a:lnTo>
                    <a:lnTo>
                      <a:pt x="38" y="4"/>
                    </a:lnTo>
                    <a:lnTo>
                      <a:pt x="42" y="4"/>
                    </a:lnTo>
                    <a:lnTo>
                      <a:pt x="45" y="4"/>
                    </a:lnTo>
                    <a:lnTo>
                      <a:pt x="45" y="8"/>
                    </a:lnTo>
                    <a:lnTo>
                      <a:pt x="49" y="8"/>
                    </a:lnTo>
                    <a:lnTo>
                      <a:pt x="49" y="12"/>
                    </a:lnTo>
                    <a:lnTo>
                      <a:pt x="53" y="12"/>
                    </a:lnTo>
                    <a:lnTo>
                      <a:pt x="53" y="15"/>
                    </a:lnTo>
                    <a:lnTo>
                      <a:pt x="49" y="15"/>
                    </a:lnTo>
                    <a:lnTo>
                      <a:pt x="45" y="19"/>
                    </a:lnTo>
                    <a:lnTo>
                      <a:pt x="42" y="19"/>
                    </a:lnTo>
                    <a:lnTo>
                      <a:pt x="38" y="19"/>
                    </a:lnTo>
                    <a:lnTo>
                      <a:pt x="34" y="19"/>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24" name="Freeform 2565"/>
              <p:cNvSpPr>
                <a:spLocks/>
              </p:cNvSpPr>
              <p:nvPr/>
            </p:nvSpPr>
            <p:spPr bwMode="auto">
              <a:xfrm>
                <a:off x="5497513" y="2259013"/>
                <a:ext cx="41275" cy="36512"/>
              </a:xfrm>
              <a:custGeom>
                <a:avLst/>
                <a:gdLst>
                  <a:gd name="T0" fmla="*/ 11113 w 26"/>
                  <a:gd name="T1" fmla="*/ 36512 h 23"/>
                  <a:gd name="T2" fmla="*/ 4763 w 26"/>
                  <a:gd name="T3" fmla="*/ 36512 h 23"/>
                  <a:gd name="T4" fmla="*/ 0 w 26"/>
                  <a:gd name="T5" fmla="*/ 36512 h 23"/>
                  <a:gd name="T6" fmla="*/ 0 w 26"/>
                  <a:gd name="T7" fmla="*/ 30162 h 23"/>
                  <a:gd name="T8" fmla="*/ 0 w 26"/>
                  <a:gd name="T9" fmla="*/ 23812 h 23"/>
                  <a:gd name="T10" fmla="*/ 4763 w 26"/>
                  <a:gd name="T11" fmla="*/ 23812 h 23"/>
                  <a:gd name="T12" fmla="*/ 4763 w 26"/>
                  <a:gd name="T13" fmla="*/ 19050 h 23"/>
                  <a:gd name="T14" fmla="*/ 11113 w 26"/>
                  <a:gd name="T15" fmla="*/ 19050 h 23"/>
                  <a:gd name="T16" fmla="*/ 11113 w 26"/>
                  <a:gd name="T17" fmla="*/ 12700 h 23"/>
                  <a:gd name="T18" fmla="*/ 17463 w 26"/>
                  <a:gd name="T19" fmla="*/ 6350 h 23"/>
                  <a:gd name="T20" fmla="*/ 23813 w 26"/>
                  <a:gd name="T21" fmla="*/ 6350 h 23"/>
                  <a:gd name="T22" fmla="*/ 23813 w 26"/>
                  <a:gd name="T23" fmla="*/ 0 h 23"/>
                  <a:gd name="T24" fmla="*/ 28575 w 26"/>
                  <a:gd name="T25" fmla="*/ 0 h 23"/>
                  <a:gd name="T26" fmla="*/ 23813 w 26"/>
                  <a:gd name="T27" fmla="*/ 6350 h 23"/>
                  <a:gd name="T28" fmla="*/ 28575 w 26"/>
                  <a:gd name="T29" fmla="*/ 6350 h 23"/>
                  <a:gd name="T30" fmla="*/ 23813 w 26"/>
                  <a:gd name="T31" fmla="*/ 19050 h 23"/>
                  <a:gd name="T32" fmla="*/ 23813 w 26"/>
                  <a:gd name="T33" fmla="*/ 23812 h 23"/>
                  <a:gd name="T34" fmla="*/ 23813 w 26"/>
                  <a:gd name="T35" fmla="*/ 19050 h 23"/>
                  <a:gd name="T36" fmla="*/ 28575 w 26"/>
                  <a:gd name="T37" fmla="*/ 19050 h 23"/>
                  <a:gd name="T38" fmla="*/ 23813 w 26"/>
                  <a:gd name="T39" fmla="*/ 23812 h 23"/>
                  <a:gd name="T40" fmla="*/ 17463 w 26"/>
                  <a:gd name="T41" fmla="*/ 23812 h 23"/>
                  <a:gd name="T42" fmla="*/ 11113 w 26"/>
                  <a:gd name="T43" fmla="*/ 23812 h 23"/>
                  <a:gd name="T44" fmla="*/ 11113 w 26"/>
                  <a:gd name="T45" fmla="*/ 30162 h 23"/>
                  <a:gd name="T46" fmla="*/ 11113 w 26"/>
                  <a:gd name="T47" fmla="*/ 23812 h 23"/>
                  <a:gd name="T48" fmla="*/ 17463 w 26"/>
                  <a:gd name="T49" fmla="*/ 23812 h 23"/>
                  <a:gd name="T50" fmla="*/ 17463 w 26"/>
                  <a:gd name="T51" fmla="*/ 30162 h 23"/>
                  <a:gd name="T52" fmla="*/ 11113 w 26"/>
                  <a:gd name="T53" fmla="*/ 30162 h 23"/>
                  <a:gd name="T54" fmla="*/ 17463 w 26"/>
                  <a:gd name="T55" fmla="*/ 30162 h 23"/>
                  <a:gd name="T56" fmla="*/ 11113 w 26"/>
                  <a:gd name="T57" fmla="*/ 30162 h 23"/>
                  <a:gd name="T58" fmla="*/ 11113 w 26"/>
                  <a:gd name="T59" fmla="*/ 36512 h 23"/>
                  <a:gd name="T60" fmla="*/ 11113 w 26"/>
                  <a:gd name="T61" fmla="*/ 30162 h 23"/>
                  <a:gd name="T62" fmla="*/ 17463 w 26"/>
                  <a:gd name="T63" fmla="*/ 30162 h 23"/>
                  <a:gd name="T64" fmla="*/ 17463 w 26"/>
                  <a:gd name="T65" fmla="*/ 36512 h 23"/>
                  <a:gd name="T66" fmla="*/ 17463 w 26"/>
                  <a:gd name="T67" fmla="*/ 30162 h 23"/>
                  <a:gd name="T68" fmla="*/ 23813 w 26"/>
                  <a:gd name="T69" fmla="*/ 30162 h 23"/>
                  <a:gd name="T70" fmla="*/ 28575 w 26"/>
                  <a:gd name="T71" fmla="*/ 23812 h 23"/>
                  <a:gd name="T72" fmla="*/ 23813 w 26"/>
                  <a:gd name="T73" fmla="*/ 30162 h 23"/>
                  <a:gd name="T74" fmla="*/ 17463 w 26"/>
                  <a:gd name="T75" fmla="*/ 30162 h 23"/>
                  <a:gd name="T76" fmla="*/ 23813 w 26"/>
                  <a:gd name="T77" fmla="*/ 23812 h 23"/>
                  <a:gd name="T78" fmla="*/ 28575 w 26"/>
                  <a:gd name="T79" fmla="*/ 23812 h 23"/>
                  <a:gd name="T80" fmla="*/ 28575 w 26"/>
                  <a:gd name="T81" fmla="*/ 19050 h 23"/>
                  <a:gd name="T82" fmla="*/ 28575 w 26"/>
                  <a:gd name="T83" fmla="*/ 23812 h 23"/>
                  <a:gd name="T84" fmla="*/ 23813 w 26"/>
                  <a:gd name="T85" fmla="*/ 23812 h 23"/>
                  <a:gd name="T86" fmla="*/ 28575 w 26"/>
                  <a:gd name="T87" fmla="*/ 19050 h 23"/>
                  <a:gd name="T88" fmla="*/ 34925 w 26"/>
                  <a:gd name="T89" fmla="*/ 19050 h 23"/>
                  <a:gd name="T90" fmla="*/ 41275 w 26"/>
                  <a:gd name="T91" fmla="*/ 23812 h 23"/>
                  <a:gd name="T92" fmla="*/ 41275 w 26"/>
                  <a:gd name="T93" fmla="*/ 30162 h 23"/>
                  <a:gd name="T94" fmla="*/ 34925 w 26"/>
                  <a:gd name="T95" fmla="*/ 30162 h 23"/>
                  <a:gd name="T96" fmla="*/ 28575 w 26"/>
                  <a:gd name="T97" fmla="*/ 36512 h 23"/>
                  <a:gd name="T98" fmla="*/ 23813 w 26"/>
                  <a:gd name="T99" fmla="*/ 36512 h 23"/>
                  <a:gd name="T100" fmla="*/ 17463 w 26"/>
                  <a:gd name="T101" fmla="*/ 36512 h 23"/>
                  <a:gd name="T102" fmla="*/ 11113 w 26"/>
                  <a:gd name="T103" fmla="*/ 36512 h 23"/>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26" h="23">
                    <a:moveTo>
                      <a:pt x="7" y="23"/>
                    </a:moveTo>
                    <a:lnTo>
                      <a:pt x="3" y="23"/>
                    </a:lnTo>
                    <a:lnTo>
                      <a:pt x="0" y="23"/>
                    </a:lnTo>
                    <a:lnTo>
                      <a:pt x="0" y="19"/>
                    </a:lnTo>
                    <a:lnTo>
                      <a:pt x="0" y="15"/>
                    </a:lnTo>
                    <a:lnTo>
                      <a:pt x="3" y="15"/>
                    </a:lnTo>
                    <a:lnTo>
                      <a:pt x="3" y="12"/>
                    </a:lnTo>
                    <a:lnTo>
                      <a:pt x="7" y="12"/>
                    </a:lnTo>
                    <a:lnTo>
                      <a:pt x="7" y="8"/>
                    </a:lnTo>
                    <a:lnTo>
                      <a:pt x="11" y="4"/>
                    </a:lnTo>
                    <a:lnTo>
                      <a:pt x="15" y="4"/>
                    </a:lnTo>
                    <a:lnTo>
                      <a:pt x="15" y="0"/>
                    </a:lnTo>
                    <a:lnTo>
                      <a:pt x="18" y="0"/>
                    </a:lnTo>
                    <a:lnTo>
                      <a:pt x="15" y="4"/>
                    </a:lnTo>
                    <a:lnTo>
                      <a:pt x="18" y="4"/>
                    </a:lnTo>
                    <a:lnTo>
                      <a:pt x="15" y="12"/>
                    </a:lnTo>
                    <a:lnTo>
                      <a:pt x="15" y="15"/>
                    </a:lnTo>
                    <a:lnTo>
                      <a:pt x="15" y="12"/>
                    </a:lnTo>
                    <a:lnTo>
                      <a:pt x="18" y="12"/>
                    </a:lnTo>
                    <a:lnTo>
                      <a:pt x="15" y="15"/>
                    </a:lnTo>
                    <a:lnTo>
                      <a:pt x="11" y="15"/>
                    </a:lnTo>
                    <a:lnTo>
                      <a:pt x="7" y="15"/>
                    </a:lnTo>
                    <a:lnTo>
                      <a:pt x="7" y="19"/>
                    </a:lnTo>
                    <a:lnTo>
                      <a:pt x="7" y="15"/>
                    </a:lnTo>
                    <a:lnTo>
                      <a:pt x="11" y="15"/>
                    </a:lnTo>
                    <a:lnTo>
                      <a:pt x="11" y="19"/>
                    </a:lnTo>
                    <a:lnTo>
                      <a:pt x="7" y="19"/>
                    </a:lnTo>
                    <a:lnTo>
                      <a:pt x="11" y="19"/>
                    </a:lnTo>
                    <a:lnTo>
                      <a:pt x="7" y="19"/>
                    </a:lnTo>
                    <a:lnTo>
                      <a:pt x="7" y="23"/>
                    </a:lnTo>
                    <a:lnTo>
                      <a:pt x="7" y="19"/>
                    </a:lnTo>
                    <a:lnTo>
                      <a:pt x="11" y="19"/>
                    </a:lnTo>
                    <a:lnTo>
                      <a:pt x="11" y="23"/>
                    </a:lnTo>
                    <a:lnTo>
                      <a:pt x="11" y="19"/>
                    </a:lnTo>
                    <a:lnTo>
                      <a:pt x="15" y="19"/>
                    </a:lnTo>
                    <a:lnTo>
                      <a:pt x="18" y="15"/>
                    </a:lnTo>
                    <a:lnTo>
                      <a:pt x="15" y="19"/>
                    </a:lnTo>
                    <a:lnTo>
                      <a:pt x="11" y="19"/>
                    </a:lnTo>
                    <a:lnTo>
                      <a:pt x="15" y="15"/>
                    </a:lnTo>
                    <a:lnTo>
                      <a:pt x="18" y="15"/>
                    </a:lnTo>
                    <a:lnTo>
                      <a:pt x="18" y="12"/>
                    </a:lnTo>
                    <a:lnTo>
                      <a:pt x="18" y="15"/>
                    </a:lnTo>
                    <a:lnTo>
                      <a:pt x="15" y="15"/>
                    </a:lnTo>
                    <a:lnTo>
                      <a:pt x="18" y="12"/>
                    </a:lnTo>
                    <a:lnTo>
                      <a:pt x="22" y="12"/>
                    </a:lnTo>
                    <a:lnTo>
                      <a:pt x="26" y="15"/>
                    </a:lnTo>
                    <a:lnTo>
                      <a:pt x="26" y="19"/>
                    </a:lnTo>
                    <a:lnTo>
                      <a:pt x="22" y="19"/>
                    </a:lnTo>
                    <a:lnTo>
                      <a:pt x="18" y="23"/>
                    </a:lnTo>
                    <a:lnTo>
                      <a:pt x="15" y="23"/>
                    </a:lnTo>
                    <a:lnTo>
                      <a:pt x="11" y="23"/>
                    </a:lnTo>
                    <a:lnTo>
                      <a:pt x="7" y="23"/>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25" name="Freeform 2566"/>
              <p:cNvSpPr>
                <a:spLocks/>
              </p:cNvSpPr>
              <p:nvPr/>
            </p:nvSpPr>
            <p:spPr bwMode="auto">
              <a:xfrm>
                <a:off x="4578350" y="1465263"/>
                <a:ext cx="88900" cy="23812"/>
              </a:xfrm>
              <a:custGeom>
                <a:avLst/>
                <a:gdLst>
                  <a:gd name="T0" fmla="*/ 36513 w 56"/>
                  <a:gd name="T1" fmla="*/ 23812 h 15"/>
                  <a:gd name="T2" fmla="*/ 30163 w 56"/>
                  <a:gd name="T3" fmla="*/ 23812 h 15"/>
                  <a:gd name="T4" fmla="*/ 36513 w 56"/>
                  <a:gd name="T5" fmla="*/ 23812 h 15"/>
                  <a:gd name="T6" fmla="*/ 30163 w 56"/>
                  <a:gd name="T7" fmla="*/ 23812 h 15"/>
                  <a:gd name="T8" fmla="*/ 23813 w 56"/>
                  <a:gd name="T9" fmla="*/ 23812 h 15"/>
                  <a:gd name="T10" fmla="*/ 23813 w 56"/>
                  <a:gd name="T11" fmla="*/ 19050 h 15"/>
                  <a:gd name="T12" fmla="*/ 17463 w 56"/>
                  <a:gd name="T13" fmla="*/ 19050 h 15"/>
                  <a:gd name="T14" fmla="*/ 12700 w 56"/>
                  <a:gd name="T15" fmla="*/ 19050 h 15"/>
                  <a:gd name="T16" fmla="*/ 17463 w 56"/>
                  <a:gd name="T17" fmla="*/ 19050 h 15"/>
                  <a:gd name="T18" fmla="*/ 23813 w 56"/>
                  <a:gd name="T19" fmla="*/ 19050 h 15"/>
                  <a:gd name="T20" fmla="*/ 36513 w 56"/>
                  <a:gd name="T21" fmla="*/ 19050 h 15"/>
                  <a:gd name="T22" fmla="*/ 30163 w 56"/>
                  <a:gd name="T23" fmla="*/ 19050 h 15"/>
                  <a:gd name="T24" fmla="*/ 23813 w 56"/>
                  <a:gd name="T25" fmla="*/ 19050 h 15"/>
                  <a:gd name="T26" fmla="*/ 17463 w 56"/>
                  <a:gd name="T27" fmla="*/ 19050 h 15"/>
                  <a:gd name="T28" fmla="*/ 12700 w 56"/>
                  <a:gd name="T29" fmla="*/ 19050 h 15"/>
                  <a:gd name="T30" fmla="*/ 12700 w 56"/>
                  <a:gd name="T31" fmla="*/ 12700 h 15"/>
                  <a:gd name="T32" fmla="*/ 6350 w 56"/>
                  <a:gd name="T33" fmla="*/ 12700 h 15"/>
                  <a:gd name="T34" fmla="*/ 0 w 56"/>
                  <a:gd name="T35" fmla="*/ 12700 h 15"/>
                  <a:gd name="T36" fmla="*/ 0 w 56"/>
                  <a:gd name="T37" fmla="*/ 6350 h 15"/>
                  <a:gd name="T38" fmla="*/ 6350 w 56"/>
                  <a:gd name="T39" fmla="*/ 6350 h 15"/>
                  <a:gd name="T40" fmla="*/ 0 w 56"/>
                  <a:gd name="T41" fmla="*/ 6350 h 15"/>
                  <a:gd name="T42" fmla="*/ 0 w 56"/>
                  <a:gd name="T43" fmla="*/ 0 h 15"/>
                  <a:gd name="T44" fmla="*/ 6350 w 56"/>
                  <a:gd name="T45" fmla="*/ 0 h 15"/>
                  <a:gd name="T46" fmla="*/ 12700 w 56"/>
                  <a:gd name="T47" fmla="*/ 0 h 15"/>
                  <a:gd name="T48" fmla="*/ 17463 w 56"/>
                  <a:gd name="T49" fmla="*/ 0 h 15"/>
                  <a:gd name="T50" fmla="*/ 23813 w 56"/>
                  <a:gd name="T51" fmla="*/ 0 h 15"/>
                  <a:gd name="T52" fmla="*/ 30163 w 56"/>
                  <a:gd name="T53" fmla="*/ 0 h 15"/>
                  <a:gd name="T54" fmla="*/ 36513 w 56"/>
                  <a:gd name="T55" fmla="*/ 0 h 15"/>
                  <a:gd name="T56" fmla="*/ 36513 w 56"/>
                  <a:gd name="T57" fmla="*/ 6350 h 15"/>
                  <a:gd name="T58" fmla="*/ 41275 w 56"/>
                  <a:gd name="T59" fmla="*/ 6350 h 15"/>
                  <a:gd name="T60" fmla="*/ 47625 w 56"/>
                  <a:gd name="T61" fmla="*/ 6350 h 15"/>
                  <a:gd name="T62" fmla="*/ 53975 w 56"/>
                  <a:gd name="T63" fmla="*/ 6350 h 15"/>
                  <a:gd name="T64" fmla="*/ 60325 w 56"/>
                  <a:gd name="T65" fmla="*/ 6350 h 15"/>
                  <a:gd name="T66" fmla="*/ 65088 w 56"/>
                  <a:gd name="T67" fmla="*/ 6350 h 15"/>
                  <a:gd name="T68" fmla="*/ 71438 w 56"/>
                  <a:gd name="T69" fmla="*/ 6350 h 15"/>
                  <a:gd name="T70" fmla="*/ 77788 w 56"/>
                  <a:gd name="T71" fmla="*/ 12700 h 15"/>
                  <a:gd name="T72" fmla="*/ 84138 w 56"/>
                  <a:gd name="T73" fmla="*/ 12700 h 15"/>
                  <a:gd name="T74" fmla="*/ 88900 w 56"/>
                  <a:gd name="T75" fmla="*/ 12700 h 15"/>
                  <a:gd name="T76" fmla="*/ 84138 w 56"/>
                  <a:gd name="T77" fmla="*/ 12700 h 15"/>
                  <a:gd name="T78" fmla="*/ 71438 w 56"/>
                  <a:gd name="T79" fmla="*/ 12700 h 15"/>
                  <a:gd name="T80" fmla="*/ 71438 w 56"/>
                  <a:gd name="T81" fmla="*/ 19050 h 15"/>
                  <a:gd name="T82" fmla="*/ 77788 w 56"/>
                  <a:gd name="T83" fmla="*/ 19050 h 15"/>
                  <a:gd name="T84" fmla="*/ 84138 w 56"/>
                  <a:gd name="T85" fmla="*/ 19050 h 15"/>
                  <a:gd name="T86" fmla="*/ 84138 w 56"/>
                  <a:gd name="T87" fmla="*/ 23812 h 15"/>
                  <a:gd name="T88" fmla="*/ 77788 w 56"/>
                  <a:gd name="T89" fmla="*/ 23812 h 15"/>
                  <a:gd name="T90" fmla="*/ 71438 w 56"/>
                  <a:gd name="T91" fmla="*/ 23812 h 15"/>
                  <a:gd name="T92" fmla="*/ 65088 w 56"/>
                  <a:gd name="T93" fmla="*/ 23812 h 15"/>
                  <a:gd name="T94" fmla="*/ 60325 w 56"/>
                  <a:gd name="T95" fmla="*/ 23812 h 15"/>
                  <a:gd name="T96" fmla="*/ 53975 w 56"/>
                  <a:gd name="T97" fmla="*/ 23812 h 15"/>
                  <a:gd name="T98" fmla="*/ 47625 w 56"/>
                  <a:gd name="T99" fmla="*/ 23812 h 15"/>
                  <a:gd name="T100" fmla="*/ 41275 w 56"/>
                  <a:gd name="T101" fmla="*/ 23812 h 15"/>
                  <a:gd name="T102" fmla="*/ 47625 w 56"/>
                  <a:gd name="T103" fmla="*/ 23812 h 15"/>
                  <a:gd name="T104" fmla="*/ 41275 w 56"/>
                  <a:gd name="T105" fmla="*/ 23812 h 15"/>
                  <a:gd name="T106" fmla="*/ 36513 w 56"/>
                  <a:gd name="T107" fmla="*/ 23812 h 15"/>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56" h="15">
                    <a:moveTo>
                      <a:pt x="23" y="15"/>
                    </a:moveTo>
                    <a:lnTo>
                      <a:pt x="19" y="15"/>
                    </a:lnTo>
                    <a:lnTo>
                      <a:pt x="23" y="15"/>
                    </a:lnTo>
                    <a:lnTo>
                      <a:pt x="19" y="15"/>
                    </a:lnTo>
                    <a:lnTo>
                      <a:pt x="15" y="15"/>
                    </a:lnTo>
                    <a:lnTo>
                      <a:pt x="15" y="12"/>
                    </a:lnTo>
                    <a:lnTo>
                      <a:pt x="11" y="12"/>
                    </a:lnTo>
                    <a:lnTo>
                      <a:pt x="8" y="12"/>
                    </a:lnTo>
                    <a:lnTo>
                      <a:pt x="11" y="12"/>
                    </a:lnTo>
                    <a:lnTo>
                      <a:pt x="15" y="12"/>
                    </a:lnTo>
                    <a:lnTo>
                      <a:pt x="23" y="12"/>
                    </a:lnTo>
                    <a:lnTo>
                      <a:pt x="19" y="12"/>
                    </a:lnTo>
                    <a:lnTo>
                      <a:pt x="15" y="12"/>
                    </a:lnTo>
                    <a:lnTo>
                      <a:pt x="11" y="12"/>
                    </a:lnTo>
                    <a:lnTo>
                      <a:pt x="8" y="12"/>
                    </a:lnTo>
                    <a:lnTo>
                      <a:pt x="8" y="8"/>
                    </a:lnTo>
                    <a:lnTo>
                      <a:pt x="4" y="8"/>
                    </a:lnTo>
                    <a:lnTo>
                      <a:pt x="0" y="8"/>
                    </a:lnTo>
                    <a:lnTo>
                      <a:pt x="0" y="4"/>
                    </a:lnTo>
                    <a:lnTo>
                      <a:pt x="4" y="4"/>
                    </a:lnTo>
                    <a:lnTo>
                      <a:pt x="0" y="4"/>
                    </a:lnTo>
                    <a:lnTo>
                      <a:pt x="0" y="0"/>
                    </a:lnTo>
                    <a:lnTo>
                      <a:pt x="4" y="0"/>
                    </a:lnTo>
                    <a:lnTo>
                      <a:pt x="8" y="0"/>
                    </a:lnTo>
                    <a:lnTo>
                      <a:pt x="11" y="0"/>
                    </a:lnTo>
                    <a:lnTo>
                      <a:pt x="15" y="0"/>
                    </a:lnTo>
                    <a:lnTo>
                      <a:pt x="19" y="0"/>
                    </a:lnTo>
                    <a:lnTo>
                      <a:pt x="23" y="0"/>
                    </a:lnTo>
                    <a:lnTo>
                      <a:pt x="23" y="4"/>
                    </a:lnTo>
                    <a:lnTo>
                      <a:pt x="26" y="4"/>
                    </a:lnTo>
                    <a:lnTo>
                      <a:pt x="30" y="4"/>
                    </a:lnTo>
                    <a:lnTo>
                      <a:pt x="34" y="4"/>
                    </a:lnTo>
                    <a:lnTo>
                      <a:pt x="38" y="4"/>
                    </a:lnTo>
                    <a:lnTo>
                      <a:pt x="41" y="4"/>
                    </a:lnTo>
                    <a:lnTo>
                      <a:pt x="45" y="4"/>
                    </a:lnTo>
                    <a:lnTo>
                      <a:pt x="49" y="8"/>
                    </a:lnTo>
                    <a:lnTo>
                      <a:pt x="53" y="8"/>
                    </a:lnTo>
                    <a:lnTo>
                      <a:pt x="56" y="8"/>
                    </a:lnTo>
                    <a:lnTo>
                      <a:pt x="53" y="8"/>
                    </a:lnTo>
                    <a:lnTo>
                      <a:pt x="45" y="8"/>
                    </a:lnTo>
                    <a:lnTo>
                      <a:pt x="45" y="12"/>
                    </a:lnTo>
                    <a:lnTo>
                      <a:pt x="49" y="12"/>
                    </a:lnTo>
                    <a:lnTo>
                      <a:pt x="53" y="12"/>
                    </a:lnTo>
                    <a:lnTo>
                      <a:pt x="53" y="15"/>
                    </a:lnTo>
                    <a:lnTo>
                      <a:pt x="49" y="15"/>
                    </a:lnTo>
                    <a:lnTo>
                      <a:pt x="45" y="15"/>
                    </a:lnTo>
                    <a:lnTo>
                      <a:pt x="41" y="15"/>
                    </a:lnTo>
                    <a:lnTo>
                      <a:pt x="38" y="15"/>
                    </a:lnTo>
                    <a:lnTo>
                      <a:pt x="34" y="15"/>
                    </a:lnTo>
                    <a:lnTo>
                      <a:pt x="30" y="15"/>
                    </a:lnTo>
                    <a:lnTo>
                      <a:pt x="26" y="15"/>
                    </a:lnTo>
                    <a:lnTo>
                      <a:pt x="30" y="15"/>
                    </a:lnTo>
                    <a:lnTo>
                      <a:pt x="26" y="15"/>
                    </a:lnTo>
                    <a:lnTo>
                      <a:pt x="23" y="15"/>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26" name="Freeform 2567"/>
              <p:cNvSpPr>
                <a:spLocks/>
              </p:cNvSpPr>
              <p:nvPr/>
            </p:nvSpPr>
            <p:spPr bwMode="auto">
              <a:xfrm>
                <a:off x="4202113" y="1484313"/>
                <a:ext cx="95250" cy="17462"/>
              </a:xfrm>
              <a:custGeom>
                <a:avLst/>
                <a:gdLst>
                  <a:gd name="T0" fmla="*/ 36513 w 60"/>
                  <a:gd name="T1" fmla="*/ 17462 h 11"/>
                  <a:gd name="T2" fmla="*/ 30163 w 60"/>
                  <a:gd name="T3" fmla="*/ 17462 h 11"/>
                  <a:gd name="T4" fmla="*/ 23813 w 60"/>
                  <a:gd name="T5" fmla="*/ 17462 h 11"/>
                  <a:gd name="T6" fmla="*/ 19050 w 60"/>
                  <a:gd name="T7" fmla="*/ 17462 h 11"/>
                  <a:gd name="T8" fmla="*/ 12700 w 60"/>
                  <a:gd name="T9" fmla="*/ 17462 h 11"/>
                  <a:gd name="T10" fmla="*/ 6350 w 60"/>
                  <a:gd name="T11" fmla="*/ 17462 h 11"/>
                  <a:gd name="T12" fmla="*/ 6350 w 60"/>
                  <a:gd name="T13" fmla="*/ 11112 h 11"/>
                  <a:gd name="T14" fmla="*/ 0 w 60"/>
                  <a:gd name="T15" fmla="*/ 4762 h 11"/>
                  <a:gd name="T16" fmla="*/ 6350 w 60"/>
                  <a:gd name="T17" fmla="*/ 4762 h 11"/>
                  <a:gd name="T18" fmla="*/ 12700 w 60"/>
                  <a:gd name="T19" fmla="*/ 4762 h 11"/>
                  <a:gd name="T20" fmla="*/ 19050 w 60"/>
                  <a:gd name="T21" fmla="*/ 4762 h 11"/>
                  <a:gd name="T22" fmla="*/ 23813 w 60"/>
                  <a:gd name="T23" fmla="*/ 4762 h 11"/>
                  <a:gd name="T24" fmla="*/ 30163 w 60"/>
                  <a:gd name="T25" fmla="*/ 0 h 11"/>
                  <a:gd name="T26" fmla="*/ 36513 w 60"/>
                  <a:gd name="T27" fmla="*/ 0 h 11"/>
                  <a:gd name="T28" fmla="*/ 42863 w 60"/>
                  <a:gd name="T29" fmla="*/ 0 h 11"/>
                  <a:gd name="T30" fmla="*/ 53975 w 60"/>
                  <a:gd name="T31" fmla="*/ 0 h 11"/>
                  <a:gd name="T32" fmla="*/ 60325 w 60"/>
                  <a:gd name="T33" fmla="*/ 0 h 11"/>
                  <a:gd name="T34" fmla="*/ 66675 w 60"/>
                  <a:gd name="T35" fmla="*/ 0 h 11"/>
                  <a:gd name="T36" fmla="*/ 71438 w 60"/>
                  <a:gd name="T37" fmla="*/ 0 h 11"/>
                  <a:gd name="T38" fmla="*/ 77788 w 60"/>
                  <a:gd name="T39" fmla="*/ 0 h 11"/>
                  <a:gd name="T40" fmla="*/ 84138 w 60"/>
                  <a:gd name="T41" fmla="*/ 0 h 11"/>
                  <a:gd name="T42" fmla="*/ 90488 w 60"/>
                  <a:gd name="T43" fmla="*/ 0 h 11"/>
                  <a:gd name="T44" fmla="*/ 95250 w 60"/>
                  <a:gd name="T45" fmla="*/ 0 h 11"/>
                  <a:gd name="T46" fmla="*/ 95250 w 60"/>
                  <a:gd name="T47" fmla="*/ 4762 h 11"/>
                  <a:gd name="T48" fmla="*/ 90488 w 60"/>
                  <a:gd name="T49" fmla="*/ 4762 h 11"/>
                  <a:gd name="T50" fmla="*/ 84138 w 60"/>
                  <a:gd name="T51" fmla="*/ 4762 h 11"/>
                  <a:gd name="T52" fmla="*/ 77788 w 60"/>
                  <a:gd name="T53" fmla="*/ 4762 h 11"/>
                  <a:gd name="T54" fmla="*/ 71438 w 60"/>
                  <a:gd name="T55" fmla="*/ 4762 h 11"/>
                  <a:gd name="T56" fmla="*/ 66675 w 60"/>
                  <a:gd name="T57" fmla="*/ 4762 h 11"/>
                  <a:gd name="T58" fmla="*/ 60325 w 60"/>
                  <a:gd name="T59" fmla="*/ 4762 h 11"/>
                  <a:gd name="T60" fmla="*/ 66675 w 60"/>
                  <a:gd name="T61" fmla="*/ 4762 h 11"/>
                  <a:gd name="T62" fmla="*/ 66675 w 60"/>
                  <a:gd name="T63" fmla="*/ 11112 h 11"/>
                  <a:gd name="T64" fmla="*/ 71438 w 60"/>
                  <a:gd name="T65" fmla="*/ 11112 h 11"/>
                  <a:gd name="T66" fmla="*/ 71438 w 60"/>
                  <a:gd name="T67" fmla="*/ 4762 h 11"/>
                  <a:gd name="T68" fmla="*/ 77788 w 60"/>
                  <a:gd name="T69" fmla="*/ 4762 h 11"/>
                  <a:gd name="T70" fmla="*/ 84138 w 60"/>
                  <a:gd name="T71" fmla="*/ 4762 h 11"/>
                  <a:gd name="T72" fmla="*/ 84138 w 60"/>
                  <a:gd name="T73" fmla="*/ 11112 h 11"/>
                  <a:gd name="T74" fmla="*/ 77788 w 60"/>
                  <a:gd name="T75" fmla="*/ 17462 h 11"/>
                  <a:gd name="T76" fmla="*/ 71438 w 60"/>
                  <a:gd name="T77" fmla="*/ 17462 h 11"/>
                  <a:gd name="T78" fmla="*/ 66675 w 60"/>
                  <a:gd name="T79" fmla="*/ 17462 h 11"/>
                  <a:gd name="T80" fmla="*/ 60325 w 60"/>
                  <a:gd name="T81" fmla="*/ 17462 h 11"/>
                  <a:gd name="T82" fmla="*/ 53975 w 60"/>
                  <a:gd name="T83" fmla="*/ 17462 h 11"/>
                  <a:gd name="T84" fmla="*/ 47625 w 60"/>
                  <a:gd name="T85" fmla="*/ 17462 h 11"/>
                  <a:gd name="T86" fmla="*/ 42863 w 60"/>
                  <a:gd name="T87" fmla="*/ 17462 h 11"/>
                  <a:gd name="T88" fmla="*/ 36513 w 60"/>
                  <a:gd name="T89" fmla="*/ 17462 h 11"/>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60" h="11">
                    <a:moveTo>
                      <a:pt x="23" y="11"/>
                    </a:moveTo>
                    <a:lnTo>
                      <a:pt x="19" y="11"/>
                    </a:lnTo>
                    <a:lnTo>
                      <a:pt x="15" y="11"/>
                    </a:lnTo>
                    <a:lnTo>
                      <a:pt x="12" y="11"/>
                    </a:lnTo>
                    <a:lnTo>
                      <a:pt x="8" y="11"/>
                    </a:lnTo>
                    <a:lnTo>
                      <a:pt x="4" y="11"/>
                    </a:lnTo>
                    <a:lnTo>
                      <a:pt x="4" y="7"/>
                    </a:lnTo>
                    <a:lnTo>
                      <a:pt x="0" y="3"/>
                    </a:lnTo>
                    <a:lnTo>
                      <a:pt x="4" y="3"/>
                    </a:lnTo>
                    <a:lnTo>
                      <a:pt x="8" y="3"/>
                    </a:lnTo>
                    <a:lnTo>
                      <a:pt x="12" y="3"/>
                    </a:lnTo>
                    <a:lnTo>
                      <a:pt x="15" y="3"/>
                    </a:lnTo>
                    <a:lnTo>
                      <a:pt x="19" y="0"/>
                    </a:lnTo>
                    <a:lnTo>
                      <a:pt x="23" y="0"/>
                    </a:lnTo>
                    <a:lnTo>
                      <a:pt x="27" y="0"/>
                    </a:lnTo>
                    <a:lnTo>
                      <a:pt x="34" y="0"/>
                    </a:lnTo>
                    <a:lnTo>
                      <a:pt x="38" y="0"/>
                    </a:lnTo>
                    <a:lnTo>
                      <a:pt x="42" y="0"/>
                    </a:lnTo>
                    <a:lnTo>
                      <a:pt x="45" y="0"/>
                    </a:lnTo>
                    <a:lnTo>
                      <a:pt x="49" y="0"/>
                    </a:lnTo>
                    <a:lnTo>
                      <a:pt x="53" y="0"/>
                    </a:lnTo>
                    <a:lnTo>
                      <a:pt x="57" y="0"/>
                    </a:lnTo>
                    <a:lnTo>
                      <a:pt x="60" y="0"/>
                    </a:lnTo>
                    <a:lnTo>
                      <a:pt x="60" y="3"/>
                    </a:lnTo>
                    <a:lnTo>
                      <a:pt x="57" y="3"/>
                    </a:lnTo>
                    <a:lnTo>
                      <a:pt x="53" y="3"/>
                    </a:lnTo>
                    <a:lnTo>
                      <a:pt x="49" y="3"/>
                    </a:lnTo>
                    <a:lnTo>
                      <a:pt x="45" y="3"/>
                    </a:lnTo>
                    <a:lnTo>
                      <a:pt x="42" y="3"/>
                    </a:lnTo>
                    <a:lnTo>
                      <a:pt x="38" y="3"/>
                    </a:lnTo>
                    <a:lnTo>
                      <a:pt x="42" y="3"/>
                    </a:lnTo>
                    <a:lnTo>
                      <a:pt x="42" y="7"/>
                    </a:lnTo>
                    <a:lnTo>
                      <a:pt x="45" y="7"/>
                    </a:lnTo>
                    <a:lnTo>
                      <a:pt x="45" y="3"/>
                    </a:lnTo>
                    <a:lnTo>
                      <a:pt x="49" y="3"/>
                    </a:lnTo>
                    <a:lnTo>
                      <a:pt x="53" y="3"/>
                    </a:lnTo>
                    <a:lnTo>
                      <a:pt x="53" y="7"/>
                    </a:lnTo>
                    <a:lnTo>
                      <a:pt x="49" y="11"/>
                    </a:lnTo>
                    <a:lnTo>
                      <a:pt x="45" y="11"/>
                    </a:lnTo>
                    <a:lnTo>
                      <a:pt x="42" y="11"/>
                    </a:lnTo>
                    <a:lnTo>
                      <a:pt x="38" y="11"/>
                    </a:lnTo>
                    <a:lnTo>
                      <a:pt x="34" y="11"/>
                    </a:lnTo>
                    <a:lnTo>
                      <a:pt x="30" y="11"/>
                    </a:lnTo>
                    <a:lnTo>
                      <a:pt x="27" y="11"/>
                    </a:lnTo>
                    <a:lnTo>
                      <a:pt x="23" y="11"/>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27" name="Freeform 2568"/>
              <p:cNvSpPr>
                <a:spLocks/>
              </p:cNvSpPr>
              <p:nvPr/>
            </p:nvSpPr>
            <p:spPr bwMode="auto">
              <a:xfrm>
                <a:off x="5426075" y="2187575"/>
                <a:ext cx="65088" cy="23813"/>
              </a:xfrm>
              <a:custGeom>
                <a:avLst/>
                <a:gdLst>
                  <a:gd name="T0" fmla="*/ 58738 w 41"/>
                  <a:gd name="T1" fmla="*/ 23813 h 15"/>
                  <a:gd name="T2" fmla="*/ 52388 w 41"/>
                  <a:gd name="T3" fmla="*/ 23813 h 15"/>
                  <a:gd name="T4" fmla="*/ 52388 w 41"/>
                  <a:gd name="T5" fmla="*/ 19050 h 15"/>
                  <a:gd name="T6" fmla="*/ 41275 w 41"/>
                  <a:gd name="T7" fmla="*/ 19050 h 15"/>
                  <a:gd name="T8" fmla="*/ 34925 w 41"/>
                  <a:gd name="T9" fmla="*/ 19050 h 15"/>
                  <a:gd name="T10" fmla="*/ 28575 w 41"/>
                  <a:gd name="T11" fmla="*/ 19050 h 15"/>
                  <a:gd name="T12" fmla="*/ 23813 w 41"/>
                  <a:gd name="T13" fmla="*/ 12700 h 15"/>
                  <a:gd name="T14" fmla="*/ 17463 w 41"/>
                  <a:gd name="T15" fmla="*/ 12700 h 15"/>
                  <a:gd name="T16" fmla="*/ 17463 w 41"/>
                  <a:gd name="T17" fmla="*/ 6350 h 15"/>
                  <a:gd name="T18" fmla="*/ 11113 w 41"/>
                  <a:gd name="T19" fmla="*/ 6350 h 15"/>
                  <a:gd name="T20" fmla="*/ 0 w 41"/>
                  <a:gd name="T21" fmla="*/ 6350 h 15"/>
                  <a:gd name="T22" fmla="*/ 0 w 41"/>
                  <a:gd name="T23" fmla="*/ 0 h 15"/>
                  <a:gd name="T24" fmla="*/ 4763 w 41"/>
                  <a:gd name="T25" fmla="*/ 0 h 15"/>
                  <a:gd name="T26" fmla="*/ 11113 w 41"/>
                  <a:gd name="T27" fmla="*/ 0 h 15"/>
                  <a:gd name="T28" fmla="*/ 17463 w 41"/>
                  <a:gd name="T29" fmla="*/ 0 h 15"/>
                  <a:gd name="T30" fmla="*/ 23813 w 41"/>
                  <a:gd name="T31" fmla="*/ 0 h 15"/>
                  <a:gd name="T32" fmla="*/ 28575 w 41"/>
                  <a:gd name="T33" fmla="*/ 0 h 15"/>
                  <a:gd name="T34" fmla="*/ 28575 w 41"/>
                  <a:gd name="T35" fmla="*/ 6350 h 15"/>
                  <a:gd name="T36" fmla="*/ 34925 w 41"/>
                  <a:gd name="T37" fmla="*/ 6350 h 15"/>
                  <a:gd name="T38" fmla="*/ 41275 w 41"/>
                  <a:gd name="T39" fmla="*/ 6350 h 15"/>
                  <a:gd name="T40" fmla="*/ 47625 w 41"/>
                  <a:gd name="T41" fmla="*/ 6350 h 15"/>
                  <a:gd name="T42" fmla="*/ 47625 w 41"/>
                  <a:gd name="T43" fmla="*/ 12700 h 15"/>
                  <a:gd name="T44" fmla="*/ 52388 w 41"/>
                  <a:gd name="T45" fmla="*/ 12700 h 15"/>
                  <a:gd name="T46" fmla="*/ 58738 w 41"/>
                  <a:gd name="T47" fmla="*/ 12700 h 15"/>
                  <a:gd name="T48" fmla="*/ 65088 w 41"/>
                  <a:gd name="T49" fmla="*/ 12700 h 15"/>
                  <a:gd name="T50" fmla="*/ 65088 w 41"/>
                  <a:gd name="T51" fmla="*/ 19050 h 15"/>
                  <a:gd name="T52" fmla="*/ 65088 w 41"/>
                  <a:gd name="T53" fmla="*/ 23813 h 15"/>
                  <a:gd name="T54" fmla="*/ 58738 w 41"/>
                  <a:gd name="T55" fmla="*/ 23813 h 1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41" h="15">
                    <a:moveTo>
                      <a:pt x="37" y="15"/>
                    </a:moveTo>
                    <a:lnTo>
                      <a:pt x="33" y="15"/>
                    </a:lnTo>
                    <a:lnTo>
                      <a:pt x="33" y="12"/>
                    </a:lnTo>
                    <a:lnTo>
                      <a:pt x="26" y="12"/>
                    </a:lnTo>
                    <a:lnTo>
                      <a:pt x="22" y="12"/>
                    </a:lnTo>
                    <a:lnTo>
                      <a:pt x="18" y="12"/>
                    </a:lnTo>
                    <a:lnTo>
                      <a:pt x="15" y="8"/>
                    </a:lnTo>
                    <a:lnTo>
                      <a:pt x="11" y="8"/>
                    </a:lnTo>
                    <a:lnTo>
                      <a:pt x="11" y="4"/>
                    </a:lnTo>
                    <a:lnTo>
                      <a:pt x="7" y="4"/>
                    </a:lnTo>
                    <a:lnTo>
                      <a:pt x="0" y="4"/>
                    </a:lnTo>
                    <a:lnTo>
                      <a:pt x="0" y="0"/>
                    </a:lnTo>
                    <a:lnTo>
                      <a:pt x="3" y="0"/>
                    </a:lnTo>
                    <a:lnTo>
                      <a:pt x="7" y="0"/>
                    </a:lnTo>
                    <a:lnTo>
                      <a:pt x="11" y="0"/>
                    </a:lnTo>
                    <a:lnTo>
                      <a:pt x="15" y="0"/>
                    </a:lnTo>
                    <a:lnTo>
                      <a:pt x="18" y="0"/>
                    </a:lnTo>
                    <a:lnTo>
                      <a:pt x="18" y="4"/>
                    </a:lnTo>
                    <a:lnTo>
                      <a:pt x="22" y="4"/>
                    </a:lnTo>
                    <a:lnTo>
                      <a:pt x="26" y="4"/>
                    </a:lnTo>
                    <a:lnTo>
                      <a:pt x="30" y="4"/>
                    </a:lnTo>
                    <a:lnTo>
                      <a:pt x="30" y="8"/>
                    </a:lnTo>
                    <a:lnTo>
                      <a:pt x="33" y="8"/>
                    </a:lnTo>
                    <a:lnTo>
                      <a:pt x="37" y="8"/>
                    </a:lnTo>
                    <a:lnTo>
                      <a:pt x="41" y="8"/>
                    </a:lnTo>
                    <a:lnTo>
                      <a:pt x="41" y="12"/>
                    </a:lnTo>
                    <a:lnTo>
                      <a:pt x="41" y="15"/>
                    </a:lnTo>
                    <a:lnTo>
                      <a:pt x="37" y="15"/>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28" name="Freeform 2569"/>
              <p:cNvSpPr>
                <a:spLocks/>
              </p:cNvSpPr>
              <p:nvPr/>
            </p:nvSpPr>
            <p:spPr bwMode="auto">
              <a:xfrm>
                <a:off x="3706813" y="2081213"/>
                <a:ext cx="42862" cy="28575"/>
              </a:xfrm>
              <a:custGeom>
                <a:avLst/>
                <a:gdLst>
                  <a:gd name="T0" fmla="*/ 19050 w 27"/>
                  <a:gd name="T1" fmla="*/ 28575 h 18"/>
                  <a:gd name="T2" fmla="*/ 19050 w 27"/>
                  <a:gd name="T3" fmla="*/ 23813 h 18"/>
                  <a:gd name="T4" fmla="*/ 12700 w 27"/>
                  <a:gd name="T5" fmla="*/ 23813 h 18"/>
                  <a:gd name="T6" fmla="*/ 19050 w 27"/>
                  <a:gd name="T7" fmla="*/ 23813 h 18"/>
                  <a:gd name="T8" fmla="*/ 12700 w 27"/>
                  <a:gd name="T9" fmla="*/ 23813 h 18"/>
                  <a:gd name="T10" fmla="*/ 19050 w 27"/>
                  <a:gd name="T11" fmla="*/ 23813 h 18"/>
                  <a:gd name="T12" fmla="*/ 19050 w 27"/>
                  <a:gd name="T13" fmla="*/ 17463 h 18"/>
                  <a:gd name="T14" fmla="*/ 12700 w 27"/>
                  <a:gd name="T15" fmla="*/ 17463 h 18"/>
                  <a:gd name="T16" fmla="*/ 6350 w 27"/>
                  <a:gd name="T17" fmla="*/ 17463 h 18"/>
                  <a:gd name="T18" fmla="*/ 6350 w 27"/>
                  <a:gd name="T19" fmla="*/ 11113 h 18"/>
                  <a:gd name="T20" fmla="*/ 0 w 27"/>
                  <a:gd name="T21" fmla="*/ 4763 h 18"/>
                  <a:gd name="T22" fmla="*/ 6350 w 27"/>
                  <a:gd name="T23" fmla="*/ 4763 h 18"/>
                  <a:gd name="T24" fmla="*/ 6350 w 27"/>
                  <a:gd name="T25" fmla="*/ 0 h 18"/>
                  <a:gd name="T26" fmla="*/ 12700 w 27"/>
                  <a:gd name="T27" fmla="*/ 0 h 18"/>
                  <a:gd name="T28" fmla="*/ 19050 w 27"/>
                  <a:gd name="T29" fmla="*/ 0 h 18"/>
                  <a:gd name="T30" fmla="*/ 19050 w 27"/>
                  <a:gd name="T31" fmla="*/ 4763 h 18"/>
                  <a:gd name="T32" fmla="*/ 12700 w 27"/>
                  <a:gd name="T33" fmla="*/ 4763 h 18"/>
                  <a:gd name="T34" fmla="*/ 19050 w 27"/>
                  <a:gd name="T35" fmla="*/ 4763 h 18"/>
                  <a:gd name="T36" fmla="*/ 23812 w 27"/>
                  <a:gd name="T37" fmla="*/ 0 h 18"/>
                  <a:gd name="T38" fmla="*/ 23812 w 27"/>
                  <a:gd name="T39" fmla="*/ 4763 h 18"/>
                  <a:gd name="T40" fmla="*/ 30162 w 27"/>
                  <a:gd name="T41" fmla="*/ 4763 h 18"/>
                  <a:gd name="T42" fmla="*/ 30162 w 27"/>
                  <a:gd name="T43" fmla="*/ 11113 h 18"/>
                  <a:gd name="T44" fmla="*/ 23812 w 27"/>
                  <a:gd name="T45" fmla="*/ 11113 h 18"/>
                  <a:gd name="T46" fmla="*/ 19050 w 27"/>
                  <a:gd name="T47" fmla="*/ 11113 h 18"/>
                  <a:gd name="T48" fmla="*/ 12700 w 27"/>
                  <a:gd name="T49" fmla="*/ 11113 h 18"/>
                  <a:gd name="T50" fmla="*/ 19050 w 27"/>
                  <a:gd name="T51" fmla="*/ 17463 h 18"/>
                  <a:gd name="T52" fmla="*/ 23812 w 27"/>
                  <a:gd name="T53" fmla="*/ 11113 h 18"/>
                  <a:gd name="T54" fmla="*/ 30162 w 27"/>
                  <a:gd name="T55" fmla="*/ 11113 h 18"/>
                  <a:gd name="T56" fmla="*/ 30162 w 27"/>
                  <a:gd name="T57" fmla="*/ 4763 h 18"/>
                  <a:gd name="T58" fmla="*/ 36512 w 27"/>
                  <a:gd name="T59" fmla="*/ 4763 h 18"/>
                  <a:gd name="T60" fmla="*/ 36512 w 27"/>
                  <a:gd name="T61" fmla="*/ 0 h 18"/>
                  <a:gd name="T62" fmla="*/ 42862 w 27"/>
                  <a:gd name="T63" fmla="*/ 0 h 18"/>
                  <a:gd name="T64" fmla="*/ 42862 w 27"/>
                  <a:gd name="T65" fmla="*/ 4763 h 18"/>
                  <a:gd name="T66" fmla="*/ 36512 w 27"/>
                  <a:gd name="T67" fmla="*/ 4763 h 18"/>
                  <a:gd name="T68" fmla="*/ 36512 w 27"/>
                  <a:gd name="T69" fmla="*/ 11113 h 18"/>
                  <a:gd name="T70" fmla="*/ 30162 w 27"/>
                  <a:gd name="T71" fmla="*/ 17463 h 18"/>
                  <a:gd name="T72" fmla="*/ 36512 w 27"/>
                  <a:gd name="T73" fmla="*/ 17463 h 18"/>
                  <a:gd name="T74" fmla="*/ 36512 w 27"/>
                  <a:gd name="T75" fmla="*/ 23813 h 18"/>
                  <a:gd name="T76" fmla="*/ 30162 w 27"/>
                  <a:gd name="T77" fmla="*/ 23813 h 18"/>
                  <a:gd name="T78" fmla="*/ 23812 w 27"/>
                  <a:gd name="T79" fmla="*/ 23813 h 18"/>
                  <a:gd name="T80" fmla="*/ 30162 w 27"/>
                  <a:gd name="T81" fmla="*/ 23813 h 18"/>
                  <a:gd name="T82" fmla="*/ 23812 w 27"/>
                  <a:gd name="T83" fmla="*/ 23813 h 18"/>
                  <a:gd name="T84" fmla="*/ 19050 w 27"/>
                  <a:gd name="T85" fmla="*/ 28575 h 1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27" h="18">
                    <a:moveTo>
                      <a:pt x="12" y="18"/>
                    </a:moveTo>
                    <a:lnTo>
                      <a:pt x="12" y="15"/>
                    </a:lnTo>
                    <a:lnTo>
                      <a:pt x="8" y="15"/>
                    </a:lnTo>
                    <a:lnTo>
                      <a:pt x="12" y="15"/>
                    </a:lnTo>
                    <a:lnTo>
                      <a:pt x="8" y="15"/>
                    </a:lnTo>
                    <a:lnTo>
                      <a:pt x="12" y="15"/>
                    </a:lnTo>
                    <a:lnTo>
                      <a:pt x="12" y="11"/>
                    </a:lnTo>
                    <a:lnTo>
                      <a:pt x="8" y="11"/>
                    </a:lnTo>
                    <a:lnTo>
                      <a:pt x="4" y="11"/>
                    </a:lnTo>
                    <a:lnTo>
                      <a:pt x="4" y="7"/>
                    </a:lnTo>
                    <a:lnTo>
                      <a:pt x="0" y="3"/>
                    </a:lnTo>
                    <a:lnTo>
                      <a:pt x="4" y="3"/>
                    </a:lnTo>
                    <a:lnTo>
                      <a:pt x="4" y="0"/>
                    </a:lnTo>
                    <a:lnTo>
                      <a:pt x="8" y="0"/>
                    </a:lnTo>
                    <a:lnTo>
                      <a:pt x="12" y="0"/>
                    </a:lnTo>
                    <a:lnTo>
                      <a:pt x="12" y="3"/>
                    </a:lnTo>
                    <a:lnTo>
                      <a:pt x="8" y="3"/>
                    </a:lnTo>
                    <a:lnTo>
                      <a:pt x="12" y="3"/>
                    </a:lnTo>
                    <a:lnTo>
                      <a:pt x="15" y="0"/>
                    </a:lnTo>
                    <a:lnTo>
                      <a:pt x="15" y="3"/>
                    </a:lnTo>
                    <a:lnTo>
                      <a:pt x="19" y="3"/>
                    </a:lnTo>
                    <a:lnTo>
                      <a:pt x="19" y="7"/>
                    </a:lnTo>
                    <a:lnTo>
                      <a:pt x="15" y="7"/>
                    </a:lnTo>
                    <a:lnTo>
                      <a:pt x="12" y="7"/>
                    </a:lnTo>
                    <a:lnTo>
                      <a:pt x="8" y="7"/>
                    </a:lnTo>
                    <a:lnTo>
                      <a:pt x="12" y="11"/>
                    </a:lnTo>
                    <a:lnTo>
                      <a:pt x="15" y="7"/>
                    </a:lnTo>
                    <a:lnTo>
                      <a:pt x="19" y="7"/>
                    </a:lnTo>
                    <a:lnTo>
                      <a:pt x="19" y="3"/>
                    </a:lnTo>
                    <a:lnTo>
                      <a:pt x="23" y="3"/>
                    </a:lnTo>
                    <a:lnTo>
                      <a:pt x="23" y="0"/>
                    </a:lnTo>
                    <a:lnTo>
                      <a:pt x="27" y="0"/>
                    </a:lnTo>
                    <a:lnTo>
                      <a:pt x="27" y="3"/>
                    </a:lnTo>
                    <a:lnTo>
                      <a:pt x="23" y="3"/>
                    </a:lnTo>
                    <a:lnTo>
                      <a:pt x="23" y="7"/>
                    </a:lnTo>
                    <a:lnTo>
                      <a:pt x="19" y="11"/>
                    </a:lnTo>
                    <a:lnTo>
                      <a:pt x="23" y="11"/>
                    </a:lnTo>
                    <a:lnTo>
                      <a:pt x="23" y="15"/>
                    </a:lnTo>
                    <a:lnTo>
                      <a:pt x="19" y="15"/>
                    </a:lnTo>
                    <a:lnTo>
                      <a:pt x="15" y="15"/>
                    </a:lnTo>
                    <a:lnTo>
                      <a:pt x="19" y="15"/>
                    </a:lnTo>
                    <a:lnTo>
                      <a:pt x="15" y="15"/>
                    </a:lnTo>
                    <a:lnTo>
                      <a:pt x="12" y="18"/>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29" name="Freeform 2570"/>
              <p:cNvSpPr>
                <a:spLocks/>
              </p:cNvSpPr>
              <p:nvPr/>
            </p:nvSpPr>
            <p:spPr bwMode="auto">
              <a:xfrm>
                <a:off x="4935538" y="1860550"/>
                <a:ext cx="53975" cy="23813"/>
              </a:xfrm>
              <a:custGeom>
                <a:avLst/>
                <a:gdLst>
                  <a:gd name="T0" fmla="*/ 6350 w 34"/>
                  <a:gd name="T1" fmla="*/ 23813 h 15"/>
                  <a:gd name="T2" fmla="*/ 6350 w 34"/>
                  <a:gd name="T3" fmla="*/ 17463 h 15"/>
                  <a:gd name="T4" fmla="*/ 0 w 34"/>
                  <a:gd name="T5" fmla="*/ 17463 h 15"/>
                  <a:gd name="T6" fmla="*/ 0 w 34"/>
                  <a:gd name="T7" fmla="*/ 11113 h 15"/>
                  <a:gd name="T8" fmla="*/ 6350 w 34"/>
                  <a:gd name="T9" fmla="*/ 11113 h 15"/>
                  <a:gd name="T10" fmla="*/ 12700 w 34"/>
                  <a:gd name="T11" fmla="*/ 11113 h 15"/>
                  <a:gd name="T12" fmla="*/ 12700 w 34"/>
                  <a:gd name="T13" fmla="*/ 4763 h 15"/>
                  <a:gd name="T14" fmla="*/ 19050 w 34"/>
                  <a:gd name="T15" fmla="*/ 4763 h 15"/>
                  <a:gd name="T16" fmla="*/ 25400 w 34"/>
                  <a:gd name="T17" fmla="*/ 4763 h 15"/>
                  <a:gd name="T18" fmla="*/ 30163 w 34"/>
                  <a:gd name="T19" fmla="*/ 4763 h 15"/>
                  <a:gd name="T20" fmla="*/ 36513 w 34"/>
                  <a:gd name="T21" fmla="*/ 4763 h 15"/>
                  <a:gd name="T22" fmla="*/ 36513 w 34"/>
                  <a:gd name="T23" fmla="*/ 0 h 15"/>
                  <a:gd name="T24" fmla="*/ 36513 w 34"/>
                  <a:gd name="T25" fmla="*/ 4763 h 15"/>
                  <a:gd name="T26" fmla="*/ 42863 w 34"/>
                  <a:gd name="T27" fmla="*/ 4763 h 15"/>
                  <a:gd name="T28" fmla="*/ 42863 w 34"/>
                  <a:gd name="T29" fmla="*/ 0 h 15"/>
                  <a:gd name="T30" fmla="*/ 49213 w 34"/>
                  <a:gd name="T31" fmla="*/ 0 h 15"/>
                  <a:gd name="T32" fmla="*/ 53975 w 34"/>
                  <a:gd name="T33" fmla="*/ 0 h 15"/>
                  <a:gd name="T34" fmla="*/ 53975 w 34"/>
                  <a:gd name="T35" fmla="*/ 4763 h 15"/>
                  <a:gd name="T36" fmla="*/ 53975 w 34"/>
                  <a:gd name="T37" fmla="*/ 11113 h 15"/>
                  <a:gd name="T38" fmla="*/ 49213 w 34"/>
                  <a:gd name="T39" fmla="*/ 11113 h 15"/>
                  <a:gd name="T40" fmla="*/ 42863 w 34"/>
                  <a:gd name="T41" fmla="*/ 11113 h 15"/>
                  <a:gd name="T42" fmla="*/ 42863 w 34"/>
                  <a:gd name="T43" fmla="*/ 17463 h 15"/>
                  <a:gd name="T44" fmla="*/ 36513 w 34"/>
                  <a:gd name="T45" fmla="*/ 17463 h 15"/>
                  <a:gd name="T46" fmla="*/ 30163 w 34"/>
                  <a:gd name="T47" fmla="*/ 17463 h 15"/>
                  <a:gd name="T48" fmla="*/ 25400 w 34"/>
                  <a:gd name="T49" fmla="*/ 23813 h 15"/>
                  <a:gd name="T50" fmla="*/ 19050 w 34"/>
                  <a:gd name="T51" fmla="*/ 23813 h 15"/>
                  <a:gd name="T52" fmla="*/ 19050 w 34"/>
                  <a:gd name="T53" fmla="*/ 17463 h 15"/>
                  <a:gd name="T54" fmla="*/ 12700 w 34"/>
                  <a:gd name="T55" fmla="*/ 23813 h 15"/>
                  <a:gd name="T56" fmla="*/ 6350 w 34"/>
                  <a:gd name="T57" fmla="*/ 23813 h 1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4" h="15">
                    <a:moveTo>
                      <a:pt x="4" y="15"/>
                    </a:moveTo>
                    <a:lnTo>
                      <a:pt x="4" y="11"/>
                    </a:lnTo>
                    <a:lnTo>
                      <a:pt x="0" y="11"/>
                    </a:lnTo>
                    <a:lnTo>
                      <a:pt x="0" y="7"/>
                    </a:lnTo>
                    <a:lnTo>
                      <a:pt x="4" y="7"/>
                    </a:lnTo>
                    <a:lnTo>
                      <a:pt x="8" y="7"/>
                    </a:lnTo>
                    <a:lnTo>
                      <a:pt x="8" y="3"/>
                    </a:lnTo>
                    <a:lnTo>
                      <a:pt x="12" y="3"/>
                    </a:lnTo>
                    <a:lnTo>
                      <a:pt x="16" y="3"/>
                    </a:lnTo>
                    <a:lnTo>
                      <a:pt x="19" y="3"/>
                    </a:lnTo>
                    <a:lnTo>
                      <a:pt x="23" y="3"/>
                    </a:lnTo>
                    <a:lnTo>
                      <a:pt x="23" y="0"/>
                    </a:lnTo>
                    <a:lnTo>
                      <a:pt x="23" y="3"/>
                    </a:lnTo>
                    <a:lnTo>
                      <a:pt x="27" y="3"/>
                    </a:lnTo>
                    <a:lnTo>
                      <a:pt x="27" y="0"/>
                    </a:lnTo>
                    <a:lnTo>
                      <a:pt x="31" y="0"/>
                    </a:lnTo>
                    <a:lnTo>
                      <a:pt x="34" y="0"/>
                    </a:lnTo>
                    <a:lnTo>
                      <a:pt x="34" y="3"/>
                    </a:lnTo>
                    <a:lnTo>
                      <a:pt x="34" y="7"/>
                    </a:lnTo>
                    <a:lnTo>
                      <a:pt x="31" y="7"/>
                    </a:lnTo>
                    <a:lnTo>
                      <a:pt x="27" y="7"/>
                    </a:lnTo>
                    <a:lnTo>
                      <a:pt x="27" y="11"/>
                    </a:lnTo>
                    <a:lnTo>
                      <a:pt x="23" y="11"/>
                    </a:lnTo>
                    <a:lnTo>
                      <a:pt x="19" y="11"/>
                    </a:lnTo>
                    <a:lnTo>
                      <a:pt x="16" y="15"/>
                    </a:lnTo>
                    <a:lnTo>
                      <a:pt x="12" y="15"/>
                    </a:lnTo>
                    <a:lnTo>
                      <a:pt x="12" y="11"/>
                    </a:lnTo>
                    <a:lnTo>
                      <a:pt x="8" y="15"/>
                    </a:lnTo>
                    <a:lnTo>
                      <a:pt x="4" y="15"/>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30" name="Freeform 2571"/>
              <p:cNvSpPr>
                <a:spLocks/>
              </p:cNvSpPr>
              <p:nvPr/>
            </p:nvSpPr>
            <p:spPr bwMode="auto">
              <a:xfrm>
                <a:off x="4364038" y="1590675"/>
                <a:ext cx="58737" cy="23813"/>
              </a:xfrm>
              <a:custGeom>
                <a:avLst/>
                <a:gdLst>
                  <a:gd name="T0" fmla="*/ 41275 w 37"/>
                  <a:gd name="T1" fmla="*/ 23813 h 15"/>
                  <a:gd name="T2" fmla="*/ 34925 w 37"/>
                  <a:gd name="T3" fmla="*/ 23813 h 15"/>
                  <a:gd name="T4" fmla="*/ 34925 w 37"/>
                  <a:gd name="T5" fmla="*/ 19050 h 15"/>
                  <a:gd name="T6" fmla="*/ 30162 w 37"/>
                  <a:gd name="T7" fmla="*/ 19050 h 15"/>
                  <a:gd name="T8" fmla="*/ 23812 w 37"/>
                  <a:gd name="T9" fmla="*/ 19050 h 15"/>
                  <a:gd name="T10" fmla="*/ 23812 w 37"/>
                  <a:gd name="T11" fmla="*/ 12700 h 15"/>
                  <a:gd name="T12" fmla="*/ 17462 w 37"/>
                  <a:gd name="T13" fmla="*/ 12700 h 15"/>
                  <a:gd name="T14" fmla="*/ 11112 w 37"/>
                  <a:gd name="T15" fmla="*/ 12700 h 15"/>
                  <a:gd name="T16" fmla="*/ 4762 w 37"/>
                  <a:gd name="T17" fmla="*/ 12700 h 15"/>
                  <a:gd name="T18" fmla="*/ 0 w 37"/>
                  <a:gd name="T19" fmla="*/ 6350 h 15"/>
                  <a:gd name="T20" fmla="*/ 4762 w 37"/>
                  <a:gd name="T21" fmla="*/ 6350 h 15"/>
                  <a:gd name="T22" fmla="*/ 4762 w 37"/>
                  <a:gd name="T23" fmla="*/ 0 h 15"/>
                  <a:gd name="T24" fmla="*/ 11112 w 37"/>
                  <a:gd name="T25" fmla="*/ 0 h 15"/>
                  <a:gd name="T26" fmla="*/ 17462 w 37"/>
                  <a:gd name="T27" fmla="*/ 0 h 15"/>
                  <a:gd name="T28" fmla="*/ 23812 w 37"/>
                  <a:gd name="T29" fmla="*/ 0 h 15"/>
                  <a:gd name="T30" fmla="*/ 30162 w 37"/>
                  <a:gd name="T31" fmla="*/ 0 h 15"/>
                  <a:gd name="T32" fmla="*/ 34925 w 37"/>
                  <a:gd name="T33" fmla="*/ 0 h 15"/>
                  <a:gd name="T34" fmla="*/ 41275 w 37"/>
                  <a:gd name="T35" fmla="*/ 0 h 15"/>
                  <a:gd name="T36" fmla="*/ 47625 w 37"/>
                  <a:gd name="T37" fmla="*/ 0 h 15"/>
                  <a:gd name="T38" fmla="*/ 47625 w 37"/>
                  <a:gd name="T39" fmla="*/ 6350 h 15"/>
                  <a:gd name="T40" fmla="*/ 53975 w 37"/>
                  <a:gd name="T41" fmla="*/ 6350 h 15"/>
                  <a:gd name="T42" fmla="*/ 58737 w 37"/>
                  <a:gd name="T43" fmla="*/ 6350 h 15"/>
                  <a:gd name="T44" fmla="*/ 58737 w 37"/>
                  <a:gd name="T45" fmla="*/ 12700 h 15"/>
                  <a:gd name="T46" fmla="*/ 53975 w 37"/>
                  <a:gd name="T47" fmla="*/ 12700 h 15"/>
                  <a:gd name="T48" fmla="*/ 53975 w 37"/>
                  <a:gd name="T49" fmla="*/ 19050 h 15"/>
                  <a:gd name="T50" fmla="*/ 47625 w 37"/>
                  <a:gd name="T51" fmla="*/ 19050 h 15"/>
                  <a:gd name="T52" fmla="*/ 47625 w 37"/>
                  <a:gd name="T53" fmla="*/ 23813 h 15"/>
                  <a:gd name="T54" fmla="*/ 41275 w 37"/>
                  <a:gd name="T55" fmla="*/ 23813 h 1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37" h="15">
                    <a:moveTo>
                      <a:pt x="26" y="15"/>
                    </a:moveTo>
                    <a:lnTo>
                      <a:pt x="22" y="15"/>
                    </a:lnTo>
                    <a:lnTo>
                      <a:pt x="22" y="12"/>
                    </a:lnTo>
                    <a:lnTo>
                      <a:pt x="19" y="12"/>
                    </a:lnTo>
                    <a:lnTo>
                      <a:pt x="15" y="12"/>
                    </a:lnTo>
                    <a:lnTo>
                      <a:pt x="15" y="8"/>
                    </a:lnTo>
                    <a:lnTo>
                      <a:pt x="11" y="8"/>
                    </a:lnTo>
                    <a:lnTo>
                      <a:pt x="7" y="8"/>
                    </a:lnTo>
                    <a:lnTo>
                      <a:pt x="3" y="8"/>
                    </a:lnTo>
                    <a:lnTo>
                      <a:pt x="0" y="4"/>
                    </a:lnTo>
                    <a:lnTo>
                      <a:pt x="3" y="4"/>
                    </a:lnTo>
                    <a:lnTo>
                      <a:pt x="3" y="0"/>
                    </a:lnTo>
                    <a:lnTo>
                      <a:pt x="7" y="0"/>
                    </a:lnTo>
                    <a:lnTo>
                      <a:pt x="11" y="0"/>
                    </a:lnTo>
                    <a:lnTo>
                      <a:pt x="15" y="0"/>
                    </a:lnTo>
                    <a:lnTo>
                      <a:pt x="19" y="0"/>
                    </a:lnTo>
                    <a:lnTo>
                      <a:pt x="22" y="0"/>
                    </a:lnTo>
                    <a:lnTo>
                      <a:pt x="26" y="0"/>
                    </a:lnTo>
                    <a:lnTo>
                      <a:pt x="30" y="0"/>
                    </a:lnTo>
                    <a:lnTo>
                      <a:pt x="30" y="4"/>
                    </a:lnTo>
                    <a:lnTo>
                      <a:pt x="34" y="4"/>
                    </a:lnTo>
                    <a:lnTo>
                      <a:pt x="37" y="4"/>
                    </a:lnTo>
                    <a:lnTo>
                      <a:pt x="37" y="8"/>
                    </a:lnTo>
                    <a:lnTo>
                      <a:pt x="34" y="8"/>
                    </a:lnTo>
                    <a:lnTo>
                      <a:pt x="34" y="12"/>
                    </a:lnTo>
                    <a:lnTo>
                      <a:pt x="30" y="12"/>
                    </a:lnTo>
                    <a:lnTo>
                      <a:pt x="30" y="15"/>
                    </a:lnTo>
                    <a:lnTo>
                      <a:pt x="26" y="15"/>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31" name="Freeform 2572"/>
              <p:cNvSpPr>
                <a:spLocks/>
              </p:cNvSpPr>
              <p:nvPr/>
            </p:nvSpPr>
            <p:spPr bwMode="auto">
              <a:xfrm>
                <a:off x="5426075" y="2259013"/>
                <a:ext cx="58738" cy="30162"/>
              </a:xfrm>
              <a:custGeom>
                <a:avLst/>
                <a:gdLst>
                  <a:gd name="T0" fmla="*/ 41275 w 37"/>
                  <a:gd name="T1" fmla="*/ 30162 h 19"/>
                  <a:gd name="T2" fmla="*/ 34925 w 37"/>
                  <a:gd name="T3" fmla="*/ 23812 h 19"/>
                  <a:gd name="T4" fmla="*/ 28575 w 37"/>
                  <a:gd name="T5" fmla="*/ 23812 h 19"/>
                  <a:gd name="T6" fmla="*/ 34925 w 37"/>
                  <a:gd name="T7" fmla="*/ 19050 h 19"/>
                  <a:gd name="T8" fmla="*/ 28575 w 37"/>
                  <a:gd name="T9" fmla="*/ 23812 h 19"/>
                  <a:gd name="T10" fmla="*/ 23813 w 37"/>
                  <a:gd name="T11" fmla="*/ 23812 h 19"/>
                  <a:gd name="T12" fmla="*/ 17463 w 37"/>
                  <a:gd name="T13" fmla="*/ 23812 h 19"/>
                  <a:gd name="T14" fmla="*/ 17463 w 37"/>
                  <a:gd name="T15" fmla="*/ 19050 h 19"/>
                  <a:gd name="T16" fmla="*/ 11113 w 37"/>
                  <a:gd name="T17" fmla="*/ 19050 h 19"/>
                  <a:gd name="T18" fmla="*/ 17463 w 37"/>
                  <a:gd name="T19" fmla="*/ 19050 h 19"/>
                  <a:gd name="T20" fmla="*/ 11113 w 37"/>
                  <a:gd name="T21" fmla="*/ 19050 h 19"/>
                  <a:gd name="T22" fmla="*/ 4763 w 37"/>
                  <a:gd name="T23" fmla="*/ 19050 h 19"/>
                  <a:gd name="T24" fmla="*/ 4763 w 37"/>
                  <a:gd name="T25" fmla="*/ 12700 h 19"/>
                  <a:gd name="T26" fmla="*/ 0 w 37"/>
                  <a:gd name="T27" fmla="*/ 12700 h 19"/>
                  <a:gd name="T28" fmla="*/ 0 w 37"/>
                  <a:gd name="T29" fmla="*/ 6350 h 19"/>
                  <a:gd name="T30" fmla="*/ 4763 w 37"/>
                  <a:gd name="T31" fmla="*/ 6350 h 19"/>
                  <a:gd name="T32" fmla="*/ 4763 w 37"/>
                  <a:gd name="T33" fmla="*/ 0 h 19"/>
                  <a:gd name="T34" fmla="*/ 11113 w 37"/>
                  <a:gd name="T35" fmla="*/ 0 h 19"/>
                  <a:gd name="T36" fmla="*/ 11113 w 37"/>
                  <a:gd name="T37" fmla="*/ 6350 h 19"/>
                  <a:gd name="T38" fmla="*/ 4763 w 37"/>
                  <a:gd name="T39" fmla="*/ 6350 h 19"/>
                  <a:gd name="T40" fmla="*/ 11113 w 37"/>
                  <a:gd name="T41" fmla="*/ 6350 h 19"/>
                  <a:gd name="T42" fmla="*/ 11113 w 37"/>
                  <a:gd name="T43" fmla="*/ 12700 h 19"/>
                  <a:gd name="T44" fmla="*/ 17463 w 37"/>
                  <a:gd name="T45" fmla="*/ 19050 h 19"/>
                  <a:gd name="T46" fmla="*/ 17463 w 37"/>
                  <a:gd name="T47" fmla="*/ 12700 h 19"/>
                  <a:gd name="T48" fmla="*/ 23813 w 37"/>
                  <a:gd name="T49" fmla="*/ 12700 h 19"/>
                  <a:gd name="T50" fmla="*/ 28575 w 37"/>
                  <a:gd name="T51" fmla="*/ 12700 h 19"/>
                  <a:gd name="T52" fmla="*/ 28575 w 37"/>
                  <a:gd name="T53" fmla="*/ 19050 h 19"/>
                  <a:gd name="T54" fmla="*/ 34925 w 37"/>
                  <a:gd name="T55" fmla="*/ 19050 h 19"/>
                  <a:gd name="T56" fmla="*/ 41275 w 37"/>
                  <a:gd name="T57" fmla="*/ 19050 h 19"/>
                  <a:gd name="T58" fmla="*/ 41275 w 37"/>
                  <a:gd name="T59" fmla="*/ 12700 h 19"/>
                  <a:gd name="T60" fmla="*/ 47625 w 37"/>
                  <a:gd name="T61" fmla="*/ 12700 h 19"/>
                  <a:gd name="T62" fmla="*/ 52388 w 37"/>
                  <a:gd name="T63" fmla="*/ 12700 h 19"/>
                  <a:gd name="T64" fmla="*/ 58738 w 37"/>
                  <a:gd name="T65" fmla="*/ 12700 h 19"/>
                  <a:gd name="T66" fmla="*/ 58738 w 37"/>
                  <a:gd name="T67" fmla="*/ 19050 h 19"/>
                  <a:gd name="T68" fmla="*/ 52388 w 37"/>
                  <a:gd name="T69" fmla="*/ 19050 h 19"/>
                  <a:gd name="T70" fmla="*/ 47625 w 37"/>
                  <a:gd name="T71" fmla="*/ 19050 h 19"/>
                  <a:gd name="T72" fmla="*/ 47625 w 37"/>
                  <a:gd name="T73" fmla="*/ 23812 h 19"/>
                  <a:gd name="T74" fmla="*/ 47625 w 37"/>
                  <a:gd name="T75" fmla="*/ 30162 h 19"/>
                  <a:gd name="T76" fmla="*/ 41275 w 37"/>
                  <a:gd name="T77" fmla="*/ 30162 h 19"/>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37" h="19">
                    <a:moveTo>
                      <a:pt x="26" y="19"/>
                    </a:moveTo>
                    <a:lnTo>
                      <a:pt x="22" y="15"/>
                    </a:lnTo>
                    <a:lnTo>
                      <a:pt x="18" y="15"/>
                    </a:lnTo>
                    <a:lnTo>
                      <a:pt x="22" y="12"/>
                    </a:lnTo>
                    <a:lnTo>
                      <a:pt x="18" y="15"/>
                    </a:lnTo>
                    <a:lnTo>
                      <a:pt x="15" y="15"/>
                    </a:lnTo>
                    <a:lnTo>
                      <a:pt x="11" y="15"/>
                    </a:lnTo>
                    <a:lnTo>
                      <a:pt x="11" y="12"/>
                    </a:lnTo>
                    <a:lnTo>
                      <a:pt x="7" y="12"/>
                    </a:lnTo>
                    <a:lnTo>
                      <a:pt x="11" y="12"/>
                    </a:lnTo>
                    <a:lnTo>
                      <a:pt x="7" y="12"/>
                    </a:lnTo>
                    <a:lnTo>
                      <a:pt x="3" y="12"/>
                    </a:lnTo>
                    <a:lnTo>
                      <a:pt x="3" y="8"/>
                    </a:lnTo>
                    <a:lnTo>
                      <a:pt x="0" y="8"/>
                    </a:lnTo>
                    <a:lnTo>
                      <a:pt x="0" y="4"/>
                    </a:lnTo>
                    <a:lnTo>
                      <a:pt x="3" y="4"/>
                    </a:lnTo>
                    <a:lnTo>
                      <a:pt x="3" y="0"/>
                    </a:lnTo>
                    <a:lnTo>
                      <a:pt x="7" y="0"/>
                    </a:lnTo>
                    <a:lnTo>
                      <a:pt x="7" y="4"/>
                    </a:lnTo>
                    <a:lnTo>
                      <a:pt x="3" y="4"/>
                    </a:lnTo>
                    <a:lnTo>
                      <a:pt x="7" y="4"/>
                    </a:lnTo>
                    <a:lnTo>
                      <a:pt x="7" y="8"/>
                    </a:lnTo>
                    <a:lnTo>
                      <a:pt x="11" y="12"/>
                    </a:lnTo>
                    <a:lnTo>
                      <a:pt x="11" y="8"/>
                    </a:lnTo>
                    <a:lnTo>
                      <a:pt x="15" y="8"/>
                    </a:lnTo>
                    <a:lnTo>
                      <a:pt x="18" y="8"/>
                    </a:lnTo>
                    <a:lnTo>
                      <a:pt x="18" y="12"/>
                    </a:lnTo>
                    <a:lnTo>
                      <a:pt x="22" y="12"/>
                    </a:lnTo>
                    <a:lnTo>
                      <a:pt x="26" y="12"/>
                    </a:lnTo>
                    <a:lnTo>
                      <a:pt x="26" y="8"/>
                    </a:lnTo>
                    <a:lnTo>
                      <a:pt x="30" y="8"/>
                    </a:lnTo>
                    <a:lnTo>
                      <a:pt x="33" y="8"/>
                    </a:lnTo>
                    <a:lnTo>
                      <a:pt x="37" y="8"/>
                    </a:lnTo>
                    <a:lnTo>
                      <a:pt x="37" y="12"/>
                    </a:lnTo>
                    <a:lnTo>
                      <a:pt x="33" y="12"/>
                    </a:lnTo>
                    <a:lnTo>
                      <a:pt x="30" y="12"/>
                    </a:lnTo>
                    <a:lnTo>
                      <a:pt x="30" y="15"/>
                    </a:lnTo>
                    <a:lnTo>
                      <a:pt x="30" y="19"/>
                    </a:lnTo>
                    <a:lnTo>
                      <a:pt x="26" y="19"/>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32" name="Freeform 2573"/>
              <p:cNvSpPr>
                <a:spLocks/>
              </p:cNvSpPr>
              <p:nvPr/>
            </p:nvSpPr>
            <p:spPr bwMode="auto">
              <a:xfrm>
                <a:off x="3635375" y="1692275"/>
                <a:ext cx="60325" cy="23813"/>
              </a:xfrm>
              <a:custGeom>
                <a:avLst/>
                <a:gdLst>
                  <a:gd name="T0" fmla="*/ 47625 w 38"/>
                  <a:gd name="T1" fmla="*/ 23813 h 15"/>
                  <a:gd name="T2" fmla="*/ 42863 w 38"/>
                  <a:gd name="T3" fmla="*/ 23813 h 15"/>
                  <a:gd name="T4" fmla="*/ 36513 w 38"/>
                  <a:gd name="T5" fmla="*/ 23813 h 15"/>
                  <a:gd name="T6" fmla="*/ 36513 w 38"/>
                  <a:gd name="T7" fmla="*/ 19050 h 15"/>
                  <a:gd name="T8" fmla="*/ 30163 w 38"/>
                  <a:gd name="T9" fmla="*/ 19050 h 15"/>
                  <a:gd name="T10" fmla="*/ 30163 w 38"/>
                  <a:gd name="T11" fmla="*/ 23813 h 15"/>
                  <a:gd name="T12" fmla="*/ 23813 w 38"/>
                  <a:gd name="T13" fmla="*/ 23813 h 15"/>
                  <a:gd name="T14" fmla="*/ 23813 w 38"/>
                  <a:gd name="T15" fmla="*/ 19050 h 15"/>
                  <a:gd name="T16" fmla="*/ 19050 w 38"/>
                  <a:gd name="T17" fmla="*/ 19050 h 15"/>
                  <a:gd name="T18" fmla="*/ 6350 w 38"/>
                  <a:gd name="T19" fmla="*/ 23813 h 15"/>
                  <a:gd name="T20" fmla="*/ 6350 w 38"/>
                  <a:gd name="T21" fmla="*/ 19050 h 15"/>
                  <a:gd name="T22" fmla="*/ 0 w 38"/>
                  <a:gd name="T23" fmla="*/ 19050 h 15"/>
                  <a:gd name="T24" fmla="*/ 6350 w 38"/>
                  <a:gd name="T25" fmla="*/ 19050 h 15"/>
                  <a:gd name="T26" fmla="*/ 12700 w 38"/>
                  <a:gd name="T27" fmla="*/ 19050 h 15"/>
                  <a:gd name="T28" fmla="*/ 6350 w 38"/>
                  <a:gd name="T29" fmla="*/ 19050 h 15"/>
                  <a:gd name="T30" fmla="*/ 6350 w 38"/>
                  <a:gd name="T31" fmla="*/ 12700 h 15"/>
                  <a:gd name="T32" fmla="*/ 12700 w 38"/>
                  <a:gd name="T33" fmla="*/ 19050 h 15"/>
                  <a:gd name="T34" fmla="*/ 19050 w 38"/>
                  <a:gd name="T35" fmla="*/ 19050 h 15"/>
                  <a:gd name="T36" fmla="*/ 12700 w 38"/>
                  <a:gd name="T37" fmla="*/ 19050 h 15"/>
                  <a:gd name="T38" fmla="*/ 6350 w 38"/>
                  <a:gd name="T39" fmla="*/ 12700 h 15"/>
                  <a:gd name="T40" fmla="*/ 12700 w 38"/>
                  <a:gd name="T41" fmla="*/ 12700 h 15"/>
                  <a:gd name="T42" fmla="*/ 19050 w 38"/>
                  <a:gd name="T43" fmla="*/ 12700 h 15"/>
                  <a:gd name="T44" fmla="*/ 23813 w 38"/>
                  <a:gd name="T45" fmla="*/ 12700 h 15"/>
                  <a:gd name="T46" fmla="*/ 19050 w 38"/>
                  <a:gd name="T47" fmla="*/ 6350 h 15"/>
                  <a:gd name="T48" fmla="*/ 23813 w 38"/>
                  <a:gd name="T49" fmla="*/ 6350 h 15"/>
                  <a:gd name="T50" fmla="*/ 30163 w 38"/>
                  <a:gd name="T51" fmla="*/ 6350 h 15"/>
                  <a:gd name="T52" fmla="*/ 36513 w 38"/>
                  <a:gd name="T53" fmla="*/ 6350 h 15"/>
                  <a:gd name="T54" fmla="*/ 42863 w 38"/>
                  <a:gd name="T55" fmla="*/ 6350 h 15"/>
                  <a:gd name="T56" fmla="*/ 42863 w 38"/>
                  <a:gd name="T57" fmla="*/ 0 h 15"/>
                  <a:gd name="T58" fmla="*/ 47625 w 38"/>
                  <a:gd name="T59" fmla="*/ 0 h 15"/>
                  <a:gd name="T60" fmla="*/ 47625 w 38"/>
                  <a:gd name="T61" fmla="*/ 6350 h 15"/>
                  <a:gd name="T62" fmla="*/ 53975 w 38"/>
                  <a:gd name="T63" fmla="*/ 6350 h 15"/>
                  <a:gd name="T64" fmla="*/ 60325 w 38"/>
                  <a:gd name="T65" fmla="*/ 6350 h 15"/>
                  <a:gd name="T66" fmla="*/ 53975 w 38"/>
                  <a:gd name="T67" fmla="*/ 6350 h 15"/>
                  <a:gd name="T68" fmla="*/ 47625 w 38"/>
                  <a:gd name="T69" fmla="*/ 12700 h 15"/>
                  <a:gd name="T70" fmla="*/ 42863 w 38"/>
                  <a:gd name="T71" fmla="*/ 19050 h 15"/>
                  <a:gd name="T72" fmla="*/ 36513 w 38"/>
                  <a:gd name="T73" fmla="*/ 19050 h 15"/>
                  <a:gd name="T74" fmla="*/ 42863 w 38"/>
                  <a:gd name="T75" fmla="*/ 23813 h 15"/>
                  <a:gd name="T76" fmla="*/ 47625 w 38"/>
                  <a:gd name="T77" fmla="*/ 23813 h 15"/>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38" h="15">
                    <a:moveTo>
                      <a:pt x="30" y="15"/>
                    </a:moveTo>
                    <a:lnTo>
                      <a:pt x="27" y="15"/>
                    </a:lnTo>
                    <a:lnTo>
                      <a:pt x="23" y="15"/>
                    </a:lnTo>
                    <a:lnTo>
                      <a:pt x="23" y="12"/>
                    </a:lnTo>
                    <a:lnTo>
                      <a:pt x="19" y="12"/>
                    </a:lnTo>
                    <a:lnTo>
                      <a:pt x="19" y="15"/>
                    </a:lnTo>
                    <a:lnTo>
                      <a:pt x="15" y="15"/>
                    </a:lnTo>
                    <a:lnTo>
                      <a:pt x="15" y="12"/>
                    </a:lnTo>
                    <a:lnTo>
                      <a:pt x="12" y="12"/>
                    </a:lnTo>
                    <a:lnTo>
                      <a:pt x="4" y="15"/>
                    </a:lnTo>
                    <a:lnTo>
                      <a:pt x="4" y="12"/>
                    </a:lnTo>
                    <a:lnTo>
                      <a:pt x="0" y="12"/>
                    </a:lnTo>
                    <a:lnTo>
                      <a:pt x="4" y="12"/>
                    </a:lnTo>
                    <a:lnTo>
                      <a:pt x="8" y="12"/>
                    </a:lnTo>
                    <a:lnTo>
                      <a:pt x="4" y="12"/>
                    </a:lnTo>
                    <a:lnTo>
                      <a:pt x="4" y="8"/>
                    </a:lnTo>
                    <a:lnTo>
                      <a:pt x="8" y="12"/>
                    </a:lnTo>
                    <a:lnTo>
                      <a:pt x="12" y="12"/>
                    </a:lnTo>
                    <a:lnTo>
                      <a:pt x="8" y="12"/>
                    </a:lnTo>
                    <a:lnTo>
                      <a:pt x="4" y="8"/>
                    </a:lnTo>
                    <a:lnTo>
                      <a:pt x="8" y="8"/>
                    </a:lnTo>
                    <a:lnTo>
                      <a:pt x="12" y="8"/>
                    </a:lnTo>
                    <a:lnTo>
                      <a:pt x="15" y="8"/>
                    </a:lnTo>
                    <a:lnTo>
                      <a:pt x="12" y="4"/>
                    </a:lnTo>
                    <a:lnTo>
                      <a:pt x="15" y="4"/>
                    </a:lnTo>
                    <a:lnTo>
                      <a:pt x="19" y="4"/>
                    </a:lnTo>
                    <a:lnTo>
                      <a:pt x="23" y="4"/>
                    </a:lnTo>
                    <a:lnTo>
                      <a:pt x="27" y="4"/>
                    </a:lnTo>
                    <a:lnTo>
                      <a:pt x="27" y="0"/>
                    </a:lnTo>
                    <a:lnTo>
                      <a:pt x="30" y="0"/>
                    </a:lnTo>
                    <a:lnTo>
                      <a:pt x="30" y="4"/>
                    </a:lnTo>
                    <a:lnTo>
                      <a:pt x="34" y="4"/>
                    </a:lnTo>
                    <a:lnTo>
                      <a:pt x="38" y="4"/>
                    </a:lnTo>
                    <a:lnTo>
                      <a:pt x="34" y="4"/>
                    </a:lnTo>
                    <a:lnTo>
                      <a:pt x="30" y="8"/>
                    </a:lnTo>
                    <a:lnTo>
                      <a:pt x="27" y="12"/>
                    </a:lnTo>
                    <a:lnTo>
                      <a:pt x="23" y="12"/>
                    </a:lnTo>
                    <a:lnTo>
                      <a:pt x="27" y="15"/>
                    </a:lnTo>
                    <a:lnTo>
                      <a:pt x="30" y="15"/>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33" name="Freeform 2574"/>
              <p:cNvSpPr>
                <a:spLocks/>
              </p:cNvSpPr>
              <p:nvPr/>
            </p:nvSpPr>
            <p:spPr bwMode="auto">
              <a:xfrm>
                <a:off x="4202113" y="1465263"/>
                <a:ext cx="101600" cy="12700"/>
              </a:xfrm>
              <a:custGeom>
                <a:avLst/>
                <a:gdLst>
                  <a:gd name="T0" fmla="*/ 47625 w 64"/>
                  <a:gd name="T1" fmla="*/ 12700 h 8"/>
                  <a:gd name="T2" fmla="*/ 42863 w 64"/>
                  <a:gd name="T3" fmla="*/ 12700 h 8"/>
                  <a:gd name="T4" fmla="*/ 36513 w 64"/>
                  <a:gd name="T5" fmla="*/ 12700 h 8"/>
                  <a:gd name="T6" fmla="*/ 30163 w 64"/>
                  <a:gd name="T7" fmla="*/ 12700 h 8"/>
                  <a:gd name="T8" fmla="*/ 23813 w 64"/>
                  <a:gd name="T9" fmla="*/ 12700 h 8"/>
                  <a:gd name="T10" fmla="*/ 19050 w 64"/>
                  <a:gd name="T11" fmla="*/ 12700 h 8"/>
                  <a:gd name="T12" fmla="*/ 12700 w 64"/>
                  <a:gd name="T13" fmla="*/ 12700 h 8"/>
                  <a:gd name="T14" fmla="*/ 6350 w 64"/>
                  <a:gd name="T15" fmla="*/ 12700 h 8"/>
                  <a:gd name="T16" fmla="*/ 0 w 64"/>
                  <a:gd name="T17" fmla="*/ 12700 h 8"/>
                  <a:gd name="T18" fmla="*/ 6350 w 64"/>
                  <a:gd name="T19" fmla="*/ 12700 h 8"/>
                  <a:gd name="T20" fmla="*/ 12700 w 64"/>
                  <a:gd name="T21" fmla="*/ 12700 h 8"/>
                  <a:gd name="T22" fmla="*/ 19050 w 64"/>
                  <a:gd name="T23" fmla="*/ 6350 h 8"/>
                  <a:gd name="T24" fmla="*/ 23813 w 64"/>
                  <a:gd name="T25" fmla="*/ 6350 h 8"/>
                  <a:gd name="T26" fmla="*/ 30163 w 64"/>
                  <a:gd name="T27" fmla="*/ 6350 h 8"/>
                  <a:gd name="T28" fmla="*/ 36513 w 64"/>
                  <a:gd name="T29" fmla="*/ 6350 h 8"/>
                  <a:gd name="T30" fmla="*/ 42863 w 64"/>
                  <a:gd name="T31" fmla="*/ 6350 h 8"/>
                  <a:gd name="T32" fmla="*/ 47625 w 64"/>
                  <a:gd name="T33" fmla="*/ 6350 h 8"/>
                  <a:gd name="T34" fmla="*/ 53975 w 64"/>
                  <a:gd name="T35" fmla="*/ 6350 h 8"/>
                  <a:gd name="T36" fmla="*/ 60325 w 64"/>
                  <a:gd name="T37" fmla="*/ 6350 h 8"/>
                  <a:gd name="T38" fmla="*/ 66675 w 64"/>
                  <a:gd name="T39" fmla="*/ 0 h 8"/>
                  <a:gd name="T40" fmla="*/ 71438 w 64"/>
                  <a:gd name="T41" fmla="*/ 0 h 8"/>
                  <a:gd name="T42" fmla="*/ 77788 w 64"/>
                  <a:gd name="T43" fmla="*/ 0 h 8"/>
                  <a:gd name="T44" fmla="*/ 84138 w 64"/>
                  <a:gd name="T45" fmla="*/ 6350 h 8"/>
                  <a:gd name="T46" fmla="*/ 90488 w 64"/>
                  <a:gd name="T47" fmla="*/ 6350 h 8"/>
                  <a:gd name="T48" fmla="*/ 95250 w 64"/>
                  <a:gd name="T49" fmla="*/ 6350 h 8"/>
                  <a:gd name="T50" fmla="*/ 101600 w 64"/>
                  <a:gd name="T51" fmla="*/ 6350 h 8"/>
                  <a:gd name="T52" fmla="*/ 101600 w 64"/>
                  <a:gd name="T53" fmla="*/ 12700 h 8"/>
                  <a:gd name="T54" fmla="*/ 95250 w 64"/>
                  <a:gd name="T55" fmla="*/ 12700 h 8"/>
                  <a:gd name="T56" fmla="*/ 90488 w 64"/>
                  <a:gd name="T57" fmla="*/ 12700 h 8"/>
                  <a:gd name="T58" fmla="*/ 84138 w 64"/>
                  <a:gd name="T59" fmla="*/ 12700 h 8"/>
                  <a:gd name="T60" fmla="*/ 77788 w 64"/>
                  <a:gd name="T61" fmla="*/ 12700 h 8"/>
                  <a:gd name="T62" fmla="*/ 71438 w 64"/>
                  <a:gd name="T63" fmla="*/ 12700 h 8"/>
                  <a:gd name="T64" fmla="*/ 66675 w 64"/>
                  <a:gd name="T65" fmla="*/ 12700 h 8"/>
                  <a:gd name="T66" fmla="*/ 60325 w 64"/>
                  <a:gd name="T67" fmla="*/ 12700 h 8"/>
                  <a:gd name="T68" fmla="*/ 53975 w 64"/>
                  <a:gd name="T69" fmla="*/ 12700 h 8"/>
                  <a:gd name="T70" fmla="*/ 47625 w 64"/>
                  <a:gd name="T71" fmla="*/ 12700 h 8"/>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64" h="8">
                    <a:moveTo>
                      <a:pt x="30" y="8"/>
                    </a:moveTo>
                    <a:lnTo>
                      <a:pt x="27" y="8"/>
                    </a:lnTo>
                    <a:lnTo>
                      <a:pt x="23" y="8"/>
                    </a:lnTo>
                    <a:lnTo>
                      <a:pt x="19" y="8"/>
                    </a:lnTo>
                    <a:lnTo>
                      <a:pt x="15" y="8"/>
                    </a:lnTo>
                    <a:lnTo>
                      <a:pt x="12" y="8"/>
                    </a:lnTo>
                    <a:lnTo>
                      <a:pt x="8" y="8"/>
                    </a:lnTo>
                    <a:lnTo>
                      <a:pt x="4" y="8"/>
                    </a:lnTo>
                    <a:lnTo>
                      <a:pt x="0" y="8"/>
                    </a:lnTo>
                    <a:lnTo>
                      <a:pt x="4" y="8"/>
                    </a:lnTo>
                    <a:lnTo>
                      <a:pt x="8" y="8"/>
                    </a:lnTo>
                    <a:lnTo>
                      <a:pt x="12" y="4"/>
                    </a:lnTo>
                    <a:lnTo>
                      <a:pt x="15" y="4"/>
                    </a:lnTo>
                    <a:lnTo>
                      <a:pt x="19" y="4"/>
                    </a:lnTo>
                    <a:lnTo>
                      <a:pt x="23" y="4"/>
                    </a:lnTo>
                    <a:lnTo>
                      <a:pt x="27" y="4"/>
                    </a:lnTo>
                    <a:lnTo>
                      <a:pt x="30" y="4"/>
                    </a:lnTo>
                    <a:lnTo>
                      <a:pt x="34" y="4"/>
                    </a:lnTo>
                    <a:lnTo>
                      <a:pt x="38" y="4"/>
                    </a:lnTo>
                    <a:lnTo>
                      <a:pt x="42" y="0"/>
                    </a:lnTo>
                    <a:lnTo>
                      <a:pt x="45" y="0"/>
                    </a:lnTo>
                    <a:lnTo>
                      <a:pt x="49" y="0"/>
                    </a:lnTo>
                    <a:lnTo>
                      <a:pt x="53" y="4"/>
                    </a:lnTo>
                    <a:lnTo>
                      <a:pt x="57" y="4"/>
                    </a:lnTo>
                    <a:lnTo>
                      <a:pt x="60" y="4"/>
                    </a:lnTo>
                    <a:lnTo>
                      <a:pt x="64" y="4"/>
                    </a:lnTo>
                    <a:lnTo>
                      <a:pt x="64" y="8"/>
                    </a:lnTo>
                    <a:lnTo>
                      <a:pt x="60" y="8"/>
                    </a:lnTo>
                    <a:lnTo>
                      <a:pt x="57" y="8"/>
                    </a:lnTo>
                    <a:lnTo>
                      <a:pt x="53" y="8"/>
                    </a:lnTo>
                    <a:lnTo>
                      <a:pt x="49" y="8"/>
                    </a:lnTo>
                    <a:lnTo>
                      <a:pt x="45" y="8"/>
                    </a:lnTo>
                    <a:lnTo>
                      <a:pt x="42" y="8"/>
                    </a:lnTo>
                    <a:lnTo>
                      <a:pt x="38" y="8"/>
                    </a:lnTo>
                    <a:lnTo>
                      <a:pt x="34" y="8"/>
                    </a:lnTo>
                    <a:lnTo>
                      <a:pt x="30" y="8"/>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34" name="Freeform 2575"/>
              <p:cNvSpPr>
                <a:spLocks/>
              </p:cNvSpPr>
              <p:nvPr/>
            </p:nvSpPr>
            <p:spPr bwMode="auto">
              <a:xfrm>
                <a:off x="5032375" y="1878013"/>
                <a:ext cx="23813" cy="17462"/>
              </a:xfrm>
              <a:custGeom>
                <a:avLst/>
                <a:gdLst>
                  <a:gd name="T0" fmla="*/ 11113 w 15"/>
                  <a:gd name="T1" fmla="*/ 17462 h 11"/>
                  <a:gd name="T2" fmla="*/ 4763 w 15"/>
                  <a:gd name="T3" fmla="*/ 17462 h 11"/>
                  <a:gd name="T4" fmla="*/ 0 w 15"/>
                  <a:gd name="T5" fmla="*/ 17462 h 11"/>
                  <a:gd name="T6" fmla="*/ 0 w 15"/>
                  <a:gd name="T7" fmla="*/ 11112 h 11"/>
                  <a:gd name="T8" fmla="*/ 0 w 15"/>
                  <a:gd name="T9" fmla="*/ 6350 h 11"/>
                  <a:gd name="T10" fmla="*/ 4763 w 15"/>
                  <a:gd name="T11" fmla="*/ 0 h 11"/>
                  <a:gd name="T12" fmla="*/ 11113 w 15"/>
                  <a:gd name="T13" fmla="*/ 0 h 11"/>
                  <a:gd name="T14" fmla="*/ 17463 w 15"/>
                  <a:gd name="T15" fmla="*/ 0 h 11"/>
                  <a:gd name="T16" fmla="*/ 23813 w 15"/>
                  <a:gd name="T17" fmla="*/ 0 h 11"/>
                  <a:gd name="T18" fmla="*/ 23813 w 15"/>
                  <a:gd name="T19" fmla="*/ 6350 h 11"/>
                  <a:gd name="T20" fmla="*/ 17463 w 15"/>
                  <a:gd name="T21" fmla="*/ 6350 h 11"/>
                  <a:gd name="T22" fmla="*/ 17463 w 15"/>
                  <a:gd name="T23" fmla="*/ 11112 h 11"/>
                  <a:gd name="T24" fmla="*/ 11113 w 15"/>
                  <a:gd name="T25" fmla="*/ 11112 h 11"/>
                  <a:gd name="T26" fmla="*/ 11113 w 15"/>
                  <a:gd name="T27" fmla="*/ 17462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5" h="11">
                    <a:moveTo>
                      <a:pt x="7" y="11"/>
                    </a:moveTo>
                    <a:lnTo>
                      <a:pt x="3" y="11"/>
                    </a:lnTo>
                    <a:lnTo>
                      <a:pt x="0" y="11"/>
                    </a:lnTo>
                    <a:lnTo>
                      <a:pt x="0" y="7"/>
                    </a:lnTo>
                    <a:lnTo>
                      <a:pt x="0" y="4"/>
                    </a:lnTo>
                    <a:lnTo>
                      <a:pt x="3" y="0"/>
                    </a:lnTo>
                    <a:lnTo>
                      <a:pt x="7" y="0"/>
                    </a:lnTo>
                    <a:lnTo>
                      <a:pt x="11" y="0"/>
                    </a:lnTo>
                    <a:lnTo>
                      <a:pt x="15" y="0"/>
                    </a:lnTo>
                    <a:lnTo>
                      <a:pt x="15" y="4"/>
                    </a:lnTo>
                    <a:lnTo>
                      <a:pt x="11" y="4"/>
                    </a:lnTo>
                    <a:lnTo>
                      <a:pt x="11" y="7"/>
                    </a:lnTo>
                    <a:lnTo>
                      <a:pt x="7" y="7"/>
                    </a:lnTo>
                    <a:lnTo>
                      <a:pt x="7" y="11"/>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35" name="Freeform 2576"/>
              <p:cNvSpPr>
                <a:spLocks/>
              </p:cNvSpPr>
              <p:nvPr/>
            </p:nvSpPr>
            <p:spPr bwMode="auto">
              <a:xfrm>
                <a:off x="4625975" y="1489075"/>
                <a:ext cx="84138" cy="12700"/>
              </a:xfrm>
              <a:custGeom>
                <a:avLst/>
                <a:gdLst>
                  <a:gd name="T0" fmla="*/ 65088 w 53"/>
                  <a:gd name="T1" fmla="*/ 12700 h 8"/>
                  <a:gd name="T2" fmla="*/ 60325 w 53"/>
                  <a:gd name="T3" fmla="*/ 12700 h 8"/>
                  <a:gd name="T4" fmla="*/ 53975 w 53"/>
                  <a:gd name="T5" fmla="*/ 12700 h 8"/>
                  <a:gd name="T6" fmla="*/ 47625 w 53"/>
                  <a:gd name="T7" fmla="*/ 12700 h 8"/>
                  <a:gd name="T8" fmla="*/ 41275 w 53"/>
                  <a:gd name="T9" fmla="*/ 12700 h 8"/>
                  <a:gd name="T10" fmla="*/ 36513 w 53"/>
                  <a:gd name="T11" fmla="*/ 12700 h 8"/>
                  <a:gd name="T12" fmla="*/ 30163 w 53"/>
                  <a:gd name="T13" fmla="*/ 12700 h 8"/>
                  <a:gd name="T14" fmla="*/ 23813 w 53"/>
                  <a:gd name="T15" fmla="*/ 12700 h 8"/>
                  <a:gd name="T16" fmla="*/ 17463 w 53"/>
                  <a:gd name="T17" fmla="*/ 12700 h 8"/>
                  <a:gd name="T18" fmla="*/ 12700 w 53"/>
                  <a:gd name="T19" fmla="*/ 12700 h 8"/>
                  <a:gd name="T20" fmla="*/ 6350 w 53"/>
                  <a:gd name="T21" fmla="*/ 12700 h 8"/>
                  <a:gd name="T22" fmla="*/ 6350 w 53"/>
                  <a:gd name="T23" fmla="*/ 6350 h 8"/>
                  <a:gd name="T24" fmla="*/ 0 w 53"/>
                  <a:gd name="T25" fmla="*/ 6350 h 8"/>
                  <a:gd name="T26" fmla="*/ 6350 w 53"/>
                  <a:gd name="T27" fmla="*/ 6350 h 8"/>
                  <a:gd name="T28" fmla="*/ 12700 w 53"/>
                  <a:gd name="T29" fmla="*/ 6350 h 8"/>
                  <a:gd name="T30" fmla="*/ 17463 w 53"/>
                  <a:gd name="T31" fmla="*/ 6350 h 8"/>
                  <a:gd name="T32" fmla="*/ 17463 w 53"/>
                  <a:gd name="T33" fmla="*/ 0 h 8"/>
                  <a:gd name="T34" fmla="*/ 23813 w 53"/>
                  <a:gd name="T35" fmla="*/ 0 h 8"/>
                  <a:gd name="T36" fmla="*/ 23813 w 53"/>
                  <a:gd name="T37" fmla="*/ 6350 h 8"/>
                  <a:gd name="T38" fmla="*/ 30163 w 53"/>
                  <a:gd name="T39" fmla="*/ 6350 h 8"/>
                  <a:gd name="T40" fmla="*/ 36513 w 53"/>
                  <a:gd name="T41" fmla="*/ 6350 h 8"/>
                  <a:gd name="T42" fmla="*/ 36513 w 53"/>
                  <a:gd name="T43" fmla="*/ 0 h 8"/>
                  <a:gd name="T44" fmla="*/ 41275 w 53"/>
                  <a:gd name="T45" fmla="*/ 0 h 8"/>
                  <a:gd name="T46" fmla="*/ 47625 w 53"/>
                  <a:gd name="T47" fmla="*/ 0 h 8"/>
                  <a:gd name="T48" fmla="*/ 53975 w 53"/>
                  <a:gd name="T49" fmla="*/ 0 h 8"/>
                  <a:gd name="T50" fmla="*/ 60325 w 53"/>
                  <a:gd name="T51" fmla="*/ 0 h 8"/>
                  <a:gd name="T52" fmla="*/ 60325 w 53"/>
                  <a:gd name="T53" fmla="*/ 6350 h 8"/>
                  <a:gd name="T54" fmla="*/ 65088 w 53"/>
                  <a:gd name="T55" fmla="*/ 6350 h 8"/>
                  <a:gd name="T56" fmla="*/ 65088 w 53"/>
                  <a:gd name="T57" fmla="*/ 0 h 8"/>
                  <a:gd name="T58" fmla="*/ 71438 w 53"/>
                  <a:gd name="T59" fmla="*/ 0 h 8"/>
                  <a:gd name="T60" fmla="*/ 77788 w 53"/>
                  <a:gd name="T61" fmla="*/ 6350 h 8"/>
                  <a:gd name="T62" fmla="*/ 84138 w 53"/>
                  <a:gd name="T63" fmla="*/ 6350 h 8"/>
                  <a:gd name="T64" fmla="*/ 77788 w 53"/>
                  <a:gd name="T65" fmla="*/ 6350 h 8"/>
                  <a:gd name="T66" fmla="*/ 71438 w 53"/>
                  <a:gd name="T67" fmla="*/ 6350 h 8"/>
                  <a:gd name="T68" fmla="*/ 71438 w 53"/>
                  <a:gd name="T69" fmla="*/ 12700 h 8"/>
                  <a:gd name="T70" fmla="*/ 65088 w 53"/>
                  <a:gd name="T71" fmla="*/ 12700 h 8"/>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53" h="8">
                    <a:moveTo>
                      <a:pt x="41" y="8"/>
                    </a:moveTo>
                    <a:lnTo>
                      <a:pt x="38" y="8"/>
                    </a:lnTo>
                    <a:lnTo>
                      <a:pt x="34" y="8"/>
                    </a:lnTo>
                    <a:lnTo>
                      <a:pt x="30" y="8"/>
                    </a:lnTo>
                    <a:lnTo>
                      <a:pt x="26" y="8"/>
                    </a:lnTo>
                    <a:lnTo>
                      <a:pt x="23" y="8"/>
                    </a:lnTo>
                    <a:lnTo>
                      <a:pt x="19" y="8"/>
                    </a:lnTo>
                    <a:lnTo>
                      <a:pt x="15" y="8"/>
                    </a:lnTo>
                    <a:lnTo>
                      <a:pt x="11" y="8"/>
                    </a:lnTo>
                    <a:lnTo>
                      <a:pt x="8" y="8"/>
                    </a:lnTo>
                    <a:lnTo>
                      <a:pt x="4" y="8"/>
                    </a:lnTo>
                    <a:lnTo>
                      <a:pt x="4" y="4"/>
                    </a:lnTo>
                    <a:lnTo>
                      <a:pt x="0" y="4"/>
                    </a:lnTo>
                    <a:lnTo>
                      <a:pt x="4" y="4"/>
                    </a:lnTo>
                    <a:lnTo>
                      <a:pt x="8" y="4"/>
                    </a:lnTo>
                    <a:lnTo>
                      <a:pt x="11" y="4"/>
                    </a:lnTo>
                    <a:lnTo>
                      <a:pt x="11" y="0"/>
                    </a:lnTo>
                    <a:lnTo>
                      <a:pt x="15" y="0"/>
                    </a:lnTo>
                    <a:lnTo>
                      <a:pt x="15" y="4"/>
                    </a:lnTo>
                    <a:lnTo>
                      <a:pt x="19" y="4"/>
                    </a:lnTo>
                    <a:lnTo>
                      <a:pt x="23" y="4"/>
                    </a:lnTo>
                    <a:lnTo>
                      <a:pt x="23" y="0"/>
                    </a:lnTo>
                    <a:lnTo>
                      <a:pt x="26" y="0"/>
                    </a:lnTo>
                    <a:lnTo>
                      <a:pt x="30" y="0"/>
                    </a:lnTo>
                    <a:lnTo>
                      <a:pt x="34" y="0"/>
                    </a:lnTo>
                    <a:lnTo>
                      <a:pt x="38" y="0"/>
                    </a:lnTo>
                    <a:lnTo>
                      <a:pt x="38" y="4"/>
                    </a:lnTo>
                    <a:lnTo>
                      <a:pt x="41" y="4"/>
                    </a:lnTo>
                    <a:lnTo>
                      <a:pt x="41" y="0"/>
                    </a:lnTo>
                    <a:lnTo>
                      <a:pt x="45" y="0"/>
                    </a:lnTo>
                    <a:lnTo>
                      <a:pt x="49" y="4"/>
                    </a:lnTo>
                    <a:lnTo>
                      <a:pt x="53" y="4"/>
                    </a:lnTo>
                    <a:lnTo>
                      <a:pt x="49" y="4"/>
                    </a:lnTo>
                    <a:lnTo>
                      <a:pt x="45" y="4"/>
                    </a:lnTo>
                    <a:lnTo>
                      <a:pt x="45" y="8"/>
                    </a:lnTo>
                    <a:lnTo>
                      <a:pt x="41" y="8"/>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36" name="Freeform 2577"/>
              <p:cNvSpPr>
                <a:spLocks/>
              </p:cNvSpPr>
              <p:nvPr/>
            </p:nvSpPr>
            <p:spPr bwMode="auto">
              <a:xfrm>
                <a:off x="3725863" y="2105025"/>
                <a:ext cx="34925" cy="28575"/>
              </a:xfrm>
              <a:custGeom>
                <a:avLst/>
                <a:gdLst>
                  <a:gd name="T0" fmla="*/ 28575 w 22"/>
                  <a:gd name="T1" fmla="*/ 28575 h 18"/>
                  <a:gd name="T2" fmla="*/ 28575 w 22"/>
                  <a:gd name="T3" fmla="*/ 23813 h 18"/>
                  <a:gd name="T4" fmla="*/ 23813 w 22"/>
                  <a:gd name="T5" fmla="*/ 23813 h 18"/>
                  <a:gd name="T6" fmla="*/ 23813 w 22"/>
                  <a:gd name="T7" fmla="*/ 17463 h 18"/>
                  <a:gd name="T8" fmla="*/ 17463 w 22"/>
                  <a:gd name="T9" fmla="*/ 17463 h 18"/>
                  <a:gd name="T10" fmla="*/ 11113 w 22"/>
                  <a:gd name="T11" fmla="*/ 11113 h 18"/>
                  <a:gd name="T12" fmla="*/ 4763 w 22"/>
                  <a:gd name="T13" fmla="*/ 11113 h 18"/>
                  <a:gd name="T14" fmla="*/ 4763 w 22"/>
                  <a:gd name="T15" fmla="*/ 4763 h 18"/>
                  <a:gd name="T16" fmla="*/ 11113 w 22"/>
                  <a:gd name="T17" fmla="*/ 4763 h 18"/>
                  <a:gd name="T18" fmla="*/ 4763 w 22"/>
                  <a:gd name="T19" fmla="*/ 4763 h 18"/>
                  <a:gd name="T20" fmla="*/ 0 w 22"/>
                  <a:gd name="T21" fmla="*/ 4763 h 18"/>
                  <a:gd name="T22" fmla="*/ 4763 w 22"/>
                  <a:gd name="T23" fmla="*/ 4763 h 18"/>
                  <a:gd name="T24" fmla="*/ 11113 w 22"/>
                  <a:gd name="T25" fmla="*/ 0 h 18"/>
                  <a:gd name="T26" fmla="*/ 17463 w 22"/>
                  <a:gd name="T27" fmla="*/ 0 h 18"/>
                  <a:gd name="T28" fmla="*/ 23813 w 22"/>
                  <a:gd name="T29" fmla="*/ 4763 h 18"/>
                  <a:gd name="T30" fmla="*/ 17463 w 22"/>
                  <a:gd name="T31" fmla="*/ 4763 h 18"/>
                  <a:gd name="T32" fmla="*/ 11113 w 22"/>
                  <a:gd name="T33" fmla="*/ 4763 h 18"/>
                  <a:gd name="T34" fmla="*/ 17463 w 22"/>
                  <a:gd name="T35" fmla="*/ 4763 h 18"/>
                  <a:gd name="T36" fmla="*/ 23813 w 22"/>
                  <a:gd name="T37" fmla="*/ 4763 h 18"/>
                  <a:gd name="T38" fmla="*/ 23813 w 22"/>
                  <a:gd name="T39" fmla="*/ 11113 h 18"/>
                  <a:gd name="T40" fmla="*/ 17463 w 22"/>
                  <a:gd name="T41" fmla="*/ 11113 h 18"/>
                  <a:gd name="T42" fmla="*/ 17463 w 22"/>
                  <a:gd name="T43" fmla="*/ 4763 h 18"/>
                  <a:gd name="T44" fmla="*/ 11113 w 22"/>
                  <a:gd name="T45" fmla="*/ 4763 h 18"/>
                  <a:gd name="T46" fmla="*/ 11113 w 22"/>
                  <a:gd name="T47" fmla="*/ 11113 h 18"/>
                  <a:gd name="T48" fmla="*/ 17463 w 22"/>
                  <a:gd name="T49" fmla="*/ 11113 h 18"/>
                  <a:gd name="T50" fmla="*/ 17463 w 22"/>
                  <a:gd name="T51" fmla="*/ 17463 h 18"/>
                  <a:gd name="T52" fmla="*/ 23813 w 22"/>
                  <a:gd name="T53" fmla="*/ 17463 h 18"/>
                  <a:gd name="T54" fmla="*/ 28575 w 22"/>
                  <a:gd name="T55" fmla="*/ 17463 h 18"/>
                  <a:gd name="T56" fmla="*/ 28575 w 22"/>
                  <a:gd name="T57" fmla="*/ 23813 h 18"/>
                  <a:gd name="T58" fmla="*/ 28575 w 22"/>
                  <a:gd name="T59" fmla="*/ 17463 h 18"/>
                  <a:gd name="T60" fmla="*/ 28575 w 22"/>
                  <a:gd name="T61" fmla="*/ 23813 h 18"/>
                  <a:gd name="T62" fmla="*/ 34925 w 22"/>
                  <a:gd name="T63" fmla="*/ 23813 h 18"/>
                  <a:gd name="T64" fmla="*/ 34925 w 22"/>
                  <a:gd name="T65" fmla="*/ 28575 h 18"/>
                  <a:gd name="T66" fmla="*/ 28575 w 22"/>
                  <a:gd name="T67" fmla="*/ 28575 h 1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2" h="18">
                    <a:moveTo>
                      <a:pt x="18" y="18"/>
                    </a:moveTo>
                    <a:lnTo>
                      <a:pt x="18" y="15"/>
                    </a:lnTo>
                    <a:lnTo>
                      <a:pt x="15" y="15"/>
                    </a:lnTo>
                    <a:lnTo>
                      <a:pt x="15" y="11"/>
                    </a:lnTo>
                    <a:lnTo>
                      <a:pt x="11" y="11"/>
                    </a:lnTo>
                    <a:lnTo>
                      <a:pt x="7" y="7"/>
                    </a:lnTo>
                    <a:lnTo>
                      <a:pt x="3" y="7"/>
                    </a:lnTo>
                    <a:lnTo>
                      <a:pt x="3" y="3"/>
                    </a:lnTo>
                    <a:lnTo>
                      <a:pt x="7" y="3"/>
                    </a:lnTo>
                    <a:lnTo>
                      <a:pt x="3" y="3"/>
                    </a:lnTo>
                    <a:lnTo>
                      <a:pt x="0" y="3"/>
                    </a:lnTo>
                    <a:lnTo>
                      <a:pt x="3" y="3"/>
                    </a:lnTo>
                    <a:lnTo>
                      <a:pt x="7" y="0"/>
                    </a:lnTo>
                    <a:lnTo>
                      <a:pt x="11" y="0"/>
                    </a:lnTo>
                    <a:lnTo>
                      <a:pt x="15" y="3"/>
                    </a:lnTo>
                    <a:lnTo>
                      <a:pt x="11" y="3"/>
                    </a:lnTo>
                    <a:lnTo>
                      <a:pt x="7" y="3"/>
                    </a:lnTo>
                    <a:lnTo>
                      <a:pt x="11" y="3"/>
                    </a:lnTo>
                    <a:lnTo>
                      <a:pt x="15" y="3"/>
                    </a:lnTo>
                    <a:lnTo>
                      <a:pt x="15" y="7"/>
                    </a:lnTo>
                    <a:lnTo>
                      <a:pt x="11" y="7"/>
                    </a:lnTo>
                    <a:lnTo>
                      <a:pt x="11" y="3"/>
                    </a:lnTo>
                    <a:lnTo>
                      <a:pt x="7" y="3"/>
                    </a:lnTo>
                    <a:lnTo>
                      <a:pt x="7" y="7"/>
                    </a:lnTo>
                    <a:lnTo>
                      <a:pt x="11" y="7"/>
                    </a:lnTo>
                    <a:lnTo>
                      <a:pt x="11" y="11"/>
                    </a:lnTo>
                    <a:lnTo>
                      <a:pt x="15" y="11"/>
                    </a:lnTo>
                    <a:lnTo>
                      <a:pt x="18" y="11"/>
                    </a:lnTo>
                    <a:lnTo>
                      <a:pt x="18" y="15"/>
                    </a:lnTo>
                    <a:lnTo>
                      <a:pt x="18" y="11"/>
                    </a:lnTo>
                    <a:lnTo>
                      <a:pt x="18" y="15"/>
                    </a:lnTo>
                    <a:lnTo>
                      <a:pt x="22" y="15"/>
                    </a:lnTo>
                    <a:lnTo>
                      <a:pt x="22" y="18"/>
                    </a:lnTo>
                    <a:lnTo>
                      <a:pt x="18" y="18"/>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37" name="Freeform 2578"/>
              <p:cNvSpPr>
                <a:spLocks/>
              </p:cNvSpPr>
              <p:nvPr/>
            </p:nvSpPr>
            <p:spPr bwMode="auto">
              <a:xfrm>
                <a:off x="4984750" y="2105025"/>
                <a:ext cx="34925" cy="11113"/>
              </a:xfrm>
              <a:custGeom>
                <a:avLst/>
                <a:gdLst>
                  <a:gd name="T0" fmla="*/ 34925 w 22"/>
                  <a:gd name="T1" fmla="*/ 11113 h 7"/>
                  <a:gd name="T2" fmla="*/ 28575 w 22"/>
                  <a:gd name="T3" fmla="*/ 11113 h 7"/>
                  <a:gd name="T4" fmla="*/ 23813 w 22"/>
                  <a:gd name="T5" fmla="*/ 11113 h 7"/>
                  <a:gd name="T6" fmla="*/ 17463 w 22"/>
                  <a:gd name="T7" fmla="*/ 11113 h 7"/>
                  <a:gd name="T8" fmla="*/ 11113 w 22"/>
                  <a:gd name="T9" fmla="*/ 11113 h 7"/>
                  <a:gd name="T10" fmla="*/ 4763 w 22"/>
                  <a:gd name="T11" fmla="*/ 4763 h 7"/>
                  <a:gd name="T12" fmla="*/ 0 w 22"/>
                  <a:gd name="T13" fmla="*/ 4763 h 7"/>
                  <a:gd name="T14" fmla="*/ 4763 w 22"/>
                  <a:gd name="T15" fmla="*/ 4763 h 7"/>
                  <a:gd name="T16" fmla="*/ 4763 w 22"/>
                  <a:gd name="T17" fmla="*/ 0 h 7"/>
                  <a:gd name="T18" fmla="*/ 11113 w 22"/>
                  <a:gd name="T19" fmla="*/ 0 h 7"/>
                  <a:gd name="T20" fmla="*/ 17463 w 22"/>
                  <a:gd name="T21" fmla="*/ 0 h 7"/>
                  <a:gd name="T22" fmla="*/ 23813 w 22"/>
                  <a:gd name="T23" fmla="*/ 0 h 7"/>
                  <a:gd name="T24" fmla="*/ 28575 w 22"/>
                  <a:gd name="T25" fmla="*/ 4763 h 7"/>
                  <a:gd name="T26" fmla="*/ 34925 w 22"/>
                  <a:gd name="T27" fmla="*/ 4763 h 7"/>
                  <a:gd name="T28" fmla="*/ 34925 w 22"/>
                  <a:gd name="T29" fmla="*/ 11113 h 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2" h="7">
                    <a:moveTo>
                      <a:pt x="22" y="7"/>
                    </a:moveTo>
                    <a:lnTo>
                      <a:pt x="18" y="7"/>
                    </a:lnTo>
                    <a:lnTo>
                      <a:pt x="15" y="7"/>
                    </a:lnTo>
                    <a:lnTo>
                      <a:pt x="11" y="7"/>
                    </a:lnTo>
                    <a:lnTo>
                      <a:pt x="7" y="7"/>
                    </a:lnTo>
                    <a:lnTo>
                      <a:pt x="3" y="3"/>
                    </a:lnTo>
                    <a:lnTo>
                      <a:pt x="0" y="3"/>
                    </a:lnTo>
                    <a:lnTo>
                      <a:pt x="3" y="3"/>
                    </a:lnTo>
                    <a:lnTo>
                      <a:pt x="3" y="0"/>
                    </a:lnTo>
                    <a:lnTo>
                      <a:pt x="7" y="0"/>
                    </a:lnTo>
                    <a:lnTo>
                      <a:pt x="11" y="0"/>
                    </a:lnTo>
                    <a:lnTo>
                      <a:pt x="15" y="0"/>
                    </a:lnTo>
                    <a:lnTo>
                      <a:pt x="18" y="3"/>
                    </a:lnTo>
                    <a:lnTo>
                      <a:pt x="22" y="3"/>
                    </a:lnTo>
                    <a:lnTo>
                      <a:pt x="22" y="7"/>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38" name="Freeform 2579"/>
              <p:cNvSpPr>
                <a:spLocks/>
              </p:cNvSpPr>
              <p:nvPr/>
            </p:nvSpPr>
            <p:spPr bwMode="auto">
              <a:xfrm>
                <a:off x="4052888" y="1531938"/>
                <a:ext cx="47625" cy="17462"/>
              </a:xfrm>
              <a:custGeom>
                <a:avLst/>
                <a:gdLst>
                  <a:gd name="T0" fmla="*/ 19050 w 30"/>
                  <a:gd name="T1" fmla="*/ 17462 h 11"/>
                  <a:gd name="T2" fmla="*/ 12700 w 30"/>
                  <a:gd name="T3" fmla="*/ 17462 h 11"/>
                  <a:gd name="T4" fmla="*/ 6350 w 30"/>
                  <a:gd name="T5" fmla="*/ 17462 h 11"/>
                  <a:gd name="T6" fmla="*/ 0 w 30"/>
                  <a:gd name="T7" fmla="*/ 17462 h 11"/>
                  <a:gd name="T8" fmla="*/ 0 w 30"/>
                  <a:gd name="T9" fmla="*/ 11112 h 11"/>
                  <a:gd name="T10" fmla="*/ 6350 w 30"/>
                  <a:gd name="T11" fmla="*/ 11112 h 11"/>
                  <a:gd name="T12" fmla="*/ 12700 w 30"/>
                  <a:gd name="T13" fmla="*/ 11112 h 11"/>
                  <a:gd name="T14" fmla="*/ 19050 w 30"/>
                  <a:gd name="T15" fmla="*/ 4762 h 11"/>
                  <a:gd name="T16" fmla="*/ 23813 w 30"/>
                  <a:gd name="T17" fmla="*/ 4762 h 11"/>
                  <a:gd name="T18" fmla="*/ 30163 w 30"/>
                  <a:gd name="T19" fmla="*/ 4762 h 11"/>
                  <a:gd name="T20" fmla="*/ 36513 w 30"/>
                  <a:gd name="T21" fmla="*/ 4762 h 11"/>
                  <a:gd name="T22" fmla="*/ 42863 w 30"/>
                  <a:gd name="T23" fmla="*/ 0 h 11"/>
                  <a:gd name="T24" fmla="*/ 47625 w 30"/>
                  <a:gd name="T25" fmla="*/ 0 h 11"/>
                  <a:gd name="T26" fmla="*/ 47625 w 30"/>
                  <a:gd name="T27" fmla="*/ 4762 h 11"/>
                  <a:gd name="T28" fmla="*/ 42863 w 30"/>
                  <a:gd name="T29" fmla="*/ 4762 h 11"/>
                  <a:gd name="T30" fmla="*/ 36513 w 30"/>
                  <a:gd name="T31" fmla="*/ 4762 h 11"/>
                  <a:gd name="T32" fmla="*/ 36513 w 30"/>
                  <a:gd name="T33" fmla="*/ 11112 h 11"/>
                  <a:gd name="T34" fmla="*/ 30163 w 30"/>
                  <a:gd name="T35" fmla="*/ 11112 h 11"/>
                  <a:gd name="T36" fmla="*/ 30163 w 30"/>
                  <a:gd name="T37" fmla="*/ 17462 h 11"/>
                  <a:gd name="T38" fmla="*/ 23813 w 30"/>
                  <a:gd name="T39" fmla="*/ 17462 h 11"/>
                  <a:gd name="T40" fmla="*/ 19050 w 30"/>
                  <a:gd name="T41" fmla="*/ 17462 h 1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0" h="11">
                    <a:moveTo>
                      <a:pt x="12" y="11"/>
                    </a:moveTo>
                    <a:lnTo>
                      <a:pt x="8" y="11"/>
                    </a:lnTo>
                    <a:lnTo>
                      <a:pt x="4" y="11"/>
                    </a:lnTo>
                    <a:lnTo>
                      <a:pt x="0" y="11"/>
                    </a:lnTo>
                    <a:lnTo>
                      <a:pt x="0" y="7"/>
                    </a:lnTo>
                    <a:lnTo>
                      <a:pt x="4" y="7"/>
                    </a:lnTo>
                    <a:lnTo>
                      <a:pt x="8" y="7"/>
                    </a:lnTo>
                    <a:lnTo>
                      <a:pt x="12" y="3"/>
                    </a:lnTo>
                    <a:lnTo>
                      <a:pt x="15" y="3"/>
                    </a:lnTo>
                    <a:lnTo>
                      <a:pt x="19" y="3"/>
                    </a:lnTo>
                    <a:lnTo>
                      <a:pt x="23" y="3"/>
                    </a:lnTo>
                    <a:lnTo>
                      <a:pt x="27" y="0"/>
                    </a:lnTo>
                    <a:lnTo>
                      <a:pt x="30" y="0"/>
                    </a:lnTo>
                    <a:lnTo>
                      <a:pt x="30" y="3"/>
                    </a:lnTo>
                    <a:lnTo>
                      <a:pt x="27" y="3"/>
                    </a:lnTo>
                    <a:lnTo>
                      <a:pt x="23" y="3"/>
                    </a:lnTo>
                    <a:lnTo>
                      <a:pt x="23" y="7"/>
                    </a:lnTo>
                    <a:lnTo>
                      <a:pt x="19" y="7"/>
                    </a:lnTo>
                    <a:lnTo>
                      <a:pt x="19" y="11"/>
                    </a:lnTo>
                    <a:lnTo>
                      <a:pt x="15" y="11"/>
                    </a:lnTo>
                    <a:lnTo>
                      <a:pt x="12" y="11"/>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39" name="Freeform 2580"/>
              <p:cNvSpPr>
                <a:spLocks/>
              </p:cNvSpPr>
              <p:nvPr/>
            </p:nvSpPr>
            <p:spPr bwMode="auto">
              <a:xfrm>
                <a:off x="4757738" y="1495425"/>
                <a:ext cx="34925" cy="12700"/>
              </a:xfrm>
              <a:custGeom>
                <a:avLst/>
                <a:gdLst>
                  <a:gd name="T0" fmla="*/ 17463 w 22"/>
                  <a:gd name="T1" fmla="*/ 12700 h 8"/>
                  <a:gd name="T2" fmla="*/ 11113 w 22"/>
                  <a:gd name="T3" fmla="*/ 12700 h 8"/>
                  <a:gd name="T4" fmla="*/ 4763 w 22"/>
                  <a:gd name="T5" fmla="*/ 6350 h 8"/>
                  <a:gd name="T6" fmla="*/ 0 w 22"/>
                  <a:gd name="T7" fmla="*/ 6350 h 8"/>
                  <a:gd name="T8" fmla="*/ 0 w 22"/>
                  <a:gd name="T9" fmla="*/ 0 h 8"/>
                  <a:gd name="T10" fmla="*/ 4763 w 22"/>
                  <a:gd name="T11" fmla="*/ 0 h 8"/>
                  <a:gd name="T12" fmla="*/ 11113 w 22"/>
                  <a:gd name="T13" fmla="*/ 0 h 8"/>
                  <a:gd name="T14" fmla="*/ 17463 w 22"/>
                  <a:gd name="T15" fmla="*/ 0 h 8"/>
                  <a:gd name="T16" fmla="*/ 23813 w 22"/>
                  <a:gd name="T17" fmla="*/ 0 h 8"/>
                  <a:gd name="T18" fmla="*/ 30163 w 22"/>
                  <a:gd name="T19" fmla="*/ 0 h 8"/>
                  <a:gd name="T20" fmla="*/ 34925 w 22"/>
                  <a:gd name="T21" fmla="*/ 6350 h 8"/>
                  <a:gd name="T22" fmla="*/ 34925 w 22"/>
                  <a:gd name="T23" fmla="*/ 12700 h 8"/>
                  <a:gd name="T24" fmla="*/ 30163 w 22"/>
                  <a:gd name="T25" fmla="*/ 12700 h 8"/>
                  <a:gd name="T26" fmla="*/ 23813 w 22"/>
                  <a:gd name="T27" fmla="*/ 12700 h 8"/>
                  <a:gd name="T28" fmla="*/ 17463 w 22"/>
                  <a:gd name="T29" fmla="*/ 12700 h 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2" h="8">
                    <a:moveTo>
                      <a:pt x="11" y="8"/>
                    </a:moveTo>
                    <a:lnTo>
                      <a:pt x="7" y="8"/>
                    </a:lnTo>
                    <a:lnTo>
                      <a:pt x="3" y="4"/>
                    </a:lnTo>
                    <a:lnTo>
                      <a:pt x="0" y="4"/>
                    </a:lnTo>
                    <a:lnTo>
                      <a:pt x="0" y="0"/>
                    </a:lnTo>
                    <a:lnTo>
                      <a:pt x="3" y="0"/>
                    </a:lnTo>
                    <a:lnTo>
                      <a:pt x="7" y="0"/>
                    </a:lnTo>
                    <a:lnTo>
                      <a:pt x="11" y="0"/>
                    </a:lnTo>
                    <a:lnTo>
                      <a:pt x="15" y="0"/>
                    </a:lnTo>
                    <a:lnTo>
                      <a:pt x="19" y="0"/>
                    </a:lnTo>
                    <a:lnTo>
                      <a:pt x="22" y="4"/>
                    </a:lnTo>
                    <a:lnTo>
                      <a:pt x="22" y="8"/>
                    </a:lnTo>
                    <a:lnTo>
                      <a:pt x="19" y="8"/>
                    </a:lnTo>
                    <a:lnTo>
                      <a:pt x="15" y="8"/>
                    </a:lnTo>
                    <a:lnTo>
                      <a:pt x="11" y="8"/>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40" name="Freeform 2581"/>
              <p:cNvSpPr>
                <a:spLocks/>
              </p:cNvSpPr>
              <p:nvPr/>
            </p:nvSpPr>
            <p:spPr bwMode="auto">
              <a:xfrm>
                <a:off x="3808413" y="2105025"/>
                <a:ext cx="19050" cy="17463"/>
              </a:xfrm>
              <a:custGeom>
                <a:avLst/>
                <a:gdLst>
                  <a:gd name="T0" fmla="*/ 12700 w 12"/>
                  <a:gd name="T1" fmla="*/ 17463 h 11"/>
                  <a:gd name="T2" fmla="*/ 12700 w 12"/>
                  <a:gd name="T3" fmla="*/ 11113 h 11"/>
                  <a:gd name="T4" fmla="*/ 12700 w 12"/>
                  <a:gd name="T5" fmla="*/ 4763 h 11"/>
                  <a:gd name="T6" fmla="*/ 12700 w 12"/>
                  <a:gd name="T7" fmla="*/ 11113 h 11"/>
                  <a:gd name="T8" fmla="*/ 12700 w 12"/>
                  <a:gd name="T9" fmla="*/ 17463 h 11"/>
                  <a:gd name="T10" fmla="*/ 6350 w 12"/>
                  <a:gd name="T11" fmla="*/ 17463 h 11"/>
                  <a:gd name="T12" fmla="*/ 6350 w 12"/>
                  <a:gd name="T13" fmla="*/ 11113 h 11"/>
                  <a:gd name="T14" fmla="*/ 0 w 12"/>
                  <a:gd name="T15" fmla="*/ 11113 h 11"/>
                  <a:gd name="T16" fmla="*/ 6350 w 12"/>
                  <a:gd name="T17" fmla="*/ 11113 h 11"/>
                  <a:gd name="T18" fmla="*/ 6350 w 12"/>
                  <a:gd name="T19" fmla="*/ 4763 h 11"/>
                  <a:gd name="T20" fmla="*/ 0 w 12"/>
                  <a:gd name="T21" fmla="*/ 4763 h 11"/>
                  <a:gd name="T22" fmla="*/ 0 w 12"/>
                  <a:gd name="T23" fmla="*/ 11113 h 11"/>
                  <a:gd name="T24" fmla="*/ 0 w 12"/>
                  <a:gd name="T25" fmla="*/ 4763 h 11"/>
                  <a:gd name="T26" fmla="*/ 0 w 12"/>
                  <a:gd name="T27" fmla="*/ 0 h 11"/>
                  <a:gd name="T28" fmla="*/ 6350 w 12"/>
                  <a:gd name="T29" fmla="*/ 0 h 11"/>
                  <a:gd name="T30" fmla="*/ 12700 w 12"/>
                  <a:gd name="T31" fmla="*/ 0 h 11"/>
                  <a:gd name="T32" fmla="*/ 12700 w 12"/>
                  <a:gd name="T33" fmla="*/ 4763 h 11"/>
                  <a:gd name="T34" fmla="*/ 19050 w 12"/>
                  <a:gd name="T35" fmla="*/ 4763 h 11"/>
                  <a:gd name="T36" fmla="*/ 19050 w 12"/>
                  <a:gd name="T37" fmla="*/ 11113 h 11"/>
                  <a:gd name="T38" fmla="*/ 12700 w 12"/>
                  <a:gd name="T39" fmla="*/ 17463 h 1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2" h="11">
                    <a:moveTo>
                      <a:pt x="8" y="11"/>
                    </a:moveTo>
                    <a:lnTo>
                      <a:pt x="8" y="7"/>
                    </a:lnTo>
                    <a:lnTo>
                      <a:pt x="8" y="3"/>
                    </a:lnTo>
                    <a:lnTo>
                      <a:pt x="8" y="7"/>
                    </a:lnTo>
                    <a:lnTo>
                      <a:pt x="8" y="11"/>
                    </a:lnTo>
                    <a:lnTo>
                      <a:pt x="4" y="11"/>
                    </a:lnTo>
                    <a:lnTo>
                      <a:pt x="4" y="7"/>
                    </a:lnTo>
                    <a:lnTo>
                      <a:pt x="0" y="7"/>
                    </a:lnTo>
                    <a:lnTo>
                      <a:pt x="4" y="7"/>
                    </a:lnTo>
                    <a:lnTo>
                      <a:pt x="4" y="3"/>
                    </a:lnTo>
                    <a:lnTo>
                      <a:pt x="0" y="3"/>
                    </a:lnTo>
                    <a:lnTo>
                      <a:pt x="0" y="7"/>
                    </a:lnTo>
                    <a:lnTo>
                      <a:pt x="0" y="3"/>
                    </a:lnTo>
                    <a:lnTo>
                      <a:pt x="0" y="0"/>
                    </a:lnTo>
                    <a:lnTo>
                      <a:pt x="4" y="0"/>
                    </a:lnTo>
                    <a:lnTo>
                      <a:pt x="8" y="0"/>
                    </a:lnTo>
                    <a:lnTo>
                      <a:pt x="8" y="3"/>
                    </a:lnTo>
                    <a:lnTo>
                      <a:pt x="12" y="3"/>
                    </a:lnTo>
                    <a:lnTo>
                      <a:pt x="12" y="7"/>
                    </a:lnTo>
                    <a:lnTo>
                      <a:pt x="8" y="11"/>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41" name="Freeform 2582"/>
              <p:cNvSpPr>
                <a:spLocks/>
              </p:cNvSpPr>
              <p:nvPr/>
            </p:nvSpPr>
            <p:spPr bwMode="auto">
              <a:xfrm>
                <a:off x="5168900" y="1735138"/>
                <a:ext cx="36513" cy="4762"/>
              </a:xfrm>
              <a:custGeom>
                <a:avLst/>
                <a:gdLst>
                  <a:gd name="T0" fmla="*/ 30163 w 23"/>
                  <a:gd name="T1" fmla="*/ 4762 h 3"/>
                  <a:gd name="T2" fmla="*/ 23813 w 23"/>
                  <a:gd name="T3" fmla="*/ 4762 h 3"/>
                  <a:gd name="T4" fmla="*/ 17463 w 23"/>
                  <a:gd name="T5" fmla="*/ 4762 h 3"/>
                  <a:gd name="T6" fmla="*/ 12700 w 23"/>
                  <a:gd name="T7" fmla="*/ 4762 h 3"/>
                  <a:gd name="T8" fmla="*/ 6350 w 23"/>
                  <a:gd name="T9" fmla="*/ 4762 h 3"/>
                  <a:gd name="T10" fmla="*/ 0 w 23"/>
                  <a:gd name="T11" fmla="*/ 4762 h 3"/>
                  <a:gd name="T12" fmla="*/ 0 w 23"/>
                  <a:gd name="T13" fmla="*/ 0 h 3"/>
                  <a:gd name="T14" fmla="*/ 6350 w 23"/>
                  <a:gd name="T15" fmla="*/ 0 h 3"/>
                  <a:gd name="T16" fmla="*/ 12700 w 23"/>
                  <a:gd name="T17" fmla="*/ 0 h 3"/>
                  <a:gd name="T18" fmla="*/ 17463 w 23"/>
                  <a:gd name="T19" fmla="*/ 0 h 3"/>
                  <a:gd name="T20" fmla="*/ 23813 w 23"/>
                  <a:gd name="T21" fmla="*/ 0 h 3"/>
                  <a:gd name="T22" fmla="*/ 30163 w 23"/>
                  <a:gd name="T23" fmla="*/ 0 h 3"/>
                  <a:gd name="T24" fmla="*/ 36513 w 23"/>
                  <a:gd name="T25" fmla="*/ 4762 h 3"/>
                  <a:gd name="T26" fmla="*/ 30163 w 23"/>
                  <a:gd name="T27" fmla="*/ 4762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3" h="3">
                    <a:moveTo>
                      <a:pt x="19" y="3"/>
                    </a:moveTo>
                    <a:lnTo>
                      <a:pt x="15" y="3"/>
                    </a:lnTo>
                    <a:lnTo>
                      <a:pt x="11" y="3"/>
                    </a:lnTo>
                    <a:lnTo>
                      <a:pt x="8" y="3"/>
                    </a:lnTo>
                    <a:lnTo>
                      <a:pt x="4" y="3"/>
                    </a:lnTo>
                    <a:lnTo>
                      <a:pt x="0" y="3"/>
                    </a:lnTo>
                    <a:lnTo>
                      <a:pt x="0" y="0"/>
                    </a:lnTo>
                    <a:lnTo>
                      <a:pt x="4" y="0"/>
                    </a:lnTo>
                    <a:lnTo>
                      <a:pt x="8" y="0"/>
                    </a:lnTo>
                    <a:lnTo>
                      <a:pt x="11" y="0"/>
                    </a:lnTo>
                    <a:lnTo>
                      <a:pt x="15" y="0"/>
                    </a:lnTo>
                    <a:lnTo>
                      <a:pt x="19" y="0"/>
                    </a:lnTo>
                    <a:lnTo>
                      <a:pt x="23" y="3"/>
                    </a:lnTo>
                    <a:lnTo>
                      <a:pt x="19" y="3"/>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42" name="Freeform 2583"/>
              <p:cNvSpPr>
                <a:spLocks/>
              </p:cNvSpPr>
              <p:nvPr/>
            </p:nvSpPr>
            <p:spPr bwMode="auto">
              <a:xfrm>
                <a:off x="4387850" y="1495425"/>
                <a:ext cx="41275" cy="12700"/>
              </a:xfrm>
              <a:custGeom>
                <a:avLst/>
                <a:gdLst>
                  <a:gd name="T0" fmla="*/ 30163 w 26"/>
                  <a:gd name="T1" fmla="*/ 12700 h 8"/>
                  <a:gd name="T2" fmla="*/ 23813 w 26"/>
                  <a:gd name="T3" fmla="*/ 12700 h 8"/>
                  <a:gd name="T4" fmla="*/ 17463 w 26"/>
                  <a:gd name="T5" fmla="*/ 12700 h 8"/>
                  <a:gd name="T6" fmla="*/ 11113 w 26"/>
                  <a:gd name="T7" fmla="*/ 12700 h 8"/>
                  <a:gd name="T8" fmla="*/ 11113 w 26"/>
                  <a:gd name="T9" fmla="*/ 6350 h 8"/>
                  <a:gd name="T10" fmla="*/ 6350 w 26"/>
                  <a:gd name="T11" fmla="*/ 6350 h 8"/>
                  <a:gd name="T12" fmla="*/ 6350 w 26"/>
                  <a:gd name="T13" fmla="*/ 0 h 8"/>
                  <a:gd name="T14" fmla="*/ 0 w 26"/>
                  <a:gd name="T15" fmla="*/ 0 h 8"/>
                  <a:gd name="T16" fmla="*/ 6350 w 26"/>
                  <a:gd name="T17" fmla="*/ 0 h 8"/>
                  <a:gd name="T18" fmla="*/ 11113 w 26"/>
                  <a:gd name="T19" fmla="*/ 0 h 8"/>
                  <a:gd name="T20" fmla="*/ 17463 w 26"/>
                  <a:gd name="T21" fmla="*/ 0 h 8"/>
                  <a:gd name="T22" fmla="*/ 23813 w 26"/>
                  <a:gd name="T23" fmla="*/ 0 h 8"/>
                  <a:gd name="T24" fmla="*/ 23813 w 26"/>
                  <a:gd name="T25" fmla="*/ 6350 h 8"/>
                  <a:gd name="T26" fmla="*/ 30163 w 26"/>
                  <a:gd name="T27" fmla="*/ 6350 h 8"/>
                  <a:gd name="T28" fmla="*/ 34925 w 26"/>
                  <a:gd name="T29" fmla="*/ 6350 h 8"/>
                  <a:gd name="T30" fmla="*/ 41275 w 26"/>
                  <a:gd name="T31" fmla="*/ 12700 h 8"/>
                  <a:gd name="T32" fmla="*/ 34925 w 26"/>
                  <a:gd name="T33" fmla="*/ 12700 h 8"/>
                  <a:gd name="T34" fmla="*/ 30163 w 26"/>
                  <a:gd name="T35" fmla="*/ 12700 h 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6" h="8">
                    <a:moveTo>
                      <a:pt x="19" y="8"/>
                    </a:moveTo>
                    <a:lnTo>
                      <a:pt x="15" y="8"/>
                    </a:lnTo>
                    <a:lnTo>
                      <a:pt x="11" y="8"/>
                    </a:lnTo>
                    <a:lnTo>
                      <a:pt x="7" y="8"/>
                    </a:lnTo>
                    <a:lnTo>
                      <a:pt x="7" y="4"/>
                    </a:lnTo>
                    <a:lnTo>
                      <a:pt x="4" y="4"/>
                    </a:lnTo>
                    <a:lnTo>
                      <a:pt x="4" y="0"/>
                    </a:lnTo>
                    <a:lnTo>
                      <a:pt x="0" y="0"/>
                    </a:lnTo>
                    <a:lnTo>
                      <a:pt x="4" y="0"/>
                    </a:lnTo>
                    <a:lnTo>
                      <a:pt x="7" y="0"/>
                    </a:lnTo>
                    <a:lnTo>
                      <a:pt x="11" y="0"/>
                    </a:lnTo>
                    <a:lnTo>
                      <a:pt x="15" y="0"/>
                    </a:lnTo>
                    <a:lnTo>
                      <a:pt x="15" y="4"/>
                    </a:lnTo>
                    <a:lnTo>
                      <a:pt x="19" y="4"/>
                    </a:lnTo>
                    <a:lnTo>
                      <a:pt x="22" y="4"/>
                    </a:lnTo>
                    <a:lnTo>
                      <a:pt x="26" y="8"/>
                    </a:lnTo>
                    <a:lnTo>
                      <a:pt x="22" y="8"/>
                    </a:lnTo>
                    <a:lnTo>
                      <a:pt x="19" y="8"/>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43" name="Freeform 2584"/>
              <p:cNvSpPr>
                <a:spLocks/>
              </p:cNvSpPr>
              <p:nvPr/>
            </p:nvSpPr>
            <p:spPr bwMode="auto">
              <a:xfrm>
                <a:off x="5037138" y="2020888"/>
                <a:ext cx="23812" cy="17462"/>
              </a:xfrm>
              <a:custGeom>
                <a:avLst/>
                <a:gdLst>
                  <a:gd name="T0" fmla="*/ 6350 w 15"/>
                  <a:gd name="T1" fmla="*/ 17462 h 11"/>
                  <a:gd name="T2" fmla="*/ 12700 w 15"/>
                  <a:gd name="T3" fmla="*/ 12700 h 11"/>
                  <a:gd name="T4" fmla="*/ 6350 w 15"/>
                  <a:gd name="T5" fmla="*/ 12700 h 11"/>
                  <a:gd name="T6" fmla="*/ 6350 w 15"/>
                  <a:gd name="T7" fmla="*/ 17462 h 11"/>
                  <a:gd name="T8" fmla="*/ 0 w 15"/>
                  <a:gd name="T9" fmla="*/ 17462 h 11"/>
                  <a:gd name="T10" fmla="*/ 6350 w 15"/>
                  <a:gd name="T11" fmla="*/ 12700 h 11"/>
                  <a:gd name="T12" fmla="*/ 12700 w 15"/>
                  <a:gd name="T13" fmla="*/ 6350 h 11"/>
                  <a:gd name="T14" fmla="*/ 12700 w 15"/>
                  <a:gd name="T15" fmla="*/ 0 h 11"/>
                  <a:gd name="T16" fmla="*/ 12700 w 15"/>
                  <a:gd name="T17" fmla="*/ 6350 h 11"/>
                  <a:gd name="T18" fmla="*/ 12700 w 15"/>
                  <a:gd name="T19" fmla="*/ 12700 h 11"/>
                  <a:gd name="T20" fmla="*/ 19050 w 15"/>
                  <a:gd name="T21" fmla="*/ 6350 h 11"/>
                  <a:gd name="T22" fmla="*/ 19050 w 15"/>
                  <a:gd name="T23" fmla="*/ 0 h 11"/>
                  <a:gd name="T24" fmla="*/ 19050 w 15"/>
                  <a:gd name="T25" fmla="*/ 6350 h 11"/>
                  <a:gd name="T26" fmla="*/ 23812 w 15"/>
                  <a:gd name="T27" fmla="*/ 6350 h 11"/>
                  <a:gd name="T28" fmla="*/ 23812 w 15"/>
                  <a:gd name="T29" fmla="*/ 12700 h 11"/>
                  <a:gd name="T30" fmla="*/ 19050 w 15"/>
                  <a:gd name="T31" fmla="*/ 17462 h 11"/>
                  <a:gd name="T32" fmla="*/ 19050 w 15"/>
                  <a:gd name="T33" fmla="*/ 12700 h 11"/>
                  <a:gd name="T34" fmla="*/ 23812 w 15"/>
                  <a:gd name="T35" fmla="*/ 12700 h 11"/>
                  <a:gd name="T36" fmla="*/ 23812 w 15"/>
                  <a:gd name="T37" fmla="*/ 6350 h 11"/>
                  <a:gd name="T38" fmla="*/ 23812 w 15"/>
                  <a:gd name="T39" fmla="*/ 12700 h 11"/>
                  <a:gd name="T40" fmla="*/ 19050 w 15"/>
                  <a:gd name="T41" fmla="*/ 17462 h 11"/>
                  <a:gd name="T42" fmla="*/ 19050 w 15"/>
                  <a:gd name="T43" fmla="*/ 12700 h 11"/>
                  <a:gd name="T44" fmla="*/ 12700 w 15"/>
                  <a:gd name="T45" fmla="*/ 17462 h 11"/>
                  <a:gd name="T46" fmla="*/ 6350 w 15"/>
                  <a:gd name="T47" fmla="*/ 17462 h 1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5" h="11">
                    <a:moveTo>
                      <a:pt x="4" y="11"/>
                    </a:moveTo>
                    <a:lnTo>
                      <a:pt x="8" y="8"/>
                    </a:lnTo>
                    <a:lnTo>
                      <a:pt x="4" y="8"/>
                    </a:lnTo>
                    <a:lnTo>
                      <a:pt x="4" y="11"/>
                    </a:lnTo>
                    <a:lnTo>
                      <a:pt x="0" y="11"/>
                    </a:lnTo>
                    <a:lnTo>
                      <a:pt x="4" y="8"/>
                    </a:lnTo>
                    <a:lnTo>
                      <a:pt x="8" y="4"/>
                    </a:lnTo>
                    <a:lnTo>
                      <a:pt x="8" y="0"/>
                    </a:lnTo>
                    <a:lnTo>
                      <a:pt x="8" y="4"/>
                    </a:lnTo>
                    <a:lnTo>
                      <a:pt x="8" y="8"/>
                    </a:lnTo>
                    <a:lnTo>
                      <a:pt x="12" y="4"/>
                    </a:lnTo>
                    <a:lnTo>
                      <a:pt x="12" y="0"/>
                    </a:lnTo>
                    <a:lnTo>
                      <a:pt x="12" y="4"/>
                    </a:lnTo>
                    <a:lnTo>
                      <a:pt x="15" y="4"/>
                    </a:lnTo>
                    <a:lnTo>
                      <a:pt x="15" y="8"/>
                    </a:lnTo>
                    <a:lnTo>
                      <a:pt x="12" y="11"/>
                    </a:lnTo>
                    <a:lnTo>
                      <a:pt x="12" y="8"/>
                    </a:lnTo>
                    <a:lnTo>
                      <a:pt x="15" y="8"/>
                    </a:lnTo>
                    <a:lnTo>
                      <a:pt x="15" y="4"/>
                    </a:lnTo>
                    <a:lnTo>
                      <a:pt x="15" y="8"/>
                    </a:lnTo>
                    <a:lnTo>
                      <a:pt x="12" y="11"/>
                    </a:lnTo>
                    <a:lnTo>
                      <a:pt x="12" y="8"/>
                    </a:lnTo>
                    <a:lnTo>
                      <a:pt x="8" y="11"/>
                    </a:lnTo>
                    <a:lnTo>
                      <a:pt x="4" y="11"/>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44" name="Freeform 2585"/>
              <p:cNvSpPr>
                <a:spLocks/>
              </p:cNvSpPr>
              <p:nvPr/>
            </p:nvSpPr>
            <p:spPr bwMode="auto">
              <a:xfrm>
                <a:off x="4418013" y="1549400"/>
                <a:ext cx="28575" cy="12700"/>
              </a:xfrm>
              <a:custGeom>
                <a:avLst/>
                <a:gdLst>
                  <a:gd name="T0" fmla="*/ 11113 w 18"/>
                  <a:gd name="T1" fmla="*/ 12700 h 8"/>
                  <a:gd name="T2" fmla="*/ 4763 w 18"/>
                  <a:gd name="T3" fmla="*/ 12700 h 8"/>
                  <a:gd name="T4" fmla="*/ 0 w 18"/>
                  <a:gd name="T5" fmla="*/ 12700 h 8"/>
                  <a:gd name="T6" fmla="*/ 0 w 18"/>
                  <a:gd name="T7" fmla="*/ 6350 h 8"/>
                  <a:gd name="T8" fmla="*/ 4763 w 18"/>
                  <a:gd name="T9" fmla="*/ 0 h 8"/>
                  <a:gd name="T10" fmla="*/ 11113 w 18"/>
                  <a:gd name="T11" fmla="*/ 0 h 8"/>
                  <a:gd name="T12" fmla="*/ 17463 w 18"/>
                  <a:gd name="T13" fmla="*/ 0 h 8"/>
                  <a:gd name="T14" fmla="*/ 23813 w 18"/>
                  <a:gd name="T15" fmla="*/ 0 h 8"/>
                  <a:gd name="T16" fmla="*/ 23813 w 18"/>
                  <a:gd name="T17" fmla="*/ 6350 h 8"/>
                  <a:gd name="T18" fmla="*/ 28575 w 18"/>
                  <a:gd name="T19" fmla="*/ 6350 h 8"/>
                  <a:gd name="T20" fmla="*/ 23813 w 18"/>
                  <a:gd name="T21" fmla="*/ 12700 h 8"/>
                  <a:gd name="T22" fmla="*/ 11113 w 18"/>
                  <a:gd name="T23" fmla="*/ 12700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8" h="8">
                    <a:moveTo>
                      <a:pt x="7" y="8"/>
                    </a:moveTo>
                    <a:lnTo>
                      <a:pt x="3" y="8"/>
                    </a:lnTo>
                    <a:lnTo>
                      <a:pt x="0" y="8"/>
                    </a:lnTo>
                    <a:lnTo>
                      <a:pt x="0" y="4"/>
                    </a:lnTo>
                    <a:lnTo>
                      <a:pt x="3" y="0"/>
                    </a:lnTo>
                    <a:lnTo>
                      <a:pt x="7" y="0"/>
                    </a:lnTo>
                    <a:lnTo>
                      <a:pt x="11" y="0"/>
                    </a:lnTo>
                    <a:lnTo>
                      <a:pt x="15" y="0"/>
                    </a:lnTo>
                    <a:lnTo>
                      <a:pt x="15" y="4"/>
                    </a:lnTo>
                    <a:lnTo>
                      <a:pt x="18" y="4"/>
                    </a:lnTo>
                    <a:lnTo>
                      <a:pt x="15" y="8"/>
                    </a:lnTo>
                    <a:lnTo>
                      <a:pt x="7" y="8"/>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45" name="Freeform 2586"/>
              <p:cNvSpPr>
                <a:spLocks/>
              </p:cNvSpPr>
              <p:nvPr/>
            </p:nvSpPr>
            <p:spPr bwMode="auto">
              <a:xfrm>
                <a:off x="4422775" y="1531938"/>
                <a:ext cx="47625" cy="4762"/>
              </a:xfrm>
              <a:custGeom>
                <a:avLst/>
                <a:gdLst>
                  <a:gd name="T0" fmla="*/ 19050 w 30"/>
                  <a:gd name="T1" fmla="*/ 4762 h 3"/>
                  <a:gd name="T2" fmla="*/ 12700 w 30"/>
                  <a:gd name="T3" fmla="*/ 4762 h 3"/>
                  <a:gd name="T4" fmla="*/ 19050 w 30"/>
                  <a:gd name="T5" fmla="*/ 4762 h 3"/>
                  <a:gd name="T6" fmla="*/ 12700 w 30"/>
                  <a:gd name="T7" fmla="*/ 4762 h 3"/>
                  <a:gd name="T8" fmla="*/ 6350 w 30"/>
                  <a:gd name="T9" fmla="*/ 4762 h 3"/>
                  <a:gd name="T10" fmla="*/ 0 w 30"/>
                  <a:gd name="T11" fmla="*/ 0 h 3"/>
                  <a:gd name="T12" fmla="*/ 6350 w 30"/>
                  <a:gd name="T13" fmla="*/ 0 h 3"/>
                  <a:gd name="T14" fmla="*/ 12700 w 30"/>
                  <a:gd name="T15" fmla="*/ 0 h 3"/>
                  <a:gd name="T16" fmla="*/ 19050 w 30"/>
                  <a:gd name="T17" fmla="*/ 0 h 3"/>
                  <a:gd name="T18" fmla="*/ 23813 w 30"/>
                  <a:gd name="T19" fmla="*/ 0 h 3"/>
                  <a:gd name="T20" fmla="*/ 30163 w 30"/>
                  <a:gd name="T21" fmla="*/ 0 h 3"/>
                  <a:gd name="T22" fmla="*/ 36513 w 30"/>
                  <a:gd name="T23" fmla="*/ 0 h 3"/>
                  <a:gd name="T24" fmla="*/ 42863 w 30"/>
                  <a:gd name="T25" fmla="*/ 0 h 3"/>
                  <a:gd name="T26" fmla="*/ 47625 w 30"/>
                  <a:gd name="T27" fmla="*/ 0 h 3"/>
                  <a:gd name="T28" fmla="*/ 42863 w 30"/>
                  <a:gd name="T29" fmla="*/ 0 h 3"/>
                  <a:gd name="T30" fmla="*/ 42863 w 30"/>
                  <a:gd name="T31" fmla="*/ 4762 h 3"/>
                  <a:gd name="T32" fmla="*/ 30163 w 30"/>
                  <a:gd name="T33" fmla="*/ 4762 h 3"/>
                  <a:gd name="T34" fmla="*/ 23813 w 30"/>
                  <a:gd name="T35" fmla="*/ 4762 h 3"/>
                  <a:gd name="T36" fmla="*/ 19050 w 30"/>
                  <a:gd name="T37" fmla="*/ 4762 h 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30" h="3">
                    <a:moveTo>
                      <a:pt x="12" y="3"/>
                    </a:moveTo>
                    <a:lnTo>
                      <a:pt x="8" y="3"/>
                    </a:lnTo>
                    <a:lnTo>
                      <a:pt x="12" y="3"/>
                    </a:lnTo>
                    <a:lnTo>
                      <a:pt x="8" y="3"/>
                    </a:lnTo>
                    <a:lnTo>
                      <a:pt x="4" y="3"/>
                    </a:lnTo>
                    <a:lnTo>
                      <a:pt x="0" y="0"/>
                    </a:lnTo>
                    <a:lnTo>
                      <a:pt x="4" y="0"/>
                    </a:lnTo>
                    <a:lnTo>
                      <a:pt x="8" y="0"/>
                    </a:lnTo>
                    <a:lnTo>
                      <a:pt x="12" y="0"/>
                    </a:lnTo>
                    <a:lnTo>
                      <a:pt x="15" y="0"/>
                    </a:lnTo>
                    <a:lnTo>
                      <a:pt x="19" y="0"/>
                    </a:lnTo>
                    <a:lnTo>
                      <a:pt x="23" y="0"/>
                    </a:lnTo>
                    <a:lnTo>
                      <a:pt x="27" y="0"/>
                    </a:lnTo>
                    <a:lnTo>
                      <a:pt x="30" y="0"/>
                    </a:lnTo>
                    <a:lnTo>
                      <a:pt x="27" y="0"/>
                    </a:lnTo>
                    <a:lnTo>
                      <a:pt x="27" y="3"/>
                    </a:lnTo>
                    <a:lnTo>
                      <a:pt x="19" y="3"/>
                    </a:lnTo>
                    <a:lnTo>
                      <a:pt x="15" y="3"/>
                    </a:lnTo>
                    <a:lnTo>
                      <a:pt x="12" y="3"/>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46" name="Freeform 2587"/>
              <p:cNvSpPr>
                <a:spLocks/>
              </p:cNvSpPr>
              <p:nvPr/>
            </p:nvSpPr>
            <p:spPr bwMode="auto">
              <a:xfrm>
                <a:off x="4530725" y="1436688"/>
                <a:ext cx="41275" cy="11112"/>
              </a:xfrm>
              <a:custGeom>
                <a:avLst/>
                <a:gdLst>
                  <a:gd name="T0" fmla="*/ 34925 w 26"/>
                  <a:gd name="T1" fmla="*/ 11112 h 7"/>
                  <a:gd name="T2" fmla="*/ 34925 w 26"/>
                  <a:gd name="T3" fmla="*/ 4762 h 7"/>
                  <a:gd name="T4" fmla="*/ 30163 w 26"/>
                  <a:gd name="T5" fmla="*/ 4762 h 7"/>
                  <a:gd name="T6" fmla="*/ 23813 w 26"/>
                  <a:gd name="T7" fmla="*/ 4762 h 7"/>
                  <a:gd name="T8" fmla="*/ 17463 w 26"/>
                  <a:gd name="T9" fmla="*/ 4762 h 7"/>
                  <a:gd name="T10" fmla="*/ 11113 w 26"/>
                  <a:gd name="T11" fmla="*/ 4762 h 7"/>
                  <a:gd name="T12" fmla="*/ 6350 w 26"/>
                  <a:gd name="T13" fmla="*/ 4762 h 7"/>
                  <a:gd name="T14" fmla="*/ 0 w 26"/>
                  <a:gd name="T15" fmla="*/ 4762 h 7"/>
                  <a:gd name="T16" fmla="*/ 0 w 26"/>
                  <a:gd name="T17" fmla="*/ 0 h 7"/>
                  <a:gd name="T18" fmla="*/ 6350 w 26"/>
                  <a:gd name="T19" fmla="*/ 0 h 7"/>
                  <a:gd name="T20" fmla="*/ 11113 w 26"/>
                  <a:gd name="T21" fmla="*/ 0 h 7"/>
                  <a:gd name="T22" fmla="*/ 17463 w 26"/>
                  <a:gd name="T23" fmla="*/ 0 h 7"/>
                  <a:gd name="T24" fmla="*/ 23813 w 26"/>
                  <a:gd name="T25" fmla="*/ 0 h 7"/>
                  <a:gd name="T26" fmla="*/ 30163 w 26"/>
                  <a:gd name="T27" fmla="*/ 0 h 7"/>
                  <a:gd name="T28" fmla="*/ 34925 w 26"/>
                  <a:gd name="T29" fmla="*/ 0 h 7"/>
                  <a:gd name="T30" fmla="*/ 41275 w 26"/>
                  <a:gd name="T31" fmla="*/ 4762 h 7"/>
                  <a:gd name="T32" fmla="*/ 34925 w 26"/>
                  <a:gd name="T33" fmla="*/ 4762 h 7"/>
                  <a:gd name="T34" fmla="*/ 34925 w 26"/>
                  <a:gd name="T35" fmla="*/ 11112 h 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6" h="7">
                    <a:moveTo>
                      <a:pt x="22" y="7"/>
                    </a:moveTo>
                    <a:lnTo>
                      <a:pt x="22" y="3"/>
                    </a:lnTo>
                    <a:lnTo>
                      <a:pt x="19" y="3"/>
                    </a:lnTo>
                    <a:lnTo>
                      <a:pt x="15" y="3"/>
                    </a:lnTo>
                    <a:lnTo>
                      <a:pt x="11" y="3"/>
                    </a:lnTo>
                    <a:lnTo>
                      <a:pt x="7" y="3"/>
                    </a:lnTo>
                    <a:lnTo>
                      <a:pt x="4" y="3"/>
                    </a:lnTo>
                    <a:lnTo>
                      <a:pt x="0" y="3"/>
                    </a:lnTo>
                    <a:lnTo>
                      <a:pt x="0" y="0"/>
                    </a:lnTo>
                    <a:lnTo>
                      <a:pt x="4" y="0"/>
                    </a:lnTo>
                    <a:lnTo>
                      <a:pt x="7" y="0"/>
                    </a:lnTo>
                    <a:lnTo>
                      <a:pt x="11" y="0"/>
                    </a:lnTo>
                    <a:lnTo>
                      <a:pt x="15" y="0"/>
                    </a:lnTo>
                    <a:lnTo>
                      <a:pt x="19" y="0"/>
                    </a:lnTo>
                    <a:lnTo>
                      <a:pt x="22" y="0"/>
                    </a:lnTo>
                    <a:lnTo>
                      <a:pt x="26" y="3"/>
                    </a:lnTo>
                    <a:lnTo>
                      <a:pt x="22" y="3"/>
                    </a:lnTo>
                    <a:lnTo>
                      <a:pt x="22" y="7"/>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47" name="Freeform 2588"/>
              <p:cNvSpPr>
                <a:spLocks/>
              </p:cNvSpPr>
              <p:nvPr/>
            </p:nvSpPr>
            <p:spPr bwMode="auto">
              <a:xfrm>
                <a:off x="5073650" y="1847850"/>
                <a:ext cx="23813" cy="12700"/>
              </a:xfrm>
              <a:custGeom>
                <a:avLst/>
                <a:gdLst>
                  <a:gd name="T0" fmla="*/ 11113 w 15"/>
                  <a:gd name="T1" fmla="*/ 12700 h 8"/>
                  <a:gd name="T2" fmla="*/ 6350 w 15"/>
                  <a:gd name="T3" fmla="*/ 6350 h 8"/>
                  <a:gd name="T4" fmla="*/ 0 w 15"/>
                  <a:gd name="T5" fmla="*/ 6350 h 8"/>
                  <a:gd name="T6" fmla="*/ 0 w 15"/>
                  <a:gd name="T7" fmla="*/ 0 h 8"/>
                  <a:gd name="T8" fmla="*/ 6350 w 15"/>
                  <a:gd name="T9" fmla="*/ 0 h 8"/>
                  <a:gd name="T10" fmla="*/ 11113 w 15"/>
                  <a:gd name="T11" fmla="*/ 0 h 8"/>
                  <a:gd name="T12" fmla="*/ 17463 w 15"/>
                  <a:gd name="T13" fmla="*/ 0 h 8"/>
                  <a:gd name="T14" fmla="*/ 23813 w 15"/>
                  <a:gd name="T15" fmla="*/ 6350 h 8"/>
                  <a:gd name="T16" fmla="*/ 23813 w 15"/>
                  <a:gd name="T17" fmla="*/ 12700 h 8"/>
                  <a:gd name="T18" fmla="*/ 17463 w 15"/>
                  <a:gd name="T19" fmla="*/ 12700 h 8"/>
                  <a:gd name="T20" fmla="*/ 11113 w 15"/>
                  <a:gd name="T21" fmla="*/ 12700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5" h="8">
                    <a:moveTo>
                      <a:pt x="7" y="8"/>
                    </a:moveTo>
                    <a:lnTo>
                      <a:pt x="4" y="4"/>
                    </a:lnTo>
                    <a:lnTo>
                      <a:pt x="0" y="4"/>
                    </a:lnTo>
                    <a:lnTo>
                      <a:pt x="0" y="0"/>
                    </a:lnTo>
                    <a:lnTo>
                      <a:pt x="4" y="0"/>
                    </a:lnTo>
                    <a:lnTo>
                      <a:pt x="7" y="0"/>
                    </a:lnTo>
                    <a:lnTo>
                      <a:pt x="11" y="0"/>
                    </a:lnTo>
                    <a:lnTo>
                      <a:pt x="15" y="4"/>
                    </a:lnTo>
                    <a:lnTo>
                      <a:pt x="15" y="8"/>
                    </a:lnTo>
                    <a:lnTo>
                      <a:pt x="11" y="8"/>
                    </a:lnTo>
                    <a:lnTo>
                      <a:pt x="7" y="8"/>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48" name="Freeform 2589"/>
              <p:cNvSpPr>
                <a:spLocks/>
              </p:cNvSpPr>
              <p:nvPr/>
            </p:nvSpPr>
            <p:spPr bwMode="auto">
              <a:xfrm>
                <a:off x="4422775" y="1519238"/>
                <a:ext cx="36513" cy="12700"/>
              </a:xfrm>
              <a:custGeom>
                <a:avLst/>
                <a:gdLst>
                  <a:gd name="T0" fmla="*/ 19050 w 23"/>
                  <a:gd name="T1" fmla="*/ 12700 h 8"/>
                  <a:gd name="T2" fmla="*/ 12700 w 23"/>
                  <a:gd name="T3" fmla="*/ 12700 h 8"/>
                  <a:gd name="T4" fmla="*/ 6350 w 23"/>
                  <a:gd name="T5" fmla="*/ 12700 h 8"/>
                  <a:gd name="T6" fmla="*/ 6350 w 23"/>
                  <a:gd name="T7" fmla="*/ 6350 h 8"/>
                  <a:gd name="T8" fmla="*/ 0 w 23"/>
                  <a:gd name="T9" fmla="*/ 6350 h 8"/>
                  <a:gd name="T10" fmla="*/ 0 w 23"/>
                  <a:gd name="T11" fmla="*/ 0 h 8"/>
                  <a:gd name="T12" fmla="*/ 6350 w 23"/>
                  <a:gd name="T13" fmla="*/ 0 h 8"/>
                  <a:gd name="T14" fmla="*/ 12700 w 23"/>
                  <a:gd name="T15" fmla="*/ 0 h 8"/>
                  <a:gd name="T16" fmla="*/ 19050 w 23"/>
                  <a:gd name="T17" fmla="*/ 0 h 8"/>
                  <a:gd name="T18" fmla="*/ 12700 w 23"/>
                  <a:gd name="T19" fmla="*/ 0 h 8"/>
                  <a:gd name="T20" fmla="*/ 12700 w 23"/>
                  <a:gd name="T21" fmla="*/ 6350 h 8"/>
                  <a:gd name="T22" fmla="*/ 19050 w 23"/>
                  <a:gd name="T23" fmla="*/ 0 h 8"/>
                  <a:gd name="T24" fmla="*/ 23813 w 23"/>
                  <a:gd name="T25" fmla="*/ 6350 h 8"/>
                  <a:gd name="T26" fmla="*/ 30163 w 23"/>
                  <a:gd name="T27" fmla="*/ 6350 h 8"/>
                  <a:gd name="T28" fmla="*/ 36513 w 23"/>
                  <a:gd name="T29" fmla="*/ 6350 h 8"/>
                  <a:gd name="T30" fmla="*/ 30163 w 23"/>
                  <a:gd name="T31" fmla="*/ 6350 h 8"/>
                  <a:gd name="T32" fmla="*/ 30163 w 23"/>
                  <a:gd name="T33" fmla="*/ 12700 h 8"/>
                  <a:gd name="T34" fmla="*/ 23813 w 23"/>
                  <a:gd name="T35" fmla="*/ 12700 h 8"/>
                  <a:gd name="T36" fmla="*/ 19050 w 23"/>
                  <a:gd name="T37" fmla="*/ 12700 h 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23" h="8">
                    <a:moveTo>
                      <a:pt x="12" y="8"/>
                    </a:moveTo>
                    <a:lnTo>
                      <a:pt x="8" y="8"/>
                    </a:lnTo>
                    <a:lnTo>
                      <a:pt x="4" y="8"/>
                    </a:lnTo>
                    <a:lnTo>
                      <a:pt x="4" y="4"/>
                    </a:lnTo>
                    <a:lnTo>
                      <a:pt x="0" y="4"/>
                    </a:lnTo>
                    <a:lnTo>
                      <a:pt x="0" y="0"/>
                    </a:lnTo>
                    <a:lnTo>
                      <a:pt x="4" y="0"/>
                    </a:lnTo>
                    <a:lnTo>
                      <a:pt x="8" y="0"/>
                    </a:lnTo>
                    <a:lnTo>
                      <a:pt x="12" y="0"/>
                    </a:lnTo>
                    <a:lnTo>
                      <a:pt x="8" y="0"/>
                    </a:lnTo>
                    <a:lnTo>
                      <a:pt x="8" y="4"/>
                    </a:lnTo>
                    <a:lnTo>
                      <a:pt x="12" y="0"/>
                    </a:lnTo>
                    <a:lnTo>
                      <a:pt x="15" y="4"/>
                    </a:lnTo>
                    <a:lnTo>
                      <a:pt x="19" y="4"/>
                    </a:lnTo>
                    <a:lnTo>
                      <a:pt x="23" y="4"/>
                    </a:lnTo>
                    <a:lnTo>
                      <a:pt x="19" y="4"/>
                    </a:lnTo>
                    <a:lnTo>
                      <a:pt x="19" y="8"/>
                    </a:lnTo>
                    <a:lnTo>
                      <a:pt x="15" y="8"/>
                    </a:lnTo>
                    <a:lnTo>
                      <a:pt x="12" y="8"/>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49" name="Freeform 2590"/>
              <p:cNvSpPr>
                <a:spLocks/>
              </p:cNvSpPr>
              <p:nvPr/>
            </p:nvSpPr>
            <p:spPr bwMode="auto">
              <a:xfrm>
                <a:off x="4548188" y="1585913"/>
                <a:ext cx="47625" cy="4762"/>
              </a:xfrm>
              <a:custGeom>
                <a:avLst/>
                <a:gdLst>
                  <a:gd name="T0" fmla="*/ 12700 w 30"/>
                  <a:gd name="T1" fmla="*/ 4762 h 3"/>
                  <a:gd name="T2" fmla="*/ 6350 w 30"/>
                  <a:gd name="T3" fmla="*/ 4762 h 3"/>
                  <a:gd name="T4" fmla="*/ 0 w 30"/>
                  <a:gd name="T5" fmla="*/ 4762 h 3"/>
                  <a:gd name="T6" fmla="*/ 6350 w 30"/>
                  <a:gd name="T7" fmla="*/ 4762 h 3"/>
                  <a:gd name="T8" fmla="*/ 6350 w 30"/>
                  <a:gd name="T9" fmla="*/ 0 h 3"/>
                  <a:gd name="T10" fmla="*/ 12700 w 30"/>
                  <a:gd name="T11" fmla="*/ 0 h 3"/>
                  <a:gd name="T12" fmla="*/ 17463 w 30"/>
                  <a:gd name="T13" fmla="*/ 0 h 3"/>
                  <a:gd name="T14" fmla="*/ 23813 w 30"/>
                  <a:gd name="T15" fmla="*/ 0 h 3"/>
                  <a:gd name="T16" fmla="*/ 30163 w 30"/>
                  <a:gd name="T17" fmla="*/ 0 h 3"/>
                  <a:gd name="T18" fmla="*/ 36513 w 30"/>
                  <a:gd name="T19" fmla="*/ 0 h 3"/>
                  <a:gd name="T20" fmla="*/ 42863 w 30"/>
                  <a:gd name="T21" fmla="*/ 0 h 3"/>
                  <a:gd name="T22" fmla="*/ 47625 w 30"/>
                  <a:gd name="T23" fmla="*/ 0 h 3"/>
                  <a:gd name="T24" fmla="*/ 42863 w 30"/>
                  <a:gd name="T25" fmla="*/ 0 h 3"/>
                  <a:gd name="T26" fmla="*/ 36513 w 30"/>
                  <a:gd name="T27" fmla="*/ 4762 h 3"/>
                  <a:gd name="T28" fmla="*/ 30163 w 30"/>
                  <a:gd name="T29" fmla="*/ 4762 h 3"/>
                  <a:gd name="T30" fmla="*/ 23813 w 30"/>
                  <a:gd name="T31" fmla="*/ 4762 h 3"/>
                  <a:gd name="T32" fmla="*/ 17463 w 30"/>
                  <a:gd name="T33" fmla="*/ 4762 h 3"/>
                  <a:gd name="T34" fmla="*/ 12700 w 30"/>
                  <a:gd name="T35" fmla="*/ 4762 h 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30" h="3">
                    <a:moveTo>
                      <a:pt x="8" y="3"/>
                    </a:moveTo>
                    <a:lnTo>
                      <a:pt x="4" y="3"/>
                    </a:lnTo>
                    <a:lnTo>
                      <a:pt x="0" y="3"/>
                    </a:lnTo>
                    <a:lnTo>
                      <a:pt x="4" y="3"/>
                    </a:lnTo>
                    <a:lnTo>
                      <a:pt x="4" y="0"/>
                    </a:lnTo>
                    <a:lnTo>
                      <a:pt x="8" y="0"/>
                    </a:lnTo>
                    <a:lnTo>
                      <a:pt x="11" y="0"/>
                    </a:lnTo>
                    <a:lnTo>
                      <a:pt x="15" y="0"/>
                    </a:lnTo>
                    <a:lnTo>
                      <a:pt x="19" y="0"/>
                    </a:lnTo>
                    <a:lnTo>
                      <a:pt x="23" y="0"/>
                    </a:lnTo>
                    <a:lnTo>
                      <a:pt x="27" y="0"/>
                    </a:lnTo>
                    <a:lnTo>
                      <a:pt x="30" y="0"/>
                    </a:lnTo>
                    <a:lnTo>
                      <a:pt x="27" y="0"/>
                    </a:lnTo>
                    <a:lnTo>
                      <a:pt x="23" y="3"/>
                    </a:lnTo>
                    <a:lnTo>
                      <a:pt x="19" y="3"/>
                    </a:lnTo>
                    <a:lnTo>
                      <a:pt x="15" y="3"/>
                    </a:lnTo>
                    <a:lnTo>
                      <a:pt x="11" y="3"/>
                    </a:lnTo>
                    <a:lnTo>
                      <a:pt x="8" y="3"/>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50" name="Freeform 2591"/>
              <p:cNvSpPr>
                <a:spLocks/>
              </p:cNvSpPr>
              <p:nvPr/>
            </p:nvSpPr>
            <p:spPr bwMode="auto">
              <a:xfrm>
                <a:off x="4864100" y="1728788"/>
                <a:ext cx="12700" cy="11112"/>
              </a:xfrm>
              <a:custGeom>
                <a:avLst/>
                <a:gdLst>
                  <a:gd name="T0" fmla="*/ 6350 w 8"/>
                  <a:gd name="T1" fmla="*/ 11112 h 7"/>
                  <a:gd name="T2" fmla="*/ 0 w 8"/>
                  <a:gd name="T3" fmla="*/ 11112 h 7"/>
                  <a:gd name="T4" fmla="*/ 0 w 8"/>
                  <a:gd name="T5" fmla="*/ 6350 h 7"/>
                  <a:gd name="T6" fmla="*/ 6350 w 8"/>
                  <a:gd name="T7" fmla="*/ 0 h 7"/>
                  <a:gd name="T8" fmla="*/ 12700 w 8"/>
                  <a:gd name="T9" fmla="*/ 0 h 7"/>
                  <a:gd name="T10" fmla="*/ 12700 w 8"/>
                  <a:gd name="T11" fmla="*/ 6350 h 7"/>
                  <a:gd name="T12" fmla="*/ 12700 w 8"/>
                  <a:gd name="T13" fmla="*/ 11112 h 7"/>
                  <a:gd name="T14" fmla="*/ 6350 w 8"/>
                  <a:gd name="T15" fmla="*/ 11112 h 7"/>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8" h="7">
                    <a:moveTo>
                      <a:pt x="4" y="7"/>
                    </a:moveTo>
                    <a:lnTo>
                      <a:pt x="0" y="7"/>
                    </a:lnTo>
                    <a:lnTo>
                      <a:pt x="0" y="4"/>
                    </a:lnTo>
                    <a:lnTo>
                      <a:pt x="4" y="0"/>
                    </a:lnTo>
                    <a:lnTo>
                      <a:pt x="8" y="0"/>
                    </a:lnTo>
                    <a:lnTo>
                      <a:pt x="8" y="4"/>
                    </a:lnTo>
                    <a:lnTo>
                      <a:pt x="8" y="7"/>
                    </a:lnTo>
                    <a:lnTo>
                      <a:pt x="4" y="7"/>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51" name="Freeform 2592"/>
              <p:cNvSpPr>
                <a:spLocks/>
              </p:cNvSpPr>
              <p:nvPr/>
            </p:nvSpPr>
            <p:spPr bwMode="auto">
              <a:xfrm>
                <a:off x="5049838" y="1704975"/>
                <a:ext cx="30162" cy="11113"/>
              </a:xfrm>
              <a:custGeom>
                <a:avLst/>
                <a:gdLst>
                  <a:gd name="T0" fmla="*/ 6350 w 19"/>
                  <a:gd name="T1" fmla="*/ 11113 h 7"/>
                  <a:gd name="T2" fmla="*/ 0 w 19"/>
                  <a:gd name="T3" fmla="*/ 11113 h 7"/>
                  <a:gd name="T4" fmla="*/ 0 w 19"/>
                  <a:gd name="T5" fmla="*/ 6350 h 7"/>
                  <a:gd name="T6" fmla="*/ 6350 w 19"/>
                  <a:gd name="T7" fmla="*/ 6350 h 7"/>
                  <a:gd name="T8" fmla="*/ 11112 w 19"/>
                  <a:gd name="T9" fmla="*/ 6350 h 7"/>
                  <a:gd name="T10" fmla="*/ 17462 w 19"/>
                  <a:gd name="T11" fmla="*/ 6350 h 7"/>
                  <a:gd name="T12" fmla="*/ 17462 w 19"/>
                  <a:gd name="T13" fmla="*/ 0 h 7"/>
                  <a:gd name="T14" fmla="*/ 23812 w 19"/>
                  <a:gd name="T15" fmla="*/ 0 h 7"/>
                  <a:gd name="T16" fmla="*/ 30162 w 19"/>
                  <a:gd name="T17" fmla="*/ 0 h 7"/>
                  <a:gd name="T18" fmla="*/ 23812 w 19"/>
                  <a:gd name="T19" fmla="*/ 0 h 7"/>
                  <a:gd name="T20" fmla="*/ 23812 w 19"/>
                  <a:gd name="T21" fmla="*/ 6350 h 7"/>
                  <a:gd name="T22" fmla="*/ 17462 w 19"/>
                  <a:gd name="T23" fmla="*/ 6350 h 7"/>
                  <a:gd name="T24" fmla="*/ 17462 w 19"/>
                  <a:gd name="T25" fmla="*/ 11113 h 7"/>
                  <a:gd name="T26" fmla="*/ 11112 w 19"/>
                  <a:gd name="T27" fmla="*/ 11113 h 7"/>
                  <a:gd name="T28" fmla="*/ 6350 w 19"/>
                  <a:gd name="T29" fmla="*/ 11113 h 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9" h="7">
                    <a:moveTo>
                      <a:pt x="4" y="7"/>
                    </a:moveTo>
                    <a:lnTo>
                      <a:pt x="0" y="7"/>
                    </a:lnTo>
                    <a:lnTo>
                      <a:pt x="0" y="4"/>
                    </a:lnTo>
                    <a:lnTo>
                      <a:pt x="4" y="4"/>
                    </a:lnTo>
                    <a:lnTo>
                      <a:pt x="7" y="4"/>
                    </a:lnTo>
                    <a:lnTo>
                      <a:pt x="11" y="4"/>
                    </a:lnTo>
                    <a:lnTo>
                      <a:pt x="11" y="0"/>
                    </a:lnTo>
                    <a:lnTo>
                      <a:pt x="15" y="0"/>
                    </a:lnTo>
                    <a:lnTo>
                      <a:pt x="19" y="0"/>
                    </a:lnTo>
                    <a:lnTo>
                      <a:pt x="15" y="0"/>
                    </a:lnTo>
                    <a:lnTo>
                      <a:pt x="15" y="4"/>
                    </a:lnTo>
                    <a:lnTo>
                      <a:pt x="11" y="4"/>
                    </a:lnTo>
                    <a:lnTo>
                      <a:pt x="11" y="7"/>
                    </a:lnTo>
                    <a:lnTo>
                      <a:pt x="7" y="7"/>
                    </a:lnTo>
                    <a:lnTo>
                      <a:pt x="4" y="7"/>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52" name="Freeform 2593"/>
              <p:cNvSpPr>
                <a:spLocks/>
              </p:cNvSpPr>
              <p:nvPr/>
            </p:nvSpPr>
            <p:spPr bwMode="auto">
              <a:xfrm>
                <a:off x="3778250" y="2085975"/>
                <a:ext cx="23813" cy="19050"/>
              </a:xfrm>
              <a:custGeom>
                <a:avLst/>
                <a:gdLst>
                  <a:gd name="T0" fmla="*/ 19050 w 15"/>
                  <a:gd name="T1" fmla="*/ 19050 h 12"/>
                  <a:gd name="T2" fmla="*/ 12700 w 15"/>
                  <a:gd name="T3" fmla="*/ 19050 h 12"/>
                  <a:gd name="T4" fmla="*/ 12700 w 15"/>
                  <a:gd name="T5" fmla="*/ 12700 h 12"/>
                  <a:gd name="T6" fmla="*/ 6350 w 15"/>
                  <a:gd name="T7" fmla="*/ 12700 h 12"/>
                  <a:gd name="T8" fmla="*/ 12700 w 15"/>
                  <a:gd name="T9" fmla="*/ 6350 h 12"/>
                  <a:gd name="T10" fmla="*/ 6350 w 15"/>
                  <a:gd name="T11" fmla="*/ 6350 h 12"/>
                  <a:gd name="T12" fmla="*/ 0 w 15"/>
                  <a:gd name="T13" fmla="*/ 6350 h 12"/>
                  <a:gd name="T14" fmla="*/ 0 w 15"/>
                  <a:gd name="T15" fmla="*/ 0 h 12"/>
                  <a:gd name="T16" fmla="*/ 6350 w 15"/>
                  <a:gd name="T17" fmla="*/ 0 h 12"/>
                  <a:gd name="T18" fmla="*/ 12700 w 15"/>
                  <a:gd name="T19" fmla="*/ 6350 h 12"/>
                  <a:gd name="T20" fmla="*/ 19050 w 15"/>
                  <a:gd name="T21" fmla="*/ 12700 h 12"/>
                  <a:gd name="T22" fmla="*/ 23813 w 15"/>
                  <a:gd name="T23" fmla="*/ 12700 h 12"/>
                  <a:gd name="T24" fmla="*/ 23813 w 15"/>
                  <a:gd name="T25" fmla="*/ 19050 h 12"/>
                  <a:gd name="T26" fmla="*/ 19050 w 15"/>
                  <a:gd name="T27" fmla="*/ 19050 h 1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5" h="12">
                    <a:moveTo>
                      <a:pt x="12" y="12"/>
                    </a:moveTo>
                    <a:lnTo>
                      <a:pt x="8" y="12"/>
                    </a:lnTo>
                    <a:lnTo>
                      <a:pt x="8" y="8"/>
                    </a:lnTo>
                    <a:lnTo>
                      <a:pt x="4" y="8"/>
                    </a:lnTo>
                    <a:lnTo>
                      <a:pt x="8" y="4"/>
                    </a:lnTo>
                    <a:lnTo>
                      <a:pt x="4" y="4"/>
                    </a:lnTo>
                    <a:lnTo>
                      <a:pt x="0" y="4"/>
                    </a:lnTo>
                    <a:lnTo>
                      <a:pt x="0" y="0"/>
                    </a:lnTo>
                    <a:lnTo>
                      <a:pt x="4" y="0"/>
                    </a:lnTo>
                    <a:lnTo>
                      <a:pt x="8" y="4"/>
                    </a:lnTo>
                    <a:lnTo>
                      <a:pt x="12" y="8"/>
                    </a:lnTo>
                    <a:lnTo>
                      <a:pt x="15" y="8"/>
                    </a:lnTo>
                    <a:lnTo>
                      <a:pt x="15" y="12"/>
                    </a:lnTo>
                    <a:lnTo>
                      <a:pt x="12" y="12"/>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53" name="Freeform 2594"/>
              <p:cNvSpPr>
                <a:spLocks/>
              </p:cNvSpPr>
              <p:nvPr/>
            </p:nvSpPr>
            <p:spPr bwMode="auto">
              <a:xfrm>
                <a:off x="4160838" y="1484313"/>
                <a:ext cx="36512" cy="11112"/>
              </a:xfrm>
              <a:custGeom>
                <a:avLst/>
                <a:gdLst>
                  <a:gd name="T0" fmla="*/ 23812 w 23"/>
                  <a:gd name="T1" fmla="*/ 11112 h 7"/>
                  <a:gd name="T2" fmla="*/ 17462 w 23"/>
                  <a:gd name="T3" fmla="*/ 11112 h 7"/>
                  <a:gd name="T4" fmla="*/ 11112 w 23"/>
                  <a:gd name="T5" fmla="*/ 4762 h 7"/>
                  <a:gd name="T6" fmla="*/ 6350 w 23"/>
                  <a:gd name="T7" fmla="*/ 4762 h 7"/>
                  <a:gd name="T8" fmla="*/ 0 w 23"/>
                  <a:gd name="T9" fmla="*/ 4762 h 7"/>
                  <a:gd name="T10" fmla="*/ 6350 w 23"/>
                  <a:gd name="T11" fmla="*/ 4762 h 7"/>
                  <a:gd name="T12" fmla="*/ 11112 w 23"/>
                  <a:gd name="T13" fmla="*/ 0 h 7"/>
                  <a:gd name="T14" fmla="*/ 17462 w 23"/>
                  <a:gd name="T15" fmla="*/ 0 h 7"/>
                  <a:gd name="T16" fmla="*/ 23812 w 23"/>
                  <a:gd name="T17" fmla="*/ 4762 h 7"/>
                  <a:gd name="T18" fmla="*/ 30162 w 23"/>
                  <a:gd name="T19" fmla="*/ 4762 h 7"/>
                  <a:gd name="T20" fmla="*/ 36512 w 23"/>
                  <a:gd name="T21" fmla="*/ 4762 h 7"/>
                  <a:gd name="T22" fmla="*/ 30162 w 23"/>
                  <a:gd name="T23" fmla="*/ 11112 h 7"/>
                  <a:gd name="T24" fmla="*/ 23812 w 23"/>
                  <a:gd name="T25" fmla="*/ 11112 h 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3" h="7">
                    <a:moveTo>
                      <a:pt x="15" y="7"/>
                    </a:moveTo>
                    <a:lnTo>
                      <a:pt x="11" y="7"/>
                    </a:lnTo>
                    <a:lnTo>
                      <a:pt x="7" y="3"/>
                    </a:lnTo>
                    <a:lnTo>
                      <a:pt x="4" y="3"/>
                    </a:lnTo>
                    <a:lnTo>
                      <a:pt x="0" y="3"/>
                    </a:lnTo>
                    <a:lnTo>
                      <a:pt x="4" y="3"/>
                    </a:lnTo>
                    <a:lnTo>
                      <a:pt x="7" y="0"/>
                    </a:lnTo>
                    <a:lnTo>
                      <a:pt x="11" y="0"/>
                    </a:lnTo>
                    <a:lnTo>
                      <a:pt x="15" y="3"/>
                    </a:lnTo>
                    <a:lnTo>
                      <a:pt x="19" y="3"/>
                    </a:lnTo>
                    <a:lnTo>
                      <a:pt x="23" y="3"/>
                    </a:lnTo>
                    <a:lnTo>
                      <a:pt x="19" y="7"/>
                    </a:lnTo>
                    <a:lnTo>
                      <a:pt x="15" y="7"/>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54" name="Freeform 2595"/>
              <p:cNvSpPr>
                <a:spLocks/>
              </p:cNvSpPr>
              <p:nvPr/>
            </p:nvSpPr>
            <p:spPr bwMode="auto">
              <a:xfrm>
                <a:off x="4924425" y="1782763"/>
                <a:ext cx="30163" cy="11112"/>
              </a:xfrm>
              <a:custGeom>
                <a:avLst/>
                <a:gdLst>
                  <a:gd name="T0" fmla="*/ 30163 w 19"/>
                  <a:gd name="T1" fmla="*/ 11112 h 7"/>
                  <a:gd name="T2" fmla="*/ 23813 w 19"/>
                  <a:gd name="T3" fmla="*/ 11112 h 7"/>
                  <a:gd name="T4" fmla="*/ 17463 w 19"/>
                  <a:gd name="T5" fmla="*/ 11112 h 7"/>
                  <a:gd name="T6" fmla="*/ 11113 w 19"/>
                  <a:gd name="T7" fmla="*/ 11112 h 7"/>
                  <a:gd name="T8" fmla="*/ 6350 w 19"/>
                  <a:gd name="T9" fmla="*/ 11112 h 7"/>
                  <a:gd name="T10" fmla="*/ 11113 w 19"/>
                  <a:gd name="T11" fmla="*/ 11112 h 7"/>
                  <a:gd name="T12" fmla="*/ 11113 w 19"/>
                  <a:gd name="T13" fmla="*/ 4762 h 7"/>
                  <a:gd name="T14" fmla="*/ 6350 w 19"/>
                  <a:gd name="T15" fmla="*/ 4762 h 7"/>
                  <a:gd name="T16" fmla="*/ 0 w 19"/>
                  <a:gd name="T17" fmla="*/ 4762 h 7"/>
                  <a:gd name="T18" fmla="*/ 0 w 19"/>
                  <a:gd name="T19" fmla="*/ 0 h 7"/>
                  <a:gd name="T20" fmla="*/ 6350 w 19"/>
                  <a:gd name="T21" fmla="*/ 0 h 7"/>
                  <a:gd name="T22" fmla="*/ 11113 w 19"/>
                  <a:gd name="T23" fmla="*/ 0 h 7"/>
                  <a:gd name="T24" fmla="*/ 11113 w 19"/>
                  <a:gd name="T25" fmla="*/ 4762 h 7"/>
                  <a:gd name="T26" fmla="*/ 17463 w 19"/>
                  <a:gd name="T27" fmla="*/ 4762 h 7"/>
                  <a:gd name="T28" fmla="*/ 17463 w 19"/>
                  <a:gd name="T29" fmla="*/ 11112 h 7"/>
                  <a:gd name="T30" fmla="*/ 23813 w 19"/>
                  <a:gd name="T31" fmla="*/ 11112 h 7"/>
                  <a:gd name="T32" fmla="*/ 30163 w 19"/>
                  <a:gd name="T33" fmla="*/ 11112 h 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9" h="7">
                    <a:moveTo>
                      <a:pt x="19" y="7"/>
                    </a:moveTo>
                    <a:lnTo>
                      <a:pt x="15" y="7"/>
                    </a:lnTo>
                    <a:lnTo>
                      <a:pt x="11" y="7"/>
                    </a:lnTo>
                    <a:lnTo>
                      <a:pt x="7" y="7"/>
                    </a:lnTo>
                    <a:lnTo>
                      <a:pt x="4" y="7"/>
                    </a:lnTo>
                    <a:lnTo>
                      <a:pt x="7" y="7"/>
                    </a:lnTo>
                    <a:lnTo>
                      <a:pt x="7" y="3"/>
                    </a:lnTo>
                    <a:lnTo>
                      <a:pt x="4" y="3"/>
                    </a:lnTo>
                    <a:lnTo>
                      <a:pt x="0" y="3"/>
                    </a:lnTo>
                    <a:lnTo>
                      <a:pt x="0" y="0"/>
                    </a:lnTo>
                    <a:lnTo>
                      <a:pt x="4" y="0"/>
                    </a:lnTo>
                    <a:lnTo>
                      <a:pt x="7" y="0"/>
                    </a:lnTo>
                    <a:lnTo>
                      <a:pt x="7" y="3"/>
                    </a:lnTo>
                    <a:lnTo>
                      <a:pt x="11" y="3"/>
                    </a:lnTo>
                    <a:lnTo>
                      <a:pt x="11" y="7"/>
                    </a:lnTo>
                    <a:lnTo>
                      <a:pt x="15" y="7"/>
                    </a:lnTo>
                    <a:lnTo>
                      <a:pt x="19" y="7"/>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55" name="Freeform 2596"/>
              <p:cNvSpPr>
                <a:spLocks/>
              </p:cNvSpPr>
              <p:nvPr/>
            </p:nvSpPr>
            <p:spPr bwMode="auto">
              <a:xfrm>
                <a:off x="5395913" y="1895475"/>
                <a:ext cx="23812" cy="6350"/>
              </a:xfrm>
              <a:custGeom>
                <a:avLst/>
                <a:gdLst>
                  <a:gd name="T0" fmla="*/ 17462 w 15"/>
                  <a:gd name="T1" fmla="*/ 6350 h 4"/>
                  <a:gd name="T2" fmla="*/ 11112 w 15"/>
                  <a:gd name="T3" fmla="*/ 6350 h 4"/>
                  <a:gd name="T4" fmla="*/ 6350 w 15"/>
                  <a:gd name="T5" fmla="*/ 0 h 4"/>
                  <a:gd name="T6" fmla="*/ 0 w 15"/>
                  <a:gd name="T7" fmla="*/ 0 h 4"/>
                  <a:gd name="T8" fmla="*/ 6350 w 15"/>
                  <a:gd name="T9" fmla="*/ 0 h 4"/>
                  <a:gd name="T10" fmla="*/ 11112 w 15"/>
                  <a:gd name="T11" fmla="*/ 0 h 4"/>
                  <a:gd name="T12" fmla="*/ 17462 w 15"/>
                  <a:gd name="T13" fmla="*/ 0 h 4"/>
                  <a:gd name="T14" fmla="*/ 23812 w 15"/>
                  <a:gd name="T15" fmla="*/ 0 h 4"/>
                  <a:gd name="T16" fmla="*/ 23812 w 15"/>
                  <a:gd name="T17" fmla="*/ 6350 h 4"/>
                  <a:gd name="T18" fmla="*/ 17462 w 15"/>
                  <a:gd name="T19" fmla="*/ 6350 h 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5" h="4">
                    <a:moveTo>
                      <a:pt x="11" y="4"/>
                    </a:moveTo>
                    <a:lnTo>
                      <a:pt x="7" y="4"/>
                    </a:lnTo>
                    <a:lnTo>
                      <a:pt x="4" y="0"/>
                    </a:lnTo>
                    <a:lnTo>
                      <a:pt x="0" y="0"/>
                    </a:lnTo>
                    <a:lnTo>
                      <a:pt x="4" y="0"/>
                    </a:lnTo>
                    <a:lnTo>
                      <a:pt x="7" y="0"/>
                    </a:lnTo>
                    <a:lnTo>
                      <a:pt x="11" y="0"/>
                    </a:lnTo>
                    <a:lnTo>
                      <a:pt x="15" y="0"/>
                    </a:lnTo>
                    <a:lnTo>
                      <a:pt x="15" y="4"/>
                    </a:lnTo>
                    <a:lnTo>
                      <a:pt x="11"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56" name="Freeform 2597"/>
              <p:cNvSpPr>
                <a:spLocks/>
              </p:cNvSpPr>
              <p:nvPr/>
            </p:nvSpPr>
            <p:spPr bwMode="auto">
              <a:xfrm>
                <a:off x="5013325" y="1692275"/>
                <a:ext cx="42863" cy="6350"/>
              </a:xfrm>
              <a:custGeom>
                <a:avLst/>
                <a:gdLst>
                  <a:gd name="T0" fmla="*/ 23813 w 27"/>
                  <a:gd name="T1" fmla="*/ 6350 h 4"/>
                  <a:gd name="T2" fmla="*/ 19050 w 27"/>
                  <a:gd name="T3" fmla="*/ 6350 h 4"/>
                  <a:gd name="T4" fmla="*/ 12700 w 27"/>
                  <a:gd name="T5" fmla="*/ 6350 h 4"/>
                  <a:gd name="T6" fmla="*/ 12700 w 27"/>
                  <a:gd name="T7" fmla="*/ 0 h 4"/>
                  <a:gd name="T8" fmla="*/ 6350 w 27"/>
                  <a:gd name="T9" fmla="*/ 0 h 4"/>
                  <a:gd name="T10" fmla="*/ 0 w 27"/>
                  <a:gd name="T11" fmla="*/ 0 h 4"/>
                  <a:gd name="T12" fmla="*/ 6350 w 27"/>
                  <a:gd name="T13" fmla="*/ 0 h 4"/>
                  <a:gd name="T14" fmla="*/ 12700 w 27"/>
                  <a:gd name="T15" fmla="*/ 0 h 4"/>
                  <a:gd name="T16" fmla="*/ 19050 w 27"/>
                  <a:gd name="T17" fmla="*/ 0 h 4"/>
                  <a:gd name="T18" fmla="*/ 23813 w 27"/>
                  <a:gd name="T19" fmla="*/ 0 h 4"/>
                  <a:gd name="T20" fmla="*/ 30163 w 27"/>
                  <a:gd name="T21" fmla="*/ 0 h 4"/>
                  <a:gd name="T22" fmla="*/ 36513 w 27"/>
                  <a:gd name="T23" fmla="*/ 0 h 4"/>
                  <a:gd name="T24" fmla="*/ 42863 w 27"/>
                  <a:gd name="T25" fmla="*/ 0 h 4"/>
                  <a:gd name="T26" fmla="*/ 36513 w 27"/>
                  <a:gd name="T27" fmla="*/ 0 h 4"/>
                  <a:gd name="T28" fmla="*/ 36513 w 27"/>
                  <a:gd name="T29" fmla="*/ 6350 h 4"/>
                  <a:gd name="T30" fmla="*/ 30163 w 27"/>
                  <a:gd name="T31" fmla="*/ 6350 h 4"/>
                  <a:gd name="T32" fmla="*/ 23813 w 27"/>
                  <a:gd name="T33" fmla="*/ 6350 h 4"/>
                  <a:gd name="T34" fmla="*/ 23813 w 27"/>
                  <a:gd name="T35" fmla="*/ 0 h 4"/>
                  <a:gd name="T36" fmla="*/ 19050 w 27"/>
                  <a:gd name="T37" fmla="*/ 0 h 4"/>
                  <a:gd name="T38" fmla="*/ 19050 w 27"/>
                  <a:gd name="T39" fmla="*/ 6350 h 4"/>
                  <a:gd name="T40" fmla="*/ 23813 w 27"/>
                  <a:gd name="T41" fmla="*/ 6350 h 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7" h="4">
                    <a:moveTo>
                      <a:pt x="15" y="4"/>
                    </a:moveTo>
                    <a:lnTo>
                      <a:pt x="12" y="4"/>
                    </a:lnTo>
                    <a:lnTo>
                      <a:pt x="8" y="4"/>
                    </a:lnTo>
                    <a:lnTo>
                      <a:pt x="8" y="0"/>
                    </a:lnTo>
                    <a:lnTo>
                      <a:pt x="4" y="0"/>
                    </a:lnTo>
                    <a:lnTo>
                      <a:pt x="0" y="0"/>
                    </a:lnTo>
                    <a:lnTo>
                      <a:pt x="4" y="0"/>
                    </a:lnTo>
                    <a:lnTo>
                      <a:pt x="8" y="0"/>
                    </a:lnTo>
                    <a:lnTo>
                      <a:pt x="12" y="0"/>
                    </a:lnTo>
                    <a:lnTo>
                      <a:pt x="15" y="0"/>
                    </a:lnTo>
                    <a:lnTo>
                      <a:pt x="19" y="0"/>
                    </a:lnTo>
                    <a:lnTo>
                      <a:pt x="23" y="0"/>
                    </a:lnTo>
                    <a:lnTo>
                      <a:pt x="27" y="0"/>
                    </a:lnTo>
                    <a:lnTo>
                      <a:pt x="23" y="0"/>
                    </a:lnTo>
                    <a:lnTo>
                      <a:pt x="23" y="4"/>
                    </a:lnTo>
                    <a:lnTo>
                      <a:pt x="19" y="4"/>
                    </a:lnTo>
                    <a:lnTo>
                      <a:pt x="15" y="4"/>
                    </a:lnTo>
                    <a:lnTo>
                      <a:pt x="15" y="0"/>
                    </a:lnTo>
                    <a:lnTo>
                      <a:pt x="12" y="0"/>
                    </a:lnTo>
                    <a:lnTo>
                      <a:pt x="12" y="4"/>
                    </a:lnTo>
                    <a:lnTo>
                      <a:pt x="15"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57" name="Freeform 2598"/>
              <p:cNvSpPr>
                <a:spLocks/>
              </p:cNvSpPr>
              <p:nvPr/>
            </p:nvSpPr>
            <p:spPr bwMode="auto">
              <a:xfrm>
                <a:off x="4470400" y="1489075"/>
                <a:ext cx="42863" cy="6350"/>
              </a:xfrm>
              <a:custGeom>
                <a:avLst/>
                <a:gdLst>
                  <a:gd name="T0" fmla="*/ 19050 w 27"/>
                  <a:gd name="T1" fmla="*/ 6350 h 4"/>
                  <a:gd name="T2" fmla="*/ 12700 w 27"/>
                  <a:gd name="T3" fmla="*/ 6350 h 4"/>
                  <a:gd name="T4" fmla="*/ 6350 w 27"/>
                  <a:gd name="T5" fmla="*/ 6350 h 4"/>
                  <a:gd name="T6" fmla="*/ 6350 w 27"/>
                  <a:gd name="T7" fmla="*/ 0 h 4"/>
                  <a:gd name="T8" fmla="*/ 0 w 27"/>
                  <a:gd name="T9" fmla="*/ 0 h 4"/>
                  <a:gd name="T10" fmla="*/ 6350 w 27"/>
                  <a:gd name="T11" fmla="*/ 0 h 4"/>
                  <a:gd name="T12" fmla="*/ 12700 w 27"/>
                  <a:gd name="T13" fmla="*/ 0 h 4"/>
                  <a:gd name="T14" fmla="*/ 19050 w 27"/>
                  <a:gd name="T15" fmla="*/ 0 h 4"/>
                  <a:gd name="T16" fmla="*/ 23813 w 27"/>
                  <a:gd name="T17" fmla="*/ 0 h 4"/>
                  <a:gd name="T18" fmla="*/ 30163 w 27"/>
                  <a:gd name="T19" fmla="*/ 0 h 4"/>
                  <a:gd name="T20" fmla="*/ 36513 w 27"/>
                  <a:gd name="T21" fmla="*/ 0 h 4"/>
                  <a:gd name="T22" fmla="*/ 42863 w 27"/>
                  <a:gd name="T23" fmla="*/ 6350 h 4"/>
                  <a:gd name="T24" fmla="*/ 36513 w 27"/>
                  <a:gd name="T25" fmla="*/ 6350 h 4"/>
                  <a:gd name="T26" fmla="*/ 30163 w 27"/>
                  <a:gd name="T27" fmla="*/ 6350 h 4"/>
                  <a:gd name="T28" fmla="*/ 23813 w 27"/>
                  <a:gd name="T29" fmla="*/ 6350 h 4"/>
                  <a:gd name="T30" fmla="*/ 19050 w 27"/>
                  <a:gd name="T31" fmla="*/ 6350 h 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7" h="4">
                    <a:moveTo>
                      <a:pt x="12" y="4"/>
                    </a:moveTo>
                    <a:lnTo>
                      <a:pt x="8" y="4"/>
                    </a:lnTo>
                    <a:lnTo>
                      <a:pt x="4" y="4"/>
                    </a:lnTo>
                    <a:lnTo>
                      <a:pt x="4" y="0"/>
                    </a:lnTo>
                    <a:lnTo>
                      <a:pt x="0" y="0"/>
                    </a:lnTo>
                    <a:lnTo>
                      <a:pt x="4" y="0"/>
                    </a:lnTo>
                    <a:lnTo>
                      <a:pt x="8" y="0"/>
                    </a:lnTo>
                    <a:lnTo>
                      <a:pt x="12" y="0"/>
                    </a:lnTo>
                    <a:lnTo>
                      <a:pt x="15" y="0"/>
                    </a:lnTo>
                    <a:lnTo>
                      <a:pt x="19" y="0"/>
                    </a:lnTo>
                    <a:lnTo>
                      <a:pt x="23" y="0"/>
                    </a:lnTo>
                    <a:lnTo>
                      <a:pt x="27" y="4"/>
                    </a:lnTo>
                    <a:lnTo>
                      <a:pt x="23" y="4"/>
                    </a:lnTo>
                    <a:lnTo>
                      <a:pt x="19" y="4"/>
                    </a:lnTo>
                    <a:lnTo>
                      <a:pt x="15" y="4"/>
                    </a:lnTo>
                    <a:lnTo>
                      <a:pt x="12"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58" name="Freeform 2599"/>
              <p:cNvSpPr>
                <a:spLocks/>
              </p:cNvSpPr>
              <p:nvPr/>
            </p:nvSpPr>
            <p:spPr bwMode="auto">
              <a:xfrm>
                <a:off x="3773488" y="2092325"/>
                <a:ext cx="23812" cy="12700"/>
              </a:xfrm>
              <a:custGeom>
                <a:avLst/>
                <a:gdLst>
                  <a:gd name="T0" fmla="*/ 17462 w 15"/>
                  <a:gd name="T1" fmla="*/ 12700 h 8"/>
                  <a:gd name="T2" fmla="*/ 11112 w 15"/>
                  <a:gd name="T3" fmla="*/ 12700 h 8"/>
                  <a:gd name="T4" fmla="*/ 4762 w 15"/>
                  <a:gd name="T5" fmla="*/ 12700 h 8"/>
                  <a:gd name="T6" fmla="*/ 4762 w 15"/>
                  <a:gd name="T7" fmla="*/ 6350 h 8"/>
                  <a:gd name="T8" fmla="*/ 0 w 15"/>
                  <a:gd name="T9" fmla="*/ 6350 h 8"/>
                  <a:gd name="T10" fmla="*/ 0 w 15"/>
                  <a:gd name="T11" fmla="*/ 0 h 8"/>
                  <a:gd name="T12" fmla="*/ 4762 w 15"/>
                  <a:gd name="T13" fmla="*/ 0 h 8"/>
                  <a:gd name="T14" fmla="*/ 4762 w 15"/>
                  <a:gd name="T15" fmla="*/ 6350 h 8"/>
                  <a:gd name="T16" fmla="*/ 11112 w 15"/>
                  <a:gd name="T17" fmla="*/ 6350 h 8"/>
                  <a:gd name="T18" fmla="*/ 17462 w 15"/>
                  <a:gd name="T19" fmla="*/ 6350 h 8"/>
                  <a:gd name="T20" fmla="*/ 23812 w 15"/>
                  <a:gd name="T21" fmla="*/ 12700 h 8"/>
                  <a:gd name="T22" fmla="*/ 17462 w 15"/>
                  <a:gd name="T23" fmla="*/ 12700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5" h="8">
                    <a:moveTo>
                      <a:pt x="11" y="8"/>
                    </a:moveTo>
                    <a:lnTo>
                      <a:pt x="7" y="8"/>
                    </a:lnTo>
                    <a:lnTo>
                      <a:pt x="3" y="8"/>
                    </a:lnTo>
                    <a:lnTo>
                      <a:pt x="3" y="4"/>
                    </a:lnTo>
                    <a:lnTo>
                      <a:pt x="0" y="4"/>
                    </a:lnTo>
                    <a:lnTo>
                      <a:pt x="0" y="0"/>
                    </a:lnTo>
                    <a:lnTo>
                      <a:pt x="3" y="0"/>
                    </a:lnTo>
                    <a:lnTo>
                      <a:pt x="3" y="4"/>
                    </a:lnTo>
                    <a:lnTo>
                      <a:pt x="7" y="4"/>
                    </a:lnTo>
                    <a:lnTo>
                      <a:pt x="11" y="4"/>
                    </a:lnTo>
                    <a:lnTo>
                      <a:pt x="15" y="8"/>
                    </a:lnTo>
                    <a:lnTo>
                      <a:pt x="11" y="8"/>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59" name="Freeform 2600"/>
              <p:cNvSpPr>
                <a:spLocks/>
              </p:cNvSpPr>
              <p:nvPr/>
            </p:nvSpPr>
            <p:spPr bwMode="auto">
              <a:xfrm>
                <a:off x="4768850" y="1512888"/>
                <a:ext cx="23813" cy="12700"/>
              </a:xfrm>
              <a:custGeom>
                <a:avLst/>
                <a:gdLst>
                  <a:gd name="T0" fmla="*/ 19050 w 15"/>
                  <a:gd name="T1" fmla="*/ 12700 h 8"/>
                  <a:gd name="T2" fmla="*/ 12700 w 15"/>
                  <a:gd name="T3" fmla="*/ 12700 h 8"/>
                  <a:gd name="T4" fmla="*/ 6350 w 15"/>
                  <a:gd name="T5" fmla="*/ 6350 h 8"/>
                  <a:gd name="T6" fmla="*/ 0 w 15"/>
                  <a:gd name="T7" fmla="*/ 6350 h 8"/>
                  <a:gd name="T8" fmla="*/ 6350 w 15"/>
                  <a:gd name="T9" fmla="*/ 6350 h 8"/>
                  <a:gd name="T10" fmla="*/ 12700 w 15"/>
                  <a:gd name="T11" fmla="*/ 0 h 8"/>
                  <a:gd name="T12" fmla="*/ 19050 w 15"/>
                  <a:gd name="T13" fmla="*/ 0 h 8"/>
                  <a:gd name="T14" fmla="*/ 23813 w 15"/>
                  <a:gd name="T15" fmla="*/ 6350 h 8"/>
                  <a:gd name="T16" fmla="*/ 19050 w 15"/>
                  <a:gd name="T17" fmla="*/ 6350 h 8"/>
                  <a:gd name="T18" fmla="*/ 23813 w 15"/>
                  <a:gd name="T19" fmla="*/ 6350 h 8"/>
                  <a:gd name="T20" fmla="*/ 23813 w 15"/>
                  <a:gd name="T21" fmla="*/ 12700 h 8"/>
                  <a:gd name="T22" fmla="*/ 19050 w 15"/>
                  <a:gd name="T23" fmla="*/ 12700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5" h="8">
                    <a:moveTo>
                      <a:pt x="12" y="8"/>
                    </a:moveTo>
                    <a:lnTo>
                      <a:pt x="8" y="8"/>
                    </a:lnTo>
                    <a:lnTo>
                      <a:pt x="4" y="4"/>
                    </a:lnTo>
                    <a:lnTo>
                      <a:pt x="0" y="4"/>
                    </a:lnTo>
                    <a:lnTo>
                      <a:pt x="4" y="4"/>
                    </a:lnTo>
                    <a:lnTo>
                      <a:pt x="8" y="0"/>
                    </a:lnTo>
                    <a:lnTo>
                      <a:pt x="12" y="0"/>
                    </a:lnTo>
                    <a:lnTo>
                      <a:pt x="15" y="4"/>
                    </a:lnTo>
                    <a:lnTo>
                      <a:pt x="12" y="4"/>
                    </a:lnTo>
                    <a:lnTo>
                      <a:pt x="15" y="4"/>
                    </a:lnTo>
                    <a:lnTo>
                      <a:pt x="15" y="8"/>
                    </a:lnTo>
                    <a:lnTo>
                      <a:pt x="12" y="8"/>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60" name="Freeform 2601"/>
              <p:cNvSpPr>
                <a:spLocks/>
              </p:cNvSpPr>
              <p:nvPr/>
            </p:nvSpPr>
            <p:spPr bwMode="auto">
              <a:xfrm>
                <a:off x="5253038" y="1865313"/>
                <a:ext cx="28575" cy="6350"/>
              </a:xfrm>
              <a:custGeom>
                <a:avLst/>
                <a:gdLst>
                  <a:gd name="T0" fmla="*/ 23813 w 18"/>
                  <a:gd name="T1" fmla="*/ 6350 h 4"/>
                  <a:gd name="T2" fmla="*/ 17463 w 18"/>
                  <a:gd name="T3" fmla="*/ 6350 h 4"/>
                  <a:gd name="T4" fmla="*/ 11113 w 18"/>
                  <a:gd name="T5" fmla="*/ 6350 h 4"/>
                  <a:gd name="T6" fmla="*/ 11113 w 18"/>
                  <a:gd name="T7" fmla="*/ 0 h 4"/>
                  <a:gd name="T8" fmla="*/ 4763 w 18"/>
                  <a:gd name="T9" fmla="*/ 0 h 4"/>
                  <a:gd name="T10" fmla="*/ 0 w 18"/>
                  <a:gd name="T11" fmla="*/ 0 h 4"/>
                  <a:gd name="T12" fmla="*/ 4763 w 18"/>
                  <a:gd name="T13" fmla="*/ 0 h 4"/>
                  <a:gd name="T14" fmla="*/ 11113 w 18"/>
                  <a:gd name="T15" fmla="*/ 0 h 4"/>
                  <a:gd name="T16" fmla="*/ 17463 w 18"/>
                  <a:gd name="T17" fmla="*/ 0 h 4"/>
                  <a:gd name="T18" fmla="*/ 23813 w 18"/>
                  <a:gd name="T19" fmla="*/ 0 h 4"/>
                  <a:gd name="T20" fmla="*/ 28575 w 18"/>
                  <a:gd name="T21" fmla="*/ 6350 h 4"/>
                  <a:gd name="T22" fmla="*/ 23813 w 18"/>
                  <a:gd name="T23" fmla="*/ 6350 h 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8" h="4">
                    <a:moveTo>
                      <a:pt x="15" y="4"/>
                    </a:moveTo>
                    <a:lnTo>
                      <a:pt x="11" y="4"/>
                    </a:lnTo>
                    <a:lnTo>
                      <a:pt x="7" y="4"/>
                    </a:lnTo>
                    <a:lnTo>
                      <a:pt x="7" y="0"/>
                    </a:lnTo>
                    <a:lnTo>
                      <a:pt x="3" y="0"/>
                    </a:lnTo>
                    <a:lnTo>
                      <a:pt x="0" y="0"/>
                    </a:lnTo>
                    <a:lnTo>
                      <a:pt x="3" y="0"/>
                    </a:lnTo>
                    <a:lnTo>
                      <a:pt x="7" y="0"/>
                    </a:lnTo>
                    <a:lnTo>
                      <a:pt x="11" y="0"/>
                    </a:lnTo>
                    <a:lnTo>
                      <a:pt x="15" y="0"/>
                    </a:lnTo>
                    <a:lnTo>
                      <a:pt x="18" y="4"/>
                    </a:lnTo>
                    <a:lnTo>
                      <a:pt x="15"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61" name="Freeform 2602"/>
              <p:cNvSpPr>
                <a:spLocks/>
              </p:cNvSpPr>
              <p:nvPr/>
            </p:nvSpPr>
            <p:spPr bwMode="auto">
              <a:xfrm>
                <a:off x="5097463" y="1841500"/>
                <a:ext cx="23812" cy="12700"/>
              </a:xfrm>
              <a:custGeom>
                <a:avLst/>
                <a:gdLst>
                  <a:gd name="T0" fmla="*/ 23812 w 15"/>
                  <a:gd name="T1" fmla="*/ 12700 h 8"/>
                  <a:gd name="T2" fmla="*/ 17462 w 15"/>
                  <a:gd name="T3" fmla="*/ 12700 h 8"/>
                  <a:gd name="T4" fmla="*/ 11112 w 15"/>
                  <a:gd name="T5" fmla="*/ 12700 h 8"/>
                  <a:gd name="T6" fmla="*/ 11112 w 15"/>
                  <a:gd name="T7" fmla="*/ 6350 h 8"/>
                  <a:gd name="T8" fmla="*/ 6350 w 15"/>
                  <a:gd name="T9" fmla="*/ 6350 h 8"/>
                  <a:gd name="T10" fmla="*/ 0 w 15"/>
                  <a:gd name="T11" fmla="*/ 6350 h 8"/>
                  <a:gd name="T12" fmla="*/ 0 w 15"/>
                  <a:gd name="T13" fmla="*/ 0 h 8"/>
                  <a:gd name="T14" fmla="*/ 6350 w 15"/>
                  <a:gd name="T15" fmla="*/ 0 h 8"/>
                  <a:gd name="T16" fmla="*/ 11112 w 15"/>
                  <a:gd name="T17" fmla="*/ 0 h 8"/>
                  <a:gd name="T18" fmla="*/ 17462 w 15"/>
                  <a:gd name="T19" fmla="*/ 6350 h 8"/>
                  <a:gd name="T20" fmla="*/ 23812 w 15"/>
                  <a:gd name="T21" fmla="*/ 6350 h 8"/>
                  <a:gd name="T22" fmla="*/ 23812 w 15"/>
                  <a:gd name="T23" fmla="*/ 12700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5" h="8">
                    <a:moveTo>
                      <a:pt x="15" y="8"/>
                    </a:moveTo>
                    <a:lnTo>
                      <a:pt x="11" y="8"/>
                    </a:lnTo>
                    <a:lnTo>
                      <a:pt x="7" y="8"/>
                    </a:lnTo>
                    <a:lnTo>
                      <a:pt x="7" y="4"/>
                    </a:lnTo>
                    <a:lnTo>
                      <a:pt x="4" y="4"/>
                    </a:lnTo>
                    <a:lnTo>
                      <a:pt x="0" y="4"/>
                    </a:lnTo>
                    <a:lnTo>
                      <a:pt x="0" y="0"/>
                    </a:lnTo>
                    <a:lnTo>
                      <a:pt x="4" y="0"/>
                    </a:lnTo>
                    <a:lnTo>
                      <a:pt x="7" y="0"/>
                    </a:lnTo>
                    <a:lnTo>
                      <a:pt x="11" y="4"/>
                    </a:lnTo>
                    <a:lnTo>
                      <a:pt x="15" y="4"/>
                    </a:lnTo>
                    <a:lnTo>
                      <a:pt x="15" y="8"/>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62" name="Freeform 2603"/>
              <p:cNvSpPr>
                <a:spLocks/>
              </p:cNvSpPr>
              <p:nvPr/>
            </p:nvSpPr>
            <p:spPr bwMode="auto">
              <a:xfrm>
                <a:off x="4906963" y="1787525"/>
                <a:ext cx="17462" cy="12700"/>
              </a:xfrm>
              <a:custGeom>
                <a:avLst/>
                <a:gdLst>
                  <a:gd name="T0" fmla="*/ 11112 w 11"/>
                  <a:gd name="T1" fmla="*/ 12700 h 8"/>
                  <a:gd name="T2" fmla="*/ 11112 w 11"/>
                  <a:gd name="T3" fmla="*/ 6350 h 8"/>
                  <a:gd name="T4" fmla="*/ 4762 w 11"/>
                  <a:gd name="T5" fmla="*/ 6350 h 8"/>
                  <a:gd name="T6" fmla="*/ 0 w 11"/>
                  <a:gd name="T7" fmla="*/ 6350 h 8"/>
                  <a:gd name="T8" fmla="*/ 0 w 11"/>
                  <a:gd name="T9" fmla="*/ 0 h 8"/>
                  <a:gd name="T10" fmla="*/ 4762 w 11"/>
                  <a:gd name="T11" fmla="*/ 0 h 8"/>
                  <a:gd name="T12" fmla="*/ 11112 w 11"/>
                  <a:gd name="T13" fmla="*/ 0 h 8"/>
                  <a:gd name="T14" fmla="*/ 11112 w 11"/>
                  <a:gd name="T15" fmla="*/ 6350 h 8"/>
                  <a:gd name="T16" fmla="*/ 17462 w 11"/>
                  <a:gd name="T17" fmla="*/ 6350 h 8"/>
                  <a:gd name="T18" fmla="*/ 11112 w 11"/>
                  <a:gd name="T19" fmla="*/ 12700 h 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1" h="8">
                    <a:moveTo>
                      <a:pt x="7" y="8"/>
                    </a:moveTo>
                    <a:lnTo>
                      <a:pt x="7" y="4"/>
                    </a:lnTo>
                    <a:lnTo>
                      <a:pt x="3" y="4"/>
                    </a:lnTo>
                    <a:lnTo>
                      <a:pt x="0" y="4"/>
                    </a:lnTo>
                    <a:lnTo>
                      <a:pt x="0" y="0"/>
                    </a:lnTo>
                    <a:lnTo>
                      <a:pt x="3" y="0"/>
                    </a:lnTo>
                    <a:lnTo>
                      <a:pt x="7" y="0"/>
                    </a:lnTo>
                    <a:lnTo>
                      <a:pt x="7" y="4"/>
                    </a:lnTo>
                    <a:lnTo>
                      <a:pt x="11" y="4"/>
                    </a:lnTo>
                    <a:lnTo>
                      <a:pt x="7" y="8"/>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63" name="Freeform 2604"/>
              <p:cNvSpPr>
                <a:spLocks/>
              </p:cNvSpPr>
              <p:nvPr/>
            </p:nvSpPr>
            <p:spPr bwMode="auto">
              <a:xfrm>
                <a:off x="5103813" y="1698625"/>
                <a:ext cx="17462" cy="12700"/>
              </a:xfrm>
              <a:custGeom>
                <a:avLst/>
                <a:gdLst>
                  <a:gd name="T0" fmla="*/ 4762 w 11"/>
                  <a:gd name="T1" fmla="*/ 12700 h 8"/>
                  <a:gd name="T2" fmla="*/ 0 w 11"/>
                  <a:gd name="T3" fmla="*/ 12700 h 8"/>
                  <a:gd name="T4" fmla="*/ 0 w 11"/>
                  <a:gd name="T5" fmla="*/ 6350 h 8"/>
                  <a:gd name="T6" fmla="*/ 0 w 11"/>
                  <a:gd name="T7" fmla="*/ 0 h 8"/>
                  <a:gd name="T8" fmla="*/ 4762 w 11"/>
                  <a:gd name="T9" fmla="*/ 0 h 8"/>
                  <a:gd name="T10" fmla="*/ 11112 w 11"/>
                  <a:gd name="T11" fmla="*/ 6350 h 8"/>
                  <a:gd name="T12" fmla="*/ 11112 w 11"/>
                  <a:gd name="T13" fmla="*/ 0 h 8"/>
                  <a:gd name="T14" fmla="*/ 17462 w 11"/>
                  <a:gd name="T15" fmla="*/ 0 h 8"/>
                  <a:gd name="T16" fmla="*/ 17462 w 11"/>
                  <a:gd name="T17" fmla="*/ 6350 h 8"/>
                  <a:gd name="T18" fmla="*/ 11112 w 11"/>
                  <a:gd name="T19" fmla="*/ 6350 h 8"/>
                  <a:gd name="T20" fmla="*/ 4762 w 11"/>
                  <a:gd name="T21" fmla="*/ 12700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1" h="8">
                    <a:moveTo>
                      <a:pt x="3" y="8"/>
                    </a:moveTo>
                    <a:lnTo>
                      <a:pt x="0" y="8"/>
                    </a:lnTo>
                    <a:lnTo>
                      <a:pt x="0" y="4"/>
                    </a:lnTo>
                    <a:lnTo>
                      <a:pt x="0" y="0"/>
                    </a:lnTo>
                    <a:lnTo>
                      <a:pt x="3" y="0"/>
                    </a:lnTo>
                    <a:lnTo>
                      <a:pt x="7" y="4"/>
                    </a:lnTo>
                    <a:lnTo>
                      <a:pt x="7" y="0"/>
                    </a:lnTo>
                    <a:lnTo>
                      <a:pt x="11" y="0"/>
                    </a:lnTo>
                    <a:lnTo>
                      <a:pt x="11" y="4"/>
                    </a:lnTo>
                    <a:lnTo>
                      <a:pt x="7" y="4"/>
                    </a:lnTo>
                    <a:lnTo>
                      <a:pt x="3" y="8"/>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64" name="Freeform 2605"/>
              <p:cNvSpPr>
                <a:spLocks/>
              </p:cNvSpPr>
              <p:nvPr/>
            </p:nvSpPr>
            <p:spPr bwMode="auto">
              <a:xfrm>
                <a:off x="4167188" y="1512888"/>
                <a:ext cx="34925" cy="6350"/>
              </a:xfrm>
              <a:custGeom>
                <a:avLst/>
                <a:gdLst>
                  <a:gd name="T0" fmla="*/ 17463 w 22"/>
                  <a:gd name="T1" fmla="*/ 6350 h 4"/>
                  <a:gd name="T2" fmla="*/ 4763 w 22"/>
                  <a:gd name="T3" fmla="*/ 6350 h 4"/>
                  <a:gd name="T4" fmla="*/ 0 w 22"/>
                  <a:gd name="T5" fmla="*/ 6350 h 4"/>
                  <a:gd name="T6" fmla="*/ 0 w 22"/>
                  <a:gd name="T7" fmla="*/ 0 h 4"/>
                  <a:gd name="T8" fmla="*/ 4763 w 22"/>
                  <a:gd name="T9" fmla="*/ 0 h 4"/>
                  <a:gd name="T10" fmla="*/ 11113 w 22"/>
                  <a:gd name="T11" fmla="*/ 0 h 4"/>
                  <a:gd name="T12" fmla="*/ 17463 w 22"/>
                  <a:gd name="T13" fmla="*/ 0 h 4"/>
                  <a:gd name="T14" fmla="*/ 23813 w 22"/>
                  <a:gd name="T15" fmla="*/ 0 h 4"/>
                  <a:gd name="T16" fmla="*/ 30163 w 22"/>
                  <a:gd name="T17" fmla="*/ 0 h 4"/>
                  <a:gd name="T18" fmla="*/ 34925 w 22"/>
                  <a:gd name="T19" fmla="*/ 0 h 4"/>
                  <a:gd name="T20" fmla="*/ 34925 w 22"/>
                  <a:gd name="T21" fmla="*/ 6350 h 4"/>
                  <a:gd name="T22" fmla="*/ 30163 w 22"/>
                  <a:gd name="T23" fmla="*/ 6350 h 4"/>
                  <a:gd name="T24" fmla="*/ 23813 w 22"/>
                  <a:gd name="T25" fmla="*/ 6350 h 4"/>
                  <a:gd name="T26" fmla="*/ 17463 w 22"/>
                  <a:gd name="T27" fmla="*/ 6350 h 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2" h="4">
                    <a:moveTo>
                      <a:pt x="11" y="4"/>
                    </a:moveTo>
                    <a:lnTo>
                      <a:pt x="3" y="4"/>
                    </a:lnTo>
                    <a:lnTo>
                      <a:pt x="0" y="4"/>
                    </a:lnTo>
                    <a:lnTo>
                      <a:pt x="0" y="0"/>
                    </a:lnTo>
                    <a:lnTo>
                      <a:pt x="3" y="0"/>
                    </a:lnTo>
                    <a:lnTo>
                      <a:pt x="7" y="0"/>
                    </a:lnTo>
                    <a:lnTo>
                      <a:pt x="11" y="0"/>
                    </a:lnTo>
                    <a:lnTo>
                      <a:pt x="15" y="0"/>
                    </a:lnTo>
                    <a:lnTo>
                      <a:pt x="19" y="0"/>
                    </a:lnTo>
                    <a:lnTo>
                      <a:pt x="22" y="0"/>
                    </a:lnTo>
                    <a:lnTo>
                      <a:pt x="22" y="4"/>
                    </a:lnTo>
                    <a:lnTo>
                      <a:pt x="19" y="4"/>
                    </a:lnTo>
                    <a:lnTo>
                      <a:pt x="15" y="4"/>
                    </a:lnTo>
                    <a:lnTo>
                      <a:pt x="11"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65" name="Freeform 2606"/>
              <p:cNvSpPr>
                <a:spLocks/>
              </p:cNvSpPr>
              <p:nvPr/>
            </p:nvSpPr>
            <p:spPr bwMode="auto">
              <a:xfrm>
                <a:off x="5151438" y="1716088"/>
                <a:ext cx="17462" cy="12700"/>
              </a:xfrm>
              <a:custGeom>
                <a:avLst/>
                <a:gdLst>
                  <a:gd name="T0" fmla="*/ 11112 w 11"/>
                  <a:gd name="T1" fmla="*/ 12700 h 8"/>
                  <a:gd name="T2" fmla="*/ 6350 w 11"/>
                  <a:gd name="T3" fmla="*/ 12700 h 8"/>
                  <a:gd name="T4" fmla="*/ 6350 w 11"/>
                  <a:gd name="T5" fmla="*/ 6350 h 8"/>
                  <a:gd name="T6" fmla="*/ 0 w 11"/>
                  <a:gd name="T7" fmla="*/ 6350 h 8"/>
                  <a:gd name="T8" fmla="*/ 0 w 11"/>
                  <a:gd name="T9" fmla="*/ 0 h 8"/>
                  <a:gd name="T10" fmla="*/ 6350 w 11"/>
                  <a:gd name="T11" fmla="*/ 0 h 8"/>
                  <a:gd name="T12" fmla="*/ 11112 w 11"/>
                  <a:gd name="T13" fmla="*/ 6350 h 8"/>
                  <a:gd name="T14" fmla="*/ 17462 w 11"/>
                  <a:gd name="T15" fmla="*/ 6350 h 8"/>
                  <a:gd name="T16" fmla="*/ 17462 w 11"/>
                  <a:gd name="T17" fmla="*/ 12700 h 8"/>
                  <a:gd name="T18" fmla="*/ 11112 w 11"/>
                  <a:gd name="T19" fmla="*/ 12700 h 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1" h="8">
                    <a:moveTo>
                      <a:pt x="7" y="8"/>
                    </a:moveTo>
                    <a:lnTo>
                      <a:pt x="4" y="8"/>
                    </a:lnTo>
                    <a:lnTo>
                      <a:pt x="4" y="4"/>
                    </a:lnTo>
                    <a:lnTo>
                      <a:pt x="0" y="4"/>
                    </a:lnTo>
                    <a:lnTo>
                      <a:pt x="0" y="0"/>
                    </a:lnTo>
                    <a:lnTo>
                      <a:pt x="4" y="0"/>
                    </a:lnTo>
                    <a:lnTo>
                      <a:pt x="7" y="4"/>
                    </a:lnTo>
                    <a:lnTo>
                      <a:pt x="11" y="4"/>
                    </a:lnTo>
                    <a:lnTo>
                      <a:pt x="11" y="8"/>
                    </a:lnTo>
                    <a:lnTo>
                      <a:pt x="7" y="8"/>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66" name="Freeform 2607"/>
              <p:cNvSpPr>
                <a:spLocks/>
              </p:cNvSpPr>
              <p:nvPr/>
            </p:nvSpPr>
            <p:spPr bwMode="auto">
              <a:xfrm>
                <a:off x="5324475" y="1919288"/>
                <a:ext cx="17463" cy="12700"/>
              </a:xfrm>
              <a:custGeom>
                <a:avLst/>
                <a:gdLst>
                  <a:gd name="T0" fmla="*/ 4763 w 11"/>
                  <a:gd name="T1" fmla="*/ 12700 h 8"/>
                  <a:gd name="T2" fmla="*/ 0 w 11"/>
                  <a:gd name="T3" fmla="*/ 12700 h 8"/>
                  <a:gd name="T4" fmla="*/ 4763 w 11"/>
                  <a:gd name="T5" fmla="*/ 6350 h 8"/>
                  <a:gd name="T6" fmla="*/ 4763 w 11"/>
                  <a:gd name="T7" fmla="*/ 0 h 8"/>
                  <a:gd name="T8" fmla="*/ 11113 w 11"/>
                  <a:gd name="T9" fmla="*/ 0 h 8"/>
                  <a:gd name="T10" fmla="*/ 17463 w 11"/>
                  <a:gd name="T11" fmla="*/ 6350 h 8"/>
                  <a:gd name="T12" fmla="*/ 11113 w 11"/>
                  <a:gd name="T13" fmla="*/ 6350 h 8"/>
                  <a:gd name="T14" fmla="*/ 11113 w 11"/>
                  <a:gd name="T15" fmla="*/ 12700 h 8"/>
                  <a:gd name="T16" fmla="*/ 4763 w 11"/>
                  <a:gd name="T17" fmla="*/ 12700 h 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1" h="8">
                    <a:moveTo>
                      <a:pt x="3" y="8"/>
                    </a:moveTo>
                    <a:lnTo>
                      <a:pt x="0" y="8"/>
                    </a:lnTo>
                    <a:lnTo>
                      <a:pt x="3" y="4"/>
                    </a:lnTo>
                    <a:lnTo>
                      <a:pt x="3" y="0"/>
                    </a:lnTo>
                    <a:lnTo>
                      <a:pt x="7" y="0"/>
                    </a:lnTo>
                    <a:lnTo>
                      <a:pt x="11" y="4"/>
                    </a:lnTo>
                    <a:lnTo>
                      <a:pt x="7" y="4"/>
                    </a:lnTo>
                    <a:lnTo>
                      <a:pt x="7" y="8"/>
                    </a:lnTo>
                    <a:lnTo>
                      <a:pt x="3" y="8"/>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67" name="Freeform 2608"/>
              <p:cNvSpPr>
                <a:spLocks/>
              </p:cNvSpPr>
              <p:nvPr/>
            </p:nvSpPr>
            <p:spPr bwMode="auto">
              <a:xfrm>
                <a:off x="3838575" y="2122488"/>
                <a:ext cx="17463" cy="17462"/>
              </a:xfrm>
              <a:custGeom>
                <a:avLst/>
                <a:gdLst>
                  <a:gd name="T0" fmla="*/ 0 w 11"/>
                  <a:gd name="T1" fmla="*/ 17462 h 11"/>
                  <a:gd name="T2" fmla="*/ 0 w 11"/>
                  <a:gd name="T3" fmla="*/ 11112 h 11"/>
                  <a:gd name="T4" fmla="*/ 6350 w 11"/>
                  <a:gd name="T5" fmla="*/ 11112 h 11"/>
                  <a:gd name="T6" fmla="*/ 6350 w 11"/>
                  <a:gd name="T7" fmla="*/ 6350 h 11"/>
                  <a:gd name="T8" fmla="*/ 12700 w 11"/>
                  <a:gd name="T9" fmla="*/ 6350 h 11"/>
                  <a:gd name="T10" fmla="*/ 17463 w 11"/>
                  <a:gd name="T11" fmla="*/ 6350 h 11"/>
                  <a:gd name="T12" fmla="*/ 17463 w 11"/>
                  <a:gd name="T13" fmla="*/ 0 h 11"/>
                  <a:gd name="T14" fmla="*/ 17463 w 11"/>
                  <a:gd name="T15" fmla="*/ 6350 h 11"/>
                  <a:gd name="T16" fmla="*/ 12700 w 11"/>
                  <a:gd name="T17" fmla="*/ 6350 h 11"/>
                  <a:gd name="T18" fmla="*/ 12700 w 11"/>
                  <a:gd name="T19" fmla="*/ 11112 h 11"/>
                  <a:gd name="T20" fmla="*/ 6350 w 11"/>
                  <a:gd name="T21" fmla="*/ 11112 h 11"/>
                  <a:gd name="T22" fmla="*/ 0 w 11"/>
                  <a:gd name="T23" fmla="*/ 17462 h 1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1" h="11">
                    <a:moveTo>
                      <a:pt x="0" y="11"/>
                    </a:moveTo>
                    <a:lnTo>
                      <a:pt x="0" y="7"/>
                    </a:lnTo>
                    <a:lnTo>
                      <a:pt x="4" y="7"/>
                    </a:lnTo>
                    <a:lnTo>
                      <a:pt x="4" y="4"/>
                    </a:lnTo>
                    <a:lnTo>
                      <a:pt x="8" y="4"/>
                    </a:lnTo>
                    <a:lnTo>
                      <a:pt x="11" y="4"/>
                    </a:lnTo>
                    <a:lnTo>
                      <a:pt x="11" y="0"/>
                    </a:lnTo>
                    <a:lnTo>
                      <a:pt x="11" y="4"/>
                    </a:lnTo>
                    <a:lnTo>
                      <a:pt x="8" y="4"/>
                    </a:lnTo>
                    <a:lnTo>
                      <a:pt x="8" y="7"/>
                    </a:lnTo>
                    <a:lnTo>
                      <a:pt x="4" y="7"/>
                    </a:lnTo>
                    <a:lnTo>
                      <a:pt x="0" y="11"/>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68" name="Freeform 2609"/>
              <p:cNvSpPr>
                <a:spLocks/>
              </p:cNvSpPr>
              <p:nvPr/>
            </p:nvSpPr>
            <p:spPr bwMode="auto">
              <a:xfrm>
                <a:off x="4452938" y="1536700"/>
                <a:ext cx="36512" cy="6350"/>
              </a:xfrm>
              <a:custGeom>
                <a:avLst/>
                <a:gdLst>
                  <a:gd name="T0" fmla="*/ 6350 w 23"/>
                  <a:gd name="T1" fmla="*/ 6350 h 4"/>
                  <a:gd name="T2" fmla="*/ 0 w 23"/>
                  <a:gd name="T3" fmla="*/ 6350 h 4"/>
                  <a:gd name="T4" fmla="*/ 6350 w 23"/>
                  <a:gd name="T5" fmla="*/ 0 h 4"/>
                  <a:gd name="T6" fmla="*/ 12700 w 23"/>
                  <a:gd name="T7" fmla="*/ 0 h 4"/>
                  <a:gd name="T8" fmla="*/ 17462 w 23"/>
                  <a:gd name="T9" fmla="*/ 0 h 4"/>
                  <a:gd name="T10" fmla="*/ 23812 w 23"/>
                  <a:gd name="T11" fmla="*/ 0 h 4"/>
                  <a:gd name="T12" fmla="*/ 30162 w 23"/>
                  <a:gd name="T13" fmla="*/ 0 h 4"/>
                  <a:gd name="T14" fmla="*/ 36512 w 23"/>
                  <a:gd name="T15" fmla="*/ 0 h 4"/>
                  <a:gd name="T16" fmla="*/ 30162 w 23"/>
                  <a:gd name="T17" fmla="*/ 0 h 4"/>
                  <a:gd name="T18" fmla="*/ 23812 w 23"/>
                  <a:gd name="T19" fmla="*/ 0 h 4"/>
                  <a:gd name="T20" fmla="*/ 23812 w 23"/>
                  <a:gd name="T21" fmla="*/ 6350 h 4"/>
                  <a:gd name="T22" fmla="*/ 17462 w 23"/>
                  <a:gd name="T23" fmla="*/ 6350 h 4"/>
                  <a:gd name="T24" fmla="*/ 12700 w 23"/>
                  <a:gd name="T25" fmla="*/ 6350 h 4"/>
                  <a:gd name="T26" fmla="*/ 6350 w 23"/>
                  <a:gd name="T27" fmla="*/ 6350 h 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3" h="4">
                    <a:moveTo>
                      <a:pt x="4" y="4"/>
                    </a:moveTo>
                    <a:lnTo>
                      <a:pt x="0" y="4"/>
                    </a:lnTo>
                    <a:lnTo>
                      <a:pt x="4" y="0"/>
                    </a:lnTo>
                    <a:lnTo>
                      <a:pt x="8" y="0"/>
                    </a:lnTo>
                    <a:lnTo>
                      <a:pt x="11" y="0"/>
                    </a:lnTo>
                    <a:lnTo>
                      <a:pt x="15" y="0"/>
                    </a:lnTo>
                    <a:lnTo>
                      <a:pt x="19" y="0"/>
                    </a:lnTo>
                    <a:lnTo>
                      <a:pt x="23" y="0"/>
                    </a:lnTo>
                    <a:lnTo>
                      <a:pt x="19" y="0"/>
                    </a:lnTo>
                    <a:lnTo>
                      <a:pt x="15" y="0"/>
                    </a:lnTo>
                    <a:lnTo>
                      <a:pt x="15" y="4"/>
                    </a:lnTo>
                    <a:lnTo>
                      <a:pt x="11" y="4"/>
                    </a:lnTo>
                    <a:lnTo>
                      <a:pt x="8" y="4"/>
                    </a:lnTo>
                    <a:lnTo>
                      <a:pt x="4"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69" name="Freeform 2610"/>
              <p:cNvSpPr>
                <a:spLocks/>
              </p:cNvSpPr>
              <p:nvPr/>
            </p:nvSpPr>
            <p:spPr bwMode="auto">
              <a:xfrm>
                <a:off x="4638675" y="1698625"/>
                <a:ext cx="11113" cy="6350"/>
              </a:xfrm>
              <a:custGeom>
                <a:avLst/>
                <a:gdLst>
                  <a:gd name="T0" fmla="*/ 4763 w 7"/>
                  <a:gd name="T1" fmla="*/ 6350 h 4"/>
                  <a:gd name="T2" fmla="*/ 4763 w 7"/>
                  <a:gd name="T3" fmla="*/ 0 h 4"/>
                  <a:gd name="T4" fmla="*/ 0 w 7"/>
                  <a:gd name="T5" fmla="*/ 6350 h 4"/>
                  <a:gd name="T6" fmla="*/ 0 w 7"/>
                  <a:gd name="T7" fmla="*/ 0 h 4"/>
                  <a:gd name="T8" fmla="*/ 4763 w 7"/>
                  <a:gd name="T9" fmla="*/ 0 h 4"/>
                  <a:gd name="T10" fmla="*/ 11113 w 7"/>
                  <a:gd name="T11" fmla="*/ 0 h 4"/>
                  <a:gd name="T12" fmla="*/ 11113 w 7"/>
                  <a:gd name="T13" fmla="*/ 6350 h 4"/>
                  <a:gd name="T14" fmla="*/ 4763 w 7"/>
                  <a:gd name="T15" fmla="*/ 6350 h 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7" h="4">
                    <a:moveTo>
                      <a:pt x="3" y="4"/>
                    </a:moveTo>
                    <a:lnTo>
                      <a:pt x="3" y="0"/>
                    </a:lnTo>
                    <a:lnTo>
                      <a:pt x="0" y="4"/>
                    </a:lnTo>
                    <a:lnTo>
                      <a:pt x="0" y="0"/>
                    </a:lnTo>
                    <a:lnTo>
                      <a:pt x="3" y="0"/>
                    </a:lnTo>
                    <a:lnTo>
                      <a:pt x="7" y="0"/>
                    </a:lnTo>
                    <a:lnTo>
                      <a:pt x="7" y="4"/>
                    </a:lnTo>
                    <a:lnTo>
                      <a:pt x="3"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70" name="Freeform 2611"/>
              <p:cNvSpPr>
                <a:spLocks/>
              </p:cNvSpPr>
              <p:nvPr/>
            </p:nvSpPr>
            <p:spPr bwMode="auto">
              <a:xfrm>
                <a:off x="5229225" y="1657350"/>
                <a:ext cx="23813" cy="11113"/>
              </a:xfrm>
              <a:custGeom>
                <a:avLst/>
                <a:gdLst>
                  <a:gd name="T0" fmla="*/ 4763 w 15"/>
                  <a:gd name="T1" fmla="*/ 11113 h 7"/>
                  <a:gd name="T2" fmla="*/ 0 w 15"/>
                  <a:gd name="T3" fmla="*/ 4763 h 7"/>
                  <a:gd name="T4" fmla="*/ 4763 w 15"/>
                  <a:gd name="T5" fmla="*/ 4763 h 7"/>
                  <a:gd name="T6" fmla="*/ 11113 w 15"/>
                  <a:gd name="T7" fmla="*/ 4763 h 7"/>
                  <a:gd name="T8" fmla="*/ 11113 w 15"/>
                  <a:gd name="T9" fmla="*/ 0 h 7"/>
                  <a:gd name="T10" fmla="*/ 11113 w 15"/>
                  <a:gd name="T11" fmla="*/ 4763 h 7"/>
                  <a:gd name="T12" fmla="*/ 17463 w 15"/>
                  <a:gd name="T13" fmla="*/ 4763 h 7"/>
                  <a:gd name="T14" fmla="*/ 23813 w 15"/>
                  <a:gd name="T15" fmla="*/ 4763 h 7"/>
                  <a:gd name="T16" fmla="*/ 17463 w 15"/>
                  <a:gd name="T17" fmla="*/ 4763 h 7"/>
                  <a:gd name="T18" fmla="*/ 11113 w 15"/>
                  <a:gd name="T19" fmla="*/ 4763 h 7"/>
                  <a:gd name="T20" fmla="*/ 4763 w 15"/>
                  <a:gd name="T21" fmla="*/ 11113 h 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5" h="7">
                    <a:moveTo>
                      <a:pt x="3" y="7"/>
                    </a:moveTo>
                    <a:lnTo>
                      <a:pt x="0" y="3"/>
                    </a:lnTo>
                    <a:lnTo>
                      <a:pt x="3" y="3"/>
                    </a:lnTo>
                    <a:lnTo>
                      <a:pt x="7" y="3"/>
                    </a:lnTo>
                    <a:lnTo>
                      <a:pt x="7" y="0"/>
                    </a:lnTo>
                    <a:lnTo>
                      <a:pt x="7" y="3"/>
                    </a:lnTo>
                    <a:lnTo>
                      <a:pt x="11" y="3"/>
                    </a:lnTo>
                    <a:lnTo>
                      <a:pt x="15" y="3"/>
                    </a:lnTo>
                    <a:lnTo>
                      <a:pt x="11" y="3"/>
                    </a:lnTo>
                    <a:lnTo>
                      <a:pt x="7" y="3"/>
                    </a:lnTo>
                    <a:lnTo>
                      <a:pt x="3" y="7"/>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71" name="Freeform 2612"/>
              <p:cNvSpPr>
                <a:spLocks/>
              </p:cNvSpPr>
              <p:nvPr/>
            </p:nvSpPr>
            <p:spPr bwMode="auto">
              <a:xfrm>
                <a:off x="4608513" y="1543050"/>
                <a:ext cx="30162" cy="12700"/>
              </a:xfrm>
              <a:custGeom>
                <a:avLst/>
                <a:gdLst>
                  <a:gd name="T0" fmla="*/ 6350 w 19"/>
                  <a:gd name="T1" fmla="*/ 12700 h 8"/>
                  <a:gd name="T2" fmla="*/ 6350 w 19"/>
                  <a:gd name="T3" fmla="*/ 6350 h 8"/>
                  <a:gd name="T4" fmla="*/ 0 w 19"/>
                  <a:gd name="T5" fmla="*/ 6350 h 8"/>
                  <a:gd name="T6" fmla="*/ 6350 w 19"/>
                  <a:gd name="T7" fmla="*/ 6350 h 8"/>
                  <a:gd name="T8" fmla="*/ 11112 w 19"/>
                  <a:gd name="T9" fmla="*/ 6350 h 8"/>
                  <a:gd name="T10" fmla="*/ 17462 w 19"/>
                  <a:gd name="T11" fmla="*/ 6350 h 8"/>
                  <a:gd name="T12" fmla="*/ 17462 w 19"/>
                  <a:gd name="T13" fmla="*/ 0 h 8"/>
                  <a:gd name="T14" fmla="*/ 23812 w 19"/>
                  <a:gd name="T15" fmla="*/ 0 h 8"/>
                  <a:gd name="T16" fmla="*/ 23812 w 19"/>
                  <a:gd name="T17" fmla="*/ 6350 h 8"/>
                  <a:gd name="T18" fmla="*/ 30162 w 19"/>
                  <a:gd name="T19" fmla="*/ 6350 h 8"/>
                  <a:gd name="T20" fmla="*/ 23812 w 19"/>
                  <a:gd name="T21" fmla="*/ 6350 h 8"/>
                  <a:gd name="T22" fmla="*/ 17462 w 19"/>
                  <a:gd name="T23" fmla="*/ 6350 h 8"/>
                  <a:gd name="T24" fmla="*/ 11112 w 19"/>
                  <a:gd name="T25" fmla="*/ 6350 h 8"/>
                  <a:gd name="T26" fmla="*/ 17462 w 19"/>
                  <a:gd name="T27" fmla="*/ 6350 h 8"/>
                  <a:gd name="T28" fmla="*/ 11112 w 19"/>
                  <a:gd name="T29" fmla="*/ 6350 h 8"/>
                  <a:gd name="T30" fmla="*/ 6350 w 19"/>
                  <a:gd name="T31" fmla="*/ 12700 h 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9" h="8">
                    <a:moveTo>
                      <a:pt x="4" y="8"/>
                    </a:moveTo>
                    <a:lnTo>
                      <a:pt x="4" y="4"/>
                    </a:lnTo>
                    <a:lnTo>
                      <a:pt x="0" y="4"/>
                    </a:lnTo>
                    <a:lnTo>
                      <a:pt x="4" y="4"/>
                    </a:lnTo>
                    <a:lnTo>
                      <a:pt x="7" y="4"/>
                    </a:lnTo>
                    <a:lnTo>
                      <a:pt x="11" y="4"/>
                    </a:lnTo>
                    <a:lnTo>
                      <a:pt x="11" y="0"/>
                    </a:lnTo>
                    <a:lnTo>
                      <a:pt x="15" y="0"/>
                    </a:lnTo>
                    <a:lnTo>
                      <a:pt x="15" y="4"/>
                    </a:lnTo>
                    <a:lnTo>
                      <a:pt x="19" y="4"/>
                    </a:lnTo>
                    <a:lnTo>
                      <a:pt x="15" y="4"/>
                    </a:lnTo>
                    <a:lnTo>
                      <a:pt x="11" y="4"/>
                    </a:lnTo>
                    <a:lnTo>
                      <a:pt x="7" y="4"/>
                    </a:lnTo>
                    <a:lnTo>
                      <a:pt x="11" y="4"/>
                    </a:lnTo>
                    <a:lnTo>
                      <a:pt x="7" y="4"/>
                    </a:lnTo>
                    <a:lnTo>
                      <a:pt x="4" y="8"/>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72" name="Freeform 2613"/>
              <p:cNvSpPr>
                <a:spLocks/>
              </p:cNvSpPr>
              <p:nvPr/>
            </p:nvSpPr>
            <p:spPr bwMode="auto">
              <a:xfrm>
                <a:off x="4435475" y="1531938"/>
                <a:ext cx="41275" cy="4762"/>
              </a:xfrm>
              <a:custGeom>
                <a:avLst/>
                <a:gdLst>
                  <a:gd name="T0" fmla="*/ 11113 w 26"/>
                  <a:gd name="T1" fmla="*/ 4762 h 3"/>
                  <a:gd name="T2" fmla="*/ 6350 w 26"/>
                  <a:gd name="T3" fmla="*/ 4762 h 3"/>
                  <a:gd name="T4" fmla="*/ 0 w 26"/>
                  <a:gd name="T5" fmla="*/ 4762 h 3"/>
                  <a:gd name="T6" fmla="*/ 6350 w 26"/>
                  <a:gd name="T7" fmla="*/ 4762 h 3"/>
                  <a:gd name="T8" fmla="*/ 11113 w 26"/>
                  <a:gd name="T9" fmla="*/ 4762 h 3"/>
                  <a:gd name="T10" fmla="*/ 17463 w 26"/>
                  <a:gd name="T11" fmla="*/ 4762 h 3"/>
                  <a:gd name="T12" fmla="*/ 23813 w 26"/>
                  <a:gd name="T13" fmla="*/ 4762 h 3"/>
                  <a:gd name="T14" fmla="*/ 30163 w 26"/>
                  <a:gd name="T15" fmla="*/ 4762 h 3"/>
                  <a:gd name="T16" fmla="*/ 34925 w 26"/>
                  <a:gd name="T17" fmla="*/ 4762 h 3"/>
                  <a:gd name="T18" fmla="*/ 41275 w 26"/>
                  <a:gd name="T19" fmla="*/ 0 h 3"/>
                  <a:gd name="T20" fmla="*/ 41275 w 26"/>
                  <a:gd name="T21" fmla="*/ 4762 h 3"/>
                  <a:gd name="T22" fmla="*/ 34925 w 26"/>
                  <a:gd name="T23" fmla="*/ 4762 h 3"/>
                  <a:gd name="T24" fmla="*/ 30163 w 26"/>
                  <a:gd name="T25" fmla="*/ 4762 h 3"/>
                  <a:gd name="T26" fmla="*/ 23813 w 26"/>
                  <a:gd name="T27" fmla="*/ 4762 h 3"/>
                  <a:gd name="T28" fmla="*/ 17463 w 26"/>
                  <a:gd name="T29" fmla="*/ 4762 h 3"/>
                  <a:gd name="T30" fmla="*/ 11113 w 26"/>
                  <a:gd name="T31" fmla="*/ 4762 h 3"/>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6" h="3">
                    <a:moveTo>
                      <a:pt x="7" y="3"/>
                    </a:moveTo>
                    <a:lnTo>
                      <a:pt x="4" y="3"/>
                    </a:lnTo>
                    <a:lnTo>
                      <a:pt x="0" y="3"/>
                    </a:lnTo>
                    <a:lnTo>
                      <a:pt x="4" y="3"/>
                    </a:lnTo>
                    <a:lnTo>
                      <a:pt x="7" y="3"/>
                    </a:lnTo>
                    <a:lnTo>
                      <a:pt x="11" y="3"/>
                    </a:lnTo>
                    <a:lnTo>
                      <a:pt x="15" y="3"/>
                    </a:lnTo>
                    <a:lnTo>
                      <a:pt x="19" y="3"/>
                    </a:lnTo>
                    <a:lnTo>
                      <a:pt x="22" y="3"/>
                    </a:lnTo>
                    <a:lnTo>
                      <a:pt x="26" y="0"/>
                    </a:lnTo>
                    <a:lnTo>
                      <a:pt x="26" y="3"/>
                    </a:lnTo>
                    <a:lnTo>
                      <a:pt x="22" y="3"/>
                    </a:lnTo>
                    <a:lnTo>
                      <a:pt x="19" y="3"/>
                    </a:lnTo>
                    <a:lnTo>
                      <a:pt x="15" y="3"/>
                    </a:lnTo>
                    <a:lnTo>
                      <a:pt x="11" y="3"/>
                    </a:lnTo>
                    <a:lnTo>
                      <a:pt x="7" y="3"/>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73" name="Freeform 2614"/>
              <p:cNvSpPr>
                <a:spLocks/>
              </p:cNvSpPr>
              <p:nvPr/>
            </p:nvSpPr>
            <p:spPr bwMode="auto">
              <a:xfrm>
                <a:off x="4518025" y="1711325"/>
                <a:ext cx="19050" cy="4763"/>
              </a:xfrm>
              <a:custGeom>
                <a:avLst/>
                <a:gdLst>
                  <a:gd name="T0" fmla="*/ 6350 w 12"/>
                  <a:gd name="T1" fmla="*/ 4763 h 3"/>
                  <a:gd name="T2" fmla="*/ 0 w 12"/>
                  <a:gd name="T3" fmla="*/ 4763 h 3"/>
                  <a:gd name="T4" fmla="*/ 6350 w 12"/>
                  <a:gd name="T5" fmla="*/ 0 h 3"/>
                  <a:gd name="T6" fmla="*/ 12700 w 12"/>
                  <a:gd name="T7" fmla="*/ 0 h 3"/>
                  <a:gd name="T8" fmla="*/ 12700 w 12"/>
                  <a:gd name="T9" fmla="*/ 4763 h 3"/>
                  <a:gd name="T10" fmla="*/ 19050 w 12"/>
                  <a:gd name="T11" fmla="*/ 4763 h 3"/>
                  <a:gd name="T12" fmla="*/ 12700 w 12"/>
                  <a:gd name="T13" fmla="*/ 4763 h 3"/>
                  <a:gd name="T14" fmla="*/ 6350 w 12"/>
                  <a:gd name="T15" fmla="*/ 4763 h 3"/>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2" h="3">
                    <a:moveTo>
                      <a:pt x="4" y="3"/>
                    </a:moveTo>
                    <a:lnTo>
                      <a:pt x="0" y="3"/>
                    </a:lnTo>
                    <a:lnTo>
                      <a:pt x="4" y="0"/>
                    </a:lnTo>
                    <a:lnTo>
                      <a:pt x="8" y="0"/>
                    </a:lnTo>
                    <a:lnTo>
                      <a:pt x="8" y="3"/>
                    </a:lnTo>
                    <a:lnTo>
                      <a:pt x="12" y="3"/>
                    </a:lnTo>
                    <a:lnTo>
                      <a:pt x="8" y="3"/>
                    </a:lnTo>
                    <a:lnTo>
                      <a:pt x="4" y="3"/>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74" name="Freeform 2615"/>
              <p:cNvSpPr>
                <a:spLocks/>
              </p:cNvSpPr>
              <p:nvPr/>
            </p:nvSpPr>
            <p:spPr bwMode="auto">
              <a:xfrm>
                <a:off x="4608513" y="1609725"/>
                <a:ext cx="11112" cy="4763"/>
              </a:xfrm>
              <a:custGeom>
                <a:avLst/>
                <a:gdLst>
                  <a:gd name="T0" fmla="*/ 6350 w 7"/>
                  <a:gd name="T1" fmla="*/ 4763 h 3"/>
                  <a:gd name="T2" fmla="*/ 0 w 7"/>
                  <a:gd name="T3" fmla="*/ 4763 h 3"/>
                  <a:gd name="T4" fmla="*/ 0 w 7"/>
                  <a:gd name="T5" fmla="*/ 0 h 3"/>
                  <a:gd name="T6" fmla="*/ 6350 w 7"/>
                  <a:gd name="T7" fmla="*/ 0 h 3"/>
                  <a:gd name="T8" fmla="*/ 11112 w 7"/>
                  <a:gd name="T9" fmla="*/ 0 h 3"/>
                  <a:gd name="T10" fmla="*/ 11112 w 7"/>
                  <a:gd name="T11" fmla="*/ 4763 h 3"/>
                  <a:gd name="T12" fmla="*/ 6350 w 7"/>
                  <a:gd name="T13" fmla="*/ 4763 h 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7" h="3">
                    <a:moveTo>
                      <a:pt x="4" y="3"/>
                    </a:moveTo>
                    <a:lnTo>
                      <a:pt x="0" y="3"/>
                    </a:lnTo>
                    <a:lnTo>
                      <a:pt x="0" y="0"/>
                    </a:lnTo>
                    <a:lnTo>
                      <a:pt x="4" y="0"/>
                    </a:lnTo>
                    <a:lnTo>
                      <a:pt x="7" y="0"/>
                    </a:lnTo>
                    <a:lnTo>
                      <a:pt x="7" y="3"/>
                    </a:lnTo>
                    <a:lnTo>
                      <a:pt x="4" y="3"/>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75" name="Freeform 2616"/>
              <p:cNvSpPr>
                <a:spLocks/>
              </p:cNvSpPr>
              <p:nvPr/>
            </p:nvSpPr>
            <p:spPr bwMode="auto">
              <a:xfrm>
                <a:off x="5060950" y="1692275"/>
                <a:ext cx="23813" cy="6350"/>
              </a:xfrm>
              <a:custGeom>
                <a:avLst/>
                <a:gdLst>
                  <a:gd name="T0" fmla="*/ 6350 w 15"/>
                  <a:gd name="T1" fmla="*/ 6350 h 4"/>
                  <a:gd name="T2" fmla="*/ 0 w 15"/>
                  <a:gd name="T3" fmla="*/ 6350 h 4"/>
                  <a:gd name="T4" fmla="*/ 6350 w 15"/>
                  <a:gd name="T5" fmla="*/ 6350 h 4"/>
                  <a:gd name="T6" fmla="*/ 12700 w 15"/>
                  <a:gd name="T7" fmla="*/ 6350 h 4"/>
                  <a:gd name="T8" fmla="*/ 12700 w 15"/>
                  <a:gd name="T9" fmla="*/ 0 h 4"/>
                  <a:gd name="T10" fmla="*/ 19050 w 15"/>
                  <a:gd name="T11" fmla="*/ 0 h 4"/>
                  <a:gd name="T12" fmla="*/ 23813 w 15"/>
                  <a:gd name="T13" fmla="*/ 0 h 4"/>
                  <a:gd name="T14" fmla="*/ 23813 w 15"/>
                  <a:gd name="T15" fmla="*/ 6350 h 4"/>
                  <a:gd name="T16" fmla="*/ 19050 w 15"/>
                  <a:gd name="T17" fmla="*/ 6350 h 4"/>
                  <a:gd name="T18" fmla="*/ 12700 w 15"/>
                  <a:gd name="T19" fmla="*/ 6350 h 4"/>
                  <a:gd name="T20" fmla="*/ 6350 w 15"/>
                  <a:gd name="T21" fmla="*/ 6350 h 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5" h="4">
                    <a:moveTo>
                      <a:pt x="4" y="4"/>
                    </a:moveTo>
                    <a:lnTo>
                      <a:pt x="0" y="4"/>
                    </a:lnTo>
                    <a:lnTo>
                      <a:pt x="4" y="4"/>
                    </a:lnTo>
                    <a:lnTo>
                      <a:pt x="8" y="4"/>
                    </a:lnTo>
                    <a:lnTo>
                      <a:pt x="8" y="0"/>
                    </a:lnTo>
                    <a:lnTo>
                      <a:pt x="12" y="0"/>
                    </a:lnTo>
                    <a:lnTo>
                      <a:pt x="15" y="0"/>
                    </a:lnTo>
                    <a:lnTo>
                      <a:pt x="15" y="4"/>
                    </a:lnTo>
                    <a:lnTo>
                      <a:pt x="12" y="4"/>
                    </a:lnTo>
                    <a:lnTo>
                      <a:pt x="8" y="4"/>
                    </a:lnTo>
                    <a:lnTo>
                      <a:pt x="4"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76" name="Freeform 2617"/>
              <p:cNvSpPr>
                <a:spLocks/>
              </p:cNvSpPr>
              <p:nvPr/>
            </p:nvSpPr>
            <p:spPr bwMode="auto">
              <a:xfrm>
                <a:off x="3862388" y="2187575"/>
                <a:ext cx="12700" cy="6350"/>
              </a:xfrm>
              <a:custGeom>
                <a:avLst/>
                <a:gdLst>
                  <a:gd name="T0" fmla="*/ 6350 w 8"/>
                  <a:gd name="T1" fmla="*/ 6350 h 4"/>
                  <a:gd name="T2" fmla="*/ 0 w 8"/>
                  <a:gd name="T3" fmla="*/ 6350 h 4"/>
                  <a:gd name="T4" fmla="*/ 0 w 8"/>
                  <a:gd name="T5" fmla="*/ 0 h 4"/>
                  <a:gd name="T6" fmla="*/ 6350 w 8"/>
                  <a:gd name="T7" fmla="*/ 0 h 4"/>
                  <a:gd name="T8" fmla="*/ 12700 w 8"/>
                  <a:gd name="T9" fmla="*/ 6350 h 4"/>
                  <a:gd name="T10" fmla="*/ 6350 w 8"/>
                  <a:gd name="T11" fmla="*/ 6350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8" h="4">
                    <a:moveTo>
                      <a:pt x="4" y="4"/>
                    </a:moveTo>
                    <a:lnTo>
                      <a:pt x="0" y="4"/>
                    </a:lnTo>
                    <a:lnTo>
                      <a:pt x="0" y="0"/>
                    </a:lnTo>
                    <a:lnTo>
                      <a:pt x="4" y="0"/>
                    </a:lnTo>
                    <a:lnTo>
                      <a:pt x="8" y="4"/>
                    </a:lnTo>
                    <a:lnTo>
                      <a:pt x="4"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77" name="Freeform 2618"/>
              <p:cNvSpPr>
                <a:spLocks/>
              </p:cNvSpPr>
              <p:nvPr/>
            </p:nvSpPr>
            <p:spPr bwMode="auto">
              <a:xfrm>
                <a:off x="4476750" y="1716088"/>
                <a:ext cx="17463" cy="6350"/>
              </a:xfrm>
              <a:custGeom>
                <a:avLst/>
                <a:gdLst>
                  <a:gd name="T0" fmla="*/ 12700 w 11"/>
                  <a:gd name="T1" fmla="*/ 6350 h 4"/>
                  <a:gd name="T2" fmla="*/ 6350 w 11"/>
                  <a:gd name="T3" fmla="*/ 6350 h 4"/>
                  <a:gd name="T4" fmla="*/ 0 w 11"/>
                  <a:gd name="T5" fmla="*/ 6350 h 4"/>
                  <a:gd name="T6" fmla="*/ 0 w 11"/>
                  <a:gd name="T7" fmla="*/ 0 h 4"/>
                  <a:gd name="T8" fmla="*/ 6350 w 11"/>
                  <a:gd name="T9" fmla="*/ 0 h 4"/>
                  <a:gd name="T10" fmla="*/ 12700 w 11"/>
                  <a:gd name="T11" fmla="*/ 0 h 4"/>
                  <a:gd name="T12" fmla="*/ 17463 w 11"/>
                  <a:gd name="T13" fmla="*/ 0 h 4"/>
                  <a:gd name="T14" fmla="*/ 17463 w 11"/>
                  <a:gd name="T15" fmla="*/ 6350 h 4"/>
                  <a:gd name="T16" fmla="*/ 12700 w 11"/>
                  <a:gd name="T17" fmla="*/ 6350 h 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1" h="4">
                    <a:moveTo>
                      <a:pt x="8" y="4"/>
                    </a:moveTo>
                    <a:lnTo>
                      <a:pt x="4" y="4"/>
                    </a:lnTo>
                    <a:lnTo>
                      <a:pt x="0" y="4"/>
                    </a:lnTo>
                    <a:lnTo>
                      <a:pt x="0" y="0"/>
                    </a:lnTo>
                    <a:lnTo>
                      <a:pt x="4" y="0"/>
                    </a:lnTo>
                    <a:lnTo>
                      <a:pt x="8" y="0"/>
                    </a:lnTo>
                    <a:lnTo>
                      <a:pt x="11" y="0"/>
                    </a:lnTo>
                    <a:lnTo>
                      <a:pt x="11" y="4"/>
                    </a:lnTo>
                    <a:lnTo>
                      <a:pt x="8"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78" name="Freeform 2619"/>
              <p:cNvSpPr>
                <a:spLocks/>
              </p:cNvSpPr>
              <p:nvPr/>
            </p:nvSpPr>
            <p:spPr bwMode="auto">
              <a:xfrm>
                <a:off x="4876800" y="1460500"/>
                <a:ext cx="30163" cy="4763"/>
              </a:xfrm>
              <a:custGeom>
                <a:avLst/>
                <a:gdLst>
                  <a:gd name="T0" fmla="*/ 0 w 19"/>
                  <a:gd name="T1" fmla="*/ 4763 h 3"/>
                  <a:gd name="T2" fmla="*/ 0 w 19"/>
                  <a:gd name="T3" fmla="*/ 0 h 3"/>
                  <a:gd name="T4" fmla="*/ 6350 w 19"/>
                  <a:gd name="T5" fmla="*/ 0 h 3"/>
                  <a:gd name="T6" fmla="*/ 11113 w 19"/>
                  <a:gd name="T7" fmla="*/ 0 h 3"/>
                  <a:gd name="T8" fmla="*/ 17463 w 19"/>
                  <a:gd name="T9" fmla="*/ 0 h 3"/>
                  <a:gd name="T10" fmla="*/ 23813 w 19"/>
                  <a:gd name="T11" fmla="*/ 0 h 3"/>
                  <a:gd name="T12" fmla="*/ 30163 w 19"/>
                  <a:gd name="T13" fmla="*/ 0 h 3"/>
                  <a:gd name="T14" fmla="*/ 23813 w 19"/>
                  <a:gd name="T15" fmla="*/ 0 h 3"/>
                  <a:gd name="T16" fmla="*/ 23813 w 19"/>
                  <a:gd name="T17" fmla="*/ 4763 h 3"/>
                  <a:gd name="T18" fmla="*/ 17463 w 19"/>
                  <a:gd name="T19" fmla="*/ 4763 h 3"/>
                  <a:gd name="T20" fmla="*/ 11113 w 19"/>
                  <a:gd name="T21" fmla="*/ 4763 h 3"/>
                  <a:gd name="T22" fmla="*/ 6350 w 19"/>
                  <a:gd name="T23" fmla="*/ 4763 h 3"/>
                  <a:gd name="T24" fmla="*/ 0 w 19"/>
                  <a:gd name="T25" fmla="*/ 4763 h 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9" h="3">
                    <a:moveTo>
                      <a:pt x="0" y="3"/>
                    </a:moveTo>
                    <a:lnTo>
                      <a:pt x="0" y="0"/>
                    </a:lnTo>
                    <a:lnTo>
                      <a:pt x="4" y="0"/>
                    </a:lnTo>
                    <a:lnTo>
                      <a:pt x="7" y="0"/>
                    </a:lnTo>
                    <a:lnTo>
                      <a:pt x="11" y="0"/>
                    </a:lnTo>
                    <a:lnTo>
                      <a:pt x="15" y="0"/>
                    </a:lnTo>
                    <a:lnTo>
                      <a:pt x="19" y="0"/>
                    </a:lnTo>
                    <a:lnTo>
                      <a:pt x="15" y="0"/>
                    </a:lnTo>
                    <a:lnTo>
                      <a:pt x="15" y="3"/>
                    </a:lnTo>
                    <a:lnTo>
                      <a:pt x="11" y="3"/>
                    </a:lnTo>
                    <a:lnTo>
                      <a:pt x="7" y="3"/>
                    </a:lnTo>
                    <a:lnTo>
                      <a:pt x="4" y="3"/>
                    </a:lnTo>
                    <a:lnTo>
                      <a:pt x="0" y="3"/>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79" name="Freeform 2620"/>
              <p:cNvSpPr>
                <a:spLocks/>
              </p:cNvSpPr>
              <p:nvPr/>
            </p:nvSpPr>
            <p:spPr bwMode="auto">
              <a:xfrm>
                <a:off x="5413375" y="1871663"/>
                <a:ext cx="12700" cy="6350"/>
              </a:xfrm>
              <a:custGeom>
                <a:avLst/>
                <a:gdLst>
                  <a:gd name="T0" fmla="*/ 6350 w 8"/>
                  <a:gd name="T1" fmla="*/ 6350 h 4"/>
                  <a:gd name="T2" fmla="*/ 0 w 8"/>
                  <a:gd name="T3" fmla="*/ 6350 h 4"/>
                  <a:gd name="T4" fmla="*/ 0 w 8"/>
                  <a:gd name="T5" fmla="*/ 0 h 4"/>
                  <a:gd name="T6" fmla="*/ 6350 w 8"/>
                  <a:gd name="T7" fmla="*/ 0 h 4"/>
                  <a:gd name="T8" fmla="*/ 12700 w 8"/>
                  <a:gd name="T9" fmla="*/ 0 h 4"/>
                  <a:gd name="T10" fmla="*/ 12700 w 8"/>
                  <a:gd name="T11" fmla="*/ 6350 h 4"/>
                  <a:gd name="T12" fmla="*/ 6350 w 8"/>
                  <a:gd name="T13" fmla="*/ 6350 h 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8" h="4">
                    <a:moveTo>
                      <a:pt x="4" y="4"/>
                    </a:moveTo>
                    <a:lnTo>
                      <a:pt x="0" y="4"/>
                    </a:lnTo>
                    <a:lnTo>
                      <a:pt x="0" y="0"/>
                    </a:lnTo>
                    <a:lnTo>
                      <a:pt x="4" y="0"/>
                    </a:lnTo>
                    <a:lnTo>
                      <a:pt x="8" y="0"/>
                    </a:lnTo>
                    <a:lnTo>
                      <a:pt x="8" y="4"/>
                    </a:lnTo>
                    <a:lnTo>
                      <a:pt x="4"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80" name="Freeform 2621"/>
              <p:cNvSpPr>
                <a:spLocks/>
              </p:cNvSpPr>
              <p:nvPr/>
            </p:nvSpPr>
            <p:spPr bwMode="auto">
              <a:xfrm>
                <a:off x="4852988" y="1681163"/>
                <a:ext cx="23812" cy="4762"/>
              </a:xfrm>
              <a:custGeom>
                <a:avLst/>
                <a:gdLst>
                  <a:gd name="T0" fmla="*/ 17462 w 15"/>
                  <a:gd name="T1" fmla="*/ 4762 h 3"/>
                  <a:gd name="T2" fmla="*/ 11112 w 15"/>
                  <a:gd name="T3" fmla="*/ 4762 h 3"/>
                  <a:gd name="T4" fmla="*/ 6350 w 15"/>
                  <a:gd name="T5" fmla="*/ 4762 h 3"/>
                  <a:gd name="T6" fmla="*/ 0 w 15"/>
                  <a:gd name="T7" fmla="*/ 4762 h 3"/>
                  <a:gd name="T8" fmla="*/ 6350 w 15"/>
                  <a:gd name="T9" fmla="*/ 4762 h 3"/>
                  <a:gd name="T10" fmla="*/ 6350 w 15"/>
                  <a:gd name="T11" fmla="*/ 0 h 3"/>
                  <a:gd name="T12" fmla="*/ 6350 w 15"/>
                  <a:gd name="T13" fmla="*/ 4762 h 3"/>
                  <a:gd name="T14" fmla="*/ 11112 w 15"/>
                  <a:gd name="T15" fmla="*/ 4762 h 3"/>
                  <a:gd name="T16" fmla="*/ 17462 w 15"/>
                  <a:gd name="T17" fmla="*/ 0 h 3"/>
                  <a:gd name="T18" fmla="*/ 17462 w 15"/>
                  <a:gd name="T19" fmla="*/ 4762 h 3"/>
                  <a:gd name="T20" fmla="*/ 23812 w 15"/>
                  <a:gd name="T21" fmla="*/ 4762 h 3"/>
                  <a:gd name="T22" fmla="*/ 17462 w 15"/>
                  <a:gd name="T23" fmla="*/ 4762 h 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5" h="3">
                    <a:moveTo>
                      <a:pt x="11" y="3"/>
                    </a:moveTo>
                    <a:lnTo>
                      <a:pt x="7" y="3"/>
                    </a:lnTo>
                    <a:lnTo>
                      <a:pt x="4" y="3"/>
                    </a:lnTo>
                    <a:lnTo>
                      <a:pt x="0" y="3"/>
                    </a:lnTo>
                    <a:lnTo>
                      <a:pt x="4" y="3"/>
                    </a:lnTo>
                    <a:lnTo>
                      <a:pt x="4" y="0"/>
                    </a:lnTo>
                    <a:lnTo>
                      <a:pt x="4" y="3"/>
                    </a:lnTo>
                    <a:lnTo>
                      <a:pt x="7" y="3"/>
                    </a:lnTo>
                    <a:lnTo>
                      <a:pt x="11" y="0"/>
                    </a:lnTo>
                    <a:lnTo>
                      <a:pt x="11" y="3"/>
                    </a:lnTo>
                    <a:lnTo>
                      <a:pt x="15" y="3"/>
                    </a:lnTo>
                    <a:lnTo>
                      <a:pt x="11" y="3"/>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81" name="Freeform 2622"/>
              <p:cNvSpPr>
                <a:spLocks/>
              </p:cNvSpPr>
              <p:nvPr/>
            </p:nvSpPr>
            <p:spPr bwMode="auto">
              <a:xfrm>
                <a:off x="5043488" y="1531938"/>
                <a:ext cx="23812" cy="11112"/>
              </a:xfrm>
              <a:custGeom>
                <a:avLst/>
                <a:gdLst>
                  <a:gd name="T0" fmla="*/ 6350 w 15"/>
                  <a:gd name="T1" fmla="*/ 11112 h 7"/>
                  <a:gd name="T2" fmla="*/ 0 w 15"/>
                  <a:gd name="T3" fmla="*/ 4762 h 7"/>
                  <a:gd name="T4" fmla="*/ 6350 w 15"/>
                  <a:gd name="T5" fmla="*/ 4762 h 7"/>
                  <a:gd name="T6" fmla="*/ 12700 w 15"/>
                  <a:gd name="T7" fmla="*/ 4762 h 7"/>
                  <a:gd name="T8" fmla="*/ 12700 w 15"/>
                  <a:gd name="T9" fmla="*/ 0 h 7"/>
                  <a:gd name="T10" fmla="*/ 17462 w 15"/>
                  <a:gd name="T11" fmla="*/ 0 h 7"/>
                  <a:gd name="T12" fmla="*/ 23812 w 15"/>
                  <a:gd name="T13" fmla="*/ 0 h 7"/>
                  <a:gd name="T14" fmla="*/ 23812 w 15"/>
                  <a:gd name="T15" fmla="*/ 4762 h 7"/>
                  <a:gd name="T16" fmla="*/ 17462 w 15"/>
                  <a:gd name="T17" fmla="*/ 4762 h 7"/>
                  <a:gd name="T18" fmla="*/ 12700 w 15"/>
                  <a:gd name="T19" fmla="*/ 4762 h 7"/>
                  <a:gd name="T20" fmla="*/ 17462 w 15"/>
                  <a:gd name="T21" fmla="*/ 4762 h 7"/>
                  <a:gd name="T22" fmla="*/ 17462 w 15"/>
                  <a:gd name="T23" fmla="*/ 11112 h 7"/>
                  <a:gd name="T24" fmla="*/ 17462 w 15"/>
                  <a:gd name="T25" fmla="*/ 4762 h 7"/>
                  <a:gd name="T26" fmla="*/ 12700 w 15"/>
                  <a:gd name="T27" fmla="*/ 4762 h 7"/>
                  <a:gd name="T28" fmla="*/ 6350 w 15"/>
                  <a:gd name="T29" fmla="*/ 4762 h 7"/>
                  <a:gd name="T30" fmla="*/ 6350 w 15"/>
                  <a:gd name="T31" fmla="*/ 11112 h 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5" h="7">
                    <a:moveTo>
                      <a:pt x="4" y="7"/>
                    </a:moveTo>
                    <a:lnTo>
                      <a:pt x="0" y="3"/>
                    </a:lnTo>
                    <a:lnTo>
                      <a:pt x="4" y="3"/>
                    </a:lnTo>
                    <a:lnTo>
                      <a:pt x="8" y="3"/>
                    </a:lnTo>
                    <a:lnTo>
                      <a:pt x="8" y="0"/>
                    </a:lnTo>
                    <a:lnTo>
                      <a:pt x="11" y="0"/>
                    </a:lnTo>
                    <a:lnTo>
                      <a:pt x="15" y="0"/>
                    </a:lnTo>
                    <a:lnTo>
                      <a:pt x="15" y="3"/>
                    </a:lnTo>
                    <a:lnTo>
                      <a:pt x="11" y="3"/>
                    </a:lnTo>
                    <a:lnTo>
                      <a:pt x="8" y="3"/>
                    </a:lnTo>
                    <a:lnTo>
                      <a:pt x="11" y="3"/>
                    </a:lnTo>
                    <a:lnTo>
                      <a:pt x="11" y="7"/>
                    </a:lnTo>
                    <a:lnTo>
                      <a:pt x="11" y="3"/>
                    </a:lnTo>
                    <a:lnTo>
                      <a:pt x="8" y="3"/>
                    </a:lnTo>
                    <a:lnTo>
                      <a:pt x="4" y="3"/>
                    </a:lnTo>
                    <a:lnTo>
                      <a:pt x="4" y="7"/>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82" name="Freeform 2623"/>
              <p:cNvSpPr>
                <a:spLocks/>
              </p:cNvSpPr>
              <p:nvPr/>
            </p:nvSpPr>
            <p:spPr bwMode="auto">
              <a:xfrm>
                <a:off x="4494213" y="1519238"/>
                <a:ext cx="36512" cy="6350"/>
              </a:xfrm>
              <a:custGeom>
                <a:avLst/>
                <a:gdLst>
                  <a:gd name="T0" fmla="*/ 6350 w 23"/>
                  <a:gd name="T1" fmla="*/ 6350 h 4"/>
                  <a:gd name="T2" fmla="*/ 0 w 23"/>
                  <a:gd name="T3" fmla="*/ 0 h 4"/>
                  <a:gd name="T4" fmla="*/ 6350 w 23"/>
                  <a:gd name="T5" fmla="*/ 0 h 4"/>
                  <a:gd name="T6" fmla="*/ 12700 w 23"/>
                  <a:gd name="T7" fmla="*/ 0 h 4"/>
                  <a:gd name="T8" fmla="*/ 19050 w 23"/>
                  <a:gd name="T9" fmla="*/ 0 h 4"/>
                  <a:gd name="T10" fmla="*/ 23812 w 23"/>
                  <a:gd name="T11" fmla="*/ 0 h 4"/>
                  <a:gd name="T12" fmla="*/ 30162 w 23"/>
                  <a:gd name="T13" fmla="*/ 0 h 4"/>
                  <a:gd name="T14" fmla="*/ 36512 w 23"/>
                  <a:gd name="T15" fmla="*/ 0 h 4"/>
                  <a:gd name="T16" fmla="*/ 30162 w 23"/>
                  <a:gd name="T17" fmla="*/ 0 h 4"/>
                  <a:gd name="T18" fmla="*/ 23812 w 23"/>
                  <a:gd name="T19" fmla="*/ 0 h 4"/>
                  <a:gd name="T20" fmla="*/ 19050 w 23"/>
                  <a:gd name="T21" fmla="*/ 0 h 4"/>
                  <a:gd name="T22" fmla="*/ 12700 w 23"/>
                  <a:gd name="T23" fmla="*/ 0 h 4"/>
                  <a:gd name="T24" fmla="*/ 12700 w 23"/>
                  <a:gd name="T25" fmla="*/ 6350 h 4"/>
                  <a:gd name="T26" fmla="*/ 6350 w 23"/>
                  <a:gd name="T27" fmla="*/ 6350 h 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3" h="4">
                    <a:moveTo>
                      <a:pt x="4" y="4"/>
                    </a:moveTo>
                    <a:lnTo>
                      <a:pt x="0" y="0"/>
                    </a:lnTo>
                    <a:lnTo>
                      <a:pt x="4" y="0"/>
                    </a:lnTo>
                    <a:lnTo>
                      <a:pt x="8" y="0"/>
                    </a:lnTo>
                    <a:lnTo>
                      <a:pt x="12" y="0"/>
                    </a:lnTo>
                    <a:lnTo>
                      <a:pt x="15" y="0"/>
                    </a:lnTo>
                    <a:lnTo>
                      <a:pt x="19" y="0"/>
                    </a:lnTo>
                    <a:lnTo>
                      <a:pt x="23" y="0"/>
                    </a:lnTo>
                    <a:lnTo>
                      <a:pt x="19" y="0"/>
                    </a:lnTo>
                    <a:lnTo>
                      <a:pt x="15" y="0"/>
                    </a:lnTo>
                    <a:lnTo>
                      <a:pt x="12" y="0"/>
                    </a:lnTo>
                    <a:lnTo>
                      <a:pt x="8" y="0"/>
                    </a:lnTo>
                    <a:lnTo>
                      <a:pt x="8" y="4"/>
                    </a:lnTo>
                    <a:lnTo>
                      <a:pt x="4"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83" name="Rectangle 2624"/>
              <p:cNvSpPr>
                <a:spLocks noChangeArrowheads="1"/>
              </p:cNvSpPr>
              <p:nvPr/>
            </p:nvSpPr>
            <p:spPr bwMode="auto">
              <a:xfrm>
                <a:off x="3832225" y="2133600"/>
                <a:ext cx="6350" cy="6350"/>
              </a:xfrm>
              <a:prstGeom prst="rect">
                <a:avLst/>
              </a:prstGeom>
              <a:noFill/>
              <a:ln w="635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84" name="Freeform 2625"/>
              <p:cNvSpPr>
                <a:spLocks/>
              </p:cNvSpPr>
              <p:nvPr/>
            </p:nvSpPr>
            <p:spPr bwMode="auto">
              <a:xfrm>
                <a:off x="3773488" y="2085975"/>
                <a:ext cx="11112" cy="6350"/>
              </a:xfrm>
              <a:custGeom>
                <a:avLst/>
                <a:gdLst>
                  <a:gd name="T0" fmla="*/ 4762 w 7"/>
                  <a:gd name="T1" fmla="*/ 6350 h 4"/>
                  <a:gd name="T2" fmla="*/ 4762 w 7"/>
                  <a:gd name="T3" fmla="*/ 0 h 4"/>
                  <a:gd name="T4" fmla="*/ 0 w 7"/>
                  <a:gd name="T5" fmla="*/ 0 h 4"/>
                  <a:gd name="T6" fmla="*/ 0 w 7"/>
                  <a:gd name="T7" fmla="*/ 6350 h 4"/>
                  <a:gd name="T8" fmla="*/ 0 w 7"/>
                  <a:gd name="T9" fmla="*/ 0 h 4"/>
                  <a:gd name="T10" fmla="*/ 4762 w 7"/>
                  <a:gd name="T11" fmla="*/ 0 h 4"/>
                  <a:gd name="T12" fmla="*/ 11112 w 7"/>
                  <a:gd name="T13" fmla="*/ 0 h 4"/>
                  <a:gd name="T14" fmla="*/ 4762 w 7"/>
                  <a:gd name="T15" fmla="*/ 6350 h 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7" h="4">
                    <a:moveTo>
                      <a:pt x="3" y="4"/>
                    </a:moveTo>
                    <a:lnTo>
                      <a:pt x="3" y="0"/>
                    </a:lnTo>
                    <a:lnTo>
                      <a:pt x="0" y="0"/>
                    </a:lnTo>
                    <a:lnTo>
                      <a:pt x="0" y="4"/>
                    </a:lnTo>
                    <a:lnTo>
                      <a:pt x="0" y="0"/>
                    </a:lnTo>
                    <a:lnTo>
                      <a:pt x="3" y="0"/>
                    </a:lnTo>
                    <a:lnTo>
                      <a:pt x="7" y="0"/>
                    </a:lnTo>
                    <a:lnTo>
                      <a:pt x="3"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85" name="Freeform 2626"/>
              <p:cNvSpPr>
                <a:spLocks/>
              </p:cNvSpPr>
              <p:nvPr/>
            </p:nvSpPr>
            <p:spPr bwMode="auto">
              <a:xfrm>
                <a:off x="4662488" y="1536700"/>
                <a:ext cx="17462" cy="6350"/>
              </a:xfrm>
              <a:custGeom>
                <a:avLst/>
                <a:gdLst>
                  <a:gd name="T0" fmla="*/ 11112 w 11"/>
                  <a:gd name="T1" fmla="*/ 6350 h 4"/>
                  <a:gd name="T2" fmla="*/ 4762 w 11"/>
                  <a:gd name="T3" fmla="*/ 6350 h 4"/>
                  <a:gd name="T4" fmla="*/ 0 w 11"/>
                  <a:gd name="T5" fmla="*/ 0 h 4"/>
                  <a:gd name="T6" fmla="*/ 4762 w 11"/>
                  <a:gd name="T7" fmla="*/ 0 h 4"/>
                  <a:gd name="T8" fmla="*/ 11112 w 11"/>
                  <a:gd name="T9" fmla="*/ 0 h 4"/>
                  <a:gd name="T10" fmla="*/ 17462 w 11"/>
                  <a:gd name="T11" fmla="*/ 6350 h 4"/>
                  <a:gd name="T12" fmla="*/ 11112 w 11"/>
                  <a:gd name="T13" fmla="*/ 6350 h 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1" h="4">
                    <a:moveTo>
                      <a:pt x="7" y="4"/>
                    </a:moveTo>
                    <a:lnTo>
                      <a:pt x="3" y="4"/>
                    </a:lnTo>
                    <a:lnTo>
                      <a:pt x="0" y="0"/>
                    </a:lnTo>
                    <a:lnTo>
                      <a:pt x="3" y="0"/>
                    </a:lnTo>
                    <a:lnTo>
                      <a:pt x="7" y="0"/>
                    </a:lnTo>
                    <a:lnTo>
                      <a:pt x="11" y="4"/>
                    </a:lnTo>
                    <a:lnTo>
                      <a:pt x="7"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86" name="Freeform 2627"/>
              <p:cNvSpPr>
                <a:spLocks/>
              </p:cNvSpPr>
              <p:nvPr/>
            </p:nvSpPr>
            <p:spPr bwMode="auto">
              <a:xfrm>
                <a:off x="4411663" y="1722438"/>
                <a:ext cx="17462" cy="6350"/>
              </a:xfrm>
              <a:custGeom>
                <a:avLst/>
                <a:gdLst>
                  <a:gd name="T0" fmla="*/ 11112 w 11"/>
                  <a:gd name="T1" fmla="*/ 6350 h 4"/>
                  <a:gd name="T2" fmla="*/ 6350 w 11"/>
                  <a:gd name="T3" fmla="*/ 6350 h 4"/>
                  <a:gd name="T4" fmla="*/ 6350 w 11"/>
                  <a:gd name="T5" fmla="*/ 0 h 4"/>
                  <a:gd name="T6" fmla="*/ 0 w 11"/>
                  <a:gd name="T7" fmla="*/ 0 h 4"/>
                  <a:gd name="T8" fmla="*/ 6350 w 11"/>
                  <a:gd name="T9" fmla="*/ 0 h 4"/>
                  <a:gd name="T10" fmla="*/ 11112 w 11"/>
                  <a:gd name="T11" fmla="*/ 0 h 4"/>
                  <a:gd name="T12" fmla="*/ 17462 w 11"/>
                  <a:gd name="T13" fmla="*/ 0 h 4"/>
                  <a:gd name="T14" fmla="*/ 17462 w 11"/>
                  <a:gd name="T15" fmla="*/ 6350 h 4"/>
                  <a:gd name="T16" fmla="*/ 11112 w 11"/>
                  <a:gd name="T17" fmla="*/ 6350 h 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1" h="4">
                    <a:moveTo>
                      <a:pt x="7" y="4"/>
                    </a:moveTo>
                    <a:lnTo>
                      <a:pt x="4" y="4"/>
                    </a:lnTo>
                    <a:lnTo>
                      <a:pt x="4" y="0"/>
                    </a:lnTo>
                    <a:lnTo>
                      <a:pt x="0" y="0"/>
                    </a:lnTo>
                    <a:lnTo>
                      <a:pt x="4" y="0"/>
                    </a:lnTo>
                    <a:lnTo>
                      <a:pt x="7" y="0"/>
                    </a:lnTo>
                    <a:lnTo>
                      <a:pt x="11" y="0"/>
                    </a:lnTo>
                    <a:lnTo>
                      <a:pt x="11" y="4"/>
                    </a:lnTo>
                    <a:lnTo>
                      <a:pt x="7"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87" name="Freeform 2628"/>
              <p:cNvSpPr>
                <a:spLocks/>
              </p:cNvSpPr>
              <p:nvPr/>
            </p:nvSpPr>
            <p:spPr bwMode="auto">
              <a:xfrm>
                <a:off x="3802063" y="2116138"/>
                <a:ext cx="12700" cy="6350"/>
              </a:xfrm>
              <a:custGeom>
                <a:avLst/>
                <a:gdLst>
                  <a:gd name="T0" fmla="*/ 12700 w 8"/>
                  <a:gd name="T1" fmla="*/ 6350 h 4"/>
                  <a:gd name="T2" fmla="*/ 6350 w 8"/>
                  <a:gd name="T3" fmla="*/ 6350 h 4"/>
                  <a:gd name="T4" fmla="*/ 6350 w 8"/>
                  <a:gd name="T5" fmla="*/ 0 h 4"/>
                  <a:gd name="T6" fmla="*/ 0 w 8"/>
                  <a:gd name="T7" fmla="*/ 0 h 4"/>
                  <a:gd name="T8" fmla="*/ 6350 w 8"/>
                  <a:gd name="T9" fmla="*/ 0 h 4"/>
                  <a:gd name="T10" fmla="*/ 12700 w 8"/>
                  <a:gd name="T11" fmla="*/ 6350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8" h="4">
                    <a:moveTo>
                      <a:pt x="8" y="4"/>
                    </a:moveTo>
                    <a:lnTo>
                      <a:pt x="4" y="4"/>
                    </a:lnTo>
                    <a:lnTo>
                      <a:pt x="4" y="0"/>
                    </a:lnTo>
                    <a:lnTo>
                      <a:pt x="0" y="0"/>
                    </a:lnTo>
                    <a:lnTo>
                      <a:pt x="4" y="0"/>
                    </a:lnTo>
                    <a:lnTo>
                      <a:pt x="8"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88" name="Freeform 2629"/>
              <p:cNvSpPr>
                <a:spLocks/>
              </p:cNvSpPr>
              <p:nvPr/>
            </p:nvSpPr>
            <p:spPr bwMode="auto">
              <a:xfrm>
                <a:off x="5497513" y="2014538"/>
                <a:ext cx="4762" cy="6350"/>
              </a:xfrm>
              <a:custGeom>
                <a:avLst/>
                <a:gdLst>
                  <a:gd name="T0" fmla="*/ 4762 w 3"/>
                  <a:gd name="T1" fmla="*/ 6350 h 4"/>
                  <a:gd name="T2" fmla="*/ 0 w 3"/>
                  <a:gd name="T3" fmla="*/ 6350 h 4"/>
                  <a:gd name="T4" fmla="*/ 0 w 3"/>
                  <a:gd name="T5" fmla="*/ 0 h 4"/>
                  <a:gd name="T6" fmla="*/ 4762 w 3"/>
                  <a:gd name="T7" fmla="*/ 0 h 4"/>
                  <a:gd name="T8" fmla="*/ 0 w 3"/>
                  <a:gd name="T9" fmla="*/ 0 h 4"/>
                  <a:gd name="T10" fmla="*/ 4762 w 3"/>
                  <a:gd name="T11" fmla="*/ 0 h 4"/>
                  <a:gd name="T12" fmla="*/ 4762 w 3"/>
                  <a:gd name="T13" fmla="*/ 6350 h 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 h="4">
                    <a:moveTo>
                      <a:pt x="3" y="4"/>
                    </a:moveTo>
                    <a:lnTo>
                      <a:pt x="0" y="4"/>
                    </a:lnTo>
                    <a:lnTo>
                      <a:pt x="0" y="0"/>
                    </a:lnTo>
                    <a:lnTo>
                      <a:pt x="3" y="0"/>
                    </a:lnTo>
                    <a:lnTo>
                      <a:pt x="0" y="0"/>
                    </a:lnTo>
                    <a:lnTo>
                      <a:pt x="3" y="0"/>
                    </a:lnTo>
                    <a:lnTo>
                      <a:pt x="3"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89" name="Freeform 2630"/>
              <p:cNvSpPr>
                <a:spLocks/>
              </p:cNvSpPr>
              <p:nvPr/>
            </p:nvSpPr>
            <p:spPr bwMode="auto">
              <a:xfrm>
                <a:off x="4619625" y="1698625"/>
                <a:ext cx="12700" cy="6350"/>
              </a:xfrm>
              <a:custGeom>
                <a:avLst/>
                <a:gdLst>
                  <a:gd name="T0" fmla="*/ 12700 w 8"/>
                  <a:gd name="T1" fmla="*/ 6350 h 4"/>
                  <a:gd name="T2" fmla="*/ 6350 w 8"/>
                  <a:gd name="T3" fmla="*/ 0 h 4"/>
                  <a:gd name="T4" fmla="*/ 0 w 8"/>
                  <a:gd name="T5" fmla="*/ 0 h 4"/>
                  <a:gd name="T6" fmla="*/ 6350 w 8"/>
                  <a:gd name="T7" fmla="*/ 0 h 4"/>
                  <a:gd name="T8" fmla="*/ 12700 w 8"/>
                  <a:gd name="T9" fmla="*/ 0 h 4"/>
                  <a:gd name="T10" fmla="*/ 12700 w 8"/>
                  <a:gd name="T11" fmla="*/ 6350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8" h="4">
                    <a:moveTo>
                      <a:pt x="8" y="4"/>
                    </a:moveTo>
                    <a:lnTo>
                      <a:pt x="4" y="0"/>
                    </a:lnTo>
                    <a:lnTo>
                      <a:pt x="0" y="0"/>
                    </a:lnTo>
                    <a:lnTo>
                      <a:pt x="4" y="0"/>
                    </a:lnTo>
                    <a:lnTo>
                      <a:pt x="8" y="0"/>
                    </a:lnTo>
                    <a:lnTo>
                      <a:pt x="8"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90" name="Freeform 2631"/>
              <p:cNvSpPr>
                <a:spLocks/>
              </p:cNvSpPr>
              <p:nvPr/>
            </p:nvSpPr>
            <p:spPr bwMode="auto">
              <a:xfrm>
                <a:off x="3832225" y="2139950"/>
                <a:ext cx="6350" cy="12700"/>
              </a:xfrm>
              <a:custGeom>
                <a:avLst/>
                <a:gdLst>
                  <a:gd name="T0" fmla="*/ 6350 w 4"/>
                  <a:gd name="T1" fmla="*/ 12700 h 8"/>
                  <a:gd name="T2" fmla="*/ 0 w 4"/>
                  <a:gd name="T3" fmla="*/ 6350 h 8"/>
                  <a:gd name="T4" fmla="*/ 6350 w 4"/>
                  <a:gd name="T5" fmla="*/ 0 h 8"/>
                  <a:gd name="T6" fmla="*/ 6350 w 4"/>
                  <a:gd name="T7" fmla="*/ 6350 h 8"/>
                  <a:gd name="T8" fmla="*/ 6350 w 4"/>
                  <a:gd name="T9" fmla="*/ 12700 h 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 h="8">
                    <a:moveTo>
                      <a:pt x="4" y="8"/>
                    </a:moveTo>
                    <a:lnTo>
                      <a:pt x="0" y="4"/>
                    </a:lnTo>
                    <a:lnTo>
                      <a:pt x="4" y="0"/>
                    </a:lnTo>
                    <a:lnTo>
                      <a:pt x="4" y="4"/>
                    </a:lnTo>
                    <a:lnTo>
                      <a:pt x="4" y="8"/>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91" name="Freeform 2632"/>
              <p:cNvSpPr>
                <a:spLocks/>
              </p:cNvSpPr>
              <p:nvPr/>
            </p:nvSpPr>
            <p:spPr bwMode="auto">
              <a:xfrm>
                <a:off x="5199063" y="1644650"/>
                <a:ext cx="17462" cy="12700"/>
              </a:xfrm>
              <a:custGeom>
                <a:avLst/>
                <a:gdLst>
                  <a:gd name="T0" fmla="*/ 11112 w 11"/>
                  <a:gd name="T1" fmla="*/ 12700 h 8"/>
                  <a:gd name="T2" fmla="*/ 11112 w 11"/>
                  <a:gd name="T3" fmla="*/ 6350 h 8"/>
                  <a:gd name="T4" fmla="*/ 6350 w 11"/>
                  <a:gd name="T5" fmla="*/ 6350 h 8"/>
                  <a:gd name="T6" fmla="*/ 0 w 11"/>
                  <a:gd name="T7" fmla="*/ 6350 h 8"/>
                  <a:gd name="T8" fmla="*/ 6350 w 11"/>
                  <a:gd name="T9" fmla="*/ 6350 h 8"/>
                  <a:gd name="T10" fmla="*/ 6350 w 11"/>
                  <a:gd name="T11" fmla="*/ 0 h 8"/>
                  <a:gd name="T12" fmla="*/ 11112 w 11"/>
                  <a:gd name="T13" fmla="*/ 6350 h 8"/>
                  <a:gd name="T14" fmla="*/ 17462 w 11"/>
                  <a:gd name="T15" fmla="*/ 6350 h 8"/>
                  <a:gd name="T16" fmla="*/ 11112 w 11"/>
                  <a:gd name="T17" fmla="*/ 6350 h 8"/>
                  <a:gd name="T18" fmla="*/ 11112 w 11"/>
                  <a:gd name="T19" fmla="*/ 12700 h 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1" h="8">
                    <a:moveTo>
                      <a:pt x="7" y="8"/>
                    </a:moveTo>
                    <a:lnTo>
                      <a:pt x="7" y="4"/>
                    </a:lnTo>
                    <a:lnTo>
                      <a:pt x="4" y="4"/>
                    </a:lnTo>
                    <a:lnTo>
                      <a:pt x="0" y="4"/>
                    </a:lnTo>
                    <a:lnTo>
                      <a:pt x="4" y="4"/>
                    </a:lnTo>
                    <a:lnTo>
                      <a:pt x="4" y="0"/>
                    </a:lnTo>
                    <a:lnTo>
                      <a:pt x="7" y="4"/>
                    </a:lnTo>
                    <a:lnTo>
                      <a:pt x="11" y="4"/>
                    </a:lnTo>
                    <a:lnTo>
                      <a:pt x="7" y="4"/>
                    </a:lnTo>
                    <a:lnTo>
                      <a:pt x="7" y="8"/>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92" name="Freeform 2633"/>
              <p:cNvSpPr>
                <a:spLocks/>
              </p:cNvSpPr>
              <p:nvPr/>
            </p:nvSpPr>
            <p:spPr bwMode="auto">
              <a:xfrm>
                <a:off x="3827463" y="2116138"/>
                <a:ext cx="4762" cy="12700"/>
              </a:xfrm>
              <a:custGeom>
                <a:avLst/>
                <a:gdLst>
                  <a:gd name="T0" fmla="*/ 0 w 3"/>
                  <a:gd name="T1" fmla="*/ 12700 h 8"/>
                  <a:gd name="T2" fmla="*/ 0 w 3"/>
                  <a:gd name="T3" fmla="*/ 6350 h 8"/>
                  <a:gd name="T4" fmla="*/ 0 w 3"/>
                  <a:gd name="T5" fmla="*/ 0 h 8"/>
                  <a:gd name="T6" fmla="*/ 4762 w 3"/>
                  <a:gd name="T7" fmla="*/ 6350 h 8"/>
                  <a:gd name="T8" fmla="*/ 4762 w 3"/>
                  <a:gd name="T9" fmla="*/ 12700 h 8"/>
                  <a:gd name="T10" fmla="*/ 0 w 3"/>
                  <a:gd name="T11" fmla="*/ 12700 h 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8">
                    <a:moveTo>
                      <a:pt x="0" y="8"/>
                    </a:moveTo>
                    <a:lnTo>
                      <a:pt x="0" y="4"/>
                    </a:lnTo>
                    <a:lnTo>
                      <a:pt x="0" y="0"/>
                    </a:lnTo>
                    <a:lnTo>
                      <a:pt x="3" y="4"/>
                    </a:lnTo>
                    <a:lnTo>
                      <a:pt x="3" y="8"/>
                    </a:lnTo>
                    <a:lnTo>
                      <a:pt x="0" y="8"/>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93" name="Freeform 2634"/>
              <p:cNvSpPr>
                <a:spLocks/>
              </p:cNvSpPr>
              <p:nvPr/>
            </p:nvSpPr>
            <p:spPr bwMode="auto">
              <a:xfrm>
                <a:off x="3875088" y="2163763"/>
                <a:ext cx="11112" cy="6350"/>
              </a:xfrm>
              <a:custGeom>
                <a:avLst/>
                <a:gdLst>
                  <a:gd name="T0" fmla="*/ 0 w 7"/>
                  <a:gd name="T1" fmla="*/ 6350 h 4"/>
                  <a:gd name="T2" fmla="*/ 0 w 7"/>
                  <a:gd name="T3" fmla="*/ 0 h 4"/>
                  <a:gd name="T4" fmla="*/ 4762 w 7"/>
                  <a:gd name="T5" fmla="*/ 0 h 4"/>
                  <a:gd name="T6" fmla="*/ 11112 w 7"/>
                  <a:gd name="T7" fmla="*/ 6350 h 4"/>
                  <a:gd name="T8" fmla="*/ 4762 w 7"/>
                  <a:gd name="T9" fmla="*/ 6350 h 4"/>
                  <a:gd name="T10" fmla="*/ 0 w 7"/>
                  <a:gd name="T11" fmla="*/ 6350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 h="4">
                    <a:moveTo>
                      <a:pt x="0" y="4"/>
                    </a:moveTo>
                    <a:lnTo>
                      <a:pt x="0" y="0"/>
                    </a:lnTo>
                    <a:lnTo>
                      <a:pt x="3" y="0"/>
                    </a:lnTo>
                    <a:lnTo>
                      <a:pt x="7" y="4"/>
                    </a:lnTo>
                    <a:lnTo>
                      <a:pt x="3" y="4"/>
                    </a:lnTo>
                    <a:lnTo>
                      <a:pt x="0"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94" name="Freeform 2635"/>
              <p:cNvSpPr>
                <a:spLocks/>
              </p:cNvSpPr>
              <p:nvPr/>
            </p:nvSpPr>
            <p:spPr bwMode="auto">
              <a:xfrm>
                <a:off x="5413375" y="1835150"/>
                <a:ext cx="12700" cy="6350"/>
              </a:xfrm>
              <a:custGeom>
                <a:avLst/>
                <a:gdLst>
                  <a:gd name="T0" fmla="*/ 12700 w 8"/>
                  <a:gd name="T1" fmla="*/ 6350 h 4"/>
                  <a:gd name="T2" fmla="*/ 6350 w 8"/>
                  <a:gd name="T3" fmla="*/ 6350 h 4"/>
                  <a:gd name="T4" fmla="*/ 0 w 8"/>
                  <a:gd name="T5" fmla="*/ 6350 h 4"/>
                  <a:gd name="T6" fmla="*/ 6350 w 8"/>
                  <a:gd name="T7" fmla="*/ 0 h 4"/>
                  <a:gd name="T8" fmla="*/ 6350 w 8"/>
                  <a:gd name="T9" fmla="*/ 6350 h 4"/>
                  <a:gd name="T10" fmla="*/ 12700 w 8"/>
                  <a:gd name="T11" fmla="*/ 6350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8" h="4">
                    <a:moveTo>
                      <a:pt x="8" y="4"/>
                    </a:moveTo>
                    <a:lnTo>
                      <a:pt x="4" y="4"/>
                    </a:lnTo>
                    <a:lnTo>
                      <a:pt x="0" y="4"/>
                    </a:lnTo>
                    <a:lnTo>
                      <a:pt x="4" y="0"/>
                    </a:lnTo>
                    <a:lnTo>
                      <a:pt x="4" y="4"/>
                    </a:lnTo>
                    <a:lnTo>
                      <a:pt x="8"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95" name="Freeform 2636"/>
              <p:cNvSpPr>
                <a:spLocks/>
              </p:cNvSpPr>
              <p:nvPr/>
            </p:nvSpPr>
            <p:spPr bwMode="auto">
              <a:xfrm>
                <a:off x="5060950" y="2027238"/>
                <a:ext cx="6350" cy="6350"/>
              </a:xfrm>
              <a:custGeom>
                <a:avLst/>
                <a:gdLst>
                  <a:gd name="T0" fmla="*/ 0 w 4"/>
                  <a:gd name="T1" fmla="*/ 6350 h 4"/>
                  <a:gd name="T2" fmla="*/ 6350 w 4"/>
                  <a:gd name="T3" fmla="*/ 6350 h 4"/>
                  <a:gd name="T4" fmla="*/ 6350 w 4"/>
                  <a:gd name="T5" fmla="*/ 0 h 4"/>
                  <a:gd name="T6" fmla="*/ 6350 w 4"/>
                  <a:gd name="T7" fmla="*/ 6350 h 4"/>
                  <a:gd name="T8" fmla="*/ 0 w 4"/>
                  <a:gd name="T9" fmla="*/ 6350 h 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 h="4">
                    <a:moveTo>
                      <a:pt x="0" y="4"/>
                    </a:moveTo>
                    <a:lnTo>
                      <a:pt x="4" y="4"/>
                    </a:lnTo>
                    <a:lnTo>
                      <a:pt x="4" y="0"/>
                    </a:lnTo>
                    <a:lnTo>
                      <a:pt x="4" y="4"/>
                    </a:lnTo>
                    <a:lnTo>
                      <a:pt x="0"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96" name="Freeform 2637"/>
              <p:cNvSpPr>
                <a:spLocks/>
              </p:cNvSpPr>
              <p:nvPr/>
            </p:nvSpPr>
            <p:spPr bwMode="auto">
              <a:xfrm>
                <a:off x="5402263" y="1889125"/>
                <a:ext cx="11112" cy="6350"/>
              </a:xfrm>
              <a:custGeom>
                <a:avLst/>
                <a:gdLst>
                  <a:gd name="T0" fmla="*/ 11112 w 7"/>
                  <a:gd name="T1" fmla="*/ 6350 h 4"/>
                  <a:gd name="T2" fmla="*/ 4762 w 7"/>
                  <a:gd name="T3" fmla="*/ 0 h 4"/>
                  <a:gd name="T4" fmla="*/ 0 w 7"/>
                  <a:gd name="T5" fmla="*/ 0 h 4"/>
                  <a:gd name="T6" fmla="*/ 4762 w 7"/>
                  <a:gd name="T7" fmla="*/ 0 h 4"/>
                  <a:gd name="T8" fmla="*/ 11112 w 7"/>
                  <a:gd name="T9" fmla="*/ 0 h 4"/>
                  <a:gd name="T10" fmla="*/ 11112 w 7"/>
                  <a:gd name="T11" fmla="*/ 6350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 h="4">
                    <a:moveTo>
                      <a:pt x="7" y="4"/>
                    </a:moveTo>
                    <a:lnTo>
                      <a:pt x="3" y="0"/>
                    </a:lnTo>
                    <a:lnTo>
                      <a:pt x="0" y="0"/>
                    </a:lnTo>
                    <a:lnTo>
                      <a:pt x="3" y="0"/>
                    </a:lnTo>
                    <a:lnTo>
                      <a:pt x="7" y="0"/>
                    </a:lnTo>
                    <a:lnTo>
                      <a:pt x="7"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97" name="Freeform 2638"/>
              <p:cNvSpPr>
                <a:spLocks/>
              </p:cNvSpPr>
              <p:nvPr/>
            </p:nvSpPr>
            <p:spPr bwMode="auto">
              <a:xfrm>
                <a:off x="4518025" y="1668463"/>
                <a:ext cx="12700" cy="6350"/>
              </a:xfrm>
              <a:custGeom>
                <a:avLst/>
                <a:gdLst>
                  <a:gd name="T0" fmla="*/ 12700 w 8"/>
                  <a:gd name="T1" fmla="*/ 6350 h 4"/>
                  <a:gd name="T2" fmla="*/ 6350 w 8"/>
                  <a:gd name="T3" fmla="*/ 6350 h 4"/>
                  <a:gd name="T4" fmla="*/ 0 w 8"/>
                  <a:gd name="T5" fmla="*/ 6350 h 4"/>
                  <a:gd name="T6" fmla="*/ 0 w 8"/>
                  <a:gd name="T7" fmla="*/ 0 h 4"/>
                  <a:gd name="T8" fmla="*/ 6350 w 8"/>
                  <a:gd name="T9" fmla="*/ 0 h 4"/>
                  <a:gd name="T10" fmla="*/ 12700 w 8"/>
                  <a:gd name="T11" fmla="*/ 0 h 4"/>
                  <a:gd name="T12" fmla="*/ 12700 w 8"/>
                  <a:gd name="T13" fmla="*/ 6350 h 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8" h="4">
                    <a:moveTo>
                      <a:pt x="8" y="4"/>
                    </a:moveTo>
                    <a:lnTo>
                      <a:pt x="4" y="4"/>
                    </a:lnTo>
                    <a:lnTo>
                      <a:pt x="0" y="4"/>
                    </a:lnTo>
                    <a:lnTo>
                      <a:pt x="0" y="0"/>
                    </a:lnTo>
                    <a:lnTo>
                      <a:pt x="4" y="0"/>
                    </a:lnTo>
                    <a:lnTo>
                      <a:pt x="8" y="0"/>
                    </a:lnTo>
                    <a:lnTo>
                      <a:pt x="8"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98" name="Freeform 2639"/>
              <p:cNvSpPr>
                <a:spLocks/>
              </p:cNvSpPr>
              <p:nvPr/>
            </p:nvSpPr>
            <p:spPr bwMode="auto">
              <a:xfrm>
                <a:off x="5032375" y="2020888"/>
                <a:ext cx="17463" cy="12700"/>
              </a:xfrm>
              <a:custGeom>
                <a:avLst/>
                <a:gdLst>
                  <a:gd name="T0" fmla="*/ 0 w 11"/>
                  <a:gd name="T1" fmla="*/ 12700 h 8"/>
                  <a:gd name="T2" fmla="*/ 4763 w 11"/>
                  <a:gd name="T3" fmla="*/ 6350 h 8"/>
                  <a:gd name="T4" fmla="*/ 11113 w 11"/>
                  <a:gd name="T5" fmla="*/ 6350 h 8"/>
                  <a:gd name="T6" fmla="*/ 11113 w 11"/>
                  <a:gd name="T7" fmla="*/ 0 h 8"/>
                  <a:gd name="T8" fmla="*/ 17463 w 11"/>
                  <a:gd name="T9" fmla="*/ 0 h 8"/>
                  <a:gd name="T10" fmla="*/ 11113 w 11"/>
                  <a:gd name="T11" fmla="*/ 6350 h 8"/>
                  <a:gd name="T12" fmla="*/ 4763 w 11"/>
                  <a:gd name="T13" fmla="*/ 12700 h 8"/>
                  <a:gd name="T14" fmla="*/ 0 w 11"/>
                  <a:gd name="T15" fmla="*/ 12700 h 8"/>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1" h="8">
                    <a:moveTo>
                      <a:pt x="0" y="8"/>
                    </a:moveTo>
                    <a:lnTo>
                      <a:pt x="3" y="4"/>
                    </a:lnTo>
                    <a:lnTo>
                      <a:pt x="7" y="4"/>
                    </a:lnTo>
                    <a:lnTo>
                      <a:pt x="7" y="0"/>
                    </a:lnTo>
                    <a:lnTo>
                      <a:pt x="11" y="0"/>
                    </a:lnTo>
                    <a:lnTo>
                      <a:pt x="7" y="4"/>
                    </a:lnTo>
                    <a:lnTo>
                      <a:pt x="3" y="8"/>
                    </a:lnTo>
                    <a:lnTo>
                      <a:pt x="0" y="8"/>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99" name="Freeform 2640"/>
              <p:cNvSpPr>
                <a:spLocks/>
              </p:cNvSpPr>
              <p:nvPr/>
            </p:nvSpPr>
            <p:spPr bwMode="auto">
              <a:xfrm>
                <a:off x="5426075" y="1841500"/>
                <a:ext cx="4763" cy="12700"/>
              </a:xfrm>
              <a:custGeom>
                <a:avLst/>
                <a:gdLst>
                  <a:gd name="T0" fmla="*/ 4763 w 3"/>
                  <a:gd name="T1" fmla="*/ 12700 h 8"/>
                  <a:gd name="T2" fmla="*/ 0 w 3"/>
                  <a:gd name="T3" fmla="*/ 12700 h 8"/>
                  <a:gd name="T4" fmla="*/ 0 w 3"/>
                  <a:gd name="T5" fmla="*/ 6350 h 8"/>
                  <a:gd name="T6" fmla="*/ 0 w 3"/>
                  <a:gd name="T7" fmla="*/ 0 h 8"/>
                  <a:gd name="T8" fmla="*/ 0 w 3"/>
                  <a:gd name="T9" fmla="*/ 6350 h 8"/>
                  <a:gd name="T10" fmla="*/ 4763 w 3"/>
                  <a:gd name="T11" fmla="*/ 12700 h 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8">
                    <a:moveTo>
                      <a:pt x="3" y="8"/>
                    </a:moveTo>
                    <a:lnTo>
                      <a:pt x="0" y="8"/>
                    </a:lnTo>
                    <a:lnTo>
                      <a:pt x="0" y="4"/>
                    </a:lnTo>
                    <a:lnTo>
                      <a:pt x="0" y="0"/>
                    </a:lnTo>
                    <a:lnTo>
                      <a:pt x="0" y="4"/>
                    </a:lnTo>
                    <a:lnTo>
                      <a:pt x="3" y="8"/>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00" name="Freeform 2641"/>
              <p:cNvSpPr>
                <a:spLocks/>
              </p:cNvSpPr>
              <p:nvPr/>
            </p:nvSpPr>
            <p:spPr bwMode="auto">
              <a:xfrm>
                <a:off x="3922713" y="2193925"/>
                <a:ext cx="11112" cy="6350"/>
              </a:xfrm>
              <a:custGeom>
                <a:avLst/>
                <a:gdLst>
                  <a:gd name="T0" fmla="*/ 11112 w 7"/>
                  <a:gd name="T1" fmla="*/ 6350 h 4"/>
                  <a:gd name="T2" fmla="*/ 4762 w 7"/>
                  <a:gd name="T3" fmla="*/ 6350 h 4"/>
                  <a:gd name="T4" fmla="*/ 4762 w 7"/>
                  <a:gd name="T5" fmla="*/ 0 h 4"/>
                  <a:gd name="T6" fmla="*/ 0 w 7"/>
                  <a:gd name="T7" fmla="*/ 0 h 4"/>
                  <a:gd name="T8" fmla="*/ 4762 w 7"/>
                  <a:gd name="T9" fmla="*/ 0 h 4"/>
                  <a:gd name="T10" fmla="*/ 11112 w 7"/>
                  <a:gd name="T11" fmla="*/ 6350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 h="4">
                    <a:moveTo>
                      <a:pt x="7" y="4"/>
                    </a:moveTo>
                    <a:lnTo>
                      <a:pt x="3" y="4"/>
                    </a:lnTo>
                    <a:lnTo>
                      <a:pt x="3" y="0"/>
                    </a:lnTo>
                    <a:lnTo>
                      <a:pt x="0" y="0"/>
                    </a:lnTo>
                    <a:lnTo>
                      <a:pt x="3" y="0"/>
                    </a:lnTo>
                    <a:lnTo>
                      <a:pt x="7"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01" name="Freeform 2642"/>
              <p:cNvSpPr>
                <a:spLocks/>
              </p:cNvSpPr>
              <p:nvPr/>
            </p:nvSpPr>
            <p:spPr bwMode="auto">
              <a:xfrm>
                <a:off x="5395913" y="1817688"/>
                <a:ext cx="11112" cy="6350"/>
              </a:xfrm>
              <a:custGeom>
                <a:avLst/>
                <a:gdLst>
                  <a:gd name="T0" fmla="*/ 0 w 7"/>
                  <a:gd name="T1" fmla="*/ 6350 h 4"/>
                  <a:gd name="T2" fmla="*/ 0 w 7"/>
                  <a:gd name="T3" fmla="*/ 0 h 4"/>
                  <a:gd name="T4" fmla="*/ 6350 w 7"/>
                  <a:gd name="T5" fmla="*/ 0 h 4"/>
                  <a:gd name="T6" fmla="*/ 11112 w 7"/>
                  <a:gd name="T7" fmla="*/ 0 h 4"/>
                  <a:gd name="T8" fmla="*/ 6350 w 7"/>
                  <a:gd name="T9" fmla="*/ 6350 h 4"/>
                  <a:gd name="T10" fmla="*/ 0 w 7"/>
                  <a:gd name="T11" fmla="*/ 6350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 h="4">
                    <a:moveTo>
                      <a:pt x="0" y="4"/>
                    </a:moveTo>
                    <a:lnTo>
                      <a:pt x="0" y="0"/>
                    </a:lnTo>
                    <a:lnTo>
                      <a:pt x="4" y="0"/>
                    </a:lnTo>
                    <a:lnTo>
                      <a:pt x="7" y="0"/>
                    </a:lnTo>
                    <a:lnTo>
                      <a:pt x="4" y="4"/>
                    </a:lnTo>
                    <a:lnTo>
                      <a:pt x="0"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02" name="Rectangle 2643"/>
              <p:cNvSpPr>
                <a:spLocks noChangeArrowheads="1"/>
              </p:cNvSpPr>
              <p:nvPr/>
            </p:nvSpPr>
            <p:spPr bwMode="auto">
              <a:xfrm>
                <a:off x="3778250" y="2092325"/>
                <a:ext cx="6350" cy="6350"/>
              </a:xfrm>
              <a:prstGeom prst="rect">
                <a:avLst/>
              </a:prstGeom>
              <a:noFill/>
              <a:ln w="635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03" name="Rectangle 2644"/>
              <p:cNvSpPr>
                <a:spLocks noChangeArrowheads="1"/>
              </p:cNvSpPr>
              <p:nvPr/>
            </p:nvSpPr>
            <p:spPr bwMode="auto">
              <a:xfrm>
                <a:off x="3808413" y="2092325"/>
                <a:ext cx="6350" cy="6350"/>
              </a:xfrm>
              <a:prstGeom prst="rect">
                <a:avLst/>
              </a:prstGeom>
              <a:noFill/>
              <a:ln w="635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04" name="Freeform 2645"/>
              <p:cNvSpPr>
                <a:spLocks/>
              </p:cNvSpPr>
              <p:nvPr/>
            </p:nvSpPr>
            <p:spPr bwMode="auto">
              <a:xfrm>
                <a:off x="5413375" y="1925638"/>
                <a:ext cx="12700" cy="6350"/>
              </a:xfrm>
              <a:custGeom>
                <a:avLst/>
                <a:gdLst>
                  <a:gd name="T0" fmla="*/ 12700 w 8"/>
                  <a:gd name="T1" fmla="*/ 6350 h 4"/>
                  <a:gd name="T2" fmla="*/ 6350 w 8"/>
                  <a:gd name="T3" fmla="*/ 0 h 4"/>
                  <a:gd name="T4" fmla="*/ 0 w 8"/>
                  <a:gd name="T5" fmla="*/ 0 h 4"/>
                  <a:gd name="T6" fmla="*/ 6350 w 8"/>
                  <a:gd name="T7" fmla="*/ 0 h 4"/>
                  <a:gd name="T8" fmla="*/ 12700 w 8"/>
                  <a:gd name="T9" fmla="*/ 0 h 4"/>
                  <a:gd name="T10" fmla="*/ 12700 w 8"/>
                  <a:gd name="T11" fmla="*/ 6350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8" h="4">
                    <a:moveTo>
                      <a:pt x="8" y="4"/>
                    </a:moveTo>
                    <a:lnTo>
                      <a:pt x="4" y="0"/>
                    </a:lnTo>
                    <a:lnTo>
                      <a:pt x="0" y="0"/>
                    </a:lnTo>
                    <a:lnTo>
                      <a:pt x="4" y="0"/>
                    </a:lnTo>
                    <a:lnTo>
                      <a:pt x="8" y="0"/>
                    </a:lnTo>
                    <a:lnTo>
                      <a:pt x="8"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05" name="Freeform 2646"/>
              <p:cNvSpPr>
                <a:spLocks/>
              </p:cNvSpPr>
              <p:nvPr/>
            </p:nvSpPr>
            <p:spPr bwMode="auto">
              <a:xfrm>
                <a:off x="5043488" y="2133600"/>
                <a:ext cx="12700" cy="6350"/>
              </a:xfrm>
              <a:custGeom>
                <a:avLst/>
                <a:gdLst>
                  <a:gd name="T0" fmla="*/ 0 w 8"/>
                  <a:gd name="T1" fmla="*/ 6350 h 4"/>
                  <a:gd name="T2" fmla="*/ 0 w 8"/>
                  <a:gd name="T3" fmla="*/ 0 h 4"/>
                  <a:gd name="T4" fmla="*/ 6350 w 8"/>
                  <a:gd name="T5" fmla="*/ 0 h 4"/>
                  <a:gd name="T6" fmla="*/ 12700 w 8"/>
                  <a:gd name="T7" fmla="*/ 0 h 4"/>
                  <a:gd name="T8" fmla="*/ 6350 w 8"/>
                  <a:gd name="T9" fmla="*/ 6350 h 4"/>
                  <a:gd name="T10" fmla="*/ 0 w 8"/>
                  <a:gd name="T11" fmla="*/ 6350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8" h="4">
                    <a:moveTo>
                      <a:pt x="0" y="4"/>
                    </a:moveTo>
                    <a:lnTo>
                      <a:pt x="0" y="0"/>
                    </a:lnTo>
                    <a:lnTo>
                      <a:pt x="4" y="0"/>
                    </a:lnTo>
                    <a:lnTo>
                      <a:pt x="8" y="0"/>
                    </a:lnTo>
                    <a:lnTo>
                      <a:pt x="4" y="4"/>
                    </a:lnTo>
                    <a:lnTo>
                      <a:pt x="0"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06" name="Freeform 2647"/>
              <p:cNvSpPr>
                <a:spLocks/>
              </p:cNvSpPr>
              <p:nvPr/>
            </p:nvSpPr>
            <p:spPr bwMode="auto">
              <a:xfrm>
                <a:off x="5060950" y="1722438"/>
                <a:ext cx="12700" cy="6350"/>
              </a:xfrm>
              <a:custGeom>
                <a:avLst/>
                <a:gdLst>
                  <a:gd name="T0" fmla="*/ 6350 w 8"/>
                  <a:gd name="T1" fmla="*/ 6350 h 4"/>
                  <a:gd name="T2" fmla="*/ 6350 w 8"/>
                  <a:gd name="T3" fmla="*/ 0 h 4"/>
                  <a:gd name="T4" fmla="*/ 0 w 8"/>
                  <a:gd name="T5" fmla="*/ 0 h 4"/>
                  <a:gd name="T6" fmla="*/ 6350 w 8"/>
                  <a:gd name="T7" fmla="*/ 0 h 4"/>
                  <a:gd name="T8" fmla="*/ 0 w 8"/>
                  <a:gd name="T9" fmla="*/ 0 h 4"/>
                  <a:gd name="T10" fmla="*/ 6350 w 8"/>
                  <a:gd name="T11" fmla="*/ 0 h 4"/>
                  <a:gd name="T12" fmla="*/ 12700 w 8"/>
                  <a:gd name="T13" fmla="*/ 0 h 4"/>
                  <a:gd name="T14" fmla="*/ 6350 w 8"/>
                  <a:gd name="T15" fmla="*/ 0 h 4"/>
                  <a:gd name="T16" fmla="*/ 12700 w 8"/>
                  <a:gd name="T17" fmla="*/ 0 h 4"/>
                  <a:gd name="T18" fmla="*/ 6350 w 8"/>
                  <a:gd name="T19" fmla="*/ 0 h 4"/>
                  <a:gd name="T20" fmla="*/ 6350 w 8"/>
                  <a:gd name="T21" fmla="*/ 6350 h 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 h="4">
                    <a:moveTo>
                      <a:pt x="4" y="4"/>
                    </a:moveTo>
                    <a:lnTo>
                      <a:pt x="4" y="0"/>
                    </a:lnTo>
                    <a:lnTo>
                      <a:pt x="0" y="0"/>
                    </a:lnTo>
                    <a:lnTo>
                      <a:pt x="4" y="0"/>
                    </a:lnTo>
                    <a:lnTo>
                      <a:pt x="0" y="0"/>
                    </a:lnTo>
                    <a:lnTo>
                      <a:pt x="4" y="0"/>
                    </a:lnTo>
                    <a:lnTo>
                      <a:pt x="8" y="0"/>
                    </a:lnTo>
                    <a:lnTo>
                      <a:pt x="4" y="0"/>
                    </a:lnTo>
                    <a:lnTo>
                      <a:pt x="8" y="0"/>
                    </a:lnTo>
                    <a:lnTo>
                      <a:pt x="4" y="0"/>
                    </a:lnTo>
                    <a:lnTo>
                      <a:pt x="4"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07" name="Freeform 2648"/>
              <p:cNvSpPr>
                <a:spLocks/>
              </p:cNvSpPr>
              <p:nvPr/>
            </p:nvSpPr>
            <p:spPr bwMode="auto">
              <a:xfrm>
                <a:off x="5056188" y="1728788"/>
                <a:ext cx="11112" cy="6350"/>
              </a:xfrm>
              <a:custGeom>
                <a:avLst/>
                <a:gdLst>
                  <a:gd name="T0" fmla="*/ 4762 w 7"/>
                  <a:gd name="T1" fmla="*/ 6350 h 4"/>
                  <a:gd name="T2" fmla="*/ 0 w 7"/>
                  <a:gd name="T3" fmla="*/ 0 h 4"/>
                  <a:gd name="T4" fmla="*/ 4762 w 7"/>
                  <a:gd name="T5" fmla="*/ 0 h 4"/>
                  <a:gd name="T6" fmla="*/ 11112 w 7"/>
                  <a:gd name="T7" fmla="*/ 0 h 4"/>
                  <a:gd name="T8" fmla="*/ 4762 w 7"/>
                  <a:gd name="T9" fmla="*/ 6350 h 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 h="4">
                    <a:moveTo>
                      <a:pt x="3" y="4"/>
                    </a:moveTo>
                    <a:lnTo>
                      <a:pt x="0" y="0"/>
                    </a:lnTo>
                    <a:lnTo>
                      <a:pt x="3" y="0"/>
                    </a:lnTo>
                    <a:lnTo>
                      <a:pt x="7" y="0"/>
                    </a:lnTo>
                    <a:lnTo>
                      <a:pt x="3"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08" name="Freeform 2649"/>
              <p:cNvSpPr>
                <a:spLocks/>
              </p:cNvSpPr>
              <p:nvPr/>
            </p:nvSpPr>
            <p:spPr bwMode="auto">
              <a:xfrm>
                <a:off x="5329238" y="1692275"/>
                <a:ext cx="12700" cy="6350"/>
              </a:xfrm>
              <a:custGeom>
                <a:avLst/>
                <a:gdLst>
                  <a:gd name="T0" fmla="*/ 6350 w 8"/>
                  <a:gd name="T1" fmla="*/ 6350 h 4"/>
                  <a:gd name="T2" fmla="*/ 0 w 8"/>
                  <a:gd name="T3" fmla="*/ 6350 h 4"/>
                  <a:gd name="T4" fmla="*/ 6350 w 8"/>
                  <a:gd name="T5" fmla="*/ 0 h 4"/>
                  <a:gd name="T6" fmla="*/ 12700 w 8"/>
                  <a:gd name="T7" fmla="*/ 0 h 4"/>
                  <a:gd name="T8" fmla="*/ 12700 w 8"/>
                  <a:gd name="T9" fmla="*/ 6350 h 4"/>
                  <a:gd name="T10" fmla="*/ 6350 w 8"/>
                  <a:gd name="T11" fmla="*/ 6350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8" h="4">
                    <a:moveTo>
                      <a:pt x="4" y="4"/>
                    </a:moveTo>
                    <a:lnTo>
                      <a:pt x="0" y="4"/>
                    </a:lnTo>
                    <a:lnTo>
                      <a:pt x="4" y="0"/>
                    </a:lnTo>
                    <a:lnTo>
                      <a:pt x="8" y="0"/>
                    </a:lnTo>
                    <a:lnTo>
                      <a:pt x="8" y="4"/>
                    </a:lnTo>
                    <a:lnTo>
                      <a:pt x="4"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09" name="Freeform 2650"/>
              <p:cNvSpPr>
                <a:spLocks/>
              </p:cNvSpPr>
              <p:nvPr/>
            </p:nvSpPr>
            <p:spPr bwMode="auto">
              <a:xfrm>
                <a:off x="3821113" y="2122488"/>
                <a:ext cx="6350" cy="0"/>
              </a:xfrm>
              <a:custGeom>
                <a:avLst/>
                <a:gdLst>
                  <a:gd name="T0" fmla="*/ 6350 w 4"/>
                  <a:gd name="T1" fmla="*/ 0 w 4"/>
                  <a:gd name="T2" fmla="*/ 6350 w 4"/>
                  <a:gd name="T3" fmla="*/ 0 60000 65536"/>
                  <a:gd name="T4" fmla="*/ 0 60000 65536"/>
                  <a:gd name="T5" fmla="*/ 0 60000 65536"/>
                </a:gdLst>
                <a:ahLst/>
                <a:cxnLst>
                  <a:cxn ang="T3">
                    <a:pos x="T0" y="0"/>
                  </a:cxn>
                  <a:cxn ang="T4">
                    <a:pos x="T1" y="0"/>
                  </a:cxn>
                  <a:cxn ang="T5">
                    <a:pos x="T2" y="0"/>
                  </a:cxn>
                </a:cxnLst>
                <a:rect l="0" t="0" r="r" b="b"/>
                <a:pathLst>
                  <a:path w="4">
                    <a:moveTo>
                      <a:pt x="4" y="0"/>
                    </a:moveTo>
                    <a:lnTo>
                      <a:pt x="0" y="0"/>
                    </a:lnTo>
                    <a:lnTo>
                      <a:pt x="4"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10" name="Freeform 2651"/>
              <p:cNvSpPr>
                <a:spLocks/>
              </p:cNvSpPr>
              <p:nvPr/>
            </p:nvSpPr>
            <p:spPr bwMode="auto">
              <a:xfrm>
                <a:off x="3903663" y="2176463"/>
                <a:ext cx="6350" cy="6350"/>
              </a:xfrm>
              <a:custGeom>
                <a:avLst/>
                <a:gdLst>
                  <a:gd name="T0" fmla="*/ 6350 w 4"/>
                  <a:gd name="T1" fmla="*/ 6350 h 4"/>
                  <a:gd name="T2" fmla="*/ 6350 w 4"/>
                  <a:gd name="T3" fmla="*/ 0 h 4"/>
                  <a:gd name="T4" fmla="*/ 0 w 4"/>
                  <a:gd name="T5" fmla="*/ 0 h 4"/>
                  <a:gd name="T6" fmla="*/ 6350 w 4"/>
                  <a:gd name="T7" fmla="*/ 0 h 4"/>
                  <a:gd name="T8" fmla="*/ 6350 w 4"/>
                  <a:gd name="T9" fmla="*/ 6350 h 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 h="4">
                    <a:moveTo>
                      <a:pt x="4" y="4"/>
                    </a:moveTo>
                    <a:lnTo>
                      <a:pt x="4" y="0"/>
                    </a:lnTo>
                    <a:lnTo>
                      <a:pt x="0" y="0"/>
                    </a:lnTo>
                    <a:lnTo>
                      <a:pt x="4" y="0"/>
                    </a:lnTo>
                    <a:lnTo>
                      <a:pt x="4"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11" name="Freeform 2652"/>
              <p:cNvSpPr>
                <a:spLocks/>
              </p:cNvSpPr>
              <p:nvPr/>
            </p:nvSpPr>
            <p:spPr bwMode="auto">
              <a:xfrm>
                <a:off x="5675313" y="2193925"/>
                <a:ext cx="12700" cy="0"/>
              </a:xfrm>
              <a:custGeom>
                <a:avLst/>
                <a:gdLst>
                  <a:gd name="T0" fmla="*/ 0 w 8"/>
                  <a:gd name="T1" fmla="*/ 6350 w 8"/>
                  <a:gd name="T2" fmla="*/ 12700 w 8"/>
                  <a:gd name="T3" fmla="*/ 0 w 8"/>
                  <a:gd name="T4" fmla="*/ 0 60000 65536"/>
                  <a:gd name="T5" fmla="*/ 0 60000 65536"/>
                  <a:gd name="T6" fmla="*/ 0 60000 65536"/>
                  <a:gd name="T7" fmla="*/ 0 60000 65536"/>
                </a:gdLst>
                <a:ahLst/>
                <a:cxnLst>
                  <a:cxn ang="T4">
                    <a:pos x="T0" y="0"/>
                  </a:cxn>
                  <a:cxn ang="T5">
                    <a:pos x="T1" y="0"/>
                  </a:cxn>
                  <a:cxn ang="T6">
                    <a:pos x="T2" y="0"/>
                  </a:cxn>
                  <a:cxn ang="T7">
                    <a:pos x="T3" y="0"/>
                  </a:cxn>
                </a:cxnLst>
                <a:rect l="0" t="0" r="r" b="b"/>
                <a:pathLst>
                  <a:path w="8">
                    <a:moveTo>
                      <a:pt x="0" y="0"/>
                    </a:moveTo>
                    <a:lnTo>
                      <a:pt x="4" y="0"/>
                    </a:lnTo>
                    <a:lnTo>
                      <a:pt x="8" y="0"/>
                    </a:lnTo>
                    <a:lnTo>
                      <a:pt x="0"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12" name="Freeform 2653"/>
              <p:cNvSpPr>
                <a:spLocks/>
              </p:cNvSpPr>
              <p:nvPr/>
            </p:nvSpPr>
            <p:spPr bwMode="auto">
              <a:xfrm>
                <a:off x="5168900" y="1865313"/>
                <a:ext cx="17463" cy="6350"/>
              </a:xfrm>
              <a:custGeom>
                <a:avLst/>
                <a:gdLst>
                  <a:gd name="T0" fmla="*/ 12700 w 11"/>
                  <a:gd name="T1" fmla="*/ 6350 h 4"/>
                  <a:gd name="T2" fmla="*/ 6350 w 11"/>
                  <a:gd name="T3" fmla="*/ 6350 h 4"/>
                  <a:gd name="T4" fmla="*/ 0 w 11"/>
                  <a:gd name="T5" fmla="*/ 6350 h 4"/>
                  <a:gd name="T6" fmla="*/ 0 w 11"/>
                  <a:gd name="T7" fmla="*/ 0 h 4"/>
                  <a:gd name="T8" fmla="*/ 6350 w 11"/>
                  <a:gd name="T9" fmla="*/ 0 h 4"/>
                  <a:gd name="T10" fmla="*/ 6350 w 11"/>
                  <a:gd name="T11" fmla="*/ 6350 h 4"/>
                  <a:gd name="T12" fmla="*/ 12700 w 11"/>
                  <a:gd name="T13" fmla="*/ 6350 h 4"/>
                  <a:gd name="T14" fmla="*/ 17463 w 11"/>
                  <a:gd name="T15" fmla="*/ 6350 h 4"/>
                  <a:gd name="T16" fmla="*/ 12700 w 11"/>
                  <a:gd name="T17" fmla="*/ 6350 h 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1" h="4">
                    <a:moveTo>
                      <a:pt x="8" y="4"/>
                    </a:moveTo>
                    <a:lnTo>
                      <a:pt x="4" y="4"/>
                    </a:lnTo>
                    <a:lnTo>
                      <a:pt x="0" y="4"/>
                    </a:lnTo>
                    <a:lnTo>
                      <a:pt x="0" y="0"/>
                    </a:lnTo>
                    <a:lnTo>
                      <a:pt x="4" y="0"/>
                    </a:lnTo>
                    <a:lnTo>
                      <a:pt x="4" y="4"/>
                    </a:lnTo>
                    <a:lnTo>
                      <a:pt x="8" y="4"/>
                    </a:lnTo>
                    <a:lnTo>
                      <a:pt x="11" y="4"/>
                    </a:lnTo>
                    <a:lnTo>
                      <a:pt x="8"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13" name="Rectangle 2654"/>
              <p:cNvSpPr>
                <a:spLocks noChangeArrowheads="1"/>
              </p:cNvSpPr>
              <p:nvPr/>
            </p:nvSpPr>
            <p:spPr bwMode="auto">
              <a:xfrm>
                <a:off x="3802063" y="2105025"/>
                <a:ext cx="6350" cy="4763"/>
              </a:xfrm>
              <a:prstGeom prst="rect">
                <a:avLst/>
              </a:prstGeom>
              <a:noFill/>
              <a:ln w="635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14" name="Freeform 2655"/>
              <p:cNvSpPr>
                <a:spLocks/>
              </p:cNvSpPr>
              <p:nvPr/>
            </p:nvSpPr>
            <p:spPr bwMode="auto">
              <a:xfrm>
                <a:off x="4638675" y="1573213"/>
                <a:ext cx="17463" cy="0"/>
              </a:xfrm>
              <a:custGeom>
                <a:avLst/>
                <a:gdLst>
                  <a:gd name="T0" fmla="*/ 17463 w 11"/>
                  <a:gd name="T1" fmla="*/ 11113 w 11"/>
                  <a:gd name="T2" fmla="*/ 4763 w 11"/>
                  <a:gd name="T3" fmla="*/ 0 w 11"/>
                  <a:gd name="T4" fmla="*/ 4763 w 11"/>
                  <a:gd name="T5" fmla="*/ 11113 w 11"/>
                  <a:gd name="T6" fmla="*/ 17463 w 11"/>
                  <a:gd name="T7" fmla="*/ 0 60000 65536"/>
                  <a:gd name="T8" fmla="*/ 0 60000 65536"/>
                  <a:gd name="T9" fmla="*/ 0 60000 65536"/>
                  <a:gd name="T10" fmla="*/ 0 60000 65536"/>
                  <a:gd name="T11" fmla="*/ 0 60000 65536"/>
                  <a:gd name="T12" fmla="*/ 0 60000 65536"/>
                  <a:gd name="T13" fmla="*/ 0 60000 65536"/>
                </a:gdLst>
                <a:ahLst/>
                <a:cxnLst>
                  <a:cxn ang="T7">
                    <a:pos x="T0" y="0"/>
                  </a:cxn>
                  <a:cxn ang="T8">
                    <a:pos x="T1" y="0"/>
                  </a:cxn>
                  <a:cxn ang="T9">
                    <a:pos x="T2" y="0"/>
                  </a:cxn>
                  <a:cxn ang="T10">
                    <a:pos x="T3" y="0"/>
                  </a:cxn>
                  <a:cxn ang="T11">
                    <a:pos x="T4" y="0"/>
                  </a:cxn>
                  <a:cxn ang="T12">
                    <a:pos x="T5" y="0"/>
                  </a:cxn>
                  <a:cxn ang="T13">
                    <a:pos x="T6" y="0"/>
                  </a:cxn>
                </a:cxnLst>
                <a:rect l="0" t="0" r="r" b="b"/>
                <a:pathLst>
                  <a:path w="11">
                    <a:moveTo>
                      <a:pt x="11" y="0"/>
                    </a:moveTo>
                    <a:lnTo>
                      <a:pt x="7" y="0"/>
                    </a:lnTo>
                    <a:lnTo>
                      <a:pt x="3" y="0"/>
                    </a:lnTo>
                    <a:lnTo>
                      <a:pt x="0" y="0"/>
                    </a:lnTo>
                    <a:lnTo>
                      <a:pt x="3" y="0"/>
                    </a:lnTo>
                    <a:lnTo>
                      <a:pt x="7" y="0"/>
                    </a:lnTo>
                    <a:lnTo>
                      <a:pt x="11"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15" name="Freeform 2656"/>
              <p:cNvSpPr>
                <a:spLocks/>
              </p:cNvSpPr>
              <p:nvPr/>
            </p:nvSpPr>
            <p:spPr bwMode="auto">
              <a:xfrm>
                <a:off x="4775200" y="1698625"/>
                <a:ext cx="6350" cy="6350"/>
              </a:xfrm>
              <a:custGeom>
                <a:avLst/>
                <a:gdLst>
                  <a:gd name="T0" fmla="*/ 0 w 4"/>
                  <a:gd name="T1" fmla="*/ 6350 h 4"/>
                  <a:gd name="T2" fmla="*/ 6350 w 4"/>
                  <a:gd name="T3" fmla="*/ 0 h 4"/>
                  <a:gd name="T4" fmla="*/ 6350 w 4"/>
                  <a:gd name="T5" fmla="*/ 6350 h 4"/>
                  <a:gd name="T6" fmla="*/ 0 w 4"/>
                  <a:gd name="T7" fmla="*/ 6350 h 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 h="4">
                    <a:moveTo>
                      <a:pt x="0" y="4"/>
                    </a:moveTo>
                    <a:lnTo>
                      <a:pt x="4" y="0"/>
                    </a:lnTo>
                    <a:lnTo>
                      <a:pt x="4" y="4"/>
                    </a:lnTo>
                    <a:lnTo>
                      <a:pt x="0"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16" name="Freeform 2657"/>
              <p:cNvSpPr>
                <a:spLocks/>
              </p:cNvSpPr>
              <p:nvPr/>
            </p:nvSpPr>
            <p:spPr bwMode="auto">
              <a:xfrm>
                <a:off x="5688013" y="2230438"/>
                <a:ext cx="11112" cy="4762"/>
              </a:xfrm>
              <a:custGeom>
                <a:avLst/>
                <a:gdLst>
                  <a:gd name="T0" fmla="*/ 6350 w 7"/>
                  <a:gd name="T1" fmla="*/ 4762 h 3"/>
                  <a:gd name="T2" fmla="*/ 0 w 7"/>
                  <a:gd name="T3" fmla="*/ 4762 h 3"/>
                  <a:gd name="T4" fmla="*/ 0 w 7"/>
                  <a:gd name="T5" fmla="*/ 0 h 3"/>
                  <a:gd name="T6" fmla="*/ 6350 w 7"/>
                  <a:gd name="T7" fmla="*/ 0 h 3"/>
                  <a:gd name="T8" fmla="*/ 11112 w 7"/>
                  <a:gd name="T9" fmla="*/ 0 h 3"/>
                  <a:gd name="T10" fmla="*/ 6350 w 7"/>
                  <a:gd name="T11" fmla="*/ 4762 h 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 h="3">
                    <a:moveTo>
                      <a:pt x="4" y="3"/>
                    </a:moveTo>
                    <a:lnTo>
                      <a:pt x="0" y="3"/>
                    </a:lnTo>
                    <a:lnTo>
                      <a:pt x="0" y="0"/>
                    </a:lnTo>
                    <a:lnTo>
                      <a:pt x="4" y="0"/>
                    </a:lnTo>
                    <a:lnTo>
                      <a:pt x="7" y="0"/>
                    </a:lnTo>
                    <a:lnTo>
                      <a:pt x="4" y="3"/>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17" name="Freeform 2658"/>
              <p:cNvSpPr>
                <a:spLocks/>
              </p:cNvSpPr>
              <p:nvPr/>
            </p:nvSpPr>
            <p:spPr bwMode="auto">
              <a:xfrm>
                <a:off x="5580063" y="2062163"/>
                <a:ext cx="6350" cy="6350"/>
              </a:xfrm>
              <a:custGeom>
                <a:avLst/>
                <a:gdLst>
                  <a:gd name="T0" fmla="*/ 6350 w 4"/>
                  <a:gd name="T1" fmla="*/ 6350 h 4"/>
                  <a:gd name="T2" fmla="*/ 0 w 4"/>
                  <a:gd name="T3" fmla="*/ 6350 h 4"/>
                  <a:gd name="T4" fmla="*/ 0 w 4"/>
                  <a:gd name="T5" fmla="*/ 0 h 4"/>
                  <a:gd name="T6" fmla="*/ 6350 w 4"/>
                  <a:gd name="T7" fmla="*/ 0 h 4"/>
                  <a:gd name="T8" fmla="*/ 6350 w 4"/>
                  <a:gd name="T9" fmla="*/ 6350 h 4"/>
                  <a:gd name="T10" fmla="*/ 6350 w 4"/>
                  <a:gd name="T11" fmla="*/ 0 h 4"/>
                  <a:gd name="T12" fmla="*/ 6350 w 4"/>
                  <a:gd name="T13" fmla="*/ 6350 h 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 h="4">
                    <a:moveTo>
                      <a:pt x="4" y="4"/>
                    </a:moveTo>
                    <a:lnTo>
                      <a:pt x="0" y="4"/>
                    </a:lnTo>
                    <a:lnTo>
                      <a:pt x="0" y="0"/>
                    </a:lnTo>
                    <a:lnTo>
                      <a:pt x="4" y="0"/>
                    </a:lnTo>
                    <a:lnTo>
                      <a:pt x="4" y="4"/>
                    </a:lnTo>
                    <a:lnTo>
                      <a:pt x="4" y="0"/>
                    </a:lnTo>
                    <a:lnTo>
                      <a:pt x="4"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18" name="Freeform 2659"/>
              <p:cNvSpPr>
                <a:spLocks/>
              </p:cNvSpPr>
              <p:nvPr/>
            </p:nvSpPr>
            <p:spPr bwMode="auto">
              <a:xfrm>
                <a:off x="5484813" y="2247900"/>
                <a:ext cx="17462" cy="6350"/>
              </a:xfrm>
              <a:custGeom>
                <a:avLst/>
                <a:gdLst>
                  <a:gd name="T0" fmla="*/ 0 w 11"/>
                  <a:gd name="T1" fmla="*/ 6350 h 4"/>
                  <a:gd name="T2" fmla="*/ 0 w 11"/>
                  <a:gd name="T3" fmla="*/ 0 h 4"/>
                  <a:gd name="T4" fmla="*/ 6350 w 11"/>
                  <a:gd name="T5" fmla="*/ 0 h 4"/>
                  <a:gd name="T6" fmla="*/ 12700 w 11"/>
                  <a:gd name="T7" fmla="*/ 0 h 4"/>
                  <a:gd name="T8" fmla="*/ 17462 w 11"/>
                  <a:gd name="T9" fmla="*/ 0 h 4"/>
                  <a:gd name="T10" fmla="*/ 12700 w 11"/>
                  <a:gd name="T11" fmla="*/ 0 h 4"/>
                  <a:gd name="T12" fmla="*/ 6350 w 11"/>
                  <a:gd name="T13" fmla="*/ 0 h 4"/>
                  <a:gd name="T14" fmla="*/ 6350 w 11"/>
                  <a:gd name="T15" fmla="*/ 6350 h 4"/>
                  <a:gd name="T16" fmla="*/ 6350 w 11"/>
                  <a:gd name="T17" fmla="*/ 0 h 4"/>
                  <a:gd name="T18" fmla="*/ 6350 w 11"/>
                  <a:gd name="T19" fmla="*/ 6350 h 4"/>
                  <a:gd name="T20" fmla="*/ 0 w 11"/>
                  <a:gd name="T21" fmla="*/ 6350 h 4"/>
                  <a:gd name="T22" fmla="*/ 6350 w 11"/>
                  <a:gd name="T23" fmla="*/ 6350 h 4"/>
                  <a:gd name="T24" fmla="*/ 0 w 11"/>
                  <a:gd name="T25" fmla="*/ 6350 h 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1" h="4">
                    <a:moveTo>
                      <a:pt x="0" y="4"/>
                    </a:moveTo>
                    <a:lnTo>
                      <a:pt x="0" y="0"/>
                    </a:lnTo>
                    <a:lnTo>
                      <a:pt x="4" y="0"/>
                    </a:lnTo>
                    <a:lnTo>
                      <a:pt x="8" y="0"/>
                    </a:lnTo>
                    <a:lnTo>
                      <a:pt x="11" y="0"/>
                    </a:lnTo>
                    <a:lnTo>
                      <a:pt x="8" y="0"/>
                    </a:lnTo>
                    <a:lnTo>
                      <a:pt x="4" y="0"/>
                    </a:lnTo>
                    <a:lnTo>
                      <a:pt x="4" y="4"/>
                    </a:lnTo>
                    <a:lnTo>
                      <a:pt x="4" y="0"/>
                    </a:lnTo>
                    <a:lnTo>
                      <a:pt x="4" y="4"/>
                    </a:lnTo>
                    <a:lnTo>
                      <a:pt x="0" y="4"/>
                    </a:lnTo>
                    <a:lnTo>
                      <a:pt x="4" y="4"/>
                    </a:lnTo>
                    <a:lnTo>
                      <a:pt x="0"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19" name="Freeform 2660"/>
              <p:cNvSpPr>
                <a:spLocks/>
              </p:cNvSpPr>
              <p:nvPr/>
            </p:nvSpPr>
            <p:spPr bwMode="auto">
              <a:xfrm>
                <a:off x="5497513" y="2020888"/>
                <a:ext cx="11112" cy="6350"/>
              </a:xfrm>
              <a:custGeom>
                <a:avLst/>
                <a:gdLst>
                  <a:gd name="T0" fmla="*/ 4762 w 7"/>
                  <a:gd name="T1" fmla="*/ 6350 h 4"/>
                  <a:gd name="T2" fmla="*/ 0 w 7"/>
                  <a:gd name="T3" fmla="*/ 6350 h 4"/>
                  <a:gd name="T4" fmla="*/ 0 w 7"/>
                  <a:gd name="T5" fmla="*/ 0 h 4"/>
                  <a:gd name="T6" fmla="*/ 11112 w 7"/>
                  <a:gd name="T7" fmla="*/ 6350 h 4"/>
                  <a:gd name="T8" fmla="*/ 4762 w 7"/>
                  <a:gd name="T9" fmla="*/ 6350 h 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 h="4">
                    <a:moveTo>
                      <a:pt x="3" y="4"/>
                    </a:moveTo>
                    <a:lnTo>
                      <a:pt x="0" y="4"/>
                    </a:lnTo>
                    <a:lnTo>
                      <a:pt x="0" y="0"/>
                    </a:lnTo>
                    <a:lnTo>
                      <a:pt x="7" y="4"/>
                    </a:lnTo>
                    <a:lnTo>
                      <a:pt x="3"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20" name="Freeform 2661"/>
              <p:cNvSpPr>
                <a:spLocks/>
              </p:cNvSpPr>
              <p:nvPr/>
            </p:nvSpPr>
            <p:spPr bwMode="auto">
              <a:xfrm>
                <a:off x="3903663" y="2176463"/>
                <a:ext cx="6350" cy="11112"/>
              </a:xfrm>
              <a:custGeom>
                <a:avLst/>
                <a:gdLst>
                  <a:gd name="T0" fmla="*/ 6350 w 4"/>
                  <a:gd name="T1" fmla="*/ 11112 h 7"/>
                  <a:gd name="T2" fmla="*/ 6350 w 4"/>
                  <a:gd name="T3" fmla="*/ 6350 h 7"/>
                  <a:gd name="T4" fmla="*/ 0 w 4"/>
                  <a:gd name="T5" fmla="*/ 6350 h 7"/>
                  <a:gd name="T6" fmla="*/ 0 w 4"/>
                  <a:gd name="T7" fmla="*/ 0 h 7"/>
                  <a:gd name="T8" fmla="*/ 6350 w 4"/>
                  <a:gd name="T9" fmla="*/ 6350 h 7"/>
                  <a:gd name="T10" fmla="*/ 6350 w 4"/>
                  <a:gd name="T11" fmla="*/ 11112 h 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 h="7">
                    <a:moveTo>
                      <a:pt x="4" y="7"/>
                    </a:moveTo>
                    <a:lnTo>
                      <a:pt x="4" y="4"/>
                    </a:lnTo>
                    <a:lnTo>
                      <a:pt x="0" y="4"/>
                    </a:lnTo>
                    <a:lnTo>
                      <a:pt x="0" y="0"/>
                    </a:lnTo>
                    <a:lnTo>
                      <a:pt x="4" y="4"/>
                    </a:lnTo>
                    <a:lnTo>
                      <a:pt x="4" y="7"/>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21" name="Rectangle 2662"/>
              <p:cNvSpPr>
                <a:spLocks noChangeArrowheads="1"/>
              </p:cNvSpPr>
              <p:nvPr/>
            </p:nvSpPr>
            <p:spPr bwMode="auto">
              <a:xfrm>
                <a:off x="3808413" y="2098675"/>
                <a:ext cx="6350" cy="6350"/>
              </a:xfrm>
              <a:prstGeom prst="rect">
                <a:avLst/>
              </a:prstGeom>
              <a:noFill/>
              <a:ln w="635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22" name="Freeform 2663"/>
              <p:cNvSpPr>
                <a:spLocks/>
              </p:cNvSpPr>
              <p:nvPr/>
            </p:nvSpPr>
            <p:spPr bwMode="auto">
              <a:xfrm>
                <a:off x="4591050" y="1573213"/>
                <a:ext cx="17463" cy="0"/>
              </a:xfrm>
              <a:custGeom>
                <a:avLst/>
                <a:gdLst>
                  <a:gd name="T0" fmla="*/ 4763 w 11"/>
                  <a:gd name="T1" fmla="*/ 0 w 11"/>
                  <a:gd name="T2" fmla="*/ 4763 w 11"/>
                  <a:gd name="T3" fmla="*/ 11113 w 11"/>
                  <a:gd name="T4" fmla="*/ 17463 w 11"/>
                  <a:gd name="T5" fmla="*/ 11113 w 11"/>
                  <a:gd name="T6" fmla="*/ 4763 w 11"/>
                  <a:gd name="T7" fmla="*/ 0 60000 65536"/>
                  <a:gd name="T8" fmla="*/ 0 60000 65536"/>
                  <a:gd name="T9" fmla="*/ 0 60000 65536"/>
                  <a:gd name="T10" fmla="*/ 0 60000 65536"/>
                  <a:gd name="T11" fmla="*/ 0 60000 65536"/>
                  <a:gd name="T12" fmla="*/ 0 60000 65536"/>
                  <a:gd name="T13" fmla="*/ 0 60000 65536"/>
                </a:gdLst>
                <a:ahLst/>
                <a:cxnLst>
                  <a:cxn ang="T7">
                    <a:pos x="T0" y="0"/>
                  </a:cxn>
                  <a:cxn ang="T8">
                    <a:pos x="T1" y="0"/>
                  </a:cxn>
                  <a:cxn ang="T9">
                    <a:pos x="T2" y="0"/>
                  </a:cxn>
                  <a:cxn ang="T10">
                    <a:pos x="T3" y="0"/>
                  </a:cxn>
                  <a:cxn ang="T11">
                    <a:pos x="T4" y="0"/>
                  </a:cxn>
                  <a:cxn ang="T12">
                    <a:pos x="T5" y="0"/>
                  </a:cxn>
                  <a:cxn ang="T13">
                    <a:pos x="T6" y="0"/>
                  </a:cxn>
                </a:cxnLst>
                <a:rect l="0" t="0" r="r" b="b"/>
                <a:pathLst>
                  <a:path w="11">
                    <a:moveTo>
                      <a:pt x="3" y="0"/>
                    </a:moveTo>
                    <a:lnTo>
                      <a:pt x="0" y="0"/>
                    </a:lnTo>
                    <a:lnTo>
                      <a:pt x="3" y="0"/>
                    </a:lnTo>
                    <a:lnTo>
                      <a:pt x="7" y="0"/>
                    </a:lnTo>
                    <a:lnTo>
                      <a:pt x="11" y="0"/>
                    </a:lnTo>
                    <a:lnTo>
                      <a:pt x="7" y="0"/>
                    </a:lnTo>
                    <a:lnTo>
                      <a:pt x="3"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23" name="Freeform 2664"/>
              <p:cNvSpPr>
                <a:spLocks/>
              </p:cNvSpPr>
              <p:nvPr/>
            </p:nvSpPr>
            <p:spPr bwMode="auto">
              <a:xfrm>
                <a:off x="5502275" y="2033588"/>
                <a:ext cx="12700" cy="4762"/>
              </a:xfrm>
              <a:custGeom>
                <a:avLst/>
                <a:gdLst>
                  <a:gd name="T0" fmla="*/ 6350 w 8"/>
                  <a:gd name="T1" fmla="*/ 4762 h 3"/>
                  <a:gd name="T2" fmla="*/ 6350 w 8"/>
                  <a:gd name="T3" fmla="*/ 0 h 3"/>
                  <a:gd name="T4" fmla="*/ 0 w 8"/>
                  <a:gd name="T5" fmla="*/ 0 h 3"/>
                  <a:gd name="T6" fmla="*/ 6350 w 8"/>
                  <a:gd name="T7" fmla="*/ 0 h 3"/>
                  <a:gd name="T8" fmla="*/ 12700 w 8"/>
                  <a:gd name="T9" fmla="*/ 4762 h 3"/>
                  <a:gd name="T10" fmla="*/ 6350 w 8"/>
                  <a:gd name="T11" fmla="*/ 4762 h 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8" h="3">
                    <a:moveTo>
                      <a:pt x="4" y="3"/>
                    </a:moveTo>
                    <a:lnTo>
                      <a:pt x="4" y="0"/>
                    </a:lnTo>
                    <a:lnTo>
                      <a:pt x="0" y="0"/>
                    </a:lnTo>
                    <a:lnTo>
                      <a:pt x="4" y="0"/>
                    </a:lnTo>
                    <a:lnTo>
                      <a:pt x="8" y="3"/>
                    </a:lnTo>
                    <a:lnTo>
                      <a:pt x="4" y="3"/>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24" name="Freeform 2665"/>
              <p:cNvSpPr>
                <a:spLocks/>
              </p:cNvSpPr>
              <p:nvPr/>
            </p:nvSpPr>
            <p:spPr bwMode="auto">
              <a:xfrm>
                <a:off x="4751388" y="1508125"/>
                <a:ext cx="17462" cy="0"/>
              </a:xfrm>
              <a:custGeom>
                <a:avLst/>
                <a:gdLst>
                  <a:gd name="T0" fmla="*/ 11112 w 11"/>
                  <a:gd name="T1" fmla="*/ 6350 w 11"/>
                  <a:gd name="T2" fmla="*/ 0 w 11"/>
                  <a:gd name="T3" fmla="*/ 6350 w 11"/>
                  <a:gd name="T4" fmla="*/ 11112 w 11"/>
                  <a:gd name="T5" fmla="*/ 17462 w 11"/>
                  <a:gd name="T6" fmla="*/ 11112 w 11"/>
                  <a:gd name="T7" fmla="*/ 0 60000 65536"/>
                  <a:gd name="T8" fmla="*/ 0 60000 65536"/>
                  <a:gd name="T9" fmla="*/ 0 60000 65536"/>
                  <a:gd name="T10" fmla="*/ 0 60000 65536"/>
                  <a:gd name="T11" fmla="*/ 0 60000 65536"/>
                  <a:gd name="T12" fmla="*/ 0 60000 65536"/>
                  <a:gd name="T13" fmla="*/ 0 60000 65536"/>
                </a:gdLst>
                <a:ahLst/>
                <a:cxnLst>
                  <a:cxn ang="T7">
                    <a:pos x="T0" y="0"/>
                  </a:cxn>
                  <a:cxn ang="T8">
                    <a:pos x="T1" y="0"/>
                  </a:cxn>
                  <a:cxn ang="T9">
                    <a:pos x="T2" y="0"/>
                  </a:cxn>
                  <a:cxn ang="T10">
                    <a:pos x="T3" y="0"/>
                  </a:cxn>
                  <a:cxn ang="T11">
                    <a:pos x="T4" y="0"/>
                  </a:cxn>
                  <a:cxn ang="T12">
                    <a:pos x="T5" y="0"/>
                  </a:cxn>
                  <a:cxn ang="T13">
                    <a:pos x="T6" y="0"/>
                  </a:cxn>
                </a:cxnLst>
                <a:rect l="0" t="0" r="r" b="b"/>
                <a:pathLst>
                  <a:path w="11">
                    <a:moveTo>
                      <a:pt x="7" y="0"/>
                    </a:moveTo>
                    <a:lnTo>
                      <a:pt x="4" y="0"/>
                    </a:lnTo>
                    <a:lnTo>
                      <a:pt x="0" y="0"/>
                    </a:lnTo>
                    <a:lnTo>
                      <a:pt x="4" y="0"/>
                    </a:lnTo>
                    <a:lnTo>
                      <a:pt x="7" y="0"/>
                    </a:lnTo>
                    <a:lnTo>
                      <a:pt x="11" y="0"/>
                    </a:lnTo>
                    <a:lnTo>
                      <a:pt x="7"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25" name="Freeform 2666"/>
              <p:cNvSpPr>
                <a:spLocks/>
              </p:cNvSpPr>
              <p:nvPr/>
            </p:nvSpPr>
            <p:spPr bwMode="auto">
              <a:xfrm>
                <a:off x="4632325" y="1417638"/>
                <a:ext cx="30163" cy="6350"/>
              </a:xfrm>
              <a:custGeom>
                <a:avLst/>
                <a:gdLst>
                  <a:gd name="T0" fmla="*/ 23813 w 19"/>
                  <a:gd name="T1" fmla="*/ 6350 h 4"/>
                  <a:gd name="T2" fmla="*/ 17463 w 19"/>
                  <a:gd name="T3" fmla="*/ 6350 h 4"/>
                  <a:gd name="T4" fmla="*/ 11113 w 19"/>
                  <a:gd name="T5" fmla="*/ 0 h 4"/>
                  <a:gd name="T6" fmla="*/ 6350 w 19"/>
                  <a:gd name="T7" fmla="*/ 0 h 4"/>
                  <a:gd name="T8" fmla="*/ 0 w 19"/>
                  <a:gd name="T9" fmla="*/ 0 h 4"/>
                  <a:gd name="T10" fmla="*/ 6350 w 19"/>
                  <a:gd name="T11" fmla="*/ 0 h 4"/>
                  <a:gd name="T12" fmla="*/ 17463 w 19"/>
                  <a:gd name="T13" fmla="*/ 0 h 4"/>
                  <a:gd name="T14" fmla="*/ 23813 w 19"/>
                  <a:gd name="T15" fmla="*/ 0 h 4"/>
                  <a:gd name="T16" fmla="*/ 30163 w 19"/>
                  <a:gd name="T17" fmla="*/ 0 h 4"/>
                  <a:gd name="T18" fmla="*/ 30163 w 19"/>
                  <a:gd name="T19" fmla="*/ 6350 h 4"/>
                  <a:gd name="T20" fmla="*/ 23813 w 19"/>
                  <a:gd name="T21" fmla="*/ 6350 h 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9" h="4">
                    <a:moveTo>
                      <a:pt x="15" y="4"/>
                    </a:moveTo>
                    <a:lnTo>
                      <a:pt x="11" y="4"/>
                    </a:lnTo>
                    <a:lnTo>
                      <a:pt x="7" y="0"/>
                    </a:lnTo>
                    <a:lnTo>
                      <a:pt x="4" y="0"/>
                    </a:lnTo>
                    <a:lnTo>
                      <a:pt x="0" y="0"/>
                    </a:lnTo>
                    <a:lnTo>
                      <a:pt x="4" y="0"/>
                    </a:lnTo>
                    <a:lnTo>
                      <a:pt x="11" y="0"/>
                    </a:lnTo>
                    <a:lnTo>
                      <a:pt x="15" y="0"/>
                    </a:lnTo>
                    <a:lnTo>
                      <a:pt x="19" y="0"/>
                    </a:lnTo>
                    <a:lnTo>
                      <a:pt x="19" y="4"/>
                    </a:lnTo>
                    <a:lnTo>
                      <a:pt x="15"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26" name="Freeform 2667"/>
              <p:cNvSpPr>
                <a:spLocks/>
              </p:cNvSpPr>
              <p:nvPr/>
            </p:nvSpPr>
            <p:spPr bwMode="auto">
              <a:xfrm>
                <a:off x="5175250" y="1722438"/>
                <a:ext cx="11113" cy="6350"/>
              </a:xfrm>
              <a:custGeom>
                <a:avLst/>
                <a:gdLst>
                  <a:gd name="T0" fmla="*/ 6350 w 7"/>
                  <a:gd name="T1" fmla="*/ 6350 h 4"/>
                  <a:gd name="T2" fmla="*/ 0 w 7"/>
                  <a:gd name="T3" fmla="*/ 6350 h 4"/>
                  <a:gd name="T4" fmla="*/ 0 w 7"/>
                  <a:gd name="T5" fmla="*/ 0 h 4"/>
                  <a:gd name="T6" fmla="*/ 6350 w 7"/>
                  <a:gd name="T7" fmla="*/ 0 h 4"/>
                  <a:gd name="T8" fmla="*/ 6350 w 7"/>
                  <a:gd name="T9" fmla="*/ 6350 h 4"/>
                  <a:gd name="T10" fmla="*/ 11113 w 7"/>
                  <a:gd name="T11" fmla="*/ 6350 h 4"/>
                  <a:gd name="T12" fmla="*/ 6350 w 7"/>
                  <a:gd name="T13" fmla="*/ 6350 h 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7" h="4">
                    <a:moveTo>
                      <a:pt x="4" y="4"/>
                    </a:moveTo>
                    <a:lnTo>
                      <a:pt x="0" y="4"/>
                    </a:lnTo>
                    <a:lnTo>
                      <a:pt x="0" y="0"/>
                    </a:lnTo>
                    <a:lnTo>
                      <a:pt x="4" y="0"/>
                    </a:lnTo>
                    <a:lnTo>
                      <a:pt x="4" y="4"/>
                    </a:lnTo>
                    <a:lnTo>
                      <a:pt x="7" y="4"/>
                    </a:lnTo>
                    <a:lnTo>
                      <a:pt x="4"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27" name="Freeform 2668"/>
              <p:cNvSpPr>
                <a:spLocks/>
              </p:cNvSpPr>
              <p:nvPr/>
            </p:nvSpPr>
            <p:spPr bwMode="auto">
              <a:xfrm>
                <a:off x="3778250" y="2062163"/>
                <a:ext cx="6350" cy="6350"/>
              </a:xfrm>
              <a:custGeom>
                <a:avLst/>
                <a:gdLst>
                  <a:gd name="T0" fmla="*/ 0 w 4"/>
                  <a:gd name="T1" fmla="*/ 6350 h 4"/>
                  <a:gd name="T2" fmla="*/ 0 w 4"/>
                  <a:gd name="T3" fmla="*/ 0 h 4"/>
                  <a:gd name="T4" fmla="*/ 6350 w 4"/>
                  <a:gd name="T5" fmla="*/ 0 h 4"/>
                  <a:gd name="T6" fmla="*/ 0 w 4"/>
                  <a:gd name="T7" fmla="*/ 0 h 4"/>
                  <a:gd name="T8" fmla="*/ 0 w 4"/>
                  <a:gd name="T9" fmla="*/ 6350 h 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 h="4">
                    <a:moveTo>
                      <a:pt x="0" y="4"/>
                    </a:moveTo>
                    <a:lnTo>
                      <a:pt x="0" y="0"/>
                    </a:lnTo>
                    <a:lnTo>
                      <a:pt x="4" y="0"/>
                    </a:lnTo>
                    <a:lnTo>
                      <a:pt x="0" y="0"/>
                    </a:lnTo>
                    <a:lnTo>
                      <a:pt x="0"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28" name="Rectangle 2669"/>
              <p:cNvSpPr>
                <a:spLocks noChangeArrowheads="1"/>
              </p:cNvSpPr>
              <p:nvPr/>
            </p:nvSpPr>
            <p:spPr bwMode="auto">
              <a:xfrm>
                <a:off x="5192713" y="1824038"/>
                <a:ext cx="6350" cy="6350"/>
              </a:xfrm>
              <a:prstGeom prst="rect">
                <a:avLst/>
              </a:prstGeom>
              <a:noFill/>
              <a:ln w="635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29" name="Freeform 2670"/>
              <p:cNvSpPr>
                <a:spLocks/>
              </p:cNvSpPr>
              <p:nvPr/>
            </p:nvSpPr>
            <p:spPr bwMode="auto">
              <a:xfrm>
                <a:off x="3946525" y="2211388"/>
                <a:ext cx="4763" cy="6350"/>
              </a:xfrm>
              <a:custGeom>
                <a:avLst/>
                <a:gdLst>
                  <a:gd name="T0" fmla="*/ 4763 w 3"/>
                  <a:gd name="T1" fmla="*/ 6350 h 4"/>
                  <a:gd name="T2" fmla="*/ 0 w 3"/>
                  <a:gd name="T3" fmla="*/ 0 h 4"/>
                  <a:gd name="T4" fmla="*/ 4763 w 3"/>
                  <a:gd name="T5" fmla="*/ 0 h 4"/>
                  <a:gd name="T6" fmla="*/ 4763 w 3"/>
                  <a:gd name="T7" fmla="*/ 6350 h 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 h="4">
                    <a:moveTo>
                      <a:pt x="3" y="4"/>
                    </a:moveTo>
                    <a:lnTo>
                      <a:pt x="0" y="0"/>
                    </a:lnTo>
                    <a:lnTo>
                      <a:pt x="3" y="0"/>
                    </a:lnTo>
                    <a:lnTo>
                      <a:pt x="3"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30" name="Freeform 2671"/>
              <p:cNvSpPr>
                <a:spLocks/>
              </p:cNvSpPr>
              <p:nvPr/>
            </p:nvSpPr>
            <p:spPr bwMode="auto">
              <a:xfrm>
                <a:off x="4768850" y="1704975"/>
                <a:ext cx="6350" cy="0"/>
              </a:xfrm>
              <a:custGeom>
                <a:avLst/>
                <a:gdLst>
                  <a:gd name="T0" fmla="*/ 6350 w 4"/>
                  <a:gd name="T1" fmla="*/ 0 w 4"/>
                  <a:gd name="T2" fmla="*/ 6350 w 4"/>
                  <a:gd name="T3" fmla="*/ 0 60000 65536"/>
                  <a:gd name="T4" fmla="*/ 0 60000 65536"/>
                  <a:gd name="T5" fmla="*/ 0 60000 65536"/>
                </a:gdLst>
                <a:ahLst/>
                <a:cxnLst>
                  <a:cxn ang="T3">
                    <a:pos x="T0" y="0"/>
                  </a:cxn>
                  <a:cxn ang="T4">
                    <a:pos x="T1" y="0"/>
                  </a:cxn>
                  <a:cxn ang="T5">
                    <a:pos x="T2" y="0"/>
                  </a:cxn>
                </a:cxnLst>
                <a:rect l="0" t="0" r="r" b="b"/>
                <a:pathLst>
                  <a:path w="4">
                    <a:moveTo>
                      <a:pt x="4" y="0"/>
                    </a:moveTo>
                    <a:lnTo>
                      <a:pt x="0" y="0"/>
                    </a:lnTo>
                    <a:lnTo>
                      <a:pt x="4"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31" name="Rectangle 2672"/>
              <p:cNvSpPr>
                <a:spLocks noChangeArrowheads="1"/>
              </p:cNvSpPr>
              <p:nvPr/>
            </p:nvSpPr>
            <p:spPr bwMode="auto">
              <a:xfrm>
                <a:off x="4614863" y="1614488"/>
                <a:ext cx="4762" cy="6350"/>
              </a:xfrm>
              <a:prstGeom prst="rect">
                <a:avLst/>
              </a:prstGeom>
              <a:noFill/>
              <a:ln w="635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32" name="Freeform 2673"/>
              <p:cNvSpPr>
                <a:spLocks/>
              </p:cNvSpPr>
              <p:nvPr/>
            </p:nvSpPr>
            <p:spPr bwMode="auto">
              <a:xfrm>
                <a:off x="4500563" y="1698625"/>
                <a:ext cx="12700" cy="6350"/>
              </a:xfrm>
              <a:custGeom>
                <a:avLst/>
                <a:gdLst>
                  <a:gd name="T0" fmla="*/ 6350 w 8"/>
                  <a:gd name="T1" fmla="*/ 6350 h 4"/>
                  <a:gd name="T2" fmla="*/ 6350 w 8"/>
                  <a:gd name="T3" fmla="*/ 0 h 4"/>
                  <a:gd name="T4" fmla="*/ 0 w 8"/>
                  <a:gd name="T5" fmla="*/ 0 h 4"/>
                  <a:gd name="T6" fmla="*/ 6350 w 8"/>
                  <a:gd name="T7" fmla="*/ 0 h 4"/>
                  <a:gd name="T8" fmla="*/ 12700 w 8"/>
                  <a:gd name="T9" fmla="*/ 0 h 4"/>
                  <a:gd name="T10" fmla="*/ 6350 w 8"/>
                  <a:gd name="T11" fmla="*/ 0 h 4"/>
                  <a:gd name="T12" fmla="*/ 6350 w 8"/>
                  <a:gd name="T13" fmla="*/ 6350 h 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8" h="4">
                    <a:moveTo>
                      <a:pt x="4" y="4"/>
                    </a:moveTo>
                    <a:lnTo>
                      <a:pt x="4" y="0"/>
                    </a:lnTo>
                    <a:lnTo>
                      <a:pt x="0" y="0"/>
                    </a:lnTo>
                    <a:lnTo>
                      <a:pt x="4" y="0"/>
                    </a:lnTo>
                    <a:lnTo>
                      <a:pt x="8" y="0"/>
                    </a:lnTo>
                    <a:lnTo>
                      <a:pt x="4" y="0"/>
                    </a:lnTo>
                    <a:lnTo>
                      <a:pt x="4"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33" name="Freeform 2674"/>
              <p:cNvSpPr>
                <a:spLocks/>
              </p:cNvSpPr>
              <p:nvPr/>
            </p:nvSpPr>
            <p:spPr bwMode="auto">
              <a:xfrm>
                <a:off x="3743325" y="2116138"/>
                <a:ext cx="11113" cy="6350"/>
              </a:xfrm>
              <a:custGeom>
                <a:avLst/>
                <a:gdLst>
                  <a:gd name="T0" fmla="*/ 6350 w 7"/>
                  <a:gd name="T1" fmla="*/ 6350 h 4"/>
                  <a:gd name="T2" fmla="*/ 0 w 7"/>
                  <a:gd name="T3" fmla="*/ 0 h 4"/>
                  <a:gd name="T4" fmla="*/ 6350 w 7"/>
                  <a:gd name="T5" fmla="*/ 0 h 4"/>
                  <a:gd name="T6" fmla="*/ 11113 w 7"/>
                  <a:gd name="T7" fmla="*/ 0 h 4"/>
                  <a:gd name="T8" fmla="*/ 6350 w 7"/>
                  <a:gd name="T9" fmla="*/ 6350 h 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 h="4">
                    <a:moveTo>
                      <a:pt x="4" y="4"/>
                    </a:moveTo>
                    <a:lnTo>
                      <a:pt x="0" y="0"/>
                    </a:lnTo>
                    <a:lnTo>
                      <a:pt x="4" y="0"/>
                    </a:lnTo>
                    <a:lnTo>
                      <a:pt x="7" y="0"/>
                    </a:lnTo>
                    <a:lnTo>
                      <a:pt x="4"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34" name="Freeform 2675"/>
              <p:cNvSpPr>
                <a:spLocks/>
              </p:cNvSpPr>
              <p:nvPr/>
            </p:nvSpPr>
            <p:spPr bwMode="auto">
              <a:xfrm>
                <a:off x="4452938" y="1477963"/>
                <a:ext cx="12700" cy="6350"/>
              </a:xfrm>
              <a:custGeom>
                <a:avLst/>
                <a:gdLst>
                  <a:gd name="T0" fmla="*/ 6350 w 8"/>
                  <a:gd name="T1" fmla="*/ 6350 h 4"/>
                  <a:gd name="T2" fmla="*/ 0 w 8"/>
                  <a:gd name="T3" fmla="*/ 6350 h 4"/>
                  <a:gd name="T4" fmla="*/ 6350 w 8"/>
                  <a:gd name="T5" fmla="*/ 6350 h 4"/>
                  <a:gd name="T6" fmla="*/ 6350 w 8"/>
                  <a:gd name="T7" fmla="*/ 0 h 4"/>
                  <a:gd name="T8" fmla="*/ 12700 w 8"/>
                  <a:gd name="T9" fmla="*/ 0 h 4"/>
                  <a:gd name="T10" fmla="*/ 12700 w 8"/>
                  <a:gd name="T11" fmla="*/ 6350 h 4"/>
                  <a:gd name="T12" fmla="*/ 6350 w 8"/>
                  <a:gd name="T13" fmla="*/ 6350 h 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8" h="4">
                    <a:moveTo>
                      <a:pt x="4" y="4"/>
                    </a:moveTo>
                    <a:lnTo>
                      <a:pt x="0" y="4"/>
                    </a:lnTo>
                    <a:lnTo>
                      <a:pt x="4" y="4"/>
                    </a:lnTo>
                    <a:lnTo>
                      <a:pt x="4" y="0"/>
                    </a:lnTo>
                    <a:lnTo>
                      <a:pt x="8" y="0"/>
                    </a:lnTo>
                    <a:lnTo>
                      <a:pt x="8" y="4"/>
                    </a:lnTo>
                    <a:lnTo>
                      <a:pt x="4"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35" name="Freeform 2676"/>
              <p:cNvSpPr>
                <a:spLocks/>
              </p:cNvSpPr>
              <p:nvPr/>
            </p:nvSpPr>
            <p:spPr bwMode="auto">
              <a:xfrm>
                <a:off x="4530725" y="1711325"/>
                <a:ext cx="6350" cy="0"/>
              </a:xfrm>
              <a:custGeom>
                <a:avLst/>
                <a:gdLst>
                  <a:gd name="T0" fmla="*/ 6350 w 4"/>
                  <a:gd name="T1" fmla="*/ 0 w 4"/>
                  <a:gd name="T2" fmla="*/ 6350 w 4"/>
                  <a:gd name="T3" fmla="*/ 0 60000 65536"/>
                  <a:gd name="T4" fmla="*/ 0 60000 65536"/>
                  <a:gd name="T5" fmla="*/ 0 60000 65536"/>
                </a:gdLst>
                <a:ahLst/>
                <a:cxnLst>
                  <a:cxn ang="T3">
                    <a:pos x="T0" y="0"/>
                  </a:cxn>
                  <a:cxn ang="T4">
                    <a:pos x="T1" y="0"/>
                  </a:cxn>
                  <a:cxn ang="T5">
                    <a:pos x="T2" y="0"/>
                  </a:cxn>
                </a:cxnLst>
                <a:rect l="0" t="0" r="r" b="b"/>
                <a:pathLst>
                  <a:path w="4">
                    <a:moveTo>
                      <a:pt x="4" y="0"/>
                    </a:moveTo>
                    <a:lnTo>
                      <a:pt x="0" y="0"/>
                    </a:lnTo>
                    <a:lnTo>
                      <a:pt x="4"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36" name="Freeform 2677"/>
              <p:cNvSpPr>
                <a:spLocks/>
              </p:cNvSpPr>
              <p:nvPr/>
            </p:nvSpPr>
            <p:spPr bwMode="auto">
              <a:xfrm>
                <a:off x="4900613" y="1495425"/>
                <a:ext cx="17462" cy="6350"/>
              </a:xfrm>
              <a:custGeom>
                <a:avLst/>
                <a:gdLst>
                  <a:gd name="T0" fmla="*/ 6350 w 11"/>
                  <a:gd name="T1" fmla="*/ 6350 h 4"/>
                  <a:gd name="T2" fmla="*/ 6350 w 11"/>
                  <a:gd name="T3" fmla="*/ 0 h 4"/>
                  <a:gd name="T4" fmla="*/ 0 w 11"/>
                  <a:gd name="T5" fmla="*/ 0 h 4"/>
                  <a:gd name="T6" fmla="*/ 6350 w 11"/>
                  <a:gd name="T7" fmla="*/ 0 h 4"/>
                  <a:gd name="T8" fmla="*/ 11112 w 11"/>
                  <a:gd name="T9" fmla="*/ 0 h 4"/>
                  <a:gd name="T10" fmla="*/ 17462 w 11"/>
                  <a:gd name="T11" fmla="*/ 6350 h 4"/>
                  <a:gd name="T12" fmla="*/ 11112 w 11"/>
                  <a:gd name="T13" fmla="*/ 6350 h 4"/>
                  <a:gd name="T14" fmla="*/ 6350 w 11"/>
                  <a:gd name="T15" fmla="*/ 6350 h 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1" h="4">
                    <a:moveTo>
                      <a:pt x="4" y="4"/>
                    </a:moveTo>
                    <a:lnTo>
                      <a:pt x="4" y="0"/>
                    </a:lnTo>
                    <a:lnTo>
                      <a:pt x="0" y="0"/>
                    </a:lnTo>
                    <a:lnTo>
                      <a:pt x="4" y="0"/>
                    </a:lnTo>
                    <a:lnTo>
                      <a:pt x="7" y="0"/>
                    </a:lnTo>
                    <a:lnTo>
                      <a:pt x="11" y="4"/>
                    </a:lnTo>
                    <a:lnTo>
                      <a:pt x="7" y="4"/>
                    </a:lnTo>
                    <a:lnTo>
                      <a:pt x="4"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37" name="Freeform 2678"/>
              <p:cNvSpPr>
                <a:spLocks/>
              </p:cNvSpPr>
              <p:nvPr/>
            </p:nvSpPr>
            <p:spPr bwMode="auto">
              <a:xfrm>
                <a:off x="5461000" y="1758950"/>
                <a:ext cx="12700" cy="0"/>
              </a:xfrm>
              <a:custGeom>
                <a:avLst/>
                <a:gdLst>
                  <a:gd name="T0" fmla="*/ 6350 w 8"/>
                  <a:gd name="T1" fmla="*/ 0 w 8"/>
                  <a:gd name="T2" fmla="*/ 6350 w 8"/>
                  <a:gd name="T3" fmla="*/ 12700 w 8"/>
                  <a:gd name="T4" fmla="*/ 6350 w 8"/>
                  <a:gd name="T5" fmla="*/ 0 60000 65536"/>
                  <a:gd name="T6" fmla="*/ 0 60000 65536"/>
                  <a:gd name="T7" fmla="*/ 0 60000 65536"/>
                  <a:gd name="T8" fmla="*/ 0 60000 65536"/>
                  <a:gd name="T9" fmla="*/ 0 60000 65536"/>
                </a:gdLst>
                <a:ahLst/>
                <a:cxnLst>
                  <a:cxn ang="T5">
                    <a:pos x="T0" y="0"/>
                  </a:cxn>
                  <a:cxn ang="T6">
                    <a:pos x="T1" y="0"/>
                  </a:cxn>
                  <a:cxn ang="T7">
                    <a:pos x="T2" y="0"/>
                  </a:cxn>
                  <a:cxn ang="T8">
                    <a:pos x="T3" y="0"/>
                  </a:cxn>
                  <a:cxn ang="T9">
                    <a:pos x="T4" y="0"/>
                  </a:cxn>
                </a:cxnLst>
                <a:rect l="0" t="0" r="r" b="b"/>
                <a:pathLst>
                  <a:path w="8">
                    <a:moveTo>
                      <a:pt x="4" y="0"/>
                    </a:moveTo>
                    <a:lnTo>
                      <a:pt x="0" y="0"/>
                    </a:lnTo>
                    <a:lnTo>
                      <a:pt x="4" y="0"/>
                    </a:lnTo>
                    <a:lnTo>
                      <a:pt x="8" y="0"/>
                    </a:lnTo>
                    <a:lnTo>
                      <a:pt x="4"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38" name="Rectangle 2679"/>
              <p:cNvSpPr>
                <a:spLocks noChangeArrowheads="1"/>
              </p:cNvSpPr>
              <p:nvPr/>
            </p:nvSpPr>
            <p:spPr bwMode="auto">
              <a:xfrm>
                <a:off x="5210175" y="1644650"/>
                <a:ext cx="6350" cy="6350"/>
              </a:xfrm>
              <a:prstGeom prst="rect">
                <a:avLst/>
              </a:prstGeom>
              <a:noFill/>
              <a:ln w="635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39" name="Freeform 2680"/>
              <p:cNvSpPr>
                <a:spLocks/>
              </p:cNvSpPr>
              <p:nvPr/>
            </p:nvSpPr>
            <p:spPr bwMode="auto">
              <a:xfrm>
                <a:off x="5473700" y="1793875"/>
                <a:ext cx="11113" cy="0"/>
              </a:xfrm>
              <a:custGeom>
                <a:avLst/>
                <a:gdLst>
                  <a:gd name="T0" fmla="*/ 4763 w 7"/>
                  <a:gd name="T1" fmla="*/ 0 w 7"/>
                  <a:gd name="T2" fmla="*/ 4763 w 7"/>
                  <a:gd name="T3" fmla="*/ 11113 w 7"/>
                  <a:gd name="T4" fmla="*/ 4763 w 7"/>
                  <a:gd name="T5" fmla="*/ 0 60000 65536"/>
                  <a:gd name="T6" fmla="*/ 0 60000 65536"/>
                  <a:gd name="T7" fmla="*/ 0 60000 65536"/>
                  <a:gd name="T8" fmla="*/ 0 60000 65536"/>
                  <a:gd name="T9" fmla="*/ 0 60000 65536"/>
                </a:gdLst>
                <a:ahLst/>
                <a:cxnLst>
                  <a:cxn ang="T5">
                    <a:pos x="T0" y="0"/>
                  </a:cxn>
                  <a:cxn ang="T6">
                    <a:pos x="T1" y="0"/>
                  </a:cxn>
                  <a:cxn ang="T7">
                    <a:pos x="T2" y="0"/>
                  </a:cxn>
                  <a:cxn ang="T8">
                    <a:pos x="T3" y="0"/>
                  </a:cxn>
                  <a:cxn ang="T9">
                    <a:pos x="T4" y="0"/>
                  </a:cxn>
                </a:cxnLst>
                <a:rect l="0" t="0" r="r" b="b"/>
                <a:pathLst>
                  <a:path w="7">
                    <a:moveTo>
                      <a:pt x="3" y="0"/>
                    </a:moveTo>
                    <a:lnTo>
                      <a:pt x="0" y="0"/>
                    </a:lnTo>
                    <a:lnTo>
                      <a:pt x="3" y="0"/>
                    </a:lnTo>
                    <a:lnTo>
                      <a:pt x="7" y="0"/>
                    </a:lnTo>
                    <a:lnTo>
                      <a:pt x="3"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40" name="Freeform 2681"/>
              <p:cNvSpPr>
                <a:spLocks/>
              </p:cNvSpPr>
              <p:nvPr/>
            </p:nvSpPr>
            <p:spPr bwMode="auto">
              <a:xfrm>
                <a:off x="5664200" y="2193925"/>
                <a:ext cx="6350" cy="6350"/>
              </a:xfrm>
              <a:custGeom>
                <a:avLst/>
                <a:gdLst>
                  <a:gd name="T0" fmla="*/ 0 w 4"/>
                  <a:gd name="T1" fmla="*/ 6350 h 4"/>
                  <a:gd name="T2" fmla="*/ 0 w 4"/>
                  <a:gd name="T3" fmla="*/ 0 h 4"/>
                  <a:gd name="T4" fmla="*/ 0 w 4"/>
                  <a:gd name="T5" fmla="*/ 6350 h 4"/>
                  <a:gd name="T6" fmla="*/ 6350 w 4"/>
                  <a:gd name="T7" fmla="*/ 6350 h 4"/>
                  <a:gd name="T8" fmla="*/ 6350 w 4"/>
                  <a:gd name="T9" fmla="*/ 0 h 4"/>
                  <a:gd name="T10" fmla="*/ 6350 w 4"/>
                  <a:gd name="T11" fmla="*/ 6350 h 4"/>
                  <a:gd name="T12" fmla="*/ 0 w 4"/>
                  <a:gd name="T13" fmla="*/ 6350 h 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 h="4">
                    <a:moveTo>
                      <a:pt x="0" y="4"/>
                    </a:moveTo>
                    <a:lnTo>
                      <a:pt x="0" y="0"/>
                    </a:lnTo>
                    <a:lnTo>
                      <a:pt x="0" y="4"/>
                    </a:lnTo>
                    <a:lnTo>
                      <a:pt x="4" y="4"/>
                    </a:lnTo>
                    <a:lnTo>
                      <a:pt x="4" y="0"/>
                    </a:lnTo>
                    <a:lnTo>
                      <a:pt x="4" y="4"/>
                    </a:lnTo>
                    <a:lnTo>
                      <a:pt x="0"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41" name="Freeform 2682"/>
              <p:cNvSpPr>
                <a:spLocks/>
              </p:cNvSpPr>
              <p:nvPr/>
            </p:nvSpPr>
            <p:spPr bwMode="auto">
              <a:xfrm>
                <a:off x="4333875" y="1746250"/>
                <a:ext cx="6350" cy="6350"/>
              </a:xfrm>
              <a:custGeom>
                <a:avLst/>
                <a:gdLst>
                  <a:gd name="T0" fmla="*/ 0 w 4"/>
                  <a:gd name="T1" fmla="*/ 6350 h 4"/>
                  <a:gd name="T2" fmla="*/ 0 w 4"/>
                  <a:gd name="T3" fmla="*/ 0 h 4"/>
                  <a:gd name="T4" fmla="*/ 6350 w 4"/>
                  <a:gd name="T5" fmla="*/ 0 h 4"/>
                  <a:gd name="T6" fmla="*/ 0 w 4"/>
                  <a:gd name="T7" fmla="*/ 6350 h 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 h="4">
                    <a:moveTo>
                      <a:pt x="0" y="4"/>
                    </a:moveTo>
                    <a:lnTo>
                      <a:pt x="0" y="0"/>
                    </a:lnTo>
                    <a:lnTo>
                      <a:pt x="4" y="0"/>
                    </a:lnTo>
                    <a:lnTo>
                      <a:pt x="0"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42" name="Freeform 2683"/>
              <p:cNvSpPr>
                <a:spLocks/>
              </p:cNvSpPr>
              <p:nvPr/>
            </p:nvSpPr>
            <p:spPr bwMode="auto">
              <a:xfrm>
                <a:off x="3760788" y="2068513"/>
                <a:ext cx="6350" cy="6350"/>
              </a:xfrm>
              <a:custGeom>
                <a:avLst/>
                <a:gdLst>
                  <a:gd name="T0" fmla="*/ 6350 w 4"/>
                  <a:gd name="T1" fmla="*/ 6350 h 4"/>
                  <a:gd name="T2" fmla="*/ 0 w 4"/>
                  <a:gd name="T3" fmla="*/ 6350 h 4"/>
                  <a:gd name="T4" fmla="*/ 6350 w 4"/>
                  <a:gd name="T5" fmla="*/ 6350 h 4"/>
                  <a:gd name="T6" fmla="*/ 6350 w 4"/>
                  <a:gd name="T7" fmla="*/ 0 h 4"/>
                  <a:gd name="T8" fmla="*/ 6350 w 4"/>
                  <a:gd name="T9" fmla="*/ 6350 h 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 h="4">
                    <a:moveTo>
                      <a:pt x="4" y="4"/>
                    </a:moveTo>
                    <a:lnTo>
                      <a:pt x="0" y="4"/>
                    </a:lnTo>
                    <a:lnTo>
                      <a:pt x="4" y="4"/>
                    </a:lnTo>
                    <a:lnTo>
                      <a:pt x="4" y="0"/>
                    </a:lnTo>
                    <a:lnTo>
                      <a:pt x="4"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43" name="Freeform 2684"/>
              <p:cNvSpPr>
                <a:spLocks/>
              </p:cNvSpPr>
              <p:nvPr/>
            </p:nvSpPr>
            <p:spPr bwMode="auto">
              <a:xfrm>
                <a:off x="5484813" y="1997075"/>
                <a:ext cx="12700" cy="6350"/>
              </a:xfrm>
              <a:custGeom>
                <a:avLst/>
                <a:gdLst>
                  <a:gd name="T0" fmla="*/ 6350 w 8"/>
                  <a:gd name="T1" fmla="*/ 6350 h 4"/>
                  <a:gd name="T2" fmla="*/ 0 w 8"/>
                  <a:gd name="T3" fmla="*/ 6350 h 4"/>
                  <a:gd name="T4" fmla="*/ 6350 w 8"/>
                  <a:gd name="T5" fmla="*/ 0 h 4"/>
                  <a:gd name="T6" fmla="*/ 12700 w 8"/>
                  <a:gd name="T7" fmla="*/ 0 h 4"/>
                  <a:gd name="T8" fmla="*/ 12700 w 8"/>
                  <a:gd name="T9" fmla="*/ 6350 h 4"/>
                  <a:gd name="T10" fmla="*/ 6350 w 8"/>
                  <a:gd name="T11" fmla="*/ 6350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8" h="4">
                    <a:moveTo>
                      <a:pt x="4" y="4"/>
                    </a:moveTo>
                    <a:lnTo>
                      <a:pt x="0" y="4"/>
                    </a:lnTo>
                    <a:lnTo>
                      <a:pt x="4" y="0"/>
                    </a:lnTo>
                    <a:lnTo>
                      <a:pt x="8" y="0"/>
                    </a:lnTo>
                    <a:lnTo>
                      <a:pt x="8" y="4"/>
                    </a:lnTo>
                    <a:lnTo>
                      <a:pt x="4"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44" name="Freeform 2685"/>
              <p:cNvSpPr>
                <a:spLocks/>
              </p:cNvSpPr>
              <p:nvPr/>
            </p:nvSpPr>
            <p:spPr bwMode="auto">
              <a:xfrm>
                <a:off x="5084763" y="1835150"/>
                <a:ext cx="12700" cy="0"/>
              </a:xfrm>
              <a:custGeom>
                <a:avLst/>
                <a:gdLst>
                  <a:gd name="T0" fmla="*/ 6350 w 8"/>
                  <a:gd name="T1" fmla="*/ 0 w 8"/>
                  <a:gd name="T2" fmla="*/ 6350 w 8"/>
                  <a:gd name="T3" fmla="*/ 12700 w 8"/>
                  <a:gd name="T4" fmla="*/ 6350 w 8"/>
                  <a:gd name="T5" fmla="*/ 0 60000 65536"/>
                  <a:gd name="T6" fmla="*/ 0 60000 65536"/>
                  <a:gd name="T7" fmla="*/ 0 60000 65536"/>
                  <a:gd name="T8" fmla="*/ 0 60000 65536"/>
                  <a:gd name="T9" fmla="*/ 0 60000 65536"/>
                </a:gdLst>
                <a:ahLst/>
                <a:cxnLst>
                  <a:cxn ang="T5">
                    <a:pos x="T0" y="0"/>
                  </a:cxn>
                  <a:cxn ang="T6">
                    <a:pos x="T1" y="0"/>
                  </a:cxn>
                  <a:cxn ang="T7">
                    <a:pos x="T2" y="0"/>
                  </a:cxn>
                  <a:cxn ang="T8">
                    <a:pos x="T3" y="0"/>
                  </a:cxn>
                  <a:cxn ang="T9">
                    <a:pos x="T4" y="0"/>
                  </a:cxn>
                </a:cxnLst>
                <a:rect l="0" t="0" r="r" b="b"/>
                <a:pathLst>
                  <a:path w="8">
                    <a:moveTo>
                      <a:pt x="4" y="0"/>
                    </a:moveTo>
                    <a:lnTo>
                      <a:pt x="0" y="0"/>
                    </a:lnTo>
                    <a:lnTo>
                      <a:pt x="4" y="0"/>
                    </a:lnTo>
                    <a:lnTo>
                      <a:pt x="8" y="0"/>
                    </a:lnTo>
                    <a:lnTo>
                      <a:pt x="4"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45" name="Rectangle 2686"/>
              <p:cNvSpPr>
                <a:spLocks noChangeArrowheads="1"/>
              </p:cNvSpPr>
              <p:nvPr/>
            </p:nvSpPr>
            <p:spPr bwMode="auto">
              <a:xfrm>
                <a:off x="5300663" y="1955800"/>
                <a:ext cx="4762" cy="4763"/>
              </a:xfrm>
              <a:prstGeom prst="rect">
                <a:avLst/>
              </a:prstGeom>
              <a:noFill/>
              <a:ln w="635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46" name="Freeform 2687"/>
              <p:cNvSpPr>
                <a:spLocks/>
              </p:cNvSpPr>
              <p:nvPr/>
            </p:nvSpPr>
            <p:spPr bwMode="auto">
              <a:xfrm>
                <a:off x="5067300" y="1912938"/>
                <a:ext cx="12700" cy="6350"/>
              </a:xfrm>
              <a:custGeom>
                <a:avLst/>
                <a:gdLst>
                  <a:gd name="T0" fmla="*/ 0 w 8"/>
                  <a:gd name="T1" fmla="*/ 6350 h 4"/>
                  <a:gd name="T2" fmla="*/ 6350 w 8"/>
                  <a:gd name="T3" fmla="*/ 6350 h 4"/>
                  <a:gd name="T4" fmla="*/ 6350 w 8"/>
                  <a:gd name="T5" fmla="*/ 0 h 4"/>
                  <a:gd name="T6" fmla="*/ 12700 w 8"/>
                  <a:gd name="T7" fmla="*/ 0 h 4"/>
                  <a:gd name="T8" fmla="*/ 12700 w 8"/>
                  <a:gd name="T9" fmla="*/ 6350 h 4"/>
                  <a:gd name="T10" fmla="*/ 6350 w 8"/>
                  <a:gd name="T11" fmla="*/ 6350 h 4"/>
                  <a:gd name="T12" fmla="*/ 0 w 8"/>
                  <a:gd name="T13" fmla="*/ 6350 h 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8" h="4">
                    <a:moveTo>
                      <a:pt x="0" y="4"/>
                    </a:moveTo>
                    <a:lnTo>
                      <a:pt x="4" y="4"/>
                    </a:lnTo>
                    <a:lnTo>
                      <a:pt x="4" y="0"/>
                    </a:lnTo>
                    <a:lnTo>
                      <a:pt x="8" y="0"/>
                    </a:lnTo>
                    <a:lnTo>
                      <a:pt x="8" y="4"/>
                    </a:lnTo>
                    <a:lnTo>
                      <a:pt x="4" y="4"/>
                    </a:lnTo>
                    <a:lnTo>
                      <a:pt x="0"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47" name="Freeform 2688"/>
              <p:cNvSpPr>
                <a:spLocks/>
              </p:cNvSpPr>
              <p:nvPr/>
            </p:nvSpPr>
            <p:spPr bwMode="auto">
              <a:xfrm>
                <a:off x="5257800" y="2259013"/>
                <a:ext cx="6350" cy="6350"/>
              </a:xfrm>
              <a:custGeom>
                <a:avLst/>
                <a:gdLst>
                  <a:gd name="T0" fmla="*/ 0 w 4"/>
                  <a:gd name="T1" fmla="*/ 6350 h 4"/>
                  <a:gd name="T2" fmla="*/ 6350 w 4"/>
                  <a:gd name="T3" fmla="*/ 0 h 4"/>
                  <a:gd name="T4" fmla="*/ 6350 w 4"/>
                  <a:gd name="T5" fmla="*/ 6350 h 4"/>
                  <a:gd name="T6" fmla="*/ 0 w 4"/>
                  <a:gd name="T7" fmla="*/ 6350 h 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 h="4">
                    <a:moveTo>
                      <a:pt x="0" y="4"/>
                    </a:moveTo>
                    <a:lnTo>
                      <a:pt x="4" y="0"/>
                    </a:lnTo>
                    <a:lnTo>
                      <a:pt x="4" y="4"/>
                    </a:lnTo>
                    <a:lnTo>
                      <a:pt x="0"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48" name="Freeform 2689"/>
              <p:cNvSpPr>
                <a:spLocks/>
              </p:cNvSpPr>
              <p:nvPr/>
            </p:nvSpPr>
            <p:spPr bwMode="auto">
              <a:xfrm>
                <a:off x="3821113" y="2122488"/>
                <a:ext cx="0" cy="6350"/>
              </a:xfrm>
              <a:custGeom>
                <a:avLst/>
                <a:gdLst>
                  <a:gd name="T0" fmla="*/ 6350 h 4"/>
                  <a:gd name="T1" fmla="*/ 0 h 4"/>
                  <a:gd name="T2" fmla="*/ 6350 h 4"/>
                  <a:gd name="T3" fmla="*/ 0 60000 65536"/>
                  <a:gd name="T4" fmla="*/ 0 60000 65536"/>
                  <a:gd name="T5" fmla="*/ 0 60000 65536"/>
                </a:gdLst>
                <a:ahLst/>
                <a:cxnLst>
                  <a:cxn ang="T3">
                    <a:pos x="0" y="T0"/>
                  </a:cxn>
                  <a:cxn ang="T4">
                    <a:pos x="0" y="T1"/>
                  </a:cxn>
                  <a:cxn ang="T5">
                    <a:pos x="0" y="T2"/>
                  </a:cxn>
                </a:cxnLst>
                <a:rect l="0" t="0" r="r" b="b"/>
                <a:pathLst>
                  <a:path h="4">
                    <a:moveTo>
                      <a:pt x="0" y="4"/>
                    </a:moveTo>
                    <a:lnTo>
                      <a:pt x="0" y="0"/>
                    </a:lnTo>
                    <a:lnTo>
                      <a:pt x="0"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49" name="Freeform 2690"/>
              <p:cNvSpPr>
                <a:spLocks/>
              </p:cNvSpPr>
              <p:nvPr/>
            </p:nvSpPr>
            <p:spPr bwMode="auto">
              <a:xfrm>
                <a:off x="5419725" y="2235200"/>
                <a:ext cx="6350" cy="6350"/>
              </a:xfrm>
              <a:custGeom>
                <a:avLst/>
                <a:gdLst>
                  <a:gd name="T0" fmla="*/ 0 w 4"/>
                  <a:gd name="T1" fmla="*/ 6350 h 4"/>
                  <a:gd name="T2" fmla="*/ 6350 w 4"/>
                  <a:gd name="T3" fmla="*/ 0 h 4"/>
                  <a:gd name="T4" fmla="*/ 6350 w 4"/>
                  <a:gd name="T5" fmla="*/ 6350 h 4"/>
                  <a:gd name="T6" fmla="*/ 0 w 4"/>
                  <a:gd name="T7" fmla="*/ 6350 h 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 h="4">
                    <a:moveTo>
                      <a:pt x="0" y="4"/>
                    </a:moveTo>
                    <a:lnTo>
                      <a:pt x="4" y="0"/>
                    </a:lnTo>
                    <a:lnTo>
                      <a:pt x="4" y="4"/>
                    </a:lnTo>
                    <a:lnTo>
                      <a:pt x="0"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50" name="Freeform 2691"/>
              <p:cNvSpPr>
                <a:spLocks/>
              </p:cNvSpPr>
              <p:nvPr/>
            </p:nvSpPr>
            <p:spPr bwMode="auto">
              <a:xfrm>
                <a:off x="4829175" y="1477963"/>
                <a:ext cx="6350" cy="6350"/>
              </a:xfrm>
              <a:custGeom>
                <a:avLst/>
                <a:gdLst>
                  <a:gd name="T0" fmla="*/ 0 w 4"/>
                  <a:gd name="T1" fmla="*/ 6350 h 4"/>
                  <a:gd name="T2" fmla="*/ 0 w 4"/>
                  <a:gd name="T3" fmla="*/ 0 h 4"/>
                  <a:gd name="T4" fmla="*/ 6350 w 4"/>
                  <a:gd name="T5" fmla="*/ 0 h 4"/>
                  <a:gd name="T6" fmla="*/ 0 w 4"/>
                  <a:gd name="T7" fmla="*/ 0 h 4"/>
                  <a:gd name="T8" fmla="*/ 0 w 4"/>
                  <a:gd name="T9" fmla="*/ 6350 h 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 h="4">
                    <a:moveTo>
                      <a:pt x="0" y="4"/>
                    </a:moveTo>
                    <a:lnTo>
                      <a:pt x="0" y="0"/>
                    </a:lnTo>
                    <a:lnTo>
                      <a:pt x="4" y="0"/>
                    </a:lnTo>
                    <a:lnTo>
                      <a:pt x="0" y="0"/>
                    </a:lnTo>
                    <a:lnTo>
                      <a:pt x="0"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51" name="Freeform 2692"/>
              <p:cNvSpPr>
                <a:spLocks/>
              </p:cNvSpPr>
              <p:nvPr/>
            </p:nvSpPr>
            <p:spPr bwMode="auto">
              <a:xfrm>
                <a:off x="3832225" y="2128838"/>
                <a:ext cx="6350" cy="4762"/>
              </a:xfrm>
              <a:custGeom>
                <a:avLst/>
                <a:gdLst>
                  <a:gd name="T0" fmla="*/ 6350 w 4"/>
                  <a:gd name="T1" fmla="*/ 4762 h 3"/>
                  <a:gd name="T2" fmla="*/ 6350 w 4"/>
                  <a:gd name="T3" fmla="*/ 0 h 3"/>
                  <a:gd name="T4" fmla="*/ 0 w 4"/>
                  <a:gd name="T5" fmla="*/ 0 h 3"/>
                  <a:gd name="T6" fmla="*/ 6350 w 4"/>
                  <a:gd name="T7" fmla="*/ 0 h 3"/>
                  <a:gd name="T8" fmla="*/ 6350 w 4"/>
                  <a:gd name="T9" fmla="*/ 4762 h 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 h="3">
                    <a:moveTo>
                      <a:pt x="4" y="3"/>
                    </a:moveTo>
                    <a:lnTo>
                      <a:pt x="4" y="0"/>
                    </a:lnTo>
                    <a:lnTo>
                      <a:pt x="0" y="0"/>
                    </a:lnTo>
                    <a:lnTo>
                      <a:pt x="4" y="0"/>
                    </a:lnTo>
                    <a:lnTo>
                      <a:pt x="4" y="3"/>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52" name="Freeform 2693"/>
              <p:cNvSpPr>
                <a:spLocks/>
              </p:cNvSpPr>
              <p:nvPr/>
            </p:nvSpPr>
            <p:spPr bwMode="auto">
              <a:xfrm>
                <a:off x="5162550" y="1722438"/>
                <a:ext cx="12700" cy="0"/>
              </a:xfrm>
              <a:custGeom>
                <a:avLst/>
                <a:gdLst>
                  <a:gd name="T0" fmla="*/ 6350 w 8"/>
                  <a:gd name="T1" fmla="*/ 0 w 8"/>
                  <a:gd name="T2" fmla="*/ 6350 w 8"/>
                  <a:gd name="T3" fmla="*/ 12700 w 8"/>
                  <a:gd name="T4" fmla="*/ 6350 w 8"/>
                  <a:gd name="T5" fmla="*/ 0 60000 65536"/>
                  <a:gd name="T6" fmla="*/ 0 60000 65536"/>
                  <a:gd name="T7" fmla="*/ 0 60000 65536"/>
                  <a:gd name="T8" fmla="*/ 0 60000 65536"/>
                  <a:gd name="T9" fmla="*/ 0 60000 65536"/>
                </a:gdLst>
                <a:ahLst/>
                <a:cxnLst>
                  <a:cxn ang="T5">
                    <a:pos x="T0" y="0"/>
                  </a:cxn>
                  <a:cxn ang="T6">
                    <a:pos x="T1" y="0"/>
                  </a:cxn>
                  <a:cxn ang="T7">
                    <a:pos x="T2" y="0"/>
                  </a:cxn>
                  <a:cxn ang="T8">
                    <a:pos x="T3" y="0"/>
                  </a:cxn>
                  <a:cxn ang="T9">
                    <a:pos x="T4" y="0"/>
                  </a:cxn>
                </a:cxnLst>
                <a:rect l="0" t="0" r="r" b="b"/>
                <a:pathLst>
                  <a:path w="8">
                    <a:moveTo>
                      <a:pt x="4" y="0"/>
                    </a:moveTo>
                    <a:lnTo>
                      <a:pt x="0" y="0"/>
                    </a:lnTo>
                    <a:lnTo>
                      <a:pt x="4" y="0"/>
                    </a:lnTo>
                    <a:lnTo>
                      <a:pt x="8" y="0"/>
                    </a:lnTo>
                    <a:lnTo>
                      <a:pt x="4"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53" name="Freeform 2694"/>
              <p:cNvSpPr>
                <a:spLocks/>
              </p:cNvSpPr>
              <p:nvPr/>
            </p:nvSpPr>
            <p:spPr bwMode="auto">
              <a:xfrm>
                <a:off x="5043488" y="2062163"/>
                <a:ext cx="17462" cy="6350"/>
              </a:xfrm>
              <a:custGeom>
                <a:avLst/>
                <a:gdLst>
                  <a:gd name="T0" fmla="*/ 0 w 11"/>
                  <a:gd name="T1" fmla="*/ 6350 h 4"/>
                  <a:gd name="T2" fmla="*/ 0 w 11"/>
                  <a:gd name="T3" fmla="*/ 0 h 4"/>
                  <a:gd name="T4" fmla="*/ 6350 w 11"/>
                  <a:gd name="T5" fmla="*/ 0 h 4"/>
                  <a:gd name="T6" fmla="*/ 12700 w 11"/>
                  <a:gd name="T7" fmla="*/ 0 h 4"/>
                  <a:gd name="T8" fmla="*/ 17462 w 11"/>
                  <a:gd name="T9" fmla="*/ 0 h 4"/>
                  <a:gd name="T10" fmla="*/ 12700 w 11"/>
                  <a:gd name="T11" fmla="*/ 0 h 4"/>
                  <a:gd name="T12" fmla="*/ 6350 w 11"/>
                  <a:gd name="T13" fmla="*/ 0 h 4"/>
                  <a:gd name="T14" fmla="*/ 0 w 11"/>
                  <a:gd name="T15" fmla="*/ 6350 h 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1" h="4">
                    <a:moveTo>
                      <a:pt x="0" y="4"/>
                    </a:moveTo>
                    <a:lnTo>
                      <a:pt x="0" y="0"/>
                    </a:lnTo>
                    <a:lnTo>
                      <a:pt x="4" y="0"/>
                    </a:lnTo>
                    <a:lnTo>
                      <a:pt x="8" y="0"/>
                    </a:lnTo>
                    <a:lnTo>
                      <a:pt x="11" y="0"/>
                    </a:lnTo>
                    <a:lnTo>
                      <a:pt x="8" y="0"/>
                    </a:lnTo>
                    <a:lnTo>
                      <a:pt x="4" y="0"/>
                    </a:lnTo>
                    <a:lnTo>
                      <a:pt x="0"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54" name="Freeform 2695"/>
              <p:cNvSpPr>
                <a:spLocks/>
              </p:cNvSpPr>
              <p:nvPr/>
            </p:nvSpPr>
            <p:spPr bwMode="auto">
              <a:xfrm>
                <a:off x="5484813" y="1997075"/>
                <a:ext cx="6350" cy="0"/>
              </a:xfrm>
              <a:custGeom>
                <a:avLst/>
                <a:gdLst>
                  <a:gd name="T0" fmla="*/ 0 w 4"/>
                  <a:gd name="T1" fmla="*/ 6350 w 4"/>
                  <a:gd name="T2" fmla="*/ 0 w 4"/>
                  <a:gd name="T3" fmla="*/ 0 60000 65536"/>
                  <a:gd name="T4" fmla="*/ 0 60000 65536"/>
                  <a:gd name="T5" fmla="*/ 0 60000 65536"/>
                </a:gdLst>
                <a:ahLst/>
                <a:cxnLst>
                  <a:cxn ang="T3">
                    <a:pos x="T0" y="0"/>
                  </a:cxn>
                  <a:cxn ang="T4">
                    <a:pos x="T1" y="0"/>
                  </a:cxn>
                  <a:cxn ang="T5">
                    <a:pos x="T2" y="0"/>
                  </a:cxn>
                </a:cxnLst>
                <a:rect l="0" t="0" r="r" b="b"/>
                <a:pathLst>
                  <a:path w="4">
                    <a:moveTo>
                      <a:pt x="0" y="0"/>
                    </a:moveTo>
                    <a:lnTo>
                      <a:pt x="4" y="0"/>
                    </a:lnTo>
                    <a:lnTo>
                      <a:pt x="0"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55" name="Freeform 2696"/>
              <p:cNvSpPr>
                <a:spLocks/>
              </p:cNvSpPr>
              <p:nvPr/>
            </p:nvSpPr>
            <p:spPr bwMode="auto">
              <a:xfrm>
                <a:off x="4005263" y="1536700"/>
                <a:ext cx="12700" cy="6350"/>
              </a:xfrm>
              <a:custGeom>
                <a:avLst/>
                <a:gdLst>
                  <a:gd name="T0" fmla="*/ 6350 w 8"/>
                  <a:gd name="T1" fmla="*/ 6350 h 4"/>
                  <a:gd name="T2" fmla="*/ 0 w 8"/>
                  <a:gd name="T3" fmla="*/ 6350 h 4"/>
                  <a:gd name="T4" fmla="*/ 6350 w 8"/>
                  <a:gd name="T5" fmla="*/ 6350 h 4"/>
                  <a:gd name="T6" fmla="*/ 6350 w 8"/>
                  <a:gd name="T7" fmla="*/ 0 h 4"/>
                  <a:gd name="T8" fmla="*/ 12700 w 8"/>
                  <a:gd name="T9" fmla="*/ 0 h 4"/>
                  <a:gd name="T10" fmla="*/ 12700 w 8"/>
                  <a:gd name="T11" fmla="*/ 6350 h 4"/>
                  <a:gd name="T12" fmla="*/ 6350 w 8"/>
                  <a:gd name="T13" fmla="*/ 6350 h 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8" h="4">
                    <a:moveTo>
                      <a:pt x="4" y="4"/>
                    </a:moveTo>
                    <a:lnTo>
                      <a:pt x="0" y="4"/>
                    </a:lnTo>
                    <a:lnTo>
                      <a:pt x="4" y="4"/>
                    </a:lnTo>
                    <a:lnTo>
                      <a:pt x="4" y="0"/>
                    </a:lnTo>
                    <a:lnTo>
                      <a:pt x="8" y="0"/>
                    </a:lnTo>
                    <a:lnTo>
                      <a:pt x="8" y="4"/>
                    </a:lnTo>
                    <a:lnTo>
                      <a:pt x="4"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56" name="Freeform 2697"/>
              <p:cNvSpPr>
                <a:spLocks/>
              </p:cNvSpPr>
              <p:nvPr/>
            </p:nvSpPr>
            <p:spPr bwMode="auto">
              <a:xfrm>
                <a:off x="5491163" y="2027238"/>
                <a:ext cx="11112" cy="0"/>
              </a:xfrm>
              <a:custGeom>
                <a:avLst/>
                <a:gdLst>
                  <a:gd name="T0" fmla="*/ 6350 w 7"/>
                  <a:gd name="T1" fmla="*/ 0 w 7"/>
                  <a:gd name="T2" fmla="*/ 6350 w 7"/>
                  <a:gd name="T3" fmla="*/ 11112 w 7"/>
                  <a:gd name="T4" fmla="*/ 6350 w 7"/>
                  <a:gd name="T5" fmla="*/ 0 60000 65536"/>
                  <a:gd name="T6" fmla="*/ 0 60000 65536"/>
                  <a:gd name="T7" fmla="*/ 0 60000 65536"/>
                  <a:gd name="T8" fmla="*/ 0 60000 65536"/>
                  <a:gd name="T9" fmla="*/ 0 60000 65536"/>
                </a:gdLst>
                <a:ahLst/>
                <a:cxnLst>
                  <a:cxn ang="T5">
                    <a:pos x="T0" y="0"/>
                  </a:cxn>
                  <a:cxn ang="T6">
                    <a:pos x="T1" y="0"/>
                  </a:cxn>
                  <a:cxn ang="T7">
                    <a:pos x="T2" y="0"/>
                  </a:cxn>
                  <a:cxn ang="T8">
                    <a:pos x="T3" y="0"/>
                  </a:cxn>
                  <a:cxn ang="T9">
                    <a:pos x="T4" y="0"/>
                  </a:cxn>
                </a:cxnLst>
                <a:rect l="0" t="0" r="r" b="b"/>
                <a:pathLst>
                  <a:path w="7">
                    <a:moveTo>
                      <a:pt x="4" y="0"/>
                    </a:moveTo>
                    <a:lnTo>
                      <a:pt x="0" y="0"/>
                    </a:lnTo>
                    <a:lnTo>
                      <a:pt x="4" y="0"/>
                    </a:lnTo>
                    <a:lnTo>
                      <a:pt x="7" y="0"/>
                    </a:lnTo>
                    <a:lnTo>
                      <a:pt x="4"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57" name="Freeform 2698"/>
              <p:cNvSpPr>
                <a:spLocks/>
              </p:cNvSpPr>
              <p:nvPr/>
            </p:nvSpPr>
            <p:spPr bwMode="auto">
              <a:xfrm>
                <a:off x="5437188" y="1752600"/>
                <a:ext cx="12700" cy="0"/>
              </a:xfrm>
              <a:custGeom>
                <a:avLst/>
                <a:gdLst>
                  <a:gd name="T0" fmla="*/ 12700 w 8"/>
                  <a:gd name="T1" fmla="*/ 6350 w 8"/>
                  <a:gd name="T2" fmla="*/ 0 w 8"/>
                  <a:gd name="T3" fmla="*/ 6350 w 8"/>
                  <a:gd name="T4" fmla="*/ 12700 w 8"/>
                  <a:gd name="T5" fmla="*/ 0 60000 65536"/>
                  <a:gd name="T6" fmla="*/ 0 60000 65536"/>
                  <a:gd name="T7" fmla="*/ 0 60000 65536"/>
                  <a:gd name="T8" fmla="*/ 0 60000 65536"/>
                  <a:gd name="T9" fmla="*/ 0 60000 65536"/>
                </a:gdLst>
                <a:ahLst/>
                <a:cxnLst>
                  <a:cxn ang="T5">
                    <a:pos x="T0" y="0"/>
                  </a:cxn>
                  <a:cxn ang="T6">
                    <a:pos x="T1" y="0"/>
                  </a:cxn>
                  <a:cxn ang="T7">
                    <a:pos x="T2" y="0"/>
                  </a:cxn>
                  <a:cxn ang="T8">
                    <a:pos x="T3" y="0"/>
                  </a:cxn>
                  <a:cxn ang="T9">
                    <a:pos x="T4" y="0"/>
                  </a:cxn>
                </a:cxnLst>
                <a:rect l="0" t="0" r="r" b="b"/>
                <a:pathLst>
                  <a:path w="8">
                    <a:moveTo>
                      <a:pt x="8" y="0"/>
                    </a:moveTo>
                    <a:lnTo>
                      <a:pt x="4" y="0"/>
                    </a:lnTo>
                    <a:lnTo>
                      <a:pt x="0" y="0"/>
                    </a:lnTo>
                    <a:lnTo>
                      <a:pt x="4" y="0"/>
                    </a:lnTo>
                    <a:lnTo>
                      <a:pt x="8"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58" name="Rectangle 2699"/>
              <p:cNvSpPr>
                <a:spLocks noChangeArrowheads="1"/>
              </p:cNvSpPr>
              <p:nvPr/>
            </p:nvSpPr>
            <p:spPr bwMode="auto">
              <a:xfrm>
                <a:off x="3879850" y="2200275"/>
                <a:ext cx="6350" cy="6350"/>
              </a:xfrm>
              <a:prstGeom prst="rect">
                <a:avLst/>
              </a:prstGeom>
              <a:noFill/>
              <a:ln w="635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59" name="Rectangle 2700"/>
              <p:cNvSpPr>
                <a:spLocks noChangeArrowheads="1"/>
              </p:cNvSpPr>
              <p:nvPr/>
            </p:nvSpPr>
            <p:spPr bwMode="auto">
              <a:xfrm>
                <a:off x="5372100" y="1728788"/>
                <a:ext cx="6350" cy="6350"/>
              </a:xfrm>
              <a:prstGeom prst="rect">
                <a:avLst/>
              </a:prstGeom>
              <a:noFill/>
              <a:ln w="635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60" name="Freeform 2701"/>
              <p:cNvSpPr>
                <a:spLocks/>
              </p:cNvSpPr>
              <p:nvPr/>
            </p:nvSpPr>
            <p:spPr bwMode="auto">
              <a:xfrm>
                <a:off x="4333875" y="1597025"/>
                <a:ext cx="11113" cy="0"/>
              </a:xfrm>
              <a:custGeom>
                <a:avLst/>
                <a:gdLst>
                  <a:gd name="T0" fmla="*/ 6350 w 7"/>
                  <a:gd name="T1" fmla="*/ 0 w 7"/>
                  <a:gd name="T2" fmla="*/ 6350 w 7"/>
                  <a:gd name="T3" fmla="*/ 11113 w 7"/>
                  <a:gd name="T4" fmla="*/ 6350 w 7"/>
                  <a:gd name="T5" fmla="*/ 0 60000 65536"/>
                  <a:gd name="T6" fmla="*/ 0 60000 65536"/>
                  <a:gd name="T7" fmla="*/ 0 60000 65536"/>
                  <a:gd name="T8" fmla="*/ 0 60000 65536"/>
                  <a:gd name="T9" fmla="*/ 0 60000 65536"/>
                </a:gdLst>
                <a:ahLst/>
                <a:cxnLst>
                  <a:cxn ang="T5">
                    <a:pos x="T0" y="0"/>
                  </a:cxn>
                  <a:cxn ang="T6">
                    <a:pos x="T1" y="0"/>
                  </a:cxn>
                  <a:cxn ang="T7">
                    <a:pos x="T2" y="0"/>
                  </a:cxn>
                  <a:cxn ang="T8">
                    <a:pos x="T3" y="0"/>
                  </a:cxn>
                  <a:cxn ang="T9">
                    <a:pos x="T4" y="0"/>
                  </a:cxn>
                </a:cxnLst>
                <a:rect l="0" t="0" r="r" b="b"/>
                <a:pathLst>
                  <a:path w="7">
                    <a:moveTo>
                      <a:pt x="4" y="0"/>
                    </a:moveTo>
                    <a:lnTo>
                      <a:pt x="0" y="0"/>
                    </a:lnTo>
                    <a:lnTo>
                      <a:pt x="4" y="0"/>
                    </a:lnTo>
                    <a:lnTo>
                      <a:pt x="7" y="0"/>
                    </a:lnTo>
                    <a:lnTo>
                      <a:pt x="4"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61" name="Freeform 2702"/>
              <p:cNvSpPr>
                <a:spLocks/>
              </p:cNvSpPr>
              <p:nvPr/>
            </p:nvSpPr>
            <p:spPr bwMode="auto">
              <a:xfrm>
                <a:off x="3552825" y="1692275"/>
                <a:ext cx="11113" cy="6350"/>
              </a:xfrm>
              <a:custGeom>
                <a:avLst/>
                <a:gdLst>
                  <a:gd name="T0" fmla="*/ 4763 w 7"/>
                  <a:gd name="T1" fmla="*/ 6350 h 4"/>
                  <a:gd name="T2" fmla="*/ 0 w 7"/>
                  <a:gd name="T3" fmla="*/ 6350 h 4"/>
                  <a:gd name="T4" fmla="*/ 4763 w 7"/>
                  <a:gd name="T5" fmla="*/ 6350 h 4"/>
                  <a:gd name="T6" fmla="*/ 4763 w 7"/>
                  <a:gd name="T7" fmla="*/ 0 h 4"/>
                  <a:gd name="T8" fmla="*/ 11113 w 7"/>
                  <a:gd name="T9" fmla="*/ 6350 h 4"/>
                  <a:gd name="T10" fmla="*/ 4763 w 7"/>
                  <a:gd name="T11" fmla="*/ 6350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 h="4">
                    <a:moveTo>
                      <a:pt x="3" y="4"/>
                    </a:moveTo>
                    <a:lnTo>
                      <a:pt x="0" y="4"/>
                    </a:lnTo>
                    <a:lnTo>
                      <a:pt x="3" y="4"/>
                    </a:lnTo>
                    <a:lnTo>
                      <a:pt x="3" y="0"/>
                    </a:lnTo>
                    <a:lnTo>
                      <a:pt x="7" y="4"/>
                    </a:lnTo>
                    <a:lnTo>
                      <a:pt x="3"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62" name="Freeform 2703"/>
              <p:cNvSpPr>
                <a:spLocks/>
              </p:cNvSpPr>
              <p:nvPr/>
            </p:nvSpPr>
            <p:spPr bwMode="auto">
              <a:xfrm>
                <a:off x="3916363" y="2176463"/>
                <a:ext cx="0" cy="6350"/>
              </a:xfrm>
              <a:custGeom>
                <a:avLst/>
                <a:gdLst>
                  <a:gd name="T0" fmla="*/ 6350 h 4"/>
                  <a:gd name="T1" fmla="*/ 0 h 4"/>
                  <a:gd name="T2" fmla="*/ 6350 h 4"/>
                  <a:gd name="T3" fmla="*/ 0 60000 65536"/>
                  <a:gd name="T4" fmla="*/ 0 60000 65536"/>
                  <a:gd name="T5" fmla="*/ 0 60000 65536"/>
                </a:gdLst>
                <a:ahLst/>
                <a:cxnLst>
                  <a:cxn ang="T3">
                    <a:pos x="0" y="T0"/>
                  </a:cxn>
                  <a:cxn ang="T4">
                    <a:pos x="0" y="T1"/>
                  </a:cxn>
                  <a:cxn ang="T5">
                    <a:pos x="0" y="T2"/>
                  </a:cxn>
                </a:cxnLst>
                <a:rect l="0" t="0" r="r" b="b"/>
                <a:pathLst>
                  <a:path h="4">
                    <a:moveTo>
                      <a:pt x="0" y="4"/>
                    </a:moveTo>
                    <a:lnTo>
                      <a:pt x="0" y="0"/>
                    </a:lnTo>
                    <a:lnTo>
                      <a:pt x="0"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63" name="Rectangle 2704"/>
              <p:cNvSpPr>
                <a:spLocks noChangeArrowheads="1"/>
              </p:cNvSpPr>
              <p:nvPr/>
            </p:nvSpPr>
            <p:spPr bwMode="auto">
              <a:xfrm>
                <a:off x="5032375" y="1936750"/>
                <a:ext cx="4763" cy="6350"/>
              </a:xfrm>
              <a:prstGeom prst="rect">
                <a:avLst/>
              </a:prstGeom>
              <a:noFill/>
              <a:ln w="635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64" name="Freeform 2705"/>
              <p:cNvSpPr>
                <a:spLocks/>
              </p:cNvSpPr>
              <p:nvPr/>
            </p:nvSpPr>
            <p:spPr bwMode="auto">
              <a:xfrm>
                <a:off x="5491163" y="1990725"/>
                <a:ext cx="6350" cy="0"/>
              </a:xfrm>
              <a:custGeom>
                <a:avLst/>
                <a:gdLst>
                  <a:gd name="T0" fmla="*/ 0 w 4"/>
                  <a:gd name="T1" fmla="*/ 6350 w 4"/>
                  <a:gd name="T2" fmla="*/ 0 w 4"/>
                  <a:gd name="T3" fmla="*/ 0 60000 65536"/>
                  <a:gd name="T4" fmla="*/ 0 60000 65536"/>
                  <a:gd name="T5" fmla="*/ 0 60000 65536"/>
                </a:gdLst>
                <a:ahLst/>
                <a:cxnLst>
                  <a:cxn ang="T3">
                    <a:pos x="T0" y="0"/>
                  </a:cxn>
                  <a:cxn ang="T4">
                    <a:pos x="T1" y="0"/>
                  </a:cxn>
                  <a:cxn ang="T5">
                    <a:pos x="T2" y="0"/>
                  </a:cxn>
                </a:cxnLst>
                <a:rect l="0" t="0" r="r" b="b"/>
                <a:pathLst>
                  <a:path w="4">
                    <a:moveTo>
                      <a:pt x="0" y="0"/>
                    </a:moveTo>
                    <a:lnTo>
                      <a:pt x="4" y="0"/>
                    </a:lnTo>
                    <a:lnTo>
                      <a:pt x="0"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65" name="Freeform 2706"/>
              <p:cNvSpPr>
                <a:spLocks/>
              </p:cNvSpPr>
              <p:nvPr/>
            </p:nvSpPr>
            <p:spPr bwMode="auto">
              <a:xfrm>
                <a:off x="5430838" y="1936750"/>
                <a:ext cx="6350" cy="6350"/>
              </a:xfrm>
              <a:custGeom>
                <a:avLst/>
                <a:gdLst>
                  <a:gd name="T0" fmla="*/ 0 w 4"/>
                  <a:gd name="T1" fmla="*/ 6350 h 4"/>
                  <a:gd name="T2" fmla="*/ 0 w 4"/>
                  <a:gd name="T3" fmla="*/ 0 h 4"/>
                  <a:gd name="T4" fmla="*/ 6350 w 4"/>
                  <a:gd name="T5" fmla="*/ 0 h 4"/>
                  <a:gd name="T6" fmla="*/ 0 w 4"/>
                  <a:gd name="T7" fmla="*/ 6350 h 4"/>
                  <a:gd name="T8" fmla="*/ 6350 w 4"/>
                  <a:gd name="T9" fmla="*/ 6350 h 4"/>
                  <a:gd name="T10" fmla="*/ 0 w 4"/>
                  <a:gd name="T11" fmla="*/ 6350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 h="4">
                    <a:moveTo>
                      <a:pt x="0" y="4"/>
                    </a:moveTo>
                    <a:lnTo>
                      <a:pt x="0" y="0"/>
                    </a:lnTo>
                    <a:lnTo>
                      <a:pt x="4" y="0"/>
                    </a:lnTo>
                    <a:lnTo>
                      <a:pt x="0" y="4"/>
                    </a:lnTo>
                    <a:lnTo>
                      <a:pt x="4" y="4"/>
                    </a:lnTo>
                    <a:lnTo>
                      <a:pt x="0"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66" name="Freeform 2707"/>
              <p:cNvSpPr>
                <a:spLocks/>
              </p:cNvSpPr>
              <p:nvPr/>
            </p:nvSpPr>
            <p:spPr bwMode="auto">
              <a:xfrm>
                <a:off x="4787900" y="1716088"/>
                <a:ext cx="4763" cy="6350"/>
              </a:xfrm>
              <a:custGeom>
                <a:avLst/>
                <a:gdLst>
                  <a:gd name="T0" fmla="*/ 0 w 3"/>
                  <a:gd name="T1" fmla="*/ 6350 h 4"/>
                  <a:gd name="T2" fmla="*/ 0 w 3"/>
                  <a:gd name="T3" fmla="*/ 0 h 4"/>
                  <a:gd name="T4" fmla="*/ 4763 w 3"/>
                  <a:gd name="T5" fmla="*/ 0 h 4"/>
                  <a:gd name="T6" fmla="*/ 0 w 3"/>
                  <a:gd name="T7" fmla="*/ 0 h 4"/>
                  <a:gd name="T8" fmla="*/ 0 w 3"/>
                  <a:gd name="T9" fmla="*/ 6350 h 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 h="4">
                    <a:moveTo>
                      <a:pt x="0" y="4"/>
                    </a:moveTo>
                    <a:lnTo>
                      <a:pt x="0" y="0"/>
                    </a:lnTo>
                    <a:lnTo>
                      <a:pt x="3" y="0"/>
                    </a:lnTo>
                    <a:lnTo>
                      <a:pt x="0" y="0"/>
                    </a:lnTo>
                    <a:lnTo>
                      <a:pt x="0"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67" name="Freeform 2708"/>
              <p:cNvSpPr>
                <a:spLocks/>
              </p:cNvSpPr>
              <p:nvPr/>
            </p:nvSpPr>
            <p:spPr bwMode="auto">
              <a:xfrm>
                <a:off x="3797300" y="2105025"/>
                <a:ext cx="11113" cy="4763"/>
              </a:xfrm>
              <a:custGeom>
                <a:avLst/>
                <a:gdLst>
                  <a:gd name="T0" fmla="*/ 4763 w 7"/>
                  <a:gd name="T1" fmla="*/ 4763 h 3"/>
                  <a:gd name="T2" fmla="*/ 0 w 7"/>
                  <a:gd name="T3" fmla="*/ 4763 h 3"/>
                  <a:gd name="T4" fmla="*/ 0 w 7"/>
                  <a:gd name="T5" fmla="*/ 0 h 3"/>
                  <a:gd name="T6" fmla="*/ 4763 w 7"/>
                  <a:gd name="T7" fmla="*/ 0 h 3"/>
                  <a:gd name="T8" fmla="*/ 4763 w 7"/>
                  <a:gd name="T9" fmla="*/ 4763 h 3"/>
                  <a:gd name="T10" fmla="*/ 11113 w 7"/>
                  <a:gd name="T11" fmla="*/ 4763 h 3"/>
                  <a:gd name="T12" fmla="*/ 4763 w 7"/>
                  <a:gd name="T13" fmla="*/ 4763 h 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7" h="3">
                    <a:moveTo>
                      <a:pt x="3" y="3"/>
                    </a:moveTo>
                    <a:lnTo>
                      <a:pt x="0" y="3"/>
                    </a:lnTo>
                    <a:lnTo>
                      <a:pt x="0" y="0"/>
                    </a:lnTo>
                    <a:lnTo>
                      <a:pt x="3" y="0"/>
                    </a:lnTo>
                    <a:lnTo>
                      <a:pt x="3" y="3"/>
                    </a:lnTo>
                    <a:lnTo>
                      <a:pt x="7" y="3"/>
                    </a:lnTo>
                    <a:lnTo>
                      <a:pt x="3" y="3"/>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68" name="Freeform 2709"/>
              <p:cNvSpPr>
                <a:spLocks/>
              </p:cNvSpPr>
              <p:nvPr/>
            </p:nvSpPr>
            <p:spPr bwMode="auto">
              <a:xfrm>
                <a:off x="4954588" y="1776413"/>
                <a:ext cx="11112" cy="6350"/>
              </a:xfrm>
              <a:custGeom>
                <a:avLst/>
                <a:gdLst>
                  <a:gd name="T0" fmla="*/ 6350 w 7"/>
                  <a:gd name="T1" fmla="*/ 6350 h 4"/>
                  <a:gd name="T2" fmla="*/ 0 w 7"/>
                  <a:gd name="T3" fmla="*/ 6350 h 4"/>
                  <a:gd name="T4" fmla="*/ 0 w 7"/>
                  <a:gd name="T5" fmla="*/ 0 h 4"/>
                  <a:gd name="T6" fmla="*/ 0 w 7"/>
                  <a:gd name="T7" fmla="*/ 6350 h 4"/>
                  <a:gd name="T8" fmla="*/ 6350 w 7"/>
                  <a:gd name="T9" fmla="*/ 6350 h 4"/>
                  <a:gd name="T10" fmla="*/ 11112 w 7"/>
                  <a:gd name="T11" fmla="*/ 6350 h 4"/>
                  <a:gd name="T12" fmla="*/ 6350 w 7"/>
                  <a:gd name="T13" fmla="*/ 6350 h 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7" h="4">
                    <a:moveTo>
                      <a:pt x="4" y="4"/>
                    </a:moveTo>
                    <a:lnTo>
                      <a:pt x="0" y="4"/>
                    </a:lnTo>
                    <a:lnTo>
                      <a:pt x="0" y="0"/>
                    </a:lnTo>
                    <a:lnTo>
                      <a:pt x="0" y="4"/>
                    </a:lnTo>
                    <a:lnTo>
                      <a:pt x="4" y="4"/>
                    </a:lnTo>
                    <a:lnTo>
                      <a:pt x="7" y="4"/>
                    </a:lnTo>
                    <a:lnTo>
                      <a:pt x="4"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69" name="Freeform 2710"/>
              <p:cNvSpPr>
                <a:spLocks/>
              </p:cNvSpPr>
              <p:nvPr/>
            </p:nvSpPr>
            <p:spPr bwMode="auto">
              <a:xfrm>
                <a:off x="4513263" y="1543050"/>
                <a:ext cx="17462" cy="6350"/>
              </a:xfrm>
              <a:custGeom>
                <a:avLst/>
                <a:gdLst>
                  <a:gd name="T0" fmla="*/ 11112 w 11"/>
                  <a:gd name="T1" fmla="*/ 6350 h 4"/>
                  <a:gd name="T2" fmla="*/ 17462 w 11"/>
                  <a:gd name="T3" fmla="*/ 6350 h 4"/>
                  <a:gd name="T4" fmla="*/ 11112 w 11"/>
                  <a:gd name="T5" fmla="*/ 6350 h 4"/>
                  <a:gd name="T6" fmla="*/ 4762 w 11"/>
                  <a:gd name="T7" fmla="*/ 6350 h 4"/>
                  <a:gd name="T8" fmla="*/ 0 w 11"/>
                  <a:gd name="T9" fmla="*/ 6350 h 4"/>
                  <a:gd name="T10" fmla="*/ 4762 w 11"/>
                  <a:gd name="T11" fmla="*/ 6350 h 4"/>
                  <a:gd name="T12" fmla="*/ 11112 w 11"/>
                  <a:gd name="T13" fmla="*/ 6350 h 4"/>
                  <a:gd name="T14" fmla="*/ 11112 w 11"/>
                  <a:gd name="T15" fmla="*/ 0 h 4"/>
                  <a:gd name="T16" fmla="*/ 17462 w 11"/>
                  <a:gd name="T17" fmla="*/ 0 h 4"/>
                  <a:gd name="T18" fmla="*/ 17462 w 11"/>
                  <a:gd name="T19" fmla="*/ 6350 h 4"/>
                  <a:gd name="T20" fmla="*/ 11112 w 11"/>
                  <a:gd name="T21" fmla="*/ 6350 h 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1" h="4">
                    <a:moveTo>
                      <a:pt x="7" y="4"/>
                    </a:moveTo>
                    <a:lnTo>
                      <a:pt x="11" y="4"/>
                    </a:lnTo>
                    <a:lnTo>
                      <a:pt x="7" y="4"/>
                    </a:lnTo>
                    <a:lnTo>
                      <a:pt x="3" y="4"/>
                    </a:lnTo>
                    <a:lnTo>
                      <a:pt x="0" y="4"/>
                    </a:lnTo>
                    <a:lnTo>
                      <a:pt x="3" y="4"/>
                    </a:lnTo>
                    <a:lnTo>
                      <a:pt x="7" y="4"/>
                    </a:lnTo>
                    <a:lnTo>
                      <a:pt x="7" y="0"/>
                    </a:lnTo>
                    <a:lnTo>
                      <a:pt x="11" y="0"/>
                    </a:lnTo>
                    <a:lnTo>
                      <a:pt x="11" y="4"/>
                    </a:lnTo>
                    <a:lnTo>
                      <a:pt x="7"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70" name="Freeform 2711"/>
              <p:cNvSpPr>
                <a:spLocks/>
              </p:cNvSpPr>
              <p:nvPr/>
            </p:nvSpPr>
            <p:spPr bwMode="auto">
              <a:xfrm>
                <a:off x="5675313" y="2241550"/>
                <a:ext cx="6350" cy="12700"/>
              </a:xfrm>
              <a:custGeom>
                <a:avLst/>
                <a:gdLst>
                  <a:gd name="T0" fmla="*/ 0 w 4"/>
                  <a:gd name="T1" fmla="*/ 12700 h 8"/>
                  <a:gd name="T2" fmla="*/ 0 w 4"/>
                  <a:gd name="T3" fmla="*/ 6350 h 8"/>
                  <a:gd name="T4" fmla="*/ 6350 w 4"/>
                  <a:gd name="T5" fmla="*/ 6350 h 8"/>
                  <a:gd name="T6" fmla="*/ 6350 w 4"/>
                  <a:gd name="T7" fmla="*/ 0 h 8"/>
                  <a:gd name="T8" fmla="*/ 6350 w 4"/>
                  <a:gd name="T9" fmla="*/ 6350 h 8"/>
                  <a:gd name="T10" fmla="*/ 6350 w 4"/>
                  <a:gd name="T11" fmla="*/ 12700 h 8"/>
                  <a:gd name="T12" fmla="*/ 0 w 4"/>
                  <a:gd name="T13" fmla="*/ 12700 h 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 h="8">
                    <a:moveTo>
                      <a:pt x="0" y="8"/>
                    </a:moveTo>
                    <a:lnTo>
                      <a:pt x="0" y="4"/>
                    </a:lnTo>
                    <a:lnTo>
                      <a:pt x="4" y="4"/>
                    </a:lnTo>
                    <a:lnTo>
                      <a:pt x="4" y="0"/>
                    </a:lnTo>
                    <a:lnTo>
                      <a:pt x="4" y="4"/>
                    </a:lnTo>
                    <a:lnTo>
                      <a:pt x="4" y="8"/>
                    </a:lnTo>
                    <a:lnTo>
                      <a:pt x="0" y="8"/>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71" name="Freeform 2712"/>
              <p:cNvSpPr>
                <a:spLocks/>
              </p:cNvSpPr>
              <p:nvPr/>
            </p:nvSpPr>
            <p:spPr bwMode="auto">
              <a:xfrm>
                <a:off x="5365750" y="2312988"/>
                <a:ext cx="0" cy="6350"/>
              </a:xfrm>
              <a:custGeom>
                <a:avLst/>
                <a:gdLst>
                  <a:gd name="T0" fmla="*/ 6350 h 4"/>
                  <a:gd name="T1" fmla="*/ 0 h 4"/>
                  <a:gd name="T2" fmla="*/ 6350 h 4"/>
                  <a:gd name="T3" fmla="*/ 0 60000 65536"/>
                  <a:gd name="T4" fmla="*/ 0 60000 65536"/>
                  <a:gd name="T5" fmla="*/ 0 60000 65536"/>
                </a:gdLst>
                <a:ahLst/>
                <a:cxnLst>
                  <a:cxn ang="T3">
                    <a:pos x="0" y="T0"/>
                  </a:cxn>
                  <a:cxn ang="T4">
                    <a:pos x="0" y="T1"/>
                  </a:cxn>
                  <a:cxn ang="T5">
                    <a:pos x="0" y="T2"/>
                  </a:cxn>
                </a:cxnLst>
                <a:rect l="0" t="0" r="r" b="b"/>
                <a:pathLst>
                  <a:path h="4">
                    <a:moveTo>
                      <a:pt x="0" y="4"/>
                    </a:moveTo>
                    <a:lnTo>
                      <a:pt x="0" y="0"/>
                    </a:lnTo>
                    <a:lnTo>
                      <a:pt x="0"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72" name="Freeform 2713"/>
              <p:cNvSpPr>
                <a:spLocks/>
              </p:cNvSpPr>
              <p:nvPr/>
            </p:nvSpPr>
            <p:spPr bwMode="auto">
              <a:xfrm>
                <a:off x="5168900" y="1465263"/>
                <a:ext cx="12700" cy="6350"/>
              </a:xfrm>
              <a:custGeom>
                <a:avLst/>
                <a:gdLst>
                  <a:gd name="T0" fmla="*/ 6350 w 8"/>
                  <a:gd name="T1" fmla="*/ 6350 h 4"/>
                  <a:gd name="T2" fmla="*/ 0 w 8"/>
                  <a:gd name="T3" fmla="*/ 6350 h 4"/>
                  <a:gd name="T4" fmla="*/ 0 w 8"/>
                  <a:gd name="T5" fmla="*/ 0 h 4"/>
                  <a:gd name="T6" fmla="*/ 6350 w 8"/>
                  <a:gd name="T7" fmla="*/ 0 h 4"/>
                  <a:gd name="T8" fmla="*/ 12700 w 8"/>
                  <a:gd name="T9" fmla="*/ 0 h 4"/>
                  <a:gd name="T10" fmla="*/ 12700 w 8"/>
                  <a:gd name="T11" fmla="*/ 6350 h 4"/>
                  <a:gd name="T12" fmla="*/ 6350 w 8"/>
                  <a:gd name="T13" fmla="*/ 6350 h 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8" h="4">
                    <a:moveTo>
                      <a:pt x="4" y="4"/>
                    </a:moveTo>
                    <a:lnTo>
                      <a:pt x="0" y="4"/>
                    </a:lnTo>
                    <a:lnTo>
                      <a:pt x="0" y="0"/>
                    </a:lnTo>
                    <a:lnTo>
                      <a:pt x="4" y="0"/>
                    </a:lnTo>
                    <a:lnTo>
                      <a:pt x="8" y="0"/>
                    </a:lnTo>
                    <a:lnTo>
                      <a:pt x="8" y="4"/>
                    </a:lnTo>
                    <a:lnTo>
                      <a:pt x="4"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73" name="Freeform 2714"/>
              <p:cNvSpPr>
                <a:spLocks/>
              </p:cNvSpPr>
              <p:nvPr/>
            </p:nvSpPr>
            <p:spPr bwMode="auto">
              <a:xfrm>
                <a:off x="4333875" y="1746250"/>
                <a:ext cx="6350" cy="6350"/>
              </a:xfrm>
              <a:custGeom>
                <a:avLst/>
                <a:gdLst>
                  <a:gd name="T0" fmla="*/ 6350 w 4"/>
                  <a:gd name="T1" fmla="*/ 6350 h 4"/>
                  <a:gd name="T2" fmla="*/ 0 w 4"/>
                  <a:gd name="T3" fmla="*/ 6350 h 4"/>
                  <a:gd name="T4" fmla="*/ 6350 w 4"/>
                  <a:gd name="T5" fmla="*/ 6350 h 4"/>
                  <a:gd name="T6" fmla="*/ 6350 w 4"/>
                  <a:gd name="T7" fmla="*/ 0 h 4"/>
                  <a:gd name="T8" fmla="*/ 6350 w 4"/>
                  <a:gd name="T9" fmla="*/ 6350 h 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 h="4">
                    <a:moveTo>
                      <a:pt x="4" y="4"/>
                    </a:moveTo>
                    <a:lnTo>
                      <a:pt x="0" y="4"/>
                    </a:lnTo>
                    <a:lnTo>
                      <a:pt x="4" y="4"/>
                    </a:lnTo>
                    <a:lnTo>
                      <a:pt x="4" y="0"/>
                    </a:lnTo>
                    <a:lnTo>
                      <a:pt x="4"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74" name="Freeform 2715"/>
              <p:cNvSpPr>
                <a:spLocks/>
              </p:cNvSpPr>
              <p:nvPr/>
            </p:nvSpPr>
            <p:spPr bwMode="auto">
              <a:xfrm>
                <a:off x="4745038" y="1685925"/>
                <a:ext cx="6350" cy="6350"/>
              </a:xfrm>
              <a:custGeom>
                <a:avLst/>
                <a:gdLst>
                  <a:gd name="T0" fmla="*/ 0 w 4"/>
                  <a:gd name="T1" fmla="*/ 6350 h 4"/>
                  <a:gd name="T2" fmla="*/ 6350 w 4"/>
                  <a:gd name="T3" fmla="*/ 6350 h 4"/>
                  <a:gd name="T4" fmla="*/ 6350 w 4"/>
                  <a:gd name="T5" fmla="*/ 0 h 4"/>
                  <a:gd name="T6" fmla="*/ 6350 w 4"/>
                  <a:gd name="T7" fmla="*/ 6350 h 4"/>
                  <a:gd name="T8" fmla="*/ 0 w 4"/>
                  <a:gd name="T9" fmla="*/ 6350 h 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 h="4">
                    <a:moveTo>
                      <a:pt x="0" y="4"/>
                    </a:moveTo>
                    <a:lnTo>
                      <a:pt x="4" y="4"/>
                    </a:lnTo>
                    <a:lnTo>
                      <a:pt x="4" y="0"/>
                    </a:lnTo>
                    <a:lnTo>
                      <a:pt x="4" y="4"/>
                    </a:lnTo>
                    <a:lnTo>
                      <a:pt x="0"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75" name="Freeform 2716"/>
              <p:cNvSpPr>
                <a:spLocks/>
              </p:cNvSpPr>
              <p:nvPr/>
            </p:nvSpPr>
            <p:spPr bwMode="auto">
              <a:xfrm>
                <a:off x="5437188" y="1746250"/>
                <a:ext cx="6350" cy="0"/>
              </a:xfrm>
              <a:custGeom>
                <a:avLst/>
                <a:gdLst>
                  <a:gd name="T0" fmla="*/ 0 w 4"/>
                  <a:gd name="T1" fmla="*/ 6350 w 4"/>
                  <a:gd name="T2" fmla="*/ 0 w 4"/>
                  <a:gd name="T3" fmla="*/ 0 60000 65536"/>
                  <a:gd name="T4" fmla="*/ 0 60000 65536"/>
                  <a:gd name="T5" fmla="*/ 0 60000 65536"/>
                </a:gdLst>
                <a:ahLst/>
                <a:cxnLst>
                  <a:cxn ang="T3">
                    <a:pos x="T0" y="0"/>
                  </a:cxn>
                  <a:cxn ang="T4">
                    <a:pos x="T1" y="0"/>
                  </a:cxn>
                  <a:cxn ang="T5">
                    <a:pos x="T2" y="0"/>
                  </a:cxn>
                </a:cxnLst>
                <a:rect l="0" t="0" r="r" b="b"/>
                <a:pathLst>
                  <a:path w="4">
                    <a:moveTo>
                      <a:pt x="0" y="0"/>
                    </a:moveTo>
                    <a:lnTo>
                      <a:pt x="4" y="0"/>
                    </a:lnTo>
                    <a:lnTo>
                      <a:pt x="0"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76" name="Freeform 2717"/>
              <p:cNvSpPr>
                <a:spLocks/>
              </p:cNvSpPr>
              <p:nvPr/>
            </p:nvSpPr>
            <p:spPr bwMode="auto">
              <a:xfrm>
                <a:off x="5484813" y="1990725"/>
                <a:ext cx="6350" cy="0"/>
              </a:xfrm>
              <a:custGeom>
                <a:avLst/>
                <a:gdLst>
                  <a:gd name="T0" fmla="*/ 0 w 4"/>
                  <a:gd name="T1" fmla="*/ 6350 w 4"/>
                  <a:gd name="T2" fmla="*/ 0 w 4"/>
                  <a:gd name="T3" fmla="*/ 0 60000 65536"/>
                  <a:gd name="T4" fmla="*/ 0 60000 65536"/>
                  <a:gd name="T5" fmla="*/ 0 60000 65536"/>
                </a:gdLst>
                <a:ahLst/>
                <a:cxnLst>
                  <a:cxn ang="T3">
                    <a:pos x="T0" y="0"/>
                  </a:cxn>
                  <a:cxn ang="T4">
                    <a:pos x="T1" y="0"/>
                  </a:cxn>
                  <a:cxn ang="T5">
                    <a:pos x="T2" y="0"/>
                  </a:cxn>
                </a:cxnLst>
                <a:rect l="0" t="0" r="r" b="b"/>
                <a:pathLst>
                  <a:path w="4">
                    <a:moveTo>
                      <a:pt x="0" y="0"/>
                    </a:moveTo>
                    <a:lnTo>
                      <a:pt x="4" y="0"/>
                    </a:lnTo>
                    <a:lnTo>
                      <a:pt x="0"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77" name="Freeform 2718"/>
              <p:cNvSpPr>
                <a:spLocks/>
              </p:cNvSpPr>
              <p:nvPr/>
            </p:nvSpPr>
            <p:spPr bwMode="auto">
              <a:xfrm>
                <a:off x="3760788" y="2133600"/>
                <a:ext cx="0" cy="6350"/>
              </a:xfrm>
              <a:custGeom>
                <a:avLst/>
                <a:gdLst>
                  <a:gd name="T0" fmla="*/ 6350 h 4"/>
                  <a:gd name="T1" fmla="*/ 0 h 4"/>
                  <a:gd name="T2" fmla="*/ 6350 h 4"/>
                  <a:gd name="T3" fmla="*/ 0 60000 65536"/>
                  <a:gd name="T4" fmla="*/ 0 60000 65536"/>
                  <a:gd name="T5" fmla="*/ 0 60000 65536"/>
                </a:gdLst>
                <a:ahLst/>
                <a:cxnLst>
                  <a:cxn ang="T3">
                    <a:pos x="0" y="T0"/>
                  </a:cxn>
                  <a:cxn ang="T4">
                    <a:pos x="0" y="T1"/>
                  </a:cxn>
                  <a:cxn ang="T5">
                    <a:pos x="0" y="T2"/>
                  </a:cxn>
                </a:cxnLst>
                <a:rect l="0" t="0" r="r" b="b"/>
                <a:pathLst>
                  <a:path h="4">
                    <a:moveTo>
                      <a:pt x="0" y="4"/>
                    </a:moveTo>
                    <a:lnTo>
                      <a:pt x="0" y="0"/>
                    </a:lnTo>
                    <a:lnTo>
                      <a:pt x="0"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78" name="Freeform 2719"/>
              <p:cNvSpPr>
                <a:spLocks/>
              </p:cNvSpPr>
              <p:nvPr/>
            </p:nvSpPr>
            <p:spPr bwMode="auto">
              <a:xfrm>
                <a:off x="3832225" y="2128838"/>
                <a:ext cx="0" cy="4762"/>
              </a:xfrm>
              <a:custGeom>
                <a:avLst/>
                <a:gdLst>
                  <a:gd name="T0" fmla="*/ 4762 h 3"/>
                  <a:gd name="T1" fmla="*/ 0 h 3"/>
                  <a:gd name="T2" fmla="*/ 4762 h 3"/>
                  <a:gd name="T3" fmla="*/ 0 60000 65536"/>
                  <a:gd name="T4" fmla="*/ 0 60000 65536"/>
                  <a:gd name="T5" fmla="*/ 0 60000 65536"/>
                </a:gdLst>
                <a:ahLst/>
                <a:cxnLst>
                  <a:cxn ang="T3">
                    <a:pos x="0" y="T0"/>
                  </a:cxn>
                  <a:cxn ang="T4">
                    <a:pos x="0" y="T1"/>
                  </a:cxn>
                  <a:cxn ang="T5">
                    <a:pos x="0" y="T2"/>
                  </a:cxn>
                </a:cxnLst>
                <a:rect l="0" t="0" r="r" b="b"/>
                <a:pathLst>
                  <a:path h="3">
                    <a:moveTo>
                      <a:pt x="0" y="3"/>
                    </a:moveTo>
                    <a:lnTo>
                      <a:pt x="0" y="0"/>
                    </a:lnTo>
                    <a:lnTo>
                      <a:pt x="0" y="3"/>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79" name="Freeform 2720"/>
              <p:cNvSpPr>
                <a:spLocks/>
              </p:cNvSpPr>
              <p:nvPr/>
            </p:nvSpPr>
            <p:spPr bwMode="auto">
              <a:xfrm>
                <a:off x="5324475" y="1716088"/>
                <a:ext cx="17463" cy="0"/>
              </a:xfrm>
              <a:custGeom>
                <a:avLst/>
                <a:gdLst>
                  <a:gd name="T0" fmla="*/ 17463 w 11"/>
                  <a:gd name="T1" fmla="*/ 11113 w 11"/>
                  <a:gd name="T2" fmla="*/ 4763 w 11"/>
                  <a:gd name="T3" fmla="*/ 0 w 11"/>
                  <a:gd name="T4" fmla="*/ 4763 w 11"/>
                  <a:gd name="T5" fmla="*/ 11113 w 11"/>
                  <a:gd name="T6" fmla="*/ 17463 w 11"/>
                  <a:gd name="T7" fmla="*/ 0 60000 65536"/>
                  <a:gd name="T8" fmla="*/ 0 60000 65536"/>
                  <a:gd name="T9" fmla="*/ 0 60000 65536"/>
                  <a:gd name="T10" fmla="*/ 0 60000 65536"/>
                  <a:gd name="T11" fmla="*/ 0 60000 65536"/>
                  <a:gd name="T12" fmla="*/ 0 60000 65536"/>
                  <a:gd name="T13" fmla="*/ 0 60000 65536"/>
                </a:gdLst>
                <a:ahLst/>
                <a:cxnLst>
                  <a:cxn ang="T7">
                    <a:pos x="T0" y="0"/>
                  </a:cxn>
                  <a:cxn ang="T8">
                    <a:pos x="T1" y="0"/>
                  </a:cxn>
                  <a:cxn ang="T9">
                    <a:pos x="T2" y="0"/>
                  </a:cxn>
                  <a:cxn ang="T10">
                    <a:pos x="T3" y="0"/>
                  </a:cxn>
                  <a:cxn ang="T11">
                    <a:pos x="T4" y="0"/>
                  </a:cxn>
                  <a:cxn ang="T12">
                    <a:pos x="T5" y="0"/>
                  </a:cxn>
                  <a:cxn ang="T13">
                    <a:pos x="T6" y="0"/>
                  </a:cxn>
                </a:cxnLst>
                <a:rect l="0" t="0" r="r" b="b"/>
                <a:pathLst>
                  <a:path w="11">
                    <a:moveTo>
                      <a:pt x="11" y="0"/>
                    </a:moveTo>
                    <a:lnTo>
                      <a:pt x="7" y="0"/>
                    </a:lnTo>
                    <a:lnTo>
                      <a:pt x="3" y="0"/>
                    </a:lnTo>
                    <a:lnTo>
                      <a:pt x="0" y="0"/>
                    </a:lnTo>
                    <a:lnTo>
                      <a:pt x="3" y="0"/>
                    </a:lnTo>
                    <a:lnTo>
                      <a:pt x="7" y="0"/>
                    </a:lnTo>
                    <a:lnTo>
                      <a:pt x="11"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80" name="Freeform 2721"/>
              <p:cNvSpPr>
                <a:spLocks/>
              </p:cNvSpPr>
              <p:nvPr/>
            </p:nvSpPr>
            <p:spPr bwMode="auto">
              <a:xfrm>
                <a:off x="4965700" y="1692275"/>
                <a:ext cx="6350" cy="0"/>
              </a:xfrm>
              <a:custGeom>
                <a:avLst/>
                <a:gdLst>
                  <a:gd name="T0" fmla="*/ 6350 w 4"/>
                  <a:gd name="T1" fmla="*/ 0 w 4"/>
                  <a:gd name="T2" fmla="*/ 6350 w 4"/>
                  <a:gd name="T3" fmla="*/ 0 60000 65536"/>
                  <a:gd name="T4" fmla="*/ 0 60000 65536"/>
                  <a:gd name="T5" fmla="*/ 0 60000 65536"/>
                </a:gdLst>
                <a:ahLst/>
                <a:cxnLst>
                  <a:cxn ang="T3">
                    <a:pos x="T0" y="0"/>
                  </a:cxn>
                  <a:cxn ang="T4">
                    <a:pos x="T1" y="0"/>
                  </a:cxn>
                  <a:cxn ang="T5">
                    <a:pos x="T2" y="0"/>
                  </a:cxn>
                </a:cxnLst>
                <a:rect l="0" t="0" r="r" b="b"/>
                <a:pathLst>
                  <a:path w="4">
                    <a:moveTo>
                      <a:pt x="4" y="0"/>
                    </a:moveTo>
                    <a:lnTo>
                      <a:pt x="0" y="0"/>
                    </a:lnTo>
                    <a:lnTo>
                      <a:pt x="4"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81" name="Freeform 2722"/>
              <p:cNvSpPr>
                <a:spLocks/>
              </p:cNvSpPr>
              <p:nvPr/>
            </p:nvSpPr>
            <p:spPr bwMode="auto">
              <a:xfrm>
                <a:off x="5407025" y="1830388"/>
                <a:ext cx="6350" cy="0"/>
              </a:xfrm>
              <a:custGeom>
                <a:avLst/>
                <a:gdLst>
                  <a:gd name="T0" fmla="*/ 6350 w 4"/>
                  <a:gd name="T1" fmla="*/ 0 w 4"/>
                  <a:gd name="T2" fmla="*/ 6350 w 4"/>
                  <a:gd name="T3" fmla="*/ 0 60000 65536"/>
                  <a:gd name="T4" fmla="*/ 0 60000 65536"/>
                  <a:gd name="T5" fmla="*/ 0 60000 65536"/>
                </a:gdLst>
                <a:ahLst/>
                <a:cxnLst>
                  <a:cxn ang="T3">
                    <a:pos x="T0" y="0"/>
                  </a:cxn>
                  <a:cxn ang="T4">
                    <a:pos x="T1" y="0"/>
                  </a:cxn>
                  <a:cxn ang="T5">
                    <a:pos x="T2" y="0"/>
                  </a:cxn>
                </a:cxnLst>
                <a:rect l="0" t="0" r="r" b="b"/>
                <a:pathLst>
                  <a:path w="4">
                    <a:moveTo>
                      <a:pt x="4" y="0"/>
                    </a:moveTo>
                    <a:lnTo>
                      <a:pt x="0" y="0"/>
                    </a:lnTo>
                    <a:lnTo>
                      <a:pt x="4"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82" name="Freeform 2723"/>
              <p:cNvSpPr>
                <a:spLocks/>
              </p:cNvSpPr>
              <p:nvPr/>
            </p:nvSpPr>
            <p:spPr bwMode="auto">
              <a:xfrm>
                <a:off x="3832225" y="2133600"/>
                <a:ext cx="6350" cy="0"/>
              </a:xfrm>
              <a:custGeom>
                <a:avLst/>
                <a:gdLst>
                  <a:gd name="T0" fmla="*/ 6350 w 4"/>
                  <a:gd name="T1" fmla="*/ 0 w 4"/>
                  <a:gd name="T2" fmla="*/ 6350 w 4"/>
                  <a:gd name="T3" fmla="*/ 0 60000 65536"/>
                  <a:gd name="T4" fmla="*/ 0 60000 65536"/>
                  <a:gd name="T5" fmla="*/ 0 60000 65536"/>
                </a:gdLst>
                <a:ahLst/>
                <a:cxnLst>
                  <a:cxn ang="T3">
                    <a:pos x="T0" y="0"/>
                  </a:cxn>
                  <a:cxn ang="T4">
                    <a:pos x="T1" y="0"/>
                  </a:cxn>
                  <a:cxn ang="T5">
                    <a:pos x="T2" y="0"/>
                  </a:cxn>
                </a:cxnLst>
                <a:rect l="0" t="0" r="r" b="b"/>
                <a:pathLst>
                  <a:path w="4">
                    <a:moveTo>
                      <a:pt x="4" y="0"/>
                    </a:moveTo>
                    <a:lnTo>
                      <a:pt x="0" y="0"/>
                    </a:lnTo>
                    <a:lnTo>
                      <a:pt x="4"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83" name="Freeform 2724"/>
              <p:cNvSpPr>
                <a:spLocks/>
              </p:cNvSpPr>
              <p:nvPr/>
            </p:nvSpPr>
            <p:spPr bwMode="auto">
              <a:xfrm>
                <a:off x="3832225" y="2116138"/>
                <a:ext cx="0" cy="6350"/>
              </a:xfrm>
              <a:custGeom>
                <a:avLst/>
                <a:gdLst>
                  <a:gd name="T0" fmla="*/ 6350 h 4"/>
                  <a:gd name="T1" fmla="*/ 0 h 4"/>
                  <a:gd name="T2" fmla="*/ 6350 h 4"/>
                  <a:gd name="T3" fmla="*/ 0 60000 65536"/>
                  <a:gd name="T4" fmla="*/ 0 60000 65536"/>
                  <a:gd name="T5" fmla="*/ 0 60000 65536"/>
                </a:gdLst>
                <a:ahLst/>
                <a:cxnLst>
                  <a:cxn ang="T3">
                    <a:pos x="0" y="T0"/>
                  </a:cxn>
                  <a:cxn ang="T4">
                    <a:pos x="0" y="T1"/>
                  </a:cxn>
                  <a:cxn ang="T5">
                    <a:pos x="0" y="T2"/>
                  </a:cxn>
                </a:cxnLst>
                <a:rect l="0" t="0" r="r" b="b"/>
                <a:pathLst>
                  <a:path h="4">
                    <a:moveTo>
                      <a:pt x="0" y="4"/>
                    </a:moveTo>
                    <a:lnTo>
                      <a:pt x="0" y="0"/>
                    </a:lnTo>
                    <a:lnTo>
                      <a:pt x="0"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84" name="Freeform 2725"/>
              <p:cNvSpPr>
                <a:spLocks/>
              </p:cNvSpPr>
              <p:nvPr/>
            </p:nvSpPr>
            <p:spPr bwMode="auto">
              <a:xfrm>
                <a:off x="3862388" y="2163763"/>
                <a:ext cx="12700" cy="0"/>
              </a:xfrm>
              <a:custGeom>
                <a:avLst/>
                <a:gdLst>
                  <a:gd name="T0" fmla="*/ 6350 w 8"/>
                  <a:gd name="T1" fmla="*/ 0 w 8"/>
                  <a:gd name="T2" fmla="*/ 6350 w 8"/>
                  <a:gd name="T3" fmla="*/ 12700 w 8"/>
                  <a:gd name="T4" fmla="*/ 6350 w 8"/>
                  <a:gd name="T5" fmla="*/ 0 60000 65536"/>
                  <a:gd name="T6" fmla="*/ 0 60000 65536"/>
                  <a:gd name="T7" fmla="*/ 0 60000 65536"/>
                  <a:gd name="T8" fmla="*/ 0 60000 65536"/>
                  <a:gd name="T9" fmla="*/ 0 60000 65536"/>
                </a:gdLst>
                <a:ahLst/>
                <a:cxnLst>
                  <a:cxn ang="T5">
                    <a:pos x="T0" y="0"/>
                  </a:cxn>
                  <a:cxn ang="T6">
                    <a:pos x="T1" y="0"/>
                  </a:cxn>
                  <a:cxn ang="T7">
                    <a:pos x="T2" y="0"/>
                  </a:cxn>
                  <a:cxn ang="T8">
                    <a:pos x="T3" y="0"/>
                  </a:cxn>
                  <a:cxn ang="T9">
                    <a:pos x="T4" y="0"/>
                  </a:cxn>
                </a:cxnLst>
                <a:rect l="0" t="0" r="r" b="b"/>
                <a:pathLst>
                  <a:path w="8">
                    <a:moveTo>
                      <a:pt x="4" y="0"/>
                    </a:moveTo>
                    <a:lnTo>
                      <a:pt x="0" y="0"/>
                    </a:lnTo>
                    <a:lnTo>
                      <a:pt x="4" y="0"/>
                    </a:lnTo>
                    <a:lnTo>
                      <a:pt x="8" y="0"/>
                    </a:lnTo>
                    <a:lnTo>
                      <a:pt x="4"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85" name="Freeform 2726"/>
              <p:cNvSpPr>
                <a:spLocks/>
              </p:cNvSpPr>
              <p:nvPr/>
            </p:nvSpPr>
            <p:spPr bwMode="auto">
              <a:xfrm>
                <a:off x="4429125" y="1508125"/>
                <a:ext cx="6350" cy="0"/>
              </a:xfrm>
              <a:custGeom>
                <a:avLst/>
                <a:gdLst>
                  <a:gd name="T0" fmla="*/ 0 w 4"/>
                  <a:gd name="T1" fmla="*/ 6350 w 4"/>
                  <a:gd name="T2" fmla="*/ 0 w 4"/>
                  <a:gd name="T3" fmla="*/ 0 60000 65536"/>
                  <a:gd name="T4" fmla="*/ 0 60000 65536"/>
                  <a:gd name="T5" fmla="*/ 0 60000 65536"/>
                </a:gdLst>
                <a:ahLst/>
                <a:cxnLst>
                  <a:cxn ang="T3">
                    <a:pos x="T0" y="0"/>
                  </a:cxn>
                  <a:cxn ang="T4">
                    <a:pos x="T1" y="0"/>
                  </a:cxn>
                  <a:cxn ang="T5">
                    <a:pos x="T2" y="0"/>
                  </a:cxn>
                </a:cxnLst>
                <a:rect l="0" t="0" r="r" b="b"/>
                <a:pathLst>
                  <a:path w="4">
                    <a:moveTo>
                      <a:pt x="0" y="0"/>
                    </a:moveTo>
                    <a:lnTo>
                      <a:pt x="4" y="0"/>
                    </a:lnTo>
                    <a:lnTo>
                      <a:pt x="0"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86" name="Rectangle 2727"/>
              <p:cNvSpPr>
                <a:spLocks noChangeArrowheads="1"/>
              </p:cNvSpPr>
              <p:nvPr/>
            </p:nvSpPr>
            <p:spPr bwMode="auto">
              <a:xfrm>
                <a:off x="4494213" y="1704975"/>
                <a:ext cx="6350" cy="6350"/>
              </a:xfrm>
              <a:prstGeom prst="rect">
                <a:avLst/>
              </a:prstGeom>
              <a:noFill/>
              <a:ln w="635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87" name="Freeform 2728"/>
              <p:cNvSpPr>
                <a:spLocks/>
              </p:cNvSpPr>
              <p:nvPr/>
            </p:nvSpPr>
            <p:spPr bwMode="auto">
              <a:xfrm>
                <a:off x="3875088" y="2170113"/>
                <a:ext cx="4762" cy="6350"/>
              </a:xfrm>
              <a:custGeom>
                <a:avLst/>
                <a:gdLst>
                  <a:gd name="T0" fmla="*/ 0 w 3"/>
                  <a:gd name="T1" fmla="*/ 6350 h 4"/>
                  <a:gd name="T2" fmla="*/ 0 w 3"/>
                  <a:gd name="T3" fmla="*/ 0 h 4"/>
                  <a:gd name="T4" fmla="*/ 4762 w 3"/>
                  <a:gd name="T5" fmla="*/ 0 h 4"/>
                  <a:gd name="T6" fmla="*/ 0 w 3"/>
                  <a:gd name="T7" fmla="*/ 6350 h 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 h="4">
                    <a:moveTo>
                      <a:pt x="0" y="4"/>
                    </a:moveTo>
                    <a:lnTo>
                      <a:pt x="0" y="0"/>
                    </a:lnTo>
                    <a:lnTo>
                      <a:pt x="3" y="0"/>
                    </a:lnTo>
                    <a:lnTo>
                      <a:pt x="0"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88" name="Freeform 2729"/>
              <p:cNvSpPr>
                <a:spLocks/>
              </p:cNvSpPr>
              <p:nvPr/>
            </p:nvSpPr>
            <p:spPr bwMode="auto">
              <a:xfrm>
                <a:off x="5389563" y="1889125"/>
                <a:ext cx="6350" cy="0"/>
              </a:xfrm>
              <a:custGeom>
                <a:avLst/>
                <a:gdLst>
                  <a:gd name="T0" fmla="*/ 6350 w 4"/>
                  <a:gd name="T1" fmla="*/ 0 w 4"/>
                  <a:gd name="T2" fmla="*/ 6350 w 4"/>
                  <a:gd name="T3" fmla="*/ 0 60000 65536"/>
                  <a:gd name="T4" fmla="*/ 0 60000 65536"/>
                  <a:gd name="T5" fmla="*/ 0 60000 65536"/>
                </a:gdLst>
                <a:ahLst/>
                <a:cxnLst>
                  <a:cxn ang="T3">
                    <a:pos x="T0" y="0"/>
                  </a:cxn>
                  <a:cxn ang="T4">
                    <a:pos x="T1" y="0"/>
                  </a:cxn>
                  <a:cxn ang="T5">
                    <a:pos x="T2" y="0"/>
                  </a:cxn>
                </a:cxnLst>
                <a:rect l="0" t="0" r="r" b="b"/>
                <a:pathLst>
                  <a:path w="4">
                    <a:moveTo>
                      <a:pt x="4" y="0"/>
                    </a:moveTo>
                    <a:lnTo>
                      <a:pt x="0" y="0"/>
                    </a:lnTo>
                    <a:lnTo>
                      <a:pt x="4"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89" name="Freeform 2730"/>
              <p:cNvSpPr>
                <a:spLocks/>
              </p:cNvSpPr>
              <p:nvPr/>
            </p:nvSpPr>
            <p:spPr bwMode="auto">
              <a:xfrm>
                <a:off x="4310063" y="1735138"/>
                <a:ext cx="6350" cy="4762"/>
              </a:xfrm>
              <a:custGeom>
                <a:avLst/>
                <a:gdLst>
                  <a:gd name="T0" fmla="*/ 6350 w 4"/>
                  <a:gd name="T1" fmla="*/ 4762 h 3"/>
                  <a:gd name="T2" fmla="*/ 0 w 4"/>
                  <a:gd name="T3" fmla="*/ 4762 h 3"/>
                  <a:gd name="T4" fmla="*/ 0 w 4"/>
                  <a:gd name="T5" fmla="*/ 0 h 3"/>
                  <a:gd name="T6" fmla="*/ 0 w 4"/>
                  <a:gd name="T7" fmla="*/ 4762 h 3"/>
                  <a:gd name="T8" fmla="*/ 0 w 4"/>
                  <a:gd name="T9" fmla="*/ 0 h 3"/>
                  <a:gd name="T10" fmla="*/ 6350 w 4"/>
                  <a:gd name="T11" fmla="*/ 0 h 3"/>
                  <a:gd name="T12" fmla="*/ 6350 w 4"/>
                  <a:gd name="T13" fmla="*/ 4762 h 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 h="3">
                    <a:moveTo>
                      <a:pt x="4" y="3"/>
                    </a:moveTo>
                    <a:lnTo>
                      <a:pt x="0" y="3"/>
                    </a:lnTo>
                    <a:lnTo>
                      <a:pt x="0" y="0"/>
                    </a:lnTo>
                    <a:lnTo>
                      <a:pt x="0" y="3"/>
                    </a:lnTo>
                    <a:lnTo>
                      <a:pt x="0" y="0"/>
                    </a:lnTo>
                    <a:lnTo>
                      <a:pt x="4" y="0"/>
                    </a:lnTo>
                    <a:lnTo>
                      <a:pt x="4" y="3"/>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90" name="Freeform 2731"/>
              <p:cNvSpPr>
                <a:spLocks/>
              </p:cNvSpPr>
              <p:nvPr/>
            </p:nvSpPr>
            <p:spPr bwMode="auto">
              <a:xfrm>
                <a:off x="3910013" y="2182813"/>
                <a:ext cx="6350" cy="4762"/>
              </a:xfrm>
              <a:custGeom>
                <a:avLst/>
                <a:gdLst>
                  <a:gd name="T0" fmla="*/ 6350 w 4"/>
                  <a:gd name="T1" fmla="*/ 4762 h 3"/>
                  <a:gd name="T2" fmla="*/ 0 w 4"/>
                  <a:gd name="T3" fmla="*/ 0 h 3"/>
                  <a:gd name="T4" fmla="*/ 6350 w 4"/>
                  <a:gd name="T5" fmla="*/ 0 h 3"/>
                  <a:gd name="T6" fmla="*/ 6350 w 4"/>
                  <a:gd name="T7" fmla="*/ 4762 h 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 h="3">
                    <a:moveTo>
                      <a:pt x="4" y="3"/>
                    </a:moveTo>
                    <a:lnTo>
                      <a:pt x="0" y="0"/>
                    </a:lnTo>
                    <a:lnTo>
                      <a:pt x="4" y="0"/>
                    </a:lnTo>
                    <a:lnTo>
                      <a:pt x="4" y="3"/>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91" name="Freeform 2732"/>
              <p:cNvSpPr>
                <a:spLocks/>
              </p:cNvSpPr>
              <p:nvPr/>
            </p:nvSpPr>
            <p:spPr bwMode="auto">
              <a:xfrm>
                <a:off x="5037138" y="1997075"/>
                <a:ext cx="6350" cy="6350"/>
              </a:xfrm>
              <a:custGeom>
                <a:avLst/>
                <a:gdLst>
                  <a:gd name="T0" fmla="*/ 6350 w 4"/>
                  <a:gd name="T1" fmla="*/ 6350 h 4"/>
                  <a:gd name="T2" fmla="*/ 0 w 4"/>
                  <a:gd name="T3" fmla="*/ 0 h 4"/>
                  <a:gd name="T4" fmla="*/ 6350 w 4"/>
                  <a:gd name="T5" fmla="*/ 0 h 4"/>
                  <a:gd name="T6" fmla="*/ 6350 w 4"/>
                  <a:gd name="T7" fmla="*/ 6350 h 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 h="4">
                    <a:moveTo>
                      <a:pt x="4" y="4"/>
                    </a:moveTo>
                    <a:lnTo>
                      <a:pt x="0" y="0"/>
                    </a:lnTo>
                    <a:lnTo>
                      <a:pt x="4" y="0"/>
                    </a:lnTo>
                    <a:lnTo>
                      <a:pt x="4"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92" name="Freeform 2733"/>
              <p:cNvSpPr>
                <a:spLocks/>
              </p:cNvSpPr>
              <p:nvPr/>
            </p:nvSpPr>
            <p:spPr bwMode="auto">
              <a:xfrm>
                <a:off x="4935538" y="1692275"/>
                <a:ext cx="12700" cy="0"/>
              </a:xfrm>
              <a:custGeom>
                <a:avLst/>
                <a:gdLst>
                  <a:gd name="T0" fmla="*/ 6350 w 8"/>
                  <a:gd name="T1" fmla="*/ 0 w 8"/>
                  <a:gd name="T2" fmla="*/ 6350 w 8"/>
                  <a:gd name="T3" fmla="*/ 12700 w 8"/>
                  <a:gd name="T4" fmla="*/ 6350 w 8"/>
                  <a:gd name="T5" fmla="*/ 0 60000 65536"/>
                  <a:gd name="T6" fmla="*/ 0 60000 65536"/>
                  <a:gd name="T7" fmla="*/ 0 60000 65536"/>
                  <a:gd name="T8" fmla="*/ 0 60000 65536"/>
                  <a:gd name="T9" fmla="*/ 0 60000 65536"/>
                </a:gdLst>
                <a:ahLst/>
                <a:cxnLst>
                  <a:cxn ang="T5">
                    <a:pos x="T0" y="0"/>
                  </a:cxn>
                  <a:cxn ang="T6">
                    <a:pos x="T1" y="0"/>
                  </a:cxn>
                  <a:cxn ang="T7">
                    <a:pos x="T2" y="0"/>
                  </a:cxn>
                  <a:cxn ang="T8">
                    <a:pos x="T3" y="0"/>
                  </a:cxn>
                  <a:cxn ang="T9">
                    <a:pos x="T4" y="0"/>
                  </a:cxn>
                </a:cxnLst>
                <a:rect l="0" t="0" r="r" b="b"/>
                <a:pathLst>
                  <a:path w="8">
                    <a:moveTo>
                      <a:pt x="4" y="0"/>
                    </a:moveTo>
                    <a:lnTo>
                      <a:pt x="0" y="0"/>
                    </a:lnTo>
                    <a:lnTo>
                      <a:pt x="4" y="0"/>
                    </a:lnTo>
                    <a:lnTo>
                      <a:pt x="8" y="0"/>
                    </a:lnTo>
                    <a:lnTo>
                      <a:pt x="4"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93" name="Freeform 2734"/>
              <p:cNvSpPr>
                <a:spLocks/>
              </p:cNvSpPr>
              <p:nvPr/>
            </p:nvSpPr>
            <p:spPr bwMode="auto">
              <a:xfrm>
                <a:off x="5508625" y="2295525"/>
                <a:ext cx="6350" cy="6350"/>
              </a:xfrm>
              <a:custGeom>
                <a:avLst/>
                <a:gdLst>
                  <a:gd name="T0" fmla="*/ 0 w 4"/>
                  <a:gd name="T1" fmla="*/ 6350 h 4"/>
                  <a:gd name="T2" fmla="*/ 0 w 4"/>
                  <a:gd name="T3" fmla="*/ 0 h 4"/>
                  <a:gd name="T4" fmla="*/ 6350 w 4"/>
                  <a:gd name="T5" fmla="*/ 0 h 4"/>
                  <a:gd name="T6" fmla="*/ 0 w 4"/>
                  <a:gd name="T7" fmla="*/ 0 h 4"/>
                  <a:gd name="T8" fmla="*/ 0 w 4"/>
                  <a:gd name="T9" fmla="*/ 6350 h 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 h="4">
                    <a:moveTo>
                      <a:pt x="0" y="4"/>
                    </a:moveTo>
                    <a:lnTo>
                      <a:pt x="0" y="0"/>
                    </a:lnTo>
                    <a:lnTo>
                      <a:pt x="4" y="0"/>
                    </a:lnTo>
                    <a:lnTo>
                      <a:pt x="0" y="0"/>
                    </a:lnTo>
                    <a:lnTo>
                      <a:pt x="0"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94" name="Freeform 2735"/>
              <p:cNvSpPr>
                <a:spLocks/>
              </p:cNvSpPr>
              <p:nvPr/>
            </p:nvSpPr>
            <p:spPr bwMode="auto">
              <a:xfrm>
                <a:off x="4667250" y="1477963"/>
                <a:ext cx="12700" cy="6350"/>
              </a:xfrm>
              <a:custGeom>
                <a:avLst/>
                <a:gdLst>
                  <a:gd name="T0" fmla="*/ 12700 w 8"/>
                  <a:gd name="T1" fmla="*/ 6350 h 4"/>
                  <a:gd name="T2" fmla="*/ 6350 w 8"/>
                  <a:gd name="T3" fmla="*/ 6350 h 4"/>
                  <a:gd name="T4" fmla="*/ 0 w 8"/>
                  <a:gd name="T5" fmla="*/ 0 h 4"/>
                  <a:gd name="T6" fmla="*/ 6350 w 8"/>
                  <a:gd name="T7" fmla="*/ 0 h 4"/>
                  <a:gd name="T8" fmla="*/ 12700 w 8"/>
                  <a:gd name="T9" fmla="*/ 6350 h 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 h="4">
                    <a:moveTo>
                      <a:pt x="8" y="4"/>
                    </a:moveTo>
                    <a:lnTo>
                      <a:pt x="4" y="4"/>
                    </a:lnTo>
                    <a:lnTo>
                      <a:pt x="0" y="0"/>
                    </a:lnTo>
                    <a:lnTo>
                      <a:pt x="4" y="0"/>
                    </a:lnTo>
                    <a:lnTo>
                      <a:pt x="8"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95" name="Freeform 2736"/>
              <p:cNvSpPr>
                <a:spLocks/>
              </p:cNvSpPr>
              <p:nvPr/>
            </p:nvSpPr>
            <p:spPr bwMode="auto">
              <a:xfrm>
                <a:off x="5341938" y="1698625"/>
                <a:ext cx="12700" cy="0"/>
              </a:xfrm>
              <a:custGeom>
                <a:avLst/>
                <a:gdLst>
                  <a:gd name="T0" fmla="*/ 6350 w 8"/>
                  <a:gd name="T1" fmla="*/ 0 w 8"/>
                  <a:gd name="T2" fmla="*/ 6350 w 8"/>
                  <a:gd name="T3" fmla="*/ 12700 w 8"/>
                  <a:gd name="T4" fmla="*/ 6350 w 8"/>
                  <a:gd name="T5" fmla="*/ 0 60000 65536"/>
                  <a:gd name="T6" fmla="*/ 0 60000 65536"/>
                  <a:gd name="T7" fmla="*/ 0 60000 65536"/>
                  <a:gd name="T8" fmla="*/ 0 60000 65536"/>
                  <a:gd name="T9" fmla="*/ 0 60000 65536"/>
                </a:gdLst>
                <a:ahLst/>
                <a:cxnLst>
                  <a:cxn ang="T5">
                    <a:pos x="T0" y="0"/>
                  </a:cxn>
                  <a:cxn ang="T6">
                    <a:pos x="T1" y="0"/>
                  </a:cxn>
                  <a:cxn ang="T7">
                    <a:pos x="T2" y="0"/>
                  </a:cxn>
                  <a:cxn ang="T8">
                    <a:pos x="T3" y="0"/>
                  </a:cxn>
                  <a:cxn ang="T9">
                    <a:pos x="T4" y="0"/>
                  </a:cxn>
                </a:cxnLst>
                <a:rect l="0" t="0" r="r" b="b"/>
                <a:pathLst>
                  <a:path w="8">
                    <a:moveTo>
                      <a:pt x="4" y="0"/>
                    </a:moveTo>
                    <a:lnTo>
                      <a:pt x="0" y="0"/>
                    </a:lnTo>
                    <a:lnTo>
                      <a:pt x="4" y="0"/>
                    </a:lnTo>
                    <a:lnTo>
                      <a:pt x="8" y="0"/>
                    </a:lnTo>
                    <a:lnTo>
                      <a:pt x="4"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96" name="Freeform 2737"/>
              <p:cNvSpPr>
                <a:spLocks/>
              </p:cNvSpPr>
              <p:nvPr/>
            </p:nvSpPr>
            <p:spPr bwMode="auto">
              <a:xfrm>
                <a:off x="4537075" y="1519238"/>
                <a:ext cx="11113" cy="0"/>
              </a:xfrm>
              <a:custGeom>
                <a:avLst/>
                <a:gdLst>
                  <a:gd name="T0" fmla="*/ 11113 w 7"/>
                  <a:gd name="T1" fmla="*/ 4763 w 7"/>
                  <a:gd name="T2" fmla="*/ 0 w 7"/>
                  <a:gd name="T3" fmla="*/ 4763 w 7"/>
                  <a:gd name="T4" fmla="*/ 11113 w 7"/>
                  <a:gd name="T5" fmla="*/ 0 60000 65536"/>
                  <a:gd name="T6" fmla="*/ 0 60000 65536"/>
                  <a:gd name="T7" fmla="*/ 0 60000 65536"/>
                  <a:gd name="T8" fmla="*/ 0 60000 65536"/>
                  <a:gd name="T9" fmla="*/ 0 60000 65536"/>
                </a:gdLst>
                <a:ahLst/>
                <a:cxnLst>
                  <a:cxn ang="T5">
                    <a:pos x="T0" y="0"/>
                  </a:cxn>
                  <a:cxn ang="T6">
                    <a:pos x="T1" y="0"/>
                  </a:cxn>
                  <a:cxn ang="T7">
                    <a:pos x="T2" y="0"/>
                  </a:cxn>
                  <a:cxn ang="T8">
                    <a:pos x="T3" y="0"/>
                  </a:cxn>
                  <a:cxn ang="T9">
                    <a:pos x="T4" y="0"/>
                  </a:cxn>
                </a:cxnLst>
                <a:rect l="0" t="0" r="r" b="b"/>
                <a:pathLst>
                  <a:path w="7">
                    <a:moveTo>
                      <a:pt x="7" y="0"/>
                    </a:moveTo>
                    <a:lnTo>
                      <a:pt x="3" y="0"/>
                    </a:lnTo>
                    <a:lnTo>
                      <a:pt x="0" y="0"/>
                    </a:lnTo>
                    <a:lnTo>
                      <a:pt x="3" y="0"/>
                    </a:lnTo>
                    <a:lnTo>
                      <a:pt x="7"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97" name="Rectangle 2738"/>
              <p:cNvSpPr>
                <a:spLocks noChangeArrowheads="1"/>
              </p:cNvSpPr>
              <p:nvPr/>
            </p:nvSpPr>
            <p:spPr bwMode="auto">
              <a:xfrm>
                <a:off x="5043488" y="2014538"/>
                <a:ext cx="6350" cy="6350"/>
              </a:xfrm>
              <a:prstGeom prst="rect">
                <a:avLst/>
              </a:prstGeom>
              <a:noFill/>
              <a:ln w="635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98" name="Freeform 2739"/>
              <p:cNvSpPr>
                <a:spLocks/>
              </p:cNvSpPr>
              <p:nvPr/>
            </p:nvSpPr>
            <p:spPr bwMode="auto">
              <a:xfrm>
                <a:off x="4232275" y="1674813"/>
                <a:ext cx="12700" cy="6350"/>
              </a:xfrm>
              <a:custGeom>
                <a:avLst/>
                <a:gdLst>
                  <a:gd name="T0" fmla="*/ 6350 w 8"/>
                  <a:gd name="T1" fmla="*/ 6350 h 4"/>
                  <a:gd name="T2" fmla="*/ 0 w 8"/>
                  <a:gd name="T3" fmla="*/ 6350 h 4"/>
                  <a:gd name="T4" fmla="*/ 0 w 8"/>
                  <a:gd name="T5" fmla="*/ 0 h 4"/>
                  <a:gd name="T6" fmla="*/ 0 w 8"/>
                  <a:gd name="T7" fmla="*/ 6350 h 4"/>
                  <a:gd name="T8" fmla="*/ 6350 w 8"/>
                  <a:gd name="T9" fmla="*/ 6350 h 4"/>
                  <a:gd name="T10" fmla="*/ 12700 w 8"/>
                  <a:gd name="T11" fmla="*/ 6350 h 4"/>
                  <a:gd name="T12" fmla="*/ 6350 w 8"/>
                  <a:gd name="T13" fmla="*/ 6350 h 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8" h="4">
                    <a:moveTo>
                      <a:pt x="4" y="4"/>
                    </a:moveTo>
                    <a:lnTo>
                      <a:pt x="0" y="4"/>
                    </a:lnTo>
                    <a:lnTo>
                      <a:pt x="0" y="0"/>
                    </a:lnTo>
                    <a:lnTo>
                      <a:pt x="0" y="4"/>
                    </a:lnTo>
                    <a:lnTo>
                      <a:pt x="4" y="4"/>
                    </a:lnTo>
                    <a:lnTo>
                      <a:pt x="8" y="4"/>
                    </a:lnTo>
                    <a:lnTo>
                      <a:pt x="4"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99" name="Freeform 2741"/>
              <p:cNvSpPr>
                <a:spLocks/>
              </p:cNvSpPr>
              <p:nvPr/>
            </p:nvSpPr>
            <p:spPr bwMode="auto">
              <a:xfrm>
                <a:off x="5634038" y="2098675"/>
                <a:ext cx="6350" cy="0"/>
              </a:xfrm>
              <a:custGeom>
                <a:avLst/>
                <a:gdLst>
                  <a:gd name="T0" fmla="*/ 6350 w 4"/>
                  <a:gd name="T1" fmla="*/ 0 w 4"/>
                  <a:gd name="T2" fmla="*/ 6350 w 4"/>
                  <a:gd name="T3" fmla="*/ 0 60000 65536"/>
                  <a:gd name="T4" fmla="*/ 0 60000 65536"/>
                  <a:gd name="T5" fmla="*/ 0 60000 65536"/>
                </a:gdLst>
                <a:ahLst/>
                <a:cxnLst>
                  <a:cxn ang="T3">
                    <a:pos x="T0" y="0"/>
                  </a:cxn>
                  <a:cxn ang="T4">
                    <a:pos x="T1" y="0"/>
                  </a:cxn>
                  <a:cxn ang="T5">
                    <a:pos x="T2" y="0"/>
                  </a:cxn>
                </a:cxnLst>
                <a:rect l="0" t="0" r="r" b="b"/>
                <a:pathLst>
                  <a:path w="4">
                    <a:moveTo>
                      <a:pt x="4" y="0"/>
                    </a:moveTo>
                    <a:lnTo>
                      <a:pt x="0" y="0"/>
                    </a:lnTo>
                    <a:lnTo>
                      <a:pt x="4"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00" name="Freeform 2742"/>
              <p:cNvSpPr>
                <a:spLocks/>
              </p:cNvSpPr>
              <p:nvPr/>
            </p:nvSpPr>
            <p:spPr bwMode="auto">
              <a:xfrm>
                <a:off x="5060950" y="1627188"/>
                <a:ext cx="6350" cy="0"/>
              </a:xfrm>
              <a:custGeom>
                <a:avLst/>
                <a:gdLst>
                  <a:gd name="T0" fmla="*/ 0 w 4"/>
                  <a:gd name="T1" fmla="*/ 6350 w 4"/>
                  <a:gd name="T2" fmla="*/ 0 w 4"/>
                  <a:gd name="T3" fmla="*/ 0 60000 65536"/>
                  <a:gd name="T4" fmla="*/ 0 60000 65536"/>
                  <a:gd name="T5" fmla="*/ 0 60000 65536"/>
                </a:gdLst>
                <a:ahLst/>
                <a:cxnLst>
                  <a:cxn ang="T3">
                    <a:pos x="T0" y="0"/>
                  </a:cxn>
                  <a:cxn ang="T4">
                    <a:pos x="T1" y="0"/>
                  </a:cxn>
                  <a:cxn ang="T5">
                    <a:pos x="T2" y="0"/>
                  </a:cxn>
                </a:cxnLst>
                <a:rect l="0" t="0" r="r" b="b"/>
                <a:pathLst>
                  <a:path w="4">
                    <a:moveTo>
                      <a:pt x="0" y="0"/>
                    </a:moveTo>
                    <a:lnTo>
                      <a:pt x="4" y="0"/>
                    </a:lnTo>
                    <a:lnTo>
                      <a:pt x="0"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01" name="Freeform 2743"/>
              <p:cNvSpPr>
                <a:spLocks/>
              </p:cNvSpPr>
              <p:nvPr/>
            </p:nvSpPr>
            <p:spPr bwMode="auto">
              <a:xfrm>
                <a:off x="4781550" y="1585913"/>
                <a:ext cx="6350" cy="0"/>
              </a:xfrm>
              <a:custGeom>
                <a:avLst/>
                <a:gdLst>
                  <a:gd name="T0" fmla="*/ 6350 w 4"/>
                  <a:gd name="T1" fmla="*/ 0 w 4"/>
                  <a:gd name="T2" fmla="*/ 6350 w 4"/>
                  <a:gd name="T3" fmla="*/ 0 60000 65536"/>
                  <a:gd name="T4" fmla="*/ 0 60000 65536"/>
                  <a:gd name="T5" fmla="*/ 0 60000 65536"/>
                </a:gdLst>
                <a:ahLst/>
                <a:cxnLst>
                  <a:cxn ang="T3">
                    <a:pos x="T0" y="0"/>
                  </a:cxn>
                  <a:cxn ang="T4">
                    <a:pos x="T1" y="0"/>
                  </a:cxn>
                  <a:cxn ang="T5">
                    <a:pos x="T2" y="0"/>
                  </a:cxn>
                </a:cxnLst>
                <a:rect l="0" t="0" r="r" b="b"/>
                <a:pathLst>
                  <a:path w="4">
                    <a:moveTo>
                      <a:pt x="4" y="0"/>
                    </a:moveTo>
                    <a:lnTo>
                      <a:pt x="0" y="0"/>
                    </a:lnTo>
                    <a:lnTo>
                      <a:pt x="4"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02" name="Freeform 2744"/>
              <p:cNvSpPr>
                <a:spLocks/>
              </p:cNvSpPr>
              <p:nvPr/>
            </p:nvSpPr>
            <p:spPr bwMode="auto">
              <a:xfrm>
                <a:off x="4262438" y="1722438"/>
                <a:ext cx="6350" cy="0"/>
              </a:xfrm>
              <a:custGeom>
                <a:avLst/>
                <a:gdLst>
                  <a:gd name="T0" fmla="*/ 0 w 4"/>
                  <a:gd name="T1" fmla="*/ 6350 w 4"/>
                  <a:gd name="T2" fmla="*/ 0 w 4"/>
                  <a:gd name="T3" fmla="*/ 0 60000 65536"/>
                  <a:gd name="T4" fmla="*/ 0 60000 65536"/>
                  <a:gd name="T5" fmla="*/ 0 60000 65536"/>
                </a:gdLst>
                <a:ahLst/>
                <a:cxnLst>
                  <a:cxn ang="T3">
                    <a:pos x="T0" y="0"/>
                  </a:cxn>
                  <a:cxn ang="T4">
                    <a:pos x="T1" y="0"/>
                  </a:cxn>
                  <a:cxn ang="T5">
                    <a:pos x="T2" y="0"/>
                  </a:cxn>
                </a:cxnLst>
                <a:rect l="0" t="0" r="r" b="b"/>
                <a:pathLst>
                  <a:path w="4">
                    <a:moveTo>
                      <a:pt x="0" y="0"/>
                    </a:moveTo>
                    <a:lnTo>
                      <a:pt x="4" y="0"/>
                    </a:lnTo>
                    <a:lnTo>
                      <a:pt x="0"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03" name="Freeform 2745"/>
              <p:cNvSpPr>
                <a:spLocks/>
              </p:cNvSpPr>
              <p:nvPr/>
            </p:nvSpPr>
            <p:spPr bwMode="auto">
              <a:xfrm>
                <a:off x="5407025" y="1847850"/>
                <a:ext cx="6350" cy="6350"/>
              </a:xfrm>
              <a:custGeom>
                <a:avLst/>
                <a:gdLst>
                  <a:gd name="T0" fmla="*/ 6350 w 4"/>
                  <a:gd name="T1" fmla="*/ 6350 h 4"/>
                  <a:gd name="T2" fmla="*/ 6350 w 4"/>
                  <a:gd name="T3" fmla="*/ 0 h 4"/>
                  <a:gd name="T4" fmla="*/ 0 w 4"/>
                  <a:gd name="T5" fmla="*/ 0 h 4"/>
                  <a:gd name="T6" fmla="*/ 6350 w 4"/>
                  <a:gd name="T7" fmla="*/ 0 h 4"/>
                  <a:gd name="T8" fmla="*/ 6350 w 4"/>
                  <a:gd name="T9" fmla="*/ 6350 h 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 h="4">
                    <a:moveTo>
                      <a:pt x="4" y="4"/>
                    </a:moveTo>
                    <a:lnTo>
                      <a:pt x="4" y="0"/>
                    </a:lnTo>
                    <a:lnTo>
                      <a:pt x="0" y="0"/>
                    </a:lnTo>
                    <a:lnTo>
                      <a:pt x="4" y="0"/>
                    </a:lnTo>
                    <a:lnTo>
                      <a:pt x="4"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04" name="Freeform 2746"/>
              <p:cNvSpPr>
                <a:spLocks/>
              </p:cNvSpPr>
              <p:nvPr/>
            </p:nvSpPr>
            <p:spPr bwMode="auto">
              <a:xfrm>
                <a:off x="5084763" y="1489075"/>
                <a:ext cx="12700" cy="0"/>
              </a:xfrm>
              <a:custGeom>
                <a:avLst/>
                <a:gdLst>
                  <a:gd name="T0" fmla="*/ 6350 w 8"/>
                  <a:gd name="T1" fmla="*/ 0 w 8"/>
                  <a:gd name="T2" fmla="*/ 6350 w 8"/>
                  <a:gd name="T3" fmla="*/ 12700 w 8"/>
                  <a:gd name="T4" fmla="*/ 6350 w 8"/>
                  <a:gd name="T5" fmla="*/ 0 60000 65536"/>
                  <a:gd name="T6" fmla="*/ 0 60000 65536"/>
                  <a:gd name="T7" fmla="*/ 0 60000 65536"/>
                  <a:gd name="T8" fmla="*/ 0 60000 65536"/>
                  <a:gd name="T9" fmla="*/ 0 60000 65536"/>
                </a:gdLst>
                <a:ahLst/>
                <a:cxnLst>
                  <a:cxn ang="T5">
                    <a:pos x="T0" y="0"/>
                  </a:cxn>
                  <a:cxn ang="T6">
                    <a:pos x="T1" y="0"/>
                  </a:cxn>
                  <a:cxn ang="T7">
                    <a:pos x="T2" y="0"/>
                  </a:cxn>
                  <a:cxn ang="T8">
                    <a:pos x="T3" y="0"/>
                  </a:cxn>
                  <a:cxn ang="T9">
                    <a:pos x="T4" y="0"/>
                  </a:cxn>
                </a:cxnLst>
                <a:rect l="0" t="0" r="r" b="b"/>
                <a:pathLst>
                  <a:path w="8">
                    <a:moveTo>
                      <a:pt x="4" y="0"/>
                    </a:moveTo>
                    <a:lnTo>
                      <a:pt x="0" y="0"/>
                    </a:lnTo>
                    <a:lnTo>
                      <a:pt x="4" y="0"/>
                    </a:lnTo>
                    <a:lnTo>
                      <a:pt x="8" y="0"/>
                    </a:lnTo>
                    <a:lnTo>
                      <a:pt x="4"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05" name="Freeform 2747"/>
              <p:cNvSpPr>
                <a:spLocks/>
              </p:cNvSpPr>
              <p:nvPr/>
            </p:nvSpPr>
            <p:spPr bwMode="auto">
              <a:xfrm>
                <a:off x="4703763" y="1889125"/>
                <a:ext cx="11112" cy="0"/>
              </a:xfrm>
              <a:custGeom>
                <a:avLst/>
                <a:gdLst>
                  <a:gd name="T0" fmla="*/ 6350 w 7"/>
                  <a:gd name="T1" fmla="*/ 0 w 7"/>
                  <a:gd name="T2" fmla="*/ 6350 w 7"/>
                  <a:gd name="T3" fmla="*/ 11112 w 7"/>
                  <a:gd name="T4" fmla="*/ 6350 w 7"/>
                  <a:gd name="T5" fmla="*/ 0 60000 65536"/>
                  <a:gd name="T6" fmla="*/ 0 60000 65536"/>
                  <a:gd name="T7" fmla="*/ 0 60000 65536"/>
                  <a:gd name="T8" fmla="*/ 0 60000 65536"/>
                  <a:gd name="T9" fmla="*/ 0 60000 65536"/>
                </a:gdLst>
                <a:ahLst/>
                <a:cxnLst>
                  <a:cxn ang="T5">
                    <a:pos x="T0" y="0"/>
                  </a:cxn>
                  <a:cxn ang="T6">
                    <a:pos x="T1" y="0"/>
                  </a:cxn>
                  <a:cxn ang="T7">
                    <a:pos x="T2" y="0"/>
                  </a:cxn>
                  <a:cxn ang="T8">
                    <a:pos x="T3" y="0"/>
                  </a:cxn>
                  <a:cxn ang="T9">
                    <a:pos x="T4" y="0"/>
                  </a:cxn>
                </a:cxnLst>
                <a:rect l="0" t="0" r="r" b="b"/>
                <a:pathLst>
                  <a:path w="7">
                    <a:moveTo>
                      <a:pt x="4" y="0"/>
                    </a:moveTo>
                    <a:lnTo>
                      <a:pt x="0" y="0"/>
                    </a:lnTo>
                    <a:lnTo>
                      <a:pt x="4" y="0"/>
                    </a:lnTo>
                    <a:lnTo>
                      <a:pt x="7" y="0"/>
                    </a:lnTo>
                    <a:lnTo>
                      <a:pt x="4"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06" name="Freeform 2748"/>
              <p:cNvSpPr>
                <a:spLocks/>
              </p:cNvSpPr>
              <p:nvPr/>
            </p:nvSpPr>
            <p:spPr bwMode="auto">
              <a:xfrm>
                <a:off x="5646738" y="2163763"/>
                <a:ext cx="0" cy="6350"/>
              </a:xfrm>
              <a:custGeom>
                <a:avLst/>
                <a:gdLst>
                  <a:gd name="T0" fmla="*/ 6350 h 4"/>
                  <a:gd name="T1" fmla="*/ 0 h 4"/>
                  <a:gd name="T2" fmla="*/ 6350 h 4"/>
                  <a:gd name="T3" fmla="*/ 0 60000 65536"/>
                  <a:gd name="T4" fmla="*/ 0 60000 65536"/>
                  <a:gd name="T5" fmla="*/ 0 60000 65536"/>
                </a:gdLst>
                <a:ahLst/>
                <a:cxnLst>
                  <a:cxn ang="T3">
                    <a:pos x="0" y="T0"/>
                  </a:cxn>
                  <a:cxn ang="T4">
                    <a:pos x="0" y="T1"/>
                  </a:cxn>
                  <a:cxn ang="T5">
                    <a:pos x="0" y="T2"/>
                  </a:cxn>
                </a:cxnLst>
                <a:rect l="0" t="0" r="r" b="b"/>
                <a:pathLst>
                  <a:path h="4">
                    <a:moveTo>
                      <a:pt x="0" y="4"/>
                    </a:moveTo>
                    <a:lnTo>
                      <a:pt x="0" y="0"/>
                    </a:lnTo>
                    <a:lnTo>
                      <a:pt x="0"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07" name="Rectangle 2749"/>
              <p:cNvSpPr>
                <a:spLocks noChangeArrowheads="1"/>
              </p:cNvSpPr>
              <p:nvPr/>
            </p:nvSpPr>
            <p:spPr bwMode="auto">
              <a:xfrm>
                <a:off x="4649788" y="1638300"/>
                <a:ext cx="6350" cy="6350"/>
              </a:xfrm>
              <a:prstGeom prst="rect">
                <a:avLst/>
              </a:prstGeom>
              <a:noFill/>
              <a:ln w="635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08" name="Freeform 2750"/>
              <p:cNvSpPr>
                <a:spLocks/>
              </p:cNvSpPr>
              <p:nvPr/>
            </p:nvSpPr>
            <p:spPr bwMode="auto">
              <a:xfrm>
                <a:off x="4595813" y="1739900"/>
                <a:ext cx="6350" cy="6350"/>
              </a:xfrm>
              <a:custGeom>
                <a:avLst/>
                <a:gdLst>
                  <a:gd name="T0" fmla="*/ 0 w 4"/>
                  <a:gd name="T1" fmla="*/ 6350 h 4"/>
                  <a:gd name="T2" fmla="*/ 6350 w 4"/>
                  <a:gd name="T3" fmla="*/ 0 h 4"/>
                  <a:gd name="T4" fmla="*/ 6350 w 4"/>
                  <a:gd name="T5" fmla="*/ 6350 h 4"/>
                  <a:gd name="T6" fmla="*/ 0 w 4"/>
                  <a:gd name="T7" fmla="*/ 6350 h 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 h="4">
                    <a:moveTo>
                      <a:pt x="0" y="4"/>
                    </a:moveTo>
                    <a:lnTo>
                      <a:pt x="4" y="0"/>
                    </a:lnTo>
                    <a:lnTo>
                      <a:pt x="4" y="4"/>
                    </a:lnTo>
                    <a:lnTo>
                      <a:pt x="0"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09" name="Freeform 2751"/>
              <p:cNvSpPr>
                <a:spLocks/>
              </p:cNvSpPr>
              <p:nvPr/>
            </p:nvSpPr>
            <p:spPr bwMode="auto">
              <a:xfrm>
                <a:off x="3946525" y="2206625"/>
                <a:ext cx="11113" cy="4763"/>
              </a:xfrm>
              <a:custGeom>
                <a:avLst/>
                <a:gdLst>
                  <a:gd name="T0" fmla="*/ 4763 w 7"/>
                  <a:gd name="T1" fmla="*/ 4763 h 3"/>
                  <a:gd name="T2" fmla="*/ 0 w 7"/>
                  <a:gd name="T3" fmla="*/ 4763 h 3"/>
                  <a:gd name="T4" fmla="*/ 0 w 7"/>
                  <a:gd name="T5" fmla="*/ 0 h 3"/>
                  <a:gd name="T6" fmla="*/ 0 w 7"/>
                  <a:gd name="T7" fmla="*/ 4763 h 3"/>
                  <a:gd name="T8" fmla="*/ 4763 w 7"/>
                  <a:gd name="T9" fmla="*/ 4763 h 3"/>
                  <a:gd name="T10" fmla="*/ 11113 w 7"/>
                  <a:gd name="T11" fmla="*/ 4763 h 3"/>
                  <a:gd name="T12" fmla="*/ 4763 w 7"/>
                  <a:gd name="T13" fmla="*/ 4763 h 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7" h="3">
                    <a:moveTo>
                      <a:pt x="3" y="3"/>
                    </a:moveTo>
                    <a:lnTo>
                      <a:pt x="0" y="3"/>
                    </a:lnTo>
                    <a:lnTo>
                      <a:pt x="0" y="0"/>
                    </a:lnTo>
                    <a:lnTo>
                      <a:pt x="0" y="3"/>
                    </a:lnTo>
                    <a:lnTo>
                      <a:pt x="3" y="3"/>
                    </a:lnTo>
                    <a:lnTo>
                      <a:pt x="7" y="3"/>
                    </a:lnTo>
                    <a:lnTo>
                      <a:pt x="3" y="3"/>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10" name="Freeform 2752"/>
              <p:cNvSpPr>
                <a:spLocks/>
              </p:cNvSpPr>
              <p:nvPr/>
            </p:nvSpPr>
            <p:spPr bwMode="auto">
              <a:xfrm>
                <a:off x="4327525" y="1746250"/>
                <a:ext cx="0" cy="6350"/>
              </a:xfrm>
              <a:custGeom>
                <a:avLst/>
                <a:gdLst>
                  <a:gd name="T0" fmla="*/ 6350 h 4"/>
                  <a:gd name="T1" fmla="*/ 0 h 4"/>
                  <a:gd name="T2" fmla="*/ 6350 h 4"/>
                  <a:gd name="T3" fmla="*/ 0 60000 65536"/>
                  <a:gd name="T4" fmla="*/ 0 60000 65536"/>
                  <a:gd name="T5" fmla="*/ 0 60000 65536"/>
                </a:gdLst>
                <a:ahLst/>
                <a:cxnLst>
                  <a:cxn ang="T3">
                    <a:pos x="0" y="T0"/>
                  </a:cxn>
                  <a:cxn ang="T4">
                    <a:pos x="0" y="T1"/>
                  </a:cxn>
                  <a:cxn ang="T5">
                    <a:pos x="0" y="T2"/>
                  </a:cxn>
                </a:cxnLst>
                <a:rect l="0" t="0" r="r" b="b"/>
                <a:pathLst>
                  <a:path h="4">
                    <a:moveTo>
                      <a:pt x="0" y="4"/>
                    </a:moveTo>
                    <a:lnTo>
                      <a:pt x="0" y="0"/>
                    </a:lnTo>
                    <a:lnTo>
                      <a:pt x="0"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11" name="Freeform 2753"/>
              <p:cNvSpPr>
                <a:spLocks/>
              </p:cNvSpPr>
              <p:nvPr/>
            </p:nvSpPr>
            <p:spPr bwMode="auto">
              <a:xfrm>
                <a:off x="3916363" y="2176463"/>
                <a:ext cx="6350" cy="6350"/>
              </a:xfrm>
              <a:custGeom>
                <a:avLst/>
                <a:gdLst>
                  <a:gd name="T0" fmla="*/ 6350 w 4"/>
                  <a:gd name="T1" fmla="*/ 6350 h 4"/>
                  <a:gd name="T2" fmla="*/ 0 w 4"/>
                  <a:gd name="T3" fmla="*/ 6350 h 4"/>
                  <a:gd name="T4" fmla="*/ 6350 w 4"/>
                  <a:gd name="T5" fmla="*/ 0 h 4"/>
                  <a:gd name="T6" fmla="*/ 6350 w 4"/>
                  <a:gd name="T7" fmla="*/ 6350 h 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 h="4">
                    <a:moveTo>
                      <a:pt x="4" y="4"/>
                    </a:moveTo>
                    <a:lnTo>
                      <a:pt x="0" y="4"/>
                    </a:lnTo>
                    <a:lnTo>
                      <a:pt x="4" y="0"/>
                    </a:lnTo>
                    <a:lnTo>
                      <a:pt x="4"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12" name="Freeform 2754"/>
              <p:cNvSpPr>
                <a:spLocks/>
              </p:cNvSpPr>
              <p:nvPr/>
            </p:nvSpPr>
            <p:spPr bwMode="auto">
              <a:xfrm>
                <a:off x="5037138" y="2014538"/>
                <a:ext cx="6350" cy="0"/>
              </a:xfrm>
              <a:custGeom>
                <a:avLst/>
                <a:gdLst>
                  <a:gd name="T0" fmla="*/ 6350 w 4"/>
                  <a:gd name="T1" fmla="*/ 0 w 4"/>
                  <a:gd name="T2" fmla="*/ 6350 w 4"/>
                  <a:gd name="T3" fmla="*/ 0 60000 65536"/>
                  <a:gd name="T4" fmla="*/ 0 60000 65536"/>
                  <a:gd name="T5" fmla="*/ 0 60000 65536"/>
                </a:gdLst>
                <a:ahLst/>
                <a:cxnLst>
                  <a:cxn ang="T3">
                    <a:pos x="T0" y="0"/>
                  </a:cxn>
                  <a:cxn ang="T4">
                    <a:pos x="T1" y="0"/>
                  </a:cxn>
                  <a:cxn ang="T5">
                    <a:pos x="T2" y="0"/>
                  </a:cxn>
                </a:cxnLst>
                <a:rect l="0" t="0" r="r" b="b"/>
                <a:pathLst>
                  <a:path w="4">
                    <a:moveTo>
                      <a:pt x="4" y="0"/>
                    </a:moveTo>
                    <a:lnTo>
                      <a:pt x="0" y="0"/>
                    </a:lnTo>
                    <a:lnTo>
                      <a:pt x="4"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13" name="Freeform 2755"/>
              <p:cNvSpPr>
                <a:spLocks/>
              </p:cNvSpPr>
              <p:nvPr/>
            </p:nvSpPr>
            <p:spPr bwMode="auto">
              <a:xfrm>
                <a:off x="3898900" y="2176463"/>
                <a:ext cx="4763" cy="0"/>
              </a:xfrm>
              <a:custGeom>
                <a:avLst/>
                <a:gdLst>
                  <a:gd name="T0" fmla="*/ 4763 w 3"/>
                  <a:gd name="T1" fmla="*/ 0 w 3"/>
                  <a:gd name="T2" fmla="*/ 4763 w 3"/>
                  <a:gd name="T3" fmla="*/ 0 60000 65536"/>
                  <a:gd name="T4" fmla="*/ 0 60000 65536"/>
                  <a:gd name="T5" fmla="*/ 0 60000 65536"/>
                </a:gdLst>
                <a:ahLst/>
                <a:cxnLst>
                  <a:cxn ang="T3">
                    <a:pos x="T0" y="0"/>
                  </a:cxn>
                  <a:cxn ang="T4">
                    <a:pos x="T1" y="0"/>
                  </a:cxn>
                  <a:cxn ang="T5">
                    <a:pos x="T2" y="0"/>
                  </a:cxn>
                </a:cxnLst>
                <a:rect l="0" t="0" r="r" b="b"/>
                <a:pathLst>
                  <a:path w="3">
                    <a:moveTo>
                      <a:pt x="3" y="0"/>
                    </a:moveTo>
                    <a:lnTo>
                      <a:pt x="0" y="0"/>
                    </a:lnTo>
                    <a:lnTo>
                      <a:pt x="3"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14" name="Freeform 2756"/>
              <p:cNvSpPr>
                <a:spLocks/>
              </p:cNvSpPr>
              <p:nvPr/>
            </p:nvSpPr>
            <p:spPr bwMode="auto">
              <a:xfrm>
                <a:off x="3827463" y="2116138"/>
                <a:ext cx="0" cy="6350"/>
              </a:xfrm>
              <a:custGeom>
                <a:avLst/>
                <a:gdLst>
                  <a:gd name="T0" fmla="*/ 6350 h 4"/>
                  <a:gd name="T1" fmla="*/ 0 h 4"/>
                  <a:gd name="T2" fmla="*/ 6350 h 4"/>
                  <a:gd name="T3" fmla="*/ 0 60000 65536"/>
                  <a:gd name="T4" fmla="*/ 0 60000 65536"/>
                  <a:gd name="T5" fmla="*/ 0 60000 65536"/>
                </a:gdLst>
                <a:ahLst/>
                <a:cxnLst>
                  <a:cxn ang="T3">
                    <a:pos x="0" y="T0"/>
                  </a:cxn>
                  <a:cxn ang="T4">
                    <a:pos x="0" y="T1"/>
                  </a:cxn>
                  <a:cxn ang="T5">
                    <a:pos x="0" y="T2"/>
                  </a:cxn>
                </a:cxnLst>
                <a:rect l="0" t="0" r="r" b="b"/>
                <a:pathLst>
                  <a:path h="4">
                    <a:moveTo>
                      <a:pt x="0" y="4"/>
                    </a:moveTo>
                    <a:lnTo>
                      <a:pt x="0" y="0"/>
                    </a:lnTo>
                    <a:lnTo>
                      <a:pt x="0"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15" name="Freeform 2757"/>
              <p:cNvSpPr>
                <a:spLocks/>
              </p:cNvSpPr>
              <p:nvPr/>
            </p:nvSpPr>
            <p:spPr bwMode="auto">
              <a:xfrm>
                <a:off x="5032375" y="2105025"/>
                <a:ext cx="4763" cy="0"/>
              </a:xfrm>
              <a:custGeom>
                <a:avLst/>
                <a:gdLst>
                  <a:gd name="T0" fmla="*/ 4763 w 3"/>
                  <a:gd name="T1" fmla="*/ 0 w 3"/>
                  <a:gd name="T2" fmla="*/ 4763 w 3"/>
                  <a:gd name="T3" fmla="*/ 0 60000 65536"/>
                  <a:gd name="T4" fmla="*/ 0 60000 65536"/>
                  <a:gd name="T5" fmla="*/ 0 60000 65536"/>
                </a:gdLst>
                <a:ahLst/>
                <a:cxnLst>
                  <a:cxn ang="T3">
                    <a:pos x="T0" y="0"/>
                  </a:cxn>
                  <a:cxn ang="T4">
                    <a:pos x="T1" y="0"/>
                  </a:cxn>
                  <a:cxn ang="T5">
                    <a:pos x="T2" y="0"/>
                  </a:cxn>
                </a:cxnLst>
                <a:rect l="0" t="0" r="r" b="b"/>
                <a:pathLst>
                  <a:path w="3">
                    <a:moveTo>
                      <a:pt x="3" y="0"/>
                    </a:moveTo>
                    <a:lnTo>
                      <a:pt x="0" y="0"/>
                    </a:lnTo>
                    <a:lnTo>
                      <a:pt x="3"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16" name="Freeform 2758"/>
              <p:cNvSpPr>
                <a:spLocks/>
              </p:cNvSpPr>
              <p:nvPr/>
            </p:nvSpPr>
            <p:spPr bwMode="auto">
              <a:xfrm>
                <a:off x="5634038" y="2241550"/>
                <a:ext cx="6350" cy="6350"/>
              </a:xfrm>
              <a:custGeom>
                <a:avLst/>
                <a:gdLst>
                  <a:gd name="T0" fmla="*/ 0 w 4"/>
                  <a:gd name="T1" fmla="*/ 6350 h 4"/>
                  <a:gd name="T2" fmla="*/ 0 w 4"/>
                  <a:gd name="T3" fmla="*/ 0 h 4"/>
                  <a:gd name="T4" fmla="*/ 0 w 4"/>
                  <a:gd name="T5" fmla="*/ 6350 h 4"/>
                  <a:gd name="T6" fmla="*/ 6350 w 4"/>
                  <a:gd name="T7" fmla="*/ 6350 h 4"/>
                  <a:gd name="T8" fmla="*/ 0 w 4"/>
                  <a:gd name="T9" fmla="*/ 6350 h 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 h="4">
                    <a:moveTo>
                      <a:pt x="0" y="4"/>
                    </a:moveTo>
                    <a:lnTo>
                      <a:pt x="0" y="0"/>
                    </a:lnTo>
                    <a:lnTo>
                      <a:pt x="0" y="4"/>
                    </a:lnTo>
                    <a:lnTo>
                      <a:pt x="4" y="4"/>
                    </a:lnTo>
                    <a:lnTo>
                      <a:pt x="0"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17" name="Freeform 2759"/>
              <p:cNvSpPr>
                <a:spLocks/>
              </p:cNvSpPr>
              <p:nvPr/>
            </p:nvSpPr>
            <p:spPr bwMode="auto">
              <a:xfrm>
                <a:off x="5056188" y="2033588"/>
                <a:ext cx="4762" cy="4762"/>
              </a:xfrm>
              <a:custGeom>
                <a:avLst/>
                <a:gdLst>
                  <a:gd name="T0" fmla="*/ 0 w 3"/>
                  <a:gd name="T1" fmla="*/ 4762 h 3"/>
                  <a:gd name="T2" fmla="*/ 4762 w 3"/>
                  <a:gd name="T3" fmla="*/ 4762 h 3"/>
                  <a:gd name="T4" fmla="*/ 4762 w 3"/>
                  <a:gd name="T5" fmla="*/ 0 h 3"/>
                  <a:gd name="T6" fmla="*/ 4762 w 3"/>
                  <a:gd name="T7" fmla="*/ 4762 h 3"/>
                  <a:gd name="T8" fmla="*/ 0 w 3"/>
                  <a:gd name="T9" fmla="*/ 4762 h 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 h="3">
                    <a:moveTo>
                      <a:pt x="0" y="3"/>
                    </a:moveTo>
                    <a:lnTo>
                      <a:pt x="3" y="3"/>
                    </a:lnTo>
                    <a:lnTo>
                      <a:pt x="3" y="0"/>
                    </a:lnTo>
                    <a:lnTo>
                      <a:pt x="3" y="3"/>
                    </a:lnTo>
                    <a:lnTo>
                      <a:pt x="0" y="3"/>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18" name="Freeform 2760"/>
              <p:cNvSpPr>
                <a:spLocks/>
              </p:cNvSpPr>
              <p:nvPr/>
            </p:nvSpPr>
            <p:spPr bwMode="auto">
              <a:xfrm>
                <a:off x="5407025" y="1871663"/>
                <a:ext cx="6350" cy="0"/>
              </a:xfrm>
              <a:custGeom>
                <a:avLst/>
                <a:gdLst>
                  <a:gd name="T0" fmla="*/ 0 w 4"/>
                  <a:gd name="T1" fmla="*/ 6350 w 4"/>
                  <a:gd name="T2" fmla="*/ 0 w 4"/>
                  <a:gd name="T3" fmla="*/ 0 60000 65536"/>
                  <a:gd name="T4" fmla="*/ 0 60000 65536"/>
                  <a:gd name="T5" fmla="*/ 0 60000 65536"/>
                </a:gdLst>
                <a:ahLst/>
                <a:cxnLst>
                  <a:cxn ang="T3">
                    <a:pos x="T0" y="0"/>
                  </a:cxn>
                  <a:cxn ang="T4">
                    <a:pos x="T1" y="0"/>
                  </a:cxn>
                  <a:cxn ang="T5">
                    <a:pos x="T2" y="0"/>
                  </a:cxn>
                </a:cxnLst>
                <a:rect l="0" t="0" r="r" b="b"/>
                <a:pathLst>
                  <a:path w="4">
                    <a:moveTo>
                      <a:pt x="0" y="0"/>
                    </a:moveTo>
                    <a:lnTo>
                      <a:pt x="4" y="0"/>
                    </a:lnTo>
                    <a:lnTo>
                      <a:pt x="0"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19" name="Freeform 2761"/>
              <p:cNvSpPr>
                <a:spLocks/>
              </p:cNvSpPr>
              <p:nvPr/>
            </p:nvSpPr>
            <p:spPr bwMode="auto">
              <a:xfrm>
                <a:off x="5043488" y="1627188"/>
                <a:ext cx="6350" cy="0"/>
              </a:xfrm>
              <a:custGeom>
                <a:avLst/>
                <a:gdLst>
                  <a:gd name="T0" fmla="*/ 6350 w 4"/>
                  <a:gd name="T1" fmla="*/ 0 w 4"/>
                  <a:gd name="T2" fmla="*/ 6350 w 4"/>
                  <a:gd name="T3" fmla="*/ 0 60000 65536"/>
                  <a:gd name="T4" fmla="*/ 0 60000 65536"/>
                  <a:gd name="T5" fmla="*/ 0 60000 65536"/>
                </a:gdLst>
                <a:ahLst/>
                <a:cxnLst>
                  <a:cxn ang="T3">
                    <a:pos x="T0" y="0"/>
                  </a:cxn>
                  <a:cxn ang="T4">
                    <a:pos x="T1" y="0"/>
                  </a:cxn>
                  <a:cxn ang="T5">
                    <a:pos x="T2" y="0"/>
                  </a:cxn>
                </a:cxnLst>
                <a:rect l="0" t="0" r="r" b="b"/>
                <a:pathLst>
                  <a:path w="4">
                    <a:moveTo>
                      <a:pt x="4" y="0"/>
                    </a:moveTo>
                    <a:lnTo>
                      <a:pt x="0" y="0"/>
                    </a:lnTo>
                    <a:lnTo>
                      <a:pt x="4"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20" name="Freeform 2762"/>
              <p:cNvSpPr>
                <a:spLocks/>
              </p:cNvSpPr>
              <p:nvPr/>
            </p:nvSpPr>
            <p:spPr bwMode="auto">
              <a:xfrm>
                <a:off x="5359400" y="1776413"/>
                <a:ext cx="12700" cy="6350"/>
              </a:xfrm>
              <a:custGeom>
                <a:avLst/>
                <a:gdLst>
                  <a:gd name="T0" fmla="*/ 12700 w 8"/>
                  <a:gd name="T1" fmla="*/ 6350 h 4"/>
                  <a:gd name="T2" fmla="*/ 6350 w 8"/>
                  <a:gd name="T3" fmla="*/ 6350 h 4"/>
                  <a:gd name="T4" fmla="*/ 6350 w 8"/>
                  <a:gd name="T5" fmla="*/ 0 h 4"/>
                  <a:gd name="T6" fmla="*/ 0 w 8"/>
                  <a:gd name="T7" fmla="*/ 0 h 4"/>
                  <a:gd name="T8" fmla="*/ 6350 w 8"/>
                  <a:gd name="T9" fmla="*/ 0 h 4"/>
                  <a:gd name="T10" fmla="*/ 12700 w 8"/>
                  <a:gd name="T11" fmla="*/ 0 h 4"/>
                  <a:gd name="T12" fmla="*/ 12700 w 8"/>
                  <a:gd name="T13" fmla="*/ 6350 h 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8" h="4">
                    <a:moveTo>
                      <a:pt x="8" y="4"/>
                    </a:moveTo>
                    <a:lnTo>
                      <a:pt x="4" y="4"/>
                    </a:lnTo>
                    <a:lnTo>
                      <a:pt x="4" y="0"/>
                    </a:lnTo>
                    <a:lnTo>
                      <a:pt x="0" y="0"/>
                    </a:lnTo>
                    <a:lnTo>
                      <a:pt x="4" y="0"/>
                    </a:lnTo>
                    <a:lnTo>
                      <a:pt x="8" y="0"/>
                    </a:lnTo>
                    <a:lnTo>
                      <a:pt x="8"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21" name="Freeform 2763"/>
              <p:cNvSpPr>
                <a:spLocks/>
              </p:cNvSpPr>
              <p:nvPr/>
            </p:nvSpPr>
            <p:spPr bwMode="auto">
              <a:xfrm>
                <a:off x="4643438" y="1508125"/>
                <a:ext cx="12700" cy="0"/>
              </a:xfrm>
              <a:custGeom>
                <a:avLst/>
                <a:gdLst>
                  <a:gd name="T0" fmla="*/ 12700 w 8"/>
                  <a:gd name="T1" fmla="*/ 6350 w 8"/>
                  <a:gd name="T2" fmla="*/ 0 w 8"/>
                  <a:gd name="T3" fmla="*/ 6350 w 8"/>
                  <a:gd name="T4" fmla="*/ 12700 w 8"/>
                  <a:gd name="T5" fmla="*/ 0 60000 65536"/>
                  <a:gd name="T6" fmla="*/ 0 60000 65536"/>
                  <a:gd name="T7" fmla="*/ 0 60000 65536"/>
                  <a:gd name="T8" fmla="*/ 0 60000 65536"/>
                  <a:gd name="T9" fmla="*/ 0 60000 65536"/>
                </a:gdLst>
                <a:ahLst/>
                <a:cxnLst>
                  <a:cxn ang="T5">
                    <a:pos x="T0" y="0"/>
                  </a:cxn>
                  <a:cxn ang="T6">
                    <a:pos x="T1" y="0"/>
                  </a:cxn>
                  <a:cxn ang="T7">
                    <a:pos x="T2" y="0"/>
                  </a:cxn>
                  <a:cxn ang="T8">
                    <a:pos x="T3" y="0"/>
                  </a:cxn>
                  <a:cxn ang="T9">
                    <a:pos x="T4" y="0"/>
                  </a:cxn>
                </a:cxnLst>
                <a:rect l="0" t="0" r="r" b="b"/>
                <a:pathLst>
                  <a:path w="8">
                    <a:moveTo>
                      <a:pt x="8" y="0"/>
                    </a:moveTo>
                    <a:lnTo>
                      <a:pt x="4" y="0"/>
                    </a:lnTo>
                    <a:lnTo>
                      <a:pt x="0" y="0"/>
                    </a:lnTo>
                    <a:lnTo>
                      <a:pt x="4" y="0"/>
                    </a:lnTo>
                    <a:lnTo>
                      <a:pt x="8"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22" name="Freeform 2764"/>
              <p:cNvSpPr>
                <a:spLocks/>
              </p:cNvSpPr>
              <p:nvPr/>
            </p:nvSpPr>
            <p:spPr bwMode="auto">
              <a:xfrm>
                <a:off x="4333875" y="1735138"/>
                <a:ext cx="0" cy="4762"/>
              </a:xfrm>
              <a:custGeom>
                <a:avLst/>
                <a:gdLst>
                  <a:gd name="T0" fmla="*/ 4762 h 3"/>
                  <a:gd name="T1" fmla="*/ 0 h 3"/>
                  <a:gd name="T2" fmla="*/ 4762 h 3"/>
                  <a:gd name="T3" fmla="*/ 0 60000 65536"/>
                  <a:gd name="T4" fmla="*/ 0 60000 65536"/>
                  <a:gd name="T5" fmla="*/ 0 60000 65536"/>
                </a:gdLst>
                <a:ahLst/>
                <a:cxnLst>
                  <a:cxn ang="T3">
                    <a:pos x="0" y="T0"/>
                  </a:cxn>
                  <a:cxn ang="T4">
                    <a:pos x="0" y="T1"/>
                  </a:cxn>
                  <a:cxn ang="T5">
                    <a:pos x="0" y="T2"/>
                  </a:cxn>
                </a:cxnLst>
                <a:rect l="0" t="0" r="r" b="b"/>
                <a:pathLst>
                  <a:path h="3">
                    <a:moveTo>
                      <a:pt x="0" y="3"/>
                    </a:moveTo>
                    <a:lnTo>
                      <a:pt x="0" y="0"/>
                    </a:lnTo>
                    <a:lnTo>
                      <a:pt x="0" y="3"/>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23" name="Freeform 2765"/>
              <p:cNvSpPr>
                <a:spLocks/>
              </p:cNvSpPr>
              <p:nvPr/>
            </p:nvSpPr>
            <p:spPr bwMode="auto">
              <a:xfrm>
                <a:off x="4978400" y="1728788"/>
                <a:ext cx="6350" cy="0"/>
              </a:xfrm>
              <a:custGeom>
                <a:avLst/>
                <a:gdLst>
                  <a:gd name="T0" fmla="*/ 6350 w 4"/>
                  <a:gd name="T1" fmla="*/ 0 w 4"/>
                  <a:gd name="T2" fmla="*/ 6350 w 4"/>
                  <a:gd name="T3" fmla="*/ 0 60000 65536"/>
                  <a:gd name="T4" fmla="*/ 0 60000 65536"/>
                  <a:gd name="T5" fmla="*/ 0 60000 65536"/>
                </a:gdLst>
                <a:ahLst/>
                <a:cxnLst>
                  <a:cxn ang="T3">
                    <a:pos x="T0" y="0"/>
                  </a:cxn>
                  <a:cxn ang="T4">
                    <a:pos x="T1" y="0"/>
                  </a:cxn>
                  <a:cxn ang="T5">
                    <a:pos x="T2" y="0"/>
                  </a:cxn>
                </a:cxnLst>
                <a:rect l="0" t="0" r="r" b="b"/>
                <a:pathLst>
                  <a:path w="4">
                    <a:moveTo>
                      <a:pt x="4" y="0"/>
                    </a:moveTo>
                    <a:lnTo>
                      <a:pt x="0" y="0"/>
                    </a:lnTo>
                    <a:lnTo>
                      <a:pt x="4"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24" name="Freeform 2766"/>
              <p:cNvSpPr>
                <a:spLocks/>
              </p:cNvSpPr>
              <p:nvPr/>
            </p:nvSpPr>
            <p:spPr bwMode="auto">
              <a:xfrm>
                <a:off x="4441825" y="1536700"/>
                <a:ext cx="11113" cy="6350"/>
              </a:xfrm>
              <a:custGeom>
                <a:avLst/>
                <a:gdLst>
                  <a:gd name="T0" fmla="*/ 4763 w 7"/>
                  <a:gd name="T1" fmla="*/ 6350 h 4"/>
                  <a:gd name="T2" fmla="*/ 0 w 7"/>
                  <a:gd name="T3" fmla="*/ 6350 h 4"/>
                  <a:gd name="T4" fmla="*/ 0 w 7"/>
                  <a:gd name="T5" fmla="*/ 0 h 4"/>
                  <a:gd name="T6" fmla="*/ 4763 w 7"/>
                  <a:gd name="T7" fmla="*/ 0 h 4"/>
                  <a:gd name="T8" fmla="*/ 11113 w 7"/>
                  <a:gd name="T9" fmla="*/ 0 h 4"/>
                  <a:gd name="T10" fmla="*/ 4763 w 7"/>
                  <a:gd name="T11" fmla="*/ 6350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 h="4">
                    <a:moveTo>
                      <a:pt x="3" y="4"/>
                    </a:moveTo>
                    <a:lnTo>
                      <a:pt x="0" y="4"/>
                    </a:lnTo>
                    <a:lnTo>
                      <a:pt x="0" y="0"/>
                    </a:lnTo>
                    <a:lnTo>
                      <a:pt x="3" y="0"/>
                    </a:lnTo>
                    <a:lnTo>
                      <a:pt x="7" y="0"/>
                    </a:lnTo>
                    <a:lnTo>
                      <a:pt x="3"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25" name="Freeform 2767"/>
              <p:cNvSpPr>
                <a:spLocks/>
              </p:cNvSpPr>
              <p:nvPr/>
            </p:nvSpPr>
            <p:spPr bwMode="auto">
              <a:xfrm>
                <a:off x="3832225" y="2128838"/>
                <a:ext cx="6350" cy="0"/>
              </a:xfrm>
              <a:custGeom>
                <a:avLst/>
                <a:gdLst>
                  <a:gd name="T0" fmla="*/ 0 w 4"/>
                  <a:gd name="T1" fmla="*/ 6350 w 4"/>
                  <a:gd name="T2" fmla="*/ 0 w 4"/>
                  <a:gd name="T3" fmla="*/ 0 60000 65536"/>
                  <a:gd name="T4" fmla="*/ 0 60000 65536"/>
                  <a:gd name="T5" fmla="*/ 0 60000 65536"/>
                </a:gdLst>
                <a:ahLst/>
                <a:cxnLst>
                  <a:cxn ang="T3">
                    <a:pos x="T0" y="0"/>
                  </a:cxn>
                  <a:cxn ang="T4">
                    <a:pos x="T1" y="0"/>
                  </a:cxn>
                  <a:cxn ang="T5">
                    <a:pos x="T2" y="0"/>
                  </a:cxn>
                </a:cxnLst>
                <a:rect l="0" t="0" r="r" b="b"/>
                <a:pathLst>
                  <a:path w="4">
                    <a:moveTo>
                      <a:pt x="0" y="0"/>
                    </a:moveTo>
                    <a:lnTo>
                      <a:pt x="4" y="0"/>
                    </a:lnTo>
                    <a:lnTo>
                      <a:pt x="0"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26" name="Freeform 2768"/>
              <p:cNvSpPr>
                <a:spLocks/>
              </p:cNvSpPr>
              <p:nvPr/>
            </p:nvSpPr>
            <p:spPr bwMode="auto">
              <a:xfrm>
                <a:off x="5514975" y="2038350"/>
                <a:ext cx="6350" cy="0"/>
              </a:xfrm>
              <a:custGeom>
                <a:avLst/>
                <a:gdLst>
                  <a:gd name="T0" fmla="*/ 0 w 4"/>
                  <a:gd name="T1" fmla="*/ 6350 w 4"/>
                  <a:gd name="T2" fmla="*/ 0 w 4"/>
                  <a:gd name="T3" fmla="*/ 0 60000 65536"/>
                  <a:gd name="T4" fmla="*/ 0 60000 65536"/>
                  <a:gd name="T5" fmla="*/ 0 60000 65536"/>
                </a:gdLst>
                <a:ahLst/>
                <a:cxnLst>
                  <a:cxn ang="T3">
                    <a:pos x="T0" y="0"/>
                  </a:cxn>
                  <a:cxn ang="T4">
                    <a:pos x="T1" y="0"/>
                  </a:cxn>
                  <a:cxn ang="T5">
                    <a:pos x="T2" y="0"/>
                  </a:cxn>
                </a:cxnLst>
                <a:rect l="0" t="0" r="r" b="b"/>
                <a:pathLst>
                  <a:path w="4">
                    <a:moveTo>
                      <a:pt x="0" y="0"/>
                    </a:moveTo>
                    <a:lnTo>
                      <a:pt x="4" y="0"/>
                    </a:lnTo>
                    <a:lnTo>
                      <a:pt x="0"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27" name="Freeform 2769"/>
              <p:cNvSpPr>
                <a:spLocks/>
              </p:cNvSpPr>
              <p:nvPr/>
            </p:nvSpPr>
            <p:spPr bwMode="auto">
              <a:xfrm>
                <a:off x="5037138" y="2014538"/>
                <a:ext cx="6350" cy="0"/>
              </a:xfrm>
              <a:custGeom>
                <a:avLst/>
                <a:gdLst>
                  <a:gd name="T0" fmla="*/ 0 w 4"/>
                  <a:gd name="T1" fmla="*/ 6350 w 4"/>
                  <a:gd name="T2" fmla="*/ 0 w 4"/>
                  <a:gd name="T3" fmla="*/ 0 60000 65536"/>
                  <a:gd name="T4" fmla="*/ 0 60000 65536"/>
                  <a:gd name="T5" fmla="*/ 0 60000 65536"/>
                </a:gdLst>
                <a:ahLst/>
                <a:cxnLst>
                  <a:cxn ang="T3">
                    <a:pos x="T0" y="0"/>
                  </a:cxn>
                  <a:cxn ang="T4">
                    <a:pos x="T1" y="0"/>
                  </a:cxn>
                  <a:cxn ang="T5">
                    <a:pos x="T2" y="0"/>
                  </a:cxn>
                </a:cxnLst>
                <a:rect l="0" t="0" r="r" b="b"/>
                <a:pathLst>
                  <a:path w="4">
                    <a:moveTo>
                      <a:pt x="0" y="0"/>
                    </a:moveTo>
                    <a:lnTo>
                      <a:pt x="4" y="0"/>
                    </a:lnTo>
                    <a:lnTo>
                      <a:pt x="0"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28" name="Freeform 2770"/>
              <p:cNvSpPr>
                <a:spLocks/>
              </p:cNvSpPr>
              <p:nvPr/>
            </p:nvSpPr>
            <p:spPr bwMode="auto">
              <a:xfrm>
                <a:off x="3773488" y="2068513"/>
                <a:ext cx="4762" cy="0"/>
              </a:xfrm>
              <a:custGeom>
                <a:avLst/>
                <a:gdLst>
                  <a:gd name="T0" fmla="*/ 0 w 3"/>
                  <a:gd name="T1" fmla="*/ 4762 w 3"/>
                  <a:gd name="T2" fmla="*/ 0 w 3"/>
                  <a:gd name="T3" fmla="*/ 0 60000 65536"/>
                  <a:gd name="T4" fmla="*/ 0 60000 65536"/>
                  <a:gd name="T5" fmla="*/ 0 60000 65536"/>
                </a:gdLst>
                <a:ahLst/>
                <a:cxnLst>
                  <a:cxn ang="T3">
                    <a:pos x="T0" y="0"/>
                  </a:cxn>
                  <a:cxn ang="T4">
                    <a:pos x="T1" y="0"/>
                  </a:cxn>
                  <a:cxn ang="T5">
                    <a:pos x="T2" y="0"/>
                  </a:cxn>
                </a:cxnLst>
                <a:rect l="0" t="0" r="r" b="b"/>
                <a:pathLst>
                  <a:path w="3">
                    <a:moveTo>
                      <a:pt x="0" y="0"/>
                    </a:moveTo>
                    <a:lnTo>
                      <a:pt x="3" y="0"/>
                    </a:lnTo>
                    <a:lnTo>
                      <a:pt x="0"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29" name="Freeform 2771"/>
              <p:cNvSpPr>
                <a:spLocks/>
              </p:cNvSpPr>
              <p:nvPr/>
            </p:nvSpPr>
            <p:spPr bwMode="auto">
              <a:xfrm>
                <a:off x="4297363" y="1735138"/>
                <a:ext cx="6350" cy="0"/>
              </a:xfrm>
              <a:custGeom>
                <a:avLst/>
                <a:gdLst>
                  <a:gd name="T0" fmla="*/ 6350 w 4"/>
                  <a:gd name="T1" fmla="*/ 0 w 4"/>
                  <a:gd name="T2" fmla="*/ 6350 w 4"/>
                  <a:gd name="T3" fmla="*/ 0 60000 65536"/>
                  <a:gd name="T4" fmla="*/ 0 60000 65536"/>
                  <a:gd name="T5" fmla="*/ 0 60000 65536"/>
                </a:gdLst>
                <a:ahLst/>
                <a:cxnLst>
                  <a:cxn ang="T3">
                    <a:pos x="T0" y="0"/>
                  </a:cxn>
                  <a:cxn ang="T4">
                    <a:pos x="T1" y="0"/>
                  </a:cxn>
                  <a:cxn ang="T5">
                    <a:pos x="T2" y="0"/>
                  </a:cxn>
                </a:cxnLst>
                <a:rect l="0" t="0" r="r" b="b"/>
                <a:pathLst>
                  <a:path w="4">
                    <a:moveTo>
                      <a:pt x="4" y="0"/>
                    </a:moveTo>
                    <a:lnTo>
                      <a:pt x="0" y="0"/>
                    </a:lnTo>
                    <a:lnTo>
                      <a:pt x="4"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30" name="Freeform 2772"/>
              <p:cNvSpPr>
                <a:spLocks/>
              </p:cNvSpPr>
              <p:nvPr/>
            </p:nvSpPr>
            <p:spPr bwMode="auto">
              <a:xfrm>
                <a:off x="3827463" y="1668463"/>
                <a:ext cx="11112" cy="6350"/>
              </a:xfrm>
              <a:custGeom>
                <a:avLst/>
                <a:gdLst>
                  <a:gd name="T0" fmla="*/ 0 w 7"/>
                  <a:gd name="T1" fmla="*/ 6350 h 4"/>
                  <a:gd name="T2" fmla="*/ 4762 w 7"/>
                  <a:gd name="T3" fmla="*/ 0 h 4"/>
                  <a:gd name="T4" fmla="*/ 11112 w 7"/>
                  <a:gd name="T5" fmla="*/ 0 h 4"/>
                  <a:gd name="T6" fmla="*/ 4762 w 7"/>
                  <a:gd name="T7" fmla="*/ 0 h 4"/>
                  <a:gd name="T8" fmla="*/ 4762 w 7"/>
                  <a:gd name="T9" fmla="*/ 6350 h 4"/>
                  <a:gd name="T10" fmla="*/ 0 w 7"/>
                  <a:gd name="T11" fmla="*/ 6350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 h="4">
                    <a:moveTo>
                      <a:pt x="0" y="4"/>
                    </a:moveTo>
                    <a:lnTo>
                      <a:pt x="3" y="0"/>
                    </a:lnTo>
                    <a:lnTo>
                      <a:pt x="7" y="0"/>
                    </a:lnTo>
                    <a:lnTo>
                      <a:pt x="3" y="0"/>
                    </a:lnTo>
                    <a:lnTo>
                      <a:pt x="3" y="4"/>
                    </a:lnTo>
                    <a:lnTo>
                      <a:pt x="0"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31" name="Freeform 2773"/>
              <p:cNvSpPr>
                <a:spLocks/>
              </p:cNvSpPr>
              <p:nvPr/>
            </p:nvSpPr>
            <p:spPr bwMode="auto">
              <a:xfrm>
                <a:off x="3856038" y="2170113"/>
                <a:ext cx="12700" cy="0"/>
              </a:xfrm>
              <a:custGeom>
                <a:avLst/>
                <a:gdLst>
                  <a:gd name="T0" fmla="*/ 6350 w 8"/>
                  <a:gd name="T1" fmla="*/ 0 w 8"/>
                  <a:gd name="T2" fmla="*/ 6350 w 8"/>
                  <a:gd name="T3" fmla="*/ 12700 w 8"/>
                  <a:gd name="T4" fmla="*/ 6350 w 8"/>
                  <a:gd name="T5" fmla="*/ 0 60000 65536"/>
                  <a:gd name="T6" fmla="*/ 0 60000 65536"/>
                  <a:gd name="T7" fmla="*/ 0 60000 65536"/>
                  <a:gd name="T8" fmla="*/ 0 60000 65536"/>
                  <a:gd name="T9" fmla="*/ 0 60000 65536"/>
                </a:gdLst>
                <a:ahLst/>
                <a:cxnLst>
                  <a:cxn ang="T5">
                    <a:pos x="T0" y="0"/>
                  </a:cxn>
                  <a:cxn ang="T6">
                    <a:pos x="T1" y="0"/>
                  </a:cxn>
                  <a:cxn ang="T7">
                    <a:pos x="T2" y="0"/>
                  </a:cxn>
                  <a:cxn ang="T8">
                    <a:pos x="T3" y="0"/>
                  </a:cxn>
                  <a:cxn ang="T9">
                    <a:pos x="T4" y="0"/>
                  </a:cxn>
                </a:cxnLst>
                <a:rect l="0" t="0" r="r" b="b"/>
                <a:pathLst>
                  <a:path w="8">
                    <a:moveTo>
                      <a:pt x="4" y="0"/>
                    </a:moveTo>
                    <a:lnTo>
                      <a:pt x="0" y="0"/>
                    </a:lnTo>
                    <a:lnTo>
                      <a:pt x="4" y="0"/>
                    </a:lnTo>
                    <a:lnTo>
                      <a:pt x="8" y="0"/>
                    </a:lnTo>
                    <a:lnTo>
                      <a:pt x="4"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32" name="Freeform 2774"/>
              <p:cNvSpPr>
                <a:spLocks/>
              </p:cNvSpPr>
              <p:nvPr/>
            </p:nvSpPr>
            <p:spPr bwMode="auto">
              <a:xfrm>
                <a:off x="4344988" y="1758950"/>
                <a:ext cx="6350" cy="0"/>
              </a:xfrm>
              <a:custGeom>
                <a:avLst/>
                <a:gdLst>
                  <a:gd name="T0" fmla="*/ 6350 w 4"/>
                  <a:gd name="T1" fmla="*/ 0 w 4"/>
                  <a:gd name="T2" fmla="*/ 6350 w 4"/>
                  <a:gd name="T3" fmla="*/ 0 60000 65536"/>
                  <a:gd name="T4" fmla="*/ 0 60000 65536"/>
                  <a:gd name="T5" fmla="*/ 0 60000 65536"/>
                </a:gdLst>
                <a:ahLst/>
                <a:cxnLst>
                  <a:cxn ang="T3">
                    <a:pos x="T0" y="0"/>
                  </a:cxn>
                  <a:cxn ang="T4">
                    <a:pos x="T1" y="0"/>
                  </a:cxn>
                  <a:cxn ang="T5">
                    <a:pos x="T2" y="0"/>
                  </a:cxn>
                </a:cxnLst>
                <a:rect l="0" t="0" r="r" b="b"/>
                <a:pathLst>
                  <a:path w="4">
                    <a:moveTo>
                      <a:pt x="4" y="0"/>
                    </a:moveTo>
                    <a:lnTo>
                      <a:pt x="0" y="0"/>
                    </a:lnTo>
                    <a:lnTo>
                      <a:pt x="4"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33" name="Freeform 2775"/>
              <p:cNvSpPr>
                <a:spLocks/>
              </p:cNvSpPr>
              <p:nvPr/>
            </p:nvSpPr>
            <p:spPr bwMode="auto">
              <a:xfrm>
                <a:off x="5199063" y="1644650"/>
                <a:ext cx="6350" cy="0"/>
              </a:xfrm>
              <a:custGeom>
                <a:avLst/>
                <a:gdLst>
                  <a:gd name="T0" fmla="*/ 0 w 4"/>
                  <a:gd name="T1" fmla="*/ 6350 w 4"/>
                  <a:gd name="T2" fmla="*/ 0 w 4"/>
                  <a:gd name="T3" fmla="*/ 0 60000 65536"/>
                  <a:gd name="T4" fmla="*/ 0 60000 65536"/>
                  <a:gd name="T5" fmla="*/ 0 60000 65536"/>
                </a:gdLst>
                <a:ahLst/>
                <a:cxnLst>
                  <a:cxn ang="T3">
                    <a:pos x="T0" y="0"/>
                  </a:cxn>
                  <a:cxn ang="T4">
                    <a:pos x="T1" y="0"/>
                  </a:cxn>
                  <a:cxn ang="T5">
                    <a:pos x="T2" y="0"/>
                  </a:cxn>
                </a:cxnLst>
                <a:rect l="0" t="0" r="r" b="b"/>
                <a:pathLst>
                  <a:path w="4">
                    <a:moveTo>
                      <a:pt x="0" y="0"/>
                    </a:moveTo>
                    <a:lnTo>
                      <a:pt x="4" y="0"/>
                    </a:lnTo>
                    <a:lnTo>
                      <a:pt x="0"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34" name="Freeform 2776"/>
              <p:cNvSpPr>
                <a:spLocks/>
              </p:cNvSpPr>
              <p:nvPr/>
            </p:nvSpPr>
            <p:spPr bwMode="auto">
              <a:xfrm>
                <a:off x="5502275" y="2020888"/>
                <a:ext cx="6350" cy="0"/>
              </a:xfrm>
              <a:custGeom>
                <a:avLst/>
                <a:gdLst>
                  <a:gd name="T0" fmla="*/ 0 w 4"/>
                  <a:gd name="T1" fmla="*/ 6350 w 4"/>
                  <a:gd name="T2" fmla="*/ 0 w 4"/>
                  <a:gd name="T3" fmla="*/ 0 60000 65536"/>
                  <a:gd name="T4" fmla="*/ 0 60000 65536"/>
                  <a:gd name="T5" fmla="*/ 0 60000 65536"/>
                </a:gdLst>
                <a:ahLst/>
                <a:cxnLst>
                  <a:cxn ang="T3">
                    <a:pos x="T0" y="0"/>
                  </a:cxn>
                  <a:cxn ang="T4">
                    <a:pos x="T1" y="0"/>
                  </a:cxn>
                  <a:cxn ang="T5">
                    <a:pos x="T2" y="0"/>
                  </a:cxn>
                </a:cxnLst>
                <a:rect l="0" t="0" r="r" b="b"/>
                <a:pathLst>
                  <a:path w="4">
                    <a:moveTo>
                      <a:pt x="0" y="0"/>
                    </a:moveTo>
                    <a:lnTo>
                      <a:pt x="4" y="0"/>
                    </a:lnTo>
                    <a:lnTo>
                      <a:pt x="0"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35" name="Freeform 2777"/>
              <p:cNvSpPr>
                <a:spLocks/>
              </p:cNvSpPr>
              <p:nvPr/>
            </p:nvSpPr>
            <p:spPr bwMode="auto">
              <a:xfrm>
                <a:off x="4279900" y="1735138"/>
                <a:ext cx="12700" cy="0"/>
              </a:xfrm>
              <a:custGeom>
                <a:avLst/>
                <a:gdLst>
                  <a:gd name="T0" fmla="*/ 0 w 8"/>
                  <a:gd name="T1" fmla="*/ 12700 w 8"/>
                  <a:gd name="T2" fmla="*/ 6350 w 8"/>
                  <a:gd name="T3" fmla="*/ 0 w 8"/>
                  <a:gd name="T4" fmla="*/ 0 60000 65536"/>
                  <a:gd name="T5" fmla="*/ 0 60000 65536"/>
                  <a:gd name="T6" fmla="*/ 0 60000 65536"/>
                  <a:gd name="T7" fmla="*/ 0 60000 65536"/>
                </a:gdLst>
                <a:ahLst/>
                <a:cxnLst>
                  <a:cxn ang="T4">
                    <a:pos x="T0" y="0"/>
                  </a:cxn>
                  <a:cxn ang="T5">
                    <a:pos x="T1" y="0"/>
                  </a:cxn>
                  <a:cxn ang="T6">
                    <a:pos x="T2" y="0"/>
                  </a:cxn>
                  <a:cxn ang="T7">
                    <a:pos x="T3" y="0"/>
                  </a:cxn>
                </a:cxnLst>
                <a:rect l="0" t="0" r="r" b="b"/>
                <a:pathLst>
                  <a:path w="8">
                    <a:moveTo>
                      <a:pt x="0" y="0"/>
                    </a:moveTo>
                    <a:lnTo>
                      <a:pt x="8" y="0"/>
                    </a:lnTo>
                    <a:lnTo>
                      <a:pt x="4" y="0"/>
                    </a:lnTo>
                    <a:lnTo>
                      <a:pt x="0"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36" name="Rectangle 2778"/>
              <p:cNvSpPr>
                <a:spLocks noChangeArrowheads="1"/>
              </p:cNvSpPr>
              <p:nvPr/>
            </p:nvSpPr>
            <p:spPr bwMode="auto">
              <a:xfrm>
                <a:off x="3827463" y="2128838"/>
                <a:ext cx="4762" cy="4762"/>
              </a:xfrm>
              <a:prstGeom prst="rect">
                <a:avLst/>
              </a:prstGeom>
              <a:noFill/>
              <a:ln w="635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37" name="Freeform 2779"/>
              <p:cNvSpPr>
                <a:spLocks/>
              </p:cNvSpPr>
              <p:nvPr/>
            </p:nvSpPr>
            <p:spPr bwMode="auto">
              <a:xfrm>
                <a:off x="3933825" y="2193925"/>
                <a:ext cx="6350" cy="0"/>
              </a:xfrm>
              <a:custGeom>
                <a:avLst/>
                <a:gdLst>
                  <a:gd name="T0" fmla="*/ 0 w 4"/>
                  <a:gd name="T1" fmla="*/ 6350 w 4"/>
                  <a:gd name="T2" fmla="*/ 0 w 4"/>
                  <a:gd name="T3" fmla="*/ 0 60000 65536"/>
                  <a:gd name="T4" fmla="*/ 0 60000 65536"/>
                  <a:gd name="T5" fmla="*/ 0 60000 65536"/>
                </a:gdLst>
                <a:ahLst/>
                <a:cxnLst>
                  <a:cxn ang="T3">
                    <a:pos x="T0" y="0"/>
                  </a:cxn>
                  <a:cxn ang="T4">
                    <a:pos x="T1" y="0"/>
                  </a:cxn>
                  <a:cxn ang="T5">
                    <a:pos x="T2" y="0"/>
                  </a:cxn>
                </a:cxnLst>
                <a:rect l="0" t="0" r="r" b="b"/>
                <a:pathLst>
                  <a:path w="4">
                    <a:moveTo>
                      <a:pt x="0" y="0"/>
                    </a:moveTo>
                    <a:lnTo>
                      <a:pt x="4" y="0"/>
                    </a:lnTo>
                    <a:lnTo>
                      <a:pt x="0"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38" name="Freeform 2780"/>
              <p:cNvSpPr>
                <a:spLocks/>
              </p:cNvSpPr>
              <p:nvPr/>
            </p:nvSpPr>
            <p:spPr bwMode="auto">
              <a:xfrm>
                <a:off x="4602163" y="1512888"/>
                <a:ext cx="6350" cy="0"/>
              </a:xfrm>
              <a:custGeom>
                <a:avLst/>
                <a:gdLst>
                  <a:gd name="T0" fmla="*/ 0 w 4"/>
                  <a:gd name="T1" fmla="*/ 6350 w 4"/>
                  <a:gd name="T2" fmla="*/ 0 w 4"/>
                  <a:gd name="T3" fmla="*/ 0 60000 65536"/>
                  <a:gd name="T4" fmla="*/ 0 60000 65536"/>
                  <a:gd name="T5" fmla="*/ 0 60000 65536"/>
                </a:gdLst>
                <a:ahLst/>
                <a:cxnLst>
                  <a:cxn ang="T3">
                    <a:pos x="T0" y="0"/>
                  </a:cxn>
                  <a:cxn ang="T4">
                    <a:pos x="T1" y="0"/>
                  </a:cxn>
                  <a:cxn ang="T5">
                    <a:pos x="T2" y="0"/>
                  </a:cxn>
                </a:cxnLst>
                <a:rect l="0" t="0" r="r" b="b"/>
                <a:pathLst>
                  <a:path w="4">
                    <a:moveTo>
                      <a:pt x="0" y="0"/>
                    </a:moveTo>
                    <a:lnTo>
                      <a:pt x="4" y="0"/>
                    </a:lnTo>
                    <a:lnTo>
                      <a:pt x="0"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39" name="Freeform 2781"/>
              <p:cNvSpPr>
                <a:spLocks/>
              </p:cNvSpPr>
              <p:nvPr/>
            </p:nvSpPr>
            <p:spPr bwMode="auto">
              <a:xfrm>
                <a:off x="5426075" y="1841500"/>
                <a:ext cx="4763" cy="0"/>
              </a:xfrm>
              <a:custGeom>
                <a:avLst/>
                <a:gdLst>
                  <a:gd name="T0" fmla="*/ 4763 w 3"/>
                  <a:gd name="T1" fmla="*/ 0 w 3"/>
                  <a:gd name="T2" fmla="*/ 4763 w 3"/>
                  <a:gd name="T3" fmla="*/ 0 60000 65536"/>
                  <a:gd name="T4" fmla="*/ 0 60000 65536"/>
                  <a:gd name="T5" fmla="*/ 0 60000 65536"/>
                </a:gdLst>
                <a:ahLst/>
                <a:cxnLst>
                  <a:cxn ang="T3">
                    <a:pos x="T0" y="0"/>
                  </a:cxn>
                  <a:cxn ang="T4">
                    <a:pos x="T1" y="0"/>
                  </a:cxn>
                  <a:cxn ang="T5">
                    <a:pos x="T2" y="0"/>
                  </a:cxn>
                </a:cxnLst>
                <a:rect l="0" t="0" r="r" b="b"/>
                <a:pathLst>
                  <a:path w="3">
                    <a:moveTo>
                      <a:pt x="3" y="0"/>
                    </a:moveTo>
                    <a:lnTo>
                      <a:pt x="0" y="0"/>
                    </a:lnTo>
                    <a:lnTo>
                      <a:pt x="3"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40" name="Freeform 2782"/>
              <p:cNvSpPr>
                <a:spLocks/>
              </p:cNvSpPr>
              <p:nvPr/>
            </p:nvSpPr>
            <p:spPr bwMode="auto">
              <a:xfrm>
                <a:off x="4656138" y="1531938"/>
                <a:ext cx="11112" cy="4762"/>
              </a:xfrm>
              <a:custGeom>
                <a:avLst/>
                <a:gdLst>
                  <a:gd name="T0" fmla="*/ 6350 w 7"/>
                  <a:gd name="T1" fmla="*/ 4762 h 3"/>
                  <a:gd name="T2" fmla="*/ 0 w 7"/>
                  <a:gd name="T3" fmla="*/ 0 h 3"/>
                  <a:gd name="T4" fmla="*/ 6350 w 7"/>
                  <a:gd name="T5" fmla="*/ 0 h 3"/>
                  <a:gd name="T6" fmla="*/ 11112 w 7"/>
                  <a:gd name="T7" fmla="*/ 0 h 3"/>
                  <a:gd name="T8" fmla="*/ 11112 w 7"/>
                  <a:gd name="T9" fmla="*/ 4762 h 3"/>
                  <a:gd name="T10" fmla="*/ 6350 w 7"/>
                  <a:gd name="T11" fmla="*/ 4762 h 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 h="3">
                    <a:moveTo>
                      <a:pt x="4" y="3"/>
                    </a:moveTo>
                    <a:lnTo>
                      <a:pt x="0" y="0"/>
                    </a:lnTo>
                    <a:lnTo>
                      <a:pt x="4" y="0"/>
                    </a:lnTo>
                    <a:lnTo>
                      <a:pt x="7" y="0"/>
                    </a:lnTo>
                    <a:lnTo>
                      <a:pt x="7" y="3"/>
                    </a:lnTo>
                    <a:lnTo>
                      <a:pt x="4" y="3"/>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41" name="Rectangle 2783"/>
              <p:cNvSpPr>
                <a:spLocks noChangeArrowheads="1"/>
              </p:cNvSpPr>
              <p:nvPr/>
            </p:nvSpPr>
            <p:spPr bwMode="auto">
              <a:xfrm>
                <a:off x="4883150" y="1627188"/>
                <a:ext cx="4763" cy="6350"/>
              </a:xfrm>
              <a:prstGeom prst="rect">
                <a:avLst/>
              </a:prstGeom>
              <a:noFill/>
              <a:ln w="635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42" name="Freeform 2784"/>
              <p:cNvSpPr>
                <a:spLocks/>
              </p:cNvSpPr>
              <p:nvPr/>
            </p:nvSpPr>
            <p:spPr bwMode="auto">
              <a:xfrm>
                <a:off x="5037138" y="2105025"/>
                <a:ext cx="6350" cy="4763"/>
              </a:xfrm>
              <a:custGeom>
                <a:avLst/>
                <a:gdLst>
                  <a:gd name="T0" fmla="*/ 0 w 4"/>
                  <a:gd name="T1" fmla="*/ 4763 h 3"/>
                  <a:gd name="T2" fmla="*/ 0 w 4"/>
                  <a:gd name="T3" fmla="*/ 0 h 3"/>
                  <a:gd name="T4" fmla="*/ 6350 w 4"/>
                  <a:gd name="T5" fmla="*/ 4763 h 3"/>
                  <a:gd name="T6" fmla="*/ 0 w 4"/>
                  <a:gd name="T7" fmla="*/ 4763 h 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 h="3">
                    <a:moveTo>
                      <a:pt x="0" y="3"/>
                    </a:moveTo>
                    <a:lnTo>
                      <a:pt x="0" y="0"/>
                    </a:lnTo>
                    <a:lnTo>
                      <a:pt x="4" y="3"/>
                    </a:lnTo>
                    <a:lnTo>
                      <a:pt x="0" y="3"/>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43" name="Freeform 2785"/>
              <p:cNvSpPr>
                <a:spLocks/>
              </p:cNvSpPr>
              <p:nvPr/>
            </p:nvSpPr>
            <p:spPr bwMode="auto">
              <a:xfrm>
                <a:off x="3648075" y="1698625"/>
                <a:ext cx="6350" cy="6350"/>
              </a:xfrm>
              <a:custGeom>
                <a:avLst/>
                <a:gdLst>
                  <a:gd name="T0" fmla="*/ 6350 w 4"/>
                  <a:gd name="T1" fmla="*/ 6350 h 4"/>
                  <a:gd name="T2" fmla="*/ 0 w 4"/>
                  <a:gd name="T3" fmla="*/ 6350 h 4"/>
                  <a:gd name="T4" fmla="*/ 0 w 4"/>
                  <a:gd name="T5" fmla="*/ 0 h 4"/>
                  <a:gd name="T6" fmla="*/ 6350 w 4"/>
                  <a:gd name="T7" fmla="*/ 6350 h 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 h="4">
                    <a:moveTo>
                      <a:pt x="4" y="4"/>
                    </a:moveTo>
                    <a:lnTo>
                      <a:pt x="0" y="4"/>
                    </a:lnTo>
                    <a:lnTo>
                      <a:pt x="0" y="0"/>
                    </a:lnTo>
                    <a:lnTo>
                      <a:pt x="4"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44" name="Freeform 2786"/>
              <p:cNvSpPr>
                <a:spLocks/>
              </p:cNvSpPr>
              <p:nvPr/>
            </p:nvSpPr>
            <p:spPr bwMode="auto">
              <a:xfrm>
                <a:off x="5175250" y="1824038"/>
                <a:ext cx="6350" cy="0"/>
              </a:xfrm>
              <a:custGeom>
                <a:avLst/>
                <a:gdLst>
                  <a:gd name="T0" fmla="*/ 6350 w 4"/>
                  <a:gd name="T1" fmla="*/ 0 w 4"/>
                  <a:gd name="T2" fmla="*/ 6350 w 4"/>
                  <a:gd name="T3" fmla="*/ 0 60000 65536"/>
                  <a:gd name="T4" fmla="*/ 0 60000 65536"/>
                  <a:gd name="T5" fmla="*/ 0 60000 65536"/>
                </a:gdLst>
                <a:ahLst/>
                <a:cxnLst>
                  <a:cxn ang="T3">
                    <a:pos x="T0" y="0"/>
                  </a:cxn>
                  <a:cxn ang="T4">
                    <a:pos x="T1" y="0"/>
                  </a:cxn>
                  <a:cxn ang="T5">
                    <a:pos x="T2" y="0"/>
                  </a:cxn>
                </a:cxnLst>
                <a:rect l="0" t="0" r="r" b="b"/>
                <a:pathLst>
                  <a:path w="4">
                    <a:moveTo>
                      <a:pt x="4" y="0"/>
                    </a:moveTo>
                    <a:lnTo>
                      <a:pt x="0" y="0"/>
                    </a:lnTo>
                    <a:lnTo>
                      <a:pt x="4"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45" name="Freeform 2787"/>
              <p:cNvSpPr>
                <a:spLocks/>
              </p:cNvSpPr>
              <p:nvPr/>
            </p:nvSpPr>
            <p:spPr bwMode="auto">
              <a:xfrm>
                <a:off x="4106863" y="1674813"/>
                <a:ext cx="6350" cy="0"/>
              </a:xfrm>
              <a:custGeom>
                <a:avLst/>
                <a:gdLst>
                  <a:gd name="T0" fmla="*/ 0 w 4"/>
                  <a:gd name="T1" fmla="*/ 6350 w 4"/>
                  <a:gd name="T2" fmla="*/ 0 w 4"/>
                  <a:gd name="T3" fmla="*/ 0 60000 65536"/>
                  <a:gd name="T4" fmla="*/ 0 60000 65536"/>
                  <a:gd name="T5" fmla="*/ 0 60000 65536"/>
                </a:gdLst>
                <a:ahLst/>
                <a:cxnLst>
                  <a:cxn ang="T3">
                    <a:pos x="T0" y="0"/>
                  </a:cxn>
                  <a:cxn ang="T4">
                    <a:pos x="T1" y="0"/>
                  </a:cxn>
                  <a:cxn ang="T5">
                    <a:pos x="T2" y="0"/>
                  </a:cxn>
                </a:cxnLst>
                <a:rect l="0" t="0" r="r" b="b"/>
                <a:pathLst>
                  <a:path w="4">
                    <a:moveTo>
                      <a:pt x="0" y="0"/>
                    </a:moveTo>
                    <a:lnTo>
                      <a:pt x="4" y="0"/>
                    </a:lnTo>
                    <a:lnTo>
                      <a:pt x="0"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46" name="Rectangle 2788"/>
              <p:cNvSpPr>
                <a:spLocks noChangeArrowheads="1"/>
              </p:cNvSpPr>
              <p:nvPr/>
            </p:nvSpPr>
            <p:spPr bwMode="auto">
              <a:xfrm>
                <a:off x="5216525" y="1841500"/>
                <a:ext cx="6350" cy="6350"/>
              </a:xfrm>
              <a:prstGeom prst="rect">
                <a:avLst/>
              </a:prstGeom>
              <a:noFill/>
              <a:ln w="635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47" name="Freeform 2789"/>
              <p:cNvSpPr>
                <a:spLocks/>
              </p:cNvSpPr>
              <p:nvPr/>
            </p:nvSpPr>
            <p:spPr bwMode="auto">
              <a:xfrm>
                <a:off x="4948238" y="1787525"/>
                <a:ext cx="6350" cy="6350"/>
              </a:xfrm>
              <a:custGeom>
                <a:avLst/>
                <a:gdLst>
                  <a:gd name="T0" fmla="*/ 0 w 4"/>
                  <a:gd name="T1" fmla="*/ 6350 h 4"/>
                  <a:gd name="T2" fmla="*/ 0 w 4"/>
                  <a:gd name="T3" fmla="*/ 0 h 4"/>
                  <a:gd name="T4" fmla="*/ 6350 w 4"/>
                  <a:gd name="T5" fmla="*/ 0 h 4"/>
                  <a:gd name="T6" fmla="*/ 0 w 4"/>
                  <a:gd name="T7" fmla="*/ 0 h 4"/>
                  <a:gd name="T8" fmla="*/ 0 w 4"/>
                  <a:gd name="T9" fmla="*/ 6350 h 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 h="4">
                    <a:moveTo>
                      <a:pt x="0" y="4"/>
                    </a:moveTo>
                    <a:lnTo>
                      <a:pt x="0" y="0"/>
                    </a:lnTo>
                    <a:lnTo>
                      <a:pt x="4" y="0"/>
                    </a:lnTo>
                    <a:lnTo>
                      <a:pt x="0" y="0"/>
                    </a:lnTo>
                    <a:lnTo>
                      <a:pt x="0"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48" name="Freeform 2790"/>
              <p:cNvSpPr>
                <a:spLocks/>
              </p:cNvSpPr>
              <p:nvPr/>
            </p:nvSpPr>
            <p:spPr bwMode="auto">
              <a:xfrm>
                <a:off x="4422775" y="1728788"/>
                <a:ext cx="6350" cy="6350"/>
              </a:xfrm>
              <a:custGeom>
                <a:avLst/>
                <a:gdLst>
                  <a:gd name="T0" fmla="*/ 0 w 4"/>
                  <a:gd name="T1" fmla="*/ 6350 h 4"/>
                  <a:gd name="T2" fmla="*/ 6350 w 4"/>
                  <a:gd name="T3" fmla="*/ 6350 h 4"/>
                  <a:gd name="T4" fmla="*/ 6350 w 4"/>
                  <a:gd name="T5" fmla="*/ 0 h 4"/>
                  <a:gd name="T6" fmla="*/ 6350 w 4"/>
                  <a:gd name="T7" fmla="*/ 6350 h 4"/>
                  <a:gd name="T8" fmla="*/ 0 w 4"/>
                  <a:gd name="T9" fmla="*/ 6350 h 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 h="4">
                    <a:moveTo>
                      <a:pt x="0" y="4"/>
                    </a:moveTo>
                    <a:lnTo>
                      <a:pt x="4" y="4"/>
                    </a:lnTo>
                    <a:lnTo>
                      <a:pt x="4" y="0"/>
                    </a:lnTo>
                    <a:lnTo>
                      <a:pt x="4" y="4"/>
                    </a:lnTo>
                    <a:lnTo>
                      <a:pt x="0"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49" name="Freeform 2791"/>
              <p:cNvSpPr>
                <a:spLocks/>
              </p:cNvSpPr>
              <p:nvPr/>
            </p:nvSpPr>
            <p:spPr bwMode="auto">
              <a:xfrm>
                <a:off x="5084763" y="1871663"/>
                <a:ext cx="6350" cy="0"/>
              </a:xfrm>
              <a:custGeom>
                <a:avLst/>
                <a:gdLst>
                  <a:gd name="T0" fmla="*/ 6350 w 4"/>
                  <a:gd name="T1" fmla="*/ 0 w 4"/>
                  <a:gd name="T2" fmla="*/ 6350 w 4"/>
                  <a:gd name="T3" fmla="*/ 0 60000 65536"/>
                  <a:gd name="T4" fmla="*/ 0 60000 65536"/>
                  <a:gd name="T5" fmla="*/ 0 60000 65536"/>
                </a:gdLst>
                <a:ahLst/>
                <a:cxnLst>
                  <a:cxn ang="T3">
                    <a:pos x="T0" y="0"/>
                  </a:cxn>
                  <a:cxn ang="T4">
                    <a:pos x="T1" y="0"/>
                  </a:cxn>
                  <a:cxn ang="T5">
                    <a:pos x="T2" y="0"/>
                  </a:cxn>
                </a:cxnLst>
                <a:rect l="0" t="0" r="r" b="b"/>
                <a:pathLst>
                  <a:path w="4">
                    <a:moveTo>
                      <a:pt x="4" y="0"/>
                    </a:moveTo>
                    <a:lnTo>
                      <a:pt x="0" y="0"/>
                    </a:lnTo>
                    <a:lnTo>
                      <a:pt x="4"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50" name="Rectangle 2792"/>
              <p:cNvSpPr>
                <a:spLocks noChangeArrowheads="1"/>
              </p:cNvSpPr>
              <p:nvPr/>
            </p:nvSpPr>
            <p:spPr bwMode="auto">
              <a:xfrm>
                <a:off x="4602163" y="1685925"/>
                <a:ext cx="6350" cy="6350"/>
              </a:xfrm>
              <a:prstGeom prst="rect">
                <a:avLst/>
              </a:prstGeom>
              <a:noFill/>
              <a:ln w="635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51" name="Freeform 2793"/>
              <p:cNvSpPr>
                <a:spLocks/>
              </p:cNvSpPr>
              <p:nvPr/>
            </p:nvSpPr>
            <p:spPr bwMode="auto">
              <a:xfrm>
                <a:off x="5389563" y="1735138"/>
                <a:ext cx="6350" cy="0"/>
              </a:xfrm>
              <a:custGeom>
                <a:avLst/>
                <a:gdLst>
                  <a:gd name="T0" fmla="*/ 6350 w 4"/>
                  <a:gd name="T1" fmla="*/ 0 w 4"/>
                  <a:gd name="T2" fmla="*/ 6350 w 4"/>
                  <a:gd name="T3" fmla="*/ 0 60000 65536"/>
                  <a:gd name="T4" fmla="*/ 0 60000 65536"/>
                  <a:gd name="T5" fmla="*/ 0 60000 65536"/>
                </a:gdLst>
                <a:ahLst/>
                <a:cxnLst>
                  <a:cxn ang="T3">
                    <a:pos x="T0" y="0"/>
                  </a:cxn>
                  <a:cxn ang="T4">
                    <a:pos x="T1" y="0"/>
                  </a:cxn>
                  <a:cxn ang="T5">
                    <a:pos x="T2" y="0"/>
                  </a:cxn>
                </a:cxnLst>
                <a:rect l="0" t="0" r="r" b="b"/>
                <a:pathLst>
                  <a:path w="4">
                    <a:moveTo>
                      <a:pt x="4" y="0"/>
                    </a:moveTo>
                    <a:lnTo>
                      <a:pt x="0" y="0"/>
                    </a:lnTo>
                    <a:lnTo>
                      <a:pt x="4"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52" name="Freeform 2794"/>
              <p:cNvSpPr>
                <a:spLocks/>
              </p:cNvSpPr>
              <p:nvPr/>
            </p:nvSpPr>
            <p:spPr bwMode="auto">
              <a:xfrm>
                <a:off x="3970338" y="1536700"/>
                <a:ext cx="11112" cy="0"/>
              </a:xfrm>
              <a:custGeom>
                <a:avLst/>
                <a:gdLst>
                  <a:gd name="T0" fmla="*/ 4762 w 7"/>
                  <a:gd name="T1" fmla="*/ 0 w 7"/>
                  <a:gd name="T2" fmla="*/ 4762 w 7"/>
                  <a:gd name="T3" fmla="*/ 11112 w 7"/>
                  <a:gd name="T4" fmla="*/ 4762 w 7"/>
                  <a:gd name="T5" fmla="*/ 0 60000 65536"/>
                  <a:gd name="T6" fmla="*/ 0 60000 65536"/>
                  <a:gd name="T7" fmla="*/ 0 60000 65536"/>
                  <a:gd name="T8" fmla="*/ 0 60000 65536"/>
                  <a:gd name="T9" fmla="*/ 0 60000 65536"/>
                </a:gdLst>
                <a:ahLst/>
                <a:cxnLst>
                  <a:cxn ang="T5">
                    <a:pos x="T0" y="0"/>
                  </a:cxn>
                  <a:cxn ang="T6">
                    <a:pos x="T1" y="0"/>
                  </a:cxn>
                  <a:cxn ang="T7">
                    <a:pos x="T2" y="0"/>
                  </a:cxn>
                  <a:cxn ang="T8">
                    <a:pos x="T3" y="0"/>
                  </a:cxn>
                  <a:cxn ang="T9">
                    <a:pos x="T4" y="0"/>
                  </a:cxn>
                </a:cxnLst>
                <a:rect l="0" t="0" r="r" b="b"/>
                <a:pathLst>
                  <a:path w="7">
                    <a:moveTo>
                      <a:pt x="3" y="0"/>
                    </a:moveTo>
                    <a:lnTo>
                      <a:pt x="0" y="0"/>
                    </a:lnTo>
                    <a:lnTo>
                      <a:pt x="3" y="0"/>
                    </a:lnTo>
                    <a:lnTo>
                      <a:pt x="7" y="0"/>
                    </a:lnTo>
                    <a:lnTo>
                      <a:pt x="3"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53" name="Freeform 2795"/>
              <p:cNvSpPr>
                <a:spLocks/>
              </p:cNvSpPr>
              <p:nvPr/>
            </p:nvSpPr>
            <p:spPr bwMode="auto">
              <a:xfrm>
                <a:off x="5192713" y="1824038"/>
                <a:ext cx="0" cy="6350"/>
              </a:xfrm>
              <a:custGeom>
                <a:avLst/>
                <a:gdLst>
                  <a:gd name="T0" fmla="*/ 6350 h 4"/>
                  <a:gd name="T1" fmla="*/ 0 h 4"/>
                  <a:gd name="T2" fmla="*/ 6350 h 4"/>
                  <a:gd name="T3" fmla="*/ 0 60000 65536"/>
                  <a:gd name="T4" fmla="*/ 0 60000 65536"/>
                  <a:gd name="T5" fmla="*/ 0 60000 65536"/>
                </a:gdLst>
                <a:ahLst/>
                <a:cxnLst>
                  <a:cxn ang="T3">
                    <a:pos x="0" y="T0"/>
                  </a:cxn>
                  <a:cxn ang="T4">
                    <a:pos x="0" y="T1"/>
                  </a:cxn>
                  <a:cxn ang="T5">
                    <a:pos x="0" y="T2"/>
                  </a:cxn>
                </a:cxnLst>
                <a:rect l="0" t="0" r="r" b="b"/>
                <a:pathLst>
                  <a:path h="4">
                    <a:moveTo>
                      <a:pt x="0" y="4"/>
                    </a:moveTo>
                    <a:lnTo>
                      <a:pt x="0" y="0"/>
                    </a:lnTo>
                    <a:lnTo>
                      <a:pt x="0"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54" name="Freeform 2796"/>
              <p:cNvSpPr>
                <a:spLocks/>
              </p:cNvSpPr>
              <p:nvPr/>
            </p:nvSpPr>
            <p:spPr bwMode="auto">
              <a:xfrm>
                <a:off x="4972050" y="1685925"/>
                <a:ext cx="6350" cy="6350"/>
              </a:xfrm>
              <a:custGeom>
                <a:avLst/>
                <a:gdLst>
                  <a:gd name="T0" fmla="*/ 6350 w 4"/>
                  <a:gd name="T1" fmla="*/ 6350 h 4"/>
                  <a:gd name="T2" fmla="*/ 0 w 4"/>
                  <a:gd name="T3" fmla="*/ 6350 h 4"/>
                  <a:gd name="T4" fmla="*/ 0 w 4"/>
                  <a:gd name="T5" fmla="*/ 0 h 4"/>
                  <a:gd name="T6" fmla="*/ 0 w 4"/>
                  <a:gd name="T7" fmla="*/ 6350 h 4"/>
                  <a:gd name="T8" fmla="*/ 6350 w 4"/>
                  <a:gd name="T9" fmla="*/ 6350 h 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 h="4">
                    <a:moveTo>
                      <a:pt x="4" y="4"/>
                    </a:moveTo>
                    <a:lnTo>
                      <a:pt x="0" y="4"/>
                    </a:lnTo>
                    <a:lnTo>
                      <a:pt x="0" y="0"/>
                    </a:lnTo>
                    <a:lnTo>
                      <a:pt x="0" y="4"/>
                    </a:lnTo>
                    <a:lnTo>
                      <a:pt x="4"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55" name="Freeform 2797"/>
              <p:cNvSpPr>
                <a:spLocks/>
              </p:cNvSpPr>
              <p:nvPr/>
            </p:nvSpPr>
            <p:spPr bwMode="auto">
              <a:xfrm>
                <a:off x="4244975" y="1728788"/>
                <a:ext cx="4763" cy="0"/>
              </a:xfrm>
              <a:custGeom>
                <a:avLst/>
                <a:gdLst>
                  <a:gd name="T0" fmla="*/ 0 w 3"/>
                  <a:gd name="T1" fmla="*/ 4763 w 3"/>
                  <a:gd name="T2" fmla="*/ 0 w 3"/>
                  <a:gd name="T3" fmla="*/ 0 60000 65536"/>
                  <a:gd name="T4" fmla="*/ 0 60000 65536"/>
                  <a:gd name="T5" fmla="*/ 0 60000 65536"/>
                </a:gdLst>
                <a:ahLst/>
                <a:cxnLst>
                  <a:cxn ang="T3">
                    <a:pos x="T0" y="0"/>
                  </a:cxn>
                  <a:cxn ang="T4">
                    <a:pos x="T1" y="0"/>
                  </a:cxn>
                  <a:cxn ang="T5">
                    <a:pos x="T2" y="0"/>
                  </a:cxn>
                </a:cxnLst>
                <a:rect l="0" t="0" r="r" b="b"/>
                <a:pathLst>
                  <a:path w="3">
                    <a:moveTo>
                      <a:pt x="0" y="0"/>
                    </a:moveTo>
                    <a:lnTo>
                      <a:pt x="3" y="0"/>
                    </a:lnTo>
                    <a:lnTo>
                      <a:pt x="0"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56" name="Freeform 2798"/>
              <p:cNvSpPr>
                <a:spLocks/>
              </p:cNvSpPr>
              <p:nvPr/>
            </p:nvSpPr>
            <p:spPr bwMode="auto">
              <a:xfrm>
                <a:off x="4489450" y="1484313"/>
                <a:ext cx="4763" cy="0"/>
              </a:xfrm>
              <a:custGeom>
                <a:avLst/>
                <a:gdLst>
                  <a:gd name="T0" fmla="*/ 4763 w 3"/>
                  <a:gd name="T1" fmla="*/ 0 w 3"/>
                  <a:gd name="T2" fmla="*/ 4763 w 3"/>
                  <a:gd name="T3" fmla="*/ 0 60000 65536"/>
                  <a:gd name="T4" fmla="*/ 0 60000 65536"/>
                  <a:gd name="T5" fmla="*/ 0 60000 65536"/>
                </a:gdLst>
                <a:ahLst/>
                <a:cxnLst>
                  <a:cxn ang="T3">
                    <a:pos x="T0" y="0"/>
                  </a:cxn>
                  <a:cxn ang="T4">
                    <a:pos x="T1" y="0"/>
                  </a:cxn>
                  <a:cxn ang="T5">
                    <a:pos x="T2" y="0"/>
                  </a:cxn>
                </a:cxnLst>
                <a:rect l="0" t="0" r="r" b="b"/>
                <a:pathLst>
                  <a:path w="3">
                    <a:moveTo>
                      <a:pt x="3" y="0"/>
                    </a:moveTo>
                    <a:lnTo>
                      <a:pt x="0" y="0"/>
                    </a:lnTo>
                    <a:lnTo>
                      <a:pt x="3"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57" name="Freeform 2799"/>
              <p:cNvSpPr>
                <a:spLocks/>
              </p:cNvSpPr>
              <p:nvPr/>
            </p:nvSpPr>
            <p:spPr bwMode="auto">
              <a:xfrm>
                <a:off x="4619625" y="1543050"/>
                <a:ext cx="6350" cy="0"/>
              </a:xfrm>
              <a:custGeom>
                <a:avLst/>
                <a:gdLst>
                  <a:gd name="T0" fmla="*/ 0 w 4"/>
                  <a:gd name="T1" fmla="*/ 6350 w 4"/>
                  <a:gd name="T2" fmla="*/ 0 w 4"/>
                  <a:gd name="T3" fmla="*/ 0 60000 65536"/>
                  <a:gd name="T4" fmla="*/ 0 60000 65536"/>
                  <a:gd name="T5" fmla="*/ 0 60000 65536"/>
                </a:gdLst>
                <a:ahLst/>
                <a:cxnLst>
                  <a:cxn ang="T3">
                    <a:pos x="T0" y="0"/>
                  </a:cxn>
                  <a:cxn ang="T4">
                    <a:pos x="T1" y="0"/>
                  </a:cxn>
                  <a:cxn ang="T5">
                    <a:pos x="T2" y="0"/>
                  </a:cxn>
                </a:cxnLst>
                <a:rect l="0" t="0" r="r" b="b"/>
                <a:pathLst>
                  <a:path w="4">
                    <a:moveTo>
                      <a:pt x="0" y="0"/>
                    </a:moveTo>
                    <a:lnTo>
                      <a:pt x="4" y="0"/>
                    </a:lnTo>
                    <a:lnTo>
                      <a:pt x="0"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58" name="Freeform 2800"/>
              <p:cNvSpPr>
                <a:spLocks/>
              </p:cNvSpPr>
              <p:nvPr/>
            </p:nvSpPr>
            <p:spPr bwMode="auto">
              <a:xfrm>
                <a:off x="5026025" y="1943100"/>
                <a:ext cx="6350" cy="0"/>
              </a:xfrm>
              <a:custGeom>
                <a:avLst/>
                <a:gdLst>
                  <a:gd name="T0" fmla="*/ 0 w 4"/>
                  <a:gd name="T1" fmla="*/ 6350 w 4"/>
                  <a:gd name="T2" fmla="*/ 0 w 4"/>
                  <a:gd name="T3" fmla="*/ 0 60000 65536"/>
                  <a:gd name="T4" fmla="*/ 0 60000 65536"/>
                  <a:gd name="T5" fmla="*/ 0 60000 65536"/>
                </a:gdLst>
                <a:ahLst/>
                <a:cxnLst>
                  <a:cxn ang="T3">
                    <a:pos x="T0" y="0"/>
                  </a:cxn>
                  <a:cxn ang="T4">
                    <a:pos x="T1" y="0"/>
                  </a:cxn>
                  <a:cxn ang="T5">
                    <a:pos x="T2" y="0"/>
                  </a:cxn>
                </a:cxnLst>
                <a:rect l="0" t="0" r="r" b="b"/>
                <a:pathLst>
                  <a:path w="4">
                    <a:moveTo>
                      <a:pt x="0" y="0"/>
                    </a:moveTo>
                    <a:lnTo>
                      <a:pt x="4" y="0"/>
                    </a:lnTo>
                    <a:lnTo>
                      <a:pt x="0"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59" name="Freeform 2801"/>
              <p:cNvSpPr>
                <a:spLocks/>
              </p:cNvSpPr>
              <p:nvPr/>
            </p:nvSpPr>
            <p:spPr bwMode="auto">
              <a:xfrm>
                <a:off x="5430838" y="1841500"/>
                <a:ext cx="6350" cy="0"/>
              </a:xfrm>
              <a:custGeom>
                <a:avLst/>
                <a:gdLst>
                  <a:gd name="T0" fmla="*/ 0 w 4"/>
                  <a:gd name="T1" fmla="*/ 6350 w 4"/>
                  <a:gd name="T2" fmla="*/ 0 w 4"/>
                  <a:gd name="T3" fmla="*/ 0 60000 65536"/>
                  <a:gd name="T4" fmla="*/ 0 60000 65536"/>
                  <a:gd name="T5" fmla="*/ 0 60000 65536"/>
                </a:gdLst>
                <a:ahLst/>
                <a:cxnLst>
                  <a:cxn ang="T3">
                    <a:pos x="T0" y="0"/>
                  </a:cxn>
                  <a:cxn ang="T4">
                    <a:pos x="T1" y="0"/>
                  </a:cxn>
                  <a:cxn ang="T5">
                    <a:pos x="T2" y="0"/>
                  </a:cxn>
                </a:cxnLst>
                <a:rect l="0" t="0" r="r" b="b"/>
                <a:pathLst>
                  <a:path w="4">
                    <a:moveTo>
                      <a:pt x="0" y="0"/>
                    </a:moveTo>
                    <a:lnTo>
                      <a:pt x="4" y="0"/>
                    </a:lnTo>
                    <a:lnTo>
                      <a:pt x="0"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60" name="Freeform 2802"/>
              <p:cNvSpPr>
                <a:spLocks/>
              </p:cNvSpPr>
              <p:nvPr/>
            </p:nvSpPr>
            <p:spPr bwMode="auto">
              <a:xfrm>
                <a:off x="5413375" y="1824038"/>
                <a:ext cx="0" cy="6350"/>
              </a:xfrm>
              <a:custGeom>
                <a:avLst/>
                <a:gdLst>
                  <a:gd name="T0" fmla="*/ 6350 h 4"/>
                  <a:gd name="T1" fmla="*/ 0 h 4"/>
                  <a:gd name="T2" fmla="*/ 6350 h 4"/>
                  <a:gd name="T3" fmla="*/ 0 60000 65536"/>
                  <a:gd name="T4" fmla="*/ 0 60000 65536"/>
                  <a:gd name="T5" fmla="*/ 0 60000 65536"/>
                </a:gdLst>
                <a:ahLst/>
                <a:cxnLst>
                  <a:cxn ang="T3">
                    <a:pos x="0" y="T0"/>
                  </a:cxn>
                  <a:cxn ang="T4">
                    <a:pos x="0" y="T1"/>
                  </a:cxn>
                  <a:cxn ang="T5">
                    <a:pos x="0" y="T2"/>
                  </a:cxn>
                </a:cxnLst>
                <a:rect l="0" t="0" r="r" b="b"/>
                <a:pathLst>
                  <a:path h="4">
                    <a:moveTo>
                      <a:pt x="0" y="4"/>
                    </a:moveTo>
                    <a:lnTo>
                      <a:pt x="0" y="0"/>
                    </a:lnTo>
                    <a:lnTo>
                      <a:pt x="0"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61" name="Freeform 2803"/>
              <p:cNvSpPr>
                <a:spLocks/>
              </p:cNvSpPr>
              <p:nvPr/>
            </p:nvSpPr>
            <p:spPr bwMode="auto">
              <a:xfrm>
                <a:off x="4762500" y="1847850"/>
                <a:ext cx="6350" cy="0"/>
              </a:xfrm>
              <a:custGeom>
                <a:avLst/>
                <a:gdLst>
                  <a:gd name="T0" fmla="*/ 6350 w 4"/>
                  <a:gd name="T1" fmla="*/ 0 w 4"/>
                  <a:gd name="T2" fmla="*/ 6350 w 4"/>
                  <a:gd name="T3" fmla="*/ 0 60000 65536"/>
                  <a:gd name="T4" fmla="*/ 0 60000 65536"/>
                  <a:gd name="T5" fmla="*/ 0 60000 65536"/>
                </a:gdLst>
                <a:ahLst/>
                <a:cxnLst>
                  <a:cxn ang="T3">
                    <a:pos x="T0" y="0"/>
                  </a:cxn>
                  <a:cxn ang="T4">
                    <a:pos x="T1" y="0"/>
                  </a:cxn>
                  <a:cxn ang="T5">
                    <a:pos x="T2" y="0"/>
                  </a:cxn>
                </a:cxnLst>
                <a:rect l="0" t="0" r="r" b="b"/>
                <a:pathLst>
                  <a:path w="4">
                    <a:moveTo>
                      <a:pt x="4" y="0"/>
                    </a:moveTo>
                    <a:lnTo>
                      <a:pt x="0" y="0"/>
                    </a:lnTo>
                    <a:lnTo>
                      <a:pt x="4"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62" name="Freeform 2804"/>
              <p:cNvSpPr>
                <a:spLocks/>
              </p:cNvSpPr>
              <p:nvPr/>
            </p:nvSpPr>
            <p:spPr bwMode="auto">
              <a:xfrm>
                <a:off x="5491163" y="2003425"/>
                <a:ext cx="6350" cy="0"/>
              </a:xfrm>
              <a:custGeom>
                <a:avLst/>
                <a:gdLst>
                  <a:gd name="T0" fmla="*/ 6350 w 4"/>
                  <a:gd name="T1" fmla="*/ 0 w 4"/>
                  <a:gd name="T2" fmla="*/ 6350 w 4"/>
                  <a:gd name="T3" fmla="*/ 0 60000 65536"/>
                  <a:gd name="T4" fmla="*/ 0 60000 65536"/>
                  <a:gd name="T5" fmla="*/ 0 60000 65536"/>
                </a:gdLst>
                <a:ahLst/>
                <a:cxnLst>
                  <a:cxn ang="T3">
                    <a:pos x="T0" y="0"/>
                  </a:cxn>
                  <a:cxn ang="T4">
                    <a:pos x="T1" y="0"/>
                  </a:cxn>
                  <a:cxn ang="T5">
                    <a:pos x="T2" y="0"/>
                  </a:cxn>
                </a:cxnLst>
                <a:rect l="0" t="0" r="r" b="b"/>
                <a:pathLst>
                  <a:path w="4">
                    <a:moveTo>
                      <a:pt x="4" y="0"/>
                    </a:moveTo>
                    <a:lnTo>
                      <a:pt x="0" y="0"/>
                    </a:lnTo>
                    <a:lnTo>
                      <a:pt x="4"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63" name="Freeform 2805"/>
              <p:cNvSpPr>
                <a:spLocks/>
              </p:cNvSpPr>
              <p:nvPr/>
            </p:nvSpPr>
            <p:spPr bwMode="auto">
              <a:xfrm>
                <a:off x="4327525" y="1746250"/>
                <a:ext cx="6350" cy="6350"/>
              </a:xfrm>
              <a:custGeom>
                <a:avLst/>
                <a:gdLst>
                  <a:gd name="T0" fmla="*/ 6350 w 4"/>
                  <a:gd name="T1" fmla="*/ 6350 h 4"/>
                  <a:gd name="T2" fmla="*/ 0 w 4"/>
                  <a:gd name="T3" fmla="*/ 6350 h 4"/>
                  <a:gd name="T4" fmla="*/ 6350 w 4"/>
                  <a:gd name="T5" fmla="*/ 0 h 4"/>
                  <a:gd name="T6" fmla="*/ 6350 w 4"/>
                  <a:gd name="T7" fmla="*/ 6350 h 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 h="4">
                    <a:moveTo>
                      <a:pt x="4" y="4"/>
                    </a:moveTo>
                    <a:lnTo>
                      <a:pt x="0" y="4"/>
                    </a:lnTo>
                    <a:lnTo>
                      <a:pt x="4" y="0"/>
                    </a:lnTo>
                    <a:lnTo>
                      <a:pt x="4"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64" name="Freeform 2806"/>
              <p:cNvSpPr>
                <a:spLocks/>
              </p:cNvSpPr>
              <p:nvPr/>
            </p:nvSpPr>
            <p:spPr bwMode="auto">
              <a:xfrm>
                <a:off x="4727575" y="1878013"/>
                <a:ext cx="6350" cy="0"/>
              </a:xfrm>
              <a:custGeom>
                <a:avLst/>
                <a:gdLst>
                  <a:gd name="T0" fmla="*/ 0 w 4"/>
                  <a:gd name="T1" fmla="*/ 6350 w 4"/>
                  <a:gd name="T2" fmla="*/ 0 w 4"/>
                  <a:gd name="T3" fmla="*/ 0 60000 65536"/>
                  <a:gd name="T4" fmla="*/ 0 60000 65536"/>
                  <a:gd name="T5" fmla="*/ 0 60000 65536"/>
                </a:gdLst>
                <a:ahLst/>
                <a:cxnLst>
                  <a:cxn ang="T3">
                    <a:pos x="T0" y="0"/>
                  </a:cxn>
                  <a:cxn ang="T4">
                    <a:pos x="T1" y="0"/>
                  </a:cxn>
                  <a:cxn ang="T5">
                    <a:pos x="T2" y="0"/>
                  </a:cxn>
                </a:cxnLst>
                <a:rect l="0" t="0" r="r" b="b"/>
                <a:pathLst>
                  <a:path w="4">
                    <a:moveTo>
                      <a:pt x="0" y="0"/>
                    </a:moveTo>
                    <a:lnTo>
                      <a:pt x="4" y="0"/>
                    </a:lnTo>
                    <a:lnTo>
                      <a:pt x="0"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65" name="Freeform 2807"/>
              <p:cNvSpPr>
                <a:spLocks/>
              </p:cNvSpPr>
              <p:nvPr/>
            </p:nvSpPr>
            <p:spPr bwMode="auto">
              <a:xfrm>
                <a:off x="5032375" y="1620838"/>
                <a:ext cx="4763" cy="6350"/>
              </a:xfrm>
              <a:custGeom>
                <a:avLst/>
                <a:gdLst>
                  <a:gd name="T0" fmla="*/ 4763 w 3"/>
                  <a:gd name="T1" fmla="*/ 6350 h 4"/>
                  <a:gd name="T2" fmla="*/ 0 w 3"/>
                  <a:gd name="T3" fmla="*/ 0 h 4"/>
                  <a:gd name="T4" fmla="*/ 4763 w 3"/>
                  <a:gd name="T5" fmla="*/ 0 h 4"/>
                  <a:gd name="T6" fmla="*/ 4763 w 3"/>
                  <a:gd name="T7" fmla="*/ 6350 h 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 h="4">
                    <a:moveTo>
                      <a:pt x="3" y="4"/>
                    </a:moveTo>
                    <a:lnTo>
                      <a:pt x="0" y="0"/>
                    </a:lnTo>
                    <a:lnTo>
                      <a:pt x="3" y="0"/>
                    </a:lnTo>
                    <a:lnTo>
                      <a:pt x="3"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66" name="Freeform 2808"/>
              <p:cNvSpPr>
                <a:spLocks/>
              </p:cNvSpPr>
              <p:nvPr/>
            </p:nvSpPr>
            <p:spPr bwMode="auto">
              <a:xfrm>
                <a:off x="4321175" y="1739900"/>
                <a:ext cx="6350" cy="0"/>
              </a:xfrm>
              <a:custGeom>
                <a:avLst/>
                <a:gdLst>
                  <a:gd name="T0" fmla="*/ 0 w 4"/>
                  <a:gd name="T1" fmla="*/ 6350 w 4"/>
                  <a:gd name="T2" fmla="*/ 0 w 4"/>
                  <a:gd name="T3" fmla="*/ 0 60000 65536"/>
                  <a:gd name="T4" fmla="*/ 0 60000 65536"/>
                  <a:gd name="T5" fmla="*/ 0 60000 65536"/>
                </a:gdLst>
                <a:ahLst/>
                <a:cxnLst>
                  <a:cxn ang="T3">
                    <a:pos x="T0" y="0"/>
                  </a:cxn>
                  <a:cxn ang="T4">
                    <a:pos x="T1" y="0"/>
                  </a:cxn>
                  <a:cxn ang="T5">
                    <a:pos x="T2" y="0"/>
                  </a:cxn>
                </a:cxnLst>
                <a:rect l="0" t="0" r="r" b="b"/>
                <a:pathLst>
                  <a:path w="4">
                    <a:moveTo>
                      <a:pt x="0" y="0"/>
                    </a:moveTo>
                    <a:lnTo>
                      <a:pt x="4" y="0"/>
                    </a:lnTo>
                    <a:lnTo>
                      <a:pt x="0"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67" name="Freeform 2809"/>
              <p:cNvSpPr>
                <a:spLocks/>
              </p:cNvSpPr>
              <p:nvPr/>
            </p:nvSpPr>
            <p:spPr bwMode="auto">
              <a:xfrm>
                <a:off x="4292600" y="1728788"/>
                <a:ext cx="4763" cy="6350"/>
              </a:xfrm>
              <a:custGeom>
                <a:avLst/>
                <a:gdLst>
                  <a:gd name="T0" fmla="*/ 0 w 3"/>
                  <a:gd name="T1" fmla="*/ 6350 h 4"/>
                  <a:gd name="T2" fmla="*/ 4763 w 3"/>
                  <a:gd name="T3" fmla="*/ 0 h 4"/>
                  <a:gd name="T4" fmla="*/ 4763 w 3"/>
                  <a:gd name="T5" fmla="*/ 6350 h 4"/>
                  <a:gd name="T6" fmla="*/ 0 w 3"/>
                  <a:gd name="T7" fmla="*/ 6350 h 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 h="4">
                    <a:moveTo>
                      <a:pt x="0" y="4"/>
                    </a:moveTo>
                    <a:lnTo>
                      <a:pt x="3" y="0"/>
                    </a:lnTo>
                    <a:lnTo>
                      <a:pt x="3" y="4"/>
                    </a:lnTo>
                    <a:lnTo>
                      <a:pt x="0"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68" name="Freeform 2810"/>
              <p:cNvSpPr>
                <a:spLocks/>
              </p:cNvSpPr>
              <p:nvPr/>
            </p:nvSpPr>
            <p:spPr bwMode="auto">
              <a:xfrm>
                <a:off x="3927475" y="1597025"/>
                <a:ext cx="6350" cy="0"/>
              </a:xfrm>
              <a:custGeom>
                <a:avLst/>
                <a:gdLst>
                  <a:gd name="T0" fmla="*/ 0 w 4"/>
                  <a:gd name="T1" fmla="*/ 6350 w 4"/>
                  <a:gd name="T2" fmla="*/ 0 w 4"/>
                  <a:gd name="T3" fmla="*/ 0 60000 65536"/>
                  <a:gd name="T4" fmla="*/ 0 60000 65536"/>
                  <a:gd name="T5" fmla="*/ 0 60000 65536"/>
                </a:gdLst>
                <a:ahLst/>
                <a:cxnLst>
                  <a:cxn ang="T3">
                    <a:pos x="T0" y="0"/>
                  </a:cxn>
                  <a:cxn ang="T4">
                    <a:pos x="T1" y="0"/>
                  </a:cxn>
                  <a:cxn ang="T5">
                    <a:pos x="T2" y="0"/>
                  </a:cxn>
                </a:cxnLst>
                <a:rect l="0" t="0" r="r" b="b"/>
                <a:pathLst>
                  <a:path w="4">
                    <a:moveTo>
                      <a:pt x="0" y="0"/>
                    </a:moveTo>
                    <a:lnTo>
                      <a:pt x="4" y="0"/>
                    </a:lnTo>
                    <a:lnTo>
                      <a:pt x="0"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69" name="Freeform 2811"/>
              <p:cNvSpPr>
                <a:spLocks/>
              </p:cNvSpPr>
              <p:nvPr/>
            </p:nvSpPr>
            <p:spPr bwMode="auto">
              <a:xfrm>
                <a:off x="5473700" y="1782763"/>
                <a:ext cx="4763" cy="0"/>
              </a:xfrm>
              <a:custGeom>
                <a:avLst/>
                <a:gdLst>
                  <a:gd name="T0" fmla="*/ 4763 w 3"/>
                  <a:gd name="T1" fmla="*/ 0 w 3"/>
                  <a:gd name="T2" fmla="*/ 4763 w 3"/>
                  <a:gd name="T3" fmla="*/ 0 60000 65536"/>
                  <a:gd name="T4" fmla="*/ 0 60000 65536"/>
                  <a:gd name="T5" fmla="*/ 0 60000 65536"/>
                </a:gdLst>
                <a:ahLst/>
                <a:cxnLst>
                  <a:cxn ang="T3">
                    <a:pos x="T0" y="0"/>
                  </a:cxn>
                  <a:cxn ang="T4">
                    <a:pos x="T1" y="0"/>
                  </a:cxn>
                  <a:cxn ang="T5">
                    <a:pos x="T2" y="0"/>
                  </a:cxn>
                </a:cxnLst>
                <a:rect l="0" t="0" r="r" b="b"/>
                <a:pathLst>
                  <a:path w="3">
                    <a:moveTo>
                      <a:pt x="3" y="0"/>
                    </a:moveTo>
                    <a:lnTo>
                      <a:pt x="0" y="0"/>
                    </a:lnTo>
                    <a:lnTo>
                      <a:pt x="3"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70" name="Freeform 2812"/>
              <p:cNvSpPr>
                <a:spLocks/>
              </p:cNvSpPr>
              <p:nvPr/>
            </p:nvSpPr>
            <p:spPr bwMode="auto">
              <a:xfrm>
                <a:off x="4619625" y="1657350"/>
                <a:ext cx="6350" cy="0"/>
              </a:xfrm>
              <a:custGeom>
                <a:avLst/>
                <a:gdLst>
                  <a:gd name="T0" fmla="*/ 6350 w 4"/>
                  <a:gd name="T1" fmla="*/ 0 w 4"/>
                  <a:gd name="T2" fmla="*/ 6350 w 4"/>
                  <a:gd name="T3" fmla="*/ 0 60000 65536"/>
                  <a:gd name="T4" fmla="*/ 0 60000 65536"/>
                  <a:gd name="T5" fmla="*/ 0 60000 65536"/>
                </a:gdLst>
                <a:ahLst/>
                <a:cxnLst>
                  <a:cxn ang="T3">
                    <a:pos x="T0" y="0"/>
                  </a:cxn>
                  <a:cxn ang="T4">
                    <a:pos x="T1" y="0"/>
                  </a:cxn>
                  <a:cxn ang="T5">
                    <a:pos x="T2" y="0"/>
                  </a:cxn>
                </a:cxnLst>
                <a:rect l="0" t="0" r="r" b="b"/>
                <a:pathLst>
                  <a:path w="4">
                    <a:moveTo>
                      <a:pt x="4" y="0"/>
                    </a:moveTo>
                    <a:lnTo>
                      <a:pt x="0" y="0"/>
                    </a:lnTo>
                    <a:lnTo>
                      <a:pt x="4"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71" name="Freeform 2813"/>
              <p:cNvSpPr>
                <a:spLocks/>
              </p:cNvSpPr>
              <p:nvPr/>
            </p:nvSpPr>
            <p:spPr bwMode="auto">
              <a:xfrm>
                <a:off x="4340225" y="1758950"/>
                <a:ext cx="0" cy="4763"/>
              </a:xfrm>
              <a:custGeom>
                <a:avLst/>
                <a:gdLst>
                  <a:gd name="T0" fmla="*/ 4763 h 3"/>
                  <a:gd name="T1" fmla="*/ 0 h 3"/>
                  <a:gd name="T2" fmla="*/ 4763 h 3"/>
                  <a:gd name="T3" fmla="*/ 0 60000 65536"/>
                  <a:gd name="T4" fmla="*/ 0 60000 65536"/>
                  <a:gd name="T5" fmla="*/ 0 60000 65536"/>
                </a:gdLst>
                <a:ahLst/>
                <a:cxnLst>
                  <a:cxn ang="T3">
                    <a:pos x="0" y="T0"/>
                  </a:cxn>
                  <a:cxn ang="T4">
                    <a:pos x="0" y="T1"/>
                  </a:cxn>
                  <a:cxn ang="T5">
                    <a:pos x="0" y="T2"/>
                  </a:cxn>
                </a:cxnLst>
                <a:rect l="0" t="0" r="r" b="b"/>
                <a:pathLst>
                  <a:path h="3">
                    <a:moveTo>
                      <a:pt x="0" y="3"/>
                    </a:moveTo>
                    <a:lnTo>
                      <a:pt x="0" y="0"/>
                    </a:lnTo>
                    <a:lnTo>
                      <a:pt x="0" y="3"/>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72" name="Freeform 2814"/>
              <p:cNvSpPr>
                <a:spLocks/>
              </p:cNvSpPr>
              <p:nvPr/>
            </p:nvSpPr>
            <p:spPr bwMode="auto">
              <a:xfrm>
                <a:off x="4787900" y="1711325"/>
                <a:ext cx="0" cy="4763"/>
              </a:xfrm>
              <a:custGeom>
                <a:avLst/>
                <a:gdLst>
                  <a:gd name="T0" fmla="*/ 4763 h 3"/>
                  <a:gd name="T1" fmla="*/ 0 h 3"/>
                  <a:gd name="T2" fmla="*/ 4763 h 3"/>
                  <a:gd name="T3" fmla="*/ 0 60000 65536"/>
                  <a:gd name="T4" fmla="*/ 0 60000 65536"/>
                  <a:gd name="T5" fmla="*/ 0 60000 65536"/>
                </a:gdLst>
                <a:ahLst/>
                <a:cxnLst>
                  <a:cxn ang="T3">
                    <a:pos x="0" y="T0"/>
                  </a:cxn>
                  <a:cxn ang="T4">
                    <a:pos x="0" y="T1"/>
                  </a:cxn>
                  <a:cxn ang="T5">
                    <a:pos x="0" y="T2"/>
                  </a:cxn>
                </a:cxnLst>
                <a:rect l="0" t="0" r="r" b="b"/>
                <a:pathLst>
                  <a:path h="3">
                    <a:moveTo>
                      <a:pt x="0" y="3"/>
                    </a:moveTo>
                    <a:lnTo>
                      <a:pt x="0" y="0"/>
                    </a:lnTo>
                    <a:lnTo>
                      <a:pt x="0" y="3"/>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73" name="Rectangle 2815"/>
              <p:cNvSpPr>
                <a:spLocks noChangeArrowheads="1"/>
              </p:cNvSpPr>
              <p:nvPr/>
            </p:nvSpPr>
            <p:spPr bwMode="auto">
              <a:xfrm>
                <a:off x="4649788" y="1752600"/>
                <a:ext cx="6350" cy="6350"/>
              </a:xfrm>
              <a:prstGeom prst="rect">
                <a:avLst/>
              </a:prstGeom>
              <a:noFill/>
              <a:ln w="635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74" name="Freeform 2816"/>
              <p:cNvSpPr>
                <a:spLocks/>
              </p:cNvSpPr>
              <p:nvPr/>
            </p:nvSpPr>
            <p:spPr bwMode="auto">
              <a:xfrm>
                <a:off x="5454650" y="1758950"/>
                <a:ext cx="6350" cy="4763"/>
              </a:xfrm>
              <a:custGeom>
                <a:avLst/>
                <a:gdLst>
                  <a:gd name="T0" fmla="*/ 6350 w 4"/>
                  <a:gd name="T1" fmla="*/ 4763 h 3"/>
                  <a:gd name="T2" fmla="*/ 6350 w 4"/>
                  <a:gd name="T3" fmla="*/ 0 h 3"/>
                  <a:gd name="T4" fmla="*/ 0 w 4"/>
                  <a:gd name="T5" fmla="*/ 0 h 3"/>
                  <a:gd name="T6" fmla="*/ 6350 w 4"/>
                  <a:gd name="T7" fmla="*/ 0 h 3"/>
                  <a:gd name="T8" fmla="*/ 6350 w 4"/>
                  <a:gd name="T9" fmla="*/ 4763 h 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 h="3">
                    <a:moveTo>
                      <a:pt x="4" y="3"/>
                    </a:moveTo>
                    <a:lnTo>
                      <a:pt x="4" y="0"/>
                    </a:lnTo>
                    <a:lnTo>
                      <a:pt x="0" y="0"/>
                    </a:lnTo>
                    <a:lnTo>
                      <a:pt x="4" y="0"/>
                    </a:lnTo>
                    <a:lnTo>
                      <a:pt x="4" y="3"/>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75" name="Freeform 2817"/>
              <p:cNvSpPr>
                <a:spLocks/>
              </p:cNvSpPr>
              <p:nvPr/>
            </p:nvSpPr>
            <p:spPr bwMode="auto">
              <a:xfrm>
                <a:off x="4930775" y="1525588"/>
                <a:ext cx="4763" cy="0"/>
              </a:xfrm>
              <a:custGeom>
                <a:avLst/>
                <a:gdLst>
                  <a:gd name="T0" fmla="*/ 4763 w 3"/>
                  <a:gd name="T1" fmla="*/ 0 w 3"/>
                  <a:gd name="T2" fmla="*/ 4763 w 3"/>
                  <a:gd name="T3" fmla="*/ 0 60000 65536"/>
                  <a:gd name="T4" fmla="*/ 0 60000 65536"/>
                  <a:gd name="T5" fmla="*/ 0 60000 65536"/>
                </a:gdLst>
                <a:ahLst/>
                <a:cxnLst>
                  <a:cxn ang="T3">
                    <a:pos x="T0" y="0"/>
                  </a:cxn>
                  <a:cxn ang="T4">
                    <a:pos x="T1" y="0"/>
                  </a:cxn>
                  <a:cxn ang="T5">
                    <a:pos x="T2" y="0"/>
                  </a:cxn>
                </a:cxnLst>
                <a:rect l="0" t="0" r="r" b="b"/>
                <a:pathLst>
                  <a:path w="3">
                    <a:moveTo>
                      <a:pt x="3" y="0"/>
                    </a:moveTo>
                    <a:lnTo>
                      <a:pt x="0" y="0"/>
                    </a:lnTo>
                    <a:lnTo>
                      <a:pt x="3"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76" name="Freeform 2818"/>
              <p:cNvSpPr>
                <a:spLocks/>
              </p:cNvSpPr>
              <p:nvPr/>
            </p:nvSpPr>
            <p:spPr bwMode="auto">
              <a:xfrm>
                <a:off x="4262438" y="1739900"/>
                <a:ext cx="6350" cy="0"/>
              </a:xfrm>
              <a:custGeom>
                <a:avLst/>
                <a:gdLst>
                  <a:gd name="T0" fmla="*/ 0 w 4"/>
                  <a:gd name="T1" fmla="*/ 6350 w 4"/>
                  <a:gd name="T2" fmla="*/ 0 w 4"/>
                  <a:gd name="T3" fmla="*/ 0 60000 65536"/>
                  <a:gd name="T4" fmla="*/ 0 60000 65536"/>
                  <a:gd name="T5" fmla="*/ 0 60000 65536"/>
                </a:gdLst>
                <a:ahLst/>
                <a:cxnLst>
                  <a:cxn ang="T3">
                    <a:pos x="T0" y="0"/>
                  </a:cxn>
                  <a:cxn ang="T4">
                    <a:pos x="T1" y="0"/>
                  </a:cxn>
                  <a:cxn ang="T5">
                    <a:pos x="T2" y="0"/>
                  </a:cxn>
                </a:cxnLst>
                <a:rect l="0" t="0" r="r" b="b"/>
                <a:pathLst>
                  <a:path w="4">
                    <a:moveTo>
                      <a:pt x="0" y="0"/>
                    </a:moveTo>
                    <a:lnTo>
                      <a:pt x="4" y="0"/>
                    </a:lnTo>
                    <a:lnTo>
                      <a:pt x="0"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77" name="Freeform 2819"/>
              <p:cNvSpPr>
                <a:spLocks/>
              </p:cNvSpPr>
              <p:nvPr/>
            </p:nvSpPr>
            <p:spPr bwMode="auto">
              <a:xfrm>
                <a:off x="5253038" y="1657350"/>
                <a:ext cx="4762" cy="4763"/>
              </a:xfrm>
              <a:custGeom>
                <a:avLst/>
                <a:gdLst>
                  <a:gd name="T0" fmla="*/ 0 w 3"/>
                  <a:gd name="T1" fmla="*/ 4763 h 3"/>
                  <a:gd name="T2" fmla="*/ 0 w 3"/>
                  <a:gd name="T3" fmla="*/ 0 h 3"/>
                  <a:gd name="T4" fmla="*/ 4762 w 3"/>
                  <a:gd name="T5" fmla="*/ 0 h 3"/>
                  <a:gd name="T6" fmla="*/ 0 w 3"/>
                  <a:gd name="T7" fmla="*/ 4763 h 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 h="3">
                    <a:moveTo>
                      <a:pt x="0" y="3"/>
                    </a:moveTo>
                    <a:lnTo>
                      <a:pt x="0" y="0"/>
                    </a:lnTo>
                    <a:lnTo>
                      <a:pt x="3" y="0"/>
                    </a:lnTo>
                    <a:lnTo>
                      <a:pt x="0" y="3"/>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78" name="Freeform 2820"/>
              <p:cNvSpPr>
                <a:spLocks/>
              </p:cNvSpPr>
              <p:nvPr/>
            </p:nvSpPr>
            <p:spPr bwMode="auto">
              <a:xfrm>
                <a:off x="5162550" y="1633538"/>
                <a:ext cx="6350" cy="0"/>
              </a:xfrm>
              <a:custGeom>
                <a:avLst/>
                <a:gdLst>
                  <a:gd name="T0" fmla="*/ 0 w 4"/>
                  <a:gd name="T1" fmla="*/ 6350 w 4"/>
                  <a:gd name="T2" fmla="*/ 0 w 4"/>
                  <a:gd name="T3" fmla="*/ 0 60000 65536"/>
                  <a:gd name="T4" fmla="*/ 0 60000 65536"/>
                  <a:gd name="T5" fmla="*/ 0 60000 65536"/>
                </a:gdLst>
                <a:ahLst/>
                <a:cxnLst>
                  <a:cxn ang="T3">
                    <a:pos x="T0" y="0"/>
                  </a:cxn>
                  <a:cxn ang="T4">
                    <a:pos x="T1" y="0"/>
                  </a:cxn>
                  <a:cxn ang="T5">
                    <a:pos x="T2" y="0"/>
                  </a:cxn>
                </a:cxnLst>
                <a:rect l="0" t="0" r="r" b="b"/>
                <a:pathLst>
                  <a:path w="4">
                    <a:moveTo>
                      <a:pt x="0" y="0"/>
                    </a:moveTo>
                    <a:lnTo>
                      <a:pt x="4" y="0"/>
                    </a:lnTo>
                    <a:lnTo>
                      <a:pt x="0"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79" name="Freeform 2821"/>
              <p:cNvSpPr>
                <a:spLocks/>
              </p:cNvSpPr>
              <p:nvPr/>
            </p:nvSpPr>
            <p:spPr bwMode="auto">
              <a:xfrm>
                <a:off x="4124325" y="1674813"/>
                <a:ext cx="12700" cy="0"/>
              </a:xfrm>
              <a:custGeom>
                <a:avLst/>
                <a:gdLst>
                  <a:gd name="T0" fmla="*/ 0 w 8"/>
                  <a:gd name="T1" fmla="*/ 6350 w 8"/>
                  <a:gd name="T2" fmla="*/ 12700 w 8"/>
                  <a:gd name="T3" fmla="*/ 6350 w 8"/>
                  <a:gd name="T4" fmla="*/ 0 w 8"/>
                  <a:gd name="T5" fmla="*/ 0 60000 65536"/>
                  <a:gd name="T6" fmla="*/ 0 60000 65536"/>
                  <a:gd name="T7" fmla="*/ 0 60000 65536"/>
                  <a:gd name="T8" fmla="*/ 0 60000 65536"/>
                  <a:gd name="T9" fmla="*/ 0 60000 65536"/>
                </a:gdLst>
                <a:ahLst/>
                <a:cxnLst>
                  <a:cxn ang="T5">
                    <a:pos x="T0" y="0"/>
                  </a:cxn>
                  <a:cxn ang="T6">
                    <a:pos x="T1" y="0"/>
                  </a:cxn>
                  <a:cxn ang="T7">
                    <a:pos x="T2" y="0"/>
                  </a:cxn>
                  <a:cxn ang="T8">
                    <a:pos x="T3" y="0"/>
                  </a:cxn>
                  <a:cxn ang="T9">
                    <a:pos x="T4" y="0"/>
                  </a:cxn>
                </a:cxnLst>
                <a:rect l="0" t="0" r="r" b="b"/>
                <a:pathLst>
                  <a:path w="8">
                    <a:moveTo>
                      <a:pt x="0" y="0"/>
                    </a:moveTo>
                    <a:lnTo>
                      <a:pt x="4" y="0"/>
                    </a:lnTo>
                    <a:lnTo>
                      <a:pt x="8" y="0"/>
                    </a:lnTo>
                    <a:lnTo>
                      <a:pt x="4" y="0"/>
                    </a:lnTo>
                    <a:lnTo>
                      <a:pt x="0"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80" name="Freeform 2822"/>
              <p:cNvSpPr>
                <a:spLocks/>
              </p:cNvSpPr>
              <p:nvPr/>
            </p:nvSpPr>
            <p:spPr bwMode="auto">
              <a:xfrm>
                <a:off x="4565650" y="1579563"/>
                <a:ext cx="6350" cy="0"/>
              </a:xfrm>
              <a:custGeom>
                <a:avLst/>
                <a:gdLst>
                  <a:gd name="T0" fmla="*/ 0 w 4"/>
                  <a:gd name="T1" fmla="*/ 6350 w 4"/>
                  <a:gd name="T2" fmla="*/ 0 w 4"/>
                  <a:gd name="T3" fmla="*/ 0 60000 65536"/>
                  <a:gd name="T4" fmla="*/ 0 60000 65536"/>
                  <a:gd name="T5" fmla="*/ 0 60000 65536"/>
                </a:gdLst>
                <a:ahLst/>
                <a:cxnLst>
                  <a:cxn ang="T3">
                    <a:pos x="T0" y="0"/>
                  </a:cxn>
                  <a:cxn ang="T4">
                    <a:pos x="T1" y="0"/>
                  </a:cxn>
                  <a:cxn ang="T5">
                    <a:pos x="T2" y="0"/>
                  </a:cxn>
                </a:cxnLst>
                <a:rect l="0" t="0" r="r" b="b"/>
                <a:pathLst>
                  <a:path w="4">
                    <a:moveTo>
                      <a:pt x="0" y="0"/>
                    </a:moveTo>
                    <a:lnTo>
                      <a:pt x="4" y="0"/>
                    </a:lnTo>
                    <a:lnTo>
                      <a:pt x="0"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81" name="Rectangle 2823"/>
              <p:cNvSpPr>
                <a:spLocks noChangeArrowheads="1"/>
              </p:cNvSpPr>
              <p:nvPr/>
            </p:nvSpPr>
            <p:spPr bwMode="auto">
              <a:xfrm>
                <a:off x="4738688" y="1393825"/>
                <a:ext cx="6350" cy="6350"/>
              </a:xfrm>
              <a:prstGeom prst="rect">
                <a:avLst/>
              </a:prstGeom>
              <a:noFill/>
              <a:ln w="635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82" name="Freeform 2824"/>
              <p:cNvSpPr>
                <a:spLocks/>
              </p:cNvSpPr>
              <p:nvPr/>
            </p:nvSpPr>
            <p:spPr bwMode="auto">
              <a:xfrm>
                <a:off x="5073650" y="1363663"/>
                <a:ext cx="11113" cy="0"/>
              </a:xfrm>
              <a:custGeom>
                <a:avLst/>
                <a:gdLst>
                  <a:gd name="T0" fmla="*/ 6350 w 7"/>
                  <a:gd name="T1" fmla="*/ 0 w 7"/>
                  <a:gd name="T2" fmla="*/ 6350 w 7"/>
                  <a:gd name="T3" fmla="*/ 11113 w 7"/>
                  <a:gd name="T4" fmla="*/ 6350 w 7"/>
                  <a:gd name="T5" fmla="*/ 0 60000 65536"/>
                  <a:gd name="T6" fmla="*/ 0 60000 65536"/>
                  <a:gd name="T7" fmla="*/ 0 60000 65536"/>
                  <a:gd name="T8" fmla="*/ 0 60000 65536"/>
                  <a:gd name="T9" fmla="*/ 0 60000 65536"/>
                </a:gdLst>
                <a:ahLst/>
                <a:cxnLst>
                  <a:cxn ang="T5">
                    <a:pos x="T0" y="0"/>
                  </a:cxn>
                  <a:cxn ang="T6">
                    <a:pos x="T1" y="0"/>
                  </a:cxn>
                  <a:cxn ang="T7">
                    <a:pos x="T2" y="0"/>
                  </a:cxn>
                  <a:cxn ang="T8">
                    <a:pos x="T3" y="0"/>
                  </a:cxn>
                  <a:cxn ang="T9">
                    <a:pos x="T4" y="0"/>
                  </a:cxn>
                </a:cxnLst>
                <a:rect l="0" t="0" r="r" b="b"/>
                <a:pathLst>
                  <a:path w="7">
                    <a:moveTo>
                      <a:pt x="4" y="0"/>
                    </a:moveTo>
                    <a:lnTo>
                      <a:pt x="0" y="0"/>
                    </a:lnTo>
                    <a:lnTo>
                      <a:pt x="4" y="0"/>
                    </a:lnTo>
                    <a:lnTo>
                      <a:pt x="7" y="0"/>
                    </a:lnTo>
                    <a:lnTo>
                      <a:pt x="4"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83" name="Freeform 2825"/>
              <p:cNvSpPr>
                <a:spLocks/>
              </p:cNvSpPr>
              <p:nvPr/>
            </p:nvSpPr>
            <p:spPr bwMode="auto">
              <a:xfrm>
                <a:off x="4191000" y="1508125"/>
                <a:ext cx="6350" cy="0"/>
              </a:xfrm>
              <a:custGeom>
                <a:avLst/>
                <a:gdLst>
                  <a:gd name="T0" fmla="*/ 0 w 4"/>
                  <a:gd name="T1" fmla="*/ 6350 w 4"/>
                  <a:gd name="T2" fmla="*/ 0 w 4"/>
                  <a:gd name="T3" fmla="*/ 0 60000 65536"/>
                  <a:gd name="T4" fmla="*/ 0 60000 65536"/>
                  <a:gd name="T5" fmla="*/ 0 60000 65536"/>
                </a:gdLst>
                <a:ahLst/>
                <a:cxnLst>
                  <a:cxn ang="T3">
                    <a:pos x="T0" y="0"/>
                  </a:cxn>
                  <a:cxn ang="T4">
                    <a:pos x="T1" y="0"/>
                  </a:cxn>
                  <a:cxn ang="T5">
                    <a:pos x="T2" y="0"/>
                  </a:cxn>
                </a:cxnLst>
                <a:rect l="0" t="0" r="r" b="b"/>
                <a:pathLst>
                  <a:path w="4">
                    <a:moveTo>
                      <a:pt x="0" y="0"/>
                    </a:moveTo>
                    <a:lnTo>
                      <a:pt x="4" y="0"/>
                    </a:lnTo>
                    <a:lnTo>
                      <a:pt x="0"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84" name="Freeform 2826"/>
              <p:cNvSpPr>
                <a:spLocks/>
              </p:cNvSpPr>
              <p:nvPr/>
            </p:nvSpPr>
            <p:spPr bwMode="auto">
              <a:xfrm>
                <a:off x="5359400" y="1393825"/>
                <a:ext cx="19050" cy="6350"/>
              </a:xfrm>
              <a:custGeom>
                <a:avLst/>
                <a:gdLst>
                  <a:gd name="T0" fmla="*/ 12700 w 12"/>
                  <a:gd name="T1" fmla="*/ 6350 h 4"/>
                  <a:gd name="T2" fmla="*/ 6350 w 12"/>
                  <a:gd name="T3" fmla="*/ 6350 h 4"/>
                  <a:gd name="T4" fmla="*/ 0 w 12"/>
                  <a:gd name="T5" fmla="*/ 6350 h 4"/>
                  <a:gd name="T6" fmla="*/ 6350 w 12"/>
                  <a:gd name="T7" fmla="*/ 0 h 4"/>
                  <a:gd name="T8" fmla="*/ 12700 w 12"/>
                  <a:gd name="T9" fmla="*/ 0 h 4"/>
                  <a:gd name="T10" fmla="*/ 19050 w 12"/>
                  <a:gd name="T11" fmla="*/ 0 h 4"/>
                  <a:gd name="T12" fmla="*/ 19050 w 12"/>
                  <a:gd name="T13" fmla="*/ 6350 h 4"/>
                  <a:gd name="T14" fmla="*/ 12700 w 12"/>
                  <a:gd name="T15" fmla="*/ 6350 h 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2" h="4">
                    <a:moveTo>
                      <a:pt x="8" y="4"/>
                    </a:moveTo>
                    <a:lnTo>
                      <a:pt x="4" y="4"/>
                    </a:lnTo>
                    <a:lnTo>
                      <a:pt x="0" y="4"/>
                    </a:lnTo>
                    <a:lnTo>
                      <a:pt x="4" y="0"/>
                    </a:lnTo>
                    <a:lnTo>
                      <a:pt x="8" y="0"/>
                    </a:lnTo>
                    <a:lnTo>
                      <a:pt x="12" y="0"/>
                    </a:lnTo>
                    <a:lnTo>
                      <a:pt x="12" y="4"/>
                    </a:lnTo>
                    <a:lnTo>
                      <a:pt x="8"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85" name="Freeform 3023"/>
              <p:cNvSpPr>
                <a:spLocks/>
              </p:cNvSpPr>
              <p:nvPr/>
            </p:nvSpPr>
            <p:spPr bwMode="auto">
              <a:xfrm>
                <a:off x="5497513" y="3041650"/>
                <a:ext cx="4762" cy="11113"/>
              </a:xfrm>
              <a:custGeom>
                <a:avLst/>
                <a:gdLst>
                  <a:gd name="T0" fmla="*/ 4762 w 3"/>
                  <a:gd name="T1" fmla="*/ 11113 h 7"/>
                  <a:gd name="T2" fmla="*/ 4762 w 3"/>
                  <a:gd name="T3" fmla="*/ 11113 h 7"/>
                  <a:gd name="T4" fmla="*/ 4762 w 3"/>
                  <a:gd name="T5" fmla="*/ 11113 h 7"/>
                  <a:gd name="T6" fmla="*/ 4762 w 3"/>
                  <a:gd name="T7" fmla="*/ 11113 h 7"/>
                  <a:gd name="T8" fmla="*/ 4762 w 3"/>
                  <a:gd name="T9" fmla="*/ 11113 h 7"/>
                  <a:gd name="T10" fmla="*/ 4762 w 3"/>
                  <a:gd name="T11" fmla="*/ 11113 h 7"/>
                  <a:gd name="T12" fmla="*/ 4762 w 3"/>
                  <a:gd name="T13" fmla="*/ 11113 h 7"/>
                  <a:gd name="T14" fmla="*/ 0 w 3"/>
                  <a:gd name="T15" fmla="*/ 6350 h 7"/>
                  <a:gd name="T16" fmla="*/ 0 w 3"/>
                  <a:gd name="T17" fmla="*/ 6350 h 7"/>
                  <a:gd name="T18" fmla="*/ 0 w 3"/>
                  <a:gd name="T19" fmla="*/ 6350 h 7"/>
                  <a:gd name="T20" fmla="*/ 0 w 3"/>
                  <a:gd name="T21" fmla="*/ 6350 h 7"/>
                  <a:gd name="T22" fmla="*/ 0 w 3"/>
                  <a:gd name="T23" fmla="*/ 6350 h 7"/>
                  <a:gd name="T24" fmla="*/ 0 w 3"/>
                  <a:gd name="T25" fmla="*/ 6350 h 7"/>
                  <a:gd name="T26" fmla="*/ 0 w 3"/>
                  <a:gd name="T27" fmla="*/ 6350 h 7"/>
                  <a:gd name="T28" fmla="*/ 0 w 3"/>
                  <a:gd name="T29" fmla="*/ 0 h 7"/>
                  <a:gd name="T30" fmla="*/ 0 w 3"/>
                  <a:gd name="T31" fmla="*/ 0 h 7"/>
                  <a:gd name="T32" fmla="*/ 0 w 3"/>
                  <a:gd name="T33" fmla="*/ 0 h 7"/>
                  <a:gd name="T34" fmla="*/ 4762 w 3"/>
                  <a:gd name="T35" fmla="*/ 6350 h 7"/>
                  <a:gd name="T36" fmla="*/ 4762 w 3"/>
                  <a:gd name="T37" fmla="*/ 6350 h 7"/>
                  <a:gd name="T38" fmla="*/ 4762 w 3"/>
                  <a:gd name="T39" fmla="*/ 6350 h 7"/>
                  <a:gd name="T40" fmla="*/ 4762 w 3"/>
                  <a:gd name="T41" fmla="*/ 6350 h 7"/>
                  <a:gd name="T42" fmla="*/ 4762 w 3"/>
                  <a:gd name="T43" fmla="*/ 11113 h 7"/>
                  <a:gd name="T44" fmla="*/ 4762 w 3"/>
                  <a:gd name="T45" fmla="*/ 11113 h 7"/>
                  <a:gd name="T46" fmla="*/ 4762 w 3"/>
                  <a:gd name="T47" fmla="*/ 11113 h 7"/>
                  <a:gd name="T48" fmla="*/ 4762 w 3"/>
                  <a:gd name="T49" fmla="*/ 11113 h 7"/>
                  <a:gd name="T50" fmla="*/ 4762 w 3"/>
                  <a:gd name="T51" fmla="*/ 11113 h 7"/>
                  <a:gd name="T52" fmla="*/ 4762 w 3"/>
                  <a:gd name="T53" fmla="*/ 11113 h 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3" h="7">
                    <a:moveTo>
                      <a:pt x="3" y="7"/>
                    </a:moveTo>
                    <a:lnTo>
                      <a:pt x="3" y="7"/>
                    </a:lnTo>
                    <a:lnTo>
                      <a:pt x="0" y="4"/>
                    </a:lnTo>
                    <a:lnTo>
                      <a:pt x="0" y="0"/>
                    </a:lnTo>
                    <a:lnTo>
                      <a:pt x="3" y="4"/>
                    </a:lnTo>
                    <a:lnTo>
                      <a:pt x="3" y="7"/>
                    </a:lnTo>
                    <a:close/>
                  </a:path>
                </a:pathLst>
              </a:custGeom>
              <a:noFill/>
              <a:ln w="6350">
                <a:solidFill>
                  <a:srgbClr val="000000"/>
                </a:solidFill>
                <a:prstDash val="solid"/>
                <a:round/>
                <a:headEnd/>
                <a:tailEnd/>
              </a:ln>
              <a:extLst>
                <a:ext uri="{909E8E84-426E-40DD-AFC4-6F175D3DCCD1}">
                  <a14:hiddenFill xmlns:a14="http://schemas.microsoft.com/office/drawing/2010/main">
                    <a:solidFill>
                      <a:srgbClr val="00FF00"/>
                    </a:solidFill>
                  </a14:hiddenFill>
                </a:ext>
              </a:extLst>
            </p:spPr>
            <p:txBody>
              <a:bodyPr/>
              <a:lstStyle/>
              <a:p>
                <a:endParaRPr lang="en-US"/>
              </a:p>
            </p:txBody>
          </p:sp>
          <p:sp>
            <p:nvSpPr>
              <p:cNvPr id="1486" name="Freeform 3029"/>
              <p:cNvSpPr>
                <a:spLocks/>
              </p:cNvSpPr>
              <p:nvPr/>
            </p:nvSpPr>
            <p:spPr bwMode="auto">
              <a:xfrm>
                <a:off x="3033713" y="2886075"/>
                <a:ext cx="4762" cy="6350"/>
              </a:xfrm>
              <a:custGeom>
                <a:avLst/>
                <a:gdLst>
                  <a:gd name="T0" fmla="*/ 0 w 3"/>
                  <a:gd name="T1" fmla="*/ 6350 h 4"/>
                  <a:gd name="T2" fmla="*/ 0 w 3"/>
                  <a:gd name="T3" fmla="*/ 0 h 4"/>
                  <a:gd name="T4" fmla="*/ 4762 w 3"/>
                  <a:gd name="T5" fmla="*/ 0 h 4"/>
                  <a:gd name="T6" fmla="*/ 0 w 3"/>
                  <a:gd name="T7" fmla="*/ 0 h 4"/>
                  <a:gd name="T8" fmla="*/ 0 w 3"/>
                  <a:gd name="T9" fmla="*/ 6350 h 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 h="4">
                    <a:moveTo>
                      <a:pt x="0" y="4"/>
                    </a:moveTo>
                    <a:lnTo>
                      <a:pt x="0" y="0"/>
                    </a:lnTo>
                    <a:lnTo>
                      <a:pt x="3" y="0"/>
                    </a:lnTo>
                    <a:lnTo>
                      <a:pt x="0" y="0"/>
                    </a:lnTo>
                    <a:lnTo>
                      <a:pt x="0"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93" name="Freeform 3036"/>
              <p:cNvSpPr>
                <a:spLocks/>
              </p:cNvSpPr>
              <p:nvPr/>
            </p:nvSpPr>
            <p:spPr bwMode="auto">
              <a:xfrm>
                <a:off x="2813050" y="2098675"/>
                <a:ext cx="28575" cy="17463"/>
              </a:xfrm>
              <a:custGeom>
                <a:avLst/>
                <a:gdLst>
                  <a:gd name="T0" fmla="*/ 0 w 18"/>
                  <a:gd name="T1" fmla="*/ 17463 h 11"/>
                  <a:gd name="T2" fmla="*/ 0 w 18"/>
                  <a:gd name="T3" fmla="*/ 11113 h 11"/>
                  <a:gd name="T4" fmla="*/ 4763 w 18"/>
                  <a:gd name="T5" fmla="*/ 11113 h 11"/>
                  <a:gd name="T6" fmla="*/ 4763 w 18"/>
                  <a:gd name="T7" fmla="*/ 6350 h 11"/>
                  <a:gd name="T8" fmla="*/ 11113 w 18"/>
                  <a:gd name="T9" fmla="*/ 6350 h 11"/>
                  <a:gd name="T10" fmla="*/ 17463 w 18"/>
                  <a:gd name="T11" fmla="*/ 6350 h 11"/>
                  <a:gd name="T12" fmla="*/ 17463 w 18"/>
                  <a:gd name="T13" fmla="*/ 0 h 11"/>
                  <a:gd name="T14" fmla="*/ 23813 w 18"/>
                  <a:gd name="T15" fmla="*/ 0 h 11"/>
                  <a:gd name="T16" fmla="*/ 28575 w 18"/>
                  <a:gd name="T17" fmla="*/ 0 h 11"/>
                  <a:gd name="T18" fmla="*/ 28575 w 18"/>
                  <a:gd name="T19" fmla="*/ 6350 h 11"/>
                  <a:gd name="T20" fmla="*/ 23813 w 18"/>
                  <a:gd name="T21" fmla="*/ 6350 h 11"/>
                  <a:gd name="T22" fmla="*/ 17463 w 18"/>
                  <a:gd name="T23" fmla="*/ 6350 h 11"/>
                  <a:gd name="T24" fmla="*/ 17463 w 18"/>
                  <a:gd name="T25" fmla="*/ 11113 h 11"/>
                  <a:gd name="T26" fmla="*/ 11113 w 18"/>
                  <a:gd name="T27" fmla="*/ 11113 h 11"/>
                  <a:gd name="T28" fmla="*/ 4763 w 18"/>
                  <a:gd name="T29" fmla="*/ 17463 h 11"/>
                  <a:gd name="T30" fmla="*/ 0 w 18"/>
                  <a:gd name="T31" fmla="*/ 17463 h 1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8" h="11">
                    <a:moveTo>
                      <a:pt x="0" y="11"/>
                    </a:moveTo>
                    <a:lnTo>
                      <a:pt x="0" y="7"/>
                    </a:lnTo>
                    <a:lnTo>
                      <a:pt x="3" y="7"/>
                    </a:lnTo>
                    <a:lnTo>
                      <a:pt x="3" y="4"/>
                    </a:lnTo>
                    <a:lnTo>
                      <a:pt x="7" y="4"/>
                    </a:lnTo>
                    <a:lnTo>
                      <a:pt x="11" y="4"/>
                    </a:lnTo>
                    <a:lnTo>
                      <a:pt x="11" y="0"/>
                    </a:lnTo>
                    <a:lnTo>
                      <a:pt x="15" y="0"/>
                    </a:lnTo>
                    <a:lnTo>
                      <a:pt x="18" y="0"/>
                    </a:lnTo>
                    <a:lnTo>
                      <a:pt x="18" y="4"/>
                    </a:lnTo>
                    <a:lnTo>
                      <a:pt x="15" y="4"/>
                    </a:lnTo>
                    <a:lnTo>
                      <a:pt x="11" y="4"/>
                    </a:lnTo>
                    <a:lnTo>
                      <a:pt x="11" y="7"/>
                    </a:lnTo>
                    <a:lnTo>
                      <a:pt x="7" y="7"/>
                    </a:lnTo>
                    <a:lnTo>
                      <a:pt x="3" y="11"/>
                    </a:lnTo>
                    <a:lnTo>
                      <a:pt x="0" y="11"/>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94" name="Freeform 3037"/>
              <p:cNvSpPr>
                <a:spLocks/>
              </p:cNvSpPr>
              <p:nvPr/>
            </p:nvSpPr>
            <p:spPr bwMode="auto">
              <a:xfrm>
                <a:off x="2841625" y="2085975"/>
                <a:ext cx="42863" cy="19050"/>
              </a:xfrm>
              <a:custGeom>
                <a:avLst/>
                <a:gdLst>
                  <a:gd name="T0" fmla="*/ 0 w 27"/>
                  <a:gd name="T1" fmla="*/ 19050 h 12"/>
                  <a:gd name="T2" fmla="*/ 6350 w 27"/>
                  <a:gd name="T3" fmla="*/ 19050 h 12"/>
                  <a:gd name="T4" fmla="*/ 6350 w 27"/>
                  <a:gd name="T5" fmla="*/ 12700 h 12"/>
                  <a:gd name="T6" fmla="*/ 12700 w 27"/>
                  <a:gd name="T7" fmla="*/ 12700 h 12"/>
                  <a:gd name="T8" fmla="*/ 19050 w 27"/>
                  <a:gd name="T9" fmla="*/ 12700 h 12"/>
                  <a:gd name="T10" fmla="*/ 19050 w 27"/>
                  <a:gd name="T11" fmla="*/ 6350 h 12"/>
                  <a:gd name="T12" fmla="*/ 19050 w 27"/>
                  <a:gd name="T13" fmla="*/ 12700 h 12"/>
                  <a:gd name="T14" fmla="*/ 25400 w 27"/>
                  <a:gd name="T15" fmla="*/ 12700 h 12"/>
                  <a:gd name="T16" fmla="*/ 19050 w 27"/>
                  <a:gd name="T17" fmla="*/ 6350 h 12"/>
                  <a:gd name="T18" fmla="*/ 25400 w 27"/>
                  <a:gd name="T19" fmla="*/ 6350 h 12"/>
                  <a:gd name="T20" fmla="*/ 30163 w 27"/>
                  <a:gd name="T21" fmla="*/ 6350 h 12"/>
                  <a:gd name="T22" fmla="*/ 25400 w 27"/>
                  <a:gd name="T23" fmla="*/ 6350 h 12"/>
                  <a:gd name="T24" fmla="*/ 19050 w 27"/>
                  <a:gd name="T25" fmla="*/ 6350 h 12"/>
                  <a:gd name="T26" fmla="*/ 19050 w 27"/>
                  <a:gd name="T27" fmla="*/ 0 h 12"/>
                  <a:gd name="T28" fmla="*/ 25400 w 27"/>
                  <a:gd name="T29" fmla="*/ 0 h 12"/>
                  <a:gd name="T30" fmla="*/ 30163 w 27"/>
                  <a:gd name="T31" fmla="*/ 0 h 12"/>
                  <a:gd name="T32" fmla="*/ 30163 w 27"/>
                  <a:gd name="T33" fmla="*/ 6350 h 12"/>
                  <a:gd name="T34" fmla="*/ 36513 w 27"/>
                  <a:gd name="T35" fmla="*/ 0 h 12"/>
                  <a:gd name="T36" fmla="*/ 42863 w 27"/>
                  <a:gd name="T37" fmla="*/ 0 h 12"/>
                  <a:gd name="T38" fmla="*/ 42863 w 27"/>
                  <a:gd name="T39" fmla="*/ 6350 h 12"/>
                  <a:gd name="T40" fmla="*/ 36513 w 27"/>
                  <a:gd name="T41" fmla="*/ 6350 h 12"/>
                  <a:gd name="T42" fmla="*/ 42863 w 27"/>
                  <a:gd name="T43" fmla="*/ 6350 h 12"/>
                  <a:gd name="T44" fmla="*/ 36513 w 27"/>
                  <a:gd name="T45" fmla="*/ 6350 h 12"/>
                  <a:gd name="T46" fmla="*/ 30163 w 27"/>
                  <a:gd name="T47" fmla="*/ 12700 h 12"/>
                  <a:gd name="T48" fmla="*/ 25400 w 27"/>
                  <a:gd name="T49" fmla="*/ 12700 h 12"/>
                  <a:gd name="T50" fmla="*/ 19050 w 27"/>
                  <a:gd name="T51" fmla="*/ 12700 h 12"/>
                  <a:gd name="T52" fmla="*/ 12700 w 27"/>
                  <a:gd name="T53" fmla="*/ 19050 h 12"/>
                  <a:gd name="T54" fmla="*/ 6350 w 27"/>
                  <a:gd name="T55" fmla="*/ 19050 h 12"/>
                  <a:gd name="T56" fmla="*/ 0 w 27"/>
                  <a:gd name="T57" fmla="*/ 19050 h 1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27" h="12">
                    <a:moveTo>
                      <a:pt x="0" y="12"/>
                    </a:moveTo>
                    <a:lnTo>
                      <a:pt x="4" y="12"/>
                    </a:lnTo>
                    <a:lnTo>
                      <a:pt x="4" y="8"/>
                    </a:lnTo>
                    <a:lnTo>
                      <a:pt x="8" y="8"/>
                    </a:lnTo>
                    <a:lnTo>
                      <a:pt x="12" y="8"/>
                    </a:lnTo>
                    <a:lnTo>
                      <a:pt x="12" y="4"/>
                    </a:lnTo>
                    <a:lnTo>
                      <a:pt x="12" y="8"/>
                    </a:lnTo>
                    <a:lnTo>
                      <a:pt x="16" y="8"/>
                    </a:lnTo>
                    <a:lnTo>
                      <a:pt x="12" y="4"/>
                    </a:lnTo>
                    <a:lnTo>
                      <a:pt x="16" y="4"/>
                    </a:lnTo>
                    <a:lnTo>
                      <a:pt x="19" y="4"/>
                    </a:lnTo>
                    <a:lnTo>
                      <a:pt x="16" y="4"/>
                    </a:lnTo>
                    <a:lnTo>
                      <a:pt x="12" y="4"/>
                    </a:lnTo>
                    <a:lnTo>
                      <a:pt x="12" y="0"/>
                    </a:lnTo>
                    <a:lnTo>
                      <a:pt x="16" y="0"/>
                    </a:lnTo>
                    <a:lnTo>
                      <a:pt x="19" y="0"/>
                    </a:lnTo>
                    <a:lnTo>
                      <a:pt x="19" y="4"/>
                    </a:lnTo>
                    <a:lnTo>
                      <a:pt x="23" y="0"/>
                    </a:lnTo>
                    <a:lnTo>
                      <a:pt x="27" y="0"/>
                    </a:lnTo>
                    <a:lnTo>
                      <a:pt x="27" y="4"/>
                    </a:lnTo>
                    <a:lnTo>
                      <a:pt x="23" y="4"/>
                    </a:lnTo>
                    <a:lnTo>
                      <a:pt x="27" y="4"/>
                    </a:lnTo>
                    <a:lnTo>
                      <a:pt x="23" y="4"/>
                    </a:lnTo>
                    <a:lnTo>
                      <a:pt x="19" y="8"/>
                    </a:lnTo>
                    <a:lnTo>
                      <a:pt x="16" y="8"/>
                    </a:lnTo>
                    <a:lnTo>
                      <a:pt x="12" y="8"/>
                    </a:lnTo>
                    <a:lnTo>
                      <a:pt x="8" y="12"/>
                    </a:lnTo>
                    <a:lnTo>
                      <a:pt x="4" y="12"/>
                    </a:lnTo>
                    <a:lnTo>
                      <a:pt x="0" y="12"/>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95" name="Freeform 3038"/>
              <p:cNvSpPr>
                <a:spLocks/>
              </p:cNvSpPr>
              <p:nvPr/>
            </p:nvSpPr>
            <p:spPr bwMode="auto">
              <a:xfrm>
                <a:off x="2884488" y="2092325"/>
                <a:ext cx="6350" cy="0"/>
              </a:xfrm>
              <a:custGeom>
                <a:avLst/>
                <a:gdLst>
                  <a:gd name="T0" fmla="*/ 0 w 4"/>
                  <a:gd name="T1" fmla="*/ 6350 w 4"/>
                  <a:gd name="T2" fmla="*/ 0 w 4"/>
                  <a:gd name="T3" fmla="*/ 0 60000 65536"/>
                  <a:gd name="T4" fmla="*/ 0 60000 65536"/>
                  <a:gd name="T5" fmla="*/ 0 60000 65536"/>
                </a:gdLst>
                <a:ahLst/>
                <a:cxnLst>
                  <a:cxn ang="T3">
                    <a:pos x="T0" y="0"/>
                  </a:cxn>
                  <a:cxn ang="T4">
                    <a:pos x="T1" y="0"/>
                  </a:cxn>
                  <a:cxn ang="T5">
                    <a:pos x="T2" y="0"/>
                  </a:cxn>
                </a:cxnLst>
                <a:rect l="0" t="0" r="r" b="b"/>
                <a:pathLst>
                  <a:path w="4">
                    <a:moveTo>
                      <a:pt x="0" y="0"/>
                    </a:moveTo>
                    <a:lnTo>
                      <a:pt x="4" y="0"/>
                    </a:lnTo>
                    <a:lnTo>
                      <a:pt x="0"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96" name="Freeform 3039"/>
              <p:cNvSpPr>
                <a:spLocks/>
              </p:cNvSpPr>
              <p:nvPr/>
            </p:nvSpPr>
            <p:spPr bwMode="auto">
              <a:xfrm>
                <a:off x="2884488" y="2081213"/>
                <a:ext cx="11112" cy="4762"/>
              </a:xfrm>
              <a:custGeom>
                <a:avLst/>
                <a:gdLst>
                  <a:gd name="T0" fmla="*/ 6350 w 7"/>
                  <a:gd name="T1" fmla="*/ 4762 h 3"/>
                  <a:gd name="T2" fmla="*/ 0 w 7"/>
                  <a:gd name="T3" fmla="*/ 0 h 3"/>
                  <a:gd name="T4" fmla="*/ 6350 w 7"/>
                  <a:gd name="T5" fmla="*/ 0 h 3"/>
                  <a:gd name="T6" fmla="*/ 11112 w 7"/>
                  <a:gd name="T7" fmla="*/ 0 h 3"/>
                  <a:gd name="T8" fmla="*/ 11112 w 7"/>
                  <a:gd name="T9" fmla="*/ 4762 h 3"/>
                  <a:gd name="T10" fmla="*/ 6350 w 7"/>
                  <a:gd name="T11" fmla="*/ 4762 h 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 h="3">
                    <a:moveTo>
                      <a:pt x="4" y="3"/>
                    </a:moveTo>
                    <a:lnTo>
                      <a:pt x="0" y="0"/>
                    </a:lnTo>
                    <a:lnTo>
                      <a:pt x="4" y="0"/>
                    </a:lnTo>
                    <a:lnTo>
                      <a:pt x="7" y="0"/>
                    </a:lnTo>
                    <a:lnTo>
                      <a:pt x="7" y="3"/>
                    </a:lnTo>
                    <a:lnTo>
                      <a:pt x="4" y="3"/>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97" name="Freeform 3040"/>
              <p:cNvSpPr>
                <a:spLocks/>
              </p:cNvSpPr>
              <p:nvPr/>
            </p:nvSpPr>
            <p:spPr bwMode="auto">
              <a:xfrm>
                <a:off x="2895600" y="2081213"/>
                <a:ext cx="6350" cy="0"/>
              </a:xfrm>
              <a:custGeom>
                <a:avLst/>
                <a:gdLst>
                  <a:gd name="T0" fmla="*/ 6350 w 4"/>
                  <a:gd name="T1" fmla="*/ 0 w 4"/>
                  <a:gd name="T2" fmla="*/ 6350 w 4"/>
                  <a:gd name="T3" fmla="*/ 0 60000 65536"/>
                  <a:gd name="T4" fmla="*/ 0 60000 65536"/>
                  <a:gd name="T5" fmla="*/ 0 60000 65536"/>
                </a:gdLst>
                <a:ahLst/>
                <a:cxnLst>
                  <a:cxn ang="T3">
                    <a:pos x="T0" y="0"/>
                  </a:cxn>
                  <a:cxn ang="T4">
                    <a:pos x="T1" y="0"/>
                  </a:cxn>
                  <a:cxn ang="T5">
                    <a:pos x="T2" y="0"/>
                  </a:cxn>
                </a:cxnLst>
                <a:rect l="0" t="0" r="r" b="b"/>
                <a:pathLst>
                  <a:path w="4">
                    <a:moveTo>
                      <a:pt x="4" y="0"/>
                    </a:moveTo>
                    <a:lnTo>
                      <a:pt x="0" y="0"/>
                    </a:lnTo>
                    <a:lnTo>
                      <a:pt x="4"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98" name="Rectangle 3041"/>
              <p:cNvSpPr>
                <a:spLocks noChangeArrowheads="1"/>
              </p:cNvSpPr>
              <p:nvPr/>
            </p:nvSpPr>
            <p:spPr bwMode="auto">
              <a:xfrm>
                <a:off x="2908300" y="2081213"/>
                <a:ext cx="6350" cy="4762"/>
              </a:xfrm>
              <a:prstGeom prst="rect">
                <a:avLst/>
              </a:prstGeom>
              <a:noFill/>
              <a:ln w="635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99" name="Freeform 3042"/>
              <p:cNvSpPr>
                <a:spLocks/>
              </p:cNvSpPr>
              <p:nvPr/>
            </p:nvSpPr>
            <p:spPr bwMode="auto">
              <a:xfrm>
                <a:off x="2914650" y="2062163"/>
                <a:ext cx="47625" cy="12700"/>
              </a:xfrm>
              <a:custGeom>
                <a:avLst/>
                <a:gdLst>
                  <a:gd name="T0" fmla="*/ 4763 w 30"/>
                  <a:gd name="T1" fmla="*/ 12700 h 8"/>
                  <a:gd name="T2" fmla="*/ 0 w 30"/>
                  <a:gd name="T3" fmla="*/ 12700 h 8"/>
                  <a:gd name="T4" fmla="*/ 0 w 30"/>
                  <a:gd name="T5" fmla="*/ 6350 h 8"/>
                  <a:gd name="T6" fmla="*/ 4763 w 30"/>
                  <a:gd name="T7" fmla="*/ 6350 h 8"/>
                  <a:gd name="T8" fmla="*/ 11113 w 30"/>
                  <a:gd name="T9" fmla="*/ 6350 h 8"/>
                  <a:gd name="T10" fmla="*/ 11113 w 30"/>
                  <a:gd name="T11" fmla="*/ 0 h 8"/>
                  <a:gd name="T12" fmla="*/ 17463 w 30"/>
                  <a:gd name="T13" fmla="*/ 0 h 8"/>
                  <a:gd name="T14" fmla="*/ 23813 w 30"/>
                  <a:gd name="T15" fmla="*/ 0 h 8"/>
                  <a:gd name="T16" fmla="*/ 28575 w 30"/>
                  <a:gd name="T17" fmla="*/ 0 h 8"/>
                  <a:gd name="T18" fmla="*/ 34925 w 30"/>
                  <a:gd name="T19" fmla="*/ 0 h 8"/>
                  <a:gd name="T20" fmla="*/ 41275 w 30"/>
                  <a:gd name="T21" fmla="*/ 0 h 8"/>
                  <a:gd name="T22" fmla="*/ 41275 w 30"/>
                  <a:gd name="T23" fmla="*/ 6350 h 8"/>
                  <a:gd name="T24" fmla="*/ 47625 w 30"/>
                  <a:gd name="T25" fmla="*/ 6350 h 8"/>
                  <a:gd name="T26" fmla="*/ 41275 w 30"/>
                  <a:gd name="T27" fmla="*/ 6350 h 8"/>
                  <a:gd name="T28" fmla="*/ 34925 w 30"/>
                  <a:gd name="T29" fmla="*/ 6350 h 8"/>
                  <a:gd name="T30" fmla="*/ 28575 w 30"/>
                  <a:gd name="T31" fmla="*/ 6350 h 8"/>
                  <a:gd name="T32" fmla="*/ 23813 w 30"/>
                  <a:gd name="T33" fmla="*/ 6350 h 8"/>
                  <a:gd name="T34" fmla="*/ 17463 w 30"/>
                  <a:gd name="T35" fmla="*/ 6350 h 8"/>
                  <a:gd name="T36" fmla="*/ 17463 w 30"/>
                  <a:gd name="T37" fmla="*/ 12700 h 8"/>
                  <a:gd name="T38" fmla="*/ 11113 w 30"/>
                  <a:gd name="T39" fmla="*/ 12700 h 8"/>
                  <a:gd name="T40" fmla="*/ 4763 w 30"/>
                  <a:gd name="T41" fmla="*/ 12700 h 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0" h="8">
                    <a:moveTo>
                      <a:pt x="3" y="8"/>
                    </a:moveTo>
                    <a:lnTo>
                      <a:pt x="0" y="8"/>
                    </a:lnTo>
                    <a:lnTo>
                      <a:pt x="0" y="4"/>
                    </a:lnTo>
                    <a:lnTo>
                      <a:pt x="3" y="4"/>
                    </a:lnTo>
                    <a:lnTo>
                      <a:pt x="7" y="4"/>
                    </a:lnTo>
                    <a:lnTo>
                      <a:pt x="7" y="0"/>
                    </a:lnTo>
                    <a:lnTo>
                      <a:pt x="11" y="0"/>
                    </a:lnTo>
                    <a:lnTo>
                      <a:pt x="15" y="0"/>
                    </a:lnTo>
                    <a:lnTo>
                      <a:pt x="18" y="0"/>
                    </a:lnTo>
                    <a:lnTo>
                      <a:pt x="22" y="0"/>
                    </a:lnTo>
                    <a:lnTo>
                      <a:pt x="26" y="0"/>
                    </a:lnTo>
                    <a:lnTo>
                      <a:pt x="26" y="4"/>
                    </a:lnTo>
                    <a:lnTo>
                      <a:pt x="30" y="4"/>
                    </a:lnTo>
                    <a:lnTo>
                      <a:pt x="26" y="4"/>
                    </a:lnTo>
                    <a:lnTo>
                      <a:pt x="22" y="4"/>
                    </a:lnTo>
                    <a:lnTo>
                      <a:pt x="18" y="4"/>
                    </a:lnTo>
                    <a:lnTo>
                      <a:pt x="15" y="4"/>
                    </a:lnTo>
                    <a:lnTo>
                      <a:pt x="11" y="4"/>
                    </a:lnTo>
                    <a:lnTo>
                      <a:pt x="11" y="8"/>
                    </a:lnTo>
                    <a:lnTo>
                      <a:pt x="7" y="8"/>
                    </a:lnTo>
                    <a:lnTo>
                      <a:pt x="3" y="8"/>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00" name="Freeform 3043"/>
              <p:cNvSpPr>
                <a:spLocks/>
              </p:cNvSpPr>
              <p:nvPr/>
            </p:nvSpPr>
            <p:spPr bwMode="auto">
              <a:xfrm>
                <a:off x="2967038" y="2074863"/>
                <a:ext cx="6350" cy="0"/>
              </a:xfrm>
              <a:custGeom>
                <a:avLst/>
                <a:gdLst>
                  <a:gd name="T0" fmla="*/ 0 w 4"/>
                  <a:gd name="T1" fmla="*/ 6350 w 4"/>
                  <a:gd name="T2" fmla="*/ 0 w 4"/>
                  <a:gd name="T3" fmla="*/ 0 60000 65536"/>
                  <a:gd name="T4" fmla="*/ 0 60000 65536"/>
                  <a:gd name="T5" fmla="*/ 0 60000 65536"/>
                </a:gdLst>
                <a:ahLst/>
                <a:cxnLst>
                  <a:cxn ang="T3">
                    <a:pos x="T0" y="0"/>
                  </a:cxn>
                  <a:cxn ang="T4">
                    <a:pos x="T1" y="0"/>
                  </a:cxn>
                  <a:cxn ang="T5">
                    <a:pos x="T2" y="0"/>
                  </a:cxn>
                </a:cxnLst>
                <a:rect l="0" t="0" r="r" b="b"/>
                <a:pathLst>
                  <a:path w="4">
                    <a:moveTo>
                      <a:pt x="0" y="0"/>
                    </a:moveTo>
                    <a:lnTo>
                      <a:pt x="4" y="0"/>
                    </a:lnTo>
                    <a:lnTo>
                      <a:pt x="0"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01" name="Freeform 3044"/>
              <p:cNvSpPr>
                <a:spLocks/>
              </p:cNvSpPr>
              <p:nvPr/>
            </p:nvSpPr>
            <p:spPr bwMode="auto">
              <a:xfrm>
                <a:off x="2836863" y="1651000"/>
                <a:ext cx="954087" cy="417513"/>
              </a:xfrm>
              <a:custGeom>
                <a:avLst/>
                <a:gdLst>
                  <a:gd name="T0" fmla="*/ 177800 w 601"/>
                  <a:gd name="T1" fmla="*/ 387350 h 263"/>
                  <a:gd name="T2" fmla="*/ 227012 w 601"/>
                  <a:gd name="T3" fmla="*/ 363538 h 263"/>
                  <a:gd name="T4" fmla="*/ 274637 w 601"/>
                  <a:gd name="T5" fmla="*/ 328613 h 263"/>
                  <a:gd name="T6" fmla="*/ 250825 w 601"/>
                  <a:gd name="T7" fmla="*/ 322263 h 263"/>
                  <a:gd name="T8" fmla="*/ 227012 w 601"/>
                  <a:gd name="T9" fmla="*/ 322263 h 263"/>
                  <a:gd name="T10" fmla="*/ 153987 w 601"/>
                  <a:gd name="T11" fmla="*/ 322263 h 263"/>
                  <a:gd name="T12" fmla="*/ 142875 w 601"/>
                  <a:gd name="T13" fmla="*/ 274638 h 263"/>
                  <a:gd name="T14" fmla="*/ 101600 w 601"/>
                  <a:gd name="T15" fmla="*/ 292100 h 263"/>
                  <a:gd name="T16" fmla="*/ 88900 w 601"/>
                  <a:gd name="T17" fmla="*/ 261938 h 263"/>
                  <a:gd name="T18" fmla="*/ 77787 w 601"/>
                  <a:gd name="T19" fmla="*/ 261938 h 263"/>
                  <a:gd name="T20" fmla="*/ 71437 w 601"/>
                  <a:gd name="T21" fmla="*/ 257175 h 263"/>
                  <a:gd name="T22" fmla="*/ 58737 w 601"/>
                  <a:gd name="T23" fmla="*/ 233363 h 263"/>
                  <a:gd name="T24" fmla="*/ 88900 w 601"/>
                  <a:gd name="T25" fmla="*/ 209550 h 263"/>
                  <a:gd name="T26" fmla="*/ 173037 w 601"/>
                  <a:gd name="T27" fmla="*/ 196850 h 263"/>
                  <a:gd name="T28" fmla="*/ 160337 w 601"/>
                  <a:gd name="T29" fmla="*/ 166688 h 263"/>
                  <a:gd name="T30" fmla="*/ 82550 w 601"/>
                  <a:gd name="T31" fmla="*/ 173038 h 263"/>
                  <a:gd name="T32" fmla="*/ 47625 w 601"/>
                  <a:gd name="T33" fmla="*/ 155575 h 263"/>
                  <a:gd name="T34" fmla="*/ 23812 w 601"/>
                  <a:gd name="T35" fmla="*/ 136525 h 263"/>
                  <a:gd name="T36" fmla="*/ 101600 w 601"/>
                  <a:gd name="T37" fmla="*/ 119063 h 263"/>
                  <a:gd name="T38" fmla="*/ 153987 w 601"/>
                  <a:gd name="T39" fmla="*/ 136525 h 263"/>
                  <a:gd name="T40" fmla="*/ 149225 w 601"/>
                  <a:gd name="T41" fmla="*/ 119063 h 263"/>
                  <a:gd name="T42" fmla="*/ 160337 w 601"/>
                  <a:gd name="T43" fmla="*/ 119063 h 263"/>
                  <a:gd name="T44" fmla="*/ 101600 w 601"/>
                  <a:gd name="T45" fmla="*/ 95250 h 263"/>
                  <a:gd name="T46" fmla="*/ 41275 w 601"/>
                  <a:gd name="T47" fmla="*/ 77788 h 263"/>
                  <a:gd name="T48" fmla="*/ 125412 w 601"/>
                  <a:gd name="T49" fmla="*/ 47625 h 263"/>
                  <a:gd name="T50" fmla="*/ 160337 w 601"/>
                  <a:gd name="T51" fmla="*/ 30163 h 263"/>
                  <a:gd name="T52" fmla="*/ 201612 w 601"/>
                  <a:gd name="T53" fmla="*/ 17463 h 263"/>
                  <a:gd name="T54" fmla="*/ 250825 w 601"/>
                  <a:gd name="T55" fmla="*/ 17463 h 263"/>
                  <a:gd name="T56" fmla="*/ 303212 w 601"/>
                  <a:gd name="T57" fmla="*/ 11113 h 263"/>
                  <a:gd name="T58" fmla="*/ 346075 w 601"/>
                  <a:gd name="T59" fmla="*/ 17463 h 263"/>
                  <a:gd name="T60" fmla="*/ 387350 w 601"/>
                  <a:gd name="T61" fmla="*/ 23813 h 263"/>
                  <a:gd name="T62" fmla="*/ 488950 w 601"/>
                  <a:gd name="T63" fmla="*/ 23813 h 263"/>
                  <a:gd name="T64" fmla="*/ 566737 w 601"/>
                  <a:gd name="T65" fmla="*/ 34925 h 263"/>
                  <a:gd name="T66" fmla="*/ 661987 w 601"/>
                  <a:gd name="T67" fmla="*/ 41275 h 263"/>
                  <a:gd name="T68" fmla="*/ 679450 w 601"/>
                  <a:gd name="T69" fmla="*/ 119063 h 263"/>
                  <a:gd name="T70" fmla="*/ 709612 w 601"/>
                  <a:gd name="T71" fmla="*/ 274638 h 263"/>
                  <a:gd name="T72" fmla="*/ 787400 w 601"/>
                  <a:gd name="T73" fmla="*/ 304800 h 263"/>
                  <a:gd name="T74" fmla="*/ 865187 w 601"/>
                  <a:gd name="T75" fmla="*/ 322263 h 263"/>
                  <a:gd name="T76" fmla="*/ 917575 w 601"/>
                  <a:gd name="T77" fmla="*/ 376238 h 263"/>
                  <a:gd name="T78" fmla="*/ 930275 w 601"/>
                  <a:gd name="T79" fmla="*/ 411163 h 263"/>
                  <a:gd name="T80" fmla="*/ 923925 w 601"/>
                  <a:gd name="T81" fmla="*/ 387350 h 263"/>
                  <a:gd name="T82" fmla="*/ 889000 w 601"/>
                  <a:gd name="T83" fmla="*/ 363538 h 263"/>
                  <a:gd name="T84" fmla="*/ 858837 w 601"/>
                  <a:gd name="T85" fmla="*/ 339725 h 263"/>
                  <a:gd name="T86" fmla="*/ 852487 w 601"/>
                  <a:gd name="T87" fmla="*/ 328613 h 263"/>
                  <a:gd name="T88" fmla="*/ 817562 w 601"/>
                  <a:gd name="T89" fmla="*/ 315913 h 263"/>
                  <a:gd name="T90" fmla="*/ 787400 w 601"/>
                  <a:gd name="T91" fmla="*/ 309563 h 263"/>
                  <a:gd name="T92" fmla="*/ 793750 w 601"/>
                  <a:gd name="T93" fmla="*/ 328613 h 263"/>
                  <a:gd name="T94" fmla="*/ 727075 w 601"/>
                  <a:gd name="T95" fmla="*/ 304800 h 263"/>
                  <a:gd name="T96" fmla="*/ 720725 w 601"/>
                  <a:gd name="T97" fmla="*/ 285750 h 263"/>
                  <a:gd name="T98" fmla="*/ 655637 w 601"/>
                  <a:gd name="T99" fmla="*/ 285750 h 263"/>
                  <a:gd name="T100" fmla="*/ 577850 w 601"/>
                  <a:gd name="T101" fmla="*/ 274638 h 263"/>
                  <a:gd name="T102" fmla="*/ 547687 w 601"/>
                  <a:gd name="T103" fmla="*/ 261938 h 263"/>
                  <a:gd name="T104" fmla="*/ 500062 w 601"/>
                  <a:gd name="T105" fmla="*/ 261938 h 263"/>
                  <a:gd name="T106" fmla="*/ 488950 w 601"/>
                  <a:gd name="T107" fmla="*/ 268288 h 263"/>
                  <a:gd name="T108" fmla="*/ 495300 w 601"/>
                  <a:gd name="T109" fmla="*/ 285750 h 263"/>
                  <a:gd name="T110" fmla="*/ 441325 w 601"/>
                  <a:gd name="T111" fmla="*/ 298450 h 263"/>
                  <a:gd name="T112" fmla="*/ 411162 w 601"/>
                  <a:gd name="T113" fmla="*/ 280988 h 263"/>
                  <a:gd name="T114" fmla="*/ 476250 w 601"/>
                  <a:gd name="T115" fmla="*/ 261938 h 263"/>
                  <a:gd name="T116" fmla="*/ 434975 w 601"/>
                  <a:gd name="T117" fmla="*/ 257175 h 263"/>
                  <a:gd name="T118" fmla="*/ 387350 w 601"/>
                  <a:gd name="T119" fmla="*/ 285750 h 26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601" h="263">
                    <a:moveTo>
                      <a:pt x="75" y="263"/>
                    </a:moveTo>
                    <a:lnTo>
                      <a:pt x="75" y="259"/>
                    </a:lnTo>
                    <a:lnTo>
                      <a:pt x="75" y="256"/>
                    </a:lnTo>
                    <a:lnTo>
                      <a:pt x="79" y="256"/>
                    </a:lnTo>
                    <a:lnTo>
                      <a:pt x="82" y="256"/>
                    </a:lnTo>
                    <a:lnTo>
                      <a:pt x="82" y="252"/>
                    </a:lnTo>
                    <a:lnTo>
                      <a:pt x="86" y="252"/>
                    </a:lnTo>
                    <a:lnTo>
                      <a:pt x="90" y="252"/>
                    </a:lnTo>
                    <a:lnTo>
                      <a:pt x="86" y="252"/>
                    </a:lnTo>
                    <a:lnTo>
                      <a:pt x="90" y="252"/>
                    </a:lnTo>
                    <a:lnTo>
                      <a:pt x="90" y="248"/>
                    </a:lnTo>
                    <a:lnTo>
                      <a:pt x="94" y="248"/>
                    </a:lnTo>
                    <a:lnTo>
                      <a:pt x="97" y="244"/>
                    </a:lnTo>
                    <a:lnTo>
                      <a:pt x="101" y="244"/>
                    </a:lnTo>
                    <a:lnTo>
                      <a:pt x="105" y="244"/>
                    </a:lnTo>
                    <a:lnTo>
                      <a:pt x="109" y="244"/>
                    </a:lnTo>
                    <a:lnTo>
                      <a:pt x="112" y="244"/>
                    </a:lnTo>
                    <a:lnTo>
                      <a:pt x="112" y="248"/>
                    </a:lnTo>
                    <a:lnTo>
                      <a:pt x="116" y="248"/>
                    </a:lnTo>
                    <a:lnTo>
                      <a:pt x="116" y="244"/>
                    </a:lnTo>
                    <a:lnTo>
                      <a:pt x="120" y="244"/>
                    </a:lnTo>
                    <a:lnTo>
                      <a:pt x="124" y="248"/>
                    </a:lnTo>
                    <a:lnTo>
                      <a:pt x="124" y="244"/>
                    </a:lnTo>
                    <a:lnTo>
                      <a:pt x="120" y="244"/>
                    </a:lnTo>
                    <a:lnTo>
                      <a:pt x="120" y="241"/>
                    </a:lnTo>
                    <a:lnTo>
                      <a:pt x="120" y="237"/>
                    </a:lnTo>
                    <a:lnTo>
                      <a:pt x="124" y="237"/>
                    </a:lnTo>
                    <a:lnTo>
                      <a:pt x="127" y="237"/>
                    </a:lnTo>
                    <a:lnTo>
                      <a:pt x="127" y="233"/>
                    </a:lnTo>
                    <a:lnTo>
                      <a:pt x="131" y="233"/>
                    </a:lnTo>
                    <a:lnTo>
                      <a:pt x="135" y="233"/>
                    </a:lnTo>
                    <a:lnTo>
                      <a:pt x="139" y="233"/>
                    </a:lnTo>
                    <a:lnTo>
                      <a:pt x="139" y="229"/>
                    </a:lnTo>
                    <a:lnTo>
                      <a:pt x="143" y="229"/>
                    </a:lnTo>
                    <a:lnTo>
                      <a:pt x="146" y="229"/>
                    </a:lnTo>
                    <a:lnTo>
                      <a:pt x="150" y="229"/>
                    </a:lnTo>
                    <a:lnTo>
                      <a:pt x="146" y="229"/>
                    </a:lnTo>
                    <a:lnTo>
                      <a:pt x="146" y="225"/>
                    </a:lnTo>
                    <a:lnTo>
                      <a:pt x="150" y="225"/>
                    </a:lnTo>
                    <a:lnTo>
                      <a:pt x="150" y="222"/>
                    </a:lnTo>
                    <a:lnTo>
                      <a:pt x="154" y="222"/>
                    </a:lnTo>
                    <a:lnTo>
                      <a:pt x="158" y="222"/>
                    </a:lnTo>
                    <a:lnTo>
                      <a:pt x="161" y="218"/>
                    </a:lnTo>
                    <a:lnTo>
                      <a:pt x="165" y="218"/>
                    </a:lnTo>
                    <a:lnTo>
                      <a:pt x="169" y="218"/>
                    </a:lnTo>
                    <a:lnTo>
                      <a:pt x="165" y="218"/>
                    </a:lnTo>
                    <a:lnTo>
                      <a:pt x="165" y="214"/>
                    </a:lnTo>
                    <a:lnTo>
                      <a:pt x="165" y="210"/>
                    </a:lnTo>
                    <a:lnTo>
                      <a:pt x="165" y="207"/>
                    </a:lnTo>
                    <a:lnTo>
                      <a:pt x="169" y="207"/>
                    </a:lnTo>
                    <a:lnTo>
                      <a:pt x="173" y="207"/>
                    </a:lnTo>
                    <a:lnTo>
                      <a:pt x="173" y="210"/>
                    </a:lnTo>
                    <a:lnTo>
                      <a:pt x="173" y="207"/>
                    </a:lnTo>
                    <a:lnTo>
                      <a:pt x="169" y="207"/>
                    </a:lnTo>
                    <a:lnTo>
                      <a:pt x="165" y="207"/>
                    </a:lnTo>
                    <a:lnTo>
                      <a:pt x="169" y="203"/>
                    </a:lnTo>
                    <a:lnTo>
                      <a:pt x="173" y="203"/>
                    </a:lnTo>
                    <a:lnTo>
                      <a:pt x="173" y="199"/>
                    </a:lnTo>
                    <a:lnTo>
                      <a:pt x="176" y="195"/>
                    </a:lnTo>
                    <a:lnTo>
                      <a:pt x="176" y="192"/>
                    </a:lnTo>
                    <a:lnTo>
                      <a:pt x="176" y="195"/>
                    </a:lnTo>
                    <a:lnTo>
                      <a:pt x="173" y="195"/>
                    </a:lnTo>
                    <a:lnTo>
                      <a:pt x="173" y="199"/>
                    </a:lnTo>
                    <a:lnTo>
                      <a:pt x="169" y="199"/>
                    </a:lnTo>
                    <a:lnTo>
                      <a:pt x="165" y="199"/>
                    </a:lnTo>
                    <a:lnTo>
                      <a:pt x="161" y="199"/>
                    </a:lnTo>
                    <a:lnTo>
                      <a:pt x="158" y="199"/>
                    </a:lnTo>
                    <a:lnTo>
                      <a:pt x="158" y="203"/>
                    </a:lnTo>
                    <a:lnTo>
                      <a:pt x="154" y="203"/>
                    </a:lnTo>
                    <a:lnTo>
                      <a:pt x="154" y="199"/>
                    </a:lnTo>
                    <a:lnTo>
                      <a:pt x="150" y="199"/>
                    </a:lnTo>
                    <a:lnTo>
                      <a:pt x="150" y="195"/>
                    </a:lnTo>
                    <a:lnTo>
                      <a:pt x="154" y="195"/>
                    </a:lnTo>
                    <a:lnTo>
                      <a:pt x="158" y="195"/>
                    </a:lnTo>
                    <a:lnTo>
                      <a:pt x="158" y="199"/>
                    </a:lnTo>
                    <a:lnTo>
                      <a:pt x="158" y="195"/>
                    </a:lnTo>
                    <a:lnTo>
                      <a:pt x="154" y="195"/>
                    </a:lnTo>
                    <a:lnTo>
                      <a:pt x="150" y="195"/>
                    </a:lnTo>
                    <a:lnTo>
                      <a:pt x="150" y="192"/>
                    </a:lnTo>
                    <a:lnTo>
                      <a:pt x="150" y="195"/>
                    </a:lnTo>
                    <a:lnTo>
                      <a:pt x="146" y="195"/>
                    </a:lnTo>
                    <a:lnTo>
                      <a:pt x="146" y="199"/>
                    </a:lnTo>
                    <a:lnTo>
                      <a:pt x="146" y="203"/>
                    </a:lnTo>
                    <a:lnTo>
                      <a:pt x="146" y="207"/>
                    </a:lnTo>
                    <a:lnTo>
                      <a:pt x="143" y="203"/>
                    </a:lnTo>
                    <a:lnTo>
                      <a:pt x="139" y="203"/>
                    </a:lnTo>
                    <a:lnTo>
                      <a:pt x="139" y="199"/>
                    </a:lnTo>
                    <a:lnTo>
                      <a:pt x="135" y="199"/>
                    </a:lnTo>
                    <a:lnTo>
                      <a:pt x="135" y="195"/>
                    </a:lnTo>
                    <a:lnTo>
                      <a:pt x="131" y="195"/>
                    </a:lnTo>
                    <a:lnTo>
                      <a:pt x="131" y="199"/>
                    </a:lnTo>
                    <a:lnTo>
                      <a:pt x="127" y="199"/>
                    </a:lnTo>
                    <a:lnTo>
                      <a:pt x="124" y="195"/>
                    </a:lnTo>
                    <a:lnTo>
                      <a:pt x="120" y="195"/>
                    </a:lnTo>
                    <a:lnTo>
                      <a:pt x="116" y="195"/>
                    </a:lnTo>
                    <a:lnTo>
                      <a:pt x="112" y="199"/>
                    </a:lnTo>
                    <a:lnTo>
                      <a:pt x="112" y="195"/>
                    </a:lnTo>
                    <a:lnTo>
                      <a:pt x="112" y="199"/>
                    </a:lnTo>
                    <a:lnTo>
                      <a:pt x="109" y="199"/>
                    </a:lnTo>
                    <a:lnTo>
                      <a:pt x="105" y="199"/>
                    </a:lnTo>
                    <a:lnTo>
                      <a:pt x="101" y="203"/>
                    </a:lnTo>
                    <a:lnTo>
                      <a:pt x="97" y="203"/>
                    </a:lnTo>
                    <a:lnTo>
                      <a:pt x="94" y="203"/>
                    </a:lnTo>
                    <a:lnTo>
                      <a:pt x="94" y="199"/>
                    </a:lnTo>
                    <a:lnTo>
                      <a:pt x="97" y="199"/>
                    </a:lnTo>
                    <a:lnTo>
                      <a:pt x="101" y="199"/>
                    </a:lnTo>
                    <a:lnTo>
                      <a:pt x="97" y="195"/>
                    </a:lnTo>
                    <a:lnTo>
                      <a:pt x="101" y="195"/>
                    </a:lnTo>
                    <a:lnTo>
                      <a:pt x="101" y="192"/>
                    </a:lnTo>
                    <a:lnTo>
                      <a:pt x="101" y="195"/>
                    </a:lnTo>
                    <a:lnTo>
                      <a:pt x="97" y="195"/>
                    </a:lnTo>
                    <a:lnTo>
                      <a:pt x="97" y="192"/>
                    </a:lnTo>
                    <a:lnTo>
                      <a:pt x="97" y="188"/>
                    </a:lnTo>
                    <a:lnTo>
                      <a:pt x="101" y="188"/>
                    </a:lnTo>
                    <a:lnTo>
                      <a:pt x="97" y="184"/>
                    </a:lnTo>
                    <a:lnTo>
                      <a:pt x="94" y="180"/>
                    </a:lnTo>
                    <a:lnTo>
                      <a:pt x="94" y="177"/>
                    </a:lnTo>
                    <a:lnTo>
                      <a:pt x="90" y="177"/>
                    </a:lnTo>
                    <a:lnTo>
                      <a:pt x="90" y="173"/>
                    </a:lnTo>
                    <a:lnTo>
                      <a:pt x="94" y="173"/>
                    </a:lnTo>
                    <a:lnTo>
                      <a:pt x="94" y="169"/>
                    </a:lnTo>
                    <a:lnTo>
                      <a:pt x="97" y="169"/>
                    </a:lnTo>
                    <a:lnTo>
                      <a:pt x="94" y="169"/>
                    </a:lnTo>
                    <a:lnTo>
                      <a:pt x="90" y="169"/>
                    </a:lnTo>
                    <a:lnTo>
                      <a:pt x="90" y="173"/>
                    </a:lnTo>
                    <a:lnTo>
                      <a:pt x="86" y="173"/>
                    </a:lnTo>
                    <a:lnTo>
                      <a:pt x="86" y="177"/>
                    </a:lnTo>
                    <a:lnTo>
                      <a:pt x="90" y="177"/>
                    </a:lnTo>
                    <a:lnTo>
                      <a:pt x="90" y="180"/>
                    </a:lnTo>
                    <a:lnTo>
                      <a:pt x="86" y="180"/>
                    </a:lnTo>
                    <a:lnTo>
                      <a:pt x="82" y="180"/>
                    </a:lnTo>
                    <a:lnTo>
                      <a:pt x="79" y="180"/>
                    </a:lnTo>
                    <a:lnTo>
                      <a:pt x="75" y="184"/>
                    </a:lnTo>
                    <a:lnTo>
                      <a:pt x="71" y="184"/>
                    </a:lnTo>
                    <a:lnTo>
                      <a:pt x="67" y="184"/>
                    </a:lnTo>
                    <a:lnTo>
                      <a:pt x="64" y="184"/>
                    </a:lnTo>
                    <a:lnTo>
                      <a:pt x="64" y="180"/>
                    </a:lnTo>
                    <a:lnTo>
                      <a:pt x="60" y="180"/>
                    </a:lnTo>
                    <a:lnTo>
                      <a:pt x="64" y="180"/>
                    </a:lnTo>
                    <a:lnTo>
                      <a:pt x="60" y="180"/>
                    </a:lnTo>
                    <a:lnTo>
                      <a:pt x="60" y="177"/>
                    </a:lnTo>
                    <a:lnTo>
                      <a:pt x="56" y="177"/>
                    </a:lnTo>
                    <a:lnTo>
                      <a:pt x="52" y="177"/>
                    </a:lnTo>
                    <a:lnTo>
                      <a:pt x="49" y="173"/>
                    </a:lnTo>
                    <a:lnTo>
                      <a:pt x="45" y="173"/>
                    </a:lnTo>
                    <a:lnTo>
                      <a:pt x="41" y="173"/>
                    </a:lnTo>
                    <a:lnTo>
                      <a:pt x="45" y="169"/>
                    </a:lnTo>
                    <a:lnTo>
                      <a:pt x="49" y="169"/>
                    </a:lnTo>
                    <a:lnTo>
                      <a:pt x="49" y="165"/>
                    </a:lnTo>
                    <a:lnTo>
                      <a:pt x="52" y="165"/>
                    </a:lnTo>
                    <a:lnTo>
                      <a:pt x="56" y="165"/>
                    </a:lnTo>
                    <a:lnTo>
                      <a:pt x="52" y="165"/>
                    </a:lnTo>
                    <a:lnTo>
                      <a:pt x="56" y="165"/>
                    </a:lnTo>
                    <a:lnTo>
                      <a:pt x="60" y="169"/>
                    </a:lnTo>
                    <a:lnTo>
                      <a:pt x="56" y="169"/>
                    </a:lnTo>
                    <a:lnTo>
                      <a:pt x="60" y="173"/>
                    </a:lnTo>
                    <a:lnTo>
                      <a:pt x="60" y="169"/>
                    </a:lnTo>
                    <a:lnTo>
                      <a:pt x="64" y="169"/>
                    </a:lnTo>
                    <a:lnTo>
                      <a:pt x="67" y="169"/>
                    </a:lnTo>
                    <a:lnTo>
                      <a:pt x="71" y="169"/>
                    </a:lnTo>
                    <a:lnTo>
                      <a:pt x="75" y="169"/>
                    </a:lnTo>
                    <a:lnTo>
                      <a:pt x="71" y="165"/>
                    </a:lnTo>
                    <a:lnTo>
                      <a:pt x="67" y="165"/>
                    </a:lnTo>
                    <a:lnTo>
                      <a:pt x="71" y="165"/>
                    </a:lnTo>
                    <a:lnTo>
                      <a:pt x="67" y="165"/>
                    </a:lnTo>
                    <a:lnTo>
                      <a:pt x="64" y="165"/>
                    </a:lnTo>
                    <a:lnTo>
                      <a:pt x="60" y="165"/>
                    </a:lnTo>
                    <a:lnTo>
                      <a:pt x="56" y="165"/>
                    </a:lnTo>
                    <a:lnTo>
                      <a:pt x="52" y="165"/>
                    </a:lnTo>
                    <a:lnTo>
                      <a:pt x="49" y="165"/>
                    </a:lnTo>
                    <a:lnTo>
                      <a:pt x="45" y="165"/>
                    </a:lnTo>
                    <a:lnTo>
                      <a:pt x="49" y="165"/>
                    </a:lnTo>
                    <a:lnTo>
                      <a:pt x="52" y="162"/>
                    </a:lnTo>
                    <a:lnTo>
                      <a:pt x="49" y="162"/>
                    </a:lnTo>
                    <a:lnTo>
                      <a:pt x="45" y="162"/>
                    </a:lnTo>
                    <a:lnTo>
                      <a:pt x="49" y="162"/>
                    </a:lnTo>
                    <a:lnTo>
                      <a:pt x="45" y="162"/>
                    </a:lnTo>
                    <a:lnTo>
                      <a:pt x="45" y="158"/>
                    </a:lnTo>
                    <a:lnTo>
                      <a:pt x="49" y="158"/>
                    </a:lnTo>
                    <a:lnTo>
                      <a:pt x="52" y="158"/>
                    </a:lnTo>
                    <a:lnTo>
                      <a:pt x="52" y="154"/>
                    </a:lnTo>
                    <a:lnTo>
                      <a:pt x="49" y="154"/>
                    </a:lnTo>
                    <a:lnTo>
                      <a:pt x="49" y="158"/>
                    </a:lnTo>
                    <a:lnTo>
                      <a:pt x="45" y="158"/>
                    </a:lnTo>
                    <a:lnTo>
                      <a:pt x="45" y="162"/>
                    </a:lnTo>
                    <a:lnTo>
                      <a:pt x="41" y="162"/>
                    </a:lnTo>
                    <a:lnTo>
                      <a:pt x="45" y="162"/>
                    </a:lnTo>
                    <a:lnTo>
                      <a:pt x="41" y="162"/>
                    </a:lnTo>
                    <a:lnTo>
                      <a:pt x="37" y="162"/>
                    </a:lnTo>
                    <a:lnTo>
                      <a:pt x="41" y="158"/>
                    </a:lnTo>
                    <a:lnTo>
                      <a:pt x="37" y="158"/>
                    </a:lnTo>
                    <a:lnTo>
                      <a:pt x="34" y="158"/>
                    </a:lnTo>
                    <a:lnTo>
                      <a:pt x="37" y="158"/>
                    </a:lnTo>
                    <a:lnTo>
                      <a:pt x="37" y="154"/>
                    </a:lnTo>
                    <a:lnTo>
                      <a:pt x="34" y="154"/>
                    </a:lnTo>
                    <a:lnTo>
                      <a:pt x="34" y="158"/>
                    </a:lnTo>
                    <a:lnTo>
                      <a:pt x="30" y="158"/>
                    </a:lnTo>
                    <a:lnTo>
                      <a:pt x="30" y="154"/>
                    </a:lnTo>
                    <a:lnTo>
                      <a:pt x="34" y="154"/>
                    </a:lnTo>
                    <a:lnTo>
                      <a:pt x="37" y="154"/>
                    </a:lnTo>
                    <a:lnTo>
                      <a:pt x="34" y="154"/>
                    </a:lnTo>
                    <a:lnTo>
                      <a:pt x="34" y="150"/>
                    </a:lnTo>
                    <a:lnTo>
                      <a:pt x="37" y="150"/>
                    </a:lnTo>
                    <a:lnTo>
                      <a:pt x="37" y="147"/>
                    </a:lnTo>
                    <a:lnTo>
                      <a:pt x="41" y="147"/>
                    </a:lnTo>
                    <a:lnTo>
                      <a:pt x="41" y="143"/>
                    </a:lnTo>
                    <a:lnTo>
                      <a:pt x="45" y="143"/>
                    </a:lnTo>
                    <a:lnTo>
                      <a:pt x="49" y="139"/>
                    </a:lnTo>
                    <a:lnTo>
                      <a:pt x="52" y="139"/>
                    </a:lnTo>
                    <a:lnTo>
                      <a:pt x="56" y="143"/>
                    </a:lnTo>
                    <a:lnTo>
                      <a:pt x="52" y="143"/>
                    </a:lnTo>
                    <a:lnTo>
                      <a:pt x="56" y="143"/>
                    </a:lnTo>
                    <a:lnTo>
                      <a:pt x="52" y="143"/>
                    </a:lnTo>
                    <a:lnTo>
                      <a:pt x="52" y="139"/>
                    </a:lnTo>
                    <a:lnTo>
                      <a:pt x="56" y="139"/>
                    </a:lnTo>
                    <a:lnTo>
                      <a:pt x="56" y="135"/>
                    </a:lnTo>
                    <a:lnTo>
                      <a:pt x="56" y="139"/>
                    </a:lnTo>
                    <a:lnTo>
                      <a:pt x="52" y="139"/>
                    </a:lnTo>
                    <a:lnTo>
                      <a:pt x="52" y="135"/>
                    </a:lnTo>
                    <a:lnTo>
                      <a:pt x="52" y="132"/>
                    </a:lnTo>
                    <a:lnTo>
                      <a:pt x="56" y="132"/>
                    </a:lnTo>
                    <a:lnTo>
                      <a:pt x="60" y="132"/>
                    </a:lnTo>
                    <a:lnTo>
                      <a:pt x="56" y="132"/>
                    </a:lnTo>
                    <a:lnTo>
                      <a:pt x="60" y="128"/>
                    </a:lnTo>
                    <a:lnTo>
                      <a:pt x="64" y="128"/>
                    </a:lnTo>
                    <a:lnTo>
                      <a:pt x="67" y="128"/>
                    </a:lnTo>
                    <a:lnTo>
                      <a:pt x="71" y="132"/>
                    </a:lnTo>
                    <a:lnTo>
                      <a:pt x="75" y="132"/>
                    </a:lnTo>
                    <a:lnTo>
                      <a:pt x="79" y="132"/>
                    </a:lnTo>
                    <a:lnTo>
                      <a:pt x="82" y="132"/>
                    </a:lnTo>
                    <a:lnTo>
                      <a:pt x="86" y="128"/>
                    </a:lnTo>
                    <a:lnTo>
                      <a:pt x="90" y="128"/>
                    </a:lnTo>
                    <a:lnTo>
                      <a:pt x="90" y="124"/>
                    </a:lnTo>
                    <a:lnTo>
                      <a:pt x="94" y="124"/>
                    </a:lnTo>
                    <a:lnTo>
                      <a:pt x="97" y="124"/>
                    </a:lnTo>
                    <a:lnTo>
                      <a:pt x="101" y="124"/>
                    </a:lnTo>
                    <a:lnTo>
                      <a:pt x="105" y="124"/>
                    </a:lnTo>
                    <a:lnTo>
                      <a:pt x="109" y="124"/>
                    </a:lnTo>
                    <a:lnTo>
                      <a:pt x="116" y="120"/>
                    </a:lnTo>
                    <a:lnTo>
                      <a:pt x="116" y="116"/>
                    </a:lnTo>
                    <a:lnTo>
                      <a:pt x="112" y="116"/>
                    </a:lnTo>
                    <a:lnTo>
                      <a:pt x="112" y="113"/>
                    </a:lnTo>
                    <a:lnTo>
                      <a:pt x="109" y="113"/>
                    </a:lnTo>
                    <a:lnTo>
                      <a:pt x="109" y="109"/>
                    </a:lnTo>
                    <a:lnTo>
                      <a:pt x="105" y="109"/>
                    </a:lnTo>
                    <a:lnTo>
                      <a:pt x="109" y="109"/>
                    </a:lnTo>
                    <a:lnTo>
                      <a:pt x="112" y="109"/>
                    </a:lnTo>
                    <a:lnTo>
                      <a:pt x="116" y="105"/>
                    </a:lnTo>
                    <a:lnTo>
                      <a:pt x="112" y="105"/>
                    </a:lnTo>
                    <a:lnTo>
                      <a:pt x="112" y="101"/>
                    </a:lnTo>
                    <a:lnTo>
                      <a:pt x="109" y="101"/>
                    </a:lnTo>
                    <a:lnTo>
                      <a:pt x="112" y="101"/>
                    </a:lnTo>
                    <a:lnTo>
                      <a:pt x="109" y="101"/>
                    </a:lnTo>
                    <a:lnTo>
                      <a:pt x="105" y="105"/>
                    </a:lnTo>
                    <a:lnTo>
                      <a:pt x="101" y="105"/>
                    </a:lnTo>
                    <a:lnTo>
                      <a:pt x="97" y="105"/>
                    </a:lnTo>
                    <a:lnTo>
                      <a:pt x="94" y="105"/>
                    </a:lnTo>
                    <a:lnTo>
                      <a:pt x="90" y="109"/>
                    </a:lnTo>
                    <a:lnTo>
                      <a:pt x="86" y="109"/>
                    </a:lnTo>
                    <a:lnTo>
                      <a:pt x="82" y="113"/>
                    </a:lnTo>
                    <a:lnTo>
                      <a:pt x="82" y="109"/>
                    </a:lnTo>
                    <a:lnTo>
                      <a:pt x="79" y="105"/>
                    </a:lnTo>
                    <a:lnTo>
                      <a:pt x="75" y="105"/>
                    </a:lnTo>
                    <a:lnTo>
                      <a:pt x="75" y="109"/>
                    </a:lnTo>
                    <a:lnTo>
                      <a:pt x="79" y="109"/>
                    </a:lnTo>
                    <a:lnTo>
                      <a:pt x="75" y="109"/>
                    </a:lnTo>
                    <a:lnTo>
                      <a:pt x="71" y="109"/>
                    </a:lnTo>
                    <a:lnTo>
                      <a:pt x="67" y="109"/>
                    </a:lnTo>
                    <a:lnTo>
                      <a:pt x="64" y="109"/>
                    </a:lnTo>
                    <a:lnTo>
                      <a:pt x="60" y="109"/>
                    </a:lnTo>
                    <a:lnTo>
                      <a:pt x="56" y="109"/>
                    </a:lnTo>
                    <a:lnTo>
                      <a:pt x="52" y="109"/>
                    </a:lnTo>
                    <a:lnTo>
                      <a:pt x="49" y="109"/>
                    </a:lnTo>
                    <a:lnTo>
                      <a:pt x="52" y="109"/>
                    </a:lnTo>
                    <a:lnTo>
                      <a:pt x="49" y="109"/>
                    </a:lnTo>
                    <a:lnTo>
                      <a:pt x="45" y="109"/>
                    </a:lnTo>
                    <a:lnTo>
                      <a:pt x="41" y="109"/>
                    </a:lnTo>
                    <a:lnTo>
                      <a:pt x="37" y="109"/>
                    </a:lnTo>
                    <a:lnTo>
                      <a:pt x="30" y="109"/>
                    </a:lnTo>
                    <a:lnTo>
                      <a:pt x="26" y="105"/>
                    </a:lnTo>
                    <a:lnTo>
                      <a:pt x="26" y="101"/>
                    </a:lnTo>
                    <a:lnTo>
                      <a:pt x="22" y="101"/>
                    </a:lnTo>
                    <a:lnTo>
                      <a:pt x="19" y="101"/>
                    </a:lnTo>
                    <a:lnTo>
                      <a:pt x="19" y="98"/>
                    </a:lnTo>
                    <a:lnTo>
                      <a:pt x="22" y="98"/>
                    </a:lnTo>
                    <a:lnTo>
                      <a:pt x="26" y="98"/>
                    </a:lnTo>
                    <a:lnTo>
                      <a:pt x="30" y="98"/>
                    </a:lnTo>
                    <a:lnTo>
                      <a:pt x="34" y="98"/>
                    </a:lnTo>
                    <a:lnTo>
                      <a:pt x="30" y="98"/>
                    </a:lnTo>
                    <a:lnTo>
                      <a:pt x="22" y="94"/>
                    </a:lnTo>
                    <a:lnTo>
                      <a:pt x="19" y="94"/>
                    </a:lnTo>
                    <a:lnTo>
                      <a:pt x="22" y="94"/>
                    </a:lnTo>
                    <a:lnTo>
                      <a:pt x="19" y="94"/>
                    </a:lnTo>
                    <a:lnTo>
                      <a:pt x="15" y="94"/>
                    </a:lnTo>
                    <a:lnTo>
                      <a:pt x="11" y="94"/>
                    </a:lnTo>
                    <a:lnTo>
                      <a:pt x="7" y="94"/>
                    </a:lnTo>
                    <a:lnTo>
                      <a:pt x="3" y="94"/>
                    </a:lnTo>
                    <a:lnTo>
                      <a:pt x="0" y="90"/>
                    </a:lnTo>
                    <a:lnTo>
                      <a:pt x="3" y="90"/>
                    </a:lnTo>
                    <a:lnTo>
                      <a:pt x="0" y="90"/>
                    </a:lnTo>
                    <a:lnTo>
                      <a:pt x="3" y="90"/>
                    </a:lnTo>
                    <a:lnTo>
                      <a:pt x="7" y="90"/>
                    </a:lnTo>
                    <a:lnTo>
                      <a:pt x="11" y="90"/>
                    </a:lnTo>
                    <a:lnTo>
                      <a:pt x="7" y="90"/>
                    </a:lnTo>
                    <a:lnTo>
                      <a:pt x="11" y="86"/>
                    </a:lnTo>
                    <a:lnTo>
                      <a:pt x="15" y="86"/>
                    </a:lnTo>
                    <a:lnTo>
                      <a:pt x="19" y="86"/>
                    </a:lnTo>
                    <a:lnTo>
                      <a:pt x="22" y="83"/>
                    </a:lnTo>
                    <a:lnTo>
                      <a:pt x="30" y="83"/>
                    </a:lnTo>
                    <a:lnTo>
                      <a:pt x="34" y="83"/>
                    </a:lnTo>
                    <a:lnTo>
                      <a:pt x="37" y="83"/>
                    </a:lnTo>
                    <a:lnTo>
                      <a:pt x="41" y="83"/>
                    </a:lnTo>
                    <a:lnTo>
                      <a:pt x="37" y="83"/>
                    </a:lnTo>
                    <a:lnTo>
                      <a:pt x="34" y="83"/>
                    </a:lnTo>
                    <a:lnTo>
                      <a:pt x="37" y="83"/>
                    </a:lnTo>
                    <a:lnTo>
                      <a:pt x="37" y="79"/>
                    </a:lnTo>
                    <a:lnTo>
                      <a:pt x="41" y="79"/>
                    </a:lnTo>
                    <a:lnTo>
                      <a:pt x="45" y="79"/>
                    </a:lnTo>
                    <a:lnTo>
                      <a:pt x="49" y="79"/>
                    </a:lnTo>
                    <a:lnTo>
                      <a:pt x="52" y="79"/>
                    </a:lnTo>
                    <a:lnTo>
                      <a:pt x="52" y="75"/>
                    </a:lnTo>
                    <a:lnTo>
                      <a:pt x="60" y="75"/>
                    </a:lnTo>
                    <a:lnTo>
                      <a:pt x="64" y="75"/>
                    </a:lnTo>
                    <a:lnTo>
                      <a:pt x="67" y="75"/>
                    </a:lnTo>
                    <a:lnTo>
                      <a:pt x="71" y="75"/>
                    </a:lnTo>
                    <a:lnTo>
                      <a:pt x="67" y="75"/>
                    </a:lnTo>
                    <a:lnTo>
                      <a:pt x="67" y="79"/>
                    </a:lnTo>
                    <a:lnTo>
                      <a:pt x="67" y="83"/>
                    </a:lnTo>
                    <a:lnTo>
                      <a:pt x="64" y="83"/>
                    </a:lnTo>
                    <a:lnTo>
                      <a:pt x="67" y="83"/>
                    </a:lnTo>
                    <a:lnTo>
                      <a:pt x="71" y="83"/>
                    </a:lnTo>
                    <a:lnTo>
                      <a:pt x="75" y="83"/>
                    </a:lnTo>
                    <a:lnTo>
                      <a:pt x="79" y="83"/>
                    </a:lnTo>
                    <a:lnTo>
                      <a:pt x="82" y="83"/>
                    </a:lnTo>
                    <a:lnTo>
                      <a:pt x="86" y="83"/>
                    </a:lnTo>
                    <a:lnTo>
                      <a:pt x="86" y="86"/>
                    </a:lnTo>
                    <a:lnTo>
                      <a:pt x="90" y="86"/>
                    </a:lnTo>
                    <a:lnTo>
                      <a:pt x="94" y="86"/>
                    </a:lnTo>
                    <a:lnTo>
                      <a:pt x="94" y="83"/>
                    </a:lnTo>
                    <a:lnTo>
                      <a:pt x="97" y="86"/>
                    </a:lnTo>
                    <a:lnTo>
                      <a:pt x="101" y="83"/>
                    </a:lnTo>
                    <a:lnTo>
                      <a:pt x="105" y="83"/>
                    </a:lnTo>
                    <a:lnTo>
                      <a:pt x="109" y="83"/>
                    </a:lnTo>
                    <a:lnTo>
                      <a:pt x="112" y="83"/>
                    </a:lnTo>
                    <a:lnTo>
                      <a:pt x="109" y="79"/>
                    </a:lnTo>
                    <a:lnTo>
                      <a:pt x="105" y="79"/>
                    </a:lnTo>
                    <a:lnTo>
                      <a:pt x="101" y="79"/>
                    </a:lnTo>
                    <a:lnTo>
                      <a:pt x="97" y="79"/>
                    </a:lnTo>
                    <a:lnTo>
                      <a:pt x="97" y="83"/>
                    </a:lnTo>
                    <a:lnTo>
                      <a:pt x="97" y="79"/>
                    </a:lnTo>
                    <a:lnTo>
                      <a:pt x="97" y="75"/>
                    </a:lnTo>
                    <a:lnTo>
                      <a:pt x="94" y="75"/>
                    </a:lnTo>
                    <a:lnTo>
                      <a:pt x="90" y="75"/>
                    </a:lnTo>
                    <a:lnTo>
                      <a:pt x="86" y="71"/>
                    </a:lnTo>
                    <a:lnTo>
                      <a:pt x="90" y="71"/>
                    </a:lnTo>
                    <a:lnTo>
                      <a:pt x="94" y="71"/>
                    </a:lnTo>
                    <a:lnTo>
                      <a:pt x="94" y="75"/>
                    </a:lnTo>
                    <a:lnTo>
                      <a:pt x="97" y="75"/>
                    </a:lnTo>
                    <a:lnTo>
                      <a:pt x="97" y="79"/>
                    </a:lnTo>
                    <a:lnTo>
                      <a:pt x="101" y="79"/>
                    </a:lnTo>
                    <a:lnTo>
                      <a:pt x="105" y="79"/>
                    </a:lnTo>
                    <a:lnTo>
                      <a:pt x="109" y="79"/>
                    </a:lnTo>
                    <a:lnTo>
                      <a:pt x="109" y="75"/>
                    </a:lnTo>
                    <a:lnTo>
                      <a:pt x="112" y="79"/>
                    </a:lnTo>
                    <a:lnTo>
                      <a:pt x="116" y="79"/>
                    </a:lnTo>
                    <a:lnTo>
                      <a:pt x="120" y="79"/>
                    </a:lnTo>
                    <a:lnTo>
                      <a:pt x="124" y="79"/>
                    </a:lnTo>
                    <a:lnTo>
                      <a:pt x="124" y="75"/>
                    </a:lnTo>
                    <a:lnTo>
                      <a:pt x="120" y="75"/>
                    </a:lnTo>
                    <a:lnTo>
                      <a:pt x="116" y="75"/>
                    </a:lnTo>
                    <a:lnTo>
                      <a:pt x="112" y="75"/>
                    </a:lnTo>
                    <a:lnTo>
                      <a:pt x="109" y="75"/>
                    </a:lnTo>
                    <a:lnTo>
                      <a:pt x="105" y="75"/>
                    </a:lnTo>
                    <a:lnTo>
                      <a:pt x="101" y="75"/>
                    </a:lnTo>
                    <a:lnTo>
                      <a:pt x="97" y="75"/>
                    </a:lnTo>
                    <a:lnTo>
                      <a:pt x="97" y="71"/>
                    </a:lnTo>
                    <a:lnTo>
                      <a:pt x="101" y="71"/>
                    </a:lnTo>
                    <a:lnTo>
                      <a:pt x="105" y="71"/>
                    </a:lnTo>
                    <a:lnTo>
                      <a:pt x="101" y="68"/>
                    </a:lnTo>
                    <a:lnTo>
                      <a:pt x="97" y="68"/>
                    </a:lnTo>
                    <a:lnTo>
                      <a:pt x="94" y="68"/>
                    </a:lnTo>
                    <a:lnTo>
                      <a:pt x="90" y="71"/>
                    </a:lnTo>
                    <a:lnTo>
                      <a:pt x="90" y="68"/>
                    </a:lnTo>
                    <a:lnTo>
                      <a:pt x="86" y="68"/>
                    </a:lnTo>
                    <a:lnTo>
                      <a:pt x="82" y="68"/>
                    </a:lnTo>
                    <a:lnTo>
                      <a:pt x="79" y="68"/>
                    </a:lnTo>
                    <a:lnTo>
                      <a:pt x="75" y="68"/>
                    </a:lnTo>
                    <a:lnTo>
                      <a:pt x="71" y="68"/>
                    </a:lnTo>
                    <a:lnTo>
                      <a:pt x="67" y="68"/>
                    </a:lnTo>
                    <a:lnTo>
                      <a:pt x="67" y="64"/>
                    </a:lnTo>
                    <a:lnTo>
                      <a:pt x="64" y="60"/>
                    </a:lnTo>
                    <a:lnTo>
                      <a:pt x="60" y="60"/>
                    </a:lnTo>
                    <a:lnTo>
                      <a:pt x="56" y="56"/>
                    </a:lnTo>
                    <a:lnTo>
                      <a:pt x="52" y="56"/>
                    </a:lnTo>
                    <a:lnTo>
                      <a:pt x="49" y="56"/>
                    </a:lnTo>
                    <a:lnTo>
                      <a:pt x="45" y="53"/>
                    </a:lnTo>
                    <a:lnTo>
                      <a:pt x="41" y="53"/>
                    </a:lnTo>
                    <a:lnTo>
                      <a:pt x="37" y="53"/>
                    </a:lnTo>
                    <a:lnTo>
                      <a:pt x="34" y="53"/>
                    </a:lnTo>
                    <a:lnTo>
                      <a:pt x="34" y="49"/>
                    </a:lnTo>
                    <a:lnTo>
                      <a:pt x="30" y="49"/>
                    </a:lnTo>
                    <a:lnTo>
                      <a:pt x="26" y="49"/>
                    </a:lnTo>
                    <a:lnTo>
                      <a:pt x="22" y="49"/>
                    </a:lnTo>
                    <a:lnTo>
                      <a:pt x="19" y="49"/>
                    </a:lnTo>
                    <a:lnTo>
                      <a:pt x="22" y="49"/>
                    </a:lnTo>
                    <a:lnTo>
                      <a:pt x="26" y="49"/>
                    </a:lnTo>
                    <a:lnTo>
                      <a:pt x="22" y="49"/>
                    </a:lnTo>
                    <a:lnTo>
                      <a:pt x="26" y="49"/>
                    </a:lnTo>
                    <a:lnTo>
                      <a:pt x="30" y="45"/>
                    </a:lnTo>
                    <a:lnTo>
                      <a:pt x="30" y="41"/>
                    </a:lnTo>
                    <a:lnTo>
                      <a:pt x="34" y="41"/>
                    </a:lnTo>
                    <a:lnTo>
                      <a:pt x="37" y="41"/>
                    </a:lnTo>
                    <a:lnTo>
                      <a:pt x="41" y="41"/>
                    </a:lnTo>
                    <a:lnTo>
                      <a:pt x="45" y="41"/>
                    </a:lnTo>
                    <a:lnTo>
                      <a:pt x="49" y="41"/>
                    </a:lnTo>
                    <a:lnTo>
                      <a:pt x="52" y="41"/>
                    </a:lnTo>
                    <a:lnTo>
                      <a:pt x="56" y="38"/>
                    </a:lnTo>
                    <a:lnTo>
                      <a:pt x="60" y="38"/>
                    </a:lnTo>
                    <a:lnTo>
                      <a:pt x="64" y="38"/>
                    </a:lnTo>
                    <a:lnTo>
                      <a:pt x="67" y="38"/>
                    </a:lnTo>
                    <a:lnTo>
                      <a:pt x="71" y="38"/>
                    </a:lnTo>
                    <a:lnTo>
                      <a:pt x="71" y="34"/>
                    </a:lnTo>
                    <a:lnTo>
                      <a:pt x="75" y="34"/>
                    </a:lnTo>
                    <a:lnTo>
                      <a:pt x="79" y="34"/>
                    </a:lnTo>
                    <a:lnTo>
                      <a:pt x="79" y="30"/>
                    </a:lnTo>
                    <a:lnTo>
                      <a:pt x="75" y="34"/>
                    </a:lnTo>
                    <a:lnTo>
                      <a:pt x="79" y="34"/>
                    </a:lnTo>
                    <a:lnTo>
                      <a:pt x="79" y="30"/>
                    </a:lnTo>
                    <a:lnTo>
                      <a:pt x="79" y="26"/>
                    </a:lnTo>
                    <a:lnTo>
                      <a:pt x="82" y="26"/>
                    </a:lnTo>
                    <a:lnTo>
                      <a:pt x="79" y="26"/>
                    </a:lnTo>
                    <a:lnTo>
                      <a:pt x="82" y="26"/>
                    </a:lnTo>
                    <a:lnTo>
                      <a:pt x="86" y="22"/>
                    </a:lnTo>
                    <a:lnTo>
                      <a:pt x="90" y="22"/>
                    </a:lnTo>
                    <a:lnTo>
                      <a:pt x="90" y="19"/>
                    </a:lnTo>
                    <a:lnTo>
                      <a:pt x="94" y="19"/>
                    </a:lnTo>
                    <a:lnTo>
                      <a:pt x="97" y="19"/>
                    </a:lnTo>
                    <a:lnTo>
                      <a:pt x="101" y="19"/>
                    </a:lnTo>
                    <a:lnTo>
                      <a:pt x="97" y="19"/>
                    </a:lnTo>
                    <a:lnTo>
                      <a:pt x="94" y="19"/>
                    </a:lnTo>
                    <a:lnTo>
                      <a:pt x="97" y="19"/>
                    </a:lnTo>
                    <a:lnTo>
                      <a:pt x="101" y="19"/>
                    </a:lnTo>
                    <a:lnTo>
                      <a:pt x="105" y="19"/>
                    </a:lnTo>
                    <a:lnTo>
                      <a:pt x="109" y="19"/>
                    </a:lnTo>
                    <a:lnTo>
                      <a:pt x="112" y="19"/>
                    </a:lnTo>
                    <a:lnTo>
                      <a:pt x="116" y="15"/>
                    </a:lnTo>
                    <a:lnTo>
                      <a:pt x="120" y="15"/>
                    </a:lnTo>
                    <a:lnTo>
                      <a:pt x="124" y="15"/>
                    </a:lnTo>
                    <a:lnTo>
                      <a:pt x="127" y="15"/>
                    </a:lnTo>
                    <a:lnTo>
                      <a:pt x="124" y="15"/>
                    </a:lnTo>
                    <a:lnTo>
                      <a:pt x="127" y="15"/>
                    </a:lnTo>
                    <a:lnTo>
                      <a:pt x="131" y="19"/>
                    </a:lnTo>
                    <a:lnTo>
                      <a:pt x="127" y="15"/>
                    </a:lnTo>
                    <a:lnTo>
                      <a:pt x="131" y="15"/>
                    </a:lnTo>
                    <a:lnTo>
                      <a:pt x="135" y="15"/>
                    </a:lnTo>
                    <a:lnTo>
                      <a:pt x="139" y="15"/>
                    </a:lnTo>
                    <a:lnTo>
                      <a:pt x="135" y="15"/>
                    </a:lnTo>
                    <a:lnTo>
                      <a:pt x="131" y="15"/>
                    </a:lnTo>
                    <a:lnTo>
                      <a:pt x="127" y="11"/>
                    </a:lnTo>
                    <a:lnTo>
                      <a:pt x="124" y="11"/>
                    </a:lnTo>
                    <a:lnTo>
                      <a:pt x="127" y="11"/>
                    </a:lnTo>
                    <a:lnTo>
                      <a:pt x="131" y="11"/>
                    </a:lnTo>
                    <a:lnTo>
                      <a:pt x="135" y="11"/>
                    </a:lnTo>
                    <a:lnTo>
                      <a:pt x="139" y="7"/>
                    </a:lnTo>
                    <a:lnTo>
                      <a:pt x="143" y="7"/>
                    </a:lnTo>
                    <a:lnTo>
                      <a:pt x="143" y="11"/>
                    </a:lnTo>
                    <a:lnTo>
                      <a:pt x="139" y="11"/>
                    </a:lnTo>
                    <a:lnTo>
                      <a:pt x="135" y="11"/>
                    </a:lnTo>
                    <a:lnTo>
                      <a:pt x="139" y="11"/>
                    </a:lnTo>
                    <a:lnTo>
                      <a:pt x="143" y="11"/>
                    </a:lnTo>
                    <a:lnTo>
                      <a:pt x="146" y="11"/>
                    </a:lnTo>
                    <a:lnTo>
                      <a:pt x="150" y="11"/>
                    </a:lnTo>
                    <a:lnTo>
                      <a:pt x="150" y="7"/>
                    </a:lnTo>
                    <a:lnTo>
                      <a:pt x="154" y="7"/>
                    </a:lnTo>
                    <a:lnTo>
                      <a:pt x="154" y="11"/>
                    </a:lnTo>
                    <a:lnTo>
                      <a:pt x="158" y="11"/>
                    </a:lnTo>
                    <a:lnTo>
                      <a:pt x="158" y="7"/>
                    </a:lnTo>
                    <a:lnTo>
                      <a:pt x="161" y="7"/>
                    </a:lnTo>
                    <a:lnTo>
                      <a:pt x="165" y="7"/>
                    </a:lnTo>
                    <a:lnTo>
                      <a:pt x="169" y="7"/>
                    </a:lnTo>
                    <a:lnTo>
                      <a:pt x="173" y="7"/>
                    </a:lnTo>
                    <a:lnTo>
                      <a:pt x="173" y="4"/>
                    </a:lnTo>
                    <a:lnTo>
                      <a:pt x="176" y="4"/>
                    </a:lnTo>
                    <a:lnTo>
                      <a:pt x="176" y="0"/>
                    </a:lnTo>
                    <a:lnTo>
                      <a:pt x="180" y="0"/>
                    </a:lnTo>
                    <a:lnTo>
                      <a:pt x="180" y="4"/>
                    </a:lnTo>
                    <a:lnTo>
                      <a:pt x="184" y="4"/>
                    </a:lnTo>
                    <a:lnTo>
                      <a:pt x="188" y="4"/>
                    </a:lnTo>
                    <a:lnTo>
                      <a:pt x="191" y="4"/>
                    </a:lnTo>
                    <a:lnTo>
                      <a:pt x="195" y="4"/>
                    </a:lnTo>
                    <a:lnTo>
                      <a:pt x="199" y="4"/>
                    </a:lnTo>
                    <a:lnTo>
                      <a:pt x="195" y="7"/>
                    </a:lnTo>
                    <a:lnTo>
                      <a:pt x="191" y="7"/>
                    </a:lnTo>
                    <a:lnTo>
                      <a:pt x="188" y="7"/>
                    </a:lnTo>
                    <a:lnTo>
                      <a:pt x="191" y="7"/>
                    </a:lnTo>
                    <a:lnTo>
                      <a:pt x="191" y="11"/>
                    </a:lnTo>
                    <a:lnTo>
                      <a:pt x="195" y="7"/>
                    </a:lnTo>
                    <a:lnTo>
                      <a:pt x="199" y="7"/>
                    </a:lnTo>
                    <a:lnTo>
                      <a:pt x="203" y="7"/>
                    </a:lnTo>
                    <a:lnTo>
                      <a:pt x="203" y="4"/>
                    </a:lnTo>
                    <a:lnTo>
                      <a:pt x="206" y="4"/>
                    </a:lnTo>
                    <a:lnTo>
                      <a:pt x="206" y="7"/>
                    </a:lnTo>
                    <a:lnTo>
                      <a:pt x="206" y="4"/>
                    </a:lnTo>
                    <a:lnTo>
                      <a:pt x="210" y="4"/>
                    </a:lnTo>
                    <a:lnTo>
                      <a:pt x="214" y="7"/>
                    </a:lnTo>
                    <a:lnTo>
                      <a:pt x="210" y="7"/>
                    </a:lnTo>
                    <a:lnTo>
                      <a:pt x="214" y="11"/>
                    </a:lnTo>
                    <a:lnTo>
                      <a:pt x="214" y="7"/>
                    </a:lnTo>
                    <a:lnTo>
                      <a:pt x="218" y="7"/>
                    </a:lnTo>
                    <a:lnTo>
                      <a:pt x="218" y="11"/>
                    </a:lnTo>
                    <a:lnTo>
                      <a:pt x="221" y="11"/>
                    </a:lnTo>
                    <a:lnTo>
                      <a:pt x="221" y="7"/>
                    </a:lnTo>
                    <a:lnTo>
                      <a:pt x="225" y="7"/>
                    </a:lnTo>
                    <a:lnTo>
                      <a:pt x="229" y="7"/>
                    </a:lnTo>
                    <a:lnTo>
                      <a:pt x="233" y="7"/>
                    </a:lnTo>
                    <a:lnTo>
                      <a:pt x="236" y="7"/>
                    </a:lnTo>
                    <a:lnTo>
                      <a:pt x="240" y="7"/>
                    </a:lnTo>
                    <a:lnTo>
                      <a:pt x="244" y="7"/>
                    </a:lnTo>
                    <a:lnTo>
                      <a:pt x="248" y="7"/>
                    </a:lnTo>
                    <a:lnTo>
                      <a:pt x="251" y="11"/>
                    </a:lnTo>
                    <a:lnTo>
                      <a:pt x="248" y="11"/>
                    </a:lnTo>
                    <a:lnTo>
                      <a:pt x="244" y="11"/>
                    </a:lnTo>
                    <a:lnTo>
                      <a:pt x="248" y="11"/>
                    </a:lnTo>
                    <a:lnTo>
                      <a:pt x="251" y="11"/>
                    </a:lnTo>
                    <a:lnTo>
                      <a:pt x="251" y="15"/>
                    </a:lnTo>
                    <a:lnTo>
                      <a:pt x="248" y="15"/>
                    </a:lnTo>
                    <a:lnTo>
                      <a:pt x="244" y="15"/>
                    </a:lnTo>
                    <a:lnTo>
                      <a:pt x="248" y="15"/>
                    </a:lnTo>
                    <a:lnTo>
                      <a:pt x="251" y="15"/>
                    </a:lnTo>
                    <a:lnTo>
                      <a:pt x="259" y="15"/>
                    </a:lnTo>
                    <a:lnTo>
                      <a:pt x="255" y="15"/>
                    </a:lnTo>
                    <a:lnTo>
                      <a:pt x="259" y="15"/>
                    </a:lnTo>
                    <a:lnTo>
                      <a:pt x="263" y="15"/>
                    </a:lnTo>
                    <a:lnTo>
                      <a:pt x="267" y="15"/>
                    </a:lnTo>
                    <a:lnTo>
                      <a:pt x="270" y="15"/>
                    </a:lnTo>
                    <a:lnTo>
                      <a:pt x="274" y="15"/>
                    </a:lnTo>
                    <a:lnTo>
                      <a:pt x="278" y="15"/>
                    </a:lnTo>
                    <a:lnTo>
                      <a:pt x="282" y="15"/>
                    </a:lnTo>
                    <a:lnTo>
                      <a:pt x="285" y="15"/>
                    </a:lnTo>
                    <a:lnTo>
                      <a:pt x="293" y="15"/>
                    </a:lnTo>
                    <a:lnTo>
                      <a:pt x="297" y="15"/>
                    </a:lnTo>
                    <a:lnTo>
                      <a:pt x="300" y="15"/>
                    </a:lnTo>
                    <a:lnTo>
                      <a:pt x="304" y="15"/>
                    </a:lnTo>
                    <a:lnTo>
                      <a:pt x="308" y="15"/>
                    </a:lnTo>
                    <a:lnTo>
                      <a:pt x="308" y="19"/>
                    </a:lnTo>
                    <a:lnTo>
                      <a:pt x="312" y="19"/>
                    </a:lnTo>
                    <a:lnTo>
                      <a:pt x="312" y="15"/>
                    </a:lnTo>
                    <a:lnTo>
                      <a:pt x="315" y="15"/>
                    </a:lnTo>
                    <a:lnTo>
                      <a:pt x="315" y="19"/>
                    </a:lnTo>
                    <a:lnTo>
                      <a:pt x="319" y="19"/>
                    </a:lnTo>
                    <a:lnTo>
                      <a:pt x="323" y="19"/>
                    </a:lnTo>
                    <a:lnTo>
                      <a:pt x="327" y="19"/>
                    </a:lnTo>
                    <a:lnTo>
                      <a:pt x="330" y="19"/>
                    </a:lnTo>
                    <a:lnTo>
                      <a:pt x="334" y="19"/>
                    </a:lnTo>
                    <a:lnTo>
                      <a:pt x="338" y="19"/>
                    </a:lnTo>
                    <a:lnTo>
                      <a:pt x="342" y="19"/>
                    </a:lnTo>
                    <a:lnTo>
                      <a:pt x="345" y="19"/>
                    </a:lnTo>
                    <a:lnTo>
                      <a:pt x="349" y="19"/>
                    </a:lnTo>
                    <a:lnTo>
                      <a:pt x="353" y="19"/>
                    </a:lnTo>
                    <a:lnTo>
                      <a:pt x="353" y="22"/>
                    </a:lnTo>
                    <a:lnTo>
                      <a:pt x="357" y="22"/>
                    </a:lnTo>
                    <a:lnTo>
                      <a:pt x="360" y="22"/>
                    </a:lnTo>
                    <a:lnTo>
                      <a:pt x="364" y="22"/>
                    </a:lnTo>
                    <a:lnTo>
                      <a:pt x="368" y="22"/>
                    </a:lnTo>
                    <a:lnTo>
                      <a:pt x="372" y="22"/>
                    </a:lnTo>
                    <a:lnTo>
                      <a:pt x="376" y="22"/>
                    </a:lnTo>
                    <a:lnTo>
                      <a:pt x="379" y="22"/>
                    </a:lnTo>
                    <a:lnTo>
                      <a:pt x="383" y="22"/>
                    </a:lnTo>
                    <a:lnTo>
                      <a:pt x="387" y="22"/>
                    </a:lnTo>
                    <a:lnTo>
                      <a:pt x="391" y="22"/>
                    </a:lnTo>
                    <a:lnTo>
                      <a:pt x="394" y="22"/>
                    </a:lnTo>
                    <a:lnTo>
                      <a:pt x="398" y="22"/>
                    </a:lnTo>
                    <a:lnTo>
                      <a:pt x="402" y="22"/>
                    </a:lnTo>
                    <a:lnTo>
                      <a:pt x="406" y="22"/>
                    </a:lnTo>
                    <a:lnTo>
                      <a:pt x="406" y="26"/>
                    </a:lnTo>
                    <a:lnTo>
                      <a:pt x="409" y="26"/>
                    </a:lnTo>
                    <a:lnTo>
                      <a:pt x="413" y="26"/>
                    </a:lnTo>
                    <a:lnTo>
                      <a:pt x="417" y="26"/>
                    </a:lnTo>
                    <a:lnTo>
                      <a:pt x="421" y="26"/>
                    </a:lnTo>
                    <a:lnTo>
                      <a:pt x="421" y="30"/>
                    </a:lnTo>
                    <a:lnTo>
                      <a:pt x="424" y="26"/>
                    </a:lnTo>
                    <a:lnTo>
                      <a:pt x="421" y="26"/>
                    </a:lnTo>
                    <a:lnTo>
                      <a:pt x="424" y="26"/>
                    </a:lnTo>
                    <a:lnTo>
                      <a:pt x="428" y="30"/>
                    </a:lnTo>
                    <a:lnTo>
                      <a:pt x="428" y="38"/>
                    </a:lnTo>
                    <a:lnTo>
                      <a:pt x="428" y="45"/>
                    </a:lnTo>
                    <a:lnTo>
                      <a:pt x="424" y="49"/>
                    </a:lnTo>
                    <a:lnTo>
                      <a:pt x="424" y="53"/>
                    </a:lnTo>
                    <a:lnTo>
                      <a:pt x="424" y="56"/>
                    </a:lnTo>
                    <a:lnTo>
                      <a:pt x="428" y="56"/>
                    </a:lnTo>
                    <a:lnTo>
                      <a:pt x="428" y="60"/>
                    </a:lnTo>
                    <a:lnTo>
                      <a:pt x="424" y="64"/>
                    </a:lnTo>
                    <a:lnTo>
                      <a:pt x="428" y="68"/>
                    </a:lnTo>
                    <a:lnTo>
                      <a:pt x="428" y="71"/>
                    </a:lnTo>
                    <a:lnTo>
                      <a:pt x="428" y="75"/>
                    </a:lnTo>
                    <a:lnTo>
                      <a:pt x="428" y="79"/>
                    </a:lnTo>
                    <a:lnTo>
                      <a:pt x="424" y="83"/>
                    </a:lnTo>
                    <a:lnTo>
                      <a:pt x="424" y="90"/>
                    </a:lnTo>
                    <a:lnTo>
                      <a:pt x="428" y="98"/>
                    </a:lnTo>
                    <a:lnTo>
                      <a:pt x="424" y="98"/>
                    </a:lnTo>
                    <a:lnTo>
                      <a:pt x="428" y="113"/>
                    </a:lnTo>
                    <a:lnTo>
                      <a:pt x="428" y="116"/>
                    </a:lnTo>
                    <a:lnTo>
                      <a:pt x="424" y="120"/>
                    </a:lnTo>
                    <a:lnTo>
                      <a:pt x="428" y="132"/>
                    </a:lnTo>
                    <a:lnTo>
                      <a:pt x="428" y="135"/>
                    </a:lnTo>
                    <a:lnTo>
                      <a:pt x="428" y="165"/>
                    </a:lnTo>
                    <a:lnTo>
                      <a:pt x="428" y="173"/>
                    </a:lnTo>
                    <a:lnTo>
                      <a:pt x="428" y="177"/>
                    </a:lnTo>
                    <a:lnTo>
                      <a:pt x="436" y="177"/>
                    </a:lnTo>
                    <a:lnTo>
                      <a:pt x="443" y="177"/>
                    </a:lnTo>
                    <a:lnTo>
                      <a:pt x="447" y="177"/>
                    </a:lnTo>
                    <a:lnTo>
                      <a:pt x="447" y="173"/>
                    </a:lnTo>
                    <a:lnTo>
                      <a:pt x="451" y="173"/>
                    </a:lnTo>
                    <a:lnTo>
                      <a:pt x="458" y="173"/>
                    </a:lnTo>
                    <a:lnTo>
                      <a:pt x="458" y="177"/>
                    </a:lnTo>
                    <a:lnTo>
                      <a:pt x="454" y="177"/>
                    </a:lnTo>
                    <a:lnTo>
                      <a:pt x="454" y="180"/>
                    </a:lnTo>
                    <a:lnTo>
                      <a:pt x="458" y="180"/>
                    </a:lnTo>
                    <a:lnTo>
                      <a:pt x="462" y="180"/>
                    </a:lnTo>
                    <a:lnTo>
                      <a:pt x="462" y="184"/>
                    </a:lnTo>
                    <a:lnTo>
                      <a:pt x="466" y="184"/>
                    </a:lnTo>
                    <a:lnTo>
                      <a:pt x="469" y="184"/>
                    </a:lnTo>
                    <a:lnTo>
                      <a:pt x="473" y="188"/>
                    </a:lnTo>
                    <a:lnTo>
                      <a:pt x="481" y="192"/>
                    </a:lnTo>
                    <a:lnTo>
                      <a:pt x="481" y="195"/>
                    </a:lnTo>
                    <a:lnTo>
                      <a:pt x="484" y="195"/>
                    </a:lnTo>
                    <a:lnTo>
                      <a:pt x="488" y="195"/>
                    </a:lnTo>
                    <a:lnTo>
                      <a:pt x="492" y="192"/>
                    </a:lnTo>
                    <a:lnTo>
                      <a:pt x="496" y="192"/>
                    </a:lnTo>
                    <a:lnTo>
                      <a:pt x="496" y="188"/>
                    </a:lnTo>
                    <a:lnTo>
                      <a:pt x="500" y="188"/>
                    </a:lnTo>
                    <a:lnTo>
                      <a:pt x="500" y="184"/>
                    </a:lnTo>
                    <a:lnTo>
                      <a:pt x="503" y="184"/>
                    </a:lnTo>
                    <a:lnTo>
                      <a:pt x="507" y="184"/>
                    </a:lnTo>
                    <a:lnTo>
                      <a:pt x="511" y="184"/>
                    </a:lnTo>
                    <a:lnTo>
                      <a:pt x="515" y="184"/>
                    </a:lnTo>
                    <a:lnTo>
                      <a:pt x="518" y="184"/>
                    </a:lnTo>
                    <a:lnTo>
                      <a:pt x="522" y="188"/>
                    </a:lnTo>
                    <a:lnTo>
                      <a:pt x="518" y="188"/>
                    </a:lnTo>
                    <a:lnTo>
                      <a:pt x="522" y="192"/>
                    </a:lnTo>
                    <a:lnTo>
                      <a:pt x="526" y="192"/>
                    </a:lnTo>
                    <a:lnTo>
                      <a:pt x="530" y="192"/>
                    </a:lnTo>
                    <a:lnTo>
                      <a:pt x="530" y="195"/>
                    </a:lnTo>
                    <a:lnTo>
                      <a:pt x="533" y="199"/>
                    </a:lnTo>
                    <a:lnTo>
                      <a:pt x="541" y="199"/>
                    </a:lnTo>
                    <a:lnTo>
                      <a:pt x="545" y="203"/>
                    </a:lnTo>
                    <a:lnTo>
                      <a:pt x="545" y="207"/>
                    </a:lnTo>
                    <a:lnTo>
                      <a:pt x="548" y="207"/>
                    </a:lnTo>
                    <a:lnTo>
                      <a:pt x="548" y="210"/>
                    </a:lnTo>
                    <a:lnTo>
                      <a:pt x="552" y="210"/>
                    </a:lnTo>
                    <a:lnTo>
                      <a:pt x="552" y="214"/>
                    </a:lnTo>
                    <a:lnTo>
                      <a:pt x="556" y="214"/>
                    </a:lnTo>
                    <a:lnTo>
                      <a:pt x="560" y="218"/>
                    </a:lnTo>
                    <a:lnTo>
                      <a:pt x="560" y="222"/>
                    </a:lnTo>
                    <a:lnTo>
                      <a:pt x="563" y="222"/>
                    </a:lnTo>
                    <a:lnTo>
                      <a:pt x="563" y="225"/>
                    </a:lnTo>
                    <a:lnTo>
                      <a:pt x="567" y="225"/>
                    </a:lnTo>
                    <a:lnTo>
                      <a:pt x="567" y="229"/>
                    </a:lnTo>
                    <a:lnTo>
                      <a:pt x="571" y="229"/>
                    </a:lnTo>
                    <a:lnTo>
                      <a:pt x="571" y="233"/>
                    </a:lnTo>
                    <a:lnTo>
                      <a:pt x="575" y="233"/>
                    </a:lnTo>
                    <a:lnTo>
                      <a:pt x="578" y="233"/>
                    </a:lnTo>
                    <a:lnTo>
                      <a:pt x="578" y="237"/>
                    </a:lnTo>
                    <a:lnTo>
                      <a:pt x="582" y="237"/>
                    </a:lnTo>
                    <a:lnTo>
                      <a:pt x="586" y="237"/>
                    </a:lnTo>
                    <a:lnTo>
                      <a:pt x="590" y="237"/>
                    </a:lnTo>
                    <a:lnTo>
                      <a:pt x="590" y="241"/>
                    </a:lnTo>
                    <a:lnTo>
                      <a:pt x="593" y="241"/>
                    </a:lnTo>
                    <a:lnTo>
                      <a:pt x="597" y="241"/>
                    </a:lnTo>
                    <a:lnTo>
                      <a:pt x="597" y="244"/>
                    </a:lnTo>
                    <a:lnTo>
                      <a:pt x="597" y="248"/>
                    </a:lnTo>
                    <a:lnTo>
                      <a:pt x="597" y="252"/>
                    </a:lnTo>
                    <a:lnTo>
                      <a:pt x="601" y="256"/>
                    </a:lnTo>
                    <a:lnTo>
                      <a:pt x="597" y="256"/>
                    </a:lnTo>
                    <a:lnTo>
                      <a:pt x="597" y="259"/>
                    </a:lnTo>
                    <a:lnTo>
                      <a:pt x="593" y="259"/>
                    </a:lnTo>
                    <a:lnTo>
                      <a:pt x="590" y="259"/>
                    </a:lnTo>
                    <a:lnTo>
                      <a:pt x="590" y="263"/>
                    </a:lnTo>
                    <a:lnTo>
                      <a:pt x="590" y="259"/>
                    </a:lnTo>
                    <a:lnTo>
                      <a:pt x="586" y="259"/>
                    </a:lnTo>
                    <a:lnTo>
                      <a:pt x="586" y="263"/>
                    </a:lnTo>
                    <a:lnTo>
                      <a:pt x="586" y="259"/>
                    </a:lnTo>
                    <a:lnTo>
                      <a:pt x="582" y="259"/>
                    </a:lnTo>
                    <a:lnTo>
                      <a:pt x="582" y="256"/>
                    </a:lnTo>
                    <a:lnTo>
                      <a:pt x="586" y="256"/>
                    </a:lnTo>
                    <a:lnTo>
                      <a:pt x="590" y="256"/>
                    </a:lnTo>
                    <a:lnTo>
                      <a:pt x="593" y="252"/>
                    </a:lnTo>
                    <a:lnTo>
                      <a:pt x="590" y="252"/>
                    </a:lnTo>
                    <a:lnTo>
                      <a:pt x="590" y="256"/>
                    </a:lnTo>
                    <a:lnTo>
                      <a:pt x="586" y="256"/>
                    </a:lnTo>
                    <a:lnTo>
                      <a:pt x="582" y="256"/>
                    </a:lnTo>
                    <a:lnTo>
                      <a:pt x="586" y="256"/>
                    </a:lnTo>
                    <a:lnTo>
                      <a:pt x="590" y="256"/>
                    </a:lnTo>
                    <a:lnTo>
                      <a:pt x="590" y="252"/>
                    </a:lnTo>
                    <a:lnTo>
                      <a:pt x="586" y="252"/>
                    </a:lnTo>
                    <a:lnTo>
                      <a:pt x="586" y="248"/>
                    </a:lnTo>
                    <a:lnTo>
                      <a:pt x="582" y="244"/>
                    </a:lnTo>
                    <a:lnTo>
                      <a:pt x="582" y="241"/>
                    </a:lnTo>
                    <a:lnTo>
                      <a:pt x="578" y="244"/>
                    </a:lnTo>
                    <a:lnTo>
                      <a:pt x="575" y="244"/>
                    </a:lnTo>
                    <a:lnTo>
                      <a:pt x="571" y="244"/>
                    </a:lnTo>
                    <a:lnTo>
                      <a:pt x="571" y="248"/>
                    </a:lnTo>
                    <a:lnTo>
                      <a:pt x="567" y="252"/>
                    </a:lnTo>
                    <a:lnTo>
                      <a:pt x="567" y="248"/>
                    </a:lnTo>
                    <a:lnTo>
                      <a:pt x="563" y="248"/>
                    </a:lnTo>
                    <a:lnTo>
                      <a:pt x="563" y="244"/>
                    </a:lnTo>
                    <a:lnTo>
                      <a:pt x="567" y="244"/>
                    </a:lnTo>
                    <a:lnTo>
                      <a:pt x="567" y="241"/>
                    </a:lnTo>
                    <a:lnTo>
                      <a:pt x="571" y="241"/>
                    </a:lnTo>
                    <a:lnTo>
                      <a:pt x="567" y="237"/>
                    </a:lnTo>
                    <a:lnTo>
                      <a:pt x="563" y="237"/>
                    </a:lnTo>
                    <a:lnTo>
                      <a:pt x="563" y="233"/>
                    </a:lnTo>
                    <a:lnTo>
                      <a:pt x="560" y="233"/>
                    </a:lnTo>
                    <a:lnTo>
                      <a:pt x="560" y="229"/>
                    </a:lnTo>
                    <a:lnTo>
                      <a:pt x="563" y="229"/>
                    </a:lnTo>
                    <a:lnTo>
                      <a:pt x="560" y="229"/>
                    </a:lnTo>
                    <a:lnTo>
                      <a:pt x="556" y="229"/>
                    </a:lnTo>
                    <a:lnTo>
                      <a:pt x="556" y="225"/>
                    </a:lnTo>
                    <a:lnTo>
                      <a:pt x="552" y="225"/>
                    </a:lnTo>
                    <a:lnTo>
                      <a:pt x="548" y="225"/>
                    </a:lnTo>
                    <a:lnTo>
                      <a:pt x="545" y="225"/>
                    </a:lnTo>
                    <a:lnTo>
                      <a:pt x="545" y="222"/>
                    </a:lnTo>
                    <a:lnTo>
                      <a:pt x="548" y="222"/>
                    </a:lnTo>
                    <a:lnTo>
                      <a:pt x="552" y="222"/>
                    </a:lnTo>
                    <a:lnTo>
                      <a:pt x="548" y="222"/>
                    </a:lnTo>
                    <a:lnTo>
                      <a:pt x="545" y="222"/>
                    </a:lnTo>
                    <a:lnTo>
                      <a:pt x="545" y="218"/>
                    </a:lnTo>
                    <a:lnTo>
                      <a:pt x="548" y="218"/>
                    </a:lnTo>
                    <a:lnTo>
                      <a:pt x="545" y="218"/>
                    </a:lnTo>
                    <a:lnTo>
                      <a:pt x="541" y="218"/>
                    </a:lnTo>
                    <a:lnTo>
                      <a:pt x="541" y="214"/>
                    </a:lnTo>
                    <a:lnTo>
                      <a:pt x="545" y="214"/>
                    </a:lnTo>
                    <a:lnTo>
                      <a:pt x="548" y="218"/>
                    </a:lnTo>
                    <a:lnTo>
                      <a:pt x="552" y="218"/>
                    </a:lnTo>
                    <a:lnTo>
                      <a:pt x="548" y="218"/>
                    </a:lnTo>
                    <a:lnTo>
                      <a:pt x="545" y="218"/>
                    </a:lnTo>
                    <a:lnTo>
                      <a:pt x="545" y="214"/>
                    </a:lnTo>
                    <a:lnTo>
                      <a:pt x="548" y="214"/>
                    </a:lnTo>
                    <a:lnTo>
                      <a:pt x="545" y="214"/>
                    </a:lnTo>
                    <a:lnTo>
                      <a:pt x="541" y="214"/>
                    </a:lnTo>
                    <a:lnTo>
                      <a:pt x="541" y="210"/>
                    </a:lnTo>
                    <a:lnTo>
                      <a:pt x="537" y="210"/>
                    </a:lnTo>
                    <a:lnTo>
                      <a:pt x="533" y="207"/>
                    </a:lnTo>
                    <a:lnTo>
                      <a:pt x="537" y="207"/>
                    </a:lnTo>
                    <a:lnTo>
                      <a:pt x="537" y="203"/>
                    </a:lnTo>
                    <a:lnTo>
                      <a:pt x="541" y="203"/>
                    </a:lnTo>
                    <a:lnTo>
                      <a:pt x="537" y="203"/>
                    </a:lnTo>
                    <a:lnTo>
                      <a:pt x="537" y="207"/>
                    </a:lnTo>
                    <a:lnTo>
                      <a:pt x="533" y="207"/>
                    </a:lnTo>
                    <a:lnTo>
                      <a:pt x="530" y="207"/>
                    </a:lnTo>
                    <a:lnTo>
                      <a:pt x="526" y="207"/>
                    </a:lnTo>
                    <a:lnTo>
                      <a:pt x="526" y="203"/>
                    </a:lnTo>
                    <a:lnTo>
                      <a:pt x="522" y="203"/>
                    </a:lnTo>
                    <a:lnTo>
                      <a:pt x="522" y="199"/>
                    </a:lnTo>
                    <a:lnTo>
                      <a:pt x="518" y="199"/>
                    </a:lnTo>
                    <a:lnTo>
                      <a:pt x="518" y="192"/>
                    </a:lnTo>
                    <a:lnTo>
                      <a:pt x="515" y="192"/>
                    </a:lnTo>
                    <a:lnTo>
                      <a:pt x="515" y="188"/>
                    </a:lnTo>
                    <a:lnTo>
                      <a:pt x="515" y="192"/>
                    </a:lnTo>
                    <a:lnTo>
                      <a:pt x="515" y="195"/>
                    </a:lnTo>
                    <a:lnTo>
                      <a:pt x="515" y="192"/>
                    </a:lnTo>
                    <a:lnTo>
                      <a:pt x="511" y="192"/>
                    </a:lnTo>
                    <a:lnTo>
                      <a:pt x="515" y="192"/>
                    </a:lnTo>
                    <a:lnTo>
                      <a:pt x="515" y="195"/>
                    </a:lnTo>
                    <a:lnTo>
                      <a:pt x="515" y="199"/>
                    </a:lnTo>
                    <a:lnTo>
                      <a:pt x="518" y="199"/>
                    </a:lnTo>
                    <a:lnTo>
                      <a:pt x="518" y="203"/>
                    </a:lnTo>
                    <a:lnTo>
                      <a:pt x="518" y="207"/>
                    </a:lnTo>
                    <a:lnTo>
                      <a:pt x="515" y="207"/>
                    </a:lnTo>
                    <a:lnTo>
                      <a:pt x="515" y="203"/>
                    </a:lnTo>
                    <a:lnTo>
                      <a:pt x="511" y="203"/>
                    </a:lnTo>
                    <a:lnTo>
                      <a:pt x="507" y="207"/>
                    </a:lnTo>
                    <a:lnTo>
                      <a:pt x="507" y="203"/>
                    </a:lnTo>
                    <a:lnTo>
                      <a:pt x="507" y="199"/>
                    </a:lnTo>
                    <a:lnTo>
                      <a:pt x="503" y="199"/>
                    </a:lnTo>
                    <a:lnTo>
                      <a:pt x="507" y="199"/>
                    </a:lnTo>
                    <a:lnTo>
                      <a:pt x="507" y="195"/>
                    </a:lnTo>
                    <a:lnTo>
                      <a:pt x="503" y="195"/>
                    </a:lnTo>
                    <a:lnTo>
                      <a:pt x="503" y="199"/>
                    </a:lnTo>
                    <a:lnTo>
                      <a:pt x="500" y="199"/>
                    </a:lnTo>
                    <a:lnTo>
                      <a:pt x="496" y="199"/>
                    </a:lnTo>
                    <a:lnTo>
                      <a:pt x="496" y="195"/>
                    </a:lnTo>
                    <a:lnTo>
                      <a:pt x="492" y="195"/>
                    </a:lnTo>
                    <a:lnTo>
                      <a:pt x="488" y="195"/>
                    </a:lnTo>
                    <a:lnTo>
                      <a:pt x="488" y="199"/>
                    </a:lnTo>
                    <a:lnTo>
                      <a:pt x="488" y="195"/>
                    </a:lnTo>
                    <a:lnTo>
                      <a:pt x="492" y="195"/>
                    </a:lnTo>
                    <a:lnTo>
                      <a:pt x="492" y="199"/>
                    </a:lnTo>
                    <a:lnTo>
                      <a:pt x="496" y="199"/>
                    </a:lnTo>
                    <a:lnTo>
                      <a:pt x="500" y="199"/>
                    </a:lnTo>
                    <a:lnTo>
                      <a:pt x="496" y="203"/>
                    </a:lnTo>
                    <a:lnTo>
                      <a:pt x="500" y="203"/>
                    </a:lnTo>
                    <a:lnTo>
                      <a:pt x="500" y="199"/>
                    </a:lnTo>
                    <a:lnTo>
                      <a:pt x="503" y="203"/>
                    </a:lnTo>
                    <a:lnTo>
                      <a:pt x="503" y="207"/>
                    </a:lnTo>
                    <a:lnTo>
                      <a:pt x="500" y="207"/>
                    </a:lnTo>
                    <a:lnTo>
                      <a:pt x="496" y="203"/>
                    </a:lnTo>
                    <a:lnTo>
                      <a:pt x="496" y="207"/>
                    </a:lnTo>
                    <a:lnTo>
                      <a:pt x="500" y="207"/>
                    </a:lnTo>
                    <a:lnTo>
                      <a:pt x="496" y="207"/>
                    </a:lnTo>
                    <a:lnTo>
                      <a:pt x="492" y="207"/>
                    </a:lnTo>
                    <a:lnTo>
                      <a:pt x="488" y="207"/>
                    </a:lnTo>
                    <a:lnTo>
                      <a:pt x="488" y="203"/>
                    </a:lnTo>
                    <a:lnTo>
                      <a:pt x="484" y="203"/>
                    </a:lnTo>
                    <a:lnTo>
                      <a:pt x="481" y="203"/>
                    </a:lnTo>
                    <a:lnTo>
                      <a:pt x="481" y="199"/>
                    </a:lnTo>
                    <a:lnTo>
                      <a:pt x="477" y="199"/>
                    </a:lnTo>
                    <a:lnTo>
                      <a:pt x="473" y="199"/>
                    </a:lnTo>
                    <a:lnTo>
                      <a:pt x="473" y="195"/>
                    </a:lnTo>
                    <a:lnTo>
                      <a:pt x="469" y="195"/>
                    </a:lnTo>
                    <a:lnTo>
                      <a:pt x="466" y="195"/>
                    </a:lnTo>
                    <a:lnTo>
                      <a:pt x="466" y="192"/>
                    </a:lnTo>
                    <a:lnTo>
                      <a:pt x="466" y="195"/>
                    </a:lnTo>
                    <a:lnTo>
                      <a:pt x="466" y="192"/>
                    </a:lnTo>
                    <a:lnTo>
                      <a:pt x="462" y="192"/>
                    </a:lnTo>
                    <a:lnTo>
                      <a:pt x="458" y="192"/>
                    </a:lnTo>
                    <a:lnTo>
                      <a:pt x="454" y="192"/>
                    </a:lnTo>
                    <a:lnTo>
                      <a:pt x="454" y="188"/>
                    </a:lnTo>
                    <a:lnTo>
                      <a:pt x="454" y="192"/>
                    </a:lnTo>
                    <a:lnTo>
                      <a:pt x="451" y="192"/>
                    </a:lnTo>
                    <a:lnTo>
                      <a:pt x="451" y="188"/>
                    </a:lnTo>
                    <a:lnTo>
                      <a:pt x="447" y="188"/>
                    </a:lnTo>
                    <a:lnTo>
                      <a:pt x="447" y="184"/>
                    </a:lnTo>
                    <a:lnTo>
                      <a:pt x="451" y="184"/>
                    </a:lnTo>
                    <a:lnTo>
                      <a:pt x="447" y="184"/>
                    </a:lnTo>
                    <a:lnTo>
                      <a:pt x="447" y="180"/>
                    </a:lnTo>
                    <a:lnTo>
                      <a:pt x="451" y="180"/>
                    </a:lnTo>
                    <a:lnTo>
                      <a:pt x="454" y="180"/>
                    </a:lnTo>
                    <a:lnTo>
                      <a:pt x="454" y="184"/>
                    </a:lnTo>
                    <a:lnTo>
                      <a:pt x="451" y="184"/>
                    </a:lnTo>
                    <a:lnTo>
                      <a:pt x="454" y="188"/>
                    </a:lnTo>
                    <a:lnTo>
                      <a:pt x="454" y="184"/>
                    </a:lnTo>
                    <a:lnTo>
                      <a:pt x="454" y="180"/>
                    </a:lnTo>
                    <a:lnTo>
                      <a:pt x="458" y="180"/>
                    </a:lnTo>
                    <a:lnTo>
                      <a:pt x="458" y="184"/>
                    </a:lnTo>
                    <a:lnTo>
                      <a:pt x="458" y="180"/>
                    </a:lnTo>
                    <a:lnTo>
                      <a:pt x="454" y="180"/>
                    </a:lnTo>
                    <a:lnTo>
                      <a:pt x="451" y="180"/>
                    </a:lnTo>
                    <a:lnTo>
                      <a:pt x="447" y="180"/>
                    </a:lnTo>
                    <a:lnTo>
                      <a:pt x="443" y="184"/>
                    </a:lnTo>
                    <a:lnTo>
                      <a:pt x="439" y="184"/>
                    </a:lnTo>
                    <a:lnTo>
                      <a:pt x="436" y="184"/>
                    </a:lnTo>
                    <a:lnTo>
                      <a:pt x="432" y="184"/>
                    </a:lnTo>
                    <a:lnTo>
                      <a:pt x="428" y="184"/>
                    </a:lnTo>
                    <a:lnTo>
                      <a:pt x="424" y="184"/>
                    </a:lnTo>
                    <a:lnTo>
                      <a:pt x="421" y="180"/>
                    </a:lnTo>
                    <a:lnTo>
                      <a:pt x="421" y="177"/>
                    </a:lnTo>
                    <a:lnTo>
                      <a:pt x="421" y="180"/>
                    </a:lnTo>
                    <a:lnTo>
                      <a:pt x="417" y="180"/>
                    </a:lnTo>
                    <a:lnTo>
                      <a:pt x="413" y="180"/>
                    </a:lnTo>
                    <a:lnTo>
                      <a:pt x="409" y="180"/>
                    </a:lnTo>
                    <a:lnTo>
                      <a:pt x="402" y="177"/>
                    </a:lnTo>
                    <a:lnTo>
                      <a:pt x="398" y="177"/>
                    </a:lnTo>
                    <a:lnTo>
                      <a:pt x="394" y="177"/>
                    </a:lnTo>
                    <a:lnTo>
                      <a:pt x="394" y="180"/>
                    </a:lnTo>
                    <a:lnTo>
                      <a:pt x="391" y="180"/>
                    </a:lnTo>
                    <a:lnTo>
                      <a:pt x="387" y="180"/>
                    </a:lnTo>
                    <a:lnTo>
                      <a:pt x="383" y="180"/>
                    </a:lnTo>
                    <a:lnTo>
                      <a:pt x="379" y="180"/>
                    </a:lnTo>
                    <a:lnTo>
                      <a:pt x="376" y="177"/>
                    </a:lnTo>
                    <a:lnTo>
                      <a:pt x="372" y="177"/>
                    </a:lnTo>
                    <a:lnTo>
                      <a:pt x="368" y="177"/>
                    </a:lnTo>
                    <a:lnTo>
                      <a:pt x="364" y="177"/>
                    </a:lnTo>
                    <a:lnTo>
                      <a:pt x="364" y="173"/>
                    </a:lnTo>
                    <a:lnTo>
                      <a:pt x="368" y="169"/>
                    </a:lnTo>
                    <a:lnTo>
                      <a:pt x="364" y="169"/>
                    </a:lnTo>
                    <a:lnTo>
                      <a:pt x="364" y="173"/>
                    </a:lnTo>
                    <a:lnTo>
                      <a:pt x="360" y="173"/>
                    </a:lnTo>
                    <a:lnTo>
                      <a:pt x="357" y="173"/>
                    </a:lnTo>
                    <a:lnTo>
                      <a:pt x="353" y="173"/>
                    </a:lnTo>
                    <a:lnTo>
                      <a:pt x="349" y="173"/>
                    </a:lnTo>
                    <a:lnTo>
                      <a:pt x="353" y="173"/>
                    </a:lnTo>
                    <a:lnTo>
                      <a:pt x="353" y="169"/>
                    </a:lnTo>
                    <a:lnTo>
                      <a:pt x="349" y="169"/>
                    </a:lnTo>
                    <a:lnTo>
                      <a:pt x="345" y="169"/>
                    </a:lnTo>
                    <a:lnTo>
                      <a:pt x="342" y="169"/>
                    </a:lnTo>
                    <a:lnTo>
                      <a:pt x="345" y="169"/>
                    </a:lnTo>
                    <a:lnTo>
                      <a:pt x="349" y="169"/>
                    </a:lnTo>
                    <a:lnTo>
                      <a:pt x="345" y="165"/>
                    </a:lnTo>
                    <a:lnTo>
                      <a:pt x="345" y="169"/>
                    </a:lnTo>
                    <a:lnTo>
                      <a:pt x="342" y="169"/>
                    </a:lnTo>
                    <a:lnTo>
                      <a:pt x="338" y="169"/>
                    </a:lnTo>
                    <a:lnTo>
                      <a:pt x="342" y="169"/>
                    </a:lnTo>
                    <a:lnTo>
                      <a:pt x="345" y="165"/>
                    </a:lnTo>
                    <a:lnTo>
                      <a:pt x="342" y="165"/>
                    </a:lnTo>
                    <a:lnTo>
                      <a:pt x="338" y="165"/>
                    </a:lnTo>
                    <a:lnTo>
                      <a:pt x="334" y="165"/>
                    </a:lnTo>
                    <a:lnTo>
                      <a:pt x="338" y="162"/>
                    </a:lnTo>
                    <a:lnTo>
                      <a:pt x="342" y="162"/>
                    </a:lnTo>
                    <a:lnTo>
                      <a:pt x="345" y="162"/>
                    </a:lnTo>
                    <a:lnTo>
                      <a:pt x="342" y="162"/>
                    </a:lnTo>
                    <a:lnTo>
                      <a:pt x="338" y="162"/>
                    </a:lnTo>
                    <a:lnTo>
                      <a:pt x="334" y="162"/>
                    </a:lnTo>
                    <a:lnTo>
                      <a:pt x="334" y="165"/>
                    </a:lnTo>
                    <a:lnTo>
                      <a:pt x="330" y="165"/>
                    </a:lnTo>
                    <a:lnTo>
                      <a:pt x="327" y="165"/>
                    </a:lnTo>
                    <a:lnTo>
                      <a:pt x="323" y="165"/>
                    </a:lnTo>
                    <a:lnTo>
                      <a:pt x="323" y="162"/>
                    </a:lnTo>
                    <a:lnTo>
                      <a:pt x="323" y="165"/>
                    </a:lnTo>
                    <a:lnTo>
                      <a:pt x="319" y="165"/>
                    </a:lnTo>
                    <a:lnTo>
                      <a:pt x="315" y="165"/>
                    </a:lnTo>
                    <a:lnTo>
                      <a:pt x="319" y="162"/>
                    </a:lnTo>
                    <a:lnTo>
                      <a:pt x="319" y="158"/>
                    </a:lnTo>
                    <a:lnTo>
                      <a:pt x="319" y="162"/>
                    </a:lnTo>
                    <a:lnTo>
                      <a:pt x="315" y="162"/>
                    </a:lnTo>
                    <a:lnTo>
                      <a:pt x="315" y="165"/>
                    </a:lnTo>
                    <a:lnTo>
                      <a:pt x="315" y="162"/>
                    </a:lnTo>
                    <a:lnTo>
                      <a:pt x="312" y="162"/>
                    </a:lnTo>
                    <a:lnTo>
                      <a:pt x="308" y="165"/>
                    </a:lnTo>
                    <a:lnTo>
                      <a:pt x="312" y="165"/>
                    </a:lnTo>
                    <a:lnTo>
                      <a:pt x="312" y="162"/>
                    </a:lnTo>
                    <a:lnTo>
                      <a:pt x="315" y="162"/>
                    </a:lnTo>
                    <a:lnTo>
                      <a:pt x="312" y="165"/>
                    </a:lnTo>
                    <a:lnTo>
                      <a:pt x="308" y="165"/>
                    </a:lnTo>
                    <a:lnTo>
                      <a:pt x="304" y="169"/>
                    </a:lnTo>
                    <a:lnTo>
                      <a:pt x="308" y="169"/>
                    </a:lnTo>
                    <a:lnTo>
                      <a:pt x="308" y="165"/>
                    </a:lnTo>
                    <a:lnTo>
                      <a:pt x="308" y="169"/>
                    </a:lnTo>
                    <a:lnTo>
                      <a:pt x="304" y="169"/>
                    </a:lnTo>
                    <a:lnTo>
                      <a:pt x="308" y="169"/>
                    </a:lnTo>
                    <a:lnTo>
                      <a:pt x="312" y="169"/>
                    </a:lnTo>
                    <a:lnTo>
                      <a:pt x="312" y="173"/>
                    </a:lnTo>
                    <a:lnTo>
                      <a:pt x="308" y="169"/>
                    </a:lnTo>
                    <a:lnTo>
                      <a:pt x="308" y="173"/>
                    </a:lnTo>
                    <a:lnTo>
                      <a:pt x="304" y="173"/>
                    </a:lnTo>
                    <a:lnTo>
                      <a:pt x="308" y="173"/>
                    </a:lnTo>
                    <a:lnTo>
                      <a:pt x="312" y="173"/>
                    </a:lnTo>
                    <a:lnTo>
                      <a:pt x="315" y="169"/>
                    </a:lnTo>
                    <a:lnTo>
                      <a:pt x="315" y="173"/>
                    </a:lnTo>
                    <a:lnTo>
                      <a:pt x="312" y="177"/>
                    </a:lnTo>
                    <a:lnTo>
                      <a:pt x="308" y="177"/>
                    </a:lnTo>
                    <a:lnTo>
                      <a:pt x="312" y="177"/>
                    </a:lnTo>
                    <a:lnTo>
                      <a:pt x="315" y="177"/>
                    </a:lnTo>
                    <a:lnTo>
                      <a:pt x="312" y="177"/>
                    </a:lnTo>
                    <a:lnTo>
                      <a:pt x="312" y="180"/>
                    </a:lnTo>
                    <a:lnTo>
                      <a:pt x="308" y="180"/>
                    </a:lnTo>
                    <a:lnTo>
                      <a:pt x="304" y="180"/>
                    </a:lnTo>
                    <a:lnTo>
                      <a:pt x="300" y="180"/>
                    </a:lnTo>
                    <a:lnTo>
                      <a:pt x="297" y="180"/>
                    </a:lnTo>
                    <a:lnTo>
                      <a:pt x="293" y="177"/>
                    </a:lnTo>
                    <a:lnTo>
                      <a:pt x="293" y="180"/>
                    </a:lnTo>
                    <a:lnTo>
                      <a:pt x="289" y="184"/>
                    </a:lnTo>
                    <a:lnTo>
                      <a:pt x="293" y="184"/>
                    </a:lnTo>
                    <a:lnTo>
                      <a:pt x="289" y="184"/>
                    </a:lnTo>
                    <a:lnTo>
                      <a:pt x="289" y="180"/>
                    </a:lnTo>
                    <a:lnTo>
                      <a:pt x="289" y="184"/>
                    </a:lnTo>
                    <a:lnTo>
                      <a:pt x="285" y="184"/>
                    </a:lnTo>
                    <a:lnTo>
                      <a:pt x="282" y="188"/>
                    </a:lnTo>
                    <a:lnTo>
                      <a:pt x="278" y="188"/>
                    </a:lnTo>
                    <a:lnTo>
                      <a:pt x="282" y="184"/>
                    </a:lnTo>
                    <a:lnTo>
                      <a:pt x="278" y="184"/>
                    </a:lnTo>
                    <a:lnTo>
                      <a:pt x="278" y="188"/>
                    </a:lnTo>
                    <a:lnTo>
                      <a:pt x="274" y="188"/>
                    </a:lnTo>
                    <a:lnTo>
                      <a:pt x="270" y="192"/>
                    </a:lnTo>
                    <a:lnTo>
                      <a:pt x="267" y="192"/>
                    </a:lnTo>
                    <a:lnTo>
                      <a:pt x="263" y="192"/>
                    </a:lnTo>
                    <a:lnTo>
                      <a:pt x="259" y="192"/>
                    </a:lnTo>
                    <a:lnTo>
                      <a:pt x="255" y="192"/>
                    </a:lnTo>
                    <a:lnTo>
                      <a:pt x="255" y="188"/>
                    </a:lnTo>
                    <a:lnTo>
                      <a:pt x="259" y="188"/>
                    </a:lnTo>
                    <a:lnTo>
                      <a:pt x="263" y="188"/>
                    </a:lnTo>
                    <a:lnTo>
                      <a:pt x="267" y="188"/>
                    </a:lnTo>
                    <a:lnTo>
                      <a:pt x="270" y="184"/>
                    </a:lnTo>
                    <a:lnTo>
                      <a:pt x="267" y="184"/>
                    </a:lnTo>
                    <a:lnTo>
                      <a:pt x="263" y="184"/>
                    </a:lnTo>
                    <a:lnTo>
                      <a:pt x="259" y="184"/>
                    </a:lnTo>
                    <a:lnTo>
                      <a:pt x="255" y="184"/>
                    </a:lnTo>
                    <a:lnTo>
                      <a:pt x="259" y="180"/>
                    </a:lnTo>
                    <a:lnTo>
                      <a:pt x="259" y="177"/>
                    </a:lnTo>
                    <a:lnTo>
                      <a:pt x="263" y="177"/>
                    </a:lnTo>
                    <a:lnTo>
                      <a:pt x="263" y="173"/>
                    </a:lnTo>
                    <a:lnTo>
                      <a:pt x="267" y="173"/>
                    </a:lnTo>
                    <a:lnTo>
                      <a:pt x="263" y="173"/>
                    </a:lnTo>
                    <a:lnTo>
                      <a:pt x="263" y="169"/>
                    </a:lnTo>
                    <a:lnTo>
                      <a:pt x="267" y="169"/>
                    </a:lnTo>
                    <a:lnTo>
                      <a:pt x="270" y="165"/>
                    </a:lnTo>
                    <a:lnTo>
                      <a:pt x="274" y="165"/>
                    </a:lnTo>
                    <a:lnTo>
                      <a:pt x="278" y="165"/>
                    </a:lnTo>
                    <a:lnTo>
                      <a:pt x="278" y="162"/>
                    </a:lnTo>
                    <a:lnTo>
                      <a:pt x="278" y="165"/>
                    </a:lnTo>
                    <a:lnTo>
                      <a:pt x="282" y="165"/>
                    </a:lnTo>
                    <a:lnTo>
                      <a:pt x="285" y="165"/>
                    </a:lnTo>
                    <a:lnTo>
                      <a:pt x="289" y="165"/>
                    </a:lnTo>
                    <a:lnTo>
                      <a:pt x="293" y="165"/>
                    </a:lnTo>
                    <a:lnTo>
                      <a:pt x="297" y="165"/>
                    </a:lnTo>
                    <a:lnTo>
                      <a:pt x="300" y="165"/>
                    </a:lnTo>
                    <a:lnTo>
                      <a:pt x="297" y="165"/>
                    </a:lnTo>
                    <a:lnTo>
                      <a:pt x="293" y="165"/>
                    </a:lnTo>
                    <a:lnTo>
                      <a:pt x="289" y="165"/>
                    </a:lnTo>
                    <a:lnTo>
                      <a:pt x="289" y="162"/>
                    </a:lnTo>
                    <a:lnTo>
                      <a:pt x="285" y="162"/>
                    </a:lnTo>
                    <a:lnTo>
                      <a:pt x="289" y="158"/>
                    </a:lnTo>
                    <a:lnTo>
                      <a:pt x="293" y="158"/>
                    </a:lnTo>
                    <a:lnTo>
                      <a:pt x="297" y="158"/>
                    </a:lnTo>
                    <a:lnTo>
                      <a:pt x="293" y="158"/>
                    </a:lnTo>
                    <a:lnTo>
                      <a:pt x="289" y="158"/>
                    </a:lnTo>
                    <a:lnTo>
                      <a:pt x="285" y="158"/>
                    </a:lnTo>
                    <a:lnTo>
                      <a:pt x="285" y="162"/>
                    </a:lnTo>
                    <a:lnTo>
                      <a:pt x="282" y="162"/>
                    </a:lnTo>
                    <a:lnTo>
                      <a:pt x="278" y="162"/>
                    </a:lnTo>
                    <a:lnTo>
                      <a:pt x="278" y="158"/>
                    </a:lnTo>
                    <a:lnTo>
                      <a:pt x="274" y="158"/>
                    </a:lnTo>
                    <a:lnTo>
                      <a:pt x="274" y="162"/>
                    </a:lnTo>
                    <a:lnTo>
                      <a:pt x="270" y="162"/>
                    </a:lnTo>
                    <a:lnTo>
                      <a:pt x="267" y="162"/>
                    </a:lnTo>
                    <a:lnTo>
                      <a:pt x="263" y="165"/>
                    </a:lnTo>
                    <a:lnTo>
                      <a:pt x="259" y="165"/>
                    </a:lnTo>
                    <a:lnTo>
                      <a:pt x="255" y="165"/>
                    </a:lnTo>
                    <a:lnTo>
                      <a:pt x="255" y="169"/>
                    </a:lnTo>
                    <a:lnTo>
                      <a:pt x="259" y="169"/>
                    </a:lnTo>
                    <a:lnTo>
                      <a:pt x="255" y="169"/>
                    </a:lnTo>
                    <a:lnTo>
                      <a:pt x="251" y="169"/>
                    </a:lnTo>
                    <a:lnTo>
                      <a:pt x="248" y="173"/>
                    </a:lnTo>
                    <a:lnTo>
                      <a:pt x="248" y="177"/>
                    </a:lnTo>
                    <a:lnTo>
                      <a:pt x="244" y="177"/>
                    </a:lnTo>
                    <a:lnTo>
                      <a:pt x="240" y="177"/>
                    </a:lnTo>
                    <a:lnTo>
                      <a:pt x="236" y="177"/>
                    </a:lnTo>
                    <a:lnTo>
                      <a:pt x="240" y="177"/>
                    </a:lnTo>
                    <a:lnTo>
                      <a:pt x="244" y="177"/>
                    </a:lnTo>
                    <a:lnTo>
                      <a:pt x="244" y="180"/>
                    </a:lnTo>
                    <a:lnTo>
                      <a:pt x="240" y="180"/>
                    </a:lnTo>
                    <a:lnTo>
                      <a:pt x="236" y="180"/>
                    </a:lnTo>
                    <a:lnTo>
                      <a:pt x="233" y="180"/>
                    </a:lnTo>
                    <a:lnTo>
                      <a:pt x="233" y="18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02" name="Freeform 3045"/>
              <p:cNvSpPr>
                <a:spLocks/>
              </p:cNvSpPr>
              <p:nvPr/>
            </p:nvSpPr>
            <p:spPr bwMode="auto">
              <a:xfrm>
                <a:off x="2955925" y="1943100"/>
                <a:ext cx="255588" cy="125413"/>
              </a:xfrm>
              <a:custGeom>
                <a:avLst/>
                <a:gdLst>
                  <a:gd name="T0" fmla="*/ 255588 w 161"/>
                  <a:gd name="T1" fmla="*/ 0 h 79"/>
                  <a:gd name="T2" fmla="*/ 244475 w 161"/>
                  <a:gd name="T3" fmla="*/ 0 h 79"/>
                  <a:gd name="T4" fmla="*/ 238125 w 161"/>
                  <a:gd name="T5" fmla="*/ 6350 h 79"/>
                  <a:gd name="T6" fmla="*/ 231775 w 161"/>
                  <a:gd name="T7" fmla="*/ 12700 h 79"/>
                  <a:gd name="T8" fmla="*/ 227013 w 161"/>
                  <a:gd name="T9" fmla="*/ 17463 h 79"/>
                  <a:gd name="T10" fmla="*/ 238125 w 161"/>
                  <a:gd name="T11" fmla="*/ 17463 h 79"/>
                  <a:gd name="T12" fmla="*/ 250825 w 161"/>
                  <a:gd name="T13" fmla="*/ 17463 h 79"/>
                  <a:gd name="T14" fmla="*/ 244475 w 161"/>
                  <a:gd name="T15" fmla="*/ 23813 h 79"/>
                  <a:gd name="T16" fmla="*/ 238125 w 161"/>
                  <a:gd name="T17" fmla="*/ 30163 h 79"/>
                  <a:gd name="T18" fmla="*/ 231775 w 161"/>
                  <a:gd name="T19" fmla="*/ 36513 h 79"/>
                  <a:gd name="T20" fmla="*/ 231775 w 161"/>
                  <a:gd name="T21" fmla="*/ 36513 h 79"/>
                  <a:gd name="T22" fmla="*/ 220663 w 161"/>
                  <a:gd name="T23" fmla="*/ 41275 h 79"/>
                  <a:gd name="T24" fmla="*/ 207963 w 161"/>
                  <a:gd name="T25" fmla="*/ 41275 h 79"/>
                  <a:gd name="T26" fmla="*/ 203200 w 161"/>
                  <a:gd name="T27" fmla="*/ 47625 h 79"/>
                  <a:gd name="T28" fmla="*/ 190500 w 161"/>
                  <a:gd name="T29" fmla="*/ 47625 h 79"/>
                  <a:gd name="T30" fmla="*/ 184150 w 161"/>
                  <a:gd name="T31" fmla="*/ 53975 h 79"/>
                  <a:gd name="T32" fmla="*/ 179388 w 161"/>
                  <a:gd name="T33" fmla="*/ 60325 h 79"/>
                  <a:gd name="T34" fmla="*/ 173038 w 161"/>
                  <a:gd name="T35" fmla="*/ 60325 h 79"/>
                  <a:gd name="T36" fmla="*/ 166688 w 161"/>
                  <a:gd name="T37" fmla="*/ 65088 h 79"/>
                  <a:gd name="T38" fmla="*/ 155575 w 161"/>
                  <a:gd name="T39" fmla="*/ 71438 h 79"/>
                  <a:gd name="T40" fmla="*/ 142875 w 161"/>
                  <a:gd name="T41" fmla="*/ 77788 h 79"/>
                  <a:gd name="T42" fmla="*/ 142875 w 161"/>
                  <a:gd name="T43" fmla="*/ 77788 h 79"/>
                  <a:gd name="T44" fmla="*/ 131763 w 161"/>
                  <a:gd name="T45" fmla="*/ 77788 h 79"/>
                  <a:gd name="T46" fmla="*/ 136525 w 161"/>
                  <a:gd name="T47" fmla="*/ 84138 h 79"/>
                  <a:gd name="T48" fmla="*/ 131763 w 161"/>
                  <a:gd name="T49" fmla="*/ 77788 h 79"/>
                  <a:gd name="T50" fmla="*/ 125413 w 161"/>
                  <a:gd name="T51" fmla="*/ 84138 h 79"/>
                  <a:gd name="T52" fmla="*/ 119063 w 161"/>
                  <a:gd name="T53" fmla="*/ 90488 h 79"/>
                  <a:gd name="T54" fmla="*/ 125413 w 161"/>
                  <a:gd name="T55" fmla="*/ 84138 h 79"/>
                  <a:gd name="T56" fmla="*/ 131763 w 161"/>
                  <a:gd name="T57" fmla="*/ 90488 h 79"/>
                  <a:gd name="T58" fmla="*/ 119063 w 161"/>
                  <a:gd name="T59" fmla="*/ 90488 h 79"/>
                  <a:gd name="T60" fmla="*/ 119063 w 161"/>
                  <a:gd name="T61" fmla="*/ 90488 h 79"/>
                  <a:gd name="T62" fmla="*/ 112713 w 161"/>
                  <a:gd name="T63" fmla="*/ 95250 h 79"/>
                  <a:gd name="T64" fmla="*/ 101600 w 161"/>
                  <a:gd name="T65" fmla="*/ 95250 h 79"/>
                  <a:gd name="T66" fmla="*/ 95250 w 161"/>
                  <a:gd name="T67" fmla="*/ 101600 h 79"/>
                  <a:gd name="T68" fmla="*/ 95250 w 161"/>
                  <a:gd name="T69" fmla="*/ 95250 h 79"/>
                  <a:gd name="T70" fmla="*/ 82550 w 161"/>
                  <a:gd name="T71" fmla="*/ 95250 h 79"/>
                  <a:gd name="T72" fmla="*/ 77788 w 161"/>
                  <a:gd name="T73" fmla="*/ 101600 h 79"/>
                  <a:gd name="T74" fmla="*/ 71438 w 161"/>
                  <a:gd name="T75" fmla="*/ 107950 h 79"/>
                  <a:gd name="T76" fmla="*/ 65088 w 161"/>
                  <a:gd name="T77" fmla="*/ 101600 h 79"/>
                  <a:gd name="T78" fmla="*/ 58738 w 161"/>
                  <a:gd name="T79" fmla="*/ 107950 h 79"/>
                  <a:gd name="T80" fmla="*/ 58738 w 161"/>
                  <a:gd name="T81" fmla="*/ 107950 h 79"/>
                  <a:gd name="T82" fmla="*/ 47625 w 161"/>
                  <a:gd name="T83" fmla="*/ 107950 h 79"/>
                  <a:gd name="T84" fmla="*/ 53975 w 161"/>
                  <a:gd name="T85" fmla="*/ 101600 h 79"/>
                  <a:gd name="T86" fmla="*/ 47625 w 161"/>
                  <a:gd name="T87" fmla="*/ 101600 h 79"/>
                  <a:gd name="T88" fmla="*/ 41275 w 161"/>
                  <a:gd name="T89" fmla="*/ 107950 h 79"/>
                  <a:gd name="T90" fmla="*/ 30163 w 161"/>
                  <a:gd name="T91" fmla="*/ 114300 h 79"/>
                  <a:gd name="T92" fmla="*/ 30163 w 161"/>
                  <a:gd name="T93" fmla="*/ 114300 h 79"/>
                  <a:gd name="T94" fmla="*/ 23813 w 161"/>
                  <a:gd name="T95" fmla="*/ 119063 h 79"/>
                  <a:gd name="T96" fmla="*/ 17463 w 161"/>
                  <a:gd name="T97" fmla="*/ 114300 h 79"/>
                  <a:gd name="T98" fmla="*/ 17463 w 161"/>
                  <a:gd name="T99" fmla="*/ 114300 h 79"/>
                  <a:gd name="T100" fmla="*/ 11113 w 161"/>
                  <a:gd name="T101" fmla="*/ 119063 h 79"/>
                  <a:gd name="T102" fmla="*/ 0 w 161"/>
                  <a:gd name="T103" fmla="*/ 114300 h 79"/>
                  <a:gd name="T104" fmla="*/ 0 w 161"/>
                  <a:gd name="T105" fmla="*/ 119063 h 79"/>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61" h="79">
                    <a:moveTo>
                      <a:pt x="158" y="0"/>
                    </a:moveTo>
                    <a:lnTo>
                      <a:pt x="161" y="0"/>
                    </a:lnTo>
                    <a:lnTo>
                      <a:pt x="158" y="0"/>
                    </a:lnTo>
                    <a:lnTo>
                      <a:pt x="154" y="0"/>
                    </a:lnTo>
                    <a:lnTo>
                      <a:pt x="154" y="4"/>
                    </a:lnTo>
                    <a:lnTo>
                      <a:pt x="150" y="4"/>
                    </a:lnTo>
                    <a:lnTo>
                      <a:pt x="146" y="4"/>
                    </a:lnTo>
                    <a:lnTo>
                      <a:pt x="146" y="8"/>
                    </a:lnTo>
                    <a:lnTo>
                      <a:pt x="143" y="8"/>
                    </a:lnTo>
                    <a:lnTo>
                      <a:pt x="143" y="11"/>
                    </a:lnTo>
                    <a:lnTo>
                      <a:pt x="146" y="11"/>
                    </a:lnTo>
                    <a:lnTo>
                      <a:pt x="150" y="11"/>
                    </a:lnTo>
                    <a:lnTo>
                      <a:pt x="154" y="11"/>
                    </a:lnTo>
                    <a:lnTo>
                      <a:pt x="158" y="11"/>
                    </a:lnTo>
                    <a:lnTo>
                      <a:pt x="158" y="15"/>
                    </a:lnTo>
                    <a:lnTo>
                      <a:pt x="154" y="15"/>
                    </a:lnTo>
                    <a:lnTo>
                      <a:pt x="154" y="19"/>
                    </a:lnTo>
                    <a:lnTo>
                      <a:pt x="150" y="19"/>
                    </a:lnTo>
                    <a:lnTo>
                      <a:pt x="146" y="19"/>
                    </a:lnTo>
                    <a:lnTo>
                      <a:pt x="146" y="23"/>
                    </a:lnTo>
                    <a:lnTo>
                      <a:pt x="143" y="23"/>
                    </a:lnTo>
                    <a:lnTo>
                      <a:pt x="146" y="23"/>
                    </a:lnTo>
                    <a:lnTo>
                      <a:pt x="143" y="26"/>
                    </a:lnTo>
                    <a:lnTo>
                      <a:pt x="139" y="26"/>
                    </a:lnTo>
                    <a:lnTo>
                      <a:pt x="135" y="26"/>
                    </a:lnTo>
                    <a:lnTo>
                      <a:pt x="131" y="26"/>
                    </a:lnTo>
                    <a:lnTo>
                      <a:pt x="131" y="30"/>
                    </a:lnTo>
                    <a:lnTo>
                      <a:pt x="128" y="30"/>
                    </a:lnTo>
                    <a:lnTo>
                      <a:pt x="124" y="30"/>
                    </a:lnTo>
                    <a:lnTo>
                      <a:pt x="120" y="30"/>
                    </a:lnTo>
                    <a:lnTo>
                      <a:pt x="120" y="34"/>
                    </a:lnTo>
                    <a:lnTo>
                      <a:pt x="116" y="34"/>
                    </a:lnTo>
                    <a:lnTo>
                      <a:pt x="116" y="38"/>
                    </a:lnTo>
                    <a:lnTo>
                      <a:pt x="113" y="38"/>
                    </a:lnTo>
                    <a:lnTo>
                      <a:pt x="113" y="34"/>
                    </a:lnTo>
                    <a:lnTo>
                      <a:pt x="109" y="38"/>
                    </a:lnTo>
                    <a:lnTo>
                      <a:pt x="109" y="41"/>
                    </a:lnTo>
                    <a:lnTo>
                      <a:pt x="105" y="41"/>
                    </a:lnTo>
                    <a:lnTo>
                      <a:pt x="101" y="45"/>
                    </a:lnTo>
                    <a:lnTo>
                      <a:pt x="98" y="45"/>
                    </a:lnTo>
                    <a:lnTo>
                      <a:pt x="94" y="45"/>
                    </a:lnTo>
                    <a:lnTo>
                      <a:pt x="90" y="49"/>
                    </a:lnTo>
                    <a:lnTo>
                      <a:pt x="94" y="49"/>
                    </a:lnTo>
                    <a:lnTo>
                      <a:pt x="90" y="49"/>
                    </a:lnTo>
                    <a:lnTo>
                      <a:pt x="86" y="49"/>
                    </a:lnTo>
                    <a:lnTo>
                      <a:pt x="83" y="49"/>
                    </a:lnTo>
                    <a:lnTo>
                      <a:pt x="86" y="49"/>
                    </a:lnTo>
                    <a:lnTo>
                      <a:pt x="86" y="53"/>
                    </a:lnTo>
                    <a:lnTo>
                      <a:pt x="83" y="53"/>
                    </a:lnTo>
                    <a:lnTo>
                      <a:pt x="83" y="49"/>
                    </a:lnTo>
                    <a:lnTo>
                      <a:pt x="83" y="53"/>
                    </a:lnTo>
                    <a:lnTo>
                      <a:pt x="79" y="53"/>
                    </a:lnTo>
                    <a:lnTo>
                      <a:pt x="75" y="53"/>
                    </a:lnTo>
                    <a:lnTo>
                      <a:pt x="75" y="57"/>
                    </a:lnTo>
                    <a:lnTo>
                      <a:pt x="75" y="53"/>
                    </a:lnTo>
                    <a:lnTo>
                      <a:pt x="79" y="53"/>
                    </a:lnTo>
                    <a:lnTo>
                      <a:pt x="79" y="57"/>
                    </a:lnTo>
                    <a:lnTo>
                      <a:pt x="83" y="57"/>
                    </a:lnTo>
                    <a:lnTo>
                      <a:pt x="79" y="57"/>
                    </a:lnTo>
                    <a:lnTo>
                      <a:pt x="75" y="57"/>
                    </a:lnTo>
                    <a:lnTo>
                      <a:pt x="75" y="60"/>
                    </a:lnTo>
                    <a:lnTo>
                      <a:pt x="75" y="57"/>
                    </a:lnTo>
                    <a:lnTo>
                      <a:pt x="75" y="60"/>
                    </a:lnTo>
                    <a:lnTo>
                      <a:pt x="71" y="60"/>
                    </a:lnTo>
                    <a:lnTo>
                      <a:pt x="68" y="60"/>
                    </a:lnTo>
                    <a:lnTo>
                      <a:pt x="64" y="60"/>
                    </a:lnTo>
                    <a:lnTo>
                      <a:pt x="60" y="60"/>
                    </a:lnTo>
                    <a:lnTo>
                      <a:pt x="60" y="64"/>
                    </a:lnTo>
                    <a:lnTo>
                      <a:pt x="56" y="64"/>
                    </a:lnTo>
                    <a:lnTo>
                      <a:pt x="60" y="60"/>
                    </a:lnTo>
                    <a:lnTo>
                      <a:pt x="56" y="60"/>
                    </a:lnTo>
                    <a:lnTo>
                      <a:pt x="52" y="60"/>
                    </a:lnTo>
                    <a:lnTo>
                      <a:pt x="52" y="64"/>
                    </a:lnTo>
                    <a:lnTo>
                      <a:pt x="49" y="64"/>
                    </a:lnTo>
                    <a:lnTo>
                      <a:pt x="45" y="64"/>
                    </a:lnTo>
                    <a:lnTo>
                      <a:pt x="45" y="68"/>
                    </a:lnTo>
                    <a:lnTo>
                      <a:pt x="45" y="64"/>
                    </a:lnTo>
                    <a:lnTo>
                      <a:pt x="41" y="64"/>
                    </a:lnTo>
                    <a:lnTo>
                      <a:pt x="41" y="68"/>
                    </a:lnTo>
                    <a:lnTo>
                      <a:pt x="37" y="68"/>
                    </a:lnTo>
                    <a:lnTo>
                      <a:pt x="41" y="68"/>
                    </a:lnTo>
                    <a:lnTo>
                      <a:pt x="37" y="68"/>
                    </a:lnTo>
                    <a:lnTo>
                      <a:pt x="34" y="68"/>
                    </a:lnTo>
                    <a:lnTo>
                      <a:pt x="30" y="68"/>
                    </a:lnTo>
                    <a:lnTo>
                      <a:pt x="30" y="64"/>
                    </a:lnTo>
                    <a:lnTo>
                      <a:pt x="34" y="64"/>
                    </a:lnTo>
                    <a:lnTo>
                      <a:pt x="34" y="68"/>
                    </a:lnTo>
                    <a:lnTo>
                      <a:pt x="30" y="64"/>
                    </a:lnTo>
                    <a:lnTo>
                      <a:pt x="26" y="64"/>
                    </a:lnTo>
                    <a:lnTo>
                      <a:pt x="26" y="68"/>
                    </a:lnTo>
                    <a:lnTo>
                      <a:pt x="22" y="72"/>
                    </a:lnTo>
                    <a:lnTo>
                      <a:pt x="19" y="72"/>
                    </a:lnTo>
                    <a:lnTo>
                      <a:pt x="22" y="72"/>
                    </a:lnTo>
                    <a:lnTo>
                      <a:pt x="19" y="72"/>
                    </a:lnTo>
                    <a:lnTo>
                      <a:pt x="19" y="75"/>
                    </a:lnTo>
                    <a:lnTo>
                      <a:pt x="15" y="75"/>
                    </a:lnTo>
                    <a:lnTo>
                      <a:pt x="15" y="72"/>
                    </a:lnTo>
                    <a:lnTo>
                      <a:pt x="11" y="72"/>
                    </a:lnTo>
                    <a:lnTo>
                      <a:pt x="15" y="72"/>
                    </a:lnTo>
                    <a:lnTo>
                      <a:pt x="11" y="72"/>
                    </a:lnTo>
                    <a:lnTo>
                      <a:pt x="11" y="75"/>
                    </a:lnTo>
                    <a:lnTo>
                      <a:pt x="7" y="75"/>
                    </a:lnTo>
                    <a:lnTo>
                      <a:pt x="4" y="72"/>
                    </a:lnTo>
                    <a:lnTo>
                      <a:pt x="0" y="72"/>
                    </a:lnTo>
                    <a:lnTo>
                      <a:pt x="4" y="75"/>
                    </a:lnTo>
                    <a:lnTo>
                      <a:pt x="0" y="75"/>
                    </a:lnTo>
                    <a:lnTo>
                      <a:pt x="0" y="79"/>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03" name="Freeform 3046"/>
              <p:cNvSpPr>
                <a:spLocks/>
              </p:cNvSpPr>
              <p:nvPr/>
            </p:nvSpPr>
            <p:spPr bwMode="auto">
              <a:xfrm>
                <a:off x="2979738" y="2062163"/>
                <a:ext cx="6350" cy="0"/>
              </a:xfrm>
              <a:custGeom>
                <a:avLst/>
                <a:gdLst>
                  <a:gd name="T0" fmla="*/ 0 w 4"/>
                  <a:gd name="T1" fmla="*/ 6350 w 4"/>
                  <a:gd name="T2" fmla="*/ 0 w 4"/>
                  <a:gd name="T3" fmla="*/ 0 60000 65536"/>
                  <a:gd name="T4" fmla="*/ 0 60000 65536"/>
                  <a:gd name="T5" fmla="*/ 0 60000 65536"/>
                </a:gdLst>
                <a:ahLst/>
                <a:cxnLst>
                  <a:cxn ang="T3">
                    <a:pos x="T0" y="0"/>
                  </a:cxn>
                  <a:cxn ang="T4">
                    <a:pos x="T1" y="0"/>
                  </a:cxn>
                  <a:cxn ang="T5">
                    <a:pos x="T2" y="0"/>
                  </a:cxn>
                </a:cxnLst>
                <a:rect l="0" t="0" r="r" b="b"/>
                <a:pathLst>
                  <a:path w="4">
                    <a:moveTo>
                      <a:pt x="0" y="0"/>
                    </a:moveTo>
                    <a:lnTo>
                      <a:pt x="4" y="0"/>
                    </a:lnTo>
                    <a:lnTo>
                      <a:pt x="0"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04" name="Freeform 3047"/>
              <p:cNvSpPr>
                <a:spLocks/>
              </p:cNvSpPr>
              <p:nvPr/>
            </p:nvSpPr>
            <p:spPr bwMode="auto">
              <a:xfrm>
                <a:off x="2990850" y="2057400"/>
                <a:ext cx="6350" cy="4763"/>
              </a:xfrm>
              <a:custGeom>
                <a:avLst/>
                <a:gdLst>
                  <a:gd name="T0" fmla="*/ 0 w 4"/>
                  <a:gd name="T1" fmla="*/ 0 h 3"/>
                  <a:gd name="T2" fmla="*/ 6350 w 4"/>
                  <a:gd name="T3" fmla="*/ 0 h 3"/>
                  <a:gd name="T4" fmla="*/ 6350 w 4"/>
                  <a:gd name="T5" fmla="*/ 4763 h 3"/>
                  <a:gd name="T6" fmla="*/ 6350 w 4"/>
                  <a:gd name="T7" fmla="*/ 0 h 3"/>
                  <a:gd name="T8" fmla="*/ 0 w 4"/>
                  <a:gd name="T9" fmla="*/ 0 h 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 h="3">
                    <a:moveTo>
                      <a:pt x="0" y="0"/>
                    </a:moveTo>
                    <a:lnTo>
                      <a:pt x="4" y="0"/>
                    </a:lnTo>
                    <a:lnTo>
                      <a:pt x="4" y="3"/>
                    </a:lnTo>
                    <a:lnTo>
                      <a:pt x="4" y="0"/>
                    </a:lnTo>
                    <a:lnTo>
                      <a:pt x="0"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05" name="Freeform 3048"/>
              <p:cNvSpPr>
                <a:spLocks/>
              </p:cNvSpPr>
              <p:nvPr/>
            </p:nvSpPr>
            <p:spPr bwMode="auto">
              <a:xfrm>
                <a:off x="3014663" y="2051050"/>
                <a:ext cx="12700" cy="6350"/>
              </a:xfrm>
              <a:custGeom>
                <a:avLst/>
                <a:gdLst>
                  <a:gd name="T0" fmla="*/ 6350 w 8"/>
                  <a:gd name="T1" fmla="*/ 6350 h 4"/>
                  <a:gd name="T2" fmla="*/ 0 w 8"/>
                  <a:gd name="T3" fmla="*/ 6350 h 4"/>
                  <a:gd name="T4" fmla="*/ 0 w 8"/>
                  <a:gd name="T5" fmla="*/ 0 h 4"/>
                  <a:gd name="T6" fmla="*/ 6350 w 8"/>
                  <a:gd name="T7" fmla="*/ 0 h 4"/>
                  <a:gd name="T8" fmla="*/ 12700 w 8"/>
                  <a:gd name="T9" fmla="*/ 0 h 4"/>
                  <a:gd name="T10" fmla="*/ 12700 w 8"/>
                  <a:gd name="T11" fmla="*/ 6350 h 4"/>
                  <a:gd name="T12" fmla="*/ 6350 w 8"/>
                  <a:gd name="T13" fmla="*/ 6350 h 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8" h="4">
                    <a:moveTo>
                      <a:pt x="4" y="4"/>
                    </a:moveTo>
                    <a:lnTo>
                      <a:pt x="0" y="4"/>
                    </a:lnTo>
                    <a:lnTo>
                      <a:pt x="0" y="0"/>
                    </a:lnTo>
                    <a:lnTo>
                      <a:pt x="4" y="0"/>
                    </a:lnTo>
                    <a:lnTo>
                      <a:pt x="8" y="0"/>
                    </a:lnTo>
                    <a:lnTo>
                      <a:pt x="8" y="4"/>
                    </a:lnTo>
                    <a:lnTo>
                      <a:pt x="4"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06" name="Freeform 3049"/>
              <p:cNvSpPr>
                <a:spLocks/>
              </p:cNvSpPr>
              <p:nvPr/>
            </p:nvSpPr>
            <p:spPr bwMode="auto">
              <a:xfrm>
                <a:off x="3033713" y="2057400"/>
                <a:ext cx="11112" cy="4763"/>
              </a:xfrm>
              <a:custGeom>
                <a:avLst/>
                <a:gdLst>
                  <a:gd name="T0" fmla="*/ 0 w 7"/>
                  <a:gd name="T1" fmla="*/ 4763 h 3"/>
                  <a:gd name="T2" fmla="*/ 0 w 7"/>
                  <a:gd name="T3" fmla="*/ 0 h 3"/>
                  <a:gd name="T4" fmla="*/ 4762 w 7"/>
                  <a:gd name="T5" fmla="*/ 0 h 3"/>
                  <a:gd name="T6" fmla="*/ 11112 w 7"/>
                  <a:gd name="T7" fmla="*/ 0 h 3"/>
                  <a:gd name="T8" fmla="*/ 4762 w 7"/>
                  <a:gd name="T9" fmla="*/ 0 h 3"/>
                  <a:gd name="T10" fmla="*/ 4762 w 7"/>
                  <a:gd name="T11" fmla="*/ 4763 h 3"/>
                  <a:gd name="T12" fmla="*/ 0 w 7"/>
                  <a:gd name="T13" fmla="*/ 4763 h 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7" h="3">
                    <a:moveTo>
                      <a:pt x="0" y="3"/>
                    </a:moveTo>
                    <a:lnTo>
                      <a:pt x="0" y="0"/>
                    </a:lnTo>
                    <a:lnTo>
                      <a:pt x="3" y="0"/>
                    </a:lnTo>
                    <a:lnTo>
                      <a:pt x="7" y="0"/>
                    </a:lnTo>
                    <a:lnTo>
                      <a:pt x="3" y="0"/>
                    </a:lnTo>
                    <a:lnTo>
                      <a:pt x="3" y="3"/>
                    </a:lnTo>
                    <a:lnTo>
                      <a:pt x="0" y="3"/>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07" name="Rectangle 3050"/>
              <p:cNvSpPr>
                <a:spLocks noChangeArrowheads="1"/>
              </p:cNvSpPr>
              <p:nvPr/>
            </p:nvSpPr>
            <p:spPr bwMode="auto">
              <a:xfrm>
                <a:off x="3027363" y="2051050"/>
                <a:ext cx="6350" cy="6350"/>
              </a:xfrm>
              <a:prstGeom prst="rect">
                <a:avLst/>
              </a:prstGeom>
              <a:noFill/>
              <a:ln w="635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08" name="Freeform 3051"/>
              <p:cNvSpPr>
                <a:spLocks/>
              </p:cNvSpPr>
              <p:nvPr/>
            </p:nvSpPr>
            <p:spPr bwMode="auto">
              <a:xfrm>
                <a:off x="3044825" y="2057400"/>
                <a:ext cx="6350" cy="4763"/>
              </a:xfrm>
              <a:custGeom>
                <a:avLst/>
                <a:gdLst>
                  <a:gd name="T0" fmla="*/ 0 w 4"/>
                  <a:gd name="T1" fmla="*/ 4763 h 3"/>
                  <a:gd name="T2" fmla="*/ 0 w 4"/>
                  <a:gd name="T3" fmla="*/ 0 h 3"/>
                  <a:gd name="T4" fmla="*/ 6350 w 4"/>
                  <a:gd name="T5" fmla="*/ 0 h 3"/>
                  <a:gd name="T6" fmla="*/ 0 w 4"/>
                  <a:gd name="T7" fmla="*/ 4763 h 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 h="3">
                    <a:moveTo>
                      <a:pt x="0" y="3"/>
                    </a:moveTo>
                    <a:lnTo>
                      <a:pt x="0" y="0"/>
                    </a:lnTo>
                    <a:lnTo>
                      <a:pt x="4" y="0"/>
                    </a:lnTo>
                    <a:lnTo>
                      <a:pt x="0" y="3"/>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09" name="Freeform 3052"/>
              <p:cNvSpPr>
                <a:spLocks/>
              </p:cNvSpPr>
              <p:nvPr/>
            </p:nvSpPr>
            <p:spPr bwMode="auto">
              <a:xfrm>
                <a:off x="3051175" y="2062163"/>
                <a:ext cx="6350" cy="0"/>
              </a:xfrm>
              <a:custGeom>
                <a:avLst/>
                <a:gdLst>
                  <a:gd name="T0" fmla="*/ 0 w 4"/>
                  <a:gd name="T1" fmla="*/ 6350 w 4"/>
                  <a:gd name="T2" fmla="*/ 0 w 4"/>
                  <a:gd name="T3" fmla="*/ 0 60000 65536"/>
                  <a:gd name="T4" fmla="*/ 0 60000 65536"/>
                  <a:gd name="T5" fmla="*/ 0 60000 65536"/>
                </a:gdLst>
                <a:ahLst/>
                <a:cxnLst>
                  <a:cxn ang="T3">
                    <a:pos x="T0" y="0"/>
                  </a:cxn>
                  <a:cxn ang="T4">
                    <a:pos x="T1" y="0"/>
                  </a:cxn>
                  <a:cxn ang="T5">
                    <a:pos x="T2" y="0"/>
                  </a:cxn>
                </a:cxnLst>
                <a:rect l="0" t="0" r="r" b="b"/>
                <a:pathLst>
                  <a:path w="4">
                    <a:moveTo>
                      <a:pt x="0" y="0"/>
                    </a:moveTo>
                    <a:lnTo>
                      <a:pt x="4" y="0"/>
                    </a:lnTo>
                    <a:lnTo>
                      <a:pt x="0"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10" name="Freeform 3053"/>
              <p:cNvSpPr>
                <a:spLocks/>
              </p:cNvSpPr>
              <p:nvPr/>
            </p:nvSpPr>
            <p:spPr bwMode="auto">
              <a:xfrm>
                <a:off x="2854325" y="1925638"/>
                <a:ext cx="47625" cy="17462"/>
              </a:xfrm>
              <a:custGeom>
                <a:avLst/>
                <a:gdLst>
                  <a:gd name="T0" fmla="*/ 0 w 30"/>
                  <a:gd name="T1" fmla="*/ 6350 h 11"/>
                  <a:gd name="T2" fmla="*/ 6350 w 30"/>
                  <a:gd name="T3" fmla="*/ 6350 h 11"/>
                  <a:gd name="T4" fmla="*/ 12700 w 30"/>
                  <a:gd name="T5" fmla="*/ 6350 h 11"/>
                  <a:gd name="T6" fmla="*/ 17463 w 30"/>
                  <a:gd name="T7" fmla="*/ 6350 h 11"/>
                  <a:gd name="T8" fmla="*/ 17463 w 30"/>
                  <a:gd name="T9" fmla="*/ 0 h 11"/>
                  <a:gd name="T10" fmla="*/ 23813 w 30"/>
                  <a:gd name="T11" fmla="*/ 0 h 11"/>
                  <a:gd name="T12" fmla="*/ 30163 w 30"/>
                  <a:gd name="T13" fmla="*/ 0 h 11"/>
                  <a:gd name="T14" fmla="*/ 36513 w 30"/>
                  <a:gd name="T15" fmla="*/ 0 h 11"/>
                  <a:gd name="T16" fmla="*/ 41275 w 30"/>
                  <a:gd name="T17" fmla="*/ 0 h 11"/>
                  <a:gd name="T18" fmla="*/ 41275 w 30"/>
                  <a:gd name="T19" fmla="*/ 6350 h 11"/>
                  <a:gd name="T20" fmla="*/ 41275 w 30"/>
                  <a:gd name="T21" fmla="*/ 11112 h 11"/>
                  <a:gd name="T22" fmla="*/ 47625 w 30"/>
                  <a:gd name="T23" fmla="*/ 11112 h 11"/>
                  <a:gd name="T24" fmla="*/ 41275 w 30"/>
                  <a:gd name="T25" fmla="*/ 11112 h 11"/>
                  <a:gd name="T26" fmla="*/ 36513 w 30"/>
                  <a:gd name="T27" fmla="*/ 11112 h 11"/>
                  <a:gd name="T28" fmla="*/ 30163 w 30"/>
                  <a:gd name="T29" fmla="*/ 11112 h 11"/>
                  <a:gd name="T30" fmla="*/ 30163 w 30"/>
                  <a:gd name="T31" fmla="*/ 17462 h 11"/>
                  <a:gd name="T32" fmla="*/ 36513 w 30"/>
                  <a:gd name="T33" fmla="*/ 17462 h 11"/>
                  <a:gd name="T34" fmla="*/ 30163 w 30"/>
                  <a:gd name="T35" fmla="*/ 17462 h 11"/>
                  <a:gd name="T36" fmla="*/ 23813 w 30"/>
                  <a:gd name="T37" fmla="*/ 11112 h 11"/>
                  <a:gd name="T38" fmla="*/ 17463 w 30"/>
                  <a:gd name="T39" fmla="*/ 11112 h 11"/>
                  <a:gd name="T40" fmla="*/ 12700 w 30"/>
                  <a:gd name="T41" fmla="*/ 11112 h 11"/>
                  <a:gd name="T42" fmla="*/ 6350 w 30"/>
                  <a:gd name="T43" fmla="*/ 11112 h 11"/>
                  <a:gd name="T44" fmla="*/ 0 w 30"/>
                  <a:gd name="T45" fmla="*/ 6350 h 1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0" h="11">
                    <a:moveTo>
                      <a:pt x="0" y="4"/>
                    </a:moveTo>
                    <a:lnTo>
                      <a:pt x="4" y="4"/>
                    </a:lnTo>
                    <a:lnTo>
                      <a:pt x="8" y="4"/>
                    </a:lnTo>
                    <a:lnTo>
                      <a:pt x="11" y="4"/>
                    </a:lnTo>
                    <a:lnTo>
                      <a:pt x="11" y="0"/>
                    </a:lnTo>
                    <a:lnTo>
                      <a:pt x="15" y="0"/>
                    </a:lnTo>
                    <a:lnTo>
                      <a:pt x="19" y="0"/>
                    </a:lnTo>
                    <a:lnTo>
                      <a:pt x="23" y="0"/>
                    </a:lnTo>
                    <a:lnTo>
                      <a:pt x="26" y="0"/>
                    </a:lnTo>
                    <a:lnTo>
                      <a:pt x="26" y="4"/>
                    </a:lnTo>
                    <a:lnTo>
                      <a:pt x="26" y="7"/>
                    </a:lnTo>
                    <a:lnTo>
                      <a:pt x="30" y="7"/>
                    </a:lnTo>
                    <a:lnTo>
                      <a:pt x="26" y="7"/>
                    </a:lnTo>
                    <a:lnTo>
                      <a:pt x="23" y="7"/>
                    </a:lnTo>
                    <a:lnTo>
                      <a:pt x="19" y="7"/>
                    </a:lnTo>
                    <a:lnTo>
                      <a:pt x="19" y="11"/>
                    </a:lnTo>
                    <a:lnTo>
                      <a:pt x="23" y="11"/>
                    </a:lnTo>
                    <a:lnTo>
                      <a:pt x="19" y="11"/>
                    </a:lnTo>
                    <a:lnTo>
                      <a:pt x="15" y="7"/>
                    </a:lnTo>
                    <a:lnTo>
                      <a:pt x="11" y="7"/>
                    </a:lnTo>
                    <a:lnTo>
                      <a:pt x="8" y="7"/>
                    </a:lnTo>
                    <a:lnTo>
                      <a:pt x="4" y="7"/>
                    </a:lnTo>
                    <a:lnTo>
                      <a:pt x="0"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11" name="Freeform 3055"/>
              <p:cNvSpPr>
                <a:spLocks/>
              </p:cNvSpPr>
              <p:nvPr/>
            </p:nvSpPr>
            <p:spPr bwMode="auto">
              <a:xfrm>
                <a:off x="3009900" y="1966913"/>
                <a:ext cx="11113" cy="6350"/>
              </a:xfrm>
              <a:custGeom>
                <a:avLst/>
                <a:gdLst>
                  <a:gd name="T0" fmla="*/ 0 w 7"/>
                  <a:gd name="T1" fmla="*/ 6350 h 4"/>
                  <a:gd name="T2" fmla="*/ 0 w 7"/>
                  <a:gd name="T3" fmla="*/ 0 h 4"/>
                  <a:gd name="T4" fmla="*/ 4763 w 7"/>
                  <a:gd name="T5" fmla="*/ 0 h 4"/>
                  <a:gd name="T6" fmla="*/ 11113 w 7"/>
                  <a:gd name="T7" fmla="*/ 0 h 4"/>
                  <a:gd name="T8" fmla="*/ 4763 w 7"/>
                  <a:gd name="T9" fmla="*/ 6350 h 4"/>
                  <a:gd name="T10" fmla="*/ 0 w 7"/>
                  <a:gd name="T11" fmla="*/ 6350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 h="4">
                    <a:moveTo>
                      <a:pt x="0" y="4"/>
                    </a:moveTo>
                    <a:lnTo>
                      <a:pt x="0" y="0"/>
                    </a:lnTo>
                    <a:lnTo>
                      <a:pt x="3" y="0"/>
                    </a:lnTo>
                    <a:lnTo>
                      <a:pt x="7" y="0"/>
                    </a:lnTo>
                    <a:lnTo>
                      <a:pt x="3" y="4"/>
                    </a:lnTo>
                    <a:lnTo>
                      <a:pt x="0"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12" name="Freeform 3056"/>
              <p:cNvSpPr>
                <a:spLocks/>
              </p:cNvSpPr>
              <p:nvPr/>
            </p:nvSpPr>
            <p:spPr bwMode="auto">
              <a:xfrm>
                <a:off x="3105150" y="2020888"/>
                <a:ext cx="11113" cy="0"/>
              </a:xfrm>
              <a:custGeom>
                <a:avLst/>
                <a:gdLst>
                  <a:gd name="T0" fmla="*/ 0 w 7"/>
                  <a:gd name="T1" fmla="*/ 6350 w 7"/>
                  <a:gd name="T2" fmla="*/ 11113 w 7"/>
                  <a:gd name="T3" fmla="*/ 6350 w 7"/>
                  <a:gd name="T4" fmla="*/ 0 w 7"/>
                  <a:gd name="T5" fmla="*/ 0 60000 65536"/>
                  <a:gd name="T6" fmla="*/ 0 60000 65536"/>
                  <a:gd name="T7" fmla="*/ 0 60000 65536"/>
                  <a:gd name="T8" fmla="*/ 0 60000 65536"/>
                  <a:gd name="T9" fmla="*/ 0 60000 65536"/>
                </a:gdLst>
                <a:ahLst/>
                <a:cxnLst>
                  <a:cxn ang="T5">
                    <a:pos x="T0" y="0"/>
                  </a:cxn>
                  <a:cxn ang="T6">
                    <a:pos x="T1" y="0"/>
                  </a:cxn>
                  <a:cxn ang="T7">
                    <a:pos x="T2" y="0"/>
                  </a:cxn>
                  <a:cxn ang="T8">
                    <a:pos x="T3" y="0"/>
                  </a:cxn>
                  <a:cxn ang="T9">
                    <a:pos x="T4" y="0"/>
                  </a:cxn>
                </a:cxnLst>
                <a:rect l="0" t="0" r="r" b="b"/>
                <a:pathLst>
                  <a:path w="7">
                    <a:moveTo>
                      <a:pt x="0" y="0"/>
                    </a:moveTo>
                    <a:lnTo>
                      <a:pt x="4" y="0"/>
                    </a:lnTo>
                    <a:lnTo>
                      <a:pt x="7" y="0"/>
                    </a:lnTo>
                    <a:lnTo>
                      <a:pt x="4" y="0"/>
                    </a:lnTo>
                    <a:lnTo>
                      <a:pt x="0"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13" name="Freeform 3057"/>
              <p:cNvSpPr>
                <a:spLocks/>
              </p:cNvSpPr>
              <p:nvPr/>
            </p:nvSpPr>
            <p:spPr bwMode="auto">
              <a:xfrm>
                <a:off x="3146425" y="2038350"/>
                <a:ext cx="6350" cy="6350"/>
              </a:xfrm>
              <a:custGeom>
                <a:avLst/>
                <a:gdLst>
                  <a:gd name="T0" fmla="*/ 0 w 4"/>
                  <a:gd name="T1" fmla="*/ 0 h 4"/>
                  <a:gd name="T2" fmla="*/ 6350 w 4"/>
                  <a:gd name="T3" fmla="*/ 0 h 4"/>
                  <a:gd name="T4" fmla="*/ 0 w 4"/>
                  <a:gd name="T5" fmla="*/ 6350 h 4"/>
                  <a:gd name="T6" fmla="*/ 0 w 4"/>
                  <a:gd name="T7" fmla="*/ 0 h 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 h="4">
                    <a:moveTo>
                      <a:pt x="0" y="0"/>
                    </a:moveTo>
                    <a:lnTo>
                      <a:pt x="4" y="0"/>
                    </a:lnTo>
                    <a:lnTo>
                      <a:pt x="0" y="4"/>
                    </a:lnTo>
                    <a:lnTo>
                      <a:pt x="0"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14" name="Rectangle 3058"/>
              <p:cNvSpPr>
                <a:spLocks noChangeArrowheads="1"/>
              </p:cNvSpPr>
              <p:nvPr/>
            </p:nvSpPr>
            <p:spPr bwMode="auto">
              <a:xfrm>
                <a:off x="3170238" y="2020888"/>
                <a:ext cx="6350" cy="6350"/>
              </a:xfrm>
              <a:prstGeom prst="rect">
                <a:avLst/>
              </a:prstGeom>
              <a:noFill/>
              <a:ln w="635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15" name="Freeform 3059"/>
              <p:cNvSpPr>
                <a:spLocks/>
              </p:cNvSpPr>
              <p:nvPr/>
            </p:nvSpPr>
            <p:spPr bwMode="auto">
              <a:xfrm>
                <a:off x="3182938" y="2020888"/>
                <a:ext cx="4762" cy="0"/>
              </a:xfrm>
              <a:custGeom>
                <a:avLst/>
                <a:gdLst>
                  <a:gd name="T0" fmla="*/ 0 w 3"/>
                  <a:gd name="T1" fmla="*/ 4762 w 3"/>
                  <a:gd name="T2" fmla="*/ 0 w 3"/>
                  <a:gd name="T3" fmla="*/ 0 60000 65536"/>
                  <a:gd name="T4" fmla="*/ 0 60000 65536"/>
                  <a:gd name="T5" fmla="*/ 0 60000 65536"/>
                </a:gdLst>
                <a:ahLst/>
                <a:cxnLst>
                  <a:cxn ang="T3">
                    <a:pos x="T0" y="0"/>
                  </a:cxn>
                  <a:cxn ang="T4">
                    <a:pos x="T1" y="0"/>
                  </a:cxn>
                  <a:cxn ang="T5">
                    <a:pos x="T2" y="0"/>
                  </a:cxn>
                </a:cxnLst>
                <a:rect l="0" t="0" r="r" b="b"/>
                <a:pathLst>
                  <a:path w="3">
                    <a:moveTo>
                      <a:pt x="0" y="0"/>
                    </a:moveTo>
                    <a:lnTo>
                      <a:pt x="3" y="0"/>
                    </a:lnTo>
                    <a:lnTo>
                      <a:pt x="0"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16" name="Freeform 3060"/>
              <p:cNvSpPr>
                <a:spLocks/>
              </p:cNvSpPr>
              <p:nvPr/>
            </p:nvSpPr>
            <p:spPr bwMode="auto">
              <a:xfrm>
                <a:off x="3187700" y="2020888"/>
                <a:ext cx="6350" cy="0"/>
              </a:xfrm>
              <a:custGeom>
                <a:avLst/>
                <a:gdLst>
                  <a:gd name="T0" fmla="*/ 0 w 4"/>
                  <a:gd name="T1" fmla="*/ 6350 w 4"/>
                  <a:gd name="T2" fmla="*/ 0 w 4"/>
                  <a:gd name="T3" fmla="*/ 0 60000 65536"/>
                  <a:gd name="T4" fmla="*/ 0 60000 65536"/>
                  <a:gd name="T5" fmla="*/ 0 60000 65536"/>
                </a:gdLst>
                <a:ahLst/>
                <a:cxnLst>
                  <a:cxn ang="T3">
                    <a:pos x="T0" y="0"/>
                  </a:cxn>
                  <a:cxn ang="T4">
                    <a:pos x="T1" y="0"/>
                  </a:cxn>
                  <a:cxn ang="T5">
                    <a:pos x="T2" y="0"/>
                  </a:cxn>
                </a:cxnLst>
                <a:rect l="0" t="0" r="r" b="b"/>
                <a:pathLst>
                  <a:path w="4">
                    <a:moveTo>
                      <a:pt x="0" y="0"/>
                    </a:moveTo>
                    <a:lnTo>
                      <a:pt x="4" y="0"/>
                    </a:lnTo>
                    <a:lnTo>
                      <a:pt x="0"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17" name="Freeform 3061"/>
              <p:cNvSpPr>
                <a:spLocks/>
              </p:cNvSpPr>
              <p:nvPr/>
            </p:nvSpPr>
            <p:spPr bwMode="auto">
              <a:xfrm>
                <a:off x="3170238" y="1984375"/>
                <a:ext cx="65087" cy="30163"/>
              </a:xfrm>
              <a:custGeom>
                <a:avLst/>
                <a:gdLst>
                  <a:gd name="T0" fmla="*/ 6350 w 41"/>
                  <a:gd name="T1" fmla="*/ 19050 h 19"/>
                  <a:gd name="T2" fmla="*/ 0 w 41"/>
                  <a:gd name="T3" fmla="*/ 12700 h 19"/>
                  <a:gd name="T4" fmla="*/ 12700 w 41"/>
                  <a:gd name="T5" fmla="*/ 12700 h 19"/>
                  <a:gd name="T6" fmla="*/ 17462 w 41"/>
                  <a:gd name="T7" fmla="*/ 19050 h 19"/>
                  <a:gd name="T8" fmla="*/ 30162 w 41"/>
                  <a:gd name="T9" fmla="*/ 19050 h 19"/>
                  <a:gd name="T10" fmla="*/ 23812 w 41"/>
                  <a:gd name="T11" fmla="*/ 12700 h 19"/>
                  <a:gd name="T12" fmla="*/ 23812 w 41"/>
                  <a:gd name="T13" fmla="*/ 12700 h 19"/>
                  <a:gd name="T14" fmla="*/ 17462 w 41"/>
                  <a:gd name="T15" fmla="*/ 6350 h 19"/>
                  <a:gd name="T16" fmla="*/ 30162 w 41"/>
                  <a:gd name="T17" fmla="*/ 6350 h 19"/>
                  <a:gd name="T18" fmla="*/ 36512 w 41"/>
                  <a:gd name="T19" fmla="*/ 6350 h 19"/>
                  <a:gd name="T20" fmla="*/ 36512 w 41"/>
                  <a:gd name="T21" fmla="*/ 6350 h 19"/>
                  <a:gd name="T22" fmla="*/ 36512 w 41"/>
                  <a:gd name="T23" fmla="*/ 0 h 19"/>
                  <a:gd name="T24" fmla="*/ 47625 w 41"/>
                  <a:gd name="T25" fmla="*/ 0 h 19"/>
                  <a:gd name="T26" fmla="*/ 53975 w 41"/>
                  <a:gd name="T27" fmla="*/ 6350 h 19"/>
                  <a:gd name="T28" fmla="*/ 53975 w 41"/>
                  <a:gd name="T29" fmla="*/ 6350 h 19"/>
                  <a:gd name="T30" fmla="*/ 53975 w 41"/>
                  <a:gd name="T31" fmla="*/ 6350 h 19"/>
                  <a:gd name="T32" fmla="*/ 65087 w 41"/>
                  <a:gd name="T33" fmla="*/ 12700 h 19"/>
                  <a:gd name="T34" fmla="*/ 53975 w 41"/>
                  <a:gd name="T35" fmla="*/ 19050 h 19"/>
                  <a:gd name="T36" fmla="*/ 47625 w 41"/>
                  <a:gd name="T37" fmla="*/ 12700 h 19"/>
                  <a:gd name="T38" fmla="*/ 41275 w 41"/>
                  <a:gd name="T39" fmla="*/ 19050 h 19"/>
                  <a:gd name="T40" fmla="*/ 47625 w 41"/>
                  <a:gd name="T41" fmla="*/ 12700 h 19"/>
                  <a:gd name="T42" fmla="*/ 47625 w 41"/>
                  <a:gd name="T43" fmla="*/ 19050 h 19"/>
                  <a:gd name="T44" fmla="*/ 36512 w 41"/>
                  <a:gd name="T45" fmla="*/ 19050 h 19"/>
                  <a:gd name="T46" fmla="*/ 30162 w 41"/>
                  <a:gd name="T47" fmla="*/ 23813 h 19"/>
                  <a:gd name="T48" fmla="*/ 30162 w 41"/>
                  <a:gd name="T49" fmla="*/ 23813 h 19"/>
                  <a:gd name="T50" fmla="*/ 23812 w 41"/>
                  <a:gd name="T51" fmla="*/ 30163 h 19"/>
                  <a:gd name="T52" fmla="*/ 23812 w 41"/>
                  <a:gd name="T53" fmla="*/ 30163 h 19"/>
                  <a:gd name="T54" fmla="*/ 23812 w 41"/>
                  <a:gd name="T55" fmla="*/ 30163 h 19"/>
                  <a:gd name="T56" fmla="*/ 17462 w 41"/>
                  <a:gd name="T57" fmla="*/ 23813 h 19"/>
                  <a:gd name="T58" fmla="*/ 17462 w 41"/>
                  <a:gd name="T59" fmla="*/ 23813 h 19"/>
                  <a:gd name="T60" fmla="*/ 17462 w 41"/>
                  <a:gd name="T61" fmla="*/ 23813 h 19"/>
                  <a:gd name="T62" fmla="*/ 6350 w 41"/>
                  <a:gd name="T63" fmla="*/ 23813 h 19"/>
                  <a:gd name="T64" fmla="*/ 17462 w 41"/>
                  <a:gd name="T65" fmla="*/ 23813 h 19"/>
                  <a:gd name="T66" fmla="*/ 6350 w 41"/>
                  <a:gd name="T67" fmla="*/ 30163 h 1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41" h="19">
                    <a:moveTo>
                      <a:pt x="4" y="15"/>
                    </a:moveTo>
                    <a:lnTo>
                      <a:pt x="4" y="12"/>
                    </a:lnTo>
                    <a:lnTo>
                      <a:pt x="0" y="12"/>
                    </a:lnTo>
                    <a:lnTo>
                      <a:pt x="0" y="8"/>
                    </a:lnTo>
                    <a:lnTo>
                      <a:pt x="4" y="8"/>
                    </a:lnTo>
                    <a:lnTo>
                      <a:pt x="8" y="8"/>
                    </a:lnTo>
                    <a:lnTo>
                      <a:pt x="11" y="8"/>
                    </a:lnTo>
                    <a:lnTo>
                      <a:pt x="11" y="12"/>
                    </a:lnTo>
                    <a:lnTo>
                      <a:pt x="15" y="12"/>
                    </a:lnTo>
                    <a:lnTo>
                      <a:pt x="19" y="12"/>
                    </a:lnTo>
                    <a:lnTo>
                      <a:pt x="15" y="12"/>
                    </a:lnTo>
                    <a:lnTo>
                      <a:pt x="15" y="8"/>
                    </a:lnTo>
                    <a:lnTo>
                      <a:pt x="19" y="8"/>
                    </a:lnTo>
                    <a:lnTo>
                      <a:pt x="15" y="8"/>
                    </a:lnTo>
                    <a:lnTo>
                      <a:pt x="15" y="4"/>
                    </a:lnTo>
                    <a:lnTo>
                      <a:pt x="11" y="4"/>
                    </a:lnTo>
                    <a:lnTo>
                      <a:pt x="15" y="4"/>
                    </a:lnTo>
                    <a:lnTo>
                      <a:pt x="19" y="4"/>
                    </a:lnTo>
                    <a:lnTo>
                      <a:pt x="19" y="8"/>
                    </a:lnTo>
                    <a:lnTo>
                      <a:pt x="23" y="4"/>
                    </a:lnTo>
                    <a:lnTo>
                      <a:pt x="19" y="4"/>
                    </a:lnTo>
                    <a:lnTo>
                      <a:pt x="23" y="4"/>
                    </a:lnTo>
                    <a:lnTo>
                      <a:pt x="26" y="4"/>
                    </a:lnTo>
                    <a:lnTo>
                      <a:pt x="23" y="0"/>
                    </a:lnTo>
                    <a:lnTo>
                      <a:pt x="26" y="0"/>
                    </a:lnTo>
                    <a:lnTo>
                      <a:pt x="30" y="0"/>
                    </a:lnTo>
                    <a:lnTo>
                      <a:pt x="30" y="4"/>
                    </a:lnTo>
                    <a:lnTo>
                      <a:pt x="34" y="4"/>
                    </a:lnTo>
                    <a:lnTo>
                      <a:pt x="34" y="0"/>
                    </a:lnTo>
                    <a:lnTo>
                      <a:pt x="34" y="4"/>
                    </a:lnTo>
                    <a:lnTo>
                      <a:pt x="38" y="4"/>
                    </a:lnTo>
                    <a:lnTo>
                      <a:pt x="34" y="4"/>
                    </a:lnTo>
                    <a:lnTo>
                      <a:pt x="38" y="8"/>
                    </a:lnTo>
                    <a:lnTo>
                      <a:pt x="41" y="8"/>
                    </a:lnTo>
                    <a:lnTo>
                      <a:pt x="38" y="12"/>
                    </a:lnTo>
                    <a:lnTo>
                      <a:pt x="34" y="12"/>
                    </a:lnTo>
                    <a:lnTo>
                      <a:pt x="34" y="8"/>
                    </a:lnTo>
                    <a:lnTo>
                      <a:pt x="30" y="8"/>
                    </a:lnTo>
                    <a:lnTo>
                      <a:pt x="26" y="8"/>
                    </a:lnTo>
                    <a:lnTo>
                      <a:pt x="26" y="12"/>
                    </a:lnTo>
                    <a:lnTo>
                      <a:pt x="26" y="8"/>
                    </a:lnTo>
                    <a:lnTo>
                      <a:pt x="30" y="8"/>
                    </a:lnTo>
                    <a:lnTo>
                      <a:pt x="34" y="12"/>
                    </a:lnTo>
                    <a:lnTo>
                      <a:pt x="30" y="12"/>
                    </a:lnTo>
                    <a:lnTo>
                      <a:pt x="26" y="12"/>
                    </a:lnTo>
                    <a:lnTo>
                      <a:pt x="23" y="12"/>
                    </a:lnTo>
                    <a:lnTo>
                      <a:pt x="23" y="15"/>
                    </a:lnTo>
                    <a:lnTo>
                      <a:pt x="19" y="15"/>
                    </a:lnTo>
                    <a:lnTo>
                      <a:pt x="15" y="15"/>
                    </a:lnTo>
                    <a:lnTo>
                      <a:pt x="19" y="15"/>
                    </a:lnTo>
                    <a:lnTo>
                      <a:pt x="19" y="19"/>
                    </a:lnTo>
                    <a:lnTo>
                      <a:pt x="15" y="19"/>
                    </a:lnTo>
                    <a:lnTo>
                      <a:pt x="11" y="19"/>
                    </a:lnTo>
                    <a:lnTo>
                      <a:pt x="15" y="19"/>
                    </a:lnTo>
                    <a:lnTo>
                      <a:pt x="15" y="15"/>
                    </a:lnTo>
                    <a:lnTo>
                      <a:pt x="15" y="19"/>
                    </a:lnTo>
                    <a:lnTo>
                      <a:pt x="11" y="19"/>
                    </a:lnTo>
                    <a:lnTo>
                      <a:pt x="11" y="15"/>
                    </a:lnTo>
                    <a:lnTo>
                      <a:pt x="15" y="15"/>
                    </a:lnTo>
                    <a:lnTo>
                      <a:pt x="11" y="15"/>
                    </a:lnTo>
                    <a:lnTo>
                      <a:pt x="11" y="19"/>
                    </a:lnTo>
                    <a:lnTo>
                      <a:pt x="11" y="15"/>
                    </a:lnTo>
                    <a:lnTo>
                      <a:pt x="8" y="15"/>
                    </a:lnTo>
                    <a:lnTo>
                      <a:pt x="4" y="15"/>
                    </a:lnTo>
                    <a:lnTo>
                      <a:pt x="8" y="15"/>
                    </a:lnTo>
                    <a:lnTo>
                      <a:pt x="11" y="15"/>
                    </a:lnTo>
                    <a:lnTo>
                      <a:pt x="8" y="19"/>
                    </a:lnTo>
                    <a:lnTo>
                      <a:pt x="4" y="19"/>
                    </a:lnTo>
                    <a:lnTo>
                      <a:pt x="4" y="15"/>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18" name="Freeform 3062"/>
              <p:cNvSpPr>
                <a:spLocks/>
              </p:cNvSpPr>
              <p:nvPr/>
            </p:nvSpPr>
            <p:spPr bwMode="auto">
              <a:xfrm>
                <a:off x="3206750" y="2008188"/>
                <a:ext cx="11113" cy="0"/>
              </a:xfrm>
              <a:custGeom>
                <a:avLst/>
                <a:gdLst>
                  <a:gd name="T0" fmla="*/ 0 w 7"/>
                  <a:gd name="T1" fmla="*/ 4763 w 7"/>
                  <a:gd name="T2" fmla="*/ 11113 w 7"/>
                  <a:gd name="T3" fmla="*/ 4763 w 7"/>
                  <a:gd name="T4" fmla="*/ 0 w 7"/>
                  <a:gd name="T5" fmla="*/ 0 60000 65536"/>
                  <a:gd name="T6" fmla="*/ 0 60000 65536"/>
                  <a:gd name="T7" fmla="*/ 0 60000 65536"/>
                  <a:gd name="T8" fmla="*/ 0 60000 65536"/>
                  <a:gd name="T9" fmla="*/ 0 60000 65536"/>
                </a:gdLst>
                <a:ahLst/>
                <a:cxnLst>
                  <a:cxn ang="T5">
                    <a:pos x="T0" y="0"/>
                  </a:cxn>
                  <a:cxn ang="T6">
                    <a:pos x="T1" y="0"/>
                  </a:cxn>
                  <a:cxn ang="T7">
                    <a:pos x="T2" y="0"/>
                  </a:cxn>
                  <a:cxn ang="T8">
                    <a:pos x="T3" y="0"/>
                  </a:cxn>
                  <a:cxn ang="T9">
                    <a:pos x="T4" y="0"/>
                  </a:cxn>
                </a:cxnLst>
                <a:rect l="0" t="0" r="r" b="b"/>
                <a:pathLst>
                  <a:path w="7">
                    <a:moveTo>
                      <a:pt x="0" y="0"/>
                    </a:moveTo>
                    <a:lnTo>
                      <a:pt x="3" y="0"/>
                    </a:lnTo>
                    <a:lnTo>
                      <a:pt x="7" y="0"/>
                    </a:lnTo>
                    <a:lnTo>
                      <a:pt x="3" y="0"/>
                    </a:lnTo>
                    <a:lnTo>
                      <a:pt x="0"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19" name="Rectangle 3063"/>
              <p:cNvSpPr>
                <a:spLocks noChangeArrowheads="1"/>
              </p:cNvSpPr>
              <p:nvPr/>
            </p:nvSpPr>
            <p:spPr bwMode="auto">
              <a:xfrm>
                <a:off x="3200400" y="1984375"/>
                <a:ext cx="6350" cy="6350"/>
              </a:xfrm>
              <a:prstGeom prst="rect">
                <a:avLst/>
              </a:prstGeom>
              <a:noFill/>
              <a:ln w="635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20" name="Freeform 3064"/>
              <p:cNvSpPr>
                <a:spLocks/>
              </p:cNvSpPr>
              <p:nvPr/>
            </p:nvSpPr>
            <p:spPr bwMode="auto">
              <a:xfrm>
                <a:off x="2973388" y="1847850"/>
                <a:ext cx="6350" cy="0"/>
              </a:xfrm>
              <a:custGeom>
                <a:avLst/>
                <a:gdLst>
                  <a:gd name="T0" fmla="*/ 0 w 4"/>
                  <a:gd name="T1" fmla="*/ 6350 w 4"/>
                  <a:gd name="T2" fmla="*/ 0 w 4"/>
                  <a:gd name="T3" fmla="*/ 0 60000 65536"/>
                  <a:gd name="T4" fmla="*/ 0 60000 65536"/>
                  <a:gd name="T5" fmla="*/ 0 60000 65536"/>
                </a:gdLst>
                <a:ahLst/>
                <a:cxnLst>
                  <a:cxn ang="T3">
                    <a:pos x="T0" y="0"/>
                  </a:cxn>
                  <a:cxn ang="T4">
                    <a:pos x="T1" y="0"/>
                  </a:cxn>
                  <a:cxn ang="T5">
                    <a:pos x="T2" y="0"/>
                  </a:cxn>
                </a:cxnLst>
                <a:rect l="0" t="0" r="r" b="b"/>
                <a:pathLst>
                  <a:path w="4">
                    <a:moveTo>
                      <a:pt x="0" y="0"/>
                    </a:moveTo>
                    <a:lnTo>
                      <a:pt x="4" y="0"/>
                    </a:lnTo>
                    <a:lnTo>
                      <a:pt x="0"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21" name="Freeform 3065"/>
              <p:cNvSpPr>
                <a:spLocks/>
              </p:cNvSpPr>
              <p:nvPr/>
            </p:nvSpPr>
            <p:spPr bwMode="auto">
              <a:xfrm>
                <a:off x="3206750" y="1984375"/>
                <a:ext cx="11113" cy="0"/>
              </a:xfrm>
              <a:custGeom>
                <a:avLst/>
                <a:gdLst>
                  <a:gd name="T0" fmla="*/ 0 w 7"/>
                  <a:gd name="T1" fmla="*/ 4763 w 7"/>
                  <a:gd name="T2" fmla="*/ 11113 w 7"/>
                  <a:gd name="T3" fmla="*/ 4763 w 7"/>
                  <a:gd name="T4" fmla="*/ 0 w 7"/>
                  <a:gd name="T5" fmla="*/ 0 60000 65536"/>
                  <a:gd name="T6" fmla="*/ 0 60000 65536"/>
                  <a:gd name="T7" fmla="*/ 0 60000 65536"/>
                  <a:gd name="T8" fmla="*/ 0 60000 65536"/>
                  <a:gd name="T9" fmla="*/ 0 60000 65536"/>
                </a:gdLst>
                <a:ahLst/>
                <a:cxnLst>
                  <a:cxn ang="T5">
                    <a:pos x="T0" y="0"/>
                  </a:cxn>
                  <a:cxn ang="T6">
                    <a:pos x="T1" y="0"/>
                  </a:cxn>
                  <a:cxn ang="T7">
                    <a:pos x="T2" y="0"/>
                  </a:cxn>
                  <a:cxn ang="T8">
                    <a:pos x="T3" y="0"/>
                  </a:cxn>
                  <a:cxn ang="T9">
                    <a:pos x="T4" y="0"/>
                  </a:cxn>
                </a:cxnLst>
                <a:rect l="0" t="0" r="r" b="b"/>
                <a:pathLst>
                  <a:path w="7">
                    <a:moveTo>
                      <a:pt x="0" y="0"/>
                    </a:moveTo>
                    <a:lnTo>
                      <a:pt x="3" y="0"/>
                    </a:lnTo>
                    <a:lnTo>
                      <a:pt x="7" y="0"/>
                    </a:lnTo>
                    <a:lnTo>
                      <a:pt x="3" y="0"/>
                    </a:lnTo>
                    <a:lnTo>
                      <a:pt x="0"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22" name="Freeform 3066"/>
              <p:cNvSpPr>
                <a:spLocks/>
              </p:cNvSpPr>
              <p:nvPr/>
            </p:nvSpPr>
            <p:spPr bwMode="auto">
              <a:xfrm>
                <a:off x="3206750" y="1973263"/>
                <a:ext cx="34925" cy="11112"/>
              </a:xfrm>
              <a:custGeom>
                <a:avLst/>
                <a:gdLst>
                  <a:gd name="T0" fmla="*/ 4763 w 22"/>
                  <a:gd name="T1" fmla="*/ 11112 h 7"/>
                  <a:gd name="T2" fmla="*/ 0 w 22"/>
                  <a:gd name="T3" fmla="*/ 11112 h 7"/>
                  <a:gd name="T4" fmla="*/ 0 w 22"/>
                  <a:gd name="T5" fmla="*/ 6350 h 7"/>
                  <a:gd name="T6" fmla="*/ 4763 w 22"/>
                  <a:gd name="T7" fmla="*/ 6350 h 7"/>
                  <a:gd name="T8" fmla="*/ 11113 w 22"/>
                  <a:gd name="T9" fmla="*/ 6350 h 7"/>
                  <a:gd name="T10" fmla="*/ 4763 w 22"/>
                  <a:gd name="T11" fmla="*/ 6350 h 7"/>
                  <a:gd name="T12" fmla="*/ 11113 w 22"/>
                  <a:gd name="T13" fmla="*/ 6350 h 7"/>
                  <a:gd name="T14" fmla="*/ 11113 w 22"/>
                  <a:gd name="T15" fmla="*/ 0 h 7"/>
                  <a:gd name="T16" fmla="*/ 17463 w 22"/>
                  <a:gd name="T17" fmla="*/ 0 h 7"/>
                  <a:gd name="T18" fmla="*/ 23813 w 22"/>
                  <a:gd name="T19" fmla="*/ 6350 h 7"/>
                  <a:gd name="T20" fmla="*/ 23813 w 22"/>
                  <a:gd name="T21" fmla="*/ 0 h 7"/>
                  <a:gd name="T22" fmla="*/ 34925 w 22"/>
                  <a:gd name="T23" fmla="*/ 6350 h 7"/>
                  <a:gd name="T24" fmla="*/ 28575 w 22"/>
                  <a:gd name="T25" fmla="*/ 6350 h 7"/>
                  <a:gd name="T26" fmla="*/ 28575 w 22"/>
                  <a:gd name="T27" fmla="*/ 11112 h 7"/>
                  <a:gd name="T28" fmla="*/ 28575 w 22"/>
                  <a:gd name="T29" fmla="*/ 6350 h 7"/>
                  <a:gd name="T30" fmla="*/ 23813 w 22"/>
                  <a:gd name="T31" fmla="*/ 6350 h 7"/>
                  <a:gd name="T32" fmla="*/ 23813 w 22"/>
                  <a:gd name="T33" fmla="*/ 11112 h 7"/>
                  <a:gd name="T34" fmla="*/ 17463 w 22"/>
                  <a:gd name="T35" fmla="*/ 11112 h 7"/>
                  <a:gd name="T36" fmla="*/ 11113 w 22"/>
                  <a:gd name="T37" fmla="*/ 11112 h 7"/>
                  <a:gd name="T38" fmla="*/ 4763 w 22"/>
                  <a:gd name="T39" fmla="*/ 11112 h 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22" h="7">
                    <a:moveTo>
                      <a:pt x="3" y="7"/>
                    </a:moveTo>
                    <a:lnTo>
                      <a:pt x="0" y="7"/>
                    </a:lnTo>
                    <a:lnTo>
                      <a:pt x="0" y="4"/>
                    </a:lnTo>
                    <a:lnTo>
                      <a:pt x="3" y="4"/>
                    </a:lnTo>
                    <a:lnTo>
                      <a:pt x="7" y="4"/>
                    </a:lnTo>
                    <a:lnTo>
                      <a:pt x="3" y="4"/>
                    </a:lnTo>
                    <a:lnTo>
                      <a:pt x="7" y="4"/>
                    </a:lnTo>
                    <a:lnTo>
                      <a:pt x="7" y="0"/>
                    </a:lnTo>
                    <a:lnTo>
                      <a:pt x="11" y="0"/>
                    </a:lnTo>
                    <a:lnTo>
                      <a:pt x="15" y="4"/>
                    </a:lnTo>
                    <a:lnTo>
                      <a:pt x="15" y="0"/>
                    </a:lnTo>
                    <a:lnTo>
                      <a:pt x="22" y="4"/>
                    </a:lnTo>
                    <a:lnTo>
                      <a:pt x="18" y="4"/>
                    </a:lnTo>
                    <a:lnTo>
                      <a:pt x="18" y="7"/>
                    </a:lnTo>
                    <a:lnTo>
                      <a:pt x="18" y="4"/>
                    </a:lnTo>
                    <a:lnTo>
                      <a:pt x="15" y="4"/>
                    </a:lnTo>
                    <a:lnTo>
                      <a:pt x="15" y="7"/>
                    </a:lnTo>
                    <a:lnTo>
                      <a:pt x="11" y="7"/>
                    </a:lnTo>
                    <a:lnTo>
                      <a:pt x="7" y="7"/>
                    </a:lnTo>
                    <a:lnTo>
                      <a:pt x="3" y="7"/>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23" name="Freeform 3067"/>
              <p:cNvSpPr>
                <a:spLocks/>
              </p:cNvSpPr>
              <p:nvPr/>
            </p:nvSpPr>
            <p:spPr bwMode="auto">
              <a:xfrm>
                <a:off x="2871788" y="1782763"/>
                <a:ext cx="12700" cy="0"/>
              </a:xfrm>
              <a:custGeom>
                <a:avLst/>
                <a:gdLst>
                  <a:gd name="T0" fmla="*/ 0 w 8"/>
                  <a:gd name="T1" fmla="*/ 6350 w 8"/>
                  <a:gd name="T2" fmla="*/ 12700 w 8"/>
                  <a:gd name="T3" fmla="*/ 6350 w 8"/>
                  <a:gd name="T4" fmla="*/ 0 w 8"/>
                  <a:gd name="T5" fmla="*/ 0 60000 65536"/>
                  <a:gd name="T6" fmla="*/ 0 60000 65536"/>
                  <a:gd name="T7" fmla="*/ 0 60000 65536"/>
                  <a:gd name="T8" fmla="*/ 0 60000 65536"/>
                  <a:gd name="T9" fmla="*/ 0 60000 65536"/>
                </a:gdLst>
                <a:ahLst/>
                <a:cxnLst>
                  <a:cxn ang="T5">
                    <a:pos x="T0" y="0"/>
                  </a:cxn>
                  <a:cxn ang="T6">
                    <a:pos x="T1" y="0"/>
                  </a:cxn>
                  <a:cxn ang="T7">
                    <a:pos x="T2" y="0"/>
                  </a:cxn>
                  <a:cxn ang="T8">
                    <a:pos x="T3" y="0"/>
                  </a:cxn>
                  <a:cxn ang="T9">
                    <a:pos x="T4" y="0"/>
                  </a:cxn>
                </a:cxnLst>
                <a:rect l="0" t="0" r="r" b="b"/>
                <a:pathLst>
                  <a:path w="8">
                    <a:moveTo>
                      <a:pt x="0" y="0"/>
                    </a:moveTo>
                    <a:lnTo>
                      <a:pt x="4" y="0"/>
                    </a:lnTo>
                    <a:lnTo>
                      <a:pt x="8" y="0"/>
                    </a:lnTo>
                    <a:lnTo>
                      <a:pt x="4" y="0"/>
                    </a:lnTo>
                    <a:lnTo>
                      <a:pt x="0"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24" name="Freeform 3068"/>
              <p:cNvSpPr>
                <a:spLocks/>
              </p:cNvSpPr>
              <p:nvPr/>
            </p:nvSpPr>
            <p:spPr bwMode="auto">
              <a:xfrm>
                <a:off x="3224213" y="1973263"/>
                <a:ext cx="6350" cy="0"/>
              </a:xfrm>
              <a:custGeom>
                <a:avLst/>
                <a:gdLst>
                  <a:gd name="T0" fmla="*/ 0 w 4"/>
                  <a:gd name="T1" fmla="*/ 6350 w 4"/>
                  <a:gd name="T2" fmla="*/ 0 w 4"/>
                  <a:gd name="T3" fmla="*/ 0 60000 65536"/>
                  <a:gd name="T4" fmla="*/ 0 60000 65536"/>
                  <a:gd name="T5" fmla="*/ 0 60000 65536"/>
                </a:gdLst>
                <a:ahLst/>
                <a:cxnLst>
                  <a:cxn ang="T3">
                    <a:pos x="T0" y="0"/>
                  </a:cxn>
                  <a:cxn ang="T4">
                    <a:pos x="T1" y="0"/>
                  </a:cxn>
                  <a:cxn ang="T5">
                    <a:pos x="T2" y="0"/>
                  </a:cxn>
                </a:cxnLst>
                <a:rect l="0" t="0" r="r" b="b"/>
                <a:pathLst>
                  <a:path w="4">
                    <a:moveTo>
                      <a:pt x="0" y="0"/>
                    </a:moveTo>
                    <a:lnTo>
                      <a:pt x="4" y="0"/>
                    </a:lnTo>
                    <a:lnTo>
                      <a:pt x="0"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25" name="Rectangle 3069"/>
              <p:cNvSpPr>
                <a:spLocks noChangeArrowheads="1"/>
              </p:cNvSpPr>
              <p:nvPr/>
            </p:nvSpPr>
            <p:spPr bwMode="auto">
              <a:xfrm>
                <a:off x="3200400" y="1949450"/>
                <a:ext cx="6350" cy="6350"/>
              </a:xfrm>
              <a:prstGeom prst="rect">
                <a:avLst/>
              </a:prstGeom>
              <a:noFill/>
              <a:ln w="635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26" name="Freeform 3070"/>
              <p:cNvSpPr>
                <a:spLocks/>
              </p:cNvSpPr>
              <p:nvPr/>
            </p:nvSpPr>
            <p:spPr bwMode="auto">
              <a:xfrm>
                <a:off x="2901950" y="1770063"/>
                <a:ext cx="17463" cy="6350"/>
              </a:xfrm>
              <a:custGeom>
                <a:avLst/>
                <a:gdLst>
                  <a:gd name="T0" fmla="*/ 0 w 11"/>
                  <a:gd name="T1" fmla="*/ 6350 h 4"/>
                  <a:gd name="T2" fmla="*/ 6350 w 11"/>
                  <a:gd name="T3" fmla="*/ 6350 h 4"/>
                  <a:gd name="T4" fmla="*/ 12700 w 11"/>
                  <a:gd name="T5" fmla="*/ 6350 h 4"/>
                  <a:gd name="T6" fmla="*/ 17463 w 11"/>
                  <a:gd name="T7" fmla="*/ 0 h 4"/>
                  <a:gd name="T8" fmla="*/ 17463 w 11"/>
                  <a:gd name="T9" fmla="*/ 6350 h 4"/>
                  <a:gd name="T10" fmla="*/ 12700 w 11"/>
                  <a:gd name="T11" fmla="*/ 6350 h 4"/>
                  <a:gd name="T12" fmla="*/ 6350 w 11"/>
                  <a:gd name="T13" fmla="*/ 6350 h 4"/>
                  <a:gd name="T14" fmla="*/ 0 w 11"/>
                  <a:gd name="T15" fmla="*/ 6350 h 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1" h="4">
                    <a:moveTo>
                      <a:pt x="0" y="4"/>
                    </a:moveTo>
                    <a:lnTo>
                      <a:pt x="4" y="4"/>
                    </a:lnTo>
                    <a:lnTo>
                      <a:pt x="8" y="4"/>
                    </a:lnTo>
                    <a:lnTo>
                      <a:pt x="11" y="0"/>
                    </a:lnTo>
                    <a:lnTo>
                      <a:pt x="11" y="4"/>
                    </a:lnTo>
                    <a:lnTo>
                      <a:pt x="8" y="4"/>
                    </a:lnTo>
                    <a:lnTo>
                      <a:pt x="4" y="4"/>
                    </a:lnTo>
                    <a:lnTo>
                      <a:pt x="0"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27" name="Freeform 3071"/>
              <p:cNvSpPr>
                <a:spLocks/>
              </p:cNvSpPr>
              <p:nvPr/>
            </p:nvSpPr>
            <p:spPr bwMode="auto">
              <a:xfrm>
                <a:off x="3271838" y="1949450"/>
                <a:ext cx="0" cy="6350"/>
              </a:xfrm>
              <a:custGeom>
                <a:avLst/>
                <a:gdLst>
                  <a:gd name="T0" fmla="*/ 6350 h 4"/>
                  <a:gd name="T1" fmla="*/ 0 h 4"/>
                  <a:gd name="T2" fmla="*/ 6350 h 4"/>
                  <a:gd name="T3" fmla="*/ 0 60000 65536"/>
                  <a:gd name="T4" fmla="*/ 0 60000 65536"/>
                  <a:gd name="T5" fmla="*/ 0 60000 65536"/>
                </a:gdLst>
                <a:ahLst/>
                <a:cxnLst>
                  <a:cxn ang="T3">
                    <a:pos x="0" y="T0"/>
                  </a:cxn>
                  <a:cxn ang="T4">
                    <a:pos x="0" y="T1"/>
                  </a:cxn>
                  <a:cxn ang="T5">
                    <a:pos x="0" y="T2"/>
                  </a:cxn>
                </a:cxnLst>
                <a:rect l="0" t="0" r="r" b="b"/>
                <a:pathLst>
                  <a:path h="4">
                    <a:moveTo>
                      <a:pt x="0" y="4"/>
                    </a:moveTo>
                    <a:lnTo>
                      <a:pt x="0" y="0"/>
                    </a:lnTo>
                    <a:lnTo>
                      <a:pt x="0"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28" name="Rectangle 3072"/>
              <p:cNvSpPr>
                <a:spLocks noChangeArrowheads="1"/>
              </p:cNvSpPr>
              <p:nvPr/>
            </p:nvSpPr>
            <p:spPr bwMode="auto">
              <a:xfrm>
                <a:off x="3332163" y="1931988"/>
                <a:ext cx="4762" cy="4762"/>
              </a:xfrm>
              <a:prstGeom prst="rect">
                <a:avLst/>
              </a:prstGeom>
              <a:noFill/>
              <a:ln w="635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29" name="Freeform 3073"/>
              <p:cNvSpPr>
                <a:spLocks/>
              </p:cNvSpPr>
              <p:nvPr/>
            </p:nvSpPr>
            <p:spPr bwMode="auto">
              <a:xfrm>
                <a:off x="3343275" y="1925638"/>
                <a:ext cx="23813" cy="17462"/>
              </a:xfrm>
              <a:custGeom>
                <a:avLst/>
                <a:gdLst>
                  <a:gd name="T0" fmla="*/ 0 w 15"/>
                  <a:gd name="T1" fmla="*/ 17462 h 11"/>
                  <a:gd name="T2" fmla="*/ 0 w 15"/>
                  <a:gd name="T3" fmla="*/ 11112 h 11"/>
                  <a:gd name="T4" fmla="*/ 6350 w 15"/>
                  <a:gd name="T5" fmla="*/ 11112 h 11"/>
                  <a:gd name="T6" fmla="*/ 6350 w 15"/>
                  <a:gd name="T7" fmla="*/ 6350 h 11"/>
                  <a:gd name="T8" fmla="*/ 12700 w 15"/>
                  <a:gd name="T9" fmla="*/ 6350 h 11"/>
                  <a:gd name="T10" fmla="*/ 17463 w 15"/>
                  <a:gd name="T11" fmla="*/ 6350 h 11"/>
                  <a:gd name="T12" fmla="*/ 17463 w 15"/>
                  <a:gd name="T13" fmla="*/ 0 h 11"/>
                  <a:gd name="T14" fmla="*/ 23813 w 15"/>
                  <a:gd name="T15" fmla="*/ 6350 h 11"/>
                  <a:gd name="T16" fmla="*/ 17463 w 15"/>
                  <a:gd name="T17" fmla="*/ 6350 h 11"/>
                  <a:gd name="T18" fmla="*/ 12700 w 15"/>
                  <a:gd name="T19" fmla="*/ 6350 h 11"/>
                  <a:gd name="T20" fmla="*/ 6350 w 15"/>
                  <a:gd name="T21" fmla="*/ 11112 h 11"/>
                  <a:gd name="T22" fmla="*/ 0 w 15"/>
                  <a:gd name="T23" fmla="*/ 17462 h 1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5" h="11">
                    <a:moveTo>
                      <a:pt x="0" y="11"/>
                    </a:moveTo>
                    <a:lnTo>
                      <a:pt x="0" y="7"/>
                    </a:lnTo>
                    <a:lnTo>
                      <a:pt x="4" y="7"/>
                    </a:lnTo>
                    <a:lnTo>
                      <a:pt x="4" y="4"/>
                    </a:lnTo>
                    <a:lnTo>
                      <a:pt x="8" y="4"/>
                    </a:lnTo>
                    <a:lnTo>
                      <a:pt x="11" y="4"/>
                    </a:lnTo>
                    <a:lnTo>
                      <a:pt x="11" y="0"/>
                    </a:lnTo>
                    <a:lnTo>
                      <a:pt x="15" y="4"/>
                    </a:lnTo>
                    <a:lnTo>
                      <a:pt x="11" y="4"/>
                    </a:lnTo>
                    <a:lnTo>
                      <a:pt x="8" y="4"/>
                    </a:lnTo>
                    <a:lnTo>
                      <a:pt x="4" y="7"/>
                    </a:lnTo>
                    <a:lnTo>
                      <a:pt x="0" y="11"/>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30" name="Freeform 3074"/>
              <p:cNvSpPr>
                <a:spLocks/>
              </p:cNvSpPr>
              <p:nvPr/>
            </p:nvSpPr>
            <p:spPr bwMode="auto">
              <a:xfrm>
                <a:off x="3336925" y="1931988"/>
                <a:ext cx="6350" cy="4762"/>
              </a:xfrm>
              <a:custGeom>
                <a:avLst/>
                <a:gdLst>
                  <a:gd name="T0" fmla="*/ 0 w 4"/>
                  <a:gd name="T1" fmla="*/ 4762 h 3"/>
                  <a:gd name="T2" fmla="*/ 0 w 4"/>
                  <a:gd name="T3" fmla="*/ 0 h 3"/>
                  <a:gd name="T4" fmla="*/ 6350 w 4"/>
                  <a:gd name="T5" fmla="*/ 0 h 3"/>
                  <a:gd name="T6" fmla="*/ 0 w 4"/>
                  <a:gd name="T7" fmla="*/ 4762 h 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 h="3">
                    <a:moveTo>
                      <a:pt x="0" y="3"/>
                    </a:moveTo>
                    <a:lnTo>
                      <a:pt x="0" y="0"/>
                    </a:lnTo>
                    <a:lnTo>
                      <a:pt x="4" y="0"/>
                    </a:lnTo>
                    <a:lnTo>
                      <a:pt x="0" y="3"/>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31" name="Freeform 3075"/>
              <p:cNvSpPr>
                <a:spLocks/>
              </p:cNvSpPr>
              <p:nvPr/>
            </p:nvSpPr>
            <p:spPr bwMode="auto">
              <a:xfrm>
                <a:off x="3336925" y="1931988"/>
                <a:ext cx="6350" cy="4762"/>
              </a:xfrm>
              <a:custGeom>
                <a:avLst/>
                <a:gdLst>
                  <a:gd name="T0" fmla="*/ 0 w 4"/>
                  <a:gd name="T1" fmla="*/ 4762 h 3"/>
                  <a:gd name="T2" fmla="*/ 6350 w 4"/>
                  <a:gd name="T3" fmla="*/ 4762 h 3"/>
                  <a:gd name="T4" fmla="*/ 6350 w 4"/>
                  <a:gd name="T5" fmla="*/ 0 h 3"/>
                  <a:gd name="T6" fmla="*/ 6350 w 4"/>
                  <a:gd name="T7" fmla="*/ 4762 h 3"/>
                  <a:gd name="T8" fmla="*/ 0 w 4"/>
                  <a:gd name="T9" fmla="*/ 4762 h 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 h="3">
                    <a:moveTo>
                      <a:pt x="0" y="3"/>
                    </a:moveTo>
                    <a:lnTo>
                      <a:pt x="4" y="3"/>
                    </a:lnTo>
                    <a:lnTo>
                      <a:pt x="4" y="0"/>
                    </a:lnTo>
                    <a:lnTo>
                      <a:pt x="4" y="3"/>
                    </a:lnTo>
                    <a:lnTo>
                      <a:pt x="0" y="3"/>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32" name="Freeform 3076"/>
              <p:cNvSpPr>
                <a:spLocks/>
              </p:cNvSpPr>
              <p:nvPr/>
            </p:nvSpPr>
            <p:spPr bwMode="auto">
              <a:xfrm>
                <a:off x="3336925" y="1925638"/>
                <a:ext cx="0" cy="6350"/>
              </a:xfrm>
              <a:custGeom>
                <a:avLst/>
                <a:gdLst>
                  <a:gd name="T0" fmla="*/ 6350 h 4"/>
                  <a:gd name="T1" fmla="*/ 0 h 4"/>
                  <a:gd name="T2" fmla="*/ 6350 h 4"/>
                  <a:gd name="T3" fmla="*/ 0 60000 65536"/>
                  <a:gd name="T4" fmla="*/ 0 60000 65536"/>
                  <a:gd name="T5" fmla="*/ 0 60000 65536"/>
                </a:gdLst>
                <a:ahLst/>
                <a:cxnLst>
                  <a:cxn ang="T3">
                    <a:pos x="0" y="T0"/>
                  </a:cxn>
                  <a:cxn ang="T4">
                    <a:pos x="0" y="T1"/>
                  </a:cxn>
                  <a:cxn ang="T5">
                    <a:pos x="0" y="T2"/>
                  </a:cxn>
                </a:cxnLst>
                <a:rect l="0" t="0" r="r" b="b"/>
                <a:pathLst>
                  <a:path h="4">
                    <a:moveTo>
                      <a:pt x="0" y="4"/>
                    </a:moveTo>
                    <a:lnTo>
                      <a:pt x="0" y="0"/>
                    </a:lnTo>
                    <a:lnTo>
                      <a:pt x="0"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33" name="Freeform 3077"/>
              <p:cNvSpPr>
                <a:spLocks/>
              </p:cNvSpPr>
              <p:nvPr/>
            </p:nvSpPr>
            <p:spPr bwMode="auto">
              <a:xfrm>
                <a:off x="3343275" y="1925638"/>
                <a:ext cx="6350" cy="6350"/>
              </a:xfrm>
              <a:custGeom>
                <a:avLst/>
                <a:gdLst>
                  <a:gd name="T0" fmla="*/ 0 w 4"/>
                  <a:gd name="T1" fmla="*/ 6350 h 4"/>
                  <a:gd name="T2" fmla="*/ 0 w 4"/>
                  <a:gd name="T3" fmla="*/ 0 h 4"/>
                  <a:gd name="T4" fmla="*/ 6350 w 4"/>
                  <a:gd name="T5" fmla="*/ 0 h 4"/>
                  <a:gd name="T6" fmla="*/ 0 w 4"/>
                  <a:gd name="T7" fmla="*/ 0 h 4"/>
                  <a:gd name="T8" fmla="*/ 6350 w 4"/>
                  <a:gd name="T9" fmla="*/ 0 h 4"/>
                  <a:gd name="T10" fmla="*/ 0 w 4"/>
                  <a:gd name="T11" fmla="*/ 6350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 h="4">
                    <a:moveTo>
                      <a:pt x="0" y="4"/>
                    </a:moveTo>
                    <a:lnTo>
                      <a:pt x="0" y="0"/>
                    </a:lnTo>
                    <a:lnTo>
                      <a:pt x="4" y="0"/>
                    </a:lnTo>
                    <a:lnTo>
                      <a:pt x="0" y="0"/>
                    </a:lnTo>
                    <a:lnTo>
                      <a:pt x="4" y="0"/>
                    </a:lnTo>
                    <a:lnTo>
                      <a:pt x="0"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34" name="Freeform 3078"/>
              <p:cNvSpPr>
                <a:spLocks/>
              </p:cNvSpPr>
              <p:nvPr/>
            </p:nvSpPr>
            <p:spPr bwMode="auto">
              <a:xfrm>
                <a:off x="3332163" y="1919288"/>
                <a:ext cx="4762" cy="0"/>
              </a:xfrm>
              <a:custGeom>
                <a:avLst/>
                <a:gdLst>
                  <a:gd name="T0" fmla="*/ 4762 w 3"/>
                  <a:gd name="T1" fmla="*/ 0 w 3"/>
                  <a:gd name="T2" fmla="*/ 4762 w 3"/>
                  <a:gd name="T3" fmla="*/ 0 60000 65536"/>
                  <a:gd name="T4" fmla="*/ 0 60000 65536"/>
                  <a:gd name="T5" fmla="*/ 0 60000 65536"/>
                </a:gdLst>
                <a:ahLst/>
                <a:cxnLst>
                  <a:cxn ang="T3">
                    <a:pos x="T0" y="0"/>
                  </a:cxn>
                  <a:cxn ang="T4">
                    <a:pos x="T1" y="0"/>
                  </a:cxn>
                  <a:cxn ang="T5">
                    <a:pos x="T2" y="0"/>
                  </a:cxn>
                </a:cxnLst>
                <a:rect l="0" t="0" r="r" b="b"/>
                <a:pathLst>
                  <a:path w="3">
                    <a:moveTo>
                      <a:pt x="3" y="0"/>
                    </a:moveTo>
                    <a:lnTo>
                      <a:pt x="0" y="0"/>
                    </a:lnTo>
                    <a:lnTo>
                      <a:pt x="3"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35" name="Freeform 3079"/>
              <p:cNvSpPr>
                <a:spLocks/>
              </p:cNvSpPr>
              <p:nvPr/>
            </p:nvSpPr>
            <p:spPr bwMode="auto">
              <a:xfrm>
                <a:off x="3336925" y="1912938"/>
                <a:ext cx="6350" cy="6350"/>
              </a:xfrm>
              <a:custGeom>
                <a:avLst/>
                <a:gdLst>
                  <a:gd name="T0" fmla="*/ 0 w 4"/>
                  <a:gd name="T1" fmla="*/ 0 h 4"/>
                  <a:gd name="T2" fmla="*/ 6350 w 4"/>
                  <a:gd name="T3" fmla="*/ 0 h 4"/>
                  <a:gd name="T4" fmla="*/ 0 w 4"/>
                  <a:gd name="T5" fmla="*/ 6350 h 4"/>
                  <a:gd name="T6" fmla="*/ 0 w 4"/>
                  <a:gd name="T7" fmla="*/ 0 h 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 h="4">
                    <a:moveTo>
                      <a:pt x="0" y="0"/>
                    </a:moveTo>
                    <a:lnTo>
                      <a:pt x="4" y="0"/>
                    </a:lnTo>
                    <a:lnTo>
                      <a:pt x="0" y="4"/>
                    </a:lnTo>
                    <a:lnTo>
                      <a:pt x="0"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36" name="Freeform 3080"/>
              <p:cNvSpPr>
                <a:spLocks/>
              </p:cNvSpPr>
              <p:nvPr/>
            </p:nvSpPr>
            <p:spPr bwMode="auto">
              <a:xfrm>
                <a:off x="3373438" y="1925638"/>
                <a:ext cx="11112" cy="6350"/>
              </a:xfrm>
              <a:custGeom>
                <a:avLst/>
                <a:gdLst>
                  <a:gd name="T0" fmla="*/ 0 w 7"/>
                  <a:gd name="T1" fmla="*/ 6350 h 4"/>
                  <a:gd name="T2" fmla="*/ 0 w 7"/>
                  <a:gd name="T3" fmla="*/ 0 h 4"/>
                  <a:gd name="T4" fmla="*/ 6350 w 7"/>
                  <a:gd name="T5" fmla="*/ 0 h 4"/>
                  <a:gd name="T6" fmla="*/ 0 w 7"/>
                  <a:gd name="T7" fmla="*/ 0 h 4"/>
                  <a:gd name="T8" fmla="*/ 6350 w 7"/>
                  <a:gd name="T9" fmla="*/ 0 h 4"/>
                  <a:gd name="T10" fmla="*/ 11112 w 7"/>
                  <a:gd name="T11" fmla="*/ 0 h 4"/>
                  <a:gd name="T12" fmla="*/ 6350 w 7"/>
                  <a:gd name="T13" fmla="*/ 0 h 4"/>
                  <a:gd name="T14" fmla="*/ 6350 w 7"/>
                  <a:gd name="T15" fmla="*/ 6350 h 4"/>
                  <a:gd name="T16" fmla="*/ 0 w 7"/>
                  <a:gd name="T17" fmla="*/ 6350 h 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7" h="4">
                    <a:moveTo>
                      <a:pt x="0" y="4"/>
                    </a:moveTo>
                    <a:lnTo>
                      <a:pt x="0" y="0"/>
                    </a:lnTo>
                    <a:lnTo>
                      <a:pt x="4" y="0"/>
                    </a:lnTo>
                    <a:lnTo>
                      <a:pt x="0" y="0"/>
                    </a:lnTo>
                    <a:lnTo>
                      <a:pt x="4" y="0"/>
                    </a:lnTo>
                    <a:lnTo>
                      <a:pt x="7" y="0"/>
                    </a:lnTo>
                    <a:lnTo>
                      <a:pt x="4" y="0"/>
                    </a:lnTo>
                    <a:lnTo>
                      <a:pt x="4" y="4"/>
                    </a:lnTo>
                    <a:lnTo>
                      <a:pt x="0"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37" name="Freeform 3081"/>
              <p:cNvSpPr>
                <a:spLocks/>
              </p:cNvSpPr>
              <p:nvPr/>
            </p:nvSpPr>
            <p:spPr bwMode="auto">
              <a:xfrm>
                <a:off x="3379788" y="1919288"/>
                <a:ext cx="17462" cy="6350"/>
              </a:xfrm>
              <a:custGeom>
                <a:avLst/>
                <a:gdLst>
                  <a:gd name="T0" fmla="*/ 0 w 11"/>
                  <a:gd name="T1" fmla="*/ 6350 h 4"/>
                  <a:gd name="T2" fmla="*/ 4762 w 11"/>
                  <a:gd name="T3" fmla="*/ 6350 h 4"/>
                  <a:gd name="T4" fmla="*/ 11112 w 11"/>
                  <a:gd name="T5" fmla="*/ 0 h 4"/>
                  <a:gd name="T6" fmla="*/ 17462 w 11"/>
                  <a:gd name="T7" fmla="*/ 0 h 4"/>
                  <a:gd name="T8" fmla="*/ 11112 w 11"/>
                  <a:gd name="T9" fmla="*/ 6350 h 4"/>
                  <a:gd name="T10" fmla="*/ 4762 w 11"/>
                  <a:gd name="T11" fmla="*/ 6350 h 4"/>
                  <a:gd name="T12" fmla="*/ 0 w 11"/>
                  <a:gd name="T13" fmla="*/ 6350 h 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1" h="4">
                    <a:moveTo>
                      <a:pt x="0" y="4"/>
                    </a:moveTo>
                    <a:lnTo>
                      <a:pt x="3" y="4"/>
                    </a:lnTo>
                    <a:lnTo>
                      <a:pt x="7" y="0"/>
                    </a:lnTo>
                    <a:lnTo>
                      <a:pt x="11" y="0"/>
                    </a:lnTo>
                    <a:lnTo>
                      <a:pt x="7" y="4"/>
                    </a:lnTo>
                    <a:lnTo>
                      <a:pt x="3" y="4"/>
                    </a:lnTo>
                    <a:lnTo>
                      <a:pt x="0"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38" name="Freeform 3082"/>
              <p:cNvSpPr>
                <a:spLocks/>
              </p:cNvSpPr>
              <p:nvPr/>
            </p:nvSpPr>
            <p:spPr bwMode="auto">
              <a:xfrm>
                <a:off x="3922713" y="2200275"/>
                <a:ext cx="1436687" cy="608013"/>
              </a:xfrm>
              <a:custGeom>
                <a:avLst/>
                <a:gdLst>
                  <a:gd name="T0" fmla="*/ 4762 w 905"/>
                  <a:gd name="T1" fmla="*/ 184150 h 383"/>
                  <a:gd name="T2" fmla="*/ 11112 w 905"/>
                  <a:gd name="T3" fmla="*/ 112713 h 383"/>
                  <a:gd name="T4" fmla="*/ 17462 w 905"/>
                  <a:gd name="T5" fmla="*/ 77788 h 383"/>
                  <a:gd name="T6" fmla="*/ 4762 w 905"/>
                  <a:gd name="T7" fmla="*/ 30163 h 383"/>
                  <a:gd name="T8" fmla="*/ 41275 w 905"/>
                  <a:gd name="T9" fmla="*/ 53975 h 383"/>
                  <a:gd name="T10" fmla="*/ 41275 w 905"/>
                  <a:gd name="T11" fmla="*/ 58738 h 383"/>
                  <a:gd name="T12" fmla="*/ 52387 w 905"/>
                  <a:gd name="T13" fmla="*/ 17463 h 383"/>
                  <a:gd name="T14" fmla="*/ 177800 w 905"/>
                  <a:gd name="T15" fmla="*/ 11113 h 383"/>
                  <a:gd name="T16" fmla="*/ 303212 w 905"/>
                  <a:gd name="T17" fmla="*/ 11113 h 383"/>
                  <a:gd name="T18" fmla="*/ 422275 w 905"/>
                  <a:gd name="T19" fmla="*/ 11113 h 383"/>
                  <a:gd name="T20" fmla="*/ 547687 w 905"/>
                  <a:gd name="T21" fmla="*/ 11113 h 383"/>
                  <a:gd name="T22" fmla="*/ 733425 w 905"/>
                  <a:gd name="T23" fmla="*/ 11113 h 383"/>
                  <a:gd name="T24" fmla="*/ 804862 w 905"/>
                  <a:gd name="T25" fmla="*/ 30163 h 383"/>
                  <a:gd name="T26" fmla="*/ 900112 w 905"/>
                  <a:gd name="T27" fmla="*/ 30163 h 383"/>
                  <a:gd name="T28" fmla="*/ 1008062 w 905"/>
                  <a:gd name="T29" fmla="*/ 71438 h 383"/>
                  <a:gd name="T30" fmla="*/ 1049337 w 905"/>
                  <a:gd name="T31" fmla="*/ 160338 h 383"/>
                  <a:gd name="T32" fmla="*/ 1103312 w 905"/>
                  <a:gd name="T33" fmla="*/ 179388 h 383"/>
                  <a:gd name="T34" fmla="*/ 1198562 w 905"/>
                  <a:gd name="T35" fmla="*/ 142875 h 383"/>
                  <a:gd name="T36" fmla="*/ 1306512 w 905"/>
                  <a:gd name="T37" fmla="*/ 112713 h 383"/>
                  <a:gd name="T38" fmla="*/ 1354137 w 905"/>
                  <a:gd name="T39" fmla="*/ 82550 h 383"/>
                  <a:gd name="T40" fmla="*/ 1419225 w 905"/>
                  <a:gd name="T41" fmla="*/ 77788 h 383"/>
                  <a:gd name="T42" fmla="*/ 1406525 w 905"/>
                  <a:gd name="T43" fmla="*/ 125413 h 383"/>
                  <a:gd name="T44" fmla="*/ 1365250 w 905"/>
                  <a:gd name="T45" fmla="*/ 136525 h 383"/>
                  <a:gd name="T46" fmla="*/ 1335087 w 905"/>
                  <a:gd name="T47" fmla="*/ 179388 h 383"/>
                  <a:gd name="T48" fmla="*/ 1335087 w 905"/>
                  <a:gd name="T49" fmla="*/ 196850 h 383"/>
                  <a:gd name="T50" fmla="*/ 1270000 w 905"/>
                  <a:gd name="T51" fmla="*/ 214313 h 383"/>
                  <a:gd name="T52" fmla="*/ 1246187 w 905"/>
                  <a:gd name="T53" fmla="*/ 250825 h 383"/>
                  <a:gd name="T54" fmla="*/ 1228725 w 905"/>
                  <a:gd name="T55" fmla="*/ 250825 h 383"/>
                  <a:gd name="T56" fmla="*/ 1209675 w 905"/>
                  <a:gd name="T57" fmla="*/ 304800 h 383"/>
                  <a:gd name="T58" fmla="*/ 1216025 w 905"/>
                  <a:gd name="T59" fmla="*/ 268288 h 383"/>
                  <a:gd name="T60" fmla="*/ 1198562 w 905"/>
                  <a:gd name="T61" fmla="*/ 250825 h 383"/>
                  <a:gd name="T62" fmla="*/ 1185862 w 905"/>
                  <a:gd name="T63" fmla="*/ 274638 h 383"/>
                  <a:gd name="T64" fmla="*/ 1185862 w 905"/>
                  <a:gd name="T65" fmla="*/ 279400 h 383"/>
                  <a:gd name="T66" fmla="*/ 1181100 w 905"/>
                  <a:gd name="T67" fmla="*/ 304800 h 383"/>
                  <a:gd name="T68" fmla="*/ 1216025 w 905"/>
                  <a:gd name="T69" fmla="*/ 315913 h 383"/>
                  <a:gd name="T70" fmla="*/ 1198562 w 905"/>
                  <a:gd name="T71" fmla="*/ 339725 h 383"/>
                  <a:gd name="T72" fmla="*/ 1198562 w 905"/>
                  <a:gd name="T73" fmla="*/ 352425 h 383"/>
                  <a:gd name="T74" fmla="*/ 1204912 w 905"/>
                  <a:gd name="T75" fmla="*/ 363538 h 383"/>
                  <a:gd name="T76" fmla="*/ 1144587 w 905"/>
                  <a:gd name="T77" fmla="*/ 393700 h 383"/>
                  <a:gd name="T78" fmla="*/ 1103312 w 905"/>
                  <a:gd name="T79" fmla="*/ 428625 h 383"/>
                  <a:gd name="T80" fmla="*/ 1079500 w 905"/>
                  <a:gd name="T81" fmla="*/ 458788 h 383"/>
                  <a:gd name="T82" fmla="*/ 1096962 w 905"/>
                  <a:gd name="T83" fmla="*/ 530225 h 383"/>
                  <a:gd name="T84" fmla="*/ 1114425 w 905"/>
                  <a:gd name="T85" fmla="*/ 560388 h 383"/>
                  <a:gd name="T86" fmla="*/ 1079500 w 905"/>
                  <a:gd name="T87" fmla="*/ 590550 h 383"/>
                  <a:gd name="T88" fmla="*/ 1055687 w 905"/>
                  <a:gd name="T89" fmla="*/ 542925 h 383"/>
                  <a:gd name="T90" fmla="*/ 1031875 w 905"/>
                  <a:gd name="T91" fmla="*/ 495300 h 383"/>
                  <a:gd name="T92" fmla="*/ 977900 w 905"/>
                  <a:gd name="T93" fmla="*/ 495300 h 383"/>
                  <a:gd name="T94" fmla="*/ 960437 w 905"/>
                  <a:gd name="T95" fmla="*/ 471488 h 383"/>
                  <a:gd name="T96" fmla="*/ 917575 w 905"/>
                  <a:gd name="T97" fmla="*/ 477838 h 383"/>
                  <a:gd name="T98" fmla="*/ 858837 w 905"/>
                  <a:gd name="T99" fmla="*/ 482600 h 383"/>
                  <a:gd name="T100" fmla="*/ 876300 w 905"/>
                  <a:gd name="T101" fmla="*/ 506413 h 383"/>
                  <a:gd name="T102" fmla="*/ 828675 w 905"/>
                  <a:gd name="T103" fmla="*/ 495300 h 383"/>
                  <a:gd name="T104" fmla="*/ 768350 w 905"/>
                  <a:gd name="T105" fmla="*/ 488950 h 383"/>
                  <a:gd name="T106" fmla="*/ 715962 w 905"/>
                  <a:gd name="T107" fmla="*/ 519113 h 383"/>
                  <a:gd name="T108" fmla="*/ 685800 w 905"/>
                  <a:gd name="T109" fmla="*/ 530225 h 383"/>
                  <a:gd name="T110" fmla="*/ 673100 w 905"/>
                  <a:gd name="T111" fmla="*/ 566738 h 383"/>
                  <a:gd name="T112" fmla="*/ 638175 w 905"/>
                  <a:gd name="T113" fmla="*/ 573088 h 383"/>
                  <a:gd name="T114" fmla="*/ 595312 w 905"/>
                  <a:gd name="T115" fmla="*/ 501650 h 383"/>
                  <a:gd name="T116" fmla="*/ 523875 w 905"/>
                  <a:gd name="T117" fmla="*/ 506413 h 383"/>
                  <a:gd name="T118" fmla="*/ 476250 w 905"/>
                  <a:gd name="T119" fmla="*/ 458788 h 38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905" h="383">
                    <a:moveTo>
                      <a:pt x="15" y="165"/>
                    </a:moveTo>
                    <a:lnTo>
                      <a:pt x="15" y="161"/>
                    </a:lnTo>
                    <a:lnTo>
                      <a:pt x="11" y="158"/>
                    </a:lnTo>
                    <a:lnTo>
                      <a:pt x="15" y="158"/>
                    </a:lnTo>
                    <a:lnTo>
                      <a:pt x="15" y="154"/>
                    </a:lnTo>
                    <a:lnTo>
                      <a:pt x="11" y="150"/>
                    </a:lnTo>
                    <a:lnTo>
                      <a:pt x="7" y="146"/>
                    </a:lnTo>
                    <a:lnTo>
                      <a:pt x="3" y="146"/>
                    </a:lnTo>
                    <a:lnTo>
                      <a:pt x="3" y="143"/>
                    </a:lnTo>
                    <a:lnTo>
                      <a:pt x="3" y="139"/>
                    </a:lnTo>
                    <a:lnTo>
                      <a:pt x="7" y="135"/>
                    </a:lnTo>
                    <a:lnTo>
                      <a:pt x="7" y="131"/>
                    </a:lnTo>
                    <a:lnTo>
                      <a:pt x="7" y="128"/>
                    </a:lnTo>
                    <a:lnTo>
                      <a:pt x="7" y="124"/>
                    </a:lnTo>
                    <a:lnTo>
                      <a:pt x="7" y="120"/>
                    </a:lnTo>
                    <a:lnTo>
                      <a:pt x="7" y="116"/>
                    </a:lnTo>
                    <a:lnTo>
                      <a:pt x="3" y="116"/>
                    </a:lnTo>
                    <a:lnTo>
                      <a:pt x="3" y="113"/>
                    </a:lnTo>
                    <a:lnTo>
                      <a:pt x="3" y="109"/>
                    </a:lnTo>
                    <a:lnTo>
                      <a:pt x="3" y="105"/>
                    </a:lnTo>
                    <a:lnTo>
                      <a:pt x="0" y="105"/>
                    </a:lnTo>
                    <a:lnTo>
                      <a:pt x="0" y="101"/>
                    </a:lnTo>
                    <a:lnTo>
                      <a:pt x="3" y="101"/>
                    </a:lnTo>
                    <a:lnTo>
                      <a:pt x="3" y="98"/>
                    </a:lnTo>
                    <a:lnTo>
                      <a:pt x="3" y="94"/>
                    </a:lnTo>
                    <a:lnTo>
                      <a:pt x="7" y="94"/>
                    </a:lnTo>
                    <a:lnTo>
                      <a:pt x="3" y="94"/>
                    </a:lnTo>
                    <a:lnTo>
                      <a:pt x="7" y="94"/>
                    </a:lnTo>
                    <a:lnTo>
                      <a:pt x="7" y="90"/>
                    </a:lnTo>
                    <a:lnTo>
                      <a:pt x="7" y="86"/>
                    </a:lnTo>
                    <a:lnTo>
                      <a:pt x="7" y="83"/>
                    </a:lnTo>
                    <a:lnTo>
                      <a:pt x="7" y="79"/>
                    </a:lnTo>
                    <a:lnTo>
                      <a:pt x="7" y="75"/>
                    </a:lnTo>
                    <a:lnTo>
                      <a:pt x="7" y="71"/>
                    </a:lnTo>
                    <a:lnTo>
                      <a:pt x="11" y="71"/>
                    </a:lnTo>
                    <a:lnTo>
                      <a:pt x="11" y="67"/>
                    </a:lnTo>
                    <a:lnTo>
                      <a:pt x="11" y="64"/>
                    </a:lnTo>
                    <a:lnTo>
                      <a:pt x="11" y="60"/>
                    </a:lnTo>
                    <a:lnTo>
                      <a:pt x="11" y="56"/>
                    </a:lnTo>
                    <a:lnTo>
                      <a:pt x="11" y="52"/>
                    </a:lnTo>
                    <a:lnTo>
                      <a:pt x="15" y="52"/>
                    </a:lnTo>
                    <a:lnTo>
                      <a:pt x="18" y="49"/>
                    </a:lnTo>
                    <a:lnTo>
                      <a:pt x="18" y="52"/>
                    </a:lnTo>
                    <a:lnTo>
                      <a:pt x="22" y="52"/>
                    </a:lnTo>
                    <a:lnTo>
                      <a:pt x="18" y="49"/>
                    </a:lnTo>
                    <a:lnTo>
                      <a:pt x="15" y="49"/>
                    </a:lnTo>
                    <a:lnTo>
                      <a:pt x="11" y="49"/>
                    </a:lnTo>
                    <a:lnTo>
                      <a:pt x="7" y="49"/>
                    </a:lnTo>
                    <a:lnTo>
                      <a:pt x="7" y="45"/>
                    </a:lnTo>
                    <a:lnTo>
                      <a:pt x="11" y="45"/>
                    </a:lnTo>
                    <a:lnTo>
                      <a:pt x="11" y="49"/>
                    </a:lnTo>
                    <a:lnTo>
                      <a:pt x="11" y="45"/>
                    </a:lnTo>
                    <a:lnTo>
                      <a:pt x="11" y="41"/>
                    </a:lnTo>
                    <a:lnTo>
                      <a:pt x="15" y="45"/>
                    </a:lnTo>
                    <a:lnTo>
                      <a:pt x="11" y="41"/>
                    </a:lnTo>
                    <a:lnTo>
                      <a:pt x="7" y="41"/>
                    </a:lnTo>
                    <a:lnTo>
                      <a:pt x="11" y="41"/>
                    </a:lnTo>
                    <a:lnTo>
                      <a:pt x="11" y="37"/>
                    </a:lnTo>
                    <a:lnTo>
                      <a:pt x="7" y="37"/>
                    </a:lnTo>
                    <a:lnTo>
                      <a:pt x="7" y="34"/>
                    </a:lnTo>
                    <a:lnTo>
                      <a:pt x="3" y="34"/>
                    </a:lnTo>
                    <a:lnTo>
                      <a:pt x="3" y="30"/>
                    </a:lnTo>
                    <a:lnTo>
                      <a:pt x="3" y="26"/>
                    </a:lnTo>
                    <a:lnTo>
                      <a:pt x="0" y="26"/>
                    </a:lnTo>
                    <a:lnTo>
                      <a:pt x="0" y="22"/>
                    </a:lnTo>
                    <a:lnTo>
                      <a:pt x="0" y="19"/>
                    </a:lnTo>
                    <a:lnTo>
                      <a:pt x="0" y="15"/>
                    </a:lnTo>
                    <a:lnTo>
                      <a:pt x="3" y="19"/>
                    </a:lnTo>
                    <a:lnTo>
                      <a:pt x="7" y="19"/>
                    </a:lnTo>
                    <a:lnTo>
                      <a:pt x="11" y="19"/>
                    </a:lnTo>
                    <a:lnTo>
                      <a:pt x="15" y="19"/>
                    </a:lnTo>
                    <a:lnTo>
                      <a:pt x="18" y="19"/>
                    </a:lnTo>
                    <a:lnTo>
                      <a:pt x="22" y="19"/>
                    </a:lnTo>
                    <a:lnTo>
                      <a:pt x="26" y="22"/>
                    </a:lnTo>
                    <a:lnTo>
                      <a:pt x="26" y="19"/>
                    </a:lnTo>
                    <a:lnTo>
                      <a:pt x="30" y="19"/>
                    </a:lnTo>
                    <a:lnTo>
                      <a:pt x="30" y="22"/>
                    </a:lnTo>
                    <a:lnTo>
                      <a:pt x="30" y="26"/>
                    </a:lnTo>
                    <a:lnTo>
                      <a:pt x="26" y="26"/>
                    </a:lnTo>
                    <a:lnTo>
                      <a:pt x="26" y="30"/>
                    </a:lnTo>
                    <a:lnTo>
                      <a:pt x="22" y="30"/>
                    </a:lnTo>
                    <a:lnTo>
                      <a:pt x="22" y="34"/>
                    </a:lnTo>
                    <a:lnTo>
                      <a:pt x="26" y="34"/>
                    </a:lnTo>
                    <a:lnTo>
                      <a:pt x="26" y="30"/>
                    </a:lnTo>
                    <a:lnTo>
                      <a:pt x="26" y="34"/>
                    </a:lnTo>
                    <a:lnTo>
                      <a:pt x="22" y="34"/>
                    </a:lnTo>
                    <a:lnTo>
                      <a:pt x="22" y="30"/>
                    </a:lnTo>
                    <a:lnTo>
                      <a:pt x="26" y="30"/>
                    </a:lnTo>
                    <a:lnTo>
                      <a:pt x="30" y="26"/>
                    </a:lnTo>
                    <a:lnTo>
                      <a:pt x="33" y="22"/>
                    </a:lnTo>
                    <a:lnTo>
                      <a:pt x="33" y="26"/>
                    </a:lnTo>
                    <a:lnTo>
                      <a:pt x="33" y="30"/>
                    </a:lnTo>
                    <a:lnTo>
                      <a:pt x="30" y="30"/>
                    </a:lnTo>
                    <a:lnTo>
                      <a:pt x="30" y="26"/>
                    </a:lnTo>
                    <a:lnTo>
                      <a:pt x="30" y="30"/>
                    </a:lnTo>
                    <a:lnTo>
                      <a:pt x="33" y="30"/>
                    </a:lnTo>
                    <a:lnTo>
                      <a:pt x="33" y="34"/>
                    </a:lnTo>
                    <a:lnTo>
                      <a:pt x="30" y="34"/>
                    </a:lnTo>
                    <a:lnTo>
                      <a:pt x="30" y="30"/>
                    </a:lnTo>
                    <a:lnTo>
                      <a:pt x="30" y="34"/>
                    </a:lnTo>
                    <a:lnTo>
                      <a:pt x="26" y="34"/>
                    </a:lnTo>
                    <a:lnTo>
                      <a:pt x="26" y="37"/>
                    </a:lnTo>
                    <a:lnTo>
                      <a:pt x="26" y="34"/>
                    </a:lnTo>
                    <a:lnTo>
                      <a:pt x="30" y="34"/>
                    </a:lnTo>
                    <a:lnTo>
                      <a:pt x="30" y="37"/>
                    </a:lnTo>
                    <a:lnTo>
                      <a:pt x="30" y="34"/>
                    </a:lnTo>
                    <a:lnTo>
                      <a:pt x="33" y="34"/>
                    </a:lnTo>
                    <a:lnTo>
                      <a:pt x="37" y="34"/>
                    </a:lnTo>
                    <a:lnTo>
                      <a:pt x="37" y="30"/>
                    </a:lnTo>
                    <a:lnTo>
                      <a:pt x="33" y="30"/>
                    </a:lnTo>
                    <a:lnTo>
                      <a:pt x="33" y="26"/>
                    </a:lnTo>
                    <a:lnTo>
                      <a:pt x="37" y="22"/>
                    </a:lnTo>
                    <a:lnTo>
                      <a:pt x="33" y="19"/>
                    </a:lnTo>
                    <a:lnTo>
                      <a:pt x="33" y="22"/>
                    </a:lnTo>
                    <a:lnTo>
                      <a:pt x="33" y="19"/>
                    </a:lnTo>
                    <a:lnTo>
                      <a:pt x="33" y="15"/>
                    </a:lnTo>
                    <a:lnTo>
                      <a:pt x="30" y="15"/>
                    </a:lnTo>
                    <a:lnTo>
                      <a:pt x="33" y="15"/>
                    </a:lnTo>
                    <a:lnTo>
                      <a:pt x="33" y="11"/>
                    </a:lnTo>
                    <a:lnTo>
                      <a:pt x="30" y="11"/>
                    </a:lnTo>
                    <a:lnTo>
                      <a:pt x="30" y="7"/>
                    </a:lnTo>
                    <a:lnTo>
                      <a:pt x="33" y="7"/>
                    </a:lnTo>
                    <a:lnTo>
                      <a:pt x="37" y="7"/>
                    </a:lnTo>
                    <a:lnTo>
                      <a:pt x="41" y="7"/>
                    </a:lnTo>
                    <a:lnTo>
                      <a:pt x="56" y="7"/>
                    </a:lnTo>
                    <a:lnTo>
                      <a:pt x="64" y="7"/>
                    </a:lnTo>
                    <a:lnTo>
                      <a:pt x="71" y="7"/>
                    </a:lnTo>
                    <a:lnTo>
                      <a:pt x="75" y="7"/>
                    </a:lnTo>
                    <a:lnTo>
                      <a:pt x="82" y="7"/>
                    </a:lnTo>
                    <a:lnTo>
                      <a:pt x="86" y="7"/>
                    </a:lnTo>
                    <a:lnTo>
                      <a:pt x="90" y="7"/>
                    </a:lnTo>
                    <a:lnTo>
                      <a:pt x="94" y="7"/>
                    </a:lnTo>
                    <a:lnTo>
                      <a:pt x="97" y="7"/>
                    </a:lnTo>
                    <a:lnTo>
                      <a:pt x="101" y="7"/>
                    </a:lnTo>
                    <a:lnTo>
                      <a:pt x="105" y="7"/>
                    </a:lnTo>
                    <a:lnTo>
                      <a:pt x="112" y="7"/>
                    </a:lnTo>
                    <a:lnTo>
                      <a:pt x="116" y="7"/>
                    </a:lnTo>
                    <a:lnTo>
                      <a:pt x="120" y="7"/>
                    </a:lnTo>
                    <a:lnTo>
                      <a:pt x="135" y="7"/>
                    </a:lnTo>
                    <a:lnTo>
                      <a:pt x="139" y="7"/>
                    </a:lnTo>
                    <a:lnTo>
                      <a:pt x="142" y="7"/>
                    </a:lnTo>
                    <a:lnTo>
                      <a:pt x="146" y="7"/>
                    </a:lnTo>
                    <a:lnTo>
                      <a:pt x="150" y="7"/>
                    </a:lnTo>
                    <a:lnTo>
                      <a:pt x="154" y="7"/>
                    </a:lnTo>
                    <a:lnTo>
                      <a:pt x="157" y="7"/>
                    </a:lnTo>
                    <a:lnTo>
                      <a:pt x="161" y="7"/>
                    </a:lnTo>
                    <a:lnTo>
                      <a:pt x="165" y="7"/>
                    </a:lnTo>
                    <a:lnTo>
                      <a:pt x="173" y="7"/>
                    </a:lnTo>
                    <a:lnTo>
                      <a:pt x="176" y="7"/>
                    </a:lnTo>
                    <a:lnTo>
                      <a:pt x="180" y="7"/>
                    </a:lnTo>
                    <a:lnTo>
                      <a:pt x="184" y="7"/>
                    </a:lnTo>
                    <a:lnTo>
                      <a:pt x="188" y="7"/>
                    </a:lnTo>
                    <a:lnTo>
                      <a:pt x="191" y="7"/>
                    </a:lnTo>
                    <a:lnTo>
                      <a:pt x="195" y="7"/>
                    </a:lnTo>
                    <a:lnTo>
                      <a:pt x="199" y="7"/>
                    </a:lnTo>
                    <a:lnTo>
                      <a:pt x="203" y="7"/>
                    </a:lnTo>
                    <a:lnTo>
                      <a:pt x="206" y="7"/>
                    </a:lnTo>
                    <a:lnTo>
                      <a:pt x="218" y="7"/>
                    </a:lnTo>
                    <a:lnTo>
                      <a:pt x="221" y="7"/>
                    </a:lnTo>
                    <a:lnTo>
                      <a:pt x="225" y="7"/>
                    </a:lnTo>
                    <a:lnTo>
                      <a:pt x="229" y="7"/>
                    </a:lnTo>
                    <a:lnTo>
                      <a:pt x="233" y="7"/>
                    </a:lnTo>
                    <a:lnTo>
                      <a:pt x="236" y="7"/>
                    </a:lnTo>
                    <a:lnTo>
                      <a:pt x="240" y="7"/>
                    </a:lnTo>
                    <a:lnTo>
                      <a:pt x="248" y="7"/>
                    </a:lnTo>
                    <a:lnTo>
                      <a:pt x="251" y="7"/>
                    </a:lnTo>
                    <a:lnTo>
                      <a:pt x="255" y="7"/>
                    </a:lnTo>
                    <a:lnTo>
                      <a:pt x="259" y="7"/>
                    </a:lnTo>
                    <a:lnTo>
                      <a:pt x="263" y="7"/>
                    </a:lnTo>
                    <a:lnTo>
                      <a:pt x="266" y="7"/>
                    </a:lnTo>
                    <a:lnTo>
                      <a:pt x="270" y="7"/>
                    </a:lnTo>
                    <a:lnTo>
                      <a:pt x="281" y="7"/>
                    </a:lnTo>
                    <a:lnTo>
                      <a:pt x="285" y="7"/>
                    </a:lnTo>
                    <a:lnTo>
                      <a:pt x="289" y="7"/>
                    </a:lnTo>
                    <a:lnTo>
                      <a:pt x="293" y="7"/>
                    </a:lnTo>
                    <a:lnTo>
                      <a:pt x="297" y="7"/>
                    </a:lnTo>
                    <a:lnTo>
                      <a:pt x="304" y="7"/>
                    </a:lnTo>
                    <a:lnTo>
                      <a:pt x="308" y="7"/>
                    </a:lnTo>
                    <a:lnTo>
                      <a:pt x="312" y="7"/>
                    </a:lnTo>
                    <a:lnTo>
                      <a:pt x="319" y="7"/>
                    </a:lnTo>
                    <a:lnTo>
                      <a:pt x="323" y="7"/>
                    </a:lnTo>
                    <a:lnTo>
                      <a:pt x="327" y="7"/>
                    </a:lnTo>
                    <a:lnTo>
                      <a:pt x="330" y="7"/>
                    </a:lnTo>
                    <a:lnTo>
                      <a:pt x="334" y="7"/>
                    </a:lnTo>
                    <a:lnTo>
                      <a:pt x="338" y="7"/>
                    </a:lnTo>
                    <a:lnTo>
                      <a:pt x="342" y="7"/>
                    </a:lnTo>
                    <a:lnTo>
                      <a:pt x="345" y="7"/>
                    </a:lnTo>
                    <a:lnTo>
                      <a:pt x="349" y="7"/>
                    </a:lnTo>
                    <a:lnTo>
                      <a:pt x="353" y="7"/>
                    </a:lnTo>
                    <a:lnTo>
                      <a:pt x="364" y="7"/>
                    </a:lnTo>
                    <a:lnTo>
                      <a:pt x="368" y="7"/>
                    </a:lnTo>
                    <a:lnTo>
                      <a:pt x="372" y="7"/>
                    </a:lnTo>
                    <a:lnTo>
                      <a:pt x="379" y="7"/>
                    </a:lnTo>
                    <a:lnTo>
                      <a:pt x="387" y="7"/>
                    </a:lnTo>
                    <a:lnTo>
                      <a:pt x="390" y="7"/>
                    </a:lnTo>
                    <a:lnTo>
                      <a:pt x="398" y="7"/>
                    </a:lnTo>
                    <a:lnTo>
                      <a:pt x="405" y="7"/>
                    </a:lnTo>
                    <a:lnTo>
                      <a:pt x="409" y="7"/>
                    </a:lnTo>
                    <a:lnTo>
                      <a:pt x="413" y="7"/>
                    </a:lnTo>
                    <a:lnTo>
                      <a:pt x="421" y="7"/>
                    </a:lnTo>
                    <a:lnTo>
                      <a:pt x="424" y="7"/>
                    </a:lnTo>
                    <a:lnTo>
                      <a:pt x="428" y="7"/>
                    </a:lnTo>
                    <a:lnTo>
                      <a:pt x="432" y="7"/>
                    </a:lnTo>
                    <a:lnTo>
                      <a:pt x="462" y="7"/>
                    </a:lnTo>
                    <a:lnTo>
                      <a:pt x="462" y="4"/>
                    </a:lnTo>
                    <a:lnTo>
                      <a:pt x="462" y="0"/>
                    </a:lnTo>
                    <a:lnTo>
                      <a:pt x="466" y="0"/>
                    </a:lnTo>
                    <a:lnTo>
                      <a:pt x="469" y="4"/>
                    </a:lnTo>
                    <a:lnTo>
                      <a:pt x="469" y="7"/>
                    </a:lnTo>
                    <a:lnTo>
                      <a:pt x="469" y="11"/>
                    </a:lnTo>
                    <a:lnTo>
                      <a:pt x="473" y="11"/>
                    </a:lnTo>
                    <a:lnTo>
                      <a:pt x="477" y="11"/>
                    </a:lnTo>
                    <a:lnTo>
                      <a:pt x="481" y="11"/>
                    </a:lnTo>
                    <a:lnTo>
                      <a:pt x="484" y="11"/>
                    </a:lnTo>
                    <a:lnTo>
                      <a:pt x="484" y="15"/>
                    </a:lnTo>
                    <a:lnTo>
                      <a:pt x="488" y="15"/>
                    </a:lnTo>
                    <a:lnTo>
                      <a:pt x="492" y="11"/>
                    </a:lnTo>
                    <a:lnTo>
                      <a:pt x="499" y="11"/>
                    </a:lnTo>
                    <a:lnTo>
                      <a:pt x="503" y="15"/>
                    </a:lnTo>
                    <a:lnTo>
                      <a:pt x="507" y="15"/>
                    </a:lnTo>
                    <a:lnTo>
                      <a:pt x="507" y="19"/>
                    </a:lnTo>
                    <a:lnTo>
                      <a:pt x="511" y="19"/>
                    </a:lnTo>
                    <a:lnTo>
                      <a:pt x="514" y="19"/>
                    </a:lnTo>
                    <a:lnTo>
                      <a:pt x="518" y="19"/>
                    </a:lnTo>
                    <a:lnTo>
                      <a:pt x="518" y="22"/>
                    </a:lnTo>
                    <a:lnTo>
                      <a:pt x="522" y="22"/>
                    </a:lnTo>
                    <a:lnTo>
                      <a:pt x="526" y="22"/>
                    </a:lnTo>
                    <a:lnTo>
                      <a:pt x="526" y="19"/>
                    </a:lnTo>
                    <a:lnTo>
                      <a:pt x="529" y="19"/>
                    </a:lnTo>
                    <a:lnTo>
                      <a:pt x="533" y="22"/>
                    </a:lnTo>
                    <a:lnTo>
                      <a:pt x="541" y="22"/>
                    </a:lnTo>
                    <a:lnTo>
                      <a:pt x="545" y="22"/>
                    </a:lnTo>
                    <a:lnTo>
                      <a:pt x="548" y="22"/>
                    </a:lnTo>
                    <a:lnTo>
                      <a:pt x="552" y="22"/>
                    </a:lnTo>
                    <a:lnTo>
                      <a:pt x="556" y="22"/>
                    </a:lnTo>
                    <a:lnTo>
                      <a:pt x="560" y="19"/>
                    </a:lnTo>
                    <a:lnTo>
                      <a:pt x="563" y="19"/>
                    </a:lnTo>
                    <a:lnTo>
                      <a:pt x="567" y="19"/>
                    </a:lnTo>
                    <a:lnTo>
                      <a:pt x="571" y="19"/>
                    </a:lnTo>
                    <a:lnTo>
                      <a:pt x="586" y="22"/>
                    </a:lnTo>
                    <a:lnTo>
                      <a:pt x="590" y="26"/>
                    </a:lnTo>
                    <a:lnTo>
                      <a:pt x="593" y="26"/>
                    </a:lnTo>
                    <a:lnTo>
                      <a:pt x="597" y="30"/>
                    </a:lnTo>
                    <a:lnTo>
                      <a:pt x="601" y="30"/>
                    </a:lnTo>
                    <a:lnTo>
                      <a:pt x="605" y="34"/>
                    </a:lnTo>
                    <a:lnTo>
                      <a:pt x="608" y="34"/>
                    </a:lnTo>
                    <a:lnTo>
                      <a:pt x="612" y="34"/>
                    </a:lnTo>
                    <a:lnTo>
                      <a:pt x="616" y="37"/>
                    </a:lnTo>
                    <a:lnTo>
                      <a:pt x="623" y="41"/>
                    </a:lnTo>
                    <a:lnTo>
                      <a:pt x="627" y="41"/>
                    </a:lnTo>
                    <a:lnTo>
                      <a:pt x="627" y="45"/>
                    </a:lnTo>
                    <a:lnTo>
                      <a:pt x="631" y="45"/>
                    </a:lnTo>
                    <a:lnTo>
                      <a:pt x="635" y="45"/>
                    </a:lnTo>
                    <a:lnTo>
                      <a:pt x="638" y="45"/>
                    </a:lnTo>
                    <a:lnTo>
                      <a:pt x="635" y="45"/>
                    </a:lnTo>
                    <a:lnTo>
                      <a:pt x="635" y="49"/>
                    </a:lnTo>
                    <a:lnTo>
                      <a:pt x="638" y="49"/>
                    </a:lnTo>
                    <a:lnTo>
                      <a:pt x="638" y="52"/>
                    </a:lnTo>
                    <a:lnTo>
                      <a:pt x="642" y="52"/>
                    </a:lnTo>
                    <a:lnTo>
                      <a:pt x="646" y="52"/>
                    </a:lnTo>
                    <a:lnTo>
                      <a:pt x="646" y="56"/>
                    </a:lnTo>
                    <a:lnTo>
                      <a:pt x="650" y="60"/>
                    </a:lnTo>
                    <a:lnTo>
                      <a:pt x="654" y="60"/>
                    </a:lnTo>
                    <a:lnTo>
                      <a:pt x="661" y="64"/>
                    </a:lnTo>
                    <a:lnTo>
                      <a:pt x="665" y="71"/>
                    </a:lnTo>
                    <a:lnTo>
                      <a:pt x="665" y="79"/>
                    </a:lnTo>
                    <a:lnTo>
                      <a:pt x="665" y="86"/>
                    </a:lnTo>
                    <a:lnTo>
                      <a:pt x="669" y="94"/>
                    </a:lnTo>
                    <a:lnTo>
                      <a:pt x="665" y="94"/>
                    </a:lnTo>
                    <a:lnTo>
                      <a:pt x="665" y="98"/>
                    </a:lnTo>
                    <a:lnTo>
                      <a:pt x="665" y="101"/>
                    </a:lnTo>
                    <a:lnTo>
                      <a:pt x="661" y="101"/>
                    </a:lnTo>
                    <a:lnTo>
                      <a:pt x="661" y="105"/>
                    </a:lnTo>
                    <a:lnTo>
                      <a:pt x="661" y="109"/>
                    </a:lnTo>
                    <a:lnTo>
                      <a:pt x="657" y="109"/>
                    </a:lnTo>
                    <a:lnTo>
                      <a:pt x="654" y="113"/>
                    </a:lnTo>
                    <a:lnTo>
                      <a:pt x="650" y="116"/>
                    </a:lnTo>
                    <a:lnTo>
                      <a:pt x="654" y="116"/>
                    </a:lnTo>
                    <a:lnTo>
                      <a:pt x="654" y="120"/>
                    </a:lnTo>
                    <a:lnTo>
                      <a:pt x="657" y="120"/>
                    </a:lnTo>
                    <a:lnTo>
                      <a:pt x="661" y="120"/>
                    </a:lnTo>
                    <a:lnTo>
                      <a:pt x="665" y="124"/>
                    </a:lnTo>
                    <a:lnTo>
                      <a:pt x="665" y="120"/>
                    </a:lnTo>
                    <a:lnTo>
                      <a:pt x="672" y="116"/>
                    </a:lnTo>
                    <a:lnTo>
                      <a:pt x="676" y="116"/>
                    </a:lnTo>
                    <a:lnTo>
                      <a:pt x="680" y="116"/>
                    </a:lnTo>
                    <a:lnTo>
                      <a:pt x="684" y="113"/>
                    </a:lnTo>
                    <a:lnTo>
                      <a:pt x="687" y="113"/>
                    </a:lnTo>
                    <a:lnTo>
                      <a:pt x="695" y="113"/>
                    </a:lnTo>
                    <a:lnTo>
                      <a:pt x="699" y="109"/>
                    </a:lnTo>
                    <a:lnTo>
                      <a:pt x="706" y="109"/>
                    </a:lnTo>
                    <a:lnTo>
                      <a:pt x="710" y="109"/>
                    </a:lnTo>
                    <a:lnTo>
                      <a:pt x="714" y="105"/>
                    </a:lnTo>
                    <a:lnTo>
                      <a:pt x="717" y="105"/>
                    </a:lnTo>
                    <a:lnTo>
                      <a:pt x="717" y="101"/>
                    </a:lnTo>
                    <a:lnTo>
                      <a:pt x="717" y="98"/>
                    </a:lnTo>
                    <a:lnTo>
                      <a:pt x="714" y="94"/>
                    </a:lnTo>
                    <a:lnTo>
                      <a:pt x="717" y="94"/>
                    </a:lnTo>
                    <a:lnTo>
                      <a:pt x="721" y="90"/>
                    </a:lnTo>
                    <a:lnTo>
                      <a:pt x="725" y="90"/>
                    </a:lnTo>
                    <a:lnTo>
                      <a:pt x="736" y="90"/>
                    </a:lnTo>
                    <a:lnTo>
                      <a:pt x="740" y="90"/>
                    </a:lnTo>
                    <a:lnTo>
                      <a:pt x="744" y="90"/>
                    </a:lnTo>
                    <a:lnTo>
                      <a:pt x="747" y="90"/>
                    </a:lnTo>
                    <a:lnTo>
                      <a:pt x="751" y="90"/>
                    </a:lnTo>
                    <a:lnTo>
                      <a:pt x="755" y="90"/>
                    </a:lnTo>
                    <a:lnTo>
                      <a:pt x="755" y="86"/>
                    </a:lnTo>
                    <a:lnTo>
                      <a:pt x="759" y="83"/>
                    </a:lnTo>
                    <a:lnTo>
                      <a:pt x="762" y="79"/>
                    </a:lnTo>
                    <a:lnTo>
                      <a:pt x="766" y="79"/>
                    </a:lnTo>
                    <a:lnTo>
                      <a:pt x="770" y="75"/>
                    </a:lnTo>
                    <a:lnTo>
                      <a:pt x="774" y="71"/>
                    </a:lnTo>
                    <a:lnTo>
                      <a:pt x="778" y="71"/>
                    </a:lnTo>
                    <a:lnTo>
                      <a:pt x="781" y="71"/>
                    </a:lnTo>
                    <a:lnTo>
                      <a:pt x="785" y="71"/>
                    </a:lnTo>
                    <a:lnTo>
                      <a:pt x="793" y="71"/>
                    </a:lnTo>
                    <a:lnTo>
                      <a:pt x="796" y="71"/>
                    </a:lnTo>
                    <a:lnTo>
                      <a:pt x="800" y="71"/>
                    </a:lnTo>
                    <a:lnTo>
                      <a:pt x="808" y="71"/>
                    </a:lnTo>
                    <a:lnTo>
                      <a:pt x="811" y="71"/>
                    </a:lnTo>
                    <a:lnTo>
                      <a:pt x="815" y="71"/>
                    </a:lnTo>
                    <a:lnTo>
                      <a:pt x="819" y="71"/>
                    </a:lnTo>
                    <a:lnTo>
                      <a:pt x="823" y="71"/>
                    </a:lnTo>
                    <a:lnTo>
                      <a:pt x="826" y="71"/>
                    </a:lnTo>
                    <a:lnTo>
                      <a:pt x="830" y="71"/>
                    </a:lnTo>
                    <a:lnTo>
                      <a:pt x="834" y="71"/>
                    </a:lnTo>
                    <a:lnTo>
                      <a:pt x="834" y="67"/>
                    </a:lnTo>
                    <a:lnTo>
                      <a:pt x="838" y="67"/>
                    </a:lnTo>
                    <a:lnTo>
                      <a:pt x="838" y="64"/>
                    </a:lnTo>
                    <a:lnTo>
                      <a:pt x="841" y="64"/>
                    </a:lnTo>
                    <a:lnTo>
                      <a:pt x="841" y="67"/>
                    </a:lnTo>
                    <a:lnTo>
                      <a:pt x="841" y="64"/>
                    </a:lnTo>
                    <a:lnTo>
                      <a:pt x="845" y="67"/>
                    </a:lnTo>
                    <a:lnTo>
                      <a:pt x="849" y="64"/>
                    </a:lnTo>
                    <a:lnTo>
                      <a:pt x="849" y="60"/>
                    </a:lnTo>
                    <a:lnTo>
                      <a:pt x="853" y="60"/>
                    </a:lnTo>
                    <a:lnTo>
                      <a:pt x="853" y="56"/>
                    </a:lnTo>
                    <a:lnTo>
                      <a:pt x="856" y="56"/>
                    </a:lnTo>
                    <a:lnTo>
                      <a:pt x="853" y="56"/>
                    </a:lnTo>
                    <a:lnTo>
                      <a:pt x="853" y="52"/>
                    </a:lnTo>
                    <a:lnTo>
                      <a:pt x="856" y="49"/>
                    </a:lnTo>
                    <a:lnTo>
                      <a:pt x="856" y="45"/>
                    </a:lnTo>
                    <a:lnTo>
                      <a:pt x="860" y="41"/>
                    </a:lnTo>
                    <a:lnTo>
                      <a:pt x="864" y="37"/>
                    </a:lnTo>
                    <a:lnTo>
                      <a:pt x="868" y="34"/>
                    </a:lnTo>
                    <a:lnTo>
                      <a:pt x="871" y="34"/>
                    </a:lnTo>
                    <a:lnTo>
                      <a:pt x="871" y="30"/>
                    </a:lnTo>
                    <a:lnTo>
                      <a:pt x="875" y="30"/>
                    </a:lnTo>
                    <a:lnTo>
                      <a:pt x="875" y="34"/>
                    </a:lnTo>
                    <a:lnTo>
                      <a:pt x="879" y="34"/>
                    </a:lnTo>
                    <a:lnTo>
                      <a:pt x="883" y="34"/>
                    </a:lnTo>
                    <a:lnTo>
                      <a:pt x="886" y="34"/>
                    </a:lnTo>
                    <a:lnTo>
                      <a:pt x="890" y="34"/>
                    </a:lnTo>
                    <a:lnTo>
                      <a:pt x="890" y="37"/>
                    </a:lnTo>
                    <a:lnTo>
                      <a:pt x="894" y="37"/>
                    </a:lnTo>
                    <a:lnTo>
                      <a:pt x="894" y="41"/>
                    </a:lnTo>
                    <a:lnTo>
                      <a:pt x="894" y="49"/>
                    </a:lnTo>
                    <a:lnTo>
                      <a:pt x="894" y="56"/>
                    </a:lnTo>
                    <a:lnTo>
                      <a:pt x="894" y="60"/>
                    </a:lnTo>
                    <a:lnTo>
                      <a:pt x="898" y="60"/>
                    </a:lnTo>
                    <a:lnTo>
                      <a:pt x="898" y="64"/>
                    </a:lnTo>
                    <a:lnTo>
                      <a:pt x="898" y="67"/>
                    </a:lnTo>
                    <a:lnTo>
                      <a:pt x="902" y="67"/>
                    </a:lnTo>
                    <a:lnTo>
                      <a:pt x="905" y="67"/>
                    </a:lnTo>
                    <a:lnTo>
                      <a:pt x="905" y="71"/>
                    </a:lnTo>
                    <a:lnTo>
                      <a:pt x="902" y="71"/>
                    </a:lnTo>
                    <a:lnTo>
                      <a:pt x="905" y="71"/>
                    </a:lnTo>
                    <a:lnTo>
                      <a:pt x="902" y="75"/>
                    </a:lnTo>
                    <a:lnTo>
                      <a:pt x="898" y="75"/>
                    </a:lnTo>
                    <a:lnTo>
                      <a:pt x="894" y="79"/>
                    </a:lnTo>
                    <a:lnTo>
                      <a:pt x="894" y="75"/>
                    </a:lnTo>
                    <a:lnTo>
                      <a:pt x="894" y="79"/>
                    </a:lnTo>
                    <a:lnTo>
                      <a:pt x="890" y="79"/>
                    </a:lnTo>
                    <a:lnTo>
                      <a:pt x="886" y="79"/>
                    </a:lnTo>
                    <a:lnTo>
                      <a:pt x="883" y="79"/>
                    </a:lnTo>
                    <a:lnTo>
                      <a:pt x="879" y="79"/>
                    </a:lnTo>
                    <a:lnTo>
                      <a:pt x="879" y="75"/>
                    </a:lnTo>
                    <a:lnTo>
                      <a:pt x="879" y="79"/>
                    </a:lnTo>
                    <a:lnTo>
                      <a:pt x="875" y="79"/>
                    </a:lnTo>
                    <a:lnTo>
                      <a:pt x="875" y="83"/>
                    </a:lnTo>
                    <a:lnTo>
                      <a:pt x="871" y="83"/>
                    </a:lnTo>
                    <a:lnTo>
                      <a:pt x="875" y="83"/>
                    </a:lnTo>
                    <a:lnTo>
                      <a:pt x="871" y="86"/>
                    </a:lnTo>
                    <a:lnTo>
                      <a:pt x="868" y="86"/>
                    </a:lnTo>
                    <a:lnTo>
                      <a:pt x="864" y="86"/>
                    </a:lnTo>
                    <a:lnTo>
                      <a:pt x="868" y="86"/>
                    </a:lnTo>
                    <a:lnTo>
                      <a:pt x="864" y="86"/>
                    </a:lnTo>
                    <a:lnTo>
                      <a:pt x="864" y="90"/>
                    </a:lnTo>
                    <a:lnTo>
                      <a:pt x="864" y="86"/>
                    </a:lnTo>
                    <a:lnTo>
                      <a:pt x="864" y="83"/>
                    </a:lnTo>
                    <a:lnTo>
                      <a:pt x="860" y="86"/>
                    </a:lnTo>
                    <a:lnTo>
                      <a:pt x="860" y="90"/>
                    </a:lnTo>
                    <a:lnTo>
                      <a:pt x="860" y="86"/>
                    </a:lnTo>
                    <a:lnTo>
                      <a:pt x="856" y="86"/>
                    </a:lnTo>
                    <a:lnTo>
                      <a:pt x="856" y="90"/>
                    </a:lnTo>
                    <a:lnTo>
                      <a:pt x="856" y="94"/>
                    </a:lnTo>
                    <a:lnTo>
                      <a:pt x="853" y="94"/>
                    </a:lnTo>
                    <a:lnTo>
                      <a:pt x="849" y="94"/>
                    </a:lnTo>
                    <a:lnTo>
                      <a:pt x="849" y="98"/>
                    </a:lnTo>
                    <a:lnTo>
                      <a:pt x="849" y="101"/>
                    </a:lnTo>
                    <a:lnTo>
                      <a:pt x="849" y="98"/>
                    </a:lnTo>
                    <a:lnTo>
                      <a:pt x="849" y="101"/>
                    </a:lnTo>
                    <a:lnTo>
                      <a:pt x="845" y="101"/>
                    </a:lnTo>
                    <a:lnTo>
                      <a:pt x="845" y="105"/>
                    </a:lnTo>
                    <a:lnTo>
                      <a:pt x="849" y="105"/>
                    </a:lnTo>
                    <a:lnTo>
                      <a:pt x="849" y="109"/>
                    </a:lnTo>
                    <a:lnTo>
                      <a:pt x="845" y="109"/>
                    </a:lnTo>
                    <a:lnTo>
                      <a:pt x="841" y="113"/>
                    </a:lnTo>
                    <a:lnTo>
                      <a:pt x="845" y="113"/>
                    </a:lnTo>
                    <a:lnTo>
                      <a:pt x="849" y="113"/>
                    </a:lnTo>
                    <a:lnTo>
                      <a:pt x="849" y="116"/>
                    </a:lnTo>
                    <a:lnTo>
                      <a:pt x="849" y="120"/>
                    </a:lnTo>
                    <a:lnTo>
                      <a:pt x="853" y="120"/>
                    </a:lnTo>
                    <a:lnTo>
                      <a:pt x="856" y="120"/>
                    </a:lnTo>
                    <a:lnTo>
                      <a:pt x="860" y="120"/>
                    </a:lnTo>
                    <a:lnTo>
                      <a:pt x="856" y="116"/>
                    </a:lnTo>
                    <a:lnTo>
                      <a:pt x="860" y="116"/>
                    </a:lnTo>
                    <a:lnTo>
                      <a:pt x="860" y="120"/>
                    </a:lnTo>
                    <a:lnTo>
                      <a:pt x="860" y="124"/>
                    </a:lnTo>
                    <a:lnTo>
                      <a:pt x="856" y="124"/>
                    </a:lnTo>
                    <a:lnTo>
                      <a:pt x="853" y="124"/>
                    </a:lnTo>
                    <a:lnTo>
                      <a:pt x="849" y="124"/>
                    </a:lnTo>
                    <a:lnTo>
                      <a:pt x="849" y="120"/>
                    </a:lnTo>
                    <a:lnTo>
                      <a:pt x="845" y="124"/>
                    </a:lnTo>
                    <a:lnTo>
                      <a:pt x="841" y="124"/>
                    </a:lnTo>
                    <a:lnTo>
                      <a:pt x="841" y="120"/>
                    </a:lnTo>
                    <a:lnTo>
                      <a:pt x="838" y="120"/>
                    </a:lnTo>
                    <a:lnTo>
                      <a:pt x="838" y="124"/>
                    </a:lnTo>
                    <a:lnTo>
                      <a:pt x="838" y="120"/>
                    </a:lnTo>
                    <a:lnTo>
                      <a:pt x="838" y="124"/>
                    </a:lnTo>
                    <a:lnTo>
                      <a:pt x="834" y="128"/>
                    </a:lnTo>
                    <a:lnTo>
                      <a:pt x="830" y="128"/>
                    </a:lnTo>
                    <a:lnTo>
                      <a:pt x="826" y="128"/>
                    </a:lnTo>
                    <a:lnTo>
                      <a:pt x="823" y="128"/>
                    </a:lnTo>
                    <a:lnTo>
                      <a:pt x="819" y="128"/>
                    </a:lnTo>
                    <a:lnTo>
                      <a:pt x="815" y="128"/>
                    </a:lnTo>
                    <a:lnTo>
                      <a:pt x="811" y="128"/>
                    </a:lnTo>
                    <a:lnTo>
                      <a:pt x="811" y="131"/>
                    </a:lnTo>
                    <a:lnTo>
                      <a:pt x="808" y="131"/>
                    </a:lnTo>
                    <a:lnTo>
                      <a:pt x="804" y="131"/>
                    </a:lnTo>
                    <a:lnTo>
                      <a:pt x="800" y="131"/>
                    </a:lnTo>
                    <a:lnTo>
                      <a:pt x="800" y="135"/>
                    </a:lnTo>
                    <a:lnTo>
                      <a:pt x="796" y="135"/>
                    </a:lnTo>
                    <a:lnTo>
                      <a:pt x="796" y="131"/>
                    </a:lnTo>
                    <a:lnTo>
                      <a:pt x="796" y="128"/>
                    </a:lnTo>
                    <a:lnTo>
                      <a:pt x="796" y="131"/>
                    </a:lnTo>
                    <a:lnTo>
                      <a:pt x="796" y="135"/>
                    </a:lnTo>
                    <a:lnTo>
                      <a:pt x="796" y="139"/>
                    </a:lnTo>
                    <a:lnTo>
                      <a:pt x="793" y="139"/>
                    </a:lnTo>
                    <a:lnTo>
                      <a:pt x="793" y="143"/>
                    </a:lnTo>
                    <a:lnTo>
                      <a:pt x="796" y="143"/>
                    </a:lnTo>
                    <a:lnTo>
                      <a:pt x="796" y="146"/>
                    </a:lnTo>
                    <a:lnTo>
                      <a:pt x="793" y="150"/>
                    </a:lnTo>
                    <a:lnTo>
                      <a:pt x="796" y="150"/>
                    </a:lnTo>
                    <a:lnTo>
                      <a:pt x="796" y="146"/>
                    </a:lnTo>
                    <a:lnTo>
                      <a:pt x="793" y="150"/>
                    </a:lnTo>
                    <a:lnTo>
                      <a:pt x="793" y="154"/>
                    </a:lnTo>
                    <a:lnTo>
                      <a:pt x="789" y="158"/>
                    </a:lnTo>
                    <a:lnTo>
                      <a:pt x="785" y="158"/>
                    </a:lnTo>
                    <a:lnTo>
                      <a:pt x="785" y="161"/>
                    </a:lnTo>
                    <a:lnTo>
                      <a:pt x="785" y="165"/>
                    </a:lnTo>
                    <a:lnTo>
                      <a:pt x="781" y="165"/>
                    </a:lnTo>
                    <a:lnTo>
                      <a:pt x="781" y="161"/>
                    </a:lnTo>
                    <a:lnTo>
                      <a:pt x="778" y="161"/>
                    </a:lnTo>
                    <a:lnTo>
                      <a:pt x="774" y="158"/>
                    </a:lnTo>
                    <a:lnTo>
                      <a:pt x="770" y="158"/>
                    </a:lnTo>
                    <a:lnTo>
                      <a:pt x="770" y="154"/>
                    </a:lnTo>
                    <a:lnTo>
                      <a:pt x="774" y="154"/>
                    </a:lnTo>
                    <a:lnTo>
                      <a:pt x="774" y="150"/>
                    </a:lnTo>
                    <a:lnTo>
                      <a:pt x="778" y="150"/>
                    </a:lnTo>
                    <a:lnTo>
                      <a:pt x="781" y="146"/>
                    </a:lnTo>
                    <a:lnTo>
                      <a:pt x="778" y="150"/>
                    </a:lnTo>
                    <a:lnTo>
                      <a:pt x="774" y="150"/>
                    </a:lnTo>
                    <a:lnTo>
                      <a:pt x="770" y="154"/>
                    </a:lnTo>
                    <a:lnTo>
                      <a:pt x="770" y="158"/>
                    </a:lnTo>
                    <a:lnTo>
                      <a:pt x="774" y="158"/>
                    </a:lnTo>
                    <a:lnTo>
                      <a:pt x="774" y="161"/>
                    </a:lnTo>
                    <a:lnTo>
                      <a:pt x="774" y="165"/>
                    </a:lnTo>
                    <a:lnTo>
                      <a:pt x="778" y="165"/>
                    </a:lnTo>
                    <a:lnTo>
                      <a:pt x="778" y="169"/>
                    </a:lnTo>
                    <a:lnTo>
                      <a:pt x="781" y="173"/>
                    </a:lnTo>
                    <a:lnTo>
                      <a:pt x="778" y="173"/>
                    </a:lnTo>
                    <a:lnTo>
                      <a:pt x="781" y="173"/>
                    </a:lnTo>
                    <a:lnTo>
                      <a:pt x="778" y="173"/>
                    </a:lnTo>
                    <a:lnTo>
                      <a:pt x="778" y="176"/>
                    </a:lnTo>
                    <a:lnTo>
                      <a:pt x="774" y="176"/>
                    </a:lnTo>
                    <a:lnTo>
                      <a:pt x="774" y="180"/>
                    </a:lnTo>
                    <a:lnTo>
                      <a:pt x="774" y="184"/>
                    </a:lnTo>
                    <a:lnTo>
                      <a:pt x="770" y="184"/>
                    </a:lnTo>
                    <a:lnTo>
                      <a:pt x="770" y="188"/>
                    </a:lnTo>
                    <a:lnTo>
                      <a:pt x="766" y="188"/>
                    </a:lnTo>
                    <a:lnTo>
                      <a:pt x="766" y="192"/>
                    </a:lnTo>
                    <a:lnTo>
                      <a:pt x="762" y="192"/>
                    </a:lnTo>
                    <a:lnTo>
                      <a:pt x="766" y="188"/>
                    </a:lnTo>
                    <a:lnTo>
                      <a:pt x="766" y="184"/>
                    </a:lnTo>
                    <a:lnTo>
                      <a:pt x="770" y="184"/>
                    </a:lnTo>
                    <a:lnTo>
                      <a:pt x="770" y="180"/>
                    </a:lnTo>
                    <a:lnTo>
                      <a:pt x="766" y="180"/>
                    </a:lnTo>
                    <a:lnTo>
                      <a:pt x="766" y="176"/>
                    </a:lnTo>
                    <a:lnTo>
                      <a:pt x="766" y="173"/>
                    </a:lnTo>
                    <a:lnTo>
                      <a:pt x="762" y="176"/>
                    </a:lnTo>
                    <a:lnTo>
                      <a:pt x="762" y="173"/>
                    </a:lnTo>
                    <a:lnTo>
                      <a:pt x="759" y="173"/>
                    </a:lnTo>
                    <a:lnTo>
                      <a:pt x="762" y="173"/>
                    </a:lnTo>
                    <a:lnTo>
                      <a:pt x="762" y="169"/>
                    </a:lnTo>
                    <a:lnTo>
                      <a:pt x="762" y="173"/>
                    </a:lnTo>
                    <a:lnTo>
                      <a:pt x="759" y="173"/>
                    </a:lnTo>
                    <a:lnTo>
                      <a:pt x="759" y="169"/>
                    </a:lnTo>
                    <a:lnTo>
                      <a:pt x="762" y="169"/>
                    </a:lnTo>
                    <a:lnTo>
                      <a:pt x="766" y="169"/>
                    </a:lnTo>
                    <a:lnTo>
                      <a:pt x="762" y="169"/>
                    </a:lnTo>
                    <a:lnTo>
                      <a:pt x="759" y="169"/>
                    </a:lnTo>
                    <a:lnTo>
                      <a:pt x="759" y="165"/>
                    </a:lnTo>
                    <a:lnTo>
                      <a:pt x="762" y="165"/>
                    </a:lnTo>
                    <a:lnTo>
                      <a:pt x="762" y="169"/>
                    </a:lnTo>
                    <a:lnTo>
                      <a:pt x="762" y="165"/>
                    </a:lnTo>
                    <a:lnTo>
                      <a:pt x="759" y="165"/>
                    </a:lnTo>
                    <a:lnTo>
                      <a:pt x="762" y="165"/>
                    </a:lnTo>
                    <a:lnTo>
                      <a:pt x="762" y="161"/>
                    </a:lnTo>
                    <a:lnTo>
                      <a:pt x="759" y="161"/>
                    </a:lnTo>
                    <a:lnTo>
                      <a:pt x="762" y="158"/>
                    </a:lnTo>
                    <a:lnTo>
                      <a:pt x="766" y="158"/>
                    </a:lnTo>
                    <a:lnTo>
                      <a:pt x="766" y="154"/>
                    </a:lnTo>
                    <a:lnTo>
                      <a:pt x="762" y="154"/>
                    </a:lnTo>
                    <a:lnTo>
                      <a:pt x="762" y="158"/>
                    </a:lnTo>
                    <a:lnTo>
                      <a:pt x="759" y="158"/>
                    </a:lnTo>
                    <a:lnTo>
                      <a:pt x="755" y="158"/>
                    </a:lnTo>
                    <a:lnTo>
                      <a:pt x="759" y="161"/>
                    </a:lnTo>
                    <a:lnTo>
                      <a:pt x="755" y="161"/>
                    </a:lnTo>
                    <a:lnTo>
                      <a:pt x="759" y="161"/>
                    </a:lnTo>
                    <a:lnTo>
                      <a:pt x="759" y="165"/>
                    </a:lnTo>
                    <a:lnTo>
                      <a:pt x="755" y="165"/>
                    </a:lnTo>
                    <a:lnTo>
                      <a:pt x="755" y="169"/>
                    </a:lnTo>
                    <a:lnTo>
                      <a:pt x="755" y="173"/>
                    </a:lnTo>
                    <a:lnTo>
                      <a:pt x="759" y="173"/>
                    </a:lnTo>
                    <a:lnTo>
                      <a:pt x="755" y="173"/>
                    </a:lnTo>
                    <a:lnTo>
                      <a:pt x="755" y="169"/>
                    </a:lnTo>
                    <a:lnTo>
                      <a:pt x="755" y="173"/>
                    </a:lnTo>
                    <a:lnTo>
                      <a:pt x="755" y="176"/>
                    </a:lnTo>
                    <a:lnTo>
                      <a:pt x="759" y="176"/>
                    </a:lnTo>
                    <a:lnTo>
                      <a:pt x="759" y="180"/>
                    </a:lnTo>
                    <a:lnTo>
                      <a:pt x="755" y="176"/>
                    </a:lnTo>
                    <a:lnTo>
                      <a:pt x="751" y="176"/>
                    </a:lnTo>
                    <a:lnTo>
                      <a:pt x="747" y="173"/>
                    </a:lnTo>
                    <a:lnTo>
                      <a:pt x="744" y="173"/>
                    </a:lnTo>
                    <a:lnTo>
                      <a:pt x="747" y="169"/>
                    </a:lnTo>
                    <a:lnTo>
                      <a:pt x="747" y="165"/>
                    </a:lnTo>
                    <a:lnTo>
                      <a:pt x="747" y="169"/>
                    </a:lnTo>
                    <a:lnTo>
                      <a:pt x="744" y="169"/>
                    </a:lnTo>
                    <a:lnTo>
                      <a:pt x="744" y="173"/>
                    </a:lnTo>
                    <a:lnTo>
                      <a:pt x="747" y="173"/>
                    </a:lnTo>
                    <a:lnTo>
                      <a:pt x="747" y="176"/>
                    </a:lnTo>
                    <a:lnTo>
                      <a:pt x="751" y="176"/>
                    </a:lnTo>
                    <a:lnTo>
                      <a:pt x="755" y="176"/>
                    </a:lnTo>
                    <a:lnTo>
                      <a:pt x="755" y="180"/>
                    </a:lnTo>
                    <a:lnTo>
                      <a:pt x="759" y="180"/>
                    </a:lnTo>
                    <a:lnTo>
                      <a:pt x="762" y="180"/>
                    </a:lnTo>
                    <a:lnTo>
                      <a:pt x="759" y="184"/>
                    </a:lnTo>
                    <a:lnTo>
                      <a:pt x="755" y="184"/>
                    </a:lnTo>
                    <a:lnTo>
                      <a:pt x="751" y="180"/>
                    </a:lnTo>
                    <a:lnTo>
                      <a:pt x="747" y="176"/>
                    </a:lnTo>
                    <a:lnTo>
                      <a:pt x="751" y="180"/>
                    </a:lnTo>
                    <a:lnTo>
                      <a:pt x="751" y="184"/>
                    </a:lnTo>
                    <a:lnTo>
                      <a:pt x="755" y="184"/>
                    </a:lnTo>
                    <a:lnTo>
                      <a:pt x="759" y="188"/>
                    </a:lnTo>
                    <a:lnTo>
                      <a:pt x="759" y="192"/>
                    </a:lnTo>
                    <a:lnTo>
                      <a:pt x="759" y="188"/>
                    </a:lnTo>
                    <a:lnTo>
                      <a:pt x="759" y="192"/>
                    </a:lnTo>
                    <a:lnTo>
                      <a:pt x="755" y="192"/>
                    </a:lnTo>
                    <a:lnTo>
                      <a:pt x="755" y="188"/>
                    </a:lnTo>
                    <a:lnTo>
                      <a:pt x="755" y="192"/>
                    </a:lnTo>
                    <a:lnTo>
                      <a:pt x="759" y="192"/>
                    </a:lnTo>
                    <a:lnTo>
                      <a:pt x="759" y="195"/>
                    </a:lnTo>
                    <a:lnTo>
                      <a:pt x="755" y="195"/>
                    </a:lnTo>
                    <a:lnTo>
                      <a:pt x="755" y="192"/>
                    </a:lnTo>
                    <a:lnTo>
                      <a:pt x="751" y="192"/>
                    </a:lnTo>
                    <a:lnTo>
                      <a:pt x="747" y="192"/>
                    </a:lnTo>
                    <a:lnTo>
                      <a:pt x="744" y="192"/>
                    </a:lnTo>
                    <a:lnTo>
                      <a:pt x="747" y="192"/>
                    </a:lnTo>
                    <a:lnTo>
                      <a:pt x="751" y="192"/>
                    </a:lnTo>
                    <a:lnTo>
                      <a:pt x="755" y="195"/>
                    </a:lnTo>
                    <a:lnTo>
                      <a:pt x="759" y="199"/>
                    </a:lnTo>
                    <a:lnTo>
                      <a:pt x="759" y="195"/>
                    </a:lnTo>
                    <a:lnTo>
                      <a:pt x="762" y="195"/>
                    </a:lnTo>
                    <a:lnTo>
                      <a:pt x="766" y="195"/>
                    </a:lnTo>
                    <a:lnTo>
                      <a:pt x="766" y="199"/>
                    </a:lnTo>
                    <a:lnTo>
                      <a:pt x="766" y="203"/>
                    </a:lnTo>
                    <a:lnTo>
                      <a:pt x="766" y="207"/>
                    </a:lnTo>
                    <a:lnTo>
                      <a:pt x="770" y="210"/>
                    </a:lnTo>
                    <a:lnTo>
                      <a:pt x="770" y="214"/>
                    </a:lnTo>
                    <a:lnTo>
                      <a:pt x="770" y="210"/>
                    </a:lnTo>
                    <a:lnTo>
                      <a:pt x="770" y="207"/>
                    </a:lnTo>
                    <a:lnTo>
                      <a:pt x="766" y="207"/>
                    </a:lnTo>
                    <a:lnTo>
                      <a:pt x="766" y="203"/>
                    </a:lnTo>
                    <a:lnTo>
                      <a:pt x="766" y="199"/>
                    </a:lnTo>
                    <a:lnTo>
                      <a:pt x="766" y="203"/>
                    </a:lnTo>
                    <a:lnTo>
                      <a:pt x="762" y="203"/>
                    </a:lnTo>
                    <a:lnTo>
                      <a:pt x="766" y="207"/>
                    </a:lnTo>
                    <a:lnTo>
                      <a:pt x="766" y="210"/>
                    </a:lnTo>
                    <a:lnTo>
                      <a:pt x="766" y="207"/>
                    </a:lnTo>
                    <a:lnTo>
                      <a:pt x="766" y="210"/>
                    </a:lnTo>
                    <a:lnTo>
                      <a:pt x="762" y="207"/>
                    </a:lnTo>
                    <a:lnTo>
                      <a:pt x="762" y="210"/>
                    </a:lnTo>
                    <a:lnTo>
                      <a:pt x="759" y="210"/>
                    </a:lnTo>
                    <a:lnTo>
                      <a:pt x="755" y="210"/>
                    </a:lnTo>
                    <a:lnTo>
                      <a:pt x="751" y="210"/>
                    </a:lnTo>
                    <a:lnTo>
                      <a:pt x="751" y="207"/>
                    </a:lnTo>
                    <a:lnTo>
                      <a:pt x="755" y="207"/>
                    </a:lnTo>
                    <a:lnTo>
                      <a:pt x="751" y="207"/>
                    </a:lnTo>
                    <a:lnTo>
                      <a:pt x="751" y="210"/>
                    </a:lnTo>
                    <a:lnTo>
                      <a:pt x="751" y="214"/>
                    </a:lnTo>
                    <a:lnTo>
                      <a:pt x="755" y="214"/>
                    </a:lnTo>
                    <a:lnTo>
                      <a:pt x="755" y="210"/>
                    </a:lnTo>
                    <a:lnTo>
                      <a:pt x="759" y="210"/>
                    </a:lnTo>
                    <a:lnTo>
                      <a:pt x="759" y="214"/>
                    </a:lnTo>
                    <a:lnTo>
                      <a:pt x="759" y="210"/>
                    </a:lnTo>
                    <a:lnTo>
                      <a:pt x="762" y="210"/>
                    </a:lnTo>
                    <a:lnTo>
                      <a:pt x="762" y="214"/>
                    </a:lnTo>
                    <a:lnTo>
                      <a:pt x="762" y="218"/>
                    </a:lnTo>
                    <a:lnTo>
                      <a:pt x="766" y="214"/>
                    </a:lnTo>
                    <a:lnTo>
                      <a:pt x="766" y="210"/>
                    </a:lnTo>
                    <a:lnTo>
                      <a:pt x="766" y="214"/>
                    </a:lnTo>
                    <a:lnTo>
                      <a:pt x="770" y="214"/>
                    </a:lnTo>
                    <a:lnTo>
                      <a:pt x="770" y="218"/>
                    </a:lnTo>
                    <a:lnTo>
                      <a:pt x="766" y="218"/>
                    </a:lnTo>
                    <a:lnTo>
                      <a:pt x="762" y="218"/>
                    </a:lnTo>
                    <a:lnTo>
                      <a:pt x="762" y="222"/>
                    </a:lnTo>
                    <a:lnTo>
                      <a:pt x="759" y="222"/>
                    </a:lnTo>
                    <a:lnTo>
                      <a:pt x="755" y="222"/>
                    </a:lnTo>
                    <a:lnTo>
                      <a:pt x="755" y="218"/>
                    </a:lnTo>
                    <a:lnTo>
                      <a:pt x="755" y="222"/>
                    </a:lnTo>
                    <a:lnTo>
                      <a:pt x="751" y="222"/>
                    </a:lnTo>
                    <a:lnTo>
                      <a:pt x="751" y="218"/>
                    </a:lnTo>
                    <a:lnTo>
                      <a:pt x="747" y="218"/>
                    </a:lnTo>
                    <a:lnTo>
                      <a:pt x="751" y="222"/>
                    </a:lnTo>
                    <a:lnTo>
                      <a:pt x="755" y="222"/>
                    </a:lnTo>
                    <a:lnTo>
                      <a:pt x="759" y="222"/>
                    </a:lnTo>
                    <a:lnTo>
                      <a:pt x="755" y="222"/>
                    </a:lnTo>
                    <a:lnTo>
                      <a:pt x="755" y="225"/>
                    </a:lnTo>
                    <a:lnTo>
                      <a:pt x="751" y="225"/>
                    </a:lnTo>
                    <a:lnTo>
                      <a:pt x="747" y="225"/>
                    </a:lnTo>
                    <a:lnTo>
                      <a:pt x="751" y="229"/>
                    </a:lnTo>
                    <a:lnTo>
                      <a:pt x="755" y="229"/>
                    </a:lnTo>
                    <a:lnTo>
                      <a:pt x="755" y="225"/>
                    </a:lnTo>
                    <a:lnTo>
                      <a:pt x="759" y="225"/>
                    </a:lnTo>
                    <a:lnTo>
                      <a:pt x="759" y="229"/>
                    </a:lnTo>
                    <a:lnTo>
                      <a:pt x="759" y="225"/>
                    </a:lnTo>
                    <a:lnTo>
                      <a:pt x="759" y="229"/>
                    </a:lnTo>
                    <a:lnTo>
                      <a:pt x="755" y="229"/>
                    </a:lnTo>
                    <a:lnTo>
                      <a:pt x="755" y="233"/>
                    </a:lnTo>
                    <a:lnTo>
                      <a:pt x="755" y="229"/>
                    </a:lnTo>
                    <a:lnTo>
                      <a:pt x="751" y="229"/>
                    </a:lnTo>
                    <a:lnTo>
                      <a:pt x="747" y="233"/>
                    </a:lnTo>
                    <a:lnTo>
                      <a:pt x="744" y="233"/>
                    </a:lnTo>
                    <a:lnTo>
                      <a:pt x="740" y="237"/>
                    </a:lnTo>
                    <a:lnTo>
                      <a:pt x="736" y="237"/>
                    </a:lnTo>
                    <a:lnTo>
                      <a:pt x="736" y="240"/>
                    </a:lnTo>
                    <a:lnTo>
                      <a:pt x="732" y="244"/>
                    </a:lnTo>
                    <a:lnTo>
                      <a:pt x="732" y="240"/>
                    </a:lnTo>
                    <a:lnTo>
                      <a:pt x="732" y="244"/>
                    </a:lnTo>
                    <a:lnTo>
                      <a:pt x="729" y="244"/>
                    </a:lnTo>
                    <a:lnTo>
                      <a:pt x="725" y="244"/>
                    </a:lnTo>
                    <a:lnTo>
                      <a:pt x="721" y="248"/>
                    </a:lnTo>
                    <a:lnTo>
                      <a:pt x="717" y="248"/>
                    </a:lnTo>
                    <a:lnTo>
                      <a:pt x="714" y="252"/>
                    </a:lnTo>
                    <a:lnTo>
                      <a:pt x="714" y="255"/>
                    </a:lnTo>
                    <a:lnTo>
                      <a:pt x="714" y="252"/>
                    </a:lnTo>
                    <a:lnTo>
                      <a:pt x="714" y="255"/>
                    </a:lnTo>
                    <a:lnTo>
                      <a:pt x="710" y="255"/>
                    </a:lnTo>
                    <a:lnTo>
                      <a:pt x="710" y="259"/>
                    </a:lnTo>
                    <a:lnTo>
                      <a:pt x="706" y="259"/>
                    </a:lnTo>
                    <a:lnTo>
                      <a:pt x="706" y="263"/>
                    </a:lnTo>
                    <a:lnTo>
                      <a:pt x="702" y="263"/>
                    </a:lnTo>
                    <a:lnTo>
                      <a:pt x="702" y="259"/>
                    </a:lnTo>
                    <a:lnTo>
                      <a:pt x="702" y="263"/>
                    </a:lnTo>
                    <a:lnTo>
                      <a:pt x="699" y="267"/>
                    </a:lnTo>
                    <a:lnTo>
                      <a:pt x="695" y="267"/>
                    </a:lnTo>
                    <a:lnTo>
                      <a:pt x="691" y="267"/>
                    </a:lnTo>
                    <a:lnTo>
                      <a:pt x="695" y="267"/>
                    </a:lnTo>
                    <a:lnTo>
                      <a:pt x="695" y="270"/>
                    </a:lnTo>
                    <a:lnTo>
                      <a:pt x="691" y="270"/>
                    </a:lnTo>
                    <a:lnTo>
                      <a:pt x="691" y="267"/>
                    </a:lnTo>
                    <a:lnTo>
                      <a:pt x="691" y="270"/>
                    </a:lnTo>
                    <a:lnTo>
                      <a:pt x="691" y="267"/>
                    </a:lnTo>
                    <a:lnTo>
                      <a:pt x="687" y="267"/>
                    </a:lnTo>
                    <a:lnTo>
                      <a:pt x="687" y="270"/>
                    </a:lnTo>
                    <a:lnTo>
                      <a:pt x="691" y="270"/>
                    </a:lnTo>
                    <a:lnTo>
                      <a:pt x="687" y="274"/>
                    </a:lnTo>
                    <a:lnTo>
                      <a:pt x="687" y="270"/>
                    </a:lnTo>
                    <a:lnTo>
                      <a:pt x="687" y="274"/>
                    </a:lnTo>
                    <a:lnTo>
                      <a:pt x="687" y="278"/>
                    </a:lnTo>
                    <a:lnTo>
                      <a:pt x="684" y="278"/>
                    </a:lnTo>
                    <a:lnTo>
                      <a:pt x="684" y="282"/>
                    </a:lnTo>
                    <a:lnTo>
                      <a:pt x="680" y="282"/>
                    </a:lnTo>
                    <a:lnTo>
                      <a:pt x="684" y="282"/>
                    </a:lnTo>
                    <a:lnTo>
                      <a:pt x="680" y="286"/>
                    </a:lnTo>
                    <a:lnTo>
                      <a:pt x="680" y="289"/>
                    </a:lnTo>
                    <a:lnTo>
                      <a:pt x="676" y="293"/>
                    </a:lnTo>
                    <a:lnTo>
                      <a:pt x="680" y="293"/>
                    </a:lnTo>
                    <a:lnTo>
                      <a:pt x="676" y="293"/>
                    </a:lnTo>
                    <a:lnTo>
                      <a:pt x="680" y="293"/>
                    </a:lnTo>
                    <a:lnTo>
                      <a:pt x="680" y="297"/>
                    </a:lnTo>
                    <a:lnTo>
                      <a:pt x="680" y="301"/>
                    </a:lnTo>
                    <a:lnTo>
                      <a:pt x="680" y="304"/>
                    </a:lnTo>
                    <a:lnTo>
                      <a:pt x="680" y="308"/>
                    </a:lnTo>
                    <a:lnTo>
                      <a:pt x="684" y="308"/>
                    </a:lnTo>
                    <a:lnTo>
                      <a:pt x="684" y="312"/>
                    </a:lnTo>
                    <a:lnTo>
                      <a:pt x="687" y="319"/>
                    </a:lnTo>
                    <a:lnTo>
                      <a:pt x="687" y="323"/>
                    </a:lnTo>
                    <a:lnTo>
                      <a:pt x="691" y="327"/>
                    </a:lnTo>
                    <a:lnTo>
                      <a:pt x="691" y="331"/>
                    </a:lnTo>
                    <a:lnTo>
                      <a:pt x="695" y="331"/>
                    </a:lnTo>
                    <a:lnTo>
                      <a:pt x="691" y="331"/>
                    </a:lnTo>
                    <a:lnTo>
                      <a:pt x="691" y="334"/>
                    </a:lnTo>
                    <a:lnTo>
                      <a:pt x="695" y="338"/>
                    </a:lnTo>
                    <a:lnTo>
                      <a:pt x="691" y="338"/>
                    </a:lnTo>
                    <a:lnTo>
                      <a:pt x="691" y="334"/>
                    </a:lnTo>
                    <a:lnTo>
                      <a:pt x="691" y="331"/>
                    </a:lnTo>
                    <a:lnTo>
                      <a:pt x="691" y="327"/>
                    </a:lnTo>
                    <a:lnTo>
                      <a:pt x="687" y="327"/>
                    </a:lnTo>
                    <a:lnTo>
                      <a:pt x="691" y="327"/>
                    </a:lnTo>
                    <a:lnTo>
                      <a:pt x="687" y="323"/>
                    </a:lnTo>
                    <a:lnTo>
                      <a:pt x="687" y="327"/>
                    </a:lnTo>
                    <a:lnTo>
                      <a:pt x="691" y="331"/>
                    </a:lnTo>
                    <a:lnTo>
                      <a:pt x="691" y="338"/>
                    </a:lnTo>
                    <a:lnTo>
                      <a:pt x="695" y="338"/>
                    </a:lnTo>
                    <a:lnTo>
                      <a:pt x="695" y="342"/>
                    </a:lnTo>
                    <a:lnTo>
                      <a:pt x="695" y="346"/>
                    </a:lnTo>
                    <a:lnTo>
                      <a:pt x="699" y="349"/>
                    </a:lnTo>
                    <a:lnTo>
                      <a:pt x="699" y="353"/>
                    </a:lnTo>
                    <a:lnTo>
                      <a:pt x="702" y="353"/>
                    </a:lnTo>
                    <a:lnTo>
                      <a:pt x="702" y="357"/>
                    </a:lnTo>
                    <a:lnTo>
                      <a:pt x="702" y="361"/>
                    </a:lnTo>
                    <a:lnTo>
                      <a:pt x="699" y="361"/>
                    </a:lnTo>
                    <a:lnTo>
                      <a:pt x="699" y="364"/>
                    </a:lnTo>
                    <a:lnTo>
                      <a:pt x="699" y="368"/>
                    </a:lnTo>
                    <a:lnTo>
                      <a:pt x="699" y="372"/>
                    </a:lnTo>
                    <a:lnTo>
                      <a:pt x="695" y="376"/>
                    </a:lnTo>
                    <a:lnTo>
                      <a:pt x="695" y="380"/>
                    </a:lnTo>
                    <a:lnTo>
                      <a:pt x="691" y="380"/>
                    </a:lnTo>
                    <a:lnTo>
                      <a:pt x="691" y="383"/>
                    </a:lnTo>
                    <a:lnTo>
                      <a:pt x="687" y="383"/>
                    </a:lnTo>
                    <a:lnTo>
                      <a:pt x="684" y="383"/>
                    </a:lnTo>
                    <a:lnTo>
                      <a:pt x="684" y="380"/>
                    </a:lnTo>
                    <a:lnTo>
                      <a:pt x="687" y="380"/>
                    </a:lnTo>
                    <a:lnTo>
                      <a:pt x="684" y="380"/>
                    </a:lnTo>
                    <a:lnTo>
                      <a:pt x="684" y="376"/>
                    </a:lnTo>
                    <a:lnTo>
                      <a:pt x="680" y="372"/>
                    </a:lnTo>
                    <a:lnTo>
                      <a:pt x="676" y="368"/>
                    </a:lnTo>
                    <a:lnTo>
                      <a:pt x="672" y="368"/>
                    </a:lnTo>
                    <a:lnTo>
                      <a:pt x="672" y="364"/>
                    </a:lnTo>
                    <a:lnTo>
                      <a:pt x="672" y="361"/>
                    </a:lnTo>
                    <a:lnTo>
                      <a:pt x="672" y="357"/>
                    </a:lnTo>
                    <a:lnTo>
                      <a:pt x="672" y="361"/>
                    </a:lnTo>
                    <a:lnTo>
                      <a:pt x="669" y="361"/>
                    </a:lnTo>
                    <a:lnTo>
                      <a:pt x="669" y="357"/>
                    </a:lnTo>
                    <a:lnTo>
                      <a:pt x="669" y="353"/>
                    </a:lnTo>
                    <a:lnTo>
                      <a:pt x="669" y="357"/>
                    </a:lnTo>
                    <a:lnTo>
                      <a:pt x="665" y="357"/>
                    </a:lnTo>
                    <a:lnTo>
                      <a:pt x="665" y="353"/>
                    </a:lnTo>
                    <a:lnTo>
                      <a:pt x="661" y="353"/>
                    </a:lnTo>
                    <a:lnTo>
                      <a:pt x="661" y="349"/>
                    </a:lnTo>
                    <a:lnTo>
                      <a:pt x="661" y="346"/>
                    </a:lnTo>
                    <a:lnTo>
                      <a:pt x="661" y="342"/>
                    </a:lnTo>
                    <a:lnTo>
                      <a:pt x="665" y="342"/>
                    </a:lnTo>
                    <a:lnTo>
                      <a:pt x="665" y="338"/>
                    </a:lnTo>
                    <a:lnTo>
                      <a:pt x="657" y="338"/>
                    </a:lnTo>
                    <a:lnTo>
                      <a:pt x="661" y="338"/>
                    </a:lnTo>
                    <a:lnTo>
                      <a:pt x="661" y="342"/>
                    </a:lnTo>
                    <a:lnTo>
                      <a:pt x="657" y="342"/>
                    </a:lnTo>
                    <a:lnTo>
                      <a:pt x="657" y="338"/>
                    </a:lnTo>
                    <a:lnTo>
                      <a:pt x="657" y="334"/>
                    </a:lnTo>
                    <a:lnTo>
                      <a:pt x="657" y="331"/>
                    </a:lnTo>
                    <a:lnTo>
                      <a:pt x="661" y="331"/>
                    </a:lnTo>
                    <a:lnTo>
                      <a:pt x="661" y="327"/>
                    </a:lnTo>
                    <a:lnTo>
                      <a:pt x="661" y="323"/>
                    </a:lnTo>
                    <a:lnTo>
                      <a:pt x="657" y="323"/>
                    </a:lnTo>
                    <a:lnTo>
                      <a:pt x="657" y="319"/>
                    </a:lnTo>
                    <a:lnTo>
                      <a:pt x="654" y="319"/>
                    </a:lnTo>
                    <a:lnTo>
                      <a:pt x="654" y="316"/>
                    </a:lnTo>
                    <a:lnTo>
                      <a:pt x="650" y="316"/>
                    </a:lnTo>
                    <a:lnTo>
                      <a:pt x="650" y="312"/>
                    </a:lnTo>
                    <a:lnTo>
                      <a:pt x="646" y="312"/>
                    </a:lnTo>
                    <a:lnTo>
                      <a:pt x="646" y="308"/>
                    </a:lnTo>
                    <a:lnTo>
                      <a:pt x="642" y="308"/>
                    </a:lnTo>
                    <a:lnTo>
                      <a:pt x="642" y="304"/>
                    </a:lnTo>
                    <a:lnTo>
                      <a:pt x="638" y="304"/>
                    </a:lnTo>
                    <a:lnTo>
                      <a:pt x="635" y="304"/>
                    </a:lnTo>
                    <a:lnTo>
                      <a:pt x="631" y="304"/>
                    </a:lnTo>
                    <a:lnTo>
                      <a:pt x="631" y="308"/>
                    </a:lnTo>
                    <a:lnTo>
                      <a:pt x="635" y="308"/>
                    </a:lnTo>
                    <a:lnTo>
                      <a:pt x="631" y="308"/>
                    </a:lnTo>
                    <a:lnTo>
                      <a:pt x="627" y="308"/>
                    </a:lnTo>
                    <a:lnTo>
                      <a:pt x="623" y="308"/>
                    </a:lnTo>
                    <a:lnTo>
                      <a:pt x="623" y="312"/>
                    </a:lnTo>
                    <a:lnTo>
                      <a:pt x="620" y="312"/>
                    </a:lnTo>
                    <a:lnTo>
                      <a:pt x="616" y="312"/>
                    </a:lnTo>
                    <a:lnTo>
                      <a:pt x="616" y="308"/>
                    </a:lnTo>
                    <a:lnTo>
                      <a:pt x="616" y="312"/>
                    </a:lnTo>
                    <a:lnTo>
                      <a:pt x="620" y="312"/>
                    </a:lnTo>
                    <a:lnTo>
                      <a:pt x="620" y="308"/>
                    </a:lnTo>
                    <a:lnTo>
                      <a:pt x="616" y="308"/>
                    </a:lnTo>
                    <a:lnTo>
                      <a:pt x="616" y="304"/>
                    </a:lnTo>
                    <a:lnTo>
                      <a:pt x="612" y="304"/>
                    </a:lnTo>
                    <a:lnTo>
                      <a:pt x="616" y="304"/>
                    </a:lnTo>
                    <a:lnTo>
                      <a:pt x="612" y="304"/>
                    </a:lnTo>
                    <a:lnTo>
                      <a:pt x="612" y="301"/>
                    </a:lnTo>
                    <a:lnTo>
                      <a:pt x="608" y="301"/>
                    </a:lnTo>
                    <a:lnTo>
                      <a:pt x="612" y="301"/>
                    </a:lnTo>
                    <a:lnTo>
                      <a:pt x="612" y="304"/>
                    </a:lnTo>
                    <a:lnTo>
                      <a:pt x="608" y="304"/>
                    </a:lnTo>
                    <a:lnTo>
                      <a:pt x="608" y="301"/>
                    </a:lnTo>
                    <a:lnTo>
                      <a:pt x="605" y="301"/>
                    </a:lnTo>
                    <a:lnTo>
                      <a:pt x="601" y="301"/>
                    </a:lnTo>
                    <a:lnTo>
                      <a:pt x="605" y="301"/>
                    </a:lnTo>
                    <a:lnTo>
                      <a:pt x="605" y="297"/>
                    </a:lnTo>
                    <a:lnTo>
                      <a:pt x="601" y="297"/>
                    </a:lnTo>
                    <a:lnTo>
                      <a:pt x="597" y="301"/>
                    </a:lnTo>
                    <a:lnTo>
                      <a:pt x="593" y="301"/>
                    </a:lnTo>
                    <a:lnTo>
                      <a:pt x="590" y="301"/>
                    </a:lnTo>
                    <a:lnTo>
                      <a:pt x="593" y="301"/>
                    </a:lnTo>
                    <a:lnTo>
                      <a:pt x="593" y="297"/>
                    </a:lnTo>
                    <a:lnTo>
                      <a:pt x="590" y="297"/>
                    </a:lnTo>
                    <a:lnTo>
                      <a:pt x="590" y="301"/>
                    </a:lnTo>
                    <a:lnTo>
                      <a:pt x="586" y="301"/>
                    </a:lnTo>
                    <a:lnTo>
                      <a:pt x="582" y="301"/>
                    </a:lnTo>
                    <a:lnTo>
                      <a:pt x="586" y="301"/>
                    </a:lnTo>
                    <a:lnTo>
                      <a:pt x="586" y="297"/>
                    </a:lnTo>
                    <a:lnTo>
                      <a:pt x="586" y="301"/>
                    </a:lnTo>
                    <a:lnTo>
                      <a:pt x="582" y="301"/>
                    </a:lnTo>
                    <a:lnTo>
                      <a:pt x="578" y="301"/>
                    </a:lnTo>
                    <a:lnTo>
                      <a:pt x="575" y="301"/>
                    </a:lnTo>
                    <a:lnTo>
                      <a:pt x="578" y="301"/>
                    </a:lnTo>
                    <a:lnTo>
                      <a:pt x="578" y="297"/>
                    </a:lnTo>
                    <a:lnTo>
                      <a:pt x="575" y="297"/>
                    </a:lnTo>
                    <a:lnTo>
                      <a:pt x="575" y="293"/>
                    </a:lnTo>
                    <a:lnTo>
                      <a:pt x="575" y="297"/>
                    </a:lnTo>
                    <a:lnTo>
                      <a:pt x="575" y="301"/>
                    </a:lnTo>
                    <a:lnTo>
                      <a:pt x="571" y="301"/>
                    </a:lnTo>
                    <a:lnTo>
                      <a:pt x="567" y="301"/>
                    </a:lnTo>
                    <a:lnTo>
                      <a:pt x="563" y="301"/>
                    </a:lnTo>
                    <a:lnTo>
                      <a:pt x="560" y="301"/>
                    </a:lnTo>
                    <a:lnTo>
                      <a:pt x="556" y="301"/>
                    </a:lnTo>
                    <a:lnTo>
                      <a:pt x="552" y="304"/>
                    </a:lnTo>
                    <a:lnTo>
                      <a:pt x="548" y="304"/>
                    </a:lnTo>
                    <a:lnTo>
                      <a:pt x="548" y="301"/>
                    </a:lnTo>
                    <a:lnTo>
                      <a:pt x="545" y="301"/>
                    </a:lnTo>
                    <a:lnTo>
                      <a:pt x="541" y="301"/>
                    </a:lnTo>
                    <a:lnTo>
                      <a:pt x="537" y="304"/>
                    </a:lnTo>
                    <a:lnTo>
                      <a:pt x="541" y="304"/>
                    </a:lnTo>
                    <a:lnTo>
                      <a:pt x="545" y="304"/>
                    </a:lnTo>
                    <a:lnTo>
                      <a:pt x="548" y="304"/>
                    </a:lnTo>
                    <a:lnTo>
                      <a:pt x="548" y="308"/>
                    </a:lnTo>
                    <a:lnTo>
                      <a:pt x="552" y="308"/>
                    </a:lnTo>
                    <a:lnTo>
                      <a:pt x="552" y="304"/>
                    </a:lnTo>
                    <a:lnTo>
                      <a:pt x="556" y="308"/>
                    </a:lnTo>
                    <a:lnTo>
                      <a:pt x="552" y="308"/>
                    </a:lnTo>
                    <a:lnTo>
                      <a:pt x="548" y="312"/>
                    </a:lnTo>
                    <a:lnTo>
                      <a:pt x="552" y="316"/>
                    </a:lnTo>
                    <a:lnTo>
                      <a:pt x="556" y="316"/>
                    </a:lnTo>
                    <a:lnTo>
                      <a:pt x="560" y="319"/>
                    </a:lnTo>
                    <a:lnTo>
                      <a:pt x="556" y="319"/>
                    </a:lnTo>
                    <a:lnTo>
                      <a:pt x="556" y="323"/>
                    </a:lnTo>
                    <a:lnTo>
                      <a:pt x="552" y="323"/>
                    </a:lnTo>
                    <a:lnTo>
                      <a:pt x="556" y="323"/>
                    </a:lnTo>
                    <a:lnTo>
                      <a:pt x="556" y="319"/>
                    </a:lnTo>
                    <a:lnTo>
                      <a:pt x="552" y="319"/>
                    </a:lnTo>
                    <a:lnTo>
                      <a:pt x="552" y="316"/>
                    </a:lnTo>
                    <a:lnTo>
                      <a:pt x="548" y="316"/>
                    </a:lnTo>
                    <a:lnTo>
                      <a:pt x="545" y="316"/>
                    </a:lnTo>
                    <a:lnTo>
                      <a:pt x="541" y="312"/>
                    </a:lnTo>
                    <a:lnTo>
                      <a:pt x="541" y="316"/>
                    </a:lnTo>
                    <a:lnTo>
                      <a:pt x="545" y="316"/>
                    </a:lnTo>
                    <a:lnTo>
                      <a:pt x="545" y="319"/>
                    </a:lnTo>
                    <a:lnTo>
                      <a:pt x="541" y="319"/>
                    </a:lnTo>
                    <a:lnTo>
                      <a:pt x="541" y="316"/>
                    </a:lnTo>
                    <a:lnTo>
                      <a:pt x="537" y="316"/>
                    </a:lnTo>
                    <a:lnTo>
                      <a:pt x="533" y="319"/>
                    </a:lnTo>
                    <a:lnTo>
                      <a:pt x="529" y="319"/>
                    </a:lnTo>
                    <a:lnTo>
                      <a:pt x="526" y="319"/>
                    </a:lnTo>
                    <a:lnTo>
                      <a:pt x="526" y="316"/>
                    </a:lnTo>
                    <a:lnTo>
                      <a:pt x="522" y="316"/>
                    </a:lnTo>
                    <a:lnTo>
                      <a:pt x="526" y="316"/>
                    </a:lnTo>
                    <a:lnTo>
                      <a:pt x="522" y="312"/>
                    </a:lnTo>
                    <a:lnTo>
                      <a:pt x="518" y="312"/>
                    </a:lnTo>
                    <a:lnTo>
                      <a:pt x="518" y="308"/>
                    </a:lnTo>
                    <a:lnTo>
                      <a:pt x="514" y="308"/>
                    </a:lnTo>
                    <a:lnTo>
                      <a:pt x="511" y="308"/>
                    </a:lnTo>
                    <a:lnTo>
                      <a:pt x="511" y="312"/>
                    </a:lnTo>
                    <a:lnTo>
                      <a:pt x="507" y="312"/>
                    </a:lnTo>
                    <a:lnTo>
                      <a:pt x="503" y="312"/>
                    </a:lnTo>
                    <a:lnTo>
                      <a:pt x="499" y="312"/>
                    </a:lnTo>
                    <a:lnTo>
                      <a:pt x="496" y="308"/>
                    </a:lnTo>
                    <a:lnTo>
                      <a:pt x="492" y="308"/>
                    </a:lnTo>
                    <a:lnTo>
                      <a:pt x="488" y="308"/>
                    </a:lnTo>
                    <a:lnTo>
                      <a:pt x="484" y="308"/>
                    </a:lnTo>
                    <a:lnTo>
                      <a:pt x="484" y="312"/>
                    </a:lnTo>
                    <a:lnTo>
                      <a:pt x="484" y="308"/>
                    </a:lnTo>
                    <a:lnTo>
                      <a:pt x="484" y="304"/>
                    </a:lnTo>
                    <a:lnTo>
                      <a:pt x="481" y="308"/>
                    </a:lnTo>
                    <a:lnTo>
                      <a:pt x="484" y="308"/>
                    </a:lnTo>
                    <a:lnTo>
                      <a:pt x="484" y="312"/>
                    </a:lnTo>
                    <a:lnTo>
                      <a:pt x="481" y="312"/>
                    </a:lnTo>
                    <a:lnTo>
                      <a:pt x="477" y="312"/>
                    </a:lnTo>
                    <a:lnTo>
                      <a:pt x="473" y="312"/>
                    </a:lnTo>
                    <a:lnTo>
                      <a:pt x="473" y="316"/>
                    </a:lnTo>
                    <a:lnTo>
                      <a:pt x="469" y="316"/>
                    </a:lnTo>
                    <a:lnTo>
                      <a:pt x="473" y="312"/>
                    </a:lnTo>
                    <a:lnTo>
                      <a:pt x="469" y="312"/>
                    </a:lnTo>
                    <a:lnTo>
                      <a:pt x="469" y="308"/>
                    </a:lnTo>
                    <a:lnTo>
                      <a:pt x="466" y="312"/>
                    </a:lnTo>
                    <a:lnTo>
                      <a:pt x="466" y="316"/>
                    </a:lnTo>
                    <a:lnTo>
                      <a:pt x="466" y="319"/>
                    </a:lnTo>
                    <a:lnTo>
                      <a:pt x="462" y="319"/>
                    </a:lnTo>
                    <a:lnTo>
                      <a:pt x="462" y="323"/>
                    </a:lnTo>
                    <a:lnTo>
                      <a:pt x="458" y="323"/>
                    </a:lnTo>
                    <a:lnTo>
                      <a:pt x="454" y="327"/>
                    </a:lnTo>
                    <a:lnTo>
                      <a:pt x="451" y="327"/>
                    </a:lnTo>
                    <a:lnTo>
                      <a:pt x="454" y="327"/>
                    </a:lnTo>
                    <a:lnTo>
                      <a:pt x="451" y="327"/>
                    </a:lnTo>
                    <a:lnTo>
                      <a:pt x="447" y="331"/>
                    </a:lnTo>
                    <a:lnTo>
                      <a:pt x="447" y="327"/>
                    </a:lnTo>
                    <a:lnTo>
                      <a:pt x="451" y="327"/>
                    </a:lnTo>
                    <a:lnTo>
                      <a:pt x="447" y="327"/>
                    </a:lnTo>
                    <a:lnTo>
                      <a:pt x="443" y="327"/>
                    </a:lnTo>
                    <a:lnTo>
                      <a:pt x="439" y="327"/>
                    </a:lnTo>
                    <a:lnTo>
                      <a:pt x="443" y="331"/>
                    </a:lnTo>
                    <a:lnTo>
                      <a:pt x="439" y="331"/>
                    </a:lnTo>
                    <a:lnTo>
                      <a:pt x="436" y="331"/>
                    </a:lnTo>
                    <a:lnTo>
                      <a:pt x="439" y="331"/>
                    </a:lnTo>
                    <a:lnTo>
                      <a:pt x="439" y="334"/>
                    </a:lnTo>
                    <a:lnTo>
                      <a:pt x="436" y="334"/>
                    </a:lnTo>
                    <a:lnTo>
                      <a:pt x="432" y="334"/>
                    </a:lnTo>
                    <a:lnTo>
                      <a:pt x="432" y="338"/>
                    </a:lnTo>
                    <a:lnTo>
                      <a:pt x="432" y="334"/>
                    </a:lnTo>
                    <a:lnTo>
                      <a:pt x="436" y="334"/>
                    </a:lnTo>
                    <a:lnTo>
                      <a:pt x="436" y="338"/>
                    </a:lnTo>
                    <a:lnTo>
                      <a:pt x="432" y="338"/>
                    </a:lnTo>
                    <a:lnTo>
                      <a:pt x="428" y="338"/>
                    </a:lnTo>
                    <a:lnTo>
                      <a:pt x="424" y="338"/>
                    </a:lnTo>
                    <a:lnTo>
                      <a:pt x="428" y="338"/>
                    </a:lnTo>
                    <a:lnTo>
                      <a:pt x="428" y="342"/>
                    </a:lnTo>
                    <a:lnTo>
                      <a:pt x="428" y="346"/>
                    </a:lnTo>
                    <a:lnTo>
                      <a:pt x="428" y="349"/>
                    </a:lnTo>
                    <a:lnTo>
                      <a:pt x="424" y="346"/>
                    </a:lnTo>
                    <a:lnTo>
                      <a:pt x="421" y="346"/>
                    </a:lnTo>
                    <a:lnTo>
                      <a:pt x="424" y="346"/>
                    </a:lnTo>
                    <a:lnTo>
                      <a:pt x="424" y="349"/>
                    </a:lnTo>
                    <a:lnTo>
                      <a:pt x="428" y="349"/>
                    </a:lnTo>
                    <a:lnTo>
                      <a:pt x="428" y="353"/>
                    </a:lnTo>
                    <a:lnTo>
                      <a:pt x="424" y="353"/>
                    </a:lnTo>
                    <a:lnTo>
                      <a:pt x="424" y="357"/>
                    </a:lnTo>
                    <a:lnTo>
                      <a:pt x="428" y="357"/>
                    </a:lnTo>
                    <a:lnTo>
                      <a:pt x="428" y="361"/>
                    </a:lnTo>
                    <a:lnTo>
                      <a:pt x="428" y="364"/>
                    </a:lnTo>
                    <a:lnTo>
                      <a:pt x="428" y="368"/>
                    </a:lnTo>
                    <a:lnTo>
                      <a:pt x="432" y="368"/>
                    </a:lnTo>
                    <a:lnTo>
                      <a:pt x="428" y="368"/>
                    </a:lnTo>
                    <a:lnTo>
                      <a:pt x="428" y="372"/>
                    </a:lnTo>
                    <a:lnTo>
                      <a:pt x="424" y="372"/>
                    </a:lnTo>
                    <a:lnTo>
                      <a:pt x="424" y="368"/>
                    </a:lnTo>
                    <a:lnTo>
                      <a:pt x="421" y="368"/>
                    </a:lnTo>
                    <a:lnTo>
                      <a:pt x="417" y="368"/>
                    </a:lnTo>
                    <a:lnTo>
                      <a:pt x="413" y="368"/>
                    </a:lnTo>
                    <a:lnTo>
                      <a:pt x="413" y="364"/>
                    </a:lnTo>
                    <a:lnTo>
                      <a:pt x="409" y="364"/>
                    </a:lnTo>
                    <a:lnTo>
                      <a:pt x="405" y="364"/>
                    </a:lnTo>
                    <a:lnTo>
                      <a:pt x="405" y="361"/>
                    </a:lnTo>
                    <a:lnTo>
                      <a:pt x="402" y="361"/>
                    </a:lnTo>
                    <a:lnTo>
                      <a:pt x="398" y="357"/>
                    </a:lnTo>
                    <a:lnTo>
                      <a:pt x="398" y="353"/>
                    </a:lnTo>
                    <a:lnTo>
                      <a:pt x="394" y="353"/>
                    </a:lnTo>
                    <a:lnTo>
                      <a:pt x="394" y="349"/>
                    </a:lnTo>
                    <a:lnTo>
                      <a:pt x="394" y="346"/>
                    </a:lnTo>
                    <a:lnTo>
                      <a:pt x="394" y="342"/>
                    </a:lnTo>
                    <a:lnTo>
                      <a:pt x="390" y="342"/>
                    </a:lnTo>
                    <a:lnTo>
                      <a:pt x="390" y="338"/>
                    </a:lnTo>
                    <a:lnTo>
                      <a:pt x="387" y="338"/>
                    </a:lnTo>
                    <a:lnTo>
                      <a:pt x="387" y="334"/>
                    </a:lnTo>
                    <a:lnTo>
                      <a:pt x="383" y="334"/>
                    </a:lnTo>
                    <a:lnTo>
                      <a:pt x="383" y="331"/>
                    </a:lnTo>
                    <a:lnTo>
                      <a:pt x="379" y="327"/>
                    </a:lnTo>
                    <a:lnTo>
                      <a:pt x="379" y="323"/>
                    </a:lnTo>
                    <a:lnTo>
                      <a:pt x="375" y="323"/>
                    </a:lnTo>
                    <a:lnTo>
                      <a:pt x="375" y="319"/>
                    </a:lnTo>
                    <a:lnTo>
                      <a:pt x="375" y="316"/>
                    </a:lnTo>
                    <a:lnTo>
                      <a:pt x="372" y="316"/>
                    </a:lnTo>
                    <a:lnTo>
                      <a:pt x="368" y="316"/>
                    </a:lnTo>
                    <a:lnTo>
                      <a:pt x="368" y="312"/>
                    </a:lnTo>
                    <a:lnTo>
                      <a:pt x="364" y="312"/>
                    </a:lnTo>
                    <a:lnTo>
                      <a:pt x="364" y="308"/>
                    </a:lnTo>
                    <a:lnTo>
                      <a:pt x="360" y="308"/>
                    </a:lnTo>
                    <a:lnTo>
                      <a:pt x="357" y="308"/>
                    </a:lnTo>
                    <a:lnTo>
                      <a:pt x="353" y="308"/>
                    </a:lnTo>
                    <a:lnTo>
                      <a:pt x="349" y="308"/>
                    </a:lnTo>
                    <a:lnTo>
                      <a:pt x="345" y="308"/>
                    </a:lnTo>
                    <a:lnTo>
                      <a:pt x="342" y="316"/>
                    </a:lnTo>
                    <a:lnTo>
                      <a:pt x="342" y="319"/>
                    </a:lnTo>
                    <a:lnTo>
                      <a:pt x="338" y="319"/>
                    </a:lnTo>
                    <a:lnTo>
                      <a:pt x="338" y="323"/>
                    </a:lnTo>
                    <a:lnTo>
                      <a:pt x="334" y="323"/>
                    </a:lnTo>
                    <a:lnTo>
                      <a:pt x="334" y="319"/>
                    </a:lnTo>
                    <a:lnTo>
                      <a:pt x="330" y="319"/>
                    </a:lnTo>
                    <a:lnTo>
                      <a:pt x="327" y="319"/>
                    </a:lnTo>
                    <a:lnTo>
                      <a:pt x="327" y="316"/>
                    </a:lnTo>
                    <a:lnTo>
                      <a:pt x="323" y="316"/>
                    </a:lnTo>
                    <a:lnTo>
                      <a:pt x="319" y="316"/>
                    </a:lnTo>
                    <a:lnTo>
                      <a:pt x="319" y="312"/>
                    </a:lnTo>
                    <a:lnTo>
                      <a:pt x="315" y="312"/>
                    </a:lnTo>
                    <a:lnTo>
                      <a:pt x="312" y="308"/>
                    </a:lnTo>
                    <a:lnTo>
                      <a:pt x="312" y="304"/>
                    </a:lnTo>
                    <a:lnTo>
                      <a:pt x="315" y="304"/>
                    </a:lnTo>
                    <a:lnTo>
                      <a:pt x="312" y="304"/>
                    </a:lnTo>
                    <a:lnTo>
                      <a:pt x="312" y="301"/>
                    </a:lnTo>
                    <a:lnTo>
                      <a:pt x="312" y="297"/>
                    </a:lnTo>
                    <a:lnTo>
                      <a:pt x="308" y="297"/>
                    </a:lnTo>
                    <a:lnTo>
                      <a:pt x="308" y="293"/>
                    </a:lnTo>
                    <a:lnTo>
                      <a:pt x="304" y="293"/>
                    </a:lnTo>
                    <a:lnTo>
                      <a:pt x="300" y="293"/>
                    </a:lnTo>
                    <a:lnTo>
                      <a:pt x="300" y="289"/>
                    </a:lnTo>
                    <a:lnTo>
                      <a:pt x="297" y="289"/>
                    </a:lnTo>
                    <a:lnTo>
                      <a:pt x="297" y="286"/>
                    </a:lnTo>
                    <a:lnTo>
                      <a:pt x="293" y="286"/>
                    </a:lnTo>
                    <a:lnTo>
                      <a:pt x="293" y="282"/>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39" name="Freeform 3083"/>
              <p:cNvSpPr>
                <a:spLocks/>
              </p:cNvSpPr>
              <p:nvPr/>
            </p:nvSpPr>
            <p:spPr bwMode="auto">
              <a:xfrm>
                <a:off x="3946525" y="2462213"/>
                <a:ext cx="441325" cy="192087"/>
              </a:xfrm>
              <a:custGeom>
                <a:avLst/>
                <a:gdLst>
                  <a:gd name="T0" fmla="*/ 434975 w 278"/>
                  <a:gd name="T1" fmla="*/ 185737 h 121"/>
                  <a:gd name="T2" fmla="*/ 428625 w 278"/>
                  <a:gd name="T3" fmla="*/ 179387 h 121"/>
                  <a:gd name="T4" fmla="*/ 411163 w 278"/>
                  <a:gd name="T5" fmla="*/ 179387 h 121"/>
                  <a:gd name="T6" fmla="*/ 398463 w 278"/>
                  <a:gd name="T7" fmla="*/ 179387 h 121"/>
                  <a:gd name="T8" fmla="*/ 387350 w 278"/>
                  <a:gd name="T9" fmla="*/ 179387 h 121"/>
                  <a:gd name="T10" fmla="*/ 387350 w 278"/>
                  <a:gd name="T11" fmla="*/ 192087 h 121"/>
                  <a:gd name="T12" fmla="*/ 363538 w 278"/>
                  <a:gd name="T13" fmla="*/ 192087 h 121"/>
                  <a:gd name="T14" fmla="*/ 346075 w 278"/>
                  <a:gd name="T15" fmla="*/ 192087 h 121"/>
                  <a:gd name="T16" fmla="*/ 315913 w 278"/>
                  <a:gd name="T17" fmla="*/ 192087 h 121"/>
                  <a:gd name="T18" fmla="*/ 292100 w 278"/>
                  <a:gd name="T19" fmla="*/ 185737 h 121"/>
                  <a:gd name="T20" fmla="*/ 279400 w 278"/>
                  <a:gd name="T21" fmla="*/ 179387 h 121"/>
                  <a:gd name="T22" fmla="*/ 261938 w 278"/>
                  <a:gd name="T23" fmla="*/ 173037 h 121"/>
                  <a:gd name="T24" fmla="*/ 250825 w 278"/>
                  <a:gd name="T25" fmla="*/ 166687 h 121"/>
                  <a:gd name="T26" fmla="*/ 238125 w 278"/>
                  <a:gd name="T27" fmla="*/ 166687 h 121"/>
                  <a:gd name="T28" fmla="*/ 225425 w 278"/>
                  <a:gd name="T29" fmla="*/ 161925 h 121"/>
                  <a:gd name="T30" fmla="*/ 220663 w 278"/>
                  <a:gd name="T31" fmla="*/ 155575 h 121"/>
                  <a:gd name="T32" fmla="*/ 207963 w 278"/>
                  <a:gd name="T33" fmla="*/ 155575 h 121"/>
                  <a:gd name="T34" fmla="*/ 196850 w 278"/>
                  <a:gd name="T35" fmla="*/ 155575 h 121"/>
                  <a:gd name="T36" fmla="*/ 177800 w 278"/>
                  <a:gd name="T37" fmla="*/ 161925 h 121"/>
                  <a:gd name="T38" fmla="*/ 166688 w 278"/>
                  <a:gd name="T39" fmla="*/ 161925 h 121"/>
                  <a:gd name="T40" fmla="*/ 160338 w 278"/>
                  <a:gd name="T41" fmla="*/ 155575 h 121"/>
                  <a:gd name="T42" fmla="*/ 160338 w 278"/>
                  <a:gd name="T43" fmla="*/ 142875 h 121"/>
                  <a:gd name="T44" fmla="*/ 153988 w 278"/>
                  <a:gd name="T45" fmla="*/ 138112 h 121"/>
                  <a:gd name="T46" fmla="*/ 142875 w 278"/>
                  <a:gd name="T47" fmla="*/ 131762 h 121"/>
                  <a:gd name="T48" fmla="*/ 130175 w 278"/>
                  <a:gd name="T49" fmla="*/ 131762 h 121"/>
                  <a:gd name="T50" fmla="*/ 130175 w 278"/>
                  <a:gd name="T51" fmla="*/ 119062 h 121"/>
                  <a:gd name="T52" fmla="*/ 119063 w 278"/>
                  <a:gd name="T53" fmla="*/ 119062 h 121"/>
                  <a:gd name="T54" fmla="*/ 106363 w 278"/>
                  <a:gd name="T55" fmla="*/ 119062 h 121"/>
                  <a:gd name="T56" fmla="*/ 101600 w 278"/>
                  <a:gd name="T57" fmla="*/ 114300 h 121"/>
                  <a:gd name="T58" fmla="*/ 88900 w 278"/>
                  <a:gd name="T59" fmla="*/ 114300 h 121"/>
                  <a:gd name="T60" fmla="*/ 77788 w 278"/>
                  <a:gd name="T61" fmla="*/ 114300 h 121"/>
                  <a:gd name="T62" fmla="*/ 77788 w 278"/>
                  <a:gd name="T63" fmla="*/ 101600 h 121"/>
                  <a:gd name="T64" fmla="*/ 71438 w 278"/>
                  <a:gd name="T65" fmla="*/ 95250 h 121"/>
                  <a:gd name="T66" fmla="*/ 65088 w 278"/>
                  <a:gd name="T67" fmla="*/ 84137 h 121"/>
                  <a:gd name="T68" fmla="*/ 58738 w 278"/>
                  <a:gd name="T69" fmla="*/ 77787 h 121"/>
                  <a:gd name="T70" fmla="*/ 52388 w 278"/>
                  <a:gd name="T71" fmla="*/ 71437 h 121"/>
                  <a:gd name="T72" fmla="*/ 41275 w 278"/>
                  <a:gd name="T73" fmla="*/ 60325 h 121"/>
                  <a:gd name="T74" fmla="*/ 47625 w 278"/>
                  <a:gd name="T75" fmla="*/ 53975 h 121"/>
                  <a:gd name="T76" fmla="*/ 41275 w 278"/>
                  <a:gd name="T77" fmla="*/ 47625 h 121"/>
                  <a:gd name="T78" fmla="*/ 28575 w 278"/>
                  <a:gd name="T79" fmla="*/ 42862 h 121"/>
                  <a:gd name="T80" fmla="*/ 28575 w 278"/>
                  <a:gd name="T81" fmla="*/ 30162 h 121"/>
                  <a:gd name="T82" fmla="*/ 28575 w 278"/>
                  <a:gd name="T83" fmla="*/ 30162 h 121"/>
                  <a:gd name="T84" fmla="*/ 41275 w 278"/>
                  <a:gd name="T85" fmla="*/ 36512 h 121"/>
                  <a:gd name="T86" fmla="*/ 34925 w 278"/>
                  <a:gd name="T87" fmla="*/ 30162 h 121"/>
                  <a:gd name="T88" fmla="*/ 34925 w 278"/>
                  <a:gd name="T89" fmla="*/ 23812 h 121"/>
                  <a:gd name="T90" fmla="*/ 47625 w 278"/>
                  <a:gd name="T91" fmla="*/ 23812 h 121"/>
                  <a:gd name="T92" fmla="*/ 52388 w 278"/>
                  <a:gd name="T93" fmla="*/ 17462 h 121"/>
                  <a:gd name="T94" fmla="*/ 52388 w 278"/>
                  <a:gd name="T95" fmla="*/ 17462 h 121"/>
                  <a:gd name="T96" fmla="*/ 47625 w 278"/>
                  <a:gd name="T97" fmla="*/ 23812 h 121"/>
                  <a:gd name="T98" fmla="*/ 41275 w 278"/>
                  <a:gd name="T99" fmla="*/ 17462 h 121"/>
                  <a:gd name="T100" fmla="*/ 34925 w 278"/>
                  <a:gd name="T101" fmla="*/ 17462 h 121"/>
                  <a:gd name="T102" fmla="*/ 28575 w 278"/>
                  <a:gd name="T103" fmla="*/ 23812 h 121"/>
                  <a:gd name="T104" fmla="*/ 23813 w 278"/>
                  <a:gd name="T105" fmla="*/ 23812 h 121"/>
                  <a:gd name="T106" fmla="*/ 17463 w 278"/>
                  <a:gd name="T107" fmla="*/ 17462 h 121"/>
                  <a:gd name="T108" fmla="*/ 23813 w 278"/>
                  <a:gd name="T109" fmla="*/ 17462 h 121"/>
                  <a:gd name="T110" fmla="*/ 11113 w 278"/>
                  <a:gd name="T111" fmla="*/ 12700 h 121"/>
                  <a:gd name="T112" fmla="*/ 4763 w 278"/>
                  <a:gd name="T113" fmla="*/ 6350 h 121"/>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278" h="121">
                    <a:moveTo>
                      <a:pt x="278" y="117"/>
                    </a:moveTo>
                    <a:lnTo>
                      <a:pt x="274" y="117"/>
                    </a:lnTo>
                    <a:lnTo>
                      <a:pt x="274" y="113"/>
                    </a:lnTo>
                    <a:lnTo>
                      <a:pt x="270" y="113"/>
                    </a:lnTo>
                    <a:lnTo>
                      <a:pt x="266" y="113"/>
                    </a:lnTo>
                    <a:lnTo>
                      <a:pt x="259" y="113"/>
                    </a:lnTo>
                    <a:lnTo>
                      <a:pt x="255" y="113"/>
                    </a:lnTo>
                    <a:lnTo>
                      <a:pt x="251" y="113"/>
                    </a:lnTo>
                    <a:lnTo>
                      <a:pt x="248" y="113"/>
                    </a:lnTo>
                    <a:lnTo>
                      <a:pt x="244" y="113"/>
                    </a:lnTo>
                    <a:lnTo>
                      <a:pt x="244" y="117"/>
                    </a:lnTo>
                    <a:lnTo>
                      <a:pt x="244" y="121"/>
                    </a:lnTo>
                    <a:lnTo>
                      <a:pt x="233" y="121"/>
                    </a:lnTo>
                    <a:lnTo>
                      <a:pt x="229" y="121"/>
                    </a:lnTo>
                    <a:lnTo>
                      <a:pt x="221" y="121"/>
                    </a:lnTo>
                    <a:lnTo>
                      <a:pt x="218" y="121"/>
                    </a:lnTo>
                    <a:lnTo>
                      <a:pt x="210" y="121"/>
                    </a:lnTo>
                    <a:lnTo>
                      <a:pt x="199" y="121"/>
                    </a:lnTo>
                    <a:lnTo>
                      <a:pt x="191" y="117"/>
                    </a:lnTo>
                    <a:lnTo>
                      <a:pt x="184" y="117"/>
                    </a:lnTo>
                    <a:lnTo>
                      <a:pt x="180" y="113"/>
                    </a:lnTo>
                    <a:lnTo>
                      <a:pt x="176" y="113"/>
                    </a:lnTo>
                    <a:lnTo>
                      <a:pt x="169" y="109"/>
                    </a:lnTo>
                    <a:lnTo>
                      <a:pt x="165" y="109"/>
                    </a:lnTo>
                    <a:lnTo>
                      <a:pt x="161" y="109"/>
                    </a:lnTo>
                    <a:lnTo>
                      <a:pt x="158" y="105"/>
                    </a:lnTo>
                    <a:lnTo>
                      <a:pt x="154" y="105"/>
                    </a:lnTo>
                    <a:lnTo>
                      <a:pt x="150" y="105"/>
                    </a:lnTo>
                    <a:lnTo>
                      <a:pt x="146" y="102"/>
                    </a:lnTo>
                    <a:lnTo>
                      <a:pt x="142" y="102"/>
                    </a:lnTo>
                    <a:lnTo>
                      <a:pt x="139" y="102"/>
                    </a:lnTo>
                    <a:lnTo>
                      <a:pt x="139" y="98"/>
                    </a:lnTo>
                    <a:lnTo>
                      <a:pt x="135" y="98"/>
                    </a:lnTo>
                    <a:lnTo>
                      <a:pt x="131" y="98"/>
                    </a:lnTo>
                    <a:lnTo>
                      <a:pt x="127" y="98"/>
                    </a:lnTo>
                    <a:lnTo>
                      <a:pt x="124" y="98"/>
                    </a:lnTo>
                    <a:lnTo>
                      <a:pt x="116" y="98"/>
                    </a:lnTo>
                    <a:lnTo>
                      <a:pt x="112" y="102"/>
                    </a:lnTo>
                    <a:lnTo>
                      <a:pt x="109" y="102"/>
                    </a:lnTo>
                    <a:lnTo>
                      <a:pt x="105" y="102"/>
                    </a:lnTo>
                    <a:lnTo>
                      <a:pt x="101" y="102"/>
                    </a:lnTo>
                    <a:lnTo>
                      <a:pt x="101" y="98"/>
                    </a:lnTo>
                    <a:lnTo>
                      <a:pt x="101" y="94"/>
                    </a:lnTo>
                    <a:lnTo>
                      <a:pt x="101" y="90"/>
                    </a:lnTo>
                    <a:lnTo>
                      <a:pt x="97" y="90"/>
                    </a:lnTo>
                    <a:lnTo>
                      <a:pt x="97" y="87"/>
                    </a:lnTo>
                    <a:lnTo>
                      <a:pt x="94" y="87"/>
                    </a:lnTo>
                    <a:lnTo>
                      <a:pt x="90" y="83"/>
                    </a:lnTo>
                    <a:lnTo>
                      <a:pt x="86" y="83"/>
                    </a:lnTo>
                    <a:lnTo>
                      <a:pt x="82" y="83"/>
                    </a:lnTo>
                    <a:lnTo>
                      <a:pt x="82" y="79"/>
                    </a:lnTo>
                    <a:lnTo>
                      <a:pt x="82" y="75"/>
                    </a:lnTo>
                    <a:lnTo>
                      <a:pt x="79" y="75"/>
                    </a:lnTo>
                    <a:lnTo>
                      <a:pt x="75" y="75"/>
                    </a:lnTo>
                    <a:lnTo>
                      <a:pt x="71" y="75"/>
                    </a:lnTo>
                    <a:lnTo>
                      <a:pt x="67" y="75"/>
                    </a:lnTo>
                    <a:lnTo>
                      <a:pt x="67" y="72"/>
                    </a:lnTo>
                    <a:lnTo>
                      <a:pt x="64" y="72"/>
                    </a:lnTo>
                    <a:lnTo>
                      <a:pt x="60" y="72"/>
                    </a:lnTo>
                    <a:lnTo>
                      <a:pt x="56" y="72"/>
                    </a:lnTo>
                    <a:lnTo>
                      <a:pt x="52" y="72"/>
                    </a:lnTo>
                    <a:lnTo>
                      <a:pt x="49" y="72"/>
                    </a:lnTo>
                    <a:lnTo>
                      <a:pt x="49" y="68"/>
                    </a:lnTo>
                    <a:lnTo>
                      <a:pt x="49" y="64"/>
                    </a:lnTo>
                    <a:lnTo>
                      <a:pt x="49" y="60"/>
                    </a:lnTo>
                    <a:lnTo>
                      <a:pt x="45" y="60"/>
                    </a:lnTo>
                    <a:lnTo>
                      <a:pt x="45" y="57"/>
                    </a:lnTo>
                    <a:lnTo>
                      <a:pt x="41" y="53"/>
                    </a:lnTo>
                    <a:lnTo>
                      <a:pt x="37" y="53"/>
                    </a:lnTo>
                    <a:lnTo>
                      <a:pt x="37" y="49"/>
                    </a:lnTo>
                    <a:lnTo>
                      <a:pt x="33" y="49"/>
                    </a:lnTo>
                    <a:lnTo>
                      <a:pt x="33" y="45"/>
                    </a:lnTo>
                    <a:lnTo>
                      <a:pt x="30" y="42"/>
                    </a:lnTo>
                    <a:lnTo>
                      <a:pt x="26" y="38"/>
                    </a:lnTo>
                    <a:lnTo>
                      <a:pt x="30" y="38"/>
                    </a:lnTo>
                    <a:lnTo>
                      <a:pt x="30" y="34"/>
                    </a:lnTo>
                    <a:lnTo>
                      <a:pt x="30" y="30"/>
                    </a:lnTo>
                    <a:lnTo>
                      <a:pt x="26" y="30"/>
                    </a:lnTo>
                    <a:lnTo>
                      <a:pt x="22" y="30"/>
                    </a:lnTo>
                    <a:lnTo>
                      <a:pt x="18" y="27"/>
                    </a:lnTo>
                    <a:lnTo>
                      <a:pt x="18" y="23"/>
                    </a:lnTo>
                    <a:lnTo>
                      <a:pt x="18" y="19"/>
                    </a:lnTo>
                    <a:lnTo>
                      <a:pt x="22" y="19"/>
                    </a:lnTo>
                    <a:lnTo>
                      <a:pt x="18" y="19"/>
                    </a:lnTo>
                    <a:lnTo>
                      <a:pt x="22" y="19"/>
                    </a:lnTo>
                    <a:lnTo>
                      <a:pt x="26" y="23"/>
                    </a:lnTo>
                    <a:lnTo>
                      <a:pt x="22" y="23"/>
                    </a:lnTo>
                    <a:lnTo>
                      <a:pt x="22" y="19"/>
                    </a:lnTo>
                    <a:lnTo>
                      <a:pt x="18" y="15"/>
                    </a:lnTo>
                    <a:lnTo>
                      <a:pt x="22" y="15"/>
                    </a:lnTo>
                    <a:lnTo>
                      <a:pt x="26" y="15"/>
                    </a:lnTo>
                    <a:lnTo>
                      <a:pt x="30" y="15"/>
                    </a:lnTo>
                    <a:lnTo>
                      <a:pt x="33" y="15"/>
                    </a:lnTo>
                    <a:lnTo>
                      <a:pt x="33" y="11"/>
                    </a:lnTo>
                    <a:lnTo>
                      <a:pt x="33" y="15"/>
                    </a:lnTo>
                    <a:lnTo>
                      <a:pt x="33" y="11"/>
                    </a:lnTo>
                    <a:lnTo>
                      <a:pt x="30" y="11"/>
                    </a:lnTo>
                    <a:lnTo>
                      <a:pt x="30" y="15"/>
                    </a:lnTo>
                    <a:lnTo>
                      <a:pt x="26" y="15"/>
                    </a:lnTo>
                    <a:lnTo>
                      <a:pt x="26" y="11"/>
                    </a:lnTo>
                    <a:lnTo>
                      <a:pt x="26" y="15"/>
                    </a:lnTo>
                    <a:lnTo>
                      <a:pt x="22" y="11"/>
                    </a:lnTo>
                    <a:lnTo>
                      <a:pt x="18" y="11"/>
                    </a:lnTo>
                    <a:lnTo>
                      <a:pt x="18" y="15"/>
                    </a:lnTo>
                    <a:lnTo>
                      <a:pt x="18" y="19"/>
                    </a:lnTo>
                    <a:lnTo>
                      <a:pt x="15" y="15"/>
                    </a:lnTo>
                    <a:lnTo>
                      <a:pt x="11" y="15"/>
                    </a:lnTo>
                    <a:lnTo>
                      <a:pt x="11" y="11"/>
                    </a:lnTo>
                    <a:lnTo>
                      <a:pt x="15" y="15"/>
                    </a:lnTo>
                    <a:lnTo>
                      <a:pt x="15" y="11"/>
                    </a:lnTo>
                    <a:lnTo>
                      <a:pt x="11" y="11"/>
                    </a:lnTo>
                    <a:lnTo>
                      <a:pt x="7" y="8"/>
                    </a:lnTo>
                    <a:lnTo>
                      <a:pt x="7" y="4"/>
                    </a:lnTo>
                    <a:lnTo>
                      <a:pt x="3" y="4"/>
                    </a:lnTo>
                    <a:lnTo>
                      <a:pt x="0"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40" name="Freeform 3084"/>
              <p:cNvSpPr>
                <a:spLocks/>
              </p:cNvSpPr>
              <p:nvPr/>
            </p:nvSpPr>
            <p:spPr bwMode="auto">
              <a:xfrm>
                <a:off x="3421063" y="1936750"/>
                <a:ext cx="12700" cy="6350"/>
              </a:xfrm>
              <a:custGeom>
                <a:avLst/>
                <a:gdLst>
                  <a:gd name="T0" fmla="*/ 0 w 8"/>
                  <a:gd name="T1" fmla="*/ 6350 h 4"/>
                  <a:gd name="T2" fmla="*/ 6350 w 8"/>
                  <a:gd name="T3" fmla="*/ 0 h 4"/>
                  <a:gd name="T4" fmla="*/ 12700 w 8"/>
                  <a:gd name="T5" fmla="*/ 0 h 4"/>
                  <a:gd name="T6" fmla="*/ 6350 w 8"/>
                  <a:gd name="T7" fmla="*/ 0 h 4"/>
                  <a:gd name="T8" fmla="*/ 6350 w 8"/>
                  <a:gd name="T9" fmla="*/ 6350 h 4"/>
                  <a:gd name="T10" fmla="*/ 0 w 8"/>
                  <a:gd name="T11" fmla="*/ 6350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8" h="4">
                    <a:moveTo>
                      <a:pt x="0" y="4"/>
                    </a:moveTo>
                    <a:lnTo>
                      <a:pt x="4" y="0"/>
                    </a:lnTo>
                    <a:lnTo>
                      <a:pt x="8" y="0"/>
                    </a:lnTo>
                    <a:lnTo>
                      <a:pt x="4" y="0"/>
                    </a:lnTo>
                    <a:lnTo>
                      <a:pt x="4" y="4"/>
                    </a:lnTo>
                    <a:lnTo>
                      <a:pt x="0"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41" name="Freeform 3085"/>
              <p:cNvSpPr>
                <a:spLocks/>
              </p:cNvSpPr>
              <p:nvPr/>
            </p:nvSpPr>
            <p:spPr bwMode="auto">
              <a:xfrm>
                <a:off x="3408363" y="1925638"/>
                <a:ext cx="0" cy="6350"/>
              </a:xfrm>
              <a:custGeom>
                <a:avLst/>
                <a:gdLst>
                  <a:gd name="T0" fmla="*/ 0 h 4"/>
                  <a:gd name="T1" fmla="*/ 6350 h 4"/>
                  <a:gd name="T2" fmla="*/ 0 h 4"/>
                  <a:gd name="T3" fmla="*/ 0 60000 65536"/>
                  <a:gd name="T4" fmla="*/ 0 60000 65536"/>
                  <a:gd name="T5" fmla="*/ 0 60000 65536"/>
                </a:gdLst>
                <a:ahLst/>
                <a:cxnLst>
                  <a:cxn ang="T3">
                    <a:pos x="0" y="T0"/>
                  </a:cxn>
                  <a:cxn ang="T4">
                    <a:pos x="0" y="T1"/>
                  </a:cxn>
                  <a:cxn ang="T5">
                    <a:pos x="0" y="T2"/>
                  </a:cxn>
                </a:cxnLst>
                <a:rect l="0" t="0" r="r" b="b"/>
                <a:pathLst>
                  <a:path h="4">
                    <a:moveTo>
                      <a:pt x="0" y="0"/>
                    </a:moveTo>
                    <a:lnTo>
                      <a:pt x="0" y="4"/>
                    </a:lnTo>
                    <a:lnTo>
                      <a:pt x="0"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42" name="Freeform 3086"/>
              <p:cNvSpPr>
                <a:spLocks/>
              </p:cNvSpPr>
              <p:nvPr/>
            </p:nvSpPr>
            <p:spPr bwMode="auto">
              <a:xfrm>
                <a:off x="4029075" y="2581275"/>
                <a:ext cx="12700" cy="6350"/>
              </a:xfrm>
              <a:custGeom>
                <a:avLst/>
                <a:gdLst>
                  <a:gd name="T0" fmla="*/ 0 w 8"/>
                  <a:gd name="T1" fmla="*/ 6350 h 4"/>
                  <a:gd name="T2" fmla="*/ 6350 w 8"/>
                  <a:gd name="T3" fmla="*/ 6350 h 4"/>
                  <a:gd name="T4" fmla="*/ 6350 w 8"/>
                  <a:gd name="T5" fmla="*/ 0 h 4"/>
                  <a:gd name="T6" fmla="*/ 6350 w 8"/>
                  <a:gd name="T7" fmla="*/ 6350 h 4"/>
                  <a:gd name="T8" fmla="*/ 12700 w 8"/>
                  <a:gd name="T9" fmla="*/ 6350 h 4"/>
                  <a:gd name="T10" fmla="*/ 6350 w 8"/>
                  <a:gd name="T11" fmla="*/ 6350 h 4"/>
                  <a:gd name="T12" fmla="*/ 0 w 8"/>
                  <a:gd name="T13" fmla="*/ 6350 h 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8" h="4">
                    <a:moveTo>
                      <a:pt x="0" y="4"/>
                    </a:moveTo>
                    <a:lnTo>
                      <a:pt x="4" y="4"/>
                    </a:lnTo>
                    <a:lnTo>
                      <a:pt x="4" y="0"/>
                    </a:lnTo>
                    <a:lnTo>
                      <a:pt x="4" y="4"/>
                    </a:lnTo>
                    <a:lnTo>
                      <a:pt x="8" y="4"/>
                    </a:lnTo>
                    <a:lnTo>
                      <a:pt x="4" y="4"/>
                    </a:lnTo>
                    <a:lnTo>
                      <a:pt x="0"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43" name="Rectangle 3087"/>
              <p:cNvSpPr>
                <a:spLocks noChangeArrowheads="1"/>
              </p:cNvSpPr>
              <p:nvPr/>
            </p:nvSpPr>
            <p:spPr bwMode="auto">
              <a:xfrm>
                <a:off x="4041775" y="2581275"/>
                <a:ext cx="6350" cy="6350"/>
              </a:xfrm>
              <a:prstGeom prst="rect">
                <a:avLst/>
              </a:prstGeom>
              <a:noFill/>
              <a:ln w="635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44" name="Freeform 3088"/>
              <p:cNvSpPr>
                <a:spLocks/>
              </p:cNvSpPr>
              <p:nvPr/>
            </p:nvSpPr>
            <p:spPr bwMode="auto">
              <a:xfrm>
                <a:off x="4071938" y="2611438"/>
                <a:ext cx="4762" cy="6350"/>
              </a:xfrm>
              <a:custGeom>
                <a:avLst/>
                <a:gdLst>
                  <a:gd name="T0" fmla="*/ 0 w 3"/>
                  <a:gd name="T1" fmla="*/ 0 h 4"/>
                  <a:gd name="T2" fmla="*/ 4762 w 3"/>
                  <a:gd name="T3" fmla="*/ 0 h 4"/>
                  <a:gd name="T4" fmla="*/ 4762 w 3"/>
                  <a:gd name="T5" fmla="*/ 6350 h 4"/>
                  <a:gd name="T6" fmla="*/ 4762 w 3"/>
                  <a:gd name="T7" fmla="*/ 0 h 4"/>
                  <a:gd name="T8" fmla="*/ 0 w 3"/>
                  <a:gd name="T9" fmla="*/ 0 h 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 h="4">
                    <a:moveTo>
                      <a:pt x="0" y="0"/>
                    </a:moveTo>
                    <a:lnTo>
                      <a:pt x="3" y="0"/>
                    </a:lnTo>
                    <a:lnTo>
                      <a:pt x="3" y="4"/>
                    </a:lnTo>
                    <a:lnTo>
                      <a:pt x="3" y="0"/>
                    </a:lnTo>
                    <a:lnTo>
                      <a:pt x="0"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45" name="Freeform 3089"/>
              <p:cNvSpPr>
                <a:spLocks/>
              </p:cNvSpPr>
              <p:nvPr/>
            </p:nvSpPr>
            <p:spPr bwMode="auto">
              <a:xfrm>
                <a:off x="4071938" y="2600325"/>
                <a:ext cx="11112" cy="4763"/>
              </a:xfrm>
              <a:custGeom>
                <a:avLst/>
                <a:gdLst>
                  <a:gd name="T0" fmla="*/ 0 w 7"/>
                  <a:gd name="T1" fmla="*/ 0 h 3"/>
                  <a:gd name="T2" fmla="*/ 4762 w 7"/>
                  <a:gd name="T3" fmla="*/ 0 h 3"/>
                  <a:gd name="T4" fmla="*/ 11112 w 7"/>
                  <a:gd name="T5" fmla="*/ 0 h 3"/>
                  <a:gd name="T6" fmla="*/ 4762 w 7"/>
                  <a:gd name="T7" fmla="*/ 4763 h 3"/>
                  <a:gd name="T8" fmla="*/ 4762 w 7"/>
                  <a:gd name="T9" fmla="*/ 0 h 3"/>
                  <a:gd name="T10" fmla="*/ 0 w 7"/>
                  <a:gd name="T11" fmla="*/ 0 h 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 h="3">
                    <a:moveTo>
                      <a:pt x="0" y="0"/>
                    </a:moveTo>
                    <a:lnTo>
                      <a:pt x="3" y="0"/>
                    </a:lnTo>
                    <a:lnTo>
                      <a:pt x="7" y="0"/>
                    </a:lnTo>
                    <a:lnTo>
                      <a:pt x="3" y="3"/>
                    </a:lnTo>
                    <a:lnTo>
                      <a:pt x="3" y="0"/>
                    </a:lnTo>
                    <a:lnTo>
                      <a:pt x="0"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46" name="Freeform 3090"/>
              <p:cNvSpPr>
                <a:spLocks/>
              </p:cNvSpPr>
              <p:nvPr/>
            </p:nvSpPr>
            <p:spPr bwMode="auto">
              <a:xfrm>
                <a:off x="3641725" y="2003425"/>
                <a:ext cx="6350" cy="4763"/>
              </a:xfrm>
              <a:custGeom>
                <a:avLst/>
                <a:gdLst>
                  <a:gd name="T0" fmla="*/ 0 w 4"/>
                  <a:gd name="T1" fmla="*/ 4763 h 3"/>
                  <a:gd name="T2" fmla="*/ 6350 w 4"/>
                  <a:gd name="T3" fmla="*/ 4763 h 3"/>
                  <a:gd name="T4" fmla="*/ 0 w 4"/>
                  <a:gd name="T5" fmla="*/ 4763 h 3"/>
                  <a:gd name="T6" fmla="*/ 0 w 4"/>
                  <a:gd name="T7" fmla="*/ 0 h 3"/>
                  <a:gd name="T8" fmla="*/ 6350 w 4"/>
                  <a:gd name="T9" fmla="*/ 0 h 3"/>
                  <a:gd name="T10" fmla="*/ 6350 w 4"/>
                  <a:gd name="T11" fmla="*/ 4763 h 3"/>
                  <a:gd name="T12" fmla="*/ 0 w 4"/>
                  <a:gd name="T13" fmla="*/ 4763 h 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 h="3">
                    <a:moveTo>
                      <a:pt x="0" y="3"/>
                    </a:moveTo>
                    <a:lnTo>
                      <a:pt x="4" y="3"/>
                    </a:lnTo>
                    <a:lnTo>
                      <a:pt x="0" y="3"/>
                    </a:lnTo>
                    <a:lnTo>
                      <a:pt x="0" y="0"/>
                    </a:lnTo>
                    <a:lnTo>
                      <a:pt x="4" y="0"/>
                    </a:lnTo>
                    <a:lnTo>
                      <a:pt x="4" y="3"/>
                    </a:lnTo>
                    <a:lnTo>
                      <a:pt x="0" y="3"/>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47" name="Freeform 3091"/>
              <p:cNvSpPr>
                <a:spLocks/>
              </p:cNvSpPr>
              <p:nvPr/>
            </p:nvSpPr>
            <p:spPr bwMode="auto">
              <a:xfrm>
                <a:off x="3695700" y="2051050"/>
                <a:ext cx="6350" cy="6350"/>
              </a:xfrm>
              <a:custGeom>
                <a:avLst/>
                <a:gdLst>
                  <a:gd name="T0" fmla="*/ 0 w 4"/>
                  <a:gd name="T1" fmla="*/ 6350 h 4"/>
                  <a:gd name="T2" fmla="*/ 0 w 4"/>
                  <a:gd name="T3" fmla="*/ 0 h 4"/>
                  <a:gd name="T4" fmla="*/ 6350 w 4"/>
                  <a:gd name="T5" fmla="*/ 0 h 4"/>
                  <a:gd name="T6" fmla="*/ 0 w 4"/>
                  <a:gd name="T7" fmla="*/ 6350 h 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 h="4">
                    <a:moveTo>
                      <a:pt x="0" y="4"/>
                    </a:moveTo>
                    <a:lnTo>
                      <a:pt x="0" y="0"/>
                    </a:lnTo>
                    <a:lnTo>
                      <a:pt x="4" y="0"/>
                    </a:lnTo>
                    <a:lnTo>
                      <a:pt x="0"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48" name="Freeform 3092"/>
              <p:cNvSpPr>
                <a:spLocks/>
              </p:cNvSpPr>
              <p:nvPr/>
            </p:nvSpPr>
            <p:spPr bwMode="auto">
              <a:xfrm>
                <a:off x="3678238" y="2038350"/>
                <a:ext cx="4762" cy="0"/>
              </a:xfrm>
              <a:custGeom>
                <a:avLst/>
                <a:gdLst>
                  <a:gd name="T0" fmla="*/ 4762 w 3"/>
                  <a:gd name="T1" fmla="*/ 0 w 3"/>
                  <a:gd name="T2" fmla="*/ 4762 w 3"/>
                  <a:gd name="T3" fmla="*/ 0 60000 65536"/>
                  <a:gd name="T4" fmla="*/ 0 60000 65536"/>
                  <a:gd name="T5" fmla="*/ 0 60000 65536"/>
                </a:gdLst>
                <a:ahLst/>
                <a:cxnLst>
                  <a:cxn ang="T3">
                    <a:pos x="T0" y="0"/>
                  </a:cxn>
                  <a:cxn ang="T4">
                    <a:pos x="T1" y="0"/>
                  </a:cxn>
                  <a:cxn ang="T5">
                    <a:pos x="T2" y="0"/>
                  </a:cxn>
                </a:cxnLst>
                <a:rect l="0" t="0" r="r" b="b"/>
                <a:pathLst>
                  <a:path w="3">
                    <a:moveTo>
                      <a:pt x="3" y="0"/>
                    </a:moveTo>
                    <a:lnTo>
                      <a:pt x="0" y="0"/>
                    </a:lnTo>
                    <a:lnTo>
                      <a:pt x="3"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49" name="Freeform 3093"/>
              <p:cNvSpPr>
                <a:spLocks/>
              </p:cNvSpPr>
              <p:nvPr/>
            </p:nvSpPr>
            <p:spPr bwMode="auto">
              <a:xfrm>
                <a:off x="3648075" y="1997075"/>
                <a:ext cx="23813" cy="36513"/>
              </a:xfrm>
              <a:custGeom>
                <a:avLst/>
                <a:gdLst>
                  <a:gd name="T0" fmla="*/ 23813 w 15"/>
                  <a:gd name="T1" fmla="*/ 36513 h 23"/>
                  <a:gd name="T2" fmla="*/ 17463 w 15"/>
                  <a:gd name="T3" fmla="*/ 30163 h 23"/>
                  <a:gd name="T4" fmla="*/ 11113 w 15"/>
                  <a:gd name="T5" fmla="*/ 23813 h 23"/>
                  <a:gd name="T6" fmla="*/ 17463 w 15"/>
                  <a:gd name="T7" fmla="*/ 23813 h 23"/>
                  <a:gd name="T8" fmla="*/ 11113 w 15"/>
                  <a:gd name="T9" fmla="*/ 23813 h 23"/>
                  <a:gd name="T10" fmla="*/ 11113 w 15"/>
                  <a:gd name="T11" fmla="*/ 17463 h 23"/>
                  <a:gd name="T12" fmla="*/ 6350 w 15"/>
                  <a:gd name="T13" fmla="*/ 17463 h 23"/>
                  <a:gd name="T14" fmla="*/ 6350 w 15"/>
                  <a:gd name="T15" fmla="*/ 11113 h 23"/>
                  <a:gd name="T16" fmla="*/ 6350 w 15"/>
                  <a:gd name="T17" fmla="*/ 6350 h 23"/>
                  <a:gd name="T18" fmla="*/ 0 w 15"/>
                  <a:gd name="T19" fmla="*/ 6350 h 23"/>
                  <a:gd name="T20" fmla="*/ 6350 w 15"/>
                  <a:gd name="T21" fmla="*/ 6350 h 23"/>
                  <a:gd name="T22" fmla="*/ 0 w 15"/>
                  <a:gd name="T23" fmla="*/ 6350 h 23"/>
                  <a:gd name="T24" fmla="*/ 0 w 15"/>
                  <a:gd name="T25" fmla="*/ 0 h 23"/>
                  <a:gd name="T26" fmla="*/ 6350 w 15"/>
                  <a:gd name="T27" fmla="*/ 0 h 23"/>
                  <a:gd name="T28" fmla="*/ 11113 w 15"/>
                  <a:gd name="T29" fmla="*/ 0 h 23"/>
                  <a:gd name="T30" fmla="*/ 17463 w 15"/>
                  <a:gd name="T31" fmla="*/ 6350 h 23"/>
                  <a:gd name="T32" fmla="*/ 17463 w 15"/>
                  <a:gd name="T33" fmla="*/ 11113 h 23"/>
                  <a:gd name="T34" fmla="*/ 23813 w 15"/>
                  <a:gd name="T35" fmla="*/ 11113 h 23"/>
                  <a:gd name="T36" fmla="*/ 23813 w 15"/>
                  <a:gd name="T37" fmla="*/ 17463 h 23"/>
                  <a:gd name="T38" fmla="*/ 23813 w 15"/>
                  <a:gd name="T39" fmla="*/ 23813 h 23"/>
                  <a:gd name="T40" fmla="*/ 23813 w 15"/>
                  <a:gd name="T41" fmla="*/ 30163 h 23"/>
                  <a:gd name="T42" fmla="*/ 23813 w 15"/>
                  <a:gd name="T43" fmla="*/ 36513 h 2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5" h="23">
                    <a:moveTo>
                      <a:pt x="15" y="23"/>
                    </a:moveTo>
                    <a:lnTo>
                      <a:pt x="11" y="19"/>
                    </a:lnTo>
                    <a:lnTo>
                      <a:pt x="7" y="15"/>
                    </a:lnTo>
                    <a:lnTo>
                      <a:pt x="11" y="15"/>
                    </a:lnTo>
                    <a:lnTo>
                      <a:pt x="7" y="15"/>
                    </a:lnTo>
                    <a:lnTo>
                      <a:pt x="7" y="11"/>
                    </a:lnTo>
                    <a:lnTo>
                      <a:pt x="4" y="11"/>
                    </a:lnTo>
                    <a:lnTo>
                      <a:pt x="4" y="7"/>
                    </a:lnTo>
                    <a:lnTo>
                      <a:pt x="4" y="4"/>
                    </a:lnTo>
                    <a:lnTo>
                      <a:pt x="0" y="4"/>
                    </a:lnTo>
                    <a:lnTo>
                      <a:pt x="4" y="4"/>
                    </a:lnTo>
                    <a:lnTo>
                      <a:pt x="0" y="4"/>
                    </a:lnTo>
                    <a:lnTo>
                      <a:pt x="0" y="0"/>
                    </a:lnTo>
                    <a:lnTo>
                      <a:pt x="4" y="0"/>
                    </a:lnTo>
                    <a:lnTo>
                      <a:pt x="7" y="0"/>
                    </a:lnTo>
                    <a:lnTo>
                      <a:pt x="11" y="4"/>
                    </a:lnTo>
                    <a:lnTo>
                      <a:pt x="11" y="7"/>
                    </a:lnTo>
                    <a:lnTo>
                      <a:pt x="15" y="7"/>
                    </a:lnTo>
                    <a:lnTo>
                      <a:pt x="15" y="11"/>
                    </a:lnTo>
                    <a:lnTo>
                      <a:pt x="15" y="15"/>
                    </a:lnTo>
                    <a:lnTo>
                      <a:pt x="15" y="19"/>
                    </a:lnTo>
                    <a:lnTo>
                      <a:pt x="15" y="23"/>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50" name="Freeform 3094"/>
              <p:cNvSpPr>
                <a:spLocks/>
              </p:cNvSpPr>
              <p:nvPr/>
            </p:nvSpPr>
            <p:spPr bwMode="auto">
              <a:xfrm>
                <a:off x="3706813" y="2057400"/>
                <a:ext cx="12700" cy="11113"/>
              </a:xfrm>
              <a:custGeom>
                <a:avLst/>
                <a:gdLst>
                  <a:gd name="T0" fmla="*/ 12700 w 8"/>
                  <a:gd name="T1" fmla="*/ 11113 h 7"/>
                  <a:gd name="T2" fmla="*/ 6350 w 8"/>
                  <a:gd name="T3" fmla="*/ 11113 h 7"/>
                  <a:gd name="T4" fmla="*/ 6350 w 8"/>
                  <a:gd name="T5" fmla="*/ 4763 h 7"/>
                  <a:gd name="T6" fmla="*/ 0 w 8"/>
                  <a:gd name="T7" fmla="*/ 4763 h 7"/>
                  <a:gd name="T8" fmla="*/ 0 w 8"/>
                  <a:gd name="T9" fmla="*/ 0 h 7"/>
                  <a:gd name="T10" fmla="*/ 6350 w 8"/>
                  <a:gd name="T11" fmla="*/ 0 h 7"/>
                  <a:gd name="T12" fmla="*/ 6350 w 8"/>
                  <a:gd name="T13" fmla="*/ 4763 h 7"/>
                  <a:gd name="T14" fmla="*/ 12700 w 8"/>
                  <a:gd name="T15" fmla="*/ 4763 h 7"/>
                  <a:gd name="T16" fmla="*/ 12700 w 8"/>
                  <a:gd name="T17" fmla="*/ 11113 h 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8" h="7">
                    <a:moveTo>
                      <a:pt x="8" y="7"/>
                    </a:moveTo>
                    <a:lnTo>
                      <a:pt x="4" y="7"/>
                    </a:lnTo>
                    <a:lnTo>
                      <a:pt x="4" y="3"/>
                    </a:lnTo>
                    <a:lnTo>
                      <a:pt x="0" y="3"/>
                    </a:lnTo>
                    <a:lnTo>
                      <a:pt x="0" y="0"/>
                    </a:lnTo>
                    <a:lnTo>
                      <a:pt x="4" y="0"/>
                    </a:lnTo>
                    <a:lnTo>
                      <a:pt x="4" y="3"/>
                    </a:lnTo>
                    <a:lnTo>
                      <a:pt x="8" y="3"/>
                    </a:lnTo>
                    <a:lnTo>
                      <a:pt x="8" y="7"/>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51" name="Rectangle 3095"/>
              <p:cNvSpPr>
                <a:spLocks noChangeArrowheads="1"/>
              </p:cNvSpPr>
              <p:nvPr/>
            </p:nvSpPr>
            <p:spPr bwMode="auto">
              <a:xfrm>
                <a:off x="3695700" y="2044700"/>
                <a:ext cx="6350" cy="6350"/>
              </a:xfrm>
              <a:prstGeom prst="rect">
                <a:avLst/>
              </a:prstGeom>
              <a:noFill/>
              <a:ln w="635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52" name="Rectangle 3096"/>
              <p:cNvSpPr>
                <a:spLocks noChangeArrowheads="1"/>
              </p:cNvSpPr>
              <p:nvPr/>
            </p:nvSpPr>
            <p:spPr bwMode="auto">
              <a:xfrm>
                <a:off x="3702050" y="2051050"/>
                <a:ext cx="4763" cy="6350"/>
              </a:xfrm>
              <a:prstGeom prst="rect">
                <a:avLst/>
              </a:prstGeom>
              <a:noFill/>
              <a:ln w="635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53" name="Freeform 3097"/>
              <p:cNvSpPr>
                <a:spLocks/>
              </p:cNvSpPr>
              <p:nvPr/>
            </p:nvSpPr>
            <p:spPr bwMode="auto">
              <a:xfrm>
                <a:off x="3695700" y="2051050"/>
                <a:ext cx="6350" cy="0"/>
              </a:xfrm>
              <a:custGeom>
                <a:avLst/>
                <a:gdLst>
                  <a:gd name="T0" fmla="*/ 0 w 4"/>
                  <a:gd name="T1" fmla="*/ 6350 w 4"/>
                  <a:gd name="T2" fmla="*/ 0 w 4"/>
                  <a:gd name="T3" fmla="*/ 0 60000 65536"/>
                  <a:gd name="T4" fmla="*/ 0 60000 65536"/>
                  <a:gd name="T5" fmla="*/ 0 60000 65536"/>
                </a:gdLst>
                <a:ahLst/>
                <a:cxnLst>
                  <a:cxn ang="T3">
                    <a:pos x="T0" y="0"/>
                  </a:cxn>
                  <a:cxn ang="T4">
                    <a:pos x="T1" y="0"/>
                  </a:cxn>
                  <a:cxn ang="T5">
                    <a:pos x="T2" y="0"/>
                  </a:cxn>
                </a:cxnLst>
                <a:rect l="0" t="0" r="r" b="b"/>
                <a:pathLst>
                  <a:path w="4">
                    <a:moveTo>
                      <a:pt x="0" y="0"/>
                    </a:moveTo>
                    <a:lnTo>
                      <a:pt x="4" y="0"/>
                    </a:lnTo>
                    <a:lnTo>
                      <a:pt x="0"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54" name="Rectangle 3098"/>
              <p:cNvSpPr>
                <a:spLocks noChangeArrowheads="1"/>
              </p:cNvSpPr>
              <p:nvPr/>
            </p:nvSpPr>
            <p:spPr bwMode="auto">
              <a:xfrm>
                <a:off x="3719513" y="2062163"/>
                <a:ext cx="6350" cy="6350"/>
              </a:xfrm>
              <a:prstGeom prst="rect">
                <a:avLst/>
              </a:prstGeom>
              <a:noFill/>
              <a:ln w="635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55" name="Freeform 3099"/>
              <p:cNvSpPr>
                <a:spLocks/>
              </p:cNvSpPr>
              <p:nvPr/>
            </p:nvSpPr>
            <p:spPr bwMode="auto">
              <a:xfrm>
                <a:off x="3678238" y="2014538"/>
                <a:ext cx="17462" cy="23812"/>
              </a:xfrm>
              <a:custGeom>
                <a:avLst/>
                <a:gdLst>
                  <a:gd name="T0" fmla="*/ 4762 w 11"/>
                  <a:gd name="T1" fmla="*/ 19050 h 15"/>
                  <a:gd name="T2" fmla="*/ 4762 w 11"/>
                  <a:gd name="T3" fmla="*/ 12700 h 15"/>
                  <a:gd name="T4" fmla="*/ 11112 w 11"/>
                  <a:gd name="T5" fmla="*/ 12700 h 15"/>
                  <a:gd name="T6" fmla="*/ 11112 w 11"/>
                  <a:gd name="T7" fmla="*/ 6350 h 15"/>
                  <a:gd name="T8" fmla="*/ 4762 w 11"/>
                  <a:gd name="T9" fmla="*/ 6350 h 15"/>
                  <a:gd name="T10" fmla="*/ 0 w 11"/>
                  <a:gd name="T11" fmla="*/ 6350 h 15"/>
                  <a:gd name="T12" fmla="*/ 0 w 11"/>
                  <a:gd name="T13" fmla="*/ 0 h 15"/>
                  <a:gd name="T14" fmla="*/ 4762 w 11"/>
                  <a:gd name="T15" fmla="*/ 0 h 15"/>
                  <a:gd name="T16" fmla="*/ 11112 w 11"/>
                  <a:gd name="T17" fmla="*/ 0 h 15"/>
                  <a:gd name="T18" fmla="*/ 11112 w 11"/>
                  <a:gd name="T19" fmla="*/ 6350 h 15"/>
                  <a:gd name="T20" fmla="*/ 11112 w 11"/>
                  <a:gd name="T21" fmla="*/ 0 h 15"/>
                  <a:gd name="T22" fmla="*/ 17462 w 11"/>
                  <a:gd name="T23" fmla="*/ 0 h 15"/>
                  <a:gd name="T24" fmla="*/ 17462 w 11"/>
                  <a:gd name="T25" fmla="*/ 6350 h 15"/>
                  <a:gd name="T26" fmla="*/ 11112 w 11"/>
                  <a:gd name="T27" fmla="*/ 6350 h 15"/>
                  <a:gd name="T28" fmla="*/ 11112 w 11"/>
                  <a:gd name="T29" fmla="*/ 12700 h 15"/>
                  <a:gd name="T30" fmla="*/ 11112 w 11"/>
                  <a:gd name="T31" fmla="*/ 19050 h 15"/>
                  <a:gd name="T32" fmla="*/ 11112 w 11"/>
                  <a:gd name="T33" fmla="*/ 12700 h 15"/>
                  <a:gd name="T34" fmla="*/ 4762 w 11"/>
                  <a:gd name="T35" fmla="*/ 19050 h 15"/>
                  <a:gd name="T36" fmla="*/ 4762 w 11"/>
                  <a:gd name="T37" fmla="*/ 23812 h 15"/>
                  <a:gd name="T38" fmla="*/ 4762 w 11"/>
                  <a:gd name="T39" fmla="*/ 19050 h 15"/>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1" h="15">
                    <a:moveTo>
                      <a:pt x="3" y="12"/>
                    </a:moveTo>
                    <a:lnTo>
                      <a:pt x="3" y="8"/>
                    </a:lnTo>
                    <a:lnTo>
                      <a:pt x="7" y="8"/>
                    </a:lnTo>
                    <a:lnTo>
                      <a:pt x="7" y="4"/>
                    </a:lnTo>
                    <a:lnTo>
                      <a:pt x="3" y="4"/>
                    </a:lnTo>
                    <a:lnTo>
                      <a:pt x="0" y="4"/>
                    </a:lnTo>
                    <a:lnTo>
                      <a:pt x="0" y="0"/>
                    </a:lnTo>
                    <a:lnTo>
                      <a:pt x="3" y="0"/>
                    </a:lnTo>
                    <a:lnTo>
                      <a:pt x="7" y="0"/>
                    </a:lnTo>
                    <a:lnTo>
                      <a:pt x="7" y="4"/>
                    </a:lnTo>
                    <a:lnTo>
                      <a:pt x="7" y="0"/>
                    </a:lnTo>
                    <a:lnTo>
                      <a:pt x="11" y="0"/>
                    </a:lnTo>
                    <a:lnTo>
                      <a:pt x="11" y="4"/>
                    </a:lnTo>
                    <a:lnTo>
                      <a:pt x="7" y="4"/>
                    </a:lnTo>
                    <a:lnTo>
                      <a:pt x="7" y="8"/>
                    </a:lnTo>
                    <a:lnTo>
                      <a:pt x="7" y="12"/>
                    </a:lnTo>
                    <a:lnTo>
                      <a:pt x="7" y="8"/>
                    </a:lnTo>
                    <a:lnTo>
                      <a:pt x="3" y="12"/>
                    </a:lnTo>
                    <a:lnTo>
                      <a:pt x="3" y="15"/>
                    </a:lnTo>
                    <a:lnTo>
                      <a:pt x="3" y="12"/>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56" name="Freeform 3100"/>
              <p:cNvSpPr>
                <a:spLocks/>
              </p:cNvSpPr>
              <p:nvPr/>
            </p:nvSpPr>
            <p:spPr bwMode="auto">
              <a:xfrm>
                <a:off x="3695700" y="2027238"/>
                <a:ext cx="41275" cy="41275"/>
              </a:xfrm>
              <a:custGeom>
                <a:avLst/>
                <a:gdLst>
                  <a:gd name="T0" fmla="*/ 11113 w 26"/>
                  <a:gd name="T1" fmla="*/ 30163 h 26"/>
                  <a:gd name="T2" fmla="*/ 11113 w 26"/>
                  <a:gd name="T3" fmla="*/ 23813 h 26"/>
                  <a:gd name="T4" fmla="*/ 17463 w 26"/>
                  <a:gd name="T5" fmla="*/ 23813 h 26"/>
                  <a:gd name="T6" fmla="*/ 23813 w 26"/>
                  <a:gd name="T7" fmla="*/ 23813 h 26"/>
                  <a:gd name="T8" fmla="*/ 17463 w 26"/>
                  <a:gd name="T9" fmla="*/ 23813 h 26"/>
                  <a:gd name="T10" fmla="*/ 11113 w 26"/>
                  <a:gd name="T11" fmla="*/ 23813 h 26"/>
                  <a:gd name="T12" fmla="*/ 17463 w 26"/>
                  <a:gd name="T13" fmla="*/ 17463 h 26"/>
                  <a:gd name="T14" fmla="*/ 11113 w 26"/>
                  <a:gd name="T15" fmla="*/ 17463 h 26"/>
                  <a:gd name="T16" fmla="*/ 6350 w 26"/>
                  <a:gd name="T17" fmla="*/ 17463 h 26"/>
                  <a:gd name="T18" fmla="*/ 11113 w 26"/>
                  <a:gd name="T19" fmla="*/ 17463 h 26"/>
                  <a:gd name="T20" fmla="*/ 11113 w 26"/>
                  <a:gd name="T21" fmla="*/ 11113 h 26"/>
                  <a:gd name="T22" fmla="*/ 11113 w 26"/>
                  <a:gd name="T23" fmla="*/ 6350 h 26"/>
                  <a:gd name="T24" fmla="*/ 6350 w 26"/>
                  <a:gd name="T25" fmla="*/ 6350 h 26"/>
                  <a:gd name="T26" fmla="*/ 0 w 26"/>
                  <a:gd name="T27" fmla="*/ 6350 h 26"/>
                  <a:gd name="T28" fmla="*/ 0 w 26"/>
                  <a:gd name="T29" fmla="*/ 0 h 26"/>
                  <a:gd name="T30" fmla="*/ 6350 w 26"/>
                  <a:gd name="T31" fmla="*/ 0 h 26"/>
                  <a:gd name="T32" fmla="*/ 11113 w 26"/>
                  <a:gd name="T33" fmla="*/ 0 h 26"/>
                  <a:gd name="T34" fmla="*/ 17463 w 26"/>
                  <a:gd name="T35" fmla="*/ 6350 h 26"/>
                  <a:gd name="T36" fmla="*/ 11113 w 26"/>
                  <a:gd name="T37" fmla="*/ 6350 h 26"/>
                  <a:gd name="T38" fmla="*/ 17463 w 26"/>
                  <a:gd name="T39" fmla="*/ 6350 h 26"/>
                  <a:gd name="T40" fmla="*/ 23813 w 26"/>
                  <a:gd name="T41" fmla="*/ 6350 h 26"/>
                  <a:gd name="T42" fmla="*/ 30163 w 26"/>
                  <a:gd name="T43" fmla="*/ 11113 h 26"/>
                  <a:gd name="T44" fmla="*/ 30163 w 26"/>
                  <a:gd name="T45" fmla="*/ 17463 h 26"/>
                  <a:gd name="T46" fmla="*/ 34925 w 26"/>
                  <a:gd name="T47" fmla="*/ 17463 h 26"/>
                  <a:gd name="T48" fmla="*/ 34925 w 26"/>
                  <a:gd name="T49" fmla="*/ 23813 h 26"/>
                  <a:gd name="T50" fmla="*/ 41275 w 26"/>
                  <a:gd name="T51" fmla="*/ 23813 h 26"/>
                  <a:gd name="T52" fmla="*/ 34925 w 26"/>
                  <a:gd name="T53" fmla="*/ 23813 h 26"/>
                  <a:gd name="T54" fmla="*/ 30163 w 26"/>
                  <a:gd name="T55" fmla="*/ 17463 h 26"/>
                  <a:gd name="T56" fmla="*/ 30163 w 26"/>
                  <a:gd name="T57" fmla="*/ 23813 h 26"/>
                  <a:gd name="T58" fmla="*/ 34925 w 26"/>
                  <a:gd name="T59" fmla="*/ 23813 h 26"/>
                  <a:gd name="T60" fmla="*/ 41275 w 26"/>
                  <a:gd name="T61" fmla="*/ 30163 h 26"/>
                  <a:gd name="T62" fmla="*/ 34925 w 26"/>
                  <a:gd name="T63" fmla="*/ 30163 h 26"/>
                  <a:gd name="T64" fmla="*/ 41275 w 26"/>
                  <a:gd name="T65" fmla="*/ 30163 h 26"/>
                  <a:gd name="T66" fmla="*/ 41275 w 26"/>
                  <a:gd name="T67" fmla="*/ 34925 h 26"/>
                  <a:gd name="T68" fmla="*/ 34925 w 26"/>
                  <a:gd name="T69" fmla="*/ 34925 h 26"/>
                  <a:gd name="T70" fmla="*/ 41275 w 26"/>
                  <a:gd name="T71" fmla="*/ 34925 h 26"/>
                  <a:gd name="T72" fmla="*/ 41275 w 26"/>
                  <a:gd name="T73" fmla="*/ 41275 h 26"/>
                  <a:gd name="T74" fmla="*/ 34925 w 26"/>
                  <a:gd name="T75" fmla="*/ 41275 h 26"/>
                  <a:gd name="T76" fmla="*/ 34925 w 26"/>
                  <a:gd name="T77" fmla="*/ 34925 h 26"/>
                  <a:gd name="T78" fmla="*/ 30163 w 26"/>
                  <a:gd name="T79" fmla="*/ 34925 h 26"/>
                  <a:gd name="T80" fmla="*/ 30163 w 26"/>
                  <a:gd name="T81" fmla="*/ 30163 h 26"/>
                  <a:gd name="T82" fmla="*/ 23813 w 26"/>
                  <a:gd name="T83" fmla="*/ 30163 h 26"/>
                  <a:gd name="T84" fmla="*/ 30163 w 26"/>
                  <a:gd name="T85" fmla="*/ 30163 h 26"/>
                  <a:gd name="T86" fmla="*/ 23813 w 26"/>
                  <a:gd name="T87" fmla="*/ 30163 h 26"/>
                  <a:gd name="T88" fmla="*/ 17463 w 26"/>
                  <a:gd name="T89" fmla="*/ 30163 h 26"/>
                  <a:gd name="T90" fmla="*/ 11113 w 26"/>
                  <a:gd name="T91" fmla="*/ 30163 h 2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26" h="26">
                    <a:moveTo>
                      <a:pt x="7" y="19"/>
                    </a:moveTo>
                    <a:lnTo>
                      <a:pt x="7" y="15"/>
                    </a:lnTo>
                    <a:lnTo>
                      <a:pt x="11" y="15"/>
                    </a:lnTo>
                    <a:lnTo>
                      <a:pt x="15" y="15"/>
                    </a:lnTo>
                    <a:lnTo>
                      <a:pt x="11" y="15"/>
                    </a:lnTo>
                    <a:lnTo>
                      <a:pt x="7" y="15"/>
                    </a:lnTo>
                    <a:lnTo>
                      <a:pt x="11" y="11"/>
                    </a:lnTo>
                    <a:lnTo>
                      <a:pt x="7" y="11"/>
                    </a:lnTo>
                    <a:lnTo>
                      <a:pt x="4" y="11"/>
                    </a:lnTo>
                    <a:lnTo>
                      <a:pt x="7" y="11"/>
                    </a:lnTo>
                    <a:lnTo>
                      <a:pt x="7" y="7"/>
                    </a:lnTo>
                    <a:lnTo>
                      <a:pt x="7" y="4"/>
                    </a:lnTo>
                    <a:lnTo>
                      <a:pt x="4" y="4"/>
                    </a:lnTo>
                    <a:lnTo>
                      <a:pt x="0" y="4"/>
                    </a:lnTo>
                    <a:lnTo>
                      <a:pt x="0" y="0"/>
                    </a:lnTo>
                    <a:lnTo>
                      <a:pt x="4" y="0"/>
                    </a:lnTo>
                    <a:lnTo>
                      <a:pt x="7" y="0"/>
                    </a:lnTo>
                    <a:lnTo>
                      <a:pt x="11" y="4"/>
                    </a:lnTo>
                    <a:lnTo>
                      <a:pt x="7" y="4"/>
                    </a:lnTo>
                    <a:lnTo>
                      <a:pt x="11" y="4"/>
                    </a:lnTo>
                    <a:lnTo>
                      <a:pt x="15" y="4"/>
                    </a:lnTo>
                    <a:lnTo>
                      <a:pt x="19" y="7"/>
                    </a:lnTo>
                    <a:lnTo>
                      <a:pt x="19" y="11"/>
                    </a:lnTo>
                    <a:lnTo>
                      <a:pt x="22" y="11"/>
                    </a:lnTo>
                    <a:lnTo>
                      <a:pt x="22" y="15"/>
                    </a:lnTo>
                    <a:lnTo>
                      <a:pt x="26" y="15"/>
                    </a:lnTo>
                    <a:lnTo>
                      <a:pt x="22" y="15"/>
                    </a:lnTo>
                    <a:lnTo>
                      <a:pt x="19" y="11"/>
                    </a:lnTo>
                    <a:lnTo>
                      <a:pt x="19" y="15"/>
                    </a:lnTo>
                    <a:lnTo>
                      <a:pt x="22" y="15"/>
                    </a:lnTo>
                    <a:lnTo>
                      <a:pt x="26" y="19"/>
                    </a:lnTo>
                    <a:lnTo>
                      <a:pt x="22" y="19"/>
                    </a:lnTo>
                    <a:lnTo>
                      <a:pt x="26" y="19"/>
                    </a:lnTo>
                    <a:lnTo>
                      <a:pt x="26" y="22"/>
                    </a:lnTo>
                    <a:lnTo>
                      <a:pt x="22" y="22"/>
                    </a:lnTo>
                    <a:lnTo>
                      <a:pt x="26" y="22"/>
                    </a:lnTo>
                    <a:lnTo>
                      <a:pt x="26" y="26"/>
                    </a:lnTo>
                    <a:lnTo>
                      <a:pt x="22" y="26"/>
                    </a:lnTo>
                    <a:lnTo>
                      <a:pt x="22" y="22"/>
                    </a:lnTo>
                    <a:lnTo>
                      <a:pt x="19" y="22"/>
                    </a:lnTo>
                    <a:lnTo>
                      <a:pt x="19" y="19"/>
                    </a:lnTo>
                    <a:lnTo>
                      <a:pt x="15" y="19"/>
                    </a:lnTo>
                    <a:lnTo>
                      <a:pt x="19" y="19"/>
                    </a:lnTo>
                    <a:lnTo>
                      <a:pt x="15" y="19"/>
                    </a:lnTo>
                    <a:lnTo>
                      <a:pt x="11" y="19"/>
                    </a:lnTo>
                    <a:lnTo>
                      <a:pt x="7" y="19"/>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57" name="Freeform 3101"/>
              <p:cNvSpPr>
                <a:spLocks/>
              </p:cNvSpPr>
              <p:nvPr/>
            </p:nvSpPr>
            <p:spPr bwMode="auto">
              <a:xfrm>
                <a:off x="3630613" y="1979613"/>
                <a:ext cx="34925" cy="23812"/>
              </a:xfrm>
              <a:custGeom>
                <a:avLst/>
                <a:gdLst>
                  <a:gd name="T0" fmla="*/ 11113 w 22"/>
                  <a:gd name="T1" fmla="*/ 17462 h 15"/>
                  <a:gd name="T2" fmla="*/ 4763 w 22"/>
                  <a:gd name="T3" fmla="*/ 17462 h 15"/>
                  <a:gd name="T4" fmla="*/ 11113 w 22"/>
                  <a:gd name="T5" fmla="*/ 17462 h 15"/>
                  <a:gd name="T6" fmla="*/ 11113 w 22"/>
                  <a:gd name="T7" fmla="*/ 23812 h 15"/>
                  <a:gd name="T8" fmla="*/ 11113 w 22"/>
                  <a:gd name="T9" fmla="*/ 17462 h 15"/>
                  <a:gd name="T10" fmla="*/ 4763 w 22"/>
                  <a:gd name="T11" fmla="*/ 17462 h 15"/>
                  <a:gd name="T12" fmla="*/ 11113 w 22"/>
                  <a:gd name="T13" fmla="*/ 17462 h 15"/>
                  <a:gd name="T14" fmla="*/ 4763 w 22"/>
                  <a:gd name="T15" fmla="*/ 17462 h 15"/>
                  <a:gd name="T16" fmla="*/ 4763 w 22"/>
                  <a:gd name="T17" fmla="*/ 11112 h 15"/>
                  <a:gd name="T18" fmla="*/ 0 w 22"/>
                  <a:gd name="T19" fmla="*/ 11112 h 15"/>
                  <a:gd name="T20" fmla="*/ 0 w 22"/>
                  <a:gd name="T21" fmla="*/ 4762 h 15"/>
                  <a:gd name="T22" fmla="*/ 4763 w 22"/>
                  <a:gd name="T23" fmla="*/ 4762 h 15"/>
                  <a:gd name="T24" fmla="*/ 4763 w 22"/>
                  <a:gd name="T25" fmla="*/ 11112 h 15"/>
                  <a:gd name="T26" fmla="*/ 4763 w 22"/>
                  <a:gd name="T27" fmla="*/ 4762 h 15"/>
                  <a:gd name="T28" fmla="*/ 0 w 22"/>
                  <a:gd name="T29" fmla="*/ 4762 h 15"/>
                  <a:gd name="T30" fmla="*/ 0 w 22"/>
                  <a:gd name="T31" fmla="*/ 0 h 15"/>
                  <a:gd name="T32" fmla="*/ 0 w 22"/>
                  <a:gd name="T33" fmla="*/ 4762 h 15"/>
                  <a:gd name="T34" fmla="*/ 4763 w 22"/>
                  <a:gd name="T35" fmla="*/ 4762 h 15"/>
                  <a:gd name="T36" fmla="*/ 4763 w 22"/>
                  <a:gd name="T37" fmla="*/ 0 h 15"/>
                  <a:gd name="T38" fmla="*/ 11113 w 22"/>
                  <a:gd name="T39" fmla="*/ 0 h 15"/>
                  <a:gd name="T40" fmla="*/ 17463 w 22"/>
                  <a:gd name="T41" fmla="*/ 0 h 15"/>
                  <a:gd name="T42" fmla="*/ 23813 w 22"/>
                  <a:gd name="T43" fmla="*/ 4762 h 15"/>
                  <a:gd name="T44" fmla="*/ 17463 w 22"/>
                  <a:gd name="T45" fmla="*/ 4762 h 15"/>
                  <a:gd name="T46" fmla="*/ 11113 w 22"/>
                  <a:gd name="T47" fmla="*/ 4762 h 15"/>
                  <a:gd name="T48" fmla="*/ 17463 w 22"/>
                  <a:gd name="T49" fmla="*/ 4762 h 15"/>
                  <a:gd name="T50" fmla="*/ 23813 w 22"/>
                  <a:gd name="T51" fmla="*/ 4762 h 15"/>
                  <a:gd name="T52" fmla="*/ 28575 w 22"/>
                  <a:gd name="T53" fmla="*/ 4762 h 15"/>
                  <a:gd name="T54" fmla="*/ 34925 w 22"/>
                  <a:gd name="T55" fmla="*/ 4762 h 15"/>
                  <a:gd name="T56" fmla="*/ 34925 w 22"/>
                  <a:gd name="T57" fmla="*/ 11112 h 15"/>
                  <a:gd name="T58" fmla="*/ 28575 w 22"/>
                  <a:gd name="T59" fmla="*/ 4762 h 15"/>
                  <a:gd name="T60" fmla="*/ 28575 w 22"/>
                  <a:gd name="T61" fmla="*/ 11112 h 15"/>
                  <a:gd name="T62" fmla="*/ 34925 w 22"/>
                  <a:gd name="T63" fmla="*/ 11112 h 15"/>
                  <a:gd name="T64" fmla="*/ 28575 w 22"/>
                  <a:gd name="T65" fmla="*/ 11112 h 15"/>
                  <a:gd name="T66" fmla="*/ 23813 w 22"/>
                  <a:gd name="T67" fmla="*/ 11112 h 15"/>
                  <a:gd name="T68" fmla="*/ 17463 w 22"/>
                  <a:gd name="T69" fmla="*/ 11112 h 15"/>
                  <a:gd name="T70" fmla="*/ 17463 w 22"/>
                  <a:gd name="T71" fmla="*/ 4762 h 15"/>
                  <a:gd name="T72" fmla="*/ 11113 w 22"/>
                  <a:gd name="T73" fmla="*/ 4762 h 15"/>
                  <a:gd name="T74" fmla="*/ 17463 w 22"/>
                  <a:gd name="T75" fmla="*/ 11112 h 15"/>
                  <a:gd name="T76" fmla="*/ 23813 w 22"/>
                  <a:gd name="T77" fmla="*/ 11112 h 15"/>
                  <a:gd name="T78" fmla="*/ 28575 w 22"/>
                  <a:gd name="T79" fmla="*/ 11112 h 15"/>
                  <a:gd name="T80" fmla="*/ 34925 w 22"/>
                  <a:gd name="T81" fmla="*/ 11112 h 15"/>
                  <a:gd name="T82" fmla="*/ 34925 w 22"/>
                  <a:gd name="T83" fmla="*/ 17462 h 15"/>
                  <a:gd name="T84" fmla="*/ 28575 w 22"/>
                  <a:gd name="T85" fmla="*/ 17462 h 15"/>
                  <a:gd name="T86" fmla="*/ 23813 w 22"/>
                  <a:gd name="T87" fmla="*/ 17462 h 15"/>
                  <a:gd name="T88" fmla="*/ 17463 w 22"/>
                  <a:gd name="T89" fmla="*/ 17462 h 15"/>
                  <a:gd name="T90" fmla="*/ 17463 w 22"/>
                  <a:gd name="T91" fmla="*/ 11112 h 15"/>
                  <a:gd name="T92" fmla="*/ 11113 w 22"/>
                  <a:gd name="T93" fmla="*/ 11112 h 15"/>
                  <a:gd name="T94" fmla="*/ 17463 w 22"/>
                  <a:gd name="T95" fmla="*/ 17462 h 15"/>
                  <a:gd name="T96" fmla="*/ 17463 w 22"/>
                  <a:gd name="T97" fmla="*/ 23812 h 15"/>
                  <a:gd name="T98" fmla="*/ 11113 w 22"/>
                  <a:gd name="T99" fmla="*/ 23812 h 15"/>
                  <a:gd name="T100" fmla="*/ 11113 w 22"/>
                  <a:gd name="T101" fmla="*/ 17462 h 15"/>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22" h="15">
                    <a:moveTo>
                      <a:pt x="7" y="11"/>
                    </a:moveTo>
                    <a:lnTo>
                      <a:pt x="3" y="11"/>
                    </a:lnTo>
                    <a:lnTo>
                      <a:pt x="7" y="11"/>
                    </a:lnTo>
                    <a:lnTo>
                      <a:pt x="7" y="15"/>
                    </a:lnTo>
                    <a:lnTo>
                      <a:pt x="7" y="11"/>
                    </a:lnTo>
                    <a:lnTo>
                      <a:pt x="3" y="11"/>
                    </a:lnTo>
                    <a:lnTo>
                      <a:pt x="7" y="11"/>
                    </a:lnTo>
                    <a:lnTo>
                      <a:pt x="3" y="11"/>
                    </a:lnTo>
                    <a:lnTo>
                      <a:pt x="3" y="7"/>
                    </a:lnTo>
                    <a:lnTo>
                      <a:pt x="0" y="7"/>
                    </a:lnTo>
                    <a:lnTo>
                      <a:pt x="0" y="3"/>
                    </a:lnTo>
                    <a:lnTo>
                      <a:pt x="3" y="3"/>
                    </a:lnTo>
                    <a:lnTo>
                      <a:pt x="3" y="7"/>
                    </a:lnTo>
                    <a:lnTo>
                      <a:pt x="3" y="3"/>
                    </a:lnTo>
                    <a:lnTo>
                      <a:pt x="0" y="3"/>
                    </a:lnTo>
                    <a:lnTo>
                      <a:pt x="0" y="0"/>
                    </a:lnTo>
                    <a:lnTo>
                      <a:pt x="0" y="3"/>
                    </a:lnTo>
                    <a:lnTo>
                      <a:pt x="3" y="3"/>
                    </a:lnTo>
                    <a:lnTo>
                      <a:pt x="3" y="0"/>
                    </a:lnTo>
                    <a:lnTo>
                      <a:pt x="7" y="0"/>
                    </a:lnTo>
                    <a:lnTo>
                      <a:pt x="11" y="0"/>
                    </a:lnTo>
                    <a:lnTo>
                      <a:pt x="15" y="3"/>
                    </a:lnTo>
                    <a:lnTo>
                      <a:pt x="11" y="3"/>
                    </a:lnTo>
                    <a:lnTo>
                      <a:pt x="7" y="3"/>
                    </a:lnTo>
                    <a:lnTo>
                      <a:pt x="11" y="3"/>
                    </a:lnTo>
                    <a:lnTo>
                      <a:pt x="15" y="3"/>
                    </a:lnTo>
                    <a:lnTo>
                      <a:pt x="18" y="3"/>
                    </a:lnTo>
                    <a:lnTo>
                      <a:pt x="22" y="3"/>
                    </a:lnTo>
                    <a:lnTo>
                      <a:pt x="22" y="7"/>
                    </a:lnTo>
                    <a:lnTo>
                      <a:pt x="18" y="3"/>
                    </a:lnTo>
                    <a:lnTo>
                      <a:pt x="18" y="7"/>
                    </a:lnTo>
                    <a:lnTo>
                      <a:pt x="22" y="7"/>
                    </a:lnTo>
                    <a:lnTo>
                      <a:pt x="18" y="7"/>
                    </a:lnTo>
                    <a:lnTo>
                      <a:pt x="15" y="7"/>
                    </a:lnTo>
                    <a:lnTo>
                      <a:pt x="11" y="7"/>
                    </a:lnTo>
                    <a:lnTo>
                      <a:pt x="11" y="3"/>
                    </a:lnTo>
                    <a:lnTo>
                      <a:pt x="7" y="3"/>
                    </a:lnTo>
                    <a:lnTo>
                      <a:pt x="11" y="7"/>
                    </a:lnTo>
                    <a:lnTo>
                      <a:pt x="15" y="7"/>
                    </a:lnTo>
                    <a:lnTo>
                      <a:pt x="18" y="7"/>
                    </a:lnTo>
                    <a:lnTo>
                      <a:pt x="22" y="7"/>
                    </a:lnTo>
                    <a:lnTo>
                      <a:pt x="22" y="11"/>
                    </a:lnTo>
                    <a:lnTo>
                      <a:pt x="18" y="11"/>
                    </a:lnTo>
                    <a:lnTo>
                      <a:pt x="15" y="11"/>
                    </a:lnTo>
                    <a:lnTo>
                      <a:pt x="11" y="11"/>
                    </a:lnTo>
                    <a:lnTo>
                      <a:pt x="11" y="7"/>
                    </a:lnTo>
                    <a:lnTo>
                      <a:pt x="7" y="7"/>
                    </a:lnTo>
                    <a:lnTo>
                      <a:pt x="11" y="11"/>
                    </a:lnTo>
                    <a:lnTo>
                      <a:pt x="11" y="15"/>
                    </a:lnTo>
                    <a:lnTo>
                      <a:pt x="7" y="15"/>
                    </a:lnTo>
                    <a:lnTo>
                      <a:pt x="7" y="11"/>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58" name="Rectangle 3102"/>
              <p:cNvSpPr>
                <a:spLocks noChangeArrowheads="1"/>
              </p:cNvSpPr>
              <p:nvPr/>
            </p:nvSpPr>
            <p:spPr bwMode="auto">
              <a:xfrm>
                <a:off x="3624263" y="1984375"/>
                <a:ext cx="6350" cy="6350"/>
              </a:xfrm>
              <a:prstGeom prst="rect">
                <a:avLst/>
              </a:prstGeom>
              <a:noFill/>
              <a:ln w="635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59" name="Freeform 3103"/>
              <p:cNvSpPr>
                <a:spLocks/>
              </p:cNvSpPr>
              <p:nvPr/>
            </p:nvSpPr>
            <p:spPr bwMode="auto">
              <a:xfrm>
                <a:off x="3719513" y="2057400"/>
                <a:ext cx="0" cy="4763"/>
              </a:xfrm>
              <a:custGeom>
                <a:avLst/>
                <a:gdLst>
                  <a:gd name="T0" fmla="*/ 4763 h 3"/>
                  <a:gd name="T1" fmla="*/ 0 h 3"/>
                  <a:gd name="T2" fmla="*/ 4763 h 3"/>
                  <a:gd name="T3" fmla="*/ 0 60000 65536"/>
                  <a:gd name="T4" fmla="*/ 0 60000 65536"/>
                  <a:gd name="T5" fmla="*/ 0 60000 65536"/>
                </a:gdLst>
                <a:ahLst/>
                <a:cxnLst>
                  <a:cxn ang="T3">
                    <a:pos x="0" y="T0"/>
                  </a:cxn>
                  <a:cxn ang="T4">
                    <a:pos x="0" y="T1"/>
                  </a:cxn>
                  <a:cxn ang="T5">
                    <a:pos x="0" y="T2"/>
                  </a:cxn>
                </a:cxnLst>
                <a:rect l="0" t="0" r="r" b="b"/>
                <a:pathLst>
                  <a:path h="3">
                    <a:moveTo>
                      <a:pt x="0" y="3"/>
                    </a:moveTo>
                    <a:lnTo>
                      <a:pt x="0" y="0"/>
                    </a:lnTo>
                    <a:lnTo>
                      <a:pt x="0" y="3"/>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60" name="Rectangle 3104"/>
              <p:cNvSpPr>
                <a:spLocks noChangeArrowheads="1"/>
              </p:cNvSpPr>
              <p:nvPr/>
            </p:nvSpPr>
            <p:spPr bwMode="auto">
              <a:xfrm>
                <a:off x="3702050" y="2044700"/>
                <a:ext cx="4763" cy="6350"/>
              </a:xfrm>
              <a:prstGeom prst="rect">
                <a:avLst/>
              </a:prstGeom>
              <a:noFill/>
              <a:ln w="635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61" name="Freeform 3105"/>
              <p:cNvSpPr>
                <a:spLocks/>
              </p:cNvSpPr>
              <p:nvPr/>
            </p:nvSpPr>
            <p:spPr bwMode="auto">
              <a:xfrm>
                <a:off x="3695700" y="2038350"/>
                <a:ext cx="11113" cy="6350"/>
              </a:xfrm>
              <a:custGeom>
                <a:avLst/>
                <a:gdLst>
                  <a:gd name="T0" fmla="*/ 0 w 7"/>
                  <a:gd name="T1" fmla="*/ 6350 h 4"/>
                  <a:gd name="T2" fmla="*/ 0 w 7"/>
                  <a:gd name="T3" fmla="*/ 0 h 4"/>
                  <a:gd name="T4" fmla="*/ 6350 w 7"/>
                  <a:gd name="T5" fmla="*/ 0 h 4"/>
                  <a:gd name="T6" fmla="*/ 11113 w 7"/>
                  <a:gd name="T7" fmla="*/ 0 h 4"/>
                  <a:gd name="T8" fmla="*/ 11113 w 7"/>
                  <a:gd name="T9" fmla="*/ 6350 h 4"/>
                  <a:gd name="T10" fmla="*/ 6350 w 7"/>
                  <a:gd name="T11" fmla="*/ 6350 h 4"/>
                  <a:gd name="T12" fmla="*/ 0 w 7"/>
                  <a:gd name="T13" fmla="*/ 6350 h 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7" h="4">
                    <a:moveTo>
                      <a:pt x="0" y="4"/>
                    </a:moveTo>
                    <a:lnTo>
                      <a:pt x="0" y="0"/>
                    </a:lnTo>
                    <a:lnTo>
                      <a:pt x="4" y="0"/>
                    </a:lnTo>
                    <a:lnTo>
                      <a:pt x="7" y="0"/>
                    </a:lnTo>
                    <a:lnTo>
                      <a:pt x="7" y="4"/>
                    </a:lnTo>
                    <a:lnTo>
                      <a:pt x="4" y="4"/>
                    </a:lnTo>
                    <a:lnTo>
                      <a:pt x="0"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62" name="Freeform 3106"/>
              <p:cNvSpPr>
                <a:spLocks/>
              </p:cNvSpPr>
              <p:nvPr/>
            </p:nvSpPr>
            <p:spPr bwMode="auto">
              <a:xfrm>
                <a:off x="3695700" y="2033588"/>
                <a:ext cx="11113" cy="4762"/>
              </a:xfrm>
              <a:custGeom>
                <a:avLst/>
                <a:gdLst>
                  <a:gd name="T0" fmla="*/ 0 w 7"/>
                  <a:gd name="T1" fmla="*/ 4762 h 3"/>
                  <a:gd name="T2" fmla="*/ 0 w 7"/>
                  <a:gd name="T3" fmla="*/ 0 h 3"/>
                  <a:gd name="T4" fmla="*/ 6350 w 7"/>
                  <a:gd name="T5" fmla="*/ 0 h 3"/>
                  <a:gd name="T6" fmla="*/ 11113 w 7"/>
                  <a:gd name="T7" fmla="*/ 0 h 3"/>
                  <a:gd name="T8" fmla="*/ 6350 w 7"/>
                  <a:gd name="T9" fmla="*/ 4762 h 3"/>
                  <a:gd name="T10" fmla="*/ 0 w 7"/>
                  <a:gd name="T11" fmla="*/ 4762 h 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 h="3">
                    <a:moveTo>
                      <a:pt x="0" y="3"/>
                    </a:moveTo>
                    <a:lnTo>
                      <a:pt x="0" y="0"/>
                    </a:lnTo>
                    <a:lnTo>
                      <a:pt x="4" y="0"/>
                    </a:lnTo>
                    <a:lnTo>
                      <a:pt x="7" y="0"/>
                    </a:lnTo>
                    <a:lnTo>
                      <a:pt x="4" y="3"/>
                    </a:lnTo>
                    <a:lnTo>
                      <a:pt x="0" y="3"/>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63" name="Freeform 3107"/>
              <p:cNvSpPr>
                <a:spLocks/>
              </p:cNvSpPr>
              <p:nvPr/>
            </p:nvSpPr>
            <p:spPr bwMode="auto">
              <a:xfrm>
                <a:off x="3706813" y="2038350"/>
                <a:ext cx="0" cy="6350"/>
              </a:xfrm>
              <a:custGeom>
                <a:avLst/>
                <a:gdLst>
                  <a:gd name="T0" fmla="*/ 0 h 4"/>
                  <a:gd name="T1" fmla="*/ 6350 h 4"/>
                  <a:gd name="T2" fmla="*/ 0 h 4"/>
                  <a:gd name="T3" fmla="*/ 0 60000 65536"/>
                  <a:gd name="T4" fmla="*/ 0 60000 65536"/>
                  <a:gd name="T5" fmla="*/ 0 60000 65536"/>
                </a:gdLst>
                <a:ahLst/>
                <a:cxnLst>
                  <a:cxn ang="T3">
                    <a:pos x="0" y="T0"/>
                  </a:cxn>
                  <a:cxn ang="T4">
                    <a:pos x="0" y="T1"/>
                  </a:cxn>
                  <a:cxn ang="T5">
                    <a:pos x="0" y="T2"/>
                  </a:cxn>
                </a:cxnLst>
                <a:rect l="0" t="0" r="r" b="b"/>
                <a:pathLst>
                  <a:path h="4">
                    <a:moveTo>
                      <a:pt x="0" y="0"/>
                    </a:moveTo>
                    <a:lnTo>
                      <a:pt x="0" y="4"/>
                    </a:lnTo>
                    <a:lnTo>
                      <a:pt x="0"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64" name="Freeform 3108"/>
              <p:cNvSpPr>
                <a:spLocks/>
              </p:cNvSpPr>
              <p:nvPr/>
            </p:nvSpPr>
            <p:spPr bwMode="auto">
              <a:xfrm>
                <a:off x="3665538" y="1973263"/>
                <a:ext cx="23812" cy="34925"/>
              </a:xfrm>
              <a:custGeom>
                <a:avLst/>
                <a:gdLst>
                  <a:gd name="T0" fmla="*/ 6350 w 15"/>
                  <a:gd name="T1" fmla="*/ 34925 h 22"/>
                  <a:gd name="T2" fmla="*/ 6350 w 15"/>
                  <a:gd name="T3" fmla="*/ 30163 h 22"/>
                  <a:gd name="T4" fmla="*/ 12700 w 15"/>
                  <a:gd name="T5" fmla="*/ 30163 h 22"/>
                  <a:gd name="T6" fmla="*/ 6350 w 15"/>
                  <a:gd name="T7" fmla="*/ 23813 h 22"/>
                  <a:gd name="T8" fmla="*/ 12700 w 15"/>
                  <a:gd name="T9" fmla="*/ 23813 h 22"/>
                  <a:gd name="T10" fmla="*/ 6350 w 15"/>
                  <a:gd name="T11" fmla="*/ 23813 h 22"/>
                  <a:gd name="T12" fmla="*/ 6350 w 15"/>
                  <a:gd name="T13" fmla="*/ 17463 h 22"/>
                  <a:gd name="T14" fmla="*/ 6350 w 15"/>
                  <a:gd name="T15" fmla="*/ 11113 h 22"/>
                  <a:gd name="T16" fmla="*/ 0 w 15"/>
                  <a:gd name="T17" fmla="*/ 6350 h 22"/>
                  <a:gd name="T18" fmla="*/ 0 w 15"/>
                  <a:gd name="T19" fmla="*/ 0 h 22"/>
                  <a:gd name="T20" fmla="*/ 0 w 15"/>
                  <a:gd name="T21" fmla="*/ 6350 h 22"/>
                  <a:gd name="T22" fmla="*/ 6350 w 15"/>
                  <a:gd name="T23" fmla="*/ 6350 h 22"/>
                  <a:gd name="T24" fmla="*/ 6350 w 15"/>
                  <a:gd name="T25" fmla="*/ 11113 h 22"/>
                  <a:gd name="T26" fmla="*/ 6350 w 15"/>
                  <a:gd name="T27" fmla="*/ 6350 h 22"/>
                  <a:gd name="T28" fmla="*/ 12700 w 15"/>
                  <a:gd name="T29" fmla="*/ 6350 h 22"/>
                  <a:gd name="T30" fmla="*/ 12700 w 15"/>
                  <a:gd name="T31" fmla="*/ 11113 h 22"/>
                  <a:gd name="T32" fmla="*/ 17462 w 15"/>
                  <a:gd name="T33" fmla="*/ 11113 h 22"/>
                  <a:gd name="T34" fmla="*/ 23812 w 15"/>
                  <a:gd name="T35" fmla="*/ 11113 h 22"/>
                  <a:gd name="T36" fmla="*/ 23812 w 15"/>
                  <a:gd name="T37" fmla="*/ 17463 h 22"/>
                  <a:gd name="T38" fmla="*/ 23812 w 15"/>
                  <a:gd name="T39" fmla="*/ 23813 h 22"/>
                  <a:gd name="T40" fmla="*/ 23812 w 15"/>
                  <a:gd name="T41" fmla="*/ 17463 h 22"/>
                  <a:gd name="T42" fmla="*/ 17462 w 15"/>
                  <a:gd name="T43" fmla="*/ 17463 h 22"/>
                  <a:gd name="T44" fmla="*/ 17462 w 15"/>
                  <a:gd name="T45" fmla="*/ 11113 h 22"/>
                  <a:gd name="T46" fmla="*/ 12700 w 15"/>
                  <a:gd name="T47" fmla="*/ 11113 h 22"/>
                  <a:gd name="T48" fmla="*/ 17462 w 15"/>
                  <a:gd name="T49" fmla="*/ 17463 h 22"/>
                  <a:gd name="T50" fmla="*/ 23812 w 15"/>
                  <a:gd name="T51" fmla="*/ 23813 h 22"/>
                  <a:gd name="T52" fmla="*/ 23812 w 15"/>
                  <a:gd name="T53" fmla="*/ 30163 h 22"/>
                  <a:gd name="T54" fmla="*/ 17462 w 15"/>
                  <a:gd name="T55" fmla="*/ 30163 h 22"/>
                  <a:gd name="T56" fmla="*/ 17462 w 15"/>
                  <a:gd name="T57" fmla="*/ 34925 h 22"/>
                  <a:gd name="T58" fmla="*/ 12700 w 15"/>
                  <a:gd name="T59" fmla="*/ 34925 h 22"/>
                  <a:gd name="T60" fmla="*/ 6350 w 15"/>
                  <a:gd name="T61" fmla="*/ 34925 h 2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15" h="22">
                    <a:moveTo>
                      <a:pt x="4" y="22"/>
                    </a:moveTo>
                    <a:lnTo>
                      <a:pt x="4" y="19"/>
                    </a:lnTo>
                    <a:lnTo>
                      <a:pt x="8" y="19"/>
                    </a:lnTo>
                    <a:lnTo>
                      <a:pt x="4" y="15"/>
                    </a:lnTo>
                    <a:lnTo>
                      <a:pt x="8" y="15"/>
                    </a:lnTo>
                    <a:lnTo>
                      <a:pt x="4" y="15"/>
                    </a:lnTo>
                    <a:lnTo>
                      <a:pt x="4" y="11"/>
                    </a:lnTo>
                    <a:lnTo>
                      <a:pt x="4" y="7"/>
                    </a:lnTo>
                    <a:lnTo>
                      <a:pt x="0" y="4"/>
                    </a:lnTo>
                    <a:lnTo>
                      <a:pt x="0" y="0"/>
                    </a:lnTo>
                    <a:lnTo>
                      <a:pt x="0" y="4"/>
                    </a:lnTo>
                    <a:lnTo>
                      <a:pt x="4" y="4"/>
                    </a:lnTo>
                    <a:lnTo>
                      <a:pt x="4" y="7"/>
                    </a:lnTo>
                    <a:lnTo>
                      <a:pt x="4" y="4"/>
                    </a:lnTo>
                    <a:lnTo>
                      <a:pt x="8" y="4"/>
                    </a:lnTo>
                    <a:lnTo>
                      <a:pt x="8" y="7"/>
                    </a:lnTo>
                    <a:lnTo>
                      <a:pt x="11" y="7"/>
                    </a:lnTo>
                    <a:lnTo>
                      <a:pt x="15" y="7"/>
                    </a:lnTo>
                    <a:lnTo>
                      <a:pt x="15" y="11"/>
                    </a:lnTo>
                    <a:lnTo>
                      <a:pt x="15" y="15"/>
                    </a:lnTo>
                    <a:lnTo>
                      <a:pt x="15" y="11"/>
                    </a:lnTo>
                    <a:lnTo>
                      <a:pt x="11" y="11"/>
                    </a:lnTo>
                    <a:lnTo>
                      <a:pt x="11" y="7"/>
                    </a:lnTo>
                    <a:lnTo>
                      <a:pt x="8" y="7"/>
                    </a:lnTo>
                    <a:lnTo>
                      <a:pt x="11" y="11"/>
                    </a:lnTo>
                    <a:lnTo>
                      <a:pt x="15" y="15"/>
                    </a:lnTo>
                    <a:lnTo>
                      <a:pt x="15" y="19"/>
                    </a:lnTo>
                    <a:lnTo>
                      <a:pt x="11" y="19"/>
                    </a:lnTo>
                    <a:lnTo>
                      <a:pt x="11" y="22"/>
                    </a:lnTo>
                    <a:lnTo>
                      <a:pt x="8" y="22"/>
                    </a:lnTo>
                    <a:lnTo>
                      <a:pt x="4" y="22"/>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65" name="Freeform 3109"/>
              <p:cNvSpPr>
                <a:spLocks/>
              </p:cNvSpPr>
              <p:nvPr/>
            </p:nvSpPr>
            <p:spPr bwMode="auto">
              <a:xfrm>
                <a:off x="3665538" y="2003425"/>
                <a:ext cx="6350" cy="0"/>
              </a:xfrm>
              <a:custGeom>
                <a:avLst/>
                <a:gdLst>
                  <a:gd name="T0" fmla="*/ 0 w 4"/>
                  <a:gd name="T1" fmla="*/ 6350 w 4"/>
                  <a:gd name="T2" fmla="*/ 0 w 4"/>
                  <a:gd name="T3" fmla="*/ 0 60000 65536"/>
                  <a:gd name="T4" fmla="*/ 0 60000 65536"/>
                  <a:gd name="T5" fmla="*/ 0 60000 65536"/>
                </a:gdLst>
                <a:ahLst/>
                <a:cxnLst>
                  <a:cxn ang="T3">
                    <a:pos x="T0" y="0"/>
                  </a:cxn>
                  <a:cxn ang="T4">
                    <a:pos x="T1" y="0"/>
                  </a:cxn>
                  <a:cxn ang="T5">
                    <a:pos x="T2" y="0"/>
                  </a:cxn>
                </a:cxnLst>
                <a:rect l="0" t="0" r="r" b="b"/>
                <a:pathLst>
                  <a:path w="4">
                    <a:moveTo>
                      <a:pt x="0" y="0"/>
                    </a:moveTo>
                    <a:lnTo>
                      <a:pt x="4" y="0"/>
                    </a:lnTo>
                    <a:lnTo>
                      <a:pt x="0"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66" name="Freeform 3110"/>
              <p:cNvSpPr>
                <a:spLocks/>
              </p:cNvSpPr>
              <p:nvPr/>
            </p:nvSpPr>
            <p:spPr bwMode="auto">
              <a:xfrm>
                <a:off x="3689350" y="2008188"/>
                <a:ext cx="23813" cy="19050"/>
              </a:xfrm>
              <a:custGeom>
                <a:avLst/>
                <a:gdLst>
                  <a:gd name="T0" fmla="*/ 6350 w 15"/>
                  <a:gd name="T1" fmla="*/ 19050 h 12"/>
                  <a:gd name="T2" fmla="*/ 6350 w 15"/>
                  <a:gd name="T3" fmla="*/ 12700 h 12"/>
                  <a:gd name="T4" fmla="*/ 6350 w 15"/>
                  <a:gd name="T5" fmla="*/ 6350 h 12"/>
                  <a:gd name="T6" fmla="*/ 0 w 15"/>
                  <a:gd name="T7" fmla="*/ 6350 h 12"/>
                  <a:gd name="T8" fmla="*/ 6350 w 15"/>
                  <a:gd name="T9" fmla="*/ 6350 h 12"/>
                  <a:gd name="T10" fmla="*/ 0 w 15"/>
                  <a:gd name="T11" fmla="*/ 6350 h 12"/>
                  <a:gd name="T12" fmla="*/ 0 w 15"/>
                  <a:gd name="T13" fmla="*/ 0 h 12"/>
                  <a:gd name="T14" fmla="*/ 6350 w 15"/>
                  <a:gd name="T15" fmla="*/ 0 h 12"/>
                  <a:gd name="T16" fmla="*/ 12700 w 15"/>
                  <a:gd name="T17" fmla="*/ 0 h 12"/>
                  <a:gd name="T18" fmla="*/ 17463 w 15"/>
                  <a:gd name="T19" fmla="*/ 0 h 12"/>
                  <a:gd name="T20" fmla="*/ 23813 w 15"/>
                  <a:gd name="T21" fmla="*/ 0 h 12"/>
                  <a:gd name="T22" fmla="*/ 23813 w 15"/>
                  <a:gd name="T23" fmla="*/ 6350 h 12"/>
                  <a:gd name="T24" fmla="*/ 23813 w 15"/>
                  <a:gd name="T25" fmla="*/ 12700 h 12"/>
                  <a:gd name="T26" fmla="*/ 17463 w 15"/>
                  <a:gd name="T27" fmla="*/ 12700 h 12"/>
                  <a:gd name="T28" fmla="*/ 17463 w 15"/>
                  <a:gd name="T29" fmla="*/ 6350 h 12"/>
                  <a:gd name="T30" fmla="*/ 17463 w 15"/>
                  <a:gd name="T31" fmla="*/ 12700 h 12"/>
                  <a:gd name="T32" fmla="*/ 23813 w 15"/>
                  <a:gd name="T33" fmla="*/ 12700 h 12"/>
                  <a:gd name="T34" fmla="*/ 17463 w 15"/>
                  <a:gd name="T35" fmla="*/ 19050 h 12"/>
                  <a:gd name="T36" fmla="*/ 12700 w 15"/>
                  <a:gd name="T37" fmla="*/ 19050 h 12"/>
                  <a:gd name="T38" fmla="*/ 6350 w 15"/>
                  <a:gd name="T39" fmla="*/ 19050 h 1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5" h="12">
                    <a:moveTo>
                      <a:pt x="4" y="12"/>
                    </a:moveTo>
                    <a:lnTo>
                      <a:pt x="4" y="8"/>
                    </a:lnTo>
                    <a:lnTo>
                      <a:pt x="4" y="4"/>
                    </a:lnTo>
                    <a:lnTo>
                      <a:pt x="0" y="4"/>
                    </a:lnTo>
                    <a:lnTo>
                      <a:pt x="4" y="4"/>
                    </a:lnTo>
                    <a:lnTo>
                      <a:pt x="0" y="4"/>
                    </a:lnTo>
                    <a:lnTo>
                      <a:pt x="0" y="0"/>
                    </a:lnTo>
                    <a:lnTo>
                      <a:pt x="4" y="0"/>
                    </a:lnTo>
                    <a:lnTo>
                      <a:pt x="8" y="0"/>
                    </a:lnTo>
                    <a:lnTo>
                      <a:pt x="11" y="0"/>
                    </a:lnTo>
                    <a:lnTo>
                      <a:pt x="15" y="0"/>
                    </a:lnTo>
                    <a:lnTo>
                      <a:pt x="15" y="4"/>
                    </a:lnTo>
                    <a:lnTo>
                      <a:pt x="15" y="8"/>
                    </a:lnTo>
                    <a:lnTo>
                      <a:pt x="11" y="8"/>
                    </a:lnTo>
                    <a:lnTo>
                      <a:pt x="11" y="4"/>
                    </a:lnTo>
                    <a:lnTo>
                      <a:pt x="11" y="8"/>
                    </a:lnTo>
                    <a:lnTo>
                      <a:pt x="15" y="8"/>
                    </a:lnTo>
                    <a:lnTo>
                      <a:pt x="11" y="12"/>
                    </a:lnTo>
                    <a:lnTo>
                      <a:pt x="8" y="12"/>
                    </a:lnTo>
                    <a:lnTo>
                      <a:pt x="4" y="12"/>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67" name="Rectangle 3111"/>
              <p:cNvSpPr>
                <a:spLocks noChangeArrowheads="1"/>
              </p:cNvSpPr>
              <p:nvPr/>
            </p:nvSpPr>
            <p:spPr bwMode="auto">
              <a:xfrm>
                <a:off x="3749675" y="2057400"/>
                <a:ext cx="4763" cy="4763"/>
              </a:xfrm>
              <a:prstGeom prst="rect">
                <a:avLst/>
              </a:prstGeom>
              <a:noFill/>
              <a:ln w="635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68" name="Rectangle 3112"/>
              <p:cNvSpPr>
                <a:spLocks noChangeArrowheads="1"/>
              </p:cNvSpPr>
              <p:nvPr/>
            </p:nvSpPr>
            <p:spPr bwMode="auto">
              <a:xfrm>
                <a:off x="3743325" y="2051050"/>
                <a:ext cx="6350" cy="6350"/>
              </a:xfrm>
              <a:prstGeom prst="rect">
                <a:avLst/>
              </a:prstGeom>
              <a:noFill/>
              <a:ln w="635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69" name="Freeform 3113"/>
              <p:cNvSpPr>
                <a:spLocks/>
              </p:cNvSpPr>
              <p:nvPr/>
            </p:nvSpPr>
            <p:spPr bwMode="auto">
              <a:xfrm>
                <a:off x="3749675" y="2062163"/>
                <a:ext cx="11113" cy="0"/>
              </a:xfrm>
              <a:custGeom>
                <a:avLst/>
                <a:gdLst>
                  <a:gd name="T0" fmla="*/ 0 w 7"/>
                  <a:gd name="T1" fmla="*/ 4763 w 7"/>
                  <a:gd name="T2" fmla="*/ 11113 w 7"/>
                  <a:gd name="T3" fmla="*/ 4763 w 7"/>
                  <a:gd name="T4" fmla="*/ 0 w 7"/>
                  <a:gd name="T5" fmla="*/ 0 60000 65536"/>
                  <a:gd name="T6" fmla="*/ 0 60000 65536"/>
                  <a:gd name="T7" fmla="*/ 0 60000 65536"/>
                  <a:gd name="T8" fmla="*/ 0 60000 65536"/>
                  <a:gd name="T9" fmla="*/ 0 60000 65536"/>
                </a:gdLst>
                <a:ahLst/>
                <a:cxnLst>
                  <a:cxn ang="T5">
                    <a:pos x="T0" y="0"/>
                  </a:cxn>
                  <a:cxn ang="T6">
                    <a:pos x="T1" y="0"/>
                  </a:cxn>
                  <a:cxn ang="T7">
                    <a:pos x="T2" y="0"/>
                  </a:cxn>
                  <a:cxn ang="T8">
                    <a:pos x="T3" y="0"/>
                  </a:cxn>
                  <a:cxn ang="T9">
                    <a:pos x="T4" y="0"/>
                  </a:cxn>
                </a:cxnLst>
                <a:rect l="0" t="0" r="r" b="b"/>
                <a:pathLst>
                  <a:path w="7">
                    <a:moveTo>
                      <a:pt x="0" y="0"/>
                    </a:moveTo>
                    <a:lnTo>
                      <a:pt x="3" y="0"/>
                    </a:lnTo>
                    <a:lnTo>
                      <a:pt x="7" y="0"/>
                    </a:lnTo>
                    <a:lnTo>
                      <a:pt x="3" y="0"/>
                    </a:lnTo>
                    <a:lnTo>
                      <a:pt x="0"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70" name="Freeform 3114"/>
              <p:cNvSpPr>
                <a:spLocks/>
              </p:cNvSpPr>
              <p:nvPr/>
            </p:nvSpPr>
            <p:spPr bwMode="auto">
              <a:xfrm>
                <a:off x="3713163" y="2027238"/>
                <a:ext cx="12700" cy="6350"/>
              </a:xfrm>
              <a:custGeom>
                <a:avLst/>
                <a:gdLst>
                  <a:gd name="T0" fmla="*/ 0 w 8"/>
                  <a:gd name="T1" fmla="*/ 0 h 4"/>
                  <a:gd name="T2" fmla="*/ 6350 w 8"/>
                  <a:gd name="T3" fmla="*/ 0 h 4"/>
                  <a:gd name="T4" fmla="*/ 12700 w 8"/>
                  <a:gd name="T5" fmla="*/ 0 h 4"/>
                  <a:gd name="T6" fmla="*/ 6350 w 8"/>
                  <a:gd name="T7" fmla="*/ 0 h 4"/>
                  <a:gd name="T8" fmla="*/ 6350 w 8"/>
                  <a:gd name="T9" fmla="*/ 6350 h 4"/>
                  <a:gd name="T10" fmla="*/ 0 w 8"/>
                  <a:gd name="T11" fmla="*/ 0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8" h="4">
                    <a:moveTo>
                      <a:pt x="0" y="0"/>
                    </a:moveTo>
                    <a:lnTo>
                      <a:pt x="4" y="0"/>
                    </a:lnTo>
                    <a:lnTo>
                      <a:pt x="8" y="0"/>
                    </a:lnTo>
                    <a:lnTo>
                      <a:pt x="4" y="0"/>
                    </a:lnTo>
                    <a:lnTo>
                      <a:pt x="4" y="4"/>
                    </a:lnTo>
                    <a:lnTo>
                      <a:pt x="0"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71" name="Freeform 3115"/>
              <p:cNvSpPr>
                <a:spLocks/>
              </p:cNvSpPr>
              <p:nvPr/>
            </p:nvSpPr>
            <p:spPr bwMode="auto">
              <a:xfrm>
                <a:off x="3719513" y="2027238"/>
                <a:ext cx="17462" cy="11112"/>
              </a:xfrm>
              <a:custGeom>
                <a:avLst/>
                <a:gdLst>
                  <a:gd name="T0" fmla="*/ 6350 w 11"/>
                  <a:gd name="T1" fmla="*/ 6350 h 7"/>
                  <a:gd name="T2" fmla="*/ 0 w 11"/>
                  <a:gd name="T3" fmla="*/ 6350 h 7"/>
                  <a:gd name="T4" fmla="*/ 6350 w 11"/>
                  <a:gd name="T5" fmla="*/ 0 h 7"/>
                  <a:gd name="T6" fmla="*/ 11112 w 11"/>
                  <a:gd name="T7" fmla="*/ 0 h 7"/>
                  <a:gd name="T8" fmla="*/ 11112 w 11"/>
                  <a:gd name="T9" fmla="*/ 6350 h 7"/>
                  <a:gd name="T10" fmla="*/ 17462 w 11"/>
                  <a:gd name="T11" fmla="*/ 6350 h 7"/>
                  <a:gd name="T12" fmla="*/ 17462 w 11"/>
                  <a:gd name="T13" fmla="*/ 11112 h 7"/>
                  <a:gd name="T14" fmla="*/ 11112 w 11"/>
                  <a:gd name="T15" fmla="*/ 11112 h 7"/>
                  <a:gd name="T16" fmla="*/ 6350 w 11"/>
                  <a:gd name="T17" fmla="*/ 11112 h 7"/>
                  <a:gd name="T18" fmla="*/ 6350 w 11"/>
                  <a:gd name="T19" fmla="*/ 6350 h 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1" h="7">
                    <a:moveTo>
                      <a:pt x="4" y="4"/>
                    </a:moveTo>
                    <a:lnTo>
                      <a:pt x="0" y="4"/>
                    </a:lnTo>
                    <a:lnTo>
                      <a:pt x="4" y="0"/>
                    </a:lnTo>
                    <a:lnTo>
                      <a:pt x="7" y="0"/>
                    </a:lnTo>
                    <a:lnTo>
                      <a:pt x="7" y="4"/>
                    </a:lnTo>
                    <a:lnTo>
                      <a:pt x="11" y="4"/>
                    </a:lnTo>
                    <a:lnTo>
                      <a:pt x="11" y="7"/>
                    </a:lnTo>
                    <a:lnTo>
                      <a:pt x="7" y="7"/>
                    </a:lnTo>
                    <a:lnTo>
                      <a:pt x="4" y="7"/>
                    </a:lnTo>
                    <a:lnTo>
                      <a:pt x="4"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72" name="Freeform 3116"/>
              <p:cNvSpPr>
                <a:spLocks/>
              </p:cNvSpPr>
              <p:nvPr/>
            </p:nvSpPr>
            <p:spPr bwMode="auto">
              <a:xfrm>
                <a:off x="3743325" y="2038350"/>
                <a:ext cx="23813" cy="19050"/>
              </a:xfrm>
              <a:custGeom>
                <a:avLst/>
                <a:gdLst>
                  <a:gd name="T0" fmla="*/ 0 w 15"/>
                  <a:gd name="T1" fmla="*/ 12700 h 12"/>
                  <a:gd name="T2" fmla="*/ 0 w 15"/>
                  <a:gd name="T3" fmla="*/ 6350 h 12"/>
                  <a:gd name="T4" fmla="*/ 6350 w 15"/>
                  <a:gd name="T5" fmla="*/ 6350 h 12"/>
                  <a:gd name="T6" fmla="*/ 6350 w 15"/>
                  <a:gd name="T7" fmla="*/ 0 h 12"/>
                  <a:gd name="T8" fmla="*/ 0 w 15"/>
                  <a:gd name="T9" fmla="*/ 0 h 12"/>
                  <a:gd name="T10" fmla="*/ 6350 w 15"/>
                  <a:gd name="T11" fmla="*/ 0 h 12"/>
                  <a:gd name="T12" fmla="*/ 11113 w 15"/>
                  <a:gd name="T13" fmla="*/ 0 h 12"/>
                  <a:gd name="T14" fmla="*/ 17463 w 15"/>
                  <a:gd name="T15" fmla="*/ 0 h 12"/>
                  <a:gd name="T16" fmla="*/ 23813 w 15"/>
                  <a:gd name="T17" fmla="*/ 6350 h 12"/>
                  <a:gd name="T18" fmla="*/ 17463 w 15"/>
                  <a:gd name="T19" fmla="*/ 12700 h 12"/>
                  <a:gd name="T20" fmla="*/ 17463 w 15"/>
                  <a:gd name="T21" fmla="*/ 19050 h 12"/>
                  <a:gd name="T22" fmla="*/ 11113 w 15"/>
                  <a:gd name="T23" fmla="*/ 19050 h 12"/>
                  <a:gd name="T24" fmla="*/ 11113 w 15"/>
                  <a:gd name="T25" fmla="*/ 12700 h 12"/>
                  <a:gd name="T26" fmla="*/ 17463 w 15"/>
                  <a:gd name="T27" fmla="*/ 12700 h 12"/>
                  <a:gd name="T28" fmla="*/ 11113 w 15"/>
                  <a:gd name="T29" fmla="*/ 12700 h 12"/>
                  <a:gd name="T30" fmla="*/ 11113 w 15"/>
                  <a:gd name="T31" fmla="*/ 19050 h 12"/>
                  <a:gd name="T32" fmla="*/ 6350 w 15"/>
                  <a:gd name="T33" fmla="*/ 19050 h 12"/>
                  <a:gd name="T34" fmla="*/ 6350 w 15"/>
                  <a:gd name="T35" fmla="*/ 12700 h 12"/>
                  <a:gd name="T36" fmla="*/ 11113 w 15"/>
                  <a:gd name="T37" fmla="*/ 12700 h 12"/>
                  <a:gd name="T38" fmla="*/ 11113 w 15"/>
                  <a:gd name="T39" fmla="*/ 6350 h 12"/>
                  <a:gd name="T40" fmla="*/ 11113 w 15"/>
                  <a:gd name="T41" fmla="*/ 12700 h 12"/>
                  <a:gd name="T42" fmla="*/ 6350 w 15"/>
                  <a:gd name="T43" fmla="*/ 12700 h 12"/>
                  <a:gd name="T44" fmla="*/ 11113 w 15"/>
                  <a:gd name="T45" fmla="*/ 12700 h 12"/>
                  <a:gd name="T46" fmla="*/ 6350 w 15"/>
                  <a:gd name="T47" fmla="*/ 12700 h 12"/>
                  <a:gd name="T48" fmla="*/ 11113 w 15"/>
                  <a:gd name="T49" fmla="*/ 12700 h 12"/>
                  <a:gd name="T50" fmla="*/ 6350 w 15"/>
                  <a:gd name="T51" fmla="*/ 12700 h 12"/>
                  <a:gd name="T52" fmla="*/ 6350 w 15"/>
                  <a:gd name="T53" fmla="*/ 19050 h 12"/>
                  <a:gd name="T54" fmla="*/ 6350 w 15"/>
                  <a:gd name="T55" fmla="*/ 12700 h 12"/>
                  <a:gd name="T56" fmla="*/ 0 w 15"/>
                  <a:gd name="T57" fmla="*/ 12700 h 1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15" h="12">
                    <a:moveTo>
                      <a:pt x="0" y="8"/>
                    </a:moveTo>
                    <a:lnTo>
                      <a:pt x="0" y="4"/>
                    </a:lnTo>
                    <a:lnTo>
                      <a:pt x="4" y="4"/>
                    </a:lnTo>
                    <a:lnTo>
                      <a:pt x="4" y="0"/>
                    </a:lnTo>
                    <a:lnTo>
                      <a:pt x="0" y="0"/>
                    </a:lnTo>
                    <a:lnTo>
                      <a:pt x="4" y="0"/>
                    </a:lnTo>
                    <a:lnTo>
                      <a:pt x="7" y="0"/>
                    </a:lnTo>
                    <a:lnTo>
                      <a:pt x="11" y="0"/>
                    </a:lnTo>
                    <a:lnTo>
                      <a:pt x="15" y="4"/>
                    </a:lnTo>
                    <a:lnTo>
                      <a:pt x="11" y="8"/>
                    </a:lnTo>
                    <a:lnTo>
                      <a:pt x="11" y="12"/>
                    </a:lnTo>
                    <a:lnTo>
                      <a:pt x="7" y="12"/>
                    </a:lnTo>
                    <a:lnTo>
                      <a:pt x="7" y="8"/>
                    </a:lnTo>
                    <a:lnTo>
                      <a:pt x="11" y="8"/>
                    </a:lnTo>
                    <a:lnTo>
                      <a:pt x="7" y="8"/>
                    </a:lnTo>
                    <a:lnTo>
                      <a:pt x="7" y="12"/>
                    </a:lnTo>
                    <a:lnTo>
                      <a:pt x="4" y="12"/>
                    </a:lnTo>
                    <a:lnTo>
                      <a:pt x="4" y="8"/>
                    </a:lnTo>
                    <a:lnTo>
                      <a:pt x="7" y="8"/>
                    </a:lnTo>
                    <a:lnTo>
                      <a:pt x="7" y="4"/>
                    </a:lnTo>
                    <a:lnTo>
                      <a:pt x="7" y="8"/>
                    </a:lnTo>
                    <a:lnTo>
                      <a:pt x="4" y="8"/>
                    </a:lnTo>
                    <a:lnTo>
                      <a:pt x="7" y="8"/>
                    </a:lnTo>
                    <a:lnTo>
                      <a:pt x="4" y="8"/>
                    </a:lnTo>
                    <a:lnTo>
                      <a:pt x="7" y="8"/>
                    </a:lnTo>
                    <a:lnTo>
                      <a:pt x="4" y="8"/>
                    </a:lnTo>
                    <a:lnTo>
                      <a:pt x="4" y="12"/>
                    </a:lnTo>
                    <a:lnTo>
                      <a:pt x="4" y="8"/>
                    </a:lnTo>
                    <a:lnTo>
                      <a:pt x="0" y="8"/>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73" name="Freeform 3117"/>
              <p:cNvSpPr>
                <a:spLocks/>
              </p:cNvSpPr>
              <p:nvPr/>
            </p:nvSpPr>
            <p:spPr bwMode="auto">
              <a:xfrm>
                <a:off x="3713163" y="2014538"/>
                <a:ext cx="12700" cy="6350"/>
              </a:xfrm>
              <a:custGeom>
                <a:avLst/>
                <a:gdLst>
                  <a:gd name="T0" fmla="*/ 0 w 8"/>
                  <a:gd name="T1" fmla="*/ 6350 h 4"/>
                  <a:gd name="T2" fmla="*/ 0 w 8"/>
                  <a:gd name="T3" fmla="*/ 0 h 4"/>
                  <a:gd name="T4" fmla="*/ 6350 w 8"/>
                  <a:gd name="T5" fmla="*/ 0 h 4"/>
                  <a:gd name="T6" fmla="*/ 6350 w 8"/>
                  <a:gd name="T7" fmla="*/ 6350 h 4"/>
                  <a:gd name="T8" fmla="*/ 12700 w 8"/>
                  <a:gd name="T9" fmla="*/ 6350 h 4"/>
                  <a:gd name="T10" fmla="*/ 6350 w 8"/>
                  <a:gd name="T11" fmla="*/ 6350 h 4"/>
                  <a:gd name="T12" fmla="*/ 0 w 8"/>
                  <a:gd name="T13" fmla="*/ 6350 h 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8" h="4">
                    <a:moveTo>
                      <a:pt x="0" y="4"/>
                    </a:moveTo>
                    <a:lnTo>
                      <a:pt x="0" y="0"/>
                    </a:lnTo>
                    <a:lnTo>
                      <a:pt x="4" y="0"/>
                    </a:lnTo>
                    <a:lnTo>
                      <a:pt x="4" y="4"/>
                    </a:lnTo>
                    <a:lnTo>
                      <a:pt x="8" y="4"/>
                    </a:lnTo>
                    <a:lnTo>
                      <a:pt x="4" y="4"/>
                    </a:lnTo>
                    <a:lnTo>
                      <a:pt x="0"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74" name="Rectangle 3118"/>
              <p:cNvSpPr>
                <a:spLocks noChangeArrowheads="1"/>
              </p:cNvSpPr>
              <p:nvPr/>
            </p:nvSpPr>
            <p:spPr bwMode="auto">
              <a:xfrm>
                <a:off x="3730625" y="2027238"/>
                <a:ext cx="6350" cy="6350"/>
              </a:xfrm>
              <a:prstGeom prst="rect">
                <a:avLst/>
              </a:prstGeom>
              <a:noFill/>
              <a:ln w="635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75" name="Freeform 3119"/>
              <p:cNvSpPr>
                <a:spLocks/>
              </p:cNvSpPr>
              <p:nvPr/>
            </p:nvSpPr>
            <p:spPr bwMode="auto">
              <a:xfrm>
                <a:off x="3671888" y="1979613"/>
                <a:ext cx="11112" cy="0"/>
              </a:xfrm>
              <a:custGeom>
                <a:avLst/>
                <a:gdLst>
                  <a:gd name="T0" fmla="*/ 0 w 7"/>
                  <a:gd name="T1" fmla="*/ 6350 w 7"/>
                  <a:gd name="T2" fmla="*/ 11112 w 7"/>
                  <a:gd name="T3" fmla="*/ 6350 w 7"/>
                  <a:gd name="T4" fmla="*/ 0 w 7"/>
                  <a:gd name="T5" fmla="*/ 0 60000 65536"/>
                  <a:gd name="T6" fmla="*/ 0 60000 65536"/>
                  <a:gd name="T7" fmla="*/ 0 60000 65536"/>
                  <a:gd name="T8" fmla="*/ 0 60000 65536"/>
                  <a:gd name="T9" fmla="*/ 0 60000 65536"/>
                </a:gdLst>
                <a:ahLst/>
                <a:cxnLst>
                  <a:cxn ang="T5">
                    <a:pos x="T0" y="0"/>
                  </a:cxn>
                  <a:cxn ang="T6">
                    <a:pos x="T1" y="0"/>
                  </a:cxn>
                  <a:cxn ang="T7">
                    <a:pos x="T2" y="0"/>
                  </a:cxn>
                  <a:cxn ang="T8">
                    <a:pos x="T3" y="0"/>
                  </a:cxn>
                  <a:cxn ang="T9">
                    <a:pos x="T4" y="0"/>
                  </a:cxn>
                </a:cxnLst>
                <a:rect l="0" t="0" r="r" b="b"/>
                <a:pathLst>
                  <a:path w="7">
                    <a:moveTo>
                      <a:pt x="0" y="0"/>
                    </a:moveTo>
                    <a:lnTo>
                      <a:pt x="4" y="0"/>
                    </a:lnTo>
                    <a:lnTo>
                      <a:pt x="7" y="0"/>
                    </a:lnTo>
                    <a:lnTo>
                      <a:pt x="4" y="0"/>
                    </a:lnTo>
                    <a:lnTo>
                      <a:pt x="0"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76" name="Freeform 3120"/>
              <p:cNvSpPr>
                <a:spLocks/>
              </p:cNvSpPr>
              <p:nvPr/>
            </p:nvSpPr>
            <p:spPr bwMode="auto">
              <a:xfrm>
                <a:off x="3975100" y="2247900"/>
                <a:ext cx="0" cy="6350"/>
              </a:xfrm>
              <a:custGeom>
                <a:avLst/>
                <a:gdLst>
                  <a:gd name="T0" fmla="*/ 6350 h 4"/>
                  <a:gd name="T1" fmla="*/ 0 h 4"/>
                  <a:gd name="T2" fmla="*/ 6350 h 4"/>
                  <a:gd name="T3" fmla="*/ 0 60000 65536"/>
                  <a:gd name="T4" fmla="*/ 0 60000 65536"/>
                  <a:gd name="T5" fmla="*/ 0 60000 65536"/>
                </a:gdLst>
                <a:ahLst/>
                <a:cxnLst>
                  <a:cxn ang="T3">
                    <a:pos x="0" y="T0"/>
                  </a:cxn>
                  <a:cxn ang="T4">
                    <a:pos x="0" y="T1"/>
                  </a:cxn>
                  <a:cxn ang="T5">
                    <a:pos x="0" y="T2"/>
                  </a:cxn>
                </a:cxnLst>
                <a:rect l="0" t="0" r="r" b="b"/>
                <a:pathLst>
                  <a:path h="4">
                    <a:moveTo>
                      <a:pt x="0" y="4"/>
                    </a:moveTo>
                    <a:lnTo>
                      <a:pt x="0" y="0"/>
                    </a:lnTo>
                    <a:lnTo>
                      <a:pt x="0"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77" name="Freeform 3121"/>
              <p:cNvSpPr>
                <a:spLocks/>
              </p:cNvSpPr>
              <p:nvPr/>
            </p:nvSpPr>
            <p:spPr bwMode="auto">
              <a:xfrm>
                <a:off x="3957638" y="2217738"/>
                <a:ext cx="6350" cy="6350"/>
              </a:xfrm>
              <a:custGeom>
                <a:avLst/>
                <a:gdLst>
                  <a:gd name="T0" fmla="*/ 0 w 4"/>
                  <a:gd name="T1" fmla="*/ 6350 h 4"/>
                  <a:gd name="T2" fmla="*/ 0 w 4"/>
                  <a:gd name="T3" fmla="*/ 0 h 4"/>
                  <a:gd name="T4" fmla="*/ 0 w 4"/>
                  <a:gd name="T5" fmla="*/ 6350 h 4"/>
                  <a:gd name="T6" fmla="*/ 6350 w 4"/>
                  <a:gd name="T7" fmla="*/ 6350 h 4"/>
                  <a:gd name="T8" fmla="*/ 0 w 4"/>
                  <a:gd name="T9" fmla="*/ 6350 h 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 h="4">
                    <a:moveTo>
                      <a:pt x="0" y="4"/>
                    </a:moveTo>
                    <a:lnTo>
                      <a:pt x="0" y="0"/>
                    </a:lnTo>
                    <a:lnTo>
                      <a:pt x="0" y="4"/>
                    </a:lnTo>
                    <a:lnTo>
                      <a:pt x="4" y="4"/>
                    </a:lnTo>
                    <a:lnTo>
                      <a:pt x="0"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78" name="Freeform 3122"/>
              <p:cNvSpPr>
                <a:spLocks/>
              </p:cNvSpPr>
              <p:nvPr/>
            </p:nvSpPr>
            <p:spPr bwMode="auto">
              <a:xfrm>
                <a:off x="3970338" y="2224088"/>
                <a:ext cx="11112" cy="11112"/>
              </a:xfrm>
              <a:custGeom>
                <a:avLst/>
                <a:gdLst>
                  <a:gd name="T0" fmla="*/ 0 w 7"/>
                  <a:gd name="T1" fmla="*/ 6350 h 7"/>
                  <a:gd name="T2" fmla="*/ 0 w 7"/>
                  <a:gd name="T3" fmla="*/ 0 h 7"/>
                  <a:gd name="T4" fmla="*/ 4762 w 7"/>
                  <a:gd name="T5" fmla="*/ 0 h 7"/>
                  <a:gd name="T6" fmla="*/ 4762 w 7"/>
                  <a:gd name="T7" fmla="*/ 6350 h 7"/>
                  <a:gd name="T8" fmla="*/ 0 w 7"/>
                  <a:gd name="T9" fmla="*/ 6350 h 7"/>
                  <a:gd name="T10" fmla="*/ 4762 w 7"/>
                  <a:gd name="T11" fmla="*/ 6350 h 7"/>
                  <a:gd name="T12" fmla="*/ 4762 w 7"/>
                  <a:gd name="T13" fmla="*/ 11112 h 7"/>
                  <a:gd name="T14" fmla="*/ 11112 w 7"/>
                  <a:gd name="T15" fmla="*/ 11112 h 7"/>
                  <a:gd name="T16" fmla="*/ 4762 w 7"/>
                  <a:gd name="T17" fmla="*/ 11112 h 7"/>
                  <a:gd name="T18" fmla="*/ 0 w 7"/>
                  <a:gd name="T19" fmla="*/ 11112 h 7"/>
                  <a:gd name="T20" fmla="*/ 0 w 7"/>
                  <a:gd name="T21" fmla="*/ 6350 h 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7" h="7">
                    <a:moveTo>
                      <a:pt x="0" y="4"/>
                    </a:moveTo>
                    <a:lnTo>
                      <a:pt x="0" y="0"/>
                    </a:lnTo>
                    <a:lnTo>
                      <a:pt x="3" y="0"/>
                    </a:lnTo>
                    <a:lnTo>
                      <a:pt x="3" y="4"/>
                    </a:lnTo>
                    <a:lnTo>
                      <a:pt x="0" y="4"/>
                    </a:lnTo>
                    <a:lnTo>
                      <a:pt x="3" y="4"/>
                    </a:lnTo>
                    <a:lnTo>
                      <a:pt x="3" y="7"/>
                    </a:lnTo>
                    <a:lnTo>
                      <a:pt x="7" y="7"/>
                    </a:lnTo>
                    <a:lnTo>
                      <a:pt x="3" y="7"/>
                    </a:lnTo>
                    <a:lnTo>
                      <a:pt x="0" y="7"/>
                    </a:lnTo>
                    <a:lnTo>
                      <a:pt x="0"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79" name="Freeform 3123"/>
              <p:cNvSpPr>
                <a:spLocks/>
              </p:cNvSpPr>
              <p:nvPr/>
            </p:nvSpPr>
            <p:spPr bwMode="auto">
              <a:xfrm>
                <a:off x="3963988" y="2224088"/>
                <a:ext cx="6350" cy="0"/>
              </a:xfrm>
              <a:custGeom>
                <a:avLst/>
                <a:gdLst>
                  <a:gd name="T0" fmla="*/ 0 w 4"/>
                  <a:gd name="T1" fmla="*/ 6350 w 4"/>
                  <a:gd name="T2" fmla="*/ 0 w 4"/>
                  <a:gd name="T3" fmla="*/ 0 60000 65536"/>
                  <a:gd name="T4" fmla="*/ 0 60000 65536"/>
                  <a:gd name="T5" fmla="*/ 0 60000 65536"/>
                </a:gdLst>
                <a:ahLst/>
                <a:cxnLst>
                  <a:cxn ang="T3">
                    <a:pos x="T0" y="0"/>
                  </a:cxn>
                  <a:cxn ang="T4">
                    <a:pos x="T1" y="0"/>
                  </a:cxn>
                  <a:cxn ang="T5">
                    <a:pos x="T2" y="0"/>
                  </a:cxn>
                </a:cxnLst>
                <a:rect l="0" t="0" r="r" b="b"/>
                <a:pathLst>
                  <a:path w="4">
                    <a:moveTo>
                      <a:pt x="0" y="0"/>
                    </a:moveTo>
                    <a:lnTo>
                      <a:pt x="4" y="0"/>
                    </a:lnTo>
                    <a:lnTo>
                      <a:pt x="0"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80" name="Rectangle 3124"/>
              <p:cNvSpPr>
                <a:spLocks noChangeArrowheads="1"/>
              </p:cNvSpPr>
              <p:nvPr/>
            </p:nvSpPr>
            <p:spPr bwMode="auto">
              <a:xfrm>
                <a:off x="3963988" y="2217738"/>
                <a:ext cx="6350" cy="6350"/>
              </a:xfrm>
              <a:prstGeom prst="rect">
                <a:avLst/>
              </a:prstGeom>
              <a:noFill/>
              <a:ln w="635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81" name="Freeform 3125"/>
              <p:cNvSpPr>
                <a:spLocks/>
              </p:cNvSpPr>
              <p:nvPr/>
            </p:nvSpPr>
            <p:spPr bwMode="auto">
              <a:xfrm>
                <a:off x="3957638" y="2211388"/>
                <a:ext cx="6350" cy="0"/>
              </a:xfrm>
              <a:custGeom>
                <a:avLst/>
                <a:gdLst>
                  <a:gd name="T0" fmla="*/ 0 w 4"/>
                  <a:gd name="T1" fmla="*/ 6350 w 4"/>
                  <a:gd name="T2" fmla="*/ 0 w 4"/>
                  <a:gd name="T3" fmla="*/ 0 60000 65536"/>
                  <a:gd name="T4" fmla="*/ 0 60000 65536"/>
                  <a:gd name="T5" fmla="*/ 0 60000 65536"/>
                </a:gdLst>
                <a:ahLst/>
                <a:cxnLst>
                  <a:cxn ang="T3">
                    <a:pos x="T0" y="0"/>
                  </a:cxn>
                  <a:cxn ang="T4">
                    <a:pos x="T1" y="0"/>
                  </a:cxn>
                  <a:cxn ang="T5">
                    <a:pos x="T2" y="0"/>
                  </a:cxn>
                </a:cxnLst>
                <a:rect l="0" t="0" r="r" b="b"/>
                <a:pathLst>
                  <a:path w="4">
                    <a:moveTo>
                      <a:pt x="0" y="0"/>
                    </a:moveTo>
                    <a:lnTo>
                      <a:pt x="4" y="0"/>
                    </a:lnTo>
                    <a:lnTo>
                      <a:pt x="0"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82" name="Freeform 3126"/>
              <p:cNvSpPr>
                <a:spLocks/>
              </p:cNvSpPr>
              <p:nvPr/>
            </p:nvSpPr>
            <p:spPr bwMode="auto">
              <a:xfrm>
                <a:off x="4602163" y="2754313"/>
                <a:ext cx="6350" cy="30162"/>
              </a:xfrm>
              <a:custGeom>
                <a:avLst/>
                <a:gdLst>
                  <a:gd name="T0" fmla="*/ 0 w 4"/>
                  <a:gd name="T1" fmla="*/ 12700 h 19"/>
                  <a:gd name="T2" fmla="*/ 0 w 4"/>
                  <a:gd name="T3" fmla="*/ 6350 h 19"/>
                  <a:gd name="T4" fmla="*/ 0 w 4"/>
                  <a:gd name="T5" fmla="*/ 0 h 19"/>
                  <a:gd name="T6" fmla="*/ 0 w 4"/>
                  <a:gd name="T7" fmla="*/ 6350 h 19"/>
                  <a:gd name="T8" fmla="*/ 0 w 4"/>
                  <a:gd name="T9" fmla="*/ 12700 h 19"/>
                  <a:gd name="T10" fmla="*/ 0 w 4"/>
                  <a:gd name="T11" fmla="*/ 19050 h 19"/>
                  <a:gd name="T12" fmla="*/ 6350 w 4"/>
                  <a:gd name="T13" fmla="*/ 19050 h 19"/>
                  <a:gd name="T14" fmla="*/ 6350 w 4"/>
                  <a:gd name="T15" fmla="*/ 23812 h 19"/>
                  <a:gd name="T16" fmla="*/ 6350 w 4"/>
                  <a:gd name="T17" fmla="*/ 30162 h 19"/>
                  <a:gd name="T18" fmla="*/ 6350 w 4"/>
                  <a:gd name="T19" fmla="*/ 23812 h 19"/>
                  <a:gd name="T20" fmla="*/ 0 w 4"/>
                  <a:gd name="T21" fmla="*/ 19050 h 19"/>
                  <a:gd name="T22" fmla="*/ 0 w 4"/>
                  <a:gd name="T23" fmla="*/ 12700 h 1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4" h="19">
                    <a:moveTo>
                      <a:pt x="0" y="8"/>
                    </a:moveTo>
                    <a:lnTo>
                      <a:pt x="0" y="4"/>
                    </a:lnTo>
                    <a:lnTo>
                      <a:pt x="0" y="0"/>
                    </a:lnTo>
                    <a:lnTo>
                      <a:pt x="0" y="4"/>
                    </a:lnTo>
                    <a:lnTo>
                      <a:pt x="0" y="8"/>
                    </a:lnTo>
                    <a:lnTo>
                      <a:pt x="0" y="12"/>
                    </a:lnTo>
                    <a:lnTo>
                      <a:pt x="4" y="12"/>
                    </a:lnTo>
                    <a:lnTo>
                      <a:pt x="4" y="15"/>
                    </a:lnTo>
                    <a:lnTo>
                      <a:pt x="4" y="19"/>
                    </a:lnTo>
                    <a:lnTo>
                      <a:pt x="4" y="15"/>
                    </a:lnTo>
                    <a:lnTo>
                      <a:pt x="0" y="12"/>
                    </a:lnTo>
                    <a:lnTo>
                      <a:pt x="0" y="8"/>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83" name="Freeform 3127"/>
              <p:cNvSpPr>
                <a:spLocks/>
              </p:cNvSpPr>
              <p:nvPr/>
            </p:nvSpPr>
            <p:spPr bwMode="auto">
              <a:xfrm>
                <a:off x="4602163" y="2736850"/>
                <a:ext cx="6350" cy="17463"/>
              </a:xfrm>
              <a:custGeom>
                <a:avLst/>
                <a:gdLst>
                  <a:gd name="T0" fmla="*/ 0 w 4"/>
                  <a:gd name="T1" fmla="*/ 17463 h 11"/>
                  <a:gd name="T2" fmla="*/ 0 w 4"/>
                  <a:gd name="T3" fmla="*/ 12700 h 11"/>
                  <a:gd name="T4" fmla="*/ 6350 w 4"/>
                  <a:gd name="T5" fmla="*/ 6350 h 11"/>
                  <a:gd name="T6" fmla="*/ 6350 w 4"/>
                  <a:gd name="T7" fmla="*/ 0 h 11"/>
                  <a:gd name="T8" fmla="*/ 6350 w 4"/>
                  <a:gd name="T9" fmla="*/ 6350 h 11"/>
                  <a:gd name="T10" fmla="*/ 6350 w 4"/>
                  <a:gd name="T11" fmla="*/ 12700 h 11"/>
                  <a:gd name="T12" fmla="*/ 0 w 4"/>
                  <a:gd name="T13" fmla="*/ 12700 h 11"/>
                  <a:gd name="T14" fmla="*/ 0 w 4"/>
                  <a:gd name="T15" fmla="*/ 17463 h 11"/>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4" h="11">
                    <a:moveTo>
                      <a:pt x="0" y="11"/>
                    </a:moveTo>
                    <a:lnTo>
                      <a:pt x="0" y="8"/>
                    </a:lnTo>
                    <a:lnTo>
                      <a:pt x="4" y="4"/>
                    </a:lnTo>
                    <a:lnTo>
                      <a:pt x="4" y="0"/>
                    </a:lnTo>
                    <a:lnTo>
                      <a:pt x="4" y="4"/>
                    </a:lnTo>
                    <a:lnTo>
                      <a:pt x="4" y="8"/>
                    </a:lnTo>
                    <a:lnTo>
                      <a:pt x="0" y="8"/>
                    </a:lnTo>
                    <a:lnTo>
                      <a:pt x="0" y="11"/>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84" name="Freeform 3128"/>
              <p:cNvSpPr>
                <a:spLocks/>
              </p:cNvSpPr>
              <p:nvPr/>
            </p:nvSpPr>
            <p:spPr bwMode="auto">
              <a:xfrm>
                <a:off x="4608513" y="2730500"/>
                <a:ext cx="6350" cy="6350"/>
              </a:xfrm>
              <a:custGeom>
                <a:avLst/>
                <a:gdLst>
                  <a:gd name="T0" fmla="*/ 0 w 4"/>
                  <a:gd name="T1" fmla="*/ 6350 h 4"/>
                  <a:gd name="T2" fmla="*/ 6350 w 4"/>
                  <a:gd name="T3" fmla="*/ 6350 h 4"/>
                  <a:gd name="T4" fmla="*/ 6350 w 4"/>
                  <a:gd name="T5" fmla="*/ 0 h 4"/>
                  <a:gd name="T6" fmla="*/ 6350 w 4"/>
                  <a:gd name="T7" fmla="*/ 6350 h 4"/>
                  <a:gd name="T8" fmla="*/ 0 w 4"/>
                  <a:gd name="T9" fmla="*/ 6350 h 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 h="4">
                    <a:moveTo>
                      <a:pt x="0" y="4"/>
                    </a:moveTo>
                    <a:lnTo>
                      <a:pt x="4" y="4"/>
                    </a:lnTo>
                    <a:lnTo>
                      <a:pt x="4" y="0"/>
                    </a:lnTo>
                    <a:lnTo>
                      <a:pt x="4" y="4"/>
                    </a:lnTo>
                    <a:lnTo>
                      <a:pt x="0"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85" name="Freeform 3129"/>
              <p:cNvSpPr>
                <a:spLocks/>
              </p:cNvSpPr>
              <p:nvPr/>
            </p:nvSpPr>
            <p:spPr bwMode="auto">
              <a:xfrm>
                <a:off x="4614863" y="2725738"/>
                <a:ext cx="11112" cy="4762"/>
              </a:xfrm>
              <a:custGeom>
                <a:avLst/>
                <a:gdLst>
                  <a:gd name="T0" fmla="*/ 0 w 7"/>
                  <a:gd name="T1" fmla="*/ 4762 h 3"/>
                  <a:gd name="T2" fmla="*/ 4762 w 7"/>
                  <a:gd name="T3" fmla="*/ 4762 h 3"/>
                  <a:gd name="T4" fmla="*/ 11112 w 7"/>
                  <a:gd name="T5" fmla="*/ 0 h 3"/>
                  <a:gd name="T6" fmla="*/ 11112 w 7"/>
                  <a:gd name="T7" fmla="*/ 4762 h 3"/>
                  <a:gd name="T8" fmla="*/ 4762 w 7"/>
                  <a:gd name="T9" fmla="*/ 4762 h 3"/>
                  <a:gd name="T10" fmla="*/ 0 w 7"/>
                  <a:gd name="T11" fmla="*/ 4762 h 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 h="3">
                    <a:moveTo>
                      <a:pt x="0" y="3"/>
                    </a:moveTo>
                    <a:lnTo>
                      <a:pt x="3" y="3"/>
                    </a:lnTo>
                    <a:lnTo>
                      <a:pt x="7" y="0"/>
                    </a:lnTo>
                    <a:lnTo>
                      <a:pt x="7" y="3"/>
                    </a:lnTo>
                    <a:lnTo>
                      <a:pt x="3" y="3"/>
                    </a:lnTo>
                    <a:lnTo>
                      <a:pt x="0" y="3"/>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86" name="Freeform 3130"/>
              <p:cNvSpPr>
                <a:spLocks/>
              </p:cNvSpPr>
              <p:nvPr/>
            </p:nvSpPr>
            <p:spPr bwMode="auto">
              <a:xfrm>
                <a:off x="4662488" y="2701925"/>
                <a:ext cx="4762" cy="4763"/>
              </a:xfrm>
              <a:custGeom>
                <a:avLst/>
                <a:gdLst>
                  <a:gd name="T0" fmla="*/ 0 w 3"/>
                  <a:gd name="T1" fmla="*/ 4763 h 3"/>
                  <a:gd name="T2" fmla="*/ 4762 w 3"/>
                  <a:gd name="T3" fmla="*/ 0 h 3"/>
                  <a:gd name="T4" fmla="*/ 4762 w 3"/>
                  <a:gd name="T5" fmla="*/ 4763 h 3"/>
                  <a:gd name="T6" fmla="*/ 0 w 3"/>
                  <a:gd name="T7" fmla="*/ 4763 h 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 h="3">
                    <a:moveTo>
                      <a:pt x="0" y="3"/>
                    </a:moveTo>
                    <a:lnTo>
                      <a:pt x="3" y="0"/>
                    </a:lnTo>
                    <a:lnTo>
                      <a:pt x="3" y="3"/>
                    </a:lnTo>
                    <a:lnTo>
                      <a:pt x="0" y="3"/>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87" name="Freeform 3131"/>
              <p:cNvSpPr>
                <a:spLocks/>
              </p:cNvSpPr>
              <p:nvPr/>
            </p:nvSpPr>
            <p:spPr bwMode="auto">
              <a:xfrm>
                <a:off x="4733925" y="2695575"/>
                <a:ext cx="11113" cy="6350"/>
              </a:xfrm>
              <a:custGeom>
                <a:avLst/>
                <a:gdLst>
                  <a:gd name="T0" fmla="*/ 0 w 7"/>
                  <a:gd name="T1" fmla="*/ 0 h 4"/>
                  <a:gd name="T2" fmla="*/ 4763 w 7"/>
                  <a:gd name="T3" fmla="*/ 0 h 4"/>
                  <a:gd name="T4" fmla="*/ 11113 w 7"/>
                  <a:gd name="T5" fmla="*/ 0 h 4"/>
                  <a:gd name="T6" fmla="*/ 4763 w 7"/>
                  <a:gd name="T7" fmla="*/ 0 h 4"/>
                  <a:gd name="T8" fmla="*/ 4763 w 7"/>
                  <a:gd name="T9" fmla="*/ 6350 h 4"/>
                  <a:gd name="T10" fmla="*/ 4763 w 7"/>
                  <a:gd name="T11" fmla="*/ 0 h 4"/>
                  <a:gd name="T12" fmla="*/ 0 w 7"/>
                  <a:gd name="T13" fmla="*/ 0 h 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7" h="4">
                    <a:moveTo>
                      <a:pt x="0" y="0"/>
                    </a:moveTo>
                    <a:lnTo>
                      <a:pt x="3" y="0"/>
                    </a:lnTo>
                    <a:lnTo>
                      <a:pt x="7" y="0"/>
                    </a:lnTo>
                    <a:lnTo>
                      <a:pt x="3" y="0"/>
                    </a:lnTo>
                    <a:lnTo>
                      <a:pt x="3" y="4"/>
                    </a:lnTo>
                    <a:lnTo>
                      <a:pt x="3" y="0"/>
                    </a:lnTo>
                    <a:lnTo>
                      <a:pt x="0"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88" name="Freeform 3132"/>
              <p:cNvSpPr>
                <a:spLocks/>
              </p:cNvSpPr>
              <p:nvPr/>
            </p:nvSpPr>
            <p:spPr bwMode="auto">
              <a:xfrm>
                <a:off x="4852988" y="2678113"/>
                <a:ext cx="17462" cy="0"/>
              </a:xfrm>
              <a:custGeom>
                <a:avLst/>
                <a:gdLst>
                  <a:gd name="T0" fmla="*/ 0 w 11"/>
                  <a:gd name="T1" fmla="*/ 6350 w 11"/>
                  <a:gd name="T2" fmla="*/ 11112 w 11"/>
                  <a:gd name="T3" fmla="*/ 17462 w 11"/>
                  <a:gd name="T4" fmla="*/ 11112 w 11"/>
                  <a:gd name="T5" fmla="*/ 6350 w 11"/>
                  <a:gd name="T6" fmla="*/ 0 w 11"/>
                  <a:gd name="T7" fmla="*/ 0 60000 65536"/>
                  <a:gd name="T8" fmla="*/ 0 60000 65536"/>
                  <a:gd name="T9" fmla="*/ 0 60000 65536"/>
                  <a:gd name="T10" fmla="*/ 0 60000 65536"/>
                  <a:gd name="T11" fmla="*/ 0 60000 65536"/>
                  <a:gd name="T12" fmla="*/ 0 60000 65536"/>
                  <a:gd name="T13" fmla="*/ 0 60000 65536"/>
                </a:gdLst>
                <a:ahLst/>
                <a:cxnLst>
                  <a:cxn ang="T7">
                    <a:pos x="T0" y="0"/>
                  </a:cxn>
                  <a:cxn ang="T8">
                    <a:pos x="T1" y="0"/>
                  </a:cxn>
                  <a:cxn ang="T9">
                    <a:pos x="T2" y="0"/>
                  </a:cxn>
                  <a:cxn ang="T10">
                    <a:pos x="T3" y="0"/>
                  </a:cxn>
                  <a:cxn ang="T11">
                    <a:pos x="T4" y="0"/>
                  </a:cxn>
                  <a:cxn ang="T12">
                    <a:pos x="T5" y="0"/>
                  </a:cxn>
                  <a:cxn ang="T13">
                    <a:pos x="T6" y="0"/>
                  </a:cxn>
                </a:cxnLst>
                <a:rect l="0" t="0" r="r" b="b"/>
                <a:pathLst>
                  <a:path w="11">
                    <a:moveTo>
                      <a:pt x="0" y="0"/>
                    </a:moveTo>
                    <a:lnTo>
                      <a:pt x="4" y="0"/>
                    </a:lnTo>
                    <a:lnTo>
                      <a:pt x="7" y="0"/>
                    </a:lnTo>
                    <a:lnTo>
                      <a:pt x="11" y="0"/>
                    </a:lnTo>
                    <a:lnTo>
                      <a:pt x="7" y="0"/>
                    </a:lnTo>
                    <a:lnTo>
                      <a:pt x="4" y="0"/>
                    </a:lnTo>
                    <a:lnTo>
                      <a:pt x="0"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89" name="Freeform 3133"/>
              <p:cNvSpPr>
                <a:spLocks/>
              </p:cNvSpPr>
              <p:nvPr/>
            </p:nvSpPr>
            <p:spPr bwMode="auto">
              <a:xfrm>
                <a:off x="5019675" y="2803525"/>
                <a:ext cx="12700" cy="11113"/>
              </a:xfrm>
              <a:custGeom>
                <a:avLst/>
                <a:gdLst>
                  <a:gd name="T0" fmla="*/ 0 w 8"/>
                  <a:gd name="T1" fmla="*/ 4763 h 7"/>
                  <a:gd name="T2" fmla="*/ 6350 w 8"/>
                  <a:gd name="T3" fmla="*/ 4763 h 7"/>
                  <a:gd name="T4" fmla="*/ 6350 w 8"/>
                  <a:gd name="T5" fmla="*/ 0 h 7"/>
                  <a:gd name="T6" fmla="*/ 12700 w 8"/>
                  <a:gd name="T7" fmla="*/ 0 h 7"/>
                  <a:gd name="T8" fmla="*/ 6350 w 8"/>
                  <a:gd name="T9" fmla="*/ 4763 h 7"/>
                  <a:gd name="T10" fmla="*/ 0 w 8"/>
                  <a:gd name="T11" fmla="*/ 4763 h 7"/>
                  <a:gd name="T12" fmla="*/ 0 w 8"/>
                  <a:gd name="T13" fmla="*/ 11113 h 7"/>
                  <a:gd name="T14" fmla="*/ 0 w 8"/>
                  <a:gd name="T15" fmla="*/ 4763 h 7"/>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8" h="7">
                    <a:moveTo>
                      <a:pt x="0" y="3"/>
                    </a:moveTo>
                    <a:lnTo>
                      <a:pt x="4" y="3"/>
                    </a:lnTo>
                    <a:lnTo>
                      <a:pt x="4" y="0"/>
                    </a:lnTo>
                    <a:lnTo>
                      <a:pt x="8" y="0"/>
                    </a:lnTo>
                    <a:lnTo>
                      <a:pt x="4" y="3"/>
                    </a:lnTo>
                    <a:lnTo>
                      <a:pt x="0" y="3"/>
                    </a:lnTo>
                    <a:lnTo>
                      <a:pt x="0" y="7"/>
                    </a:lnTo>
                    <a:lnTo>
                      <a:pt x="0" y="3"/>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90" name="Freeform 3134"/>
              <p:cNvSpPr>
                <a:spLocks/>
              </p:cNvSpPr>
              <p:nvPr/>
            </p:nvSpPr>
            <p:spPr bwMode="auto">
              <a:xfrm>
                <a:off x="5019675" y="2719388"/>
                <a:ext cx="0" cy="11112"/>
              </a:xfrm>
              <a:custGeom>
                <a:avLst/>
                <a:gdLst>
                  <a:gd name="T0" fmla="*/ 6350 h 7"/>
                  <a:gd name="T1" fmla="*/ 0 h 7"/>
                  <a:gd name="T2" fmla="*/ 6350 h 7"/>
                  <a:gd name="T3" fmla="*/ 11112 h 7"/>
                  <a:gd name="T4" fmla="*/ 6350 h 7"/>
                  <a:gd name="T5" fmla="*/ 0 60000 65536"/>
                  <a:gd name="T6" fmla="*/ 0 60000 65536"/>
                  <a:gd name="T7" fmla="*/ 0 60000 65536"/>
                  <a:gd name="T8" fmla="*/ 0 60000 65536"/>
                  <a:gd name="T9" fmla="*/ 0 60000 65536"/>
                </a:gdLst>
                <a:ahLst/>
                <a:cxnLst>
                  <a:cxn ang="T5">
                    <a:pos x="0" y="T0"/>
                  </a:cxn>
                  <a:cxn ang="T6">
                    <a:pos x="0" y="T1"/>
                  </a:cxn>
                  <a:cxn ang="T7">
                    <a:pos x="0" y="T2"/>
                  </a:cxn>
                  <a:cxn ang="T8">
                    <a:pos x="0" y="T3"/>
                  </a:cxn>
                  <a:cxn ang="T9">
                    <a:pos x="0" y="T4"/>
                  </a:cxn>
                </a:cxnLst>
                <a:rect l="0" t="0" r="r" b="b"/>
                <a:pathLst>
                  <a:path h="7">
                    <a:moveTo>
                      <a:pt x="0" y="4"/>
                    </a:moveTo>
                    <a:lnTo>
                      <a:pt x="0" y="0"/>
                    </a:lnTo>
                    <a:lnTo>
                      <a:pt x="0" y="4"/>
                    </a:lnTo>
                    <a:lnTo>
                      <a:pt x="0" y="7"/>
                    </a:lnTo>
                    <a:lnTo>
                      <a:pt x="0"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91" name="Freeform 3135"/>
              <p:cNvSpPr>
                <a:spLocks/>
              </p:cNvSpPr>
              <p:nvPr/>
            </p:nvSpPr>
            <p:spPr bwMode="auto">
              <a:xfrm>
                <a:off x="5026025" y="2736850"/>
                <a:ext cx="6350" cy="17463"/>
              </a:xfrm>
              <a:custGeom>
                <a:avLst/>
                <a:gdLst>
                  <a:gd name="T0" fmla="*/ 0 w 4"/>
                  <a:gd name="T1" fmla="*/ 0 h 11"/>
                  <a:gd name="T2" fmla="*/ 0 w 4"/>
                  <a:gd name="T3" fmla="*/ 6350 h 11"/>
                  <a:gd name="T4" fmla="*/ 6350 w 4"/>
                  <a:gd name="T5" fmla="*/ 12700 h 11"/>
                  <a:gd name="T6" fmla="*/ 6350 w 4"/>
                  <a:gd name="T7" fmla="*/ 17463 h 11"/>
                  <a:gd name="T8" fmla="*/ 6350 w 4"/>
                  <a:gd name="T9" fmla="*/ 12700 h 11"/>
                  <a:gd name="T10" fmla="*/ 0 w 4"/>
                  <a:gd name="T11" fmla="*/ 6350 h 11"/>
                  <a:gd name="T12" fmla="*/ 0 w 4"/>
                  <a:gd name="T13" fmla="*/ 0 h 1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 h="11">
                    <a:moveTo>
                      <a:pt x="0" y="0"/>
                    </a:moveTo>
                    <a:lnTo>
                      <a:pt x="0" y="4"/>
                    </a:lnTo>
                    <a:lnTo>
                      <a:pt x="4" y="8"/>
                    </a:lnTo>
                    <a:lnTo>
                      <a:pt x="4" y="11"/>
                    </a:lnTo>
                    <a:lnTo>
                      <a:pt x="4" y="8"/>
                    </a:lnTo>
                    <a:lnTo>
                      <a:pt x="0" y="4"/>
                    </a:lnTo>
                    <a:lnTo>
                      <a:pt x="0"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92" name="Freeform 3136"/>
              <p:cNvSpPr>
                <a:spLocks/>
              </p:cNvSpPr>
              <p:nvPr/>
            </p:nvSpPr>
            <p:spPr bwMode="auto">
              <a:xfrm>
                <a:off x="5145088" y="2540000"/>
                <a:ext cx="6350" cy="17463"/>
              </a:xfrm>
              <a:custGeom>
                <a:avLst/>
                <a:gdLst>
                  <a:gd name="T0" fmla="*/ 0 w 4"/>
                  <a:gd name="T1" fmla="*/ 12700 h 11"/>
                  <a:gd name="T2" fmla="*/ 6350 w 4"/>
                  <a:gd name="T3" fmla="*/ 12700 h 11"/>
                  <a:gd name="T4" fmla="*/ 6350 w 4"/>
                  <a:gd name="T5" fmla="*/ 6350 h 11"/>
                  <a:gd name="T6" fmla="*/ 6350 w 4"/>
                  <a:gd name="T7" fmla="*/ 0 h 11"/>
                  <a:gd name="T8" fmla="*/ 0 w 4"/>
                  <a:gd name="T9" fmla="*/ 0 h 11"/>
                  <a:gd name="T10" fmla="*/ 6350 w 4"/>
                  <a:gd name="T11" fmla="*/ 0 h 11"/>
                  <a:gd name="T12" fmla="*/ 6350 w 4"/>
                  <a:gd name="T13" fmla="*/ 6350 h 11"/>
                  <a:gd name="T14" fmla="*/ 6350 w 4"/>
                  <a:gd name="T15" fmla="*/ 12700 h 11"/>
                  <a:gd name="T16" fmla="*/ 0 w 4"/>
                  <a:gd name="T17" fmla="*/ 12700 h 11"/>
                  <a:gd name="T18" fmla="*/ 0 w 4"/>
                  <a:gd name="T19" fmla="*/ 17463 h 11"/>
                  <a:gd name="T20" fmla="*/ 0 w 4"/>
                  <a:gd name="T21" fmla="*/ 12700 h 1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 h="11">
                    <a:moveTo>
                      <a:pt x="0" y="8"/>
                    </a:moveTo>
                    <a:lnTo>
                      <a:pt x="4" y="8"/>
                    </a:lnTo>
                    <a:lnTo>
                      <a:pt x="4" y="4"/>
                    </a:lnTo>
                    <a:lnTo>
                      <a:pt x="4" y="0"/>
                    </a:lnTo>
                    <a:lnTo>
                      <a:pt x="0" y="0"/>
                    </a:lnTo>
                    <a:lnTo>
                      <a:pt x="4" y="0"/>
                    </a:lnTo>
                    <a:lnTo>
                      <a:pt x="4" y="4"/>
                    </a:lnTo>
                    <a:lnTo>
                      <a:pt x="4" y="8"/>
                    </a:lnTo>
                    <a:lnTo>
                      <a:pt x="0" y="8"/>
                    </a:lnTo>
                    <a:lnTo>
                      <a:pt x="0" y="11"/>
                    </a:lnTo>
                    <a:lnTo>
                      <a:pt x="0" y="8"/>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93" name="Freeform 3137"/>
              <p:cNvSpPr>
                <a:spLocks/>
              </p:cNvSpPr>
              <p:nvPr/>
            </p:nvSpPr>
            <p:spPr bwMode="auto">
              <a:xfrm>
                <a:off x="5181600" y="2420938"/>
                <a:ext cx="4763" cy="0"/>
              </a:xfrm>
              <a:custGeom>
                <a:avLst/>
                <a:gdLst>
                  <a:gd name="T0" fmla="*/ 0 w 3"/>
                  <a:gd name="T1" fmla="*/ 4763 w 3"/>
                  <a:gd name="T2" fmla="*/ 0 w 3"/>
                  <a:gd name="T3" fmla="*/ 0 60000 65536"/>
                  <a:gd name="T4" fmla="*/ 0 60000 65536"/>
                  <a:gd name="T5" fmla="*/ 0 60000 65536"/>
                </a:gdLst>
                <a:ahLst/>
                <a:cxnLst>
                  <a:cxn ang="T3">
                    <a:pos x="T0" y="0"/>
                  </a:cxn>
                  <a:cxn ang="T4">
                    <a:pos x="T1" y="0"/>
                  </a:cxn>
                  <a:cxn ang="T5">
                    <a:pos x="T2" y="0"/>
                  </a:cxn>
                </a:cxnLst>
                <a:rect l="0" t="0" r="r" b="b"/>
                <a:pathLst>
                  <a:path w="3">
                    <a:moveTo>
                      <a:pt x="0" y="0"/>
                    </a:moveTo>
                    <a:lnTo>
                      <a:pt x="3" y="0"/>
                    </a:lnTo>
                    <a:lnTo>
                      <a:pt x="0"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94" name="Freeform 3138"/>
              <p:cNvSpPr>
                <a:spLocks/>
              </p:cNvSpPr>
              <p:nvPr/>
            </p:nvSpPr>
            <p:spPr bwMode="auto">
              <a:xfrm>
                <a:off x="5186363" y="2408238"/>
                <a:ext cx="53975" cy="12700"/>
              </a:xfrm>
              <a:custGeom>
                <a:avLst/>
                <a:gdLst>
                  <a:gd name="T0" fmla="*/ 0 w 34"/>
                  <a:gd name="T1" fmla="*/ 12700 h 8"/>
                  <a:gd name="T2" fmla="*/ 0 w 34"/>
                  <a:gd name="T3" fmla="*/ 6350 h 8"/>
                  <a:gd name="T4" fmla="*/ 6350 w 34"/>
                  <a:gd name="T5" fmla="*/ 6350 h 8"/>
                  <a:gd name="T6" fmla="*/ 12700 w 34"/>
                  <a:gd name="T7" fmla="*/ 6350 h 8"/>
                  <a:gd name="T8" fmla="*/ 19050 w 34"/>
                  <a:gd name="T9" fmla="*/ 6350 h 8"/>
                  <a:gd name="T10" fmla="*/ 23813 w 34"/>
                  <a:gd name="T11" fmla="*/ 0 h 8"/>
                  <a:gd name="T12" fmla="*/ 30163 w 34"/>
                  <a:gd name="T13" fmla="*/ 0 h 8"/>
                  <a:gd name="T14" fmla="*/ 36513 w 34"/>
                  <a:gd name="T15" fmla="*/ 0 h 8"/>
                  <a:gd name="T16" fmla="*/ 42863 w 34"/>
                  <a:gd name="T17" fmla="*/ 0 h 8"/>
                  <a:gd name="T18" fmla="*/ 36513 w 34"/>
                  <a:gd name="T19" fmla="*/ 6350 h 8"/>
                  <a:gd name="T20" fmla="*/ 42863 w 34"/>
                  <a:gd name="T21" fmla="*/ 0 h 8"/>
                  <a:gd name="T22" fmla="*/ 47625 w 34"/>
                  <a:gd name="T23" fmla="*/ 0 h 8"/>
                  <a:gd name="T24" fmla="*/ 53975 w 34"/>
                  <a:gd name="T25" fmla="*/ 0 h 8"/>
                  <a:gd name="T26" fmla="*/ 47625 w 34"/>
                  <a:gd name="T27" fmla="*/ 0 h 8"/>
                  <a:gd name="T28" fmla="*/ 42863 w 34"/>
                  <a:gd name="T29" fmla="*/ 6350 h 8"/>
                  <a:gd name="T30" fmla="*/ 36513 w 34"/>
                  <a:gd name="T31" fmla="*/ 6350 h 8"/>
                  <a:gd name="T32" fmla="*/ 30163 w 34"/>
                  <a:gd name="T33" fmla="*/ 6350 h 8"/>
                  <a:gd name="T34" fmla="*/ 23813 w 34"/>
                  <a:gd name="T35" fmla="*/ 6350 h 8"/>
                  <a:gd name="T36" fmla="*/ 19050 w 34"/>
                  <a:gd name="T37" fmla="*/ 12700 h 8"/>
                  <a:gd name="T38" fmla="*/ 12700 w 34"/>
                  <a:gd name="T39" fmla="*/ 12700 h 8"/>
                  <a:gd name="T40" fmla="*/ 6350 w 34"/>
                  <a:gd name="T41" fmla="*/ 12700 h 8"/>
                  <a:gd name="T42" fmla="*/ 12700 w 34"/>
                  <a:gd name="T43" fmla="*/ 12700 h 8"/>
                  <a:gd name="T44" fmla="*/ 6350 w 34"/>
                  <a:gd name="T45" fmla="*/ 12700 h 8"/>
                  <a:gd name="T46" fmla="*/ 0 w 34"/>
                  <a:gd name="T47" fmla="*/ 12700 h 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34" h="8">
                    <a:moveTo>
                      <a:pt x="0" y="8"/>
                    </a:moveTo>
                    <a:lnTo>
                      <a:pt x="0" y="4"/>
                    </a:lnTo>
                    <a:lnTo>
                      <a:pt x="4" y="4"/>
                    </a:lnTo>
                    <a:lnTo>
                      <a:pt x="8" y="4"/>
                    </a:lnTo>
                    <a:lnTo>
                      <a:pt x="12" y="4"/>
                    </a:lnTo>
                    <a:lnTo>
                      <a:pt x="15" y="0"/>
                    </a:lnTo>
                    <a:lnTo>
                      <a:pt x="19" y="0"/>
                    </a:lnTo>
                    <a:lnTo>
                      <a:pt x="23" y="0"/>
                    </a:lnTo>
                    <a:lnTo>
                      <a:pt x="27" y="0"/>
                    </a:lnTo>
                    <a:lnTo>
                      <a:pt x="23" y="4"/>
                    </a:lnTo>
                    <a:lnTo>
                      <a:pt x="27" y="0"/>
                    </a:lnTo>
                    <a:lnTo>
                      <a:pt x="30" y="0"/>
                    </a:lnTo>
                    <a:lnTo>
                      <a:pt x="34" y="0"/>
                    </a:lnTo>
                    <a:lnTo>
                      <a:pt x="30" y="0"/>
                    </a:lnTo>
                    <a:lnTo>
                      <a:pt x="27" y="4"/>
                    </a:lnTo>
                    <a:lnTo>
                      <a:pt x="23" y="4"/>
                    </a:lnTo>
                    <a:lnTo>
                      <a:pt x="19" y="4"/>
                    </a:lnTo>
                    <a:lnTo>
                      <a:pt x="15" y="4"/>
                    </a:lnTo>
                    <a:lnTo>
                      <a:pt x="12" y="8"/>
                    </a:lnTo>
                    <a:lnTo>
                      <a:pt x="8" y="8"/>
                    </a:lnTo>
                    <a:lnTo>
                      <a:pt x="4" y="8"/>
                    </a:lnTo>
                    <a:lnTo>
                      <a:pt x="8" y="8"/>
                    </a:lnTo>
                    <a:lnTo>
                      <a:pt x="4" y="8"/>
                    </a:lnTo>
                    <a:lnTo>
                      <a:pt x="0" y="8"/>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95" name="Freeform 3139"/>
              <p:cNvSpPr>
                <a:spLocks/>
              </p:cNvSpPr>
              <p:nvPr/>
            </p:nvSpPr>
            <p:spPr bwMode="auto">
              <a:xfrm>
                <a:off x="5264150" y="2397125"/>
                <a:ext cx="6350" cy="6350"/>
              </a:xfrm>
              <a:custGeom>
                <a:avLst/>
                <a:gdLst>
                  <a:gd name="T0" fmla="*/ 0 w 4"/>
                  <a:gd name="T1" fmla="*/ 6350 h 4"/>
                  <a:gd name="T2" fmla="*/ 6350 w 4"/>
                  <a:gd name="T3" fmla="*/ 0 h 4"/>
                  <a:gd name="T4" fmla="*/ 6350 w 4"/>
                  <a:gd name="T5" fmla="*/ 6350 h 4"/>
                  <a:gd name="T6" fmla="*/ 0 w 4"/>
                  <a:gd name="T7" fmla="*/ 6350 h 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 h="4">
                    <a:moveTo>
                      <a:pt x="0" y="4"/>
                    </a:moveTo>
                    <a:lnTo>
                      <a:pt x="4" y="0"/>
                    </a:lnTo>
                    <a:lnTo>
                      <a:pt x="4" y="4"/>
                    </a:lnTo>
                    <a:lnTo>
                      <a:pt x="0"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96" name="Freeform 3140"/>
              <p:cNvSpPr>
                <a:spLocks/>
              </p:cNvSpPr>
              <p:nvPr/>
            </p:nvSpPr>
            <p:spPr bwMode="auto">
              <a:xfrm>
                <a:off x="5281613" y="2403475"/>
                <a:ext cx="6350" cy="0"/>
              </a:xfrm>
              <a:custGeom>
                <a:avLst/>
                <a:gdLst>
                  <a:gd name="T0" fmla="*/ 0 w 4"/>
                  <a:gd name="T1" fmla="*/ 6350 w 4"/>
                  <a:gd name="T2" fmla="*/ 0 w 4"/>
                  <a:gd name="T3" fmla="*/ 0 60000 65536"/>
                  <a:gd name="T4" fmla="*/ 0 60000 65536"/>
                  <a:gd name="T5" fmla="*/ 0 60000 65536"/>
                </a:gdLst>
                <a:ahLst/>
                <a:cxnLst>
                  <a:cxn ang="T3">
                    <a:pos x="T0" y="0"/>
                  </a:cxn>
                  <a:cxn ang="T4">
                    <a:pos x="T1" y="0"/>
                  </a:cxn>
                  <a:cxn ang="T5">
                    <a:pos x="T2" y="0"/>
                  </a:cxn>
                </a:cxnLst>
                <a:rect l="0" t="0" r="r" b="b"/>
                <a:pathLst>
                  <a:path w="4">
                    <a:moveTo>
                      <a:pt x="0" y="0"/>
                    </a:moveTo>
                    <a:lnTo>
                      <a:pt x="4" y="0"/>
                    </a:lnTo>
                    <a:lnTo>
                      <a:pt x="0"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97" name="Rectangle 3141"/>
              <p:cNvSpPr>
                <a:spLocks noChangeArrowheads="1"/>
              </p:cNvSpPr>
              <p:nvPr/>
            </p:nvSpPr>
            <p:spPr bwMode="auto">
              <a:xfrm>
                <a:off x="5324475" y="2325688"/>
                <a:ext cx="4763" cy="6350"/>
              </a:xfrm>
              <a:prstGeom prst="rect">
                <a:avLst/>
              </a:prstGeom>
              <a:noFill/>
              <a:ln w="635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98" name="Rectangle 3162"/>
              <p:cNvSpPr>
                <a:spLocks noChangeArrowheads="1"/>
              </p:cNvSpPr>
              <p:nvPr/>
            </p:nvSpPr>
            <p:spPr bwMode="auto">
              <a:xfrm>
                <a:off x="2770188" y="2116138"/>
                <a:ext cx="6350" cy="6350"/>
              </a:xfrm>
              <a:prstGeom prst="rect">
                <a:avLst/>
              </a:prstGeom>
              <a:noFill/>
              <a:ln w="635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99" name="Freeform 3163"/>
              <p:cNvSpPr>
                <a:spLocks/>
              </p:cNvSpPr>
              <p:nvPr/>
            </p:nvSpPr>
            <p:spPr bwMode="auto">
              <a:xfrm>
                <a:off x="2789238" y="2116138"/>
                <a:ext cx="11112" cy="0"/>
              </a:xfrm>
              <a:custGeom>
                <a:avLst/>
                <a:gdLst>
                  <a:gd name="T0" fmla="*/ 0 w 7"/>
                  <a:gd name="T1" fmla="*/ 4762 w 7"/>
                  <a:gd name="T2" fmla="*/ 11112 w 7"/>
                  <a:gd name="T3" fmla="*/ 4762 w 7"/>
                  <a:gd name="T4" fmla="*/ 0 w 7"/>
                  <a:gd name="T5" fmla="*/ 0 60000 65536"/>
                  <a:gd name="T6" fmla="*/ 0 60000 65536"/>
                  <a:gd name="T7" fmla="*/ 0 60000 65536"/>
                  <a:gd name="T8" fmla="*/ 0 60000 65536"/>
                  <a:gd name="T9" fmla="*/ 0 60000 65536"/>
                </a:gdLst>
                <a:ahLst/>
                <a:cxnLst>
                  <a:cxn ang="T5">
                    <a:pos x="T0" y="0"/>
                  </a:cxn>
                  <a:cxn ang="T6">
                    <a:pos x="T1" y="0"/>
                  </a:cxn>
                  <a:cxn ang="T7">
                    <a:pos x="T2" y="0"/>
                  </a:cxn>
                  <a:cxn ang="T8">
                    <a:pos x="T3" y="0"/>
                  </a:cxn>
                  <a:cxn ang="T9">
                    <a:pos x="T4" y="0"/>
                  </a:cxn>
                </a:cxnLst>
                <a:rect l="0" t="0" r="r" b="b"/>
                <a:pathLst>
                  <a:path w="7">
                    <a:moveTo>
                      <a:pt x="0" y="0"/>
                    </a:moveTo>
                    <a:lnTo>
                      <a:pt x="3" y="0"/>
                    </a:lnTo>
                    <a:lnTo>
                      <a:pt x="7" y="0"/>
                    </a:lnTo>
                    <a:lnTo>
                      <a:pt x="3" y="0"/>
                    </a:lnTo>
                    <a:lnTo>
                      <a:pt x="0"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00" name="Freeform 3243"/>
              <p:cNvSpPr>
                <a:spLocks noEditPoints="1"/>
              </p:cNvSpPr>
              <p:nvPr/>
            </p:nvSpPr>
            <p:spPr bwMode="auto">
              <a:xfrm>
                <a:off x="4076700" y="2617788"/>
                <a:ext cx="793750" cy="454025"/>
              </a:xfrm>
              <a:custGeom>
                <a:avLst/>
                <a:gdLst>
                  <a:gd name="T0" fmla="*/ 519113 w 500"/>
                  <a:gd name="T1" fmla="*/ 214313 h 286"/>
                  <a:gd name="T2" fmla="*/ 519113 w 500"/>
                  <a:gd name="T3" fmla="*/ 268288 h 286"/>
                  <a:gd name="T4" fmla="*/ 525463 w 500"/>
                  <a:gd name="T5" fmla="*/ 280988 h 286"/>
                  <a:gd name="T6" fmla="*/ 555625 w 500"/>
                  <a:gd name="T7" fmla="*/ 339725 h 286"/>
                  <a:gd name="T8" fmla="*/ 609600 w 500"/>
                  <a:gd name="T9" fmla="*/ 363538 h 286"/>
                  <a:gd name="T10" fmla="*/ 650875 w 500"/>
                  <a:gd name="T11" fmla="*/ 352425 h 286"/>
                  <a:gd name="T12" fmla="*/ 674688 w 500"/>
                  <a:gd name="T13" fmla="*/ 346075 h 286"/>
                  <a:gd name="T14" fmla="*/ 698500 w 500"/>
                  <a:gd name="T15" fmla="*/ 292100 h 286"/>
                  <a:gd name="T16" fmla="*/ 746125 w 500"/>
                  <a:gd name="T17" fmla="*/ 280988 h 286"/>
                  <a:gd name="T18" fmla="*/ 776288 w 500"/>
                  <a:gd name="T19" fmla="*/ 280988 h 286"/>
                  <a:gd name="T20" fmla="*/ 769938 w 500"/>
                  <a:gd name="T21" fmla="*/ 315913 h 286"/>
                  <a:gd name="T22" fmla="*/ 769938 w 500"/>
                  <a:gd name="T23" fmla="*/ 333375 h 286"/>
                  <a:gd name="T24" fmla="*/ 758825 w 500"/>
                  <a:gd name="T25" fmla="*/ 352425 h 286"/>
                  <a:gd name="T26" fmla="*/ 711200 w 500"/>
                  <a:gd name="T27" fmla="*/ 369888 h 286"/>
                  <a:gd name="T28" fmla="*/ 692150 w 500"/>
                  <a:gd name="T29" fmla="*/ 400050 h 286"/>
                  <a:gd name="T30" fmla="*/ 657225 w 500"/>
                  <a:gd name="T31" fmla="*/ 441325 h 286"/>
                  <a:gd name="T32" fmla="*/ 627063 w 500"/>
                  <a:gd name="T33" fmla="*/ 430213 h 286"/>
                  <a:gd name="T34" fmla="*/ 603250 w 500"/>
                  <a:gd name="T35" fmla="*/ 417513 h 286"/>
                  <a:gd name="T36" fmla="*/ 585788 w 500"/>
                  <a:gd name="T37" fmla="*/ 411163 h 286"/>
                  <a:gd name="T38" fmla="*/ 519113 w 500"/>
                  <a:gd name="T39" fmla="*/ 417513 h 286"/>
                  <a:gd name="T40" fmla="*/ 465138 w 500"/>
                  <a:gd name="T41" fmla="*/ 393700 h 286"/>
                  <a:gd name="T42" fmla="*/ 417513 w 500"/>
                  <a:gd name="T43" fmla="*/ 369888 h 286"/>
                  <a:gd name="T44" fmla="*/ 365125 w 500"/>
                  <a:gd name="T45" fmla="*/ 346075 h 286"/>
                  <a:gd name="T46" fmla="*/ 322263 w 500"/>
                  <a:gd name="T47" fmla="*/ 315913 h 286"/>
                  <a:gd name="T48" fmla="*/ 322263 w 500"/>
                  <a:gd name="T49" fmla="*/ 274638 h 286"/>
                  <a:gd name="T50" fmla="*/ 298450 w 500"/>
                  <a:gd name="T51" fmla="*/ 233363 h 286"/>
                  <a:gd name="T52" fmla="*/ 263525 w 500"/>
                  <a:gd name="T53" fmla="*/ 203200 h 286"/>
                  <a:gd name="T54" fmla="*/ 239713 w 500"/>
                  <a:gd name="T55" fmla="*/ 179388 h 286"/>
                  <a:gd name="T56" fmla="*/ 220663 w 500"/>
                  <a:gd name="T57" fmla="*/ 149225 h 286"/>
                  <a:gd name="T58" fmla="*/ 192088 w 500"/>
                  <a:gd name="T59" fmla="*/ 119063 h 286"/>
                  <a:gd name="T60" fmla="*/ 155575 w 500"/>
                  <a:gd name="T61" fmla="*/ 84138 h 286"/>
                  <a:gd name="T62" fmla="*/ 131763 w 500"/>
                  <a:gd name="T63" fmla="*/ 41275 h 286"/>
                  <a:gd name="T64" fmla="*/ 101600 w 500"/>
                  <a:gd name="T65" fmla="*/ 30163 h 286"/>
                  <a:gd name="T66" fmla="*/ 95250 w 500"/>
                  <a:gd name="T67" fmla="*/ 41275 h 286"/>
                  <a:gd name="T68" fmla="*/ 120650 w 500"/>
                  <a:gd name="T69" fmla="*/ 88900 h 286"/>
                  <a:gd name="T70" fmla="*/ 149225 w 500"/>
                  <a:gd name="T71" fmla="*/ 125413 h 286"/>
                  <a:gd name="T72" fmla="*/ 173038 w 500"/>
                  <a:gd name="T73" fmla="*/ 149225 h 286"/>
                  <a:gd name="T74" fmla="*/ 192088 w 500"/>
                  <a:gd name="T75" fmla="*/ 203200 h 286"/>
                  <a:gd name="T76" fmla="*/ 220663 w 500"/>
                  <a:gd name="T77" fmla="*/ 227013 h 286"/>
                  <a:gd name="T78" fmla="*/ 185738 w 500"/>
                  <a:gd name="T79" fmla="*/ 214313 h 286"/>
                  <a:gd name="T80" fmla="*/ 161925 w 500"/>
                  <a:gd name="T81" fmla="*/ 185738 h 286"/>
                  <a:gd name="T82" fmla="*/ 131763 w 500"/>
                  <a:gd name="T83" fmla="*/ 142875 h 286"/>
                  <a:gd name="T84" fmla="*/ 90488 w 500"/>
                  <a:gd name="T85" fmla="*/ 125413 h 286"/>
                  <a:gd name="T86" fmla="*/ 107950 w 500"/>
                  <a:gd name="T87" fmla="*/ 119063 h 286"/>
                  <a:gd name="T88" fmla="*/ 77788 w 500"/>
                  <a:gd name="T89" fmla="*/ 77788 h 286"/>
                  <a:gd name="T90" fmla="*/ 47625 w 500"/>
                  <a:gd name="T91" fmla="*/ 36513 h 286"/>
                  <a:gd name="T92" fmla="*/ 42863 w 500"/>
                  <a:gd name="T93" fmla="*/ 6350 h 286"/>
                  <a:gd name="T94" fmla="*/ 107950 w 500"/>
                  <a:gd name="T95" fmla="*/ 11113 h 286"/>
                  <a:gd name="T96" fmla="*/ 203200 w 500"/>
                  <a:gd name="T97" fmla="*/ 36513 h 286"/>
                  <a:gd name="T98" fmla="*/ 280988 w 500"/>
                  <a:gd name="T99" fmla="*/ 23813 h 286"/>
                  <a:gd name="T100" fmla="*/ 328613 w 500"/>
                  <a:gd name="T101" fmla="*/ 47625 h 286"/>
                  <a:gd name="T102" fmla="*/ 352425 w 500"/>
                  <a:gd name="T103" fmla="*/ 84138 h 286"/>
                  <a:gd name="T104" fmla="*/ 393700 w 500"/>
                  <a:gd name="T105" fmla="*/ 71438 h 286"/>
                  <a:gd name="T106" fmla="*/ 441325 w 500"/>
                  <a:gd name="T107" fmla="*/ 88900 h 286"/>
                  <a:gd name="T108" fmla="*/ 471488 w 500"/>
                  <a:gd name="T109" fmla="*/ 131763 h 286"/>
                  <a:gd name="T110" fmla="*/ 508000 w 500"/>
                  <a:gd name="T111" fmla="*/ 166688 h 286"/>
                  <a:gd name="T112" fmla="*/ 155575 w 500"/>
                  <a:gd name="T113" fmla="*/ 88900 h 286"/>
                  <a:gd name="T114" fmla="*/ 782638 w 500"/>
                  <a:gd name="T115" fmla="*/ 309563 h 286"/>
                  <a:gd name="T116" fmla="*/ 84138 w 500"/>
                  <a:gd name="T117" fmla="*/ 112713 h 286"/>
                  <a:gd name="T118" fmla="*/ 155575 w 500"/>
                  <a:gd name="T119" fmla="*/ 190500 h 286"/>
                  <a:gd name="T120" fmla="*/ 196850 w 500"/>
                  <a:gd name="T121" fmla="*/ 196850 h 286"/>
                  <a:gd name="T122" fmla="*/ 674688 w 500"/>
                  <a:gd name="T123" fmla="*/ 346075 h 286"/>
                  <a:gd name="T124" fmla="*/ 203200 w 500"/>
                  <a:gd name="T125" fmla="*/ 209550 h 28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500" h="286">
                    <a:moveTo>
                      <a:pt x="335" y="105"/>
                    </a:moveTo>
                    <a:lnTo>
                      <a:pt x="335" y="109"/>
                    </a:lnTo>
                    <a:lnTo>
                      <a:pt x="335" y="113"/>
                    </a:lnTo>
                    <a:lnTo>
                      <a:pt x="331" y="113"/>
                    </a:lnTo>
                    <a:lnTo>
                      <a:pt x="331" y="117"/>
                    </a:lnTo>
                    <a:lnTo>
                      <a:pt x="331" y="120"/>
                    </a:lnTo>
                    <a:lnTo>
                      <a:pt x="327" y="120"/>
                    </a:lnTo>
                    <a:lnTo>
                      <a:pt x="327" y="124"/>
                    </a:lnTo>
                    <a:lnTo>
                      <a:pt x="327" y="128"/>
                    </a:lnTo>
                    <a:lnTo>
                      <a:pt x="327" y="132"/>
                    </a:lnTo>
                    <a:lnTo>
                      <a:pt x="327" y="135"/>
                    </a:lnTo>
                    <a:lnTo>
                      <a:pt x="327" y="139"/>
                    </a:lnTo>
                    <a:lnTo>
                      <a:pt x="327" y="143"/>
                    </a:lnTo>
                    <a:lnTo>
                      <a:pt x="324" y="147"/>
                    </a:lnTo>
                    <a:lnTo>
                      <a:pt x="324" y="150"/>
                    </a:lnTo>
                    <a:lnTo>
                      <a:pt x="327" y="150"/>
                    </a:lnTo>
                    <a:lnTo>
                      <a:pt x="327" y="154"/>
                    </a:lnTo>
                    <a:lnTo>
                      <a:pt x="324" y="154"/>
                    </a:lnTo>
                    <a:lnTo>
                      <a:pt x="324" y="158"/>
                    </a:lnTo>
                    <a:lnTo>
                      <a:pt x="324" y="162"/>
                    </a:lnTo>
                    <a:lnTo>
                      <a:pt x="324" y="165"/>
                    </a:lnTo>
                    <a:lnTo>
                      <a:pt x="327" y="169"/>
                    </a:lnTo>
                    <a:lnTo>
                      <a:pt x="327" y="173"/>
                    </a:lnTo>
                    <a:lnTo>
                      <a:pt x="331" y="173"/>
                    </a:lnTo>
                    <a:lnTo>
                      <a:pt x="331" y="177"/>
                    </a:lnTo>
                    <a:lnTo>
                      <a:pt x="331" y="180"/>
                    </a:lnTo>
                    <a:lnTo>
                      <a:pt x="331" y="177"/>
                    </a:lnTo>
                    <a:lnTo>
                      <a:pt x="331" y="173"/>
                    </a:lnTo>
                    <a:lnTo>
                      <a:pt x="327" y="173"/>
                    </a:lnTo>
                    <a:lnTo>
                      <a:pt x="327" y="169"/>
                    </a:lnTo>
                    <a:lnTo>
                      <a:pt x="327" y="173"/>
                    </a:lnTo>
                    <a:lnTo>
                      <a:pt x="327" y="177"/>
                    </a:lnTo>
                    <a:lnTo>
                      <a:pt x="331" y="177"/>
                    </a:lnTo>
                    <a:lnTo>
                      <a:pt x="331" y="180"/>
                    </a:lnTo>
                    <a:lnTo>
                      <a:pt x="331" y="184"/>
                    </a:lnTo>
                    <a:lnTo>
                      <a:pt x="335" y="184"/>
                    </a:lnTo>
                    <a:lnTo>
                      <a:pt x="335" y="188"/>
                    </a:lnTo>
                    <a:lnTo>
                      <a:pt x="335" y="192"/>
                    </a:lnTo>
                    <a:lnTo>
                      <a:pt x="342" y="195"/>
                    </a:lnTo>
                    <a:lnTo>
                      <a:pt x="342" y="199"/>
                    </a:lnTo>
                    <a:lnTo>
                      <a:pt x="346" y="203"/>
                    </a:lnTo>
                    <a:lnTo>
                      <a:pt x="346" y="207"/>
                    </a:lnTo>
                    <a:lnTo>
                      <a:pt x="350" y="210"/>
                    </a:lnTo>
                    <a:lnTo>
                      <a:pt x="350" y="214"/>
                    </a:lnTo>
                    <a:lnTo>
                      <a:pt x="354" y="214"/>
                    </a:lnTo>
                    <a:lnTo>
                      <a:pt x="354" y="218"/>
                    </a:lnTo>
                    <a:lnTo>
                      <a:pt x="357" y="218"/>
                    </a:lnTo>
                    <a:lnTo>
                      <a:pt x="361" y="222"/>
                    </a:lnTo>
                    <a:lnTo>
                      <a:pt x="365" y="222"/>
                    </a:lnTo>
                    <a:lnTo>
                      <a:pt x="369" y="222"/>
                    </a:lnTo>
                    <a:lnTo>
                      <a:pt x="372" y="222"/>
                    </a:lnTo>
                    <a:lnTo>
                      <a:pt x="372" y="226"/>
                    </a:lnTo>
                    <a:lnTo>
                      <a:pt x="376" y="229"/>
                    </a:lnTo>
                    <a:lnTo>
                      <a:pt x="380" y="229"/>
                    </a:lnTo>
                    <a:lnTo>
                      <a:pt x="384" y="229"/>
                    </a:lnTo>
                    <a:lnTo>
                      <a:pt x="387" y="229"/>
                    </a:lnTo>
                    <a:lnTo>
                      <a:pt x="387" y="226"/>
                    </a:lnTo>
                    <a:lnTo>
                      <a:pt x="391" y="226"/>
                    </a:lnTo>
                    <a:lnTo>
                      <a:pt x="387" y="226"/>
                    </a:lnTo>
                    <a:lnTo>
                      <a:pt x="391" y="226"/>
                    </a:lnTo>
                    <a:lnTo>
                      <a:pt x="395" y="226"/>
                    </a:lnTo>
                    <a:lnTo>
                      <a:pt x="399" y="226"/>
                    </a:lnTo>
                    <a:lnTo>
                      <a:pt x="402" y="226"/>
                    </a:lnTo>
                    <a:lnTo>
                      <a:pt x="402" y="222"/>
                    </a:lnTo>
                    <a:lnTo>
                      <a:pt x="406" y="222"/>
                    </a:lnTo>
                    <a:lnTo>
                      <a:pt x="410" y="222"/>
                    </a:lnTo>
                    <a:lnTo>
                      <a:pt x="414" y="222"/>
                    </a:lnTo>
                    <a:lnTo>
                      <a:pt x="417" y="222"/>
                    </a:lnTo>
                    <a:lnTo>
                      <a:pt x="414" y="222"/>
                    </a:lnTo>
                    <a:lnTo>
                      <a:pt x="417" y="222"/>
                    </a:lnTo>
                    <a:lnTo>
                      <a:pt x="417" y="226"/>
                    </a:lnTo>
                    <a:lnTo>
                      <a:pt x="421" y="226"/>
                    </a:lnTo>
                    <a:lnTo>
                      <a:pt x="425" y="226"/>
                    </a:lnTo>
                    <a:lnTo>
                      <a:pt x="425" y="222"/>
                    </a:lnTo>
                    <a:lnTo>
                      <a:pt x="429" y="222"/>
                    </a:lnTo>
                    <a:lnTo>
                      <a:pt x="429" y="218"/>
                    </a:lnTo>
                    <a:lnTo>
                      <a:pt x="425" y="218"/>
                    </a:lnTo>
                    <a:lnTo>
                      <a:pt x="429" y="214"/>
                    </a:lnTo>
                    <a:lnTo>
                      <a:pt x="432" y="214"/>
                    </a:lnTo>
                    <a:lnTo>
                      <a:pt x="436" y="210"/>
                    </a:lnTo>
                    <a:lnTo>
                      <a:pt x="436" y="207"/>
                    </a:lnTo>
                    <a:lnTo>
                      <a:pt x="436" y="203"/>
                    </a:lnTo>
                    <a:lnTo>
                      <a:pt x="440" y="203"/>
                    </a:lnTo>
                    <a:lnTo>
                      <a:pt x="440" y="199"/>
                    </a:lnTo>
                    <a:lnTo>
                      <a:pt x="440" y="195"/>
                    </a:lnTo>
                    <a:lnTo>
                      <a:pt x="440" y="192"/>
                    </a:lnTo>
                    <a:lnTo>
                      <a:pt x="440" y="188"/>
                    </a:lnTo>
                    <a:lnTo>
                      <a:pt x="440" y="184"/>
                    </a:lnTo>
                    <a:lnTo>
                      <a:pt x="440" y="188"/>
                    </a:lnTo>
                    <a:lnTo>
                      <a:pt x="440" y="184"/>
                    </a:lnTo>
                    <a:lnTo>
                      <a:pt x="444" y="184"/>
                    </a:lnTo>
                    <a:lnTo>
                      <a:pt x="444" y="180"/>
                    </a:lnTo>
                    <a:lnTo>
                      <a:pt x="448" y="180"/>
                    </a:lnTo>
                    <a:lnTo>
                      <a:pt x="451" y="180"/>
                    </a:lnTo>
                    <a:lnTo>
                      <a:pt x="455" y="180"/>
                    </a:lnTo>
                    <a:lnTo>
                      <a:pt x="459" y="180"/>
                    </a:lnTo>
                    <a:lnTo>
                      <a:pt x="463" y="177"/>
                    </a:lnTo>
                    <a:lnTo>
                      <a:pt x="466" y="177"/>
                    </a:lnTo>
                    <a:lnTo>
                      <a:pt x="470" y="177"/>
                    </a:lnTo>
                    <a:lnTo>
                      <a:pt x="474" y="177"/>
                    </a:lnTo>
                    <a:lnTo>
                      <a:pt x="478" y="177"/>
                    </a:lnTo>
                    <a:lnTo>
                      <a:pt x="474" y="177"/>
                    </a:lnTo>
                    <a:lnTo>
                      <a:pt x="478" y="177"/>
                    </a:lnTo>
                    <a:lnTo>
                      <a:pt x="478" y="173"/>
                    </a:lnTo>
                    <a:lnTo>
                      <a:pt x="478" y="177"/>
                    </a:lnTo>
                    <a:lnTo>
                      <a:pt x="481" y="177"/>
                    </a:lnTo>
                    <a:lnTo>
                      <a:pt x="485" y="177"/>
                    </a:lnTo>
                    <a:lnTo>
                      <a:pt x="489" y="177"/>
                    </a:lnTo>
                    <a:lnTo>
                      <a:pt x="493" y="177"/>
                    </a:lnTo>
                    <a:lnTo>
                      <a:pt x="489" y="177"/>
                    </a:lnTo>
                    <a:lnTo>
                      <a:pt x="493" y="173"/>
                    </a:lnTo>
                    <a:lnTo>
                      <a:pt x="493" y="177"/>
                    </a:lnTo>
                    <a:lnTo>
                      <a:pt x="496" y="177"/>
                    </a:lnTo>
                    <a:lnTo>
                      <a:pt x="496" y="180"/>
                    </a:lnTo>
                    <a:lnTo>
                      <a:pt x="496" y="184"/>
                    </a:lnTo>
                    <a:lnTo>
                      <a:pt x="496" y="188"/>
                    </a:lnTo>
                    <a:lnTo>
                      <a:pt x="493" y="192"/>
                    </a:lnTo>
                    <a:lnTo>
                      <a:pt x="489" y="192"/>
                    </a:lnTo>
                    <a:lnTo>
                      <a:pt x="489" y="195"/>
                    </a:lnTo>
                    <a:lnTo>
                      <a:pt x="489" y="199"/>
                    </a:lnTo>
                    <a:lnTo>
                      <a:pt x="485" y="199"/>
                    </a:lnTo>
                    <a:lnTo>
                      <a:pt x="489" y="199"/>
                    </a:lnTo>
                    <a:lnTo>
                      <a:pt x="489" y="203"/>
                    </a:lnTo>
                    <a:lnTo>
                      <a:pt x="485" y="203"/>
                    </a:lnTo>
                    <a:lnTo>
                      <a:pt x="489" y="203"/>
                    </a:lnTo>
                    <a:lnTo>
                      <a:pt x="485" y="199"/>
                    </a:lnTo>
                    <a:lnTo>
                      <a:pt x="485" y="203"/>
                    </a:lnTo>
                    <a:lnTo>
                      <a:pt x="485" y="207"/>
                    </a:lnTo>
                    <a:lnTo>
                      <a:pt x="481" y="207"/>
                    </a:lnTo>
                    <a:lnTo>
                      <a:pt x="485" y="207"/>
                    </a:lnTo>
                    <a:lnTo>
                      <a:pt x="489" y="207"/>
                    </a:lnTo>
                    <a:lnTo>
                      <a:pt x="485" y="210"/>
                    </a:lnTo>
                    <a:lnTo>
                      <a:pt x="485" y="214"/>
                    </a:lnTo>
                    <a:lnTo>
                      <a:pt x="485" y="218"/>
                    </a:lnTo>
                    <a:lnTo>
                      <a:pt x="481" y="222"/>
                    </a:lnTo>
                    <a:lnTo>
                      <a:pt x="481" y="226"/>
                    </a:lnTo>
                    <a:lnTo>
                      <a:pt x="481" y="229"/>
                    </a:lnTo>
                    <a:lnTo>
                      <a:pt x="481" y="226"/>
                    </a:lnTo>
                    <a:lnTo>
                      <a:pt x="478" y="226"/>
                    </a:lnTo>
                    <a:lnTo>
                      <a:pt x="478" y="222"/>
                    </a:lnTo>
                    <a:lnTo>
                      <a:pt x="478" y="218"/>
                    </a:lnTo>
                    <a:lnTo>
                      <a:pt x="474" y="222"/>
                    </a:lnTo>
                    <a:lnTo>
                      <a:pt x="478" y="222"/>
                    </a:lnTo>
                    <a:lnTo>
                      <a:pt x="474" y="222"/>
                    </a:lnTo>
                    <a:lnTo>
                      <a:pt x="474" y="226"/>
                    </a:lnTo>
                    <a:lnTo>
                      <a:pt x="470" y="226"/>
                    </a:lnTo>
                    <a:lnTo>
                      <a:pt x="470" y="229"/>
                    </a:lnTo>
                    <a:lnTo>
                      <a:pt x="466" y="229"/>
                    </a:lnTo>
                    <a:lnTo>
                      <a:pt x="466" y="233"/>
                    </a:lnTo>
                    <a:lnTo>
                      <a:pt x="463" y="233"/>
                    </a:lnTo>
                    <a:lnTo>
                      <a:pt x="459" y="233"/>
                    </a:lnTo>
                    <a:lnTo>
                      <a:pt x="455" y="233"/>
                    </a:lnTo>
                    <a:lnTo>
                      <a:pt x="451" y="233"/>
                    </a:lnTo>
                    <a:lnTo>
                      <a:pt x="448" y="233"/>
                    </a:lnTo>
                    <a:lnTo>
                      <a:pt x="444" y="233"/>
                    </a:lnTo>
                    <a:lnTo>
                      <a:pt x="436" y="233"/>
                    </a:lnTo>
                    <a:lnTo>
                      <a:pt x="432" y="233"/>
                    </a:lnTo>
                    <a:lnTo>
                      <a:pt x="432" y="237"/>
                    </a:lnTo>
                    <a:lnTo>
                      <a:pt x="432" y="244"/>
                    </a:lnTo>
                    <a:lnTo>
                      <a:pt x="425" y="244"/>
                    </a:lnTo>
                    <a:lnTo>
                      <a:pt x="429" y="244"/>
                    </a:lnTo>
                    <a:lnTo>
                      <a:pt x="429" y="248"/>
                    </a:lnTo>
                    <a:lnTo>
                      <a:pt x="432" y="248"/>
                    </a:lnTo>
                    <a:lnTo>
                      <a:pt x="432" y="252"/>
                    </a:lnTo>
                    <a:lnTo>
                      <a:pt x="436" y="252"/>
                    </a:lnTo>
                    <a:lnTo>
                      <a:pt x="436" y="256"/>
                    </a:lnTo>
                    <a:lnTo>
                      <a:pt x="440" y="256"/>
                    </a:lnTo>
                    <a:lnTo>
                      <a:pt x="440" y="259"/>
                    </a:lnTo>
                    <a:lnTo>
                      <a:pt x="440" y="263"/>
                    </a:lnTo>
                    <a:lnTo>
                      <a:pt x="436" y="263"/>
                    </a:lnTo>
                    <a:lnTo>
                      <a:pt x="432" y="263"/>
                    </a:lnTo>
                    <a:lnTo>
                      <a:pt x="421" y="263"/>
                    </a:lnTo>
                    <a:lnTo>
                      <a:pt x="417" y="263"/>
                    </a:lnTo>
                    <a:lnTo>
                      <a:pt x="414" y="271"/>
                    </a:lnTo>
                    <a:lnTo>
                      <a:pt x="414" y="274"/>
                    </a:lnTo>
                    <a:lnTo>
                      <a:pt x="414" y="278"/>
                    </a:lnTo>
                    <a:lnTo>
                      <a:pt x="414" y="282"/>
                    </a:lnTo>
                    <a:lnTo>
                      <a:pt x="414" y="286"/>
                    </a:lnTo>
                    <a:lnTo>
                      <a:pt x="410" y="286"/>
                    </a:lnTo>
                    <a:lnTo>
                      <a:pt x="410" y="282"/>
                    </a:lnTo>
                    <a:lnTo>
                      <a:pt x="406" y="282"/>
                    </a:lnTo>
                    <a:lnTo>
                      <a:pt x="406" y="278"/>
                    </a:lnTo>
                    <a:lnTo>
                      <a:pt x="402" y="278"/>
                    </a:lnTo>
                    <a:lnTo>
                      <a:pt x="402" y="274"/>
                    </a:lnTo>
                    <a:lnTo>
                      <a:pt x="399" y="274"/>
                    </a:lnTo>
                    <a:lnTo>
                      <a:pt x="399" y="271"/>
                    </a:lnTo>
                    <a:lnTo>
                      <a:pt x="395" y="271"/>
                    </a:lnTo>
                    <a:lnTo>
                      <a:pt x="395" y="267"/>
                    </a:lnTo>
                    <a:lnTo>
                      <a:pt x="391" y="267"/>
                    </a:lnTo>
                    <a:lnTo>
                      <a:pt x="387" y="263"/>
                    </a:lnTo>
                    <a:lnTo>
                      <a:pt x="384" y="263"/>
                    </a:lnTo>
                    <a:lnTo>
                      <a:pt x="384" y="259"/>
                    </a:lnTo>
                    <a:lnTo>
                      <a:pt x="380" y="259"/>
                    </a:lnTo>
                    <a:lnTo>
                      <a:pt x="376" y="259"/>
                    </a:lnTo>
                    <a:lnTo>
                      <a:pt x="380" y="259"/>
                    </a:lnTo>
                    <a:lnTo>
                      <a:pt x="384" y="259"/>
                    </a:lnTo>
                    <a:lnTo>
                      <a:pt x="384" y="263"/>
                    </a:lnTo>
                    <a:lnTo>
                      <a:pt x="380" y="263"/>
                    </a:lnTo>
                    <a:lnTo>
                      <a:pt x="380" y="259"/>
                    </a:lnTo>
                    <a:lnTo>
                      <a:pt x="376" y="259"/>
                    </a:lnTo>
                    <a:lnTo>
                      <a:pt x="372" y="259"/>
                    </a:lnTo>
                    <a:lnTo>
                      <a:pt x="376" y="259"/>
                    </a:lnTo>
                    <a:lnTo>
                      <a:pt x="372" y="256"/>
                    </a:lnTo>
                    <a:lnTo>
                      <a:pt x="372" y="259"/>
                    </a:lnTo>
                    <a:lnTo>
                      <a:pt x="372" y="256"/>
                    </a:lnTo>
                    <a:lnTo>
                      <a:pt x="369" y="256"/>
                    </a:lnTo>
                    <a:lnTo>
                      <a:pt x="369" y="259"/>
                    </a:lnTo>
                    <a:lnTo>
                      <a:pt x="372" y="259"/>
                    </a:lnTo>
                    <a:lnTo>
                      <a:pt x="369" y="259"/>
                    </a:lnTo>
                    <a:lnTo>
                      <a:pt x="365" y="259"/>
                    </a:lnTo>
                    <a:lnTo>
                      <a:pt x="361" y="263"/>
                    </a:lnTo>
                    <a:lnTo>
                      <a:pt x="357" y="263"/>
                    </a:lnTo>
                    <a:lnTo>
                      <a:pt x="354" y="267"/>
                    </a:lnTo>
                    <a:lnTo>
                      <a:pt x="350" y="267"/>
                    </a:lnTo>
                    <a:lnTo>
                      <a:pt x="346" y="267"/>
                    </a:lnTo>
                    <a:lnTo>
                      <a:pt x="342" y="267"/>
                    </a:lnTo>
                    <a:lnTo>
                      <a:pt x="339" y="267"/>
                    </a:lnTo>
                    <a:lnTo>
                      <a:pt x="335" y="267"/>
                    </a:lnTo>
                    <a:lnTo>
                      <a:pt x="335" y="263"/>
                    </a:lnTo>
                    <a:lnTo>
                      <a:pt x="327" y="263"/>
                    </a:lnTo>
                    <a:lnTo>
                      <a:pt x="324" y="263"/>
                    </a:lnTo>
                    <a:lnTo>
                      <a:pt x="320" y="259"/>
                    </a:lnTo>
                    <a:lnTo>
                      <a:pt x="316" y="259"/>
                    </a:lnTo>
                    <a:lnTo>
                      <a:pt x="312" y="259"/>
                    </a:lnTo>
                    <a:lnTo>
                      <a:pt x="312" y="256"/>
                    </a:lnTo>
                    <a:lnTo>
                      <a:pt x="308" y="256"/>
                    </a:lnTo>
                    <a:lnTo>
                      <a:pt x="305" y="252"/>
                    </a:lnTo>
                    <a:lnTo>
                      <a:pt x="301" y="252"/>
                    </a:lnTo>
                    <a:lnTo>
                      <a:pt x="297" y="252"/>
                    </a:lnTo>
                    <a:lnTo>
                      <a:pt x="293" y="252"/>
                    </a:lnTo>
                    <a:lnTo>
                      <a:pt x="293" y="248"/>
                    </a:lnTo>
                    <a:lnTo>
                      <a:pt x="290" y="248"/>
                    </a:lnTo>
                    <a:lnTo>
                      <a:pt x="286" y="248"/>
                    </a:lnTo>
                    <a:lnTo>
                      <a:pt x="282" y="244"/>
                    </a:lnTo>
                    <a:lnTo>
                      <a:pt x="278" y="244"/>
                    </a:lnTo>
                    <a:lnTo>
                      <a:pt x="275" y="244"/>
                    </a:lnTo>
                    <a:lnTo>
                      <a:pt x="275" y="241"/>
                    </a:lnTo>
                    <a:lnTo>
                      <a:pt x="271" y="241"/>
                    </a:lnTo>
                    <a:lnTo>
                      <a:pt x="267" y="241"/>
                    </a:lnTo>
                    <a:lnTo>
                      <a:pt x="267" y="237"/>
                    </a:lnTo>
                    <a:lnTo>
                      <a:pt x="263" y="237"/>
                    </a:lnTo>
                    <a:lnTo>
                      <a:pt x="263" y="233"/>
                    </a:lnTo>
                    <a:lnTo>
                      <a:pt x="260" y="233"/>
                    </a:lnTo>
                    <a:lnTo>
                      <a:pt x="256" y="233"/>
                    </a:lnTo>
                    <a:lnTo>
                      <a:pt x="252" y="233"/>
                    </a:lnTo>
                    <a:lnTo>
                      <a:pt x="248" y="229"/>
                    </a:lnTo>
                    <a:lnTo>
                      <a:pt x="245" y="229"/>
                    </a:lnTo>
                    <a:lnTo>
                      <a:pt x="241" y="229"/>
                    </a:lnTo>
                    <a:lnTo>
                      <a:pt x="237" y="226"/>
                    </a:lnTo>
                    <a:lnTo>
                      <a:pt x="233" y="226"/>
                    </a:lnTo>
                    <a:lnTo>
                      <a:pt x="233" y="222"/>
                    </a:lnTo>
                    <a:lnTo>
                      <a:pt x="230" y="222"/>
                    </a:lnTo>
                    <a:lnTo>
                      <a:pt x="230" y="218"/>
                    </a:lnTo>
                    <a:lnTo>
                      <a:pt x="226" y="218"/>
                    </a:lnTo>
                    <a:lnTo>
                      <a:pt x="222" y="218"/>
                    </a:lnTo>
                    <a:lnTo>
                      <a:pt x="222" y="214"/>
                    </a:lnTo>
                    <a:lnTo>
                      <a:pt x="218" y="214"/>
                    </a:lnTo>
                    <a:lnTo>
                      <a:pt x="215" y="210"/>
                    </a:lnTo>
                    <a:lnTo>
                      <a:pt x="211" y="210"/>
                    </a:lnTo>
                    <a:lnTo>
                      <a:pt x="211" y="207"/>
                    </a:lnTo>
                    <a:lnTo>
                      <a:pt x="207" y="207"/>
                    </a:lnTo>
                    <a:lnTo>
                      <a:pt x="207" y="203"/>
                    </a:lnTo>
                    <a:lnTo>
                      <a:pt x="203" y="203"/>
                    </a:lnTo>
                    <a:lnTo>
                      <a:pt x="203" y="199"/>
                    </a:lnTo>
                    <a:lnTo>
                      <a:pt x="203" y="195"/>
                    </a:lnTo>
                    <a:lnTo>
                      <a:pt x="200" y="195"/>
                    </a:lnTo>
                    <a:lnTo>
                      <a:pt x="200" y="192"/>
                    </a:lnTo>
                    <a:lnTo>
                      <a:pt x="203" y="192"/>
                    </a:lnTo>
                    <a:lnTo>
                      <a:pt x="207" y="192"/>
                    </a:lnTo>
                    <a:lnTo>
                      <a:pt x="207" y="188"/>
                    </a:lnTo>
                    <a:lnTo>
                      <a:pt x="203" y="188"/>
                    </a:lnTo>
                    <a:lnTo>
                      <a:pt x="207" y="184"/>
                    </a:lnTo>
                    <a:lnTo>
                      <a:pt x="207" y="180"/>
                    </a:lnTo>
                    <a:lnTo>
                      <a:pt x="207" y="177"/>
                    </a:lnTo>
                    <a:lnTo>
                      <a:pt x="203" y="173"/>
                    </a:lnTo>
                    <a:lnTo>
                      <a:pt x="203" y="169"/>
                    </a:lnTo>
                    <a:lnTo>
                      <a:pt x="200" y="169"/>
                    </a:lnTo>
                    <a:lnTo>
                      <a:pt x="200" y="165"/>
                    </a:lnTo>
                    <a:lnTo>
                      <a:pt x="200" y="162"/>
                    </a:lnTo>
                    <a:lnTo>
                      <a:pt x="200" y="158"/>
                    </a:lnTo>
                    <a:lnTo>
                      <a:pt x="196" y="158"/>
                    </a:lnTo>
                    <a:lnTo>
                      <a:pt x="196" y="154"/>
                    </a:lnTo>
                    <a:lnTo>
                      <a:pt x="192" y="154"/>
                    </a:lnTo>
                    <a:lnTo>
                      <a:pt x="192" y="150"/>
                    </a:lnTo>
                    <a:lnTo>
                      <a:pt x="188" y="150"/>
                    </a:lnTo>
                    <a:lnTo>
                      <a:pt x="188" y="147"/>
                    </a:lnTo>
                    <a:lnTo>
                      <a:pt x="184" y="143"/>
                    </a:lnTo>
                    <a:lnTo>
                      <a:pt x="181" y="143"/>
                    </a:lnTo>
                    <a:lnTo>
                      <a:pt x="181" y="139"/>
                    </a:lnTo>
                    <a:lnTo>
                      <a:pt x="177" y="135"/>
                    </a:lnTo>
                    <a:lnTo>
                      <a:pt x="173" y="135"/>
                    </a:lnTo>
                    <a:lnTo>
                      <a:pt x="173" y="132"/>
                    </a:lnTo>
                    <a:lnTo>
                      <a:pt x="169" y="132"/>
                    </a:lnTo>
                    <a:lnTo>
                      <a:pt x="169" y="128"/>
                    </a:lnTo>
                    <a:lnTo>
                      <a:pt x="169" y="132"/>
                    </a:lnTo>
                    <a:lnTo>
                      <a:pt x="169" y="128"/>
                    </a:lnTo>
                    <a:lnTo>
                      <a:pt x="166" y="128"/>
                    </a:lnTo>
                    <a:lnTo>
                      <a:pt x="166" y="124"/>
                    </a:lnTo>
                    <a:lnTo>
                      <a:pt x="166" y="120"/>
                    </a:lnTo>
                    <a:lnTo>
                      <a:pt x="162" y="120"/>
                    </a:lnTo>
                    <a:lnTo>
                      <a:pt x="162" y="124"/>
                    </a:lnTo>
                    <a:lnTo>
                      <a:pt x="162" y="120"/>
                    </a:lnTo>
                    <a:lnTo>
                      <a:pt x="166" y="120"/>
                    </a:lnTo>
                    <a:lnTo>
                      <a:pt x="162" y="120"/>
                    </a:lnTo>
                    <a:lnTo>
                      <a:pt x="158" y="120"/>
                    </a:lnTo>
                    <a:lnTo>
                      <a:pt x="158" y="117"/>
                    </a:lnTo>
                    <a:lnTo>
                      <a:pt x="154" y="117"/>
                    </a:lnTo>
                    <a:lnTo>
                      <a:pt x="151" y="113"/>
                    </a:lnTo>
                    <a:lnTo>
                      <a:pt x="147" y="113"/>
                    </a:lnTo>
                    <a:lnTo>
                      <a:pt x="151" y="113"/>
                    </a:lnTo>
                    <a:lnTo>
                      <a:pt x="151" y="109"/>
                    </a:lnTo>
                    <a:lnTo>
                      <a:pt x="147" y="113"/>
                    </a:lnTo>
                    <a:lnTo>
                      <a:pt x="143" y="109"/>
                    </a:lnTo>
                    <a:lnTo>
                      <a:pt x="143" y="105"/>
                    </a:lnTo>
                    <a:lnTo>
                      <a:pt x="143" y="101"/>
                    </a:lnTo>
                    <a:lnTo>
                      <a:pt x="147" y="101"/>
                    </a:lnTo>
                    <a:lnTo>
                      <a:pt x="143" y="98"/>
                    </a:lnTo>
                    <a:lnTo>
                      <a:pt x="143" y="94"/>
                    </a:lnTo>
                    <a:lnTo>
                      <a:pt x="139" y="94"/>
                    </a:lnTo>
                    <a:lnTo>
                      <a:pt x="136" y="94"/>
                    </a:lnTo>
                    <a:lnTo>
                      <a:pt x="136" y="90"/>
                    </a:lnTo>
                    <a:lnTo>
                      <a:pt x="132" y="90"/>
                    </a:lnTo>
                    <a:lnTo>
                      <a:pt x="132" y="86"/>
                    </a:lnTo>
                    <a:lnTo>
                      <a:pt x="132" y="90"/>
                    </a:lnTo>
                    <a:lnTo>
                      <a:pt x="128" y="86"/>
                    </a:lnTo>
                    <a:lnTo>
                      <a:pt x="124" y="86"/>
                    </a:lnTo>
                    <a:lnTo>
                      <a:pt x="124" y="83"/>
                    </a:lnTo>
                    <a:lnTo>
                      <a:pt x="124" y="79"/>
                    </a:lnTo>
                    <a:lnTo>
                      <a:pt x="124" y="75"/>
                    </a:lnTo>
                    <a:lnTo>
                      <a:pt x="121" y="75"/>
                    </a:lnTo>
                    <a:lnTo>
                      <a:pt x="117" y="75"/>
                    </a:lnTo>
                    <a:lnTo>
                      <a:pt x="113" y="75"/>
                    </a:lnTo>
                    <a:lnTo>
                      <a:pt x="113" y="71"/>
                    </a:lnTo>
                    <a:lnTo>
                      <a:pt x="109" y="68"/>
                    </a:lnTo>
                    <a:lnTo>
                      <a:pt x="106" y="68"/>
                    </a:lnTo>
                    <a:lnTo>
                      <a:pt x="106" y="64"/>
                    </a:lnTo>
                    <a:lnTo>
                      <a:pt x="102" y="64"/>
                    </a:lnTo>
                    <a:lnTo>
                      <a:pt x="102" y="60"/>
                    </a:lnTo>
                    <a:lnTo>
                      <a:pt x="98" y="60"/>
                    </a:lnTo>
                    <a:lnTo>
                      <a:pt x="98" y="56"/>
                    </a:lnTo>
                    <a:lnTo>
                      <a:pt x="98" y="53"/>
                    </a:lnTo>
                    <a:lnTo>
                      <a:pt x="94" y="53"/>
                    </a:lnTo>
                    <a:lnTo>
                      <a:pt x="94" y="49"/>
                    </a:lnTo>
                    <a:lnTo>
                      <a:pt x="91" y="49"/>
                    </a:lnTo>
                    <a:lnTo>
                      <a:pt x="91" y="45"/>
                    </a:lnTo>
                    <a:lnTo>
                      <a:pt x="91" y="41"/>
                    </a:lnTo>
                    <a:lnTo>
                      <a:pt x="91" y="38"/>
                    </a:lnTo>
                    <a:lnTo>
                      <a:pt x="87" y="38"/>
                    </a:lnTo>
                    <a:lnTo>
                      <a:pt x="87" y="34"/>
                    </a:lnTo>
                    <a:lnTo>
                      <a:pt x="83" y="34"/>
                    </a:lnTo>
                    <a:lnTo>
                      <a:pt x="83" y="30"/>
                    </a:lnTo>
                    <a:lnTo>
                      <a:pt x="83" y="26"/>
                    </a:lnTo>
                    <a:lnTo>
                      <a:pt x="87" y="26"/>
                    </a:lnTo>
                    <a:lnTo>
                      <a:pt x="87" y="23"/>
                    </a:lnTo>
                    <a:lnTo>
                      <a:pt x="83" y="23"/>
                    </a:lnTo>
                    <a:lnTo>
                      <a:pt x="79" y="23"/>
                    </a:lnTo>
                    <a:lnTo>
                      <a:pt x="76" y="23"/>
                    </a:lnTo>
                    <a:lnTo>
                      <a:pt x="76" y="19"/>
                    </a:lnTo>
                    <a:lnTo>
                      <a:pt x="72" y="19"/>
                    </a:lnTo>
                    <a:lnTo>
                      <a:pt x="72" y="15"/>
                    </a:lnTo>
                    <a:lnTo>
                      <a:pt x="72" y="19"/>
                    </a:lnTo>
                    <a:lnTo>
                      <a:pt x="68" y="19"/>
                    </a:lnTo>
                    <a:lnTo>
                      <a:pt x="64" y="19"/>
                    </a:lnTo>
                    <a:lnTo>
                      <a:pt x="64" y="15"/>
                    </a:lnTo>
                    <a:lnTo>
                      <a:pt x="60" y="15"/>
                    </a:lnTo>
                    <a:lnTo>
                      <a:pt x="57" y="15"/>
                    </a:lnTo>
                    <a:lnTo>
                      <a:pt x="57" y="11"/>
                    </a:lnTo>
                    <a:lnTo>
                      <a:pt x="53" y="11"/>
                    </a:lnTo>
                    <a:lnTo>
                      <a:pt x="57" y="11"/>
                    </a:lnTo>
                    <a:lnTo>
                      <a:pt x="57" y="15"/>
                    </a:lnTo>
                    <a:lnTo>
                      <a:pt x="57" y="19"/>
                    </a:lnTo>
                    <a:lnTo>
                      <a:pt x="57" y="23"/>
                    </a:lnTo>
                    <a:lnTo>
                      <a:pt x="57" y="26"/>
                    </a:lnTo>
                    <a:lnTo>
                      <a:pt x="60" y="26"/>
                    </a:lnTo>
                    <a:lnTo>
                      <a:pt x="60" y="30"/>
                    </a:lnTo>
                    <a:lnTo>
                      <a:pt x="60" y="34"/>
                    </a:lnTo>
                    <a:lnTo>
                      <a:pt x="60" y="38"/>
                    </a:lnTo>
                    <a:lnTo>
                      <a:pt x="60" y="41"/>
                    </a:lnTo>
                    <a:lnTo>
                      <a:pt x="64" y="45"/>
                    </a:lnTo>
                    <a:lnTo>
                      <a:pt x="68" y="45"/>
                    </a:lnTo>
                    <a:lnTo>
                      <a:pt x="68" y="49"/>
                    </a:lnTo>
                    <a:lnTo>
                      <a:pt x="72" y="49"/>
                    </a:lnTo>
                    <a:lnTo>
                      <a:pt x="72" y="53"/>
                    </a:lnTo>
                    <a:lnTo>
                      <a:pt x="76" y="53"/>
                    </a:lnTo>
                    <a:lnTo>
                      <a:pt x="76" y="56"/>
                    </a:lnTo>
                    <a:lnTo>
                      <a:pt x="76" y="60"/>
                    </a:lnTo>
                    <a:lnTo>
                      <a:pt x="79" y="60"/>
                    </a:lnTo>
                    <a:lnTo>
                      <a:pt x="83" y="60"/>
                    </a:lnTo>
                    <a:lnTo>
                      <a:pt x="83" y="64"/>
                    </a:lnTo>
                    <a:lnTo>
                      <a:pt x="83" y="68"/>
                    </a:lnTo>
                    <a:lnTo>
                      <a:pt x="87" y="68"/>
                    </a:lnTo>
                    <a:lnTo>
                      <a:pt x="87" y="71"/>
                    </a:lnTo>
                    <a:lnTo>
                      <a:pt x="91" y="71"/>
                    </a:lnTo>
                    <a:lnTo>
                      <a:pt x="91" y="75"/>
                    </a:lnTo>
                    <a:lnTo>
                      <a:pt x="91" y="79"/>
                    </a:lnTo>
                    <a:lnTo>
                      <a:pt x="94" y="79"/>
                    </a:lnTo>
                    <a:lnTo>
                      <a:pt x="94" y="83"/>
                    </a:lnTo>
                    <a:lnTo>
                      <a:pt x="98" y="83"/>
                    </a:lnTo>
                    <a:lnTo>
                      <a:pt x="98" y="86"/>
                    </a:lnTo>
                    <a:lnTo>
                      <a:pt x="102" y="90"/>
                    </a:lnTo>
                    <a:lnTo>
                      <a:pt x="102" y="94"/>
                    </a:lnTo>
                    <a:lnTo>
                      <a:pt x="106" y="98"/>
                    </a:lnTo>
                    <a:lnTo>
                      <a:pt x="106" y="94"/>
                    </a:lnTo>
                    <a:lnTo>
                      <a:pt x="102" y="94"/>
                    </a:lnTo>
                    <a:lnTo>
                      <a:pt x="106" y="90"/>
                    </a:lnTo>
                    <a:lnTo>
                      <a:pt x="106" y="94"/>
                    </a:lnTo>
                    <a:lnTo>
                      <a:pt x="109" y="94"/>
                    </a:lnTo>
                    <a:lnTo>
                      <a:pt x="109" y="98"/>
                    </a:lnTo>
                    <a:lnTo>
                      <a:pt x="109" y="101"/>
                    </a:lnTo>
                    <a:lnTo>
                      <a:pt x="113" y="105"/>
                    </a:lnTo>
                    <a:lnTo>
                      <a:pt x="113" y="109"/>
                    </a:lnTo>
                    <a:lnTo>
                      <a:pt x="113" y="113"/>
                    </a:lnTo>
                    <a:lnTo>
                      <a:pt x="117" y="113"/>
                    </a:lnTo>
                    <a:lnTo>
                      <a:pt x="117" y="117"/>
                    </a:lnTo>
                    <a:lnTo>
                      <a:pt x="117" y="120"/>
                    </a:lnTo>
                    <a:lnTo>
                      <a:pt x="121" y="120"/>
                    </a:lnTo>
                    <a:lnTo>
                      <a:pt x="121" y="124"/>
                    </a:lnTo>
                    <a:lnTo>
                      <a:pt x="121" y="128"/>
                    </a:lnTo>
                    <a:lnTo>
                      <a:pt x="121" y="132"/>
                    </a:lnTo>
                    <a:lnTo>
                      <a:pt x="124" y="132"/>
                    </a:lnTo>
                    <a:lnTo>
                      <a:pt x="124" y="135"/>
                    </a:lnTo>
                    <a:lnTo>
                      <a:pt x="128" y="135"/>
                    </a:lnTo>
                    <a:lnTo>
                      <a:pt x="128" y="132"/>
                    </a:lnTo>
                    <a:lnTo>
                      <a:pt x="132" y="132"/>
                    </a:lnTo>
                    <a:lnTo>
                      <a:pt x="132" y="135"/>
                    </a:lnTo>
                    <a:lnTo>
                      <a:pt x="136" y="135"/>
                    </a:lnTo>
                    <a:lnTo>
                      <a:pt x="136" y="139"/>
                    </a:lnTo>
                    <a:lnTo>
                      <a:pt x="136" y="143"/>
                    </a:lnTo>
                    <a:lnTo>
                      <a:pt x="139" y="143"/>
                    </a:lnTo>
                    <a:lnTo>
                      <a:pt x="143" y="147"/>
                    </a:lnTo>
                    <a:lnTo>
                      <a:pt x="143" y="150"/>
                    </a:lnTo>
                    <a:lnTo>
                      <a:pt x="139" y="150"/>
                    </a:lnTo>
                    <a:lnTo>
                      <a:pt x="136" y="154"/>
                    </a:lnTo>
                    <a:lnTo>
                      <a:pt x="132" y="154"/>
                    </a:lnTo>
                    <a:lnTo>
                      <a:pt x="132" y="150"/>
                    </a:lnTo>
                    <a:lnTo>
                      <a:pt x="132" y="147"/>
                    </a:lnTo>
                    <a:lnTo>
                      <a:pt x="128" y="143"/>
                    </a:lnTo>
                    <a:lnTo>
                      <a:pt x="124" y="143"/>
                    </a:lnTo>
                    <a:lnTo>
                      <a:pt x="121" y="139"/>
                    </a:lnTo>
                    <a:lnTo>
                      <a:pt x="117" y="135"/>
                    </a:lnTo>
                    <a:lnTo>
                      <a:pt x="113" y="135"/>
                    </a:lnTo>
                    <a:lnTo>
                      <a:pt x="109" y="132"/>
                    </a:lnTo>
                    <a:lnTo>
                      <a:pt x="106" y="128"/>
                    </a:lnTo>
                    <a:lnTo>
                      <a:pt x="102" y="128"/>
                    </a:lnTo>
                    <a:lnTo>
                      <a:pt x="102" y="124"/>
                    </a:lnTo>
                    <a:lnTo>
                      <a:pt x="98" y="124"/>
                    </a:lnTo>
                    <a:lnTo>
                      <a:pt x="98" y="120"/>
                    </a:lnTo>
                    <a:lnTo>
                      <a:pt x="98" y="124"/>
                    </a:lnTo>
                    <a:lnTo>
                      <a:pt x="98" y="120"/>
                    </a:lnTo>
                    <a:lnTo>
                      <a:pt x="98" y="117"/>
                    </a:lnTo>
                    <a:lnTo>
                      <a:pt x="102" y="117"/>
                    </a:lnTo>
                    <a:lnTo>
                      <a:pt x="102" y="113"/>
                    </a:lnTo>
                    <a:lnTo>
                      <a:pt x="98" y="113"/>
                    </a:lnTo>
                    <a:lnTo>
                      <a:pt x="98" y="109"/>
                    </a:lnTo>
                    <a:lnTo>
                      <a:pt x="98" y="105"/>
                    </a:lnTo>
                    <a:lnTo>
                      <a:pt x="94" y="105"/>
                    </a:lnTo>
                    <a:lnTo>
                      <a:pt x="94" y="101"/>
                    </a:lnTo>
                    <a:lnTo>
                      <a:pt x="91" y="101"/>
                    </a:lnTo>
                    <a:lnTo>
                      <a:pt x="91" y="98"/>
                    </a:lnTo>
                    <a:lnTo>
                      <a:pt x="87" y="98"/>
                    </a:lnTo>
                    <a:lnTo>
                      <a:pt x="83" y="94"/>
                    </a:lnTo>
                    <a:lnTo>
                      <a:pt x="83" y="90"/>
                    </a:lnTo>
                    <a:lnTo>
                      <a:pt x="83" y="94"/>
                    </a:lnTo>
                    <a:lnTo>
                      <a:pt x="79" y="94"/>
                    </a:lnTo>
                    <a:lnTo>
                      <a:pt x="76" y="94"/>
                    </a:lnTo>
                    <a:lnTo>
                      <a:pt x="76" y="90"/>
                    </a:lnTo>
                    <a:lnTo>
                      <a:pt x="72" y="90"/>
                    </a:lnTo>
                    <a:lnTo>
                      <a:pt x="68" y="90"/>
                    </a:lnTo>
                    <a:lnTo>
                      <a:pt x="68" y="86"/>
                    </a:lnTo>
                    <a:lnTo>
                      <a:pt x="64" y="86"/>
                    </a:lnTo>
                    <a:lnTo>
                      <a:pt x="60" y="86"/>
                    </a:lnTo>
                    <a:lnTo>
                      <a:pt x="60" y="83"/>
                    </a:lnTo>
                    <a:lnTo>
                      <a:pt x="57" y="79"/>
                    </a:lnTo>
                    <a:lnTo>
                      <a:pt x="53" y="79"/>
                    </a:lnTo>
                    <a:lnTo>
                      <a:pt x="53" y="75"/>
                    </a:lnTo>
                    <a:lnTo>
                      <a:pt x="57" y="75"/>
                    </a:lnTo>
                    <a:lnTo>
                      <a:pt x="57" y="79"/>
                    </a:lnTo>
                    <a:lnTo>
                      <a:pt x="60" y="79"/>
                    </a:lnTo>
                    <a:lnTo>
                      <a:pt x="64" y="79"/>
                    </a:lnTo>
                    <a:lnTo>
                      <a:pt x="68" y="79"/>
                    </a:lnTo>
                    <a:lnTo>
                      <a:pt x="72" y="79"/>
                    </a:lnTo>
                    <a:lnTo>
                      <a:pt x="68" y="79"/>
                    </a:lnTo>
                    <a:lnTo>
                      <a:pt x="64" y="75"/>
                    </a:lnTo>
                    <a:lnTo>
                      <a:pt x="68" y="75"/>
                    </a:lnTo>
                    <a:lnTo>
                      <a:pt x="68" y="71"/>
                    </a:lnTo>
                    <a:lnTo>
                      <a:pt x="68" y="68"/>
                    </a:lnTo>
                    <a:lnTo>
                      <a:pt x="68" y="64"/>
                    </a:lnTo>
                    <a:lnTo>
                      <a:pt x="64" y="64"/>
                    </a:lnTo>
                    <a:lnTo>
                      <a:pt x="64" y="60"/>
                    </a:lnTo>
                    <a:lnTo>
                      <a:pt x="60" y="60"/>
                    </a:lnTo>
                    <a:lnTo>
                      <a:pt x="60" y="56"/>
                    </a:lnTo>
                    <a:lnTo>
                      <a:pt x="57" y="53"/>
                    </a:lnTo>
                    <a:lnTo>
                      <a:pt x="53" y="53"/>
                    </a:lnTo>
                    <a:lnTo>
                      <a:pt x="49" y="53"/>
                    </a:lnTo>
                    <a:lnTo>
                      <a:pt x="49" y="49"/>
                    </a:lnTo>
                    <a:lnTo>
                      <a:pt x="45" y="49"/>
                    </a:lnTo>
                    <a:lnTo>
                      <a:pt x="42" y="45"/>
                    </a:lnTo>
                    <a:lnTo>
                      <a:pt x="42" y="41"/>
                    </a:lnTo>
                    <a:lnTo>
                      <a:pt x="42" y="38"/>
                    </a:lnTo>
                    <a:lnTo>
                      <a:pt x="38" y="34"/>
                    </a:lnTo>
                    <a:lnTo>
                      <a:pt x="38" y="38"/>
                    </a:lnTo>
                    <a:lnTo>
                      <a:pt x="38" y="34"/>
                    </a:lnTo>
                    <a:lnTo>
                      <a:pt x="38" y="30"/>
                    </a:lnTo>
                    <a:lnTo>
                      <a:pt x="34" y="26"/>
                    </a:lnTo>
                    <a:lnTo>
                      <a:pt x="34" y="23"/>
                    </a:lnTo>
                    <a:lnTo>
                      <a:pt x="30" y="23"/>
                    </a:lnTo>
                    <a:lnTo>
                      <a:pt x="30" y="19"/>
                    </a:lnTo>
                    <a:lnTo>
                      <a:pt x="27" y="19"/>
                    </a:lnTo>
                    <a:lnTo>
                      <a:pt x="30" y="15"/>
                    </a:lnTo>
                    <a:lnTo>
                      <a:pt x="27" y="15"/>
                    </a:lnTo>
                    <a:lnTo>
                      <a:pt x="27" y="11"/>
                    </a:lnTo>
                    <a:lnTo>
                      <a:pt x="23" y="11"/>
                    </a:lnTo>
                    <a:lnTo>
                      <a:pt x="23" y="7"/>
                    </a:lnTo>
                    <a:lnTo>
                      <a:pt x="23" y="4"/>
                    </a:lnTo>
                    <a:lnTo>
                      <a:pt x="19" y="4"/>
                    </a:lnTo>
                    <a:lnTo>
                      <a:pt x="23" y="4"/>
                    </a:lnTo>
                    <a:lnTo>
                      <a:pt x="27" y="4"/>
                    </a:lnTo>
                    <a:lnTo>
                      <a:pt x="30" y="4"/>
                    </a:lnTo>
                    <a:lnTo>
                      <a:pt x="34" y="0"/>
                    </a:lnTo>
                    <a:lnTo>
                      <a:pt x="42" y="0"/>
                    </a:lnTo>
                    <a:lnTo>
                      <a:pt x="45" y="0"/>
                    </a:lnTo>
                    <a:lnTo>
                      <a:pt x="49" y="0"/>
                    </a:lnTo>
                    <a:lnTo>
                      <a:pt x="53" y="0"/>
                    </a:lnTo>
                    <a:lnTo>
                      <a:pt x="57" y="0"/>
                    </a:lnTo>
                    <a:lnTo>
                      <a:pt x="57" y="4"/>
                    </a:lnTo>
                    <a:lnTo>
                      <a:pt x="60" y="4"/>
                    </a:lnTo>
                    <a:lnTo>
                      <a:pt x="64" y="4"/>
                    </a:lnTo>
                    <a:lnTo>
                      <a:pt x="68" y="7"/>
                    </a:lnTo>
                    <a:lnTo>
                      <a:pt x="72" y="7"/>
                    </a:lnTo>
                    <a:lnTo>
                      <a:pt x="76" y="7"/>
                    </a:lnTo>
                    <a:lnTo>
                      <a:pt x="79" y="11"/>
                    </a:lnTo>
                    <a:lnTo>
                      <a:pt x="83" y="11"/>
                    </a:lnTo>
                    <a:lnTo>
                      <a:pt x="87" y="11"/>
                    </a:lnTo>
                    <a:lnTo>
                      <a:pt x="94" y="15"/>
                    </a:lnTo>
                    <a:lnTo>
                      <a:pt x="98" y="15"/>
                    </a:lnTo>
                    <a:lnTo>
                      <a:pt x="102" y="19"/>
                    </a:lnTo>
                    <a:lnTo>
                      <a:pt x="109" y="19"/>
                    </a:lnTo>
                    <a:lnTo>
                      <a:pt x="117" y="23"/>
                    </a:lnTo>
                    <a:lnTo>
                      <a:pt x="128" y="23"/>
                    </a:lnTo>
                    <a:lnTo>
                      <a:pt x="136" y="23"/>
                    </a:lnTo>
                    <a:lnTo>
                      <a:pt x="139" y="23"/>
                    </a:lnTo>
                    <a:lnTo>
                      <a:pt x="147" y="23"/>
                    </a:lnTo>
                    <a:lnTo>
                      <a:pt x="151" y="23"/>
                    </a:lnTo>
                    <a:lnTo>
                      <a:pt x="162" y="23"/>
                    </a:lnTo>
                    <a:lnTo>
                      <a:pt x="162" y="19"/>
                    </a:lnTo>
                    <a:lnTo>
                      <a:pt x="162" y="15"/>
                    </a:lnTo>
                    <a:lnTo>
                      <a:pt x="166" y="15"/>
                    </a:lnTo>
                    <a:lnTo>
                      <a:pt x="169" y="15"/>
                    </a:lnTo>
                    <a:lnTo>
                      <a:pt x="173" y="15"/>
                    </a:lnTo>
                    <a:lnTo>
                      <a:pt x="177" y="15"/>
                    </a:lnTo>
                    <a:lnTo>
                      <a:pt x="184" y="15"/>
                    </a:lnTo>
                    <a:lnTo>
                      <a:pt x="188" y="15"/>
                    </a:lnTo>
                    <a:lnTo>
                      <a:pt x="192" y="15"/>
                    </a:lnTo>
                    <a:lnTo>
                      <a:pt x="192" y="19"/>
                    </a:lnTo>
                    <a:lnTo>
                      <a:pt x="196" y="19"/>
                    </a:lnTo>
                    <a:lnTo>
                      <a:pt x="196" y="23"/>
                    </a:lnTo>
                    <a:lnTo>
                      <a:pt x="200" y="23"/>
                    </a:lnTo>
                    <a:lnTo>
                      <a:pt x="200" y="26"/>
                    </a:lnTo>
                    <a:lnTo>
                      <a:pt x="203" y="26"/>
                    </a:lnTo>
                    <a:lnTo>
                      <a:pt x="203" y="30"/>
                    </a:lnTo>
                    <a:lnTo>
                      <a:pt x="207" y="30"/>
                    </a:lnTo>
                    <a:lnTo>
                      <a:pt x="211" y="30"/>
                    </a:lnTo>
                    <a:lnTo>
                      <a:pt x="211" y="34"/>
                    </a:lnTo>
                    <a:lnTo>
                      <a:pt x="215" y="34"/>
                    </a:lnTo>
                    <a:lnTo>
                      <a:pt x="215" y="38"/>
                    </a:lnTo>
                    <a:lnTo>
                      <a:pt x="215" y="41"/>
                    </a:lnTo>
                    <a:lnTo>
                      <a:pt x="218" y="41"/>
                    </a:lnTo>
                    <a:lnTo>
                      <a:pt x="215" y="41"/>
                    </a:lnTo>
                    <a:lnTo>
                      <a:pt x="215" y="45"/>
                    </a:lnTo>
                    <a:lnTo>
                      <a:pt x="218" y="49"/>
                    </a:lnTo>
                    <a:lnTo>
                      <a:pt x="222" y="49"/>
                    </a:lnTo>
                    <a:lnTo>
                      <a:pt x="222" y="53"/>
                    </a:lnTo>
                    <a:lnTo>
                      <a:pt x="226" y="53"/>
                    </a:lnTo>
                    <a:lnTo>
                      <a:pt x="230" y="53"/>
                    </a:lnTo>
                    <a:lnTo>
                      <a:pt x="230" y="56"/>
                    </a:lnTo>
                    <a:lnTo>
                      <a:pt x="233" y="56"/>
                    </a:lnTo>
                    <a:lnTo>
                      <a:pt x="237" y="56"/>
                    </a:lnTo>
                    <a:lnTo>
                      <a:pt x="237" y="60"/>
                    </a:lnTo>
                    <a:lnTo>
                      <a:pt x="241" y="60"/>
                    </a:lnTo>
                    <a:lnTo>
                      <a:pt x="241" y="56"/>
                    </a:lnTo>
                    <a:lnTo>
                      <a:pt x="245" y="56"/>
                    </a:lnTo>
                    <a:lnTo>
                      <a:pt x="245" y="53"/>
                    </a:lnTo>
                    <a:lnTo>
                      <a:pt x="248" y="45"/>
                    </a:lnTo>
                    <a:lnTo>
                      <a:pt x="252" y="45"/>
                    </a:lnTo>
                    <a:lnTo>
                      <a:pt x="256" y="45"/>
                    </a:lnTo>
                    <a:lnTo>
                      <a:pt x="260" y="45"/>
                    </a:lnTo>
                    <a:lnTo>
                      <a:pt x="263" y="45"/>
                    </a:lnTo>
                    <a:lnTo>
                      <a:pt x="267" y="45"/>
                    </a:lnTo>
                    <a:lnTo>
                      <a:pt x="267" y="49"/>
                    </a:lnTo>
                    <a:lnTo>
                      <a:pt x="271" y="49"/>
                    </a:lnTo>
                    <a:lnTo>
                      <a:pt x="271" y="53"/>
                    </a:lnTo>
                    <a:lnTo>
                      <a:pt x="275" y="53"/>
                    </a:lnTo>
                    <a:lnTo>
                      <a:pt x="278" y="53"/>
                    </a:lnTo>
                    <a:lnTo>
                      <a:pt x="278" y="56"/>
                    </a:lnTo>
                    <a:lnTo>
                      <a:pt x="278" y="60"/>
                    </a:lnTo>
                    <a:lnTo>
                      <a:pt x="282" y="60"/>
                    </a:lnTo>
                    <a:lnTo>
                      <a:pt x="282" y="64"/>
                    </a:lnTo>
                    <a:lnTo>
                      <a:pt x="286" y="68"/>
                    </a:lnTo>
                    <a:lnTo>
                      <a:pt x="286" y="71"/>
                    </a:lnTo>
                    <a:lnTo>
                      <a:pt x="290" y="71"/>
                    </a:lnTo>
                    <a:lnTo>
                      <a:pt x="290" y="75"/>
                    </a:lnTo>
                    <a:lnTo>
                      <a:pt x="293" y="75"/>
                    </a:lnTo>
                    <a:lnTo>
                      <a:pt x="293" y="79"/>
                    </a:lnTo>
                    <a:lnTo>
                      <a:pt x="297" y="79"/>
                    </a:lnTo>
                    <a:lnTo>
                      <a:pt x="297" y="83"/>
                    </a:lnTo>
                    <a:lnTo>
                      <a:pt x="297" y="86"/>
                    </a:lnTo>
                    <a:lnTo>
                      <a:pt x="297" y="90"/>
                    </a:lnTo>
                    <a:lnTo>
                      <a:pt x="301" y="90"/>
                    </a:lnTo>
                    <a:lnTo>
                      <a:pt x="301" y="94"/>
                    </a:lnTo>
                    <a:lnTo>
                      <a:pt x="305" y="98"/>
                    </a:lnTo>
                    <a:lnTo>
                      <a:pt x="308" y="98"/>
                    </a:lnTo>
                    <a:lnTo>
                      <a:pt x="308" y="101"/>
                    </a:lnTo>
                    <a:lnTo>
                      <a:pt x="312" y="101"/>
                    </a:lnTo>
                    <a:lnTo>
                      <a:pt x="316" y="101"/>
                    </a:lnTo>
                    <a:lnTo>
                      <a:pt x="316" y="105"/>
                    </a:lnTo>
                    <a:lnTo>
                      <a:pt x="320" y="105"/>
                    </a:lnTo>
                    <a:lnTo>
                      <a:pt x="324" y="105"/>
                    </a:lnTo>
                    <a:lnTo>
                      <a:pt x="327" y="105"/>
                    </a:lnTo>
                    <a:lnTo>
                      <a:pt x="327" y="109"/>
                    </a:lnTo>
                    <a:lnTo>
                      <a:pt x="331" y="109"/>
                    </a:lnTo>
                    <a:lnTo>
                      <a:pt x="331" y="105"/>
                    </a:lnTo>
                    <a:lnTo>
                      <a:pt x="335" y="105"/>
                    </a:lnTo>
                    <a:close/>
                    <a:moveTo>
                      <a:pt x="98" y="64"/>
                    </a:moveTo>
                    <a:lnTo>
                      <a:pt x="94" y="60"/>
                    </a:lnTo>
                    <a:lnTo>
                      <a:pt x="91" y="60"/>
                    </a:lnTo>
                    <a:lnTo>
                      <a:pt x="94" y="56"/>
                    </a:lnTo>
                    <a:lnTo>
                      <a:pt x="98" y="56"/>
                    </a:lnTo>
                    <a:lnTo>
                      <a:pt x="98" y="60"/>
                    </a:lnTo>
                    <a:lnTo>
                      <a:pt x="98" y="64"/>
                    </a:lnTo>
                    <a:close/>
                    <a:moveTo>
                      <a:pt x="83" y="56"/>
                    </a:moveTo>
                    <a:lnTo>
                      <a:pt x="79" y="56"/>
                    </a:lnTo>
                    <a:lnTo>
                      <a:pt x="76" y="53"/>
                    </a:lnTo>
                    <a:lnTo>
                      <a:pt x="76" y="49"/>
                    </a:lnTo>
                    <a:lnTo>
                      <a:pt x="79" y="49"/>
                    </a:lnTo>
                    <a:lnTo>
                      <a:pt x="79" y="53"/>
                    </a:lnTo>
                    <a:lnTo>
                      <a:pt x="83" y="53"/>
                    </a:lnTo>
                    <a:lnTo>
                      <a:pt x="83" y="56"/>
                    </a:lnTo>
                    <a:close/>
                    <a:moveTo>
                      <a:pt x="493" y="195"/>
                    </a:moveTo>
                    <a:lnTo>
                      <a:pt x="493" y="192"/>
                    </a:lnTo>
                    <a:lnTo>
                      <a:pt x="496" y="192"/>
                    </a:lnTo>
                    <a:lnTo>
                      <a:pt x="500" y="192"/>
                    </a:lnTo>
                    <a:lnTo>
                      <a:pt x="496" y="192"/>
                    </a:lnTo>
                    <a:lnTo>
                      <a:pt x="496" y="195"/>
                    </a:lnTo>
                    <a:lnTo>
                      <a:pt x="493" y="195"/>
                    </a:lnTo>
                    <a:close/>
                    <a:moveTo>
                      <a:pt x="53" y="75"/>
                    </a:moveTo>
                    <a:lnTo>
                      <a:pt x="49" y="71"/>
                    </a:lnTo>
                    <a:lnTo>
                      <a:pt x="49" y="68"/>
                    </a:lnTo>
                    <a:lnTo>
                      <a:pt x="53" y="68"/>
                    </a:lnTo>
                    <a:lnTo>
                      <a:pt x="53" y="71"/>
                    </a:lnTo>
                    <a:lnTo>
                      <a:pt x="53" y="75"/>
                    </a:lnTo>
                    <a:close/>
                    <a:moveTo>
                      <a:pt x="106" y="132"/>
                    </a:moveTo>
                    <a:lnTo>
                      <a:pt x="102" y="128"/>
                    </a:lnTo>
                    <a:lnTo>
                      <a:pt x="106" y="128"/>
                    </a:lnTo>
                    <a:lnTo>
                      <a:pt x="106" y="132"/>
                    </a:lnTo>
                    <a:close/>
                    <a:moveTo>
                      <a:pt x="102" y="128"/>
                    </a:moveTo>
                    <a:lnTo>
                      <a:pt x="98" y="128"/>
                    </a:lnTo>
                    <a:lnTo>
                      <a:pt x="98" y="124"/>
                    </a:lnTo>
                    <a:lnTo>
                      <a:pt x="98" y="120"/>
                    </a:lnTo>
                    <a:lnTo>
                      <a:pt x="98" y="117"/>
                    </a:lnTo>
                    <a:lnTo>
                      <a:pt x="98" y="120"/>
                    </a:lnTo>
                    <a:lnTo>
                      <a:pt x="98" y="124"/>
                    </a:lnTo>
                    <a:lnTo>
                      <a:pt x="102" y="128"/>
                    </a:lnTo>
                    <a:close/>
                    <a:moveTo>
                      <a:pt x="188" y="177"/>
                    </a:moveTo>
                    <a:lnTo>
                      <a:pt x="184" y="177"/>
                    </a:lnTo>
                    <a:lnTo>
                      <a:pt x="184" y="173"/>
                    </a:lnTo>
                    <a:lnTo>
                      <a:pt x="188" y="173"/>
                    </a:lnTo>
                    <a:lnTo>
                      <a:pt x="188" y="177"/>
                    </a:lnTo>
                    <a:close/>
                    <a:moveTo>
                      <a:pt x="124" y="124"/>
                    </a:moveTo>
                    <a:lnTo>
                      <a:pt x="121" y="120"/>
                    </a:lnTo>
                    <a:lnTo>
                      <a:pt x="124" y="120"/>
                    </a:lnTo>
                    <a:lnTo>
                      <a:pt x="124" y="124"/>
                    </a:lnTo>
                    <a:close/>
                    <a:moveTo>
                      <a:pt x="117" y="222"/>
                    </a:moveTo>
                    <a:lnTo>
                      <a:pt x="117" y="218"/>
                    </a:lnTo>
                    <a:lnTo>
                      <a:pt x="117" y="222"/>
                    </a:lnTo>
                    <a:close/>
                    <a:moveTo>
                      <a:pt x="113" y="109"/>
                    </a:moveTo>
                    <a:lnTo>
                      <a:pt x="113" y="105"/>
                    </a:lnTo>
                    <a:lnTo>
                      <a:pt x="117" y="105"/>
                    </a:lnTo>
                    <a:lnTo>
                      <a:pt x="113" y="105"/>
                    </a:lnTo>
                    <a:lnTo>
                      <a:pt x="113" y="109"/>
                    </a:lnTo>
                    <a:close/>
                    <a:moveTo>
                      <a:pt x="417" y="222"/>
                    </a:moveTo>
                    <a:lnTo>
                      <a:pt x="421" y="218"/>
                    </a:lnTo>
                    <a:lnTo>
                      <a:pt x="425" y="218"/>
                    </a:lnTo>
                    <a:lnTo>
                      <a:pt x="421" y="218"/>
                    </a:lnTo>
                    <a:lnTo>
                      <a:pt x="417" y="222"/>
                    </a:lnTo>
                    <a:close/>
                    <a:moveTo>
                      <a:pt x="188" y="177"/>
                    </a:moveTo>
                    <a:lnTo>
                      <a:pt x="192" y="177"/>
                    </a:lnTo>
                    <a:lnTo>
                      <a:pt x="188" y="177"/>
                    </a:lnTo>
                    <a:close/>
                    <a:moveTo>
                      <a:pt x="136" y="135"/>
                    </a:moveTo>
                    <a:lnTo>
                      <a:pt x="136" y="132"/>
                    </a:lnTo>
                    <a:lnTo>
                      <a:pt x="136" y="135"/>
                    </a:lnTo>
                    <a:close/>
                    <a:moveTo>
                      <a:pt x="128" y="132"/>
                    </a:moveTo>
                    <a:lnTo>
                      <a:pt x="128" y="128"/>
                    </a:lnTo>
                    <a:lnTo>
                      <a:pt x="128" y="132"/>
                    </a:lnTo>
                    <a:close/>
                    <a:moveTo>
                      <a:pt x="0" y="60"/>
                    </a:moveTo>
                    <a:lnTo>
                      <a:pt x="0" y="56"/>
                    </a:lnTo>
                    <a:lnTo>
                      <a:pt x="4" y="56"/>
                    </a:lnTo>
                    <a:lnTo>
                      <a:pt x="4" y="60"/>
                    </a:lnTo>
                    <a:lnTo>
                      <a:pt x="0" y="60"/>
                    </a:lnTo>
                    <a:close/>
                  </a:path>
                </a:pathLst>
              </a:custGeom>
              <a:noFill/>
              <a:ln w="6350">
                <a:solidFill>
                  <a:srgbClr val="000000"/>
                </a:solidFill>
                <a:prstDash val="solid"/>
                <a:round/>
                <a:headEnd/>
                <a:tailEnd/>
              </a:ln>
              <a:extLst>
                <a:ext uri="{909E8E84-426E-40DD-AFC4-6F175D3DCCD1}">
                  <a14:hiddenFill xmlns:a14="http://schemas.microsoft.com/office/drawing/2010/main">
                    <a:solidFill>
                      <a:srgbClr val="339933"/>
                    </a:solidFill>
                  </a14:hiddenFill>
                </a:ext>
              </a:extLst>
            </p:spPr>
            <p:txBody>
              <a:bodyPr/>
              <a:lstStyle/>
              <a:p>
                <a:endParaRPr lang="en-US"/>
              </a:p>
            </p:txBody>
          </p:sp>
          <p:sp>
            <p:nvSpPr>
              <p:cNvPr id="1601" name="Freeform 3246"/>
              <p:cNvSpPr>
                <a:spLocks/>
              </p:cNvSpPr>
              <p:nvPr/>
            </p:nvSpPr>
            <p:spPr bwMode="auto">
              <a:xfrm>
                <a:off x="4887913" y="3154363"/>
                <a:ext cx="84137" cy="77787"/>
              </a:xfrm>
              <a:custGeom>
                <a:avLst/>
                <a:gdLst>
                  <a:gd name="T0" fmla="*/ 60325 w 53"/>
                  <a:gd name="T1" fmla="*/ 6350 h 49"/>
                  <a:gd name="T2" fmla="*/ 60325 w 53"/>
                  <a:gd name="T3" fmla="*/ 12700 h 49"/>
                  <a:gd name="T4" fmla="*/ 66675 w 53"/>
                  <a:gd name="T5" fmla="*/ 23812 h 49"/>
                  <a:gd name="T6" fmla="*/ 73025 w 53"/>
                  <a:gd name="T7" fmla="*/ 30162 h 49"/>
                  <a:gd name="T8" fmla="*/ 77787 w 53"/>
                  <a:gd name="T9" fmla="*/ 36512 h 49"/>
                  <a:gd name="T10" fmla="*/ 84137 w 53"/>
                  <a:gd name="T11" fmla="*/ 42862 h 49"/>
                  <a:gd name="T12" fmla="*/ 84137 w 53"/>
                  <a:gd name="T13" fmla="*/ 42862 h 49"/>
                  <a:gd name="T14" fmla="*/ 77787 w 53"/>
                  <a:gd name="T15" fmla="*/ 42862 h 49"/>
                  <a:gd name="T16" fmla="*/ 73025 w 53"/>
                  <a:gd name="T17" fmla="*/ 53975 h 49"/>
                  <a:gd name="T18" fmla="*/ 77787 w 53"/>
                  <a:gd name="T19" fmla="*/ 60325 h 49"/>
                  <a:gd name="T20" fmla="*/ 77787 w 53"/>
                  <a:gd name="T21" fmla="*/ 60325 h 49"/>
                  <a:gd name="T22" fmla="*/ 77787 w 53"/>
                  <a:gd name="T23" fmla="*/ 66675 h 49"/>
                  <a:gd name="T24" fmla="*/ 77787 w 53"/>
                  <a:gd name="T25" fmla="*/ 71437 h 49"/>
                  <a:gd name="T26" fmla="*/ 73025 w 53"/>
                  <a:gd name="T27" fmla="*/ 71437 h 49"/>
                  <a:gd name="T28" fmla="*/ 73025 w 53"/>
                  <a:gd name="T29" fmla="*/ 71437 h 49"/>
                  <a:gd name="T30" fmla="*/ 77787 w 53"/>
                  <a:gd name="T31" fmla="*/ 77787 h 49"/>
                  <a:gd name="T32" fmla="*/ 73025 w 53"/>
                  <a:gd name="T33" fmla="*/ 71437 h 49"/>
                  <a:gd name="T34" fmla="*/ 73025 w 53"/>
                  <a:gd name="T35" fmla="*/ 71437 h 49"/>
                  <a:gd name="T36" fmla="*/ 66675 w 53"/>
                  <a:gd name="T37" fmla="*/ 66675 h 49"/>
                  <a:gd name="T38" fmla="*/ 66675 w 53"/>
                  <a:gd name="T39" fmla="*/ 60325 h 49"/>
                  <a:gd name="T40" fmla="*/ 60325 w 53"/>
                  <a:gd name="T41" fmla="*/ 66675 h 49"/>
                  <a:gd name="T42" fmla="*/ 66675 w 53"/>
                  <a:gd name="T43" fmla="*/ 66675 h 49"/>
                  <a:gd name="T44" fmla="*/ 66675 w 53"/>
                  <a:gd name="T45" fmla="*/ 71437 h 49"/>
                  <a:gd name="T46" fmla="*/ 66675 w 53"/>
                  <a:gd name="T47" fmla="*/ 71437 h 49"/>
                  <a:gd name="T48" fmla="*/ 60325 w 53"/>
                  <a:gd name="T49" fmla="*/ 66675 h 49"/>
                  <a:gd name="T50" fmla="*/ 53975 w 53"/>
                  <a:gd name="T51" fmla="*/ 66675 h 49"/>
                  <a:gd name="T52" fmla="*/ 60325 w 53"/>
                  <a:gd name="T53" fmla="*/ 53975 h 49"/>
                  <a:gd name="T54" fmla="*/ 53975 w 53"/>
                  <a:gd name="T55" fmla="*/ 47625 h 49"/>
                  <a:gd name="T56" fmla="*/ 47625 w 53"/>
                  <a:gd name="T57" fmla="*/ 47625 h 49"/>
                  <a:gd name="T58" fmla="*/ 36512 w 53"/>
                  <a:gd name="T59" fmla="*/ 42862 h 49"/>
                  <a:gd name="T60" fmla="*/ 30162 w 53"/>
                  <a:gd name="T61" fmla="*/ 42862 h 49"/>
                  <a:gd name="T62" fmla="*/ 30162 w 53"/>
                  <a:gd name="T63" fmla="*/ 36512 h 49"/>
                  <a:gd name="T64" fmla="*/ 30162 w 53"/>
                  <a:gd name="T65" fmla="*/ 30162 h 49"/>
                  <a:gd name="T66" fmla="*/ 23812 w 53"/>
                  <a:gd name="T67" fmla="*/ 23812 h 49"/>
                  <a:gd name="T68" fmla="*/ 19050 w 53"/>
                  <a:gd name="T69" fmla="*/ 30162 h 49"/>
                  <a:gd name="T70" fmla="*/ 19050 w 53"/>
                  <a:gd name="T71" fmla="*/ 30162 h 49"/>
                  <a:gd name="T72" fmla="*/ 23812 w 53"/>
                  <a:gd name="T73" fmla="*/ 36512 h 49"/>
                  <a:gd name="T74" fmla="*/ 19050 w 53"/>
                  <a:gd name="T75" fmla="*/ 36512 h 49"/>
                  <a:gd name="T76" fmla="*/ 12700 w 53"/>
                  <a:gd name="T77" fmla="*/ 36512 h 49"/>
                  <a:gd name="T78" fmla="*/ 6350 w 53"/>
                  <a:gd name="T79" fmla="*/ 30162 h 49"/>
                  <a:gd name="T80" fmla="*/ 6350 w 53"/>
                  <a:gd name="T81" fmla="*/ 30162 h 49"/>
                  <a:gd name="T82" fmla="*/ 0 w 53"/>
                  <a:gd name="T83" fmla="*/ 19050 h 49"/>
                  <a:gd name="T84" fmla="*/ 6350 w 53"/>
                  <a:gd name="T85" fmla="*/ 12700 h 49"/>
                  <a:gd name="T86" fmla="*/ 0 w 53"/>
                  <a:gd name="T87" fmla="*/ 6350 h 49"/>
                  <a:gd name="T88" fmla="*/ 6350 w 53"/>
                  <a:gd name="T89" fmla="*/ 6350 h 49"/>
                  <a:gd name="T90" fmla="*/ 6350 w 53"/>
                  <a:gd name="T91" fmla="*/ 6350 h 49"/>
                  <a:gd name="T92" fmla="*/ 12700 w 53"/>
                  <a:gd name="T93" fmla="*/ 0 h 49"/>
                  <a:gd name="T94" fmla="*/ 19050 w 53"/>
                  <a:gd name="T95" fmla="*/ 6350 h 49"/>
                  <a:gd name="T96" fmla="*/ 19050 w 53"/>
                  <a:gd name="T97" fmla="*/ 6350 h 49"/>
                  <a:gd name="T98" fmla="*/ 42862 w 53"/>
                  <a:gd name="T99" fmla="*/ 6350 h 49"/>
                  <a:gd name="T100" fmla="*/ 47625 w 53"/>
                  <a:gd name="T101" fmla="*/ 12700 h 49"/>
                  <a:gd name="T102" fmla="*/ 47625 w 53"/>
                  <a:gd name="T103" fmla="*/ 12700 h 49"/>
                  <a:gd name="T104" fmla="*/ 53975 w 53"/>
                  <a:gd name="T105" fmla="*/ 12700 h 49"/>
                  <a:gd name="T106" fmla="*/ 53975 w 53"/>
                  <a:gd name="T107" fmla="*/ 12700 h 49"/>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53" h="49">
                    <a:moveTo>
                      <a:pt x="34" y="4"/>
                    </a:moveTo>
                    <a:lnTo>
                      <a:pt x="38" y="4"/>
                    </a:lnTo>
                    <a:lnTo>
                      <a:pt x="38" y="8"/>
                    </a:lnTo>
                    <a:lnTo>
                      <a:pt x="38" y="12"/>
                    </a:lnTo>
                    <a:lnTo>
                      <a:pt x="42" y="15"/>
                    </a:lnTo>
                    <a:lnTo>
                      <a:pt x="46" y="19"/>
                    </a:lnTo>
                    <a:lnTo>
                      <a:pt x="49" y="23"/>
                    </a:lnTo>
                    <a:lnTo>
                      <a:pt x="49" y="27"/>
                    </a:lnTo>
                    <a:lnTo>
                      <a:pt x="53" y="27"/>
                    </a:lnTo>
                    <a:lnTo>
                      <a:pt x="49" y="27"/>
                    </a:lnTo>
                    <a:lnTo>
                      <a:pt x="46" y="27"/>
                    </a:lnTo>
                    <a:lnTo>
                      <a:pt x="46" y="30"/>
                    </a:lnTo>
                    <a:lnTo>
                      <a:pt x="46" y="34"/>
                    </a:lnTo>
                    <a:lnTo>
                      <a:pt x="49" y="34"/>
                    </a:lnTo>
                    <a:lnTo>
                      <a:pt x="49" y="38"/>
                    </a:lnTo>
                    <a:lnTo>
                      <a:pt x="49" y="42"/>
                    </a:lnTo>
                    <a:lnTo>
                      <a:pt x="49" y="45"/>
                    </a:lnTo>
                    <a:lnTo>
                      <a:pt x="46" y="45"/>
                    </a:lnTo>
                    <a:lnTo>
                      <a:pt x="49" y="49"/>
                    </a:lnTo>
                    <a:lnTo>
                      <a:pt x="46" y="49"/>
                    </a:lnTo>
                    <a:lnTo>
                      <a:pt x="46" y="45"/>
                    </a:lnTo>
                    <a:lnTo>
                      <a:pt x="42" y="42"/>
                    </a:lnTo>
                    <a:lnTo>
                      <a:pt x="42" y="38"/>
                    </a:lnTo>
                    <a:lnTo>
                      <a:pt x="38" y="38"/>
                    </a:lnTo>
                    <a:lnTo>
                      <a:pt x="38" y="42"/>
                    </a:lnTo>
                    <a:lnTo>
                      <a:pt x="42" y="42"/>
                    </a:lnTo>
                    <a:lnTo>
                      <a:pt x="42" y="45"/>
                    </a:lnTo>
                    <a:lnTo>
                      <a:pt x="38" y="45"/>
                    </a:lnTo>
                    <a:lnTo>
                      <a:pt x="38" y="42"/>
                    </a:lnTo>
                    <a:lnTo>
                      <a:pt x="34" y="42"/>
                    </a:lnTo>
                    <a:lnTo>
                      <a:pt x="38" y="38"/>
                    </a:lnTo>
                    <a:lnTo>
                      <a:pt x="38" y="34"/>
                    </a:lnTo>
                    <a:lnTo>
                      <a:pt x="34" y="34"/>
                    </a:lnTo>
                    <a:lnTo>
                      <a:pt x="34" y="30"/>
                    </a:lnTo>
                    <a:lnTo>
                      <a:pt x="30" y="30"/>
                    </a:lnTo>
                    <a:lnTo>
                      <a:pt x="27" y="30"/>
                    </a:lnTo>
                    <a:lnTo>
                      <a:pt x="27" y="27"/>
                    </a:lnTo>
                    <a:lnTo>
                      <a:pt x="23" y="27"/>
                    </a:lnTo>
                    <a:lnTo>
                      <a:pt x="19" y="27"/>
                    </a:lnTo>
                    <a:lnTo>
                      <a:pt x="19" y="23"/>
                    </a:lnTo>
                    <a:lnTo>
                      <a:pt x="19" y="19"/>
                    </a:lnTo>
                    <a:lnTo>
                      <a:pt x="15" y="19"/>
                    </a:lnTo>
                    <a:lnTo>
                      <a:pt x="15" y="15"/>
                    </a:lnTo>
                    <a:lnTo>
                      <a:pt x="12" y="15"/>
                    </a:lnTo>
                    <a:lnTo>
                      <a:pt x="12" y="19"/>
                    </a:lnTo>
                    <a:lnTo>
                      <a:pt x="15" y="19"/>
                    </a:lnTo>
                    <a:lnTo>
                      <a:pt x="15" y="23"/>
                    </a:lnTo>
                    <a:lnTo>
                      <a:pt x="12" y="27"/>
                    </a:lnTo>
                    <a:lnTo>
                      <a:pt x="12" y="23"/>
                    </a:lnTo>
                    <a:lnTo>
                      <a:pt x="8" y="23"/>
                    </a:lnTo>
                    <a:lnTo>
                      <a:pt x="4" y="23"/>
                    </a:lnTo>
                    <a:lnTo>
                      <a:pt x="4" y="19"/>
                    </a:lnTo>
                    <a:lnTo>
                      <a:pt x="0" y="15"/>
                    </a:lnTo>
                    <a:lnTo>
                      <a:pt x="0" y="12"/>
                    </a:lnTo>
                    <a:lnTo>
                      <a:pt x="4" y="12"/>
                    </a:lnTo>
                    <a:lnTo>
                      <a:pt x="4" y="8"/>
                    </a:lnTo>
                    <a:lnTo>
                      <a:pt x="0" y="8"/>
                    </a:lnTo>
                    <a:lnTo>
                      <a:pt x="0" y="4"/>
                    </a:lnTo>
                    <a:lnTo>
                      <a:pt x="4" y="4"/>
                    </a:lnTo>
                    <a:lnTo>
                      <a:pt x="4" y="0"/>
                    </a:lnTo>
                    <a:lnTo>
                      <a:pt x="8" y="0"/>
                    </a:lnTo>
                    <a:lnTo>
                      <a:pt x="12" y="4"/>
                    </a:lnTo>
                    <a:lnTo>
                      <a:pt x="15" y="4"/>
                    </a:lnTo>
                    <a:lnTo>
                      <a:pt x="19" y="4"/>
                    </a:lnTo>
                    <a:lnTo>
                      <a:pt x="27" y="4"/>
                    </a:lnTo>
                    <a:lnTo>
                      <a:pt x="27" y="8"/>
                    </a:lnTo>
                    <a:lnTo>
                      <a:pt x="30" y="8"/>
                    </a:lnTo>
                    <a:lnTo>
                      <a:pt x="34" y="8"/>
                    </a:lnTo>
                    <a:lnTo>
                      <a:pt x="34" y="4"/>
                    </a:lnTo>
                    <a:close/>
                  </a:path>
                </a:pathLst>
              </a:custGeom>
              <a:noFill/>
              <a:ln w="6350">
                <a:solidFill>
                  <a:srgbClr val="000000"/>
                </a:solidFill>
                <a:prstDash val="solid"/>
                <a:round/>
                <a:headEnd/>
                <a:tailEnd/>
              </a:ln>
              <a:extLst>
                <a:ext uri="{909E8E84-426E-40DD-AFC4-6F175D3DCCD1}">
                  <a14:hiddenFill xmlns:a14="http://schemas.microsoft.com/office/drawing/2010/main">
                    <a:solidFill>
                      <a:srgbClr val="339933"/>
                    </a:solidFill>
                  </a14:hiddenFill>
                </a:ext>
              </a:extLst>
            </p:spPr>
            <p:txBody>
              <a:bodyPr/>
              <a:lstStyle/>
              <a:p>
                <a:endParaRPr lang="en-US"/>
              </a:p>
            </p:txBody>
          </p:sp>
          <p:sp>
            <p:nvSpPr>
              <p:cNvPr id="1602" name="Freeform 3250"/>
              <p:cNvSpPr>
                <a:spLocks noEditPoints="1"/>
              </p:cNvSpPr>
              <p:nvPr/>
            </p:nvSpPr>
            <p:spPr bwMode="auto">
              <a:xfrm>
                <a:off x="5484813" y="3149600"/>
                <a:ext cx="36512" cy="34925"/>
              </a:xfrm>
              <a:custGeom>
                <a:avLst/>
                <a:gdLst>
                  <a:gd name="T0" fmla="*/ 0 w 23"/>
                  <a:gd name="T1" fmla="*/ 34925 h 22"/>
                  <a:gd name="T2" fmla="*/ 12700 w 23"/>
                  <a:gd name="T3" fmla="*/ 28575 h 22"/>
                  <a:gd name="T4" fmla="*/ 12700 w 23"/>
                  <a:gd name="T5" fmla="*/ 28575 h 22"/>
                  <a:gd name="T6" fmla="*/ 12700 w 23"/>
                  <a:gd name="T7" fmla="*/ 23813 h 22"/>
                  <a:gd name="T8" fmla="*/ 12700 w 23"/>
                  <a:gd name="T9" fmla="*/ 17463 h 22"/>
                  <a:gd name="T10" fmla="*/ 12700 w 23"/>
                  <a:gd name="T11" fmla="*/ 17463 h 22"/>
                  <a:gd name="T12" fmla="*/ 12700 w 23"/>
                  <a:gd name="T13" fmla="*/ 17463 h 22"/>
                  <a:gd name="T14" fmla="*/ 12700 w 23"/>
                  <a:gd name="T15" fmla="*/ 17463 h 22"/>
                  <a:gd name="T16" fmla="*/ 12700 w 23"/>
                  <a:gd name="T17" fmla="*/ 17463 h 22"/>
                  <a:gd name="T18" fmla="*/ 17462 w 23"/>
                  <a:gd name="T19" fmla="*/ 17463 h 22"/>
                  <a:gd name="T20" fmla="*/ 23812 w 23"/>
                  <a:gd name="T21" fmla="*/ 17463 h 22"/>
                  <a:gd name="T22" fmla="*/ 23812 w 23"/>
                  <a:gd name="T23" fmla="*/ 17463 h 22"/>
                  <a:gd name="T24" fmla="*/ 23812 w 23"/>
                  <a:gd name="T25" fmla="*/ 17463 h 22"/>
                  <a:gd name="T26" fmla="*/ 30162 w 23"/>
                  <a:gd name="T27" fmla="*/ 17463 h 22"/>
                  <a:gd name="T28" fmla="*/ 23812 w 23"/>
                  <a:gd name="T29" fmla="*/ 17463 h 22"/>
                  <a:gd name="T30" fmla="*/ 23812 w 23"/>
                  <a:gd name="T31" fmla="*/ 17463 h 22"/>
                  <a:gd name="T32" fmla="*/ 23812 w 23"/>
                  <a:gd name="T33" fmla="*/ 17463 h 22"/>
                  <a:gd name="T34" fmla="*/ 23812 w 23"/>
                  <a:gd name="T35" fmla="*/ 23813 h 22"/>
                  <a:gd name="T36" fmla="*/ 23812 w 23"/>
                  <a:gd name="T37" fmla="*/ 28575 h 22"/>
                  <a:gd name="T38" fmla="*/ 23812 w 23"/>
                  <a:gd name="T39" fmla="*/ 34925 h 22"/>
                  <a:gd name="T40" fmla="*/ 17462 w 23"/>
                  <a:gd name="T41" fmla="*/ 34925 h 22"/>
                  <a:gd name="T42" fmla="*/ 12700 w 23"/>
                  <a:gd name="T43" fmla="*/ 34925 h 22"/>
                  <a:gd name="T44" fmla="*/ 6350 w 23"/>
                  <a:gd name="T45" fmla="*/ 34925 h 22"/>
                  <a:gd name="T46" fmla="*/ 6350 w 23"/>
                  <a:gd name="T47" fmla="*/ 34925 h 22"/>
                  <a:gd name="T48" fmla="*/ 6350 w 23"/>
                  <a:gd name="T49" fmla="*/ 34925 h 22"/>
                  <a:gd name="T50" fmla="*/ 30162 w 23"/>
                  <a:gd name="T51" fmla="*/ 4763 h 22"/>
                  <a:gd name="T52" fmla="*/ 30162 w 23"/>
                  <a:gd name="T53" fmla="*/ 4763 h 22"/>
                  <a:gd name="T54" fmla="*/ 36512 w 23"/>
                  <a:gd name="T55" fmla="*/ 4763 h 22"/>
                  <a:gd name="T56" fmla="*/ 36512 w 23"/>
                  <a:gd name="T57" fmla="*/ 0 h 22"/>
                  <a:gd name="T58" fmla="*/ 36512 w 23"/>
                  <a:gd name="T59" fmla="*/ 4763 h 22"/>
                  <a:gd name="T60" fmla="*/ 36512 w 23"/>
                  <a:gd name="T61" fmla="*/ 4763 h 22"/>
                  <a:gd name="T62" fmla="*/ 36512 w 23"/>
                  <a:gd name="T63" fmla="*/ 4763 h 22"/>
                  <a:gd name="T64" fmla="*/ 30162 w 23"/>
                  <a:gd name="T65" fmla="*/ 4763 h 2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3" h="22">
                    <a:moveTo>
                      <a:pt x="0" y="22"/>
                    </a:moveTo>
                    <a:lnTo>
                      <a:pt x="0" y="22"/>
                    </a:lnTo>
                    <a:lnTo>
                      <a:pt x="4" y="22"/>
                    </a:lnTo>
                    <a:lnTo>
                      <a:pt x="8" y="18"/>
                    </a:lnTo>
                    <a:lnTo>
                      <a:pt x="8" y="15"/>
                    </a:lnTo>
                    <a:lnTo>
                      <a:pt x="8" y="11"/>
                    </a:lnTo>
                    <a:lnTo>
                      <a:pt x="4" y="11"/>
                    </a:lnTo>
                    <a:lnTo>
                      <a:pt x="8" y="11"/>
                    </a:lnTo>
                    <a:lnTo>
                      <a:pt x="11" y="11"/>
                    </a:lnTo>
                    <a:lnTo>
                      <a:pt x="15" y="11"/>
                    </a:lnTo>
                    <a:lnTo>
                      <a:pt x="19" y="11"/>
                    </a:lnTo>
                    <a:lnTo>
                      <a:pt x="15" y="11"/>
                    </a:lnTo>
                    <a:lnTo>
                      <a:pt x="15" y="15"/>
                    </a:lnTo>
                    <a:lnTo>
                      <a:pt x="15" y="18"/>
                    </a:lnTo>
                    <a:lnTo>
                      <a:pt x="15" y="22"/>
                    </a:lnTo>
                    <a:lnTo>
                      <a:pt x="11" y="22"/>
                    </a:lnTo>
                    <a:lnTo>
                      <a:pt x="8" y="22"/>
                    </a:lnTo>
                    <a:lnTo>
                      <a:pt x="4" y="22"/>
                    </a:lnTo>
                    <a:lnTo>
                      <a:pt x="0" y="22"/>
                    </a:lnTo>
                    <a:close/>
                    <a:moveTo>
                      <a:pt x="19" y="3"/>
                    </a:moveTo>
                    <a:lnTo>
                      <a:pt x="19" y="3"/>
                    </a:lnTo>
                    <a:lnTo>
                      <a:pt x="23" y="3"/>
                    </a:lnTo>
                    <a:lnTo>
                      <a:pt x="23" y="0"/>
                    </a:lnTo>
                    <a:lnTo>
                      <a:pt x="23" y="3"/>
                    </a:lnTo>
                    <a:lnTo>
                      <a:pt x="19" y="3"/>
                    </a:lnTo>
                    <a:close/>
                  </a:path>
                </a:pathLst>
              </a:custGeom>
              <a:noFill/>
              <a:ln w="6350">
                <a:solidFill>
                  <a:srgbClr val="000000"/>
                </a:solidFill>
                <a:prstDash val="solid"/>
                <a:round/>
                <a:headEnd/>
                <a:tailEnd/>
              </a:ln>
              <a:extLst>
                <a:ext uri="{909E8E84-426E-40DD-AFC4-6F175D3DCCD1}">
                  <a14:hiddenFill xmlns:a14="http://schemas.microsoft.com/office/drawing/2010/main">
                    <a:solidFill>
                      <a:srgbClr val="00FF00"/>
                    </a:solidFill>
                  </a14:hiddenFill>
                </a:ext>
              </a:extLst>
            </p:spPr>
            <p:txBody>
              <a:bodyPr/>
              <a:lstStyle/>
              <a:p>
                <a:endParaRPr lang="en-US"/>
              </a:p>
            </p:txBody>
          </p:sp>
          <p:sp>
            <p:nvSpPr>
              <p:cNvPr id="1603" name="Freeform 3314"/>
              <p:cNvSpPr>
                <a:spLocks/>
              </p:cNvSpPr>
              <p:nvPr/>
            </p:nvSpPr>
            <p:spPr bwMode="auto">
              <a:xfrm>
                <a:off x="4846638" y="3059113"/>
                <a:ext cx="114300" cy="107950"/>
              </a:xfrm>
              <a:custGeom>
                <a:avLst/>
                <a:gdLst>
                  <a:gd name="T0" fmla="*/ 107950 w 72"/>
                  <a:gd name="T1" fmla="*/ 0 h 68"/>
                  <a:gd name="T2" fmla="*/ 101600 w 72"/>
                  <a:gd name="T3" fmla="*/ 6350 h 68"/>
                  <a:gd name="T4" fmla="*/ 107950 w 72"/>
                  <a:gd name="T5" fmla="*/ 12700 h 68"/>
                  <a:gd name="T6" fmla="*/ 107950 w 72"/>
                  <a:gd name="T7" fmla="*/ 17463 h 68"/>
                  <a:gd name="T8" fmla="*/ 107950 w 72"/>
                  <a:gd name="T9" fmla="*/ 23813 h 68"/>
                  <a:gd name="T10" fmla="*/ 101600 w 72"/>
                  <a:gd name="T11" fmla="*/ 30163 h 68"/>
                  <a:gd name="T12" fmla="*/ 101600 w 72"/>
                  <a:gd name="T13" fmla="*/ 41275 h 68"/>
                  <a:gd name="T14" fmla="*/ 101600 w 72"/>
                  <a:gd name="T15" fmla="*/ 53975 h 68"/>
                  <a:gd name="T16" fmla="*/ 101600 w 72"/>
                  <a:gd name="T17" fmla="*/ 60325 h 68"/>
                  <a:gd name="T18" fmla="*/ 101600 w 72"/>
                  <a:gd name="T19" fmla="*/ 66675 h 68"/>
                  <a:gd name="T20" fmla="*/ 101600 w 72"/>
                  <a:gd name="T21" fmla="*/ 66675 h 68"/>
                  <a:gd name="T22" fmla="*/ 101600 w 72"/>
                  <a:gd name="T23" fmla="*/ 53975 h 68"/>
                  <a:gd name="T24" fmla="*/ 101600 w 72"/>
                  <a:gd name="T25" fmla="*/ 60325 h 68"/>
                  <a:gd name="T26" fmla="*/ 95250 w 72"/>
                  <a:gd name="T27" fmla="*/ 66675 h 68"/>
                  <a:gd name="T28" fmla="*/ 95250 w 72"/>
                  <a:gd name="T29" fmla="*/ 71438 h 68"/>
                  <a:gd name="T30" fmla="*/ 95250 w 72"/>
                  <a:gd name="T31" fmla="*/ 77788 h 68"/>
                  <a:gd name="T32" fmla="*/ 95250 w 72"/>
                  <a:gd name="T33" fmla="*/ 77788 h 68"/>
                  <a:gd name="T34" fmla="*/ 95250 w 72"/>
                  <a:gd name="T35" fmla="*/ 84138 h 68"/>
                  <a:gd name="T36" fmla="*/ 95250 w 72"/>
                  <a:gd name="T37" fmla="*/ 90488 h 68"/>
                  <a:gd name="T38" fmla="*/ 95250 w 72"/>
                  <a:gd name="T39" fmla="*/ 101600 h 68"/>
                  <a:gd name="T40" fmla="*/ 95250 w 72"/>
                  <a:gd name="T41" fmla="*/ 101600 h 68"/>
                  <a:gd name="T42" fmla="*/ 95250 w 72"/>
                  <a:gd name="T43" fmla="*/ 107950 h 68"/>
                  <a:gd name="T44" fmla="*/ 88900 w 72"/>
                  <a:gd name="T45" fmla="*/ 107950 h 68"/>
                  <a:gd name="T46" fmla="*/ 88900 w 72"/>
                  <a:gd name="T47" fmla="*/ 107950 h 68"/>
                  <a:gd name="T48" fmla="*/ 84138 w 72"/>
                  <a:gd name="T49" fmla="*/ 101600 h 68"/>
                  <a:gd name="T50" fmla="*/ 60325 w 72"/>
                  <a:gd name="T51" fmla="*/ 101600 h 68"/>
                  <a:gd name="T52" fmla="*/ 53975 w 72"/>
                  <a:gd name="T53" fmla="*/ 95250 h 68"/>
                  <a:gd name="T54" fmla="*/ 47625 w 72"/>
                  <a:gd name="T55" fmla="*/ 101600 h 68"/>
                  <a:gd name="T56" fmla="*/ 41275 w 72"/>
                  <a:gd name="T57" fmla="*/ 95250 h 68"/>
                  <a:gd name="T58" fmla="*/ 30163 w 72"/>
                  <a:gd name="T59" fmla="*/ 84138 h 68"/>
                  <a:gd name="T60" fmla="*/ 23813 w 72"/>
                  <a:gd name="T61" fmla="*/ 77788 h 68"/>
                  <a:gd name="T62" fmla="*/ 23813 w 72"/>
                  <a:gd name="T63" fmla="*/ 71438 h 68"/>
                  <a:gd name="T64" fmla="*/ 17463 w 72"/>
                  <a:gd name="T65" fmla="*/ 66675 h 68"/>
                  <a:gd name="T66" fmla="*/ 12700 w 72"/>
                  <a:gd name="T67" fmla="*/ 66675 h 68"/>
                  <a:gd name="T68" fmla="*/ 0 w 72"/>
                  <a:gd name="T69" fmla="*/ 53975 h 68"/>
                  <a:gd name="T70" fmla="*/ 0 w 72"/>
                  <a:gd name="T71" fmla="*/ 47625 h 68"/>
                  <a:gd name="T72" fmla="*/ 6350 w 72"/>
                  <a:gd name="T73" fmla="*/ 53975 h 68"/>
                  <a:gd name="T74" fmla="*/ 6350 w 72"/>
                  <a:gd name="T75" fmla="*/ 53975 h 68"/>
                  <a:gd name="T76" fmla="*/ 17463 w 72"/>
                  <a:gd name="T77" fmla="*/ 47625 h 68"/>
                  <a:gd name="T78" fmla="*/ 17463 w 72"/>
                  <a:gd name="T79" fmla="*/ 41275 h 68"/>
                  <a:gd name="T80" fmla="*/ 23813 w 72"/>
                  <a:gd name="T81" fmla="*/ 41275 h 68"/>
                  <a:gd name="T82" fmla="*/ 17463 w 72"/>
                  <a:gd name="T83" fmla="*/ 36513 h 68"/>
                  <a:gd name="T84" fmla="*/ 30163 w 72"/>
                  <a:gd name="T85" fmla="*/ 30163 h 68"/>
                  <a:gd name="T86" fmla="*/ 41275 w 72"/>
                  <a:gd name="T87" fmla="*/ 23813 h 68"/>
                  <a:gd name="T88" fmla="*/ 47625 w 72"/>
                  <a:gd name="T89" fmla="*/ 30163 h 68"/>
                  <a:gd name="T90" fmla="*/ 47625 w 72"/>
                  <a:gd name="T91" fmla="*/ 23813 h 68"/>
                  <a:gd name="T92" fmla="*/ 53975 w 72"/>
                  <a:gd name="T93" fmla="*/ 23813 h 68"/>
                  <a:gd name="T94" fmla="*/ 60325 w 72"/>
                  <a:gd name="T95" fmla="*/ 17463 h 68"/>
                  <a:gd name="T96" fmla="*/ 60325 w 72"/>
                  <a:gd name="T97" fmla="*/ 17463 h 68"/>
                  <a:gd name="T98" fmla="*/ 65088 w 72"/>
                  <a:gd name="T99" fmla="*/ 12700 h 68"/>
                  <a:gd name="T100" fmla="*/ 65088 w 72"/>
                  <a:gd name="T101" fmla="*/ 6350 h 68"/>
                  <a:gd name="T102" fmla="*/ 84138 w 72"/>
                  <a:gd name="T103" fmla="*/ 6350 h 68"/>
                  <a:gd name="T104" fmla="*/ 95250 w 72"/>
                  <a:gd name="T105" fmla="*/ 6350 h 68"/>
                  <a:gd name="T106" fmla="*/ 107950 w 72"/>
                  <a:gd name="T107" fmla="*/ 0 h 68"/>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72" h="68">
                    <a:moveTo>
                      <a:pt x="68" y="0"/>
                    </a:moveTo>
                    <a:lnTo>
                      <a:pt x="68" y="0"/>
                    </a:lnTo>
                    <a:lnTo>
                      <a:pt x="72" y="0"/>
                    </a:lnTo>
                    <a:lnTo>
                      <a:pt x="68" y="0"/>
                    </a:lnTo>
                    <a:lnTo>
                      <a:pt x="68" y="4"/>
                    </a:lnTo>
                    <a:lnTo>
                      <a:pt x="64" y="4"/>
                    </a:lnTo>
                    <a:lnTo>
                      <a:pt x="68" y="4"/>
                    </a:lnTo>
                    <a:lnTo>
                      <a:pt x="68" y="8"/>
                    </a:lnTo>
                    <a:lnTo>
                      <a:pt x="68" y="11"/>
                    </a:lnTo>
                    <a:lnTo>
                      <a:pt x="68" y="15"/>
                    </a:lnTo>
                    <a:lnTo>
                      <a:pt x="64" y="15"/>
                    </a:lnTo>
                    <a:lnTo>
                      <a:pt x="64" y="19"/>
                    </a:lnTo>
                    <a:lnTo>
                      <a:pt x="64" y="23"/>
                    </a:lnTo>
                    <a:lnTo>
                      <a:pt x="64" y="26"/>
                    </a:lnTo>
                    <a:lnTo>
                      <a:pt x="64" y="30"/>
                    </a:lnTo>
                    <a:lnTo>
                      <a:pt x="64" y="34"/>
                    </a:lnTo>
                    <a:lnTo>
                      <a:pt x="64" y="38"/>
                    </a:lnTo>
                    <a:lnTo>
                      <a:pt x="64" y="42"/>
                    </a:lnTo>
                    <a:lnTo>
                      <a:pt x="64" y="38"/>
                    </a:lnTo>
                    <a:lnTo>
                      <a:pt x="64" y="34"/>
                    </a:lnTo>
                    <a:lnTo>
                      <a:pt x="60" y="38"/>
                    </a:lnTo>
                    <a:lnTo>
                      <a:pt x="64" y="38"/>
                    </a:lnTo>
                    <a:lnTo>
                      <a:pt x="60" y="38"/>
                    </a:lnTo>
                    <a:lnTo>
                      <a:pt x="60" y="42"/>
                    </a:lnTo>
                    <a:lnTo>
                      <a:pt x="60" y="45"/>
                    </a:lnTo>
                    <a:lnTo>
                      <a:pt x="60" y="49"/>
                    </a:lnTo>
                    <a:lnTo>
                      <a:pt x="60" y="53"/>
                    </a:lnTo>
                    <a:lnTo>
                      <a:pt x="60" y="57"/>
                    </a:lnTo>
                    <a:lnTo>
                      <a:pt x="60" y="60"/>
                    </a:lnTo>
                    <a:lnTo>
                      <a:pt x="60" y="64"/>
                    </a:lnTo>
                    <a:lnTo>
                      <a:pt x="60" y="68"/>
                    </a:lnTo>
                    <a:lnTo>
                      <a:pt x="56" y="68"/>
                    </a:lnTo>
                    <a:lnTo>
                      <a:pt x="53" y="68"/>
                    </a:lnTo>
                    <a:lnTo>
                      <a:pt x="53" y="64"/>
                    </a:lnTo>
                    <a:lnTo>
                      <a:pt x="45" y="64"/>
                    </a:lnTo>
                    <a:lnTo>
                      <a:pt x="41" y="64"/>
                    </a:lnTo>
                    <a:lnTo>
                      <a:pt x="38" y="64"/>
                    </a:lnTo>
                    <a:lnTo>
                      <a:pt x="34" y="60"/>
                    </a:lnTo>
                    <a:lnTo>
                      <a:pt x="30" y="60"/>
                    </a:lnTo>
                    <a:lnTo>
                      <a:pt x="30" y="64"/>
                    </a:lnTo>
                    <a:lnTo>
                      <a:pt x="30" y="60"/>
                    </a:lnTo>
                    <a:lnTo>
                      <a:pt x="26" y="60"/>
                    </a:lnTo>
                    <a:lnTo>
                      <a:pt x="23" y="57"/>
                    </a:lnTo>
                    <a:lnTo>
                      <a:pt x="23" y="53"/>
                    </a:lnTo>
                    <a:lnTo>
                      <a:pt x="19" y="53"/>
                    </a:lnTo>
                    <a:lnTo>
                      <a:pt x="15" y="53"/>
                    </a:lnTo>
                    <a:lnTo>
                      <a:pt x="15" y="49"/>
                    </a:lnTo>
                    <a:lnTo>
                      <a:pt x="15" y="45"/>
                    </a:lnTo>
                    <a:lnTo>
                      <a:pt x="11" y="45"/>
                    </a:lnTo>
                    <a:lnTo>
                      <a:pt x="11" y="42"/>
                    </a:lnTo>
                    <a:lnTo>
                      <a:pt x="8" y="42"/>
                    </a:lnTo>
                    <a:lnTo>
                      <a:pt x="4" y="38"/>
                    </a:lnTo>
                    <a:lnTo>
                      <a:pt x="0" y="34"/>
                    </a:lnTo>
                    <a:lnTo>
                      <a:pt x="0" y="30"/>
                    </a:lnTo>
                    <a:lnTo>
                      <a:pt x="4" y="34"/>
                    </a:lnTo>
                    <a:lnTo>
                      <a:pt x="8" y="30"/>
                    </a:lnTo>
                    <a:lnTo>
                      <a:pt x="8" y="34"/>
                    </a:lnTo>
                    <a:lnTo>
                      <a:pt x="11" y="30"/>
                    </a:lnTo>
                    <a:lnTo>
                      <a:pt x="11" y="26"/>
                    </a:lnTo>
                    <a:lnTo>
                      <a:pt x="15" y="26"/>
                    </a:lnTo>
                    <a:lnTo>
                      <a:pt x="15" y="23"/>
                    </a:lnTo>
                    <a:lnTo>
                      <a:pt x="11" y="23"/>
                    </a:lnTo>
                    <a:lnTo>
                      <a:pt x="11" y="19"/>
                    </a:lnTo>
                    <a:lnTo>
                      <a:pt x="15" y="19"/>
                    </a:lnTo>
                    <a:lnTo>
                      <a:pt x="19" y="19"/>
                    </a:lnTo>
                    <a:lnTo>
                      <a:pt x="23" y="15"/>
                    </a:lnTo>
                    <a:lnTo>
                      <a:pt x="26" y="15"/>
                    </a:lnTo>
                    <a:lnTo>
                      <a:pt x="26" y="19"/>
                    </a:lnTo>
                    <a:lnTo>
                      <a:pt x="30" y="19"/>
                    </a:lnTo>
                    <a:lnTo>
                      <a:pt x="30" y="15"/>
                    </a:lnTo>
                    <a:lnTo>
                      <a:pt x="34" y="15"/>
                    </a:lnTo>
                    <a:lnTo>
                      <a:pt x="34" y="11"/>
                    </a:lnTo>
                    <a:lnTo>
                      <a:pt x="38" y="11"/>
                    </a:lnTo>
                    <a:lnTo>
                      <a:pt x="38" y="8"/>
                    </a:lnTo>
                    <a:lnTo>
                      <a:pt x="41" y="8"/>
                    </a:lnTo>
                    <a:lnTo>
                      <a:pt x="41" y="4"/>
                    </a:lnTo>
                    <a:lnTo>
                      <a:pt x="45" y="4"/>
                    </a:lnTo>
                    <a:lnTo>
                      <a:pt x="49" y="8"/>
                    </a:lnTo>
                    <a:lnTo>
                      <a:pt x="53" y="4"/>
                    </a:lnTo>
                    <a:lnTo>
                      <a:pt x="56" y="4"/>
                    </a:lnTo>
                    <a:lnTo>
                      <a:pt x="60" y="4"/>
                    </a:lnTo>
                    <a:lnTo>
                      <a:pt x="64" y="0"/>
                    </a:lnTo>
                    <a:lnTo>
                      <a:pt x="68" y="0"/>
                    </a:lnTo>
                    <a:close/>
                  </a:path>
                </a:pathLst>
              </a:custGeom>
              <a:noFill/>
              <a:ln w="6350">
                <a:solidFill>
                  <a:srgbClr val="000000"/>
                </a:solidFill>
                <a:prstDash val="solid"/>
                <a:round/>
                <a:headEnd/>
                <a:tailEnd/>
              </a:ln>
              <a:extLst>
                <a:ext uri="{909E8E84-426E-40DD-AFC4-6F175D3DCCD1}">
                  <a14:hiddenFill xmlns:a14="http://schemas.microsoft.com/office/drawing/2010/main">
                    <a:solidFill>
                      <a:srgbClr val="339933"/>
                    </a:solidFill>
                  </a14:hiddenFill>
                </a:ext>
              </a:extLst>
            </p:spPr>
            <p:txBody>
              <a:bodyPr/>
              <a:lstStyle/>
              <a:p>
                <a:endParaRPr lang="en-US"/>
              </a:p>
            </p:txBody>
          </p:sp>
          <p:sp>
            <p:nvSpPr>
              <p:cNvPr id="1604" name="Freeform 3317"/>
              <p:cNvSpPr>
                <a:spLocks/>
              </p:cNvSpPr>
              <p:nvPr/>
            </p:nvSpPr>
            <p:spPr bwMode="auto">
              <a:xfrm>
                <a:off x="4781550" y="3071813"/>
                <a:ext cx="65088" cy="34925"/>
              </a:xfrm>
              <a:custGeom>
                <a:avLst/>
                <a:gdLst>
                  <a:gd name="T0" fmla="*/ 58738 w 41"/>
                  <a:gd name="T1" fmla="*/ 28575 h 22"/>
                  <a:gd name="T2" fmla="*/ 58738 w 41"/>
                  <a:gd name="T3" fmla="*/ 28575 h 22"/>
                  <a:gd name="T4" fmla="*/ 58738 w 41"/>
                  <a:gd name="T5" fmla="*/ 34925 h 22"/>
                  <a:gd name="T6" fmla="*/ 53975 w 41"/>
                  <a:gd name="T7" fmla="*/ 34925 h 22"/>
                  <a:gd name="T8" fmla="*/ 53975 w 41"/>
                  <a:gd name="T9" fmla="*/ 34925 h 22"/>
                  <a:gd name="T10" fmla="*/ 47625 w 41"/>
                  <a:gd name="T11" fmla="*/ 34925 h 22"/>
                  <a:gd name="T12" fmla="*/ 41275 w 41"/>
                  <a:gd name="T13" fmla="*/ 28575 h 22"/>
                  <a:gd name="T14" fmla="*/ 41275 w 41"/>
                  <a:gd name="T15" fmla="*/ 28575 h 22"/>
                  <a:gd name="T16" fmla="*/ 41275 w 41"/>
                  <a:gd name="T17" fmla="*/ 34925 h 22"/>
                  <a:gd name="T18" fmla="*/ 34925 w 41"/>
                  <a:gd name="T19" fmla="*/ 34925 h 22"/>
                  <a:gd name="T20" fmla="*/ 34925 w 41"/>
                  <a:gd name="T21" fmla="*/ 28575 h 22"/>
                  <a:gd name="T22" fmla="*/ 30163 w 41"/>
                  <a:gd name="T23" fmla="*/ 28575 h 22"/>
                  <a:gd name="T24" fmla="*/ 23813 w 41"/>
                  <a:gd name="T25" fmla="*/ 28575 h 22"/>
                  <a:gd name="T26" fmla="*/ 23813 w 41"/>
                  <a:gd name="T27" fmla="*/ 23813 h 22"/>
                  <a:gd name="T28" fmla="*/ 17463 w 41"/>
                  <a:gd name="T29" fmla="*/ 23813 h 22"/>
                  <a:gd name="T30" fmla="*/ 11113 w 41"/>
                  <a:gd name="T31" fmla="*/ 23813 h 22"/>
                  <a:gd name="T32" fmla="*/ 11113 w 41"/>
                  <a:gd name="T33" fmla="*/ 23813 h 22"/>
                  <a:gd name="T34" fmla="*/ 6350 w 41"/>
                  <a:gd name="T35" fmla="*/ 23813 h 22"/>
                  <a:gd name="T36" fmla="*/ 0 w 41"/>
                  <a:gd name="T37" fmla="*/ 17463 h 22"/>
                  <a:gd name="T38" fmla="*/ 6350 w 41"/>
                  <a:gd name="T39" fmla="*/ 17463 h 22"/>
                  <a:gd name="T40" fmla="*/ 11113 w 41"/>
                  <a:gd name="T41" fmla="*/ 11113 h 22"/>
                  <a:gd name="T42" fmla="*/ 11113 w 41"/>
                  <a:gd name="T43" fmla="*/ 11113 h 22"/>
                  <a:gd name="T44" fmla="*/ 11113 w 41"/>
                  <a:gd name="T45" fmla="*/ 4763 h 22"/>
                  <a:gd name="T46" fmla="*/ 17463 w 41"/>
                  <a:gd name="T47" fmla="*/ 4763 h 22"/>
                  <a:gd name="T48" fmla="*/ 17463 w 41"/>
                  <a:gd name="T49" fmla="*/ 4763 h 22"/>
                  <a:gd name="T50" fmla="*/ 17463 w 41"/>
                  <a:gd name="T51" fmla="*/ 4763 h 22"/>
                  <a:gd name="T52" fmla="*/ 17463 w 41"/>
                  <a:gd name="T53" fmla="*/ 4763 h 22"/>
                  <a:gd name="T54" fmla="*/ 23813 w 41"/>
                  <a:gd name="T55" fmla="*/ 4763 h 22"/>
                  <a:gd name="T56" fmla="*/ 23813 w 41"/>
                  <a:gd name="T57" fmla="*/ 4763 h 22"/>
                  <a:gd name="T58" fmla="*/ 30163 w 41"/>
                  <a:gd name="T59" fmla="*/ 4763 h 22"/>
                  <a:gd name="T60" fmla="*/ 30163 w 41"/>
                  <a:gd name="T61" fmla="*/ 4763 h 22"/>
                  <a:gd name="T62" fmla="*/ 34925 w 41"/>
                  <a:gd name="T63" fmla="*/ 4763 h 22"/>
                  <a:gd name="T64" fmla="*/ 34925 w 41"/>
                  <a:gd name="T65" fmla="*/ 11113 h 22"/>
                  <a:gd name="T66" fmla="*/ 34925 w 41"/>
                  <a:gd name="T67" fmla="*/ 11113 h 22"/>
                  <a:gd name="T68" fmla="*/ 34925 w 41"/>
                  <a:gd name="T69" fmla="*/ 11113 h 22"/>
                  <a:gd name="T70" fmla="*/ 41275 w 41"/>
                  <a:gd name="T71" fmla="*/ 11113 h 22"/>
                  <a:gd name="T72" fmla="*/ 41275 w 41"/>
                  <a:gd name="T73" fmla="*/ 11113 h 22"/>
                  <a:gd name="T74" fmla="*/ 41275 w 41"/>
                  <a:gd name="T75" fmla="*/ 17463 h 22"/>
                  <a:gd name="T76" fmla="*/ 47625 w 41"/>
                  <a:gd name="T77" fmla="*/ 17463 h 22"/>
                  <a:gd name="T78" fmla="*/ 47625 w 41"/>
                  <a:gd name="T79" fmla="*/ 17463 h 22"/>
                  <a:gd name="T80" fmla="*/ 47625 w 41"/>
                  <a:gd name="T81" fmla="*/ 11113 h 22"/>
                  <a:gd name="T82" fmla="*/ 53975 w 41"/>
                  <a:gd name="T83" fmla="*/ 11113 h 22"/>
                  <a:gd name="T84" fmla="*/ 53975 w 41"/>
                  <a:gd name="T85" fmla="*/ 17463 h 22"/>
                  <a:gd name="T86" fmla="*/ 58738 w 41"/>
                  <a:gd name="T87" fmla="*/ 17463 h 22"/>
                  <a:gd name="T88" fmla="*/ 58738 w 41"/>
                  <a:gd name="T89" fmla="*/ 17463 h 22"/>
                  <a:gd name="T90" fmla="*/ 58738 w 41"/>
                  <a:gd name="T91" fmla="*/ 17463 h 22"/>
                  <a:gd name="T92" fmla="*/ 58738 w 41"/>
                  <a:gd name="T93" fmla="*/ 23813 h 22"/>
                  <a:gd name="T94" fmla="*/ 58738 w 41"/>
                  <a:gd name="T95" fmla="*/ 28575 h 2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41" h="22">
                    <a:moveTo>
                      <a:pt x="37" y="18"/>
                    </a:moveTo>
                    <a:lnTo>
                      <a:pt x="37" y="18"/>
                    </a:lnTo>
                    <a:lnTo>
                      <a:pt x="37" y="22"/>
                    </a:lnTo>
                    <a:lnTo>
                      <a:pt x="34" y="22"/>
                    </a:lnTo>
                    <a:lnTo>
                      <a:pt x="30" y="22"/>
                    </a:lnTo>
                    <a:lnTo>
                      <a:pt x="26" y="18"/>
                    </a:lnTo>
                    <a:lnTo>
                      <a:pt x="22" y="18"/>
                    </a:lnTo>
                    <a:lnTo>
                      <a:pt x="26" y="18"/>
                    </a:lnTo>
                    <a:lnTo>
                      <a:pt x="26" y="22"/>
                    </a:lnTo>
                    <a:lnTo>
                      <a:pt x="22" y="22"/>
                    </a:lnTo>
                    <a:lnTo>
                      <a:pt x="22" y="18"/>
                    </a:lnTo>
                    <a:lnTo>
                      <a:pt x="19" y="18"/>
                    </a:lnTo>
                    <a:lnTo>
                      <a:pt x="15" y="18"/>
                    </a:lnTo>
                    <a:lnTo>
                      <a:pt x="15" y="15"/>
                    </a:lnTo>
                    <a:lnTo>
                      <a:pt x="11" y="15"/>
                    </a:lnTo>
                    <a:lnTo>
                      <a:pt x="7" y="15"/>
                    </a:lnTo>
                    <a:lnTo>
                      <a:pt x="4" y="15"/>
                    </a:lnTo>
                    <a:lnTo>
                      <a:pt x="4" y="11"/>
                    </a:lnTo>
                    <a:lnTo>
                      <a:pt x="0" y="11"/>
                    </a:lnTo>
                    <a:lnTo>
                      <a:pt x="4" y="11"/>
                    </a:lnTo>
                    <a:lnTo>
                      <a:pt x="4" y="7"/>
                    </a:lnTo>
                    <a:lnTo>
                      <a:pt x="7" y="7"/>
                    </a:lnTo>
                    <a:lnTo>
                      <a:pt x="7" y="3"/>
                    </a:lnTo>
                    <a:lnTo>
                      <a:pt x="11" y="3"/>
                    </a:lnTo>
                    <a:lnTo>
                      <a:pt x="15" y="0"/>
                    </a:lnTo>
                    <a:lnTo>
                      <a:pt x="15" y="3"/>
                    </a:lnTo>
                    <a:lnTo>
                      <a:pt x="19" y="3"/>
                    </a:lnTo>
                    <a:lnTo>
                      <a:pt x="22" y="3"/>
                    </a:lnTo>
                    <a:lnTo>
                      <a:pt x="22" y="7"/>
                    </a:lnTo>
                    <a:lnTo>
                      <a:pt x="26" y="7"/>
                    </a:lnTo>
                    <a:lnTo>
                      <a:pt x="26" y="11"/>
                    </a:lnTo>
                    <a:lnTo>
                      <a:pt x="30" y="11"/>
                    </a:lnTo>
                    <a:lnTo>
                      <a:pt x="30" y="7"/>
                    </a:lnTo>
                    <a:lnTo>
                      <a:pt x="34" y="7"/>
                    </a:lnTo>
                    <a:lnTo>
                      <a:pt x="34" y="11"/>
                    </a:lnTo>
                    <a:lnTo>
                      <a:pt x="37" y="11"/>
                    </a:lnTo>
                    <a:lnTo>
                      <a:pt x="41" y="11"/>
                    </a:lnTo>
                    <a:lnTo>
                      <a:pt x="37" y="11"/>
                    </a:lnTo>
                    <a:lnTo>
                      <a:pt x="37" y="15"/>
                    </a:lnTo>
                    <a:lnTo>
                      <a:pt x="37" y="18"/>
                    </a:lnTo>
                    <a:close/>
                  </a:path>
                </a:pathLst>
              </a:custGeom>
              <a:noFill/>
              <a:ln w="6350">
                <a:solidFill>
                  <a:srgbClr val="000000"/>
                </a:solidFill>
                <a:prstDash val="solid"/>
                <a:round/>
                <a:headEnd/>
                <a:tailEnd/>
              </a:ln>
              <a:extLst>
                <a:ext uri="{909E8E84-426E-40DD-AFC4-6F175D3DCCD1}">
                  <a14:hiddenFill xmlns:a14="http://schemas.microsoft.com/office/drawing/2010/main">
                    <a:solidFill>
                      <a:srgbClr val="00FF00"/>
                    </a:solidFill>
                  </a14:hiddenFill>
                </a:ext>
              </a:extLst>
            </p:spPr>
            <p:txBody>
              <a:bodyPr/>
              <a:lstStyle/>
              <a:p>
                <a:endParaRPr lang="en-US"/>
              </a:p>
            </p:txBody>
          </p:sp>
          <p:sp>
            <p:nvSpPr>
              <p:cNvPr id="1605" name="Freeform 3318"/>
              <p:cNvSpPr>
                <a:spLocks/>
              </p:cNvSpPr>
              <p:nvPr/>
            </p:nvSpPr>
            <p:spPr bwMode="auto">
              <a:xfrm>
                <a:off x="5508625" y="3082925"/>
                <a:ext cx="6350" cy="12700"/>
              </a:xfrm>
              <a:custGeom>
                <a:avLst/>
                <a:gdLst>
                  <a:gd name="T0" fmla="*/ 0 w 4"/>
                  <a:gd name="T1" fmla="*/ 12700 h 8"/>
                  <a:gd name="T2" fmla="*/ 0 w 4"/>
                  <a:gd name="T3" fmla="*/ 6350 h 8"/>
                  <a:gd name="T4" fmla="*/ 0 w 4"/>
                  <a:gd name="T5" fmla="*/ 6350 h 8"/>
                  <a:gd name="T6" fmla="*/ 0 w 4"/>
                  <a:gd name="T7" fmla="*/ 6350 h 8"/>
                  <a:gd name="T8" fmla="*/ 0 w 4"/>
                  <a:gd name="T9" fmla="*/ 6350 h 8"/>
                  <a:gd name="T10" fmla="*/ 0 w 4"/>
                  <a:gd name="T11" fmla="*/ 6350 h 8"/>
                  <a:gd name="T12" fmla="*/ 0 w 4"/>
                  <a:gd name="T13" fmla="*/ 6350 h 8"/>
                  <a:gd name="T14" fmla="*/ 0 w 4"/>
                  <a:gd name="T15" fmla="*/ 6350 h 8"/>
                  <a:gd name="T16" fmla="*/ 0 w 4"/>
                  <a:gd name="T17" fmla="*/ 6350 h 8"/>
                  <a:gd name="T18" fmla="*/ 0 w 4"/>
                  <a:gd name="T19" fmla="*/ 6350 h 8"/>
                  <a:gd name="T20" fmla="*/ 0 w 4"/>
                  <a:gd name="T21" fmla="*/ 6350 h 8"/>
                  <a:gd name="T22" fmla="*/ 0 w 4"/>
                  <a:gd name="T23" fmla="*/ 6350 h 8"/>
                  <a:gd name="T24" fmla="*/ 0 w 4"/>
                  <a:gd name="T25" fmla="*/ 6350 h 8"/>
                  <a:gd name="T26" fmla="*/ 0 w 4"/>
                  <a:gd name="T27" fmla="*/ 0 h 8"/>
                  <a:gd name="T28" fmla="*/ 0 w 4"/>
                  <a:gd name="T29" fmla="*/ 0 h 8"/>
                  <a:gd name="T30" fmla="*/ 0 w 4"/>
                  <a:gd name="T31" fmla="*/ 0 h 8"/>
                  <a:gd name="T32" fmla="*/ 6350 w 4"/>
                  <a:gd name="T33" fmla="*/ 0 h 8"/>
                  <a:gd name="T34" fmla="*/ 6350 w 4"/>
                  <a:gd name="T35" fmla="*/ 0 h 8"/>
                  <a:gd name="T36" fmla="*/ 6350 w 4"/>
                  <a:gd name="T37" fmla="*/ 0 h 8"/>
                  <a:gd name="T38" fmla="*/ 6350 w 4"/>
                  <a:gd name="T39" fmla="*/ 0 h 8"/>
                  <a:gd name="T40" fmla="*/ 6350 w 4"/>
                  <a:gd name="T41" fmla="*/ 0 h 8"/>
                  <a:gd name="T42" fmla="*/ 6350 w 4"/>
                  <a:gd name="T43" fmla="*/ 6350 h 8"/>
                  <a:gd name="T44" fmla="*/ 6350 w 4"/>
                  <a:gd name="T45" fmla="*/ 6350 h 8"/>
                  <a:gd name="T46" fmla="*/ 6350 w 4"/>
                  <a:gd name="T47" fmla="*/ 6350 h 8"/>
                  <a:gd name="T48" fmla="*/ 6350 w 4"/>
                  <a:gd name="T49" fmla="*/ 6350 h 8"/>
                  <a:gd name="T50" fmla="*/ 0 w 4"/>
                  <a:gd name="T51" fmla="*/ 12700 h 8"/>
                  <a:gd name="T52" fmla="*/ 0 w 4"/>
                  <a:gd name="T53" fmla="*/ 12700 h 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4" h="8">
                    <a:moveTo>
                      <a:pt x="0" y="8"/>
                    </a:moveTo>
                    <a:lnTo>
                      <a:pt x="0" y="4"/>
                    </a:lnTo>
                    <a:lnTo>
                      <a:pt x="0" y="0"/>
                    </a:lnTo>
                    <a:lnTo>
                      <a:pt x="4" y="0"/>
                    </a:lnTo>
                    <a:lnTo>
                      <a:pt x="4" y="4"/>
                    </a:lnTo>
                    <a:lnTo>
                      <a:pt x="0" y="8"/>
                    </a:lnTo>
                    <a:close/>
                  </a:path>
                </a:pathLst>
              </a:custGeom>
              <a:noFill/>
              <a:ln w="6350">
                <a:solidFill>
                  <a:srgbClr val="000000"/>
                </a:solidFill>
                <a:prstDash val="solid"/>
                <a:round/>
                <a:headEnd/>
                <a:tailEnd/>
              </a:ln>
              <a:extLst>
                <a:ext uri="{909E8E84-426E-40DD-AFC4-6F175D3DCCD1}">
                  <a14:hiddenFill xmlns:a14="http://schemas.microsoft.com/office/drawing/2010/main">
                    <a:solidFill>
                      <a:srgbClr val="00FF00"/>
                    </a:solidFill>
                  </a14:hiddenFill>
                </a:ext>
              </a:extLst>
            </p:spPr>
            <p:txBody>
              <a:bodyPr/>
              <a:lstStyle/>
              <a:p>
                <a:endParaRPr lang="en-US"/>
              </a:p>
            </p:txBody>
          </p:sp>
          <p:sp>
            <p:nvSpPr>
              <p:cNvPr id="1606" name="Freeform 3321"/>
              <p:cNvSpPr>
                <a:spLocks/>
              </p:cNvSpPr>
              <p:nvPr/>
            </p:nvSpPr>
            <p:spPr bwMode="auto">
              <a:xfrm>
                <a:off x="5502275" y="3100388"/>
                <a:ext cx="6350" cy="6350"/>
              </a:xfrm>
              <a:custGeom>
                <a:avLst/>
                <a:gdLst>
                  <a:gd name="T0" fmla="*/ 0 w 4"/>
                  <a:gd name="T1" fmla="*/ 6350 h 4"/>
                  <a:gd name="T2" fmla="*/ 0 w 4"/>
                  <a:gd name="T3" fmla="*/ 6350 h 4"/>
                  <a:gd name="T4" fmla="*/ 0 w 4"/>
                  <a:gd name="T5" fmla="*/ 6350 h 4"/>
                  <a:gd name="T6" fmla="*/ 0 w 4"/>
                  <a:gd name="T7" fmla="*/ 6350 h 4"/>
                  <a:gd name="T8" fmla="*/ 0 w 4"/>
                  <a:gd name="T9" fmla="*/ 0 h 4"/>
                  <a:gd name="T10" fmla="*/ 0 w 4"/>
                  <a:gd name="T11" fmla="*/ 0 h 4"/>
                  <a:gd name="T12" fmla="*/ 0 w 4"/>
                  <a:gd name="T13" fmla="*/ 0 h 4"/>
                  <a:gd name="T14" fmla="*/ 6350 w 4"/>
                  <a:gd name="T15" fmla="*/ 0 h 4"/>
                  <a:gd name="T16" fmla="*/ 6350 w 4"/>
                  <a:gd name="T17" fmla="*/ 0 h 4"/>
                  <a:gd name="T18" fmla="*/ 6350 w 4"/>
                  <a:gd name="T19" fmla="*/ 0 h 4"/>
                  <a:gd name="T20" fmla="*/ 6350 w 4"/>
                  <a:gd name="T21" fmla="*/ 0 h 4"/>
                  <a:gd name="T22" fmla="*/ 6350 w 4"/>
                  <a:gd name="T23" fmla="*/ 0 h 4"/>
                  <a:gd name="T24" fmla="*/ 6350 w 4"/>
                  <a:gd name="T25" fmla="*/ 6350 h 4"/>
                  <a:gd name="T26" fmla="*/ 6350 w 4"/>
                  <a:gd name="T27" fmla="*/ 6350 h 4"/>
                  <a:gd name="T28" fmla="*/ 6350 w 4"/>
                  <a:gd name="T29" fmla="*/ 6350 h 4"/>
                  <a:gd name="T30" fmla="*/ 0 w 4"/>
                  <a:gd name="T31" fmla="*/ 6350 h 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4" h="4">
                    <a:moveTo>
                      <a:pt x="0" y="4"/>
                    </a:moveTo>
                    <a:lnTo>
                      <a:pt x="0" y="4"/>
                    </a:lnTo>
                    <a:lnTo>
                      <a:pt x="0" y="0"/>
                    </a:lnTo>
                    <a:lnTo>
                      <a:pt x="4" y="0"/>
                    </a:lnTo>
                    <a:lnTo>
                      <a:pt x="4" y="4"/>
                    </a:lnTo>
                    <a:lnTo>
                      <a:pt x="0" y="4"/>
                    </a:lnTo>
                    <a:close/>
                  </a:path>
                </a:pathLst>
              </a:custGeom>
              <a:noFill/>
              <a:ln w="6350">
                <a:solidFill>
                  <a:srgbClr val="000000"/>
                </a:solidFill>
                <a:prstDash val="solid"/>
                <a:round/>
                <a:headEnd/>
                <a:tailEnd/>
              </a:ln>
              <a:extLst>
                <a:ext uri="{909E8E84-426E-40DD-AFC4-6F175D3DCCD1}">
                  <a14:hiddenFill xmlns:a14="http://schemas.microsoft.com/office/drawing/2010/main">
                    <a:solidFill>
                      <a:srgbClr val="00FF00"/>
                    </a:solidFill>
                  </a14:hiddenFill>
                </a:ext>
              </a:extLst>
            </p:spPr>
            <p:txBody>
              <a:bodyPr/>
              <a:lstStyle/>
              <a:p>
                <a:endParaRPr lang="en-US"/>
              </a:p>
            </p:txBody>
          </p:sp>
          <p:sp>
            <p:nvSpPr>
              <p:cNvPr id="1607" name="Freeform 3322"/>
              <p:cNvSpPr>
                <a:spLocks/>
              </p:cNvSpPr>
              <p:nvPr/>
            </p:nvSpPr>
            <p:spPr bwMode="auto">
              <a:xfrm>
                <a:off x="5545138" y="3100388"/>
                <a:ext cx="6350" cy="6350"/>
              </a:xfrm>
              <a:custGeom>
                <a:avLst/>
                <a:gdLst>
                  <a:gd name="T0" fmla="*/ 0 w 4"/>
                  <a:gd name="T1" fmla="*/ 6350 h 4"/>
                  <a:gd name="T2" fmla="*/ 0 w 4"/>
                  <a:gd name="T3" fmla="*/ 6350 h 4"/>
                  <a:gd name="T4" fmla="*/ 0 w 4"/>
                  <a:gd name="T5" fmla="*/ 6350 h 4"/>
                  <a:gd name="T6" fmla="*/ 0 w 4"/>
                  <a:gd name="T7" fmla="*/ 6350 h 4"/>
                  <a:gd name="T8" fmla="*/ 0 w 4"/>
                  <a:gd name="T9" fmla="*/ 6350 h 4"/>
                  <a:gd name="T10" fmla="*/ 0 w 4"/>
                  <a:gd name="T11" fmla="*/ 6350 h 4"/>
                  <a:gd name="T12" fmla="*/ 0 w 4"/>
                  <a:gd name="T13" fmla="*/ 0 h 4"/>
                  <a:gd name="T14" fmla="*/ 0 w 4"/>
                  <a:gd name="T15" fmla="*/ 0 h 4"/>
                  <a:gd name="T16" fmla="*/ 0 w 4"/>
                  <a:gd name="T17" fmla="*/ 0 h 4"/>
                  <a:gd name="T18" fmla="*/ 0 w 4"/>
                  <a:gd name="T19" fmla="*/ 0 h 4"/>
                  <a:gd name="T20" fmla="*/ 0 w 4"/>
                  <a:gd name="T21" fmla="*/ 0 h 4"/>
                  <a:gd name="T22" fmla="*/ 0 w 4"/>
                  <a:gd name="T23" fmla="*/ 0 h 4"/>
                  <a:gd name="T24" fmla="*/ 0 w 4"/>
                  <a:gd name="T25" fmla="*/ 0 h 4"/>
                  <a:gd name="T26" fmla="*/ 0 w 4"/>
                  <a:gd name="T27" fmla="*/ 0 h 4"/>
                  <a:gd name="T28" fmla="*/ 0 w 4"/>
                  <a:gd name="T29" fmla="*/ 0 h 4"/>
                  <a:gd name="T30" fmla="*/ 0 w 4"/>
                  <a:gd name="T31" fmla="*/ 0 h 4"/>
                  <a:gd name="T32" fmla="*/ 0 w 4"/>
                  <a:gd name="T33" fmla="*/ 0 h 4"/>
                  <a:gd name="T34" fmla="*/ 0 w 4"/>
                  <a:gd name="T35" fmla="*/ 6350 h 4"/>
                  <a:gd name="T36" fmla="*/ 6350 w 4"/>
                  <a:gd name="T37" fmla="*/ 6350 h 4"/>
                  <a:gd name="T38" fmla="*/ 6350 w 4"/>
                  <a:gd name="T39" fmla="*/ 6350 h 4"/>
                  <a:gd name="T40" fmla="*/ 6350 w 4"/>
                  <a:gd name="T41" fmla="*/ 6350 h 4"/>
                  <a:gd name="T42" fmla="*/ 6350 w 4"/>
                  <a:gd name="T43" fmla="*/ 6350 h 4"/>
                  <a:gd name="T44" fmla="*/ 6350 w 4"/>
                  <a:gd name="T45" fmla="*/ 6350 h 4"/>
                  <a:gd name="T46" fmla="*/ 6350 w 4"/>
                  <a:gd name="T47" fmla="*/ 6350 h 4"/>
                  <a:gd name="T48" fmla="*/ 6350 w 4"/>
                  <a:gd name="T49" fmla="*/ 6350 h 4"/>
                  <a:gd name="T50" fmla="*/ 6350 w 4"/>
                  <a:gd name="T51" fmla="*/ 6350 h 4"/>
                  <a:gd name="T52" fmla="*/ 6350 w 4"/>
                  <a:gd name="T53" fmla="*/ 6350 h 4"/>
                  <a:gd name="T54" fmla="*/ 6350 w 4"/>
                  <a:gd name="T55" fmla="*/ 6350 h 4"/>
                  <a:gd name="T56" fmla="*/ 6350 w 4"/>
                  <a:gd name="T57" fmla="*/ 6350 h 4"/>
                  <a:gd name="T58" fmla="*/ 0 w 4"/>
                  <a:gd name="T59" fmla="*/ 6350 h 4"/>
                  <a:gd name="T60" fmla="*/ 0 w 4"/>
                  <a:gd name="T61" fmla="*/ 6350 h 4"/>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4" h="4">
                    <a:moveTo>
                      <a:pt x="0" y="4"/>
                    </a:moveTo>
                    <a:lnTo>
                      <a:pt x="0" y="4"/>
                    </a:lnTo>
                    <a:lnTo>
                      <a:pt x="0" y="0"/>
                    </a:lnTo>
                    <a:lnTo>
                      <a:pt x="0" y="4"/>
                    </a:lnTo>
                    <a:lnTo>
                      <a:pt x="4" y="4"/>
                    </a:lnTo>
                    <a:lnTo>
                      <a:pt x="0" y="4"/>
                    </a:lnTo>
                    <a:close/>
                  </a:path>
                </a:pathLst>
              </a:custGeom>
              <a:noFill/>
              <a:ln w="6350">
                <a:solidFill>
                  <a:srgbClr val="000000"/>
                </a:solidFill>
                <a:prstDash val="solid"/>
                <a:round/>
                <a:headEnd/>
                <a:tailEnd/>
              </a:ln>
              <a:extLst>
                <a:ext uri="{909E8E84-426E-40DD-AFC4-6F175D3DCCD1}">
                  <a14:hiddenFill xmlns:a14="http://schemas.microsoft.com/office/drawing/2010/main">
                    <a:solidFill>
                      <a:srgbClr val="00FF00"/>
                    </a:solidFill>
                  </a14:hiddenFill>
                </a:ext>
              </a:extLst>
            </p:spPr>
            <p:txBody>
              <a:bodyPr/>
              <a:lstStyle/>
              <a:p>
                <a:endParaRPr lang="en-US"/>
              </a:p>
            </p:txBody>
          </p:sp>
          <p:sp>
            <p:nvSpPr>
              <p:cNvPr id="1608" name="Freeform 3325"/>
              <p:cNvSpPr>
                <a:spLocks noEditPoints="1"/>
              </p:cNvSpPr>
              <p:nvPr/>
            </p:nvSpPr>
            <p:spPr bwMode="auto">
              <a:xfrm>
                <a:off x="4303713" y="3870325"/>
                <a:ext cx="1074737" cy="962025"/>
              </a:xfrm>
              <a:custGeom>
                <a:avLst/>
                <a:gdLst>
                  <a:gd name="T0" fmla="*/ 1020762 w 677"/>
                  <a:gd name="T1" fmla="*/ 239713 h 606"/>
                  <a:gd name="T2" fmla="*/ 966787 w 677"/>
                  <a:gd name="T3" fmla="*/ 352425 h 606"/>
                  <a:gd name="T4" fmla="*/ 973137 w 677"/>
                  <a:gd name="T5" fmla="*/ 460375 h 606"/>
                  <a:gd name="T6" fmla="*/ 936625 w 677"/>
                  <a:gd name="T7" fmla="*/ 568325 h 606"/>
                  <a:gd name="T8" fmla="*/ 949325 w 677"/>
                  <a:gd name="T9" fmla="*/ 674688 h 606"/>
                  <a:gd name="T10" fmla="*/ 919162 w 677"/>
                  <a:gd name="T11" fmla="*/ 758825 h 606"/>
                  <a:gd name="T12" fmla="*/ 925512 w 677"/>
                  <a:gd name="T13" fmla="*/ 854075 h 606"/>
                  <a:gd name="T14" fmla="*/ 966787 w 677"/>
                  <a:gd name="T15" fmla="*/ 877888 h 606"/>
                  <a:gd name="T16" fmla="*/ 949325 w 677"/>
                  <a:gd name="T17" fmla="*/ 890588 h 606"/>
                  <a:gd name="T18" fmla="*/ 919162 w 677"/>
                  <a:gd name="T19" fmla="*/ 884238 h 606"/>
                  <a:gd name="T20" fmla="*/ 906462 w 677"/>
                  <a:gd name="T21" fmla="*/ 871538 h 606"/>
                  <a:gd name="T22" fmla="*/ 919162 w 677"/>
                  <a:gd name="T23" fmla="*/ 866775 h 606"/>
                  <a:gd name="T24" fmla="*/ 901700 w 677"/>
                  <a:gd name="T25" fmla="*/ 866775 h 606"/>
                  <a:gd name="T26" fmla="*/ 895350 w 677"/>
                  <a:gd name="T27" fmla="*/ 823913 h 606"/>
                  <a:gd name="T28" fmla="*/ 877887 w 677"/>
                  <a:gd name="T29" fmla="*/ 800100 h 606"/>
                  <a:gd name="T30" fmla="*/ 871537 w 677"/>
                  <a:gd name="T31" fmla="*/ 769938 h 606"/>
                  <a:gd name="T32" fmla="*/ 882650 w 677"/>
                  <a:gd name="T33" fmla="*/ 758825 h 606"/>
                  <a:gd name="T34" fmla="*/ 847725 w 677"/>
                  <a:gd name="T35" fmla="*/ 728663 h 606"/>
                  <a:gd name="T36" fmla="*/ 882650 w 677"/>
                  <a:gd name="T37" fmla="*/ 717550 h 606"/>
                  <a:gd name="T38" fmla="*/ 901700 w 677"/>
                  <a:gd name="T39" fmla="*/ 693738 h 606"/>
                  <a:gd name="T40" fmla="*/ 919162 w 677"/>
                  <a:gd name="T41" fmla="*/ 615950 h 606"/>
                  <a:gd name="T42" fmla="*/ 889000 w 677"/>
                  <a:gd name="T43" fmla="*/ 573088 h 606"/>
                  <a:gd name="T44" fmla="*/ 912812 w 677"/>
                  <a:gd name="T45" fmla="*/ 471488 h 606"/>
                  <a:gd name="T46" fmla="*/ 942975 w 677"/>
                  <a:gd name="T47" fmla="*/ 347663 h 606"/>
                  <a:gd name="T48" fmla="*/ 966787 w 677"/>
                  <a:gd name="T49" fmla="*/ 209550 h 606"/>
                  <a:gd name="T50" fmla="*/ 977900 w 677"/>
                  <a:gd name="T51" fmla="*/ 90488 h 606"/>
                  <a:gd name="T52" fmla="*/ 1008062 w 677"/>
                  <a:gd name="T53" fmla="*/ 42863 h 606"/>
                  <a:gd name="T54" fmla="*/ 1050925 w 677"/>
                  <a:gd name="T55" fmla="*/ 131763 h 606"/>
                  <a:gd name="T56" fmla="*/ 973137 w 677"/>
                  <a:gd name="T57" fmla="*/ 931863 h 606"/>
                  <a:gd name="T58" fmla="*/ 966787 w 677"/>
                  <a:gd name="T59" fmla="*/ 919163 h 606"/>
                  <a:gd name="T60" fmla="*/ 996950 w 677"/>
                  <a:gd name="T61" fmla="*/ 925513 h 606"/>
                  <a:gd name="T62" fmla="*/ 977900 w 677"/>
                  <a:gd name="T63" fmla="*/ 877888 h 606"/>
                  <a:gd name="T64" fmla="*/ 889000 w 677"/>
                  <a:gd name="T65" fmla="*/ 633413 h 606"/>
                  <a:gd name="T66" fmla="*/ 854075 w 677"/>
                  <a:gd name="T67" fmla="*/ 800100 h 606"/>
                  <a:gd name="T68" fmla="*/ 1014412 w 677"/>
                  <a:gd name="T69" fmla="*/ 942975 h 606"/>
                  <a:gd name="T70" fmla="*/ 1008062 w 677"/>
                  <a:gd name="T71" fmla="*/ 942975 h 606"/>
                  <a:gd name="T72" fmla="*/ 895350 w 677"/>
                  <a:gd name="T73" fmla="*/ 901700 h 606"/>
                  <a:gd name="T74" fmla="*/ 1025525 w 677"/>
                  <a:gd name="T75" fmla="*/ 938213 h 606"/>
                  <a:gd name="T76" fmla="*/ 895350 w 677"/>
                  <a:gd name="T77" fmla="*/ 895350 h 606"/>
                  <a:gd name="T78" fmla="*/ 954087 w 677"/>
                  <a:gd name="T79" fmla="*/ 914400 h 606"/>
                  <a:gd name="T80" fmla="*/ 966787 w 677"/>
                  <a:gd name="T81" fmla="*/ 919163 h 606"/>
                  <a:gd name="T82" fmla="*/ 871537 w 677"/>
                  <a:gd name="T83" fmla="*/ 776288 h 606"/>
                  <a:gd name="T84" fmla="*/ 865187 w 677"/>
                  <a:gd name="T85" fmla="*/ 830263 h 606"/>
                  <a:gd name="T86" fmla="*/ 960437 w 677"/>
                  <a:gd name="T87" fmla="*/ 938213 h 606"/>
                  <a:gd name="T88" fmla="*/ 871537 w 677"/>
                  <a:gd name="T89" fmla="*/ 758825 h 606"/>
                  <a:gd name="T90" fmla="*/ 847725 w 677"/>
                  <a:gd name="T91" fmla="*/ 782638 h 606"/>
                  <a:gd name="T92" fmla="*/ 854075 w 677"/>
                  <a:gd name="T93" fmla="*/ 830263 h 606"/>
                  <a:gd name="T94" fmla="*/ 854075 w 677"/>
                  <a:gd name="T95" fmla="*/ 793750 h 606"/>
                  <a:gd name="T96" fmla="*/ 847725 w 677"/>
                  <a:gd name="T97" fmla="*/ 793750 h 606"/>
                  <a:gd name="T98" fmla="*/ 954087 w 677"/>
                  <a:gd name="T99" fmla="*/ 931863 h 606"/>
                  <a:gd name="T100" fmla="*/ 925512 w 677"/>
                  <a:gd name="T101" fmla="*/ 919163 h 606"/>
                  <a:gd name="T102" fmla="*/ 882650 w 677"/>
                  <a:gd name="T103" fmla="*/ 717550 h 606"/>
                  <a:gd name="T104" fmla="*/ 882650 w 677"/>
                  <a:gd name="T105" fmla="*/ 698500 h 606"/>
                  <a:gd name="T106" fmla="*/ 871537 w 677"/>
                  <a:gd name="T107" fmla="*/ 769938 h 606"/>
                  <a:gd name="T108" fmla="*/ 854075 w 677"/>
                  <a:gd name="T109" fmla="*/ 776288 h 606"/>
                  <a:gd name="T110" fmla="*/ 882650 w 677"/>
                  <a:gd name="T111" fmla="*/ 704850 h 606"/>
                  <a:gd name="T112" fmla="*/ 882650 w 677"/>
                  <a:gd name="T113" fmla="*/ 669925 h 606"/>
                  <a:gd name="T114" fmla="*/ 919162 w 677"/>
                  <a:gd name="T115" fmla="*/ 919163 h 606"/>
                  <a:gd name="T116" fmla="*/ 871537 w 677"/>
                  <a:gd name="T117" fmla="*/ 741363 h 606"/>
                  <a:gd name="T118" fmla="*/ 1062037 w 677"/>
                  <a:gd name="T119" fmla="*/ 942975 h 606"/>
                  <a:gd name="T120" fmla="*/ 858837 w 677"/>
                  <a:gd name="T121" fmla="*/ 866775 h 606"/>
                  <a:gd name="T122" fmla="*/ 882650 w 677"/>
                  <a:gd name="T123" fmla="*/ 895350 h 60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677" h="606">
                    <a:moveTo>
                      <a:pt x="662" y="83"/>
                    </a:moveTo>
                    <a:lnTo>
                      <a:pt x="665" y="87"/>
                    </a:lnTo>
                    <a:lnTo>
                      <a:pt x="665" y="91"/>
                    </a:lnTo>
                    <a:lnTo>
                      <a:pt x="665" y="94"/>
                    </a:lnTo>
                    <a:lnTo>
                      <a:pt x="662" y="94"/>
                    </a:lnTo>
                    <a:lnTo>
                      <a:pt x="662" y="98"/>
                    </a:lnTo>
                    <a:lnTo>
                      <a:pt x="662" y="102"/>
                    </a:lnTo>
                    <a:lnTo>
                      <a:pt x="658" y="106"/>
                    </a:lnTo>
                    <a:lnTo>
                      <a:pt x="654" y="106"/>
                    </a:lnTo>
                    <a:lnTo>
                      <a:pt x="650" y="106"/>
                    </a:lnTo>
                    <a:lnTo>
                      <a:pt x="646" y="109"/>
                    </a:lnTo>
                    <a:lnTo>
                      <a:pt x="643" y="109"/>
                    </a:lnTo>
                    <a:lnTo>
                      <a:pt x="643" y="113"/>
                    </a:lnTo>
                    <a:lnTo>
                      <a:pt x="643" y="117"/>
                    </a:lnTo>
                    <a:lnTo>
                      <a:pt x="643" y="121"/>
                    </a:lnTo>
                    <a:lnTo>
                      <a:pt x="643" y="125"/>
                    </a:lnTo>
                    <a:lnTo>
                      <a:pt x="639" y="125"/>
                    </a:lnTo>
                    <a:lnTo>
                      <a:pt x="639" y="128"/>
                    </a:lnTo>
                    <a:lnTo>
                      <a:pt x="643" y="128"/>
                    </a:lnTo>
                    <a:lnTo>
                      <a:pt x="643" y="132"/>
                    </a:lnTo>
                    <a:lnTo>
                      <a:pt x="643" y="136"/>
                    </a:lnTo>
                    <a:lnTo>
                      <a:pt x="643" y="140"/>
                    </a:lnTo>
                    <a:lnTo>
                      <a:pt x="643" y="143"/>
                    </a:lnTo>
                    <a:lnTo>
                      <a:pt x="643" y="147"/>
                    </a:lnTo>
                    <a:lnTo>
                      <a:pt x="646" y="147"/>
                    </a:lnTo>
                    <a:lnTo>
                      <a:pt x="646" y="151"/>
                    </a:lnTo>
                    <a:lnTo>
                      <a:pt x="643" y="151"/>
                    </a:lnTo>
                    <a:lnTo>
                      <a:pt x="639" y="151"/>
                    </a:lnTo>
                    <a:lnTo>
                      <a:pt x="635" y="155"/>
                    </a:lnTo>
                    <a:lnTo>
                      <a:pt x="635" y="158"/>
                    </a:lnTo>
                    <a:lnTo>
                      <a:pt x="631" y="162"/>
                    </a:lnTo>
                    <a:lnTo>
                      <a:pt x="631" y="166"/>
                    </a:lnTo>
                    <a:lnTo>
                      <a:pt x="628" y="166"/>
                    </a:lnTo>
                    <a:lnTo>
                      <a:pt x="628" y="170"/>
                    </a:lnTo>
                    <a:lnTo>
                      <a:pt x="624" y="173"/>
                    </a:lnTo>
                    <a:lnTo>
                      <a:pt x="624" y="177"/>
                    </a:lnTo>
                    <a:lnTo>
                      <a:pt x="624" y="181"/>
                    </a:lnTo>
                    <a:lnTo>
                      <a:pt x="620" y="181"/>
                    </a:lnTo>
                    <a:lnTo>
                      <a:pt x="620" y="185"/>
                    </a:lnTo>
                    <a:lnTo>
                      <a:pt x="616" y="185"/>
                    </a:lnTo>
                    <a:lnTo>
                      <a:pt x="616" y="188"/>
                    </a:lnTo>
                    <a:lnTo>
                      <a:pt x="620" y="188"/>
                    </a:lnTo>
                    <a:lnTo>
                      <a:pt x="620" y="192"/>
                    </a:lnTo>
                    <a:lnTo>
                      <a:pt x="620" y="196"/>
                    </a:lnTo>
                    <a:lnTo>
                      <a:pt x="620" y="200"/>
                    </a:lnTo>
                    <a:lnTo>
                      <a:pt x="620" y="203"/>
                    </a:lnTo>
                    <a:lnTo>
                      <a:pt x="616" y="203"/>
                    </a:lnTo>
                    <a:lnTo>
                      <a:pt x="616" y="207"/>
                    </a:lnTo>
                    <a:lnTo>
                      <a:pt x="613" y="207"/>
                    </a:lnTo>
                    <a:lnTo>
                      <a:pt x="613" y="211"/>
                    </a:lnTo>
                    <a:lnTo>
                      <a:pt x="613" y="215"/>
                    </a:lnTo>
                    <a:lnTo>
                      <a:pt x="609" y="215"/>
                    </a:lnTo>
                    <a:lnTo>
                      <a:pt x="609" y="219"/>
                    </a:lnTo>
                    <a:lnTo>
                      <a:pt x="609" y="222"/>
                    </a:lnTo>
                    <a:lnTo>
                      <a:pt x="613" y="226"/>
                    </a:lnTo>
                    <a:lnTo>
                      <a:pt x="616" y="230"/>
                    </a:lnTo>
                    <a:lnTo>
                      <a:pt x="613" y="230"/>
                    </a:lnTo>
                    <a:lnTo>
                      <a:pt x="613" y="234"/>
                    </a:lnTo>
                    <a:lnTo>
                      <a:pt x="616" y="234"/>
                    </a:lnTo>
                    <a:lnTo>
                      <a:pt x="616" y="237"/>
                    </a:lnTo>
                    <a:lnTo>
                      <a:pt x="616" y="241"/>
                    </a:lnTo>
                    <a:lnTo>
                      <a:pt x="620" y="241"/>
                    </a:lnTo>
                    <a:lnTo>
                      <a:pt x="620" y="245"/>
                    </a:lnTo>
                    <a:lnTo>
                      <a:pt x="616" y="245"/>
                    </a:lnTo>
                    <a:lnTo>
                      <a:pt x="616" y="249"/>
                    </a:lnTo>
                    <a:lnTo>
                      <a:pt x="620" y="249"/>
                    </a:lnTo>
                    <a:lnTo>
                      <a:pt x="624" y="252"/>
                    </a:lnTo>
                    <a:lnTo>
                      <a:pt x="620" y="252"/>
                    </a:lnTo>
                    <a:lnTo>
                      <a:pt x="620" y="256"/>
                    </a:lnTo>
                    <a:lnTo>
                      <a:pt x="620" y="260"/>
                    </a:lnTo>
                    <a:lnTo>
                      <a:pt x="620" y="264"/>
                    </a:lnTo>
                    <a:lnTo>
                      <a:pt x="616" y="264"/>
                    </a:lnTo>
                    <a:lnTo>
                      <a:pt x="616" y="267"/>
                    </a:lnTo>
                    <a:lnTo>
                      <a:pt x="616" y="271"/>
                    </a:lnTo>
                    <a:lnTo>
                      <a:pt x="613" y="275"/>
                    </a:lnTo>
                    <a:lnTo>
                      <a:pt x="613" y="279"/>
                    </a:lnTo>
                    <a:lnTo>
                      <a:pt x="609" y="279"/>
                    </a:lnTo>
                    <a:lnTo>
                      <a:pt x="609" y="282"/>
                    </a:lnTo>
                    <a:lnTo>
                      <a:pt x="613" y="282"/>
                    </a:lnTo>
                    <a:lnTo>
                      <a:pt x="613" y="286"/>
                    </a:lnTo>
                    <a:lnTo>
                      <a:pt x="613" y="290"/>
                    </a:lnTo>
                    <a:lnTo>
                      <a:pt x="613" y="294"/>
                    </a:lnTo>
                    <a:lnTo>
                      <a:pt x="609" y="294"/>
                    </a:lnTo>
                    <a:lnTo>
                      <a:pt x="609" y="297"/>
                    </a:lnTo>
                    <a:lnTo>
                      <a:pt x="605" y="301"/>
                    </a:lnTo>
                    <a:lnTo>
                      <a:pt x="601" y="301"/>
                    </a:lnTo>
                    <a:lnTo>
                      <a:pt x="601" y="305"/>
                    </a:lnTo>
                    <a:lnTo>
                      <a:pt x="601" y="309"/>
                    </a:lnTo>
                    <a:lnTo>
                      <a:pt x="601" y="313"/>
                    </a:lnTo>
                    <a:lnTo>
                      <a:pt x="601" y="316"/>
                    </a:lnTo>
                    <a:lnTo>
                      <a:pt x="601" y="320"/>
                    </a:lnTo>
                    <a:lnTo>
                      <a:pt x="601" y="324"/>
                    </a:lnTo>
                    <a:lnTo>
                      <a:pt x="601" y="328"/>
                    </a:lnTo>
                    <a:lnTo>
                      <a:pt x="605" y="331"/>
                    </a:lnTo>
                    <a:lnTo>
                      <a:pt x="605" y="335"/>
                    </a:lnTo>
                    <a:lnTo>
                      <a:pt x="601" y="335"/>
                    </a:lnTo>
                    <a:lnTo>
                      <a:pt x="598" y="335"/>
                    </a:lnTo>
                    <a:lnTo>
                      <a:pt x="598" y="339"/>
                    </a:lnTo>
                    <a:lnTo>
                      <a:pt x="598" y="343"/>
                    </a:lnTo>
                    <a:lnTo>
                      <a:pt x="598" y="346"/>
                    </a:lnTo>
                    <a:lnTo>
                      <a:pt x="594" y="346"/>
                    </a:lnTo>
                    <a:lnTo>
                      <a:pt x="594" y="350"/>
                    </a:lnTo>
                    <a:lnTo>
                      <a:pt x="594" y="346"/>
                    </a:lnTo>
                    <a:lnTo>
                      <a:pt x="590" y="350"/>
                    </a:lnTo>
                    <a:lnTo>
                      <a:pt x="594" y="354"/>
                    </a:lnTo>
                    <a:lnTo>
                      <a:pt x="590" y="358"/>
                    </a:lnTo>
                    <a:lnTo>
                      <a:pt x="590" y="361"/>
                    </a:lnTo>
                    <a:lnTo>
                      <a:pt x="590" y="358"/>
                    </a:lnTo>
                    <a:lnTo>
                      <a:pt x="594" y="361"/>
                    </a:lnTo>
                    <a:lnTo>
                      <a:pt x="590" y="361"/>
                    </a:lnTo>
                    <a:lnTo>
                      <a:pt x="590" y="365"/>
                    </a:lnTo>
                    <a:lnTo>
                      <a:pt x="586" y="365"/>
                    </a:lnTo>
                    <a:lnTo>
                      <a:pt x="590" y="369"/>
                    </a:lnTo>
                    <a:lnTo>
                      <a:pt x="590" y="373"/>
                    </a:lnTo>
                    <a:lnTo>
                      <a:pt x="590" y="376"/>
                    </a:lnTo>
                    <a:lnTo>
                      <a:pt x="590" y="380"/>
                    </a:lnTo>
                    <a:lnTo>
                      <a:pt x="590" y="384"/>
                    </a:lnTo>
                    <a:lnTo>
                      <a:pt x="590" y="388"/>
                    </a:lnTo>
                    <a:lnTo>
                      <a:pt x="586" y="388"/>
                    </a:lnTo>
                    <a:lnTo>
                      <a:pt x="586" y="391"/>
                    </a:lnTo>
                    <a:lnTo>
                      <a:pt x="586" y="395"/>
                    </a:lnTo>
                    <a:lnTo>
                      <a:pt x="586" y="399"/>
                    </a:lnTo>
                    <a:lnTo>
                      <a:pt x="586" y="403"/>
                    </a:lnTo>
                    <a:lnTo>
                      <a:pt x="590" y="403"/>
                    </a:lnTo>
                    <a:lnTo>
                      <a:pt x="590" y="406"/>
                    </a:lnTo>
                    <a:lnTo>
                      <a:pt x="586" y="410"/>
                    </a:lnTo>
                    <a:lnTo>
                      <a:pt x="590" y="410"/>
                    </a:lnTo>
                    <a:lnTo>
                      <a:pt x="594" y="414"/>
                    </a:lnTo>
                    <a:lnTo>
                      <a:pt x="590" y="414"/>
                    </a:lnTo>
                    <a:lnTo>
                      <a:pt x="594" y="418"/>
                    </a:lnTo>
                    <a:lnTo>
                      <a:pt x="590" y="418"/>
                    </a:lnTo>
                    <a:lnTo>
                      <a:pt x="590" y="422"/>
                    </a:lnTo>
                    <a:lnTo>
                      <a:pt x="590" y="425"/>
                    </a:lnTo>
                    <a:lnTo>
                      <a:pt x="594" y="425"/>
                    </a:lnTo>
                    <a:lnTo>
                      <a:pt x="598" y="425"/>
                    </a:lnTo>
                    <a:lnTo>
                      <a:pt x="601" y="425"/>
                    </a:lnTo>
                    <a:lnTo>
                      <a:pt x="598" y="429"/>
                    </a:lnTo>
                    <a:lnTo>
                      <a:pt x="594" y="429"/>
                    </a:lnTo>
                    <a:lnTo>
                      <a:pt x="590" y="429"/>
                    </a:lnTo>
                    <a:lnTo>
                      <a:pt x="586" y="429"/>
                    </a:lnTo>
                    <a:lnTo>
                      <a:pt x="586" y="433"/>
                    </a:lnTo>
                    <a:lnTo>
                      <a:pt x="590" y="433"/>
                    </a:lnTo>
                    <a:lnTo>
                      <a:pt x="594" y="433"/>
                    </a:lnTo>
                    <a:lnTo>
                      <a:pt x="598" y="437"/>
                    </a:lnTo>
                    <a:lnTo>
                      <a:pt x="594" y="440"/>
                    </a:lnTo>
                    <a:lnTo>
                      <a:pt x="590" y="440"/>
                    </a:lnTo>
                    <a:lnTo>
                      <a:pt x="590" y="444"/>
                    </a:lnTo>
                    <a:lnTo>
                      <a:pt x="590" y="448"/>
                    </a:lnTo>
                    <a:lnTo>
                      <a:pt x="594" y="448"/>
                    </a:lnTo>
                    <a:lnTo>
                      <a:pt x="590" y="452"/>
                    </a:lnTo>
                    <a:lnTo>
                      <a:pt x="590" y="455"/>
                    </a:lnTo>
                    <a:lnTo>
                      <a:pt x="594" y="455"/>
                    </a:lnTo>
                    <a:lnTo>
                      <a:pt x="594" y="459"/>
                    </a:lnTo>
                    <a:lnTo>
                      <a:pt x="590" y="463"/>
                    </a:lnTo>
                    <a:lnTo>
                      <a:pt x="586" y="463"/>
                    </a:lnTo>
                    <a:lnTo>
                      <a:pt x="586" y="467"/>
                    </a:lnTo>
                    <a:lnTo>
                      <a:pt x="590" y="467"/>
                    </a:lnTo>
                    <a:lnTo>
                      <a:pt x="590" y="470"/>
                    </a:lnTo>
                    <a:lnTo>
                      <a:pt x="586" y="470"/>
                    </a:lnTo>
                    <a:lnTo>
                      <a:pt x="583" y="470"/>
                    </a:lnTo>
                    <a:lnTo>
                      <a:pt x="583" y="474"/>
                    </a:lnTo>
                    <a:lnTo>
                      <a:pt x="579" y="478"/>
                    </a:lnTo>
                    <a:lnTo>
                      <a:pt x="579" y="482"/>
                    </a:lnTo>
                    <a:lnTo>
                      <a:pt x="583" y="482"/>
                    </a:lnTo>
                    <a:lnTo>
                      <a:pt x="583" y="485"/>
                    </a:lnTo>
                    <a:lnTo>
                      <a:pt x="579" y="485"/>
                    </a:lnTo>
                    <a:lnTo>
                      <a:pt x="579" y="489"/>
                    </a:lnTo>
                    <a:lnTo>
                      <a:pt x="579" y="493"/>
                    </a:lnTo>
                    <a:lnTo>
                      <a:pt x="575" y="497"/>
                    </a:lnTo>
                    <a:lnTo>
                      <a:pt x="571" y="497"/>
                    </a:lnTo>
                    <a:lnTo>
                      <a:pt x="568" y="500"/>
                    </a:lnTo>
                    <a:lnTo>
                      <a:pt x="571" y="500"/>
                    </a:lnTo>
                    <a:lnTo>
                      <a:pt x="568" y="500"/>
                    </a:lnTo>
                    <a:lnTo>
                      <a:pt x="564" y="500"/>
                    </a:lnTo>
                    <a:lnTo>
                      <a:pt x="564" y="504"/>
                    </a:lnTo>
                    <a:lnTo>
                      <a:pt x="564" y="508"/>
                    </a:lnTo>
                    <a:lnTo>
                      <a:pt x="564" y="512"/>
                    </a:lnTo>
                    <a:lnTo>
                      <a:pt x="564" y="516"/>
                    </a:lnTo>
                    <a:lnTo>
                      <a:pt x="568" y="516"/>
                    </a:lnTo>
                    <a:lnTo>
                      <a:pt x="568" y="519"/>
                    </a:lnTo>
                    <a:lnTo>
                      <a:pt x="568" y="523"/>
                    </a:lnTo>
                    <a:lnTo>
                      <a:pt x="571" y="523"/>
                    </a:lnTo>
                    <a:lnTo>
                      <a:pt x="575" y="523"/>
                    </a:lnTo>
                    <a:lnTo>
                      <a:pt x="579" y="523"/>
                    </a:lnTo>
                    <a:lnTo>
                      <a:pt x="583" y="523"/>
                    </a:lnTo>
                    <a:lnTo>
                      <a:pt x="583" y="527"/>
                    </a:lnTo>
                    <a:lnTo>
                      <a:pt x="583" y="531"/>
                    </a:lnTo>
                    <a:lnTo>
                      <a:pt x="583" y="534"/>
                    </a:lnTo>
                    <a:lnTo>
                      <a:pt x="583" y="538"/>
                    </a:lnTo>
                    <a:lnTo>
                      <a:pt x="586" y="538"/>
                    </a:lnTo>
                    <a:lnTo>
                      <a:pt x="586" y="542"/>
                    </a:lnTo>
                    <a:lnTo>
                      <a:pt x="590" y="542"/>
                    </a:lnTo>
                    <a:lnTo>
                      <a:pt x="594" y="542"/>
                    </a:lnTo>
                    <a:lnTo>
                      <a:pt x="598" y="542"/>
                    </a:lnTo>
                    <a:lnTo>
                      <a:pt x="609" y="542"/>
                    </a:lnTo>
                    <a:lnTo>
                      <a:pt x="613" y="542"/>
                    </a:lnTo>
                    <a:lnTo>
                      <a:pt x="616" y="542"/>
                    </a:lnTo>
                    <a:lnTo>
                      <a:pt x="620" y="542"/>
                    </a:lnTo>
                    <a:lnTo>
                      <a:pt x="620" y="546"/>
                    </a:lnTo>
                    <a:lnTo>
                      <a:pt x="624" y="546"/>
                    </a:lnTo>
                    <a:lnTo>
                      <a:pt x="628" y="546"/>
                    </a:lnTo>
                    <a:lnTo>
                      <a:pt x="631" y="546"/>
                    </a:lnTo>
                    <a:lnTo>
                      <a:pt x="635" y="546"/>
                    </a:lnTo>
                    <a:lnTo>
                      <a:pt x="635" y="549"/>
                    </a:lnTo>
                    <a:lnTo>
                      <a:pt x="639" y="549"/>
                    </a:lnTo>
                    <a:lnTo>
                      <a:pt x="643" y="549"/>
                    </a:lnTo>
                    <a:lnTo>
                      <a:pt x="639" y="549"/>
                    </a:lnTo>
                    <a:lnTo>
                      <a:pt x="635" y="549"/>
                    </a:lnTo>
                    <a:lnTo>
                      <a:pt x="631" y="546"/>
                    </a:lnTo>
                    <a:lnTo>
                      <a:pt x="628" y="549"/>
                    </a:lnTo>
                    <a:lnTo>
                      <a:pt x="624" y="549"/>
                    </a:lnTo>
                    <a:lnTo>
                      <a:pt x="624" y="553"/>
                    </a:lnTo>
                    <a:lnTo>
                      <a:pt x="620" y="553"/>
                    </a:lnTo>
                    <a:lnTo>
                      <a:pt x="616" y="553"/>
                    </a:lnTo>
                    <a:lnTo>
                      <a:pt x="613" y="553"/>
                    </a:lnTo>
                    <a:lnTo>
                      <a:pt x="609" y="553"/>
                    </a:lnTo>
                    <a:lnTo>
                      <a:pt x="605" y="557"/>
                    </a:lnTo>
                    <a:lnTo>
                      <a:pt x="605" y="561"/>
                    </a:lnTo>
                    <a:lnTo>
                      <a:pt x="605" y="564"/>
                    </a:lnTo>
                    <a:lnTo>
                      <a:pt x="601" y="564"/>
                    </a:lnTo>
                    <a:lnTo>
                      <a:pt x="601" y="568"/>
                    </a:lnTo>
                    <a:lnTo>
                      <a:pt x="605" y="568"/>
                    </a:lnTo>
                    <a:lnTo>
                      <a:pt x="605" y="572"/>
                    </a:lnTo>
                    <a:lnTo>
                      <a:pt x="601" y="572"/>
                    </a:lnTo>
                    <a:lnTo>
                      <a:pt x="598" y="572"/>
                    </a:lnTo>
                    <a:lnTo>
                      <a:pt x="594" y="572"/>
                    </a:lnTo>
                    <a:lnTo>
                      <a:pt x="590" y="572"/>
                    </a:lnTo>
                    <a:lnTo>
                      <a:pt x="586" y="572"/>
                    </a:lnTo>
                    <a:lnTo>
                      <a:pt x="583" y="568"/>
                    </a:lnTo>
                    <a:lnTo>
                      <a:pt x="579" y="568"/>
                    </a:lnTo>
                    <a:lnTo>
                      <a:pt x="579" y="564"/>
                    </a:lnTo>
                    <a:lnTo>
                      <a:pt x="583" y="564"/>
                    </a:lnTo>
                    <a:lnTo>
                      <a:pt x="586" y="564"/>
                    </a:lnTo>
                    <a:lnTo>
                      <a:pt x="583" y="564"/>
                    </a:lnTo>
                    <a:lnTo>
                      <a:pt x="583" y="568"/>
                    </a:lnTo>
                    <a:lnTo>
                      <a:pt x="586" y="564"/>
                    </a:lnTo>
                    <a:lnTo>
                      <a:pt x="590" y="564"/>
                    </a:lnTo>
                    <a:lnTo>
                      <a:pt x="590" y="568"/>
                    </a:lnTo>
                    <a:lnTo>
                      <a:pt x="586" y="568"/>
                    </a:lnTo>
                    <a:lnTo>
                      <a:pt x="590" y="568"/>
                    </a:lnTo>
                    <a:lnTo>
                      <a:pt x="590" y="564"/>
                    </a:lnTo>
                    <a:lnTo>
                      <a:pt x="594" y="561"/>
                    </a:lnTo>
                    <a:lnTo>
                      <a:pt x="598" y="561"/>
                    </a:lnTo>
                    <a:lnTo>
                      <a:pt x="601" y="557"/>
                    </a:lnTo>
                    <a:lnTo>
                      <a:pt x="598" y="557"/>
                    </a:lnTo>
                    <a:lnTo>
                      <a:pt x="594" y="557"/>
                    </a:lnTo>
                    <a:lnTo>
                      <a:pt x="590" y="557"/>
                    </a:lnTo>
                    <a:lnTo>
                      <a:pt x="590" y="561"/>
                    </a:lnTo>
                    <a:lnTo>
                      <a:pt x="586" y="561"/>
                    </a:lnTo>
                    <a:lnTo>
                      <a:pt x="583" y="561"/>
                    </a:lnTo>
                    <a:lnTo>
                      <a:pt x="579" y="561"/>
                    </a:lnTo>
                    <a:lnTo>
                      <a:pt x="583" y="561"/>
                    </a:lnTo>
                    <a:lnTo>
                      <a:pt x="583" y="564"/>
                    </a:lnTo>
                    <a:lnTo>
                      <a:pt x="579" y="561"/>
                    </a:lnTo>
                    <a:lnTo>
                      <a:pt x="579" y="564"/>
                    </a:lnTo>
                    <a:lnTo>
                      <a:pt x="583" y="568"/>
                    </a:lnTo>
                    <a:lnTo>
                      <a:pt x="579" y="568"/>
                    </a:lnTo>
                    <a:lnTo>
                      <a:pt x="575" y="564"/>
                    </a:lnTo>
                    <a:lnTo>
                      <a:pt x="571" y="564"/>
                    </a:lnTo>
                    <a:lnTo>
                      <a:pt x="568" y="564"/>
                    </a:lnTo>
                    <a:lnTo>
                      <a:pt x="568" y="561"/>
                    </a:lnTo>
                    <a:lnTo>
                      <a:pt x="571" y="561"/>
                    </a:lnTo>
                    <a:lnTo>
                      <a:pt x="575" y="564"/>
                    </a:lnTo>
                    <a:lnTo>
                      <a:pt x="575" y="561"/>
                    </a:lnTo>
                    <a:lnTo>
                      <a:pt x="571" y="561"/>
                    </a:lnTo>
                    <a:lnTo>
                      <a:pt x="575" y="561"/>
                    </a:lnTo>
                    <a:lnTo>
                      <a:pt x="571" y="561"/>
                    </a:lnTo>
                    <a:lnTo>
                      <a:pt x="571" y="557"/>
                    </a:lnTo>
                    <a:lnTo>
                      <a:pt x="575" y="557"/>
                    </a:lnTo>
                    <a:lnTo>
                      <a:pt x="579" y="557"/>
                    </a:lnTo>
                    <a:lnTo>
                      <a:pt x="583" y="557"/>
                    </a:lnTo>
                    <a:lnTo>
                      <a:pt x="583" y="553"/>
                    </a:lnTo>
                    <a:lnTo>
                      <a:pt x="586" y="553"/>
                    </a:lnTo>
                    <a:lnTo>
                      <a:pt x="590" y="553"/>
                    </a:lnTo>
                    <a:lnTo>
                      <a:pt x="594" y="553"/>
                    </a:lnTo>
                    <a:lnTo>
                      <a:pt x="590" y="553"/>
                    </a:lnTo>
                    <a:lnTo>
                      <a:pt x="586" y="553"/>
                    </a:lnTo>
                    <a:lnTo>
                      <a:pt x="583" y="553"/>
                    </a:lnTo>
                    <a:lnTo>
                      <a:pt x="579" y="553"/>
                    </a:lnTo>
                    <a:lnTo>
                      <a:pt x="583" y="553"/>
                    </a:lnTo>
                    <a:lnTo>
                      <a:pt x="579" y="553"/>
                    </a:lnTo>
                    <a:lnTo>
                      <a:pt x="575" y="553"/>
                    </a:lnTo>
                    <a:lnTo>
                      <a:pt x="571" y="553"/>
                    </a:lnTo>
                    <a:lnTo>
                      <a:pt x="575" y="553"/>
                    </a:lnTo>
                    <a:lnTo>
                      <a:pt x="575" y="557"/>
                    </a:lnTo>
                    <a:lnTo>
                      <a:pt x="571" y="557"/>
                    </a:lnTo>
                    <a:lnTo>
                      <a:pt x="571" y="561"/>
                    </a:lnTo>
                    <a:lnTo>
                      <a:pt x="568" y="561"/>
                    </a:lnTo>
                    <a:lnTo>
                      <a:pt x="564" y="561"/>
                    </a:lnTo>
                    <a:lnTo>
                      <a:pt x="568" y="557"/>
                    </a:lnTo>
                    <a:lnTo>
                      <a:pt x="564" y="557"/>
                    </a:lnTo>
                    <a:lnTo>
                      <a:pt x="568" y="557"/>
                    </a:lnTo>
                    <a:lnTo>
                      <a:pt x="568" y="553"/>
                    </a:lnTo>
                    <a:lnTo>
                      <a:pt x="571" y="553"/>
                    </a:lnTo>
                    <a:lnTo>
                      <a:pt x="575" y="553"/>
                    </a:lnTo>
                    <a:lnTo>
                      <a:pt x="571" y="553"/>
                    </a:lnTo>
                    <a:lnTo>
                      <a:pt x="571" y="549"/>
                    </a:lnTo>
                    <a:lnTo>
                      <a:pt x="568" y="553"/>
                    </a:lnTo>
                    <a:lnTo>
                      <a:pt x="564" y="553"/>
                    </a:lnTo>
                    <a:lnTo>
                      <a:pt x="564" y="557"/>
                    </a:lnTo>
                    <a:lnTo>
                      <a:pt x="560" y="557"/>
                    </a:lnTo>
                    <a:lnTo>
                      <a:pt x="560" y="553"/>
                    </a:lnTo>
                    <a:lnTo>
                      <a:pt x="564" y="553"/>
                    </a:lnTo>
                    <a:lnTo>
                      <a:pt x="560" y="553"/>
                    </a:lnTo>
                    <a:lnTo>
                      <a:pt x="560" y="549"/>
                    </a:lnTo>
                    <a:lnTo>
                      <a:pt x="564" y="549"/>
                    </a:lnTo>
                    <a:lnTo>
                      <a:pt x="564" y="546"/>
                    </a:lnTo>
                    <a:lnTo>
                      <a:pt x="560" y="546"/>
                    </a:lnTo>
                    <a:lnTo>
                      <a:pt x="564" y="546"/>
                    </a:lnTo>
                    <a:lnTo>
                      <a:pt x="568" y="546"/>
                    </a:lnTo>
                    <a:lnTo>
                      <a:pt x="571" y="546"/>
                    </a:lnTo>
                    <a:lnTo>
                      <a:pt x="571" y="549"/>
                    </a:lnTo>
                    <a:lnTo>
                      <a:pt x="575" y="549"/>
                    </a:lnTo>
                    <a:lnTo>
                      <a:pt x="575" y="546"/>
                    </a:lnTo>
                    <a:lnTo>
                      <a:pt x="571" y="546"/>
                    </a:lnTo>
                    <a:lnTo>
                      <a:pt x="575" y="542"/>
                    </a:lnTo>
                    <a:lnTo>
                      <a:pt x="575" y="546"/>
                    </a:lnTo>
                    <a:lnTo>
                      <a:pt x="579" y="546"/>
                    </a:lnTo>
                    <a:lnTo>
                      <a:pt x="579" y="549"/>
                    </a:lnTo>
                    <a:lnTo>
                      <a:pt x="575" y="549"/>
                    </a:lnTo>
                    <a:lnTo>
                      <a:pt x="571" y="549"/>
                    </a:lnTo>
                    <a:lnTo>
                      <a:pt x="575" y="549"/>
                    </a:lnTo>
                    <a:lnTo>
                      <a:pt x="579" y="549"/>
                    </a:lnTo>
                    <a:lnTo>
                      <a:pt x="579" y="546"/>
                    </a:lnTo>
                    <a:lnTo>
                      <a:pt x="575" y="542"/>
                    </a:lnTo>
                    <a:lnTo>
                      <a:pt x="579" y="542"/>
                    </a:lnTo>
                    <a:lnTo>
                      <a:pt x="579" y="538"/>
                    </a:lnTo>
                    <a:lnTo>
                      <a:pt x="575" y="538"/>
                    </a:lnTo>
                    <a:lnTo>
                      <a:pt x="571" y="538"/>
                    </a:lnTo>
                    <a:lnTo>
                      <a:pt x="571" y="534"/>
                    </a:lnTo>
                    <a:lnTo>
                      <a:pt x="568" y="534"/>
                    </a:lnTo>
                    <a:lnTo>
                      <a:pt x="571" y="534"/>
                    </a:lnTo>
                    <a:lnTo>
                      <a:pt x="571" y="538"/>
                    </a:lnTo>
                    <a:lnTo>
                      <a:pt x="575" y="538"/>
                    </a:lnTo>
                    <a:lnTo>
                      <a:pt x="579" y="538"/>
                    </a:lnTo>
                    <a:lnTo>
                      <a:pt x="579" y="542"/>
                    </a:lnTo>
                    <a:lnTo>
                      <a:pt x="575" y="542"/>
                    </a:lnTo>
                    <a:lnTo>
                      <a:pt x="571" y="538"/>
                    </a:lnTo>
                    <a:lnTo>
                      <a:pt x="568" y="538"/>
                    </a:lnTo>
                    <a:lnTo>
                      <a:pt x="571" y="538"/>
                    </a:lnTo>
                    <a:lnTo>
                      <a:pt x="571" y="542"/>
                    </a:lnTo>
                    <a:lnTo>
                      <a:pt x="568" y="542"/>
                    </a:lnTo>
                    <a:lnTo>
                      <a:pt x="571" y="542"/>
                    </a:lnTo>
                    <a:lnTo>
                      <a:pt x="568" y="542"/>
                    </a:lnTo>
                    <a:lnTo>
                      <a:pt x="568" y="546"/>
                    </a:lnTo>
                    <a:lnTo>
                      <a:pt x="568" y="542"/>
                    </a:lnTo>
                    <a:lnTo>
                      <a:pt x="568" y="538"/>
                    </a:lnTo>
                    <a:lnTo>
                      <a:pt x="564" y="538"/>
                    </a:lnTo>
                    <a:lnTo>
                      <a:pt x="568" y="538"/>
                    </a:lnTo>
                    <a:lnTo>
                      <a:pt x="568" y="542"/>
                    </a:lnTo>
                    <a:lnTo>
                      <a:pt x="568" y="546"/>
                    </a:lnTo>
                    <a:lnTo>
                      <a:pt x="564" y="546"/>
                    </a:lnTo>
                    <a:lnTo>
                      <a:pt x="564" y="542"/>
                    </a:lnTo>
                    <a:lnTo>
                      <a:pt x="560" y="542"/>
                    </a:lnTo>
                    <a:lnTo>
                      <a:pt x="564" y="542"/>
                    </a:lnTo>
                    <a:lnTo>
                      <a:pt x="564" y="546"/>
                    </a:lnTo>
                    <a:lnTo>
                      <a:pt x="564" y="542"/>
                    </a:lnTo>
                    <a:lnTo>
                      <a:pt x="564" y="538"/>
                    </a:lnTo>
                    <a:lnTo>
                      <a:pt x="560" y="538"/>
                    </a:lnTo>
                    <a:lnTo>
                      <a:pt x="560" y="542"/>
                    </a:lnTo>
                    <a:lnTo>
                      <a:pt x="560" y="538"/>
                    </a:lnTo>
                    <a:lnTo>
                      <a:pt x="556" y="538"/>
                    </a:lnTo>
                    <a:lnTo>
                      <a:pt x="556" y="534"/>
                    </a:lnTo>
                    <a:lnTo>
                      <a:pt x="560" y="534"/>
                    </a:lnTo>
                    <a:lnTo>
                      <a:pt x="560" y="538"/>
                    </a:lnTo>
                    <a:lnTo>
                      <a:pt x="564" y="538"/>
                    </a:lnTo>
                    <a:lnTo>
                      <a:pt x="560" y="538"/>
                    </a:lnTo>
                    <a:lnTo>
                      <a:pt x="560" y="534"/>
                    </a:lnTo>
                    <a:lnTo>
                      <a:pt x="560" y="531"/>
                    </a:lnTo>
                    <a:lnTo>
                      <a:pt x="556" y="531"/>
                    </a:lnTo>
                    <a:lnTo>
                      <a:pt x="553" y="531"/>
                    </a:lnTo>
                    <a:lnTo>
                      <a:pt x="553" y="527"/>
                    </a:lnTo>
                    <a:lnTo>
                      <a:pt x="556" y="527"/>
                    </a:lnTo>
                    <a:lnTo>
                      <a:pt x="560" y="523"/>
                    </a:lnTo>
                    <a:lnTo>
                      <a:pt x="564" y="523"/>
                    </a:lnTo>
                    <a:lnTo>
                      <a:pt x="560" y="523"/>
                    </a:lnTo>
                    <a:lnTo>
                      <a:pt x="560" y="519"/>
                    </a:lnTo>
                    <a:lnTo>
                      <a:pt x="564" y="519"/>
                    </a:lnTo>
                    <a:lnTo>
                      <a:pt x="560" y="519"/>
                    </a:lnTo>
                    <a:lnTo>
                      <a:pt x="560" y="523"/>
                    </a:lnTo>
                    <a:lnTo>
                      <a:pt x="556" y="527"/>
                    </a:lnTo>
                    <a:lnTo>
                      <a:pt x="553" y="523"/>
                    </a:lnTo>
                    <a:lnTo>
                      <a:pt x="553" y="519"/>
                    </a:lnTo>
                    <a:lnTo>
                      <a:pt x="556" y="519"/>
                    </a:lnTo>
                    <a:lnTo>
                      <a:pt x="553" y="519"/>
                    </a:lnTo>
                    <a:lnTo>
                      <a:pt x="549" y="519"/>
                    </a:lnTo>
                    <a:lnTo>
                      <a:pt x="545" y="516"/>
                    </a:lnTo>
                    <a:lnTo>
                      <a:pt x="549" y="512"/>
                    </a:lnTo>
                    <a:lnTo>
                      <a:pt x="549" y="516"/>
                    </a:lnTo>
                    <a:lnTo>
                      <a:pt x="549" y="512"/>
                    </a:lnTo>
                    <a:lnTo>
                      <a:pt x="553" y="516"/>
                    </a:lnTo>
                    <a:lnTo>
                      <a:pt x="556" y="516"/>
                    </a:lnTo>
                    <a:lnTo>
                      <a:pt x="553" y="516"/>
                    </a:lnTo>
                    <a:lnTo>
                      <a:pt x="549" y="512"/>
                    </a:lnTo>
                    <a:lnTo>
                      <a:pt x="553" y="512"/>
                    </a:lnTo>
                    <a:lnTo>
                      <a:pt x="556" y="512"/>
                    </a:lnTo>
                    <a:lnTo>
                      <a:pt x="553" y="512"/>
                    </a:lnTo>
                    <a:lnTo>
                      <a:pt x="549" y="512"/>
                    </a:lnTo>
                    <a:lnTo>
                      <a:pt x="549" y="508"/>
                    </a:lnTo>
                    <a:lnTo>
                      <a:pt x="553" y="508"/>
                    </a:lnTo>
                    <a:lnTo>
                      <a:pt x="556" y="508"/>
                    </a:lnTo>
                    <a:lnTo>
                      <a:pt x="553" y="508"/>
                    </a:lnTo>
                    <a:lnTo>
                      <a:pt x="549" y="508"/>
                    </a:lnTo>
                    <a:lnTo>
                      <a:pt x="553" y="508"/>
                    </a:lnTo>
                    <a:lnTo>
                      <a:pt x="553" y="504"/>
                    </a:lnTo>
                    <a:lnTo>
                      <a:pt x="556" y="504"/>
                    </a:lnTo>
                    <a:lnTo>
                      <a:pt x="556" y="508"/>
                    </a:lnTo>
                    <a:lnTo>
                      <a:pt x="560" y="508"/>
                    </a:lnTo>
                    <a:lnTo>
                      <a:pt x="556" y="508"/>
                    </a:lnTo>
                    <a:lnTo>
                      <a:pt x="556" y="504"/>
                    </a:lnTo>
                    <a:lnTo>
                      <a:pt x="553" y="504"/>
                    </a:lnTo>
                    <a:lnTo>
                      <a:pt x="556" y="500"/>
                    </a:lnTo>
                    <a:lnTo>
                      <a:pt x="556" y="497"/>
                    </a:lnTo>
                    <a:lnTo>
                      <a:pt x="560" y="497"/>
                    </a:lnTo>
                    <a:lnTo>
                      <a:pt x="556" y="497"/>
                    </a:lnTo>
                    <a:lnTo>
                      <a:pt x="556" y="500"/>
                    </a:lnTo>
                    <a:lnTo>
                      <a:pt x="553" y="500"/>
                    </a:lnTo>
                    <a:lnTo>
                      <a:pt x="553" y="504"/>
                    </a:lnTo>
                    <a:lnTo>
                      <a:pt x="549" y="504"/>
                    </a:lnTo>
                    <a:lnTo>
                      <a:pt x="549" y="500"/>
                    </a:lnTo>
                    <a:lnTo>
                      <a:pt x="549" y="497"/>
                    </a:lnTo>
                    <a:lnTo>
                      <a:pt x="549" y="493"/>
                    </a:lnTo>
                    <a:lnTo>
                      <a:pt x="553" y="493"/>
                    </a:lnTo>
                    <a:lnTo>
                      <a:pt x="556" y="493"/>
                    </a:lnTo>
                    <a:lnTo>
                      <a:pt x="553" y="493"/>
                    </a:lnTo>
                    <a:lnTo>
                      <a:pt x="549" y="493"/>
                    </a:lnTo>
                    <a:lnTo>
                      <a:pt x="549" y="489"/>
                    </a:lnTo>
                    <a:lnTo>
                      <a:pt x="553" y="489"/>
                    </a:lnTo>
                    <a:lnTo>
                      <a:pt x="556" y="489"/>
                    </a:lnTo>
                    <a:lnTo>
                      <a:pt x="556" y="485"/>
                    </a:lnTo>
                    <a:lnTo>
                      <a:pt x="553" y="485"/>
                    </a:lnTo>
                    <a:lnTo>
                      <a:pt x="549" y="485"/>
                    </a:lnTo>
                    <a:lnTo>
                      <a:pt x="549" y="482"/>
                    </a:lnTo>
                    <a:lnTo>
                      <a:pt x="545" y="482"/>
                    </a:lnTo>
                    <a:lnTo>
                      <a:pt x="549" y="482"/>
                    </a:lnTo>
                    <a:lnTo>
                      <a:pt x="553" y="482"/>
                    </a:lnTo>
                    <a:lnTo>
                      <a:pt x="553" y="485"/>
                    </a:lnTo>
                    <a:lnTo>
                      <a:pt x="553" y="482"/>
                    </a:lnTo>
                    <a:lnTo>
                      <a:pt x="549" y="482"/>
                    </a:lnTo>
                    <a:lnTo>
                      <a:pt x="553" y="482"/>
                    </a:lnTo>
                    <a:lnTo>
                      <a:pt x="556" y="482"/>
                    </a:lnTo>
                    <a:lnTo>
                      <a:pt x="560" y="482"/>
                    </a:lnTo>
                    <a:lnTo>
                      <a:pt x="564" y="482"/>
                    </a:lnTo>
                    <a:lnTo>
                      <a:pt x="564" y="485"/>
                    </a:lnTo>
                    <a:lnTo>
                      <a:pt x="564" y="482"/>
                    </a:lnTo>
                    <a:lnTo>
                      <a:pt x="564" y="485"/>
                    </a:lnTo>
                    <a:lnTo>
                      <a:pt x="568" y="485"/>
                    </a:lnTo>
                    <a:lnTo>
                      <a:pt x="568" y="482"/>
                    </a:lnTo>
                    <a:lnTo>
                      <a:pt x="564" y="482"/>
                    </a:lnTo>
                    <a:lnTo>
                      <a:pt x="560" y="482"/>
                    </a:lnTo>
                    <a:lnTo>
                      <a:pt x="560" y="478"/>
                    </a:lnTo>
                    <a:lnTo>
                      <a:pt x="564" y="478"/>
                    </a:lnTo>
                    <a:lnTo>
                      <a:pt x="564" y="482"/>
                    </a:lnTo>
                    <a:lnTo>
                      <a:pt x="568" y="482"/>
                    </a:lnTo>
                    <a:lnTo>
                      <a:pt x="564" y="482"/>
                    </a:lnTo>
                    <a:lnTo>
                      <a:pt x="560" y="478"/>
                    </a:lnTo>
                    <a:lnTo>
                      <a:pt x="560" y="474"/>
                    </a:lnTo>
                    <a:lnTo>
                      <a:pt x="560" y="478"/>
                    </a:lnTo>
                    <a:lnTo>
                      <a:pt x="556" y="478"/>
                    </a:lnTo>
                    <a:lnTo>
                      <a:pt x="553" y="478"/>
                    </a:lnTo>
                    <a:lnTo>
                      <a:pt x="549" y="478"/>
                    </a:lnTo>
                    <a:lnTo>
                      <a:pt x="545" y="478"/>
                    </a:lnTo>
                    <a:lnTo>
                      <a:pt x="545" y="474"/>
                    </a:lnTo>
                    <a:lnTo>
                      <a:pt x="549" y="474"/>
                    </a:lnTo>
                    <a:lnTo>
                      <a:pt x="553" y="478"/>
                    </a:lnTo>
                    <a:lnTo>
                      <a:pt x="553" y="474"/>
                    </a:lnTo>
                    <a:lnTo>
                      <a:pt x="556" y="474"/>
                    </a:lnTo>
                    <a:lnTo>
                      <a:pt x="553" y="474"/>
                    </a:lnTo>
                    <a:lnTo>
                      <a:pt x="549" y="470"/>
                    </a:lnTo>
                    <a:lnTo>
                      <a:pt x="553" y="467"/>
                    </a:lnTo>
                    <a:lnTo>
                      <a:pt x="553" y="470"/>
                    </a:lnTo>
                    <a:lnTo>
                      <a:pt x="553" y="467"/>
                    </a:lnTo>
                    <a:lnTo>
                      <a:pt x="556" y="467"/>
                    </a:lnTo>
                    <a:lnTo>
                      <a:pt x="556" y="463"/>
                    </a:lnTo>
                    <a:lnTo>
                      <a:pt x="553" y="467"/>
                    </a:lnTo>
                    <a:lnTo>
                      <a:pt x="553" y="463"/>
                    </a:lnTo>
                    <a:lnTo>
                      <a:pt x="549" y="463"/>
                    </a:lnTo>
                    <a:lnTo>
                      <a:pt x="545" y="463"/>
                    </a:lnTo>
                    <a:lnTo>
                      <a:pt x="549" y="463"/>
                    </a:lnTo>
                    <a:lnTo>
                      <a:pt x="545" y="463"/>
                    </a:lnTo>
                    <a:lnTo>
                      <a:pt x="541" y="463"/>
                    </a:lnTo>
                    <a:lnTo>
                      <a:pt x="538" y="459"/>
                    </a:lnTo>
                    <a:lnTo>
                      <a:pt x="541" y="459"/>
                    </a:lnTo>
                    <a:lnTo>
                      <a:pt x="541" y="455"/>
                    </a:lnTo>
                    <a:lnTo>
                      <a:pt x="538" y="459"/>
                    </a:lnTo>
                    <a:lnTo>
                      <a:pt x="534" y="459"/>
                    </a:lnTo>
                    <a:lnTo>
                      <a:pt x="530" y="459"/>
                    </a:lnTo>
                    <a:lnTo>
                      <a:pt x="530" y="463"/>
                    </a:lnTo>
                    <a:lnTo>
                      <a:pt x="534" y="459"/>
                    </a:lnTo>
                    <a:lnTo>
                      <a:pt x="534" y="463"/>
                    </a:lnTo>
                    <a:lnTo>
                      <a:pt x="530" y="463"/>
                    </a:lnTo>
                    <a:lnTo>
                      <a:pt x="530" y="459"/>
                    </a:lnTo>
                    <a:lnTo>
                      <a:pt x="534" y="459"/>
                    </a:lnTo>
                    <a:lnTo>
                      <a:pt x="534" y="455"/>
                    </a:lnTo>
                    <a:lnTo>
                      <a:pt x="538" y="455"/>
                    </a:lnTo>
                    <a:lnTo>
                      <a:pt x="538" y="452"/>
                    </a:lnTo>
                    <a:lnTo>
                      <a:pt x="541" y="452"/>
                    </a:lnTo>
                    <a:lnTo>
                      <a:pt x="545" y="452"/>
                    </a:lnTo>
                    <a:lnTo>
                      <a:pt x="545" y="448"/>
                    </a:lnTo>
                    <a:lnTo>
                      <a:pt x="549" y="448"/>
                    </a:lnTo>
                    <a:lnTo>
                      <a:pt x="549" y="444"/>
                    </a:lnTo>
                    <a:lnTo>
                      <a:pt x="549" y="448"/>
                    </a:lnTo>
                    <a:lnTo>
                      <a:pt x="553" y="448"/>
                    </a:lnTo>
                    <a:lnTo>
                      <a:pt x="556" y="448"/>
                    </a:lnTo>
                    <a:lnTo>
                      <a:pt x="556" y="452"/>
                    </a:lnTo>
                    <a:lnTo>
                      <a:pt x="553" y="452"/>
                    </a:lnTo>
                    <a:lnTo>
                      <a:pt x="556" y="452"/>
                    </a:lnTo>
                    <a:lnTo>
                      <a:pt x="556" y="448"/>
                    </a:lnTo>
                    <a:lnTo>
                      <a:pt x="556" y="452"/>
                    </a:lnTo>
                    <a:lnTo>
                      <a:pt x="553" y="452"/>
                    </a:lnTo>
                    <a:lnTo>
                      <a:pt x="549" y="452"/>
                    </a:lnTo>
                    <a:lnTo>
                      <a:pt x="553" y="452"/>
                    </a:lnTo>
                    <a:lnTo>
                      <a:pt x="556" y="452"/>
                    </a:lnTo>
                    <a:lnTo>
                      <a:pt x="556" y="455"/>
                    </a:lnTo>
                    <a:lnTo>
                      <a:pt x="556" y="452"/>
                    </a:lnTo>
                    <a:lnTo>
                      <a:pt x="560" y="452"/>
                    </a:lnTo>
                    <a:lnTo>
                      <a:pt x="560" y="455"/>
                    </a:lnTo>
                    <a:lnTo>
                      <a:pt x="556" y="455"/>
                    </a:lnTo>
                    <a:lnTo>
                      <a:pt x="556" y="459"/>
                    </a:lnTo>
                    <a:lnTo>
                      <a:pt x="560" y="459"/>
                    </a:lnTo>
                    <a:lnTo>
                      <a:pt x="560" y="455"/>
                    </a:lnTo>
                    <a:lnTo>
                      <a:pt x="564" y="455"/>
                    </a:lnTo>
                    <a:lnTo>
                      <a:pt x="564" y="452"/>
                    </a:lnTo>
                    <a:lnTo>
                      <a:pt x="560" y="455"/>
                    </a:lnTo>
                    <a:lnTo>
                      <a:pt x="560" y="452"/>
                    </a:lnTo>
                    <a:lnTo>
                      <a:pt x="560" y="448"/>
                    </a:lnTo>
                    <a:lnTo>
                      <a:pt x="564" y="448"/>
                    </a:lnTo>
                    <a:lnTo>
                      <a:pt x="564" y="444"/>
                    </a:lnTo>
                    <a:lnTo>
                      <a:pt x="568" y="444"/>
                    </a:lnTo>
                    <a:lnTo>
                      <a:pt x="564" y="444"/>
                    </a:lnTo>
                    <a:lnTo>
                      <a:pt x="564" y="440"/>
                    </a:lnTo>
                    <a:lnTo>
                      <a:pt x="568" y="440"/>
                    </a:lnTo>
                    <a:lnTo>
                      <a:pt x="568" y="437"/>
                    </a:lnTo>
                    <a:lnTo>
                      <a:pt x="568" y="440"/>
                    </a:lnTo>
                    <a:lnTo>
                      <a:pt x="571" y="440"/>
                    </a:lnTo>
                    <a:lnTo>
                      <a:pt x="575" y="440"/>
                    </a:lnTo>
                    <a:lnTo>
                      <a:pt x="571" y="440"/>
                    </a:lnTo>
                    <a:lnTo>
                      <a:pt x="568" y="437"/>
                    </a:lnTo>
                    <a:lnTo>
                      <a:pt x="564" y="437"/>
                    </a:lnTo>
                    <a:lnTo>
                      <a:pt x="568" y="437"/>
                    </a:lnTo>
                    <a:lnTo>
                      <a:pt x="564" y="433"/>
                    </a:lnTo>
                    <a:lnTo>
                      <a:pt x="568" y="433"/>
                    </a:lnTo>
                    <a:lnTo>
                      <a:pt x="571" y="433"/>
                    </a:lnTo>
                    <a:lnTo>
                      <a:pt x="575" y="429"/>
                    </a:lnTo>
                    <a:lnTo>
                      <a:pt x="579" y="425"/>
                    </a:lnTo>
                    <a:lnTo>
                      <a:pt x="575" y="425"/>
                    </a:lnTo>
                    <a:lnTo>
                      <a:pt x="571" y="422"/>
                    </a:lnTo>
                    <a:lnTo>
                      <a:pt x="568" y="422"/>
                    </a:lnTo>
                    <a:lnTo>
                      <a:pt x="568" y="418"/>
                    </a:lnTo>
                    <a:lnTo>
                      <a:pt x="571" y="418"/>
                    </a:lnTo>
                    <a:lnTo>
                      <a:pt x="571" y="414"/>
                    </a:lnTo>
                    <a:lnTo>
                      <a:pt x="575" y="414"/>
                    </a:lnTo>
                    <a:lnTo>
                      <a:pt x="571" y="414"/>
                    </a:lnTo>
                    <a:lnTo>
                      <a:pt x="571" y="410"/>
                    </a:lnTo>
                    <a:lnTo>
                      <a:pt x="571" y="406"/>
                    </a:lnTo>
                    <a:lnTo>
                      <a:pt x="571" y="403"/>
                    </a:lnTo>
                    <a:lnTo>
                      <a:pt x="575" y="403"/>
                    </a:lnTo>
                    <a:lnTo>
                      <a:pt x="575" y="399"/>
                    </a:lnTo>
                    <a:lnTo>
                      <a:pt x="575" y="395"/>
                    </a:lnTo>
                    <a:lnTo>
                      <a:pt x="579" y="395"/>
                    </a:lnTo>
                    <a:lnTo>
                      <a:pt x="575" y="395"/>
                    </a:lnTo>
                    <a:lnTo>
                      <a:pt x="575" y="391"/>
                    </a:lnTo>
                    <a:lnTo>
                      <a:pt x="579" y="388"/>
                    </a:lnTo>
                    <a:lnTo>
                      <a:pt x="579" y="391"/>
                    </a:lnTo>
                    <a:lnTo>
                      <a:pt x="579" y="395"/>
                    </a:lnTo>
                    <a:lnTo>
                      <a:pt x="579" y="391"/>
                    </a:lnTo>
                    <a:lnTo>
                      <a:pt x="579" y="388"/>
                    </a:lnTo>
                    <a:lnTo>
                      <a:pt x="579" y="384"/>
                    </a:lnTo>
                    <a:lnTo>
                      <a:pt x="579" y="388"/>
                    </a:lnTo>
                    <a:lnTo>
                      <a:pt x="575" y="388"/>
                    </a:lnTo>
                    <a:lnTo>
                      <a:pt x="575" y="384"/>
                    </a:lnTo>
                    <a:lnTo>
                      <a:pt x="575" y="380"/>
                    </a:lnTo>
                    <a:lnTo>
                      <a:pt x="579" y="380"/>
                    </a:lnTo>
                    <a:lnTo>
                      <a:pt x="579" y="384"/>
                    </a:lnTo>
                    <a:lnTo>
                      <a:pt x="579" y="380"/>
                    </a:lnTo>
                    <a:lnTo>
                      <a:pt x="583" y="380"/>
                    </a:lnTo>
                    <a:lnTo>
                      <a:pt x="583" y="376"/>
                    </a:lnTo>
                    <a:lnTo>
                      <a:pt x="583" y="380"/>
                    </a:lnTo>
                    <a:lnTo>
                      <a:pt x="579" y="380"/>
                    </a:lnTo>
                    <a:lnTo>
                      <a:pt x="575" y="380"/>
                    </a:lnTo>
                    <a:lnTo>
                      <a:pt x="571" y="376"/>
                    </a:lnTo>
                    <a:lnTo>
                      <a:pt x="571" y="380"/>
                    </a:lnTo>
                    <a:lnTo>
                      <a:pt x="571" y="384"/>
                    </a:lnTo>
                    <a:lnTo>
                      <a:pt x="568" y="384"/>
                    </a:lnTo>
                    <a:lnTo>
                      <a:pt x="564" y="384"/>
                    </a:lnTo>
                    <a:lnTo>
                      <a:pt x="560" y="384"/>
                    </a:lnTo>
                    <a:lnTo>
                      <a:pt x="560" y="380"/>
                    </a:lnTo>
                    <a:lnTo>
                      <a:pt x="564" y="380"/>
                    </a:lnTo>
                    <a:lnTo>
                      <a:pt x="560" y="380"/>
                    </a:lnTo>
                    <a:lnTo>
                      <a:pt x="556" y="376"/>
                    </a:lnTo>
                    <a:lnTo>
                      <a:pt x="556" y="373"/>
                    </a:lnTo>
                    <a:lnTo>
                      <a:pt x="556" y="369"/>
                    </a:lnTo>
                    <a:lnTo>
                      <a:pt x="560" y="365"/>
                    </a:lnTo>
                    <a:lnTo>
                      <a:pt x="560" y="361"/>
                    </a:lnTo>
                    <a:lnTo>
                      <a:pt x="560" y="358"/>
                    </a:lnTo>
                    <a:lnTo>
                      <a:pt x="560" y="354"/>
                    </a:lnTo>
                    <a:lnTo>
                      <a:pt x="564" y="354"/>
                    </a:lnTo>
                    <a:lnTo>
                      <a:pt x="564" y="350"/>
                    </a:lnTo>
                    <a:lnTo>
                      <a:pt x="568" y="350"/>
                    </a:lnTo>
                    <a:lnTo>
                      <a:pt x="568" y="346"/>
                    </a:lnTo>
                    <a:lnTo>
                      <a:pt x="568" y="343"/>
                    </a:lnTo>
                    <a:lnTo>
                      <a:pt x="568" y="339"/>
                    </a:lnTo>
                    <a:lnTo>
                      <a:pt x="564" y="335"/>
                    </a:lnTo>
                    <a:lnTo>
                      <a:pt x="564" y="331"/>
                    </a:lnTo>
                    <a:lnTo>
                      <a:pt x="564" y="328"/>
                    </a:lnTo>
                    <a:lnTo>
                      <a:pt x="564" y="324"/>
                    </a:lnTo>
                    <a:lnTo>
                      <a:pt x="564" y="320"/>
                    </a:lnTo>
                    <a:lnTo>
                      <a:pt x="560" y="320"/>
                    </a:lnTo>
                    <a:lnTo>
                      <a:pt x="560" y="316"/>
                    </a:lnTo>
                    <a:lnTo>
                      <a:pt x="564" y="316"/>
                    </a:lnTo>
                    <a:lnTo>
                      <a:pt x="560" y="313"/>
                    </a:lnTo>
                    <a:lnTo>
                      <a:pt x="560" y="309"/>
                    </a:lnTo>
                    <a:lnTo>
                      <a:pt x="564" y="309"/>
                    </a:lnTo>
                    <a:lnTo>
                      <a:pt x="564" y="313"/>
                    </a:lnTo>
                    <a:lnTo>
                      <a:pt x="568" y="313"/>
                    </a:lnTo>
                    <a:lnTo>
                      <a:pt x="568" y="309"/>
                    </a:lnTo>
                    <a:lnTo>
                      <a:pt x="568" y="305"/>
                    </a:lnTo>
                    <a:lnTo>
                      <a:pt x="571" y="301"/>
                    </a:lnTo>
                    <a:lnTo>
                      <a:pt x="571" y="305"/>
                    </a:lnTo>
                    <a:lnTo>
                      <a:pt x="571" y="301"/>
                    </a:lnTo>
                    <a:lnTo>
                      <a:pt x="575" y="297"/>
                    </a:lnTo>
                    <a:lnTo>
                      <a:pt x="575" y="294"/>
                    </a:lnTo>
                    <a:lnTo>
                      <a:pt x="575" y="290"/>
                    </a:lnTo>
                    <a:lnTo>
                      <a:pt x="579" y="290"/>
                    </a:lnTo>
                    <a:lnTo>
                      <a:pt x="579" y="286"/>
                    </a:lnTo>
                    <a:lnTo>
                      <a:pt x="579" y="282"/>
                    </a:lnTo>
                    <a:lnTo>
                      <a:pt x="579" y="279"/>
                    </a:lnTo>
                    <a:lnTo>
                      <a:pt x="583" y="279"/>
                    </a:lnTo>
                    <a:lnTo>
                      <a:pt x="583" y="275"/>
                    </a:lnTo>
                    <a:lnTo>
                      <a:pt x="586" y="271"/>
                    </a:lnTo>
                    <a:lnTo>
                      <a:pt x="586" y="267"/>
                    </a:lnTo>
                    <a:lnTo>
                      <a:pt x="586" y="264"/>
                    </a:lnTo>
                    <a:lnTo>
                      <a:pt x="590" y="260"/>
                    </a:lnTo>
                    <a:lnTo>
                      <a:pt x="590" y="256"/>
                    </a:lnTo>
                    <a:lnTo>
                      <a:pt x="594" y="256"/>
                    </a:lnTo>
                    <a:lnTo>
                      <a:pt x="594" y="252"/>
                    </a:lnTo>
                    <a:lnTo>
                      <a:pt x="590" y="249"/>
                    </a:lnTo>
                    <a:lnTo>
                      <a:pt x="590" y="245"/>
                    </a:lnTo>
                    <a:lnTo>
                      <a:pt x="594" y="245"/>
                    </a:lnTo>
                    <a:lnTo>
                      <a:pt x="594" y="241"/>
                    </a:lnTo>
                    <a:lnTo>
                      <a:pt x="598" y="241"/>
                    </a:lnTo>
                    <a:lnTo>
                      <a:pt x="598" y="237"/>
                    </a:lnTo>
                    <a:lnTo>
                      <a:pt x="598" y="234"/>
                    </a:lnTo>
                    <a:lnTo>
                      <a:pt x="594" y="234"/>
                    </a:lnTo>
                    <a:lnTo>
                      <a:pt x="594" y="230"/>
                    </a:lnTo>
                    <a:lnTo>
                      <a:pt x="594" y="226"/>
                    </a:lnTo>
                    <a:lnTo>
                      <a:pt x="594" y="222"/>
                    </a:lnTo>
                    <a:lnTo>
                      <a:pt x="594" y="219"/>
                    </a:lnTo>
                    <a:lnTo>
                      <a:pt x="594" y="215"/>
                    </a:lnTo>
                    <a:lnTo>
                      <a:pt x="594" y="211"/>
                    </a:lnTo>
                    <a:lnTo>
                      <a:pt x="590" y="211"/>
                    </a:lnTo>
                    <a:lnTo>
                      <a:pt x="590" y="207"/>
                    </a:lnTo>
                    <a:lnTo>
                      <a:pt x="594" y="203"/>
                    </a:lnTo>
                    <a:lnTo>
                      <a:pt x="598" y="200"/>
                    </a:lnTo>
                    <a:lnTo>
                      <a:pt x="598" y="196"/>
                    </a:lnTo>
                    <a:lnTo>
                      <a:pt x="598" y="192"/>
                    </a:lnTo>
                    <a:lnTo>
                      <a:pt x="598" y="188"/>
                    </a:lnTo>
                    <a:lnTo>
                      <a:pt x="598" y="185"/>
                    </a:lnTo>
                    <a:lnTo>
                      <a:pt x="594" y="185"/>
                    </a:lnTo>
                    <a:lnTo>
                      <a:pt x="594" y="181"/>
                    </a:lnTo>
                    <a:lnTo>
                      <a:pt x="598" y="177"/>
                    </a:lnTo>
                    <a:lnTo>
                      <a:pt x="598" y="173"/>
                    </a:lnTo>
                    <a:lnTo>
                      <a:pt x="601" y="173"/>
                    </a:lnTo>
                    <a:lnTo>
                      <a:pt x="601" y="170"/>
                    </a:lnTo>
                    <a:lnTo>
                      <a:pt x="601" y="166"/>
                    </a:lnTo>
                    <a:lnTo>
                      <a:pt x="601" y="162"/>
                    </a:lnTo>
                    <a:lnTo>
                      <a:pt x="605" y="162"/>
                    </a:lnTo>
                    <a:lnTo>
                      <a:pt x="605" y="158"/>
                    </a:lnTo>
                    <a:lnTo>
                      <a:pt x="605" y="155"/>
                    </a:lnTo>
                    <a:lnTo>
                      <a:pt x="605" y="151"/>
                    </a:lnTo>
                    <a:lnTo>
                      <a:pt x="605" y="147"/>
                    </a:lnTo>
                    <a:lnTo>
                      <a:pt x="609" y="143"/>
                    </a:lnTo>
                    <a:lnTo>
                      <a:pt x="609" y="140"/>
                    </a:lnTo>
                    <a:lnTo>
                      <a:pt x="609" y="136"/>
                    </a:lnTo>
                    <a:lnTo>
                      <a:pt x="609" y="132"/>
                    </a:lnTo>
                    <a:lnTo>
                      <a:pt x="609" y="128"/>
                    </a:lnTo>
                    <a:lnTo>
                      <a:pt x="609" y="125"/>
                    </a:lnTo>
                    <a:lnTo>
                      <a:pt x="613" y="125"/>
                    </a:lnTo>
                    <a:lnTo>
                      <a:pt x="613" y="121"/>
                    </a:lnTo>
                    <a:lnTo>
                      <a:pt x="609" y="121"/>
                    </a:lnTo>
                    <a:lnTo>
                      <a:pt x="613" y="117"/>
                    </a:lnTo>
                    <a:lnTo>
                      <a:pt x="609" y="117"/>
                    </a:lnTo>
                    <a:lnTo>
                      <a:pt x="609" y="113"/>
                    </a:lnTo>
                    <a:lnTo>
                      <a:pt x="609" y="109"/>
                    </a:lnTo>
                    <a:lnTo>
                      <a:pt x="609" y="106"/>
                    </a:lnTo>
                    <a:lnTo>
                      <a:pt x="613" y="106"/>
                    </a:lnTo>
                    <a:lnTo>
                      <a:pt x="609" y="106"/>
                    </a:lnTo>
                    <a:lnTo>
                      <a:pt x="609" y="102"/>
                    </a:lnTo>
                    <a:lnTo>
                      <a:pt x="613" y="98"/>
                    </a:lnTo>
                    <a:lnTo>
                      <a:pt x="613" y="94"/>
                    </a:lnTo>
                    <a:lnTo>
                      <a:pt x="609" y="94"/>
                    </a:lnTo>
                    <a:lnTo>
                      <a:pt x="609" y="91"/>
                    </a:lnTo>
                    <a:lnTo>
                      <a:pt x="609" y="87"/>
                    </a:lnTo>
                    <a:lnTo>
                      <a:pt x="613" y="87"/>
                    </a:lnTo>
                    <a:lnTo>
                      <a:pt x="613" y="83"/>
                    </a:lnTo>
                    <a:lnTo>
                      <a:pt x="616" y="79"/>
                    </a:lnTo>
                    <a:lnTo>
                      <a:pt x="616" y="76"/>
                    </a:lnTo>
                    <a:lnTo>
                      <a:pt x="616" y="72"/>
                    </a:lnTo>
                    <a:lnTo>
                      <a:pt x="616" y="68"/>
                    </a:lnTo>
                    <a:lnTo>
                      <a:pt x="616" y="64"/>
                    </a:lnTo>
                    <a:lnTo>
                      <a:pt x="616" y="61"/>
                    </a:lnTo>
                    <a:lnTo>
                      <a:pt x="616" y="57"/>
                    </a:lnTo>
                    <a:lnTo>
                      <a:pt x="616" y="53"/>
                    </a:lnTo>
                    <a:lnTo>
                      <a:pt x="616" y="46"/>
                    </a:lnTo>
                    <a:lnTo>
                      <a:pt x="616" y="42"/>
                    </a:lnTo>
                    <a:lnTo>
                      <a:pt x="616" y="38"/>
                    </a:lnTo>
                    <a:lnTo>
                      <a:pt x="616" y="34"/>
                    </a:lnTo>
                    <a:lnTo>
                      <a:pt x="616" y="31"/>
                    </a:lnTo>
                    <a:lnTo>
                      <a:pt x="613" y="31"/>
                    </a:lnTo>
                    <a:lnTo>
                      <a:pt x="613" y="27"/>
                    </a:lnTo>
                    <a:lnTo>
                      <a:pt x="613" y="23"/>
                    </a:lnTo>
                    <a:lnTo>
                      <a:pt x="613" y="19"/>
                    </a:lnTo>
                    <a:lnTo>
                      <a:pt x="613" y="15"/>
                    </a:lnTo>
                    <a:lnTo>
                      <a:pt x="616" y="15"/>
                    </a:lnTo>
                    <a:lnTo>
                      <a:pt x="620" y="12"/>
                    </a:lnTo>
                    <a:lnTo>
                      <a:pt x="620" y="8"/>
                    </a:lnTo>
                    <a:lnTo>
                      <a:pt x="624" y="8"/>
                    </a:lnTo>
                    <a:lnTo>
                      <a:pt x="620" y="4"/>
                    </a:lnTo>
                    <a:lnTo>
                      <a:pt x="624" y="4"/>
                    </a:lnTo>
                    <a:lnTo>
                      <a:pt x="628" y="0"/>
                    </a:lnTo>
                    <a:lnTo>
                      <a:pt x="628" y="4"/>
                    </a:lnTo>
                    <a:lnTo>
                      <a:pt x="628" y="8"/>
                    </a:lnTo>
                    <a:lnTo>
                      <a:pt x="631" y="8"/>
                    </a:lnTo>
                    <a:lnTo>
                      <a:pt x="631" y="12"/>
                    </a:lnTo>
                    <a:lnTo>
                      <a:pt x="631" y="15"/>
                    </a:lnTo>
                    <a:lnTo>
                      <a:pt x="635" y="15"/>
                    </a:lnTo>
                    <a:lnTo>
                      <a:pt x="635" y="19"/>
                    </a:lnTo>
                    <a:lnTo>
                      <a:pt x="635" y="23"/>
                    </a:lnTo>
                    <a:lnTo>
                      <a:pt x="635" y="27"/>
                    </a:lnTo>
                    <a:lnTo>
                      <a:pt x="639" y="27"/>
                    </a:lnTo>
                    <a:lnTo>
                      <a:pt x="639" y="31"/>
                    </a:lnTo>
                    <a:lnTo>
                      <a:pt x="643" y="31"/>
                    </a:lnTo>
                    <a:lnTo>
                      <a:pt x="643" y="34"/>
                    </a:lnTo>
                    <a:lnTo>
                      <a:pt x="639" y="34"/>
                    </a:lnTo>
                    <a:lnTo>
                      <a:pt x="639" y="38"/>
                    </a:lnTo>
                    <a:lnTo>
                      <a:pt x="643" y="38"/>
                    </a:lnTo>
                    <a:lnTo>
                      <a:pt x="643" y="42"/>
                    </a:lnTo>
                    <a:lnTo>
                      <a:pt x="639" y="42"/>
                    </a:lnTo>
                    <a:lnTo>
                      <a:pt x="639" y="46"/>
                    </a:lnTo>
                    <a:lnTo>
                      <a:pt x="639" y="49"/>
                    </a:lnTo>
                    <a:lnTo>
                      <a:pt x="643" y="49"/>
                    </a:lnTo>
                    <a:lnTo>
                      <a:pt x="643" y="53"/>
                    </a:lnTo>
                    <a:lnTo>
                      <a:pt x="643" y="57"/>
                    </a:lnTo>
                    <a:lnTo>
                      <a:pt x="646" y="61"/>
                    </a:lnTo>
                    <a:lnTo>
                      <a:pt x="646" y="64"/>
                    </a:lnTo>
                    <a:lnTo>
                      <a:pt x="646" y="68"/>
                    </a:lnTo>
                    <a:lnTo>
                      <a:pt x="650" y="68"/>
                    </a:lnTo>
                    <a:lnTo>
                      <a:pt x="650" y="72"/>
                    </a:lnTo>
                    <a:lnTo>
                      <a:pt x="650" y="76"/>
                    </a:lnTo>
                    <a:lnTo>
                      <a:pt x="650" y="79"/>
                    </a:lnTo>
                    <a:lnTo>
                      <a:pt x="654" y="79"/>
                    </a:lnTo>
                    <a:lnTo>
                      <a:pt x="650" y="83"/>
                    </a:lnTo>
                    <a:lnTo>
                      <a:pt x="654" y="87"/>
                    </a:lnTo>
                    <a:lnTo>
                      <a:pt x="658" y="87"/>
                    </a:lnTo>
                    <a:lnTo>
                      <a:pt x="662" y="87"/>
                    </a:lnTo>
                    <a:lnTo>
                      <a:pt x="662" y="83"/>
                    </a:lnTo>
                    <a:close/>
                    <a:moveTo>
                      <a:pt x="639" y="553"/>
                    </a:moveTo>
                    <a:lnTo>
                      <a:pt x="639" y="557"/>
                    </a:lnTo>
                    <a:lnTo>
                      <a:pt x="639" y="561"/>
                    </a:lnTo>
                    <a:lnTo>
                      <a:pt x="639" y="564"/>
                    </a:lnTo>
                    <a:lnTo>
                      <a:pt x="639" y="568"/>
                    </a:lnTo>
                    <a:lnTo>
                      <a:pt x="639" y="572"/>
                    </a:lnTo>
                    <a:lnTo>
                      <a:pt x="639" y="576"/>
                    </a:lnTo>
                    <a:lnTo>
                      <a:pt x="639" y="579"/>
                    </a:lnTo>
                    <a:lnTo>
                      <a:pt x="639" y="583"/>
                    </a:lnTo>
                    <a:lnTo>
                      <a:pt x="639" y="587"/>
                    </a:lnTo>
                    <a:lnTo>
                      <a:pt x="639" y="591"/>
                    </a:lnTo>
                    <a:lnTo>
                      <a:pt x="639" y="587"/>
                    </a:lnTo>
                    <a:lnTo>
                      <a:pt x="635" y="587"/>
                    </a:lnTo>
                    <a:lnTo>
                      <a:pt x="639" y="587"/>
                    </a:lnTo>
                    <a:lnTo>
                      <a:pt x="639" y="591"/>
                    </a:lnTo>
                    <a:lnTo>
                      <a:pt x="635" y="591"/>
                    </a:lnTo>
                    <a:lnTo>
                      <a:pt x="631" y="591"/>
                    </a:lnTo>
                    <a:lnTo>
                      <a:pt x="628" y="587"/>
                    </a:lnTo>
                    <a:lnTo>
                      <a:pt x="624" y="587"/>
                    </a:lnTo>
                    <a:lnTo>
                      <a:pt x="616" y="587"/>
                    </a:lnTo>
                    <a:lnTo>
                      <a:pt x="613" y="587"/>
                    </a:lnTo>
                    <a:lnTo>
                      <a:pt x="616" y="587"/>
                    </a:lnTo>
                    <a:lnTo>
                      <a:pt x="613" y="587"/>
                    </a:lnTo>
                    <a:lnTo>
                      <a:pt x="609" y="587"/>
                    </a:lnTo>
                    <a:lnTo>
                      <a:pt x="605" y="587"/>
                    </a:lnTo>
                    <a:lnTo>
                      <a:pt x="609" y="587"/>
                    </a:lnTo>
                    <a:lnTo>
                      <a:pt x="613" y="587"/>
                    </a:lnTo>
                    <a:lnTo>
                      <a:pt x="613" y="583"/>
                    </a:lnTo>
                    <a:lnTo>
                      <a:pt x="609" y="583"/>
                    </a:lnTo>
                    <a:lnTo>
                      <a:pt x="609" y="587"/>
                    </a:lnTo>
                    <a:lnTo>
                      <a:pt x="605" y="587"/>
                    </a:lnTo>
                    <a:lnTo>
                      <a:pt x="601" y="587"/>
                    </a:lnTo>
                    <a:lnTo>
                      <a:pt x="605" y="587"/>
                    </a:lnTo>
                    <a:lnTo>
                      <a:pt x="605" y="583"/>
                    </a:lnTo>
                    <a:lnTo>
                      <a:pt x="601" y="583"/>
                    </a:lnTo>
                    <a:lnTo>
                      <a:pt x="601" y="587"/>
                    </a:lnTo>
                    <a:lnTo>
                      <a:pt x="598" y="587"/>
                    </a:lnTo>
                    <a:lnTo>
                      <a:pt x="598" y="583"/>
                    </a:lnTo>
                    <a:lnTo>
                      <a:pt x="594" y="587"/>
                    </a:lnTo>
                    <a:lnTo>
                      <a:pt x="594" y="583"/>
                    </a:lnTo>
                    <a:lnTo>
                      <a:pt x="590" y="583"/>
                    </a:lnTo>
                    <a:lnTo>
                      <a:pt x="590" y="587"/>
                    </a:lnTo>
                    <a:lnTo>
                      <a:pt x="586" y="587"/>
                    </a:lnTo>
                    <a:lnTo>
                      <a:pt x="586" y="583"/>
                    </a:lnTo>
                    <a:lnTo>
                      <a:pt x="590" y="583"/>
                    </a:lnTo>
                    <a:lnTo>
                      <a:pt x="594" y="583"/>
                    </a:lnTo>
                    <a:lnTo>
                      <a:pt x="590" y="583"/>
                    </a:lnTo>
                    <a:lnTo>
                      <a:pt x="594" y="583"/>
                    </a:lnTo>
                    <a:lnTo>
                      <a:pt x="598" y="583"/>
                    </a:lnTo>
                    <a:lnTo>
                      <a:pt x="598" y="579"/>
                    </a:lnTo>
                    <a:lnTo>
                      <a:pt x="601" y="583"/>
                    </a:lnTo>
                    <a:lnTo>
                      <a:pt x="605" y="583"/>
                    </a:lnTo>
                    <a:lnTo>
                      <a:pt x="605" y="579"/>
                    </a:lnTo>
                    <a:lnTo>
                      <a:pt x="609" y="579"/>
                    </a:lnTo>
                    <a:lnTo>
                      <a:pt x="609" y="583"/>
                    </a:lnTo>
                    <a:lnTo>
                      <a:pt x="605" y="583"/>
                    </a:lnTo>
                    <a:lnTo>
                      <a:pt x="609" y="583"/>
                    </a:lnTo>
                    <a:lnTo>
                      <a:pt x="609" y="579"/>
                    </a:lnTo>
                    <a:lnTo>
                      <a:pt x="609" y="583"/>
                    </a:lnTo>
                    <a:lnTo>
                      <a:pt x="613" y="583"/>
                    </a:lnTo>
                    <a:lnTo>
                      <a:pt x="616" y="583"/>
                    </a:lnTo>
                    <a:lnTo>
                      <a:pt x="613" y="583"/>
                    </a:lnTo>
                    <a:lnTo>
                      <a:pt x="609" y="579"/>
                    </a:lnTo>
                    <a:lnTo>
                      <a:pt x="613" y="579"/>
                    </a:lnTo>
                    <a:lnTo>
                      <a:pt x="609" y="579"/>
                    </a:lnTo>
                    <a:lnTo>
                      <a:pt x="605" y="579"/>
                    </a:lnTo>
                    <a:lnTo>
                      <a:pt x="605" y="576"/>
                    </a:lnTo>
                    <a:lnTo>
                      <a:pt x="605" y="579"/>
                    </a:lnTo>
                    <a:lnTo>
                      <a:pt x="609" y="579"/>
                    </a:lnTo>
                    <a:lnTo>
                      <a:pt x="613" y="579"/>
                    </a:lnTo>
                    <a:lnTo>
                      <a:pt x="616" y="579"/>
                    </a:lnTo>
                    <a:lnTo>
                      <a:pt x="616" y="583"/>
                    </a:lnTo>
                    <a:lnTo>
                      <a:pt x="616" y="579"/>
                    </a:lnTo>
                    <a:lnTo>
                      <a:pt x="620" y="579"/>
                    </a:lnTo>
                    <a:lnTo>
                      <a:pt x="620" y="583"/>
                    </a:lnTo>
                    <a:lnTo>
                      <a:pt x="624" y="583"/>
                    </a:lnTo>
                    <a:lnTo>
                      <a:pt x="620" y="579"/>
                    </a:lnTo>
                    <a:lnTo>
                      <a:pt x="624" y="579"/>
                    </a:lnTo>
                    <a:lnTo>
                      <a:pt x="628" y="579"/>
                    </a:lnTo>
                    <a:lnTo>
                      <a:pt x="631" y="583"/>
                    </a:lnTo>
                    <a:lnTo>
                      <a:pt x="628" y="583"/>
                    </a:lnTo>
                    <a:lnTo>
                      <a:pt x="628" y="587"/>
                    </a:lnTo>
                    <a:lnTo>
                      <a:pt x="628" y="583"/>
                    </a:lnTo>
                    <a:lnTo>
                      <a:pt x="631" y="583"/>
                    </a:lnTo>
                    <a:lnTo>
                      <a:pt x="635" y="583"/>
                    </a:lnTo>
                    <a:lnTo>
                      <a:pt x="631" y="579"/>
                    </a:lnTo>
                    <a:lnTo>
                      <a:pt x="628" y="579"/>
                    </a:lnTo>
                    <a:lnTo>
                      <a:pt x="624" y="579"/>
                    </a:lnTo>
                    <a:lnTo>
                      <a:pt x="620" y="579"/>
                    </a:lnTo>
                    <a:lnTo>
                      <a:pt x="616" y="576"/>
                    </a:lnTo>
                    <a:lnTo>
                      <a:pt x="616" y="572"/>
                    </a:lnTo>
                    <a:lnTo>
                      <a:pt x="620" y="568"/>
                    </a:lnTo>
                    <a:lnTo>
                      <a:pt x="624" y="568"/>
                    </a:lnTo>
                    <a:lnTo>
                      <a:pt x="628" y="568"/>
                    </a:lnTo>
                    <a:lnTo>
                      <a:pt x="628" y="564"/>
                    </a:lnTo>
                    <a:lnTo>
                      <a:pt x="624" y="564"/>
                    </a:lnTo>
                    <a:lnTo>
                      <a:pt x="620" y="564"/>
                    </a:lnTo>
                    <a:lnTo>
                      <a:pt x="616" y="564"/>
                    </a:lnTo>
                    <a:lnTo>
                      <a:pt x="616" y="568"/>
                    </a:lnTo>
                    <a:lnTo>
                      <a:pt x="613" y="568"/>
                    </a:lnTo>
                    <a:lnTo>
                      <a:pt x="613" y="564"/>
                    </a:lnTo>
                    <a:lnTo>
                      <a:pt x="613" y="561"/>
                    </a:lnTo>
                    <a:lnTo>
                      <a:pt x="613" y="557"/>
                    </a:lnTo>
                    <a:lnTo>
                      <a:pt x="613" y="561"/>
                    </a:lnTo>
                    <a:lnTo>
                      <a:pt x="616" y="561"/>
                    </a:lnTo>
                    <a:lnTo>
                      <a:pt x="616" y="557"/>
                    </a:lnTo>
                    <a:lnTo>
                      <a:pt x="613" y="557"/>
                    </a:lnTo>
                    <a:lnTo>
                      <a:pt x="616" y="553"/>
                    </a:lnTo>
                    <a:lnTo>
                      <a:pt x="616" y="557"/>
                    </a:lnTo>
                    <a:lnTo>
                      <a:pt x="620" y="557"/>
                    </a:lnTo>
                    <a:lnTo>
                      <a:pt x="624" y="557"/>
                    </a:lnTo>
                    <a:lnTo>
                      <a:pt x="624" y="553"/>
                    </a:lnTo>
                    <a:lnTo>
                      <a:pt x="628" y="549"/>
                    </a:lnTo>
                    <a:lnTo>
                      <a:pt x="628" y="553"/>
                    </a:lnTo>
                    <a:lnTo>
                      <a:pt x="631" y="553"/>
                    </a:lnTo>
                    <a:lnTo>
                      <a:pt x="635" y="553"/>
                    </a:lnTo>
                    <a:lnTo>
                      <a:pt x="639" y="553"/>
                    </a:lnTo>
                    <a:close/>
                    <a:moveTo>
                      <a:pt x="556" y="406"/>
                    </a:moveTo>
                    <a:lnTo>
                      <a:pt x="553" y="406"/>
                    </a:lnTo>
                    <a:lnTo>
                      <a:pt x="549" y="406"/>
                    </a:lnTo>
                    <a:lnTo>
                      <a:pt x="549" y="403"/>
                    </a:lnTo>
                    <a:lnTo>
                      <a:pt x="553" y="403"/>
                    </a:lnTo>
                    <a:lnTo>
                      <a:pt x="553" y="399"/>
                    </a:lnTo>
                    <a:lnTo>
                      <a:pt x="553" y="395"/>
                    </a:lnTo>
                    <a:lnTo>
                      <a:pt x="553" y="391"/>
                    </a:lnTo>
                    <a:lnTo>
                      <a:pt x="553" y="388"/>
                    </a:lnTo>
                    <a:lnTo>
                      <a:pt x="556" y="388"/>
                    </a:lnTo>
                    <a:lnTo>
                      <a:pt x="556" y="384"/>
                    </a:lnTo>
                    <a:lnTo>
                      <a:pt x="560" y="384"/>
                    </a:lnTo>
                    <a:lnTo>
                      <a:pt x="564" y="384"/>
                    </a:lnTo>
                    <a:lnTo>
                      <a:pt x="564" y="388"/>
                    </a:lnTo>
                    <a:lnTo>
                      <a:pt x="564" y="391"/>
                    </a:lnTo>
                    <a:lnTo>
                      <a:pt x="560" y="391"/>
                    </a:lnTo>
                    <a:lnTo>
                      <a:pt x="560" y="395"/>
                    </a:lnTo>
                    <a:lnTo>
                      <a:pt x="560" y="399"/>
                    </a:lnTo>
                    <a:lnTo>
                      <a:pt x="564" y="399"/>
                    </a:lnTo>
                    <a:lnTo>
                      <a:pt x="560" y="399"/>
                    </a:lnTo>
                    <a:lnTo>
                      <a:pt x="560" y="403"/>
                    </a:lnTo>
                    <a:lnTo>
                      <a:pt x="564" y="403"/>
                    </a:lnTo>
                    <a:lnTo>
                      <a:pt x="560" y="403"/>
                    </a:lnTo>
                    <a:lnTo>
                      <a:pt x="560" y="406"/>
                    </a:lnTo>
                    <a:lnTo>
                      <a:pt x="556" y="406"/>
                    </a:lnTo>
                    <a:close/>
                    <a:moveTo>
                      <a:pt x="545" y="512"/>
                    </a:moveTo>
                    <a:lnTo>
                      <a:pt x="541" y="512"/>
                    </a:lnTo>
                    <a:lnTo>
                      <a:pt x="545" y="512"/>
                    </a:lnTo>
                    <a:lnTo>
                      <a:pt x="541" y="512"/>
                    </a:lnTo>
                    <a:lnTo>
                      <a:pt x="541" y="508"/>
                    </a:lnTo>
                    <a:lnTo>
                      <a:pt x="541" y="504"/>
                    </a:lnTo>
                    <a:lnTo>
                      <a:pt x="545" y="504"/>
                    </a:lnTo>
                    <a:lnTo>
                      <a:pt x="545" y="500"/>
                    </a:lnTo>
                    <a:lnTo>
                      <a:pt x="545" y="504"/>
                    </a:lnTo>
                    <a:lnTo>
                      <a:pt x="541" y="504"/>
                    </a:lnTo>
                    <a:lnTo>
                      <a:pt x="541" y="508"/>
                    </a:lnTo>
                    <a:lnTo>
                      <a:pt x="541" y="512"/>
                    </a:lnTo>
                    <a:lnTo>
                      <a:pt x="538" y="512"/>
                    </a:lnTo>
                    <a:lnTo>
                      <a:pt x="538" y="508"/>
                    </a:lnTo>
                    <a:lnTo>
                      <a:pt x="534" y="508"/>
                    </a:lnTo>
                    <a:lnTo>
                      <a:pt x="538" y="504"/>
                    </a:lnTo>
                    <a:lnTo>
                      <a:pt x="534" y="504"/>
                    </a:lnTo>
                    <a:lnTo>
                      <a:pt x="534" y="500"/>
                    </a:lnTo>
                    <a:lnTo>
                      <a:pt x="534" y="504"/>
                    </a:lnTo>
                    <a:lnTo>
                      <a:pt x="538" y="504"/>
                    </a:lnTo>
                    <a:lnTo>
                      <a:pt x="534" y="500"/>
                    </a:lnTo>
                    <a:lnTo>
                      <a:pt x="538" y="500"/>
                    </a:lnTo>
                    <a:lnTo>
                      <a:pt x="541" y="500"/>
                    </a:lnTo>
                    <a:lnTo>
                      <a:pt x="541" y="497"/>
                    </a:lnTo>
                    <a:lnTo>
                      <a:pt x="538" y="493"/>
                    </a:lnTo>
                    <a:lnTo>
                      <a:pt x="541" y="493"/>
                    </a:lnTo>
                    <a:lnTo>
                      <a:pt x="545" y="493"/>
                    </a:lnTo>
                    <a:lnTo>
                      <a:pt x="549" y="493"/>
                    </a:lnTo>
                    <a:lnTo>
                      <a:pt x="549" y="497"/>
                    </a:lnTo>
                    <a:lnTo>
                      <a:pt x="549" y="500"/>
                    </a:lnTo>
                    <a:lnTo>
                      <a:pt x="549" y="504"/>
                    </a:lnTo>
                    <a:lnTo>
                      <a:pt x="549" y="508"/>
                    </a:lnTo>
                    <a:lnTo>
                      <a:pt x="545" y="508"/>
                    </a:lnTo>
                    <a:lnTo>
                      <a:pt x="549" y="508"/>
                    </a:lnTo>
                    <a:lnTo>
                      <a:pt x="549" y="512"/>
                    </a:lnTo>
                    <a:lnTo>
                      <a:pt x="545" y="512"/>
                    </a:lnTo>
                    <a:close/>
                    <a:moveTo>
                      <a:pt x="650" y="602"/>
                    </a:moveTo>
                    <a:lnTo>
                      <a:pt x="646" y="602"/>
                    </a:lnTo>
                    <a:lnTo>
                      <a:pt x="646" y="598"/>
                    </a:lnTo>
                    <a:lnTo>
                      <a:pt x="643" y="598"/>
                    </a:lnTo>
                    <a:lnTo>
                      <a:pt x="639" y="598"/>
                    </a:lnTo>
                    <a:lnTo>
                      <a:pt x="635" y="598"/>
                    </a:lnTo>
                    <a:lnTo>
                      <a:pt x="639" y="598"/>
                    </a:lnTo>
                    <a:lnTo>
                      <a:pt x="639" y="594"/>
                    </a:lnTo>
                    <a:lnTo>
                      <a:pt x="635" y="598"/>
                    </a:lnTo>
                    <a:lnTo>
                      <a:pt x="635" y="594"/>
                    </a:lnTo>
                    <a:lnTo>
                      <a:pt x="639" y="594"/>
                    </a:lnTo>
                    <a:lnTo>
                      <a:pt x="635" y="594"/>
                    </a:lnTo>
                    <a:lnTo>
                      <a:pt x="631" y="594"/>
                    </a:lnTo>
                    <a:lnTo>
                      <a:pt x="628" y="594"/>
                    </a:lnTo>
                    <a:lnTo>
                      <a:pt x="631" y="594"/>
                    </a:lnTo>
                    <a:lnTo>
                      <a:pt x="628" y="594"/>
                    </a:lnTo>
                    <a:lnTo>
                      <a:pt x="631" y="598"/>
                    </a:lnTo>
                    <a:lnTo>
                      <a:pt x="628" y="598"/>
                    </a:lnTo>
                    <a:lnTo>
                      <a:pt x="628" y="594"/>
                    </a:lnTo>
                    <a:lnTo>
                      <a:pt x="624" y="598"/>
                    </a:lnTo>
                    <a:lnTo>
                      <a:pt x="624" y="594"/>
                    </a:lnTo>
                    <a:lnTo>
                      <a:pt x="628" y="594"/>
                    </a:lnTo>
                    <a:lnTo>
                      <a:pt x="624" y="594"/>
                    </a:lnTo>
                    <a:lnTo>
                      <a:pt x="620" y="594"/>
                    </a:lnTo>
                    <a:lnTo>
                      <a:pt x="616" y="594"/>
                    </a:lnTo>
                    <a:lnTo>
                      <a:pt x="620" y="594"/>
                    </a:lnTo>
                    <a:lnTo>
                      <a:pt x="620" y="591"/>
                    </a:lnTo>
                    <a:lnTo>
                      <a:pt x="624" y="591"/>
                    </a:lnTo>
                    <a:lnTo>
                      <a:pt x="628" y="591"/>
                    </a:lnTo>
                    <a:lnTo>
                      <a:pt x="631" y="591"/>
                    </a:lnTo>
                    <a:lnTo>
                      <a:pt x="635" y="591"/>
                    </a:lnTo>
                    <a:lnTo>
                      <a:pt x="639" y="591"/>
                    </a:lnTo>
                    <a:lnTo>
                      <a:pt x="643" y="591"/>
                    </a:lnTo>
                    <a:lnTo>
                      <a:pt x="646" y="591"/>
                    </a:lnTo>
                    <a:lnTo>
                      <a:pt x="643" y="594"/>
                    </a:lnTo>
                    <a:lnTo>
                      <a:pt x="639" y="594"/>
                    </a:lnTo>
                    <a:lnTo>
                      <a:pt x="635" y="591"/>
                    </a:lnTo>
                    <a:lnTo>
                      <a:pt x="635" y="594"/>
                    </a:lnTo>
                    <a:lnTo>
                      <a:pt x="639" y="594"/>
                    </a:lnTo>
                    <a:lnTo>
                      <a:pt x="643" y="594"/>
                    </a:lnTo>
                    <a:lnTo>
                      <a:pt x="646" y="594"/>
                    </a:lnTo>
                    <a:lnTo>
                      <a:pt x="643" y="594"/>
                    </a:lnTo>
                    <a:lnTo>
                      <a:pt x="639" y="594"/>
                    </a:lnTo>
                    <a:lnTo>
                      <a:pt x="639" y="598"/>
                    </a:lnTo>
                    <a:lnTo>
                      <a:pt x="643" y="594"/>
                    </a:lnTo>
                    <a:lnTo>
                      <a:pt x="646" y="594"/>
                    </a:lnTo>
                    <a:lnTo>
                      <a:pt x="646" y="598"/>
                    </a:lnTo>
                    <a:lnTo>
                      <a:pt x="650" y="598"/>
                    </a:lnTo>
                    <a:lnTo>
                      <a:pt x="650" y="602"/>
                    </a:lnTo>
                    <a:close/>
                    <a:moveTo>
                      <a:pt x="575" y="576"/>
                    </a:moveTo>
                    <a:lnTo>
                      <a:pt x="571" y="576"/>
                    </a:lnTo>
                    <a:lnTo>
                      <a:pt x="575" y="576"/>
                    </a:lnTo>
                    <a:lnTo>
                      <a:pt x="575" y="572"/>
                    </a:lnTo>
                    <a:lnTo>
                      <a:pt x="571" y="572"/>
                    </a:lnTo>
                    <a:lnTo>
                      <a:pt x="571" y="576"/>
                    </a:lnTo>
                    <a:lnTo>
                      <a:pt x="568" y="576"/>
                    </a:lnTo>
                    <a:lnTo>
                      <a:pt x="568" y="572"/>
                    </a:lnTo>
                    <a:lnTo>
                      <a:pt x="564" y="572"/>
                    </a:lnTo>
                    <a:lnTo>
                      <a:pt x="564" y="568"/>
                    </a:lnTo>
                    <a:lnTo>
                      <a:pt x="560" y="568"/>
                    </a:lnTo>
                    <a:lnTo>
                      <a:pt x="564" y="568"/>
                    </a:lnTo>
                    <a:lnTo>
                      <a:pt x="568" y="568"/>
                    </a:lnTo>
                    <a:lnTo>
                      <a:pt x="571" y="568"/>
                    </a:lnTo>
                    <a:lnTo>
                      <a:pt x="568" y="568"/>
                    </a:lnTo>
                    <a:lnTo>
                      <a:pt x="564" y="568"/>
                    </a:lnTo>
                    <a:lnTo>
                      <a:pt x="568" y="568"/>
                    </a:lnTo>
                    <a:lnTo>
                      <a:pt x="571" y="568"/>
                    </a:lnTo>
                    <a:lnTo>
                      <a:pt x="568" y="564"/>
                    </a:lnTo>
                    <a:lnTo>
                      <a:pt x="571" y="564"/>
                    </a:lnTo>
                    <a:lnTo>
                      <a:pt x="575" y="568"/>
                    </a:lnTo>
                    <a:lnTo>
                      <a:pt x="571" y="568"/>
                    </a:lnTo>
                    <a:lnTo>
                      <a:pt x="575" y="568"/>
                    </a:lnTo>
                    <a:lnTo>
                      <a:pt x="579" y="568"/>
                    </a:lnTo>
                    <a:lnTo>
                      <a:pt x="583" y="568"/>
                    </a:lnTo>
                    <a:lnTo>
                      <a:pt x="579" y="568"/>
                    </a:lnTo>
                    <a:lnTo>
                      <a:pt x="579" y="572"/>
                    </a:lnTo>
                    <a:lnTo>
                      <a:pt x="583" y="572"/>
                    </a:lnTo>
                    <a:lnTo>
                      <a:pt x="586" y="572"/>
                    </a:lnTo>
                    <a:lnTo>
                      <a:pt x="583" y="572"/>
                    </a:lnTo>
                    <a:lnTo>
                      <a:pt x="579" y="572"/>
                    </a:lnTo>
                    <a:lnTo>
                      <a:pt x="579" y="576"/>
                    </a:lnTo>
                    <a:lnTo>
                      <a:pt x="583" y="576"/>
                    </a:lnTo>
                    <a:lnTo>
                      <a:pt x="579" y="576"/>
                    </a:lnTo>
                    <a:lnTo>
                      <a:pt x="575" y="576"/>
                    </a:lnTo>
                    <a:close/>
                    <a:moveTo>
                      <a:pt x="662" y="594"/>
                    </a:moveTo>
                    <a:lnTo>
                      <a:pt x="658" y="594"/>
                    </a:lnTo>
                    <a:lnTo>
                      <a:pt x="654" y="594"/>
                    </a:lnTo>
                    <a:lnTo>
                      <a:pt x="650" y="594"/>
                    </a:lnTo>
                    <a:lnTo>
                      <a:pt x="654" y="594"/>
                    </a:lnTo>
                    <a:lnTo>
                      <a:pt x="650" y="594"/>
                    </a:lnTo>
                    <a:lnTo>
                      <a:pt x="646" y="594"/>
                    </a:lnTo>
                    <a:lnTo>
                      <a:pt x="646" y="591"/>
                    </a:lnTo>
                    <a:lnTo>
                      <a:pt x="643" y="591"/>
                    </a:lnTo>
                    <a:lnTo>
                      <a:pt x="646" y="591"/>
                    </a:lnTo>
                    <a:lnTo>
                      <a:pt x="650" y="591"/>
                    </a:lnTo>
                    <a:lnTo>
                      <a:pt x="654" y="591"/>
                    </a:lnTo>
                    <a:lnTo>
                      <a:pt x="658" y="591"/>
                    </a:lnTo>
                    <a:lnTo>
                      <a:pt x="662" y="591"/>
                    </a:lnTo>
                    <a:lnTo>
                      <a:pt x="665" y="591"/>
                    </a:lnTo>
                    <a:lnTo>
                      <a:pt x="665" y="594"/>
                    </a:lnTo>
                    <a:lnTo>
                      <a:pt x="662" y="594"/>
                    </a:lnTo>
                    <a:close/>
                    <a:moveTo>
                      <a:pt x="568" y="433"/>
                    </a:moveTo>
                    <a:lnTo>
                      <a:pt x="564" y="433"/>
                    </a:lnTo>
                    <a:lnTo>
                      <a:pt x="564" y="429"/>
                    </a:lnTo>
                    <a:lnTo>
                      <a:pt x="568" y="429"/>
                    </a:lnTo>
                    <a:lnTo>
                      <a:pt x="564" y="429"/>
                    </a:lnTo>
                    <a:lnTo>
                      <a:pt x="564" y="425"/>
                    </a:lnTo>
                    <a:lnTo>
                      <a:pt x="568" y="425"/>
                    </a:lnTo>
                    <a:lnTo>
                      <a:pt x="571" y="425"/>
                    </a:lnTo>
                    <a:lnTo>
                      <a:pt x="575" y="425"/>
                    </a:lnTo>
                    <a:lnTo>
                      <a:pt x="575" y="429"/>
                    </a:lnTo>
                    <a:lnTo>
                      <a:pt x="571" y="429"/>
                    </a:lnTo>
                    <a:lnTo>
                      <a:pt x="575" y="429"/>
                    </a:lnTo>
                    <a:lnTo>
                      <a:pt x="571" y="429"/>
                    </a:lnTo>
                    <a:lnTo>
                      <a:pt x="571" y="433"/>
                    </a:lnTo>
                    <a:lnTo>
                      <a:pt x="568" y="433"/>
                    </a:lnTo>
                    <a:close/>
                    <a:moveTo>
                      <a:pt x="571" y="564"/>
                    </a:moveTo>
                    <a:lnTo>
                      <a:pt x="568" y="564"/>
                    </a:lnTo>
                    <a:lnTo>
                      <a:pt x="564" y="564"/>
                    </a:lnTo>
                    <a:lnTo>
                      <a:pt x="560" y="561"/>
                    </a:lnTo>
                    <a:lnTo>
                      <a:pt x="556" y="561"/>
                    </a:lnTo>
                    <a:lnTo>
                      <a:pt x="553" y="561"/>
                    </a:lnTo>
                    <a:lnTo>
                      <a:pt x="549" y="561"/>
                    </a:lnTo>
                    <a:lnTo>
                      <a:pt x="545" y="557"/>
                    </a:lnTo>
                    <a:lnTo>
                      <a:pt x="545" y="553"/>
                    </a:lnTo>
                    <a:lnTo>
                      <a:pt x="545" y="557"/>
                    </a:lnTo>
                    <a:lnTo>
                      <a:pt x="549" y="557"/>
                    </a:lnTo>
                    <a:lnTo>
                      <a:pt x="553" y="561"/>
                    </a:lnTo>
                    <a:lnTo>
                      <a:pt x="553" y="557"/>
                    </a:lnTo>
                    <a:lnTo>
                      <a:pt x="556" y="557"/>
                    </a:lnTo>
                    <a:lnTo>
                      <a:pt x="556" y="561"/>
                    </a:lnTo>
                    <a:lnTo>
                      <a:pt x="560" y="561"/>
                    </a:lnTo>
                    <a:lnTo>
                      <a:pt x="564" y="561"/>
                    </a:lnTo>
                    <a:lnTo>
                      <a:pt x="564" y="564"/>
                    </a:lnTo>
                    <a:lnTo>
                      <a:pt x="564" y="561"/>
                    </a:lnTo>
                    <a:lnTo>
                      <a:pt x="568" y="564"/>
                    </a:lnTo>
                    <a:lnTo>
                      <a:pt x="571" y="564"/>
                    </a:lnTo>
                    <a:close/>
                    <a:moveTo>
                      <a:pt x="601" y="579"/>
                    </a:moveTo>
                    <a:lnTo>
                      <a:pt x="598" y="579"/>
                    </a:lnTo>
                    <a:lnTo>
                      <a:pt x="598" y="576"/>
                    </a:lnTo>
                    <a:lnTo>
                      <a:pt x="594" y="576"/>
                    </a:lnTo>
                    <a:lnTo>
                      <a:pt x="594" y="579"/>
                    </a:lnTo>
                    <a:lnTo>
                      <a:pt x="590" y="579"/>
                    </a:lnTo>
                    <a:lnTo>
                      <a:pt x="594" y="576"/>
                    </a:lnTo>
                    <a:lnTo>
                      <a:pt x="598" y="576"/>
                    </a:lnTo>
                    <a:lnTo>
                      <a:pt x="601" y="576"/>
                    </a:lnTo>
                    <a:lnTo>
                      <a:pt x="601" y="579"/>
                    </a:lnTo>
                    <a:close/>
                    <a:moveTo>
                      <a:pt x="538" y="493"/>
                    </a:moveTo>
                    <a:lnTo>
                      <a:pt x="534" y="489"/>
                    </a:lnTo>
                    <a:lnTo>
                      <a:pt x="534" y="485"/>
                    </a:lnTo>
                    <a:lnTo>
                      <a:pt x="534" y="489"/>
                    </a:lnTo>
                    <a:lnTo>
                      <a:pt x="530" y="489"/>
                    </a:lnTo>
                    <a:lnTo>
                      <a:pt x="530" y="485"/>
                    </a:lnTo>
                    <a:lnTo>
                      <a:pt x="534" y="485"/>
                    </a:lnTo>
                    <a:lnTo>
                      <a:pt x="530" y="485"/>
                    </a:lnTo>
                    <a:lnTo>
                      <a:pt x="530" y="482"/>
                    </a:lnTo>
                    <a:lnTo>
                      <a:pt x="534" y="482"/>
                    </a:lnTo>
                    <a:lnTo>
                      <a:pt x="538" y="482"/>
                    </a:lnTo>
                    <a:lnTo>
                      <a:pt x="538" y="485"/>
                    </a:lnTo>
                    <a:lnTo>
                      <a:pt x="538" y="489"/>
                    </a:lnTo>
                    <a:lnTo>
                      <a:pt x="538" y="493"/>
                    </a:lnTo>
                    <a:close/>
                    <a:moveTo>
                      <a:pt x="609" y="579"/>
                    </a:moveTo>
                    <a:lnTo>
                      <a:pt x="605" y="576"/>
                    </a:lnTo>
                    <a:lnTo>
                      <a:pt x="605" y="572"/>
                    </a:lnTo>
                    <a:lnTo>
                      <a:pt x="609" y="572"/>
                    </a:lnTo>
                    <a:lnTo>
                      <a:pt x="609" y="568"/>
                    </a:lnTo>
                    <a:lnTo>
                      <a:pt x="613" y="568"/>
                    </a:lnTo>
                    <a:lnTo>
                      <a:pt x="613" y="572"/>
                    </a:lnTo>
                    <a:lnTo>
                      <a:pt x="613" y="576"/>
                    </a:lnTo>
                    <a:lnTo>
                      <a:pt x="609" y="576"/>
                    </a:lnTo>
                    <a:lnTo>
                      <a:pt x="609" y="572"/>
                    </a:lnTo>
                    <a:lnTo>
                      <a:pt x="609" y="576"/>
                    </a:lnTo>
                    <a:lnTo>
                      <a:pt x="609" y="579"/>
                    </a:lnTo>
                    <a:close/>
                    <a:moveTo>
                      <a:pt x="590" y="579"/>
                    </a:moveTo>
                    <a:lnTo>
                      <a:pt x="586" y="579"/>
                    </a:lnTo>
                    <a:lnTo>
                      <a:pt x="583" y="576"/>
                    </a:lnTo>
                    <a:lnTo>
                      <a:pt x="586" y="576"/>
                    </a:lnTo>
                    <a:lnTo>
                      <a:pt x="586" y="572"/>
                    </a:lnTo>
                    <a:lnTo>
                      <a:pt x="590" y="572"/>
                    </a:lnTo>
                    <a:lnTo>
                      <a:pt x="594" y="576"/>
                    </a:lnTo>
                    <a:lnTo>
                      <a:pt x="590" y="576"/>
                    </a:lnTo>
                    <a:lnTo>
                      <a:pt x="594" y="576"/>
                    </a:lnTo>
                    <a:lnTo>
                      <a:pt x="590" y="576"/>
                    </a:lnTo>
                    <a:lnTo>
                      <a:pt x="590" y="579"/>
                    </a:lnTo>
                    <a:lnTo>
                      <a:pt x="590" y="576"/>
                    </a:lnTo>
                    <a:lnTo>
                      <a:pt x="586" y="576"/>
                    </a:lnTo>
                    <a:lnTo>
                      <a:pt x="590" y="576"/>
                    </a:lnTo>
                    <a:lnTo>
                      <a:pt x="590" y="579"/>
                    </a:lnTo>
                    <a:close/>
                    <a:moveTo>
                      <a:pt x="545" y="493"/>
                    </a:moveTo>
                    <a:lnTo>
                      <a:pt x="545" y="489"/>
                    </a:lnTo>
                    <a:lnTo>
                      <a:pt x="541" y="489"/>
                    </a:lnTo>
                    <a:lnTo>
                      <a:pt x="541" y="485"/>
                    </a:lnTo>
                    <a:lnTo>
                      <a:pt x="541" y="489"/>
                    </a:lnTo>
                    <a:lnTo>
                      <a:pt x="545" y="489"/>
                    </a:lnTo>
                    <a:lnTo>
                      <a:pt x="545" y="485"/>
                    </a:lnTo>
                    <a:lnTo>
                      <a:pt x="541" y="485"/>
                    </a:lnTo>
                    <a:lnTo>
                      <a:pt x="545" y="482"/>
                    </a:lnTo>
                    <a:lnTo>
                      <a:pt x="545" y="485"/>
                    </a:lnTo>
                    <a:lnTo>
                      <a:pt x="545" y="489"/>
                    </a:lnTo>
                    <a:lnTo>
                      <a:pt x="549" y="489"/>
                    </a:lnTo>
                    <a:lnTo>
                      <a:pt x="549" y="493"/>
                    </a:lnTo>
                    <a:lnTo>
                      <a:pt x="545" y="493"/>
                    </a:lnTo>
                    <a:close/>
                    <a:moveTo>
                      <a:pt x="538" y="519"/>
                    </a:moveTo>
                    <a:lnTo>
                      <a:pt x="534" y="519"/>
                    </a:lnTo>
                    <a:lnTo>
                      <a:pt x="538" y="519"/>
                    </a:lnTo>
                    <a:lnTo>
                      <a:pt x="538" y="516"/>
                    </a:lnTo>
                    <a:lnTo>
                      <a:pt x="534" y="516"/>
                    </a:lnTo>
                    <a:lnTo>
                      <a:pt x="534" y="519"/>
                    </a:lnTo>
                    <a:lnTo>
                      <a:pt x="534" y="516"/>
                    </a:lnTo>
                    <a:lnTo>
                      <a:pt x="538" y="516"/>
                    </a:lnTo>
                    <a:lnTo>
                      <a:pt x="534" y="516"/>
                    </a:lnTo>
                    <a:lnTo>
                      <a:pt x="538" y="516"/>
                    </a:lnTo>
                    <a:lnTo>
                      <a:pt x="534" y="516"/>
                    </a:lnTo>
                    <a:lnTo>
                      <a:pt x="534" y="512"/>
                    </a:lnTo>
                    <a:lnTo>
                      <a:pt x="538" y="512"/>
                    </a:lnTo>
                    <a:lnTo>
                      <a:pt x="541" y="516"/>
                    </a:lnTo>
                    <a:lnTo>
                      <a:pt x="538" y="516"/>
                    </a:lnTo>
                    <a:lnTo>
                      <a:pt x="541" y="516"/>
                    </a:lnTo>
                    <a:lnTo>
                      <a:pt x="545" y="516"/>
                    </a:lnTo>
                    <a:lnTo>
                      <a:pt x="541" y="516"/>
                    </a:lnTo>
                    <a:lnTo>
                      <a:pt x="538" y="516"/>
                    </a:lnTo>
                    <a:lnTo>
                      <a:pt x="538" y="519"/>
                    </a:lnTo>
                    <a:close/>
                    <a:moveTo>
                      <a:pt x="545" y="531"/>
                    </a:moveTo>
                    <a:lnTo>
                      <a:pt x="541" y="531"/>
                    </a:lnTo>
                    <a:lnTo>
                      <a:pt x="541" y="527"/>
                    </a:lnTo>
                    <a:lnTo>
                      <a:pt x="545" y="527"/>
                    </a:lnTo>
                    <a:lnTo>
                      <a:pt x="545" y="523"/>
                    </a:lnTo>
                    <a:lnTo>
                      <a:pt x="549" y="523"/>
                    </a:lnTo>
                    <a:lnTo>
                      <a:pt x="549" y="527"/>
                    </a:lnTo>
                    <a:lnTo>
                      <a:pt x="549" y="531"/>
                    </a:lnTo>
                    <a:lnTo>
                      <a:pt x="549" y="527"/>
                    </a:lnTo>
                    <a:lnTo>
                      <a:pt x="545" y="527"/>
                    </a:lnTo>
                    <a:lnTo>
                      <a:pt x="545" y="531"/>
                    </a:lnTo>
                    <a:close/>
                    <a:moveTo>
                      <a:pt x="560" y="437"/>
                    </a:moveTo>
                    <a:lnTo>
                      <a:pt x="556" y="437"/>
                    </a:lnTo>
                    <a:lnTo>
                      <a:pt x="553" y="437"/>
                    </a:lnTo>
                    <a:lnTo>
                      <a:pt x="553" y="433"/>
                    </a:lnTo>
                    <a:lnTo>
                      <a:pt x="556" y="433"/>
                    </a:lnTo>
                    <a:lnTo>
                      <a:pt x="560" y="433"/>
                    </a:lnTo>
                    <a:lnTo>
                      <a:pt x="560" y="437"/>
                    </a:lnTo>
                    <a:close/>
                    <a:moveTo>
                      <a:pt x="541" y="489"/>
                    </a:moveTo>
                    <a:lnTo>
                      <a:pt x="538" y="489"/>
                    </a:lnTo>
                    <a:lnTo>
                      <a:pt x="538" y="485"/>
                    </a:lnTo>
                    <a:lnTo>
                      <a:pt x="538" y="482"/>
                    </a:lnTo>
                    <a:lnTo>
                      <a:pt x="541" y="482"/>
                    </a:lnTo>
                    <a:lnTo>
                      <a:pt x="545" y="485"/>
                    </a:lnTo>
                    <a:lnTo>
                      <a:pt x="541" y="485"/>
                    </a:lnTo>
                    <a:lnTo>
                      <a:pt x="541" y="489"/>
                    </a:lnTo>
                    <a:close/>
                    <a:moveTo>
                      <a:pt x="609" y="594"/>
                    </a:moveTo>
                    <a:lnTo>
                      <a:pt x="609" y="591"/>
                    </a:lnTo>
                    <a:lnTo>
                      <a:pt x="609" y="594"/>
                    </a:lnTo>
                    <a:lnTo>
                      <a:pt x="605" y="591"/>
                    </a:lnTo>
                    <a:lnTo>
                      <a:pt x="601" y="591"/>
                    </a:lnTo>
                    <a:lnTo>
                      <a:pt x="605" y="591"/>
                    </a:lnTo>
                    <a:lnTo>
                      <a:pt x="609" y="591"/>
                    </a:lnTo>
                    <a:lnTo>
                      <a:pt x="613" y="591"/>
                    </a:lnTo>
                    <a:lnTo>
                      <a:pt x="609" y="591"/>
                    </a:lnTo>
                    <a:lnTo>
                      <a:pt x="613" y="591"/>
                    </a:lnTo>
                    <a:lnTo>
                      <a:pt x="613" y="594"/>
                    </a:lnTo>
                    <a:lnTo>
                      <a:pt x="613" y="591"/>
                    </a:lnTo>
                    <a:lnTo>
                      <a:pt x="613" y="594"/>
                    </a:lnTo>
                    <a:lnTo>
                      <a:pt x="609" y="594"/>
                    </a:lnTo>
                    <a:close/>
                    <a:moveTo>
                      <a:pt x="553" y="527"/>
                    </a:moveTo>
                    <a:lnTo>
                      <a:pt x="553" y="523"/>
                    </a:lnTo>
                    <a:lnTo>
                      <a:pt x="549" y="523"/>
                    </a:lnTo>
                    <a:lnTo>
                      <a:pt x="545" y="523"/>
                    </a:lnTo>
                    <a:lnTo>
                      <a:pt x="549" y="519"/>
                    </a:lnTo>
                    <a:lnTo>
                      <a:pt x="545" y="519"/>
                    </a:lnTo>
                    <a:lnTo>
                      <a:pt x="549" y="519"/>
                    </a:lnTo>
                    <a:lnTo>
                      <a:pt x="553" y="523"/>
                    </a:lnTo>
                    <a:lnTo>
                      <a:pt x="553" y="527"/>
                    </a:lnTo>
                    <a:close/>
                    <a:moveTo>
                      <a:pt x="620" y="591"/>
                    </a:moveTo>
                    <a:lnTo>
                      <a:pt x="624" y="587"/>
                    </a:lnTo>
                    <a:lnTo>
                      <a:pt x="628" y="591"/>
                    </a:lnTo>
                    <a:lnTo>
                      <a:pt x="631" y="591"/>
                    </a:lnTo>
                    <a:lnTo>
                      <a:pt x="628" y="591"/>
                    </a:lnTo>
                    <a:lnTo>
                      <a:pt x="624" y="591"/>
                    </a:lnTo>
                    <a:lnTo>
                      <a:pt x="620" y="591"/>
                    </a:lnTo>
                    <a:close/>
                    <a:moveTo>
                      <a:pt x="553" y="482"/>
                    </a:moveTo>
                    <a:lnTo>
                      <a:pt x="549" y="482"/>
                    </a:lnTo>
                    <a:lnTo>
                      <a:pt x="549" y="478"/>
                    </a:lnTo>
                    <a:lnTo>
                      <a:pt x="553" y="478"/>
                    </a:lnTo>
                    <a:lnTo>
                      <a:pt x="556" y="478"/>
                    </a:lnTo>
                    <a:lnTo>
                      <a:pt x="560" y="478"/>
                    </a:lnTo>
                    <a:lnTo>
                      <a:pt x="560" y="482"/>
                    </a:lnTo>
                    <a:lnTo>
                      <a:pt x="556" y="482"/>
                    </a:lnTo>
                    <a:lnTo>
                      <a:pt x="553" y="482"/>
                    </a:lnTo>
                    <a:close/>
                    <a:moveTo>
                      <a:pt x="553" y="429"/>
                    </a:moveTo>
                    <a:lnTo>
                      <a:pt x="549" y="429"/>
                    </a:lnTo>
                    <a:lnTo>
                      <a:pt x="553" y="429"/>
                    </a:lnTo>
                    <a:lnTo>
                      <a:pt x="556" y="429"/>
                    </a:lnTo>
                    <a:lnTo>
                      <a:pt x="553" y="429"/>
                    </a:lnTo>
                    <a:close/>
                    <a:moveTo>
                      <a:pt x="541" y="452"/>
                    </a:moveTo>
                    <a:lnTo>
                      <a:pt x="538" y="452"/>
                    </a:lnTo>
                    <a:lnTo>
                      <a:pt x="538" y="448"/>
                    </a:lnTo>
                    <a:lnTo>
                      <a:pt x="541" y="448"/>
                    </a:lnTo>
                    <a:lnTo>
                      <a:pt x="538" y="448"/>
                    </a:lnTo>
                    <a:lnTo>
                      <a:pt x="541" y="448"/>
                    </a:lnTo>
                    <a:lnTo>
                      <a:pt x="545" y="448"/>
                    </a:lnTo>
                    <a:lnTo>
                      <a:pt x="541" y="452"/>
                    </a:lnTo>
                    <a:close/>
                    <a:moveTo>
                      <a:pt x="556" y="557"/>
                    </a:moveTo>
                    <a:lnTo>
                      <a:pt x="556" y="553"/>
                    </a:lnTo>
                    <a:lnTo>
                      <a:pt x="560" y="549"/>
                    </a:lnTo>
                    <a:lnTo>
                      <a:pt x="560" y="553"/>
                    </a:lnTo>
                    <a:lnTo>
                      <a:pt x="556" y="553"/>
                    </a:lnTo>
                    <a:lnTo>
                      <a:pt x="556" y="557"/>
                    </a:lnTo>
                    <a:close/>
                    <a:moveTo>
                      <a:pt x="530" y="493"/>
                    </a:moveTo>
                    <a:lnTo>
                      <a:pt x="534" y="493"/>
                    </a:lnTo>
                    <a:lnTo>
                      <a:pt x="534" y="489"/>
                    </a:lnTo>
                    <a:lnTo>
                      <a:pt x="530" y="489"/>
                    </a:lnTo>
                    <a:lnTo>
                      <a:pt x="534" y="489"/>
                    </a:lnTo>
                    <a:lnTo>
                      <a:pt x="534" y="493"/>
                    </a:lnTo>
                    <a:lnTo>
                      <a:pt x="530" y="493"/>
                    </a:lnTo>
                    <a:close/>
                    <a:moveTo>
                      <a:pt x="541" y="534"/>
                    </a:moveTo>
                    <a:lnTo>
                      <a:pt x="545" y="534"/>
                    </a:lnTo>
                    <a:lnTo>
                      <a:pt x="541" y="534"/>
                    </a:lnTo>
                    <a:lnTo>
                      <a:pt x="545" y="531"/>
                    </a:lnTo>
                    <a:lnTo>
                      <a:pt x="549" y="531"/>
                    </a:lnTo>
                    <a:lnTo>
                      <a:pt x="549" y="534"/>
                    </a:lnTo>
                    <a:lnTo>
                      <a:pt x="545" y="534"/>
                    </a:lnTo>
                    <a:lnTo>
                      <a:pt x="541" y="534"/>
                    </a:lnTo>
                    <a:close/>
                    <a:moveTo>
                      <a:pt x="538" y="512"/>
                    </a:moveTo>
                    <a:lnTo>
                      <a:pt x="538" y="508"/>
                    </a:lnTo>
                    <a:lnTo>
                      <a:pt x="538" y="512"/>
                    </a:lnTo>
                    <a:lnTo>
                      <a:pt x="534" y="512"/>
                    </a:lnTo>
                    <a:lnTo>
                      <a:pt x="534" y="508"/>
                    </a:lnTo>
                    <a:lnTo>
                      <a:pt x="530" y="508"/>
                    </a:lnTo>
                    <a:lnTo>
                      <a:pt x="534" y="504"/>
                    </a:lnTo>
                    <a:lnTo>
                      <a:pt x="534" y="508"/>
                    </a:lnTo>
                    <a:lnTo>
                      <a:pt x="538" y="508"/>
                    </a:lnTo>
                    <a:lnTo>
                      <a:pt x="538" y="512"/>
                    </a:lnTo>
                    <a:close/>
                    <a:moveTo>
                      <a:pt x="534" y="523"/>
                    </a:moveTo>
                    <a:lnTo>
                      <a:pt x="534" y="519"/>
                    </a:lnTo>
                    <a:lnTo>
                      <a:pt x="538" y="519"/>
                    </a:lnTo>
                    <a:lnTo>
                      <a:pt x="538" y="523"/>
                    </a:lnTo>
                    <a:lnTo>
                      <a:pt x="534" y="523"/>
                    </a:lnTo>
                    <a:close/>
                    <a:moveTo>
                      <a:pt x="549" y="444"/>
                    </a:moveTo>
                    <a:lnTo>
                      <a:pt x="549" y="440"/>
                    </a:lnTo>
                    <a:lnTo>
                      <a:pt x="553" y="440"/>
                    </a:lnTo>
                    <a:lnTo>
                      <a:pt x="553" y="444"/>
                    </a:lnTo>
                    <a:lnTo>
                      <a:pt x="549" y="444"/>
                    </a:lnTo>
                    <a:close/>
                    <a:moveTo>
                      <a:pt x="538" y="497"/>
                    </a:moveTo>
                    <a:lnTo>
                      <a:pt x="534" y="497"/>
                    </a:lnTo>
                    <a:lnTo>
                      <a:pt x="530" y="497"/>
                    </a:lnTo>
                    <a:lnTo>
                      <a:pt x="530" y="493"/>
                    </a:lnTo>
                    <a:lnTo>
                      <a:pt x="534" y="493"/>
                    </a:lnTo>
                    <a:lnTo>
                      <a:pt x="538" y="497"/>
                    </a:lnTo>
                    <a:close/>
                    <a:moveTo>
                      <a:pt x="541" y="546"/>
                    </a:moveTo>
                    <a:lnTo>
                      <a:pt x="538" y="542"/>
                    </a:lnTo>
                    <a:lnTo>
                      <a:pt x="541" y="542"/>
                    </a:lnTo>
                    <a:lnTo>
                      <a:pt x="541" y="538"/>
                    </a:lnTo>
                    <a:lnTo>
                      <a:pt x="545" y="538"/>
                    </a:lnTo>
                    <a:lnTo>
                      <a:pt x="545" y="542"/>
                    </a:lnTo>
                    <a:lnTo>
                      <a:pt x="541" y="542"/>
                    </a:lnTo>
                    <a:lnTo>
                      <a:pt x="541" y="546"/>
                    </a:lnTo>
                    <a:close/>
                    <a:moveTo>
                      <a:pt x="541" y="482"/>
                    </a:moveTo>
                    <a:lnTo>
                      <a:pt x="538" y="482"/>
                    </a:lnTo>
                    <a:lnTo>
                      <a:pt x="538" y="478"/>
                    </a:lnTo>
                    <a:lnTo>
                      <a:pt x="541" y="478"/>
                    </a:lnTo>
                    <a:lnTo>
                      <a:pt x="541" y="482"/>
                    </a:lnTo>
                    <a:close/>
                    <a:moveTo>
                      <a:pt x="541" y="500"/>
                    </a:moveTo>
                    <a:lnTo>
                      <a:pt x="538" y="500"/>
                    </a:lnTo>
                    <a:lnTo>
                      <a:pt x="538" y="497"/>
                    </a:lnTo>
                    <a:lnTo>
                      <a:pt x="541" y="497"/>
                    </a:lnTo>
                    <a:lnTo>
                      <a:pt x="541" y="500"/>
                    </a:lnTo>
                    <a:close/>
                    <a:moveTo>
                      <a:pt x="534" y="538"/>
                    </a:moveTo>
                    <a:lnTo>
                      <a:pt x="538" y="534"/>
                    </a:lnTo>
                    <a:lnTo>
                      <a:pt x="538" y="531"/>
                    </a:lnTo>
                    <a:lnTo>
                      <a:pt x="541" y="534"/>
                    </a:lnTo>
                    <a:lnTo>
                      <a:pt x="538" y="534"/>
                    </a:lnTo>
                    <a:lnTo>
                      <a:pt x="538" y="538"/>
                    </a:lnTo>
                    <a:lnTo>
                      <a:pt x="534" y="538"/>
                    </a:lnTo>
                    <a:close/>
                    <a:moveTo>
                      <a:pt x="560" y="444"/>
                    </a:moveTo>
                    <a:lnTo>
                      <a:pt x="560" y="440"/>
                    </a:lnTo>
                    <a:lnTo>
                      <a:pt x="564" y="440"/>
                    </a:lnTo>
                    <a:lnTo>
                      <a:pt x="560" y="444"/>
                    </a:lnTo>
                    <a:close/>
                    <a:moveTo>
                      <a:pt x="553" y="549"/>
                    </a:moveTo>
                    <a:lnTo>
                      <a:pt x="553" y="546"/>
                    </a:lnTo>
                    <a:lnTo>
                      <a:pt x="553" y="549"/>
                    </a:lnTo>
                    <a:lnTo>
                      <a:pt x="553" y="546"/>
                    </a:lnTo>
                    <a:lnTo>
                      <a:pt x="549" y="546"/>
                    </a:lnTo>
                    <a:lnTo>
                      <a:pt x="553" y="546"/>
                    </a:lnTo>
                    <a:lnTo>
                      <a:pt x="556" y="549"/>
                    </a:lnTo>
                    <a:lnTo>
                      <a:pt x="553" y="549"/>
                    </a:lnTo>
                    <a:close/>
                    <a:moveTo>
                      <a:pt x="534" y="500"/>
                    </a:moveTo>
                    <a:lnTo>
                      <a:pt x="530" y="500"/>
                    </a:lnTo>
                    <a:lnTo>
                      <a:pt x="530" y="497"/>
                    </a:lnTo>
                    <a:lnTo>
                      <a:pt x="534" y="497"/>
                    </a:lnTo>
                    <a:lnTo>
                      <a:pt x="534" y="500"/>
                    </a:lnTo>
                    <a:close/>
                    <a:moveTo>
                      <a:pt x="545" y="527"/>
                    </a:moveTo>
                    <a:lnTo>
                      <a:pt x="541" y="527"/>
                    </a:lnTo>
                    <a:lnTo>
                      <a:pt x="541" y="523"/>
                    </a:lnTo>
                    <a:lnTo>
                      <a:pt x="545" y="523"/>
                    </a:lnTo>
                    <a:lnTo>
                      <a:pt x="545" y="527"/>
                    </a:lnTo>
                    <a:close/>
                    <a:moveTo>
                      <a:pt x="553" y="433"/>
                    </a:moveTo>
                    <a:lnTo>
                      <a:pt x="549" y="433"/>
                    </a:lnTo>
                    <a:lnTo>
                      <a:pt x="553" y="433"/>
                    </a:lnTo>
                    <a:lnTo>
                      <a:pt x="556" y="433"/>
                    </a:lnTo>
                    <a:lnTo>
                      <a:pt x="553" y="433"/>
                    </a:lnTo>
                    <a:close/>
                    <a:moveTo>
                      <a:pt x="553" y="542"/>
                    </a:moveTo>
                    <a:lnTo>
                      <a:pt x="549" y="542"/>
                    </a:lnTo>
                    <a:lnTo>
                      <a:pt x="549" y="538"/>
                    </a:lnTo>
                    <a:lnTo>
                      <a:pt x="553" y="542"/>
                    </a:lnTo>
                    <a:close/>
                    <a:moveTo>
                      <a:pt x="560" y="546"/>
                    </a:moveTo>
                    <a:lnTo>
                      <a:pt x="556" y="546"/>
                    </a:lnTo>
                    <a:lnTo>
                      <a:pt x="553" y="546"/>
                    </a:lnTo>
                    <a:lnTo>
                      <a:pt x="553" y="542"/>
                    </a:lnTo>
                    <a:lnTo>
                      <a:pt x="556" y="542"/>
                    </a:lnTo>
                    <a:lnTo>
                      <a:pt x="556" y="546"/>
                    </a:lnTo>
                    <a:lnTo>
                      <a:pt x="560" y="546"/>
                    </a:lnTo>
                    <a:close/>
                    <a:moveTo>
                      <a:pt x="601" y="591"/>
                    </a:moveTo>
                    <a:lnTo>
                      <a:pt x="598" y="591"/>
                    </a:lnTo>
                    <a:lnTo>
                      <a:pt x="598" y="587"/>
                    </a:lnTo>
                    <a:lnTo>
                      <a:pt x="601" y="587"/>
                    </a:lnTo>
                    <a:lnTo>
                      <a:pt x="601" y="591"/>
                    </a:lnTo>
                    <a:lnTo>
                      <a:pt x="601" y="587"/>
                    </a:lnTo>
                    <a:lnTo>
                      <a:pt x="605" y="591"/>
                    </a:lnTo>
                    <a:lnTo>
                      <a:pt x="601" y="591"/>
                    </a:lnTo>
                    <a:close/>
                    <a:moveTo>
                      <a:pt x="556" y="542"/>
                    </a:moveTo>
                    <a:lnTo>
                      <a:pt x="553" y="538"/>
                    </a:lnTo>
                    <a:lnTo>
                      <a:pt x="556" y="538"/>
                    </a:lnTo>
                    <a:lnTo>
                      <a:pt x="556" y="542"/>
                    </a:lnTo>
                    <a:close/>
                    <a:moveTo>
                      <a:pt x="541" y="546"/>
                    </a:moveTo>
                    <a:lnTo>
                      <a:pt x="545" y="542"/>
                    </a:lnTo>
                    <a:lnTo>
                      <a:pt x="545" y="546"/>
                    </a:lnTo>
                    <a:lnTo>
                      <a:pt x="541" y="546"/>
                    </a:lnTo>
                    <a:close/>
                    <a:moveTo>
                      <a:pt x="560" y="429"/>
                    </a:moveTo>
                    <a:lnTo>
                      <a:pt x="560" y="425"/>
                    </a:lnTo>
                    <a:lnTo>
                      <a:pt x="560" y="429"/>
                    </a:lnTo>
                    <a:lnTo>
                      <a:pt x="564" y="429"/>
                    </a:lnTo>
                    <a:lnTo>
                      <a:pt x="560" y="429"/>
                    </a:lnTo>
                    <a:close/>
                    <a:moveTo>
                      <a:pt x="556" y="418"/>
                    </a:moveTo>
                    <a:lnTo>
                      <a:pt x="553" y="418"/>
                    </a:lnTo>
                    <a:lnTo>
                      <a:pt x="553" y="414"/>
                    </a:lnTo>
                    <a:lnTo>
                      <a:pt x="556" y="414"/>
                    </a:lnTo>
                    <a:lnTo>
                      <a:pt x="560" y="414"/>
                    </a:lnTo>
                    <a:lnTo>
                      <a:pt x="560" y="418"/>
                    </a:lnTo>
                    <a:lnTo>
                      <a:pt x="556" y="418"/>
                    </a:lnTo>
                    <a:lnTo>
                      <a:pt x="556" y="414"/>
                    </a:lnTo>
                    <a:lnTo>
                      <a:pt x="556" y="418"/>
                    </a:lnTo>
                    <a:close/>
                    <a:moveTo>
                      <a:pt x="579" y="579"/>
                    </a:moveTo>
                    <a:lnTo>
                      <a:pt x="583" y="576"/>
                    </a:lnTo>
                    <a:lnTo>
                      <a:pt x="583" y="579"/>
                    </a:lnTo>
                    <a:lnTo>
                      <a:pt x="579" y="579"/>
                    </a:lnTo>
                    <a:close/>
                    <a:moveTo>
                      <a:pt x="556" y="440"/>
                    </a:moveTo>
                    <a:lnTo>
                      <a:pt x="553" y="440"/>
                    </a:lnTo>
                    <a:lnTo>
                      <a:pt x="553" y="437"/>
                    </a:lnTo>
                    <a:lnTo>
                      <a:pt x="556" y="437"/>
                    </a:lnTo>
                    <a:lnTo>
                      <a:pt x="560" y="437"/>
                    </a:lnTo>
                    <a:lnTo>
                      <a:pt x="560" y="440"/>
                    </a:lnTo>
                    <a:lnTo>
                      <a:pt x="556" y="440"/>
                    </a:lnTo>
                    <a:close/>
                    <a:moveTo>
                      <a:pt x="662" y="602"/>
                    </a:moveTo>
                    <a:lnTo>
                      <a:pt x="658" y="602"/>
                    </a:lnTo>
                    <a:lnTo>
                      <a:pt x="662" y="598"/>
                    </a:lnTo>
                    <a:lnTo>
                      <a:pt x="662" y="602"/>
                    </a:lnTo>
                    <a:close/>
                    <a:moveTo>
                      <a:pt x="560" y="549"/>
                    </a:moveTo>
                    <a:lnTo>
                      <a:pt x="556" y="549"/>
                    </a:lnTo>
                    <a:lnTo>
                      <a:pt x="556" y="546"/>
                    </a:lnTo>
                    <a:lnTo>
                      <a:pt x="553" y="546"/>
                    </a:lnTo>
                    <a:lnTo>
                      <a:pt x="556" y="546"/>
                    </a:lnTo>
                    <a:lnTo>
                      <a:pt x="560" y="549"/>
                    </a:lnTo>
                    <a:close/>
                    <a:moveTo>
                      <a:pt x="564" y="568"/>
                    </a:moveTo>
                    <a:lnTo>
                      <a:pt x="560" y="568"/>
                    </a:lnTo>
                    <a:lnTo>
                      <a:pt x="560" y="564"/>
                    </a:lnTo>
                    <a:lnTo>
                      <a:pt x="560" y="568"/>
                    </a:lnTo>
                    <a:lnTo>
                      <a:pt x="564" y="568"/>
                    </a:lnTo>
                    <a:lnTo>
                      <a:pt x="564" y="564"/>
                    </a:lnTo>
                    <a:lnTo>
                      <a:pt x="564" y="568"/>
                    </a:lnTo>
                    <a:close/>
                    <a:moveTo>
                      <a:pt x="560" y="452"/>
                    </a:moveTo>
                    <a:lnTo>
                      <a:pt x="556" y="452"/>
                    </a:lnTo>
                    <a:lnTo>
                      <a:pt x="556" y="448"/>
                    </a:lnTo>
                    <a:lnTo>
                      <a:pt x="560" y="448"/>
                    </a:lnTo>
                    <a:lnTo>
                      <a:pt x="560" y="452"/>
                    </a:lnTo>
                    <a:close/>
                    <a:moveTo>
                      <a:pt x="549" y="485"/>
                    </a:moveTo>
                    <a:lnTo>
                      <a:pt x="545" y="485"/>
                    </a:lnTo>
                    <a:lnTo>
                      <a:pt x="545" y="482"/>
                    </a:lnTo>
                    <a:lnTo>
                      <a:pt x="549" y="482"/>
                    </a:lnTo>
                    <a:lnTo>
                      <a:pt x="549" y="485"/>
                    </a:lnTo>
                    <a:close/>
                    <a:moveTo>
                      <a:pt x="549" y="425"/>
                    </a:moveTo>
                    <a:lnTo>
                      <a:pt x="553" y="425"/>
                    </a:lnTo>
                    <a:lnTo>
                      <a:pt x="549" y="425"/>
                    </a:lnTo>
                    <a:close/>
                    <a:moveTo>
                      <a:pt x="556" y="444"/>
                    </a:moveTo>
                    <a:lnTo>
                      <a:pt x="553" y="444"/>
                    </a:lnTo>
                    <a:lnTo>
                      <a:pt x="556" y="440"/>
                    </a:lnTo>
                    <a:lnTo>
                      <a:pt x="556" y="444"/>
                    </a:lnTo>
                    <a:close/>
                    <a:moveTo>
                      <a:pt x="538" y="497"/>
                    </a:moveTo>
                    <a:lnTo>
                      <a:pt x="534" y="493"/>
                    </a:lnTo>
                    <a:lnTo>
                      <a:pt x="538" y="493"/>
                    </a:lnTo>
                    <a:lnTo>
                      <a:pt x="538" y="497"/>
                    </a:lnTo>
                    <a:close/>
                    <a:moveTo>
                      <a:pt x="530" y="493"/>
                    </a:moveTo>
                    <a:lnTo>
                      <a:pt x="534" y="493"/>
                    </a:lnTo>
                    <a:lnTo>
                      <a:pt x="534" y="489"/>
                    </a:lnTo>
                    <a:lnTo>
                      <a:pt x="534" y="493"/>
                    </a:lnTo>
                    <a:lnTo>
                      <a:pt x="530" y="493"/>
                    </a:lnTo>
                    <a:close/>
                    <a:moveTo>
                      <a:pt x="553" y="444"/>
                    </a:moveTo>
                    <a:lnTo>
                      <a:pt x="553" y="440"/>
                    </a:lnTo>
                    <a:lnTo>
                      <a:pt x="556" y="440"/>
                    </a:lnTo>
                    <a:lnTo>
                      <a:pt x="560" y="440"/>
                    </a:lnTo>
                    <a:lnTo>
                      <a:pt x="556" y="440"/>
                    </a:lnTo>
                    <a:lnTo>
                      <a:pt x="556" y="444"/>
                    </a:lnTo>
                    <a:lnTo>
                      <a:pt x="556" y="440"/>
                    </a:lnTo>
                    <a:lnTo>
                      <a:pt x="553" y="440"/>
                    </a:lnTo>
                    <a:lnTo>
                      <a:pt x="553" y="444"/>
                    </a:lnTo>
                    <a:close/>
                    <a:moveTo>
                      <a:pt x="553" y="467"/>
                    </a:moveTo>
                    <a:lnTo>
                      <a:pt x="556" y="467"/>
                    </a:lnTo>
                    <a:lnTo>
                      <a:pt x="553" y="467"/>
                    </a:lnTo>
                    <a:close/>
                    <a:moveTo>
                      <a:pt x="549" y="531"/>
                    </a:moveTo>
                    <a:lnTo>
                      <a:pt x="545" y="531"/>
                    </a:lnTo>
                    <a:lnTo>
                      <a:pt x="549" y="527"/>
                    </a:lnTo>
                    <a:lnTo>
                      <a:pt x="549" y="531"/>
                    </a:lnTo>
                    <a:close/>
                    <a:moveTo>
                      <a:pt x="553" y="531"/>
                    </a:moveTo>
                    <a:lnTo>
                      <a:pt x="549" y="527"/>
                    </a:lnTo>
                    <a:lnTo>
                      <a:pt x="553" y="527"/>
                    </a:lnTo>
                    <a:lnTo>
                      <a:pt x="553" y="531"/>
                    </a:lnTo>
                    <a:close/>
                    <a:moveTo>
                      <a:pt x="560" y="433"/>
                    </a:moveTo>
                    <a:lnTo>
                      <a:pt x="556" y="433"/>
                    </a:lnTo>
                    <a:lnTo>
                      <a:pt x="556" y="429"/>
                    </a:lnTo>
                    <a:lnTo>
                      <a:pt x="560" y="429"/>
                    </a:lnTo>
                    <a:lnTo>
                      <a:pt x="560" y="433"/>
                    </a:lnTo>
                    <a:close/>
                    <a:moveTo>
                      <a:pt x="545" y="444"/>
                    </a:moveTo>
                    <a:lnTo>
                      <a:pt x="549" y="444"/>
                    </a:lnTo>
                    <a:lnTo>
                      <a:pt x="545" y="444"/>
                    </a:lnTo>
                    <a:close/>
                    <a:moveTo>
                      <a:pt x="553" y="489"/>
                    </a:moveTo>
                    <a:lnTo>
                      <a:pt x="549" y="485"/>
                    </a:lnTo>
                    <a:lnTo>
                      <a:pt x="553" y="485"/>
                    </a:lnTo>
                    <a:lnTo>
                      <a:pt x="553" y="489"/>
                    </a:lnTo>
                    <a:close/>
                    <a:moveTo>
                      <a:pt x="556" y="448"/>
                    </a:moveTo>
                    <a:lnTo>
                      <a:pt x="560" y="448"/>
                    </a:lnTo>
                    <a:lnTo>
                      <a:pt x="556" y="448"/>
                    </a:lnTo>
                    <a:close/>
                    <a:moveTo>
                      <a:pt x="613" y="579"/>
                    </a:moveTo>
                    <a:lnTo>
                      <a:pt x="609" y="579"/>
                    </a:lnTo>
                    <a:lnTo>
                      <a:pt x="609" y="576"/>
                    </a:lnTo>
                    <a:lnTo>
                      <a:pt x="613" y="576"/>
                    </a:lnTo>
                    <a:lnTo>
                      <a:pt x="613" y="579"/>
                    </a:lnTo>
                    <a:lnTo>
                      <a:pt x="616" y="579"/>
                    </a:lnTo>
                    <a:lnTo>
                      <a:pt x="613" y="579"/>
                    </a:lnTo>
                    <a:close/>
                    <a:moveTo>
                      <a:pt x="571" y="546"/>
                    </a:moveTo>
                    <a:lnTo>
                      <a:pt x="571" y="542"/>
                    </a:lnTo>
                    <a:lnTo>
                      <a:pt x="575" y="542"/>
                    </a:lnTo>
                    <a:lnTo>
                      <a:pt x="571" y="542"/>
                    </a:lnTo>
                    <a:lnTo>
                      <a:pt x="571" y="546"/>
                    </a:lnTo>
                    <a:close/>
                    <a:moveTo>
                      <a:pt x="538" y="478"/>
                    </a:moveTo>
                    <a:lnTo>
                      <a:pt x="534" y="478"/>
                    </a:lnTo>
                    <a:lnTo>
                      <a:pt x="538" y="478"/>
                    </a:lnTo>
                    <a:lnTo>
                      <a:pt x="538" y="474"/>
                    </a:lnTo>
                    <a:lnTo>
                      <a:pt x="538" y="478"/>
                    </a:lnTo>
                    <a:close/>
                    <a:moveTo>
                      <a:pt x="568" y="576"/>
                    </a:moveTo>
                    <a:lnTo>
                      <a:pt x="564" y="576"/>
                    </a:lnTo>
                    <a:lnTo>
                      <a:pt x="568" y="576"/>
                    </a:lnTo>
                    <a:close/>
                    <a:moveTo>
                      <a:pt x="538" y="493"/>
                    </a:moveTo>
                    <a:lnTo>
                      <a:pt x="538" y="489"/>
                    </a:lnTo>
                    <a:lnTo>
                      <a:pt x="538" y="493"/>
                    </a:lnTo>
                    <a:close/>
                    <a:moveTo>
                      <a:pt x="669" y="594"/>
                    </a:moveTo>
                    <a:lnTo>
                      <a:pt x="665" y="594"/>
                    </a:lnTo>
                    <a:lnTo>
                      <a:pt x="669" y="594"/>
                    </a:lnTo>
                    <a:close/>
                    <a:moveTo>
                      <a:pt x="556" y="534"/>
                    </a:moveTo>
                    <a:lnTo>
                      <a:pt x="553" y="534"/>
                    </a:lnTo>
                    <a:lnTo>
                      <a:pt x="553" y="531"/>
                    </a:lnTo>
                    <a:lnTo>
                      <a:pt x="556" y="531"/>
                    </a:lnTo>
                    <a:lnTo>
                      <a:pt x="556" y="534"/>
                    </a:lnTo>
                    <a:close/>
                    <a:moveTo>
                      <a:pt x="549" y="508"/>
                    </a:moveTo>
                    <a:lnTo>
                      <a:pt x="549" y="504"/>
                    </a:lnTo>
                    <a:lnTo>
                      <a:pt x="553" y="504"/>
                    </a:lnTo>
                    <a:lnTo>
                      <a:pt x="549" y="508"/>
                    </a:lnTo>
                    <a:close/>
                    <a:moveTo>
                      <a:pt x="545" y="519"/>
                    </a:moveTo>
                    <a:lnTo>
                      <a:pt x="549" y="519"/>
                    </a:lnTo>
                    <a:lnTo>
                      <a:pt x="545" y="519"/>
                    </a:lnTo>
                    <a:close/>
                    <a:moveTo>
                      <a:pt x="0" y="155"/>
                    </a:moveTo>
                    <a:lnTo>
                      <a:pt x="0" y="151"/>
                    </a:lnTo>
                    <a:lnTo>
                      <a:pt x="0" y="155"/>
                    </a:lnTo>
                    <a:close/>
                    <a:moveTo>
                      <a:pt x="549" y="433"/>
                    </a:moveTo>
                    <a:lnTo>
                      <a:pt x="549" y="429"/>
                    </a:lnTo>
                    <a:lnTo>
                      <a:pt x="553" y="433"/>
                    </a:lnTo>
                    <a:lnTo>
                      <a:pt x="549" y="433"/>
                    </a:lnTo>
                    <a:close/>
                    <a:moveTo>
                      <a:pt x="556" y="448"/>
                    </a:moveTo>
                    <a:lnTo>
                      <a:pt x="553" y="448"/>
                    </a:lnTo>
                    <a:lnTo>
                      <a:pt x="553" y="444"/>
                    </a:lnTo>
                    <a:lnTo>
                      <a:pt x="556" y="444"/>
                    </a:lnTo>
                    <a:lnTo>
                      <a:pt x="556" y="448"/>
                    </a:lnTo>
                    <a:close/>
                    <a:moveTo>
                      <a:pt x="538" y="542"/>
                    </a:moveTo>
                    <a:lnTo>
                      <a:pt x="538" y="538"/>
                    </a:lnTo>
                    <a:lnTo>
                      <a:pt x="541" y="538"/>
                    </a:lnTo>
                    <a:lnTo>
                      <a:pt x="541" y="542"/>
                    </a:lnTo>
                    <a:lnTo>
                      <a:pt x="538" y="542"/>
                    </a:lnTo>
                    <a:close/>
                    <a:moveTo>
                      <a:pt x="556" y="425"/>
                    </a:moveTo>
                    <a:lnTo>
                      <a:pt x="553" y="425"/>
                    </a:lnTo>
                    <a:lnTo>
                      <a:pt x="556" y="425"/>
                    </a:lnTo>
                    <a:close/>
                    <a:moveTo>
                      <a:pt x="553" y="534"/>
                    </a:moveTo>
                    <a:lnTo>
                      <a:pt x="553" y="531"/>
                    </a:lnTo>
                    <a:lnTo>
                      <a:pt x="553" y="534"/>
                    </a:lnTo>
                    <a:close/>
                    <a:moveTo>
                      <a:pt x="549" y="440"/>
                    </a:moveTo>
                    <a:lnTo>
                      <a:pt x="549" y="437"/>
                    </a:lnTo>
                    <a:lnTo>
                      <a:pt x="549" y="440"/>
                    </a:lnTo>
                    <a:lnTo>
                      <a:pt x="553" y="440"/>
                    </a:lnTo>
                    <a:lnTo>
                      <a:pt x="549" y="440"/>
                    </a:lnTo>
                    <a:close/>
                    <a:moveTo>
                      <a:pt x="545" y="414"/>
                    </a:moveTo>
                    <a:lnTo>
                      <a:pt x="541" y="410"/>
                    </a:lnTo>
                    <a:lnTo>
                      <a:pt x="545" y="410"/>
                    </a:lnTo>
                    <a:lnTo>
                      <a:pt x="545" y="414"/>
                    </a:lnTo>
                    <a:close/>
                    <a:moveTo>
                      <a:pt x="568" y="418"/>
                    </a:moveTo>
                    <a:lnTo>
                      <a:pt x="568" y="414"/>
                    </a:lnTo>
                    <a:lnTo>
                      <a:pt x="568" y="418"/>
                    </a:lnTo>
                    <a:close/>
                    <a:moveTo>
                      <a:pt x="556" y="422"/>
                    </a:moveTo>
                    <a:lnTo>
                      <a:pt x="553" y="422"/>
                    </a:lnTo>
                    <a:lnTo>
                      <a:pt x="556" y="422"/>
                    </a:lnTo>
                    <a:close/>
                    <a:moveTo>
                      <a:pt x="541" y="527"/>
                    </a:moveTo>
                    <a:lnTo>
                      <a:pt x="538" y="523"/>
                    </a:lnTo>
                    <a:lnTo>
                      <a:pt x="541" y="523"/>
                    </a:lnTo>
                    <a:lnTo>
                      <a:pt x="541" y="527"/>
                    </a:lnTo>
                    <a:close/>
                    <a:moveTo>
                      <a:pt x="545" y="546"/>
                    </a:moveTo>
                    <a:lnTo>
                      <a:pt x="549" y="542"/>
                    </a:lnTo>
                    <a:lnTo>
                      <a:pt x="549" y="546"/>
                    </a:lnTo>
                    <a:lnTo>
                      <a:pt x="545" y="546"/>
                    </a:lnTo>
                    <a:close/>
                    <a:moveTo>
                      <a:pt x="564" y="395"/>
                    </a:moveTo>
                    <a:lnTo>
                      <a:pt x="560" y="395"/>
                    </a:lnTo>
                    <a:lnTo>
                      <a:pt x="560" y="391"/>
                    </a:lnTo>
                    <a:lnTo>
                      <a:pt x="564" y="391"/>
                    </a:lnTo>
                    <a:lnTo>
                      <a:pt x="564" y="395"/>
                    </a:lnTo>
                    <a:close/>
                    <a:moveTo>
                      <a:pt x="609" y="591"/>
                    </a:moveTo>
                    <a:lnTo>
                      <a:pt x="605" y="587"/>
                    </a:lnTo>
                    <a:lnTo>
                      <a:pt x="609" y="587"/>
                    </a:lnTo>
                    <a:lnTo>
                      <a:pt x="613" y="587"/>
                    </a:lnTo>
                    <a:lnTo>
                      <a:pt x="613" y="591"/>
                    </a:lnTo>
                    <a:lnTo>
                      <a:pt x="609" y="591"/>
                    </a:lnTo>
                    <a:close/>
                    <a:moveTo>
                      <a:pt x="560" y="422"/>
                    </a:moveTo>
                    <a:lnTo>
                      <a:pt x="560" y="418"/>
                    </a:lnTo>
                    <a:lnTo>
                      <a:pt x="560" y="422"/>
                    </a:lnTo>
                    <a:close/>
                    <a:moveTo>
                      <a:pt x="673" y="594"/>
                    </a:moveTo>
                    <a:lnTo>
                      <a:pt x="677" y="594"/>
                    </a:lnTo>
                    <a:lnTo>
                      <a:pt x="673" y="594"/>
                    </a:lnTo>
                    <a:close/>
                    <a:moveTo>
                      <a:pt x="579" y="583"/>
                    </a:moveTo>
                    <a:lnTo>
                      <a:pt x="579" y="579"/>
                    </a:lnTo>
                    <a:lnTo>
                      <a:pt x="583" y="579"/>
                    </a:lnTo>
                    <a:lnTo>
                      <a:pt x="579" y="583"/>
                    </a:lnTo>
                    <a:close/>
                    <a:moveTo>
                      <a:pt x="553" y="437"/>
                    </a:moveTo>
                    <a:lnTo>
                      <a:pt x="549" y="437"/>
                    </a:lnTo>
                    <a:lnTo>
                      <a:pt x="553" y="437"/>
                    </a:lnTo>
                    <a:close/>
                    <a:moveTo>
                      <a:pt x="549" y="489"/>
                    </a:moveTo>
                    <a:lnTo>
                      <a:pt x="549" y="485"/>
                    </a:lnTo>
                    <a:lnTo>
                      <a:pt x="549" y="489"/>
                    </a:lnTo>
                    <a:lnTo>
                      <a:pt x="553" y="489"/>
                    </a:lnTo>
                    <a:lnTo>
                      <a:pt x="549" y="489"/>
                    </a:lnTo>
                    <a:close/>
                    <a:moveTo>
                      <a:pt x="560" y="568"/>
                    </a:moveTo>
                    <a:lnTo>
                      <a:pt x="556" y="568"/>
                    </a:lnTo>
                    <a:lnTo>
                      <a:pt x="560" y="568"/>
                    </a:lnTo>
                    <a:close/>
                    <a:moveTo>
                      <a:pt x="564" y="557"/>
                    </a:moveTo>
                    <a:lnTo>
                      <a:pt x="560" y="557"/>
                    </a:lnTo>
                    <a:lnTo>
                      <a:pt x="564" y="557"/>
                    </a:lnTo>
                    <a:close/>
                    <a:moveTo>
                      <a:pt x="560" y="542"/>
                    </a:moveTo>
                    <a:lnTo>
                      <a:pt x="556" y="542"/>
                    </a:lnTo>
                    <a:lnTo>
                      <a:pt x="556" y="538"/>
                    </a:lnTo>
                    <a:lnTo>
                      <a:pt x="560" y="538"/>
                    </a:lnTo>
                    <a:lnTo>
                      <a:pt x="560" y="542"/>
                    </a:lnTo>
                    <a:close/>
                    <a:moveTo>
                      <a:pt x="549" y="429"/>
                    </a:moveTo>
                    <a:lnTo>
                      <a:pt x="545" y="429"/>
                    </a:lnTo>
                    <a:lnTo>
                      <a:pt x="549" y="429"/>
                    </a:lnTo>
                    <a:close/>
                    <a:moveTo>
                      <a:pt x="549" y="467"/>
                    </a:moveTo>
                    <a:lnTo>
                      <a:pt x="553" y="467"/>
                    </a:lnTo>
                    <a:lnTo>
                      <a:pt x="549" y="467"/>
                    </a:lnTo>
                    <a:close/>
                    <a:moveTo>
                      <a:pt x="545" y="549"/>
                    </a:moveTo>
                    <a:lnTo>
                      <a:pt x="541" y="549"/>
                    </a:lnTo>
                    <a:lnTo>
                      <a:pt x="541" y="546"/>
                    </a:lnTo>
                    <a:lnTo>
                      <a:pt x="545" y="546"/>
                    </a:lnTo>
                    <a:lnTo>
                      <a:pt x="545" y="549"/>
                    </a:lnTo>
                    <a:close/>
                    <a:moveTo>
                      <a:pt x="538" y="433"/>
                    </a:moveTo>
                    <a:lnTo>
                      <a:pt x="538" y="429"/>
                    </a:lnTo>
                    <a:lnTo>
                      <a:pt x="541" y="433"/>
                    </a:lnTo>
                    <a:lnTo>
                      <a:pt x="538" y="433"/>
                    </a:lnTo>
                    <a:close/>
                    <a:moveTo>
                      <a:pt x="658" y="606"/>
                    </a:moveTo>
                    <a:lnTo>
                      <a:pt x="654" y="606"/>
                    </a:lnTo>
                    <a:lnTo>
                      <a:pt x="654" y="602"/>
                    </a:lnTo>
                    <a:lnTo>
                      <a:pt x="658" y="602"/>
                    </a:lnTo>
                    <a:lnTo>
                      <a:pt x="658" y="606"/>
                    </a:lnTo>
                    <a:close/>
                    <a:moveTo>
                      <a:pt x="556" y="425"/>
                    </a:moveTo>
                    <a:lnTo>
                      <a:pt x="553" y="425"/>
                    </a:lnTo>
                    <a:lnTo>
                      <a:pt x="553" y="422"/>
                    </a:lnTo>
                    <a:lnTo>
                      <a:pt x="556" y="422"/>
                    </a:lnTo>
                    <a:lnTo>
                      <a:pt x="556" y="425"/>
                    </a:lnTo>
                    <a:close/>
                    <a:moveTo>
                      <a:pt x="549" y="425"/>
                    </a:moveTo>
                    <a:lnTo>
                      <a:pt x="553" y="425"/>
                    </a:lnTo>
                    <a:lnTo>
                      <a:pt x="549" y="425"/>
                    </a:lnTo>
                    <a:close/>
                    <a:moveTo>
                      <a:pt x="669" y="594"/>
                    </a:moveTo>
                    <a:lnTo>
                      <a:pt x="669" y="591"/>
                    </a:lnTo>
                    <a:lnTo>
                      <a:pt x="665" y="591"/>
                    </a:lnTo>
                    <a:lnTo>
                      <a:pt x="669" y="591"/>
                    </a:lnTo>
                    <a:lnTo>
                      <a:pt x="669" y="594"/>
                    </a:lnTo>
                    <a:close/>
                    <a:moveTo>
                      <a:pt x="560" y="534"/>
                    </a:moveTo>
                    <a:lnTo>
                      <a:pt x="556" y="534"/>
                    </a:lnTo>
                    <a:lnTo>
                      <a:pt x="556" y="531"/>
                    </a:lnTo>
                    <a:lnTo>
                      <a:pt x="560" y="531"/>
                    </a:lnTo>
                    <a:lnTo>
                      <a:pt x="560" y="534"/>
                    </a:lnTo>
                    <a:close/>
                    <a:moveTo>
                      <a:pt x="541" y="493"/>
                    </a:moveTo>
                    <a:lnTo>
                      <a:pt x="538" y="493"/>
                    </a:lnTo>
                    <a:lnTo>
                      <a:pt x="541" y="493"/>
                    </a:lnTo>
                    <a:lnTo>
                      <a:pt x="541" y="489"/>
                    </a:lnTo>
                    <a:lnTo>
                      <a:pt x="541" y="493"/>
                    </a:lnTo>
                    <a:close/>
                    <a:moveTo>
                      <a:pt x="556" y="489"/>
                    </a:moveTo>
                    <a:lnTo>
                      <a:pt x="553" y="489"/>
                    </a:lnTo>
                    <a:lnTo>
                      <a:pt x="553" y="485"/>
                    </a:lnTo>
                    <a:lnTo>
                      <a:pt x="556" y="485"/>
                    </a:lnTo>
                    <a:lnTo>
                      <a:pt x="556" y="489"/>
                    </a:lnTo>
                    <a:close/>
                    <a:moveTo>
                      <a:pt x="560" y="433"/>
                    </a:moveTo>
                    <a:lnTo>
                      <a:pt x="560" y="429"/>
                    </a:lnTo>
                    <a:lnTo>
                      <a:pt x="564" y="429"/>
                    </a:lnTo>
                    <a:lnTo>
                      <a:pt x="560" y="429"/>
                    </a:lnTo>
                    <a:lnTo>
                      <a:pt x="560" y="433"/>
                    </a:lnTo>
                    <a:close/>
                    <a:moveTo>
                      <a:pt x="556" y="422"/>
                    </a:moveTo>
                    <a:lnTo>
                      <a:pt x="556" y="418"/>
                    </a:lnTo>
                    <a:lnTo>
                      <a:pt x="556" y="422"/>
                    </a:lnTo>
                    <a:lnTo>
                      <a:pt x="560" y="422"/>
                    </a:lnTo>
                    <a:lnTo>
                      <a:pt x="556" y="422"/>
                    </a:lnTo>
                    <a:close/>
                    <a:moveTo>
                      <a:pt x="545" y="546"/>
                    </a:moveTo>
                    <a:lnTo>
                      <a:pt x="541" y="546"/>
                    </a:lnTo>
                    <a:lnTo>
                      <a:pt x="545" y="546"/>
                    </a:lnTo>
                    <a:close/>
                    <a:moveTo>
                      <a:pt x="556" y="433"/>
                    </a:moveTo>
                    <a:lnTo>
                      <a:pt x="553" y="429"/>
                    </a:lnTo>
                    <a:lnTo>
                      <a:pt x="556" y="429"/>
                    </a:lnTo>
                    <a:lnTo>
                      <a:pt x="556" y="433"/>
                    </a:lnTo>
                    <a:close/>
                    <a:moveTo>
                      <a:pt x="654" y="602"/>
                    </a:moveTo>
                    <a:lnTo>
                      <a:pt x="654" y="598"/>
                    </a:lnTo>
                    <a:lnTo>
                      <a:pt x="658" y="598"/>
                    </a:lnTo>
                    <a:lnTo>
                      <a:pt x="654" y="602"/>
                    </a:lnTo>
                    <a:close/>
                    <a:moveTo>
                      <a:pt x="541" y="478"/>
                    </a:moveTo>
                    <a:lnTo>
                      <a:pt x="538" y="478"/>
                    </a:lnTo>
                    <a:lnTo>
                      <a:pt x="538" y="474"/>
                    </a:lnTo>
                    <a:lnTo>
                      <a:pt x="541" y="474"/>
                    </a:lnTo>
                    <a:lnTo>
                      <a:pt x="541" y="478"/>
                    </a:lnTo>
                    <a:close/>
                    <a:moveTo>
                      <a:pt x="545" y="429"/>
                    </a:moveTo>
                    <a:lnTo>
                      <a:pt x="541" y="429"/>
                    </a:lnTo>
                    <a:lnTo>
                      <a:pt x="541" y="425"/>
                    </a:lnTo>
                    <a:lnTo>
                      <a:pt x="545" y="425"/>
                    </a:lnTo>
                    <a:lnTo>
                      <a:pt x="545" y="429"/>
                    </a:lnTo>
                    <a:close/>
                    <a:moveTo>
                      <a:pt x="616" y="591"/>
                    </a:moveTo>
                    <a:lnTo>
                      <a:pt x="620" y="591"/>
                    </a:lnTo>
                    <a:lnTo>
                      <a:pt x="616" y="591"/>
                    </a:lnTo>
                    <a:close/>
                    <a:moveTo>
                      <a:pt x="556" y="440"/>
                    </a:moveTo>
                    <a:lnTo>
                      <a:pt x="560" y="440"/>
                    </a:lnTo>
                    <a:lnTo>
                      <a:pt x="556" y="440"/>
                    </a:lnTo>
                    <a:close/>
                    <a:moveTo>
                      <a:pt x="553" y="564"/>
                    </a:moveTo>
                    <a:lnTo>
                      <a:pt x="556" y="564"/>
                    </a:lnTo>
                    <a:lnTo>
                      <a:pt x="553" y="564"/>
                    </a:lnTo>
                    <a:close/>
                    <a:moveTo>
                      <a:pt x="556" y="422"/>
                    </a:moveTo>
                    <a:lnTo>
                      <a:pt x="560" y="422"/>
                    </a:lnTo>
                    <a:lnTo>
                      <a:pt x="556" y="422"/>
                    </a:lnTo>
                    <a:close/>
                    <a:moveTo>
                      <a:pt x="556" y="542"/>
                    </a:moveTo>
                    <a:lnTo>
                      <a:pt x="560" y="542"/>
                    </a:lnTo>
                    <a:lnTo>
                      <a:pt x="556" y="542"/>
                    </a:lnTo>
                    <a:close/>
                    <a:moveTo>
                      <a:pt x="662" y="606"/>
                    </a:moveTo>
                    <a:lnTo>
                      <a:pt x="658" y="606"/>
                    </a:lnTo>
                    <a:lnTo>
                      <a:pt x="658" y="602"/>
                    </a:lnTo>
                    <a:lnTo>
                      <a:pt x="662" y="602"/>
                    </a:lnTo>
                    <a:lnTo>
                      <a:pt x="662" y="606"/>
                    </a:lnTo>
                    <a:close/>
                  </a:path>
                </a:pathLst>
              </a:custGeom>
              <a:noFill/>
              <a:ln>
                <a:noFill/>
              </a:ln>
              <a:extLst>
                <a:ext uri="{909E8E84-426E-40DD-AFC4-6F175D3DCCD1}">
                  <a14:hiddenFill xmlns:a14="http://schemas.microsoft.com/office/drawing/2010/main">
                    <a:solidFill>
                      <a:srgbClr val="00FF00"/>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09" name="Freeform 3326"/>
              <p:cNvSpPr>
                <a:spLocks/>
              </p:cNvSpPr>
              <p:nvPr/>
            </p:nvSpPr>
            <p:spPr bwMode="auto">
              <a:xfrm>
                <a:off x="5145088" y="3870325"/>
                <a:ext cx="214312" cy="908050"/>
              </a:xfrm>
              <a:custGeom>
                <a:avLst/>
                <a:gdLst>
                  <a:gd name="T0" fmla="*/ 179387 w 135"/>
                  <a:gd name="T1" fmla="*/ 173038 h 572"/>
                  <a:gd name="T2" fmla="*/ 179387 w 135"/>
                  <a:gd name="T3" fmla="*/ 233363 h 572"/>
                  <a:gd name="T4" fmla="*/ 149225 w 135"/>
                  <a:gd name="T5" fmla="*/ 280988 h 572"/>
                  <a:gd name="T6" fmla="*/ 136525 w 135"/>
                  <a:gd name="T7" fmla="*/ 328613 h 572"/>
                  <a:gd name="T8" fmla="*/ 136525 w 135"/>
                  <a:gd name="T9" fmla="*/ 376238 h 572"/>
                  <a:gd name="T10" fmla="*/ 136525 w 135"/>
                  <a:gd name="T11" fmla="*/ 419100 h 572"/>
                  <a:gd name="T12" fmla="*/ 125412 w 135"/>
                  <a:gd name="T13" fmla="*/ 471488 h 572"/>
                  <a:gd name="T14" fmla="*/ 112712 w 135"/>
                  <a:gd name="T15" fmla="*/ 531813 h 572"/>
                  <a:gd name="T16" fmla="*/ 95250 w 135"/>
                  <a:gd name="T17" fmla="*/ 568325 h 572"/>
                  <a:gd name="T18" fmla="*/ 88900 w 135"/>
                  <a:gd name="T19" fmla="*/ 620713 h 572"/>
                  <a:gd name="T20" fmla="*/ 95250 w 135"/>
                  <a:gd name="T21" fmla="*/ 669925 h 572"/>
                  <a:gd name="T22" fmla="*/ 107950 w 135"/>
                  <a:gd name="T23" fmla="*/ 693738 h 572"/>
                  <a:gd name="T24" fmla="*/ 88900 w 135"/>
                  <a:gd name="T25" fmla="*/ 741363 h 572"/>
                  <a:gd name="T26" fmla="*/ 77787 w 135"/>
                  <a:gd name="T27" fmla="*/ 782638 h 572"/>
                  <a:gd name="T28" fmla="*/ 60325 w 135"/>
                  <a:gd name="T29" fmla="*/ 823913 h 572"/>
                  <a:gd name="T30" fmla="*/ 95250 w 135"/>
                  <a:gd name="T31" fmla="*/ 860425 h 572"/>
                  <a:gd name="T32" fmla="*/ 166687 w 135"/>
                  <a:gd name="T33" fmla="*/ 871538 h 572"/>
                  <a:gd name="T34" fmla="*/ 125412 w 135"/>
                  <a:gd name="T35" fmla="*/ 877888 h 572"/>
                  <a:gd name="T36" fmla="*/ 88900 w 135"/>
                  <a:gd name="T37" fmla="*/ 908050 h 572"/>
                  <a:gd name="T38" fmla="*/ 95250 w 135"/>
                  <a:gd name="T39" fmla="*/ 901700 h 572"/>
                  <a:gd name="T40" fmla="*/ 84137 w 135"/>
                  <a:gd name="T41" fmla="*/ 890588 h 572"/>
                  <a:gd name="T42" fmla="*/ 71437 w 135"/>
                  <a:gd name="T43" fmla="*/ 890588 h 572"/>
                  <a:gd name="T44" fmla="*/ 95250 w 135"/>
                  <a:gd name="T45" fmla="*/ 877888 h 572"/>
                  <a:gd name="T46" fmla="*/ 60325 w 135"/>
                  <a:gd name="T47" fmla="*/ 890588 h 572"/>
                  <a:gd name="T48" fmla="*/ 53975 w 135"/>
                  <a:gd name="T49" fmla="*/ 884238 h 572"/>
                  <a:gd name="T50" fmla="*/ 65087 w 135"/>
                  <a:gd name="T51" fmla="*/ 871538 h 572"/>
                  <a:gd name="T52" fmla="*/ 77787 w 135"/>
                  <a:gd name="T53" fmla="*/ 866775 h 572"/>
                  <a:gd name="T54" fmla="*/ 77787 w 135"/>
                  <a:gd name="T55" fmla="*/ 860425 h 572"/>
                  <a:gd name="T56" fmla="*/ 53975 w 135"/>
                  <a:gd name="T57" fmla="*/ 854075 h 572"/>
                  <a:gd name="T58" fmla="*/ 47625 w 135"/>
                  <a:gd name="T59" fmla="*/ 860425 h 572"/>
                  <a:gd name="T60" fmla="*/ 36512 w 135"/>
                  <a:gd name="T61" fmla="*/ 836613 h 572"/>
                  <a:gd name="T62" fmla="*/ 41275 w 135"/>
                  <a:gd name="T63" fmla="*/ 823913 h 572"/>
                  <a:gd name="T64" fmla="*/ 41275 w 135"/>
                  <a:gd name="T65" fmla="*/ 812800 h 572"/>
                  <a:gd name="T66" fmla="*/ 47625 w 135"/>
                  <a:gd name="T67" fmla="*/ 806450 h 572"/>
                  <a:gd name="T68" fmla="*/ 30162 w 135"/>
                  <a:gd name="T69" fmla="*/ 793750 h 572"/>
                  <a:gd name="T70" fmla="*/ 30162 w 135"/>
                  <a:gd name="T71" fmla="*/ 769938 h 572"/>
                  <a:gd name="T72" fmla="*/ 53975 w 135"/>
                  <a:gd name="T73" fmla="*/ 769938 h 572"/>
                  <a:gd name="T74" fmla="*/ 47625 w 135"/>
                  <a:gd name="T75" fmla="*/ 758825 h 572"/>
                  <a:gd name="T76" fmla="*/ 36512 w 135"/>
                  <a:gd name="T77" fmla="*/ 752475 h 572"/>
                  <a:gd name="T78" fmla="*/ 23812 w 135"/>
                  <a:gd name="T79" fmla="*/ 735013 h 572"/>
                  <a:gd name="T80" fmla="*/ 0 w 135"/>
                  <a:gd name="T81" fmla="*/ 728663 h 572"/>
                  <a:gd name="T82" fmla="*/ 41275 w 135"/>
                  <a:gd name="T83" fmla="*/ 711200 h 572"/>
                  <a:gd name="T84" fmla="*/ 47625 w 135"/>
                  <a:gd name="T85" fmla="*/ 717550 h 572"/>
                  <a:gd name="T86" fmla="*/ 53975 w 135"/>
                  <a:gd name="T87" fmla="*/ 704850 h 572"/>
                  <a:gd name="T88" fmla="*/ 60325 w 135"/>
                  <a:gd name="T89" fmla="*/ 693738 h 572"/>
                  <a:gd name="T90" fmla="*/ 71437 w 135"/>
                  <a:gd name="T91" fmla="*/ 657225 h 572"/>
                  <a:gd name="T92" fmla="*/ 77787 w 135"/>
                  <a:gd name="T93" fmla="*/ 620713 h 572"/>
                  <a:gd name="T94" fmla="*/ 84137 w 135"/>
                  <a:gd name="T95" fmla="*/ 603250 h 572"/>
                  <a:gd name="T96" fmla="*/ 53975 w 135"/>
                  <a:gd name="T97" fmla="*/ 603250 h 572"/>
                  <a:gd name="T98" fmla="*/ 60325 w 135"/>
                  <a:gd name="T99" fmla="*/ 549275 h 572"/>
                  <a:gd name="T100" fmla="*/ 47625 w 135"/>
                  <a:gd name="T101" fmla="*/ 490538 h 572"/>
                  <a:gd name="T102" fmla="*/ 77787 w 135"/>
                  <a:gd name="T103" fmla="*/ 460375 h 572"/>
                  <a:gd name="T104" fmla="*/ 101600 w 135"/>
                  <a:gd name="T105" fmla="*/ 400050 h 572"/>
                  <a:gd name="T106" fmla="*/ 101600 w 135"/>
                  <a:gd name="T107" fmla="*/ 347663 h 572"/>
                  <a:gd name="T108" fmla="*/ 101600 w 135"/>
                  <a:gd name="T109" fmla="*/ 287338 h 572"/>
                  <a:gd name="T110" fmla="*/ 125412 w 135"/>
                  <a:gd name="T111" fmla="*/ 227013 h 572"/>
                  <a:gd name="T112" fmla="*/ 125412 w 135"/>
                  <a:gd name="T113" fmla="*/ 173038 h 572"/>
                  <a:gd name="T114" fmla="*/ 136525 w 135"/>
                  <a:gd name="T115" fmla="*/ 125413 h 572"/>
                  <a:gd name="T116" fmla="*/ 136525 w 135"/>
                  <a:gd name="T117" fmla="*/ 49213 h 572"/>
                  <a:gd name="T118" fmla="*/ 155575 w 135"/>
                  <a:gd name="T119" fmla="*/ 0 h 572"/>
                  <a:gd name="T120" fmla="*/ 179387 w 135"/>
                  <a:gd name="T121" fmla="*/ 49213 h 572"/>
                  <a:gd name="T122" fmla="*/ 184150 w 135"/>
                  <a:gd name="T123" fmla="*/ 96838 h 572"/>
                  <a:gd name="T124" fmla="*/ 209550 w 135"/>
                  <a:gd name="T125" fmla="*/ 131763 h 57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35" h="572">
                    <a:moveTo>
                      <a:pt x="132" y="83"/>
                    </a:moveTo>
                    <a:lnTo>
                      <a:pt x="135" y="87"/>
                    </a:lnTo>
                    <a:lnTo>
                      <a:pt x="135" y="91"/>
                    </a:lnTo>
                    <a:lnTo>
                      <a:pt x="135" y="94"/>
                    </a:lnTo>
                    <a:lnTo>
                      <a:pt x="132" y="94"/>
                    </a:lnTo>
                    <a:lnTo>
                      <a:pt x="132" y="98"/>
                    </a:lnTo>
                    <a:lnTo>
                      <a:pt x="132" y="102"/>
                    </a:lnTo>
                    <a:lnTo>
                      <a:pt x="128" y="106"/>
                    </a:lnTo>
                    <a:lnTo>
                      <a:pt x="124" y="106"/>
                    </a:lnTo>
                    <a:lnTo>
                      <a:pt x="120" y="106"/>
                    </a:lnTo>
                    <a:lnTo>
                      <a:pt x="116" y="109"/>
                    </a:lnTo>
                    <a:lnTo>
                      <a:pt x="113" y="109"/>
                    </a:lnTo>
                    <a:lnTo>
                      <a:pt x="113" y="113"/>
                    </a:lnTo>
                    <a:lnTo>
                      <a:pt x="113" y="117"/>
                    </a:lnTo>
                    <a:lnTo>
                      <a:pt x="113" y="121"/>
                    </a:lnTo>
                    <a:lnTo>
                      <a:pt x="113" y="125"/>
                    </a:lnTo>
                    <a:lnTo>
                      <a:pt x="109" y="125"/>
                    </a:lnTo>
                    <a:lnTo>
                      <a:pt x="109" y="128"/>
                    </a:lnTo>
                    <a:lnTo>
                      <a:pt x="113" y="128"/>
                    </a:lnTo>
                    <a:lnTo>
                      <a:pt x="113" y="132"/>
                    </a:lnTo>
                    <a:lnTo>
                      <a:pt x="113" y="136"/>
                    </a:lnTo>
                    <a:lnTo>
                      <a:pt x="113" y="140"/>
                    </a:lnTo>
                    <a:lnTo>
                      <a:pt x="113" y="143"/>
                    </a:lnTo>
                    <a:lnTo>
                      <a:pt x="113" y="147"/>
                    </a:lnTo>
                    <a:lnTo>
                      <a:pt x="116" y="147"/>
                    </a:lnTo>
                    <a:lnTo>
                      <a:pt x="116" y="151"/>
                    </a:lnTo>
                    <a:lnTo>
                      <a:pt x="113" y="151"/>
                    </a:lnTo>
                    <a:lnTo>
                      <a:pt x="109" y="151"/>
                    </a:lnTo>
                    <a:lnTo>
                      <a:pt x="105" y="155"/>
                    </a:lnTo>
                    <a:lnTo>
                      <a:pt x="105" y="158"/>
                    </a:lnTo>
                    <a:lnTo>
                      <a:pt x="101" y="162"/>
                    </a:lnTo>
                    <a:lnTo>
                      <a:pt x="101" y="166"/>
                    </a:lnTo>
                    <a:lnTo>
                      <a:pt x="98" y="166"/>
                    </a:lnTo>
                    <a:lnTo>
                      <a:pt x="98" y="170"/>
                    </a:lnTo>
                    <a:lnTo>
                      <a:pt x="94" y="173"/>
                    </a:lnTo>
                    <a:lnTo>
                      <a:pt x="94" y="177"/>
                    </a:lnTo>
                    <a:lnTo>
                      <a:pt x="94" y="181"/>
                    </a:lnTo>
                    <a:lnTo>
                      <a:pt x="90" y="181"/>
                    </a:lnTo>
                    <a:lnTo>
                      <a:pt x="90" y="185"/>
                    </a:lnTo>
                    <a:lnTo>
                      <a:pt x="86" y="185"/>
                    </a:lnTo>
                    <a:lnTo>
                      <a:pt x="86" y="188"/>
                    </a:lnTo>
                    <a:lnTo>
                      <a:pt x="90" y="188"/>
                    </a:lnTo>
                    <a:lnTo>
                      <a:pt x="90" y="192"/>
                    </a:lnTo>
                    <a:lnTo>
                      <a:pt x="90" y="196"/>
                    </a:lnTo>
                    <a:lnTo>
                      <a:pt x="90" y="200"/>
                    </a:lnTo>
                    <a:lnTo>
                      <a:pt x="90" y="203"/>
                    </a:lnTo>
                    <a:lnTo>
                      <a:pt x="86" y="203"/>
                    </a:lnTo>
                    <a:lnTo>
                      <a:pt x="86" y="207"/>
                    </a:lnTo>
                    <a:lnTo>
                      <a:pt x="83" y="207"/>
                    </a:lnTo>
                    <a:lnTo>
                      <a:pt x="83" y="211"/>
                    </a:lnTo>
                    <a:lnTo>
                      <a:pt x="83" y="215"/>
                    </a:lnTo>
                    <a:lnTo>
                      <a:pt x="79" y="215"/>
                    </a:lnTo>
                    <a:lnTo>
                      <a:pt x="79" y="219"/>
                    </a:lnTo>
                    <a:lnTo>
                      <a:pt x="79" y="222"/>
                    </a:lnTo>
                    <a:lnTo>
                      <a:pt x="83" y="226"/>
                    </a:lnTo>
                    <a:lnTo>
                      <a:pt x="86" y="230"/>
                    </a:lnTo>
                    <a:lnTo>
                      <a:pt x="83" y="230"/>
                    </a:lnTo>
                    <a:lnTo>
                      <a:pt x="83" y="234"/>
                    </a:lnTo>
                    <a:lnTo>
                      <a:pt x="86" y="234"/>
                    </a:lnTo>
                    <a:lnTo>
                      <a:pt x="86" y="237"/>
                    </a:lnTo>
                    <a:lnTo>
                      <a:pt x="86" y="241"/>
                    </a:lnTo>
                    <a:lnTo>
                      <a:pt x="90" y="241"/>
                    </a:lnTo>
                    <a:lnTo>
                      <a:pt x="90" y="245"/>
                    </a:lnTo>
                    <a:lnTo>
                      <a:pt x="86" y="245"/>
                    </a:lnTo>
                    <a:lnTo>
                      <a:pt x="86" y="249"/>
                    </a:lnTo>
                    <a:lnTo>
                      <a:pt x="90" y="249"/>
                    </a:lnTo>
                    <a:lnTo>
                      <a:pt x="94" y="252"/>
                    </a:lnTo>
                    <a:lnTo>
                      <a:pt x="90" y="252"/>
                    </a:lnTo>
                    <a:lnTo>
                      <a:pt x="90" y="256"/>
                    </a:lnTo>
                    <a:lnTo>
                      <a:pt x="90" y="260"/>
                    </a:lnTo>
                    <a:lnTo>
                      <a:pt x="90" y="264"/>
                    </a:lnTo>
                    <a:lnTo>
                      <a:pt x="86" y="264"/>
                    </a:lnTo>
                    <a:lnTo>
                      <a:pt x="86" y="267"/>
                    </a:lnTo>
                    <a:lnTo>
                      <a:pt x="86" y="271"/>
                    </a:lnTo>
                    <a:lnTo>
                      <a:pt x="83" y="275"/>
                    </a:lnTo>
                    <a:lnTo>
                      <a:pt x="83" y="279"/>
                    </a:lnTo>
                    <a:lnTo>
                      <a:pt x="79" y="279"/>
                    </a:lnTo>
                    <a:lnTo>
                      <a:pt x="79" y="282"/>
                    </a:lnTo>
                    <a:lnTo>
                      <a:pt x="83" y="282"/>
                    </a:lnTo>
                    <a:lnTo>
                      <a:pt x="83" y="286"/>
                    </a:lnTo>
                    <a:lnTo>
                      <a:pt x="83" y="290"/>
                    </a:lnTo>
                    <a:lnTo>
                      <a:pt x="83" y="294"/>
                    </a:lnTo>
                    <a:lnTo>
                      <a:pt x="79" y="294"/>
                    </a:lnTo>
                    <a:lnTo>
                      <a:pt x="79" y="297"/>
                    </a:lnTo>
                    <a:lnTo>
                      <a:pt x="75" y="301"/>
                    </a:lnTo>
                    <a:lnTo>
                      <a:pt x="71" y="301"/>
                    </a:lnTo>
                    <a:lnTo>
                      <a:pt x="71" y="305"/>
                    </a:lnTo>
                    <a:lnTo>
                      <a:pt x="71" y="309"/>
                    </a:lnTo>
                    <a:lnTo>
                      <a:pt x="71" y="313"/>
                    </a:lnTo>
                    <a:lnTo>
                      <a:pt x="71" y="316"/>
                    </a:lnTo>
                    <a:lnTo>
                      <a:pt x="71" y="320"/>
                    </a:lnTo>
                    <a:lnTo>
                      <a:pt x="71" y="324"/>
                    </a:lnTo>
                    <a:lnTo>
                      <a:pt x="71" y="328"/>
                    </a:lnTo>
                    <a:lnTo>
                      <a:pt x="75" y="331"/>
                    </a:lnTo>
                    <a:lnTo>
                      <a:pt x="75" y="335"/>
                    </a:lnTo>
                    <a:lnTo>
                      <a:pt x="71" y="335"/>
                    </a:lnTo>
                    <a:lnTo>
                      <a:pt x="68" y="335"/>
                    </a:lnTo>
                    <a:lnTo>
                      <a:pt x="68" y="339"/>
                    </a:lnTo>
                    <a:lnTo>
                      <a:pt x="68" y="343"/>
                    </a:lnTo>
                    <a:lnTo>
                      <a:pt x="68" y="346"/>
                    </a:lnTo>
                    <a:lnTo>
                      <a:pt x="64" y="346"/>
                    </a:lnTo>
                    <a:lnTo>
                      <a:pt x="64" y="350"/>
                    </a:lnTo>
                    <a:lnTo>
                      <a:pt x="64" y="346"/>
                    </a:lnTo>
                    <a:lnTo>
                      <a:pt x="60" y="350"/>
                    </a:lnTo>
                    <a:lnTo>
                      <a:pt x="64" y="354"/>
                    </a:lnTo>
                    <a:lnTo>
                      <a:pt x="60" y="358"/>
                    </a:lnTo>
                    <a:lnTo>
                      <a:pt x="60" y="361"/>
                    </a:lnTo>
                    <a:lnTo>
                      <a:pt x="60" y="358"/>
                    </a:lnTo>
                    <a:lnTo>
                      <a:pt x="64" y="361"/>
                    </a:lnTo>
                    <a:lnTo>
                      <a:pt x="60" y="361"/>
                    </a:lnTo>
                    <a:lnTo>
                      <a:pt x="60" y="365"/>
                    </a:lnTo>
                    <a:lnTo>
                      <a:pt x="56" y="365"/>
                    </a:lnTo>
                    <a:lnTo>
                      <a:pt x="60" y="369"/>
                    </a:lnTo>
                    <a:lnTo>
                      <a:pt x="60" y="373"/>
                    </a:lnTo>
                    <a:lnTo>
                      <a:pt x="60" y="376"/>
                    </a:lnTo>
                    <a:lnTo>
                      <a:pt x="60" y="380"/>
                    </a:lnTo>
                    <a:lnTo>
                      <a:pt x="60" y="384"/>
                    </a:lnTo>
                    <a:lnTo>
                      <a:pt x="60" y="388"/>
                    </a:lnTo>
                    <a:lnTo>
                      <a:pt x="56" y="388"/>
                    </a:lnTo>
                    <a:lnTo>
                      <a:pt x="56" y="391"/>
                    </a:lnTo>
                    <a:lnTo>
                      <a:pt x="56" y="395"/>
                    </a:lnTo>
                    <a:lnTo>
                      <a:pt x="56" y="399"/>
                    </a:lnTo>
                    <a:lnTo>
                      <a:pt x="56" y="403"/>
                    </a:lnTo>
                    <a:lnTo>
                      <a:pt x="60" y="403"/>
                    </a:lnTo>
                    <a:lnTo>
                      <a:pt x="60" y="406"/>
                    </a:lnTo>
                    <a:lnTo>
                      <a:pt x="56" y="410"/>
                    </a:lnTo>
                    <a:lnTo>
                      <a:pt x="60" y="410"/>
                    </a:lnTo>
                    <a:lnTo>
                      <a:pt x="64" y="414"/>
                    </a:lnTo>
                    <a:lnTo>
                      <a:pt x="60" y="414"/>
                    </a:lnTo>
                    <a:lnTo>
                      <a:pt x="64" y="418"/>
                    </a:lnTo>
                    <a:lnTo>
                      <a:pt x="60" y="418"/>
                    </a:lnTo>
                    <a:lnTo>
                      <a:pt x="60" y="422"/>
                    </a:lnTo>
                    <a:lnTo>
                      <a:pt x="60" y="425"/>
                    </a:lnTo>
                    <a:lnTo>
                      <a:pt x="64" y="425"/>
                    </a:lnTo>
                    <a:lnTo>
                      <a:pt x="68" y="425"/>
                    </a:lnTo>
                    <a:lnTo>
                      <a:pt x="71" y="425"/>
                    </a:lnTo>
                    <a:lnTo>
                      <a:pt x="68" y="429"/>
                    </a:lnTo>
                    <a:lnTo>
                      <a:pt x="64" y="429"/>
                    </a:lnTo>
                    <a:lnTo>
                      <a:pt x="60" y="429"/>
                    </a:lnTo>
                    <a:lnTo>
                      <a:pt x="56" y="429"/>
                    </a:lnTo>
                    <a:lnTo>
                      <a:pt x="56" y="433"/>
                    </a:lnTo>
                    <a:lnTo>
                      <a:pt x="60" y="433"/>
                    </a:lnTo>
                    <a:lnTo>
                      <a:pt x="64" y="433"/>
                    </a:lnTo>
                    <a:lnTo>
                      <a:pt x="68" y="437"/>
                    </a:lnTo>
                    <a:lnTo>
                      <a:pt x="64" y="440"/>
                    </a:lnTo>
                    <a:lnTo>
                      <a:pt x="60" y="440"/>
                    </a:lnTo>
                    <a:lnTo>
                      <a:pt x="60" y="444"/>
                    </a:lnTo>
                    <a:lnTo>
                      <a:pt x="60" y="448"/>
                    </a:lnTo>
                    <a:lnTo>
                      <a:pt x="64" y="448"/>
                    </a:lnTo>
                    <a:lnTo>
                      <a:pt x="60" y="452"/>
                    </a:lnTo>
                    <a:lnTo>
                      <a:pt x="60" y="455"/>
                    </a:lnTo>
                    <a:lnTo>
                      <a:pt x="64" y="455"/>
                    </a:lnTo>
                    <a:lnTo>
                      <a:pt x="64" y="459"/>
                    </a:lnTo>
                    <a:lnTo>
                      <a:pt x="60" y="463"/>
                    </a:lnTo>
                    <a:lnTo>
                      <a:pt x="56" y="463"/>
                    </a:lnTo>
                    <a:lnTo>
                      <a:pt x="56" y="467"/>
                    </a:lnTo>
                    <a:lnTo>
                      <a:pt x="60" y="467"/>
                    </a:lnTo>
                    <a:lnTo>
                      <a:pt x="60" y="470"/>
                    </a:lnTo>
                    <a:lnTo>
                      <a:pt x="56" y="470"/>
                    </a:lnTo>
                    <a:lnTo>
                      <a:pt x="53" y="470"/>
                    </a:lnTo>
                    <a:lnTo>
                      <a:pt x="53" y="474"/>
                    </a:lnTo>
                    <a:lnTo>
                      <a:pt x="49" y="478"/>
                    </a:lnTo>
                    <a:lnTo>
                      <a:pt x="49" y="482"/>
                    </a:lnTo>
                    <a:lnTo>
                      <a:pt x="53" y="482"/>
                    </a:lnTo>
                    <a:lnTo>
                      <a:pt x="53" y="485"/>
                    </a:lnTo>
                    <a:lnTo>
                      <a:pt x="49" y="485"/>
                    </a:lnTo>
                    <a:lnTo>
                      <a:pt x="49" y="489"/>
                    </a:lnTo>
                    <a:lnTo>
                      <a:pt x="49" y="493"/>
                    </a:lnTo>
                    <a:lnTo>
                      <a:pt x="45" y="497"/>
                    </a:lnTo>
                    <a:lnTo>
                      <a:pt x="41" y="497"/>
                    </a:lnTo>
                    <a:lnTo>
                      <a:pt x="38" y="500"/>
                    </a:lnTo>
                    <a:lnTo>
                      <a:pt x="41" y="500"/>
                    </a:lnTo>
                    <a:lnTo>
                      <a:pt x="38" y="500"/>
                    </a:lnTo>
                    <a:lnTo>
                      <a:pt x="34" y="500"/>
                    </a:lnTo>
                    <a:lnTo>
                      <a:pt x="34" y="504"/>
                    </a:lnTo>
                    <a:lnTo>
                      <a:pt x="34" y="508"/>
                    </a:lnTo>
                    <a:lnTo>
                      <a:pt x="34" y="512"/>
                    </a:lnTo>
                    <a:lnTo>
                      <a:pt x="34" y="516"/>
                    </a:lnTo>
                    <a:lnTo>
                      <a:pt x="38" y="516"/>
                    </a:lnTo>
                    <a:lnTo>
                      <a:pt x="38" y="519"/>
                    </a:lnTo>
                    <a:lnTo>
                      <a:pt x="38" y="523"/>
                    </a:lnTo>
                    <a:lnTo>
                      <a:pt x="41" y="523"/>
                    </a:lnTo>
                    <a:lnTo>
                      <a:pt x="45" y="523"/>
                    </a:lnTo>
                    <a:lnTo>
                      <a:pt x="49" y="523"/>
                    </a:lnTo>
                    <a:lnTo>
                      <a:pt x="53" y="523"/>
                    </a:lnTo>
                    <a:lnTo>
                      <a:pt x="53" y="527"/>
                    </a:lnTo>
                    <a:lnTo>
                      <a:pt x="53" y="531"/>
                    </a:lnTo>
                    <a:lnTo>
                      <a:pt x="53" y="534"/>
                    </a:lnTo>
                    <a:lnTo>
                      <a:pt x="53" y="538"/>
                    </a:lnTo>
                    <a:lnTo>
                      <a:pt x="56" y="538"/>
                    </a:lnTo>
                    <a:lnTo>
                      <a:pt x="56" y="542"/>
                    </a:lnTo>
                    <a:lnTo>
                      <a:pt x="60" y="542"/>
                    </a:lnTo>
                    <a:lnTo>
                      <a:pt x="64" y="542"/>
                    </a:lnTo>
                    <a:lnTo>
                      <a:pt x="68" y="542"/>
                    </a:lnTo>
                    <a:lnTo>
                      <a:pt x="79" y="542"/>
                    </a:lnTo>
                    <a:lnTo>
                      <a:pt x="83" y="542"/>
                    </a:lnTo>
                    <a:lnTo>
                      <a:pt x="86" y="542"/>
                    </a:lnTo>
                    <a:lnTo>
                      <a:pt x="90" y="542"/>
                    </a:lnTo>
                    <a:lnTo>
                      <a:pt x="90" y="546"/>
                    </a:lnTo>
                    <a:lnTo>
                      <a:pt x="94" y="546"/>
                    </a:lnTo>
                    <a:lnTo>
                      <a:pt x="98" y="546"/>
                    </a:lnTo>
                    <a:lnTo>
                      <a:pt x="101" y="546"/>
                    </a:lnTo>
                    <a:lnTo>
                      <a:pt x="105" y="546"/>
                    </a:lnTo>
                    <a:lnTo>
                      <a:pt x="105" y="549"/>
                    </a:lnTo>
                    <a:lnTo>
                      <a:pt x="109" y="549"/>
                    </a:lnTo>
                    <a:lnTo>
                      <a:pt x="113" y="549"/>
                    </a:lnTo>
                    <a:lnTo>
                      <a:pt x="109" y="549"/>
                    </a:lnTo>
                    <a:lnTo>
                      <a:pt x="105" y="549"/>
                    </a:lnTo>
                    <a:lnTo>
                      <a:pt x="101" y="546"/>
                    </a:lnTo>
                    <a:lnTo>
                      <a:pt x="98" y="549"/>
                    </a:lnTo>
                    <a:lnTo>
                      <a:pt x="94" y="549"/>
                    </a:lnTo>
                    <a:lnTo>
                      <a:pt x="94" y="553"/>
                    </a:lnTo>
                    <a:lnTo>
                      <a:pt x="90" y="553"/>
                    </a:lnTo>
                    <a:lnTo>
                      <a:pt x="86" y="553"/>
                    </a:lnTo>
                    <a:lnTo>
                      <a:pt x="83" y="553"/>
                    </a:lnTo>
                    <a:lnTo>
                      <a:pt x="79" y="553"/>
                    </a:lnTo>
                    <a:lnTo>
                      <a:pt x="75" y="557"/>
                    </a:lnTo>
                    <a:lnTo>
                      <a:pt x="75" y="561"/>
                    </a:lnTo>
                    <a:lnTo>
                      <a:pt x="75" y="564"/>
                    </a:lnTo>
                    <a:lnTo>
                      <a:pt x="71" y="564"/>
                    </a:lnTo>
                    <a:lnTo>
                      <a:pt x="71" y="568"/>
                    </a:lnTo>
                    <a:lnTo>
                      <a:pt x="75" y="568"/>
                    </a:lnTo>
                    <a:lnTo>
                      <a:pt x="75" y="572"/>
                    </a:lnTo>
                    <a:lnTo>
                      <a:pt x="71" y="572"/>
                    </a:lnTo>
                    <a:lnTo>
                      <a:pt x="68" y="572"/>
                    </a:lnTo>
                    <a:lnTo>
                      <a:pt x="64" y="572"/>
                    </a:lnTo>
                    <a:lnTo>
                      <a:pt x="60" y="572"/>
                    </a:lnTo>
                    <a:lnTo>
                      <a:pt x="56" y="572"/>
                    </a:lnTo>
                    <a:lnTo>
                      <a:pt x="53" y="568"/>
                    </a:lnTo>
                    <a:lnTo>
                      <a:pt x="49" y="568"/>
                    </a:lnTo>
                    <a:lnTo>
                      <a:pt x="49" y="564"/>
                    </a:lnTo>
                    <a:lnTo>
                      <a:pt x="53" y="564"/>
                    </a:lnTo>
                    <a:lnTo>
                      <a:pt x="56" y="564"/>
                    </a:lnTo>
                    <a:lnTo>
                      <a:pt x="53" y="564"/>
                    </a:lnTo>
                    <a:lnTo>
                      <a:pt x="53" y="568"/>
                    </a:lnTo>
                    <a:lnTo>
                      <a:pt x="56" y="564"/>
                    </a:lnTo>
                    <a:lnTo>
                      <a:pt x="60" y="564"/>
                    </a:lnTo>
                    <a:lnTo>
                      <a:pt x="60" y="568"/>
                    </a:lnTo>
                    <a:lnTo>
                      <a:pt x="56" y="568"/>
                    </a:lnTo>
                    <a:lnTo>
                      <a:pt x="60" y="568"/>
                    </a:lnTo>
                    <a:lnTo>
                      <a:pt x="60" y="564"/>
                    </a:lnTo>
                    <a:lnTo>
                      <a:pt x="64" y="561"/>
                    </a:lnTo>
                    <a:lnTo>
                      <a:pt x="68" y="561"/>
                    </a:lnTo>
                    <a:lnTo>
                      <a:pt x="71" y="557"/>
                    </a:lnTo>
                    <a:lnTo>
                      <a:pt x="68" y="557"/>
                    </a:lnTo>
                    <a:lnTo>
                      <a:pt x="64" y="557"/>
                    </a:lnTo>
                    <a:lnTo>
                      <a:pt x="60" y="557"/>
                    </a:lnTo>
                    <a:lnTo>
                      <a:pt x="60" y="561"/>
                    </a:lnTo>
                    <a:lnTo>
                      <a:pt x="56" y="561"/>
                    </a:lnTo>
                    <a:lnTo>
                      <a:pt x="53" y="561"/>
                    </a:lnTo>
                    <a:lnTo>
                      <a:pt x="49" y="561"/>
                    </a:lnTo>
                    <a:lnTo>
                      <a:pt x="53" y="561"/>
                    </a:lnTo>
                    <a:lnTo>
                      <a:pt x="53" y="564"/>
                    </a:lnTo>
                    <a:lnTo>
                      <a:pt x="49" y="561"/>
                    </a:lnTo>
                    <a:lnTo>
                      <a:pt x="49" y="564"/>
                    </a:lnTo>
                    <a:lnTo>
                      <a:pt x="53" y="568"/>
                    </a:lnTo>
                    <a:lnTo>
                      <a:pt x="49" y="568"/>
                    </a:lnTo>
                    <a:lnTo>
                      <a:pt x="45" y="564"/>
                    </a:lnTo>
                    <a:lnTo>
                      <a:pt x="41" y="564"/>
                    </a:lnTo>
                    <a:lnTo>
                      <a:pt x="38" y="564"/>
                    </a:lnTo>
                    <a:lnTo>
                      <a:pt x="38" y="561"/>
                    </a:lnTo>
                    <a:lnTo>
                      <a:pt x="41" y="561"/>
                    </a:lnTo>
                    <a:lnTo>
                      <a:pt x="45" y="564"/>
                    </a:lnTo>
                    <a:lnTo>
                      <a:pt x="45" y="561"/>
                    </a:lnTo>
                    <a:lnTo>
                      <a:pt x="41" y="561"/>
                    </a:lnTo>
                    <a:lnTo>
                      <a:pt x="45" y="561"/>
                    </a:lnTo>
                    <a:lnTo>
                      <a:pt x="41" y="561"/>
                    </a:lnTo>
                    <a:lnTo>
                      <a:pt x="41" y="557"/>
                    </a:lnTo>
                    <a:lnTo>
                      <a:pt x="45" y="557"/>
                    </a:lnTo>
                    <a:lnTo>
                      <a:pt x="49" y="557"/>
                    </a:lnTo>
                    <a:lnTo>
                      <a:pt x="53" y="557"/>
                    </a:lnTo>
                    <a:lnTo>
                      <a:pt x="53" y="553"/>
                    </a:lnTo>
                    <a:lnTo>
                      <a:pt x="56" y="553"/>
                    </a:lnTo>
                    <a:lnTo>
                      <a:pt x="60" y="553"/>
                    </a:lnTo>
                    <a:lnTo>
                      <a:pt x="64" y="553"/>
                    </a:lnTo>
                    <a:lnTo>
                      <a:pt x="60" y="553"/>
                    </a:lnTo>
                    <a:lnTo>
                      <a:pt x="56" y="553"/>
                    </a:lnTo>
                    <a:lnTo>
                      <a:pt x="53" y="553"/>
                    </a:lnTo>
                    <a:lnTo>
                      <a:pt x="49" y="553"/>
                    </a:lnTo>
                    <a:lnTo>
                      <a:pt x="53" y="553"/>
                    </a:lnTo>
                    <a:lnTo>
                      <a:pt x="49" y="553"/>
                    </a:lnTo>
                    <a:lnTo>
                      <a:pt x="45" y="553"/>
                    </a:lnTo>
                    <a:lnTo>
                      <a:pt x="41" y="553"/>
                    </a:lnTo>
                    <a:lnTo>
                      <a:pt x="45" y="553"/>
                    </a:lnTo>
                    <a:lnTo>
                      <a:pt x="45" y="557"/>
                    </a:lnTo>
                    <a:lnTo>
                      <a:pt x="41" y="557"/>
                    </a:lnTo>
                    <a:lnTo>
                      <a:pt x="41" y="561"/>
                    </a:lnTo>
                    <a:lnTo>
                      <a:pt x="38" y="561"/>
                    </a:lnTo>
                    <a:lnTo>
                      <a:pt x="34" y="561"/>
                    </a:lnTo>
                    <a:lnTo>
                      <a:pt x="38" y="557"/>
                    </a:lnTo>
                    <a:lnTo>
                      <a:pt x="34" y="557"/>
                    </a:lnTo>
                    <a:lnTo>
                      <a:pt x="38" y="557"/>
                    </a:lnTo>
                    <a:lnTo>
                      <a:pt x="38" y="553"/>
                    </a:lnTo>
                    <a:lnTo>
                      <a:pt x="41" y="553"/>
                    </a:lnTo>
                    <a:lnTo>
                      <a:pt x="45" y="553"/>
                    </a:lnTo>
                    <a:lnTo>
                      <a:pt x="41" y="553"/>
                    </a:lnTo>
                    <a:lnTo>
                      <a:pt x="41" y="549"/>
                    </a:lnTo>
                    <a:lnTo>
                      <a:pt x="38" y="553"/>
                    </a:lnTo>
                    <a:lnTo>
                      <a:pt x="34" y="553"/>
                    </a:lnTo>
                    <a:lnTo>
                      <a:pt x="34" y="557"/>
                    </a:lnTo>
                    <a:lnTo>
                      <a:pt x="30" y="557"/>
                    </a:lnTo>
                    <a:lnTo>
                      <a:pt x="30" y="553"/>
                    </a:lnTo>
                    <a:lnTo>
                      <a:pt x="34" y="553"/>
                    </a:lnTo>
                    <a:lnTo>
                      <a:pt x="30" y="553"/>
                    </a:lnTo>
                    <a:lnTo>
                      <a:pt x="30" y="549"/>
                    </a:lnTo>
                    <a:lnTo>
                      <a:pt x="34" y="549"/>
                    </a:lnTo>
                    <a:lnTo>
                      <a:pt x="34" y="546"/>
                    </a:lnTo>
                    <a:lnTo>
                      <a:pt x="30" y="546"/>
                    </a:lnTo>
                    <a:lnTo>
                      <a:pt x="34" y="546"/>
                    </a:lnTo>
                    <a:lnTo>
                      <a:pt x="38" y="546"/>
                    </a:lnTo>
                    <a:lnTo>
                      <a:pt x="41" y="546"/>
                    </a:lnTo>
                    <a:lnTo>
                      <a:pt x="41" y="549"/>
                    </a:lnTo>
                    <a:lnTo>
                      <a:pt x="45" y="549"/>
                    </a:lnTo>
                    <a:lnTo>
                      <a:pt x="45" y="546"/>
                    </a:lnTo>
                    <a:lnTo>
                      <a:pt x="41" y="546"/>
                    </a:lnTo>
                    <a:lnTo>
                      <a:pt x="45" y="542"/>
                    </a:lnTo>
                    <a:lnTo>
                      <a:pt x="45" y="546"/>
                    </a:lnTo>
                    <a:lnTo>
                      <a:pt x="49" y="546"/>
                    </a:lnTo>
                    <a:lnTo>
                      <a:pt x="49" y="549"/>
                    </a:lnTo>
                    <a:lnTo>
                      <a:pt x="45" y="549"/>
                    </a:lnTo>
                    <a:lnTo>
                      <a:pt x="41" y="549"/>
                    </a:lnTo>
                    <a:lnTo>
                      <a:pt x="45" y="549"/>
                    </a:lnTo>
                    <a:lnTo>
                      <a:pt x="49" y="549"/>
                    </a:lnTo>
                    <a:lnTo>
                      <a:pt x="49" y="546"/>
                    </a:lnTo>
                    <a:lnTo>
                      <a:pt x="45" y="542"/>
                    </a:lnTo>
                    <a:lnTo>
                      <a:pt x="49" y="542"/>
                    </a:lnTo>
                    <a:lnTo>
                      <a:pt x="49" y="538"/>
                    </a:lnTo>
                    <a:lnTo>
                      <a:pt x="45" y="538"/>
                    </a:lnTo>
                    <a:lnTo>
                      <a:pt x="41" y="538"/>
                    </a:lnTo>
                    <a:lnTo>
                      <a:pt x="41" y="534"/>
                    </a:lnTo>
                    <a:lnTo>
                      <a:pt x="38" y="534"/>
                    </a:lnTo>
                    <a:lnTo>
                      <a:pt x="41" y="534"/>
                    </a:lnTo>
                    <a:lnTo>
                      <a:pt x="41" y="538"/>
                    </a:lnTo>
                    <a:lnTo>
                      <a:pt x="45" y="538"/>
                    </a:lnTo>
                    <a:lnTo>
                      <a:pt x="49" y="538"/>
                    </a:lnTo>
                    <a:lnTo>
                      <a:pt x="49" y="542"/>
                    </a:lnTo>
                    <a:lnTo>
                      <a:pt x="45" y="542"/>
                    </a:lnTo>
                    <a:lnTo>
                      <a:pt x="41" y="538"/>
                    </a:lnTo>
                    <a:lnTo>
                      <a:pt x="38" y="538"/>
                    </a:lnTo>
                    <a:lnTo>
                      <a:pt x="41" y="538"/>
                    </a:lnTo>
                    <a:lnTo>
                      <a:pt x="41" y="542"/>
                    </a:lnTo>
                    <a:lnTo>
                      <a:pt x="38" y="542"/>
                    </a:lnTo>
                    <a:lnTo>
                      <a:pt x="41" y="542"/>
                    </a:lnTo>
                    <a:lnTo>
                      <a:pt x="38" y="542"/>
                    </a:lnTo>
                    <a:lnTo>
                      <a:pt x="38" y="546"/>
                    </a:lnTo>
                    <a:lnTo>
                      <a:pt x="38" y="542"/>
                    </a:lnTo>
                    <a:lnTo>
                      <a:pt x="38" y="538"/>
                    </a:lnTo>
                    <a:lnTo>
                      <a:pt x="34" y="538"/>
                    </a:lnTo>
                    <a:lnTo>
                      <a:pt x="38" y="538"/>
                    </a:lnTo>
                    <a:lnTo>
                      <a:pt x="38" y="542"/>
                    </a:lnTo>
                    <a:lnTo>
                      <a:pt x="38" y="546"/>
                    </a:lnTo>
                    <a:lnTo>
                      <a:pt x="34" y="546"/>
                    </a:lnTo>
                    <a:lnTo>
                      <a:pt x="34" y="542"/>
                    </a:lnTo>
                    <a:lnTo>
                      <a:pt x="30" y="542"/>
                    </a:lnTo>
                    <a:lnTo>
                      <a:pt x="34" y="542"/>
                    </a:lnTo>
                    <a:lnTo>
                      <a:pt x="34" y="546"/>
                    </a:lnTo>
                    <a:lnTo>
                      <a:pt x="34" y="542"/>
                    </a:lnTo>
                    <a:lnTo>
                      <a:pt x="34" y="538"/>
                    </a:lnTo>
                    <a:lnTo>
                      <a:pt x="30" y="538"/>
                    </a:lnTo>
                    <a:lnTo>
                      <a:pt x="30" y="542"/>
                    </a:lnTo>
                    <a:lnTo>
                      <a:pt x="30" y="538"/>
                    </a:lnTo>
                    <a:lnTo>
                      <a:pt x="26" y="538"/>
                    </a:lnTo>
                    <a:lnTo>
                      <a:pt x="26" y="534"/>
                    </a:lnTo>
                    <a:lnTo>
                      <a:pt x="30" y="534"/>
                    </a:lnTo>
                    <a:lnTo>
                      <a:pt x="30" y="538"/>
                    </a:lnTo>
                    <a:lnTo>
                      <a:pt x="34" y="538"/>
                    </a:lnTo>
                    <a:lnTo>
                      <a:pt x="30" y="538"/>
                    </a:lnTo>
                    <a:lnTo>
                      <a:pt x="30" y="534"/>
                    </a:lnTo>
                    <a:lnTo>
                      <a:pt x="30" y="531"/>
                    </a:lnTo>
                    <a:lnTo>
                      <a:pt x="26" y="531"/>
                    </a:lnTo>
                    <a:lnTo>
                      <a:pt x="23" y="531"/>
                    </a:lnTo>
                    <a:lnTo>
                      <a:pt x="23" y="527"/>
                    </a:lnTo>
                    <a:lnTo>
                      <a:pt x="26" y="527"/>
                    </a:lnTo>
                    <a:lnTo>
                      <a:pt x="30" y="523"/>
                    </a:lnTo>
                    <a:lnTo>
                      <a:pt x="34" y="523"/>
                    </a:lnTo>
                    <a:lnTo>
                      <a:pt x="30" y="523"/>
                    </a:lnTo>
                    <a:lnTo>
                      <a:pt x="30" y="519"/>
                    </a:lnTo>
                    <a:lnTo>
                      <a:pt x="34" y="519"/>
                    </a:lnTo>
                    <a:lnTo>
                      <a:pt x="30" y="519"/>
                    </a:lnTo>
                    <a:lnTo>
                      <a:pt x="30" y="523"/>
                    </a:lnTo>
                    <a:lnTo>
                      <a:pt x="26" y="527"/>
                    </a:lnTo>
                    <a:lnTo>
                      <a:pt x="23" y="523"/>
                    </a:lnTo>
                    <a:lnTo>
                      <a:pt x="23" y="519"/>
                    </a:lnTo>
                    <a:lnTo>
                      <a:pt x="26" y="519"/>
                    </a:lnTo>
                    <a:lnTo>
                      <a:pt x="23" y="519"/>
                    </a:lnTo>
                    <a:lnTo>
                      <a:pt x="19" y="519"/>
                    </a:lnTo>
                    <a:lnTo>
                      <a:pt x="15" y="516"/>
                    </a:lnTo>
                    <a:lnTo>
                      <a:pt x="19" y="512"/>
                    </a:lnTo>
                    <a:lnTo>
                      <a:pt x="19" y="516"/>
                    </a:lnTo>
                    <a:lnTo>
                      <a:pt x="19" y="512"/>
                    </a:lnTo>
                    <a:lnTo>
                      <a:pt x="23" y="516"/>
                    </a:lnTo>
                    <a:lnTo>
                      <a:pt x="26" y="516"/>
                    </a:lnTo>
                    <a:lnTo>
                      <a:pt x="23" y="516"/>
                    </a:lnTo>
                    <a:lnTo>
                      <a:pt x="19" y="512"/>
                    </a:lnTo>
                    <a:lnTo>
                      <a:pt x="23" y="512"/>
                    </a:lnTo>
                    <a:lnTo>
                      <a:pt x="26" y="512"/>
                    </a:lnTo>
                    <a:lnTo>
                      <a:pt x="23" y="512"/>
                    </a:lnTo>
                    <a:lnTo>
                      <a:pt x="19" y="512"/>
                    </a:lnTo>
                    <a:lnTo>
                      <a:pt x="19" y="508"/>
                    </a:lnTo>
                    <a:lnTo>
                      <a:pt x="23" y="508"/>
                    </a:lnTo>
                    <a:lnTo>
                      <a:pt x="26" y="508"/>
                    </a:lnTo>
                    <a:lnTo>
                      <a:pt x="23" y="508"/>
                    </a:lnTo>
                    <a:lnTo>
                      <a:pt x="19" y="508"/>
                    </a:lnTo>
                    <a:lnTo>
                      <a:pt x="23" y="508"/>
                    </a:lnTo>
                    <a:lnTo>
                      <a:pt x="23" y="504"/>
                    </a:lnTo>
                    <a:lnTo>
                      <a:pt x="26" y="504"/>
                    </a:lnTo>
                    <a:lnTo>
                      <a:pt x="26" y="508"/>
                    </a:lnTo>
                    <a:lnTo>
                      <a:pt x="30" y="508"/>
                    </a:lnTo>
                    <a:lnTo>
                      <a:pt x="26" y="508"/>
                    </a:lnTo>
                    <a:lnTo>
                      <a:pt x="26" y="504"/>
                    </a:lnTo>
                    <a:lnTo>
                      <a:pt x="23" y="504"/>
                    </a:lnTo>
                    <a:lnTo>
                      <a:pt x="26" y="500"/>
                    </a:lnTo>
                    <a:lnTo>
                      <a:pt x="26" y="497"/>
                    </a:lnTo>
                    <a:lnTo>
                      <a:pt x="30" y="497"/>
                    </a:lnTo>
                    <a:lnTo>
                      <a:pt x="26" y="497"/>
                    </a:lnTo>
                    <a:lnTo>
                      <a:pt x="26" y="500"/>
                    </a:lnTo>
                    <a:lnTo>
                      <a:pt x="23" y="500"/>
                    </a:lnTo>
                    <a:lnTo>
                      <a:pt x="23" y="504"/>
                    </a:lnTo>
                    <a:lnTo>
                      <a:pt x="19" y="504"/>
                    </a:lnTo>
                    <a:lnTo>
                      <a:pt x="19" y="500"/>
                    </a:lnTo>
                    <a:lnTo>
                      <a:pt x="19" y="497"/>
                    </a:lnTo>
                    <a:lnTo>
                      <a:pt x="19" y="493"/>
                    </a:lnTo>
                    <a:lnTo>
                      <a:pt x="23" y="493"/>
                    </a:lnTo>
                    <a:lnTo>
                      <a:pt x="26" y="493"/>
                    </a:lnTo>
                    <a:lnTo>
                      <a:pt x="23" y="493"/>
                    </a:lnTo>
                    <a:lnTo>
                      <a:pt x="19" y="493"/>
                    </a:lnTo>
                    <a:lnTo>
                      <a:pt x="19" y="489"/>
                    </a:lnTo>
                    <a:lnTo>
                      <a:pt x="23" y="489"/>
                    </a:lnTo>
                    <a:lnTo>
                      <a:pt x="26" y="489"/>
                    </a:lnTo>
                    <a:lnTo>
                      <a:pt x="26" y="485"/>
                    </a:lnTo>
                    <a:lnTo>
                      <a:pt x="23" y="485"/>
                    </a:lnTo>
                    <a:lnTo>
                      <a:pt x="19" y="485"/>
                    </a:lnTo>
                    <a:lnTo>
                      <a:pt x="19" y="482"/>
                    </a:lnTo>
                    <a:lnTo>
                      <a:pt x="15" y="482"/>
                    </a:lnTo>
                    <a:lnTo>
                      <a:pt x="19" y="482"/>
                    </a:lnTo>
                    <a:lnTo>
                      <a:pt x="23" y="482"/>
                    </a:lnTo>
                    <a:lnTo>
                      <a:pt x="23" y="485"/>
                    </a:lnTo>
                    <a:lnTo>
                      <a:pt x="23" y="482"/>
                    </a:lnTo>
                    <a:lnTo>
                      <a:pt x="19" y="482"/>
                    </a:lnTo>
                    <a:lnTo>
                      <a:pt x="23" y="482"/>
                    </a:lnTo>
                    <a:lnTo>
                      <a:pt x="26" y="482"/>
                    </a:lnTo>
                    <a:lnTo>
                      <a:pt x="30" y="482"/>
                    </a:lnTo>
                    <a:lnTo>
                      <a:pt x="34" y="482"/>
                    </a:lnTo>
                    <a:lnTo>
                      <a:pt x="34" y="485"/>
                    </a:lnTo>
                    <a:lnTo>
                      <a:pt x="34" y="482"/>
                    </a:lnTo>
                    <a:lnTo>
                      <a:pt x="34" y="485"/>
                    </a:lnTo>
                    <a:lnTo>
                      <a:pt x="38" y="485"/>
                    </a:lnTo>
                    <a:lnTo>
                      <a:pt x="38" y="482"/>
                    </a:lnTo>
                    <a:lnTo>
                      <a:pt x="34" y="482"/>
                    </a:lnTo>
                    <a:lnTo>
                      <a:pt x="30" y="482"/>
                    </a:lnTo>
                    <a:lnTo>
                      <a:pt x="30" y="478"/>
                    </a:lnTo>
                    <a:lnTo>
                      <a:pt x="34" y="478"/>
                    </a:lnTo>
                    <a:lnTo>
                      <a:pt x="34" y="482"/>
                    </a:lnTo>
                    <a:lnTo>
                      <a:pt x="38" y="482"/>
                    </a:lnTo>
                    <a:lnTo>
                      <a:pt x="34" y="482"/>
                    </a:lnTo>
                    <a:lnTo>
                      <a:pt x="30" y="478"/>
                    </a:lnTo>
                    <a:lnTo>
                      <a:pt x="30" y="474"/>
                    </a:lnTo>
                    <a:lnTo>
                      <a:pt x="30" y="478"/>
                    </a:lnTo>
                    <a:lnTo>
                      <a:pt x="26" y="478"/>
                    </a:lnTo>
                    <a:lnTo>
                      <a:pt x="23" y="478"/>
                    </a:lnTo>
                    <a:lnTo>
                      <a:pt x="19" y="478"/>
                    </a:lnTo>
                    <a:lnTo>
                      <a:pt x="15" y="478"/>
                    </a:lnTo>
                    <a:lnTo>
                      <a:pt x="15" y="474"/>
                    </a:lnTo>
                    <a:lnTo>
                      <a:pt x="19" y="474"/>
                    </a:lnTo>
                    <a:lnTo>
                      <a:pt x="23" y="478"/>
                    </a:lnTo>
                    <a:lnTo>
                      <a:pt x="23" y="474"/>
                    </a:lnTo>
                    <a:lnTo>
                      <a:pt x="26" y="474"/>
                    </a:lnTo>
                    <a:lnTo>
                      <a:pt x="23" y="474"/>
                    </a:lnTo>
                    <a:lnTo>
                      <a:pt x="19" y="470"/>
                    </a:lnTo>
                    <a:lnTo>
                      <a:pt x="23" y="467"/>
                    </a:lnTo>
                    <a:lnTo>
                      <a:pt x="23" y="470"/>
                    </a:lnTo>
                    <a:lnTo>
                      <a:pt x="23" y="467"/>
                    </a:lnTo>
                    <a:lnTo>
                      <a:pt x="26" y="467"/>
                    </a:lnTo>
                    <a:lnTo>
                      <a:pt x="26" y="463"/>
                    </a:lnTo>
                    <a:lnTo>
                      <a:pt x="23" y="467"/>
                    </a:lnTo>
                    <a:lnTo>
                      <a:pt x="23" y="463"/>
                    </a:lnTo>
                    <a:lnTo>
                      <a:pt x="19" y="463"/>
                    </a:lnTo>
                    <a:lnTo>
                      <a:pt x="15" y="463"/>
                    </a:lnTo>
                    <a:lnTo>
                      <a:pt x="19" y="463"/>
                    </a:lnTo>
                    <a:lnTo>
                      <a:pt x="15" y="463"/>
                    </a:lnTo>
                    <a:lnTo>
                      <a:pt x="11" y="463"/>
                    </a:lnTo>
                    <a:lnTo>
                      <a:pt x="8" y="459"/>
                    </a:lnTo>
                    <a:lnTo>
                      <a:pt x="11" y="459"/>
                    </a:lnTo>
                    <a:lnTo>
                      <a:pt x="11" y="455"/>
                    </a:lnTo>
                    <a:lnTo>
                      <a:pt x="8" y="459"/>
                    </a:lnTo>
                    <a:lnTo>
                      <a:pt x="4" y="459"/>
                    </a:lnTo>
                    <a:lnTo>
                      <a:pt x="0" y="459"/>
                    </a:lnTo>
                    <a:lnTo>
                      <a:pt x="0" y="463"/>
                    </a:lnTo>
                    <a:lnTo>
                      <a:pt x="4" y="459"/>
                    </a:lnTo>
                    <a:lnTo>
                      <a:pt x="4" y="463"/>
                    </a:lnTo>
                    <a:lnTo>
                      <a:pt x="0" y="463"/>
                    </a:lnTo>
                    <a:lnTo>
                      <a:pt x="0" y="459"/>
                    </a:lnTo>
                    <a:lnTo>
                      <a:pt x="4" y="459"/>
                    </a:lnTo>
                    <a:lnTo>
                      <a:pt x="4" y="455"/>
                    </a:lnTo>
                    <a:lnTo>
                      <a:pt x="8" y="455"/>
                    </a:lnTo>
                    <a:lnTo>
                      <a:pt x="8" y="452"/>
                    </a:lnTo>
                    <a:lnTo>
                      <a:pt x="11" y="452"/>
                    </a:lnTo>
                    <a:lnTo>
                      <a:pt x="15" y="452"/>
                    </a:lnTo>
                    <a:lnTo>
                      <a:pt x="15" y="448"/>
                    </a:lnTo>
                    <a:lnTo>
                      <a:pt x="19" y="448"/>
                    </a:lnTo>
                    <a:lnTo>
                      <a:pt x="19" y="444"/>
                    </a:lnTo>
                    <a:lnTo>
                      <a:pt x="19" y="448"/>
                    </a:lnTo>
                    <a:lnTo>
                      <a:pt x="23" y="448"/>
                    </a:lnTo>
                    <a:lnTo>
                      <a:pt x="26" y="448"/>
                    </a:lnTo>
                    <a:lnTo>
                      <a:pt x="26" y="452"/>
                    </a:lnTo>
                    <a:lnTo>
                      <a:pt x="23" y="452"/>
                    </a:lnTo>
                    <a:lnTo>
                      <a:pt x="26" y="452"/>
                    </a:lnTo>
                    <a:lnTo>
                      <a:pt x="26" y="448"/>
                    </a:lnTo>
                    <a:lnTo>
                      <a:pt x="26" y="452"/>
                    </a:lnTo>
                    <a:lnTo>
                      <a:pt x="23" y="452"/>
                    </a:lnTo>
                    <a:lnTo>
                      <a:pt x="19" y="452"/>
                    </a:lnTo>
                    <a:lnTo>
                      <a:pt x="23" y="452"/>
                    </a:lnTo>
                    <a:lnTo>
                      <a:pt x="26" y="452"/>
                    </a:lnTo>
                    <a:lnTo>
                      <a:pt x="26" y="455"/>
                    </a:lnTo>
                    <a:lnTo>
                      <a:pt x="26" y="452"/>
                    </a:lnTo>
                    <a:lnTo>
                      <a:pt x="30" y="452"/>
                    </a:lnTo>
                    <a:lnTo>
                      <a:pt x="30" y="455"/>
                    </a:lnTo>
                    <a:lnTo>
                      <a:pt x="26" y="455"/>
                    </a:lnTo>
                    <a:lnTo>
                      <a:pt x="26" y="459"/>
                    </a:lnTo>
                    <a:lnTo>
                      <a:pt x="30" y="459"/>
                    </a:lnTo>
                    <a:lnTo>
                      <a:pt x="30" y="455"/>
                    </a:lnTo>
                    <a:lnTo>
                      <a:pt x="34" y="455"/>
                    </a:lnTo>
                    <a:lnTo>
                      <a:pt x="34" y="452"/>
                    </a:lnTo>
                    <a:lnTo>
                      <a:pt x="30" y="455"/>
                    </a:lnTo>
                    <a:lnTo>
                      <a:pt x="30" y="452"/>
                    </a:lnTo>
                    <a:lnTo>
                      <a:pt x="30" y="448"/>
                    </a:lnTo>
                    <a:lnTo>
                      <a:pt x="34" y="448"/>
                    </a:lnTo>
                    <a:lnTo>
                      <a:pt x="34" y="444"/>
                    </a:lnTo>
                    <a:lnTo>
                      <a:pt x="38" y="444"/>
                    </a:lnTo>
                    <a:lnTo>
                      <a:pt x="34" y="444"/>
                    </a:lnTo>
                    <a:lnTo>
                      <a:pt x="34" y="440"/>
                    </a:lnTo>
                    <a:lnTo>
                      <a:pt x="38" y="440"/>
                    </a:lnTo>
                    <a:lnTo>
                      <a:pt x="38" y="437"/>
                    </a:lnTo>
                    <a:lnTo>
                      <a:pt x="38" y="440"/>
                    </a:lnTo>
                    <a:lnTo>
                      <a:pt x="41" y="440"/>
                    </a:lnTo>
                    <a:lnTo>
                      <a:pt x="45" y="440"/>
                    </a:lnTo>
                    <a:lnTo>
                      <a:pt x="41" y="440"/>
                    </a:lnTo>
                    <a:lnTo>
                      <a:pt x="38" y="437"/>
                    </a:lnTo>
                    <a:lnTo>
                      <a:pt x="34" y="437"/>
                    </a:lnTo>
                    <a:lnTo>
                      <a:pt x="38" y="437"/>
                    </a:lnTo>
                    <a:lnTo>
                      <a:pt x="34" y="433"/>
                    </a:lnTo>
                    <a:lnTo>
                      <a:pt x="38" y="433"/>
                    </a:lnTo>
                    <a:lnTo>
                      <a:pt x="41" y="433"/>
                    </a:lnTo>
                    <a:lnTo>
                      <a:pt x="45" y="429"/>
                    </a:lnTo>
                    <a:lnTo>
                      <a:pt x="49" y="425"/>
                    </a:lnTo>
                    <a:lnTo>
                      <a:pt x="45" y="425"/>
                    </a:lnTo>
                    <a:lnTo>
                      <a:pt x="41" y="422"/>
                    </a:lnTo>
                    <a:lnTo>
                      <a:pt x="38" y="422"/>
                    </a:lnTo>
                    <a:lnTo>
                      <a:pt x="38" y="418"/>
                    </a:lnTo>
                    <a:lnTo>
                      <a:pt x="41" y="418"/>
                    </a:lnTo>
                    <a:lnTo>
                      <a:pt x="41" y="414"/>
                    </a:lnTo>
                    <a:lnTo>
                      <a:pt x="45" y="414"/>
                    </a:lnTo>
                    <a:lnTo>
                      <a:pt x="41" y="414"/>
                    </a:lnTo>
                    <a:lnTo>
                      <a:pt x="41" y="410"/>
                    </a:lnTo>
                    <a:lnTo>
                      <a:pt x="41" y="406"/>
                    </a:lnTo>
                    <a:lnTo>
                      <a:pt x="41" y="403"/>
                    </a:lnTo>
                    <a:lnTo>
                      <a:pt x="45" y="403"/>
                    </a:lnTo>
                    <a:lnTo>
                      <a:pt x="45" y="399"/>
                    </a:lnTo>
                    <a:lnTo>
                      <a:pt x="45" y="395"/>
                    </a:lnTo>
                    <a:lnTo>
                      <a:pt x="49" y="395"/>
                    </a:lnTo>
                    <a:lnTo>
                      <a:pt x="45" y="395"/>
                    </a:lnTo>
                    <a:lnTo>
                      <a:pt x="45" y="391"/>
                    </a:lnTo>
                    <a:lnTo>
                      <a:pt x="49" y="388"/>
                    </a:lnTo>
                    <a:lnTo>
                      <a:pt x="49" y="391"/>
                    </a:lnTo>
                    <a:lnTo>
                      <a:pt x="49" y="395"/>
                    </a:lnTo>
                    <a:lnTo>
                      <a:pt x="49" y="391"/>
                    </a:lnTo>
                    <a:lnTo>
                      <a:pt x="49" y="388"/>
                    </a:lnTo>
                    <a:lnTo>
                      <a:pt x="49" y="384"/>
                    </a:lnTo>
                    <a:lnTo>
                      <a:pt x="49" y="388"/>
                    </a:lnTo>
                    <a:lnTo>
                      <a:pt x="45" y="388"/>
                    </a:lnTo>
                    <a:lnTo>
                      <a:pt x="45" y="384"/>
                    </a:lnTo>
                    <a:lnTo>
                      <a:pt x="45" y="380"/>
                    </a:lnTo>
                    <a:lnTo>
                      <a:pt x="49" y="380"/>
                    </a:lnTo>
                    <a:lnTo>
                      <a:pt x="49" y="384"/>
                    </a:lnTo>
                    <a:lnTo>
                      <a:pt x="49" y="380"/>
                    </a:lnTo>
                    <a:lnTo>
                      <a:pt x="53" y="380"/>
                    </a:lnTo>
                    <a:lnTo>
                      <a:pt x="53" y="376"/>
                    </a:lnTo>
                    <a:lnTo>
                      <a:pt x="53" y="380"/>
                    </a:lnTo>
                    <a:lnTo>
                      <a:pt x="49" y="380"/>
                    </a:lnTo>
                    <a:lnTo>
                      <a:pt x="45" y="380"/>
                    </a:lnTo>
                    <a:lnTo>
                      <a:pt x="41" y="376"/>
                    </a:lnTo>
                    <a:lnTo>
                      <a:pt x="41" y="380"/>
                    </a:lnTo>
                    <a:lnTo>
                      <a:pt x="41" y="384"/>
                    </a:lnTo>
                    <a:lnTo>
                      <a:pt x="38" y="384"/>
                    </a:lnTo>
                    <a:lnTo>
                      <a:pt x="34" y="384"/>
                    </a:lnTo>
                    <a:lnTo>
                      <a:pt x="30" y="384"/>
                    </a:lnTo>
                    <a:lnTo>
                      <a:pt x="30" y="380"/>
                    </a:lnTo>
                    <a:lnTo>
                      <a:pt x="34" y="380"/>
                    </a:lnTo>
                    <a:lnTo>
                      <a:pt x="30" y="380"/>
                    </a:lnTo>
                    <a:lnTo>
                      <a:pt x="26" y="376"/>
                    </a:lnTo>
                    <a:lnTo>
                      <a:pt x="26" y="373"/>
                    </a:lnTo>
                    <a:lnTo>
                      <a:pt x="26" y="369"/>
                    </a:lnTo>
                    <a:lnTo>
                      <a:pt x="30" y="365"/>
                    </a:lnTo>
                    <a:lnTo>
                      <a:pt x="30" y="361"/>
                    </a:lnTo>
                    <a:lnTo>
                      <a:pt x="30" y="358"/>
                    </a:lnTo>
                    <a:lnTo>
                      <a:pt x="30" y="354"/>
                    </a:lnTo>
                    <a:lnTo>
                      <a:pt x="34" y="354"/>
                    </a:lnTo>
                    <a:lnTo>
                      <a:pt x="34" y="350"/>
                    </a:lnTo>
                    <a:lnTo>
                      <a:pt x="38" y="350"/>
                    </a:lnTo>
                    <a:lnTo>
                      <a:pt x="38" y="346"/>
                    </a:lnTo>
                    <a:lnTo>
                      <a:pt x="38" y="343"/>
                    </a:lnTo>
                    <a:lnTo>
                      <a:pt x="38" y="339"/>
                    </a:lnTo>
                    <a:lnTo>
                      <a:pt x="34" y="335"/>
                    </a:lnTo>
                    <a:lnTo>
                      <a:pt x="34" y="331"/>
                    </a:lnTo>
                    <a:lnTo>
                      <a:pt x="34" y="328"/>
                    </a:lnTo>
                    <a:lnTo>
                      <a:pt x="34" y="324"/>
                    </a:lnTo>
                    <a:lnTo>
                      <a:pt x="34" y="320"/>
                    </a:lnTo>
                    <a:lnTo>
                      <a:pt x="30" y="320"/>
                    </a:lnTo>
                    <a:lnTo>
                      <a:pt x="30" y="316"/>
                    </a:lnTo>
                    <a:lnTo>
                      <a:pt x="34" y="316"/>
                    </a:lnTo>
                    <a:lnTo>
                      <a:pt x="30" y="313"/>
                    </a:lnTo>
                    <a:lnTo>
                      <a:pt x="30" y="309"/>
                    </a:lnTo>
                    <a:lnTo>
                      <a:pt x="34" y="309"/>
                    </a:lnTo>
                    <a:lnTo>
                      <a:pt x="34" y="313"/>
                    </a:lnTo>
                    <a:lnTo>
                      <a:pt x="38" y="313"/>
                    </a:lnTo>
                    <a:lnTo>
                      <a:pt x="38" y="309"/>
                    </a:lnTo>
                    <a:lnTo>
                      <a:pt x="38" y="305"/>
                    </a:lnTo>
                    <a:lnTo>
                      <a:pt x="41" y="301"/>
                    </a:lnTo>
                    <a:lnTo>
                      <a:pt x="41" y="305"/>
                    </a:lnTo>
                    <a:lnTo>
                      <a:pt x="41" y="301"/>
                    </a:lnTo>
                    <a:lnTo>
                      <a:pt x="45" y="297"/>
                    </a:lnTo>
                    <a:lnTo>
                      <a:pt x="45" y="294"/>
                    </a:lnTo>
                    <a:lnTo>
                      <a:pt x="45" y="290"/>
                    </a:lnTo>
                    <a:lnTo>
                      <a:pt x="49" y="290"/>
                    </a:lnTo>
                    <a:lnTo>
                      <a:pt x="49" y="286"/>
                    </a:lnTo>
                    <a:lnTo>
                      <a:pt x="49" y="282"/>
                    </a:lnTo>
                    <a:lnTo>
                      <a:pt x="49" y="279"/>
                    </a:lnTo>
                    <a:lnTo>
                      <a:pt x="53" y="279"/>
                    </a:lnTo>
                    <a:lnTo>
                      <a:pt x="53" y="275"/>
                    </a:lnTo>
                    <a:lnTo>
                      <a:pt x="56" y="271"/>
                    </a:lnTo>
                    <a:lnTo>
                      <a:pt x="56" y="267"/>
                    </a:lnTo>
                    <a:lnTo>
                      <a:pt x="56" y="264"/>
                    </a:lnTo>
                    <a:lnTo>
                      <a:pt x="60" y="260"/>
                    </a:lnTo>
                    <a:lnTo>
                      <a:pt x="60" y="256"/>
                    </a:lnTo>
                    <a:lnTo>
                      <a:pt x="64" y="256"/>
                    </a:lnTo>
                    <a:lnTo>
                      <a:pt x="64" y="252"/>
                    </a:lnTo>
                    <a:lnTo>
                      <a:pt x="60" y="249"/>
                    </a:lnTo>
                    <a:lnTo>
                      <a:pt x="60" y="245"/>
                    </a:lnTo>
                    <a:lnTo>
                      <a:pt x="64" y="245"/>
                    </a:lnTo>
                    <a:lnTo>
                      <a:pt x="64" y="241"/>
                    </a:lnTo>
                    <a:lnTo>
                      <a:pt x="68" y="241"/>
                    </a:lnTo>
                    <a:lnTo>
                      <a:pt x="68" y="237"/>
                    </a:lnTo>
                    <a:lnTo>
                      <a:pt x="68" y="234"/>
                    </a:lnTo>
                    <a:lnTo>
                      <a:pt x="64" y="234"/>
                    </a:lnTo>
                    <a:lnTo>
                      <a:pt x="64" y="230"/>
                    </a:lnTo>
                    <a:lnTo>
                      <a:pt x="64" y="226"/>
                    </a:lnTo>
                    <a:lnTo>
                      <a:pt x="64" y="222"/>
                    </a:lnTo>
                    <a:lnTo>
                      <a:pt x="64" y="219"/>
                    </a:lnTo>
                    <a:lnTo>
                      <a:pt x="64" y="215"/>
                    </a:lnTo>
                    <a:lnTo>
                      <a:pt x="64" y="211"/>
                    </a:lnTo>
                    <a:lnTo>
                      <a:pt x="60" y="211"/>
                    </a:lnTo>
                    <a:lnTo>
                      <a:pt x="60" y="207"/>
                    </a:lnTo>
                    <a:lnTo>
                      <a:pt x="64" y="203"/>
                    </a:lnTo>
                    <a:lnTo>
                      <a:pt x="68" y="200"/>
                    </a:lnTo>
                    <a:lnTo>
                      <a:pt x="68" y="196"/>
                    </a:lnTo>
                    <a:lnTo>
                      <a:pt x="68" y="192"/>
                    </a:lnTo>
                    <a:lnTo>
                      <a:pt x="68" y="188"/>
                    </a:lnTo>
                    <a:lnTo>
                      <a:pt x="68" y="185"/>
                    </a:lnTo>
                    <a:lnTo>
                      <a:pt x="64" y="185"/>
                    </a:lnTo>
                    <a:lnTo>
                      <a:pt x="64" y="181"/>
                    </a:lnTo>
                    <a:lnTo>
                      <a:pt x="68" y="177"/>
                    </a:lnTo>
                    <a:lnTo>
                      <a:pt x="68" y="173"/>
                    </a:lnTo>
                    <a:lnTo>
                      <a:pt x="71" y="173"/>
                    </a:lnTo>
                    <a:lnTo>
                      <a:pt x="71" y="170"/>
                    </a:lnTo>
                    <a:lnTo>
                      <a:pt x="71" y="166"/>
                    </a:lnTo>
                    <a:lnTo>
                      <a:pt x="71" y="162"/>
                    </a:lnTo>
                    <a:lnTo>
                      <a:pt x="75" y="162"/>
                    </a:lnTo>
                    <a:lnTo>
                      <a:pt x="75" y="158"/>
                    </a:lnTo>
                    <a:lnTo>
                      <a:pt x="75" y="155"/>
                    </a:lnTo>
                    <a:lnTo>
                      <a:pt x="75" y="151"/>
                    </a:lnTo>
                    <a:lnTo>
                      <a:pt x="75" y="147"/>
                    </a:lnTo>
                    <a:lnTo>
                      <a:pt x="79" y="143"/>
                    </a:lnTo>
                    <a:lnTo>
                      <a:pt x="79" y="140"/>
                    </a:lnTo>
                    <a:lnTo>
                      <a:pt x="79" y="136"/>
                    </a:lnTo>
                    <a:lnTo>
                      <a:pt x="79" y="132"/>
                    </a:lnTo>
                    <a:lnTo>
                      <a:pt x="79" y="128"/>
                    </a:lnTo>
                    <a:lnTo>
                      <a:pt x="79" y="125"/>
                    </a:lnTo>
                    <a:lnTo>
                      <a:pt x="83" y="125"/>
                    </a:lnTo>
                    <a:lnTo>
                      <a:pt x="83" y="121"/>
                    </a:lnTo>
                    <a:lnTo>
                      <a:pt x="79" y="121"/>
                    </a:lnTo>
                    <a:lnTo>
                      <a:pt x="83" y="117"/>
                    </a:lnTo>
                    <a:lnTo>
                      <a:pt x="79" y="117"/>
                    </a:lnTo>
                    <a:lnTo>
                      <a:pt x="79" y="113"/>
                    </a:lnTo>
                    <a:lnTo>
                      <a:pt x="79" y="109"/>
                    </a:lnTo>
                    <a:lnTo>
                      <a:pt x="79" y="106"/>
                    </a:lnTo>
                    <a:lnTo>
                      <a:pt x="83" y="106"/>
                    </a:lnTo>
                    <a:lnTo>
                      <a:pt x="79" y="106"/>
                    </a:lnTo>
                    <a:lnTo>
                      <a:pt x="79" y="102"/>
                    </a:lnTo>
                    <a:lnTo>
                      <a:pt x="83" y="98"/>
                    </a:lnTo>
                    <a:lnTo>
                      <a:pt x="83" y="94"/>
                    </a:lnTo>
                    <a:lnTo>
                      <a:pt x="79" y="94"/>
                    </a:lnTo>
                    <a:lnTo>
                      <a:pt x="79" y="91"/>
                    </a:lnTo>
                    <a:lnTo>
                      <a:pt x="79" y="87"/>
                    </a:lnTo>
                    <a:lnTo>
                      <a:pt x="83" y="87"/>
                    </a:lnTo>
                    <a:lnTo>
                      <a:pt x="83" y="83"/>
                    </a:lnTo>
                    <a:lnTo>
                      <a:pt x="86" y="79"/>
                    </a:lnTo>
                    <a:lnTo>
                      <a:pt x="86" y="76"/>
                    </a:lnTo>
                    <a:lnTo>
                      <a:pt x="86" y="72"/>
                    </a:lnTo>
                    <a:lnTo>
                      <a:pt x="86" y="68"/>
                    </a:lnTo>
                    <a:lnTo>
                      <a:pt x="86" y="64"/>
                    </a:lnTo>
                    <a:lnTo>
                      <a:pt x="86" y="61"/>
                    </a:lnTo>
                    <a:lnTo>
                      <a:pt x="86" y="57"/>
                    </a:lnTo>
                    <a:lnTo>
                      <a:pt x="86" y="53"/>
                    </a:lnTo>
                    <a:lnTo>
                      <a:pt x="86" y="46"/>
                    </a:lnTo>
                    <a:lnTo>
                      <a:pt x="86" y="42"/>
                    </a:lnTo>
                    <a:lnTo>
                      <a:pt x="86" y="38"/>
                    </a:lnTo>
                    <a:lnTo>
                      <a:pt x="86" y="34"/>
                    </a:lnTo>
                    <a:lnTo>
                      <a:pt x="86" y="31"/>
                    </a:lnTo>
                    <a:lnTo>
                      <a:pt x="83" y="31"/>
                    </a:lnTo>
                    <a:lnTo>
                      <a:pt x="83" y="27"/>
                    </a:lnTo>
                    <a:lnTo>
                      <a:pt x="83" y="23"/>
                    </a:lnTo>
                    <a:lnTo>
                      <a:pt x="83" y="19"/>
                    </a:lnTo>
                    <a:lnTo>
                      <a:pt x="83" y="15"/>
                    </a:lnTo>
                    <a:lnTo>
                      <a:pt x="86" y="15"/>
                    </a:lnTo>
                    <a:lnTo>
                      <a:pt x="90" y="12"/>
                    </a:lnTo>
                    <a:lnTo>
                      <a:pt x="90" y="8"/>
                    </a:lnTo>
                    <a:lnTo>
                      <a:pt x="94" y="8"/>
                    </a:lnTo>
                    <a:lnTo>
                      <a:pt x="90" y="4"/>
                    </a:lnTo>
                    <a:lnTo>
                      <a:pt x="94" y="4"/>
                    </a:lnTo>
                    <a:lnTo>
                      <a:pt x="98" y="0"/>
                    </a:lnTo>
                    <a:lnTo>
                      <a:pt x="98" y="4"/>
                    </a:lnTo>
                    <a:lnTo>
                      <a:pt x="98" y="8"/>
                    </a:lnTo>
                    <a:lnTo>
                      <a:pt x="101" y="8"/>
                    </a:lnTo>
                    <a:lnTo>
                      <a:pt x="101" y="12"/>
                    </a:lnTo>
                    <a:lnTo>
                      <a:pt x="101" y="15"/>
                    </a:lnTo>
                    <a:lnTo>
                      <a:pt x="105" y="15"/>
                    </a:lnTo>
                    <a:lnTo>
                      <a:pt x="105" y="19"/>
                    </a:lnTo>
                    <a:lnTo>
                      <a:pt x="105" y="23"/>
                    </a:lnTo>
                    <a:lnTo>
                      <a:pt x="105" y="27"/>
                    </a:lnTo>
                    <a:lnTo>
                      <a:pt x="109" y="27"/>
                    </a:lnTo>
                    <a:lnTo>
                      <a:pt x="109" y="31"/>
                    </a:lnTo>
                    <a:lnTo>
                      <a:pt x="113" y="31"/>
                    </a:lnTo>
                    <a:lnTo>
                      <a:pt x="113" y="34"/>
                    </a:lnTo>
                    <a:lnTo>
                      <a:pt x="109" y="34"/>
                    </a:lnTo>
                    <a:lnTo>
                      <a:pt x="109" y="38"/>
                    </a:lnTo>
                    <a:lnTo>
                      <a:pt x="113" y="38"/>
                    </a:lnTo>
                    <a:lnTo>
                      <a:pt x="113" y="42"/>
                    </a:lnTo>
                    <a:lnTo>
                      <a:pt x="109" y="42"/>
                    </a:lnTo>
                    <a:lnTo>
                      <a:pt x="109" y="46"/>
                    </a:lnTo>
                    <a:lnTo>
                      <a:pt x="109" y="49"/>
                    </a:lnTo>
                    <a:lnTo>
                      <a:pt x="113" y="49"/>
                    </a:lnTo>
                    <a:lnTo>
                      <a:pt x="113" y="53"/>
                    </a:lnTo>
                    <a:lnTo>
                      <a:pt x="113" y="57"/>
                    </a:lnTo>
                    <a:lnTo>
                      <a:pt x="116" y="61"/>
                    </a:lnTo>
                    <a:lnTo>
                      <a:pt x="116" y="64"/>
                    </a:lnTo>
                    <a:lnTo>
                      <a:pt x="116" y="68"/>
                    </a:lnTo>
                    <a:lnTo>
                      <a:pt x="120" y="68"/>
                    </a:lnTo>
                    <a:lnTo>
                      <a:pt x="120" y="72"/>
                    </a:lnTo>
                    <a:lnTo>
                      <a:pt x="120" y="76"/>
                    </a:lnTo>
                    <a:lnTo>
                      <a:pt x="120" y="79"/>
                    </a:lnTo>
                    <a:lnTo>
                      <a:pt x="124" y="79"/>
                    </a:lnTo>
                    <a:lnTo>
                      <a:pt x="120" y="83"/>
                    </a:lnTo>
                    <a:lnTo>
                      <a:pt x="124" y="87"/>
                    </a:lnTo>
                    <a:lnTo>
                      <a:pt x="128" y="87"/>
                    </a:lnTo>
                    <a:lnTo>
                      <a:pt x="132" y="87"/>
                    </a:lnTo>
                    <a:lnTo>
                      <a:pt x="132" y="83"/>
                    </a:lnTo>
                  </a:path>
                </a:pathLst>
              </a:custGeom>
              <a:noFill/>
              <a:ln w="6350">
                <a:solidFill>
                  <a:srgbClr val="000000"/>
                </a:solidFill>
                <a:prstDash val="solid"/>
                <a:round/>
                <a:headEnd/>
                <a:tailEnd/>
              </a:ln>
            </p:spPr>
            <p:txBody>
              <a:bodyPr/>
              <a:lstStyle/>
              <a:p>
                <a:endParaRPr lang="en-US"/>
              </a:p>
            </p:txBody>
          </p:sp>
          <p:sp>
            <p:nvSpPr>
              <p:cNvPr id="1610" name="Freeform 3327"/>
              <p:cNvSpPr>
                <a:spLocks/>
              </p:cNvSpPr>
              <p:nvPr/>
            </p:nvSpPr>
            <p:spPr bwMode="auto">
              <a:xfrm>
                <a:off x="5233988" y="4741863"/>
                <a:ext cx="84137" cy="66675"/>
              </a:xfrm>
              <a:custGeom>
                <a:avLst/>
                <a:gdLst>
                  <a:gd name="T0" fmla="*/ 84137 w 53"/>
                  <a:gd name="T1" fmla="*/ 12700 h 42"/>
                  <a:gd name="T2" fmla="*/ 84137 w 53"/>
                  <a:gd name="T3" fmla="*/ 23813 h 42"/>
                  <a:gd name="T4" fmla="*/ 84137 w 53"/>
                  <a:gd name="T5" fmla="*/ 36513 h 42"/>
                  <a:gd name="T6" fmla="*/ 84137 w 53"/>
                  <a:gd name="T7" fmla="*/ 47625 h 42"/>
                  <a:gd name="T8" fmla="*/ 84137 w 53"/>
                  <a:gd name="T9" fmla="*/ 60325 h 42"/>
                  <a:gd name="T10" fmla="*/ 84137 w 53"/>
                  <a:gd name="T11" fmla="*/ 60325 h 42"/>
                  <a:gd name="T12" fmla="*/ 84137 w 53"/>
                  <a:gd name="T13" fmla="*/ 60325 h 42"/>
                  <a:gd name="T14" fmla="*/ 77787 w 53"/>
                  <a:gd name="T15" fmla="*/ 66675 h 42"/>
                  <a:gd name="T16" fmla="*/ 66675 w 53"/>
                  <a:gd name="T17" fmla="*/ 60325 h 42"/>
                  <a:gd name="T18" fmla="*/ 47625 w 53"/>
                  <a:gd name="T19" fmla="*/ 60325 h 42"/>
                  <a:gd name="T20" fmla="*/ 47625 w 53"/>
                  <a:gd name="T21" fmla="*/ 60325 h 42"/>
                  <a:gd name="T22" fmla="*/ 36512 w 53"/>
                  <a:gd name="T23" fmla="*/ 60325 h 42"/>
                  <a:gd name="T24" fmla="*/ 36512 w 53"/>
                  <a:gd name="T25" fmla="*/ 60325 h 42"/>
                  <a:gd name="T26" fmla="*/ 42862 w 53"/>
                  <a:gd name="T27" fmla="*/ 53975 h 42"/>
                  <a:gd name="T28" fmla="*/ 36512 w 53"/>
                  <a:gd name="T29" fmla="*/ 60325 h 42"/>
                  <a:gd name="T30" fmla="*/ 23812 w 53"/>
                  <a:gd name="T31" fmla="*/ 60325 h 42"/>
                  <a:gd name="T32" fmla="*/ 30162 w 53"/>
                  <a:gd name="T33" fmla="*/ 53975 h 42"/>
                  <a:gd name="T34" fmla="*/ 23812 w 53"/>
                  <a:gd name="T35" fmla="*/ 60325 h 42"/>
                  <a:gd name="T36" fmla="*/ 19050 w 53"/>
                  <a:gd name="T37" fmla="*/ 53975 h 42"/>
                  <a:gd name="T38" fmla="*/ 12700 w 53"/>
                  <a:gd name="T39" fmla="*/ 53975 h 42"/>
                  <a:gd name="T40" fmla="*/ 6350 w 53"/>
                  <a:gd name="T41" fmla="*/ 60325 h 42"/>
                  <a:gd name="T42" fmla="*/ 0 w 53"/>
                  <a:gd name="T43" fmla="*/ 53975 h 42"/>
                  <a:gd name="T44" fmla="*/ 12700 w 53"/>
                  <a:gd name="T45" fmla="*/ 53975 h 42"/>
                  <a:gd name="T46" fmla="*/ 12700 w 53"/>
                  <a:gd name="T47" fmla="*/ 53975 h 42"/>
                  <a:gd name="T48" fmla="*/ 19050 w 53"/>
                  <a:gd name="T49" fmla="*/ 47625 h 42"/>
                  <a:gd name="T50" fmla="*/ 30162 w 53"/>
                  <a:gd name="T51" fmla="*/ 53975 h 42"/>
                  <a:gd name="T52" fmla="*/ 36512 w 53"/>
                  <a:gd name="T53" fmla="*/ 47625 h 42"/>
                  <a:gd name="T54" fmla="*/ 30162 w 53"/>
                  <a:gd name="T55" fmla="*/ 53975 h 42"/>
                  <a:gd name="T56" fmla="*/ 36512 w 53"/>
                  <a:gd name="T57" fmla="*/ 47625 h 42"/>
                  <a:gd name="T58" fmla="*/ 42862 w 53"/>
                  <a:gd name="T59" fmla="*/ 53975 h 42"/>
                  <a:gd name="T60" fmla="*/ 42862 w 53"/>
                  <a:gd name="T61" fmla="*/ 53975 h 42"/>
                  <a:gd name="T62" fmla="*/ 42862 w 53"/>
                  <a:gd name="T63" fmla="*/ 47625 h 42"/>
                  <a:gd name="T64" fmla="*/ 30162 w 53"/>
                  <a:gd name="T65" fmla="*/ 47625 h 42"/>
                  <a:gd name="T66" fmla="*/ 30162 w 53"/>
                  <a:gd name="T67" fmla="*/ 47625 h 42"/>
                  <a:gd name="T68" fmla="*/ 42862 w 53"/>
                  <a:gd name="T69" fmla="*/ 47625 h 42"/>
                  <a:gd name="T70" fmla="*/ 47625 w 53"/>
                  <a:gd name="T71" fmla="*/ 53975 h 42"/>
                  <a:gd name="T72" fmla="*/ 53975 w 53"/>
                  <a:gd name="T73" fmla="*/ 47625 h 42"/>
                  <a:gd name="T74" fmla="*/ 60325 w 53"/>
                  <a:gd name="T75" fmla="*/ 53975 h 42"/>
                  <a:gd name="T76" fmla="*/ 60325 w 53"/>
                  <a:gd name="T77" fmla="*/ 47625 h 42"/>
                  <a:gd name="T78" fmla="*/ 71437 w 53"/>
                  <a:gd name="T79" fmla="*/ 53975 h 42"/>
                  <a:gd name="T80" fmla="*/ 66675 w 53"/>
                  <a:gd name="T81" fmla="*/ 60325 h 42"/>
                  <a:gd name="T82" fmla="*/ 71437 w 53"/>
                  <a:gd name="T83" fmla="*/ 53975 h 42"/>
                  <a:gd name="T84" fmla="*/ 71437 w 53"/>
                  <a:gd name="T85" fmla="*/ 47625 h 42"/>
                  <a:gd name="T86" fmla="*/ 60325 w 53"/>
                  <a:gd name="T87" fmla="*/ 47625 h 42"/>
                  <a:gd name="T88" fmla="*/ 47625 w 53"/>
                  <a:gd name="T89" fmla="*/ 42863 h 42"/>
                  <a:gd name="T90" fmla="*/ 53975 w 53"/>
                  <a:gd name="T91" fmla="*/ 30163 h 42"/>
                  <a:gd name="T92" fmla="*/ 66675 w 53"/>
                  <a:gd name="T93" fmla="*/ 30163 h 42"/>
                  <a:gd name="T94" fmla="*/ 60325 w 53"/>
                  <a:gd name="T95" fmla="*/ 23813 h 42"/>
                  <a:gd name="T96" fmla="*/ 47625 w 53"/>
                  <a:gd name="T97" fmla="*/ 23813 h 42"/>
                  <a:gd name="T98" fmla="*/ 42862 w 53"/>
                  <a:gd name="T99" fmla="*/ 30163 h 42"/>
                  <a:gd name="T100" fmla="*/ 42862 w 53"/>
                  <a:gd name="T101" fmla="*/ 19050 h 42"/>
                  <a:gd name="T102" fmla="*/ 42862 w 53"/>
                  <a:gd name="T103" fmla="*/ 19050 h 42"/>
                  <a:gd name="T104" fmla="*/ 47625 w 53"/>
                  <a:gd name="T105" fmla="*/ 12700 h 42"/>
                  <a:gd name="T106" fmla="*/ 47625 w 53"/>
                  <a:gd name="T107" fmla="*/ 6350 h 42"/>
                  <a:gd name="T108" fmla="*/ 53975 w 53"/>
                  <a:gd name="T109" fmla="*/ 12700 h 42"/>
                  <a:gd name="T110" fmla="*/ 60325 w 53"/>
                  <a:gd name="T111" fmla="*/ 6350 h 42"/>
                  <a:gd name="T112" fmla="*/ 66675 w 53"/>
                  <a:gd name="T113" fmla="*/ 6350 h 42"/>
                  <a:gd name="T114" fmla="*/ 77787 w 53"/>
                  <a:gd name="T115" fmla="*/ 6350 h 42"/>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53" h="42">
                    <a:moveTo>
                      <a:pt x="53" y="4"/>
                    </a:moveTo>
                    <a:lnTo>
                      <a:pt x="53" y="8"/>
                    </a:lnTo>
                    <a:lnTo>
                      <a:pt x="53" y="12"/>
                    </a:lnTo>
                    <a:lnTo>
                      <a:pt x="53" y="15"/>
                    </a:lnTo>
                    <a:lnTo>
                      <a:pt x="53" y="19"/>
                    </a:lnTo>
                    <a:lnTo>
                      <a:pt x="53" y="23"/>
                    </a:lnTo>
                    <a:lnTo>
                      <a:pt x="53" y="27"/>
                    </a:lnTo>
                    <a:lnTo>
                      <a:pt x="53" y="30"/>
                    </a:lnTo>
                    <a:lnTo>
                      <a:pt x="53" y="34"/>
                    </a:lnTo>
                    <a:lnTo>
                      <a:pt x="53" y="38"/>
                    </a:lnTo>
                    <a:lnTo>
                      <a:pt x="53" y="42"/>
                    </a:lnTo>
                    <a:lnTo>
                      <a:pt x="53" y="38"/>
                    </a:lnTo>
                    <a:lnTo>
                      <a:pt x="49" y="38"/>
                    </a:lnTo>
                    <a:lnTo>
                      <a:pt x="53" y="38"/>
                    </a:lnTo>
                    <a:lnTo>
                      <a:pt x="53" y="42"/>
                    </a:lnTo>
                    <a:lnTo>
                      <a:pt x="49" y="42"/>
                    </a:lnTo>
                    <a:lnTo>
                      <a:pt x="45" y="42"/>
                    </a:lnTo>
                    <a:lnTo>
                      <a:pt x="42" y="38"/>
                    </a:lnTo>
                    <a:lnTo>
                      <a:pt x="38" y="38"/>
                    </a:lnTo>
                    <a:lnTo>
                      <a:pt x="30" y="38"/>
                    </a:lnTo>
                    <a:lnTo>
                      <a:pt x="27" y="38"/>
                    </a:lnTo>
                    <a:lnTo>
                      <a:pt x="30" y="38"/>
                    </a:lnTo>
                    <a:lnTo>
                      <a:pt x="27" y="38"/>
                    </a:lnTo>
                    <a:lnTo>
                      <a:pt x="23" y="38"/>
                    </a:lnTo>
                    <a:lnTo>
                      <a:pt x="19" y="38"/>
                    </a:lnTo>
                    <a:lnTo>
                      <a:pt x="23" y="38"/>
                    </a:lnTo>
                    <a:lnTo>
                      <a:pt x="27" y="38"/>
                    </a:lnTo>
                    <a:lnTo>
                      <a:pt x="27" y="34"/>
                    </a:lnTo>
                    <a:lnTo>
                      <a:pt x="23" y="34"/>
                    </a:lnTo>
                    <a:lnTo>
                      <a:pt x="23" y="38"/>
                    </a:lnTo>
                    <a:lnTo>
                      <a:pt x="19" y="38"/>
                    </a:lnTo>
                    <a:lnTo>
                      <a:pt x="15" y="38"/>
                    </a:lnTo>
                    <a:lnTo>
                      <a:pt x="19" y="38"/>
                    </a:lnTo>
                    <a:lnTo>
                      <a:pt x="19" y="34"/>
                    </a:lnTo>
                    <a:lnTo>
                      <a:pt x="15" y="34"/>
                    </a:lnTo>
                    <a:lnTo>
                      <a:pt x="15" y="38"/>
                    </a:lnTo>
                    <a:lnTo>
                      <a:pt x="12" y="38"/>
                    </a:lnTo>
                    <a:lnTo>
                      <a:pt x="12" y="34"/>
                    </a:lnTo>
                    <a:lnTo>
                      <a:pt x="8" y="38"/>
                    </a:lnTo>
                    <a:lnTo>
                      <a:pt x="8" y="34"/>
                    </a:lnTo>
                    <a:lnTo>
                      <a:pt x="4" y="34"/>
                    </a:lnTo>
                    <a:lnTo>
                      <a:pt x="4" y="38"/>
                    </a:lnTo>
                    <a:lnTo>
                      <a:pt x="0" y="38"/>
                    </a:lnTo>
                    <a:lnTo>
                      <a:pt x="0" y="34"/>
                    </a:lnTo>
                    <a:lnTo>
                      <a:pt x="4" y="34"/>
                    </a:lnTo>
                    <a:lnTo>
                      <a:pt x="8" y="34"/>
                    </a:lnTo>
                    <a:lnTo>
                      <a:pt x="4" y="34"/>
                    </a:lnTo>
                    <a:lnTo>
                      <a:pt x="8" y="34"/>
                    </a:lnTo>
                    <a:lnTo>
                      <a:pt x="12" y="34"/>
                    </a:lnTo>
                    <a:lnTo>
                      <a:pt x="12" y="30"/>
                    </a:lnTo>
                    <a:lnTo>
                      <a:pt x="15" y="34"/>
                    </a:lnTo>
                    <a:lnTo>
                      <a:pt x="19" y="34"/>
                    </a:lnTo>
                    <a:lnTo>
                      <a:pt x="19" y="30"/>
                    </a:lnTo>
                    <a:lnTo>
                      <a:pt x="23" y="30"/>
                    </a:lnTo>
                    <a:lnTo>
                      <a:pt x="23" y="34"/>
                    </a:lnTo>
                    <a:lnTo>
                      <a:pt x="19" y="34"/>
                    </a:lnTo>
                    <a:lnTo>
                      <a:pt x="23" y="34"/>
                    </a:lnTo>
                    <a:lnTo>
                      <a:pt x="23" y="30"/>
                    </a:lnTo>
                    <a:lnTo>
                      <a:pt x="23" y="34"/>
                    </a:lnTo>
                    <a:lnTo>
                      <a:pt x="27" y="34"/>
                    </a:lnTo>
                    <a:lnTo>
                      <a:pt x="30" y="34"/>
                    </a:lnTo>
                    <a:lnTo>
                      <a:pt x="27" y="34"/>
                    </a:lnTo>
                    <a:lnTo>
                      <a:pt x="23" y="30"/>
                    </a:lnTo>
                    <a:lnTo>
                      <a:pt x="27" y="30"/>
                    </a:lnTo>
                    <a:lnTo>
                      <a:pt x="23" y="30"/>
                    </a:lnTo>
                    <a:lnTo>
                      <a:pt x="19" y="30"/>
                    </a:lnTo>
                    <a:lnTo>
                      <a:pt x="19" y="27"/>
                    </a:lnTo>
                    <a:lnTo>
                      <a:pt x="19" y="30"/>
                    </a:lnTo>
                    <a:lnTo>
                      <a:pt x="23" y="30"/>
                    </a:lnTo>
                    <a:lnTo>
                      <a:pt x="27" y="30"/>
                    </a:lnTo>
                    <a:lnTo>
                      <a:pt x="30" y="30"/>
                    </a:lnTo>
                    <a:lnTo>
                      <a:pt x="30" y="34"/>
                    </a:lnTo>
                    <a:lnTo>
                      <a:pt x="30" y="30"/>
                    </a:lnTo>
                    <a:lnTo>
                      <a:pt x="34" y="30"/>
                    </a:lnTo>
                    <a:lnTo>
                      <a:pt x="34" y="34"/>
                    </a:lnTo>
                    <a:lnTo>
                      <a:pt x="38" y="34"/>
                    </a:lnTo>
                    <a:lnTo>
                      <a:pt x="34" y="30"/>
                    </a:lnTo>
                    <a:lnTo>
                      <a:pt x="38" y="30"/>
                    </a:lnTo>
                    <a:lnTo>
                      <a:pt x="42" y="30"/>
                    </a:lnTo>
                    <a:lnTo>
                      <a:pt x="45" y="34"/>
                    </a:lnTo>
                    <a:lnTo>
                      <a:pt x="42" y="34"/>
                    </a:lnTo>
                    <a:lnTo>
                      <a:pt x="42" y="38"/>
                    </a:lnTo>
                    <a:lnTo>
                      <a:pt x="42" y="34"/>
                    </a:lnTo>
                    <a:lnTo>
                      <a:pt x="45" y="34"/>
                    </a:lnTo>
                    <a:lnTo>
                      <a:pt x="49" y="34"/>
                    </a:lnTo>
                    <a:lnTo>
                      <a:pt x="45" y="30"/>
                    </a:lnTo>
                    <a:lnTo>
                      <a:pt x="42" y="30"/>
                    </a:lnTo>
                    <a:lnTo>
                      <a:pt x="38" y="30"/>
                    </a:lnTo>
                    <a:lnTo>
                      <a:pt x="34" y="30"/>
                    </a:lnTo>
                    <a:lnTo>
                      <a:pt x="30" y="27"/>
                    </a:lnTo>
                    <a:lnTo>
                      <a:pt x="30" y="23"/>
                    </a:lnTo>
                    <a:lnTo>
                      <a:pt x="34" y="19"/>
                    </a:lnTo>
                    <a:lnTo>
                      <a:pt x="38" y="19"/>
                    </a:lnTo>
                    <a:lnTo>
                      <a:pt x="42" y="19"/>
                    </a:lnTo>
                    <a:lnTo>
                      <a:pt x="42" y="15"/>
                    </a:lnTo>
                    <a:lnTo>
                      <a:pt x="38" y="15"/>
                    </a:lnTo>
                    <a:lnTo>
                      <a:pt x="34" y="15"/>
                    </a:lnTo>
                    <a:lnTo>
                      <a:pt x="30" y="15"/>
                    </a:lnTo>
                    <a:lnTo>
                      <a:pt x="30" y="19"/>
                    </a:lnTo>
                    <a:lnTo>
                      <a:pt x="27" y="19"/>
                    </a:lnTo>
                    <a:lnTo>
                      <a:pt x="27" y="15"/>
                    </a:lnTo>
                    <a:lnTo>
                      <a:pt x="27" y="12"/>
                    </a:lnTo>
                    <a:lnTo>
                      <a:pt x="27" y="8"/>
                    </a:lnTo>
                    <a:lnTo>
                      <a:pt x="27" y="12"/>
                    </a:lnTo>
                    <a:lnTo>
                      <a:pt x="30" y="12"/>
                    </a:lnTo>
                    <a:lnTo>
                      <a:pt x="30" y="8"/>
                    </a:lnTo>
                    <a:lnTo>
                      <a:pt x="27" y="8"/>
                    </a:lnTo>
                    <a:lnTo>
                      <a:pt x="30" y="4"/>
                    </a:lnTo>
                    <a:lnTo>
                      <a:pt x="30" y="8"/>
                    </a:lnTo>
                    <a:lnTo>
                      <a:pt x="34" y="8"/>
                    </a:lnTo>
                    <a:lnTo>
                      <a:pt x="38" y="8"/>
                    </a:lnTo>
                    <a:lnTo>
                      <a:pt x="38" y="4"/>
                    </a:lnTo>
                    <a:lnTo>
                      <a:pt x="42" y="0"/>
                    </a:lnTo>
                    <a:lnTo>
                      <a:pt x="42" y="4"/>
                    </a:lnTo>
                    <a:lnTo>
                      <a:pt x="45" y="4"/>
                    </a:lnTo>
                    <a:lnTo>
                      <a:pt x="49" y="4"/>
                    </a:lnTo>
                    <a:lnTo>
                      <a:pt x="53"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11" name="Freeform 3328"/>
              <p:cNvSpPr>
                <a:spLocks/>
              </p:cNvSpPr>
              <p:nvPr/>
            </p:nvSpPr>
            <p:spPr bwMode="auto">
              <a:xfrm>
                <a:off x="5175250" y="4479925"/>
                <a:ext cx="23813" cy="34925"/>
              </a:xfrm>
              <a:custGeom>
                <a:avLst/>
                <a:gdLst>
                  <a:gd name="T0" fmla="*/ 11113 w 15"/>
                  <a:gd name="T1" fmla="*/ 34925 h 22"/>
                  <a:gd name="T2" fmla="*/ 6350 w 15"/>
                  <a:gd name="T3" fmla="*/ 34925 h 22"/>
                  <a:gd name="T4" fmla="*/ 0 w 15"/>
                  <a:gd name="T5" fmla="*/ 34925 h 22"/>
                  <a:gd name="T6" fmla="*/ 0 w 15"/>
                  <a:gd name="T7" fmla="*/ 30163 h 22"/>
                  <a:gd name="T8" fmla="*/ 6350 w 15"/>
                  <a:gd name="T9" fmla="*/ 30163 h 22"/>
                  <a:gd name="T10" fmla="*/ 6350 w 15"/>
                  <a:gd name="T11" fmla="*/ 23813 h 22"/>
                  <a:gd name="T12" fmla="*/ 6350 w 15"/>
                  <a:gd name="T13" fmla="*/ 17463 h 22"/>
                  <a:gd name="T14" fmla="*/ 6350 w 15"/>
                  <a:gd name="T15" fmla="*/ 11113 h 22"/>
                  <a:gd name="T16" fmla="*/ 6350 w 15"/>
                  <a:gd name="T17" fmla="*/ 6350 h 22"/>
                  <a:gd name="T18" fmla="*/ 11113 w 15"/>
                  <a:gd name="T19" fmla="*/ 6350 h 22"/>
                  <a:gd name="T20" fmla="*/ 11113 w 15"/>
                  <a:gd name="T21" fmla="*/ 0 h 22"/>
                  <a:gd name="T22" fmla="*/ 17463 w 15"/>
                  <a:gd name="T23" fmla="*/ 0 h 22"/>
                  <a:gd name="T24" fmla="*/ 23813 w 15"/>
                  <a:gd name="T25" fmla="*/ 0 h 22"/>
                  <a:gd name="T26" fmla="*/ 23813 w 15"/>
                  <a:gd name="T27" fmla="*/ 6350 h 22"/>
                  <a:gd name="T28" fmla="*/ 23813 w 15"/>
                  <a:gd name="T29" fmla="*/ 11113 h 22"/>
                  <a:gd name="T30" fmla="*/ 17463 w 15"/>
                  <a:gd name="T31" fmla="*/ 11113 h 22"/>
                  <a:gd name="T32" fmla="*/ 17463 w 15"/>
                  <a:gd name="T33" fmla="*/ 17463 h 22"/>
                  <a:gd name="T34" fmla="*/ 17463 w 15"/>
                  <a:gd name="T35" fmla="*/ 23813 h 22"/>
                  <a:gd name="T36" fmla="*/ 23813 w 15"/>
                  <a:gd name="T37" fmla="*/ 23813 h 22"/>
                  <a:gd name="T38" fmla="*/ 17463 w 15"/>
                  <a:gd name="T39" fmla="*/ 23813 h 22"/>
                  <a:gd name="T40" fmla="*/ 17463 w 15"/>
                  <a:gd name="T41" fmla="*/ 30163 h 22"/>
                  <a:gd name="T42" fmla="*/ 23813 w 15"/>
                  <a:gd name="T43" fmla="*/ 30163 h 22"/>
                  <a:gd name="T44" fmla="*/ 17463 w 15"/>
                  <a:gd name="T45" fmla="*/ 30163 h 22"/>
                  <a:gd name="T46" fmla="*/ 17463 w 15"/>
                  <a:gd name="T47" fmla="*/ 34925 h 22"/>
                  <a:gd name="T48" fmla="*/ 11113 w 15"/>
                  <a:gd name="T49" fmla="*/ 34925 h 22"/>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5" h="22">
                    <a:moveTo>
                      <a:pt x="7" y="22"/>
                    </a:moveTo>
                    <a:lnTo>
                      <a:pt x="4" y="22"/>
                    </a:lnTo>
                    <a:lnTo>
                      <a:pt x="0" y="22"/>
                    </a:lnTo>
                    <a:lnTo>
                      <a:pt x="0" y="19"/>
                    </a:lnTo>
                    <a:lnTo>
                      <a:pt x="4" y="19"/>
                    </a:lnTo>
                    <a:lnTo>
                      <a:pt x="4" y="15"/>
                    </a:lnTo>
                    <a:lnTo>
                      <a:pt x="4" y="11"/>
                    </a:lnTo>
                    <a:lnTo>
                      <a:pt x="4" y="7"/>
                    </a:lnTo>
                    <a:lnTo>
                      <a:pt x="4" y="4"/>
                    </a:lnTo>
                    <a:lnTo>
                      <a:pt x="7" y="4"/>
                    </a:lnTo>
                    <a:lnTo>
                      <a:pt x="7" y="0"/>
                    </a:lnTo>
                    <a:lnTo>
                      <a:pt x="11" y="0"/>
                    </a:lnTo>
                    <a:lnTo>
                      <a:pt x="15" y="0"/>
                    </a:lnTo>
                    <a:lnTo>
                      <a:pt x="15" y="4"/>
                    </a:lnTo>
                    <a:lnTo>
                      <a:pt x="15" y="7"/>
                    </a:lnTo>
                    <a:lnTo>
                      <a:pt x="11" y="7"/>
                    </a:lnTo>
                    <a:lnTo>
                      <a:pt x="11" y="11"/>
                    </a:lnTo>
                    <a:lnTo>
                      <a:pt x="11" y="15"/>
                    </a:lnTo>
                    <a:lnTo>
                      <a:pt x="15" y="15"/>
                    </a:lnTo>
                    <a:lnTo>
                      <a:pt x="11" y="15"/>
                    </a:lnTo>
                    <a:lnTo>
                      <a:pt x="11" y="19"/>
                    </a:lnTo>
                    <a:lnTo>
                      <a:pt x="15" y="19"/>
                    </a:lnTo>
                    <a:lnTo>
                      <a:pt x="11" y="19"/>
                    </a:lnTo>
                    <a:lnTo>
                      <a:pt x="11" y="22"/>
                    </a:lnTo>
                    <a:lnTo>
                      <a:pt x="7" y="22"/>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12" name="Freeform 3329"/>
              <p:cNvSpPr>
                <a:spLocks/>
              </p:cNvSpPr>
              <p:nvPr/>
            </p:nvSpPr>
            <p:spPr bwMode="auto">
              <a:xfrm>
                <a:off x="5151438" y="4652963"/>
                <a:ext cx="23812" cy="30162"/>
              </a:xfrm>
              <a:custGeom>
                <a:avLst/>
                <a:gdLst>
                  <a:gd name="T0" fmla="*/ 17462 w 15"/>
                  <a:gd name="T1" fmla="*/ 30162 h 19"/>
                  <a:gd name="T2" fmla="*/ 11112 w 15"/>
                  <a:gd name="T3" fmla="*/ 30162 h 19"/>
                  <a:gd name="T4" fmla="*/ 17462 w 15"/>
                  <a:gd name="T5" fmla="*/ 30162 h 19"/>
                  <a:gd name="T6" fmla="*/ 11112 w 15"/>
                  <a:gd name="T7" fmla="*/ 30162 h 19"/>
                  <a:gd name="T8" fmla="*/ 11112 w 15"/>
                  <a:gd name="T9" fmla="*/ 23812 h 19"/>
                  <a:gd name="T10" fmla="*/ 11112 w 15"/>
                  <a:gd name="T11" fmla="*/ 17462 h 19"/>
                  <a:gd name="T12" fmla="*/ 17462 w 15"/>
                  <a:gd name="T13" fmla="*/ 17462 h 19"/>
                  <a:gd name="T14" fmla="*/ 17462 w 15"/>
                  <a:gd name="T15" fmla="*/ 11112 h 19"/>
                  <a:gd name="T16" fmla="*/ 17462 w 15"/>
                  <a:gd name="T17" fmla="*/ 17462 h 19"/>
                  <a:gd name="T18" fmla="*/ 11112 w 15"/>
                  <a:gd name="T19" fmla="*/ 17462 h 19"/>
                  <a:gd name="T20" fmla="*/ 11112 w 15"/>
                  <a:gd name="T21" fmla="*/ 23812 h 19"/>
                  <a:gd name="T22" fmla="*/ 11112 w 15"/>
                  <a:gd name="T23" fmla="*/ 30162 h 19"/>
                  <a:gd name="T24" fmla="*/ 6350 w 15"/>
                  <a:gd name="T25" fmla="*/ 30162 h 19"/>
                  <a:gd name="T26" fmla="*/ 6350 w 15"/>
                  <a:gd name="T27" fmla="*/ 23812 h 19"/>
                  <a:gd name="T28" fmla="*/ 0 w 15"/>
                  <a:gd name="T29" fmla="*/ 23812 h 19"/>
                  <a:gd name="T30" fmla="*/ 6350 w 15"/>
                  <a:gd name="T31" fmla="*/ 17462 h 19"/>
                  <a:gd name="T32" fmla="*/ 0 w 15"/>
                  <a:gd name="T33" fmla="*/ 17462 h 19"/>
                  <a:gd name="T34" fmla="*/ 0 w 15"/>
                  <a:gd name="T35" fmla="*/ 11112 h 19"/>
                  <a:gd name="T36" fmla="*/ 0 w 15"/>
                  <a:gd name="T37" fmla="*/ 17462 h 19"/>
                  <a:gd name="T38" fmla="*/ 6350 w 15"/>
                  <a:gd name="T39" fmla="*/ 17462 h 19"/>
                  <a:gd name="T40" fmla="*/ 0 w 15"/>
                  <a:gd name="T41" fmla="*/ 11112 h 19"/>
                  <a:gd name="T42" fmla="*/ 6350 w 15"/>
                  <a:gd name="T43" fmla="*/ 11112 h 19"/>
                  <a:gd name="T44" fmla="*/ 11112 w 15"/>
                  <a:gd name="T45" fmla="*/ 11112 h 19"/>
                  <a:gd name="T46" fmla="*/ 11112 w 15"/>
                  <a:gd name="T47" fmla="*/ 6350 h 19"/>
                  <a:gd name="T48" fmla="*/ 6350 w 15"/>
                  <a:gd name="T49" fmla="*/ 0 h 19"/>
                  <a:gd name="T50" fmla="*/ 11112 w 15"/>
                  <a:gd name="T51" fmla="*/ 0 h 19"/>
                  <a:gd name="T52" fmla="*/ 17462 w 15"/>
                  <a:gd name="T53" fmla="*/ 0 h 19"/>
                  <a:gd name="T54" fmla="*/ 23812 w 15"/>
                  <a:gd name="T55" fmla="*/ 0 h 19"/>
                  <a:gd name="T56" fmla="*/ 23812 w 15"/>
                  <a:gd name="T57" fmla="*/ 6350 h 19"/>
                  <a:gd name="T58" fmla="*/ 23812 w 15"/>
                  <a:gd name="T59" fmla="*/ 11112 h 19"/>
                  <a:gd name="T60" fmla="*/ 23812 w 15"/>
                  <a:gd name="T61" fmla="*/ 17462 h 19"/>
                  <a:gd name="T62" fmla="*/ 23812 w 15"/>
                  <a:gd name="T63" fmla="*/ 23812 h 19"/>
                  <a:gd name="T64" fmla="*/ 17462 w 15"/>
                  <a:gd name="T65" fmla="*/ 23812 h 19"/>
                  <a:gd name="T66" fmla="*/ 23812 w 15"/>
                  <a:gd name="T67" fmla="*/ 23812 h 19"/>
                  <a:gd name="T68" fmla="*/ 23812 w 15"/>
                  <a:gd name="T69" fmla="*/ 30162 h 19"/>
                  <a:gd name="T70" fmla="*/ 17462 w 15"/>
                  <a:gd name="T71" fmla="*/ 30162 h 1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5" h="19">
                    <a:moveTo>
                      <a:pt x="11" y="19"/>
                    </a:moveTo>
                    <a:lnTo>
                      <a:pt x="7" y="19"/>
                    </a:lnTo>
                    <a:lnTo>
                      <a:pt x="11" y="19"/>
                    </a:lnTo>
                    <a:lnTo>
                      <a:pt x="7" y="19"/>
                    </a:lnTo>
                    <a:lnTo>
                      <a:pt x="7" y="15"/>
                    </a:lnTo>
                    <a:lnTo>
                      <a:pt x="7" y="11"/>
                    </a:lnTo>
                    <a:lnTo>
                      <a:pt x="11" y="11"/>
                    </a:lnTo>
                    <a:lnTo>
                      <a:pt x="11" y="7"/>
                    </a:lnTo>
                    <a:lnTo>
                      <a:pt x="11" y="11"/>
                    </a:lnTo>
                    <a:lnTo>
                      <a:pt x="7" y="11"/>
                    </a:lnTo>
                    <a:lnTo>
                      <a:pt x="7" y="15"/>
                    </a:lnTo>
                    <a:lnTo>
                      <a:pt x="7" y="19"/>
                    </a:lnTo>
                    <a:lnTo>
                      <a:pt x="4" y="19"/>
                    </a:lnTo>
                    <a:lnTo>
                      <a:pt x="4" y="15"/>
                    </a:lnTo>
                    <a:lnTo>
                      <a:pt x="0" y="15"/>
                    </a:lnTo>
                    <a:lnTo>
                      <a:pt x="4" y="11"/>
                    </a:lnTo>
                    <a:lnTo>
                      <a:pt x="0" y="11"/>
                    </a:lnTo>
                    <a:lnTo>
                      <a:pt x="0" y="7"/>
                    </a:lnTo>
                    <a:lnTo>
                      <a:pt x="0" y="11"/>
                    </a:lnTo>
                    <a:lnTo>
                      <a:pt x="4" y="11"/>
                    </a:lnTo>
                    <a:lnTo>
                      <a:pt x="0" y="7"/>
                    </a:lnTo>
                    <a:lnTo>
                      <a:pt x="4" y="7"/>
                    </a:lnTo>
                    <a:lnTo>
                      <a:pt x="7" y="7"/>
                    </a:lnTo>
                    <a:lnTo>
                      <a:pt x="7" y="4"/>
                    </a:lnTo>
                    <a:lnTo>
                      <a:pt x="4" y="0"/>
                    </a:lnTo>
                    <a:lnTo>
                      <a:pt x="7" y="0"/>
                    </a:lnTo>
                    <a:lnTo>
                      <a:pt x="11" y="0"/>
                    </a:lnTo>
                    <a:lnTo>
                      <a:pt x="15" y="0"/>
                    </a:lnTo>
                    <a:lnTo>
                      <a:pt x="15" y="4"/>
                    </a:lnTo>
                    <a:lnTo>
                      <a:pt x="15" y="7"/>
                    </a:lnTo>
                    <a:lnTo>
                      <a:pt x="15" y="11"/>
                    </a:lnTo>
                    <a:lnTo>
                      <a:pt x="15" y="15"/>
                    </a:lnTo>
                    <a:lnTo>
                      <a:pt x="11" y="15"/>
                    </a:lnTo>
                    <a:lnTo>
                      <a:pt x="15" y="15"/>
                    </a:lnTo>
                    <a:lnTo>
                      <a:pt x="15" y="19"/>
                    </a:lnTo>
                    <a:lnTo>
                      <a:pt x="11" y="19"/>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13" name="Freeform 3330"/>
              <p:cNvSpPr>
                <a:spLocks/>
              </p:cNvSpPr>
              <p:nvPr/>
            </p:nvSpPr>
            <p:spPr bwMode="auto">
              <a:xfrm>
                <a:off x="5281613" y="4808538"/>
                <a:ext cx="53975" cy="17462"/>
              </a:xfrm>
              <a:custGeom>
                <a:avLst/>
                <a:gdLst>
                  <a:gd name="T0" fmla="*/ 53975 w 34"/>
                  <a:gd name="T1" fmla="*/ 17462 h 11"/>
                  <a:gd name="T2" fmla="*/ 47625 w 34"/>
                  <a:gd name="T3" fmla="*/ 17462 h 11"/>
                  <a:gd name="T4" fmla="*/ 47625 w 34"/>
                  <a:gd name="T5" fmla="*/ 11112 h 11"/>
                  <a:gd name="T6" fmla="*/ 42863 w 34"/>
                  <a:gd name="T7" fmla="*/ 11112 h 11"/>
                  <a:gd name="T8" fmla="*/ 36513 w 34"/>
                  <a:gd name="T9" fmla="*/ 11112 h 11"/>
                  <a:gd name="T10" fmla="*/ 30163 w 34"/>
                  <a:gd name="T11" fmla="*/ 11112 h 11"/>
                  <a:gd name="T12" fmla="*/ 36513 w 34"/>
                  <a:gd name="T13" fmla="*/ 11112 h 11"/>
                  <a:gd name="T14" fmla="*/ 36513 w 34"/>
                  <a:gd name="T15" fmla="*/ 4762 h 11"/>
                  <a:gd name="T16" fmla="*/ 30163 w 34"/>
                  <a:gd name="T17" fmla="*/ 11112 h 11"/>
                  <a:gd name="T18" fmla="*/ 30163 w 34"/>
                  <a:gd name="T19" fmla="*/ 4762 h 11"/>
                  <a:gd name="T20" fmla="*/ 36513 w 34"/>
                  <a:gd name="T21" fmla="*/ 4762 h 11"/>
                  <a:gd name="T22" fmla="*/ 30163 w 34"/>
                  <a:gd name="T23" fmla="*/ 4762 h 11"/>
                  <a:gd name="T24" fmla="*/ 23813 w 34"/>
                  <a:gd name="T25" fmla="*/ 4762 h 11"/>
                  <a:gd name="T26" fmla="*/ 19050 w 34"/>
                  <a:gd name="T27" fmla="*/ 4762 h 11"/>
                  <a:gd name="T28" fmla="*/ 23813 w 34"/>
                  <a:gd name="T29" fmla="*/ 4762 h 11"/>
                  <a:gd name="T30" fmla="*/ 19050 w 34"/>
                  <a:gd name="T31" fmla="*/ 4762 h 11"/>
                  <a:gd name="T32" fmla="*/ 23813 w 34"/>
                  <a:gd name="T33" fmla="*/ 11112 h 11"/>
                  <a:gd name="T34" fmla="*/ 19050 w 34"/>
                  <a:gd name="T35" fmla="*/ 11112 h 11"/>
                  <a:gd name="T36" fmla="*/ 19050 w 34"/>
                  <a:gd name="T37" fmla="*/ 4762 h 11"/>
                  <a:gd name="T38" fmla="*/ 12700 w 34"/>
                  <a:gd name="T39" fmla="*/ 11112 h 11"/>
                  <a:gd name="T40" fmla="*/ 12700 w 34"/>
                  <a:gd name="T41" fmla="*/ 4762 h 11"/>
                  <a:gd name="T42" fmla="*/ 19050 w 34"/>
                  <a:gd name="T43" fmla="*/ 4762 h 11"/>
                  <a:gd name="T44" fmla="*/ 12700 w 34"/>
                  <a:gd name="T45" fmla="*/ 4762 h 11"/>
                  <a:gd name="T46" fmla="*/ 6350 w 34"/>
                  <a:gd name="T47" fmla="*/ 4762 h 11"/>
                  <a:gd name="T48" fmla="*/ 0 w 34"/>
                  <a:gd name="T49" fmla="*/ 4762 h 11"/>
                  <a:gd name="T50" fmla="*/ 6350 w 34"/>
                  <a:gd name="T51" fmla="*/ 4762 h 11"/>
                  <a:gd name="T52" fmla="*/ 6350 w 34"/>
                  <a:gd name="T53" fmla="*/ 0 h 11"/>
                  <a:gd name="T54" fmla="*/ 12700 w 34"/>
                  <a:gd name="T55" fmla="*/ 0 h 11"/>
                  <a:gd name="T56" fmla="*/ 19050 w 34"/>
                  <a:gd name="T57" fmla="*/ 0 h 11"/>
                  <a:gd name="T58" fmla="*/ 23813 w 34"/>
                  <a:gd name="T59" fmla="*/ 0 h 11"/>
                  <a:gd name="T60" fmla="*/ 30163 w 34"/>
                  <a:gd name="T61" fmla="*/ 0 h 11"/>
                  <a:gd name="T62" fmla="*/ 36513 w 34"/>
                  <a:gd name="T63" fmla="*/ 0 h 11"/>
                  <a:gd name="T64" fmla="*/ 42863 w 34"/>
                  <a:gd name="T65" fmla="*/ 0 h 11"/>
                  <a:gd name="T66" fmla="*/ 47625 w 34"/>
                  <a:gd name="T67" fmla="*/ 0 h 11"/>
                  <a:gd name="T68" fmla="*/ 42863 w 34"/>
                  <a:gd name="T69" fmla="*/ 4762 h 11"/>
                  <a:gd name="T70" fmla="*/ 36513 w 34"/>
                  <a:gd name="T71" fmla="*/ 4762 h 11"/>
                  <a:gd name="T72" fmla="*/ 30163 w 34"/>
                  <a:gd name="T73" fmla="*/ 0 h 11"/>
                  <a:gd name="T74" fmla="*/ 30163 w 34"/>
                  <a:gd name="T75" fmla="*/ 4762 h 11"/>
                  <a:gd name="T76" fmla="*/ 36513 w 34"/>
                  <a:gd name="T77" fmla="*/ 4762 h 11"/>
                  <a:gd name="T78" fmla="*/ 42863 w 34"/>
                  <a:gd name="T79" fmla="*/ 4762 h 11"/>
                  <a:gd name="T80" fmla="*/ 47625 w 34"/>
                  <a:gd name="T81" fmla="*/ 4762 h 11"/>
                  <a:gd name="T82" fmla="*/ 42863 w 34"/>
                  <a:gd name="T83" fmla="*/ 4762 h 11"/>
                  <a:gd name="T84" fmla="*/ 36513 w 34"/>
                  <a:gd name="T85" fmla="*/ 4762 h 11"/>
                  <a:gd name="T86" fmla="*/ 36513 w 34"/>
                  <a:gd name="T87" fmla="*/ 11112 h 11"/>
                  <a:gd name="T88" fmla="*/ 42863 w 34"/>
                  <a:gd name="T89" fmla="*/ 4762 h 11"/>
                  <a:gd name="T90" fmla="*/ 47625 w 34"/>
                  <a:gd name="T91" fmla="*/ 4762 h 11"/>
                  <a:gd name="T92" fmla="*/ 47625 w 34"/>
                  <a:gd name="T93" fmla="*/ 11112 h 11"/>
                  <a:gd name="T94" fmla="*/ 53975 w 34"/>
                  <a:gd name="T95" fmla="*/ 11112 h 11"/>
                  <a:gd name="T96" fmla="*/ 53975 w 34"/>
                  <a:gd name="T97" fmla="*/ 17462 h 1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34" h="11">
                    <a:moveTo>
                      <a:pt x="34" y="11"/>
                    </a:moveTo>
                    <a:lnTo>
                      <a:pt x="30" y="11"/>
                    </a:lnTo>
                    <a:lnTo>
                      <a:pt x="30" y="7"/>
                    </a:lnTo>
                    <a:lnTo>
                      <a:pt x="27" y="7"/>
                    </a:lnTo>
                    <a:lnTo>
                      <a:pt x="23" y="7"/>
                    </a:lnTo>
                    <a:lnTo>
                      <a:pt x="19" y="7"/>
                    </a:lnTo>
                    <a:lnTo>
                      <a:pt x="23" y="7"/>
                    </a:lnTo>
                    <a:lnTo>
                      <a:pt x="23" y="3"/>
                    </a:lnTo>
                    <a:lnTo>
                      <a:pt x="19" y="7"/>
                    </a:lnTo>
                    <a:lnTo>
                      <a:pt x="19" y="3"/>
                    </a:lnTo>
                    <a:lnTo>
                      <a:pt x="23" y="3"/>
                    </a:lnTo>
                    <a:lnTo>
                      <a:pt x="19" y="3"/>
                    </a:lnTo>
                    <a:lnTo>
                      <a:pt x="15" y="3"/>
                    </a:lnTo>
                    <a:lnTo>
                      <a:pt x="12" y="3"/>
                    </a:lnTo>
                    <a:lnTo>
                      <a:pt x="15" y="3"/>
                    </a:lnTo>
                    <a:lnTo>
                      <a:pt x="12" y="3"/>
                    </a:lnTo>
                    <a:lnTo>
                      <a:pt x="15" y="7"/>
                    </a:lnTo>
                    <a:lnTo>
                      <a:pt x="12" y="7"/>
                    </a:lnTo>
                    <a:lnTo>
                      <a:pt x="12" y="3"/>
                    </a:lnTo>
                    <a:lnTo>
                      <a:pt x="8" y="7"/>
                    </a:lnTo>
                    <a:lnTo>
                      <a:pt x="8" y="3"/>
                    </a:lnTo>
                    <a:lnTo>
                      <a:pt x="12" y="3"/>
                    </a:lnTo>
                    <a:lnTo>
                      <a:pt x="8" y="3"/>
                    </a:lnTo>
                    <a:lnTo>
                      <a:pt x="4" y="3"/>
                    </a:lnTo>
                    <a:lnTo>
                      <a:pt x="0" y="3"/>
                    </a:lnTo>
                    <a:lnTo>
                      <a:pt x="4" y="3"/>
                    </a:lnTo>
                    <a:lnTo>
                      <a:pt x="4" y="0"/>
                    </a:lnTo>
                    <a:lnTo>
                      <a:pt x="8" y="0"/>
                    </a:lnTo>
                    <a:lnTo>
                      <a:pt x="12" y="0"/>
                    </a:lnTo>
                    <a:lnTo>
                      <a:pt x="15" y="0"/>
                    </a:lnTo>
                    <a:lnTo>
                      <a:pt x="19" y="0"/>
                    </a:lnTo>
                    <a:lnTo>
                      <a:pt x="23" y="0"/>
                    </a:lnTo>
                    <a:lnTo>
                      <a:pt x="27" y="0"/>
                    </a:lnTo>
                    <a:lnTo>
                      <a:pt x="30" y="0"/>
                    </a:lnTo>
                    <a:lnTo>
                      <a:pt x="27" y="3"/>
                    </a:lnTo>
                    <a:lnTo>
                      <a:pt x="23" y="3"/>
                    </a:lnTo>
                    <a:lnTo>
                      <a:pt x="19" y="0"/>
                    </a:lnTo>
                    <a:lnTo>
                      <a:pt x="19" y="3"/>
                    </a:lnTo>
                    <a:lnTo>
                      <a:pt x="23" y="3"/>
                    </a:lnTo>
                    <a:lnTo>
                      <a:pt x="27" y="3"/>
                    </a:lnTo>
                    <a:lnTo>
                      <a:pt x="30" y="3"/>
                    </a:lnTo>
                    <a:lnTo>
                      <a:pt x="27" y="3"/>
                    </a:lnTo>
                    <a:lnTo>
                      <a:pt x="23" y="3"/>
                    </a:lnTo>
                    <a:lnTo>
                      <a:pt x="23" y="7"/>
                    </a:lnTo>
                    <a:lnTo>
                      <a:pt x="27" y="3"/>
                    </a:lnTo>
                    <a:lnTo>
                      <a:pt x="30" y="3"/>
                    </a:lnTo>
                    <a:lnTo>
                      <a:pt x="30" y="7"/>
                    </a:lnTo>
                    <a:lnTo>
                      <a:pt x="34" y="7"/>
                    </a:lnTo>
                    <a:lnTo>
                      <a:pt x="34" y="11"/>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14" name="Freeform 3331"/>
              <p:cNvSpPr>
                <a:spLocks/>
              </p:cNvSpPr>
              <p:nvPr/>
            </p:nvSpPr>
            <p:spPr bwMode="auto">
              <a:xfrm>
                <a:off x="5192713" y="4765675"/>
                <a:ext cx="41275" cy="19050"/>
              </a:xfrm>
              <a:custGeom>
                <a:avLst/>
                <a:gdLst>
                  <a:gd name="T0" fmla="*/ 23813 w 26"/>
                  <a:gd name="T1" fmla="*/ 19050 h 12"/>
                  <a:gd name="T2" fmla="*/ 17463 w 26"/>
                  <a:gd name="T3" fmla="*/ 19050 h 12"/>
                  <a:gd name="T4" fmla="*/ 23813 w 26"/>
                  <a:gd name="T5" fmla="*/ 19050 h 12"/>
                  <a:gd name="T6" fmla="*/ 23813 w 26"/>
                  <a:gd name="T7" fmla="*/ 12700 h 12"/>
                  <a:gd name="T8" fmla="*/ 17463 w 26"/>
                  <a:gd name="T9" fmla="*/ 12700 h 12"/>
                  <a:gd name="T10" fmla="*/ 17463 w 26"/>
                  <a:gd name="T11" fmla="*/ 19050 h 12"/>
                  <a:gd name="T12" fmla="*/ 12700 w 26"/>
                  <a:gd name="T13" fmla="*/ 19050 h 12"/>
                  <a:gd name="T14" fmla="*/ 12700 w 26"/>
                  <a:gd name="T15" fmla="*/ 12700 h 12"/>
                  <a:gd name="T16" fmla="*/ 6350 w 26"/>
                  <a:gd name="T17" fmla="*/ 12700 h 12"/>
                  <a:gd name="T18" fmla="*/ 6350 w 26"/>
                  <a:gd name="T19" fmla="*/ 6350 h 12"/>
                  <a:gd name="T20" fmla="*/ 0 w 26"/>
                  <a:gd name="T21" fmla="*/ 6350 h 12"/>
                  <a:gd name="T22" fmla="*/ 6350 w 26"/>
                  <a:gd name="T23" fmla="*/ 6350 h 12"/>
                  <a:gd name="T24" fmla="*/ 12700 w 26"/>
                  <a:gd name="T25" fmla="*/ 6350 h 12"/>
                  <a:gd name="T26" fmla="*/ 17463 w 26"/>
                  <a:gd name="T27" fmla="*/ 6350 h 12"/>
                  <a:gd name="T28" fmla="*/ 12700 w 26"/>
                  <a:gd name="T29" fmla="*/ 6350 h 12"/>
                  <a:gd name="T30" fmla="*/ 6350 w 26"/>
                  <a:gd name="T31" fmla="*/ 6350 h 12"/>
                  <a:gd name="T32" fmla="*/ 12700 w 26"/>
                  <a:gd name="T33" fmla="*/ 6350 h 12"/>
                  <a:gd name="T34" fmla="*/ 17463 w 26"/>
                  <a:gd name="T35" fmla="*/ 6350 h 12"/>
                  <a:gd name="T36" fmla="*/ 12700 w 26"/>
                  <a:gd name="T37" fmla="*/ 0 h 12"/>
                  <a:gd name="T38" fmla="*/ 17463 w 26"/>
                  <a:gd name="T39" fmla="*/ 0 h 12"/>
                  <a:gd name="T40" fmla="*/ 23813 w 26"/>
                  <a:gd name="T41" fmla="*/ 6350 h 12"/>
                  <a:gd name="T42" fmla="*/ 17463 w 26"/>
                  <a:gd name="T43" fmla="*/ 6350 h 12"/>
                  <a:gd name="T44" fmla="*/ 23813 w 26"/>
                  <a:gd name="T45" fmla="*/ 6350 h 12"/>
                  <a:gd name="T46" fmla="*/ 30163 w 26"/>
                  <a:gd name="T47" fmla="*/ 6350 h 12"/>
                  <a:gd name="T48" fmla="*/ 36513 w 26"/>
                  <a:gd name="T49" fmla="*/ 6350 h 12"/>
                  <a:gd name="T50" fmla="*/ 30163 w 26"/>
                  <a:gd name="T51" fmla="*/ 6350 h 12"/>
                  <a:gd name="T52" fmla="*/ 30163 w 26"/>
                  <a:gd name="T53" fmla="*/ 12700 h 12"/>
                  <a:gd name="T54" fmla="*/ 36513 w 26"/>
                  <a:gd name="T55" fmla="*/ 12700 h 12"/>
                  <a:gd name="T56" fmla="*/ 41275 w 26"/>
                  <a:gd name="T57" fmla="*/ 12700 h 12"/>
                  <a:gd name="T58" fmla="*/ 36513 w 26"/>
                  <a:gd name="T59" fmla="*/ 12700 h 12"/>
                  <a:gd name="T60" fmla="*/ 30163 w 26"/>
                  <a:gd name="T61" fmla="*/ 12700 h 12"/>
                  <a:gd name="T62" fmla="*/ 30163 w 26"/>
                  <a:gd name="T63" fmla="*/ 19050 h 12"/>
                  <a:gd name="T64" fmla="*/ 36513 w 26"/>
                  <a:gd name="T65" fmla="*/ 19050 h 12"/>
                  <a:gd name="T66" fmla="*/ 30163 w 26"/>
                  <a:gd name="T67" fmla="*/ 19050 h 12"/>
                  <a:gd name="T68" fmla="*/ 23813 w 26"/>
                  <a:gd name="T69" fmla="*/ 19050 h 1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6" h="12">
                    <a:moveTo>
                      <a:pt x="15" y="12"/>
                    </a:moveTo>
                    <a:lnTo>
                      <a:pt x="11" y="12"/>
                    </a:lnTo>
                    <a:lnTo>
                      <a:pt x="15" y="12"/>
                    </a:lnTo>
                    <a:lnTo>
                      <a:pt x="15" y="8"/>
                    </a:lnTo>
                    <a:lnTo>
                      <a:pt x="11" y="8"/>
                    </a:lnTo>
                    <a:lnTo>
                      <a:pt x="11" y="12"/>
                    </a:lnTo>
                    <a:lnTo>
                      <a:pt x="8" y="12"/>
                    </a:lnTo>
                    <a:lnTo>
                      <a:pt x="8" y="8"/>
                    </a:lnTo>
                    <a:lnTo>
                      <a:pt x="4" y="8"/>
                    </a:lnTo>
                    <a:lnTo>
                      <a:pt x="4" y="4"/>
                    </a:lnTo>
                    <a:lnTo>
                      <a:pt x="0" y="4"/>
                    </a:lnTo>
                    <a:lnTo>
                      <a:pt x="4" y="4"/>
                    </a:lnTo>
                    <a:lnTo>
                      <a:pt x="8" y="4"/>
                    </a:lnTo>
                    <a:lnTo>
                      <a:pt x="11" y="4"/>
                    </a:lnTo>
                    <a:lnTo>
                      <a:pt x="8" y="4"/>
                    </a:lnTo>
                    <a:lnTo>
                      <a:pt x="4" y="4"/>
                    </a:lnTo>
                    <a:lnTo>
                      <a:pt x="8" y="4"/>
                    </a:lnTo>
                    <a:lnTo>
                      <a:pt x="11" y="4"/>
                    </a:lnTo>
                    <a:lnTo>
                      <a:pt x="8" y="0"/>
                    </a:lnTo>
                    <a:lnTo>
                      <a:pt x="11" y="0"/>
                    </a:lnTo>
                    <a:lnTo>
                      <a:pt x="15" y="4"/>
                    </a:lnTo>
                    <a:lnTo>
                      <a:pt x="11" y="4"/>
                    </a:lnTo>
                    <a:lnTo>
                      <a:pt x="15" y="4"/>
                    </a:lnTo>
                    <a:lnTo>
                      <a:pt x="19" y="4"/>
                    </a:lnTo>
                    <a:lnTo>
                      <a:pt x="23" y="4"/>
                    </a:lnTo>
                    <a:lnTo>
                      <a:pt x="19" y="4"/>
                    </a:lnTo>
                    <a:lnTo>
                      <a:pt x="19" y="8"/>
                    </a:lnTo>
                    <a:lnTo>
                      <a:pt x="23" y="8"/>
                    </a:lnTo>
                    <a:lnTo>
                      <a:pt x="26" y="8"/>
                    </a:lnTo>
                    <a:lnTo>
                      <a:pt x="23" y="8"/>
                    </a:lnTo>
                    <a:lnTo>
                      <a:pt x="19" y="8"/>
                    </a:lnTo>
                    <a:lnTo>
                      <a:pt x="19" y="12"/>
                    </a:lnTo>
                    <a:lnTo>
                      <a:pt x="23" y="12"/>
                    </a:lnTo>
                    <a:lnTo>
                      <a:pt x="19" y="12"/>
                    </a:lnTo>
                    <a:lnTo>
                      <a:pt x="15" y="12"/>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15" name="Freeform 3332"/>
              <p:cNvSpPr>
                <a:spLocks/>
              </p:cNvSpPr>
              <p:nvPr/>
            </p:nvSpPr>
            <p:spPr bwMode="auto">
              <a:xfrm>
                <a:off x="5324475" y="4808538"/>
                <a:ext cx="34925" cy="4762"/>
              </a:xfrm>
              <a:custGeom>
                <a:avLst/>
                <a:gdLst>
                  <a:gd name="T0" fmla="*/ 30163 w 22"/>
                  <a:gd name="T1" fmla="*/ 4762 h 3"/>
                  <a:gd name="T2" fmla="*/ 23813 w 22"/>
                  <a:gd name="T3" fmla="*/ 4762 h 3"/>
                  <a:gd name="T4" fmla="*/ 17463 w 22"/>
                  <a:gd name="T5" fmla="*/ 4762 h 3"/>
                  <a:gd name="T6" fmla="*/ 11113 w 22"/>
                  <a:gd name="T7" fmla="*/ 4762 h 3"/>
                  <a:gd name="T8" fmla="*/ 17463 w 22"/>
                  <a:gd name="T9" fmla="*/ 4762 h 3"/>
                  <a:gd name="T10" fmla="*/ 11113 w 22"/>
                  <a:gd name="T11" fmla="*/ 4762 h 3"/>
                  <a:gd name="T12" fmla="*/ 4763 w 22"/>
                  <a:gd name="T13" fmla="*/ 4762 h 3"/>
                  <a:gd name="T14" fmla="*/ 4763 w 22"/>
                  <a:gd name="T15" fmla="*/ 0 h 3"/>
                  <a:gd name="T16" fmla="*/ 0 w 22"/>
                  <a:gd name="T17" fmla="*/ 0 h 3"/>
                  <a:gd name="T18" fmla="*/ 4763 w 22"/>
                  <a:gd name="T19" fmla="*/ 0 h 3"/>
                  <a:gd name="T20" fmla="*/ 11113 w 22"/>
                  <a:gd name="T21" fmla="*/ 0 h 3"/>
                  <a:gd name="T22" fmla="*/ 17463 w 22"/>
                  <a:gd name="T23" fmla="*/ 0 h 3"/>
                  <a:gd name="T24" fmla="*/ 23813 w 22"/>
                  <a:gd name="T25" fmla="*/ 0 h 3"/>
                  <a:gd name="T26" fmla="*/ 30163 w 22"/>
                  <a:gd name="T27" fmla="*/ 0 h 3"/>
                  <a:gd name="T28" fmla="*/ 34925 w 22"/>
                  <a:gd name="T29" fmla="*/ 0 h 3"/>
                  <a:gd name="T30" fmla="*/ 34925 w 22"/>
                  <a:gd name="T31" fmla="*/ 4762 h 3"/>
                  <a:gd name="T32" fmla="*/ 30163 w 22"/>
                  <a:gd name="T33" fmla="*/ 4762 h 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2" h="3">
                    <a:moveTo>
                      <a:pt x="19" y="3"/>
                    </a:moveTo>
                    <a:lnTo>
                      <a:pt x="15" y="3"/>
                    </a:lnTo>
                    <a:lnTo>
                      <a:pt x="11" y="3"/>
                    </a:lnTo>
                    <a:lnTo>
                      <a:pt x="7" y="3"/>
                    </a:lnTo>
                    <a:lnTo>
                      <a:pt x="11" y="3"/>
                    </a:lnTo>
                    <a:lnTo>
                      <a:pt x="7" y="3"/>
                    </a:lnTo>
                    <a:lnTo>
                      <a:pt x="3" y="3"/>
                    </a:lnTo>
                    <a:lnTo>
                      <a:pt x="3" y="0"/>
                    </a:lnTo>
                    <a:lnTo>
                      <a:pt x="0" y="0"/>
                    </a:lnTo>
                    <a:lnTo>
                      <a:pt x="3" y="0"/>
                    </a:lnTo>
                    <a:lnTo>
                      <a:pt x="7" y="0"/>
                    </a:lnTo>
                    <a:lnTo>
                      <a:pt x="11" y="0"/>
                    </a:lnTo>
                    <a:lnTo>
                      <a:pt x="15" y="0"/>
                    </a:lnTo>
                    <a:lnTo>
                      <a:pt x="19" y="0"/>
                    </a:lnTo>
                    <a:lnTo>
                      <a:pt x="22" y="0"/>
                    </a:lnTo>
                    <a:lnTo>
                      <a:pt x="22" y="3"/>
                    </a:lnTo>
                    <a:lnTo>
                      <a:pt x="19" y="3"/>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16" name="Freeform 3333"/>
              <p:cNvSpPr>
                <a:spLocks/>
              </p:cNvSpPr>
              <p:nvPr/>
            </p:nvSpPr>
            <p:spPr bwMode="auto">
              <a:xfrm>
                <a:off x="5199063" y="4545013"/>
                <a:ext cx="17462" cy="12700"/>
              </a:xfrm>
              <a:custGeom>
                <a:avLst/>
                <a:gdLst>
                  <a:gd name="T0" fmla="*/ 6350 w 11"/>
                  <a:gd name="T1" fmla="*/ 12700 h 8"/>
                  <a:gd name="T2" fmla="*/ 0 w 11"/>
                  <a:gd name="T3" fmla="*/ 12700 h 8"/>
                  <a:gd name="T4" fmla="*/ 0 w 11"/>
                  <a:gd name="T5" fmla="*/ 6350 h 8"/>
                  <a:gd name="T6" fmla="*/ 6350 w 11"/>
                  <a:gd name="T7" fmla="*/ 6350 h 8"/>
                  <a:gd name="T8" fmla="*/ 0 w 11"/>
                  <a:gd name="T9" fmla="*/ 6350 h 8"/>
                  <a:gd name="T10" fmla="*/ 0 w 11"/>
                  <a:gd name="T11" fmla="*/ 0 h 8"/>
                  <a:gd name="T12" fmla="*/ 6350 w 11"/>
                  <a:gd name="T13" fmla="*/ 0 h 8"/>
                  <a:gd name="T14" fmla="*/ 11112 w 11"/>
                  <a:gd name="T15" fmla="*/ 0 h 8"/>
                  <a:gd name="T16" fmla="*/ 17462 w 11"/>
                  <a:gd name="T17" fmla="*/ 0 h 8"/>
                  <a:gd name="T18" fmla="*/ 17462 w 11"/>
                  <a:gd name="T19" fmla="*/ 6350 h 8"/>
                  <a:gd name="T20" fmla="*/ 11112 w 11"/>
                  <a:gd name="T21" fmla="*/ 6350 h 8"/>
                  <a:gd name="T22" fmla="*/ 17462 w 11"/>
                  <a:gd name="T23" fmla="*/ 6350 h 8"/>
                  <a:gd name="T24" fmla="*/ 11112 w 11"/>
                  <a:gd name="T25" fmla="*/ 6350 h 8"/>
                  <a:gd name="T26" fmla="*/ 11112 w 11"/>
                  <a:gd name="T27" fmla="*/ 12700 h 8"/>
                  <a:gd name="T28" fmla="*/ 6350 w 11"/>
                  <a:gd name="T29" fmla="*/ 12700 h 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1" h="8">
                    <a:moveTo>
                      <a:pt x="4" y="8"/>
                    </a:moveTo>
                    <a:lnTo>
                      <a:pt x="0" y="8"/>
                    </a:lnTo>
                    <a:lnTo>
                      <a:pt x="0" y="4"/>
                    </a:lnTo>
                    <a:lnTo>
                      <a:pt x="4" y="4"/>
                    </a:lnTo>
                    <a:lnTo>
                      <a:pt x="0" y="4"/>
                    </a:lnTo>
                    <a:lnTo>
                      <a:pt x="0" y="0"/>
                    </a:lnTo>
                    <a:lnTo>
                      <a:pt x="4" y="0"/>
                    </a:lnTo>
                    <a:lnTo>
                      <a:pt x="7" y="0"/>
                    </a:lnTo>
                    <a:lnTo>
                      <a:pt x="11" y="0"/>
                    </a:lnTo>
                    <a:lnTo>
                      <a:pt x="11" y="4"/>
                    </a:lnTo>
                    <a:lnTo>
                      <a:pt x="7" y="4"/>
                    </a:lnTo>
                    <a:lnTo>
                      <a:pt x="11" y="4"/>
                    </a:lnTo>
                    <a:lnTo>
                      <a:pt x="7" y="4"/>
                    </a:lnTo>
                    <a:lnTo>
                      <a:pt x="7" y="8"/>
                    </a:lnTo>
                    <a:lnTo>
                      <a:pt x="4" y="8"/>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17" name="Freeform 3334"/>
              <p:cNvSpPr>
                <a:spLocks/>
              </p:cNvSpPr>
              <p:nvPr/>
            </p:nvSpPr>
            <p:spPr bwMode="auto">
              <a:xfrm>
                <a:off x="5168900" y="4748213"/>
                <a:ext cx="41275" cy="17462"/>
              </a:xfrm>
              <a:custGeom>
                <a:avLst/>
                <a:gdLst>
                  <a:gd name="T0" fmla="*/ 41275 w 26"/>
                  <a:gd name="T1" fmla="*/ 17462 h 11"/>
                  <a:gd name="T2" fmla="*/ 36513 w 26"/>
                  <a:gd name="T3" fmla="*/ 17462 h 11"/>
                  <a:gd name="T4" fmla="*/ 30163 w 26"/>
                  <a:gd name="T5" fmla="*/ 17462 h 11"/>
                  <a:gd name="T6" fmla="*/ 23813 w 26"/>
                  <a:gd name="T7" fmla="*/ 12700 h 11"/>
                  <a:gd name="T8" fmla="*/ 17463 w 26"/>
                  <a:gd name="T9" fmla="*/ 12700 h 11"/>
                  <a:gd name="T10" fmla="*/ 12700 w 26"/>
                  <a:gd name="T11" fmla="*/ 12700 h 11"/>
                  <a:gd name="T12" fmla="*/ 6350 w 26"/>
                  <a:gd name="T13" fmla="*/ 12700 h 11"/>
                  <a:gd name="T14" fmla="*/ 0 w 26"/>
                  <a:gd name="T15" fmla="*/ 6350 h 11"/>
                  <a:gd name="T16" fmla="*/ 0 w 26"/>
                  <a:gd name="T17" fmla="*/ 0 h 11"/>
                  <a:gd name="T18" fmla="*/ 0 w 26"/>
                  <a:gd name="T19" fmla="*/ 6350 h 11"/>
                  <a:gd name="T20" fmla="*/ 6350 w 26"/>
                  <a:gd name="T21" fmla="*/ 6350 h 11"/>
                  <a:gd name="T22" fmla="*/ 12700 w 26"/>
                  <a:gd name="T23" fmla="*/ 12700 h 11"/>
                  <a:gd name="T24" fmla="*/ 12700 w 26"/>
                  <a:gd name="T25" fmla="*/ 6350 h 11"/>
                  <a:gd name="T26" fmla="*/ 17463 w 26"/>
                  <a:gd name="T27" fmla="*/ 6350 h 11"/>
                  <a:gd name="T28" fmla="*/ 17463 w 26"/>
                  <a:gd name="T29" fmla="*/ 12700 h 11"/>
                  <a:gd name="T30" fmla="*/ 23813 w 26"/>
                  <a:gd name="T31" fmla="*/ 12700 h 11"/>
                  <a:gd name="T32" fmla="*/ 30163 w 26"/>
                  <a:gd name="T33" fmla="*/ 12700 h 11"/>
                  <a:gd name="T34" fmla="*/ 30163 w 26"/>
                  <a:gd name="T35" fmla="*/ 17462 h 11"/>
                  <a:gd name="T36" fmla="*/ 30163 w 26"/>
                  <a:gd name="T37" fmla="*/ 12700 h 11"/>
                  <a:gd name="T38" fmla="*/ 36513 w 26"/>
                  <a:gd name="T39" fmla="*/ 17462 h 11"/>
                  <a:gd name="T40" fmla="*/ 41275 w 26"/>
                  <a:gd name="T41" fmla="*/ 17462 h 1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6" h="11">
                    <a:moveTo>
                      <a:pt x="26" y="11"/>
                    </a:moveTo>
                    <a:lnTo>
                      <a:pt x="23" y="11"/>
                    </a:lnTo>
                    <a:lnTo>
                      <a:pt x="19" y="11"/>
                    </a:lnTo>
                    <a:lnTo>
                      <a:pt x="15" y="8"/>
                    </a:lnTo>
                    <a:lnTo>
                      <a:pt x="11" y="8"/>
                    </a:lnTo>
                    <a:lnTo>
                      <a:pt x="8" y="8"/>
                    </a:lnTo>
                    <a:lnTo>
                      <a:pt x="4" y="8"/>
                    </a:lnTo>
                    <a:lnTo>
                      <a:pt x="0" y="4"/>
                    </a:lnTo>
                    <a:lnTo>
                      <a:pt x="0" y="0"/>
                    </a:lnTo>
                    <a:lnTo>
                      <a:pt x="0" y="4"/>
                    </a:lnTo>
                    <a:lnTo>
                      <a:pt x="4" y="4"/>
                    </a:lnTo>
                    <a:lnTo>
                      <a:pt x="8" y="8"/>
                    </a:lnTo>
                    <a:lnTo>
                      <a:pt x="8" y="4"/>
                    </a:lnTo>
                    <a:lnTo>
                      <a:pt x="11" y="4"/>
                    </a:lnTo>
                    <a:lnTo>
                      <a:pt x="11" y="8"/>
                    </a:lnTo>
                    <a:lnTo>
                      <a:pt x="15" y="8"/>
                    </a:lnTo>
                    <a:lnTo>
                      <a:pt x="19" y="8"/>
                    </a:lnTo>
                    <a:lnTo>
                      <a:pt x="19" y="11"/>
                    </a:lnTo>
                    <a:lnTo>
                      <a:pt x="19" y="8"/>
                    </a:lnTo>
                    <a:lnTo>
                      <a:pt x="23" y="11"/>
                    </a:lnTo>
                    <a:lnTo>
                      <a:pt x="26" y="11"/>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18" name="Freeform 3335"/>
              <p:cNvSpPr>
                <a:spLocks/>
              </p:cNvSpPr>
              <p:nvPr/>
            </p:nvSpPr>
            <p:spPr bwMode="auto">
              <a:xfrm>
                <a:off x="5240338" y="4784725"/>
                <a:ext cx="17462" cy="4763"/>
              </a:xfrm>
              <a:custGeom>
                <a:avLst/>
                <a:gdLst>
                  <a:gd name="T0" fmla="*/ 17462 w 11"/>
                  <a:gd name="T1" fmla="*/ 4763 h 3"/>
                  <a:gd name="T2" fmla="*/ 12700 w 11"/>
                  <a:gd name="T3" fmla="*/ 4763 h 3"/>
                  <a:gd name="T4" fmla="*/ 12700 w 11"/>
                  <a:gd name="T5" fmla="*/ 0 h 3"/>
                  <a:gd name="T6" fmla="*/ 6350 w 11"/>
                  <a:gd name="T7" fmla="*/ 0 h 3"/>
                  <a:gd name="T8" fmla="*/ 6350 w 11"/>
                  <a:gd name="T9" fmla="*/ 4763 h 3"/>
                  <a:gd name="T10" fmla="*/ 0 w 11"/>
                  <a:gd name="T11" fmla="*/ 4763 h 3"/>
                  <a:gd name="T12" fmla="*/ 6350 w 11"/>
                  <a:gd name="T13" fmla="*/ 0 h 3"/>
                  <a:gd name="T14" fmla="*/ 12700 w 11"/>
                  <a:gd name="T15" fmla="*/ 0 h 3"/>
                  <a:gd name="T16" fmla="*/ 17462 w 11"/>
                  <a:gd name="T17" fmla="*/ 0 h 3"/>
                  <a:gd name="T18" fmla="*/ 17462 w 11"/>
                  <a:gd name="T19" fmla="*/ 4763 h 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1" h="3">
                    <a:moveTo>
                      <a:pt x="11" y="3"/>
                    </a:moveTo>
                    <a:lnTo>
                      <a:pt x="8" y="3"/>
                    </a:lnTo>
                    <a:lnTo>
                      <a:pt x="8" y="0"/>
                    </a:lnTo>
                    <a:lnTo>
                      <a:pt x="4" y="0"/>
                    </a:lnTo>
                    <a:lnTo>
                      <a:pt x="4" y="3"/>
                    </a:lnTo>
                    <a:lnTo>
                      <a:pt x="0" y="3"/>
                    </a:lnTo>
                    <a:lnTo>
                      <a:pt x="4" y="0"/>
                    </a:lnTo>
                    <a:lnTo>
                      <a:pt x="8" y="0"/>
                    </a:lnTo>
                    <a:lnTo>
                      <a:pt x="11" y="0"/>
                    </a:lnTo>
                    <a:lnTo>
                      <a:pt x="11" y="3"/>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19" name="Freeform 3336"/>
              <p:cNvSpPr>
                <a:spLocks/>
              </p:cNvSpPr>
              <p:nvPr/>
            </p:nvSpPr>
            <p:spPr bwMode="auto">
              <a:xfrm>
                <a:off x="5145088" y="4635500"/>
                <a:ext cx="12700" cy="17463"/>
              </a:xfrm>
              <a:custGeom>
                <a:avLst/>
                <a:gdLst>
                  <a:gd name="T0" fmla="*/ 12700 w 8"/>
                  <a:gd name="T1" fmla="*/ 17463 h 11"/>
                  <a:gd name="T2" fmla="*/ 6350 w 8"/>
                  <a:gd name="T3" fmla="*/ 11113 h 11"/>
                  <a:gd name="T4" fmla="*/ 6350 w 8"/>
                  <a:gd name="T5" fmla="*/ 4763 h 11"/>
                  <a:gd name="T6" fmla="*/ 6350 w 8"/>
                  <a:gd name="T7" fmla="*/ 11113 h 11"/>
                  <a:gd name="T8" fmla="*/ 0 w 8"/>
                  <a:gd name="T9" fmla="*/ 11113 h 11"/>
                  <a:gd name="T10" fmla="*/ 0 w 8"/>
                  <a:gd name="T11" fmla="*/ 4763 h 11"/>
                  <a:gd name="T12" fmla="*/ 6350 w 8"/>
                  <a:gd name="T13" fmla="*/ 4763 h 11"/>
                  <a:gd name="T14" fmla="*/ 0 w 8"/>
                  <a:gd name="T15" fmla="*/ 4763 h 11"/>
                  <a:gd name="T16" fmla="*/ 0 w 8"/>
                  <a:gd name="T17" fmla="*/ 0 h 11"/>
                  <a:gd name="T18" fmla="*/ 6350 w 8"/>
                  <a:gd name="T19" fmla="*/ 0 h 11"/>
                  <a:gd name="T20" fmla="*/ 12700 w 8"/>
                  <a:gd name="T21" fmla="*/ 0 h 11"/>
                  <a:gd name="T22" fmla="*/ 12700 w 8"/>
                  <a:gd name="T23" fmla="*/ 4763 h 11"/>
                  <a:gd name="T24" fmla="*/ 12700 w 8"/>
                  <a:gd name="T25" fmla="*/ 11113 h 11"/>
                  <a:gd name="T26" fmla="*/ 12700 w 8"/>
                  <a:gd name="T27" fmla="*/ 17463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8" h="11">
                    <a:moveTo>
                      <a:pt x="8" y="11"/>
                    </a:moveTo>
                    <a:lnTo>
                      <a:pt x="4" y="7"/>
                    </a:lnTo>
                    <a:lnTo>
                      <a:pt x="4" y="3"/>
                    </a:lnTo>
                    <a:lnTo>
                      <a:pt x="4" y="7"/>
                    </a:lnTo>
                    <a:lnTo>
                      <a:pt x="0" y="7"/>
                    </a:lnTo>
                    <a:lnTo>
                      <a:pt x="0" y="3"/>
                    </a:lnTo>
                    <a:lnTo>
                      <a:pt x="4" y="3"/>
                    </a:lnTo>
                    <a:lnTo>
                      <a:pt x="0" y="3"/>
                    </a:lnTo>
                    <a:lnTo>
                      <a:pt x="0" y="0"/>
                    </a:lnTo>
                    <a:lnTo>
                      <a:pt x="4" y="0"/>
                    </a:lnTo>
                    <a:lnTo>
                      <a:pt x="8" y="0"/>
                    </a:lnTo>
                    <a:lnTo>
                      <a:pt x="8" y="3"/>
                    </a:lnTo>
                    <a:lnTo>
                      <a:pt x="8" y="7"/>
                    </a:lnTo>
                    <a:lnTo>
                      <a:pt x="8" y="11"/>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20" name="Freeform 3337"/>
              <p:cNvSpPr>
                <a:spLocks/>
              </p:cNvSpPr>
              <p:nvPr/>
            </p:nvSpPr>
            <p:spPr bwMode="auto">
              <a:xfrm>
                <a:off x="5264150" y="4772025"/>
                <a:ext cx="12700" cy="17463"/>
              </a:xfrm>
              <a:custGeom>
                <a:avLst/>
                <a:gdLst>
                  <a:gd name="T0" fmla="*/ 6350 w 8"/>
                  <a:gd name="T1" fmla="*/ 17463 h 11"/>
                  <a:gd name="T2" fmla="*/ 0 w 8"/>
                  <a:gd name="T3" fmla="*/ 12700 h 11"/>
                  <a:gd name="T4" fmla="*/ 0 w 8"/>
                  <a:gd name="T5" fmla="*/ 6350 h 11"/>
                  <a:gd name="T6" fmla="*/ 6350 w 8"/>
                  <a:gd name="T7" fmla="*/ 6350 h 11"/>
                  <a:gd name="T8" fmla="*/ 6350 w 8"/>
                  <a:gd name="T9" fmla="*/ 0 h 11"/>
                  <a:gd name="T10" fmla="*/ 12700 w 8"/>
                  <a:gd name="T11" fmla="*/ 0 h 11"/>
                  <a:gd name="T12" fmla="*/ 12700 w 8"/>
                  <a:gd name="T13" fmla="*/ 6350 h 11"/>
                  <a:gd name="T14" fmla="*/ 12700 w 8"/>
                  <a:gd name="T15" fmla="*/ 12700 h 11"/>
                  <a:gd name="T16" fmla="*/ 6350 w 8"/>
                  <a:gd name="T17" fmla="*/ 12700 h 11"/>
                  <a:gd name="T18" fmla="*/ 6350 w 8"/>
                  <a:gd name="T19" fmla="*/ 6350 h 11"/>
                  <a:gd name="T20" fmla="*/ 6350 w 8"/>
                  <a:gd name="T21" fmla="*/ 12700 h 11"/>
                  <a:gd name="T22" fmla="*/ 6350 w 8"/>
                  <a:gd name="T23" fmla="*/ 17463 h 1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11">
                    <a:moveTo>
                      <a:pt x="4" y="11"/>
                    </a:moveTo>
                    <a:lnTo>
                      <a:pt x="0" y="8"/>
                    </a:lnTo>
                    <a:lnTo>
                      <a:pt x="0" y="4"/>
                    </a:lnTo>
                    <a:lnTo>
                      <a:pt x="4" y="4"/>
                    </a:lnTo>
                    <a:lnTo>
                      <a:pt x="4" y="0"/>
                    </a:lnTo>
                    <a:lnTo>
                      <a:pt x="8" y="0"/>
                    </a:lnTo>
                    <a:lnTo>
                      <a:pt x="8" y="4"/>
                    </a:lnTo>
                    <a:lnTo>
                      <a:pt x="8" y="8"/>
                    </a:lnTo>
                    <a:lnTo>
                      <a:pt x="4" y="8"/>
                    </a:lnTo>
                    <a:lnTo>
                      <a:pt x="4" y="4"/>
                    </a:lnTo>
                    <a:lnTo>
                      <a:pt x="4" y="8"/>
                    </a:lnTo>
                    <a:lnTo>
                      <a:pt x="4" y="11"/>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21" name="Freeform 3338"/>
              <p:cNvSpPr>
                <a:spLocks/>
              </p:cNvSpPr>
              <p:nvPr/>
            </p:nvSpPr>
            <p:spPr bwMode="auto">
              <a:xfrm>
                <a:off x="5229225" y="4778375"/>
                <a:ext cx="17463" cy="11113"/>
              </a:xfrm>
              <a:custGeom>
                <a:avLst/>
                <a:gdLst>
                  <a:gd name="T0" fmla="*/ 11113 w 11"/>
                  <a:gd name="T1" fmla="*/ 11113 h 7"/>
                  <a:gd name="T2" fmla="*/ 4763 w 11"/>
                  <a:gd name="T3" fmla="*/ 11113 h 7"/>
                  <a:gd name="T4" fmla="*/ 0 w 11"/>
                  <a:gd name="T5" fmla="*/ 6350 h 7"/>
                  <a:gd name="T6" fmla="*/ 4763 w 11"/>
                  <a:gd name="T7" fmla="*/ 6350 h 7"/>
                  <a:gd name="T8" fmla="*/ 4763 w 11"/>
                  <a:gd name="T9" fmla="*/ 0 h 7"/>
                  <a:gd name="T10" fmla="*/ 11113 w 11"/>
                  <a:gd name="T11" fmla="*/ 0 h 7"/>
                  <a:gd name="T12" fmla="*/ 17463 w 11"/>
                  <a:gd name="T13" fmla="*/ 6350 h 7"/>
                  <a:gd name="T14" fmla="*/ 11113 w 11"/>
                  <a:gd name="T15" fmla="*/ 6350 h 7"/>
                  <a:gd name="T16" fmla="*/ 17463 w 11"/>
                  <a:gd name="T17" fmla="*/ 6350 h 7"/>
                  <a:gd name="T18" fmla="*/ 11113 w 11"/>
                  <a:gd name="T19" fmla="*/ 6350 h 7"/>
                  <a:gd name="T20" fmla="*/ 11113 w 11"/>
                  <a:gd name="T21" fmla="*/ 11113 h 7"/>
                  <a:gd name="T22" fmla="*/ 11113 w 11"/>
                  <a:gd name="T23" fmla="*/ 6350 h 7"/>
                  <a:gd name="T24" fmla="*/ 4763 w 11"/>
                  <a:gd name="T25" fmla="*/ 6350 h 7"/>
                  <a:gd name="T26" fmla="*/ 11113 w 11"/>
                  <a:gd name="T27" fmla="*/ 6350 h 7"/>
                  <a:gd name="T28" fmla="*/ 11113 w 11"/>
                  <a:gd name="T29" fmla="*/ 11113 h 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1" h="7">
                    <a:moveTo>
                      <a:pt x="7" y="7"/>
                    </a:moveTo>
                    <a:lnTo>
                      <a:pt x="3" y="7"/>
                    </a:lnTo>
                    <a:lnTo>
                      <a:pt x="0" y="4"/>
                    </a:lnTo>
                    <a:lnTo>
                      <a:pt x="3" y="4"/>
                    </a:lnTo>
                    <a:lnTo>
                      <a:pt x="3" y="0"/>
                    </a:lnTo>
                    <a:lnTo>
                      <a:pt x="7" y="0"/>
                    </a:lnTo>
                    <a:lnTo>
                      <a:pt x="11" y="4"/>
                    </a:lnTo>
                    <a:lnTo>
                      <a:pt x="7" y="4"/>
                    </a:lnTo>
                    <a:lnTo>
                      <a:pt x="11" y="4"/>
                    </a:lnTo>
                    <a:lnTo>
                      <a:pt x="7" y="4"/>
                    </a:lnTo>
                    <a:lnTo>
                      <a:pt x="7" y="7"/>
                    </a:lnTo>
                    <a:lnTo>
                      <a:pt x="7" y="4"/>
                    </a:lnTo>
                    <a:lnTo>
                      <a:pt x="3" y="4"/>
                    </a:lnTo>
                    <a:lnTo>
                      <a:pt x="7" y="4"/>
                    </a:lnTo>
                    <a:lnTo>
                      <a:pt x="7" y="7"/>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22" name="Freeform 3339"/>
              <p:cNvSpPr>
                <a:spLocks/>
              </p:cNvSpPr>
              <p:nvPr/>
            </p:nvSpPr>
            <p:spPr bwMode="auto">
              <a:xfrm>
                <a:off x="5162550" y="4635500"/>
                <a:ext cx="12700" cy="17463"/>
              </a:xfrm>
              <a:custGeom>
                <a:avLst/>
                <a:gdLst>
                  <a:gd name="T0" fmla="*/ 6350 w 8"/>
                  <a:gd name="T1" fmla="*/ 17463 h 11"/>
                  <a:gd name="T2" fmla="*/ 6350 w 8"/>
                  <a:gd name="T3" fmla="*/ 11113 h 11"/>
                  <a:gd name="T4" fmla="*/ 0 w 8"/>
                  <a:gd name="T5" fmla="*/ 11113 h 11"/>
                  <a:gd name="T6" fmla="*/ 0 w 8"/>
                  <a:gd name="T7" fmla="*/ 4763 h 11"/>
                  <a:gd name="T8" fmla="*/ 0 w 8"/>
                  <a:gd name="T9" fmla="*/ 11113 h 11"/>
                  <a:gd name="T10" fmla="*/ 6350 w 8"/>
                  <a:gd name="T11" fmla="*/ 11113 h 11"/>
                  <a:gd name="T12" fmla="*/ 6350 w 8"/>
                  <a:gd name="T13" fmla="*/ 4763 h 11"/>
                  <a:gd name="T14" fmla="*/ 0 w 8"/>
                  <a:gd name="T15" fmla="*/ 4763 h 11"/>
                  <a:gd name="T16" fmla="*/ 6350 w 8"/>
                  <a:gd name="T17" fmla="*/ 0 h 11"/>
                  <a:gd name="T18" fmla="*/ 6350 w 8"/>
                  <a:gd name="T19" fmla="*/ 4763 h 11"/>
                  <a:gd name="T20" fmla="*/ 6350 w 8"/>
                  <a:gd name="T21" fmla="*/ 11113 h 11"/>
                  <a:gd name="T22" fmla="*/ 12700 w 8"/>
                  <a:gd name="T23" fmla="*/ 11113 h 11"/>
                  <a:gd name="T24" fmla="*/ 12700 w 8"/>
                  <a:gd name="T25" fmla="*/ 17463 h 11"/>
                  <a:gd name="T26" fmla="*/ 6350 w 8"/>
                  <a:gd name="T27" fmla="*/ 17463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8" h="11">
                    <a:moveTo>
                      <a:pt x="4" y="11"/>
                    </a:moveTo>
                    <a:lnTo>
                      <a:pt x="4" y="7"/>
                    </a:lnTo>
                    <a:lnTo>
                      <a:pt x="0" y="7"/>
                    </a:lnTo>
                    <a:lnTo>
                      <a:pt x="0" y="3"/>
                    </a:lnTo>
                    <a:lnTo>
                      <a:pt x="0" y="7"/>
                    </a:lnTo>
                    <a:lnTo>
                      <a:pt x="4" y="7"/>
                    </a:lnTo>
                    <a:lnTo>
                      <a:pt x="4" y="3"/>
                    </a:lnTo>
                    <a:lnTo>
                      <a:pt x="0" y="3"/>
                    </a:lnTo>
                    <a:lnTo>
                      <a:pt x="4" y="0"/>
                    </a:lnTo>
                    <a:lnTo>
                      <a:pt x="4" y="3"/>
                    </a:lnTo>
                    <a:lnTo>
                      <a:pt x="4" y="7"/>
                    </a:lnTo>
                    <a:lnTo>
                      <a:pt x="8" y="7"/>
                    </a:lnTo>
                    <a:lnTo>
                      <a:pt x="8" y="11"/>
                    </a:lnTo>
                    <a:lnTo>
                      <a:pt x="4" y="11"/>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23" name="Freeform 3340"/>
              <p:cNvSpPr>
                <a:spLocks/>
              </p:cNvSpPr>
              <p:nvPr/>
            </p:nvSpPr>
            <p:spPr bwMode="auto">
              <a:xfrm>
                <a:off x="5151438" y="4683125"/>
                <a:ext cx="17462" cy="11113"/>
              </a:xfrm>
              <a:custGeom>
                <a:avLst/>
                <a:gdLst>
                  <a:gd name="T0" fmla="*/ 6350 w 11"/>
                  <a:gd name="T1" fmla="*/ 11113 h 7"/>
                  <a:gd name="T2" fmla="*/ 0 w 11"/>
                  <a:gd name="T3" fmla="*/ 11113 h 7"/>
                  <a:gd name="T4" fmla="*/ 6350 w 11"/>
                  <a:gd name="T5" fmla="*/ 11113 h 7"/>
                  <a:gd name="T6" fmla="*/ 6350 w 11"/>
                  <a:gd name="T7" fmla="*/ 6350 h 7"/>
                  <a:gd name="T8" fmla="*/ 0 w 11"/>
                  <a:gd name="T9" fmla="*/ 6350 h 7"/>
                  <a:gd name="T10" fmla="*/ 0 w 11"/>
                  <a:gd name="T11" fmla="*/ 11113 h 7"/>
                  <a:gd name="T12" fmla="*/ 0 w 11"/>
                  <a:gd name="T13" fmla="*/ 6350 h 7"/>
                  <a:gd name="T14" fmla="*/ 6350 w 11"/>
                  <a:gd name="T15" fmla="*/ 6350 h 7"/>
                  <a:gd name="T16" fmla="*/ 0 w 11"/>
                  <a:gd name="T17" fmla="*/ 6350 h 7"/>
                  <a:gd name="T18" fmla="*/ 6350 w 11"/>
                  <a:gd name="T19" fmla="*/ 6350 h 7"/>
                  <a:gd name="T20" fmla="*/ 0 w 11"/>
                  <a:gd name="T21" fmla="*/ 6350 h 7"/>
                  <a:gd name="T22" fmla="*/ 0 w 11"/>
                  <a:gd name="T23" fmla="*/ 0 h 7"/>
                  <a:gd name="T24" fmla="*/ 6350 w 11"/>
                  <a:gd name="T25" fmla="*/ 0 h 7"/>
                  <a:gd name="T26" fmla="*/ 11112 w 11"/>
                  <a:gd name="T27" fmla="*/ 6350 h 7"/>
                  <a:gd name="T28" fmla="*/ 6350 w 11"/>
                  <a:gd name="T29" fmla="*/ 6350 h 7"/>
                  <a:gd name="T30" fmla="*/ 11112 w 11"/>
                  <a:gd name="T31" fmla="*/ 6350 h 7"/>
                  <a:gd name="T32" fmla="*/ 17462 w 11"/>
                  <a:gd name="T33" fmla="*/ 6350 h 7"/>
                  <a:gd name="T34" fmla="*/ 11112 w 11"/>
                  <a:gd name="T35" fmla="*/ 6350 h 7"/>
                  <a:gd name="T36" fmla="*/ 6350 w 11"/>
                  <a:gd name="T37" fmla="*/ 6350 h 7"/>
                  <a:gd name="T38" fmla="*/ 6350 w 11"/>
                  <a:gd name="T39" fmla="*/ 11113 h 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1" h="7">
                    <a:moveTo>
                      <a:pt x="4" y="7"/>
                    </a:moveTo>
                    <a:lnTo>
                      <a:pt x="0" y="7"/>
                    </a:lnTo>
                    <a:lnTo>
                      <a:pt x="4" y="7"/>
                    </a:lnTo>
                    <a:lnTo>
                      <a:pt x="4" y="4"/>
                    </a:lnTo>
                    <a:lnTo>
                      <a:pt x="0" y="4"/>
                    </a:lnTo>
                    <a:lnTo>
                      <a:pt x="0" y="7"/>
                    </a:lnTo>
                    <a:lnTo>
                      <a:pt x="0" y="4"/>
                    </a:lnTo>
                    <a:lnTo>
                      <a:pt x="4" y="4"/>
                    </a:lnTo>
                    <a:lnTo>
                      <a:pt x="0" y="4"/>
                    </a:lnTo>
                    <a:lnTo>
                      <a:pt x="4" y="4"/>
                    </a:lnTo>
                    <a:lnTo>
                      <a:pt x="0" y="4"/>
                    </a:lnTo>
                    <a:lnTo>
                      <a:pt x="0" y="0"/>
                    </a:lnTo>
                    <a:lnTo>
                      <a:pt x="4" y="0"/>
                    </a:lnTo>
                    <a:lnTo>
                      <a:pt x="7" y="4"/>
                    </a:lnTo>
                    <a:lnTo>
                      <a:pt x="4" y="4"/>
                    </a:lnTo>
                    <a:lnTo>
                      <a:pt x="7" y="4"/>
                    </a:lnTo>
                    <a:lnTo>
                      <a:pt x="11" y="4"/>
                    </a:lnTo>
                    <a:lnTo>
                      <a:pt x="7" y="4"/>
                    </a:lnTo>
                    <a:lnTo>
                      <a:pt x="4" y="4"/>
                    </a:lnTo>
                    <a:lnTo>
                      <a:pt x="4" y="7"/>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24" name="Freeform 3341"/>
              <p:cNvSpPr>
                <a:spLocks/>
              </p:cNvSpPr>
              <p:nvPr/>
            </p:nvSpPr>
            <p:spPr bwMode="auto">
              <a:xfrm>
                <a:off x="5162550" y="4700588"/>
                <a:ext cx="12700" cy="12700"/>
              </a:xfrm>
              <a:custGeom>
                <a:avLst/>
                <a:gdLst>
                  <a:gd name="T0" fmla="*/ 6350 w 8"/>
                  <a:gd name="T1" fmla="*/ 12700 h 8"/>
                  <a:gd name="T2" fmla="*/ 0 w 8"/>
                  <a:gd name="T3" fmla="*/ 12700 h 8"/>
                  <a:gd name="T4" fmla="*/ 0 w 8"/>
                  <a:gd name="T5" fmla="*/ 6350 h 8"/>
                  <a:gd name="T6" fmla="*/ 6350 w 8"/>
                  <a:gd name="T7" fmla="*/ 6350 h 8"/>
                  <a:gd name="T8" fmla="*/ 6350 w 8"/>
                  <a:gd name="T9" fmla="*/ 0 h 8"/>
                  <a:gd name="T10" fmla="*/ 12700 w 8"/>
                  <a:gd name="T11" fmla="*/ 0 h 8"/>
                  <a:gd name="T12" fmla="*/ 12700 w 8"/>
                  <a:gd name="T13" fmla="*/ 6350 h 8"/>
                  <a:gd name="T14" fmla="*/ 12700 w 8"/>
                  <a:gd name="T15" fmla="*/ 12700 h 8"/>
                  <a:gd name="T16" fmla="*/ 12700 w 8"/>
                  <a:gd name="T17" fmla="*/ 6350 h 8"/>
                  <a:gd name="T18" fmla="*/ 6350 w 8"/>
                  <a:gd name="T19" fmla="*/ 6350 h 8"/>
                  <a:gd name="T20" fmla="*/ 6350 w 8"/>
                  <a:gd name="T21" fmla="*/ 12700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 h="8">
                    <a:moveTo>
                      <a:pt x="4" y="8"/>
                    </a:moveTo>
                    <a:lnTo>
                      <a:pt x="0" y="8"/>
                    </a:lnTo>
                    <a:lnTo>
                      <a:pt x="0" y="4"/>
                    </a:lnTo>
                    <a:lnTo>
                      <a:pt x="4" y="4"/>
                    </a:lnTo>
                    <a:lnTo>
                      <a:pt x="4" y="0"/>
                    </a:lnTo>
                    <a:lnTo>
                      <a:pt x="8" y="0"/>
                    </a:lnTo>
                    <a:lnTo>
                      <a:pt x="8" y="4"/>
                    </a:lnTo>
                    <a:lnTo>
                      <a:pt x="8" y="8"/>
                    </a:lnTo>
                    <a:lnTo>
                      <a:pt x="8" y="4"/>
                    </a:lnTo>
                    <a:lnTo>
                      <a:pt x="4" y="4"/>
                    </a:lnTo>
                    <a:lnTo>
                      <a:pt x="4" y="8"/>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25" name="Freeform 3342"/>
              <p:cNvSpPr>
                <a:spLocks/>
              </p:cNvSpPr>
              <p:nvPr/>
            </p:nvSpPr>
            <p:spPr bwMode="auto">
              <a:xfrm>
                <a:off x="5181600" y="4557713"/>
                <a:ext cx="11113" cy="6350"/>
              </a:xfrm>
              <a:custGeom>
                <a:avLst/>
                <a:gdLst>
                  <a:gd name="T0" fmla="*/ 11113 w 7"/>
                  <a:gd name="T1" fmla="*/ 6350 h 4"/>
                  <a:gd name="T2" fmla="*/ 4763 w 7"/>
                  <a:gd name="T3" fmla="*/ 6350 h 4"/>
                  <a:gd name="T4" fmla="*/ 0 w 7"/>
                  <a:gd name="T5" fmla="*/ 6350 h 4"/>
                  <a:gd name="T6" fmla="*/ 0 w 7"/>
                  <a:gd name="T7" fmla="*/ 0 h 4"/>
                  <a:gd name="T8" fmla="*/ 4763 w 7"/>
                  <a:gd name="T9" fmla="*/ 0 h 4"/>
                  <a:gd name="T10" fmla="*/ 11113 w 7"/>
                  <a:gd name="T11" fmla="*/ 0 h 4"/>
                  <a:gd name="T12" fmla="*/ 11113 w 7"/>
                  <a:gd name="T13" fmla="*/ 6350 h 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7" h="4">
                    <a:moveTo>
                      <a:pt x="7" y="4"/>
                    </a:moveTo>
                    <a:lnTo>
                      <a:pt x="3" y="4"/>
                    </a:lnTo>
                    <a:lnTo>
                      <a:pt x="0" y="4"/>
                    </a:lnTo>
                    <a:lnTo>
                      <a:pt x="0" y="0"/>
                    </a:lnTo>
                    <a:lnTo>
                      <a:pt x="3" y="0"/>
                    </a:lnTo>
                    <a:lnTo>
                      <a:pt x="7" y="0"/>
                    </a:lnTo>
                    <a:lnTo>
                      <a:pt x="7"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26" name="Freeform 3344"/>
              <p:cNvSpPr>
                <a:spLocks/>
              </p:cNvSpPr>
              <p:nvPr/>
            </p:nvSpPr>
            <p:spPr bwMode="auto">
              <a:xfrm>
                <a:off x="5157788" y="4635500"/>
                <a:ext cx="11112" cy="11113"/>
              </a:xfrm>
              <a:custGeom>
                <a:avLst/>
                <a:gdLst>
                  <a:gd name="T0" fmla="*/ 4762 w 7"/>
                  <a:gd name="T1" fmla="*/ 11113 h 7"/>
                  <a:gd name="T2" fmla="*/ 0 w 7"/>
                  <a:gd name="T3" fmla="*/ 11113 h 7"/>
                  <a:gd name="T4" fmla="*/ 0 w 7"/>
                  <a:gd name="T5" fmla="*/ 4763 h 7"/>
                  <a:gd name="T6" fmla="*/ 0 w 7"/>
                  <a:gd name="T7" fmla="*/ 0 h 7"/>
                  <a:gd name="T8" fmla="*/ 4762 w 7"/>
                  <a:gd name="T9" fmla="*/ 0 h 7"/>
                  <a:gd name="T10" fmla="*/ 11112 w 7"/>
                  <a:gd name="T11" fmla="*/ 4763 h 7"/>
                  <a:gd name="T12" fmla="*/ 4762 w 7"/>
                  <a:gd name="T13" fmla="*/ 4763 h 7"/>
                  <a:gd name="T14" fmla="*/ 4762 w 7"/>
                  <a:gd name="T15" fmla="*/ 11113 h 7"/>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7" h="7">
                    <a:moveTo>
                      <a:pt x="3" y="7"/>
                    </a:moveTo>
                    <a:lnTo>
                      <a:pt x="0" y="7"/>
                    </a:lnTo>
                    <a:lnTo>
                      <a:pt x="0" y="3"/>
                    </a:lnTo>
                    <a:lnTo>
                      <a:pt x="0" y="0"/>
                    </a:lnTo>
                    <a:lnTo>
                      <a:pt x="3" y="0"/>
                    </a:lnTo>
                    <a:lnTo>
                      <a:pt x="7" y="3"/>
                    </a:lnTo>
                    <a:lnTo>
                      <a:pt x="3" y="3"/>
                    </a:lnTo>
                    <a:lnTo>
                      <a:pt x="3" y="7"/>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27" name="Freeform 3345"/>
              <p:cNvSpPr>
                <a:spLocks/>
              </p:cNvSpPr>
              <p:nvPr/>
            </p:nvSpPr>
            <p:spPr bwMode="auto">
              <a:xfrm>
                <a:off x="5257800" y="4808538"/>
                <a:ext cx="19050" cy="4762"/>
              </a:xfrm>
              <a:custGeom>
                <a:avLst/>
                <a:gdLst>
                  <a:gd name="T0" fmla="*/ 12700 w 12"/>
                  <a:gd name="T1" fmla="*/ 4762 h 3"/>
                  <a:gd name="T2" fmla="*/ 12700 w 12"/>
                  <a:gd name="T3" fmla="*/ 0 h 3"/>
                  <a:gd name="T4" fmla="*/ 12700 w 12"/>
                  <a:gd name="T5" fmla="*/ 4762 h 3"/>
                  <a:gd name="T6" fmla="*/ 6350 w 12"/>
                  <a:gd name="T7" fmla="*/ 0 h 3"/>
                  <a:gd name="T8" fmla="*/ 0 w 12"/>
                  <a:gd name="T9" fmla="*/ 0 h 3"/>
                  <a:gd name="T10" fmla="*/ 6350 w 12"/>
                  <a:gd name="T11" fmla="*/ 0 h 3"/>
                  <a:gd name="T12" fmla="*/ 12700 w 12"/>
                  <a:gd name="T13" fmla="*/ 0 h 3"/>
                  <a:gd name="T14" fmla="*/ 19050 w 12"/>
                  <a:gd name="T15" fmla="*/ 0 h 3"/>
                  <a:gd name="T16" fmla="*/ 12700 w 12"/>
                  <a:gd name="T17" fmla="*/ 0 h 3"/>
                  <a:gd name="T18" fmla="*/ 19050 w 12"/>
                  <a:gd name="T19" fmla="*/ 0 h 3"/>
                  <a:gd name="T20" fmla="*/ 19050 w 12"/>
                  <a:gd name="T21" fmla="*/ 4762 h 3"/>
                  <a:gd name="T22" fmla="*/ 19050 w 12"/>
                  <a:gd name="T23" fmla="*/ 0 h 3"/>
                  <a:gd name="T24" fmla="*/ 19050 w 12"/>
                  <a:gd name="T25" fmla="*/ 4762 h 3"/>
                  <a:gd name="T26" fmla="*/ 12700 w 12"/>
                  <a:gd name="T27" fmla="*/ 4762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2" h="3">
                    <a:moveTo>
                      <a:pt x="8" y="3"/>
                    </a:moveTo>
                    <a:lnTo>
                      <a:pt x="8" y="0"/>
                    </a:lnTo>
                    <a:lnTo>
                      <a:pt x="8" y="3"/>
                    </a:lnTo>
                    <a:lnTo>
                      <a:pt x="4" y="0"/>
                    </a:lnTo>
                    <a:lnTo>
                      <a:pt x="0" y="0"/>
                    </a:lnTo>
                    <a:lnTo>
                      <a:pt x="4" y="0"/>
                    </a:lnTo>
                    <a:lnTo>
                      <a:pt x="8" y="0"/>
                    </a:lnTo>
                    <a:lnTo>
                      <a:pt x="12" y="0"/>
                    </a:lnTo>
                    <a:lnTo>
                      <a:pt x="8" y="0"/>
                    </a:lnTo>
                    <a:lnTo>
                      <a:pt x="12" y="0"/>
                    </a:lnTo>
                    <a:lnTo>
                      <a:pt x="12" y="3"/>
                    </a:lnTo>
                    <a:lnTo>
                      <a:pt x="12" y="0"/>
                    </a:lnTo>
                    <a:lnTo>
                      <a:pt x="12" y="3"/>
                    </a:lnTo>
                    <a:lnTo>
                      <a:pt x="8" y="3"/>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28" name="Freeform 3346"/>
              <p:cNvSpPr>
                <a:spLocks/>
              </p:cNvSpPr>
              <p:nvPr/>
            </p:nvSpPr>
            <p:spPr bwMode="auto">
              <a:xfrm>
                <a:off x="5168900" y="4694238"/>
                <a:ext cx="12700" cy="12700"/>
              </a:xfrm>
              <a:custGeom>
                <a:avLst/>
                <a:gdLst>
                  <a:gd name="T0" fmla="*/ 12700 w 8"/>
                  <a:gd name="T1" fmla="*/ 12700 h 8"/>
                  <a:gd name="T2" fmla="*/ 12700 w 8"/>
                  <a:gd name="T3" fmla="*/ 6350 h 8"/>
                  <a:gd name="T4" fmla="*/ 6350 w 8"/>
                  <a:gd name="T5" fmla="*/ 6350 h 8"/>
                  <a:gd name="T6" fmla="*/ 0 w 8"/>
                  <a:gd name="T7" fmla="*/ 6350 h 8"/>
                  <a:gd name="T8" fmla="*/ 6350 w 8"/>
                  <a:gd name="T9" fmla="*/ 0 h 8"/>
                  <a:gd name="T10" fmla="*/ 0 w 8"/>
                  <a:gd name="T11" fmla="*/ 0 h 8"/>
                  <a:gd name="T12" fmla="*/ 6350 w 8"/>
                  <a:gd name="T13" fmla="*/ 0 h 8"/>
                  <a:gd name="T14" fmla="*/ 12700 w 8"/>
                  <a:gd name="T15" fmla="*/ 6350 h 8"/>
                  <a:gd name="T16" fmla="*/ 12700 w 8"/>
                  <a:gd name="T17" fmla="*/ 12700 h 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8" h="8">
                    <a:moveTo>
                      <a:pt x="8" y="8"/>
                    </a:moveTo>
                    <a:lnTo>
                      <a:pt x="8" y="4"/>
                    </a:lnTo>
                    <a:lnTo>
                      <a:pt x="4" y="4"/>
                    </a:lnTo>
                    <a:lnTo>
                      <a:pt x="0" y="4"/>
                    </a:lnTo>
                    <a:lnTo>
                      <a:pt x="4" y="0"/>
                    </a:lnTo>
                    <a:lnTo>
                      <a:pt x="0" y="0"/>
                    </a:lnTo>
                    <a:lnTo>
                      <a:pt x="4" y="0"/>
                    </a:lnTo>
                    <a:lnTo>
                      <a:pt x="8" y="4"/>
                    </a:lnTo>
                    <a:lnTo>
                      <a:pt x="8" y="8"/>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29" name="Freeform 3347"/>
              <p:cNvSpPr>
                <a:spLocks/>
              </p:cNvSpPr>
              <p:nvPr/>
            </p:nvSpPr>
            <p:spPr bwMode="auto">
              <a:xfrm>
                <a:off x="5287963" y="4802188"/>
                <a:ext cx="17462" cy="6350"/>
              </a:xfrm>
              <a:custGeom>
                <a:avLst/>
                <a:gdLst>
                  <a:gd name="T0" fmla="*/ 0 w 11"/>
                  <a:gd name="T1" fmla="*/ 6350 h 4"/>
                  <a:gd name="T2" fmla="*/ 6350 w 11"/>
                  <a:gd name="T3" fmla="*/ 0 h 4"/>
                  <a:gd name="T4" fmla="*/ 12700 w 11"/>
                  <a:gd name="T5" fmla="*/ 6350 h 4"/>
                  <a:gd name="T6" fmla="*/ 17462 w 11"/>
                  <a:gd name="T7" fmla="*/ 6350 h 4"/>
                  <a:gd name="T8" fmla="*/ 12700 w 11"/>
                  <a:gd name="T9" fmla="*/ 6350 h 4"/>
                  <a:gd name="T10" fmla="*/ 6350 w 11"/>
                  <a:gd name="T11" fmla="*/ 6350 h 4"/>
                  <a:gd name="T12" fmla="*/ 0 w 11"/>
                  <a:gd name="T13" fmla="*/ 6350 h 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1" h="4">
                    <a:moveTo>
                      <a:pt x="0" y="4"/>
                    </a:moveTo>
                    <a:lnTo>
                      <a:pt x="4" y="0"/>
                    </a:lnTo>
                    <a:lnTo>
                      <a:pt x="8" y="4"/>
                    </a:lnTo>
                    <a:lnTo>
                      <a:pt x="11" y="4"/>
                    </a:lnTo>
                    <a:lnTo>
                      <a:pt x="8" y="4"/>
                    </a:lnTo>
                    <a:lnTo>
                      <a:pt x="4" y="4"/>
                    </a:lnTo>
                    <a:lnTo>
                      <a:pt x="0"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30" name="Freeform 3348"/>
              <p:cNvSpPr>
                <a:spLocks/>
              </p:cNvSpPr>
              <p:nvPr/>
            </p:nvSpPr>
            <p:spPr bwMode="auto">
              <a:xfrm>
                <a:off x="5175250" y="4629150"/>
                <a:ext cx="17463" cy="6350"/>
              </a:xfrm>
              <a:custGeom>
                <a:avLst/>
                <a:gdLst>
                  <a:gd name="T0" fmla="*/ 6350 w 11"/>
                  <a:gd name="T1" fmla="*/ 6350 h 4"/>
                  <a:gd name="T2" fmla="*/ 0 w 11"/>
                  <a:gd name="T3" fmla="*/ 6350 h 4"/>
                  <a:gd name="T4" fmla="*/ 0 w 11"/>
                  <a:gd name="T5" fmla="*/ 0 h 4"/>
                  <a:gd name="T6" fmla="*/ 6350 w 11"/>
                  <a:gd name="T7" fmla="*/ 0 h 4"/>
                  <a:gd name="T8" fmla="*/ 11113 w 11"/>
                  <a:gd name="T9" fmla="*/ 0 h 4"/>
                  <a:gd name="T10" fmla="*/ 17463 w 11"/>
                  <a:gd name="T11" fmla="*/ 0 h 4"/>
                  <a:gd name="T12" fmla="*/ 17463 w 11"/>
                  <a:gd name="T13" fmla="*/ 6350 h 4"/>
                  <a:gd name="T14" fmla="*/ 11113 w 11"/>
                  <a:gd name="T15" fmla="*/ 6350 h 4"/>
                  <a:gd name="T16" fmla="*/ 6350 w 11"/>
                  <a:gd name="T17" fmla="*/ 6350 h 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1" h="4">
                    <a:moveTo>
                      <a:pt x="4" y="4"/>
                    </a:moveTo>
                    <a:lnTo>
                      <a:pt x="0" y="4"/>
                    </a:lnTo>
                    <a:lnTo>
                      <a:pt x="0" y="0"/>
                    </a:lnTo>
                    <a:lnTo>
                      <a:pt x="4" y="0"/>
                    </a:lnTo>
                    <a:lnTo>
                      <a:pt x="7" y="0"/>
                    </a:lnTo>
                    <a:lnTo>
                      <a:pt x="11" y="0"/>
                    </a:lnTo>
                    <a:lnTo>
                      <a:pt x="11" y="4"/>
                    </a:lnTo>
                    <a:lnTo>
                      <a:pt x="7" y="4"/>
                    </a:lnTo>
                    <a:lnTo>
                      <a:pt x="4"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31" name="Freeform 3349"/>
              <p:cNvSpPr>
                <a:spLocks/>
              </p:cNvSpPr>
              <p:nvPr/>
            </p:nvSpPr>
            <p:spPr bwMode="auto">
              <a:xfrm>
                <a:off x="5175250" y="4551363"/>
                <a:ext cx="11113" cy="0"/>
              </a:xfrm>
              <a:custGeom>
                <a:avLst/>
                <a:gdLst>
                  <a:gd name="T0" fmla="*/ 6350 w 7"/>
                  <a:gd name="T1" fmla="*/ 0 w 7"/>
                  <a:gd name="T2" fmla="*/ 6350 w 7"/>
                  <a:gd name="T3" fmla="*/ 11113 w 7"/>
                  <a:gd name="T4" fmla="*/ 6350 w 7"/>
                  <a:gd name="T5" fmla="*/ 0 60000 65536"/>
                  <a:gd name="T6" fmla="*/ 0 60000 65536"/>
                  <a:gd name="T7" fmla="*/ 0 60000 65536"/>
                  <a:gd name="T8" fmla="*/ 0 60000 65536"/>
                  <a:gd name="T9" fmla="*/ 0 60000 65536"/>
                </a:gdLst>
                <a:ahLst/>
                <a:cxnLst>
                  <a:cxn ang="T5">
                    <a:pos x="T0" y="0"/>
                  </a:cxn>
                  <a:cxn ang="T6">
                    <a:pos x="T1" y="0"/>
                  </a:cxn>
                  <a:cxn ang="T7">
                    <a:pos x="T2" y="0"/>
                  </a:cxn>
                  <a:cxn ang="T8">
                    <a:pos x="T3" y="0"/>
                  </a:cxn>
                  <a:cxn ang="T9">
                    <a:pos x="T4" y="0"/>
                  </a:cxn>
                </a:cxnLst>
                <a:rect l="0" t="0" r="r" b="b"/>
                <a:pathLst>
                  <a:path w="7">
                    <a:moveTo>
                      <a:pt x="4" y="0"/>
                    </a:moveTo>
                    <a:lnTo>
                      <a:pt x="0" y="0"/>
                    </a:lnTo>
                    <a:lnTo>
                      <a:pt x="4" y="0"/>
                    </a:lnTo>
                    <a:lnTo>
                      <a:pt x="7" y="0"/>
                    </a:lnTo>
                    <a:lnTo>
                      <a:pt x="4"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32" name="Freeform 3350"/>
              <p:cNvSpPr>
                <a:spLocks/>
              </p:cNvSpPr>
              <p:nvPr/>
            </p:nvSpPr>
            <p:spPr bwMode="auto">
              <a:xfrm>
                <a:off x="5157788" y="4581525"/>
                <a:ext cx="11112" cy="6350"/>
              </a:xfrm>
              <a:custGeom>
                <a:avLst/>
                <a:gdLst>
                  <a:gd name="T0" fmla="*/ 4762 w 7"/>
                  <a:gd name="T1" fmla="*/ 6350 h 4"/>
                  <a:gd name="T2" fmla="*/ 0 w 7"/>
                  <a:gd name="T3" fmla="*/ 6350 h 4"/>
                  <a:gd name="T4" fmla="*/ 0 w 7"/>
                  <a:gd name="T5" fmla="*/ 0 h 4"/>
                  <a:gd name="T6" fmla="*/ 4762 w 7"/>
                  <a:gd name="T7" fmla="*/ 0 h 4"/>
                  <a:gd name="T8" fmla="*/ 0 w 7"/>
                  <a:gd name="T9" fmla="*/ 0 h 4"/>
                  <a:gd name="T10" fmla="*/ 4762 w 7"/>
                  <a:gd name="T11" fmla="*/ 0 h 4"/>
                  <a:gd name="T12" fmla="*/ 11112 w 7"/>
                  <a:gd name="T13" fmla="*/ 0 h 4"/>
                  <a:gd name="T14" fmla="*/ 4762 w 7"/>
                  <a:gd name="T15" fmla="*/ 6350 h 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7" h="4">
                    <a:moveTo>
                      <a:pt x="3" y="4"/>
                    </a:moveTo>
                    <a:lnTo>
                      <a:pt x="0" y="4"/>
                    </a:lnTo>
                    <a:lnTo>
                      <a:pt x="0" y="0"/>
                    </a:lnTo>
                    <a:lnTo>
                      <a:pt x="3" y="0"/>
                    </a:lnTo>
                    <a:lnTo>
                      <a:pt x="0" y="0"/>
                    </a:lnTo>
                    <a:lnTo>
                      <a:pt x="3" y="0"/>
                    </a:lnTo>
                    <a:lnTo>
                      <a:pt x="7" y="0"/>
                    </a:lnTo>
                    <a:lnTo>
                      <a:pt x="3"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33" name="Freeform 3351"/>
              <p:cNvSpPr>
                <a:spLocks/>
              </p:cNvSpPr>
              <p:nvPr/>
            </p:nvSpPr>
            <p:spPr bwMode="auto">
              <a:xfrm>
                <a:off x="5186363" y="4741863"/>
                <a:ext cx="6350" cy="12700"/>
              </a:xfrm>
              <a:custGeom>
                <a:avLst/>
                <a:gdLst>
                  <a:gd name="T0" fmla="*/ 0 w 4"/>
                  <a:gd name="T1" fmla="*/ 12700 h 8"/>
                  <a:gd name="T2" fmla="*/ 0 w 4"/>
                  <a:gd name="T3" fmla="*/ 6350 h 8"/>
                  <a:gd name="T4" fmla="*/ 6350 w 4"/>
                  <a:gd name="T5" fmla="*/ 0 h 8"/>
                  <a:gd name="T6" fmla="*/ 6350 w 4"/>
                  <a:gd name="T7" fmla="*/ 6350 h 8"/>
                  <a:gd name="T8" fmla="*/ 0 w 4"/>
                  <a:gd name="T9" fmla="*/ 6350 h 8"/>
                  <a:gd name="T10" fmla="*/ 0 w 4"/>
                  <a:gd name="T11" fmla="*/ 12700 h 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 h="8">
                    <a:moveTo>
                      <a:pt x="0" y="8"/>
                    </a:moveTo>
                    <a:lnTo>
                      <a:pt x="0" y="4"/>
                    </a:lnTo>
                    <a:lnTo>
                      <a:pt x="4" y="0"/>
                    </a:lnTo>
                    <a:lnTo>
                      <a:pt x="4" y="4"/>
                    </a:lnTo>
                    <a:lnTo>
                      <a:pt x="0" y="4"/>
                    </a:lnTo>
                    <a:lnTo>
                      <a:pt x="0" y="8"/>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34" name="Freeform 3352"/>
              <p:cNvSpPr>
                <a:spLocks/>
              </p:cNvSpPr>
              <p:nvPr/>
            </p:nvSpPr>
            <p:spPr bwMode="auto">
              <a:xfrm>
                <a:off x="5145088" y="4646613"/>
                <a:ext cx="6350" cy="6350"/>
              </a:xfrm>
              <a:custGeom>
                <a:avLst/>
                <a:gdLst>
                  <a:gd name="T0" fmla="*/ 0 w 4"/>
                  <a:gd name="T1" fmla="*/ 6350 h 4"/>
                  <a:gd name="T2" fmla="*/ 6350 w 4"/>
                  <a:gd name="T3" fmla="*/ 6350 h 4"/>
                  <a:gd name="T4" fmla="*/ 6350 w 4"/>
                  <a:gd name="T5" fmla="*/ 0 h 4"/>
                  <a:gd name="T6" fmla="*/ 0 w 4"/>
                  <a:gd name="T7" fmla="*/ 0 h 4"/>
                  <a:gd name="T8" fmla="*/ 6350 w 4"/>
                  <a:gd name="T9" fmla="*/ 0 h 4"/>
                  <a:gd name="T10" fmla="*/ 6350 w 4"/>
                  <a:gd name="T11" fmla="*/ 6350 h 4"/>
                  <a:gd name="T12" fmla="*/ 0 w 4"/>
                  <a:gd name="T13" fmla="*/ 6350 h 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 h="4">
                    <a:moveTo>
                      <a:pt x="0" y="4"/>
                    </a:moveTo>
                    <a:lnTo>
                      <a:pt x="4" y="4"/>
                    </a:lnTo>
                    <a:lnTo>
                      <a:pt x="4" y="0"/>
                    </a:lnTo>
                    <a:lnTo>
                      <a:pt x="0" y="0"/>
                    </a:lnTo>
                    <a:lnTo>
                      <a:pt x="4" y="0"/>
                    </a:lnTo>
                    <a:lnTo>
                      <a:pt x="4" y="4"/>
                    </a:lnTo>
                    <a:lnTo>
                      <a:pt x="0"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35" name="Freeform 3353"/>
              <p:cNvSpPr>
                <a:spLocks/>
              </p:cNvSpPr>
              <p:nvPr/>
            </p:nvSpPr>
            <p:spPr bwMode="auto">
              <a:xfrm>
                <a:off x="5162550" y="4713288"/>
                <a:ext cx="12700" cy="4762"/>
              </a:xfrm>
              <a:custGeom>
                <a:avLst/>
                <a:gdLst>
                  <a:gd name="T0" fmla="*/ 0 w 8"/>
                  <a:gd name="T1" fmla="*/ 4762 h 3"/>
                  <a:gd name="T2" fmla="*/ 6350 w 8"/>
                  <a:gd name="T3" fmla="*/ 4762 h 3"/>
                  <a:gd name="T4" fmla="*/ 0 w 8"/>
                  <a:gd name="T5" fmla="*/ 4762 h 3"/>
                  <a:gd name="T6" fmla="*/ 6350 w 8"/>
                  <a:gd name="T7" fmla="*/ 0 h 3"/>
                  <a:gd name="T8" fmla="*/ 12700 w 8"/>
                  <a:gd name="T9" fmla="*/ 0 h 3"/>
                  <a:gd name="T10" fmla="*/ 12700 w 8"/>
                  <a:gd name="T11" fmla="*/ 4762 h 3"/>
                  <a:gd name="T12" fmla="*/ 6350 w 8"/>
                  <a:gd name="T13" fmla="*/ 4762 h 3"/>
                  <a:gd name="T14" fmla="*/ 0 w 8"/>
                  <a:gd name="T15" fmla="*/ 4762 h 3"/>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8" h="3">
                    <a:moveTo>
                      <a:pt x="0" y="3"/>
                    </a:moveTo>
                    <a:lnTo>
                      <a:pt x="4" y="3"/>
                    </a:lnTo>
                    <a:lnTo>
                      <a:pt x="0" y="3"/>
                    </a:lnTo>
                    <a:lnTo>
                      <a:pt x="4" y="0"/>
                    </a:lnTo>
                    <a:lnTo>
                      <a:pt x="8" y="0"/>
                    </a:lnTo>
                    <a:lnTo>
                      <a:pt x="8" y="3"/>
                    </a:lnTo>
                    <a:lnTo>
                      <a:pt x="4" y="3"/>
                    </a:lnTo>
                    <a:lnTo>
                      <a:pt x="0" y="3"/>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36" name="Freeform 3354"/>
              <p:cNvSpPr>
                <a:spLocks/>
              </p:cNvSpPr>
              <p:nvPr/>
            </p:nvSpPr>
            <p:spPr bwMode="auto">
              <a:xfrm>
                <a:off x="5145088" y="4670425"/>
                <a:ext cx="12700" cy="12700"/>
              </a:xfrm>
              <a:custGeom>
                <a:avLst/>
                <a:gdLst>
                  <a:gd name="T0" fmla="*/ 12700 w 8"/>
                  <a:gd name="T1" fmla="*/ 12700 h 8"/>
                  <a:gd name="T2" fmla="*/ 12700 w 8"/>
                  <a:gd name="T3" fmla="*/ 6350 h 8"/>
                  <a:gd name="T4" fmla="*/ 12700 w 8"/>
                  <a:gd name="T5" fmla="*/ 12700 h 8"/>
                  <a:gd name="T6" fmla="*/ 6350 w 8"/>
                  <a:gd name="T7" fmla="*/ 12700 h 8"/>
                  <a:gd name="T8" fmla="*/ 6350 w 8"/>
                  <a:gd name="T9" fmla="*/ 6350 h 8"/>
                  <a:gd name="T10" fmla="*/ 0 w 8"/>
                  <a:gd name="T11" fmla="*/ 6350 h 8"/>
                  <a:gd name="T12" fmla="*/ 6350 w 8"/>
                  <a:gd name="T13" fmla="*/ 0 h 8"/>
                  <a:gd name="T14" fmla="*/ 6350 w 8"/>
                  <a:gd name="T15" fmla="*/ 6350 h 8"/>
                  <a:gd name="T16" fmla="*/ 12700 w 8"/>
                  <a:gd name="T17" fmla="*/ 6350 h 8"/>
                  <a:gd name="T18" fmla="*/ 12700 w 8"/>
                  <a:gd name="T19" fmla="*/ 12700 h 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8" h="8">
                    <a:moveTo>
                      <a:pt x="8" y="8"/>
                    </a:moveTo>
                    <a:lnTo>
                      <a:pt x="8" y="4"/>
                    </a:lnTo>
                    <a:lnTo>
                      <a:pt x="8" y="8"/>
                    </a:lnTo>
                    <a:lnTo>
                      <a:pt x="4" y="8"/>
                    </a:lnTo>
                    <a:lnTo>
                      <a:pt x="4" y="4"/>
                    </a:lnTo>
                    <a:lnTo>
                      <a:pt x="0" y="4"/>
                    </a:lnTo>
                    <a:lnTo>
                      <a:pt x="4" y="0"/>
                    </a:lnTo>
                    <a:lnTo>
                      <a:pt x="4" y="4"/>
                    </a:lnTo>
                    <a:lnTo>
                      <a:pt x="8" y="4"/>
                    </a:lnTo>
                    <a:lnTo>
                      <a:pt x="8" y="8"/>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37" name="Rectangle 3355"/>
              <p:cNvSpPr>
                <a:spLocks noChangeArrowheads="1"/>
              </p:cNvSpPr>
              <p:nvPr/>
            </p:nvSpPr>
            <p:spPr bwMode="auto">
              <a:xfrm>
                <a:off x="5151438" y="4694238"/>
                <a:ext cx="6350" cy="6350"/>
              </a:xfrm>
              <a:prstGeom prst="rect">
                <a:avLst/>
              </a:prstGeom>
              <a:noFill/>
              <a:ln w="635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38" name="Rectangle 3356"/>
              <p:cNvSpPr>
                <a:spLocks noChangeArrowheads="1"/>
              </p:cNvSpPr>
              <p:nvPr/>
            </p:nvSpPr>
            <p:spPr bwMode="auto">
              <a:xfrm>
                <a:off x="5175250" y="4568825"/>
                <a:ext cx="6350" cy="6350"/>
              </a:xfrm>
              <a:prstGeom prst="rect">
                <a:avLst/>
              </a:prstGeom>
              <a:noFill/>
              <a:ln w="635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39" name="Freeform 3357"/>
              <p:cNvSpPr>
                <a:spLocks/>
              </p:cNvSpPr>
              <p:nvPr/>
            </p:nvSpPr>
            <p:spPr bwMode="auto">
              <a:xfrm>
                <a:off x="5145088" y="4652963"/>
                <a:ext cx="12700" cy="6350"/>
              </a:xfrm>
              <a:custGeom>
                <a:avLst/>
                <a:gdLst>
                  <a:gd name="T0" fmla="*/ 12700 w 8"/>
                  <a:gd name="T1" fmla="*/ 6350 h 4"/>
                  <a:gd name="T2" fmla="*/ 6350 w 8"/>
                  <a:gd name="T3" fmla="*/ 6350 h 4"/>
                  <a:gd name="T4" fmla="*/ 0 w 8"/>
                  <a:gd name="T5" fmla="*/ 6350 h 4"/>
                  <a:gd name="T6" fmla="*/ 0 w 8"/>
                  <a:gd name="T7" fmla="*/ 0 h 4"/>
                  <a:gd name="T8" fmla="*/ 6350 w 8"/>
                  <a:gd name="T9" fmla="*/ 0 h 4"/>
                  <a:gd name="T10" fmla="*/ 12700 w 8"/>
                  <a:gd name="T11" fmla="*/ 6350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8" h="4">
                    <a:moveTo>
                      <a:pt x="8" y="4"/>
                    </a:moveTo>
                    <a:lnTo>
                      <a:pt x="4" y="4"/>
                    </a:lnTo>
                    <a:lnTo>
                      <a:pt x="0" y="4"/>
                    </a:lnTo>
                    <a:lnTo>
                      <a:pt x="0" y="0"/>
                    </a:lnTo>
                    <a:lnTo>
                      <a:pt x="4" y="0"/>
                    </a:lnTo>
                    <a:lnTo>
                      <a:pt x="8"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40" name="Freeform 3358"/>
              <p:cNvSpPr>
                <a:spLocks/>
              </p:cNvSpPr>
              <p:nvPr/>
            </p:nvSpPr>
            <p:spPr bwMode="auto">
              <a:xfrm>
                <a:off x="5157788" y="4724400"/>
                <a:ext cx="11112" cy="12700"/>
              </a:xfrm>
              <a:custGeom>
                <a:avLst/>
                <a:gdLst>
                  <a:gd name="T0" fmla="*/ 4762 w 7"/>
                  <a:gd name="T1" fmla="*/ 12700 h 8"/>
                  <a:gd name="T2" fmla="*/ 0 w 7"/>
                  <a:gd name="T3" fmla="*/ 6350 h 8"/>
                  <a:gd name="T4" fmla="*/ 4762 w 7"/>
                  <a:gd name="T5" fmla="*/ 6350 h 8"/>
                  <a:gd name="T6" fmla="*/ 4762 w 7"/>
                  <a:gd name="T7" fmla="*/ 0 h 8"/>
                  <a:gd name="T8" fmla="*/ 11112 w 7"/>
                  <a:gd name="T9" fmla="*/ 0 h 8"/>
                  <a:gd name="T10" fmla="*/ 11112 w 7"/>
                  <a:gd name="T11" fmla="*/ 6350 h 8"/>
                  <a:gd name="T12" fmla="*/ 4762 w 7"/>
                  <a:gd name="T13" fmla="*/ 6350 h 8"/>
                  <a:gd name="T14" fmla="*/ 4762 w 7"/>
                  <a:gd name="T15" fmla="*/ 12700 h 8"/>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7" h="8">
                    <a:moveTo>
                      <a:pt x="3" y="8"/>
                    </a:moveTo>
                    <a:lnTo>
                      <a:pt x="0" y="4"/>
                    </a:lnTo>
                    <a:lnTo>
                      <a:pt x="3" y="4"/>
                    </a:lnTo>
                    <a:lnTo>
                      <a:pt x="3" y="0"/>
                    </a:lnTo>
                    <a:lnTo>
                      <a:pt x="7" y="0"/>
                    </a:lnTo>
                    <a:lnTo>
                      <a:pt x="7" y="4"/>
                    </a:lnTo>
                    <a:lnTo>
                      <a:pt x="3" y="4"/>
                    </a:lnTo>
                    <a:lnTo>
                      <a:pt x="3" y="8"/>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41" name="Rectangle 3359"/>
              <p:cNvSpPr>
                <a:spLocks noChangeArrowheads="1"/>
              </p:cNvSpPr>
              <p:nvPr/>
            </p:nvSpPr>
            <p:spPr bwMode="auto">
              <a:xfrm>
                <a:off x="5157788" y="4629150"/>
                <a:ext cx="4762" cy="6350"/>
              </a:xfrm>
              <a:prstGeom prst="rect">
                <a:avLst/>
              </a:prstGeom>
              <a:noFill/>
              <a:ln w="635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42" name="Rectangle 3360"/>
              <p:cNvSpPr>
                <a:spLocks noChangeArrowheads="1"/>
              </p:cNvSpPr>
              <p:nvPr/>
            </p:nvSpPr>
            <p:spPr bwMode="auto">
              <a:xfrm>
                <a:off x="5157788" y="4659313"/>
                <a:ext cx="4762" cy="4762"/>
              </a:xfrm>
              <a:prstGeom prst="rect">
                <a:avLst/>
              </a:prstGeom>
              <a:noFill/>
              <a:ln w="635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43" name="Freeform 3361"/>
              <p:cNvSpPr>
                <a:spLocks/>
              </p:cNvSpPr>
              <p:nvPr/>
            </p:nvSpPr>
            <p:spPr bwMode="auto">
              <a:xfrm>
                <a:off x="5151438" y="4713288"/>
                <a:ext cx="11112" cy="11112"/>
              </a:xfrm>
              <a:custGeom>
                <a:avLst/>
                <a:gdLst>
                  <a:gd name="T0" fmla="*/ 0 w 7"/>
                  <a:gd name="T1" fmla="*/ 11112 h 7"/>
                  <a:gd name="T2" fmla="*/ 6350 w 7"/>
                  <a:gd name="T3" fmla="*/ 4762 h 7"/>
                  <a:gd name="T4" fmla="*/ 6350 w 7"/>
                  <a:gd name="T5" fmla="*/ 0 h 7"/>
                  <a:gd name="T6" fmla="*/ 11112 w 7"/>
                  <a:gd name="T7" fmla="*/ 4762 h 7"/>
                  <a:gd name="T8" fmla="*/ 6350 w 7"/>
                  <a:gd name="T9" fmla="*/ 4762 h 7"/>
                  <a:gd name="T10" fmla="*/ 6350 w 7"/>
                  <a:gd name="T11" fmla="*/ 11112 h 7"/>
                  <a:gd name="T12" fmla="*/ 0 w 7"/>
                  <a:gd name="T13" fmla="*/ 11112 h 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7" h="7">
                    <a:moveTo>
                      <a:pt x="0" y="7"/>
                    </a:moveTo>
                    <a:lnTo>
                      <a:pt x="4" y="3"/>
                    </a:lnTo>
                    <a:lnTo>
                      <a:pt x="4" y="0"/>
                    </a:lnTo>
                    <a:lnTo>
                      <a:pt x="7" y="3"/>
                    </a:lnTo>
                    <a:lnTo>
                      <a:pt x="4" y="3"/>
                    </a:lnTo>
                    <a:lnTo>
                      <a:pt x="4" y="7"/>
                    </a:lnTo>
                    <a:lnTo>
                      <a:pt x="0" y="7"/>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44" name="Freeform 3362"/>
              <p:cNvSpPr>
                <a:spLocks/>
              </p:cNvSpPr>
              <p:nvPr/>
            </p:nvSpPr>
            <p:spPr bwMode="auto">
              <a:xfrm>
                <a:off x="5192713" y="4568825"/>
                <a:ext cx="6350" cy="6350"/>
              </a:xfrm>
              <a:custGeom>
                <a:avLst/>
                <a:gdLst>
                  <a:gd name="T0" fmla="*/ 0 w 4"/>
                  <a:gd name="T1" fmla="*/ 6350 h 4"/>
                  <a:gd name="T2" fmla="*/ 0 w 4"/>
                  <a:gd name="T3" fmla="*/ 0 h 4"/>
                  <a:gd name="T4" fmla="*/ 6350 w 4"/>
                  <a:gd name="T5" fmla="*/ 0 h 4"/>
                  <a:gd name="T6" fmla="*/ 0 w 4"/>
                  <a:gd name="T7" fmla="*/ 6350 h 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 h="4">
                    <a:moveTo>
                      <a:pt x="0" y="4"/>
                    </a:moveTo>
                    <a:lnTo>
                      <a:pt x="0" y="0"/>
                    </a:lnTo>
                    <a:lnTo>
                      <a:pt x="4" y="0"/>
                    </a:lnTo>
                    <a:lnTo>
                      <a:pt x="0"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45" name="Freeform 3363"/>
              <p:cNvSpPr>
                <a:spLocks/>
              </p:cNvSpPr>
              <p:nvPr/>
            </p:nvSpPr>
            <p:spPr bwMode="auto">
              <a:xfrm>
                <a:off x="5175250" y="4737100"/>
                <a:ext cx="11113" cy="4763"/>
              </a:xfrm>
              <a:custGeom>
                <a:avLst/>
                <a:gdLst>
                  <a:gd name="T0" fmla="*/ 6350 w 7"/>
                  <a:gd name="T1" fmla="*/ 4763 h 3"/>
                  <a:gd name="T2" fmla="*/ 6350 w 7"/>
                  <a:gd name="T3" fmla="*/ 0 h 3"/>
                  <a:gd name="T4" fmla="*/ 6350 w 7"/>
                  <a:gd name="T5" fmla="*/ 4763 h 3"/>
                  <a:gd name="T6" fmla="*/ 6350 w 7"/>
                  <a:gd name="T7" fmla="*/ 0 h 3"/>
                  <a:gd name="T8" fmla="*/ 0 w 7"/>
                  <a:gd name="T9" fmla="*/ 0 h 3"/>
                  <a:gd name="T10" fmla="*/ 6350 w 7"/>
                  <a:gd name="T11" fmla="*/ 0 h 3"/>
                  <a:gd name="T12" fmla="*/ 11113 w 7"/>
                  <a:gd name="T13" fmla="*/ 4763 h 3"/>
                  <a:gd name="T14" fmla="*/ 6350 w 7"/>
                  <a:gd name="T15" fmla="*/ 4763 h 3"/>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7" h="3">
                    <a:moveTo>
                      <a:pt x="4" y="3"/>
                    </a:moveTo>
                    <a:lnTo>
                      <a:pt x="4" y="0"/>
                    </a:lnTo>
                    <a:lnTo>
                      <a:pt x="4" y="3"/>
                    </a:lnTo>
                    <a:lnTo>
                      <a:pt x="4" y="0"/>
                    </a:lnTo>
                    <a:lnTo>
                      <a:pt x="0" y="0"/>
                    </a:lnTo>
                    <a:lnTo>
                      <a:pt x="4" y="0"/>
                    </a:lnTo>
                    <a:lnTo>
                      <a:pt x="7" y="3"/>
                    </a:lnTo>
                    <a:lnTo>
                      <a:pt x="4" y="3"/>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46" name="Rectangle 3364"/>
              <p:cNvSpPr>
                <a:spLocks noChangeArrowheads="1"/>
              </p:cNvSpPr>
              <p:nvPr/>
            </p:nvSpPr>
            <p:spPr bwMode="auto">
              <a:xfrm>
                <a:off x="5145088" y="4659313"/>
                <a:ext cx="6350" cy="4762"/>
              </a:xfrm>
              <a:prstGeom prst="rect">
                <a:avLst/>
              </a:prstGeom>
              <a:noFill/>
              <a:ln w="635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47" name="Rectangle 3365"/>
              <p:cNvSpPr>
                <a:spLocks noChangeArrowheads="1"/>
              </p:cNvSpPr>
              <p:nvPr/>
            </p:nvSpPr>
            <p:spPr bwMode="auto">
              <a:xfrm>
                <a:off x="5162550" y="4700588"/>
                <a:ext cx="6350" cy="6350"/>
              </a:xfrm>
              <a:prstGeom prst="rect">
                <a:avLst/>
              </a:prstGeom>
              <a:noFill/>
              <a:ln w="635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48" name="Freeform 3366"/>
              <p:cNvSpPr>
                <a:spLocks/>
              </p:cNvSpPr>
              <p:nvPr/>
            </p:nvSpPr>
            <p:spPr bwMode="auto">
              <a:xfrm>
                <a:off x="5175250" y="4557713"/>
                <a:ext cx="11113" cy="0"/>
              </a:xfrm>
              <a:custGeom>
                <a:avLst/>
                <a:gdLst>
                  <a:gd name="T0" fmla="*/ 6350 w 7"/>
                  <a:gd name="T1" fmla="*/ 0 w 7"/>
                  <a:gd name="T2" fmla="*/ 6350 w 7"/>
                  <a:gd name="T3" fmla="*/ 11113 w 7"/>
                  <a:gd name="T4" fmla="*/ 6350 w 7"/>
                  <a:gd name="T5" fmla="*/ 0 60000 65536"/>
                  <a:gd name="T6" fmla="*/ 0 60000 65536"/>
                  <a:gd name="T7" fmla="*/ 0 60000 65536"/>
                  <a:gd name="T8" fmla="*/ 0 60000 65536"/>
                  <a:gd name="T9" fmla="*/ 0 60000 65536"/>
                </a:gdLst>
                <a:ahLst/>
                <a:cxnLst>
                  <a:cxn ang="T5">
                    <a:pos x="T0" y="0"/>
                  </a:cxn>
                  <a:cxn ang="T6">
                    <a:pos x="T1" y="0"/>
                  </a:cxn>
                  <a:cxn ang="T7">
                    <a:pos x="T2" y="0"/>
                  </a:cxn>
                  <a:cxn ang="T8">
                    <a:pos x="T3" y="0"/>
                  </a:cxn>
                  <a:cxn ang="T9">
                    <a:pos x="T4" y="0"/>
                  </a:cxn>
                </a:cxnLst>
                <a:rect l="0" t="0" r="r" b="b"/>
                <a:pathLst>
                  <a:path w="7">
                    <a:moveTo>
                      <a:pt x="4" y="0"/>
                    </a:moveTo>
                    <a:lnTo>
                      <a:pt x="0" y="0"/>
                    </a:lnTo>
                    <a:lnTo>
                      <a:pt x="4" y="0"/>
                    </a:lnTo>
                    <a:lnTo>
                      <a:pt x="7" y="0"/>
                    </a:lnTo>
                    <a:lnTo>
                      <a:pt x="4"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49" name="Freeform 3367"/>
              <p:cNvSpPr>
                <a:spLocks/>
              </p:cNvSpPr>
              <p:nvPr/>
            </p:nvSpPr>
            <p:spPr bwMode="auto">
              <a:xfrm>
                <a:off x="5175250" y="4724400"/>
                <a:ext cx="6350" cy="6350"/>
              </a:xfrm>
              <a:custGeom>
                <a:avLst/>
                <a:gdLst>
                  <a:gd name="T0" fmla="*/ 6350 w 4"/>
                  <a:gd name="T1" fmla="*/ 6350 h 4"/>
                  <a:gd name="T2" fmla="*/ 0 w 4"/>
                  <a:gd name="T3" fmla="*/ 6350 h 4"/>
                  <a:gd name="T4" fmla="*/ 0 w 4"/>
                  <a:gd name="T5" fmla="*/ 0 h 4"/>
                  <a:gd name="T6" fmla="*/ 6350 w 4"/>
                  <a:gd name="T7" fmla="*/ 6350 h 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 h="4">
                    <a:moveTo>
                      <a:pt x="4" y="4"/>
                    </a:moveTo>
                    <a:lnTo>
                      <a:pt x="0" y="4"/>
                    </a:lnTo>
                    <a:lnTo>
                      <a:pt x="0" y="0"/>
                    </a:lnTo>
                    <a:lnTo>
                      <a:pt x="4"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50" name="Freeform 3368"/>
              <p:cNvSpPr>
                <a:spLocks/>
              </p:cNvSpPr>
              <p:nvPr/>
            </p:nvSpPr>
            <p:spPr bwMode="auto">
              <a:xfrm>
                <a:off x="5181600" y="4730750"/>
                <a:ext cx="11113" cy="6350"/>
              </a:xfrm>
              <a:custGeom>
                <a:avLst/>
                <a:gdLst>
                  <a:gd name="T0" fmla="*/ 11113 w 7"/>
                  <a:gd name="T1" fmla="*/ 6350 h 4"/>
                  <a:gd name="T2" fmla="*/ 4763 w 7"/>
                  <a:gd name="T3" fmla="*/ 6350 h 4"/>
                  <a:gd name="T4" fmla="*/ 0 w 7"/>
                  <a:gd name="T5" fmla="*/ 6350 h 4"/>
                  <a:gd name="T6" fmla="*/ 0 w 7"/>
                  <a:gd name="T7" fmla="*/ 0 h 4"/>
                  <a:gd name="T8" fmla="*/ 4763 w 7"/>
                  <a:gd name="T9" fmla="*/ 0 h 4"/>
                  <a:gd name="T10" fmla="*/ 4763 w 7"/>
                  <a:gd name="T11" fmla="*/ 6350 h 4"/>
                  <a:gd name="T12" fmla="*/ 11113 w 7"/>
                  <a:gd name="T13" fmla="*/ 6350 h 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7" h="4">
                    <a:moveTo>
                      <a:pt x="7" y="4"/>
                    </a:moveTo>
                    <a:lnTo>
                      <a:pt x="3" y="4"/>
                    </a:lnTo>
                    <a:lnTo>
                      <a:pt x="0" y="4"/>
                    </a:lnTo>
                    <a:lnTo>
                      <a:pt x="0" y="0"/>
                    </a:lnTo>
                    <a:lnTo>
                      <a:pt x="3" y="0"/>
                    </a:lnTo>
                    <a:lnTo>
                      <a:pt x="3" y="4"/>
                    </a:lnTo>
                    <a:lnTo>
                      <a:pt x="7"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51" name="Freeform 3369"/>
              <p:cNvSpPr>
                <a:spLocks/>
              </p:cNvSpPr>
              <p:nvPr/>
            </p:nvSpPr>
            <p:spPr bwMode="auto">
              <a:xfrm>
                <a:off x="5253038" y="4802188"/>
                <a:ext cx="11112" cy="6350"/>
              </a:xfrm>
              <a:custGeom>
                <a:avLst/>
                <a:gdLst>
                  <a:gd name="T0" fmla="*/ 4762 w 7"/>
                  <a:gd name="T1" fmla="*/ 6350 h 4"/>
                  <a:gd name="T2" fmla="*/ 0 w 7"/>
                  <a:gd name="T3" fmla="*/ 6350 h 4"/>
                  <a:gd name="T4" fmla="*/ 0 w 7"/>
                  <a:gd name="T5" fmla="*/ 0 h 4"/>
                  <a:gd name="T6" fmla="*/ 4762 w 7"/>
                  <a:gd name="T7" fmla="*/ 0 h 4"/>
                  <a:gd name="T8" fmla="*/ 4762 w 7"/>
                  <a:gd name="T9" fmla="*/ 6350 h 4"/>
                  <a:gd name="T10" fmla="*/ 4762 w 7"/>
                  <a:gd name="T11" fmla="*/ 0 h 4"/>
                  <a:gd name="T12" fmla="*/ 11112 w 7"/>
                  <a:gd name="T13" fmla="*/ 6350 h 4"/>
                  <a:gd name="T14" fmla="*/ 4762 w 7"/>
                  <a:gd name="T15" fmla="*/ 6350 h 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7" h="4">
                    <a:moveTo>
                      <a:pt x="3" y="4"/>
                    </a:moveTo>
                    <a:lnTo>
                      <a:pt x="0" y="4"/>
                    </a:lnTo>
                    <a:lnTo>
                      <a:pt x="0" y="0"/>
                    </a:lnTo>
                    <a:lnTo>
                      <a:pt x="3" y="0"/>
                    </a:lnTo>
                    <a:lnTo>
                      <a:pt x="3" y="4"/>
                    </a:lnTo>
                    <a:lnTo>
                      <a:pt x="3" y="0"/>
                    </a:lnTo>
                    <a:lnTo>
                      <a:pt x="7" y="4"/>
                    </a:lnTo>
                    <a:lnTo>
                      <a:pt x="3"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52" name="Freeform 3370"/>
              <p:cNvSpPr>
                <a:spLocks/>
              </p:cNvSpPr>
              <p:nvPr/>
            </p:nvSpPr>
            <p:spPr bwMode="auto">
              <a:xfrm>
                <a:off x="5181600" y="4724400"/>
                <a:ext cx="4763" cy="6350"/>
              </a:xfrm>
              <a:custGeom>
                <a:avLst/>
                <a:gdLst>
                  <a:gd name="T0" fmla="*/ 4763 w 3"/>
                  <a:gd name="T1" fmla="*/ 6350 h 4"/>
                  <a:gd name="T2" fmla="*/ 0 w 3"/>
                  <a:gd name="T3" fmla="*/ 0 h 4"/>
                  <a:gd name="T4" fmla="*/ 4763 w 3"/>
                  <a:gd name="T5" fmla="*/ 0 h 4"/>
                  <a:gd name="T6" fmla="*/ 4763 w 3"/>
                  <a:gd name="T7" fmla="*/ 6350 h 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 h="4">
                    <a:moveTo>
                      <a:pt x="3" y="4"/>
                    </a:moveTo>
                    <a:lnTo>
                      <a:pt x="0" y="0"/>
                    </a:lnTo>
                    <a:lnTo>
                      <a:pt x="3" y="0"/>
                    </a:lnTo>
                    <a:lnTo>
                      <a:pt x="3"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53" name="Freeform 3371"/>
              <p:cNvSpPr>
                <a:spLocks/>
              </p:cNvSpPr>
              <p:nvPr/>
            </p:nvSpPr>
            <p:spPr bwMode="auto">
              <a:xfrm>
                <a:off x="5162550" y="4730750"/>
                <a:ext cx="6350" cy="6350"/>
              </a:xfrm>
              <a:custGeom>
                <a:avLst/>
                <a:gdLst>
                  <a:gd name="T0" fmla="*/ 0 w 4"/>
                  <a:gd name="T1" fmla="*/ 6350 h 4"/>
                  <a:gd name="T2" fmla="*/ 6350 w 4"/>
                  <a:gd name="T3" fmla="*/ 0 h 4"/>
                  <a:gd name="T4" fmla="*/ 6350 w 4"/>
                  <a:gd name="T5" fmla="*/ 6350 h 4"/>
                  <a:gd name="T6" fmla="*/ 0 w 4"/>
                  <a:gd name="T7" fmla="*/ 6350 h 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 h="4">
                    <a:moveTo>
                      <a:pt x="0" y="4"/>
                    </a:moveTo>
                    <a:lnTo>
                      <a:pt x="4" y="0"/>
                    </a:lnTo>
                    <a:lnTo>
                      <a:pt x="4" y="4"/>
                    </a:lnTo>
                    <a:lnTo>
                      <a:pt x="0"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54" name="Freeform 3372"/>
              <p:cNvSpPr>
                <a:spLocks/>
              </p:cNvSpPr>
              <p:nvPr/>
            </p:nvSpPr>
            <p:spPr bwMode="auto">
              <a:xfrm>
                <a:off x="5192713" y="4545013"/>
                <a:ext cx="6350" cy="6350"/>
              </a:xfrm>
              <a:custGeom>
                <a:avLst/>
                <a:gdLst>
                  <a:gd name="T0" fmla="*/ 0 w 4"/>
                  <a:gd name="T1" fmla="*/ 6350 h 4"/>
                  <a:gd name="T2" fmla="*/ 0 w 4"/>
                  <a:gd name="T3" fmla="*/ 0 h 4"/>
                  <a:gd name="T4" fmla="*/ 0 w 4"/>
                  <a:gd name="T5" fmla="*/ 6350 h 4"/>
                  <a:gd name="T6" fmla="*/ 6350 w 4"/>
                  <a:gd name="T7" fmla="*/ 6350 h 4"/>
                  <a:gd name="T8" fmla="*/ 0 w 4"/>
                  <a:gd name="T9" fmla="*/ 6350 h 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 h="4">
                    <a:moveTo>
                      <a:pt x="0" y="4"/>
                    </a:moveTo>
                    <a:lnTo>
                      <a:pt x="0" y="0"/>
                    </a:lnTo>
                    <a:lnTo>
                      <a:pt x="0" y="4"/>
                    </a:lnTo>
                    <a:lnTo>
                      <a:pt x="4" y="4"/>
                    </a:lnTo>
                    <a:lnTo>
                      <a:pt x="0"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55" name="Freeform 3373"/>
              <p:cNvSpPr>
                <a:spLocks/>
              </p:cNvSpPr>
              <p:nvPr/>
            </p:nvSpPr>
            <p:spPr bwMode="auto">
              <a:xfrm>
                <a:off x="5181600" y="4527550"/>
                <a:ext cx="11113" cy="6350"/>
              </a:xfrm>
              <a:custGeom>
                <a:avLst/>
                <a:gdLst>
                  <a:gd name="T0" fmla="*/ 4763 w 7"/>
                  <a:gd name="T1" fmla="*/ 6350 h 4"/>
                  <a:gd name="T2" fmla="*/ 0 w 7"/>
                  <a:gd name="T3" fmla="*/ 6350 h 4"/>
                  <a:gd name="T4" fmla="*/ 0 w 7"/>
                  <a:gd name="T5" fmla="*/ 0 h 4"/>
                  <a:gd name="T6" fmla="*/ 4763 w 7"/>
                  <a:gd name="T7" fmla="*/ 0 h 4"/>
                  <a:gd name="T8" fmla="*/ 11113 w 7"/>
                  <a:gd name="T9" fmla="*/ 0 h 4"/>
                  <a:gd name="T10" fmla="*/ 11113 w 7"/>
                  <a:gd name="T11" fmla="*/ 6350 h 4"/>
                  <a:gd name="T12" fmla="*/ 4763 w 7"/>
                  <a:gd name="T13" fmla="*/ 6350 h 4"/>
                  <a:gd name="T14" fmla="*/ 4763 w 7"/>
                  <a:gd name="T15" fmla="*/ 0 h 4"/>
                  <a:gd name="T16" fmla="*/ 4763 w 7"/>
                  <a:gd name="T17" fmla="*/ 6350 h 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7" h="4">
                    <a:moveTo>
                      <a:pt x="3" y="4"/>
                    </a:moveTo>
                    <a:lnTo>
                      <a:pt x="0" y="4"/>
                    </a:lnTo>
                    <a:lnTo>
                      <a:pt x="0" y="0"/>
                    </a:lnTo>
                    <a:lnTo>
                      <a:pt x="3" y="0"/>
                    </a:lnTo>
                    <a:lnTo>
                      <a:pt x="7" y="0"/>
                    </a:lnTo>
                    <a:lnTo>
                      <a:pt x="7" y="4"/>
                    </a:lnTo>
                    <a:lnTo>
                      <a:pt x="3" y="4"/>
                    </a:lnTo>
                    <a:lnTo>
                      <a:pt x="3" y="0"/>
                    </a:lnTo>
                    <a:lnTo>
                      <a:pt x="3"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56" name="Freeform 3374"/>
              <p:cNvSpPr>
                <a:spLocks/>
              </p:cNvSpPr>
              <p:nvPr/>
            </p:nvSpPr>
            <p:spPr bwMode="auto">
              <a:xfrm>
                <a:off x="5222875" y="4784725"/>
                <a:ext cx="6350" cy="4763"/>
              </a:xfrm>
              <a:custGeom>
                <a:avLst/>
                <a:gdLst>
                  <a:gd name="T0" fmla="*/ 0 w 4"/>
                  <a:gd name="T1" fmla="*/ 4763 h 3"/>
                  <a:gd name="T2" fmla="*/ 6350 w 4"/>
                  <a:gd name="T3" fmla="*/ 0 h 3"/>
                  <a:gd name="T4" fmla="*/ 6350 w 4"/>
                  <a:gd name="T5" fmla="*/ 4763 h 3"/>
                  <a:gd name="T6" fmla="*/ 0 w 4"/>
                  <a:gd name="T7" fmla="*/ 4763 h 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 h="3">
                    <a:moveTo>
                      <a:pt x="0" y="3"/>
                    </a:moveTo>
                    <a:lnTo>
                      <a:pt x="4" y="0"/>
                    </a:lnTo>
                    <a:lnTo>
                      <a:pt x="4" y="3"/>
                    </a:lnTo>
                    <a:lnTo>
                      <a:pt x="0" y="3"/>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57" name="Freeform 3375"/>
              <p:cNvSpPr>
                <a:spLocks/>
              </p:cNvSpPr>
              <p:nvPr/>
            </p:nvSpPr>
            <p:spPr bwMode="auto">
              <a:xfrm>
                <a:off x="5181600" y="4564063"/>
                <a:ext cx="11113" cy="4762"/>
              </a:xfrm>
              <a:custGeom>
                <a:avLst/>
                <a:gdLst>
                  <a:gd name="T0" fmla="*/ 4763 w 7"/>
                  <a:gd name="T1" fmla="*/ 4762 h 3"/>
                  <a:gd name="T2" fmla="*/ 0 w 7"/>
                  <a:gd name="T3" fmla="*/ 4762 h 3"/>
                  <a:gd name="T4" fmla="*/ 0 w 7"/>
                  <a:gd name="T5" fmla="*/ 0 h 3"/>
                  <a:gd name="T6" fmla="*/ 4763 w 7"/>
                  <a:gd name="T7" fmla="*/ 0 h 3"/>
                  <a:gd name="T8" fmla="*/ 11113 w 7"/>
                  <a:gd name="T9" fmla="*/ 0 h 3"/>
                  <a:gd name="T10" fmla="*/ 11113 w 7"/>
                  <a:gd name="T11" fmla="*/ 4762 h 3"/>
                  <a:gd name="T12" fmla="*/ 4763 w 7"/>
                  <a:gd name="T13" fmla="*/ 4762 h 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7" h="3">
                    <a:moveTo>
                      <a:pt x="3" y="3"/>
                    </a:moveTo>
                    <a:lnTo>
                      <a:pt x="0" y="3"/>
                    </a:lnTo>
                    <a:lnTo>
                      <a:pt x="0" y="0"/>
                    </a:lnTo>
                    <a:lnTo>
                      <a:pt x="3" y="0"/>
                    </a:lnTo>
                    <a:lnTo>
                      <a:pt x="7" y="0"/>
                    </a:lnTo>
                    <a:lnTo>
                      <a:pt x="7" y="3"/>
                    </a:lnTo>
                    <a:lnTo>
                      <a:pt x="3" y="3"/>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58" name="Freeform 3376"/>
              <p:cNvSpPr>
                <a:spLocks/>
              </p:cNvSpPr>
              <p:nvPr/>
            </p:nvSpPr>
            <p:spPr bwMode="auto">
              <a:xfrm>
                <a:off x="5348288" y="4819650"/>
                <a:ext cx="6350" cy="6350"/>
              </a:xfrm>
              <a:custGeom>
                <a:avLst/>
                <a:gdLst>
                  <a:gd name="T0" fmla="*/ 6350 w 4"/>
                  <a:gd name="T1" fmla="*/ 6350 h 4"/>
                  <a:gd name="T2" fmla="*/ 0 w 4"/>
                  <a:gd name="T3" fmla="*/ 6350 h 4"/>
                  <a:gd name="T4" fmla="*/ 6350 w 4"/>
                  <a:gd name="T5" fmla="*/ 0 h 4"/>
                  <a:gd name="T6" fmla="*/ 6350 w 4"/>
                  <a:gd name="T7" fmla="*/ 6350 h 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 h="4">
                    <a:moveTo>
                      <a:pt x="4" y="4"/>
                    </a:moveTo>
                    <a:lnTo>
                      <a:pt x="0" y="4"/>
                    </a:lnTo>
                    <a:lnTo>
                      <a:pt x="4" y="0"/>
                    </a:lnTo>
                    <a:lnTo>
                      <a:pt x="4"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59" name="Freeform 3377"/>
              <p:cNvSpPr>
                <a:spLocks/>
              </p:cNvSpPr>
              <p:nvPr/>
            </p:nvSpPr>
            <p:spPr bwMode="auto">
              <a:xfrm>
                <a:off x="5181600" y="4737100"/>
                <a:ext cx="11113" cy="4763"/>
              </a:xfrm>
              <a:custGeom>
                <a:avLst/>
                <a:gdLst>
                  <a:gd name="T0" fmla="*/ 11113 w 7"/>
                  <a:gd name="T1" fmla="*/ 4763 h 3"/>
                  <a:gd name="T2" fmla="*/ 4763 w 7"/>
                  <a:gd name="T3" fmla="*/ 4763 h 3"/>
                  <a:gd name="T4" fmla="*/ 4763 w 7"/>
                  <a:gd name="T5" fmla="*/ 0 h 3"/>
                  <a:gd name="T6" fmla="*/ 0 w 7"/>
                  <a:gd name="T7" fmla="*/ 0 h 3"/>
                  <a:gd name="T8" fmla="*/ 4763 w 7"/>
                  <a:gd name="T9" fmla="*/ 0 h 3"/>
                  <a:gd name="T10" fmla="*/ 11113 w 7"/>
                  <a:gd name="T11" fmla="*/ 4763 h 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 h="3">
                    <a:moveTo>
                      <a:pt x="7" y="3"/>
                    </a:moveTo>
                    <a:lnTo>
                      <a:pt x="3" y="3"/>
                    </a:lnTo>
                    <a:lnTo>
                      <a:pt x="3" y="0"/>
                    </a:lnTo>
                    <a:lnTo>
                      <a:pt x="0" y="0"/>
                    </a:lnTo>
                    <a:lnTo>
                      <a:pt x="3" y="0"/>
                    </a:lnTo>
                    <a:lnTo>
                      <a:pt x="7" y="3"/>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60" name="Freeform 3378"/>
              <p:cNvSpPr>
                <a:spLocks/>
              </p:cNvSpPr>
              <p:nvPr/>
            </p:nvSpPr>
            <p:spPr bwMode="auto">
              <a:xfrm>
                <a:off x="5192713" y="4765675"/>
                <a:ext cx="6350" cy="6350"/>
              </a:xfrm>
              <a:custGeom>
                <a:avLst/>
                <a:gdLst>
                  <a:gd name="T0" fmla="*/ 6350 w 4"/>
                  <a:gd name="T1" fmla="*/ 6350 h 4"/>
                  <a:gd name="T2" fmla="*/ 0 w 4"/>
                  <a:gd name="T3" fmla="*/ 6350 h 4"/>
                  <a:gd name="T4" fmla="*/ 0 w 4"/>
                  <a:gd name="T5" fmla="*/ 0 h 4"/>
                  <a:gd name="T6" fmla="*/ 0 w 4"/>
                  <a:gd name="T7" fmla="*/ 6350 h 4"/>
                  <a:gd name="T8" fmla="*/ 6350 w 4"/>
                  <a:gd name="T9" fmla="*/ 6350 h 4"/>
                  <a:gd name="T10" fmla="*/ 6350 w 4"/>
                  <a:gd name="T11" fmla="*/ 0 h 4"/>
                  <a:gd name="T12" fmla="*/ 6350 w 4"/>
                  <a:gd name="T13" fmla="*/ 6350 h 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 h="4">
                    <a:moveTo>
                      <a:pt x="4" y="4"/>
                    </a:moveTo>
                    <a:lnTo>
                      <a:pt x="0" y="4"/>
                    </a:lnTo>
                    <a:lnTo>
                      <a:pt x="0" y="0"/>
                    </a:lnTo>
                    <a:lnTo>
                      <a:pt x="0" y="4"/>
                    </a:lnTo>
                    <a:lnTo>
                      <a:pt x="4" y="4"/>
                    </a:lnTo>
                    <a:lnTo>
                      <a:pt x="4" y="0"/>
                    </a:lnTo>
                    <a:lnTo>
                      <a:pt x="4"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61" name="Rectangle 3379"/>
              <p:cNvSpPr>
                <a:spLocks noChangeArrowheads="1"/>
              </p:cNvSpPr>
              <p:nvPr/>
            </p:nvSpPr>
            <p:spPr bwMode="auto">
              <a:xfrm>
                <a:off x="5186363" y="4581525"/>
                <a:ext cx="6350" cy="6350"/>
              </a:xfrm>
              <a:prstGeom prst="rect">
                <a:avLst/>
              </a:prstGeom>
              <a:noFill/>
              <a:ln w="635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62" name="Rectangle 3380"/>
              <p:cNvSpPr>
                <a:spLocks noChangeArrowheads="1"/>
              </p:cNvSpPr>
              <p:nvPr/>
            </p:nvSpPr>
            <p:spPr bwMode="auto">
              <a:xfrm>
                <a:off x="5168900" y="4635500"/>
                <a:ext cx="6350" cy="4763"/>
              </a:xfrm>
              <a:prstGeom prst="rect">
                <a:avLst/>
              </a:prstGeom>
              <a:noFill/>
              <a:ln w="635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63" name="Freeform 3381"/>
              <p:cNvSpPr>
                <a:spLocks/>
              </p:cNvSpPr>
              <p:nvPr/>
            </p:nvSpPr>
            <p:spPr bwMode="auto">
              <a:xfrm>
                <a:off x="5175250" y="4545013"/>
                <a:ext cx="6350" cy="0"/>
              </a:xfrm>
              <a:custGeom>
                <a:avLst/>
                <a:gdLst>
                  <a:gd name="T0" fmla="*/ 0 w 4"/>
                  <a:gd name="T1" fmla="*/ 6350 w 4"/>
                  <a:gd name="T2" fmla="*/ 0 w 4"/>
                  <a:gd name="T3" fmla="*/ 0 60000 65536"/>
                  <a:gd name="T4" fmla="*/ 0 60000 65536"/>
                  <a:gd name="T5" fmla="*/ 0 60000 65536"/>
                </a:gdLst>
                <a:ahLst/>
                <a:cxnLst>
                  <a:cxn ang="T3">
                    <a:pos x="T0" y="0"/>
                  </a:cxn>
                  <a:cxn ang="T4">
                    <a:pos x="T1" y="0"/>
                  </a:cxn>
                  <a:cxn ang="T5">
                    <a:pos x="T2" y="0"/>
                  </a:cxn>
                </a:cxnLst>
                <a:rect l="0" t="0" r="r" b="b"/>
                <a:pathLst>
                  <a:path w="4">
                    <a:moveTo>
                      <a:pt x="0" y="0"/>
                    </a:moveTo>
                    <a:lnTo>
                      <a:pt x="4" y="0"/>
                    </a:lnTo>
                    <a:lnTo>
                      <a:pt x="0"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64" name="Freeform 3382"/>
              <p:cNvSpPr>
                <a:spLocks/>
              </p:cNvSpPr>
              <p:nvPr/>
            </p:nvSpPr>
            <p:spPr bwMode="auto">
              <a:xfrm>
                <a:off x="5181600" y="4568825"/>
                <a:ext cx="4763" cy="6350"/>
              </a:xfrm>
              <a:custGeom>
                <a:avLst/>
                <a:gdLst>
                  <a:gd name="T0" fmla="*/ 4763 w 3"/>
                  <a:gd name="T1" fmla="*/ 6350 h 4"/>
                  <a:gd name="T2" fmla="*/ 0 w 3"/>
                  <a:gd name="T3" fmla="*/ 6350 h 4"/>
                  <a:gd name="T4" fmla="*/ 4763 w 3"/>
                  <a:gd name="T5" fmla="*/ 0 h 4"/>
                  <a:gd name="T6" fmla="*/ 4763 w 3"/>
                  <a:gd name="T7" fmla="*/ 6350 h 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 h="4">
                    <a:moveTo>
                      <a:pt x="3" y="4"/>
                    </a:moveTo>
                    <a:lnTo>
                      <a:pt x="0" y="4"/>
                    </a:lnTo>
                    <a:lnTo>
                      <a:pt x="3" y="0"/>
                    </a:lnTo>
                    <a:lnTo>
                      <a:pt x="3"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65" name="Freeform 3383"/>
              <p:cNvSpPr>
                <a:spLocks/>
              </p:cNvSpPr>
              <p:nvPr/>
            </p:nvSpPr>
            <p:spPr bwMode="auto">
              <a:xfrm>
                <a:off x="5151438" y="4652963"/>
                <a:ext cx="6350" cy="6350"/>
              </a:xfrm>
              <a:custGeom>
                <a:avLst/>
                <a:gdLst>
                  <a:gd name="T0" fmla="*/ 6350 w 4"/>
                  <a:gd name="T1" fmla="*/ 6350 h 4"/>
                  <a:gd name="T2" fmla="*/ 0 w 4"/>
                  <a:gd name="T3" fmla="*/ 0 h 4"/>
                  <a:gd name="T4" fmla="*/ 6350 w 4"/>
                  <a:gd name="T5" fmla="*/ 0 h 4"/>
                  <a:gd name="T6" fmla="*/ 6350 w 4"/>
                  <a:gd name="T7" fmla="*/ 6350 h 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 h="4">
                    <a:moveTo>
                      <a:pt x="4" y="4"/>
                    </a:moveTo>
                    <a:lnTo>
                      <a:pt x="0" y="0"/>
                    </a:lnTo>
                    <a:lnTo>
                      <a:pt x="4" y="0"/>
                    </a:lnTo>
                    <a:lnTo>
                      <a:pt x="4"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66" name="Freeform 3384"/>
              <p:cNvSpPr>
                <a:spLocks/>
              </p:cNvSpPr>
              <p:nvPr/>
            </p:nvSpPr>
            <p:spPr bwMode="auto">
              <a:xfrm>
                <a:off x="5145088" y="4646613"/>
                <a:ext cx="6350" cy="6350"/>
              </a:xfrm>
              <a:custGeom>
                <a:avLst/>
                <a:gdLst>
                  <a:gd name="T0" fmla="*/ 0 w 4"/>
                  <a:gd name="T1" fmla="*/ 6350 h 4"/>
                  <a:gd name="T2" fmla="*/ 6350 w 4"/>
                  <a:gd name="T3" fmla="*/ 6350 h 4"/>
                  <a:gd name="T4" fmla="*/ 6350 w 4"/>
                  <a:gd name="T5" fmla="*/ 0 h 4"/>
                  <a:gd name="T6" fmla="*/ 6350 w 4"/>
                  <a:gd name="T7" fmla="*/ 6350 h 4"/>
                  <a:gd name="T8" fmla="*/ 0 w 4"/>
                  <a:gd name="T9" fmla="*/ 6350 h 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 h="4">
                    <a:moveTo>
                      <a:pt x="0" y="4"/>
                    </a:moveTo>
                    <a:lnTo>
                      <a:pt x="4" y="4"/>
                    </a:lnTo>
                    <a:lnTo>
                      <a:pt x="4" y="0"/>
                    </a:lnTo>
                    <a:lnTo>
                      <a:pt x="4" y="4"/>
                    </a:lnTo>
                    <a:lnTo>
                      <a:pt x="0"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67" name="Freeform 3385"/>
              <p:cNvSpPr>
                <a:spLocks/>
              </p:cNvSpPr>
              <p:nvPr/>
            </p:nvSpPr>
            <p:spPr bwMode="auto">
              <a:xfrm>
                <a:off x="5181600" y="4568825"/>
                <a:ext cx="11113" cy="6350"/>
              </a:xfrm>
              <a:custGeom>
                <a:avLst/>
                <a:gdLst>
                  <a:gd name="T0" fmla="*/ 0 w 7"/>
                  <a:gd name="T1" fmla="*/ 6350 h 4"/>
                  <a:gd name="T2" fmla="*/ 0 w 7"/>
                  <a:gd name="T3" fmla="*/ 0 h 4"/>
                  <a:gd name="T4" fmla="*/ 4763 w 7"/>
                  <a:gd name="T5" fmla="*/ 0 h 4"/>
                  <a:gd name="T6" fmla="*/ 11113 w 7"/>
                  <a:gd name="T7" fmla="*/ 0 h 4"/>
                  <a:gd name="T8" fmla="*/ 4763 w 7"/>
                  <a:gd name="T9" fmla="*/ 0 h 4"/>
                  <a:gd name="T10" fmla="*/ 4763 w 7"/>
                  <a:gd name="T11" fmla="*/ 6350 h 4"/>
                  <a:gd name="T12" fmla="*/ 4763 w 7"/>
                  <a:gd name="T13" fmla="*/ 0 h 4"/>
                  <a:gd name="T14" fmla="*/ 0 w 7"/>
                  <a:gd name="T15" fmla="*/ 0 h 4"/>
                  <a:gd name="T16" fmla="*/ 0 w 7"/>
                  <a:gd name="T17" fmla="*/ 6350 h 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7" h="4">
                    <a:moveTo>
                      <a:pt x="0" y="4"/>
                    </a:moveTo>
                    <a:lnTo>
                      <a:pt x="0" y="0"/>
                    </a:lnTo>
                    <a:lnTo>
                      <a:pt x="3" y="0"/>
                    </a:lnTo>
                    <a:lnTo>
                      <a:pt x="7" y="0"/>
                    </a:lnTo>
                    <a:lnTo>
                      <a:pt x="3" y="0"/>
                    </a:lnTo>
                    <a:lnTo>
                      <a:pt x="3" y="4"/>
                    </a:lnTo>
                    <a:lnTo>
                      <a:pt x="3" y="0"/>
                    </a:lnTo>
                    <a:lnTo>
                      <a:pt x="0" y="0"/>
                    </a:lnTo>
                    <a:lnTo>
                      <a:pt x="0"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68" name="Freeform 3386"/>
              <p:cNvSpPr>
                <a:spLocks/>
              </p:cNvSpPr>
              <p:nvPr/>
            </p:nvSpPr>
            <p:spPr bwMode="auto">
              <a:xfrm>
                <a:off x="5181600" y="4611688"/>
                <a:ext cx="4763" cy="0"/>
              </a:xfrm>
              <a:custGeom>
                <a:avLst/>
                <a:gdLst>
                  <a:gd name="T0" fmla="*/ 0 w 3"/>
                  <a:gd name="T1" fmla="*/ 4763 w 3"/>
                  <a:gd name="T2" fmla="*/ 0 w 3"/>
                  <a:gd name="T3" fmla="*/ 0 60000 65536"/>
                  <a:gd name="T4" fmla="*/ 0 60000 65536"/>
                  <a:gd name="T5" fmla="*/ 0 60000 65536"/>
                </a:gdLst>
                <a:ahLst/>
                <a:cxnLst>
                  <a:cxn ang="T3">
                    <a:pos x="T0" y="0"/>
                  </a:cxn>
                  <a:cxn ang="T4">
                    <a:pos x="T1" y="0"/>
                  </a:cxn>
                  <a:cxn ang="T5">
                    <a:pos x="T2" y="0"/>
                  </a:cxn>
                </a:cxnLst>
                <a:rect l="0" t="0" r="r" b="b"/>
                <a:pathLst>
                  <a:path w="3">
                    <a:moveTo>
                      <a:pt x="0" y="0"/>
                    </a:moveTo>
                    <a:lnTo>
                      <a:pt x="3" y="0"/>
                    </a:lnTo>
                    <a:lnTo>
                      <a:pt x="0"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69" name="Freeform 3387"/>
              <p:cNvSpPr>
                <a:spLocks/>
              </p:cNvSpPr>
              <p:nvPr/>
            </p:nvSpPr>
            <p:spPr bwMode="auto">
              <a:xfrm>
                <a:off x="5168900" y="4706938"/>
                <a:ext cx="6350" cy="6350"/>
              </a:xfrm>
              <a:custGeom>
                <a:avLst/>
                <a:gdLst>
                  <a:gd name="T0" fmla="*/ 6350 w 4"/>
                  <a:gd name="T1" fmla="*/ 6350 h 4"/>
                  <a:gd name="T2" fmla="*/ 0 w 4"/>
                  <a:gd name="T3" fmla="*/ 6350 h 4"/>
                  <a:gd name="T4" fmla="*/ 6350 w 4"/>
                  <a:gd name="T5" fmla="*/ 0 h 4"/>
                  <a:gd name="T6" fmla="*/ 6350 w 4"/>
                  <a:gd name="T7" fmla="*/ 6350 h 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 h="4">
                    <a:moveTo>
                      <a:pt x="4" y="4"/>
                    </a:moveTo>
                    <a:lnTo>
                      <a:pt x="0" y="4"/>
                    </a:lnTo>
                    <a:lnTo>
                      <a:pt x="4" y="0"/>
                    </a:lnTo>
                    <a:lnTo>
                      <a:pt x="4"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70" name="Freeform 3388"/>
              <p:cNvSpPr>
                <a:spLocks/>
              </p:cNvSpPr>
              <p:nvPr/>
            </p:nvSpPr>
            <p:spPr bwMode="auto">
              <a:xfrm>
                <a:off x="5175250" y="4706938"/>
                <a:ext cx="6350" cy="6350"/>
              </a:xfrm>
              <a:custGeom>
                <a:avLst/>
                <a:gdLst>
                  <a:gd name="T0" fmla="*/ 6350 w 4"/>
                  <a:gd name="T1" fmla="*/ 6350 h 4"/>
                  <a:gd name="T2" fmla="*/ 0 w 4"/>
                  <a:gd name="T3" fmla="*/ 0 h 4"/>
                  <a:gd name="T4" fmla="*/ 6350 w 4"/>
                  <a:gd name="T5" fmla="*/ 0 h 4"/>
                  <a:gd name="T6" fmla="*/ 6350 w 4"/>
                  <a:gd name="T7" fmla="*/ 6350 h 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 h="4">
                    <a:moveTo>
                      <a:pt x="4" y="4"/>
                    </a:moveTo>
                    <a:lnTo>
                      <a:pt x="0" y="0"/>
                    </a:lnTo>
                    <a:lnTo>
                      <a:pt x="4" y="0"/>
                    </a:lnTo>
                    <a:lnTo>
                      <a:pt x="4"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71" name="Rectangle 3389"/>
              <p:cNvSpPr>
                <a:spLocks noChangeArrowheads="1"/>
              </p:cNvSpPr>
              <p:nvPr/>
            </p:nvSpPr>
            <p:spPr bwMode="auto">
              <a:xfrm>
                <a:off x="5186363" y="4551363"/>
                <a:ext cx="6350" cy="6350"/>
              </a:xfrm>
              <a:prstGeom prst="rect">
                <a:avLst/>
              </a:prstGeom>
              <a:noFill/>
              <a:ln w="635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72" name="Freeform 3390"/>
              <p:cNvSpPr>
                <a:spLocks/>
              </p:cNvSpPr>
              <p:nvPr/>
            </p:nvSpPr>
            <p:spPr bwMode="auto">
              <a:xfrm>
                <a:off x="5168900" y="4575175"/>
                <a:ext cx="6350" cy="0"/>
              </a:xfrm>
              <a:custGeom>
                <a:avLst/>
                <a:gdLst>
                  <a:gd name="T0" fmla="*/ 0 w 4"/>
                  <a:gd name="T1" fmla="*/ 6350 w 4"/>
                  <a:gd name="T2" fmla="*/ 0 w 4"/>
                  <a:gd name="T3" fmla="*/ 0 60000 65536"/>
                  <a:gd name="T4" fmla="*/ 0 60000 65536"/>
                  <a:gd name="T5" fmla="*/ 0 60000 65536"/>
                </a:gdLst>
                <a:ahLst/>
                <a:cxnLst>
                  <a:cxn ang="T3">
                    <a:pos x="T0" y="0"/>
                  </a:cxn>
                  <a:cxn ang="T4">
                    <a:pos x="T1" y="0"/>
                  </a:cxn>
                  <a:cxn ang="T5">
                    <a:pos x="T2" y="0"/>
                  </a:cxn>
                </a:cxnLst>
                <a:rect l="0" t="0" r="r" b="b"/>
                <a:pathLst>
                  <a:path w="4">
                    <a:moveTo>
                      <a:pt x="0" y="0"/>
                    </a:moveTo>
                    <a:lnTo>
                      <a:pt x="4" y="0"/>
                    </a:lnTo>
                    <a:lnTo>
                      <a:pt x="0"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73" name="Freeform 3391"/>
              <p:cNvSpPr>
                <a:spLocks/>
              </p:cNvSpPr>
              <p:nvPr/>
            </p:nvSpPr>
            <p:spPr bwMode="auto">
              <a:xfrm>
                <a:off x="5175250" y="4640263"/>
                <a:ext cx="6350" cy="6350"/>
              </a:xfrm>
              <a:custGeom>
                <a:avLst/>
                <a:gdLst>
                  <a:gd name="T0" fmla="*/ 6350 w 4"/>
                  <a:gd name="T1" fmla="*/ 6350 h 4"/>
                  <a:gd name="T2" fmla="*/ 0 w 4"/>
                  <a:gd name="T3" fmla="*/ 0 h 4"/>
                  <a:gd name="T4" fmla="*/ 6350 w 4"/>
                  <a:gd name="T5" fmla="*/ 0 h 4"/>
                  <a:gd name="T6" fmla="*/ 6350 w 4"/>
                  <a:gd name="T7" fmla="*/ 6350 h 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 h="4">
                    <a:moveTo>
                      <a:pt x="4" y="4"/>
                    </a:moveTo>
                    <a:lnTo>
                      <a:pt x="0" y="0"/>
                    </a:lnTo>
                    <a:lnTo>
                      <a:pt x="4" y="0"/>
                    </a:lnTo>
                    <a:lnTo>
                      <a:pt x="4"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74" name="Freeform 3392"/>
              <p:cNvSpPr>
                <a:spLocks/>
              </p:cNvSpPr>
              <p:nvPr/>
            </p:nvSpPr>
            <p:spPr bwMode="auto">
              <a:xfrm>
                <a:off x="5186363" y="4581525"/>
                <a:ext cx="6350" cy="0"/>
              </a:xfrm>
              <a:custGeom>
                <a:avLst/>
                <a:gdLst>
                  <a:gd name="T0" fmla="*/ 0 w 4"/>
                  <a:gd name="T1" fmla="*/ 6350 w 4"/>
                  <a:gd name="T2" fmla="*/ 0 w 4"/>
                  <a:gd name="T3" fmla="*/ 0 60000 65536"/>
                  <a:gd name="T4" fmla="*/ 0 60000 65536"/>
                  <a:gd name="T5" fmla="*/ 0 60000 65536"/>
                </a:gdLst>
                <a:ahLst/>
                <a:cxnLst>
                  <a:cxn ang="T3">
                    <a:pos x="T0" y="0"/>
                  </a:cxn>
                  <a:cxn ang="T4">
                    <a:pos x="T1" y="0"/>
                  </a:cxn>
                  <a:cxn ang="T5">
                    <a:pos x="T2" y="0"/>
                  </a:cxn>
                </a:cxnLst>
                <a:rect l="0" t="0" r="r" b="b"/>
                <a:pathLst>
                  <a:path w="4">
                    <a:moveTo>
                      <a:pt x="0" y="0"/>
                    </a:moveTo>
                    <a:lnTo>
                      <a:pt x="4" y="0"/>
                    </a:lnTo>
                    <a:lnTo>
                      <a:pt x="0"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75" name="Freeform 3393"/>
              <p:cNvSpPr>
                <a:spLocks/>
              </p:cNvSpPr>
              <p:nvPr/>
            </p:nvSpPr>
            <p:spPr bwMode="auto">
              <a:xfrm>
                <a:off x="5270500" y="4784725"/>
                <a:ext cx="11113" cy="4763"/>
              </a:xfrm>
              <a:custGeom>
                <a:avLst/>
                <a:gdLst>
                  <a:gd name="T0" fmla="*/ 6350 w 7"/>
                  <a:gd name="T1" fmla="*/ 4763 h 3"/>
                  <a:gd name="T2" fmla="*/ 0 w 7"/>
                  <a:gd name="T3" fmla="*/ 4763 h 3"/>
                  <a:gd name="T4" fmla="*/ 0 w 7"/>
                  <a:gd name="T5" fmla="*/ 0 h 3"/>
                  <a:gd name="T6" fmla="*/ 6350 w 7"/>
                  <a:gd name="T7" fmla="*/ 0 h 3"/>
                  <a:gd name="T8" fmla="*/ 6350 w 7"/>
                  <a:gd name="T9" fmla="*/ 4763 h 3"/>
                  <a:gd name="T10" fmla="*/ 11113 w 7"/>
                  <a:gd name="T11" fmla="*/ 4763 h 3"/>
                  <a:gd name="T12" fmla="*/ 6350 w 7"/>
                  <a:gd name="T13" fmla="*/ 4763 h 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7" h="3">
                    <a:moveTo>
                      <a:pt x="4" y="3"/>
                    </a:moveTo>
                    <a:lnTo>
                      <a:pt x="0" y="3"/>
                    </a:lnTo>
                    <a:lnTo>
                      <a:pt x="0" y="0"/>
                    </a:lnTo>
                    <a:lnTo>
                      <a:pt x="4" y="0"/>
                    </a:lnTo>
                    <a:lnTo>
                      <a:pt x="4" y="3"/>
                    </a:lnTo>
                    <a:lnTo>
                      <a:pt x="7" y="3"/>
                    </a:lnTo>
                    <a:lnTo>
                      <a:pt x="4" y="3"/>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76" name="Freeform 3394"/>
              <p:cNvSpPr>
                <a:spLocks/>
              </p:cNvSpPr>
              <p:nvPr/>
            </p:nvSpPr>
            <p:spPr bwMode="auto">
              <a:xfrm>
                <a:off x="5210175" y="4730750"/>
                <a:ext cx="6350" cy="6350"/>
              </a:xfrm>
              <a:custGeom>
                <a:avLst/>
                <a:gdLst>
                  <a:gd name="T0" fmla="*/ 0 w 4"/>
                  <a:gd name="T1" fmla="*/ 6350 h 4"/>
                  <a:gd name="T2" fmla="*/ 0 w 4"/>
                  <a:gd name="T3" fmla="*/ 0 h 4"/>
                  <a:gd name="T4" fmla="*/ 6350 w 4"/>
                  <a:gd name="T5" fmla="*/ 0 h 4"/>
                  <a:gd name="T6" fmla="*/ 0 w 4"/>
                  <a:gd name="T7" fmla="*/ 0 h 4"/>
                  <a:gd name="T8" fmla="*/ 0 w 4"/>
                  <a:gd name="T9" fmla="*/ 6350 h 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 h="4">
                    <a:moveTo>
                      <a:pt x="0" y="4"/>
                    </a:moveTo>
                    <a:lnTo>
                      <a:pt x="0" y="0"/>
                    </a:lnTo>
                    <a:lnTo>
                      <a:pt x="4" y="0"/>
                    </a:lnTo>
                    <a:lnTo>
                      <a:pt x="0" y="0"/>
                    </a:lnTo>
                    <a:lnTo>
                      <a:pt x="0"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77" name="Freeform 3395"/>
              <p:cNvSpPr>
                <a:spLocks/>
              </p:cNvSpPr>
              <p:nvPr/>
            </p:nvSpPr>
            <p:spPr bwMode="auto">
              <a:xfrm>
                <a:off x="5151438" y="4622800"/>
                <a:ext cx="6350" cy="6350"/>
              </a:xfrm>
              <a:custGeom>
                <a:avLst/>
                <a:gdLst>
                  <a:gd name="T0" fmla="*/ 6350 w 4"/>
                  <a:gd name="T1" fmla="*/ 6350 h 4"/>
                  <a:gd name="T2" fmla="*/ 0 w 4"/>
                  <a:gd name="T3" fmla="*/ 6350 h 4"/>
                  <a:gd name="T4" fmla="*/ 6350 w 4"/>
                  <a:gd name="T5" fmla="*/ 6350 h 4"/>
                  <a:gd name="T6" fmla="*/ 6350 w 4"/>
                  <a:gd name="T7" fmla="*/ 0 h 4"/>
                  <a:gd name="T8" fmla="*/ 6350 w 4"/>
                  <a:gd name="T9" fmla="*/ 6350 h 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 h="4">
                    <a:moveTo>
                      <a:pt x="4" y="4"/>
                    </a:moveTo>
                    <a:lnTo>
                      <a:pt x="0" y="4"/>
                    </a:lnTo>
                    <a:lnTo>
                      <a:pt x="4" y="4"/>
                    </a:lnTo>
                    <a:lnTo>
                      <a:pt x="4" y="0"/>
                    </a:lnTo>
                    <a:lnTo>
                      <a:pt x="4"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78" name="Freeform 3396"/>
              <p:cNvSpPr>
                <a:spLocks/>
              </p:cNvSpPr>
              <p:nvPr/>
            </p:nvSpPr>
            <p:spPr bwMode="auto">
              <a:xfrm>
                <a:off x="5199063" y="4784725"/>
                <a:ext cx="6350" cy="0"/>
              </a:xfrm>
              <a:custGeom>
                <a:avLst/>
                <a:gdLst>
                  <a:gd name="T0" fmla="*/ 6350 w 4"/>
                  <a:gd name="T1" fmla="*/ 0 w 4"/>
                  <a:gd name="T2" fmla="*/ 6350 w 4"/>
                  <a:gd name="T3" fmla="*/ 0 60000 65536"/>
                  <a:gd name="T4" fmla="*/ 0 60000 65536"/>
                  <a:gd name="T5" fmla="*/ 0 60000 65536"/>
                </a:gdLst>
                <a:ahLst/>
                <a:cxnLst>
                  <a:cxn ang="T3">
                    <a:pos x="T0" y="0"/>
                  </a:cxn>
                  <a:cxn ang="T4">
                    <a:pos x="T1" y="0"/>
                  </a:cxn>
                  <a:cxn ang="T5">
                    <a:pos x="T2" y="0"/>
                  </a:cxn>
                </a:cxnLst>
                <a:rect l="0" t="0" r="r" b="b"/>
                <a:pathLst>
                  <a:path w="4">
                    <a:moveTo>
                      <a:pt x="4" y="0"/>
                    </a:moveTo>
                    <a:lnTo>
                      <a:pt x="0" y="0"/>
                    </a:lnTo>
                    <a:lnTo>
                      <a:pt x="4"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79" name="Freeform 3397"/>
              <p:cNvSpPr>
                <a:spLocks/>
              </p:cNvSpPr>
              <p:nvPr/>
            </p:nvSpPr>
            <p:spPr bwMode="auto">
              <a:xfrm>
                <a:off x="5157788" y="4646613"/>
                <a:ext cx="0" cy="6350"/>
              </a:xfrm>
              <a:custGeom>
                <a:avLst/>
                <a:gdLst>
                  <a:gd name="T0" fmla="*/ 6350 h 4"/>
                  <a:gd name="T1" fmla="*/ 0 h 4"/>
                  <a:gd name="T2" fmla="*/ 6350 h 4"/>
                  <a:gd name="T3" fmla="*/ 0 60000 65536"/>
                  <a:gd name="T4" fmla="*/ 0 60000 65536"/>
                  <a:gd name="T5" fmla="*/ 0 60000 65536"/>
                </a:gdLst>
                <a:ahLst/>
                <a:cxnLst>
                  <a:cxn ang="T3">
                    <a:pos x="0" y="T0"/>
                  </a:cxn>
                  <a:cxn ang="T4">
                    <a:pos x="0" y="T1"/>
                  </a:cxn>
                  <a:cxn ang="T5">
                    <a:pos x="0" y="T2"/>
                  </a:cxn>
                </a:cxnLst>
                <a:rect l="0" t="0" r="r" b="b"/>
                <a:pathLst>
                  <a:path h="4">
                    <a:moveTo>
                      <a:pt x="0" y="4"/>
                    </a:moveTo>
                    <a:lnTo>
                      <a:pt x="0" y="0"/>
                    </a:lnTo>
                    <a:lnTo>
                      <a:pt x="0"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80" name="Freeform 3398"/>
              <p:cNvSpPr>
                <a:spLocks/>
              </p:cNvSpPr>
              <p:nvPr/>
            </p:nvSpPr>
            <p:spPr bwMode="auto">
              <a:xfrm>
                <a:off x="5359400" y="4813300"/>
                <a:ext cx="6350" cy="0"/>
              </a:xfrm>
              <a:custGeom>
                <a:avLst/>
                <a:gdLst>
                  <a:gd name="T0" fmla="*/ 6350 w 4"/>
                  <a:gd name="T1" fmla="*/ 0 w 4"/>
                  <a:gd name="T2" fmla="*/ 6350 w 4"/>
                  <a:gd name="T3" fmla="*/ 0 60000 65536"/>
                  <a:gd name="T4" fmla="*/ 0 60000 65536"/>
                  <a:gd name="T5" fmla="*/ 0 60000 65536"/>
                </a:gdLst>
                <a:ahLst/>
                <a:cxnLst>
                  <a:cxn ang="T3">
                    <a:pos x="T0" y="0"/>
                  </a:cxn>
                  <a:cxn ang="T4">
                    <a:pos x="T1" y="0"/>
                  </a:cxn>
                  <a:cxn ang="T5">
                    <a:pos x="T2" y="0"/>
                  </a:cxn>
                </a:cxnLst>
                <a:rect l="0" t="0" r="r" b="b"/>
                <a:pathLst>
                  <a:path w="4">
                    <a:moveTo>
                      <a:pt x="4" y="0"/>
                    </a:moveTo>
                    <a:lnTo>
                      <a:pt x="0" y="0"/>
                    </a:lnTo>
                    <a:lnTo>
                      <a:pt x="4"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81" name="Rectangle 3399"/>
              <p:cNvSpPr>
                <a:spLocks noChangeArrowheads="1"/>
              </p:cNvSpPr>
              <p:nvPr/>
            </p:nvSpPr>
            <p:spPr bwMode="auto">
              <a:xfrm>
                <a:off x="5181600" y="4713288"/>
                <a:ext cx="4763" cy="4762"/>
              </a:xfrm>
              <a:prstGeom prst="rect">
                <a:avLst/>
              </a:prstGeom>
              <a:noFill/>
              <a:ln w="635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82" name="Freeform 3400"/>
              <p:cNvSpPr>
                <a:spLocks/>
              </p:cNvSpPr>
              <p:nvPr/>
            </p:nvSpPr>
            <p:spPr bwMode="auto">
              <a:xfrm>
                <a:off x="5175250" y="4670425"/>
                <a:ext cx="6350" cy="6350"/>
              </a:xfrm>
              <a:custGeom>
                <a:avLst/>
                <a:gdLst>
                  <a:gd name="T0" fmla="*/ 0 w 4"/>
                  <a:gd name="T1" fmla="*/ 6350 h 4"/>
                  <a:gd name="T2" fmla="*/ 0 w 4"/>
                  <a:gd name="T3" fmla="*/ 0 h 4"/>
                  <a:gd name="T4" fmla="*/ 6350 w 4"/>
                  <a:gd name="T5" fmla="*/ 0 h 4"/>
                  <a:gd name="T6" fmla="*/ 0 w 4"/>
                  <a:gd name="T7" fmla="*/ 6350 h 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 h="4">
                    <a:moveTo>
                      <a:pt x="0" y="4"/>
                    </a:moveTo>
                    <a:lnTo>
                      <a:pt x="0" y="0"/>
                    </a:lnTo>
                    <a:lnTo>
                      <a:pt x="4" y="0"/>
                    </a:lnTo>
                    <a:lnTo>
                      <a:pt x="0"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83" name="Freeform 3401"/>
              <p:cNvSpPr>
                <a:spLocks/>
              </p:cNvSpPr>
              <p:nvPr/>
            </p:nvSpPr>
            <p:spPr bwMode="auto">
              <a:xfrm>
                <a:off x="5168900" y="4694238"/>
                <a:ext cx="6350" cy="0"/>
              </a:xfrm>
              <a:custGeom>
                <a:avLst/>
                <a:gdLst>
                  <a:gd name="T0" fmla="*/ 0 w 4"/>
                  <a:gd name="T1" fmla="*/ 6350 w 4"/>
                  <a:gd name="T2" fmla="*/ 0 w 4"/>
                  <a:gd name="T3" fmla="*/ 0 60000 65536"/>
                  <a:gd name="T4" fmla="*/ 0 60000 65536"/>
                  <a:gd name="T5" fmla="*/ 0 60000 65536"/>
                </a:gdLst>
                <a:ahLst/>
                <a:cxnLst>
                  <a:cxn ang="T3">
                    <a:pos x="T0" y="0"/>
                  </a:cxn>
                  <a:cxn ang="T4">
                    <a:pos x="T1" y="0"/>
                  </a:cxn>
                  <a:cxn ang="T5">
                    <a:pos x="T2" y="0"/>
                  </a:cxn>
                </a:cxnLst>
                <a:rect l="0" t="0" r="r" b="b"/>
                <a:pathLst>
                  <a:path w="4">
                    <a:moveTo>
                      <a:pt x="0" y="0"/>
                    </a:moveTo>
                    <a:lnTo>
                      <a:pt x="4" y="0"/>
                    </a:lnTo>
                    <a:lnTo>
                      <a:pt x="0"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84" name="Freeform 3403"/>
              <p:cNvSpPr>
                <a:spLocks/>
              </p:cNvSpPr>
              <p:nvPr/>
            </p:nvSpPr>
            <p:spPr bwMode="auto">
              <a:xfrm>
                <a:off x="5175250" y="4551363"/>
                <a:ext cx="6350" cy="6350"/>
              </a:xfrm>
              <a:custGeom>
                <a:avLst/>
                <a:gdLst>
                  <a:gd name="T0" fmla="*/ 0 w 4"/>
                  <a:gd name="T1" fmla="*/ 6350 h 4"/>
                  <a:gd name="T2" fmla="*/ 0 w 4"/>
                  <a:gd name="T3" fmla="*/ 0 h 4"/>
                  <a:gd name="T4" fmla="*/ 6350 w 4"/>
                  <a:gd name="T5" fmla="*/ 6350 h 4"/>
                  <a:gd name="T6" fmla="*/ 0 w 4"/>
                  <a:gd name="T7" fmla="*/ 6350 h 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 h="4">
                    <a:moveTo>
                      <a:pt x="0" y="4"/>
                    </a:moveTo>
                    <a:lnTo>
                      <a:pt x="0" y="0"/>
                    </a:lnTo>
                    <a:lnTo>
                      <a:pt x="4" y="4"/>
                    </a:lnTo>
                    <a:lnTo>
                      <a:pt x="0"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85" name="Rectangle 3404"/>
              <p:cNvSpPr>
                <a:spLocks noChangeArrowheads="1"/>
              </p:cNvSpPr>
              <p:nvPr/>
            </p:nvSpPr>
            <p:spPr bwMode="auto">
              <a:xfrm>
                <a:off x="5181600" y="4575175"/>
                <a:ext cx="4763" cy="6350"/>
              </a:xfrm>
              <a:prstGeom prst="rect">
                <a:avLst/>
              </a:prstGeom>
              <a:noFill/>
              <a:ln w="635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86" name="Rectangle 3405"/>
              <p:cNvSpPr>
                <a:spLocks noChangeArrowheads="1"/>
              </p:cNvSpPr>
              <p:nvPr/>
            </p:nvSpPr>
            <p:spPr bwMode="auto">
              <a:xfrm>
                <a:off x="5157788" y="4724400"/>
                <a:ext cx="4762" cy="6350"/>
              </a:xfrm>
              <a:prstGeom prst="rect">
                <a:avLst/>
              </a:prstGeom>
              <a:noFill/>
              <a:ln w="635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87" name="Freeform 3406"/>
              <p:cNvSpPr>
                <a:spLocks/>
              </p:cNvSpPr>
              <p:nvPr/>
            </p:nvSpPr>
            <p:spPr bwMode="auto">
              <a:xfrm>
                <a:off x="5181600" y="4545013"/>
                <a:ext cx="4763" cy="0"/>
              </a:xfrm>
              <a:custGeom>
                <a:avLst/>
                <a:gdLst>
                  <a:gd name="T0" fmla="*/ 4763 w 3"/>
                  <a:gd name="T1" fmla="*/ 0 w 3"/>
                  <a:gd name="T2" fmla="*/ 4763 w 3"/>
                  <a:gd name="T3" fmla="*/ 0 60000 65536"/>
                  <a:gd name="T4" fmla="*/ 0 60000 65536"/>
                  <a:gd name="T5" fmla="*/ 0 60000 65536"/>
                </a:gdLst>
                <a:ahLst/>
                <a:cxnLst>
                  <a:cxn ang="T3">
                    <a:pos x="T0" y="0"/>
                  </a:cxn>
                  <a:cxn ang="T4">
                    <a:pos x="T1" y="0"/>
                  </a:cxn>
                  <a:cxn ang="T5">
                    <a:pos x="T2" y="0"/>
                  </a:cxn>
                </a:cxnLst>
                <a:rect l="0" t="0" r="r" b="b"/>
                <a:pathLst>
                  <a:path w="3">
                    <a:moveTo>
                      <a:pt x="3" y="0"/>
                    </a:moveTo>
                    <a:lnTo>
                      <a:pt x="0" y="0"/>
                    </a:lnTo>
                    <a:lnTo>
                      <a:pt x="3"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88" name="Freeform 3407"/>
              <p:cNvSpPr>
                <a:spLocks/>
              </p:cNvSpPr>
              <p:nvPr/>
            </p:nvSpPr>
            <p:spPr bwMode="auto">
              <a:xfrm>
                <a:off x="5181600" y="4713288"/>
                <a:ext cx="0" cy="4762"/>
              </a:xfrm>
              <a:custGeom>
                <a:avLst/>
                <a:gdLst>
                  <a:gd name="T0" fmla="*/ 4762 h 3"/>
                  <a:gd name="T1" fmla="*/ 0 h 3"/>
                  <a:gd name="T2" fmla="*/ 4762 h 3"/>
                  <a:gd name="T3" fmla="*/ 0 60000 65536"/>
                  <a:gd name="T4" fmla="*/ 0 60000 65536"/>
                  <a:gd name="T5" fmla="*/ 0 60000 65536"/>
                </a:gdLst>
                <a:ahLst/>
                <a:cxnLst>
                  <a:cxn ang="T3">
                    <a:pos x="0" y="T0"/>
                  </a:cxn>
                  <a:cxn ang="T4">
                    <a:pos x="0" y="T1"/>
                  </a:cxn>
                  <a:cxn ang="T5">
                    <a:pos x="0" y="T2"/>
                  </a:cxn>
                </a:cxnLst>
                <a:rect l="0" t="0" r="r" b="b"/>
                <a:pathLst>
                  <a:path h="3">
                    <a:moveTo>
                      <a:pt x="0" y="3"/>
                    </a:moveTo>
                    <a:lnTo>
                      <a:pt x="0" y="0"/>
                    </a:lnTo>
                    <a:lnTo>
                      <a:pt x="0" y="3"/>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89" name="Freeform 3408"/>
              <p:cNvSpPr>
                <a:spLocks/>
              </p:cNvSpPr>
              <p:nvPr/>
            </p:nvSpPr>
            <p:spPr bwMode="auto">
              <a:xfrm>
                <a:off x="5175250" y="4564063"/>
                <a:ext cx="6350" cy="4762"/>
              </a:xfrm>
              <a:custGeom>
                <a:avLst/>
                <a:gdLst>
                  <a:gd name="T0" fmla="*/ 0 w 4"/>
                  <a:gd name="T1" fmla="*/ 4762 h 3"/>
                  <a:gd name="T2" fmla="*/ 0 w 4"/>
                  <a:gd name="T3" fmla="*/ 0 h 3"/>
                  <a:gd name="T4" fmla="*/ 0 w 4"/>
                  <a:gd name="T5" fmla="*/ 4762 h 3"/>
                  <a:gd name="T6" fmla="*/ 6350 w 4"/>
                  <a:gd name="T7" fmla="*/ 4762 h 3"/>
                  <a:gd name="T8" fmla="*/ 0 w 4"/>
                  <a:gd name="T9" fmla="*/ 4762 h 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 h="3">
                    <a:moveTo>
                      <a:pt x="0" y="3"/>
                    </a:moveTo>
                    <a:lnTo>
                      <a:pt x="0" y="0"/>
                    </a:lnTo>
                    <a:lnTo>
                      <a:pt x="0" y="3"/>
                    </a:lnTo>
                    <a:lnTo>
                      <a:pt x="4" y="3"/>
                    </a:lnTo>
                    <a:lnTo>
                      <a:pt x="0" y="3"/>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90" name="Freeform 3409"/>
              <p:cNvSpPr>
                <a:spLocks/>
              </p:cNvSpPr>
              <p:nvPr/>
            </p:nvSpPr>
            <p:spPr bwMode="auto">
              <a:xfrm>
                <a:off x="5162550" y="4521200"/>
                <a:ext cx="6350" cy="6350"/>
              </a:xfrm>
              <a:custGeom>
                <a:avLst/>
                <a:gdLst>
                  <a:gd name="T0" fmla="*/ 6350 w 4"/>
                  <a:gd name="T1" fmla="*/ 6350 h 4"/>
                  <a:gd name="T2" fmla="*/ 0 w 4"/>
                  <a:gd name="T3" fmla="*/ 0 h 4"/>
                  <a:gd name="T4" fmla="*/ 6350 w 4"/>
                  <a:gd name="T5" fmla="*/ 0 h 4"/>
                  <a:gd name="T6" fmla="*/ 6350 w 4"/>
                  <a:gd name="T7" fmla="*/ 6350 h 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 h="4">
                    <a:moveTo>
                      <a:pt x="4" y="4"/>
                    </a:moveTo>
                    <a:lnTo>
                      <a:pt x="0" y="0"/>
                    </a:lnTo>
                    <a:lnTo>
                      <a:pt x="4" y="0"/>
                    </a:lnTo>
                    <a:lnTo>
                      <a:pt x="4"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91" name="Freeform 3410"/>
              <p:cNvSpPr>
                <a:spLocks/>
              </p:cNvSpPr>
              <p:nvPr/>
            </p:nvSpPr>
            <p:spPr bwMode="auto">
              <a:xfrm>
                <a:off x="5205413" y="4527550"/>
                <a:ext cx="0" cy="6350"/>
              </a:xfrm>
              <a:custGeom>
                <a:avLst/>
                <a:gdLst>
                  <a:gd name="T0" fmla="*/ 6350 h 4"/>
                  <a:gd name="T1" fmla="*/ 0 h 4"/>
                  <a:gd name="T2" fmla="*/ 6350 h 4"/>
                  <a:gd name="T3" fmla="*/ 0 60000 65536"/>
                  <a:gd name="T4" fmla="*/ 0 60000 65536"/>
                  <a:gd name="T5" fmla="*/ 0 60000 65536"/>
                </a:gdLst>
                <a:ahLst/>
                <a:cxnLst>
                  <a:cxn ang="T3">
                    <a:pos x="0" y="T0"/>
                  </a:cxn>
                  <a:cxn ang="T4">
                    <a:pos x="0" y="T1"/>
                  </a:cxn>
                  <a:cxn ang="T5">
                    <a:pos x="0" y="T2"/>
                  </a:cxn>
                </a:cxnLst>
                <a:rect l="0" t="0" r="r" b="b"/>
                <a:pathLst>
                  <a:path h="4">
                    <a:moveTo>
                      <a:pt x="0" y="4"/>
                    </a:moveTo>
                    <a:lnTo>
                      <a:pt x="0" y="0"/>
                    </a:lnTo>
                    <a:lnTo>
                      <a:pt x="0"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92" name="Freeform 3411"/>
              <p:cNvSpPr>
                <a:spLocks/>
              </p:cNvSpPr>
              <p:nvPr/>
            </p:nvSpPr>
            <p:spPr bwMode="auto">
              <a:xfrm>
                <a:off x="5181600" y="4540250"/>
                <a:ext cx="4763" cy="0"/>
              </a:xfrm>
              <a:custGeom>
                <a:avLst/>
                <a:gdLst>
                  <a:gd name="T0" fmla="*/ 4763 w 3"/>
                  <a:gd name="T1" fmla="*/ 0 w 3"/>
                  <a:gd name="T2" fmla="*/ 4763 w 3"/>
                  <a:gd name="T3" fmla="*/ 0 60000 65536"/>
                  <a:gd name="T4" fmla="*/ 0 60000 65536"/>
                  <a:gd name="T5" fmla="*/ 0 60000 65536"/>
                </a:gdLst>
                <a:ahLst/>
                <a:cxnLst>
                  <a:cxn ang="T3">
                    <a:pos x="T0" y="0"/>
                  </a:cxn>
                  <a:cxn ang="T4">
                    <a:pos x="T1" y="0"/>
                  </a:cxn>
                  <a:cxn ang="T5">
                    <a:pos x="T2" y="0"/>
                  </a:cxn>
                </a:cxnLst>
                <a:rect l="0" t="0" r="r" b="b"/>
                <a:pathLst>
                  <a:path w="3">
                    <a:moveTo>
                      <a:pt x="3" y="0"/>
                    </a:moveTo>
                    <a:lnTo>
                      <a:pt x="0" y="0"/>
                    </a:lnTo>
                    <a:lnTo>
                      <a:pt x="3"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93" name="Freeform 3412"/>
              <p:cNvSpPr>
                <a:spLocks/>
              </p:cNvSpPr>
              <p:nvPr/>
            </p:nvSpPr>
            <p:spPr bwMode="auto">
              <a:xfrm>
                <a:off x="5157788" y="4700588"/>
                <a:ext cx="4762" cy="6350"/>
              </a:xfrm>
              <a:custGeom>
                <a:avLst/>
                <a:gdLst>
                  <a:gd name="T0" fmla="*/ 4762 w 3"/>
                  <a:gd name="T1" fmla="*/ 6350 h 4"/>
                  <a:gd name="T2" fmla="*/ 0 w 3"/>
                  <a:gd name="T3" fmla="*/ 0 h 4"/>
                  <a:gd name="T4" fmla="*/ 4762 w 3"/>
                  <a:gd name="T5" fmla="*/ 0 h 4"/>
                  <a:gd name="T6" fmla="*/ 4762 w 3"/>
                  <a:gd name="T7" fmla="*/ 6350 h 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 h="4">
                    <a:moveTo>
                      <a:pt x="3" y="4"/>
                    </a:moveTo>
                    <a:lnTo>
                      <a:pt x="0" y="0"/>
                    </a:lnTo>
                    <a:lnTo>
                      <a:pt x="3" y="0"/>
                    </a:lnTo>
                    <a:lnTo>
                      <a:pt x="3"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94" name="Freeform 3413"/>
              <p:cNvSpPr>
                <a:spLocks/>
              </p:cNvSpPr>
              <p:nvPr/>
            </p:nvSpPr>
            <p:spPr bwMode="auto">
              <a:xfrm>
                <a:off x="5168900" y="4730750"/>
                <a:ext cx="6350" cy="6350"/>
              </a:xfrm>
              <a:custGeom>
                <a:avLst/>
                <a:gdLst>
                  <a:gd name="T0" fmla="*/ 0 w 4"/>
                  <a:gd name="T1" fmla="*/ 6350 h 4"/>
                  <a:gd name="T2" fmla="*/ 6350 w 4"/>
                  <a:gd name="T3" fmla="*/ 0 h 4"/>
                  <a:gd name="T4" fmla="*/ 6350 w 4"/>
                  <a:gd name="T5" fmla="*/ 6350 h 4"/>
                  <a:gd name="T6" fmla="*/ 0 w 4"/>
                  <a:gd name="T7" fmla="*/ 6350 h 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 h="4">
                    <a:moveTo>
                      <a:pt x="0" y="4"/>
                    </a:moveTo>
                    <a:lnTo>
                      <a:pt x="4" y="0"/>
                    </a:lnTo>
                    <a:lnTo>
                      <a:pt x="4" y="4"/>
                    </a:lnTo>
                    <a:lnTo>
                      <a:pt x="0"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95" name="Rectangle 3414"/>
              <p:cNvSpPr>
                <a:spLocks noChangeArrowheads="1"/>
              </p:cNvSpPr>
              <p:nvPr/>
            </p:nvSpPr>
            <p:spPr bwMode="auto">
              <a:xfrm>
                <a:off x="5192713" y="4491038"/>
                <a:ext cx="6350" cy="6350"/>
              </a:xfrm>
              <a:prstGeom prst="rect">
                <a:avLst/>
              </a:prstGeom>
              <a:noFill/>
              <a:ln w="635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96" name="Freeform 3415"/>
              <p:cNvSpPr>
                <a:spLocks/>
              </p:cNvSpPr>
              <p:nvPr/>
            </p:nvSpPr>
            <p:spPr bwMode="auto">
              <a:xfrm>
                <a:off x="5264150" y="4802188"/>
                <a:ext cx="12700" cy="6350"/>
              </a:xfrm>
              <a:custGeom>
                <a:avLst/>
                <a:gdLst>
                  <a:gd name="T0" fmla="*/ 6350 w 8"/>
                  <a:gd name="T1" fmla="*/ 6350 h 4"/>
                  <a:gd name="T2" fmla="*/ 0 w 8"/>
                  <a:gd name="T3" fmla="*/ 0 h 4"/>
                  <a:gd name="T4" fmla="*/ 6350 w 8"/>
                  <a:gd name="T5" fmla="*/ 0 h 4"/>
                  <a:gd name="T6" fmla="*/ 12700 w 8"/>
                  <a:gd name="T7" fmla="*/ 0 h 4"/>
                  <a:gd name="T8" fmla="*/ 12700 w 8"/>
                  <a:gd name="T9" fmla="*/ 6350 h 4"/>
                  <a:gd name="T10" fmla="*/ 6350 w 8"/>
                  <a:gd name="T11" fmla="*/ 6350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8" h="4">
                    <a:moveTo>
                      <a:pt x="4" y="4"/>
                    </a:moveTo>
                    <a:lnTo>
                      <a:pt x="0" y="0"/>
                    </a:lnTo>
                    <a:lnTo>
                      <a:pt x="4" y="0"/>
                    </a:lnTo>
                    <a:lnTo>
                      <a:pt x="8" y="0"/>
                    </a:lnTo>
                    <a:lnTo>
                      <a:pt x="8" y="4"/>
                    </a:lnTo>
                    <a:lnTo>
                      <a:pt x="4"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97" name="Freeform 3416"/>
              <p:cNvSpPr>
                <a:spLocks/>
              </p:cNvSpPr>
              <p:nvPr/>
            </p:nvSpPr>
            <p:spPr bwMode="auto">
              <a:xfrm>
                <a:off x="5192713" y="4533900"/>
                <a:ext cx="0" cy="6350"/>
              </a:xfrm>
              <a:custGeom>
                <a:avLst/>
                <a:gdLst>
                  <a:gd name="T0" fmla="*/ 6350 h 4"/>
                  <a:gd name="T1" fmla="*/ 0 h 4"/>
                  <a:gd name="T2" fmla="*/ 6350 h 4"/>
                  <a:gd name="T3" fmla="*/ 0 60000 65536"/>
                  <a:gd name="T4" fmla="*/ 0 60000 65536"/>
                  <a:gd name="T5" fmla="*/ 0 60000 65536"/>
                </a:gdLst>
                <a:ahLst/>
                <a:cxnLst>
                  <a:cxn ang="T3">
                    <a:pos x="0" y="T0"/>
                  </a:cxn>
                  <a:cxn ang="T4">
                    <a:pos x="0" y="T1"/>
                  </a:cxn>
                  <a:cxn ang="T5">
                    <a:pos x="0" y="T2"/>
                  </a:cxn>
                </a:cxnLst>
                <a:rect l="0" t="0" r="r" b="b"/>
                <a:pathLst>
                  <a:path h="4">
                    <a:moveTo>
                      <a:pt x="0" y="4"/>
                    </a:moveTo>
                    <a:lnTo>
                      <a:pt x="0" y="0"/>
                    </a:lnTo>
                    <a:lnTo>
                      <a:pt x="0"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98" name="Freeform 3417"/>
              <p:cNvSpPr>
                <a:spLocks/>
              </p:cNvSpPr>
              <p:nvPr/>
            </p:nvSpPr>
            <p:spPr bwMode="auto">
              <a:xfrm>
                <a:off x="5372100" y="4813300"/>
                <a:ext cx="6350" cy="0"/>
              </a:xfrm>
              <a:custGeom>
                <a:avLst/>
                <a:gdLst>
                  <a:gd name="T0" fmla="*/ 0 w 4"/>
                  <a:gd name="T1" fmla="*/ 6350 w 4"/>
                  <a:gd name="T2" fmla="*/ 0 w 4"/>
                  <a:gd name="T3" fmla="*/ 0 60000 65536"/>
                  <a:gd name="T4" fmla="*/ 0 60000 65536"/>
                  <a:gd name="T5" fmla="*/ 0 60000 65536"/>
                </a:gdLst>
                <a:ahLst/>
                <a:cxnLst>
                  <a:cxn ang="T3">
                    <a:pos x="T0" y="0"/>
                  </a:cxn>
                  <a:cxn ang="T4">
                    <a:pos x="T1" y="0"/>
                  </a:cxn>
                  <a:cxn ang="T5">
                    <a:pos x="T2" y="0"/>
                  </a:cxn>
                </a:cxnLst>
                <a:rect l="0" t="0" r="r" b="b"/>
                <a:pathLst>
                  <a:path w="4">
                    <a:moveTo>
                      <a:pt x="0" y="0"/>
                    </a:moveTo>
                    <a:lnTo>
                      <a:pt x="4" y="0"/>
                    </a:lnTo>
                    <a:lnTo>
                      <a:pt x="0"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99" name="Freeform 3418"/>
              <p:cNvSpPr>
                <a:spLocks/>
              </p:cNvSpPr>
              <p:nvPr/>
            </p:nvSpPr>
            <p:spPr bwMode="auto">
              <a:xfrm>
                <a:off x="5222875" y="4789488"/>
                <a:ext cx="6350" cy="6350"/>
              </a:xfrm>
              <a:custGeom>
                <a:avLst/>
                <a:gdLst>
                  <a:gd name="T0" fmla="*/ 0 w 4"/>
                  <a:gd name="T1" fmla="*/ 6350 h 4"/>
                  <a:gd name="T2" fmla="*/ 0 w 4"/>
                  <a:gd name="T3" fmla="*/ 0 h 4"/>
                  <a:gd name="T4" fmla="*/ 6350 w 4"/>
                  <a:gd name="T5" fmla="*/ 0 h 4"/>
                  <a:gd name="T6" fmla="*/ 0 w 4"/>
                  <a:gd name="T7" fmla="*/ 6350 h 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 h="4">
                    <a:moveTo>
                      <a:pt x="0" y="4"/>
                    </a:moveTo>
                    <a:lnTo>
                      <a:pt x="0" y="0"/>
                    </a:lnTo>
                    <a:lnTo>
                      <a:pt x="4" y="0"/>
                    </a:lnTo>
                    <a:lnTo>
                      <a:pt x="0"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00" name="Freeform 3419"/>
              <p:cNvSpPr>
                <a:spLocks/>
              </p:cNvSpPr>
              <p:nvPr/>
            </p:nvSpPr>
            <p:spPr bwMode="auto">
              <a:xfrm>
                <a:off x="5175250" y="4564063"/>
                <a:ext cx="6350" cy="0"/>
              </a:xfrm>
              <a:custGeom>
                <a:avLst/>
                <a:gdLst>
                  <a:gd name="T0" fmla="*/ 6350 w 4"/>
                  <a:gd name="T1" fmla="*/ 0 w 4"/>
                  <a:gd name="T2" fmla="*/ 6350 w 4"/>
                  <a:gd name="T3" fmla="*/ 0 60000 65536"/>
                  <a:gd name="T4" fmla="*/ 0 60000 65536"/>
                  <a:gd name="T5" fmla="*/ 0 60000 65536"/>
                </a:gdLst>
                <a:ahLst/>
                <a:cxnLst>
                  <a:cxn ang="T3">
                    <a:pos x="T0" y="0"/>
                  </a:cxn>
                  <a:cxn ang="T4">
                    <a:pos x="T1" y="0"/>
                  </a:cxn>
                  <a:cxn ang="T5">
                    <a:pos x="T2" y="0"/>
                  </a:cxn>
                </a:cxnLst>
                <a:rect l="0" t="0" r="r" b="b"/>
                <a:pathLst>
                  <a:path w="4">
                    <a:moveTo>
                      <a:pt x="4" y="0"/>
                    </a:moveTo>
                    <a:lnTo>
                      <a:pt x="0" y="0"/>
                    </a:lnTo>
                    <a:lnTo>
                      <a:pt x="4"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01" name="Freeform 3420"/>
              <p:cNvSpPr>
                <a:spLocks/>
              </p:cNvSpPr>
              <p:nvPr/>
            </p:nvSpPr>
            <p:spPr bwMode="auto">
              <a:xfrm>
                <a:off x="5175250" y="4640263"/>
                <a:ext cx="6350" cy="6350"/>
              </a:xfrm>
              <a:custGeom>
                <a:avLst/>
                <a:gdLst>
                  <a:gd name="T0" fmla="*/ 0 w 4"/>
                  <a:gd name="T1" fmla="*/ 6350 h 4"/>
                  <a:gd name="T2" fmla="*/ 0 w 4"/>
                  <a:gd name="T3" fmla="*/ 0 h 4"/>
                  <a:gd name="T4" fmla="*/ 0 w 4"/>
                  <a:gd name="T5" fmla="*/ 6350 h 4"/>
                  <a:gd name="T6" fmla="*/ 6350 w 4"/>
                  <a:gd name="T7" fmla="*/ 6350 h 4"/>
                  <a:gd name="T8" fmla="*/ 0 w 4"/>
                  <a:gd name="T9" fmla="*/ 6350 h 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 h="4">
                    <a:moveTo>
                      <a:pt x="0" y="4"/>
                    </a:moveTo>
                    <a:lnTo>
                      <a:pt x="0" y="0"/>
                    </a:lnTo>
                    <a:lnTo>
                      <a:pt x="0" y="4"/>
                    </a:lnTo>
                    <a:lnTo>
                      <a:pt x="4" y="4"/>
                    </a:lnTo>
                    <a:lnTo>
                      <a:pt x="0"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02" name="Freeform 3421"/>
              <p:cNvSpPr>
                <a:spLocks/>
              </p:cNvSpPr>
              <p:nvPr/>
            </p:nvSpPr>
            <p:spPr bwMode="auto">
              <a:xfrm>
                <a:off x="5186363" y="4772025"/>
                <a:ext cx="6350" cy="0"/>
              </a:xfrm>
              <a:custGeom>
                <a:avLst/>
                <a:gdLst>
                  <a:gd name="T0" fmla="*/ 6350 w 4"/>
                  <a:gd name="T1" fmla="*/ 0 w 4"/>
                  <a:gd name="T2" fmla="*/ 6350 w 4"/>
                  <a:gd name="T3" fmla="*/ 0 60000 65536"/>
                  <a:gd name="T4" fmla="*/ 0 60000 65536"/>
                  <a:gd name="T5" fmla="*/ 0 60000 65536"/>
                </a:gdLst>
                <a:ahLst/>
                <a:cxnLst>
                  <a:cxn ang="T3">
                    <a:pos x="T0" y="0"/>
                  </a:cxn>
                  <a:cxn ang="T4">
                    <a:pos x="T1" y="0"/>
                  </a:cxn>
                  <a:cxn ang="T5">
                    <a:pos x="T2" y="0"/>
                  </a:cxn>
                </a:cxnLst>
                <a:rect l="0" t="0" r="r" b="b"/>
                <a:pathLst>
                  <a:path w="4">
                    <a:moveTo>
                      <a:pt x="4" y="0"/>
                    </a:moveTo>
                    <a:lnTo>
                      <a:pt x="0" y="0"/>
                    </a:lnTo>
                    <a:lnTo>
                      <a:pt x="4"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03" name="Freeform 3422"/>
              <p:cNvSpPr>
                <a:spLocks/>
              </p:cNvSpPr>
              <p:nvPr/>
            </p:nvSpPr>
            <p:spPr bwMode="auto">
              <a:xfrm>
                <a:off x="5192713" y="4754563"/>
                <a:ext cx="6350" cy="0"/>
              </a:xfrm>
              <a:custGeom>
                <a:avLst/>
                <a:gdLst>
                  <a:gd name="T0" fmla="*/ 6350 w 4"/>
                  <a:gd name="T1" fmla="*/ 0 w 4"/>
                  <a:gd name="T2" fmla="*/ 6350 w 4"/>
                  <a:gd name="T3" fmla="*/ 0 60000 65536"/>
                  <a:gd name="T4" fmla="*/ 0 60000 65536"/>
                  <a:gd name="T5" fmla="*/ 0 60000 65536"/>
                </a:gdLst>
                <a:ahLst/>
                <a:cxnLst>
                  <a:cxn ang="T3">
                    <a:pos x="T0" y="0"/>
                  </a:cxn>
                  <a:cxn ang="T4">
                    <a:pos x="T1" y="0"/>
                  </a:cxn>
                  <a:cxn ang="T5">
                    <a:pos x="T2" y="0"/>
                  </a:cxn>
                </a:cxnLst>
                <a:rect l="0" t="0" r="r" b="b"/>
                <a:pathLst>
                  <a:path w="4">
                    <a:moveTo>
                      <a:pt x="4" y="0"/>
                    </a:moveTo>
                    <a:lnTo>
                      <a:pt x="0" y="0"/>
                    </a:lnTo>
                    <a:lnTo>
                      <a:pt x="4"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04" name="Rectangle 3423"/>
              <p:cNvSpPr>
                <a:spLocks noChangeArrowheads="1"/>
              </p:cNvSpPr>
              <p:nvPr/>
            </p:nvSpPr>
            <p:spPr bwMode="auto">
              <a:xfrm>
                <a:off x="5186363" y="4724400"/>
                <a:ext cx="6350" cy="6350"/>
              </a:xfrm>
              <a:prstGeom prst="rect">
                <a:avLst/>
              </a:prstGeom>
              <a:noFill/>
              <a:ln w="635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05" name="Freeform 3424"/>
              <p:cNvSpPr>
                <a:spLocks/>
              </p:cNvSpPr>
              <p:nvPr/>
            </p:nvSpPr>
            <p:spPr bwMode="auto">
              <a:xfrm>
                <a:off x="5168900" y="4551363"/>
                <a:ext cx="6350" cy="0"/>
              </a:xfrm>
              <a:custGeom>
                <a:avLst/>
                <a:gdLst>
                  <a:gd name="T0" fmla="*/ 6350 w 4"/>
                  <a:gd name="T1" fmla="*/ 0 w 4"/>
                  <a:gd name="T2" fmla="*/ 6350 w 4"/>
                  <a:gd name="T3" fmla="*/ 0 60000 65536"/>
                  <a:gd name="T4" fmla="*/ 0 60000 65536"/>
                  <a:gd name="T5" fmla="*/ 0 60000 65536"/>
                </a:gdLst>
                <a:ahLst/>
                <a:cxnLst>
                  <a:cxn ang="T3">
                    <a:pos x="T0" y="0"/>
                  </a:cxn>
                  <a:cxn ang="T4">
                    <a:pos x="T1" y="0"/>
                  </a:cxn>
                  <a:cxn ang="T5">
                    <a:pos x="T2" y="0"/>
                  </a:cxn>
                </a:cxnLst>
                <a:rect l="0" t="0" r="r" b="b"/>
                <a:pathLst>
                  <a:path w="4">
                    <a:moveTo>
                      <a:pt x="4" y="0"/>
                    </a:moveTo>
                    <a:lnTo>
                      <a:pt x="0" y="0"/>
                    </a:lnTo>
                    <a:lnTo>
                      <a:pt x="4"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06" name="Freeform 3425"/>
              <p:cNvSpPr>
                <a:spLocks/>
              </p:cNvSpPr>
              <p:nvPr/>
            </p:nvSpPr>
            <p:spPr bwMode="auto">
              <a:xfrm>
                <a:off x="5175250" y="4611688"/>
                <a:ext cx="6350" cy="0"/>
              </a:xfrm>
              <a:custGeom>
                <a:avLst/>
                <a:gdLst>
                  <a:gd name="T0" fmla="*/ 0 w 4"/>
                  <a:gd name="T1" fmla="*/ 6350 w 4"/>
                  <a:gd name="T2" fmla="*/ 0 w 4"/>
                  <a:gd name="T3" fmla="*/ 0 60000 65536"/>
                  <a:gd name="T4" fmla="*/ 0 60000 65536"/>
                  <a:gd name="T5" fmla="*/ 0 60000 65536"/>
                </a:gdLst>
                <a:ahLst/>
                <a:cxnLst>
                  <a:cxn ang="T3">
                    <a:pos x="T0" y="0"/>
                  </a:cxn>
                  <a:cxn ang="T4">
                    <a:pos x="T1" y="0"/>
                  </a:cxn>
                  <a:cxn ang="T5">
                    <a:pos x="T2" y="0"/>
                  </a:cxn>
                </a:cxnLst>
                <a:rect l="0" t="0" r="r" b="b"/>
                <a:pathLst>
                  <a:path w="4">
                    <a:moveTo>
                      <a:pt x="0" y="0"/>
                    </a:moveTo>
                    <a:lnTo>
                      <a:pt x="4" y="0"/>
                    </a:lnTo>
                    <a:lnTo>
                      <a:pt x="0"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07" name="Rectangle 3426"/>
              <p:cNvSpPr>
                <a:spLocks noChangeArrowheads="1"/>
              </p:cNvSpPr>
              <p:nvPr/>
            </p:nvSpPr>
            <p:spPr bwMode="auto">
              <a:xfrm>
                <a:off x="5162550" y="4737100"/>
                <a:ext cx="6350" cy="4763"/>
              </a:xfrm>
              <a:prstGeom prst="rect">
                <a:avLst/>
              </a:prstGeom>
              <a:noFill/>
              <a:ln w="635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08" name="Freeform 3427"/>
              <p:cNvSpPr>
                <a:spLocks/>
              </p:cNvSpPr>
              <p:nvPr/>
            </p:nvSpPr>
            <p:spPr bwMode="auto">
              <a:xfrm>
                <a:off x="5157788" y="4551363"/>
                <a:ext cx="4762" cy="6350"/>
              </a:xfrm>
              <a:custGeom>
                <a:avLst/>
                <a:gdLst>
                  <a:gd name="T0" fmla="*/ 0 w 3"/>
                  <a:gd name="T1" fmla="*/ 6350 h 4"/>
                  <a:gd name="T2" fmla="*/ 0 w 3"/>
                  <a:gd name="T3" fmla="*/ 0 h 4"/>
                  <a:gd name="T4" fmla="*/ 4762 w 3"/>
                  <a:gd name="T5" fmla="*/ 6350 h 4"/>
                  <a:gd name="T6" fmla="*/ 0 w 3"/>
                  <a:gd name="T7" fmla="*/ 6350 h 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 h="4">
                    <a:moveTo>
                      <a:pt x="0" y="4"/>
                    </a:moveTo>
                    <a:lnTo>
                      <a:pt x="0" y="0"/>
                    </a:lnTo>
                    <a:lnTo>
                      <a:pt x="3" y="4"/>
                    </a:lnTo>
                    <a:lnTo>
                      <a:pt x="0"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09" name="Rectangle 3428"/>
              <p:cNvSpPr>
                <a:spLocks noChangeArrowheads="1"/>
              </p:cNvSpPr>
              <p:nvPr/>
            </p:nvSpPr>
            <p:spPr bwMode="auto">
              <a:xfrm>
                <a:off x="5341938" y="4826000"/>
                <a:ext cx="6350" cy="6350"/>
              </a:xfrm>
              <a:prstGeom prst="rect">
                <a:avLst/>
              </a:prstGeom>
              <a:noFill/>
              <a:ln w="635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10" name="Rectangle 3429"/>
              <p:cNvSpPr>
                <a:spLocks noChangeArrowheads="1"/>
              </p:cNvSpPr>
              <p:nvPr/>
            </p:nvSpPr>
            <p:spPr bwMode="auto">
              <a:xfrm>
                <a:off x="5181600" y="4540250"/>
                <a:ext cx="4763" cy="4763"/>
              </a:xfrm>
              <a:prstGeom prst="rect">
                <a:avLst/>
              </a:prstGeom>
              <a:noFill/>
              <a:ln w="635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11" name="Freeform 3430"/>
              <p:cNvSpPr>
                <a:spLocks/>
              </p:cNvSpPr>
              <p:nvPr/>
            </p:nvSpPr>
            <p:spPr bwMode="auto">
              <a:xfrm>
                <a:off x="5175250" y="4545013"/>
                <a:ext cx="6350" cy="0"/>
              </a:xfrm>
              <a:custGeom>
                <a:avLst/>
                <a:gdLst>
                  <a:gd name="T0" fmla="*/ 0 w 4"/>
                  <a:gd name="T1" fmla="*/ 6350 w 4"/>
                  <a:gd name="T2" fmla="*/ 0 w 4"/>
                  <a:gd name="T3" fmla="*/ 0 60000 65536"/>
                  <a:gd name="T4" fmla="*/ 0 60000 65536"/>
                  <a:gd name="T5" fmla="*/ 0 60000 65536"/>
                </a:gdLst>
                <a:ahLst/>
                <a:cxnLst>
                  <a:cxn ang="T3">
                    <a:pos x="T0" y="0"/>
                  </a:cxn>
                  <a:cxn ang="T4">
                    <a:pos x="T1" y="0"/>
                  </a:cxn>
                  <a:cxn ang="T5">
                    <a:pos x="T2" y="0"/>
                  </a:cxn>
                </a:cxnLst>
                <a:rect l="0" t="0" r="r" b="b"/>
                <a:pathLst>
                  <a:path w="4">
                    <a:moveTo>
                      <a:pt x="0" y="0"/>
                    </a:moveTo>
                    <a:lnTo>
                      <a:pt x="4" y="0"/>
                    </a:lnTo>
                    <a:lnTo>
                      <a:pt x="0"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12" name="Freeform 3431"/>
              <p:cNvSpPr>
                <a:spLocks/>
              </p:cNvSpPr>
              <p:nvPr/>
            </p:nvSpPr>
            <p:spPr bwMode="auto">
              <a:xfrm>
                <a:off x="5359400" y="4808538"/>
                <a:ext cx="6350" cy="4762"/>
              </a:xfrm>
              <a:custGeom>
                <a:avLst/>
                <a:gdLst>
                  <a:gd name="T0" fmla="*/ 6350 w 4"/>
                  <a:gd name="T1" fmla="*/ 4762 h 3"/>
                  <a:gd name="T2" fmla="*/ 6350 w 4"/>
                  <a:gd name="T3" fmla="*/ 0 h 3"/>
                  <a:gd name="T4" fmla="*/ 0 w 4"/>
                  <a:gd name="T5" fmla="*/ 0 h 3"/>
                  <a:gd name="T6" fmla="*/ 6350 w 4"/>
                  <a:gd name="T7" fmla="*/ 0 h 3"/>
                  <a:gd name="T8" fmla="*/ 6350 w 4"/>
                  <a:gd name="T9" fmla="*/ 4762 h 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 h="3">
                    <a:moveTo>
                      <a:pt x="4" y="3"/>
                    </a:moveTo>
                    <a:lnTo>
                      <a:pt x="4" y="0"/>
                    </a:lnTo>
                    <a:lnTo>
                      <a:pt x="0" y="0"/>
                    </a:lnTo>
                    <a:lnTo>
                      <a:pt x="4" y="0"/>
                    </a:lnTo>
                    <a:lnTo>
                      <a:pt x="4" y="3"/>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13" name="Rectangle 3432"/>
              <p:cNvSpPr>
                <a:spLocks noChangeArrowheads="1"/>
              </p:cNvSpPr>
              <p:nvPr/>
            </p:nvSpPr>
            <p:spPr bwMode="auto">
              <a:xfrm>
                <a:off x="5186363" y="4713288"/>
                <a:ext cx="6350" cy="4762"/>
              </a:xfrm>
              <a:prstGeom prst="rect">
                <a:avLst/>
              </a:prstGeom>
              <a:noFill/>
              <a:ln w="635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14" name="Freeform 3433"/>
              <p:cNvSpPr>
                <a:spLocks/>
              </p:cNvSpPr>
              <p:nvPr/>
            </p:nvSpPr>
            <p:spPr bwMode="auto">
              <a:xfrm>
                <a:off x="5157788" y="4646613"/>
                <a:ext cx="4762" cy="6350"/>
              </a:xfrm>
              <a:custGeom>
                <a:avLst/>
                <a:gdLst>
                  <a:gd name="T0" fmla="*/ 4762 w 3"/>
                  <a:gd name="T1" fmla="*/ 6350 h 4"/>
                  <a:gd name="T2" fmla="*/ 0 w 3"/>
                  <a:gd name="T3" fmla="*/ 6350 h 4"/>
                  <a:gd name="T4" fmla="*/ 4762 w 3"/>
                  <a:gd name="T5" fmla="*/ 6350 h 4"/>
                  <a:gd name="T6" fmla="*/ 4762 w 3"/>
                  <a:gd name="T7" fmla="*/ 0 h 4"/>
                  <a:gd name="T8" fmla="*/ 4762 w 3"/>
                  <a:gd name="T9" fmla="*/ 6350 h 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 h="4">
                    <a:moveTo>
                      <a:pt x="3" y="4"/>
                    </a:moveTo>
                    <a:lnTo>
                      <a:pt x="0" y="4"/>
                    </a:lnTo>
                    <a:lnTo>
                      <a:pt x="3" y="4"/>
                    </a:lnTo>
                    <a:lnTo>
                      <a:pt x="3" y="0"/>
                    </a:lnTo>
                    <a:lnTo>
                      <a:pt x="3"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15" name="Rectangle 3434"/>
              <p:cNvSpPr>
                <a:spLocks noChangeArrowheads="1"/>
              </p:cNvSpPr>
              <p:nvPr/>
            </p:nvSpPr>
            <p:spPr bwMode="auto">
              <a:xfrm>
                <a:off x="5181600" y="4640263"/>
                <a:ext cx="4763" cy="6350"/>
              </a:xfrm>
              <a:prstGeom prst="rect">
                <a:avLst/>
              </a:prstGeom>
              <a:noFill/>
              <a:ln w="635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16" name="Freeform 3435"/>
              <p:cNvSpPr>
                <a:spLocks/>
              </p:cNvSpPr>
              <p:nvPr/>
            </p:nvSpPr>
            <p:spPr bwMode="auto">
              <a:xfrm>
                <a:off x="5192713" y="4551363"/>
                <a:ext cx="6350" cy="6350"/>
              </a:xfrm>
              <a:custGeom>
                <a:avLst/>
                <a:gdLst>
                  <a:gd name="T0" fmla="*/ 0 w 4"/>
                  <a:gd name="T1" fmla="*/ 6350 h 4"/>
                  <a:gd name="T2" fmla="*/ 0 w 4"/>
                  <a:gd name="T3" fmla="*/ 0 h 4"/>
                  <a:gd name="T4" fmla="*/ 6350 w 4"/>
                  <a:gd name="T5" fmla="*/ 0 h 4"/>
                  <a:gd name="T6" fmla="*/ 0 w 4"/>
                  <a:gd name="T7" fmla="*/ 0 h 4"/>
                  <a:gd name="T8" fmla="*/ 0 w 4"/>
                  <a:gd name="T9" fmla="*/ 6350 h 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 h="4">
                    <a:moveTo>
                      <a:pt x="0" y="4"/>
                    </a:moveTo>
                    <a:lnTo>
                      <a:pt x="0" y="0"/>
                    </a:lnTo>
                    <a:lnTo>
                      <a:pt x="4" y="0"/>
                    </a:lnTo>
                    <a:lnTo>
                      <a:pt x="0" y="0"/>
                    </a:lnTo>
                    <a:lnTo>
                      <a:pt x="0"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17" name="Freeform 3436"/>
              <p:cNvSpPr>
                <a:spLocks/>
              </p:cNvSpPr>
              <p:nvPr/>
            </p:nvSpPr>
            <p:spPr bwMode="auto">
              <a:xfrm>
                <a:off x="5186363" y="4533900"/>
                <a:ext cx="6350" cy="6350"/>
              </a:xfrm>
              <a:custGeom>
                <a:avLst/>
                <a:gdLst>
                  <a:gd name="T0" fmla="*/ 0 w 4"/>
                  <a:gd name="T1" fmla="*/ 6350 h 4"/>
                  <a:gd name="T2" fmla="*/ 0 w 4"/>
                  <a:gd name="T3" fmla="*/ 0 h 4"/>
                  <a:gd name="T4" fmla="*/ 0 w 4"/>
                  <a:gd name="T5" fmla="*/ 6350 h 4"/>
                  <a:gd name="T6" fmla="*/ 6350 w 4"/>
                  <a:gd name="T7" fmla="*/ 6350 h 4"/>
                  <a:gd name="T8" fmla="*/ 0 w 4"/>
                  <a:gd name="T9" fmla="*/ 6350 h 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 h="4">
                    <a:moveTo>
                      <a:pt x="0" y="4"/>
                    </a:moveTo>
                    <a:lnTo>
                      <a:pt x="0" y="0"/>
                    </a:lnTo>
                    <a:lnTo>
                      <a:pt x="0" y="4"/>
                    </a:lnTo>
                    <a:lnTo>
                      <a:pt x="4" y="4"/>
                    </a:lnTo>
                    <a:lnTo>
                      <a:pt x="0"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18" name="Freeform 3437"/>
              <p:cNvSpPr>
                <a:spLocks/>
              </p:cNvSpPr>
              <p:nvPr/>
            </p:nvSpPr>
            <p:spPr bwMode="auto">
              <a:xfrm>
                <a:off x="5162550" y="4737100"/>
                <a:ext cx="6350" cy="0"/>
              </a:xfrm>
              <a:custGeom>
                <a:avLst/>
                <a:gdLst>
                  <a:gd name="T0" fmla="*/ 6350 w 4"/>
                  <a:gd name="T1" fmla="*/ 0 w 4"/>
                  <a:gd name="T2" fmla="*/ 6350 w 4"/>
                  <a:gd name="T3" fmla="*/ 0 60000 65536"/>
                  <a:gd name="T4" fmla="*/ 0 60000 65536"/>
                  <a:gd name="T5" fmla="*/ 0 60000 65536"/>
                </a:gdLst>
                <a:ahLst/>
                <a:cxnLst>
                  <a:cxn ang="T3">
                    <a:pos x="T0" y="0"/>
                  </a:cxn>
                  <a:cxn ang="T4">
                    <a:pos x="T1" y="0"/>
                  </a:cxn>
                  <a:cxn ang="T5">
                    <a:pos x="T2" y="0"/>
                  </a:cxn>
                </a:cxnLst>
                <a:rect l="0" t="0" r="r" b="b"/>
                <a:pathLst>
                  <a:path w="4">
                    <a:moveTo>
                      <a:pt x="4" y="0"/>
                    </a:moveTo>
                    <a:lnTo>
                      <a:pt x="0" y="0"/>
                    </a:lnTo>
                    <a:lnTo>
                      <a:pt x="4"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19" name="Freeform 3438"/>
              <p:cNvSpPr>
                <a:spLocks/>
              </p:cNvSpPr>
              <p:nvPr/>
            </p:nvSpPr>
            <p:spPr bwMode="auto">
              <a:xfrm>
                <a:off x="5181600" y="4551363"/>
                <a:ext cx="4763" cy="6350"/>
              </a:xfrm>
              <a:custGeom>
                <a:avLst/>
                <a:gdLst>
                  <a:gd name="T0" fmla="*/ 4763 w 3"/>
                  <a:gd name="T1" fmla="*/ 6350 h 4"/>
                  <a:gd name="T2" fmla="*/ 0 w 3"/>
                  <a:gd name="T3" fmla="*/ 0 h 4"/>
                  <a:gd name="T4" fmla="*/ 4763 w 3"/>
                  <a:gd name="T5" fmla="*/ 0 h 4"/>
                  <a:gd name="T6" fmla="*/ 4763 w 3"/>
                  <a:gd name="T7" fmla="*/ 6350 h 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 h="4">
                    <a:moveTo>
                      <a:pt x="3" y="4"/>
                    </a:moveTo>
                    <a:lnTo>
                      <a:pt x="0" y="0"/>
                    </a:lnTo>
                    <a:lnTo>
                      <a:pt x="3" y="0"/>
                    </a:lnTo>
                    <a:lnTo>
                      <a:pt x="3"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20" name="Freeform 3439"/>
              <p:cNvSpPr>
                <a:spLocks/>
              </p:cNvSpPr>
              <p:nvPr/>
            </p:nvSpPr>
            <p:spPr bwMode="auto">
              <a:xfrm>
                <a:off x="5341938" y="4819650"/>
                <a:ext cx="6350" cy="6350"/>
              </a:xfrm>
              <a:custGeom>
                <a:avLst/>
                <a:gdLst>
                  <a:gd name="T0" fmla="*/ 0 w 4"/>
                  <a:gd name="T1" fmla="*/ 6350 h 4"/>
                  <a:gd name="T2" fmla="*/ 0 w 4"/>
                  <a:gd name="T3" fmla="*/ 0 h 4"/>
                  <a:gd name="T4" fmla="*/ 6350 w 4"/>
                  <a:gd name="T5" fmla="*/ 0 h 4"/>
                  <a:gd name="T6" fmla="*/ 0 w 4"/>
                  <a:gd name="T7" fmla="*/ 6350 h 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 h="4">
                    <a:moveTo>
                      <a:pt x="0" y="4"/>
                    </a:moveTo>
                    <a:lnTo>
                      <a:pt x="0" y="0"/>
                    </a:lnTo>
                    <a:lnTo>
                      <a:pt x="4" y="0"/>
                    </a:lnTo>
                    <a:lnTo>
                      <a:pt x="0"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21" name="Rectangle 3440"/>
              <p:cNvSpPr>
                <a:spLocks noChangeArrowheads="1"/>
              </p:cNvSpPr>
              <p:nvPr/>
            </p:nvSpPr>
            <p:spPr bwMode="auto">
              <a:xfrm>
                <a:off x="5157788" y="4622800"/>
                <a:ext cx="4762" cy="6350"/>
              </a:xfrm>
              <a:prstGeom prst="rect">
                <a:avLst/>
              </a:prstGeom>
              <a:noFill/>
              <a:ln w="635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22" name="Rectangle 3441"/>
              <p:cNvSpPr>
                <a:spLocks noChangeArrowheads="1"/>
              </p:cNvSpPr>
              <p:nvPr/>
            </p:nvSpPr>
            <p:spPr bwMode="auto">
              <a:xfrm>
                <a:off x="5162550" y="4545013"/>
                <a:ext cx="6350" cy="6350"/>
              </a:xfrm>
              <a:prstGeom prst="rect">
                <a:avLst/>
              </a:prstGeom>
              <a:noFill/>
              <a:ln w="635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23" name="Freeform 3442"/>
              <p:cNvSpPr>
                <a:spLocks/>
              </p:cNvSpPr>
              <p:nvPr/>
            </p:nvSpPr>
            <p:spPr bwMode="auto">
              <a:xfrm>
                <a:off x="5281613" y="4808538"/>
                <a:ext cx="6350" cy="0"/>
              </a:xfrm>
              <a:custGeom>
                <a:avLst/>
                <a:gdLst>
                  <a:gd name="T0" fmla="*/ 0 w 4"/>
                  <a:gd name="T1" fmla="*/ 6350 w 4"/>
                  <a:gd name="T2" fmla="*/ 0 w 4"/>
                  <a:gd name="T3" fmla="*/ 0 60000 65536"/>
                  <a:gd name="T4" fmla="*/ 0 60000 65536"/>
                  <a:gd name="T5" fmla="*/ 0 60000 65536"/>
                </a:gdLst>
                <a:ahLst/>
                <a:cxnLst>
                  <a:cxn ang="T3">
                    <a:pos x="T0" y="0"/>
                  </a:cxn>
                  <a:cxn ang="T4">
                    <a:pos x="T1" y="0"/>
                  </a:cxn>
                  <a:cxn ang="T5">
                    <a:pos x="T2" y="0"/>
                  </a:cxn>
                </a:cxnLst>
                <a:rect l="0" t="0" r="r" b="b"/>
                <a:pathLst>
                  <a:path w="4">
                    <a:moveTo>
                      <a:pt x="0" y="0"/>
                    </a:moveTo>
                    <a:lnTo>
                      <a:pt x="4" y="0"/>
                    </a:lnTo>
                    <a:lnTo>
                      <a:pt x="0"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24" name="Freeform 3443"/>
              <p:cNvSpPr>
                <a:spLocks/>
              </p:cNvSpPr>
              <p:nvPr/>
            </p:nvSpPr>
            <p:spPr bwMode="auto">
              <a:xfrm>
                <a:off x="5186363" y="4568825"/>
                <a:ext cx="6350" cy="0"/>
              </a:xfrm>
              <a:custGeom>
                <a:avLst/>
                <a:gdLst>
                  <a:gd name="T0" fmla="*/ 0 w 4"/>
                  <a:gd name="T1" fmla="*/ 6350 w 4"/>
                  <a:gd name="T2" fmla="*/ 0 w 4"/>
                  <a:gd name="T3" fmla="*/ 0 60000 65536"/>
                  <a:gd name="T4" fmla="*/ 0 60000 65536"/>
                  <a:gd name="T5" fmla="*/ 0 60000 65536"/>
                </a:gdLst>
                <a:ahLst/>
                <a:cxnLst>
                  <a:cxn ang="T3">
                    <a:pos x="T0" y="0"/>
                  </a:cxn>
                  <a:cxn ang="T4">
                    <a:pos x="T1" y="0"/>
                  </a:cxn>
                  <a:cxn ang="T5">
                    <a:pos x="T2" y="0"/>
                  </a:cxn>
                </a:cxnLst>
                <a:rect l="0" t="0" r="r" b="b"/>
                <a:pathLst>
                  <a:path w="4">
                    <a:moveTo>
                      <a:pt x="0" y="0"/>
                    </a:moveTo>
                    <a:lnTo>
                      <a:pt x="4" y="0"/>
                    </a:lnTo>
                    <a:lnTo>
                      <a:pt x="0"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25" name="Freeform 3444"/>
              <p:cNvSpPr>
                <a:spLocks/>
              </p:cNvSpPr>
              <p:nvPr/>
            </p:nvSpPr>
            <p:spPr bwMode="auto">
              <a:xfrm>
                <a:off x="5181600" y="4765675"/>
                <a:ext cx="4763" cy="0"/>
              </a:xfrm>
              <a:custGeom>
                <a:avLst/>
                <a:gdLst>
                  <a:gd name="T0" fmla="*/ 0 w 3"/>
                  <a:gd name="T1" fmla="*/ 4763 w 3"/>
                  <a:gd name="T2" fmla="*/ 0 w 3"/>
                  <a:gd name="T3" fmla="*/ 0 60000 65536"/>
                  <a:gd name="T4" fmla="*/ 0 60000 65536"/>
                  <a:gd name="T5" fmla="*/ 0 60000 65536"/>
                </a:gdLst>
                <a:ahLst/>
                <a:cxnLst>
                  <a:cxn ang="T3">
                    <a:pos x="T0" y="0"/>
                  </a:cxn>
                  <a:cxn ang="T4">
                    <a:pos x="T1" y="0"/>
                  </a:cxn>
                  <a:cxn ang="T5">
                    <a:pos x="T2" y="0"/>
                  </a:cxn>
                </a:cxnLst>
                <a:rect l="0" t="0" r="r" b="b"/>
                <a:pathLst>
                  <a:path w="3">
                    <a:moveTo>
                      <a:pt x="0" y="0"/>
                    </a:moveTo>
                    <a:lnTo>
                      <a:pt x="3" y="0"/>
                    </a:lnTo>
                    <a:lnTo>
                      <a:pt x="0"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26" name="Freeform 3445"/>
              <p:cNvSpPr>
                <a:spLocks/>
              </p:cNvSpPr>
              <p:nvPr/>
            </p:nvSpPr>
            <p:spPr bwMode="auto">
              <a:xfrm>
                <a:off x="5186363" y="4540250"/>
                <a:ext cx="6350" cy="0"/>
              </a:xfrm>
              <a:custGeom>
                <a:avLst/>
                <a:gdLst>
                  <a:gd name="T0" fmla="*/ 0 w 4"/>
                  <a:gd name="T1" fmla="*/ 6350 w 4"/>
                  <a:gd name="T2" fmla="*/ 0 w 4"/>
                  <a:gd name="T3" fmla="*/ 0 60000 65536"/>
                  <a:gd name="T4" fmla="*/ 0 60000 65536"/>
                  <a:gd name="T5" fmla="*/ 0 60000 65536"/>
                </a:gdLst>
                <a:ahLst/>
                <a:cxnLst>
                  <a:cxn ang="T3">
                    <a:pos x="T0" y="0"/>
                  </a:cxn>
                  <a:cxn ang="T4">
                    <a:pos x="T1" y="0"/>
                  </a:cxn>
                  <a:cxn ang="T5">
                    <a:pos x="T2" y="0"/>
                  </a:cxn>
                </a:cxnLst>
                <a:rect l="0" t="0" r="r" b="b"/>
                <a:pathLst>
                  <a:path w="4">
                    <a:moveTo>
                      <a:pt x="0" y="0"/>
                    </a:moveTo>
                    <a:lnTo>
                      <a:pt x="4" y="0"/>
                    </a:lnTo>
                    <a:lnTo>
                      <a:pt x="0"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27" name="Freeform 3446"/>
              <p:cNvSpPr>
                <a:spLocks/>
              </p:cNvSpPr>
              <p:nvPr/>
            </p:nvSpPr>
            <p:spPr bwMode="auto">
              <a:xfrm>
                <a:off x="5186363" y="4730750"/>
                <a:ext cx="6350" cy="0"/>
              </a:xfrm>
              <a:custGeom>
                <a:avLst/>
                <a:gdLst>
                  <a:gd name="T0" fmla="*/ 0 w 4"/>
                  <a:gd name="T1" fmla="*/ 6350 w 4"/>
                  <a:gd name="T2" fmla="*/ 0 w 4"/>
                  <a:gd name="T3" fmla="*/ 0 60000 65536"/>
                  <a:gd name="T4" fmla="*/ 0 60000 65536"/>
                  <a:gd name="T5" fmla="*/ 0 60000 65536"/>
                </a:gdLst>
                <a:ahLst/>
                <a:cxnLst>
                  <a:cxn ang="T3">
                    <a:pos x="T0" y="0"/>
                  </a:cxn>
                  <a:cxn ang="T4">
                    <a:pos x="T1" y="0"/>
                  </a:cxn>
                  <a:cxn ang="T5">
                    <a:pos x="T2" y="0"/>
                  </a:cxn>
                </a:cxnLst>
                <a:rect l="0" t="0" r="r" b="b"/>
                <a:pathLst>
                  <a:path w="4">
                    <a:moveTo>
                      <a:pt x="0" y="0"/>
                    </a:moveTo>
                    <a:lnTo>
                      <a:pt x="4" y="0"/>
                    </a:lnTo>
                    <a:lnTo>
                      <a:pt x="0"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28" name="Rectangle 3447"/>
              <p:cNvSpPr>
                <a:spLocks noChangeArrowheads="1"/>
              </p:cNvSpPr>
              <p:nvPr/>
            </p:nvSpPr>
            <p:spPr bwMode="auto">
              <a:xfrm>
                <a:off x="5348288" y="4826000"/>
                <a:ext cx="6350" cy="6350"/>
              </a:xfrm>
              <a:prstGeom prst="rect">
                <a:avLst/>
              </a:prstGeom>
              <a:noFill/>
              <a:ln w="635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29" name="Freeform 3450"/>
              <p:cNvSpPr>
                <a:spLocks noEditPoints="1"/>
              </p:cNvSpPr>
              <p:nvPr/>
            </p:nvSpPr>
            <p:spPr bwMode="auto">
              <a:xfrm>
                <a:off x="4911725" y="2855913"/>
                <a:ext cx="269875" cy="84137"/>
              </a:xfrm>
              <a:custGeom>
                <a:avLst/>
                <a:gdLst>
                  <a:gd name="T0" fmla="*/ 239713 w 170"/>
                  <a:gd name="T1" fmla="*/ 84137 h 53"/>
                  <a:gd name="T2" fmla="*/ 220663 w 170"/>
                  <a:gd name="T3" fmla="*/ 77787 h 53"/>
                  <a:gd name="T4" fmla="*/ 203200 w 170"/>
                  <a:gd name="T5" fmla="*/ 84137 h 53"/>
                  <a:gd name="T6" fmla="*/ 179388 w 170"/>
                  <a:gd name="T7" fmla="*/ 84137 h 53"/>
                  <a:gd name="T8" fmla="*/ 196850 w 170"/>
                  <a:gd name="T9" fmla="*/ 66675 h 53"/>
                  <a:gd name="T10" fmla="*/ 179388 w 170"/>
                  <a:gd name="T11" fmla="*/ 60325 h 53"/>
                  <a:gd name="T12" fmla="*/ 161925 w 170"/>
                  <a:gd name="T13" fmla="*/ 53975 h 53"/>
                  <a:gd name="T14" fmla="*/ 155575 w 170"/>
                  <a:gd name="T15" fmla="*/ 36512 h 53"/>
                  <a:gd name="T16" fmla="*/ 138113 w 170"/>
                  <a:gd name="T17" fmla="*/ 42862 h 53"/>
                  <a:gd name="T18" fmla="*/ 120650 w 170"/>
                  <a:gd name="T19" fmla="*/ 36512 h 53"/>
                  <a:gd name="T20" fmla="*/ 107950 w 170"/>
                  <a:gd name="T21" fmla="*/ 23812 h 53"/>
                  <a:gd name="T22" fmla="*/ 96838 w 170"/>
                  <a:gd name="T23" fmla="*/ 23812 h 53"/>
                  <a:gd name="T24" fmla="*/ 73025 w 170"/>
                  <a:gd name="T25" fmla="*/ 23812 h 53"/>
                  <a:gd name="T26" fmla="*/ 84138 w 170"/>
                  <a:gd name="T27" fmla="*/ 12700 h 53"/>
                  <a:gd name="T28" fmla="*/ 60325 w 170"/>
                  <a:gd name="T29" fmla="*/ 12700 h 53"/>
                  <a:gd name="T30" fmla="*/ 42863 w 170"/>
                  <a:gd name="T31" fmla="*/ 23812 h 53"/>
                  <a:gd name="T32" fmla="*/ 23813 w 170"/>
                  <a:gd name="T33" fmla="*/ 30162 h 53"/>
                  <a:gd name="T34" fmla="*/ 6350 w 170"/>
                  <a:gd name="T35" fmla="*/ 30162 h 53"/>
                  <a:gd name="T36" fmla="*/ 6350 w 170"/>
                  <a:gd name="T37" fmla="*/ 30162 h 53"/>
                  <a:gd name="T38" fmla="*/ 12700 w 170"/>
                  <a:gd name="T39" fmla="*/ 23812 h 53"/>
                  <a:gd name="T40" fmla="*/ 30163 w 170"/>
                  <a:gd name="T41" fmla="*/ 12700 h 53"/>
                  <a:gd name="T42" fmla="*/ 49213 w 170"/>
                  <a:gd name="T43" fmla="*/ 6350 h 53"/>
                  <a:gd name="T44" fmla="*/ 73025 w 170"/>
                  <a:gd name="T45" fmla="*/ 0 h 53"/>
                  <a:gd name="T46" fmla="*/ 96838 w 170"/>
                  <a:gd name="T47" fmla="*/ 0 h 53"/>
                  <a:gd name="T48" fmla="*/ 101600 w 170"/>
                  <a:gd name="T49" fmla="*/ 0 h 53"/>
                  <a:gd name="T50" fmla="*/ 120650 w 170"/>
                  <a:gd name="T51" fmla="*/ 6350 h 53"/>
                  <a:gd name="T52" fmla="*/ 138113 w 170"/>
                  <a:gd name="T53" fmla="*/ 19050 h 53"/>
                  <a:gd name="T54" fmla="*/ 161925 w 170"/>
                  <a:gd name="T55" fmla="*/ 19050 h 53"/>
                  <a:gd name="T56" fmla="*/ 173038 w 170"/>
                  <a:gd name="T57" fmla="*/ 30162 h 53"/>
                  <a:gd name="T58" fmla="*/ 192088 w 170"/>
                  <a:gd name="T59" fmla="*/ 36512 h 53"/>
                  <a:gd name="T60" fmla="*/ 185738 w 170"/>
                  <a:gd name="T61" fmla="*/ 30162 h 53"/>
                  <a:gd name="T62" fmla="*/ 196850 w 170"/>
                  <a:gd name="T63" fmla="*/ 42862 h 53"/>
                  <a:gd name="T64" fmla="*/ 196850 w 170"/>
                  <a:gd name="T65" fmla="*/ 42862 h 53"/>
                  <a:gd name="T66" fmla="*/ 209550 w 170"/>
                  <a:gd name="T67" fmla="*/ 47625 h 53"/>
                  <a:gd name="T68" fmla="*/ 220663 w 170"/>
                  <a:gd name="T69" fmla="*/ 47625 h 53"/>
                  <a:gd name="T70" fmla="*/ 233363 w 170"/>
                  <a:gd name="T71" fmla="*/ 47625 h 53"/>
                  <a:gd name="T72" fmla="*/ 233363 w 170"/>
                  <a:gd name="T73" fmla="*/ 60325 h 53"/>
                  <a:gd name="T74" fmla="*/ 257175 w 170"/>
                  <a:gd name="T75" fmla="*/ 66675 h 53"/>
                  <a:gd name="T76" fmla="*/ 263525 w 170"/>
                  <a:gd name="T77" fmla="*/ 77787 h 53"/>
                  <a:gd name="T78" fmla="*/ 246063 w 170"/>
                  <a:gd name="T79" fmla="*/ 84137 h 53"/>
                  <a:gd name="T80" fmla="*/ 49213 w 170"/>
                  <a:gd name="T81" fmla="*/ 42862 h 53"/>
                  <a:gd name="T82" fmla="*/ 53975 w 170"/>
                  <a:gd name="T83" fmla="*/ 36512 h 53"/>
                  <a:gd name="T84" fmla="*/ 179388 w 170"/>
                  <a:gd name="T85" fmla="*/ 30162 h 53"/>
                  <a:gd name="T86" fmla="*/ 179388 w 170"/>
                  <a:gd name="T87" fmla="*/ 23812 h 53"/>
                  <a:gd name="T88" fmla="*/ 161925 w 170"/>
                  <a:gd name="T89" fmla="*/ 19050 h 53"/>
                  <a:gd name="T90" fmla="*/ 168275 w 170"/>
                  <a:gd name="T91" fmla="*/ 19050 h 53"/>
                  <a:gd name="T92" fmla="*/ 179388 w 170"/>
                  <a:gd name="T93" fmla="*/ 23812 h 53"/>
                  <a:gd name="T94" fmla="*/ 173038 w 170"/>
                  <a:gd name="T95" fmla="*/ 19050 h 53"/>
                  <a:gd name="T96" fmla="*/ 131763 w 170"/>
                  <a:gd name="T97" fmla="*/ 12700 h 53"/>
                  <a:gd name="T98" fmla="*/ 144463 w 170"/>
                  <a:gd name="T99" fmla="*/ 12700 h 53"/>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170" h="53">
                    <a:moveTo>
                      <a:pt x="155" y="53"/>
                    </a:moveTo>
                    <a:lnTo>
                      <a:pt x="155" y="49"/>
                    </a:lnTo>
                    <a:lnTo>
                      <a:pt x="155" y="53"/>
                    </a:lnTo>
                    <a:lnTo>
                      <a:pt x="151" y="53"/>
                    </a:lnTo>
                    <a:lnTo>
                      <a:pt x="147" y="53"/>
                    </a:lnTo>
                    <a:lnTo>
                      <a:pt x="147" y="49"/>
                    </a:lnTo>
                    <a:lnTo>
                      <a:pt x="143" y="49"/>
                    </a:lnTo>
                    <a:lnTo>
                      <a:pt x="139" y="49"/>
                    </a:lnTo>
                    <a:lnTo>
                      <a:pt x="136" y="49"/>
                    </a:lnTo>
                    <a:lnTo>
                      <a:pt x="132" y="49"/>
                    </a:lnTo>
                    <a:lnTo>
                      <a:pt x="128" y="49"/>
                    </a:lnTo>
                    <a:lnTo>
                      <a:pt x="128" y="53"/>
                    </a:lnTo>
                    <a:lnTo>
                      <a:pt x="124" y="53"/>
                    </a:lnTo>
                    <a:lnTo>
                      <a:pt x="121" y="53"/>
                    </a:lnTo>
                    <a:lnTo>
                      <a:pt x="117" y="53"/>
                    </a:lnTo>
                    <a:lnTo>
                      <a:pt x="113" y="53"/>
                    </a:lnTo>
                    <a:lnTo>
                      <a:pt x="117" y="49"/>
                    </a:lnTo>
                    <a:lnTo>
                      <a:pt x="121" y="45"/>
                    </a:lnTo>
                    <a:lnTo>
                      <a:pt x="124" y="45"/>
                    </a:lnTo>
                    <a:lnTo>
                      <a:pt x="124" y="42"/>
                    </a:lnTo>
                    <a:lnTo>
                      <a:pt x="121" y="42"/>
                    </a:lnTo>
                    <a:lnTo>
                      <a:pt x="121" y="38"/>
                    </a:lnTo>
                    <a:lnTo>
                      <a:pt x="117" y="38"/>
                    </a:lnTo>
                    <a:lnTo>
                      <a:pt x="113" y="38"/>
                    </a:lnTo>
                    <a:lnTo>
                      <a:pt x="109" y="38"/>
                    </a:lnTo>
                    <a:lnTo>
                      <a:pt x="106" y="38"/>
                    </a:lnTo>
                    <a:lnTo>
                      <a:pt x="106" y="34"/>
                    </a:lnTo>
                    <a:lnTo>
                      <a:pt x="102" y="34"/>
                    </a:lnTo>
                    <a:lnTo>
                      <a:pt x="102" y="30"/>
                    </a:lnTo>
                    <a:lnTo>
                      <a:pt x="102" y="27"/>
                    </a:lnTo>
                    <a:lnTo>
                      <a:pt x="98" y="27"/>
                    </a:lnTo>
                    <a:lnTo>
                      <a:pt x="98" y="23"/>
                    </a:lnTo>
                    <a:lnTo>
                      <a:pt x="94" y="23"/>
                    </a:lnTo>
                    <a:lnTo>
                      <a:pt x="94" y="27"/>
                    </a:lnTo>
                    <a:lnTo>
                      <a:pt x="91" y="27"/>
                    </a:lnTo>
                    <a:lnTo>
                      <a:pt x="87" y="27"/>
                    </a:lnTo>
                    <a:lnTo>
                      <a:pt x="87" y="23"/>
                    </a:lnTo>
                    <a:lnTo>
                      <a:pt x="83" y="23"/>
                    </a:lnTo>
                    <a:lnTo>
                      <a:pt x="79" y="23"/>
                    </a:lnTo>
                    <a:lnTo>
                      <a:pt x="76" y="23"/>
                    </a:lnTo>
                    <a:lnTo>
                      <a:pt x="76" y="19"/>
                    </a:lnTo>
                    <a:lnTo>
                      <a:pt x="72" y="19"/>
                    </a:lnTo>
                    <a:lnTo>
                      <a:pt x="72" y="15"/>
                    </a:lnTo>
                    <a:lnTo>
                      <a:pt x="68" y="15"/>
                    </a:lnTo>
                    <a:lnTo>
                      <a:pt x="68" y="19"/>
                    </a:lnTo>
                    <a:lnTo>
                      <a:pt x="64" y="19"/>
                    </a:lnTo>
                    <a:lnTo>
                      <a:pt x="61" y="19"/>
                    </a:lnTo>
                    <a:lnTo>
                      <a:pt x="61" y="15"/>
                    </a:lnTo>
                    <a:lnTo>
                      <a:pt x="57" y="15"/>
                    </a:lnTo>
                    <a:lnTo>
                      <a:pt x="53" y="15"/>
                    </a:lnTo>
                    <a:lnTo>
                      <a:pt x="49" y="15"/>
                    </a:lnTo>
                    <a:lnTo>
                      <a:pt x="46" y="15"/>
                    </a:lnTo>
                    <a:lnTo>
                      <a:pt x="46" y="12"/>
                    </a:lnTo>
                    <a:lnTo>
                      <a:pt x="49" y="12"/>
                    </a:lnTo>
                    <a:lnTo>
                      <a:pt x="53" y="12"/>
                    </a:lnTo>
                    <a:lnTo>
                      <a:pt x="53" y="8"/>
                    </a:lnTo>
                    <a:lnTo>
                      <a:pt x="49" y="8"/>
                    </a:lnTo>
                    <a:lnTo>
                      <a:pt x="46" y="8"/>
                    </a:lnTo>
                    <a:lnTo>
                      <a:pt x="42" y="8"/>
                    </a:lnTo>
                    <a:lnTo>
                      <a:pt x="38" y="8"/>
                    </a:lnTo>
                    <a:lnTo>
                      <a:pt x="34" y="8"/>
                    </a:lnTo>
                    <a:lnTo>
                      <a:pt x="31" y="12"/>
                    </a:lnTo>
                    <a:lnTo>
                      <a:pt x="27" y="12"/>
                    </a:lnTo>
                    <a:lnTo>
                      <a:pt x="27" y="15"/>
                    </a:lnTo>
                    <a:lnTo>
                      <a:pt x="23" y="15"/>
                    </a:lnTo>
                    <a:lnTo>
                      <a:pt x="19" y="15"/>
                    </a:lnTo>
                    <a:lnTo>
                      <a:pt x="15" y="15"/>
                    </a:lnTo>
                    <a:lnTo>
                      <a:pt x="15" y="19"/>
                    </a:lnTo>
                    <a:lnTo>
                      <a:pt x="12" y="19"/>
                    </a:lnTo>
                    <a:lnTo>
                      <a:pt x="8" y="23"/>
                    </a:lnTo>
                    <a:lnTo>
                      <a:pt x="8" y="19"/>
                    </a:lnTo>
                    <a:lnTo>
                      <a:pt x="4" y="19"/>
                    </a:lnTo>
                    <a:lnTo>
                      <a:pt x="4" y="23"/>
                    </a:lnTo>
                    <a:lnTo>
                      <a:pt x="0" y="23"/>
                    </a:lnTo>
                    <a:lnTo>
                      <a:pt x="0" y="19"/>
                    </a:lnTo>
                    <a:lnTo>
                      <a:pt x="4" y="19"/>
                    </a:lnTo>
                    <a:lnTo>
                      <a:pt x="8" y="19"/>
                    </a:lnTo>
                    <a:lnTo>
                      <a:pt x="12" y="19"/>
                    </a:lnTo>
                    <a:lnTo>
                      <a:pt x="12" y="15"/>
                    </a:lnTo>
                    <a:lnTo>
                      <a:pt x="8" y="15"/>
                    </a:lnTo>
                    <a:lnTo>
                      <a:pt x="8" y="12"/>
                    </a:lnTo>
                    <a:lnTo>
                      <a:pt x="12" y="12"/>
                    </a:lnTo>
                    <a:lnTo>
                      <a:pt x="15" y="8"/>
                    </a:lnTo>
                    <a:lnTo>
                      <a:pt x="19" y="8"/>
                    </a:lnTo>
                    <a:lnTo>
                      <a:pt x="19" y="4"/>
                    </a:lnTo>
                    <a:lnTo>
                      <a:pt x="23" y="4"/>
                    </a:lnTo>
                    <a:lnTo>
                      <a:pt x="27" y="4"/>
                    </a:lnTo>
                    <a:lnTo>
                      <a:pt x="31" y="4"/>
                    </a:lnTo>
                    <a:lnTo>
                      <a:pt x="34" y="4"/>
                    </a:lnTo>
                    <a:lnTo>
                      <a:pt x="38" y="0"/>
                    </a:lnTo>
                    <a:lnTo>
                      <a:pt x="42" y="0"/>
                    </a:lnTo>
                    <a:lnTo>
                      <a:pt x="46" y="0"/>
                    </a:lnTo>
                    <a:lnTo>
                      <a:pt x="49" y="0"/>
                    </a:lnTo>
                    <a:lnTo>
                      <a:pt x="53" y="0"/>
                    </a:lnTo>
                    <a:lnTo>
                      <a:pt x="57" y="0"/>
                    </a:lnTo>
                    <a:lnTo>
                      <a:pt x="61" y="0"/>
                    </a:lnTo>
                    <a:lnTo>
                      <a:pt x="57" y="0"/>
                    </a:lnTo>
                    <a:lnTo>
                      <a:pt x="61" y="4"/>
                    </a:lnTo>
                    <a:lnTo>
                      <a:pt x="61" y="0"/>
                    </a:lnTo>
                    <a:lnTo>
                      <a:pt x="64" y="0"/>
                    </a:lnTo>
                    <a:lnTo>
                      <a:pt x="68" y="0"/>
                    </a:lnTo>
                    <a:lnTo>
                      <a:pt x="68" y="4"/>
                    </a:lnTo>
                    <a:lnTo>
                      <a:pt x="72" y="4"/>
                    </a:lnTo>
                    <a:lnTo>
                      <a:pt x="76" y="4"/>
                    </a:lnTo>
                    <a:lnTo>
                      <a:pt x="79" y="4"/>
                    </a:lnTo>
                    <a:lnTo>
                      <a:pt x="83" y="8"/>
                    </a:lnTo>
                    <a:lnTo>
                      <a:pt x="87" y="8"/>
                    </a:lnTo>
                    <a:lnTo>
                      <a:pt x="87" y="12"/>
                    </a:lnTo>
                    <a:lnTo>
                      <a:pt x="91" y="12"/>
                    </a:lnTo>
                    <a:lnTo>
                      <a:pt x="94" y="12"/>
                    </a:lnTo>
                    <a:lnTo>
                      <a:pt x="98" y="12"/>
                    </a:lnTo>
                    <a:lnTo>
                      <a:pt x="102" y="12"/>
                    </a:lnTo>
                    <a:lnTo>
                      <a:pt x="102" y="15"/>
                    </a:lnTo>
                    <a:lnTo>
                      <a:pt x="106" y="15"/>
                    </a:lnTo>
                    <a:lnTo>
                      <a:pt x="109" y="15"/>
                    </a:lnTo>
                    <a:lnTo>
                      <a:pt x="109" y="19"/>
                    </a:lnTo>
                    <a:lnTo>
                      <a:pt x="113" y="19"/>
                    </a:lnTo>
                    <a:lnTo>
                      <a:pt x="113" y="23"/>
                    </a:lnTo>
                    <a:lnTo>
                      <a:pt x="117" y="23"/>
                    </a:lnTo>
                    <a:lnTo>
                      <a:pt x="121" y="23"/>
                    </a:lnTo>
                    <a:lnTo>
                      <a:pt x="117" y="23"/>
                    </a:lnTo>
                    <a:lnTo>
                      <a:pt x="121" y="23"/>
                    </a:lnTo>
                    <a:lnTo>
                      <a:pt x="117" y="23"/>
                    </a:lnTo>
                    <a:lnTo>
                      <a:pt x="117" y="19"/>
                    </a:lnTo>
                    <a:lnTo>
                      <a:pt x="117" y="23"/>
                    </a:lnTo>
                    <a:lnTo>
                      <a:pt x="121" y="23"/>
                    </a:lnTo>
                    <a:lnTo>
                      <a:pt x="124" y="23"/>
                    </a:lnTo>
                    <a:lnTo>
                      <a:pt x="124" y="27"/>
                    </a:lnTo>
                    <a:lnTo>
                      <a:pt x="121" y="27"/>
                    </a:lnTo>
                    <a:lnTo>
                      <a:pt x="121" y="23"/>
                    </a:lnTo>
                    <a:lnTo>
                      <a:pt x="121" y="27"/>
                    </a:lnTo>
                    <a:lnTo>
                      <a:pt x="124" y="27"/>
                    </a:lnTo>
                    <a:lnTo>
                      <a:pt x="128" y="27"/>
                    </a:lnTo>
                    <a:lnTo>
                      <a:pt x="128" y="30"/>
                    </a:lnTo>
                    <a:lnTo>
                      <a:pt x="128" y="27"/>
                    </a:lnTo>
                    <a:lnTo>
                      <a:pt x="132" y="30"/>
                    </a:lnTo>
                    <a:lnTo>
                      <a:pt x="136" y="30"/>
                    </a:lnTo>
                    <a:lnTo>
                      <a:pt x="132" y="30"/>
                    </a:lnTo>
                    <a:lnTo>
                      <a:pt x="136" y="30"/>
                    </a:lnTo>
                    <a:lnTo>
                      <a:pt x="139" y="30"/>
                    </a:lnTo>
                    <a:lnTo>
                      <a:pt x="139" y="34"/>
                    </a:lnTo>
                    <a:lnTo>
                      <a:pt x="143" y="34"/>
                    </a:lnTo>
                    <a:lnTo>
                      <a:pt x="143" y="30"/>
                    </a:lnTo>
                    <a:lnTo>
                      <a:pt x="147" y="30"/>
                    </a:lnTo>
                    <a:lnTo>
                      <a:pt x="147" y="34"/>
                    </a:lnTo>
                    <a:lnTo>
                      <a:pt x="147" y="38"/>
                    </a:lnTo>
                    <a:lnTo>
                      <a:pt x="143" y="38"/>
                    </a:lnTo>
                    <a:lnTo>
                      <a:pt x="147" y="38"/>
                    </a:lnTo>
                    <a:lnTo>
                      <a:pt x="151" y="38"/>
                    </a:lnTo>
                    <a:lnTo>
                      <a:pt x="155" y="38"/>
                    </a:lnTo>
                    <a:lnTo>
                      <a:pt x="158" y="38"/>
                    </a:lnTo>
                    <a:lnTo>
                      <a:pt x="162" y="42"/>
                    </a:lnTo>
                    <a:lnTo>
                      <a:pt x="166" y="45"/>
                    </a:lnTo>
                    <a:lnTo>
                      <a:pt x="170" y="45"/>
                    </a:lnTo>
                    <a:lnTo>
                      <a:pt x="170" y="49"/>
                    </a:lnTo>
                    <a:lnTo>
                      <a:pt x="166" y="49"/>
                    </a:lnTo>
                    <a:lnTo>
                      <a:pt x="162" y="49"/>
                    </a:lnTo>
                    <a:lnTo>
                      <a:pt x="158" y="49"/>
                    </a:lnTo>
                    <a:lnTo>
                      <a:pt x="158" y="53"/>
                    </a:lnTo>
                    <a:lnTo>
                      <a:pt x="155" y="53"/>
                    </a:lnTo>
                    <a:close/>
                    <a:moveTo>
                      <a:pt x="34" y="27"/>
                    </a:moveTo>
                    <a:lnTo>
                      <a:pt x="31" y="27"/>
                    </a:lnTo>
                    <a:lnTo>
                      <a:pt x="27" y="23"/>
                    </a:lnTo>
                    <a:lnTo>
                      <a:pt x="31" y="27"/>
                    </a:lnTo>
                    <a:lnTo>
                      <a:pt x="31" y="23"/>
                    </a:lnTo>
                    <a:lnTo>
                      <a:pt x="31" y="19"/>
                    </a:lnTo>
                    <a:lnTo>
                      <a:pt x="34" y="19"/>
                    </a:lnTo>
                    <a:lnTo>
                      <a:pt x="34" y="23"/>
                    </a:lnTo>
                    <a:lnTo>
                      <a:pt x="38" y="23"/>
                    </a:lnTo>
                    <a:lnTo>
                      <a:pt x="38" y="27"/>
                    </a:lnTo>
                    <a:lnTo>
                      <a:pt x="34" y="27"/>
                    </a:lnTo>
                    <a:close/>
                    <a:moveTo>
                      <a:pt x="113" y="19"/>
                    </a:moveTo>
                    <a:lnTo>
                      <a:pt x="109" y="19"/>
                    </a:lnTo>
                    <a:lnTo>
                      <a:pt x="109" y="15"/>
                    </a:lnTo>
                    <a:lnTo>
                      <a:pt x="113" y="19"/>
                    </a:lnTo>
                    <a:lnTo>
                      <a:pt x="113" y="15"/>
                    </a:lnTo>
                    <a:lnTo>
                      <a:pt x="113" y="19"/>
                    </a:lnTo>
                    <a:lnTo>
                      <a:pt x="117" y="19"/>
                    </a:lnTo>
                    <a:lnTo>
                      <a:pt x="113" y="19"/>
                    </a:lnTo>
                    <a:close/>
                    <a:moveTo>
                      <a:pt x="102" y="12"/>
                    </a:moveTo>
                    <a:lnTo>
                      <a:pt x="98" y="12"/>
                    </a:lnTo>
                    <a:lnTo>
                      <a:pt x="102" y="12"/>
                    </a:lnTo>
                    <a:lnTo>
                      <a:pt x="102" y="8"/>
                    </a:lnTo>
                    <a:lnTo>
                      <a:pt x="106" y="12"/>
                    </a:lnTo>
                    <a:lnTo>
                      <a:pt x="102" y="12"/>
                    </a:lnTo>
                    <a:close/>
                    <a:moveTo>
                      <a:pt x="113" y="15"/>
                    </a:moveTo>
                    <a:lnTo>
                      <a:pt x="109" y="15"/>
                    </a:lnTo>
                    <a:lnTo>
                      <a:pt x="113" y="15"/>
                    </a:lnTo>
                    <a:close/>
                    <a:moveTo>
                      <a:pt x="109" y="15"/>
                    </a:moveTo>
                    <a:lnTo>
                      <a:pt x="106" y="15"/>
                    </a:lnTo>
                    <a:lnTo>
                      <a:pt x="106" y="12"/>
                    </a:lnTo>
                    <a:lnTo>
                      <a:pt x="109" y="12"/>
                    </a:lnTo>
                    <a:lnTo>
                      <a:pt x="109" y="15"/>
                    </a:lnTo>
                    <a:close/>
                    <a:moveTo>
                      <a:pt x="91" y="8"/>
                    </a:moveTo>
                    <a:lnTo>
                      <a:pt x="87" y="8"/>
                    </a:lnTo>
                    <a:lnTo>
                      <a:pt x="83" y="8"/>
                    </a:lnTo>
                    <a:lnTo>
                      <a:pt x="83" y="4"/>
                    </a:lnTo>
                    <a:lnTo>
                      <a:pt x="87" y="4"/>
                    </a:lnTo>
                    <a:lnTo>
                      <a:pt x="87" y="8"/>
                    </a:lnTo>
                    <a:lnTo>
                      <a:pt x="91" y="8"/>
                    </a:lnTo>
                    <a:close/>
                  </a:path>
                </a:pathLst>
              </a:custGeom>
              <a:noFill/>
              <a:ln w="6350">
                <a:solidFill>
                  <a:srgbClr val="000000"/>
                </a:solidFill>
                <a:prstDash val="solid"/>
                <a:round/>
                <a:headEnd/>
                <a:tailEnd/>
              </a:ln>
              <a:extLst>
                <a:ext uri="{909E8E84-426E-40DD-AFC4-6F175D3DCCD1}">
                  <a14:hiddenFill xmlns:a14="http://schemas.microsoft.com/office/drawing/2010/main">
                    <a:solidFill>
                      <a:srgbClr val="00FF00"/>
                    </a:solidFill>
                  </a14:hiddenFill>
                </a:ext>
              </a:extLst>
            </p:spPr>
            <p:txBody>
              <a:bodyPr/>
              <a:lstStyle/>
              <a:p>
                <a:endParaRPr lang="en-US"/>
              </a:p>
            </p:txBody>
          </p:sp>
          <p:sp>
            <p:nvSpPr>
              <p:cNvPr id="1730" name="Freeform 3452"/>
              <p:cNvSpPr>
                <a:spLocks noEditPoints="1"/>
              </p:cNvSpPr>
              <p:nvPr/>
            </p:nvSpPr>
            <p:spPr bwMode="auto">
              <a:xfrm>
                <a:off x="5060950" y="2760663"/>
                <a:ext cx="155575" cy="149225"/>
              </a:xfrm>
              <a:custGeom>
                <a:avLst/>
                <a:gdLst>
                  <a:gd name="T0" fmla="*/ 19050 w 98"/>
                  <a:gd name="T1" fmla="*/ 60325 h 94"/>
                  <a:gd name="T2" fmla="*/ 19050 w 98"/>
                  <a:gd name="T3" fmla="*/ 60325 h 94"/>
                  <a:gd name="T4" fmla="*/ 19050 w 98"/>
                  <a:gd name="T5" fmla="*/ 53975 h 94"/>
                  <a:gd name="T6" fmla="*/ 23813 w 98"/>
                  <a:gd name="T7" fmla="*/ 47625 h 94"/>
                  <a:gd name="T8" fmla="*/ 30163 w 98"/>
                  <a:gd name="T9" fmla="*/ 66675 h 94"/>
                  <a:gd name="T10" fmla="*/ 138113 w 98"/>
                  <a:gd name="T11" fmla="*/ 142875 h 94"/>
                  <a:gd name="T12" fmla="*/ 149225 w 98"/>
                  <a:gd name="T13" fmla="*/ 149225 h 94"/>
                  <a:gd name="T14" fmla="*/ 131763 w 98"/>
                  <a:gd name="T15" fmla="*/ 149225 h 94"/>
                  <a:gd name="T16" fmla="*/ 30163 w 98"/>
                  <a:gd name="T17" fmla="*/ 77788 h 94"/>
                  <a:gd name="T18" fmla="*/ 30163 w 98"/>
                  <a:gd name="T19" fmla="*/ 71438 h 94"/>
                  <a:gd name="T20" fmla="*/ 36513 w 98"/>
                  <a:gd name="T21" fmla="*/ 71438 h 94"/>
                  <a:gd name="T22" fmla="*/ 36513 w 98"/>
                  <a:gd name="T23" fmla="*/ 77788 h 94"/>
                  <a:gd name="T24" fmla="*/ 42863 w 98"/>
                  <a:gd name="T25" fmla="*/ 23813 h 94"/>
                  <a:gd name="T26" fmla="*/ 47625 w 98"/>
                  <a:gd name="T27" fmla="*/ 12700 h 94"/>
                  <a:gd name="T28" fmla="*/ 36513 w 98"/>
                  <a:gd name="T29" fmla="*/ 6350 h 94"/>
                  <a:gd name="T30" fmla="*/ 36513 w 98"/>
                  <a:gd name="T31" fmla="*/ 0 h 94"/>
                  <a:gd name="T32" fmla="*/ 30163 w 98"/>
                  <a:gd name="T33" fmla="*/ 0 h 94"/>
                  <a:gd name="T34" fmla="*/ 42863 w 98"/>
                  <a:gd name="T35" fmla="*/ 6350 h 94"/>
                  <a:gd name="T36" fmla="*/ 47625 w 98"/>
                  <a:gd name="T37" fmla="*/ 17463 h 94"/>
                  <a:gd name="T38" fmla="*/ 6350 w 98"/>
                  <a:gd name="T39" fmla="*/ 12700 h 94"/>
                  <a:gd name="T40" fmla="*/ 12700 w 98"/>
                  <a:gd name="T41" fmla="*/ 6350 h 94"/>
                  <a:gd name="T42" fmla="*/ 30163 w 98"/>
                  <a:gd name="T43" fmla="*/ 6350 h 94"/>
                  <a:gd name="T44" fmla="*/ 19050 w 98"/>
                  <a:gd name="T45" fmla="*/ 12700 h 94"/>
                  <a:gd name="T46" fmla="*/ 71438 w 98"/>
                  <a:gd name="T47" fmla="*/ 60325 h 94"/>
                  <a:gd name="T48" fmla="*/ 71438 w 98"/>
                  <a:gd name="T49" fmla="*/ 53975 h 94"/>
                  <a:gd name="T50" fmla="*/ 66675 w 98"/>
                  <a:gd name="T51" fmla="*/ 42863 h 94"/>
                  <a:gd name="T52" fmla="*/ 53975 w 98"/>
                  <a:gd name="T53" fmla="*/ 36513 h 94"/>
                  <a:gd name="T54" fmla="*/ 66675 w 98"/>
                  <a:gd name="T55" fmla="*/ 42863 h 94"/>
                  <a:gd name="T56" fmla="*/ 71438 w 98"/>
                  <a:gd name="T57" fmla="*/ 60325 h 94"/>
                  <a:gd name="T58" fmla="*/ 125413 w 98"/>
                  <a:gd name="T59" fmla="*/ 107950 h 94"/>
                  <a:gd name="T60" fmla="*/ 120650 w 98"/>
                  <a:gd name="T61" fmla="*/ 119063 h 94"/>
                  <a:gd name="T62" fmla="*/ 90488 w 98"/>
                  <a:gd name="T63" fmla="*/ 71438 h 94"/>
                  <a:gd name="T64" fmla="*/ 84138 w 98"/>
                  <a:gd name="T65" fmla="*/ 60325 h 94"/>
                  <a:gd name="T66" fmla="*/ 90488 w 98"/>
                  <a:gd name="T67" fmla="*/ 71438 h 94"/>
                  <a:gd name="T68" fmla="*/ 96838 w 98"/>
                  <a:gd name="T69" fmla="*/ 95250 h 94"/>
                  <a:gd name="T70" fmla="*/ 96838 w 98"/>
                  <a:gd name="T71" fmla="*/ 84138 h 94"/>
                  <a:gd name="T72" fmla="*/ 101600 w 98"/>
                  <a:gd name="T73" fmla="*/ 95250 h 94"/>
                  <a:gd name="T74" fmla="*/ 114300 w 98"/>
                  <a:gd name="T75" fmla="*/ 101600 h 94"/>
                  <a:gd name="T76" fmla="*/ 120650 w 98"/>
                  <a:gd name="T77" fmla="*/ 107950 h 94"/>
                  <a:gd name="T78" fmla="*/ 149225 w 98"/>
                  <a:gd name="T79" fmla="*/ 114300 h 94"/>
                  <a:gd name="T80" fmla="*/ 155575 w 98"/>
                  <a:gd name="T81" fmla="*/ 114300 h 94"/>
                  <a:gd name="T82" fmla="*/ 42863 w 98"/>
                  <a:gd name="T83" fmla="*/ 47625 h 94"/>
                  <a:gd name="T84" fmla="*/ 114300 w 98"/>
                  <a:gd name="T85" fmla="*/ 71438 h 94"/>
                  <a:gd name="T86" fmla="*/ 77788 w 98"/>
                  <a:gd name="T87" fmla="*/ 84138 h 94"/>
                  <a:gd name="T88" fmla="*/ 77788 w 98"/>
                  <a:gd name="T89" fmla="*/ 90488 h 94"/>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98" h="94">
                    <a:moveTo>
                      <a:pt x="15" y="42"/>
                    </a:moveTo>
                    <a:lnTo>
                      <a:pt x="12" y="42"/>
                    </a:lnTo>
                    <a:lnTo>
                      <a:pt x="12" y="38"/>
                    </a:lnTo>
                    <a:lnTo>
                      <a:pt x="8" y="38"/>
                    </a:lnTo>
                    <a:lnTo>
                      <a:pt x="12" y="34"/>
                    </a:lnTo>
                    <a:lnTo>
                      <a:pt x="12" y="38"/>
                    </a:lnTo>
                    <a:lnTo>
                      <a:pt x="12" y="34"/>
                    </a:lnTo>
                    <a:lnTo>
                      <a:pt x="12" y="38"/>
                    </a:lnTo>
                    <a:lnTo>
                      <a:pt x="12" y="34"/>
                    </a:lnTo>
                    <a:lnTo>
                      <a:pt x="12" y="30"/>
                    </a:lnTo>
                    <a:lnTo>
                      <a:pt x="12" y="27"/>
                    </a:lnTo>
                    <a:lnTo>
                      <a:pt x="15" y="30"/>
                    </a:lnTo>
                    <a:lnTo>
                      <a:pt x="19" y="34"/>
                    </a:lnTo>
                    <a:lnTo>
                      <a:pt x="19" y="38"/>
                    </a:lnTo>
                    <a:lnTo>
                      <a:pt x="19" y="42"/>
                    </a:lnTo>
                    <a:lnTo>
                      <a:pt x="15" y="42"/>
                    </a:lnTo>
                    <a:close/>
                    <a:moveTo>
                      <a:pt x="83" y="94"/>
                    </a:moveTo>
                    <a:lnTo>
                      <a:pt x="87" y="90"/>
                    </a:lnTo>
                    <a:lnTo>
                      <a:pt x="91" y="90"/>
                    </a:lnTo>
                    <a:lnTo>
                      <a:pt x="94" y="90"/>
                    </a:lnTo>
                    <a:lnTo>
                      <a:pt x="94" y="94"/>
                    </a:lnTo>
                    <a:lnTo>
                      <a:pt x="91" y="94"/>
                    </a:lnTo>
                    <a:lnTo>
                      <a:pt x="87" y="94"/>
                    </a:lnTo>
                    <a:lnTo>
                      <a:pt x="83" y="94"/>
                    </a:lnTo>
                    <a:close/>
                    <a:moveTo>
                      <a:pt x="23" y="53"/>
                    </a:moveTo>
                    <a:lnTo>
                      <a:pt x="19" y="53"/>
                    </a:lnTo>
                    <a:lnTo>
                      <a:pt x="19" y="49"/>
                    </a:lnTo>
                    <a:lnTo>
                      <a:pt x="23" y="49"/>
                    </a:lnTo>
                    <a:lnTo>
                      <a:pt x="19" y="49"/>
                    </a:lnTo>
                    <a:lnTo>
                      <a:pt x="19" y="45"/>
                    </a:lnTo>
                    <a:lnTo>
                      <a:pt x="19" y="42"/>
                    </a:lnTo>
                    <a:lnTo>
                      <a:pt x="23" y="42"/>
                    </a:lnTo>
                    <a:lnTo>
                      <a:pt x="23" y="45"/>
                    </a:lnTo>
                    <a:lnTo>
                      <a:pt x="19" y="45"/>
                    </a:lnTo>
                    <a:lnTo>
                      <a:pt x="23" y="45"/>
                    </a:lnTo>
                    <a:lnTo>
                      <a:pt x="23" y="49"/>
                    </a:lnTo>
                    <a:lnTo>
                      <a:pt x="23" y="53"/>
                    </a:lnTo>
                    <a:close/>
                    <a:moveTo>
                      <a:pt x="27" y="19"/>
                    </a:moveTo>
                    <a:lnTo>
                      <a:pt x="27" y="15"/>
                    </a:lnTo>
                    <a:lnTo>
                      <a:pt x="27" y="11"/>
                    </a:lnTo>
                    <a:lnTo>
                      <a:pt x="27" y="8"/>
                    </a:lnTo>
                    <a:lnTo>
                      <a:pt x="30" y="8"/>
                    </a:lnTo>
                    <a:lnTo>
                      <a:pt x="27" y="8"/>
                    </a:lnTo>
                    <a:lnTo>
                      <a:pt x="27" y="4"/>
                    </a:lnTo>
                    <a:lnTo>
                      <a:pt x="23" y="4"/>
                    </a:lnTo>
                    <a:lnTo>
                      <a:pt x="23" y="0"/>
                    </a:lnTo>
                    <a:lnTo>
                      <a:pt x="23" y="4"/>
                    </a:lnTo>
                    <a:lnTo>
                      <a:pt x="23" y="0"/>
                    </a:lnTo>
                    <a:lnTo>
                      <a:pt x="19" y="0"/>
                    </a:lnTo>
                    <a:lnTo>
                      <a:pt x="15" y="0"/>
                    </a:lnTo>
                    <a:lnTo>
                      <a:pt x="19" y="0"/>
                    </a:lnTo>
                    <a:lnTo>
                      <a:pt x="23" y="0"/>
                    </a:lnTo>
                    <a:lnTo>
                      <a:pt x="23" y="4"/>
                    </a:lnTo>
                    <a:lnTo>
                      <a:pt x="27" y="4"/>
                    </a:lnTo>
                    <a:lnTo>
                      <a:pt x="27" y="8"/>
                    </a:lnTo>
                    <a:lnTo>
                      <a:pt x="30" y="8"/>
                    </a:lnTo>
                    <a:lnTo>
                      <a:pt x="30" y="11"/>
                    </a:lnTo>
                    <a:lnTo>
                      <a:pt x="30" y="15"/>
                    </a:lnTo>
                    <a:lnTo>
                      <a:pt x="27" y="19"/>
                    </a:lnTo>
                    <a:close/>
                    <a:moveTo>
                      <a:pt x="4" y="8"/>
                    </a:moveTo>
                    <a:lnTo>
                      <a:pt x="0" y="4"/>
                    </a:lnTo>
                    <a:lnTo>
                      <a:pt x="4" y="8"/>
                    </a:lnTo>
                    <a:lnTo>
                      <a:pt x="8" y="4"/>
                    </a:lnTo>
                    <a:lnTo>
                      <a:pt x="12" y="4"/>
                    </a:lnTo>
                    <a:lnTo>
                      <a:pt x="15" y="4"/>
                    </a:lnTo>
                    <a:lnTo>
                      <a:pt x="19" y="4"/>
                    </a:lnTo>
                    <a:lnTo>
                      <a:pt x="15" y="4"/>
                    </a:lnTo>
                    <a:lnTo>
                      <a:pt x="12" y="4"/>
                    </a:lnTo>
                    <a:lnTo>
                      <a:pt x="12" y="8"/>
                    </a:lnTo>
                    <a:lnTo>
                      <a:pt x="8" y="8"/>
                    </a:lnTo>
                    <a:lnTo>
                      <a:pt x="4" y="8"/>
                    </a:lnTo>
                    <a:close/>
                    <a:moveTo>
                      <a:pt x="45" y="38"/>
                    </a:moveTo>
                    <a:lnTo>
                      <a:pt x="45" y="34"/>
                    </a:lnTo>
                    <a:lnTo>
                      <a:pt x="42" y="34"/>
                    </a:lnTo>
                    <a:lnTo>
                      <a:pt x="45" y="34"/>
                    </a:lnTo>
                    <a:lnTo>
                      <a:pt x="45" y="30"/>
                    </a:lnTo>
                    <a:lnTo>
                      <a:pt x="42" y="30"/>
                    </a:lnTo>
                    <a:lnTo>
                      <a:pt x="42" y="27"/>
                    </a:lnTo>
                    <a:lnTo>
                      <a:pt x="38" y="27"/>
                    </a:lnTo>
                    <a:lnTo>
                      <a:pt x="38" y="23"/>
                    </a:lnTo>
                    <a:lnTo>
                      <a:pt x="34" y="23"/>
                    </a:lnTo>
                    <a:lnTo>
                      <a:pt x="38" y="23"/>
                    </a:lnTo>
                    <a:lnTo>
                      <a:pt x="38" y="27"/>
                    </a:lnTo>
                    <a:lnTo>
                      <a:pt x="42" y="27"/>
                    </a:lnTo>
                    <a:lnTo>
                      <a:pt x="45" y="30"/>
                    </a:lnTo>
                    <a:lnTo>
                      <a:pt x="45" y="34"/>
                    </a:lnTo>
                    <a:lnTo>
                      <a:pt x="45" y="38"/>
                    </a:lnTo>
                    <a:close/>
                    <a:moveTo>
                      <a:pt x="76" y="75"/>
                    </a:moveTo>
                    <a:lnTo>
                      <a:pt x="79" y="72"/>
                    </a:lnTo>
                    <a:lnTo>
                      <a:pt x="79" y="68"/>
                    </a:lnTo>
                    <a:lnTo>
                      <a:pt x="83" y="72"/>
                    </a:lnTo>
                    <a:lnTo>
                      <a:pt x="79" y="72"/>
                    </a:lnTo>
                    <a:lnTo>
                      <a:pt x="76" y="75"/>
                    </a:lnTo>
                    <a:close/>
                    <a:moveTo>
                      <a:pt x="57" y="45"/>
                    </a:moveTo>
                    <a:lnTo>
                      <a:pt x="53" y="45"/>
                    </a:lnTo>
                    <a:lnTo>
                      <a:pt x="57" y="45"/>
                    </a:lnTo>
                    <a:lnTo>
                      <a:pt x="57" y="42"/>
                    </a:lnTo>
                    <a:lnTo>
                      <a:pt x="53" y="42"/>
                    </a:lnTo>
                    <a:lnTo>
                      <a:pt x="53" y="38"/>
                    </a:lnTo>
                    <a:lnTo>
                      <a:pt x="53" y="42"/>
                    </a:lnTo>
                    <a:lnTo>
                      <a:pt x="57" y="42"/>
                    </a:lnTo>
                    <a:lnTo>
                      <a:pt x="57" y="45"/>
                    </a:lnTo>
                    <a:close/>
                    <a:moveTo>
                      <a:pt x="64" y="64"/>
                    </a:moveTo>
                    <a:lnTo>
                      <a:pt x="64" y="60"/>
                    </a:lnTo>
                    <a:lnTo>
                      <a:pt x="61" y="60"/>
                    </a:lnTo>
                    <a:lnTo>
                      <a:pt x="61" y="57"/>
                    </a:lnTo>
                    <a:lnTo>
                      <a:pt x="57" y="53"/>
                    </a:lnTo>
                    <a:lnTo>
                      <a:pt x="61" y="53"/>
                    </a:lnTo>
                    <a:lnTo>
                      <a:pt x="61" y="57"/>
                    </a:lnTo>
                    <a:lnTo>
                      <a:pt x="61" y="60"/>
                    </a:lnTo>
                    <a:lnTo>
                      <a:pt x="64" y="60"/>
                    </a:lnTo>
                    <a:lnTo>
                      <a:pt x="64" y="64"/>
                    </a:lnTo>
                    <a:close/>
                    <a:moveTo>
                      <a:pt x="76" y="68"/>
                    </a:moveTo>
                    <a:lnTo>
                      <a:pt x="72" y="64"/>
                    </a:lnTo>
                    <a:lnTo>
                      <a:pt x="76" y="64"/>
                    </a:lnTo>
                    <a:lnTo>
                      <a:pt x="79" y="68"/>
                    </a:lnTo>
                    <a:lnTo>
                      <a:pt x="76" y="68"/>
                    </a:lnTo>
                    <a:close/>
                    <a:moveTo>
                      <a:pt x="98" y="75"/>
                    </a:moveTo>
                    <a:lnTo>
                      <a:pt x="98" y="72"/>
                    </a:lnTo>
                    <a:lnTo>
                      <a:pt x="94" y="72"/>
                    </a:lnTo>
                    <a:lnTo>
                      <a:pt x="91" y="72"/>
                    </a:lnTo>
                    <a:lnTo>
                      <a:pt x="94" y="72"/>
                    </a:lnTo>
                    <a:lnTo>
                      <a:pt x="98" y="72"/>
                    </a:lnTo>
                    <a:lnTo>
                      <a:pt x="98" y="75"/>
                    </a:lnTo>
                    <a:close/>
                    <a:moveTo>
                      <a:pt x="23" y="30"/>
                    </a:moveTo>
                    <a:lnTo>
                      <a:pt x="27" y="30"/>
                    </a:lnTo>
                    <a:lnTo>
                      <a:pt x="23" y="30"/>
                    </a:lnTo>
                    <a:close/>
                    <a:moveTo>
                      <a:pt x="72" y="49"/>
                    </a:moveTo>
                    <a:lnTo>
                      <a:pt x="72" y="45"/>
                    </a:lnTo>
                    <a:lnTo>
                      <a:pt x="72" y="49"/>
                    </a:lnTo>
                    <a:close/>
                    <a:moveTo>
                      <a:pt x="49" y="57"/>
                    </a:moveTo>
                    <a:lnTo>
                      <a:pt x="49" y="53"/>
                    </a:lnTo>
                    <a:lnTo>
                      <a:pt x="45" y="53"/>
                    </a:lnTo>
                    <a:lnTo>
                      <a:pt x="49" y="53"/>
                    </a:lnTo>
                    <a:lnTo>
                      <a:pt x="49" y="57"/>
                    </a:lnTo>
                    <a:close/>
                  </a:path>
                </a:pathLst>
              </a:custGeom>
              <a:noFill/>
              <a:ln w="6350">
                <a:solidFill>
                  <a:srgbClr val="000000"/>
                </a:solidFill>
                <a:prstDash val="solid"/>
                <a:round/>
                <a:headEnd/>
                <a:tailEnd/>
              </a:ln>
              <a:extLst>
                <a:ext uri="{909E8E84-426E-40DD-AFC4-6F175D3DCCD1}">
                  <a14:hiddenFill xmlns:a14="http://schemas.microsoft.com/office/drawing/2010/main">
                    <a:solidFill>
                      <a:srgbClr val="00FF00"/>
                    </a:solidFill>
                  </a14:hiddenFill>
                </a:ext>
              </a:extLst>
            </p:spPr>
            <p:txBody>
              <a:bodyPr/>
              <a:lstStyle/>
              <a:p>
                <a:endParaRPr lang="en-US"/>
              </a:p>
            </p:txBody>
          </p:sp>
          <p:sp>
            <p:nvSpPr>
              <p:cNvPr id="1731" name="Freeform 3455"/>
              <p:cNvSpPr>
                <a:spLocks noEditPoints="1"/>
              </p:cNvSpPr>
              <p:nvPr/>
            </p:nvSpPr>
            <p:spPr bwMode="auto">
              <a:xfrm>
                <a:off x="5175250" y="2933700"/>
                <a:ext cx="71438" cy="47625"/>
              </a:xfrm>
              <a:custGeom>
                <a:avLst/>
                <a:gdLst>
                  <a:gd name="T0" fmla="*/ 65088 w 45"/>
                  <a:gd name="T1" fmla="*/ 12700 h 30"/>
                  <a:gd name="T2" fmla="*/ 65088 w 45"/>
                  <a:gd name="T3" fmla="*/ 12700 h 30"/>
                  <a:gd name="T4" fmla="*/ 65088 w 45"/>
                  <a:gd name="T5" fmla="*/ 17463 h 30"/>
                  <a:gd name="T6" fmla="*/ 71438 w 45"/>
                  <a:gd name="T7" fmla="*/ 17463 h 30"/>
                  <a:gd name="T8" fmla="*/ 71438 w 45"/>
                  <a:gd name="T9" fmla="*/ 23813 h 30"/>
                  <a:gd name="T10" fmla="*/ 65088 w 45"/>
                  <a:gd name="T11" fmla="*/ 30163 h 30"/>
                  <a:gd name="T12" fmla="*/ 65088 w 45"/>
                  <a:gd name="T13" fmla="*/ 36513 h 30"/>
                  <a:gd name="T14" fmla="*/ 65088 w 45"/>
                  <a:gd name="T15" fmla="*/ 36513 h 30"/>
                  <a:gd name="T16" fmla="*/ 65088 w 45"/>
                  <a:gd name="T17" fmla="*/ 36513 h 30"/>
                  <a:gd name="T18" fmla="*/ 58738 w 45"/>
                  <a:gd name="T19" fmla="*/ 36513 h 30"/>
                  <a:gd name="T20" fmla="*/ 65088 w 45"/>
                  <a:gd name="T21" fmla="*/ 42863 h 30"/>
                  <a:gd name="T22" fmla="*/ 65088 w 45"/>
                  <a:gd name="T23" fmla="*/ 42863 h 30"/>
                  <a:gd name="T24" fmla="*/ 65088 w 45"/>
                  <a:gd name="T25" fmla="*/ 47625 h 30"/>
                  <a:gd name="T26" fmla="*/ 65088 w 45"/>
                  <a:gd name="T27" fmla="*/ 47625 h 30"/>
                  <a:gd name="T28" fmla="*/ 65088 w 45"/>
                  <a:gd name="T29" fmla="*/ 47625 h 30"/>
                  <a:gd name="T30" fmla="*/ 53975 w 45"/>
                  <a:gd name="T31" fmla="*/ 47625 h 30"/>
                  <a:gd name="T32" fmla="*/ 47625 w 45"/>
                  <a:gd name="T33" fmla="*/ 47625 h 30"/>
                  <a:gd name="T34" fmla="*/ 41275 w 45"/>
                  <a:gd name="T35" fmla="*/ 47625 h 30"/>
                  <a:gd name="T36" fmla="*/ 41275 w 45"/>
                  <a:gd name="T37" fmla="*/ 47625 h 30"/>
                  <a:gd name="T38" fmla="*/ 30163 w 45"/>
                  <a:gd name="T39" fmla="*/ 47625 h 30"/>
                  <a:gd name="T40" fmla="*/ 23813 w 45"/>
                  <a:gd name="T41" fmla="*/ 47625 h 30"/>
                  <a:gd name="T42" fmla="*/ 17463 w 45"/>
                  <a:gd name="T43" fmla="*/ 47625 h 30"/>
                  <a:gd name="T44" fmla="*/ 17463 w 45"/>
                  <a:gd name="T45" fmla="*/ 47625 h 30"/>
                  <a:gd name="T46" fmla="*/ 11113 w 45"/>
                  <a:gd name="T47" fmla="*/ 47625 h 30"/>
                  <a:gd name="T48" fmla="*/ 11113 w 45"/>
                  <a:gd name="T49" fmla="*/ 47625 h 30"/>
                  <a:gd name="T50" fmla="*/ 6350 w 45"/>
                  <a:gd name="T51" fmla="*/ 42863 h 30"/>
                  <a:gd name="T52" fmla="*/ 0 w 45"/>
                  <a:gd name="T53" fmla="*/ 42863 h 30"/>
                  <a:gd name="T54" fmla="*/ 0 w 45"/>
                  <a:gd name="T55" fmla="*/ 36513 h 30"/>
                  <a:gd name="T56" fmla="*/ 6350 w 45"/>
                  <a:gd name="T57" fmla="*/ 36513 h 30"/>
                  <a:gd name="T58" fmla="*/ 11113 w 45"/>
                  <a:gd name="T59" fmla="*/ 36513 h 30"/>
                  <a:gd name="T60" fmla="*/ 17463 w 45"/>
                  <a:gd name="T61" fmla="*/ 36513 h 30"/>
                  <a:gd name="T62" fmla="*/ 23813 w 45"/>
                  <a:gd name="T63" fmla="*/ 36513 h 30"/>
                  <a:gd name="T64" fmla="*/ 17463 w 45"/>
                  <a:gd name="T65" fmla="*/ 36513 h 30"/>
                  <a:gd name="T66" fmla="*/ 23813 w 45"/>
                  <a:gd name="T67" fmla="*/ 36513 h 30"/>
                  <a:gd name="T68" fmla="*/ 30163 w 45"/>
                  <a:gd name="T69" fmla="*/ 42863 h 30"/>
                  <a:gd name="T70" fmla="*/ 34925 w 45"/>
                  <a:gd name="T71" fmla="*/ 42863 h 30"/>
                  <a:gd name="T72" fmla="*/ 41275 w 45"/>
                  <a:gd name="T73" fmla="*/ 42863 h 30"/>
                  <a:gd name="T74" fmla="*/ 47625 w 45"/>
                  <a:gd name="T75" fmla="*/ 36513 h 30"/>
                  <a:gd name="T76" fmla="*/ 47625 w 45"/>
                  <a:gd name="T77" fmla="*/ 36513 h 30"/>
                  <a:gd name="T78" fmla="*/ 53975 w 45"/>
                  <a:gd name="T79" fmla="*/ 36513 h 30"/>
                  <a:gd name="T80" fmla="*/ 47625 w 45"/>
                  <a:gd name="T81" fmla="*/ 30163 h 30"/>
                  <a:gd name="T82" fmla="*/ 47625 w 45"/>
                  <a:gd name="T83" fmla="*/ 30163 h 30"/>
                  <a:gd name="T84" fmla="*/ 41275 w 45"/>
                  <a:gd name="T85" fmla="*/ 23813 h 30"/>
                  <a:gd name="T86" fmla="*/ 41275 w 45"/>
                  <a:gd name="T87" fmla="*/ 12700 h 30"/>
                  <a:gd name="T88" fmla="*/ 30163 w 45"/>
                  <a:gd name="T89" fmla="*/ 12700 h 30"/>
                  <a:gd name="T90" fmla="*/ 23813 w 45"/>
                  <a:gd name="T91" fmla="*/ 12700 h 30"/>
                  <a:gd name="T92" fmla="*/ 23813 w 45"/>
                  <a:gd name="T93" fmla="*/ 6350 h 30"/>
                  <a:gd name="T94" fmla="*/ 30163 w 45"/>
                  <a:gd name="T95" fmla="*/ 6350 h 30"/>
                  <a:gd name="T96" fmla="*/ 34925 w 45"/>
                  <a:gd name="T97" fmla="*/ 6350 h 30"/>
                  <a:gd name="T98" fmla="*/ 41275 w 45"/>
                  <a:gd name="T99" fmla="*/ 0 h 30"/>
                  <a:gd name="T100" fmla="*/ 47625 w 45"/>
                  <a:gd name="T101" fmla="*/ 6350 h 30"/>
                  <a:gd name="T102" fmla="*/ 53975 w 45"/>
                  <a:gd name="T103" fmla="*/ 6350 h 30"/>
                  <a:gd name="T104" fmla="*/ 65088 w 45"/>
                  <a:gd name="T105" fmla="*/ 6350 h 30"/>
                  <a:gd name="T106" fmla="*/ 30163 w 45"/>
                  <a:gd name="T107" fmla="*/ 30163 h 30"/>
                  <a:gd name="T108" fmla="*/ 30163 w 45"/>
                  <a:gd name="T109" fmla="*/ 30163 h 30"/>
                  <a:gd name="T110" fmla="*/ 34925 w 45"/>
                  <a:gd name="T111" fmla="*/ 30163 h 30"/>
                  <a:gd name="T112" fmla="*/ 41275 w 45"/>
                  <a:gd name="T113" fmla="*/ 30163 h 30"/>
                  <a:gd name="T114" fmla="*/ 47625 w 45"/>
                  <a:gd name="T115" fmla="*/ 0 h 30"/>
                  <a:gd name="T116" fmla="*/ 34925 w 45"/>
                  <a:gd name="T117" fmla="*/ 0 h 30"/>
                  <a:gd name="T118" fmla="*/ 41275 w 45"/>
                  <a:gd name="T119" fmla="*/ 0 h 30"/>
                  <a:gd name="T120" fmla="*/ 47625 w 45"/>
                  <a:gd name="T121" fmla="*/ 0 h 3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45" h="30">
                    <a:moveTo>
                      <a:pt x="41" y="4"/>
                    </a:moveTo>
                    <a:lnTo>
                      <a:pt x="41" y="4"/>
                    </a:lnTo>
                    <a:lnTo>
                      <a:pt x="41" y="8"/>
                    </a:lnTo>
                    <a:lnTo>
                      <a:pt x="45" y="8"/>
                    </a:lnTo>
                    <a:lnTo>
                      <a:pt x="41" y="11"/>
                    </a:lnTo>
                    <a:lnTo>
                      <a:pt x="45" y="11"/>
                    </a:lnTo>
                    <a:lnTo>
                      <a:pt x="45" y="15"/>
                    </a:lnTo>
                    <a:lnTo>
                      <a:pt x="41" y="15"/>
                    </a:lnTo>
                    <a:lnTo>
                      <a:pt x="41" y="19"/>
                    </a:lnTo>
                    <a:lnTo>
                      <a:pt x="41" y="23"/>
                    </a:lnTo>
                    <a:lnTo>
                      <a:pt x="37" y="23"/>
                    </a:lnTo>
                    <a:lnTo>
                      <a:pt x="41" y="27"/>
                    </a:lnTo>
                    <a:lnTo>
                      <a:pt x="45" y="27"/>
                    </a:lnTo>
                    <a:lnTo>
                      <a:pt x="41" y="27"/>
                    </a:lnTo>
                    <a:lnTo>
                      <a:pt x="41" y="30"/>
                    </a:lnTo>
                    <a:lnTo>
                      <a:pt x="37" y="30"/>
                    </a:lnTo>
                    <a:lnTo>
                      <a:pt x="34" y="30"/>
                    </a:lnTo>
                    <a:lnTo>
                      <a:pt x="30" y="30"/>
                    </a:lnTo>
                    <a:lnTo>
                      <a:pt x="26" y="30"/>
                    </a:lnTo>
                    <a:lnTo>
                      <a:pt x="22" y="30"/>
                    </a:lnTo>
                    <a:lnTo>
                      <a:pt x="19" y="30"/>
                    </a:lnTo>
                    <a:lnTo>
                      <a:pt x="15" y="27"/>
                    </a:lnTo>
                    <a:lnTo>
                      <a:pt x="15" y="30"/>
                    </a:lnTo>
                    <a:lnTo>
                      <a:pt x="11" y="30"/>
                    </a:lnTo>
                    <a:lnTo>
                      <a:pt x="7" y="30"/>
                    </a:lnTo>
                    <a:lnTo>
                      <a:pt x="4" y="30"/>
                    </a:lnTo>
                    <a:lnTo>
                      <a:pt x="4" y="27"/>
                    </a:lnTo>
                    <a:lnTo>
                      <a:pt x="0" y="27"/>
                    </a:lnTo>
                    <a:lnTo>
                      <a:pt x="0" y="23"/>
                    </a:lnTo>
                    <a:lnTo>
                      <a:pt x="4" y="23"/>
                    </a:lnTo>
                    <a:lnTo>
                      <a:pt x="7" y="23"/>
                    </a:lnTo>
                    <a:lnTo>
                      <a:pt x="11" y="23"/>
                    </a:lnTo>
                    <a:lnTo>
                      <a:pt x="15" y="23"/>
                    </a:lnTo>
                    <a:lnTo>
                      <a:pt x="11" y="23"/>
                    </a:lnTo>
                    <a:lnTo>
                      <a:pt x="15" y="23"/>
                    </a:lnTo>
                    <a:lnTo>
                      <a:pt x="19" y="23"/>
                    </a:lnTo>
                    <a:lnTo>
                      <a:pt x="19" y="27"/>
                    </a:lnTo>
                    <a:lnTo>
                      <a:pt x="22" y="27"/>
                    </a:lnTo>
                    <a:lnTo>
                      <a:pt x="26" y="27"/>
                    </a:lnTo>
                    <a:lnTo>
                      <a:pt x="26" y="23"/>
                    </a:lnTo>
                    <a:lnTo>
                      <a:pt x="30" y="23"/>
                    </a:lnTo>
                    <a:lnTo>
                      <a:pt x="34" y="23"/>
                    </a:lnTo>
                    <a:lnTo>
                      <a:pt x="30" y="23"/>
                    </a:lnTo>
                    <a:lnTo>
                      <a:pt x="30" y="19"/>
                    </a:lnTo>
                    <a:lnTo>
                      <a:pt x="26" y="19"/>
                    </a:lnTo>
                    <a:lnTo>
                      <a:pt x="26" y="15"/>
                    </a:lnTo>
                    <a:lnTo>
                      <a:pt x="26" y="11"/>
                    </a:lnTo>
                    <a:lnTo>
                      <a:pt x="26" y="8"/>
                    </a:lnTo>
                    <a:lnTo>
                      <a:pt x="22" y="8"/>
                    </a:lnTo>
                    <a:lnTo>
                      <a:pt x="19" y="8"/>
                    </a:lnTo>
                    <a:lnTo>
                      <a:pt x="15" y="8"/>
                    </a:lnTo>
                    <a:lnTo>
                      <a:pt x="15" y="4"/>
                    </a:lnTo>
                    <a:lnTo>
                      <a:pt x="19" y="4"/>
                    </a:lnTo>
                    <a:lnTo>
                      <a:pt x="22" y="4"/>
                    </a:lnTo>
                    <a:lnTo>
                      <a:pt x="26" y="0"/>
                    </a:lnTo>
                    <a:lnTo>
                      <a:pt x="26" y="4"/>
                    </a:lnTo>
                    <a:lnTo>
                      <a:pt x="30" y="4"/>
                    </a:lnTo>
                    <a:lnTo>
                      <a:pt x="34" y="4"/>
                    </a:lnTo>
                    <a:lnTo>
                      <a:pt x="37" y="4"/>
                    </a:lnTo>
                    <a:lnTo>
                      <a:pt x="41" y="4"/>
                    </a:lnTo>
                    <a:close/>
                    <a:moveTo>
                      <a:pt x="26" y="23"/>
                    </a:moveTo>
                    <a:lnTo>
                      <a:pt x="26" y="23"/>
                    </a:lnTo>
                    <a:lnTo>
                      <a:pt x="22" y="19"/>
                    </a:lnTo>
                    <a:lnTo>
                      <a:pt x="19" y="19"/>
                    </a:lnTo>
                    <a:lnTo>
                      <a:pt x="22" y="19"/>
                    </a:lnTo>
                    <a:lnTo>
                      <a:pt x="26" y="19"/>
                    </a:lnTo>
                    <a:lnTo>
                      <a:pt x="26" y="23"/>
                    </a:lnTo>
                    <a:close/>
                    <a:moveTo>
                      <a:pt x="30" y="0"/>
                    </a:moveTo>
                    <a:lnTo>
                      <a:pt x="26" y="0"/>
                    </a:lnTo>
                    <a:lnTo>
                      <a:pt x="22" y="0"/>
                    </a:lnTo>
                    <a:lnTo>
                      <a:pt x="26" y="0"/>
                    </a:lnTo>
                    <a:lnTo>
                      <a:pt x="30" y="0"/>
                    </a:lnTo>
                    <a:close/>
                  </a:path>
                </a:pathLst>
              </a:custGeom>
              <a:noFill/>
              <a:ln w="6350">
                <a:solidFill>
                  <a:srgbClr val="000000"/>
                </a:solidFill>
                <a:prstDash val="solid"/>
                <a:round/>
                <a:headEnd/>
                <a:tailEnd/>
              </a:ln>
              <a:extLst>
                <a:ext uri="{909E8E84-426E-40DD-AFC4-6F175D3DCCD1}">
                  <a14:hiddenFill xmlns:a14="http://schemas.microsoft.com/office/drawing/2010/main">
                    <a:solidFill>
                      <a:srgbClr val="00FF00"/>
                    </a:solidFill>
                  </a14:hiddenFill>
                </a:ext>
              </a:extLst>
            </p:spPr>
            <p:txBody>
              <a:bodyPr/>
              <a:lstStyle/>
              <a:p>
                <a:endParaRPr lang="en-US"/>
              </a:p>
            </p:txBody>
          </p:sp>
          <p:sp>
            <p:nvSpPr>
              <p:cNvPr id="1732" name="Freeform 3456"/>
              <p:cNvSpPr>
                <a:spLocks/>
              </p:cNvSpPr>
              <p:nvPr/>
            </p:nvSpPr>
            <p:spPr bwMode="auto">
              <a:xfrm>
                <a:off x="5080000" y="2970213"/>
                <a:ext cx="52388" cy="23812"/>
              </a:xfrm>
              <a:custGeom>
                <a:avLst/>
                <a:gdLst>
                  <a:gd name="T0" fmla="*/ 23813 w 33"/>
                  <a:gd name="T1" fmla="*/ 23812 h 15"/>
                  <a:gd name="T2" fmla="*/ 23813 w 33"/>
                  <a:gd name="T3" fmla="*/ 17462 h 15"/>
                  <a:gd name="T4" fmla="*/ 17463 w 33"/>
                  <a:gd name="T5" fmla="*/ 17462 h 15"/>
                  <a:gd name="T6" fmla="*/ 17463 w 33"/>
                  <a:gd name="T7" fmla="*/ 17462 h 15"/>
                  <a:gd name="T8" fmla="*/ 11113 w 33"/>
                  <a:gd name="T9" fmla="*/ 17462 h 15"/>
                  <a:gd name="T10" fmla="*/ 11113 w 33"/>
                  <a:gd name="T11" fmla="*/ 17462 h 15"/>
                  <a:gd name="T12" fmla="*/ 11113 w 33"/>
                  <a:gd name="T13" fmla="*/ 17462 h 15"/>
                  <a:gd name="T14" fmla="*/ 4763 w 33"/>
                  <a:gd name="T15" fmla="*/ 11112 h 15"/>
                  <a:gd name="T16" fmla="*/ 4763 w 33"/>
                  <a:gd name="T17" fmla="*/ 11112 h 15"/>
                  <a:gd name="T18" fmla="*/ 4763 w 33"/>
                  <a:gd name="T19" fmla="*/ 11112 h 15"/>
                  <a:gd name="T20" fmla="*/ 4763 w 33"/>
                  <a:gd name="T21" fmla="*/ 11112 h 15"/>
                  <a:gd name="T22" fmla="*/ 0 w 33"/>
                  <a:gd name="T23" fmla="*/ 11112 h 15"/>
                  <a:gd name="T24" fmla="*/ 0 w 33"/>
                  <a:gd name="T25" fmla="*/ 11112 h 15"/>
                  <a:gd name="T26" fmla="*/ 0 w 33"/>
                  <a:gd name="T27" fmla="*/ 6350 h 15"/>
                  <a:gd name="T28" fmla="*/ 0 w 33"/>
                  <a:gd name="T29" fmla="*/ 6350 h 15"/>
                  <a:gd name="T30" fmla="*/ 4763 w 33"/>
                  <a:gd name="T31" fmla="*/ 6350 h 15"/>
                  <a:gd name="T32" fmla="*/ 4763 w 33"/>
                  <a:gd name="T33" fmla="*/ 0 h 15"/>
                  <a:gd name="T34" fmla="*/ 11113 w 33"/>
                  <a:gd name="T35" fmla="*/ 0 h 15"/>
                  <a:gd name="T36" fmla="*/ 11113 w 33"/>
                  <a:gd name="T37" fmla="*/ 6350 h 15"/>
                  <a:gd name="T38" fmla="*/ 17463 w 33"/>
                  <a:gd name="T39" fmla="*/ 6350 h 15"/>
                  <a:gd name="T40" fmla="*/ 17463 w 33"/>
                  <a:gd name="T41" fmla="*/ 6350 h 15"/>
                  <a:gd name="T42" fmla="*/ 23813 w 33"/>
                  <a:gd name="T43" fmla="*/ 6350 h 15"/>
                  <a:gd name="T44" fmla="*/ 28575 w 33"/>
                  <a:gd name="T45" fmla="*/ 6350 h 15"/>
                  <a:gd name="T46" fmla="*/ 28575 w 33"/>
                  <a:gd name="T47" fmla="*/ 6350 h 15"/>
                  <a:gd name="T48" fmla="*/ 28575 w 33"/>
                  <a:gd name="T49" fmla="*/ 6350 h 15"/>
                  <a:gd name="T50" fmla="*/ 34925 w 33"/>
                  <a:gd name="T51" fmla="*/ 6350 h 15"/>
                  <a:gd name="T52" fmla="*/ 34925 w 33"/>
                  <a:gd name="T53" fmla="*/ 6350 h 15"/>
                  <a:gd name="T54" fmla="*/ 41275 w 33"/>
                  <a:gd name="T55" fmla="*/ 11112 h 15"/>
                  <a:gd name="T56" fmla="*/ 41275 w 33"/>
                  <a:gd name="T57" fmla="*/ 11112 h 15"/>
                  <a:gd name="T58" fmla="*/ 47625 w 33"/>
                  <a:gd name="T59" fmla="*/ 11112 h 15"/>
                  <a:gd name="T60" fmla="*/ 47625 w 33"/>
                  <a:gd name="T61" fmla="*/ 11112 h 15"/>
                  <a:gd name="T62" fmla="*/ 52388 w 33"/>
                  <a:gd name="T63" fmla="*/ 17462 h 15"/>
                  <a:gd name="T64" fmla="*/ 47625 w 33"/>
                  <a:gd name="T65" fmla="*/ 17462 h 15"/>
                  <a:gd name="T66" fmla="*/ 41275 w 33"/>
                  <a:gd name="T67" fmla="*/ 17462 h 15"/>
                  <a:gd name="T68" fmla="*/ 41275 w 33"/>
                  <a:gd name="T69" fmla="*/ 17462 h 15"/>
                  <a:gd name="T70" fmla="*/ 34925 w 33"/>
                  <a:gd name="T71" fmla="*/ 17462 h 15"/>
                  <a:gd name="T72" fmla="*/ 34925 w 33"/>
                  <a:gd name="T73" fmla="*/ 17462 h 15"/>
                  <a:gd name="T74" fmla="*/ 34925 w 33"/>
                  <a:gd name="T75" fmla="*/ 17462 h 15"/>
                  <a:gd name="T76" fmla="*/ 34925 w 33"/>
                  <a:gd name="T77" fmla="*/ 17462 h 15"/>
                  <a:gd name="T78" fmla="*/ 28575 w 33"/>
                  <a:gd name="T79" fmla="*/ 17462 h 15"/>
                  <a:gd name="T80" fmla="*/ 28575 w 33"/>
                  <a:gd name="T81" fmla="*/ 17462 h 15"/>
                  <a:gd name="T82" fmla="*/ 28575 w 33"/>
                  <a:gd name="T83" fmla="*/ 17462 h 15"/>
                  <a:gd name="T84" fmla="*/ 28575 w 33"/>
                  <a:gd name="T85" fmla="*/ 23812 h 15"/>
                  <a:gd name="T86" fmla="*/ 28575 w 33"/>
                  <a:gd name="T87" fmla="*/ 23812 h 1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33" h="15">
                    <a:moveTo>
                      <a:pt x="18" y="15"/>
                    </a:moveTo>
                    <a:lnTo>
                      <a:pt x="18" y="15"/>
                    </a:lnTo>
                    <a:lnTo>
                      <a:pt x="15" y="15"/>
                    </a:lnTo>
                    <a:lnTo>
                      <a:pt x="15" y="11"/>
                    </a:lnTo>
                    <a:lnTo>
                      <a:pt x="11" y="11"/>
                    </a:lnTo>
                    <a:lnTo>
                      <a:pt x="7" y="11"/>
                    </a:lnTo>
                    <a:lnTo>
                      <a:pt x="7" y="7"/>
                    </a:lnTo>
                    <a:lnTo>
                      <a:pt x="3" y="7"/>
                    </a:lnTo>
                    <a:lnTo>
                      <a:pt x="0" y="7"/>
                    </a:lnTo>
                    <a:lnTo>
                      <a:pt x="0" y="4"/>
                    </a:lnTo>
                    <a:lnTo>
                      <a:pt x="3" y="4"/>
                    </a:lnTo>
                    <a:lnTo>
                      <a:pt x="3" y="0"/>
                    </a:lnTo>
                    <a:lnTo>
                      <a:pt x="7" y="0"/>
                    </a:lnTo>
                    <a:lnTo>
                      <a:pt x="7" y="4"/>
                    </a:lnTo>
                    <a:lnTo>
                      <a:pt x="11" y="4"/>
                    </a:lnTo>
                    <a:lnTo>
                      <a:pt x="15" y="4"/>
                    </a:lnTo>
                    <a:lnTo>
                      <a:pt x="18" y="4"/>
                    </a:lnTo>
                    <a:lnTo>
                      <a:pt x="22" y="4"/>
                    </a:lnTo>
                    <a:lnTo>
                      <a:pt x="26" y="4"/>
                    </a:lnTo>
                    <a:lnTo>
                      <a:pt x="26" y="7"/>
                    </a:lnTo>
                    <a:lnTo>
                      <a:pt x="30" y="7"/>
                    </a:lnTo>
                    <a:lnTo>
                      <a:pt x="30" y="11"/>
                    </a:lnTo>
                    <a:lnTo>
                      <a:pt x="33" y="11"/>
                    </a:lnTo>
                    <a:lnTo>
                      <a:pt x="30" y="11"/>
                    </a:lnTo>
                    <a:lnTo>
                      <a:pt x="26" y="11"/>
                    </a:lnTo>
                    <a:lnTo>
                      <a:pt x="22" y="11"/>
                    </a:lnTo>
                    <a:lnTo>
                      <a:pt x="18" y="11"/>
                    </a:lnTo>
                    <a:lnTo>
                      <a:pt x="15" y="11"/>
                    </a:lnTo>
                    <a:lnTo>
                      <a:pt x="18" y="15"/>
                    </a:lnTo>
                    <a:close/>
                  </a:path>
                </a:pathLst>
              </a:custGeom>
              <a:noFill/>
              <a:ln w="6350">
                <a:solidFill>
                  <a:srgbClr val="000000"/>
                </a:solidFill>
                <a:prstDash val="solid"/>
                <a:round/>
                <a:headEnd/>
                <a:tailEnd/>
              </a:ln>
              <a:extLst>
                <a:ext uri="{909E8E84-426E-40DD-AFC4-6F175D3DCCD1}">
                  <a14:hiddenFill xmlns:a14="http://schemas.microsoft.com/office/drawing/2010/main">
                    <a:solidFill>
                      <a:srgbClr val="00FF00"/>
                    </a:solidFill>
                  </a14:hiddenFill>
                </a:ext>
              </a:extLst>
            </p:spPr>
            <p:txBody>
              <a:bodyPr/>
              <a:lstStyle/>
              <a:p>
                <a:endParaRPr lang="en-US"/>
              </a:p>
            </p:txBody>
          </p:sp>
          <p:sp>
            <p:nvSpPr>
              <p:cNvPr id="1733" name="Freeform 3457"/>
              <p:cNvSpPr>
                <a:spLocks noEditPoints="1"/>
              </p:cNvSpPr>
              <p:nvPr/>
            </p:nvSpPr>
            <p:spPr bwMode="auto">
              <a:xfrm>
                <a:off x="5233988" y="2933700"/>
                <a:ext cx="95250" cy="60325"/>
              </a:xfrm>
              <a:custGeom>
                <a:avLst/>
                <a:gdLst>
                  <a:gd name="T0" fmla="*/ 6350 w 60"/>
                  <a:gd name="T1" fmla="*/ 42863 h 38"/>
                  <a:gd name="T2" fmla="*/ 6350 w 60"/>
                  <a:gd name="T3" fmla="*/ 42863 h 38"/>
                  <a:gd name="T4" fmla="*/ 0 w 60"/>
                  <a:gd name="T5" fmla="*/ 36513 h 38"/>
                  <a:gd name="T6" fmla="*/ 6350 w 60"/>
                  <a:gd name="T7" fmla="*/ 36513 h 38"/>
                  <a:gd name="T8" fmla="*/ 6350 w 60"/>
                  <a:gd name="T9" fmla="*/ 36513 h 38"/>
                  <a:gd name="T10" fmla="*/ 6350 w 60"/>
                  <a:gd name="T11" fmla="*/ 30163 h 38"/>
                  <a:gd name="T12" fmla="*/ 12700 w 60"/>
                  <a:gd name="T13" fmla="*/ 23813 h 38"/>
                  <a:gd name="T14" fmla="*/ 12700 w 60"/>
                  <a:gd name="T15" fmla="*/ 17463 h 38"/>
                  <a:gd name="T16" fmla="*/ 6350 w 60"/>
                  <a:gd name="T17" fmla="*/ 17463 h 38"/>
                  <a:gd name="T18" fmla="*/ 6350 w 60"/>
                  <a:gd name="T19" fmla="*/ 12700 h 38"/>
                  <a:gd name="T20" fmla="*/ 6350 w 60"/>
                  <a:gd name="T21" fmla="*/ 12700 h 38"/>
                  <a:gd name="T22" fmla="*/ 6350 w 60"/>
                  <a:gd name="T23" fmla="*/ 6350 h 38"/>
                  <a:gd name="T24" fmla="*/ 12700 w 60"/>
                  <a:gd name="T25" fmla="*/ 6350 h 38"/>
                  <a:gd name="T26" fmla="*/ 19050 w 60"/>
                  <a:gd name="T27" fmla="*/ 6350 h 38"/>
                  <a:gd name="T28" fmla="*/ 23813 w 60"/>
                  <a:gd name="T29" fmla="*/ 6350 h 38"/>
                  <a:gd name="T30" fmla="*/ 30163 w 60"/>
                  <a:gd name="T31" fmla="*/ 6350 h 38"/>
                  <a:gd name="T32" fmla="*/ 36513 w 60"/>
                  <a:gd name="T33" fmla="*/ 6350 h 38"/>
                  <a:gd name="T34" fmla="*/ 42863 w 60"/>
                  <a:gd name="T35" fmla="*/ 6350 h 38"/>
                  <a:gd name="T36" fmla="*/ 47625 w 60"/>
                  <a:gd name="T37" fmla="*/ 12700 h 38"/>
                  <a:gd name="T38" fmla="*/ 47625 w 60"/>
                  <a:gd name="T39" fmla="*/ 12700 h 38"/>
                  <a:gd name="T40" fmla="*/ 53975 w 60"/>
                  <a:gd name="T41" fmla="*/ 12700 h 38"/>
                  <a:gd name="T42" fmla="*/ 53975 w 60"/>
                  <a:gd name="T43" fmla="*/ 17463 h 38"/>
                  <a:gd name="T44" fmla="*/ 60325 w 60"/>
                  <a:gd name="T45" fmla="*/ 17463 h 38"/>
                  <a:gd name="T46" fmla="*/ 66675 w 60"/>
                  <a:gd name="T47" fmla="*/ 17463 h 38"/>
                  <a:gd name="T48" fmla="*/ 71438 w 60"/>
                  <a:gd name="T49" fmla="*/ 17463 h 38"/>
                  <a:gd name="T50" fmla="*/ 66675 w 60"/>
                  <a:gd name="T51" fmla="*/ 23813 h 38"/>
                  <a:gd name="T52" fmla="*/ 60325 w 60"/>
                  <a:gd name="T53" fmla="*/ 23813 h 38"/>
                  <a:gd name="T54" fmla="*/ 66675 w 60"/>
                  <a:gd name="T55" fmla="*/ 23813 h 38"/>
                  <a:gd name="T56" fmla="*/ 66675 w 60"/>
                  <a:gd name="T57" fmla="*/ 23813 h 38"/>
                  <a:gd name="T58" fmla="*/ 71438 w 60"/>
                  <a:gd name="T59" fmla="*/ 23813 h 38"/>
                  <a:gd name="T60" fmla="*/ 84138 w 60"/>
                  <a:gd name="T61" fmla="*/ 30163 h 38"/>
                  <a:gd name="T62" fmla="*/ 90488 w 60"/>
                  <a:gd name="T63" fmla="*/ 30163 h 38"/>
                  <a:gd name="T64" fmla="*/ 95250 w 60"/>
                  <a:gd name="T65" fmla="*/ 36513 h 38"/>
                  <a:gd name="T66" fmla="*/ 90488 w 60"/>
                  <a:gd name="T67" fmla="*/ 42863 h 38"/>
                  <a:gd name="T68" fmla="*/ 84138 w 60"/>
                  <a:gd name="T69" fmla="*/ 47625 h 38"/>
                  <a:gd name="T70" fmla="*/ 84138 w 60"/>
                  <a:gd name="T71" fmla="*/ 42863 h 38"/>
                  <a:gd name="T72" fmla="*/ 77788 w 60"/>
                  <a:gd name="T73" fmla="*/ 42863 h 38"/>
                  <a:gd name="T74" fmla="*/ 77788 w 60"/>
                  <a:gd name="T75" fmla="*/ 42863 h 38"/>
                  <a:gd name="T76" fmla="*/ 66675 w 60"/>
                  <a:gd name="T77" fmla="*/ 42863 h 38"/>
                  <a:gd name="T78" fmla="*/ 53975 w 60"/>
                  <a:gd name="T79" fmla="*/ 42863 h 38"/>
                  <a:gd name="T80" fmla="*/ 53975 w 60"/>
                  <a:gd name="T81" fmla="*/ 42863 h 38"/>
                  <a:gd name="T82" fmla="*/ 47625 w 60"/>
                  <a:gd name="T83" fmla="*/ 47625 h 38"/>
                  <a:gd name="T84" fmla="*/ 42863 w 60"/>
                  <a:gd name="T85" fmla="*/ 47625 h 38"/>
                  <a:gd name="T86" fmla="*/ 36513 w 60"/>
                  <a:gd name="T87" fmla="*/ 47625 h 38"/>
                  <a:gd name="T88" fmla="*/ 36513 w 60"/>
                  <a:gd name="T89" fmla="*/ 42863 h 38"/>
                  <a:gd name="T90" fmla="*/ 36513 w 60"/>
                  <a:gd name="T91" fmla="*/ 42863 h 38"/>
                  <a:gd name="T92" fmla="*/ 36513 w 60"/>
                  <a:gd name="T93" fmla="*/ 42863 h 38"/>
                  <a:gd name="T94" fmla="*/ 23813 w 60"/>
                  <a:gd name="T95" fmla="*/ 42863 h 38"/>
                  <a:gd name="T96" fmla="*/ 23813 w 60"/>
                  <a:gd name="T97" fmla="*/ 47625 h 38"/>
                  <a:gd name="T98" fmla="*/ 23813 w 60"/>
                  <a:gd name="T99" fmla="*/ 53975 h 38"/>
                  <a:gd name="T100" fmla="*/ 19050 w 60"/>
                  <a:gd name="T101" fmla="*/ 60325 h 38"/>
                  <a:gd name="T102" fmla="*/ 12700 w 60"/>
                  <a:gd name="T103" fmla="*/ 53975 h 38"/>
                  <a:gd name="T104" fmla="*/ 84138 w 60"/>
                  <a:gd name="T105" fmla="*/ 47625 h 38"/>
                  <a:gd name="T106" fmla="*/ 84138 w 60"/>
                  <a:gd name="T107" fmla="*/ 47625 h 38"/>
                  <a:gd name="T108" fmla="*/ 84138 w 60"/>
                  <a:gd name="T109" fmla="*/ 47625 h 38"/>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60" h="38">
                    <a:moveTo>
                      <a:pt x="4" y="30"/>
                    </a:moveTo>
                    <a:lnTo>
                      <a:pt x="4" y="30"/>
                    </a:lnTo>
                    <a:lnTo>
                      <a:pt x="4" y="27"/>
                    </a:lnTo>
                    <a:lnTo>
                      <a:pt x="8" y="27"/>
                    </a:lnTo>
                    <a:lnTo>
                      <a:pt x="4" y="27"/>
                    </a:lnTo>
                    <a:lnTo>
                      <a:pt x="0" y="23"/>
                    </a:lnTo>
                    <a:lnTo>
                      <a:pt x="4" y="23"/>
                    </a:lnTo>
                    <a:lnTo>
                      <a:pt x="4" y="19"/>
                    </a:lnTo>
                    <a:lnTo>
                      <a:pt x="4" y="15"/>
                    </a:lnTo>
                    <a:lnTo>
                      <a:pt x="8" y="15"/>
                    </a:lnTo>
                    <a:lnTo>
                      <a:pt x="8" y="11"/>
                    </a:lnTo>
                    <a:lnTo>
                      <a:pt x="4" y="11"/>
                    </a:lnTo>
                    <a:lnTo>
                      <a:pt x="8" y="8"/>
                    </a:lnTo>
                    <a:lnTo>
                      <a:pt x="4" y="8"/>
                    </a:lnTo>
                    <a:lnTo>
                      <a:pt x="4" y="4"/>
                    </a:lnTo>
                    <a:lnTo>
                      <a:pt x="8" y="4"/>
                    </a:lnTo>
                    <a:lnTo>
                      <a:pt x="12" y="4"/>
                    </a:lnTo>
                    <a:lnTo>
                      <a:pt x="15" y="4"/>
                    </a:lnTo>
                    <a:lnTo>
                      <a:pt x="15" y="0"/>
                    </a:lnTo>
                    <a:lnTo>
                      <a:pt x="19" y="4"/>
                    </a:lnTo>
                    <a:lnTo>
                      <a:pt x="23" y="4"/>
                    </a:lnTo>
                    <a:lnTo>
                      <a:pt x="27" y="4"/>
                    </a:lnTo>
                    <a:lnTo>
                      <a:pt x="27" y="8"/>
                    </a:lnTo>
                    <a:lnTo>
                      <a:pt x="30" y="8"/>
                    </a:lnTo>
                    <a:lnTo>
                      <a:pt x="34" y="8"/>
                    </a:lnTo>
                    <a:lnTo>
                      <a:pt x="34" y="11"/>
                    </a:lnTo>
                    <a:lnTo>
                      <a:pt x="38" y="11"/>
                    </a:lnTo>
                    <a:lnTo>
                      <a:pt x="42" y="11"/>
                    </a:lnTo>
                    <a:lnTo>
                      <a:pt x="45" y="11"/>
                    </a:lnTo>
                    <a:lnTo>
                      <a:pt x="45" y="15"/>
                    </a:lnTo>
                    <a:lnTo>
                      <a:pt x="42" y="15"/>
                    </a:lnTo>
                    <a:lnTo>
                      <a:pt x="38" y="11"/>
                    </a:lnTo>
                    <a:lnTo>
                      <a:pt x="38" y="15"/>
                    </a:lnTo>
                    <a:lnTo>
                      <a:pt x="42" y="15"/>
                    </a:lnTo>
                    <a:lnTo>
                      <a:pt x="45" y="15"/>
                    </a:lnTo>
                    <a:lnTo>
                      <a:pt x="49" y="15"/>
                    </a:lnTo>
                    <a:lnTo>
                      <a:pt x="53" y="19"/>
                    </a:lnTo>
                    <a:lnTo>
                      <a:pt x="57" y="19"/>
                    </a:lnTo>
                    <a:lnTo>
                      <a:pt x="57" y="23"/>
                    </a:lnTo>
                    <a:lnTo>
                      <a:pt x="60" y="23"/>
                    </a:lnTo>
                    <a:lnTo>
                      <a:pt x="57" y="27"/>
                    </a:lnTo>
                    <a:lnTo>
                      <a:pt x="53" y="27"/>
                    </a:lnTo>
                    <a:lnTo>
                      <a:pt x="53" y="30"/>
                    </a:lnTo>
                    <a:lnTo>
                      <a:pt x="53" y="27"/>
                    </a:lnTo>
                    <a:lnTo>
                      <a:pt x="49" y="27"/>
                    </a:lnTo>
                    <a:lnTo>
                      <a:pt x="45" y="27"/>
                    </a:lnTo>
                    <a:lnTo>
                      <a:pt x="42" y="27"/>
                    </a:lnTo>
                    <a:lnTo>
                      <a:pt x="38" y="27"/>
                    </a:lnTo>
                    <a:lnTo>
                      <a:pt x="34" y="27"/>
                    </a:lnTo>
                    <a:lnTo>
                      <a:pt x="30" y="27"/>
                    </a:lnTo>
                    <a:lnTo>
                      <a:pt x="30" y="30"/>
                    </a:lnTo>
                    <a:lnTo>
                      <a:pt x="27" y="30"/>
                    </a:lnTo>
                    <a:lnTo>
                      <a:pt x="23" y="30"/>
                    </a:lnTo>
                    <a:lnTo>
                      <a:pt x="23" y="27"/>
                    </a:lnTo>
                    <a:lnTo>
                      <a:pt x="19" y="27"/>
                    </a:lnTo>
                    <a:lnTo>
                      <a:pt x="19" y="30"/>
                    </a:lnTo>
                    <a:lnTo>
                      <a:pt x="15" y="27"/>
                    </a:lnTo>
                    <a:lnTo>
                      <a:pt x="15" y="30"/>
                    </a:lnTo>
                    <a:lnTo>
                      <a:pt x="15" y="34"/>
                    </a:lnTo>
                    <a:lnTo>
                      <a:pt x="12" y="34"/>
                    </a:lnTo>
                    <a:lnTo>
                      <a:pt x="12" y="38"/>
                    </a:lnTo>
                    <a:lnTo>
                      <a:pt x="8" y="34"/>
                    </a:lnTo>
                    <a:lnTo>
                      <a:pt x="4" y="30"/>
                    </a:lnTo>
                    <a:close/>
                    <a:moveTo>
                      <a:pt x="57" y="30"/>
                    </a:moveTo>
                    <a:lnTo>
                      <a:pt x="53" y="30"/>
                    </a:lnTo>
                    <a:lnTo>
                      <a:pt x="57" y="30"/>
                    </a:lnTo>
                    <a:close/>
                  </a:path>
                </a:pathLst>
              </a:custGeom>
              <a:noFill/>
              <a:ln w="6350">
                <a:solidFill>
                  <a:srgbClr val="000000"/>
                </a:solidFill>
                <a:prstDash val="solid"/>
                <a:round/>
                <a:headEnd/>
                <a:tailEnd/>
              </a:ln>
              <a:extLst>
                <a:ext uri="{909E8E84-426E-40DD-AFC4-6F175D3DCCD1}">
                  <a14:hiddenFill xmlns:a14="http://schemas.microsoft.com/office/drawing/2010/main">
                    <a:solidFill>
                      <a:srgbClr val="00FF00"/>
                    </a:solidFill>
                  </a14:hiddenFill>
                </a:ext>
              </a:extLst>
            </p:spPr>
            <p:txBody>
              <a:bodyPr/>
              <a:lstStyle/>
              <a:p>
                <a:endParaRPr lang="en-US"/>
              </a:p>
            </p:txBody>
          </p:sp>
          <p:sp>
            <p:nvSpPr>
              <p:cNvPr id="1734" name="Freeform 3458"/>
              <p:cNvSpPr>
                <a:spLocks/>
              </p:cNvSpPr>
              <p:nvPr/>
            </p:nvSpPr>
            <p:spPr bwMode="auto">
              <a:xfrm>
                <a:off x="4733925" y="2987675"/>
                <a:ext cx="95250" cy="101600"/>
              </a:xfrm>
              <a:custGeom>
                <a:avLst/>
                <a:gdLst>
                  <a:gd name="T0" fmla="*/ 71438 w 60"/>
                  <a:gd name="T1" fmla="*/ 23813 h 64"/>
                  <a:gd name="T2" fmla="*/ 71438 w 60"/>
                  <a:gd name="T3" fmla="*/ 47625 h 64"/>
                  <a:gd name="T4" fmla="*/ 77788 w 60"/>
                  <a:gd name="T5" fmla="*/ 47625 h 64"/>
                  <a:gd name="T6" fmla="*/ 82550 w 60"/>
                  <a:gd name="T7" fmla="*/ 53975 h 64"/>
                  <a:gd name="T8" fmla="*/ 88900 w 60"/>
                  <a:gd name="T9" fmla="*/ 53975 h 64"/>
                  <a:gd name="T10" fmla="*/ 88900 w 60"/>
                  <a:gd name="T11" fmla="*/ 47625 h 64"/>
                  <a:gd name="T12" fmla="*/ 95250 w 60"/>
                  <a:gd name="T13" fmla="*/ 53975 h 64"/>
                  <a:gd name="T14" fmla="*/ 95250 w 60"/>
                  <a:gd name="T15" fmla="*/ 53975 h 64"/>
                  <a:gd name="T16" fmla="*/ 82550 w 60"/>
                  <a:gd name="T17" fmla="*/ 65088 h 64"/>
                  <a:gd name="T18" fmla="*/ 71438 w 60"/>
                  <a:gd name="T19" fmla="*/ 71438 h 64"/>
                  <a:gd name="T20" fmla="*/ 71438 w 60"/>
                  <a:gd name="T21" fmla="*/ 71438 h 64"/>
                  <a:gd name="T22" fmla="*/ 71438 w 60"/>
                  <a:gd name="T23" fmla="*/ 77788 h 64"/>
                  <a:gd name="T24" fmla="*/ 77788 w 60"/>
                  <a:gd name="T25" fmla="*/ 77788 h 64"/>
                  <a:gd name="T26" fmla="*/ 71438 w 60"/>
                  <a:gd name="T27" fmla="*/ 84138 h 64"/>
                  <a:gd name="T28" fmla="*/ 65088 w 60"/>
                  <a:gd name="T29" fmla="*/ 88900 h 64"/>
                  <a:gd name="T30" fmla="*/ 65088 w 60"/>
                  <a:gd name="T31" fmla="*/ 88900 h 64"/>
                  <a:gd name="T32" fmla="*/ 65088 w 60"/>
                  <a:gd name="T33" fmla="*/ 88900 h 64"/>
                  <a:gd name="T34" fmla="*/ 58738 w 60"/>
                  <a:gd name="T35" fmla="*/ 95250 h 64"/>
                  <a:gd name="T36" fmla="*/ 58738 w 60"/>
                  <a:gd name="T37" fmla="*/ 95250 h 64"/>
                  <a:gd name="T38" fmla="*/ 53975 w 60"/>
                  <a:gd name="T39" fmla="*/ 101600 h 64"/>
                  <a:gd name="T40" fmla="*/ 47625 w 60"/>
                  <a:gd name="T41" fmla="*/ 101600 h 64"/>
                  <a:gd name="T42" fmla="*/ 41275 w 60"/>
                  <a:gd name="T43" fmla="*/ 101600 h 64"/>
                  <a:gd name="T44" fmla="*/ 34925 w 60"/>
                  <a:gd name="T45" fmla="*/ 101600 h 64"/>
                  <a:gd name="T46" fmla="*/ 34925 w 60"/>
                  <a:gd name="T47" fmla="*/ 101600 h 64"/>
                  <a:gd name="T48" fmla="*/ 23813 w 60"/>
                  <a:gd name="T49" fmla="*/ 101600 h 64"/>
                  <a:gd name="T50" fmla="*/ 17463 w 60"/>
                  <a:gd name="T51" fmla="*/ 95250 h 64"/>
                  <a:gd name="T52" fmla="*/ 11113 w 60"/>
                  <a:gd name="T53" fmla="*/ 95250 h 64"/>
                  <a:gd name="T54" fmla="*/ 11113 w 60"/>
                  <a:gd name="T55" fmla="*/ 95250 h 64"/>
                  <a:gd name="T56" fmla="*/ 4763 w 60"/>
                  <a:gd name="T57" fmla="*/ 88900 h 64"/>
                  <a:gd name="T58" fmla="*/ 0 w 60"/>
                  <a:gd name="T59" fmla="*/ 84138 h 64"/>
                  <a:gd name="T60" fmla="*/ 0 w 60"/>
                  <a:gd name="T61" fmla="*/ 84138 h 64"/>
                  <a:gd name="T62" fmla="*/ 0 w 60"/>
                  <a:gd name="T63" fmla="*/ 77788 h 64"/>
                  <a:gd name="T64" fmla="*/ 0 w 60"/>
                  <a:gd name="T65" fmla="*/ 77788 h 64"/>
                  <a:gd name="T66" fmla="*/ 0 w 60"/>
                  <a:gd name="T67" fmla="*/ 65088 h 64"/>
                  <a:gd name="T68" fmla="*/ 11113 w 60"/>
                  <a:gd name="T69" fmla="*/ 47625 h 64"/>
                  <a:gd name="T70" fmla="*/ 34925 w 60"/>
                  <a:gd name="T71" fmla="*/ 47625 h 64"/>
                  <a:gd name="T72" fmla="*/ 41275 w 60"/>
                  <a:gd name="T73" fmla="*/ 47625 h 64"/>
                  <a:gd name="T74" fmla="*/ 41275 w 60"/>
                  <a:gd name="T75" fmla="*/ 41275 h 64"/>
                  <a:gd name="T76" fmla="*/ 41275 w 60"/>
                  <a:gd name="T77" fmla="*/ 36513 h 64"/>
                  <a:gd name="T78" fmla="*/ 41275 w 60"/>
                  <a:gd name="T79" fmla="*/ 36513 h 64"/>
                  <a:gd name="T80" fmla="*/ 34925 w 60"/>
                  <a:gd name="T81" fmla="*/ 36513 h 64"/>
                  <a:gd name="T82" fmla="*/ 34925 w 60"/>
                  <a:gd name="T83" fmla="*/ 30163 h 64"/>
                  <a:gd name="T84" fmla="*/ 28575 w 60"/>
                  <a:gd name="T85" fmla="*/ 23813 h 64"/>
                  <a:gd name="T86" fmla="*/ 23813 w 60"/>
                  <a:gd name="T87" fmla="*/ 23813 h 64"/>
                  <a:gd name="T88" fmla="*/ 17463 w 60"/>
                  <a:gd name="T89" fmla="*/ 17463 h 64"/>
                  <a:gd name="T90" fmla="*/ 28575 w 60"/>
                  <a:gd name="T91" fmla="*/ 0 h 64"/>
                  <a:gd name="T92" fmla="*/ 34925 w 60"/>
                  <a:gd name="T93" fmla="*/ 0 h 64"/>
                  <a:gd name="T94" fmla="*/ 65088 w 60"/>
                  <a:gd name="T95" fmla="*/ 0 h 6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60" h="64">
                    <a:moveTo>
                      <a:pt x="45" y="0"/>
                    </a:moveTo>
                    <a:lnTo>
                      <a:pt x="45" y="4"/>
                    </a:lnTo>
                    <a:lnTo>
                      <a:pt x="45" y="8"/>
                    </a:lnTo>
                    <a:lnTo>
                      <a:pt x="45" y="15"/>
                    </a:lnTo>
                    <a:lnTo>
                      <a:pt x="45" y="23"/>
                    </a:lnTo>
                    <a:lnTo>
                      <a:pt x="45" y="30"/>
                    </a:lnTo>
                    <a:lnTo>
                      <a:pt x="49" y="30"/>
                    </a:lnTo>
                    <a:lnTo>
                      <a:pt x="52" y="34"/>
                    </a:lnTo>
                    <a:lnTo>
                      <a:pt x="52" y="30"/>
                    </a:lnTo>
                    <a:lnTo>
                      <a:pt x="52" y="34"/>
                    </a:lnTo>
                    <a:lnTo>
                      <a:pt x="56" y="34"/>
                    </a:lnTo>
                    <a:lnTo>
                      <a:pt x="56" y="30"/>
                    </a:lnTo>
                    <a:lnTo>
                      <a:pt x="60" y="34"/>
                    </a:lnTo>
                    <a:lnTo>
                      <a:pt x="56" y="38"/>
                    </a:lnTo>
                    <a:lnTo>
                      <a:pt x="52" y="41"/>
                    </a:lnTo>
                    <a:lnTo>
                      <a:pt x="49" y="45"/>
                    </a:lnTo>
                    <a:lnTo>
                      <a:pt x="45" y="45"/>
                    </a:lnTo>
                    <a:lnTo>
                      <a:pt x="45" y="49"/>
                    </a:lnTo>
                    <a:lnTo>
                      <a:pt x="49" y="49"/>
                    </a:lnTo>
                    <a:lnTo>
                      <a:pt x="45" y="53"/>
                    </a:lnTo>
                    <a:lnTo>
                      <a:pt x="41" y="56"/>
                    </a:lnTo>
                    <a:lnTo>
                      <a:pt x="37" y="56"/>
                    </a:lnTo>
                    <a:lnTo>
                      <a:pt x="37" y="60"/>
                    </a:lnTo>
                    <a:lnTo>
                      <a:pt x="34" y="60"/>
                    </a:lnTo>
                    <a:lnTo>
                      <a:pt x="34" y="64"/>
                    </a:lnTo>
                    <a:lnTo>
                      <a:pt x="30" y="64"/>
                    </a:lnTo>
                    <a:lnTo>
                      <a:pt x="34" y="64"/>
                    </a:lnTo>
                    <a:lnTo>
                      <a:pt x="30" y="64"/>
                    </a:lnTo>
                    <a:lnTo>
                      <a:pt x="26" y="64"/>
                    </a:lnTo>
                    <a:lnTo>
                      <a:pt x="22" y="64"/>
                    </a:lnTo>
                    <a:lnTo>
                      <a:pt x="18" y="64"/>
                    </a:lnTo>
                    <a:lnTo>
                      <a:pt x="15" y="64"/>
                    </a:lnTo>
                    <a:lnTo>
                      <a:pt x="11" y="60"/>
                    </a:lnTo>
                    <a:lnTo>
                      <a:pt x="7" y="60"/>
                    </a:lnTo>
                    <a:lnTo>
                      <a:pt x="3" y="56"/>
                    </a:lnTo>
                    <a:lnTo>
                      <a:pt x="0" y="56"/>
                    </a:lnTo>
                    <a:lnTo>
                      <a:pt x="0" y="53"/>
                    </a:lnTo>
                    <a:lnTo>
                      <a:pt x="0" y="49"/>
                    </a:lnTo>
                    <a:lnTo>
                      <a:pt x="0" y="45"/>
                    </a:lnTo>
                    <a:lnTo>
                      <a:pt x="0" y="41"/>
                    </a:lnTo>
                    <a:lnTo>
                      <a:pt x="0" y="38"/>
                    </a:lnTo>
                    <a:lnTo>
                      <a:pt x="3" y="30"/>
                    </a:lnTo>
                    <a:lnTo>
                      <a:pt x="7" y="30"/>
                    </a:lnTo>
                    <a:lnTo>
                      <a:pt x="18" y="30"/>
                    </a:lnTo>
                    <a:lnTo>
                      <a:pt x="22" y="30"/>
                    </a:lnTo>
                    <a:lnTo>
                      <a:pt x="26" y="30"/>
                    </a:lnTo>
                    <a:lnTo>
                      <a:pt x="26" y="26"/>
                    </a:lnTo>
                    <a:lnTo>
                      <a:pt x="26" y="23"/>
                    </a:lnTo>
                    <a:lnTo>
                      <a:pt x="22" y="23"/>
                    </a:lnTo>
                    <a:lnTo>
                      <a:pt x="22" y="19"/>
                    </a:lnTo>
                    <a:lnTo>
                      <a:pt x="18" y="19"/>
                    </a:lnTo>
                    <a:lnTo>
                      <a:pt x="18" y="15"/>
                    </a:lnTo>
                    <a:lnTo>
                      <a:pt x="15" y="15"/>
                    </a:lnTo>
                    <a:lnTo>
                      <a:pt x="15" y="11"/>
                    </a:lnTo>
                    <a:lnTo>
                      <a:pt x="11" y="11"/>
                    </a:lnTo>
                    <a:lnTo>
                      <a:pt x="18" y="11"/>
                    </a:lnTo>
                    <a:lnTo>
                      <a:pt x="18" y="4"/>
                    </a:lnTo>
                    <a:lnTo>
                      <a:pt x="18" y="0"/>
                    </a:lnTo>
                    <a:lnTo>
                      <a:pt x="22" y="0"/>
                    </a:lnTo>
                    <a:lnTo>
                      <a:pt x="30" y="0"/>
                    </a:lnTo>
                    <a:lnTo>
                      <a:pt x="34" y="0"/>
                    </a:lnTo>
                    <a:lnTo>
                      <a:pt x="37" y="0"/>
                    </a:lnTo>
                    <a:lnTo>
                      <a:pt x="41" y="0"/>
                    </a:lnTo>
                    <a:lnTo>
                      <a:pt x="45" y="0"/>
                    </a:lnTo>
                    <a:close/>
                  </a:path>
                </a:pathLst>
              </a:custGeom>
              <a:noFill/>
              <a:ln w="6350">
                <a:solidFill>
                  <a:srgbClr val="000000"/>
                </a:solidFill>
                <a:prstDash val="solid"/>
                <a:round/>
                <a:headEnd/>
                <a:tailEnd/>
              </a:ln>
              <a:extLst>
                <a:ext uri="{909E8E84-426E-40DD-AFC4-6F175D3DCCD1}">
                  <a14:hiddenFill xmlns:a14="http://schemas.microsoft.com/office/drawing/2010/main">
                    <a:solidFill>
                      <a:srgbClr val="339933"/>
                    </a:solidFill>
                  </a14:hiddenFill>
                </a:ext>
              </a:extLst>
            </p:spPr>
            <p:txBody>
              <a:bodyPr/>
              <a:lstStyle/>
              <a:p>
                <a:endParaRPr lang="en-US"/>
              </a:p>
            </p:txBody>
          </p:sp>
          <p:sp>
            <p:nvSpPr>
              <p:cNvPr id="1735" name="Freeform 3459"/>
              <p:cNvSpPr>
                <a:spLocks noEditPoints="1"/>
              </p:cNvSpPr>
              <p:nvPr/>
            </p:nvSpPr>
            <p:spPr bwMode="auto">
              <a:xfrm>
                <a:off x="4805363" y="2976563"/>
                <a:ext cx="34925" cy="58737"/>
              </a:xfrm>
              <a:custGeom>
                <a:avLst/>
                <a:gdLst>
                  <a:gd name="T0" fmla="*/ 23813 w 22"/>
                  <a:gd name="T1" fmla="*/ 0 h 37"/>
                  <a:gd name="T2" fmla="*/ 23813 w 22"/>
                  <a:gd name="T3" fmla="*/ 0 h 37"/>
                  <a:gd name="T4" fmla="*/ 30163 w 22"/>
                  <a:gd name="T5" fmla="*/ 0 h 37"/>
                  <a:gd name="T6" fmla="*/ 30163 w 22"/>
                  <a:gd name="T7" fmla="*/ 4762 h 37"/>
                  <a:gd name="T8" fmla="*/ 30163 w 22"/>
                  <a:gd name="T9" fmla="*/ 4762 h 37"/>
                  <a:gd name="T10" fmla="*/ 30163 w 22"/>
                  <a:gd name="T11" fmla="*/ 11112 h 37"/>
                  <a:gd name="T12" fmla="*/ 23813 w 22"/>
                  <a:gd name="T13" fmla="*/ 11112 h 37"/>
                  <a:gd name="T14" fmla="*/ 23813 w 22"/>
                  <a:gd name="T15" fmla="*/ 17462 h 37"/>
                  <a:gd name="T16" fmla="*/ 23813 w 22"/>
                  <a:gd name="T17" fmla="*/ 17462 h 37"/>
                  <a:gd name="T18" fmla="*/ 23813 w 22"/>
                  <a:gd name="T19" fmla="*/ 17462 h 37"/>
                  <a:gd name="T20" fmla="*/ 23813 w 22"/>
                  <a:gd name="T21" fmla="*/ 17462 h 37"/>
                  <a:gd name="T22" fmla="*/ 23813 w 22"/>
                  <a:gd name="T23" fmla="*/ 23812 h 37"/>
                  <a:gd name="T24" fmla="*/ 23813 w 22"/>
                  <a:gd name="T25" fmla="*/ 23812 h 37"/>
                  <a:gd name="T26" fmla="*/ 23813 w 22"/>
                  <a:gd name="T27" fmla="*/ 28575 h 37"/>
                  <a:gd name="T28" fmla="*/ 23813 w 22"/>
                  <a:gd name="T29" fmla="*/ 28575 h 37"/>
                  <a:gd name="T30" fmla="*/ 23813 w 22"/>
                  <a:gd name="T31" fmla="*/ 28575 h 37"/>
                  <a:gd name="T32" fmla="*/ 23813 w 22"/>
                  <a:gd name="T33" fmla="*/ 34925 h 37"/>
                  <a:gd name="T34" fmla="*/ 23813 w 22"/>
                  <a:gd name="T35" fmla="*/ 34925 h 37"/>
                  <a:gd name="T36" fmla="*/ 23813 w 22"/>
                  <a:gd name="T37" fmla="*/ 41275 h 37"/>
                  <a:gd name="T38" fmla="*/ 23813 w 22"/>
                  <a:gd name="T39" fmla="*/ 47625 h 37"/>
                  <a:gd name="T40" fmla="*/ 23813 w 22"/>
                  <a:gd name="T41" fmla="*/ 47625 h 37"/>
                  <a:gd name="T42" fmla="*/ 23813 w 22"/>
                  <a:gd name="T43" fmla="*/ 47625 h 37"/>
                  <a:gd name="T44" fmla="*/ 17463 w 22"/>
                  <a:gd name="T45" fmla="*/ 52387 h 37"/>
                  <a:gd name="T46" fmla="*/ 11113 w 22"/>
                  <a:gd name="T47" fmla="*/ 52387 h 37"/>
                  <a:gd name="T48" fmla="*/ 11113 w 22"/>
                  <a:gd name="T49" fmla="*/ 52387 h 37"/>
                  <a:gd name="T50" fmla="*/ 6350 w 22"/>
                  <a:gd name="T51" fmla="*/ 58737 h 37"/>
                  <a:gd name="T52" fmla="*/ 6350 w 22"/>
                  <a:gd name="T53" fmla="*/ 58737 h 37"/>
                  <a:gd name="T54" fmla="*/ 6350 w 22"/>
                  <a:gd name="T55" fmla="*/ 58737 h 37"/>
                  <a:gd name="T56" fmla="*/ 0 w 22"/>
                  <a:gd name="T57" fmla="*/ 58737 h 37"/>
                  <a:gd name="T58" fmla="*/ 0 w 22"/>
                  <a:gd name="T59" fmla="*/ 58737 h 37"/>
                  <a:gd name="T60" fmla="*/ 0 w 22"/>
                  <a:gd name="T61" fmla="*/ 34925 h 37"/>
                  <a:gd name="T62" fmla="*/ 0 w 22"/>
                  <a:gd name="T63" fmla="*/ 17462 h 37"/>
                  <a:gd name="T64" fmla="*/ 0 w 22"/>
                  <a:gd name="T65" fmla="*/ 11112 h 37"/>
                  <a:gd name="T66" fmla="*/ 6350 w 22"/>
                  <a:gd name="T67" fmla="*/ 11112 h 37"/>
                  <a:gd name="T68" fmla="*/ 6350 w 22"/>
                  <a:gd name="T69" fmla="*/ 11112 h 37"/>
                  <a:gd name="T70" fmla="*/ 11113 w 22"/>
                  <a:gd name="T71" fmla="*/ 11112 h 37"/>
                  <a:gd name="T72" fmla="*/ 11113 w 22"/>
                  <a:gd name="T73" fmla="*/ 11112 h 37"/>
                  <a:gd name="T74" fmla="*/ 11113 w 22"/>
                  <a:gd name="T75" fmla="*/ 4762 h 37"/>
                  <a:gd name="T76" fmla="*/ 17463 w 22"/>
                  <a:gd name="T77" fmla="*/ 4762 h 37"/>
                  <a:gd name="T78" fmla="*/ 17463 w 22"/>
                  <a:gd name="T79" fmla="*/ 0 h 37"/>
                  <a:gd name="T80" fmla="*/ 17463 w 22"/>
                  <a:gd name="T81" fmla="*/ 0 h 37"/>
                  <a:gd name="T82" fmla="*/ 23813 w 22"/>
                  <a:gd name="T83" fmla="*/ 0 h 37"/>
                  <a:gd name="T84" fmla="*/ 23813 w 22"/>
                  <a:gd name="T85" fmla="*/ 0 h 37"/>
                  <a:gd name="T86" fmla="*/ 30163 w 22"/>
                  <a:gd name="T87" fmla="*/ 11112 h 37"/>
                  <a:gd name="T88" fmla="*/ 34925 w 22"/>
                  <a:gd name="T89" fmla="*/ 4762 h 37"/>
                  <a:gd name="T90" fmla="*/ 34925 w 22"/>
                  <a:gd name="T91" fmla="*/ 4762 h 37"/>
                  <a:gd name="T92" fmla="*/ 34925 w 22"/>
                  <a:gd name="T93" fmla="*/ 11112 h 37"/>
                  <a:gd name="T94" fmla="*/ 34925 w 22"/>
                  <a:gd name="T95" fmla="*/ 11112 h 37"/>
                  <a:gd name="T96" fmla="*/ 34925 w 22"/>
                  <a:gd name="T97" fmla="*/ 11112 h 37"/>
                  <a:gd name="T98" fmla="*/ 30163 w 22"/>
                  <a:gd name="T99" fmla="*/ 11112 h 37"/>
                  <a:gd name="T100" fmla="*/ 30163 w 22"/>
                  <a:gd name="T101" fmla="*/ 11112 h 37"/>
                  <a:gd name="T102" fmla="*/ 34925 w 22"/>
                  <a:gd name="T103" fmla="*/ 28575 h 37"/>
                  <a:gd name="T104" fmla="*/ 34925 w 22"/>
                  <a:gd name="T105" fmla="*/ 23812 h 37"/>
                  <a:gd name="T106" fmla="*/ 34925 w 22"/>
                  <a:gd name="T107" fmla="*/ 17462 h 37"/>
                  <a:gd name="T108" fmla="*/ 34925 w 22"/>
                  <a:gd name="T109" fmla="*/ 23812 h 37"/>
                  <a:gd name="T110" fmla="*/ 34925 w 22"/>
                  <a:gd name="T111" fmla="*/ 23812 h 37"/>
                  <a:gd name="T112" fmla="*/ 34925 w 22"/>
                  <a:gd name="T113" fmla="*/ 23812 h 37"/>
                  <a:gd name="T114" fmla="*/ 34925 w 22"/>
                  <a:gd name="T115" fmla="*/ 23812 h 37"/>
                  <a:gd name="T116" fmla="*/ 34925 w 22"/>
                  <a:gd name="T117" fmla="*/ 23812 h 37"/>
                  <a:gd name="T118" fmla="*/ 34925 w 22"/>
                  <a:gd name="T119" fmla="*/ 28575 h 37"/>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22" h="37">
                    <a:moveTo>
                      <a:pt x="15" y="0"/>
                    </a:moveTo>
                    <a:lnTo>
                      <a:pt x="15" y="0"/>
                    </a:lnTo>
                    <a:lnTo>
                      <a:pt x="19" y="0"/>
                    </a:lnTo>
                    <a:lnTo>
                      <a:pt x="19" y="3"/>
                    </a:lnTo>
                    <a:lnTo>
                      <a:pt x="19" y="7"/>
                    </a:lnTo>
                    <a:lnTo>
                      <a:pt x="15" y="7"/>
                    </a:lnTo>
                    <a:lnTo>
                      <a:pt x="15" y="11"/>
                    </a:lnTo>
                    <a:lnTo>
                      <a:pt x="19" y="15"/>
                    </a:lnTo>
                    <a:lnTo>
                      <a:pt x="15" y="15"/>
                    </a:lnTo>
                    <a:lnTo>
                      <a:pt x="15" y="18"/>
                    </a:lnTo>
                    <a:lnTo>
                      <a:pt x="15" y="22"/>
                    </a:lnTo>
                    <a:lnTo>
                      <a:pt x="15" y="26"/>
                    </a:lnTo>
                    <a:lnTo>
                      <a:pt x="15" y="30"/>
                    </a:lnTo>
                    <a:lnTo>
                      <a:pt x="15" y="26"/>
                    </a:lnTo>
                    <a:lnTo>
                      <a:pt x="15" y="30"/>
                    </a:lnTo>
                    <a:lnTo>
                      <a:pt x="11" y="33"/>
                    </a:lnTo>
                    <a:lnTo>
                      <a:pt x="7" y="33"/>
                    </a:lnTo>
                    <a:lnTo>
                      <a:pt x="7" y="37"/>
                    </a:lnTo>
                    <a:lnTo>
                      <a:pt x="4" y="37"/>
                    </a:lnTo>
                    <a:lnTo>
                      <a:pt x="0" y="37"/>
                    </a:lnTo>
                    <a:lnTo>
                      <a:pt x="0" y="30"/>
                    </a:lnTo>
                    <a:lnTo>
                      <a:pt x="0" y="22"/>
                    </a:lnTo>
                    <a:lnTo>
                      <a:pt x="0" y="15"/>
                    </a:lnTo>
                    <a:lnTo>
                      <a:pt x="0" y="11"/>
                    </a:lnTo>
                    <a:lnTo>
                      <a:pt x="0" y="7"/>
                    </a:lnTo>
                    <a:lnTo>
                      <a:pt x="4" y="7"/>
                    </a:lnTo>
                    <a:lnTo>
                      <a:pt x="7" y="7"/>
                    </a:lnTo>
                    <a:lnTo>
                      <a:pt x="7" y="3"/>
                    </a:lnTo>
                    <a:lnTo>
                      <a:pt x="11" y="3"/>
                    </a:lnTo>
                    <a:lnTo>
                      <a:pt x="11" y="0"/>
                    </a:lnTo>
                    <a:lnTo>
                      <a:pt x="15" y="0"/>
                    </a:lnTo>
                    <a:close/>
                    <a:moveTo>
                      <a:pt x="19" y="7"/>
                    </a:moveTo>
                    <a:lnTo>
                      <a:pt x="19" y="7"/>
                    </a:lnTo>
                    <a:lnTo>
                      <a:pt x="22" y="3"/>
                    </a:lnTo>
                    <a:lnTo>
                      <a:pt x="22" y="7"/>
                    </a:lnTo>
                    <a:lnTo>
                      <a:pt x="22" y="3"/>
                    </a:lnTo>
                    <a:lnTo>
                      <a:pt x="22" y="7"/>
                    </a:lnTo>
                    <a:lnTo>
                      <a:pt x="19" y="7"/>
                    </a:lnTo>
                    <a:close/>
                    <a:moveTo>
                      <a:pt x="22" y="18"/>
                    </a:moveTo>
                    <a:lnTo>
                      <a:pt x="22" y="18"/>
                    </a:lnTo>
                    <a:lnTo>
                      <a:pt x="22" y="15"/>
                    </a:lnTo>
                    <a:lnTo>
                      <a:pt x="22" y="11"/>
                    </a:lnTo>
                    <a:lnTo>
                      <a:pt x="22" y="15"/>
                    </a:lnTo>
                    <a:lnTo>
                      <a:pt x="22" y="18"/>
                    </a:lnTo>
                    <a:close/>
                  </a:path>
                </a:pathLst>
              </a:custGeom>
              <a:noFill/>
              <a:ln w="6350">
                <a:solidFill>
                  <a:srgbClr val="000000"/>
                </a:solidFill>
                <a:prstDash val="solid"/>
                <a:round/>
                <a:headEnd/>
                <a:tailEnd/>
              </a:ln>
              <a:extLst>
                <a:ext uri="{909E8E84-426E-40DD-AFC4-6F175D3DCCD1}">
                  <a14:hiddenFill xmlns:a14="http://schemas.microsoft.com/office/drawing/2010/main">
                    <a:solidFill>
                      <a:srgbClr val="339933"/>
                    </a:solidFill>
                  </a14:hiddenFill>
                </a:ext>
              </a:extLst>
            </p:spPr>
            <p:txBody>
              <a:bodyPr/>
              <a:lstStyle/>
              <a:p>
                <a:endParaRPr lang="en-US"/>
              </a:p>
            </p:txBody>
          </p:sp>
          <p:sp>
            <p:nvSpPr>
              <p:cNvPr id="1736" name="Freeform 3460"/>
              <p:cNvSpPr>
                <a:spLocks/>
              </p:cNvSpPr>
              <p:nvPr/>
            </p:nvSpPr>
            <p:spPr bwMode="auto">
              <a:xfrm>
                <a:off x="5461000" y="3000375"/>
                <a:ext cx="6350" cy="4763"/>
              </a:xfrm>
              <a:custGeom>
                <a:avLst/>
                <a:gdLst>
                  <a:gd name="T0" fmla="*/ 6350 w 4"/>
                  <a:gd name="T1" fmla="*/ 4763 h 3"/>
                  <a:gd name="T2" fmla="*/ 6350 w 4"/>
                  <a:gd name="T3" fmla="*/ 4763 h 3"/>
                  <a:gd name="T4" fmla="*/ 6350 w 4"/>
                  <a:gd name="T5" fmla="*/ 4763 h 3"/>
                  <a:gd name="T6" fmla="*/ 6350 w 4"/>
                  <a:gd name="T7" fmla="*/ 4763 h 3"/>
                  <a:gd name="T8" fmla="*/ 6350 w 4"/>
                  <a:gd name="T9" fmla="*/ 4763 h 3"/>
                  <a:gd name="T10" fmla="*/ 6350 w 4"/>
                  <a:gd name="T11" fmla="*/ 4763 h 3"/>
                  <a:gd name="T12" fmla="*/ 6350 w 4"/>
                  <a:gd name="T13" fmla="*/ 4763 h 3"/>
                  <a:gd name="T14" fmla="*/ 6350 w 4"/>
                  <a:gd name="T15" fmla="*/ 4763 h 3"/>
                  <a:gd name="T16" fmla="*/ 6350 w 4"/>
                  <a:gd name="T17" fmla="*/ 4763 h 3"/>
                  <a:gd name="T18" fmla="*/ 6350 w 4"/>
                  <a:gd name="T19" fmla="*/ 0 h 3"/>
                  <a:gd name="T20" fmla="*/ 6350 w 4"/>
                  <a:gd name="T21" fmla="*/ 0 h 3"/>
                  <a:gd name="T22" fmla="*/ 0 w 4"/>
                  <a:gd name="T23" fmla="*/ 0 h 3"/>
                  <a:gd name="T24" fmla="*/ 0 w 4"/>
                  <a:gd name="T25" fmla="*/ 0 h 3"/>
                  <a:gd name="T26" fmla="*/ 6350 w 4"/>
                  <a:gd name="T27" fmla="*/ 0 h 3"/>
                  <a:gd name="T28" fmla="*/ 6350 w 4"/>
                  <a:gd name="T29" fmla="*/ 0 h 3"/>
                  <a:gd name="T30" fmla="*/ 6350 w 4"/>
                  <a:gd name="T31" fmla="*/ 0 h 3"/>
                  <a:gd name="T32" fmla="*/ 6350 w 4"/>
                  <a:gd name="T33" fmla="*/ 0 h 3"/>
                  <a:gd name="T34" fmla="*/ 6350 w 4"/>
                  <a:gd name="T35" fmla="*/ 0 h 3"/>
                  <a:gd name="T36" fmla="*/ 6350 w 4"/>
                  <a:gd name="T37" fmla="*/ 4763 h 3"/>
                  <a:gd name="T38" fmla="*/ 6350 w 4"/>
                  <a:gd name="T39" fmla="*/ 4763 h 3"/>
                  <a:gd name="T40" fmla="*/ 6350 w 4"/>
                  <a:gd name="T41" fmla="*/ 4763 h 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 h="3">
                    <a:moveTo>
                      <a:pt x="4" y="3"/>
                    </a:moveTo>
                    <a:lnTo>
                      <a:pt x="4" y="3"/>
                    </a:lnTo>
                    <a:lnTo>
                      <a:pt x="4" y="0"/>
                    </a:lnTo>
                    <a:lnTo>
                      <a:pt x="0" y="0"/>
                    </a:lnTo>
                    <a:lnTo>
                      <a:pt x="4" y="0"/>
                    </a:lnTo>
                    <a:lnTo>
                      <a:pt x="4" y="3"/>
                    </a:lnTo>
                    <a:close/>
                  </a:path>
                </a:pathLst>
              </a:custGeom>
              <a:noFill/>
              <a:ln w="6350">
                <a:solidFill>
                  <a:srgbClr val="000000"/>
                </a:solidFill>
                <a:prstDash val="solid"/>
                <a:round/>
                <a:headEnd/>
                <a:tailEnd/>
              </a:ln>
              <a:extLst>
                <a:ext uri="{909E8E84-426E-40DD-AFC4-6F175D3DCCD1}">
                  <a14:hiddenFill xmlns:a14="http://schemas.microsoft.com/office/drawing/2010/main">
                    <a:solidFill>
                      <a:srgbClr val="00FF00"/>
                    </a:solidFill>
                  </a14:hiddenFill>
                </a:ext>
              </a:extLst>
            </p:spPr>
            <p:txBody>
              <a:bodyPr/>
              <a:lstStyle/>
              <a:p>
                <a:endParaRPr lang="en-US"/>
              </a:p>
            </p:txBody>
          </p:sp>
          <p:sp>
            <p:nvSpPr>
              <p:cNvPr id="1737" name="Freeform 3462"/>
              <p:cNvSpPr>
                <a:spLocks noEditPoints="1"/>
              </p:cNvSpPr>
              <p:nvPr/>
            </p:nvSpPr>
            <p:spPr bwMode="auto">
              <a:xfrm>
                <a:off x="5491163" y="2994025"/>
                <a:ext cx="0" cy="17463"/>
              </a:xfrm>
              <a:custGeom>
                <a:avLst/>
                <a:gdLst>
                  <a:gd name="T0" fmla="*/ 17463 h 11"/>
                  <a:gd name="T1" fmla="*/ 17463 h 11"/>
                  <a:gd name="T2" fmla="*/ 17463 h 11"/>
                  <a:gd name="T3" fmla="*/ 17463 h 11"/>
                  <a:gd name="T4" fmla="*/ 11113 h 11"/>
                  <a:gd name="T5" fmla="*/ 11113 h 11"/>
                  <a:gd name="T6" fmla="*/ 11113 h 11"/>
                  <a:gd name="T7" fmla="*/ 11113 h 11"/>
                  <a:gd name="T8" fmla="*/ 11113 h 11"/>
                  <a:gd name="T9" fmla="*/ 11113 h 11"/>
                  <a:gd name="T10" fmla="*/ 11113 h 11"/>
                  <a:gd name="T11" fmla="*/ 17463 h 11"/>
                  <a:gd name="T12" fmla="*/ 17463 h 11"/>
                  <a:gd name="T13" fmla="*/ 17463 h 11"/>
                  <a:gd name="T14" fmla="*/ 0 h 11"/>
                  <a:gd name="T15" fmla="*/ 0 h 11"/>
                  <a:gd name="T16" fmla="*/ 0 h 11"/>
                  <a:gd name="T17" fmla="*/ 0 h 11"/>
                  <a:gd name="T18" fmla="*/ 0 h 11"/>
                  <a:gd name="T19" fmla="*/ 0 h 11"/>
                  <a:gd name="T20" fmla="*/ 0 h 11"/>
                  <a:gd name="T21" fmla="*/ 0 h 11"/>
                  <a:gd name="T22" fmla="*/ 0 h 11"/>
                  <a:gd name="T23" fmla="*/ 0 h 11"/>
                  <a:gd name="T24" fmla="*/ 0 h 11"/>
                  <a:gd name="T25" fmla="*/ 0 h 11"/>
                  <a:gd name="T26" fmla="*/ 0 h 11"/>
                  <a:gd name="T27" fmla="*/ 0 h 11"/>
                  <a:gd name="T28" fmla="*/ 0 h 11"/>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Lst>
                <a:ahLst/>
                <a:cxnLst>
                  <a:cxn ang="T29">
                    <a:pos x="0" y="T0"/>
                  </a:cxn>
                  <a:cxn ang="T30">
                    <a:pos x="0" y="T1"/>
                  </a:cxn>
                  <a:cxn ang="T31">
                    <a:pos x="0" y="T2"/>
                  </a:cxn>
                  <a:cxn ang="T32">
                    <a:pos x="0" y="T3"/>
                  </a:cxn>
                  <a:cxn ang="T33">
                    <a:pos x="0" y="T4"/>
                  </a:cxn>
                  <a:cxn ang="T34">
                    <a:pos x="0" y="T5"/>
                  </a:cxn>
                  <a:cxn ang="T35">
                    <a:pos x="0" y="T6"/>
                  </a:cxn>
                  <a:cxn ang="T36">
                    <a:pos x="0" y="T7"/>
                  </a:cxn>
                  <a:cxn ang="T37">
                    <a:pos x="0" y="T8"/>
                  </a:cxn>
                  <a:cxn ang="T38">
                    <a:pos x="0" y="T9"/>
                  </a:cxn>
                  <a:cxn ang="T39">
                    <a:pos x="0" y="T10"/>
                  </a:cxn>
                  <a:cxn ang="T40">
                    <a:pos x="0" y="T11"/>
                  </a:cxn>
                  <a:cxn ang="T41">
                    <a:pos x="0" y="T12"/>
                  </a:cxn>
                  <a:cxn ang="T42">
                    <a:pos x="0" y="T13"/>
                  </a:cxn>
                  <a:cxn ang="T43">
                    <a:pos x="0" y="T14"/>
                  </a:cxn>
                  <a:cxn ang="T44">
                    <a:pos x="0" y="T15"/>
                  </a:cxn>
                  <a:cxn ang="T45">
                    <a:pos x="0" y="T16"/>
                  </a:cxn>
                  <a:cxn ang="T46">
                    <a:pos x="0" y="T17"/>
                  </a:cxn>
                  <a:cxn ang="T47">
                    <a:pos x="0" y="T18"/>
                  </a:cxn>
                  <a:cxn ang="T48">
                    <a:pos x="0" y="T19"/>
                  </a:cxn>
                  <a:cxn ang="T49">
                    <a:pos x="0" y="T20"/>
                  </a:cxn>
                  <a:cxn ang="T50">
                    <a:pos x="0" y="T21"/>
                  </a:cxn>
                  <a:cxn ang="T51">
                    <a:pos x="0" y="T22"/>
                  </a:cxn>
                  <a:cxn ang="T52">
                    <a:pos x="0" y="T23"/>
                  </a:cxn>
                  <a:cxn ang="T53">
                    <a:pos x="0" y="T24"/>
                  </a:cxn>
                  <a:cxn ang="T54">
                    <a:pos x="0" y="T25"/>
                  </a:cxn>
                  <a:cxn ang="T55">
                    <a:pos x="0" y="T26"/>
                  </a:cxn>
                  <a:cxn ang="T56">
                    <a:pos x="0" y="T27"/>
                  </a:cxn>
                  <a:cxn ang="T57">
                    <a:pos x="0" y="T28"/>
                  </a:cxn>
                </a:cxnLst>
                <a:rect l="0" t="0" r="r" b="b"/>
                <a:pathLst>
                  <a:path h="11">
                    <a:moveTo>
                      <a:pt x="0" y="11"/>
                    </a:moveTo>
                    <a:lnTo>
                      <a:pt x="0" y="11"/>
                    </a:lnTo>
                    <a:lnTo>
                      <a:pt x="0" y="7"/>
                    </a:lnTo>
                    <a:lnTo>
                      <a:pt x="0" y="11"/>
                    </a:lnTo>
                    <a:close/>
                    <a:moveTo>
                      <a:pt x="0" y="0"/>
                    </a:moveTo>
                    <a:lnTo>
                      <a:pt x="0" y="0"/>
                    </a:lnTo>
                    <a:close/>
                  </a:path>
                </a:pathLst>
              </a:custGeom>
              <a:noFill/>
              <a:ln w="6350">
                <a:solidFill>
                  <a:srgbClr val="000000"/>
                </a:solidFill>
                <a:prstDash val="solid"/>
                <a:round/>
                <a:headEnd/>
                <a:tailEnd/>
              </a:ln>
              <a:extLst>
                <a:ext uri="{909E8E84-426E-40DD-AFC4-6F175D3DCCD1}">
                  <a14:hiddenFill xmlns:a14="http://schemas.microsoft.com/office/drawing/2010/main">
                    <a:solidFill>
                      <a:srgbClr val="00FF00"/>
                    </a:solidFill>
                  </a14:hiddenFill>
                </a:ext>
              </a:extLst>
            </p:spPr>
            <p:txBody>
              <a:bodyPr/>
              <a:lstStyle/>
              <a:p>
                <a:endParaRPr lang="en-US"/>
              </a:p>
            </p:txBody>
          </p:sp>
          <p:sp>
            <p:nvSpPr>
              <p:cNvPr id="1738" name="Freeform 3465"/>
              <p:cNvSpPr>
                <a:spLocks noEditPoints="1"/>
              </p:cNvSpPr>
              <p:nvPr/>
            </p:nvSpPr>
            <p:spPr bwMode="auto">
              <a:xfrm>
                <a:off x="4805363" y="3024188"/>
                <a:ext cx="155575" cy="88900"/>
              </a:xfrm>
              <a:custGeom>
                <a:avLst/>
                <a:gdLst>
                  <a:gd name="T0" fmla="*/ 65088 w 98"/>
                  <a:gd name="T1" fmla="*/ 4763 h 56"/>
                  <a:gd name="T2" fmla="*/ 77788 w 98"/>
                  <a:gd name="T3" fmla="*/ 0 h 56"/>
                  <a:gd name="T4" fmla="*/ 65088 w 98"/>
                  <a:gd name="T5" fmla="*/ 4763 h 56"/>
                  <a:gd name="T6" fmla="*/ 149225 w 98"/>
                  <a:gd name="T7" fmla="*/ 34925 h 56"/>
                  <a:gd name="T8" fmla="*/ 136525 w 98"/>
                  <a:gd name="T9" fmla="*/ 41275 h 56"/>
                  <a:gd name="T10" fmla="*/ 119063 w 98"/>
                  <a:gd name="T11" fmla="*/ 47625 h 56"/>
                  <a:gd name="T12" fmla="*/ 106363 w 98"/>
                  <a:gd name="T13" fmla="*/ 41275 h 56"/>
                  <a:gd name="T14" fmla="*/ 101600 w 98"/>
                  <a:gd name="T15" fmla="*/ 47625 h 56"/>
                  <a:gd name="T16" fmla="*/ 101600 w 98"/>
                  <a:gd name="T17" fmla="*/ 52388 h 56"/>
                  <a:gd name="T18" fmla="*/ 95250 w 98"/>
                  <a:gd name="T19" fmla="*/ 58738 h 56"/>
                  <a:gd name="T20" fmla="*/ 88900 w 98"/>
                  <a:gd name="T21" fmla="*/ 65088 h 56"/>
                  <a:gd name="T22" fmla="*/ 82550 w 98"/>
                  <a:gd name="T23" fmla="*/ 58738 h 56"/>
                  <a:gd name="T24" fmla="*/ 77788 w 98"/>
                  <a:gd name="T25" fmla="*/ 58738 h 56"/>
                  <a:gd name="T26" fmla="*/ 58738 w 98"/>
                  <a:gd name="T27" fmla="*/ 65088 h 56"/>
                  <a:gd name="T28" fmla="*/ 65088 w 98"/>
                  <a:gd name="T29" fmla="*/ 76200 h 56"/>
                  <a:gd name="T30" fmla="*/ 58738 w 98"/>
                  <a:gd name="T31" fmla="*/ 76200 h 56"/>
                  <a:gd name="T32" fmla="*/ 53975 w 98"/>
                  <a:gd name="T33" fmla="*/ 88900 h 56"/>
                  <a:gd name="T34" fmla="*/ 47625 w 98"/>
                  <a:gd name="T35" fmla="*/ 82550 h 56"/>
                  <a:gd name="T36" fmla="*/ 47625 w 98"/>
                  <a:gd name="T37" fmla="*/ 76200 h 56"/>
                  <a:gd name="T38" fmla="*/ 41275 w 98"/>
                  <a:gd name="T39" fmla="*/ 76200 h 56"/>
                  <a:gd name="T40" fmla="*/ 41275 w 98"/>
                  <a:gd name="T41" fmla="*/ 76200 h 56"/>
                  <a:gd name="T42" fmla="*/ 34925 w 98"/>
                  <a:gd name="T43" fmla="*/ 76200 h 56"/>
                  <a:gd name="T44" fmla="*/ 34925 w 98"/>
                  <a:gd name="T45" fmla="*/ 65088 h 56"/>
                  <a:gd name="T46" fmla="*/ 34925 w 98"/>
                  <a:gd name="T47" fmla="*/ 65088 h 56"/>
                  <a:gd name="T48" fmla="*/ 30163 w 98"/>
                  <a:gd name="T49" fmla="*/ 58738 h 56"/>
                  <a:gd name="T50" fmla="*/ 23813 w 98"/>
                  <a:gd name="T51" fmla="*/ 65088 h 56"/>
                  <a:gd name="T52" fmla="*/ 17463 w 98"/>
                  <a:gd name="T53" fmla="*/ 65088 h 56"/>
                  <a:gd name="T54" fmla="*/ 17463 w 98"/>
                  <a:gd name="T55" fmla="*/ 58738 h 56"/>
                  <a:gd name="T56" fmla="*/ 11113 w 98"/>
                  <a:gd name="T57" fmla="*/ 58738 h 56"/>
                  <a:gd name="T58" fmla="*/ 11113 w 98"/>
                  <a:gd name="T59" fmla="*/ 52388 h 56"/>
                  <a:gd name="T60" fmla="*/ 6350 w 98"/>
                  <a:gd name="T61" fmla="*/ 52388 h 56"/>
                  <a:gd name="T62" fmla="*/ 0 w 98"/>
                  <a:gd name="T63" fmla="*/ 52388 h 56"/>
                  <a:gd name="T64" fmla="*/ 6350 w 98"/>
                  <a:gd name="T65" fmla="*/ 41275 h 56"/>
                  <a:gd name="T66" fmla="*/ 0 w 98"/>
                  <a:gd name="T67" fmla="*/ 41275 h 56"/>
                  <a:gd name="T68" fmla="*/ 0 w 98"/>
                  <a:gd name="T69" fmla="*/ 34925 h 56"/>
                  <a:gd name="T70" fmla="*/ 17463 w 98"/>
                  <a:gd name="T71" fmla="*/ 23813 h 56"/>
                  <a:gd name="T72" fmla="*/ 23813 w 98"/>
                  <a:gd name="T73" fmla="*/ 17463 h 56"/>
                  <a:gd name="T74" fmla="*/ 34925 w 98"/>
                  <a:gd name="T75" fmla="*/ 17463 h 56"/>
                  <a:gd name="T76" fmla="*/ 41275 w 98"/>
                  <a:gd name="T77" fmla="*/ 11113 h 56"/>
                  <a:gd name="T78" fmla="*/ 47625 w 98"/>
                  <a:gd name="T79" fmla="*/ 17463 h 56"/>
                  <a:gd name="T80" fmla="*/ 58738 w 98"/>
                  <a:gd name="T81" fmla="*/ 17463 h 56"/>
                  <a:gd name="T82" fmla="*/ 71438 w 98"/>
                  <a:gd name="T83" fmla="*/ 17463 h 56"/>
                  <a:gd name="T84" fmla="*/ 77788 w 98"/>
                  <a:gd name="T85" fmla="*/ 11113 h 56"/>
                  <a:gd name="T86" fmla="*/ 82550 w 98"/>
                  <a:gd name="T87" fmla="*/ 11113 h 56"/>
                  <a:gd name="T88" fmla="*/ 82550 w 98"/>
                  <a:gd name="T89" fmla="*/ 11113 h 56"/>
                  <a:gd name="T90" fmla="*/ 88900 w 98"/>
                  <a:gd name="T91" fmla="*/ 11113 h 56"/>
                  <a:gd name="T92" fmla="*/ 101600 w 98"/>
                  <a:gd name="T93" fmla="*/ 11113 h 56"/>
                  <a:gd name="T94" fmla="*/ 112713 w 98"/>
                  <a:gd name="T95" fmla="*/ 11113 h 56"/>
                  <a:gd name="T96" fmla="*/ 119063 w 98"/>
                  <a:gd name="T97" fmla="*/ 17463 h 56"/>
                  <a:gd name="T98" fmla="*/ 130175 w 98"/>
                  <a:gd name="T99" fmla="*/ 23813 h 56"/>
                  <a:gd name="T100" fmla="*/ 130175 w 98"/>
                  <a:gd name="T101" fmla="*/ 28575 h 56"/>
                  <a:gd name="T102" fmla="*/ 130175 w 98"/>
                  <a:gd name="T103" fmla="*/ 28575 h 56"/>
                  <a:gd name="T104" fmla="*/ 136525 w 98"/>
                  <a:gd name="T105" fmla="*/ 28575 h 56"/>
                  <a:gd name="T106" fmla="*/ 142875 w 98"/>
                  <a:gd name="T107" fmla="*/ 28575 h 56"/>
                  <a:gd name="T108" fmla="*/ 142875 w 98"/>
                  <a:gd name="T109" fmla="*/ 28575 h 56"/>
                  <a:gd name="T110" fmla="*/ 142875 w 98"/>
                  <a:gd name="T111" fmla="*/ 28575 h 56"/>
                  <a:gd name="T112" fmla="*/ 149225 w 98"/>
                  <a:gd name="T113" fmla="*/ 28575 h 56"/>
                  <a:gd name="T114" fmla="*/ 149225 w 98"/>
                  <a:gd name="T115" fmla="*/ 34925 h 5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98" h="56">
                    <a:moveTo>
                      <a:pt x="41" y="3"/>
                    </a:moveTo>
                    <a:lnTo>
                      <a:pt x="41" y="3"/>
                    </a:lnTo>
                    <a:lnTo>
                      <a:pt x="45" y="0"/>
                    </a:lnTo>
                    <a:lnTo>
                      <a:pt x="49" y="0"/>
                    </a:lnTo>
                    <a:lnTo>
                      <a:pt x="45" y="0"/>
                    </a:lnTo>
                    <a:lnTo>
                      <a:pt x="41" y="3"/>
                    </a:lnTo>
                    <a:close/>
                    <a:moveTo>
                      <a:pt x="98" y="22"/>
                    </a:moveTo>
                    <a:lnTo>
                      <a:pt x="98" y="22"/>
                    </a:lnTo>
                    <a:lnTo>
                      <a:pt x="94" y="22"/>
                    </a:lnTo>
                    <a:lnTo>
                      <a:pt x="90" y="22"/>
                    </a:lnTo>
                    <a:lnTo>
                      <a:pt x="86" y="26"/>
                    </a:lnTo>
                    <a:lnTo>
                      <a:pt x="82" y="26"/>
                    </a:lnTo>
                    <a:lnTo>
                      <a:pt x="79" y="26"/>
                    </a:lnTo>
                    <a:lnTo>
                      <a:pt x="75" y="30"/>
                    </a:lnTo>
                    <a:lnTo>
                      <a:pt x="71" y="26"/>
                    </a:lnTo>
                    <a:lnTo>
                      <a:pt x="67" y="26"/>
                    </a:lnTo>
                    <a:lnTo>
                      <a:pt x="67" y="30"/>
                    </a:lnTo>
                    <a:lnTo>
                      <a:pt x="64" y="30"/>
                    </a:lnTo>
                    <a:lnTo>
                      <a:pt x="64" y="33"/>
                    </a:lnTo>
                    <a:lnTo>
                      <a:pt x="60" y="33"/>
                    </a:lnTo>
                    <a:lnTo>
                      <a:pt x="60" y="37"/>
                    </a:lnTo>
                    <a:lnTo>
                      <a:pt x="56" y="37"/>
                    </a:lnTo>
                    <a:lnTo>
                      <a:pt x="56" y="41"/>
                    </a:lnTo>
                    <a:lnTo>
                      <a:pt x="52" y="41"/>
                    </a:lnTo>
                    <a:lnTo>
                      <a:pt x="52" y="37"/>
                    </a:lnTo>
                    <a:lnTo>
                      <a:pt x="49" y="37"/>
                    </a:lnTo>
                    <a:lnTo>
                      <a:pt x="45" y="41"/>
                    </a:lnTo>
                    <a:lnTo>
                      <a:pt x="41" y="41"/>
                    </a:lnTo>
                    <a:lnTo>
                      <a:pt x="37" y="41"/>
                    </a:lnTo>
                    <a:lnTo>
                      <a:pt x="37" y="45"/>
                    </a:lnTo>
                    <a:lnTo>
                      <a:pt x="41" y="45"/>
                    </a:lnTo>
                    <a:lnTo>
                      <a:pt x="41" y="48"/>
                    </a:lnTo>
                    <a:lnTo>
                      <a:pt x="37" y="48"/>
                    </a:lnTo>
                    <a:lnTo>
                      <a:pt x="37" y="52"/>
                    </a:lnTo>
                    <a:lnTo>
                      <a:pt x="34" y="56"/>
                    </a:lnTo>
                    <a:lnTo>
                      <a:pt x="34" y="52"/>
                    </a:lnTo>
                    <a:lnTo>
                      <a:pt x="30" y="56"/>
                    </a:lnTo>
                    <a:lnTo>
                      <a:pt x="30" y="52"/>
                    </a:lnTo>
                    <a:lnTo>
                      <a:pt x="26" y="48"/>
                    </a:lnTo>
                    <a:lnTo>
                      <a:pt x="30" y="48"/>
                    </a:lnTo>
                    <a:lnTo>
                      <a:pt x="26" y="48"/>
                    </a:lnTo>
                    <a:lnTo>
                      <a:pt x="22" y="48"/>
                    </a:lnTo>
                    <a:lnTo>
                      <a:pt x="22" y="45"/>
                    </a:lnTo>
                    <a:lnTo>
                      <a:pt x="22" y="41"/>
                    </a:lnTo>
                    <a:lnTo>
                      <a:pt x="26" y="41"/>
                    </a:lnTo>
                    <a:lnTo>
                      <a:pt x="22" y="41"/>
                    </a:lnTo>
                    <a:lnTo>
                      <a:pt x="19" y="41"/>
                    </a:lnTo>
                    <a:lnTo>
                      <a:pt x="19" y="37"/>
                    </a:lnTo>
                    <a:lnTo>
                      <a:pt x="15" y="37"/>
                    </a:lnTo>
                    <a:lnTo>
                      <a:pt x="15" y="41"/>
                    </a:lnTo>
                    <a:lnTo>
                      <a:pt x="11" y="41"/>
                    </a:lnTo>
                    <a:lnTo>
                      <a:pt x="11" y="37"/>
                    </a:lnTo>
                    <a:lnTo>
                      <a:pt x="7" y="37"/>
                    </a:lnTo>
                    <a:lnTo>
                      <a:pt x="7" y="33"/>
                    </a:lnTo>
                    <a:lnTo>
                      <a:pt x="4" y="33"/>
                    </a:lnTo>
                    <a:lnTo>
                      <a:pt x="0" y="33"/>
                    </a:lnTo>
                    <a:lnTo>
                      <a:pt x="0" y="30"/>
                    </a:lnTo>
                    <a:lnTo>
                      <a:pt x="4" y="26"/>
                    </a:lnTo>
                    <a:lnTo>
                      <a:pt x="0" y="26"/>
                    </a:lnTo>
                    <a:lnTo>
                      <a:pt x="0" y="22"/>
                    </a:lnTo>
                    <a:lnTo>
                      <a:pt x="4" y="22"/>
                    </a:lnTo>
                    <a:lnTo>
                      <a:pt x="7" y="18"/>
                    </a:lnTo>
                    <a:lnTo>
                      <a:pt x="11" y="15"/>
                    </a:lnTo>
                    <a:lnTo>
                      <a:pt x="15" y="11"/>
                    </a:lnTo>
                    <a:lnTo>
                      <a:pt x="19" y="11"/>
                    </a:lnTo>
                    <a:lnTo>
                      <a:pt x="22" y="11"/>
                    </a:lnTo>
                    <a:lnTo>
                      <a:pt x="22" y="7"/>
                    </a:lnTo>
                    <a:lnTo>
                      <a:pt x="26" y="7"/>
                    </a:lnTo>
                    <a:lnTo>
                      <a:pt x="26" y="11"/>
                    </a:lnTo>
                    <a:lnTo>
                      <a:pt x="30" y="11"/>
                    </a:lnTo>
                    <a:lnTo>
                      <a:pt x="34" y="11"/>
                    </a:lnTo>
                    <a:lnTo>
                      <a:pt x="37" y="11"/>
                    </a:lnTo>
                    <a:lnTo>
                      <a:pt x="41" y="11"/>
                    </a:lnTo>
                    <a:lnTo>
                      <a:pt x="45" y="11"/>
                    </a:lnTo>
                    <a:lnTo>
                      <a:pt x="49" y="11"/>
                    </a:lnTo>
                    <a:lnTo>
                      <a:pt x="49" y="7"/>
                    </a:lnTo>
                    <a:lnTo>
                      <a:pt x="52" y="7"/>
                    </a:lnTo>
                    <a:lnTo>
                      <a:pt x="56" y="7"/>
                    </a:lnTo>
                    <a:lnTo>
                      <a:pt x="60" y="7"/>
                    </a:lnTo>
                    <a:lnTo>
                      <a:pt x="64" y="7"/>
                    </a:lnTo>
                    <a:lnTo>
                      <a:pt x="67" y="7"/>
                    </a:lnTo>
                    <a:lnTo>
                      <a:pt x="71" y="7"/>
                    </a:lnTo>
                    <a:lnTo>
                      <a:pt x="71" y="11"/>
                    </a:lnTo>
                    <a:lnTo>
                      <a:pt x="75" y="11"/>
                    </a:lnTo>
                    <a:lnTo>
                      <a:pt x="79" y="11"/>
                    </a:lnTo>
                    <a:lnTo>
                      <a:pt x="82" y="11"/>
                    </a:lnTo>
                    <a:lnTo>
                      <a:pt x="86" y="15"/>
                    </a:lnTo>
                    <a:lnTo>
                      <a:pt x="82" y="15"/>
                    </a:lnTo>
                    <a:lnTo>
                      <a:pt x="79" y="15"/>
                    </a:lnTo>
                    <a:lnTo>
                      <a:pt x="82" y="18"/>
                    </a:lnTo>
                    <a:lnTo>
                      <a:pt x="86" y="18"/>
                    </a:lnTo>
                    <a:lnTo>
                      <a:pt x="82" y="18"/>
                    </a:lnTo>
                    <a:lnTo>
                      <a:pt x="82" y="15"/>
                    </a:lnTo>
                    <a:lnTo>
                      <a:pt x="86" y="18"/>
                    </a:lnTo>
                    <a:lnTo>
                      <a:pt x="90" y="18"/>
                    </a:lnTo>
                    <a:lnTo>
                      <a:pt x="94" y="18"/>
                    </a:lnTo>
                    <a:lnTo>
                      <a:pt x="94" y="22"/>
                    </a:lnTo>
                    <a:lnTo>
                      <a:pt x="98" y="22"/>
                    </a:lnTo>
                    <a:close/>
                  </a:path>
                </a:pathLst>
              </a:custGeom>
              <a:noFill/>
              <a:ln w="6350">
                <a:solidFill>
                  <a:srgbClr val="000000"/>
                </a:solidFill>
                <a:prstDash val="solid"/>
                <a:round/>
                <a:headEnd/>
                <a:tailEnd/>
              </a:ln>
              <a:extLst>
                <a:ext uri="{909E8E84-426E-40DD-AFC4-6F175D3DCCD1}">
                  <a14:hiddenFill xmlns:a14="http://schemas.microsoft.com/office/drawing/2010/main">
                    <a:solidFill>
                      <a:srgbClr val="339933"/>
                    </a:solidFill>
                  </a14:hiddenFill>
                </a:ext>
              </a:extLst>
            </p:spPr>
            <p:txBody>
              <a:bodyPr/>
              <a:lstStyle/>
              <a:p>
                <a:endParaRPr lang="en-US"/>
              </a:p>
            </p:txBody>
          </p:sp>
          <p:sp>
            <p:nvSpPr>
              <p:cNvPr id="1739" name="Freeform 3472"/>
              <p:cNvSpPr>
                <a:spLocks/>
              </p:cNvSpPr>
              <p:nvPr/>
            </p:nvSpPr>
            <p:spPr bwMode="auto">
              <a:xfrm>
                <a:off x="5491163" y="3130550"/>
                <a:ext cx="6350" cy="6350"/>
              </a:xfrm>
              <a:custGeom>
                <a:avLst/>
                <a:gdLst>
                  <a:gd name="T0" fmla="*/ 0 w 4"/>
                  <a:gd name="T1" fmla="*/ 6350 h 4"/>
                  <a:gd name="T2" fmla="*/ 0 w 4"/>
                  <a:gd name="T3" fmla="*/ 6350 h 4"/>
                  <a:gd name="T4" fmla="*/ 0 w 4"/>
                  <a:gd name="T5" fmla="*/ 0 h 4"/>
                  <a:gd name="T6" fmla="*/ 0 w 4"/>
                  <a:gd name="T7" fmla="*/ 0 h 4"/>
                  <a:gd name="T8" fmla="*/ 0 w 4"/>
                  <a:gd name="T9" fmla="*/ 0 h 4"/>
                  <a:gd name="T10" fmla="*/ 0 w 4"/>
                  <a:gd name="T11" fmla="*/ 0 h 4"/>
                  <a:gd name="T12" fmla="*/ 6350 w 4"/>
                  <a:gd name="T13" fmla="*/ 0 h 4"/>
                  <a:gd name="T14" fmla="*/ 6350 w 4"/>
                  <a:gd name="T15" fmla="*/ 0 h 4"/>
                  <a:gd name="T16" fmla="*/ 6350 w 4"/>
                  <a:gd name="T17" fmla="*/ 0 h 4"/>
                  <a:gd name="T18" fmla="*/ 6350 w 4"/>
                  <a:gd name="T19" fmla="*/ 0 h 4"/>
                  <a:gd name="T20" fmla="*/ 6350 w 4"/>
                  <a:gd name="T21" fmla="*/ 0 h 4"/>
                  <a:gd name="T22" fmla="*/ 6350 w 4"/>
                  <a:gd name="T23" fmla="*/ 0 h 4"/>
                  <a:gd name="T24" fmla="*/ 6350 w 4"/>
                  <a:gd name="T25" fmla="*/ 0 h 4"/>
                  <a:gd name="T26" fmla="*/ 6350 w 4"/>
                  <a:gd name="T27" fmla="*/ 0 h 4"/>
                  <a:gd name="T28" fmla="*/ 6350 w 4"/>
                  <a:gd name="T29" fmla="*/ 6350 h 4"/>
                  <a:gd name="T30" fmla="*/ 6350 w 4"/>
                  <a:gd name="T31" fmla="*/ 6350 h 4"/>
                  <a:gd name="T32" fmla="*/ 0 w 4"/>
                  <a:gd name="T33" fmla="*/ 6350 h 4"/>
                  <a:gd name="T34" fmla="*/ 0 w 4"/>
                  <a:gd name="T35" fmla="*/ 6350 h 4"/>
                  <a:gd name="T36" fmla="*/ 0 w 4"/>
                  <a:gd name="T37" fmla="*/ 6350 h 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4" h="4">
                    <a:moveTo>
                      <a:pt x="0" y="4"/>
                    </a:moveTo>
                    <a:lnTo>
                      <a:pt x="0" y="4"/>
                    </a:lnTo>
                    <a:lnTo>
                      <a:pt x="0" y="0"/>
                    </a:lnTo>
                    <a:lnTo>
                      <a:pt x="4" y="0"/>
                    </a:lnTo>
                    <a:lnTo>
                      <a:pt x="4" y="4"/>
                    </a:lnTo>
                    <a:lnTo>
                      <a:pt x="0" y="4"/>
                    </a:lnTo>
                    <a:close/>
                  </a:path>
                </a:pathLst>
              </a:custGeom>
              <a:noFill/>
              <a:ln w="6350">
                <a:solidFill>
                  <a:srgbClr val="000000"/>
                </a:solidFill>
                <a:prstDash val="solid"/>
                <a:round/>
                <a:headEnd/>
                <a:tailEnd/>
              </a:ln>
              <a:extLst>
                <a:ext uri="{909E8E84-426E-40DD-AFC4-6F175D3DCCD1}">
                  <a14:hiddenFill xmlns:a14="http://schemas.microsoft.com/office/drawing/2010/main">
                    <a:solidFill>
                      <a:srgbClr val="00FF00"/>
                    </a:solidFill>
                  </a14:hiddenFill>
                </a:ext>
              </a:extLst>
            </p:spPr>
            <p:txBody>
              <a:bodyPr/>
              <a:lstStyle/>
              <a:p>
                <a:endParaRPr lang="en-US"/>
              </a:p>
            </p:txBody>
          </p:sp>
          <p:sp>
            <p:nvSpPr>
              <p:cNvPr id="1740" name="Freeform 3476"/>
              <p:cNvSpPr>
                <a:spLocks noEditPoints="1"/>
              </p:cNvSpPr>
              <p:nvPr/>
            </p:nvSpPr>
            <p:spPr bwMode="auto">
              <a:xfrm>
                <a:off x="5199063" y="3130550"/>
                <a:ext cx="339725" cy="287338"/>
              </a:xfrm>
              <a:custGeom>
                <a:avLst/>
                <a:gdLst>
                  <a:gd name="T0" fmla="*/ 327025 w 214"/>
                  <a:gd name="T1" fmla="*/ 107950 h 181"/>
                  <a:gd name="T2" fmla="*/ 327025 w 214"/>
                  <a:gd name="T3" fmla="*/ 125413 h 181"/>
                  <a:gd name="T4" fmla="*/ 315913 w 214"/>
                  <a:gd name="T5" fmla="*/ 138113 h 181"/>
                  <a:gd name="T6" fmla="*/ 303213 w 214"/>
                  <a:gd name="T7" fmla="*/ 149225 h 181"/>
                  <a:gd name="T8" fmla="*/ 322263 w 214"/>
                  <a:gd name="T9" fmla="*/ 185738 h 181"/>
                  <a:gd name="T10" fmla="*/ 298450 w 214"/>
                  <a:gd name="T11" fmla="*/ 196850 h 181"/>
                  <a:gd name="T12" fmla="*/ 274638 w 214"/>
                  <a:gd name="T13" fmla="*/ 196850 h 181"/>
                  <a:gd name="T14" fmla="*/ 255588 w 214"/>
                  <a:gd name="T15" fmla="*/ 209550 h 181"/>
                  <a:gd name="T16" fmla="*/ 238125 w 214"/>
                  <a:gd name="T17" fmla="*/ 203200 h 181"/>
                  <a:gd name="T18" fmla="*/ 220663 w 214"/>
                  <a:gd name="T19" fmla="*/ 196850 h 181"/>
                  <a:gd name="T20" fmla="*/ 231775 w 214"/>
                  <a:gd name="T21" fmla="*/ 220663 h 181"/>
                  <a:gd name="T22" fmla="*/ 244475 w 214"/>
                  <a:gd name="T23" fmla="*/ 244475 h 181"/>
                  <a:gd name="T24" fmla="*/ 231775 w 214"/>
                  <a:gd name="T25" fmla="*/ 257175 h 181"/>
                  <a:gd name="T26" fmla="*/ 214313 w 214"/>
                  <a:gd name="T27" fmla="*/ 274638 h 181"/>
                  <a:gd name="T28" fmla="*/ 196850 w 214"/>
                  <a:gd name="T29" fmla="*/ 280988 h 181"/>
                  <a:gd name="T30" fmla="*/ 160338 w 214"/>
                  <a:gd name="T31" fmla="*/ 263525 h 181"/>
                  <a:gd name="T32" fmla="*/ 142875 w 214"/>
                  <a:gd name="T33" fmla="*/ 233363 h 181"/>
                  <a:gd name="T34" fmla="*/ 149225 w 214"/>
                  <a:gd name="T35" fmla="*/ 215900 h 181"/>
                  <a:gd name="T36" fmla="*/ 142875 w 214"/>
                  <a:gd name="T37" fmla="*/ 185738 h 181"/>
                  <a:gd name="T38" fmla="*/ 142875 w 214"/>
                  <a:gd name="T39" fmla="*/ 161925 h 181"/>
                  <a:gd name="T40" fmla="*/ 136525 w 214"/>
                  <a:gd name="T41" fmla="*/ 149225 h 181"/>
                  <a:gd name="T42" fmla="*/ 101600 w 214"/>
                  <a:gd name="T43" fmla="*/ 149225 h 181"/>
                  <a:gd name="T44" fmla="*/ 65088 w 214"/>
                  <a:gd name="T45" fmla="*/ 131763 h 181"/>
                  <a:gd name="T46" fmla="*/ 34925 w 214"/>
                  <a:gd name="T47" fmla="*/ 131763 h 181"/>
                  <a:gd name="T48" fmla="*/ 23813 w 214"/>
                  <a:gd name="T49" fmla="*/ 107950 h 181"/>
                  <a:gd name="T50" fmla="*/ 17463 w 214"/>
                  <a:gd name="T51" fmla="*/ 77788 h 181"/>
                  <a:gd name="T52" fmla="*/ 11113 w 214"/>
                  <a:gd name="T53" fmla="*/ 66675 h 181"/>
                  <a:gd name="T54" fmla="*/ 17463 w 214"/>
                  <a:gd name="T55" fmla="*/ 36513 h 181"/>
                  <a:gd name="T56" fmla="*/ 41275 w 214"/>
                  <a:gd name="T57" fmla="*/ 12700 h 181"/>
                  <a:gd name="T58" fmla="*/ 34925 w 214"/>
                  <a:gd name="T59" fmla="*/ 12700 h 181"/>
                  <a:gd name="T60" fmla="*/ 47625 w 214"/>
                  <a:gd name="T61" fmla="*/ 42863 h 181"/>
                  <a:gd name="T62" fmla="*/ 41275 w 214"/>
                  <a:gd name="T63" fmla="*/ 66675 h 181"/>
                  <a:gd name="T64" fmla="*/ 58738 w 214"/>
                  <a:gd name="T65" fmla="*/ 71438 h 181"/>
                  <a:gd name="T66" fmla="*/ 47625 w 214"/>
                  <a:gd name="T67" fmla="*/ 42863 h 181"/>
                  <a:gd name="T68" fmla="*/ 58738 w 214"/>
                  <a:gd name="T69" fmla="*/ 30163 h 181"/>
                  <a:gd name="T70" fmla="*/ 82550 w 214"/>
                  <a:gd name="T71" fmla="*/ 19050 h 181"/>
                  <a:gd name="T72" fmla="*/ 77788 w 214"/>
                  <a:gd name="T73" fmla="*/ 6350 h 181"/>
                  <a:gd name="T74" fmla="*/ 95250 w 214"/>
                  <a:gd name="T75" fmla="*/ 12700 h 181"/>
                  <a:gd name="T76" fmla="*/ 119063 w 214"/>
                  <a:gd name="T77" fmla="*/ 23813 h 181"/>
                  <a:gd name="T78" fmla="*/ 142875 w 214"/>
                  <a:gd name="T79" fmla="*/ 42863 h 181"/>
                  <a:gd name="T80" fmla="*/ 179388 w 214"/>
                  <a:gd name="T81" fmla="*/ 36513 h 181"/>
                  <a:gd name="T82" fmla="*/ 203200 w 214"/>
                  <a:gd name="T83" fmla="*/ 47625 h 181"/>
                  <a:gd name="T84" fmla="*/ 227013 w 214"/>
                  <a:gd name="T85" fmla="*/ 47625 h 181"/>
                  <a:gd name="T86" fmla="*/ 231775 w 214"/>
                  <a:gd name="T87" fmla="*/ 42863 h 181"/>
                  <a:gd name="T88" fmla="*/ 255588 w 214"/>
                  <a:gd name="T89" fmla="*/ 36513 h 181"/>
                  <a:gd name="T90" fmla="*/ 292100 w 214"/>
                  <a:gd name="T91" fmla="*/ 36513 h 181"/>
                  <a:gd name="T92" fmla="*/ 261938 w 214"/>
                  <a:gd name="T93" fmla="*/ 42863 h 181"/>
                  <a:gd name="T94" fmla="*/ 268288 w 214"/>
                  <a:gd name="T95" fmla="*/ 47625 h 181"/>
                  <a:gd name="T96" fmla="*/ 274638 w 214"/>
                  <a:gd name="T97" fmla="*/ 47625 h 181"/>
                  <a:gd name="T98" fmla="*/ 279400 w 214"/>
                  <a:gd name="T99" fmla="*/ 60325 h 181"/>
                  <a:gd name="T100" fmla="*/ 292100 w 214"/>
                  <a:gd name="T101" fmla="*/ 66675 h 181"/>
                  <a:gd name="T102" fmla="*/ 303213 w 214"/>
                  <a:gd name="T103" fmla="*/ 66675 h 181"/>
                  <a:gd name="T104" fmla="*/ 309563 w 214"/>
                  <a:gd name="T105" fmla="*/ 71438 h 181"/>
                  <a:gd name="T106" fmla="*/ 303213 w 214"/>
                  <a:gd name="T107" fmla="*/ 90488 h 181"/>
                  <a:gd name="T108" fmla="*/ 315913 w 214"/>
                  <a:gd name="T109" fmla="*/ 90488 h 181"/>
                  <a:gd name="T110" fmla="*/ 231775 w 214"/>
                  <a:gd name="T111" fmla="*/ 23813 h 181"/>
                  <a:gd name="T112" fmla="*/ 231775 w 214"/>
                  <a:gd name="T113" fmla="*/ 30163 h 181"/>
                  <a:gd name="T114" fmla="*/ 303213 w 214"/>
                  <a:gd name="T115" fmla="*/ 90488 h 181"/>
                  <a:gd name="T116" fmla="*/ 309563 w 214"/>
                  <a:gd name="T117" fmla="*/ 84138 h 181"/>
                  <a:gd name="T118" fmla="*/ 207963 w 214"/>
                  <a:gd name="T119" fmla="*/ 30163 h 181"/>
                  <a:gd name="T120" fmla="*/ 309563 w 214"/>
                  <a:gd name="T121" fmla="*/ 84138 h 181"/>
                  <a:gd name="T122" fmla="*/ 309563 w 214"/>
                  <a:gd name="T123" fmla="*/ 90488 h 18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214" h="181">
                    <a:moveTo>
                      <a:pt x="210" y="57"/>
                    </a:moveTo>
                    <a:lnTo>
                      <a:pt x="214" y="57"/>
                    </a:lnTo>
                    <a:lnTo>
                      <a:pt x="214" y="60"/>
                    </a:lnTo>
                    <a:lnTo>
                      <a:pt x="214" y="64"/>
                    </a:lnTo>
                    <a:lnTo>
                      <a:pt x="210" y="64"/>
                    </a:lnTo>
                    <a:lnTo>
                      <a:pt x="206" y="68"/>
                    </a:lnTo>
                    <a:lnTo>
                      <a:pt x="203" y="68"/>
                    </a:lnTo>
                    <a:lnTo>
                      <a:pt x="203" y="72"/>
                    </a:lnTo>
                    <a:lnTo>
                      <a:pt x="199" y="72"/>
                    </a:lnTo>
                    <a:lnTo>
                      <a:pt x="203" y="75"/>
                    </a:lnTo>
                    <a:lnTo>
                      <a:pt x="203" y="79"/>
                    </a:lnTo>
                    <a:lnTo>
                      <a:pt x="206" y="79"/>
                    </a:lnTo>
                    <a:lnTo>
                      <a:pt x="206" y="83"/>
                    </a:lnTo>
                    <a:lnTo>
                      <a:pt x="203" y="83"/>
                    </a:lnTo>
                    <a:lnTo>
                      <a:pt x="203" y="87"/>
                    </a:lnTo>
                    <a:lnTo>
                      <a:pt x="199" y="87"/>
                    </a:lnTo>
                    <a:lnTo>
                      <a:pt x="199" y="83"/>
                    </a:lnTo>
                    <a:lnTo>
                      <a:pt x="199" y="87"/>
                    </a:lnTo>
                    <a:lnTo>
                      <a:pt x="195" y="87"/>
                    </a:lnTo>
                    <a:lnTo>
                      <a:pt x="191" y="87"/>
                    </a:lnTo>
                    <a:lnTo>
                      <a:pt x="191" y="91"/>
                    </a:lnTo>
                    <a:lnTo>
                      <a:pt x="195" y="91"/>
                    </a:lnTo>
                    <a:lnTo>
                      <a:pt x="195" y="94"/>
                    </a:lnTo>
                    <a:lnTo>
                      <a:pt x="191" y="94"/>
                    </a:lnTo>
                    <a:lnTo>
                      <a:pt x="191" y="98"/>
                    </a:lnTo>
                    <a:lnTo>
                      <a:pt x="195" y="102"/>
                    </a:lnTo>
                    <a:lnTo>
                      <a:pt x="199" y="109"/>
                    </a:lnTo>
                    <a:lnTo>
                      <a:pt x="203" y="109"/>
                    </a:lnTo>
                    <a:lnTo>
                      <a:pt x="203" y="113"/>
                    </a:lnTo>
                    <a:lnTo>
                      <a:pt x="203" y="117"/>
                    </a:lnTo>
                    <a:lnTo>
                      <a:pt x="199" y="117"/>
                    </a:lnTo>
                    <a:lnTo>
                      <a:pt x="199" y="121"/>
                    </a:lnTo>
                    <a:lnTo>
                      <a:pt x="195" y="121"/>
                    </a:lnTo>
                    <a:lnTo>
                      <a:pt x="191" y="121"/>
                    </a:lnTo>
                    <a:lnTo>
                      <a:pt x="188" y="121"/>
                    </a:lnTo>
                    <a:lnTo>
                      <a:pt x="188" y="124"/>
                    </a:lnTo>
                    <a:lnTo>
                      <a:pt x="184" y="124"/>
                    </a:lnTo>
                    <a:lnTo>
                      <a:pt x="180" y="128"/>
                    </a:lnTo>
                    <a:lnTo>
                      <a:pt x="180" y="124"/>
                    </a:lnTo>
                    <a:lnTo>
                      <a:pt x="180" y="128"/>
                    </a:lnTo>
                    <a:lnTo>
                      <a:pt x="176" y="128"/>
                    </a:lnTo>
                    <a:lnTo>
                      <a:pt x="173" y="124"/>
                    </a:lnTo>
                    <a:lnTo>
                      <a:pt x="173" y="128"/>
                    </a:lnTo>
                    <a:lnTo>
                      <a:pt x="169" y="128"/>
                    </a:lnTo>
                    <a:lnTo>
                      <a:pt x="169" y="132"/>
                    </a:lnTo>
                    <a:lnTo>
                      <a:pt x="169" y="136"/>
                    </a:lnTo>
                    <a:lnTo>
                      <a:pt x="165" y="136"/>
                    </a:lnTo>
                    <a:lnTo>
                      <a:pt x="161" y="132"/>
                    </a:lnTo>
                    <a:lnTo>
                      <a:pt x="161" y="128"/>
                    </a:lnTo>
                    <a:lnTo>
                      <a:pt x="158" y="128"/>
                    </a:lnTo>
                    <a:lnTo>
                      <a:pt x="158" y="132"/>
                    </a:lnTo>
                    <a:lnTo>
                      <a:pt x="154" y="132"/>
                    </a:lnTo>
                    <a:lnTo>
                      <a:pt x="154" y="128"/>
                    </a:lnTo>
                    <a:lnTo>
                      <a:pt x="150" y="128"/>
                    </a:lnTo>
                    <a:lnTo>
                      <a:pt x="150" y="132"/>
                    </a:lnTo>
                    <a:lnTo>
                      <a:pt x="146" y="132"/>
                    </a:lnTo>
                    <a:lnTo>
                      <a:pt x="146" y="128"/>
                    </a:lnTo>
                    <a:lnTo>
                      <a:pt x="143" y="128"/>
                    </a:lnTo>
                    <a:lnTo>
                      <a:pt x="139" y="128"/>
                    </a:lnTo>
                    <a:lnTo>
                      <a:pt x="139" y="124"/>
                    </a:lnTo>
                    <a:lnTo>
                      <a:pt x="135" y="124"/>
                    </a:lnTo>
                    <a:lnTo>
                      <a:pt x="139" y="124"/>
                    </a:lnTo>
                    <a:lnTo>
                      <a:pt x="139" y="128"/>
                    </a:lnTo>
                    <a:lnTo>
                      <a:pt x="143" y="132"/>
                    </a:lnTo>
                    <a:lnTo>
                      <a:pt x="146" y="136"/>
                    </a:lnTo>
                    <a:lnTo>
                      <a:pt x="146" y="139"/>
                    </a:lnTo>
                    <a:lnTo>
                      <a:pt x="146" y="143"/>
                    </a:lnTo>
                    <a:lnTo>
                      <a:pt x="146" y="147"/>
                    </a:lnTo>
                    <a:lnTo>
                      <a:pt x="150" y="147"/>
                    </a:lnTo>
                    <a:lnTo>
                      <a:pt x="150" y="151"/>
                    </a:lnTo>
                    <a:lnTo>
                      <a:pt x="150" y="154"/>
                    </a:lnTo>
                    <a:lnTo>
                      <a:pt x="154" y="154"/>
                    </a:lnTo>
                    <a:lnTo>
                      <a:pt x="158" y="154"/>
                    </a:lnTo>
                    <a:lnTo>
                      <a:pt x="158" y="158"/>
                    </a:lnTo>
                    <a:lnTo>
                      <a:pt x="154" y="158"/>
                    </a:lnTo>
                    <a:lnTo>
                      <a:pt x="154" y="162"/>
                    </a:lnTo>
                    <a:lnTo>
                      <a:pt x="150" y="162"/>
                    </a:lnTo>
                    <a:lnTo>
                      <a:pt x="146" y="162"/>
                    </a:lnTo>
                    <a:lnTo>
                      <a:pt x="146" y="166"/>
                    </a:lnTo>
                    <a:lnTo>
                      <a:pt x="146" y="169"/>
                    </a:lnTo>
                    <a:lnTo>
                      <a:pt x="143" y="169"/>
                    </a:lnTo>
                    <a:lnTo>
                      <a:pt x="139" y="169"/>
                    </a:lnTo>
                    <a:lnTo>
                      <a:pt x="139" y="173"/>
                    </a:lnTo>
                    <a:lnTo>
                      <a:pt x="135" y="173"/>
                    </a:lnTo>
                    <a:lnTo>
                      <a:pt x="131" y="173"/>
                    </a:lnTo>
                    <a:lnTo>
                      <a:pt x="131" y="177"/>
                    </a:lnTo>
                    <a:lnTo>
                      <a:pt x="128" y="177"/>
                    </a:lnTo>
                    <a:lnTo>
                      <a:pt x="128" y="181"/>
                    </a:lnTo>
                    <a:lnTo>
                      <a:pt x="124" y="181"/>
                    </a:lnTo>
                    <a:lnTo>
                      <a:pt x="124" y="177"/>
                    </a:lnTo>
                    <a:lnTo>
                      <a:pt x="120" y="177"/>
                    </a:lnTo>
                    <a:lnTo>
                      <a:pt x="116" y="181"/>
                    </a:lnTo>
                    <a:lnTo>
                      <a:pt x="113" y="181"/>
                    </a:lnTo>
                    <a:lnTo>
                      <a:pt x="105" y="173"/>
                    </a:lnTo>
                    <a:lnTo>
                      <a:pt x="101" y="169"/>
                    </a:lnTo>
                    <a:lnTo>
                      <a:pt x="101" y="166"/>
                    </a:lnTo>
                    <a:lnTo>
                      <a:pt x="101" y="158"/>
                    </a:lnTo>
                    <a:lnTo>
                      <a:pt x="98" y="158"/>
                    </a:lnTo>
                    <a:lnTo>
                      <a:pt x="98" y="154"/>
                    </a:lnTo>
                    <a:lnTo>
                      <a:pt x="94" y="151"/>
                    </a:lnTo>
                    <a:lnTo>
                      <a:pt x="94" y="147"/>
                    </a:lnTo>
                    <a:lnTo>
                      <a:pt x="90" y="147"/>
                    </a:lnTo>
                    <a:lnTo>
                      <a:pt x="90" y="143"/>
                    </a:lnTo>
                    <a:lnTo>
                      <a:pt x="94" y="143"/>
                    </a:lnTo>
                    <a:lnTo>
                      <a:pt x="94" y="139"/>
                    </a:lnTo>
                    <a:lnTo>
                      <a:pt x="98" y="139"/>
                    </a:lnTo>
                    <a:lnTo>
                      <a:pt x="98" y="136"/>
                    </a:lnTo>
                    <a:lnTo>
                      <a:pt x="94" y="136"/>
                    </a:lnTo>
                    <a:lnTo>
                      <a:pt x="94" y="132"/>
                    </a:lnTo>
                    <a:lnTo>
                      <a:pt x="90" y="132"/>
                    </a:lnTo>
                    <a:lnTo>
                      <a:pt x="90" y="128"/>
                    </a:lnTo>
                    <a:lnTo>
                      <a:pt x="90" y="124"/>
                    </a:lnTo>
                    <a:lnTo>
                      <a:pt x="90" y="121"/>
                    </a:lnTo>
                    <a:lnTo>
                      <a:pt x="90" y="117"/>
                    </a:lnTo>
                    <a:lnTo>
                      <a:pt x="90" y="113"/>
                    </a:lnTo>
                    <a:lnTo>
                      <a:pt x="90" y="109"/>
                    </a:lnTo>
                    <a:lnTo>
                      <a:pt x="90" y="106"/>
                    </a:lnTo>
                    <a:lnTo>
                      <a:pt x="94" y="106"/>
                    </a:lnTo>
                    <a:lnTo>
                      <a:pt x="90" y="106"/>
                    </a:lnTo>
                    <a:lnTo>
                      <a:pt x="90" y="102"/>
                    </a:lnTo>
                    <a:lnTo>
                      <a:pt x="94" y="102"/>
                    </a:lnTo>
                    <a:lnTo>
                      <a:pt x="94" y="98"/>
                    </a:lnTo>
                    <a:lnTo>
                      <a:pt x="94" y="94"/>
                    </a:lnTo>
                    <a:lnTo>
                      <a:pt x="90" y="94"/>
                    </a:lnTo>
                    <a:lnTo>
                      <a:pt x="90" y="91"/>
                    </a:lnTo>
                    <a:lnTo>
                      <a:pt x="86" y="94"/>
                    </a:lnTo>
                    <a:lnTo>
                      <a:pt x="82" y="94"/>
                    </a:lnTo>
                    <a:lnTo>
                      <a:pt x="79" y="94"/>
                    </a:lnTo>
                    <a:lnTo>
                      <a:pt x="75" y="94"/>
                    </a:lnTo>
                    <a:lnTo>
                      <a:pt x="71" y="94"/>
                    </a:lnTo>
                    <a:lnTo>
                      <a:pt x="67" y="94"/>
                    </a:lnTo>
                    <a:lnTo>
                      <a:pt x="64" y="94"/>
                    </a:lnTo>
                    <a:lnTo>
                      <a:pt x="60" y="91"/>
                    </a:lnTo>
                    <a:lnTo>
                      <a:pt x="52" y="83"/>
                    </a:lnTo>
                    <a:lnTo>
                      <a:pt x="49" y="83"/>
                    </a:lnTo>
                    <a:lnTo>
                      <a:pt x="45" y="79"/>
                    </a:lnTo>
                    <a:lnTo>
                      <a:pt x="41" y="79"/>
                    </a:lnTo>
                    <a:lnTo>
                      <a:pt x="41" y="83"/>
                    </a:lnTo>
                    <a:lnTo>
                      <a:pt x="37" y="83"/>
                    </a:lnTo>
                    <a:lnTo>
                      <a:pt x="34" y="83"/>
                    </a:lnTo>
                    <a:lnTo>
                      <a:pt x="30" y="79"/>
                    </a:lnTo>
                    <a:lnTo>
                      <a:pt x="26" y="79"/>
                    </a:lnTo>
                    <a:lnTo>
                      <a:pt x="26" y="83"/>
                    </a:lnTo>
                    <a:lnTo>
                      <a:pt x="22" y="83"/>
                    </a:lnTo>
                    <a:lnTo>
                      <a:pt x="22" y="79"/>
                    </a:lnTo>
                    <a:lnTo>
                      <a:pt x="22" y="75"/>
                    </a:lnTo>
                    <a:lnTo>
                      <a:pt x="19" y="75"/>
                    </a:lnTo>
                    <a:lnTo>
                      <a:pt x="15" y="75"/>
                    </a:lnTo>
                    <a:lnTo>
                      <a:pt x="15" y="72"/>
                    </a:lnTo>
                    <a:lnTo>
                      <a:pt x="15" y="68"/>
                    </a:lnTo>
                    <a:lnTo>
                      <a:pt x="19" y="64"/>
                    </a:lnTo>
                    <a:lnTo>
                      <a:pt x="19" y="60"/>
                    </a:lnTo>
                    <a:lnTo>
                      <a:pt x="15" y="60"/>
                    </a:lnTo>
                    <a:lnTo>
                      <a:pt x="11" y="57"/>
                    </a:lnTo>
                    <a:lnTo>
                      <a:pt x="11" y="53"/>
                    </a:lnTo>
                    <a:lnTo>
                      <a:pt x="11" y="49"/>
                    </a:lnTo>
                    <a:lnTo>
                      <a:pt x="7" y="45"/>
                    </a:lnTo>
                    <a:lnTo>
                      <a:pt x="4" y="45"/>
                    </a:lnTo>
                    <a:lnTo>
                      <a:pt x="4" y="49"/>
                    </a:lnTo>
                    <a:lnTo>
                      <a:pt x="0" y="49"/>
                    </a:lnTo>
                    <a:lnTo>
                      <a:pt x="4" y="45"/>
                    </a:lnTo>
                    <a:lnTo>
                      <a:pt x="7" y="42"/>
                    </a:lnTo>
                    <a:lnTo>
                      <a:pt x="7" y="38"/>
                    </a:lnTo>
                    <a:lnTo>
                      <a:pt x="7" y="34"/>
                    </a:lnTo>
                    <a:lnTo>
                      <a:pt x="7" y="30"/>
                    </a:lnTo>
                    <a:lnTo>
                      <a:pt x="7" y="27"/>
                    </a:lnTo>
                    <a:lnTo>
                      <a:pt x="11" y="27"/>
                    </a:lnTo>
                    <a:lnTo>
                      <a:pt x="11" y="23"/>
                    </a:lnTo>
                    <a:lnTo>
                      <a:pt x="15" y="19"/>
                    </a:lnTo>
                    <a:lnTo>
                      <a:pt x="15" y="15"/>
                    </a:lnTo>
                    <a:lnTo>
                      <a:pt x="19" y="15"/>
                    </a:lnTo>
                    <a:lnTo>
                      <a:pt x="22" y="12"/>
                    </a:lnTo>
                    <a:lnTo>
                      <a:pt x="22" y="8"/>
                    </a:lnTo>
                    <a:lnTo>
                      <a:pt x="26" y="8"/>
                    </a:lnTo>
                    <a:lnTo>
                      <a:pt x="30" y="8"/>
                    </a:lnTo>
                    <a:lnTo>
                      <a:pt x="34" y="4"/>
                    </a:lnTo>
                    <a:lnTo>
                      <a:pt x="34" y="8"/>
                    </a:lnTo>
                    <a:lnTo>
                      <a:pt x="30" y="8"/>
                    </a:lnTo>
                    <a:lnTo>
                      <a:pt x="26" y="8"/>
                    </a:lnTo>
                    <a:lnTo>
                      <a:pt x="22" y="8"/>
                    </a:lnTo>
                    <a:lnTo>
                      <a:pt x="22" y="12"/>
                    </a:lnTo>
                    <a:lnTo>
                      <a:pt x="26" y="12"/>
                    </a:lnTo>
                    <a:lnTo>
                      <a:pt x="26" y="15"/>
                    </a:lnTo>
                    <a:lnTo>
                      <a:pt x="26" y="19"/>
                    </a:lnTo>
                    <a:lnTo>
                      <a:pt x="30" y="23"/>
                    </a:lnTo>
                    <a:lnTo>
                      <a:pt x="30" y="27"/>
                    </a:lnTo>
                    <a:lnTo>
                      <a:pt x="26" y="27"/>
                    </a:lnTo>
                    <a:lnTo>
                      <a:pt x="26" y="30"/>
                    </a:lnTo>
                    <a:lnTo>
                      <a:pt x="26" y="34"/>
                    </a:lnTo>
                    <a:lnTo>
                      <a:pt x="22" y="38"/>
                    </a:lnTo>
                    <a:lnTo>
                      <a:pt x="22" y="42"/>
                    </a:lnTo>
                    <a:lnTo>
                      <a:pt x="26" y="42"/>
                    </a:lnTo>
                    <a:lnTo>
                      <a:pt x="26" y="45"/>
                    </a:lnTo>
                    <a:lnTo>
                      <a:pt x="26" y="49"/>
                    </a:lnTo>
                    <a:lnTo>
                      <a:pt x="30" y="49"/>
                    </a:lnTo>
                    <a:lnTo>
                      <a:pt x="34" y="49"/>
                    </a:lnTo>
                    <a:lnTo>
                      <a:pt x="34" y="45"/>
                    </a:lnTo>
                    <a:lnTo>
                      <a:pt x="37" y="45"/>
                    </a:lnTo>
                    <a:lnTo>
                      <a:pt x="37" y="42"/>
                    </a:lnTo>
                    <a:lnTo>
                      <a:pt x="37" y="38"/>
                    </a:lnTo>
                    <a:lnTo>
                      <a:pt x="37" y="34"/>
                    </a:lnTo>
                    <a:lnTo>
                      <a:pt x="34" y="30"/>
                    </a:lnTo>
                    <a:lnTo>
                      <a:pt x="34" y="27"/>
                    </a:lnTo>
                    <a:lnTo>
                      <a:pt x="30" y="27"/>
                    </a:lnTo>
                    <a:lnTo>
                      <a:pt x="30" y="23"/>
                    </a:lnTo>
                    <a:lnTo>
                      <a:pt x="34" y="23"/>
                    </a:lnTo>
                    <a:lnTo>
                      <a:pt x="34" y="19"/>
                    </a:lnTo>
                    <a:lnTo>
                      <a:pt x="30" y="19"/>
                    </a:lnTo>
                    <a:lnTo>
                      <a:pt x="34" y="19"/>
                    </a:lnTo>
                    <a:lnTo>
                      <a:pt x="37" y="19"/>
                    </a:lnTo>
                    <a:lnTo>
                      <a:pt x="37" y="15"/>
                    </a:lnTo>
                    <a:lnTo>
                      <a:pt x="41" y="15"/>
                    </a:lnTo>
                    <a:lnTo>
                      <a:pt x="45" y="15"/>
                    </a:lnTo>
                    <a:lnTo>
                      <a:pt x="49" y="15"/>
                    </a:lnTo>
                    <a:lnTo>
                      <a:pt x="49" y="12"/>
                    </a:lnTo>
                    <a:lnTo>
                      <a:pt x="52" y="12"/>
                    </a:lnTo>
                    <a:lnTo>
                      <a:pt x="56" y="12"/>
                    </a:lnTo>
                    <a:lnTo>
                      <a:pt x="60" y="12"/>
                    </a:lnTo>
                    <a:lnTo>
                      <a:pt x="60" y="8"/>
                    </a:lnTo>
                    <a:lnTo>
                      <a:pt x="56" y="8"/>
                    </a:lnTo>
                    <a:lnTo>
                      <a:pt x="52" y="8"/>
                    </a:lnTo>
                    <a:lnTo>
                      <a:pt x="49" y="4"/>
                    </a:lnTo>
                    <a:lnTo>
                      <a:pt x="52" y="4"/>
                    </a:lnTo>
                    <a:lnTo>
                      <a:pt x="52" y="0"/>
                    </a:lnTo>
                    <a:lnTo>
                      <a:pt x="56" y="0"/>
                    </a:lnTo>
                    <a:lnTo>
                      <a:pt x="56" y="4"/>
                    </a:lnTo>
                    <a:lnTo>
                      <a:pt x="56" y="8"/>
                    </a:lnTo>
                    <a:lnTo>
                      <a:pt x="60" y="8"/>
                    </a:lnTo>
                    <a:lnTo>
                      <a:pt x="60" y="12"/>
                    </a:lnTo>
                    <a:lnTo>
                      <a:pt x="64" y="12"/>
                    </a:lnTo>
                    <a:lnTo>
                      <a:pt x="67" y="12"/>
                    </a:lnTo>
                    <a:lnTo>
                      <a:pt x="71" y="12"/>
                    </a:lnTo>
                    <a:lnTo>
                      <a:pt x="75" y="12"/>
                    </a:lnTo>
                    <a:lnTo>
                      <a:pt x="75" y="15"/>
                    </a:lnTo>
                    <a:lnTo>
                      <a:pt x="79" y="15"/>
                    </a:lnTo>
                    <a:lnTo>
                      <a:pt x="82" y="19"/>
                    </a:lnTo>
                    <a:lnTo>
                      <a:pt x="82" y="23"/>
                    </a:lnTo>
                    <a:lnTo>
                      <a:pt x="82" y="27"/>
                    </a:lnTo>
                    <a:lnTo>
                      <a:pt x="86" y="27"/>
                    </a:lnTo>
                    <a:lnTo>
                      <a:pt x="90" y="27"/>
                    </a:lnTo>
                    <a:lnTo>
                      <a:pt x="94" y="27"/>
                    </a:lnTo>
                    <a:lnTo>
                      <a:pt x="98" y="27"/>
                    </a:lnTo>
                    <a:lnTo>
                      <a:pt x="101" y="27"/>
                    </a:lnTo>
                    <a:lnTo>
                      <a:pt x="101" y="23"/>
                    </a:lnTo>
                    <a:lnTo>
                      <a:pt x="109" y="23"/>
                    </a:lnTo>
                    <a:lnTo>
                      <a:pt x="113" y="23"/>
                    </a:lnTo>
                    <a:lnTo>
                      <a:pt x="113" y="27"/>
                    </a:lnTo>
                    <a:lnTo>
                      <a:pt x="113" y="23"/>
                    </a:lnTo>
                    <a:lnTo>
                      <a:pt x="116" y="27"/>
                    </a:lnTo>
                    <a:lnTo>
                      <a:pt x="120" y="30"/>
                    </a:lnTo>
                    <a:lnTo>
                      <a:pt x="124" y="30"/>
                    </a:lnTo>
                    <a:lnTo>
                      <a:pt x="128" y="30"/>
                    </a:lnTo>
                    <a:lnTo>
                      <a:pt x="128" y="34"/>
                    </a:lnTo>
                    <a:lnTo>
                      <a:pt x="131" y="34"/>
                    </a:lnTo>
                    <a:lnTo>
                      <a:pt x="135" y="34"/>
                    </a:lnTo>
                    <a:lnTo>
                      <a:pt x="139" y="34"/>
                    </a:lnTo>
                    <a:lnTo>
                      <a:pt x="139" y="30"/>
                    </a:lnTo>
                    <a:lnTo>
                      <a:pt x="143" y="30"/>
                    </a:lnTo>
                    <a:lnTo>
                      <a:pt x="143" y="27"/>
                    </a:lnTo>
                    <a:lnTo>
                      <a:pt x="146" y="27"/>
                    </a:lnTo>
                    <a:lnTo>
                      <a:pt x="150" y="27"/>
                    </a:lnTo>
                    <a:lnTo>
                      <a:pt x="154" y="27"/>
                    </a:lnTo>
                    <a:lnTo>
                      <a:pt x="150" y="27"/>
                    </a:lnTo>
                    <a:lnTo>
                      <a:pt x="146" y="27"/>
                    </a:lnTo>
                    <a:lnTo>
                      <a:pt x="143" y="23"/>
                    </a:lnTo>
                    <a:lnTo>
                      <a:pt x="146" y="23"/>
                    </a:lnTo>
                    <a:lnTo>
                      <a:pt x="150" y="23"/>
                    </a:lnTo>
                    <a:lnTo>
                      <a:pt x="154" y="23"/>
                    </a:lnTo>
                    <a:lnTo>
                      <a:pt x="158" y="23"/>
                    </a:lnTo>
                    <a:lnTo>
                      <a:pt x="161" y="23"/>
                    </a:lnTo>
                    <a:lnTo>
                      <a:pt x="165" y="23"/>
                    </a:lnTo>
                    <a:lnTo>
                      <a:pt x="169" y="23"/>
                    </a:lnTo>
                    <a:lnTo>
                      <a:pt x="173" y="23"/>
                    </a:lnTo>
                    <a:lnTo>
                      <a:pt x="176" y="23"/>
                    </a:lnTo>
                    <a:lnTo>
                      <a:pt x="180" y="23"/>
                    </a:lnTo>
                    <a:lnTo>
                      <a:pt x="184" y="23"/>
                    </a:lnTo>
                    <a:lnTo>
                      <a:pt x="180" y="23"/>
                    </a:lnTo>
                    <a:lnTo>
                      <a:pt x="176" y="23"/>
                    </a:lnTo>
                    <a:lnTo>
                      <a:pt x="176" y="27"/>
                    </a:lnTo>
                    <a:lnTo>
                      <a:pt x="173" y="27"/>
                    </a:lnTo>
                    <a:lnTo>
                      <a:pt x="169" y="27"/>
                    </a:lnTo>
                    <a:lnTo>
                      <a:pt x="165" y="27"/>
                    </a:lnTo>
                    <a:lnTo>
                      <a:pt x="169" y="27"/>
                    </a:lnTo>
                    <a:lnTo>
                      <a:pt x="165" y="27"/>
                    </a:lnTo>
                    <a:lnTo>
                      <a:pt x="165" y="30"/>
                    </a:lnTo>
                    <a:lnTo>
                      <a:pt x="165" y="27"/>
                    </a:lnTo>
                    <a:lnTo>
                      <a:pt x="169" y="27"/>
                    </a:lnTo>
                    <a:lnTo>
                      <a:pt x="169" y="30"/>
                    </a:lnTo>
                    <a:lnTo>
                      <a:pt x="169" y="34"/>
                    </a:lnTo>
                    <a:lnTo>
                      <a:pt x="165" y="34"/>
                    </a:lnTo>
                    <a:lnTo>
                      <a:pt x="169" y="34"/>
                    </a:lnTo>
                    <a:lnTo>
                      <a:pt x="173" y="34"/>
                    </a:lnTo>
                    <a:lnTo>
                      <a:pt x="169" y="30"/>
                    </a:lnTo>
                    <a:lnTo>
                      <a:pt x="173" y="30"/>
                    </a:lnTo>
                    <a:lnTo>
                      <a:pt x="173" y="34"/>
                    </a:lnTo>
                    <a:lnTo>
                      <a:pt x="176" y="38"/>
                    </a:lnTo>
                    <a:lnTo>
                      <a:pt x="176" y="34"/>
                    </a:lnTo>
                    <a:lnTo>
                      <a:pt x="176" y="38"/>
                    </a:lnTo>
                    <a:lnTo>
                      <a:pt x="176" y="42"/>
                    </a:lnTo>
                    <a:lnTo>
                      <a:pt x="176" y="38"/>
                    </a:lnTo>
                    <a:lnTo>
                      <a:pt x="180" y="38"/>
                    </a:lnTo>
                    <a:lnTo>
                      <a:pt x="180" y="34"/>
                    </a:lnTo>
                    <a:lnTo>
                      <a:pt x="176" y="34"/>
                    </a:lnTo>
                    <a:lnTo>
                      <a:pt x="180" y="34"/>
                    </a:lnTo>
                    <a:lnTo>
                      <a:pt x="184" y="38"/>
                    </a:lnTo>
                    <a:lnTo>
                      <a:pt x="184" y="42"/>
                    </a:lnTo>
                    <a:lnTo>
                      <a:pt x="184" y="38"/>
                    </a:lnTo>
                    <a:lnTo>
                      <a:pt x="188" y="38"/>
                    </a:lnTo>
                    <a:lnTo>
                      <a:pt x="188" y="34"/>
                    </a:lnTo>
                    <a:lnTo>
                      <a:pt x="188" y="38"/>
                    </a:lnTo>
                    <a:lnTo>
                      <a:pt x="191" y="38"/>
                    </a:lnTo>
                    <a:lnTo>
                      <a:pt x="191" y="42"/>
                    </a:lnTo>
                    <a:lnTo>
                      <a:pt x="195" y="42"/>
                    </a:lnTo>
                    <a:lnTo>
                      <a:pt x="199" y="42"/>
                    </a:lnTo>
                    <a:lnTo>
                      <a:pt x="199" y="45"/>
                    </a:lnTo>
                    <a:lnTo>
                      <a:pt x="195" y="45"/>
                    </a:lnTo>
                    <a:lnTo>
                      <a:pt x="195" y="49"/>
                    </a:lnTo>
                    <a:lnTo>
                      <a:pt x="195" y="45"/>
                    </a:lnTo>
                    <a:lnTo>
                      <a:pt x="195" y="49"/>
                    </a:lnTo>
                    <a:lnTo>
                      <a:pt x="195" y="53"/>
                    </a:lnTo>
                    <a:lnTo>
                      <a:pt x="191" y="53"/>
                    </a:lnTo>
                    <a:lnTo>
                      <a:pt x="191" y="57"/>
                    </a:lnTo>
                    <a:lnTo>
                      <a:pt x="188" y="57"/>
                    </a:lnTo>
                    <a:lnTo>
                      <a:pt x="191" y="57"/>
                    </a:lnTo>
                    <a:lnTo>
                      <a:pt x="191" y="60"/>
                    </a:lnTo>
                    <a:lnTo>
                      <a:pt x="191" y="57"/>
                    </a:lnTo>
                    <a:lnTo>
                      <a:pt x="195" y="57"/>
                    </a:lnTo>
                    <a:lnTo>
                      <a:pt x="195" y="60"/>
                    </a:lnTo>
                    <a:lnTo>
                      <a:pt x="195" y="57"/>
                    </a:lnTo>
                    <a:lnTo>
                      <a:pt x="199" y="57"/>
                    </a:lnTo>
                    <a:lnTo>
                      <a:pt x="203" y="57"/>
                    </a:lnTo>
                    <a:lnTo>
                      <a:pt x="206" y="57"/>
                    </a:lnTo>
                    <a:lnTo>
                      <a:pt x="210" y="57"/>
                    </a:lnTo>
                    <a:close/>
                    <a:moveTo>
                      <a:pt x="146" y="19"/>
                    </a:moveTo>
                    <a:lnTo>
                      <a:pt x="143" y="19"/>
                    </a:lnTo>
                    <a:lnTo>
                      <a:pt x="146" y="15"/>
                    </a:lnTo>
                    <a:lnTo>
                      <a:pt x="146" y="19"/>
                    </a:lnTo>
                    <a:lnTo>
                      <a:pt x="150" y="19"/>
                    </a:lnTo>
                    <a:lnTo>
                      <a:pt x="150" y="15"/>
                    </a:lnTo>
                    <a:lnTo>
                      <a:pt x="154" y="19"/>
                    </a:lnTo>
                    <a:lnTo>
                      <a:pt x="150" y="19"/>
                    </a:lnTo>
                    <a:lnTo>
                      <a:pt x="146" y="19"/>
                    </a:lnTo>
                    <a:close/>
                    <a:moveTo>
                      <a:pt x="195" y="57"/>
                    </a:moveTo>
                    <a:lnTo>
                      <a:pt x="195" y="53"/>
                    </a:lnTo>
                    <a:lnTo>
                      <a:pt x="199" y="53"/>
                    </a:lnTo>
                    <a:lnTo>
                      <a:pt x="195" y="53"/>
                    </a:lnTo>
                    <a:lnTo>
                      <a:pt x="195" y="57"/>
                    </a:lnTo>
                    <a:close/>
                    <a:moveTo>
                      <a:pt x="191" y="57"/>
                    </a:moveTo>
                    <a:lnTo>
                      <a:pt x="188" y="57"/>
                    </a:lnTo>
                    <a:lnTo>
                      <a:pt x="191" y="57"/>
                    </a:lnTo>
                    <a:close/>
                    <a:moveTo>
                      <a:pt x="195" y="57"/>
                    </a:moveTo>
                    <a:lnTo>
                      <a:pt x="191" y="57"/>
                    </a:lnTo>
                    <a:lnTo>
                      <a:pt x="195" y="57"/>
                    </a:lnTo>
                    <a:close/>
                    <a:moveTo>
                      <a:pt x="195" y="53"/>
                    </a:moveTo>
                    <a:lnTo>
                      <a:pt x="195" y="49"/>
                    </a:lnTo>
                    <a:lnTo>
                      <a:pt x="199" y="49"/>
                    </a:lnTo>
                    <a:lnTo>
                      <a:pt x="199" y="53"/>
                    </a:lnTo>
                    <a:lnTo>
                      <a:pt x="195" y="53"/>
                    </a:lnTo>
                    <a:close/>
                    <a:moveTo>
                      <a:pt x="128" y="19"/>
                    </a:moveTo>
                    <a:lnTo>
                      <a:pt x="131" y="19"/>
                    </a:lnTo>
                    <a:lnTo>
                      <a:pt x="128" y="19"/>
                    </a:lnTo>
                    <a:close/>
                    <a:moveTo>
                      <a:pt x="195" y="57"/>
                    </a:moveTo>
                    <a:lnTo>
                      <a:pt x="195" y="53"/>
                    </a:lnTo>
                    <a:lnTo>
                      <a:pt x="199" y="53"/>
                    </a:lnTo>
                    <a:lnTo>
                      <a:pt x="195" y="57"/>
                    </a:lnTo>
                    <a:close/>
                    <a:moveTo>
                      <a:pt x="195" y="53"/>
                    </a:moveTo>
                    <a:lnTo>
                      <a:pt x="195" y="49"/>
                    </a:lnTo>
                    <a:lnTo>
                      <a:pt x="199" y="49"/>
                    </a:lnTo>
                    <a:lnTo>
                      <a:pt x="195" y="49"/>
                    </a:lnTo>
                    <a:lnTo>
                      <a:pt x="195" y="53"/>
                    </a:lnTo>
                    <a:close/>
                    <a:moveTo>
                      <a:pt x="199" y="57"/>
                    </a:moveTo>
                    <a:lnTo>
                      <a:pt x="195" y="57"/>
                    </a:lnTo>
                    <a:lnTo>
                      <a:pt x="199" y="53"/>
                    </a:lnTo>
                    <a:lnTo>
                      <a:pt x="199" y="57"/>
                    </a:lnTo>
                    <a:close/>
                  </a:path>
                </a:pathLst>
              </a:custGeom>
              <a:noFill/>
              <a:ln w="6350">
                <a:solidFill>
                  <a:srgbClr val="000000"/>
                </a:solidFill>
                <a:prstDash val="solid"/>
                <a:round/>
                <a:headEnd/>
                <a:tailEnd/>
              </a:ln>
              <a:extLst>
                <a:ext uri="{909E8E84-426E-40DD-AFC4-6F175D3DCCD1}">
                  <a14:hiddenFill xmlns:a14="http://schemas.microsoft.com/office/drawing/2010/main">
                    <a:solidFill>
                      <a:srgbClr val="00FF00"/>
                    </a:solidFill>
                  </a14:hiddenFill>
                </a:ext>
              </a:extLst>
            </p:spPr>
            <p:txBody>
              <a:bodyPr/>
              <a:lstStyle/>
              <a:p>
                <a:endParaRPr lang="en-US"/>
              </a:p>
            </p:txBody>
          </p:sp>
          <p:sp>
            <p:nvSpPr>
              <p:cNvPr id="1741" name="Freeform 3477"/>
              <p:cNvSpPr>
                <a:spLocks/>
              </p:cNvSpPr>
              <p:nvPr/>
            </p:nvSpPr>
            <p:spPr bwMode="auto">
              <a:xfrm>
                <a:off x="5502275" y="3221038"/>
                <a:ext cx="120650" cy="184150"/>
              </a:xfrm>
              <a:custGeom>
                <a:avLst/>
                <a:gdLst>
                  <a:gd name="T0" fmla="*/ 101600 w 76"/>
                  <a:gd name="T1" fmla="*/ 82550 h 116"/>
                  <a:gd name="T2" fmla="*/ 101600 w 76"/>
                  <a:gd name="T3" fmla="*/ 82550 h 116"/>
                  <a:gd name="T4" fmla="*/ 90488 w 76"/>
                  <a:gd name="T5" fmla="*/ 88900 h 116"/>
                  <a:gd name="T6" fmla="*/ 84138 w 76"/>
                  <a:gd name="T7" fmla="*/ 95250 h 116"/>
                  <a:gd name="T8" fmla="*/ 84138 w 76"/>
                  <a:gd name="T9" fmla="*/ 106363 h 116"/>
                  <a:gd name="T10" fmla="*/ 84138 w 76"/>
                  <a:gd name="T11" fmla="*/ 106363 h 116"/>
                  <a:gd name="T12" fmla="*/ 84138 w 76"/>
                  <a:gd name="T13" fmla="*/ 119063 h 116"/>
                  <a:gd name="T14" fmla="*/ 90488 w 76"/>
                  <a:gd name="T15" fmla="*/ 125413 h 116"/>
                  <a:gd name="T16" fmla="*/ 90488 w 76"/>
                  <a:gd name="T17" fmla="*/ 130175 h 116"/>
                  <a:gd name="T18" fmla="*/ 101600 w 76"/>
                  <a:gd name="T19" fmla="*/ 130175 h 116"/>
                  <a:gd name="T20" fmla="*/ 101600 w 76"/>
                  <a:gd name="T21" fmla="*/ 136525 h 116"/>
                  <a:gd name="T22" fmla="*/ 107950 w 76"/>
                  <a:gd name="T23" fmla="*/ 153988 h 116"/>
                  <a:gd name="T24" fmla="*/ 120650 w 76"/>
                  <a:gd name="T25" fmla="*/ 160338 h 116"/>
                  <a:gd name="T26" fmla="*/ 120650 w 76"/>
                  <a:gd name="T27" fmla="*/ 166688 h 116"/>
                  <a:gd name="T28" fmla="*/ 107950 w 76"/>
                  <a:gd name="T29" fmla="*/ 166688 h 116"/>
                  <a:gd name="T30" fmla="*/ 101600 w 76"/>
                  <a:gd name="T31" fmla="*/ 166688 h 116"/>
                  <a:gd name="T32" fmla="*/ 96838 w 76"/>
                  <a:gd name="T33" fmla="*/ 166688 h 116"/>
                  <a:gd name="T34" fmla="*/ 90488 w 76"/>
                  <a:gd name="T35" fmla="*/ 173038 h 116"/>
                  <a:gd name="T36" fmla="*/ 84138 w 76"/>
                  <a:gd name="T37" fmla="*/ 173038 h 116"/>
                  <a:gd name="T38" fmla="*/ 73025 w 76"/>
                  <a:gd name="T39" fmla="*/ 177800 h 116"/>
                  <a:gd name="T40" fmla="*/ 66675 w 76"/>
                  <a:gd name="T41" fmla="*/ 184150 h 116"/>
                  <a:gd name="T42" fmla="*/ 60325 w 76"/>
                  <a:gd name="T43" fmla="*/ 184150 h 116"/>
                  <a:gd name="T44" fmla="*/ 53975 w 76"/>
                  <a:gd name="T45" fmla="*/ 177800 h 116"/>
                  <a:gd name="T46" fmla="*/ 42863 w 76"/>
                  <a:gd name="T47" fmla="*/ 173038 h 116"/>
                  <a:gd name="T48" fmla="*/ 36513 w 76"/>
                  <a:gd name="T49" fmla="*/ 166688 h 116"/>
                  <a:gd name="T50" fmla="*/ 36513 w 76"/>
                  <a:gd name="T51" fmla="*/ 153988 h 116"/>
                  <a:gd name="T52" fmla="*/ 30163 w 76"/>
                  <a:gd name="T53" fmla="*/ 149225 h 116"/>
                  <a:gd name="T54" fmla="*/ 36513 w 76"/>
                  <a:gd name="T55" fmla="*/ 130175 h 116"/>
                  <a:gd name="T56" fmla="*/ 36513 w 76"/>
                  <a:gd name="T57" fmla="*/ 125413 h 116"/>
                  <a:gd name="T58" fmla="*/ 42863 w 76"/>
                  <a:gd name="T59" fmla="*/ 106363 h 116"/>
                  <a:gd name="T60" fmla="*/ 36513 w 76"/>
                  <a:gd name="T61" fmla="*/ 101600 h 116"/>
                  <a:gd name="T62" fmla="*/ 30163 w 76"/>
                  <a:gd name="T63" fmla="*/ 101600 h 116"/>
                  <a:gd name="T64" fmla="*/ 36513 w 76"/>
                  <a:gd name="T65" fmla="*/ 88900 h 116"/>
                  <a:gd name="T66" fmla="*/ 30163 w 76"/>
                  <a:gd name="T67" fmla="*/ 82550 h 116"/>
                  <a:gd name="T68" fmla="*/ 19050 w 76"/>
                  <a:gd name="T69" fmla="*/ 82550 h 116"/>
                  <a:gd name="T70" fmla="*/ 6350 w 76"/>
                  <a:gd name="T71" fmla="*/ 71438 h 116"/>
                  <a:gd name="T72" fmla="*/ 0 w 76"/>
                  <a:gd name="T73" fmla="*/ 58738 h 116"/>
                  <a:gd name="T74" fmla="*/ 0 w 76"/>
                  <a:gd name="T75" fmla="*/ 47625 h 116"/>
                  <a:gd name="T76" fmla="*/ 12700 w 76"/>
                  <a:gd name="T77" fmla="*/ 47625 h 116"/>
                  <a:gd name="T78" fmla="*/ 19050 w 76"/>
                  <a:gd name="T79" fmla="*/ 41275 h 116"/>
                  <a:gd name="T80" fmla="*/ 23813 w 76"/>
                  <a:gd name="T81" fmla="*/ 34925 h 116"/>
                  <a:gd name="T82" fmla="*/ 23813 w 76"/>
                  <a:gd name="T83" fmla="*/ 34925 h 116"/>
                  <a:gd name="T84" fmla="*/ 19050 w 76"/>
                  <a:gd name="T85" fmla="*/ 34925 h 116"/>
                  <a:gd name="T86" fmla="*/ 19050 w 76"/>
                  <a:gd name="T87" fmla="*/ 28575 h 116"/>
                  <a:gd name="T88" fmla="*/ 19050 w 76"/>
                  <a:gd name="T89" fmla="*/ 23813 h 116"/>
                  <a:gd name="T90" fmla="*/ 30163 w 76"/>
                  <a:gd name="T91" fmla="*/ 11113 h 116"/>
                  <a:gd name="T92" fmla="*/ 36513 w 76"/>
                  <a:gd name="T93" fmla="*/ 11113 h 116"/>
                  <a:gd name="T94" fmla="*/ 36513 w 76"/>
                  <a:gd name="T95" fmla="*/ 4763 h 116"/>
                  <a:gd name="T96" fmla="*/ 36513 w 76"/>
                  <a:gd name="T97" fmla="*/ 4763 h 116"/>
                  <a:gd name="T98" fmla="*/ 36513 w 76"/>
                  <a:gd name="T99" fmla="*/ 4763 h 116"/>
                  <a:gd name="T100" fmla="*/ 53975 w 76"/>
                  <a:gd name="T101" fmla="*/ 11113 h 116"/>
                  <a:gd name="T102" fmla="*/ 66675 w 76"/>
                  <a:gd name="T103" fmla="*/ 23813 h 116"/>
                  <a:gd name="T104" fmla="*/ 73025 w 76"/>
                  <a:gd name="T105" fmla="*/ 34925 h 116"/>
                  <a:gd name="T106" fmla="*/ 66675 w 76"/>
                  <a:gd name="T107" fmla="*/ 41275 h 116"/>
                  <a:gd name="T108" fmla="*/ 66675 w 76"/>
                  <a:gd name="T109" fmla="*/ 53975 h 116"/>
                  <a:gd name="T110" fmla="*/ 66675 w 76"/>
                  <a:gd name="T111" fmla="*/ 47625 h 116"/>
                  <a:gd name="T112" fmla="*/ 73025 w 76"/>
                  <a:gd name="T113" fmla="*/ 41275 h 116"/>
                  <a:gd name="T114" fmla="*/ 84138 w 76"/>
                  <a:gd name="T115" fmla="*/ 41275 h 116"/>
                  <a:gd name="T116" fmla="*/ 84138 w 76"/>
                  <a:gd name="T117" fmla="*/ 47625 h 116"/>
                  <a:gd name="T118" fmla="*/ 96838 w 76"/>
                  <a:gd name="T119" fmla="*/ 58738 h 116"/>
                  <a:gd name="T120" fmla="*/ 101600 w 76"/>
                  <a:gd name="T121" fmla="*/ 58738 h 116"/>
                  <a:gd name="T122" fmla="*/ 101600 w 76"/>
                  <a:gd name="T123" fmla="*/ 71438 h 11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76" h="116">
                    <a:moveTo>
                      <a:pt x="64" y="49"/>
                    </a:moveTo>
                    <a:lnTo>
                      <a:pt x="64" y="49"/>
                    </a:lnTo>
                    <a:lnTo>
                      <a:pt x="64" y="52"/>
                    </a:lnTo>
                    <a:lnTo>
                      <a:pt x="64" y="56"/>
                    </a:lnTo>
                    <a:lnTo>
                      <a:pt x="61" y="56"/>
                    </a:lnTo>
                    <a:lnTo>
                      <a:pt x="57" y="56"/>
                    </a:lnTo>
                    <a:lnTo>
                      <a:pt x="53" y="56"/>
                    </a:lnTo>
                    <a:lnTo>
                      <a:pt x="53" y="60"/>
                    </a:lnTo>
                    <a:lnTo>
                      <a:pt x="53" y="64"/>
                    </a:lnTo>
                    <a:lnTo>
                      <a:pt x="53" y="67"/>
                    </a:lnTo>
                    <a:lnTo>
                      <a:pt x="53" y="71"/>
                    </a:lnTo>
                    <a:lnTo>
                      <a:pt x="53" y="75"/>
                    </a:lnTo>
                    <a:lnTo>
                      <a:pt x="53" y="79"/>
                    </a:lnTo>
                    <a:lnTo>
                      <a:pt x="57" y="79"/>
                    </a:lnTo>
                    <a:lnTo>
                      <a:pt x="57" y="82"/>
                    </a:lnTo>
                    <a:lnTo>
                      <a:pt x="61" y="82"/>
                    </a:lnTo>
                    <a:lnTo>
                      <a:pt x="64" y="82"/>
                    </a:lnTo>
                    <a:lnTo>
                      <a:pt x="64" y="86"/>
                    </a:lnTo>
                    <a:lnTo>
                      <a:pt x="64" y="90"/>
                    </a:lnTo>
                    <a:lnTo>
                      <a:pt x="68" y="90"/>
                    </a:lnTo>
                    <a:lnTo>
                      <a:pt x="68" y="94"/>
                    </a:lnTo>
                    <a:lnTo>
                      <a:pt x="68" y="97"/>
                    </a:lnTo>
                    <a:lnTo>
                      <a:pt x="72" y="97"/>
                    </a:lnTo>
                    <a:lnTo>
                      <a:pt x="72" y="101"/>
                    </a:lnTo>
                    <a:lnTo>
                      <a:pt x="76" y="101"/>
                    </a:lnTo>
                    <a:lnTo>
                      <a:pt x="76" y="105"/>
                    </a:lnTo>
                    <a:lnTo>
                      <a:pt x="72" y="105"/>
                    </a:lnTo>
                    <a:lnTo>
                      <a:pt x="68" y="105"/>
                    </a:lnTo>
                    <a:lnTo>
                      <a:pt x="68" y="101"/>
                    </a:lnTo>
                    <a:lnTo>
                      <a:pt x="64" y="105"/>
                    </a:lnTo>
                    <a:lnTo>
                      <a:pt x="61" y="105"/>
                    </a:lnTo>
                    <a:lnTo>
                      <a:pt x="61" y="109"/>
                    </a:lnTo>
                    <a:lnTo>
                      <a:pt x="57" y="109"/>
                    </a:lnTo>
                    <a:lnTo>
                      <a:pt x="53" y="109"/>
                    </a:lnTo>
                    <a:lnTo>
                      <a:pt x="53" y="112"/>
                    </a:lnTo>
                    <a:lnTo>
                      <a:pt x="49" y="112"/>
                    </a:lnTo>
                    <a:lnTo>
                      <a:pt x="49" y="109"/>
                    </a:lnTo>
                    <a:lnTo>
                      <a:pt x="46" y="112"/>
                    </a:lnTo>
                    <a:lnTo>
                      <a:pt x="46" y="116"/>
                    </a:lnTo>
                    <a:lnTo>
                      <a:pt x="42" y="116"/>
                    </a:lnTo>
                    <a:lnTo>
                      <a:pt x="38" y="116"/>
                    </a:lnTo>
                    <a:lnTo>
                      <a:pt x="38" y="112"/>
                    </a:lnTo>
                    <a:lnTo>
                      <a:pt x="34" y="112"/>
                    </a:lnTo>
                    <a:lnTo>
                      <a:pt x="31" y="109"/>
                    </a:lnTo>
                    <a:lnTo>
                      <a:pt x="27" y="109"/>
                    </a:lnTo>
                    <a:lnTo>
                      <a:pt x="27" y="105"/>
                    </a:lnTo>
                    <a:lnTo>
                      <a:pt x="23" y="105"/>
                    </a:lnTo>
                    <a:lnTo>
                      <a:pt x="27" y="101"/>
                    </a:lnTo>
                    <a:lnTo>
                      <a:pt x="27" y="97"/>
                    </a:lnTo>
                    <a:lnTo>
                      <a:pt x="23" y="97"/>
                    </a:lnTo>
                    <a:lnTo>
                      <a:pt x="23" y="94"/>
                    </a:lnTo>
                    <a:lnTo>
                      <a:pt x="19" y="94"/>
                    </a:lnTo>
                    <a:lnTo>
                      <a:pt x="23" y="90"/>
                    </a:lnTo>
                    <a:lnTo>
                      <a:pt x="23" y="86"/>
                    </a:lnTo>
                    <a:lnTo>
                      <a:pt x="23" y="82"/>
                    </a:lnTo>
                    <a:lnTo>
                      <a:pt x="23" y="79"/>
                    </a:lnTo>
                    <a:lnTo>
                      <a:pt x="27" y="75"/>
                    </a:lnTo>
                    <a:lnTo>
                      <a:pt x="27" y="71"/>
                    </a:lnTo>
                    <a:lnTo>
                      <a:pt x="27" y="67"/>
                    </a:lnTo>
                    <a:lnTo>
                      <a:pt x="27" y="64"/>
                    </a:lnTo>
                    <a:lnTo>
                      <a:pt x="23" y="64"/>
                    </a:lnTo>
                    <a:lnTo>
                      <a:pt x="19" y="64"/>
                    </a:lnTo>
                    <a:lnTo>
                      <a:pt x="19" y="60"/>
                    </a:lnTo>
                    <a:lnTo>
                      <a:pt x="23" y="56"/>
                    </a:lnTo>
                    <a:lnTo>
                      <a:pt x="19" y="56"/>
                    </a:lnTo>
                    <a:lnTo>
                      <a:pt x="19" y="52"/>
                    </a:lnTo>
                    <a:lnTo>
                      <a:pt x="15" y="52"/>
                    </a:lnTo>
                    <a:lnTo>
                      <a:pt x="12" y="52"/>
                    </a:lnTo>
                    <a:lnTo>
                      <a:pt x="8" y="52"/>
                    </a:lnTo>
                    <a:lnTo>
                      <a:pt x="4" y="45"/>
                    </a:lnTo>
                    <a:lnTo>
                      <a:pt x="0" y="41"/>
                    </a:lnTo>
                    <a:lnTo>
                      <a:pt x="0" y="37"/>
                    </a:lnTo>
                    <a:lnTo>
                      <a:pt x="4" y="37"/>
                    </a:lnTo>
                    <a:lnTo>
                      <a:pt x="4" y="34"/>
                    </a:lnTo>
                    <a:lnTo>
                      <a:pt x="0" y="34"/>
                    </a:lnTo>
                    <a:lnTo>
                      <a:pt x="0" y="30"/>
                    </a:lnTo>
                    <a:lnTo>
                      <a:pt x="4" y="30"/>
                    </a:lnTo>
                    <a:lnTo>
                      <a:pt x="8" y="30"/>
                    </a:lnTo>
                    <a:lnTo>
                      <a:pt x="8" y="26"/>
                    </a:lnTo>
                    <a:lnTo>
                      <a:pt x="8" y="30"/>
                    </a:lnTo>
                    <a:lnTo>
                      <a:pt x="12" y="30"/>
                    </a:lnTo>
                    <a:lnTo>
                      <a:pt x="12" y="26"/>
                    </a:lnTo>
                    <a:lnTo>
                      <a:pt x="15" y="26"/>
                    </a:lnTo>
                    <a:lnTo>
                      <a:pt x="15" y="22"/>
                    </a:lnTo>
                    <a:lnTo>
                      <a:pt x="12" y="22"/>
                    </a:lnTo>
                    <a:lnTo>
                      <a:pt x="12" y="18"/>
                    </a:lnTo>
                    <a:lnTo>
                      <a:pt x="8" y="15"/>
                    </a:lnTo>
                    <a:lnTo>
                      <a:pt x="12" y="15"/>
                    </a:lnTo>
                    <a:lnTo>
                      <a:pt x="12" y="11"/>
                    </a:lnTo>
                    <a:lnTo>
                      <a:pt x="15" y="11"/>
                    </a:lnTo>
                    <a:lnTo>
                      <a:pt x="19" y="7"/>
                    </a:lnTo>
                    <a:lnTo>
                      <a:pt x="23" y="7"/>
                    </a:lnTo>
                    <a:lnTo>
                      <a:pt x="23" y="3"/>
                    </a:lnTo>
                    <a:lnTo>
                      <a:pt x="23" y="0"/>
                    </a:lnTo>
                    <a:lnTo>
                      <a:pt x="19" y="0"/>
                    </a:lnTo>
                    <a:lnTo>
                      <a:pt x="23" y="0"/>
                    </a:lnTo>
                    <a:lnTo>
                      <a:pt x="23" y="3"/>
                    </a:lnTo>
                    <a:lnTo>
                      <a:pt x="27" y="3"/>
                    </a:lnTo>
                    <a:lnTo>
                      <a:pt x="31" y="7"/>
                    </a:lnTo>
                    <a:lnTo>
                      <a:pt x="34" y="7"/>
                    </a:lnTo>
                    <a:lnTo>
                      <a:pt x="34" y="11"/>
                    </a:lnTo>
                    <a:lnTo>
                      <a:pt x="38" y="11"/>
                    </a:lnTo>
                    <a:lnTo>
                      <a:pt x="38" y="15"/>
                    </a:lnTo>
                    <a:lnTo>
                      <a:pt x="42" y="15"/>
                    </a:lnTo>
                    <a:lnTo>
                      <a:pt x="46" y="18"/>
                    </a:lnTo>
                    <a:lnTo>
                      <a:pt x="46" y="22"/>
                    </a:lnTo>
                    <a:lnTo>
                      <a:pt x="46" y="26"/>
                    </a:lnTo>
                    <a:lnTo>
                      <a:pt x="42" y="26"/>
                    </a:lnTo>
                    <a:lnTo>
                      <a:pt x="42" y="30"/>
                    </a:lnTo>
                    <a:lnTo>
                      <a:pt x="42" y="34"/>
                    </a:lnTo>
                    <a:lnTo>
                      <a:pt x="42" y="30"/>
                    </a:lnTo>
                    <a:lnTo>
                      <a:pt x="46" y="30"/>
                    </a:lnTo>
                    <a:lnTo>
                      <a:pt x="46" y="26"/>
                    </a:lnTo>
                    <a:lnTo>
                      <a:pt x="49" y="26"/>
                    </a:lnTo>
                    <a:lnTo>
                      <a:pt x="53" y="26"/>
                    </a:lnTo>
                    <a:lnTo>
                      <a:pt x="53" y="30"/>
                    </a:lnTo>
                    <a:lnTo>
                      <a:pt x="57" y="30"/>
                    </a:lnTo>
                    <a:lnTo>
                      <a:pt x="57" y="34"/>
                    </a:lnTo>
                    <a:lnTo>
                      <a:pt x="61" y="34"/>
                    </a:lnTo>
                    <a:lnTo>
                      <a:pt x="61" y="37"/>
                    </a:lnTo>
                    <a:lnTo>
                      <a:pt x="61" y="34"/>
                    </a:lnTo>
                    <a:lnTo>
                      <a:pt x="61" y="37"/>
                    </a:lnTo>
                    <a:lnTo>
                      <a:pt x="64" y="37"/>
                    </a:lnTo>
                    <a:lnTo>
                      <a:pt x="64" y="41"/>
                    </a:lnTo>
                    <a:lnTo>
                      <a:pt x="64" y="45"/>
                    </a:lnTo>
                    <a:lnTo>
                      <a:pt x="64" y="49"/>
                    </a:lnTo>
                    <a:close/>
                  </a:path>
                </a:pathLst>
              </a:custGeom>
              <a:noFill/>
              <a:ln w="6350">
                <a:solidFill>
                  <a:srgbClr val="000000"/>
                </a:solidFill>
                <a:prstDash val="solid"/>
                <a:round/>
                <a:headEnd/>
                <a:tailEnd/>
              </a:ln>
              <a:extLst>
                <a:ext uri="{909E8E84-426E-40DD-AFC4-6F175D3DCCD1}">
                  <a14:hiddenFill xmlns:a14="http://schemas.microsoft.com/office/drawing/2010/main">
                    <a:solidFill>
                      <a:srgbClr val="00FF00"/>
                    </a:solidFill>
                  </a14:hiddenFill>
                </a:ext>
              </a:extLst>
            </p:spPr>
            <p:txBody>
              <a:bodyPr/>
              <a:lstStyle/>
              <a:p>
                <a:endParaRPr lang="en-US"/>
              </a:p>
            </p:txBody>
          </p:sp>
          <p:sp>
            <p:nvSpPr>
              <p:cNvPr id="1742" name="Freeform 3480"/>
              <p:cNvSpPr>
                <a:spLocks noEditPoints="1"/>
              </p:cNvSpPr>
              <p:nvPr/>
            </p:nvSpPr>
            <p:spPr bwMode="auto">
              <a:xfrm>
                <a:off x="4960938" y="3197225"/>
                <a:ext cx="142875" cy="58738"/>
              </a:xfrm>
              <a:custGeom>
                <a:avLst/>
                <a:gdLst>
                  <a:gd name="T0" fmla="*/ 142875 w 90"/>
                  <a:gd name="T1" fmla="*/ 23813 h 37"/>
                  <a:gd name="T2" fmla="*/ 142875 w 90"/>
                  <a:gd name="T3" fmla="*/ 34925 h 37"/>
                  <a:gd name="T4" fmla="*/ 142875 w 90"/>
                  <a:gd name="T5" fmla="*/ 41275 h 37"/>
                  <a:gd name="T6" fmla="*/ 136525 w 90"/>
                  <a:gd name="T7" fmla="*/ 47625 h 37"/>
                  <a:gd name="T8" fmla="*/ 130175 w 90"/>
                  <a:gd name="T9" fmla="*/ 47625 h 37"/>
                  <a:gd name="T10" fmla="*/ 130175 w 90"/>
                  <a:gd name="T11" fmla="*/ 58738 h 37"/>
                  <a:gd name="T12" fmla="*/ 119063 w 90"/>
                  <a:gd name="T13" fmla="*/ 47625 h 37"/>
                  <a:gd name="T14" fmla="*/ 112713 w 90"/>
                  <a:gd name="T15" fmla="*/ 34925 h 37"/>
                  <a:gd name="T16" fmla="*/ 119063 w 90"/>
                  <a:gd name="T17" fmla="*/ 34925 h 37"/>
                  <a:gd name="T18" fmla="*/ 123825 w 90"/>
                  <a:gd name="T19" fmla="*/ 28575 h 37"/>
                  <a:gd name="T20" fmla="*/ 130175 w 90"/>
                  <a:gd name="T21" fmla="*/ 34925 h 37"/>
                  <a:gd name="T22" fmla="*/ 123825 w 90"/>
                  <a:gd name="T23" fmla="*/ 28575 h 37"/>
                  <a:gd name="T24" fmla="*/ 112713 w 90"/>
                  <a:gd name="T25" fmla="*/ 28575 h 37"/>
                  <a:gd name="T26" fmla="*/ 112713 w 90"/>
                  <a:gd name="T27" fmla="*/ 23813 h 37"/>
                  <a:gd name="T28" fmla="*/ 100013 w 90"/>
                  <a:gd name="T29" fmla="*/ 11113 h 37"/>
                  <a:gd name="T30" fmla="*/ 95250 w 90"/>
                  <a:gd name="T31" fmla="*/ 11113 h 37"/>
                  <a:gd name="T32" fmla="*/ 88900 w 90"/>
                  <a:gd name="T33" fmla="*/ 11113 h 37"/>
                  <a:gd name="T34" fmla="*/ 82550 w 90"/>
                  <a:gd name="T35" fmla="*/ 17463 h 37"/>
                  <a:gd name="T36" fmla="*/ 76200 w 90"/>
                  <a:gd name="T37" fmla="*/ 28575 h 37"/>
                  <a:gd name="T38" fmla="*/ 65088 w 90"/>
                  <a:gd name="T39" fmla="*/ 28575 h 37"/>
                  <a:gd name="T40" fmla="*/ 65088 w 90"/>
                  <a:gd name="T41" fmla="*/ 34925 h 37"/>
                  <a:gd name="T42" fmla="*/ 71438 w 90"/>
                  <a:gd name="T43" fmla="*/ 41275 h 37"/>
                  <a:gd name="T44" fmla="*/ 71438 w 90"/>
                  <a:gd name="T45" fmla="*/ 52388 h 37"/>
                  <a:gd name="T46" fmla="*/ 58738 w 90"/>
                  <a:gd name="T47" fmla="*/ 58738 h 37"/>
                  <a:gd name="T48" fmla="*/ 52388 w 90"/>
                  <a:gd name="T49" fmla="*/ 58738 h 37"/>
                  <a:gd name="T50" fmla="*/ 52388 w 90"/>
                  <a:gd name="T51" fmla="*/ 47625 h 37"/>
                  <a:gd name="T52" fmla="*/ 47625 w 90"/>
                  <a:gd name="T53" fmla="*/ 41275 h 37"/>
                  <a:gd name="T54" fmla="*/ 41275 w 90"/>
                  <a:gd name="T55" fmla="*/ 47625 h 37"/>
                  <a:gd name="T56" fmla="*/ 34925 w 90"/>
                  <a:gd name="T57" fmla="*/ 41275 h 37"/>
                  <a:gd name="T58" fmla="*/ 34925 w 90"/>
                  <a:gd name="T59" fmla="*/ 34925 h 37"/>
                  <a:gd name="T60" fmla="*/ 17463 w 90"/>
                  <a:gd name="T61" fmla="*/ 28575 h 37"/>
                  <a:gd name="T62" fmla="*/ 11113 w 90"/>
                  <a:gd name="T63" fmla="*/ 28575 h 37"/>
                  <a:gd name="T64" fmla="*/ 4763 w 90"/>
                  <a:gd name="T65" fmla="*/ 28575 h 37"/>
                  <a:gd name="T66" fmla="*/ 4763 w 90"/>
                  <a:gd name="T67" fmla="*/ 34925 h 37"/>
                  <a:gd name="T68" fmla="*/ 0 w 90"/>
                  <a:gd name="T69" fmla="*/ 28575 h 37"/>
                  <a:gd name="T70" fmla="*/ 4763 w 90"/>
                  <a:gd name="T71" fmla="*/ 23813 h 37"/>
                  <a:gd name="T72" fmla="*/ 4763 w 90"/>
                  <a:gd name="T73" fmla="*/ 17463 h 37"/>
                  <a:gd name="T74" fmla="*/ 4763 w 90"/>
                  <a:gd name="T75" fmla="*/ 11113 h 37"/>
                  <a:gd name="T76" fmla="*/ 4763 w 90"/>
                  <a:gd name="T77" fmla="*/ 0 h 37"/>
                  <a:gd name="T78" fmla="*/ 11113 w 90"/>
                  <a:gd name="T79" fmla="*/ 0 h 37"/>
                  <a:gd name="T80" fmla="*/ 17463 w 90"/>
                  <a:gd name="T81" fmla="*/ 11113 h 37"/>
                  <a:gd name="T82" fmla="*/ 28575 w 90"/>
                  <a:gd name="T83" fmla="*/ 11113 h 37"/>
                  <a:gd name="T84" fmla="*/ 34925 w 90"/>
                  <a:gd name="T85" fmla="*/ 17463 h 37"/>
                  <a:gd name="T86" fmla="*/ 47625 w 90"/>
                  <a:gd name="T87" fmla="*/ 17463 h 37"/>
                  <a:gd name="T88" fmla="*/ 52388 w 90"/>
                  <a:gd name="T89" fmla="*/ 17463 h 37"/>
                  <a:gd name="T90" fmla="*/ 65088 w 90"/>
                  <a:gd name="T91" fmla="*/ 11113 h 37"/>
                  <a:gd name="T92" fmla="*/ 76200 w 90"/>
                  <a:gd name="T93" fmla="*/ 4763 h 37"/>
                  <a:gd name="T94" fmla="*/ 82550 w 90"/>
                  <a:gd name="T95" fmla="*/ 0 h 37"/>
                  <a:gd name="T96" fmla="*/ 100013 w 90"/>
                  <a:gd name="T97" fmla="*/ 0 h 37"/>
                  <a:gd name="T98" fmla="*/ 100013 w 90"/>
                  <a:gd name="T99" fmla="*/ 0 h 37"/>
                  <a:gd name="T100" fmla="*/ 112713 w 90"/>
                  <a:gd name="T101" fmla="*/ 4763 h 37"/>
                  <a:gd name="T102" fmla="*/ 130175 w 90"/>
                  <a:gd name="T103" fmla="*/ 11113 h 37"/>
                  <a:gd name="T104" fmla="*/ 136525 w 90"/>
                  <a:gd name="T105" fmla="*/ 17463 h 37"/>
                  <a:gd name="T106" fmla="*/ 34925 w 90"/>
                  <a:gd name="T107" fmla="*/ 52388 h 37"/>
                  <a:gd name="T108" fmla="*/ 28575 w 90"/>
                  <a:gd name="T109" fmla="*/ 47625 h 37"/>
                  <a:gd name="T110" fmla="*/ 34925 w 90"/>
                  <a:gd name="T111" fmla="*/ 52388 h 37"/>
                  <a:gd name="T112" fmla="*/ 34925 w 90"/>
                  <a:gd name="T113" fmla="*/ 52388 h 37"/>
                  <a:gd name="T114" fmla="*/ 100013 w 90"/>
                  <a:gd name="T115" fmla="*/ 23813 h 37"/>
                  <a:gd name="T116" fmla="*/ 106363 w 90"/>
                  <a:gd name="T117" fmla="*/ 28575 h 37"/>
                  <a:gd name="T118" fmla="*/ 17463 w 90"/>
                  <a:gd name="T119" fmla="*/ 4763 h 37"/>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90" h="37">
                    <a:moveTo>
                      <a:pt x="90" y="15"/>
                    </a:moveTo>
                    <a:lnTo>
                      <a:pt x="90" y="15"/>
                    </a:lnTo>
                    <a:lnTo>
                      <a:pt x="86" y="15"/>
                    </a:lnTo>
                    <a:lnTo>
                      <a:pt x="90" y="15"/>
                    </a:lnTo>
                    <a:lnTo>
                      <a:pt x="90" y="18"/>
                    </a:lnTo>
                    <a:lnTo>
                      <a:pt x="90" y="22"/>
                    </a:lnTo>
                    <a:lnTo>
                      <a:pt x="90" y="26"/>
                    </a:lnTo>
                    <a:lnTo>
                      <a:pt x="90" y="30"/>
                    </a:lnTo>
                    <a:lnTo>
                      <a:pt x="86" y="30"/>
                    </a:lnTo>
                    <a:lnTo>
                      <a:pt x="82" y="30"/>
                    </a:lnTo>
                    <a:lnTo>
                      <a:pt x="82" y="33"/>
                    </a:lnTo>
                    <a:lnTo>
                      <a:pt x="82" y="37"/>
                    </a:lnTo>
                    <a:lnTo>
                      <a:pt x="78" y="33"/>
                    </a:lnTo>
                    <a:lnTo>
                      <a:pt x="75" y="30"/>
                    </a:lnTo>
                    <a:lnTo>
                      <a:pt x="75" y="26"/>
                    </a:lnTo>
                    <a:lnTo>
                      <a:pt x="71" y="26"/>
                    </a:lnTo>
                    <a:lnTo>
                      <a:pt x="71" y="22"/>
                    </a:lnTo>
                    <a:lnTo>
                      <a:pt x="75" y="22"/>
                    </a:lnTo>
                    <a:lnTo>
                      <a:pt x="75" y="18"/>
                    </a:lnTo>
                    <a:lnTo>
                      <a:pt x="78" y="18"/>
                    </a:lnTo>
                    <a:lnTo>
                      <a:pt x="82" y="18"/>
                    </a:lnTo>
                    <a:lnTo>
                      <a:pt x="82" y="22"/>
                    </a:lnTo>
                    <a:lnTo>
                      <a:pt x="82" y="18"/>
                    </a:lnTo>
                    <a:lnTo>
                      <a:pt x="78" y="18"/>
                    </a:lnTo>
                    <a:lnTo>
                      <a:pt x="75" y="18"/>
                    </a:lnTo>
                    <a:lnTo>
                      <a:pt x="71" y="18"/>
                    </a:lnTo>
                    <a:lnTo>
                      <a:pt x="71" y="15"/>
                    </a:lnTo>
                    <a:lnTo>
                      <a:pt x="67" y="11"/>
                    </a:lnTo>
                    <a:lnTo>
                      <a:pt x="63" y="11"/>
                    </a:lnTo>
                    <a:lnTo>
                      <a:pt x="63" y="7"/>
                    </a:lnTo>
                    <a:lnTo>
                      <a:pt x="60" y="7"/>
                    </a:lnTo>
                    <a:lnTo>
                      <a:pt x="56" y="7"/>
                    </a:lnTo>
                    <a:lnTo>
                      <a:pt x="56" y="11"/>
                    </a:lnTo>
                    <a:lnTo>
                      <a:pt x="52" y="11"/>
                    </a:lnTo>
                    <a:lnTo>
                      <a:pt x="52" y="15"/>
                    </a:lnTo>
                    <a:lnTo>
                      <a:pt x="48" y="18"/>
                    </a:lnTo>
                    <a:lnTo>
                      <a:pt x="45" y="18"/>
                    </a:lnTo>
                    <a:lnTo>
                      <a:pt x="41" y="18"/>
                    </a:lnTo>
                    <a:lnTo>
                      <a:pt x="41" y="22"/>
                    </a:lnTo>
                    <a:lnTo>
                      <a:pt x="41" y="26"/>
                    </a:lnTo>
                    <a:lnTo>
                      <a:pt x="45" y="26"/>
                    </a:lnTo>
                    <a:lnTo>
                      <a:pt x="48" y="30"/>
                    </a:lnTo>
                    <a:lnTo>
                      <a:pt x="48" y="33"/>
                    </a:lnTo>
                    <a:lnTo>
                      <a:pt x="45" y="33"/>
                    </a:lnTo>
                    <a:lnTo>
                      <a:pt x="41" y="33"/>
                    </a:lnTo>
                    <a:lnTo>
                      <a:pt x="41" y="37"/>
                    </a:lnTo>
                    <a:lnTo>
                      <a:pt x="37" y="37"/>
                    </a:lnTo>
                    <a:lnTo>
                      <a:pt x="33" y="37"/>
                    </a:lnTo>
                    <a:lnTo>
                      <a:pt x="33" y="33"/>
                    </a:lnTo>
                    <a:lnTo>
                      <a:pt x="33" y="30"/>
                    </a:lnTo>
                    <a:lnTo>
                      <a:pt x="30" y="30"/>
                    </a:lnTo>
                    <a:lnTo>
                      <a:pt x="30" y="26"/>
                    </a:lnTo>
                    <a:lnTo>
                      <a:pt x="30" y="30"/>
                    </a:lnTo>
                    <a:lnTo>
                      <a:pt x="26" y="30"/>
                    </a:lnTo>
                    <a:lnTo>
                      <a:pt x="22" y="30"/>
                    </a:lnTo>
                    <a:lnTo>
                      <a:pt x="22" y="26"/>
                    </a:lnTo>
                    <a:lnTo>
                      <a:pt x="22" y="22"/>
                    </a:lnTo>
                    <a:lnTo>
                      <a:pt x="18" y="22"/>
                    </a:lnTo>
                    <a:lnTo>
                      <a:pt x="15" y="22"/>
                    </a:lnTo>
                    <a:lnTo>
                      <a:pt x="11" y="18"/>
                    </a:lnTo>
                    <a:lnTo>
                      <a:pt x="7" y="18"/>
                    </a:lnTo>
                    <a:lnTo>
                      <a:pt x="3" y="18"/>
                    </a:lnTo>
                    <a:lnTo>
                      <a:pt x="3" y="22"/>
                    </a:lnTo>
                    <a:lnTo>
                      <a:pt x="0" y="18"/>
                    </a:lnTo>
                    <a:lnTo>
                      <a:pt x="3" y="18"/>
                    </a:lnTo>
                    <a:lnTo>
                      <a:pt x="3" y="15"/>
                    </a:lnTo>
                    <a:lnTo>
                      <a:pt x="3" y="11"/>
                    </a:lnTo>
                    <a:lnTo>
                      <a:pt x="3" y="7"/>
                    </a:lnTo>
                    <a:lnTo>
                      <a:pt x="0" y="7"/>
                    </a:lnTo>
                    <a:lnTo>
                      <a:pt x="0" y="3"/>
                    </a:lnTo>
                    <a:lnTo>
                      <a:pt x="0" y="0"/>
                    </a:lnTo>
                    <a:lnTo>
                      <a:pt x="3" y="0"/>
                    </a:lnTo>
                    <a:lnTo>
                      <a:pt x="7" y="0"/>
                    </a:lnTo>
                    <a:lnTo>
                      <a:pt x="11" y="3"/>
                    </a:lnTo>
                    <a:lnTo>
                      <a:pt x="11" y="7"/>
                    </a:lnTo>
                    <a:lnTo>
                      <a:pt x="15" y="7"/>
                    </a:lnTo>
                    <a:lnTo>
                      <a:pt x="15" y="11"/>
                    </a:lnTo>
                    <a:lnTo>
                      <a:pt x="15" y="7"/>
                    </a:lnTo>
                    <a:lnTo>
                      <a:pt x="18" y="7"/>
                    </a:lnTo>
                    <a:lnTo>
                      <a:pt x="18" y="3"/>
                    </a:lnTo>
                    <a:lnTo>
                      <a:pt x="18" y="7"/>
                    </a:lnTo>
                    <a:lnTo>
                      <a:pt x="22" y="7"/>
                    </a:lnTo>
                    <a:lnTo>
                      <a:pt x="22" y="11"/>
                    </a:lnTo>
                    <a:lnTo>
                      <a:pt x="26" y="11"/>
                    </a:lnTo>
                    <a:lnTo>
                      <a:pt x="30" y="11"/>
                    </a:lnTo>
                    <a:lnTo>
                      <a:pt x="33" y="11"/>
                    </a:lnTo>
                    <a:lnTo>
                      <a:pt x="33" y="7"/>
                    </a:lnTo>
                    <a:lnTo>
                      <a:pt x="37" y="7"/>
                    </a:lnTo>
                    <a:lnTo>
                      <a:pt x="41" y="7"/>
                    </a:lnTo>
                    <a:lnTo>
                      <a:pt x="45" y="7"/>
                    </a:lnTo>
                    <a:lnTo>
                      <a:pt x="45" y="3"/>
                    </a:lnTo>
                    <a:lnTo>
                      <a:pt x="48" y="3"/>
                    </a:lnTo>
                    <a:lnTo>
                      <a:pt x="52" y="3"/>
                    </a:lnTo>
                    <a:lnTo>
                      <a:pt x="52" y="0"/>
                    </a:lnTo>
                    <a:lnTo>
                      <a:pt x="56" y="0"/>
                    </a:lnTo>
                    <a:lnTo>
                      <a:pt x="60" y="0"/>
                    </a:lnTo>
                    <a:lnTo>
                      <a:pt x="63" y="0"/>
                    </a:lnTo>
                    <a:lnTo>
                      <a:pt x="67" y="0"/>
                    </a:lnTo>
                    <a:lnTo>
                      <a:pt x="71" y="0"/>
                    </a:lnTo>
                    <a:lnTo>
                      <a:pt x="71" y="3"/>
                    </a:lnTo>
                    <a:lnTo>
                      <a:pt x="75" y="3"/>
                    </a:lnTo>
                    <a:lnTo>
                      <a:pt x="78" y="3"/>
                    </a:lnTo>
                    <a:lnTo>
                      <a:pt x="78" y="7"/>
                    </a:lnTo>
                    <a:lnTo>
                      <a:pt x="82" y="7"/>
                    </a:lnTo>
                    <a:lnTo>
                      <a:pt x="82" y="11"/>
                    </a:lnTo>
                    <a:lnTo>
                      <a:pt x="86" y="11"/>
                    </a:lnTo>
                    <a:lnTo>
                      <a:pt x="86" y="15"/>
                    </a:lnTo>
                    <a:lnTo>
                      <a:pt x="90" y="15"/>
                    </a:lnTo>
                    <a:close/>
                    <a:moveTo>
                      <a:pt x="22" y="33"/>
                    </a:moveTo>
                    <a:lnTo>
                      <a:pt x="22" y="33"/>
                    </a:lnTo>
                    <a:lnTo>
                      <a:pt x="18" y="33"/>
                    </a:lnTo>
                    <a:lnTo>
                      <a:pt x="18" y="30"/>
                    </a:lnTo>
                    <a:lnTo>
                      <a:pt x="22" y="30"/>
                    </a:lnTo>
                    <a:lnTo>
                      <a:pt x="22" y="33"/>
                    </a:lnTo>
                    <a:close/>
                    <a:moveTo>
                      <a:pt x="63" y="18"/>
                    </a:moveTo>
                    <a:lnTo>
                      <a:pt x="63" y="18"/>
                    </a:lnTo>
                    <a:lnTo>
                      <a:pt x="63" y="15"/>
                    </a:lnTo>
                    <a:lnTo>
                      <a:pt x="67" y="18"/>
                    </a:lnTo>
                    <a:lnTo>
                      <a:pt x="63" y="18"/>
                    </a:lnTo>
                    <a:close/>
                    <a:moveTo>
                      <a:pt x="11" y="3"/>
                    </a:moveTo>
                    <a:lnTo>
                      <a:pt x="11" y="3"/>
                    </a:lnTo>
                    <a:lnTo>
                      <a:pt x="11" y="0"/>
                    </a:lnTo>
                    <a:lnTo>
                      <a:pt x="11" y="3"/>
                    </a:lnTo>
                    <a:close/>
                  </a:path>
                </a:pathLst>
              </a:custGeom>
              <a:noFill/>
              <a:ln w="6350">
                <a:solidFill>
                  <a:srgbClr val="000000"/>
                </a:solidFill>
                <a:prstDash val="solid"/>
                <a:round/>
                <a:headEnd/>
                <a:tailEnd/>
              </a:ln>
              <a:extLst>
                <a:ext uri="{909E8E84-426E-40DD-AFC4-6F175D3DCCD1}">
                  <a14:hiddenFill xmlns:a14="http://schemas.microsoft.com/office/drawing/2010/main">
                    <a:solidFill>
                      <a:srgbClr val="339933"/>
                    </a:solidFill>
                  </a14:hiddenFill>
                </a:ext>
              </a:extLst>
            </p:spPr>
            <p:txBody>
              <a:bodyPr/>
              <a:lstStyle/>
              <a:p>
                <a:endParaRPr lang="en-US"/>
              </a:p>
            </p:txBody>
          </p:sp>
          <p:sp>
            <p:nvSpPr>
              <p:cNvPr id="1743" name="Freeform 3485"/>
              <p:cNvSpPr>
                <a:spLocks/>
              </p:cNvSpPr>
              <p:nvPr/>
            </p:nvSpPr>
            <p:spPr bwMode="auto">
              <a:xfrm>
                <a:off x="5586413" y="3286125"/>
                <a:ext cx="101600" cy="101600"/>
              </a:xfrm>
              <a:custGeom>
                <a:avLst/>
                <a:gdLst>
                  <a:gd name="T0" fmla="*/ 95250 w 64"/>
                  <a:gd name="T1" fmla="*/ 17463 h 64"/>
                  <a:gd name="T2" fmla="*/ 88900 w 64"/>
                  <a:gd name="T3" fmla="*/ 17463 h 64"/>
                  <a:gd name="T4" fmla="*/ 88900 w 64"/>
                  <a:gd name="T5" fmla="*/ 30163 h 64"/>
                  <a:gd name="T6" fmla="*/ 88900 w 64"/>
                  <a:gd name="T7" fmla="*/ 36513 h 64"/>
                  <a:gd name="T8" fmla="*/ 88900 w 64"/>
                  <a:gd name="T9" fmla="*/ 36513 h 64"/>
                  <a:gd name="T10" fmla="*/ 88900 w 64"/>
                  <a:gd name="T11" fmla="*/ 47625 h 64"/>
                  <a:gd name="T12" fmla="*/ 95250 w 64"/>
                  <a:gd name="T13" fmla="*/ 53975 h 64"/>
                  <a:gd name="T14" fmla="*/ 95250 w 64"/>
                  <a:gd name="T15" fmla="*/ 65088 h 64"/>
                  <a:gd name="T16" fmla="*/ 95250 w 64"/>
                  <a:gd name="T17" fmla="*/ 71438 h 64"/>
                  <a:gd name="T18" fmla="*/ 95250 w 64"/>
                  <a:gd name="T19" fmla="*/ 77788 h 64"/>
                  <a:gd name="T20" fmla="*/ 88900 w 64"/>
                  <a:gd name="T21" fmla="*/ 84138 h 64"/>
                  <a:gd name="T22" fmla="*/ 88900 w 64"/>
                  <a:gd name="T23" fmla="*/ 84138 h 64"/>
                  <a:gd name="T24" fmla="*/ 84138 w 64"/>
                  <a:gd name="T25" fmla="*/ 88900 h 64"/>
                  <a:gd name="T26" fmla="*/ 84138 w 64"/>
                  <a:gd name="T27" fmla="*/ 88900 h 64"/>
                  <a:gd name="T28" fmla="*/ 77788 w 64"/>
                  <a:gd name="T29" fmla="*/ 88900 h 64"/>
                  <a:gd name="T30" fmla="*/ 71438 w 64"/>
                  <a:gd name="T31" fmla="*/ 84138 h 64"/>
                  <a:gd name="T32" fmla="*/ 53975 w 64"/>
                  <a:gd name="T33" fmla="*/ 84138 h 64"/>
                  <a:gd name="T34" fmla="*/ 47625 w 64"/>
                  <a:gd name="T35" fmla="*/ 84138 h 64"/>
                  <a:gd name="T36" fmla="*/ 47625 w 64"/>
                  <a:gd name="T37" fmla="*/ 95250 h 64"/>
                  <a:gd name="T38" fmla="*/ 47625 w 64"/>
                  <a:gd name="T39" fmla="*/ 101600 h 64"/>
                  <a:gd name="T40" fmla="*/ 47625 w 64"/>
                  <a:gd name="T41" fmla="*/ 101600 h 64"/>
                  <a:gd name="T42" fmla="*/ 36513 w 64"/>
                  <a:gd name="T43" fmla="*/ 101600 h 64"/>
                  <a:gd name="T44" fmla="*/ 30163 w 64"/>
                  <a:gd name="T45" fmla="*/ 95250 h 64"/>
                  <a:gd name="T46" fmla="*/ 30163 w 64"/>
                  <a:gd name="T47" fmla="*/ 88900 h 64"/>
                  <a:gd name="T48" fmla="*/ 17463 w 64"/>
                  <a:gd name="T49" fmla="*/ 77788 h 64"/>
                  <a:gd name="T50" fmla="*/ 17463 w 64"/>
                  <a:gd name="T51" fmla="*/ 71438 h 64"/>
                  <a:gd name="T52" fmla="*/ 17463 w 64"/>
                  <a:gd name="T53" fmla="*/ 65088 h 64"/>
                  <a:gd name="T54" fmla="*/ 12700 w 64"/>
                  <a:gd name="T55" fmla="*/ 65088 h 64"/>
                  <a:gd name="T56" fmla="*/ 6350 w 64"/>
                  <a:gd name="T57" fmla="*/ 60325 h 64"/>
                  <a:gd name="T58" fmla="*/ 6350 w 64"/>
                  <a:gd name="T59" fmla="*/ 60325 h 64"/>
                  <a:gd name="T60" fmla="*/ 0 w 64"/>
                  <a:gd name="T61" fmla="*/ 53975 h 64"/>
                  <a:gd name="T62" fmla="*/ 0 w 64"/>
                  <a:gd name="T63" fmla="*/ 53975 h 64"/>
                  <a:gd name="T64" fmla="*/ 0 w 64"/>
                  <a:gd name="T65" fmla="*/ 47625 h 64"/>
                  <a:gd name="T66" fmla="*/ 0 w 64"/>
                  <a:gd name="T67" fmla="*/ 41275 h 64"/>
                  <a:gd name="T68" fmla="*/ 0 w 64"/>
                  <a:gd name="T69" fmla="*/ 36513 h 64"/>
                  <a:gd name="T70" fmla="*/ 0 w 64"/>
                  <a:gd name="T71" fmla="*/ 30163 h 64"/>
                  <a:gd name="T72" fmla="*/ 0 w 64"/>
                  <a:gd name="T73" fmla="*/ 23813 h 64"/>
                  <a:gd name="T74" fmla="*/ 12700 w 64"/>
                  <a:gd name="T75" fmla="*/ 23813 h 64"/>
                  <a:gd name="T76" fmla="*/ 17463 w 64"/>
                  <a:gd name="T77" fmla="*/ 17463 h 64"/>
                  <a:gd name="T78" fmla="*/ 17463 w 64"/>
                  <a:gd name="T79" fmla="*/ 17463 h 64"/>
                  <a:gd name="T80" fmla="*/ 17463 w 64"/>
                  <a:gd name="T81" fmla="*/ 17463 h 64"/>
                  <a:gd name="T82" fmla="*/ 17463 w 64"/>
                  <a:gd name="T83" fmla="*/ 12700 h 64"/>
                  <a:gd name="T84" fmla="*/ 17463 w 64"/>
                  <a:gd name="T85" fmla="*/ 6350 h 64"/>
                  <a:gd name="T86" fmla="*/ 23813 w 64"/>
                  <a:gd name="T87" fmla="*/ 0 h 64"/>
                  <a:gd name="T88" fmla="*/ 36513 w 64"/>
                  <a:gd name="T89" fmla="*/ 0 h 64"/>
                  <a:gd name="T90" fmla="*/ 53975 w 64"/>
                  <a:gd name="T91" fmla="*/ 6350 h 64"/>
                  <a:gd name="T92" fmla="*/ 53975 w 64"/>
                  <a:gd name="T93" fmla="*/ 6350 h 64"/>
                  <a:gd name="T94" fmla="*/ 53975 w 64"/>
                  <a:gd name="T95" fmla="*/ 0 h 64"/>
                  <a:gd name="T96" fmla="*/ 65088 w 64"/>
                  <a:gd name="T97" fmla="*/ 0 h 64"/>
                  <a:gd name="T98" fmla="*/ 65088 w 64"/>
                  <a:gd name="T99" fmla="*/ 0 h 64"/>
                  <a:gd name="T100" fmla="*/ 71438 w 64"/>
                  <a:gd name="T101" fmla="*/ 0 h 64"/>
                  <a:gd name="T102" fmla="*/ 77788 w 64"/>
                  <a:gd name="T103" fmla="*/ 0 h 64"/>
                  <a:gd name="T104" fmla="*/ 71438 w 64"/>
                  <a:gd name="T105" fmla="*/ 0 h 64"/>
                  <a:gd name="T106" fmla="*/ 71438 w 64"/>
                  <a:gd name="T107" fmla="*/ 0 h 64"/>
                  <a:gd name="T108" fmla="*/ 84138 w 64"/>
                  <a:gd name="T109" fmla="*/ 0 h 64"/>
                  <a:gd name="T110" fmla="*/ 95250 w 64"/>
                  <a:gd name="T111" fmla="*/ 0 h 64"/>
                  <a:gd name="T112" fmla="*/ 101600 w 64"/>
                  <a:gd name="T113" fmla="*/ 6350 h 64"/>
                  <a:gd name="T114" fmla="*/ 95250 w 64"/>
                  <a:gd name="T115" fmla="*/ 12700 h 64"/>
                  <a:gd name="T116" fmla="*/ 95250 w 64"/>
                  <a:gd name="T117" fmla="*/ 17463 h 64"/>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64" h="64">
                    <a:moveTo>
                      <a:pt x="60" y="11"/>
                    </a:moveTo>
                    <a:lnTo>
                      <a:pt x="60" y="11"/>
                    </a:lnTo>
                    <a:lnTo>
                      <a:pt x="56" y="11"/>
                    </a:lnTo>
                    <a:lnTo>
                      <a:pt x="56" y="15"/>
                    </a:lnTo>
                    <a:lnTo>
                      <a:pt x="56" y="19"/>
                    </a:lnTo>
                    <a:lnTo>
                      <a:pt x="56" y="23"/>
                    </a:lnTo>
                    <a:lnTo>
                      <a:pt x="56" y="26"/>
                    </a:lnTo>
                    <a:lnTo>
                      <a:pt x="56" y="30"/>
                    </a:lnTo>
                    <a:lnTo>
                      <a:pt x="60" y="34"/>
                    </a:lnTo>
                    <a:lnTo>
                      <a:pt x="64" y="38"/>
                    </a:lnTo>
                    <a:lnTo>
                      <a:pt x="60" y="41"/>
                    </a:lnTo>
                    <a:lnTo>
                      <a:pt x="60" y="45"/>
                    </a:lnTo>
                    <a:lnTo>
                      <a:pt x="60" y="49"/>
                    </a:lnTo>
                    <a:lnTo>
                      <a:pt x="56" y="53"/>
                    </a:lnTo>
                    <a:lnTo>
                      <a:pt x="56" y="56"/>
                    </a:lnTo>
                    <a:lnTo>
                      <a:pt x="53" y="56"/>
                    </a:lnTo>
                    <a:lnTo>
                      <a:pt x="49" y="56"/>
                    </a:lnTo>
                    <a:lnTo>
                      <a:pt x="45" y="53"/>
                    </a:lnTo>
                    <a:lnTo>
                      <a:pt x="38" y="56"/>
                    </a:lnTo>
                    <a:lnTo>
                      <a:pt x="34" y="56"/>
                    </a:lnTo>
                    <a:lnTo>
                      <a:pt x="34" y="53"/>
                    </a:lnTo>
                    <a:lnTo>
                      <a:pt x="30" y="53"/>
                    </a:lnTo>
                    <a:lnTo>
                      <a:pt x="30" y="56"/>
                    </a:lnTo>
                    <a:lnTo>
                      <a:pt x="30" y="60"/>
                    </a:lnTo>
                    <a:lnTo>
                      <a:pt x="34" y="60"/>
                    </a:lnTo>
                    <a:lnTo>
                      <a:pt x="34" y="64"/>
                    </a:lnTo>
                    <a:lnTo>
                      <a:pt x="30" y="64"/>
                    </a:lnTo>
                    <a:lnTo>
                      <a:pt x="26" y="64"/>
                    </a:lnTo>
                    <a:lnTo>
                      <a:pt x="23" y="64"/>
                    </a:lnTo>
                    <a:lnTo>
                      <a:pt x="23" y="60"/>
                    </a:lnTo>
                    <a:lnTo>
                      <a:pt x="19" y="60"/>
                    </a:lnTo>
                    <a:lnTo>
                      <a:pt x="19" y="56"/>
                    </a:lnTo>
                    <a:lnTo>
                      <a:pt x="15" y="56"/>
                    </a:lnTo>
                    <a:lnTo>
                      <a:pt x="15" y="53"/>
                    </a:lnTo>
                    <a:lnTo>
                      <a:pt x="15" y="49"/>
                    </a:lnTo>
                    <a:lnTo>
                      <a:pt x="11" y="49"/>
                    </a:lnTo>
                    <a:lnTo>
                      <a:pt x="11" y="45"/>
                    </a:lnTo>
                    <a:lnTo>
                      <a:pt x="11" y="41"/>
                    </a:lnTo>
                    <a:lnTo>
                      <a:pt x="8" y="41"/>
                    </a:lnTo>
                    <a:lnTo>
                      <a:pt x="4" y="41"/>
                    </a:lnTo>
                    <a:lnTo>
                      <a:pt x="4" y="38"/>
                    </a:lnTo>
                    <a:lnTo>
                      <a:pt x="0" y="38"/>
                    </a:lnTo>
                    <a:lnTo>
                      <a:pt x="0" y="34"/>
                    </a:lnTo>
                    <a:lnTo>
                      <a:pt x="0" y="30"/>
                    </a:lnTo>
                    <a:lnTo>
                      <a:pt x="0" y="26"/>
                    </a:lnTo>
                    <a:lnTo>
                      <a:pt x="0" y="23"/>
                    </a:lnTo>
                    <a:lnTo>
                      <a:pt x="0" y="19"/>
                    </a:lnTo>
                    <a:lnTo>
                      <a:pt x="0" y="15"/>
                    </a:lnTo>
                    <a:lnTo>
                      <a:pt x="4" y="15"/>
                    </a:lnTo>
                    <a:lnTo>
                      <a:pt x="8" y="15"/>
                    </a:lnTo>
                    <a:lnTo>
                      <a:pt x="11" y="15"/>
                    </a:lnTo>
                    <a:lnTo>
                      <a:pt x="11" y="11"/>
                    </a:lnTo>
                    <a:lnTo>
                      <a:pt x="11" y="8"/>
                    </a:lnTo>
                    <a:lnTo>
                      <a:pt x="11" y="4"/>
                    </a:lnTo>
                    <a:lnTo>
                      <a:pt x="15" y="0"/>
                    </a:lnTo>
                    <a:lnTo>
                      <a:pt x="19" y="0"/>
                    </a:lnTo>
                    <a:lnTo>
                      <a:pt x="23" y="0"/>
                    </a:lnTo>
                    <a:lnTo>
                      <a:pt x="26" y="0"/>
                    </a:lnTo>
                    <a:lnTo>
                      <a:pt x="30" y="4"/>
                    </a:lnTo>
                    <a:lnTo>
                      <a:pt x="34" y="4"/>
                    </a:lnTo>
                    <a:lnTo>
                      <a:pt x="34" y="0"/>
                    </a:lnTo>
                    <a:lnTo>
                      <a:pt x="38" y="0"/>
                    </a:lnTo>
                    <a:lnTo>
                      <a:pt x="41" y="0"/>
                    </a:lnTo>
                    <a:lnTo>
                      <a:pt x="45" y="0"/>
                    </a:lnTo>
                    <a:lnTo>
                      <a:pt x="45" y="4"/>
                    </a:lnTo>
                    <a:lnTo>
                      <a:pt x="45" y="0"/>
                    </a:lnTo>
                    <a:lnTo>
                      <a:pt x="49" y="0"/>
                    </a:lnTo>
                    <a:lnTo>
                      <a:pt x="45" y="0"/>
                    </a:lnTo>
                    <a:lnTo>
                      <a:pt x="49" y="0"/>
                    </a:lnTo>
                    <a:lnTo>
                      <a:pt x="53" y="0"/>
                    </a:lnTo>
                    <a:lnTo>
                      <a:pt x="56" y="0"/>
                    </a:lnTo>
                    <a:lnTo>
                      <a:pt x="60" y="0"/>
                    </a:lnTo>
                    <a:lnTo>
                      <a:pt x="60" y="4"/>
                    </a:lnTo>
                    <a:lnTo>
                      <a:pt x="64" y="4"/>
                    </a:lnTo>
                    <a:lnTo>
                      <a:pt x="60" y="4"/>
                    </a:lnTo>
                    <a:lnTo>
                      <a:pt x="60" y="8"/>
                    </a:lnTo>
                    <a:lnTo>
                      <a:pt x="60" y="11"/>
                    </a:lnTo>
                    <a:close/>
                  </a:path>
                </a:pathLst>
              </a:custGeom>
              <a:noFill/>
              <a:ln w="6350">
                <a:solidFill>
                  <a:srgbClr val="000000"/>
                </a:solidFill>
                <a:prstDash val="solid"/>
                <a:round/>
                <a:headEnd/>
                <a:tailEnd/>
              </a:ln>
              <a:extLst>
                <a:ext uri="{909E8E84-426E-40DD-AFC4-6F175D3DCCD1}">
                  <a14:hiddenFill xmlns:a14="http://schemas.microsoft.com/office/drawing/2010/main">
                    <a:solidFill>
                      <a:srgbClr val="00FF00"/>
                    </a:solidFill>
                  </a14:hiddenFill>
                </a:ext>
              </a:extLst>
            </p:spPr>
            <p:txBody>
              <a:bodyPr/>
              <a:lstStyle/>
              <a:p>
                <a:endParaRPr lang="en-US"/>
              </a:p>
            </p:txBody>
          </p:sp>
          <p:sp>
            <p:nvSpPr>
              <p:cNvPr id="1744" name="Freeform 3494"/>
              <p:cNvSpPr>
                <a:spLocks noEditPoints="1"/>
              </p:cNvSpPr>
              <p:nvPr/>
            </p:nvSpPr>
            <p:spPr bwMode="auto">
              <a:xfrm>
                <a:off x="4995863" y="3119438"/>
                <a:ext cx="369887" cy="423862"/>
              </a:xfrm>
              <a:custGeom>
                <a:avLst/>
                <a:gdLst>
                  <a:gd name="T0" fmla="*/ 238125 w 233"/>
                  <a:gd name="T1" fmla="*/ 30162 h 267"/>
                  <a:gd name="T2" fmla="*/ 220662 w 233"/>
                  <a:gd name="T3" fmla="*/ 53975 h 267"/>
                  <a:gd name="T4" fmla="*/ 214312 w 233"/>
                  <a:gd name="T5" fmla="*/ 77787 h 267"/>
                  <a:gd name="T6" fmla="*/ 214312 w 233"/>
                  <a:gd name="T7" fmla="*/ 82550 h 267"/>
                  <a:gd name="T8" fmla="*/ 233362 w 233"/>
                  <a:gd name="T9" fmla="*/ 106362 h 267"/>
                  <a:gd name="T10" fmla="*/ 233362 w 233"/>
                  <a:gd name="T11" fmla="*/ 130175 h 267"/>
                  <a:gd name="T12" fmla="*/ 244475 w 233"/>
                  <a:gd name="T13" fmla="*/ 136525 h 267"/>
                  <a:gd name="T14" fmla="*/ 268287 w 233"/>
                  <a:gd name="T15" fmla="*/ 136525 h 267"/>
                  <a:gd name="T16" fmla="*/ 304800 w 233"/>
                  <a:gd name="T17" fmla="*/ 160337 h 267"/>
                  <a:gd name="T18" fmla="*/ 333375 w 233"/>
                  <a:gd name="T19" fmla="*/ 160337 h 267"/>
                  <a:gd name="T20" fmla="*/ 352425 w 233"/>
                  <a:gd name="T21" fmla="*/ 166687 h 267"/>
                  <a:gd name="T22" fmla="*/ 346075 w 233"/>
                  <a:gd name="T23" fmla="*/ 179387 h 267"/>
                  <a:gd name="T24" fmla="*/ 346075 w 233"/>
                  <a:gd name="T25" fmla="*/ 207962 h 267"/>
                  <a:gd name="T26" fmla="*/ 358775 w 233"/>
                  <a:gd name="T27" fmla="*/ 227012 h 267"/>
                  <a:gd name="T28" fmla="*/ 346075 w 233"/>
                  <a:gd name="T29" fmla="*/ 244475 h 267"/>
                  <a:gd name="T30" fmla="*/ 363537 w 233"/>
                  <a:gd name="T31" fmla="*/ 261937 h 267"/>
                  <a:gd name="T32" fmla="*/ 363537 w 233"/>
                  <a:gd name="T33" fmla="*/ 279400 h 267"/>
                  <a:gd name="T34" fmla="*/ 346075 w 233"/>
                  <a:gd name="T35" fmla="*/ 268287 h 267"/>
                  <a:gd name="T36" fmla="*/ 315912 w 233"/>
                  <a:gd name="T37" fmla="*/ 274637 h 267"/>
                  <a:gd name="T38" fmla="*/ 292100 w 233"/>
                  <a:gd name="T39" fmla="*/ 274637 h 267"/>
                  <a:gd name="T40" fmla="*/ 309562 w 233"/>
                  <a:gd name="T41" fmla="*/ 292100 h 267"/>
                  <a:gd name="T42" fmla="*/ 285750 w 233"/>
                  <a:gd name="T43" fmla="*/ 298450 h 267"/>
                  <a:gd name="T44" fmla="*/ 292100 w 233"/>
                  <a:gd name="T45" fmla="*/ 322262 h 267"/>
                  <a:gd name="T46" fmla="*/ 304800 w 233"/>
                  <a:gd name="T47" fmla="*/ 352425 h 267"/>
                  <a:gd name="T48" fmla="*/ 292100 w 233"/>
                  <a:gd name="T49" fmla="*/ 423862 h 267"/>
                  <a:gd name="T50" fmla="*/ 274637 w 233"/>
                  <a:gd name="T51" fmla="*/ 411162 h 267"/>
                  <a:gd name="T52" fmla="*/ 274637 w 233"/>
                  <a:gd name="T53" fmla="*/ 376237 h 267"/>
                  <a:gd name="T54" fmla="*/ 250825 w 233"/>
                  <a:gd name="T55" fmla="*/ 369887 h 267"/>
                  <a:gd name="T56" fmla="*/ 227012 w 233"/>
                  <a:gd name="T57" fmla="*/ 376237 h 267"/>
                  <a:gd name="T58" fmla="*/ 214312 w 233"/>
                  <a:gd name="T59" fmla="*/ 363537 h 267"/>
                  <a:gd name="T60" fmla="*/ 203200 w 233"/>
                  <a:gd name="T61" fmla="*/ 352425 h 267"/>
                  <a:gd name="T62" fmla="*/ 185737 w 233"/>
                  <a:gd name="T63" fmla="*/ 333375 h 267"/>
                  <a:gd name="T64" fmla="*/ 173037 w 233"/>
                  <a:gd name="T65" fmla="*/ 322262 h 267"/>
                  <a:gd name="T66" fmla="*/ 149225 w 233"/>
                  <a:gd name="T67" fmla="*/ 315912 h 267"/>
                  <a:gd name="T68" fmla="*/ 131762 w 233"/>
                  <a:gd name="T69" fmla="*/ 303212 h 267"/>
                  <a:gd name="T70" fmla="*/ 112712 w 233"/>
                  <a:gd name="T71" fmla="*/ 303212 h 267"/>
                  <a:gd name="T72" fmla="*/ 95250 w 233"/>
                  <a:gd name="T73" fmla="*/ 292100 h 267"/>
                  <a:gd name="T74" fmla="*/ 84137 w 233"/>
                  <a:gd name="T75" fmla="*/ 285750 h 267"/>
                  <a:gd name="T76" fmla="*/ 65087 w 233"/>
                  <a:gd name="T77" fmla="*/ 274637 h 267"/>
                  <a:gd name="T78" fmla="*/ 77787 w 233"/>
                  <a:gd name="T79" fmla="*/ 261937 h 267"/>
                  <a:gd name="T80" fmla="*/ 77787 w 233"/>
                  <a:gd name="T81" fmla="*/ 255587 h 267"/>
                  <a:gd name="T82" fmla="*/ 95250 w 233"/>
                  <a:gd name="T83" fmla="*/ 244475 h 267"/>
                  <a:gd name="T84" fmla="*/ 107950 w 233"/>
                  <a:gd name="T85" fmla="*/ 227012 h 267"/>
                  <a:gd name="T86" fmla="*/ 107950 w 233"/>
                  <a:gd name="T87" fmla="*/ 220662 h 267"/>
                  <a:gd name="T88" fmla="*/ 107950 w 233"/>
                  <a:gd name="T89" fmla="*/ 207962 h 267"/>
                  <a:gd name="T90" fmla="*/ 107950 w 233"/>
                  <a:gd name="T91" fmla="*/ 179387 h 267"/>
                  <a:gd name="T92" fmla="*/ 101600 w 233"/>
                  <a:gd name="T93" fmla="*/ 160337 h 267"/>
                  <a:gd name="T94" fmla="*/ 101600 w 233"/>
                  <a:gd name="T95" fmla="*/ 142875 h 267"/>
                  <a:gd name="T96" fmla="*/ 107950 w 233"/>
                  <a:gd name="T97" fmla="*/ 125412 h 267"/>
                  <a:gd name="T98" fmla="*/ 101600 w 233"/>
                  <a:gd name="T99" fmla="*/ 101600 h 267"/>
                  <a:gd name="T100" fmla="*/ 119062 w 233"/>
                  <a:gd name="T101" fmla="*/ 112712 h 267"/>
                  <a:gd name="T102" fmla="*/ 125412 w 233"/>
                  <a:gd name="T103" fmla="*/ 101600 h 267"/>
                  <a:gd name="T104" fmla="*/ 149225 w 233"/>
                  <a:gd name="T105" fmla="*/ 77787 h 267"/>
                  <a:gd name="T106" fmla="*/ 149225 w 233"/>
                  <a:gd name="T107" fmla="*/ 58737 h 267"/>
                  <a:gd name="T108" fmla="*/ 166687 w 233"/>
                  <a:gd name="T109" fmla="*/ 41275 h 267"/>
                  <a:gd name="T110" fmla="*/ 173037 w 233"/>
                  <a:gd name="T111" fmla="*/ 41275 h 267"/>
                  <a:gd name="T112" fmla="*/ 185737 w 233"/>
                  <a:gd name="T113" fmla="*/ 34925 h 267"/>
                  <a:gd name="T114" fmla="*/ 203200 w 233"/>
                  <a:gd name="T115" fmla="*/ 34925 h 267"/>
                  <a:gd name="T116" fmla="*/ 227012 w 233"/>
                  <a:gd name="T117" fmla="*/ 23812 h 267"/>
                  <a:gd name="T118" fmla="*/ 250825 w 233"/>
                  <a:gd name="T119" fmla="*/ 6350 h 267"/>
                  <a:gd name="T120" fmla="*/ 261937 w 233"/>
                  <a:gd name="T121" fmla="*/ 17462 h 267"/>
                  <a:gd name="T122" fmla="*/ 88900 w 233"/>
                  <a:gd name="T123" fmla="*/ 250825 h 267"/>
                  <a:gd name="T124" fmla="*/ 0 w 233"/>
                  <a:gd name="T125" fmla="*/ 6350 h 267"/>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233" h="267">
                    <a:moveTo>
                      <a:pt x="162" y="11"/>
                    </a:moveTo>
                    <a:lnTo>
                      <a:pt x="158" y="15"/>
                    </a:lnTo>
                    <a:lnTo>
                      <a:pt x="154" y="15"/>
                    </a:lnTo>
                    <a:lnTo>
                      <a:pt x="150" y="15"/>
                    </a:lnTo>
                    <a:lnTo>
                      <a:pt x="150" y="19"/>
                    </a:lnTo>
                    <a:lnTo>
                      <a:pt x="147" y="22"/>
                    </a:lnTo>
                    <a:lnTo>
                      <a:pt x="143" y="22"/>
                    </a:lnTo>
                    <a:lnTo>
                      <a:pt x="143" y="26"/>
                    </a:lnTo>
                    <a:lnTo>
                      <a:pt x="139" y="30"/>
                    </a:lnTo>
                    <a:lnTo>
                      <a:pt x="139" y="34"/>
                    </a:lnTo>
                    <a:lnTo>
                      <a:pt x="135" y="34"/>
                    </a:lnTo>
                    <a:lnTo>
                      <a:pt x="135" y="37"/>
                    </a:lnTo>
                    <a:lnTo>
                      <a:pt x="135" y="41"/>
                    </a:lnTo>
                    <a:lnTo>
                      <a:pt x="135" y="45"/>
                    </a:lnTo>
                    <a:lnTo>
                      <a:pt x="135" y="49"/>
                    </a:lnTo>
                    <a:lnTo>
                      <a:pt x="132" y="52"/>
                    </a:lnTo>
                    <a:lnTo>
                      <a:pt x="128" y="56"/>
                    </a:lnTo>
                    <a:lnTo>
                      <a:pt x="132" y="56"/>
                    </a:lnTo>
                    <a:lnTo>
                      <a:pt x="132" y="52"/>
                    </a:lnTo>
                    <a:lnTo>
                      <a:pt x="135" y="52"/>
                    </a:lnTo>
                    <a:lnTo>
                      <a:pt x="139" y="56"/>
                    </a:lnTo>
                    <a:lnTo>
                      <a:pt x="139" y="60"/>
                    </a:lnTo>
                    <a:lnTo>
                      <a:pt x="139" y="64"/>
                    </a:lnTo>
                    <a:lnTo>
                      <a:pt x="143" y="67"/>
                    </a:lnTo>
                    <a:lnTo>
                      <a:pt x="147" y="67"/>
                    </a:lnTo>
                    <a:lnTo>
                      <a:pt x="147" y="71"/>
                    </a:lnTo>
                    <a:lnTo>
                      <a:pt x="143" y="75"/>
                    </a:lnTo>
                    <a:lnTo>
                      <a:pt x="143" y="79"/>
                    </a:lnTo>
                    <a:lnTo>
                      <a:pt x="143" y="82"/>
                    </a:lnTo>
                    <a:lnTo>
                      <a:pt x="147" y="82"/>
                    </a:lnTo>
                    <a:lnTo>
                      <a:pt x="150" y="82"/>
                    </a:lnTo>
                    <a:lnTo>
                      <a:pt x="150" y="86"/>
                    </a:lnTo>
                    <a:lnTo>
                      <a:pt x="150" y="90"/>
                    </a:lnTo>
                    <a:lnTo>
                      <a:pt x="154" y="90"/>
                    </a:lnTo>
                    <a:lnTo>
                      <a:pt x="154" y="86"/>
                    </a:lnTo>
                    <a:lnTo>
                      <a:pt x="158" y="86"/>
                    </a:lnTo>
                    <a:lnTo>
                      <a:pt x="162" y="90"/>
                    </a:lnTo>
                    <a:lnTo>
                      <a:pt x="165" y="90"/>
                    </a:lnTo>
                    <a:lnTo>
                      <a:pt x="169" y="90"/>
                    </a:lnTo>
                    <a:lnTo>
                      <a:pt x="169" y="86"/>
                    </a:lnTo>
                    <a:lnTo>
                      <a:pt x="173" y="86"/>
                    </a:lnTo>
                    <a:lnTo>
                      <a:pt x="177" y="90"/>
                    </a:lnTo>
                    <a:lnTo>
                      <a:pt x="180" y="90"/>
                    </a:lnTo>
                    <a:lnTo>
                      <a:pt x="188" y="98"/>
                    </a:lnTo>
                    <a:lnTo>
                      <a:pt x="192" y="101"/>
                    </a:lnTo>
                    <a:lnTo>
                      <a:pt x="195" y="101"/>
                    </a:lnTo>
                    <a:lnTo>
                      <a:pt x="199" y="101"/>
                    </a:lnTo>
                    <a:lnTo>
                      <a:pt x="203" y="101"/>
                    </a:lnTo>
                    <a:lnTo>
                      <a:pt x="207" y="101"/>
                    </a:lnTo>
                    <a:lnTo>
                      <a:pt x="210" y="101"/>
                    </a:lnTo>
                    <a:lnTo>
                      <a:pt x="214" y="101"/>
                    </a:lnTo>
                    <a:lnTo>
                      <a:pt x="218" y="98"/>
                    </a:lnTo>
                    <a:lnTo>
                      <a:pt x="218" y="101"/>
                    </a:lnTo>
                    <a:lnTo>
                      <a:pt x="222" y="101"/>
                    </a:lnTo>
                    <a:lnTo>
                      <a:pt x="222" y="105"/>
                    </a:lnTo>
                    <a:lnTo>
                      <a:pt x="222" y="109"/>
                    </a:lnTo>
                    <a:lnTo>
                      <a:pt x="218" y="109"/>
                    </a:lnTo>
                    <a:lnTo>
                      <a:pt x="218" y="113"/>
                    </a:lnTo>
                    <a:lnTo>
                      <a:pt x="222" y="113"/>
                    </a:lnTo>
                    <a:lnTo>
                      <a:pt x="218" y="113"/>
                    </a:lnTo>
                    <a:lnTo>
                      <a:pt x="218" y="116"/>
                    </a:lnTo>
                    <a:lnTo>
                      <a:pt x="218" y="120"/>
                    </a:lnTo>
                    <a:lnTo>
                      <a:pt x="218" y="124"/>
                    </a:lnTo>
                    <a:lnTo>
                      <a:pt x="218" y="128"/>
                    </a:lnTo>
                    <a:lnTo>
                      <a:pt x="218" y="131"/>
                    </a:lnTo>
                    <a:lnTo>
                      <a:pt x="218" y="135"/>
                    </a:lnTo>
                    <a:lnTo>
                      <a:pt x="218" y="139"/>
                    </a:lnTo>
                    <a:lnTo>
                      <a:pt x="222" y="139"/>
                    </a:lnTo>
                    <a:lnTo>
                      <a:pt x="222" y="143"/>
                    </a:lnTo>
                    <a:lnTo>
                      <a:pt x="226" y="143"/>
                    </a:lnTo>
                    <a:lnTo>
                      <a:pt x="226" y="146"/>
                    </a:lnTo>
                    <a:lnTo>
                      <a:pt x="222" y="146"/>
                    </a:lnTo>
                    <a:lnTo>
                      <a:pt x="222" y="150"/>
                    </a:lnTo>
                    <a:lnTo>
                      <a:pt x="218" y="150"/>
                    </a:lnTo>
                    <a:lnTo>
                      <a:pt x="218" y="154"/>
                    </a:lnTo>
                    <a:lnTo>
                      <a:pt x="222" y="154"/>
                    </a:lnTo>
                    <a:lnTo>
                      <a:pt x="222" y="158"/>
                    </a:lnTo>
                    <a:lnTo>
                      <a:pt x="226" y="161"/>
                    </a:lnTo>
                    <a:lnTo>
                      <a:pt x="226" y="165"/>
                    </a:lnTo>
                    <a:lnTo>
                      <a:pt x="229" y="165"/>
                    </a:lnTo>
                    <a:lnTo>
                      <a:pt x="229" y="173"/>
                    </a:lnTo>
                    <a:lnTo>
                      <a:pt x="229" y="176"/>
                    </a:lnTo>
                    <a:lnTo>
                      <a:pt x="233" y="180"/>
                    </a:lnTo>
                    <a:lnTo>
                      <a:pt x="229" y="180"/>
                    </a:lnTo>
                    <a:lnTo>
                      <a:pt x="229" y="176"/>
                    </a:lnTo>
                    <a:lnTo>
                      <a:pt x="229" y="173"/>
                    </a:lnTo>
                    <a:lnTo>
                      <a:pt x="226" y="169"/>
                    </a:lnTo>
                    <a:lnTo>
                      <a:pt x="226" y="165"/>
                    </a:lnTo>
                    <a:lnTo>
                      <a:pt x="222" y="165"/>
                    </a:lnTo>
                    <a:lnTo>
                      <a:pt x="218" y="169"/>
                    </a:lnTo>
                    <a:lnTo>
                      <a:pt x="214" y="173"/>
                    </a:lnTo>
                    <a:lnTo>
                      <a:pt x="214" y="169"/>
                    </a:lnTo>
                    <a:lnTo>
                      <a:pt x="210" y="169"/>
                    </a:lnTo>
                    <a:lnTo>
                      <a:pt x="210" y="173"/>
                    </a:lnTo>
                    <a:lnTo>
                      <a:pt x="199" y="173"/>
                    </a:lnTo>
                    <a:lnTo>
                      <a:pt x="195" y="173"/>
                    </a:lnTo>
                    <a:lnTo>
                      <a:pt x="192" y="173"/>
                    </a:lnTo>
                    <a:lnTo>
                      <a:pt x="188" y="169"/>
                    </a:lnTo>
                    <a:lnTo>
                      <a:pt x="188" y="173"/>
                    </a:lnTo>
                    <a:lnTo>
                      <a:pt x="184" y="173"/>
                    </a:lnTo>
                    <a:lnTo>
                      <a:pt x="184" y="180"/>
                    </a:lnTo>
                    <a:lnTo>
                      <a:pt x="188" y="180"/>
                    </a:lnTo>
                    <a:lnTo>
                      <a:pt x="192" y="184"/>
                    </a:lnTo>
                    <a:lnTo>
                      <a:pt x="192" y="180"/>
                    </a:lnTo>
                    <a:lnTo>
                      <a:pt x="195" y="184"/>
                    </a:lnTo>
                    <a:lnTo>
                      <a:pt x="195" y="188"/>
                    </a:lnTo>
                    <a:lnTo>
                      <a:pt x="192" y="188"/>
                    </a:lnTo>
                    <a:lnTo>
                      <a:pt x="188" y="188"/>
                    </a:lnTo>
                    <a:lnTo>
                      <a:pt x="184" y="188"/>
                    </a:lnTo>
                    <a:lnTo>
                      <a:pt x="180" y="188"/>
                    </a:lnTo>
                    <a:lnTo>
                      <a:pt x="180" y="191"/>
                    </a:lnTo>
                    <a:lnTo>
                      <a:pt x="180" y="195"/>
                    </a:lnTo>
                    <a:lnTo>
                      <a:pt x="180" y="199"/>
                    </a:lnTo>
                    <a:lnTo>
                      <a:pt x="180" y="203"/>
                    </a:lnTo>
                    <a:lnTo>
                      <a:pt x="184" y="203"/>
                    </a:lnTo>
                    <a:lnTo>
                      <a:pt x="188" y="207"/>
                    </a:lnTo>
                    <a:lnTo>
                      <a:pt x="188" y="210"/>
                    </a:lnTo>
                    <a:lnTo>
                      <a:pt x="192" y="214"/>
                    </a:lnTo>
                    <a:lnTo>
                      <a:pt x="192" y="218"/>
                    </a:lnTo>
                    <a:lnTo>
                      <a:pt x="192" y="222"/>
                    </a:lnTo>
                    <a:lnTo>
                      <a:pt x="192" y="229"/>
                    </a:lnTo>
                    <a:lnTo>
                      <a:pt x="188" y="237"/>
                    </a:lnTo>
                    <a:lnTo>
                      <a:pt x="184" y="252"/>
                    </a:lnTo>
                    <a:lnTo>
                      <a:pt x="184" y="259"/>
                    </a:lnTo>
                    <a:lnTo>
                      <a:pt x="184" y="267"/>
                    </a:lnTo>
                    <a:lnTo>
                      <a:pt x="184" y="263"/>
                    </a:lnTo>
                    <a:lnTo>
                      <a:pt x="180" y="263"/>
                    </a:lnTo>
                    <a:lnTo>
                      <a:pt x="180" y="259"/>
                    </a:lnTo>
                    <a:lnTo>
                      <a:pt x="177" y="259"/>
                    </a:lnTo>
                    <a:lnTo>
                      <a:pt x="173" y="259"/>
                    </a:lnTo>
                    <a:lnTo>
                      <a:pt x="173" y="255"/>
                    </a:lnTo>
                    <a:lnTo>
                      <a:pt x="177" y="252"/>
                    </a:lnTo>
                    <a:lnTo>
                      <a:pt x="180" y="240"/>
                    </a:lnTo>
                    <a:lnTo>
                      <a:pt x="177" y="237"/>
                    </a:lnTo>
                    <a:lnTo>
                      <a:pt x="173" y="237"/>
                    </a:lnTo>
                    <a:lnTo>
                      <a:pt x="169" y="233"/>
                    </a:lnTo>
                    <a:lnTo>
                      <a:pt x="165" y="237"/>
                    </a:lnTo>
                    <a:lnTo>
                      <a:pt x="162" y="237"/>
                    </a:lnTo>
                    <a:lnTo>
                      <a:pt x="162" y="233"/>
                    </a:lnTo>
                    <a:lnTo>
                      <a:pt x="158" y="233"/>
                    </a:lnTo>
                    <a:lnTo>
                      <a:pt x="154" y="233"/>
                    </a:lnTo>
                    <a:lnTo>
                      <a:pt x="154" y="237"/>
                    </a:lnTo>
                    <a:lnTo>
                      <a:pt x="150" y="237"/>
                    </a:lnTo>
                    <a:lnTo>
                      <a:pt x="147" y="237"/>
                    </a:lnTo>
                    <a:lnTo>
                      <a:pt x="143" y="237"/>
                    </a:lnTo>
                    <a:lnTo>
                      <a:pt x="139" y="237"/>
                    </a:lnTo>
                    <a:lnTo>
                      <a:pt x="135" y="237"/>
                    </a:lnTo>
                    <a:lnTo>
                      <a:pt x="132" y="233"/>
                    </a:lnTo>
                    <a:lnTo>
                      <a:pt x="135" y="233"/>
                    </a:lnTo>
                    <a:lnTo>
                      <a:pt x="135" y="229"/>
                    </a:lnTo>
                    <a:lnTo>
                      <a:pt x="132" y="229"/>
                    </a:lnTo>
                    <a:lnTo>
                      <a:pt x="132" y="225"/>
                    </a:lnTo>
                    <a:lnTo>
                      <a:pt x="132" y="229"/>
                    </a:lnTo>
                    <a:lnTo>
                      <a:pt x="128" y="225"/>
                    </a:lnTo>
                    <a:lnTo>
                      <a:pt x="128" y="222"/>
                    </a:lnTo>
                    <a:lnTo>
                      <a:pt x="124" y="218"/>
                    </a:lnTo>
                    <a:lnTo>
                      <a:pt x="120" y="218"/>
                    </a:lnTo>
                    <a:lnTo>
                      <a:pt x="120" y="214"/>
                    </a:lnTo>
                    <a:lnTo>
                      <a:pt x="117" y="214"/>
                    </a:lnTo>
                    <a:lnTo>
                      <a:pt x="117" y="210"/>
                    </a:lnTo>
                    <a:lnTo>
                      <a:pt x="113" y="210"/>
                    </a:lnTo>
                    <a:lnTo>
                      <a:pt x="113" y="207"/>
                    </a:lnTo>
                    <a:lnTo>
                      <a:pt x="109" y="203"/>
                    </a:lnTo>
                    <a:lnTo>
                      <a:pt x="109" y="207"/>
                    </a:lnTo>
                    <a:lnTo>
                      <a:pt x="109" y="203"/>
                    </a:lnTo>
                    <a:lnTo>
                      <a:pt x="105" y="203"/>
                    </a:lnTo>
                    <a:lnTo>
                      <a:pt x="105" y="199"/>
                    </a:lnTo>
                    <a:lnTo>
                      <a:pt x="102" y="199"/>
                    </a:lnTo>
                    <a:lnTo>
                      <a:pt x="98" y="199"/>
                    </a:lnTo>
                    <a:lnTo>
                      <a:pt x="94" y="199"/>
                    </a:lnTo>
                    <a:lnTo>
                      <a:pt x="90" y="199"/>
                    </a:lnTo>
                    <a:lnTo>
                      <a:pt x="90" y="195"/>
                    </a:lnTo>
                    <a:lnTo>
                      <a:pt x="86" y="195"/>
                    </a:lnTo>
                    <a:lnTo>
                      <a:pt x="86" y="191"/>
                    </a:lnTo>
                    <a:lnTo>
                      <a:pt x="83" y="191"/>
                    </a:lnTo>
                    <a:lnTo>
                      <a:pt x="83" y="195"/>
                    </a:lnTo>
                    <a:lnTo>
                      <a:pt x="79" y="195"/>
                    </a:lnTo>
                    <a:lnTo>
                      <a:pt x="75" y="195"/>
                    </a:lnTo>
                    <a:lnTo>
                      <a:pt x="71" y="195"/>
                    </a:lnTo>
                    <a:lnTo>
                      <a:pt x="71" y="191"/>
                    </a:lnTo>
                    <a:lnTo>
                      <a:pt x="68" y="191"/>
                    </a:lnTo>
                    <a:lnTo>
                      <a:pt x="64" y="191"/>
                    </a:lnTo>
                    <a:lnTo>
                      <a:pt x="64" y="188"/>
                    </a:lnTo>
                    <a:lnTo>
                      <a:pt x="64" y="184"/>
                    </a:lnTo>
                    <a:lnTo>
                      <a:pt x="60" y="184"/>
                    </a:lnTo>
                    <a:lnTo>
                      <a:pt x="60" y="188"/>
                    </a:lnTo>
                    <a:lnTo>
                      <a:pt x="60" y="184"/>
                    </a:lnTo>
                    <a:lnTo>
                      <a:pt x="56" y="184"/>
                    </a:lnTo>
                    <a:lnTo>
                      <a:pt x="53" y="184"/>
                    </a:lnTo>
                    <a:lnTo>
                      <a:pt x="53" y="180"/>
                    </a:lnTo>
                    <a:lnTo>
                      <a:pt x="49" y="180"/>
                    </a:lnTo>
                    <a:lnTo>
                      <a:pt x="45" y="180"/>
                    </a:lnTo>
                    <a:lnTo>
                      <a:pt x="45" y="176"/>
                    </a:lnTo>
                    <a:lnTo>
                      <a:pt x="45" y="173"/>
                    </a:lnTo>
                    <a:lnTo>
                      <a:pt x="41" y="173"/>
                    </a:lnTo>
                    <a:lnTo>
                      <a:pt x="41" y="169"/>
                    </a:lnTo>
                    <a:lnTo>
                      <a:pt x="45" y="169"/>
                    </a:lnTo>
                    <a:lnTo>
                      <a:pt x="49" y="173"/>
                    </a:lnTo>
                    <a:lnTo>
                      <a:pt x="49" y="169"/>
                    </a:lnTo>
                    <a:lnTo>
                      <a:pt x="49" y="165"/>
                    </a:lnTo>
                    <a:lnTo>
                      <a:pt x="45" y="165"/>
                    </a:lnTo>
                    <a:lnTo>
                      <a:pt x="45" y="161"/>
                    </a:lnTo>
                    <a:lnTo>
                      <a:pt x="49" y="161"/>
                    </a:lnTo>
                    <a:lnTo>
                      <a:pt x="49" y="158"/>
                    </a:lnTo>
                    <a:lnTo>
                      <a:pt x="49" y="161"/>
                    </a:lnTo>
                    <a:lnTo>
                      <a:pt x="53" y="161"/>
                    </a:lnTo>
                    <a:lnTo>
                      <a:pt x="53" y="158"/>
                    </a:lnTo>
                    <a:lnTo>
                      <a:pt x="56" y="158"/>
                    </a:lnTo>
                    <a:lnTo>
                      <a:pt x="60" y="158"/>
                    </a:lnTo>
                    <a:lnTo>
                      <a:pt x="60" y="154"/>
                    </a:lnTo>
                    <a:lnTo>
                      <a:pt x="64" y="150"/>
                    </a:lnTo>
                    <a:lnTo>
                      <a:pt x="68" y="146"/>
                    </a:lnTo>
                    <a:lnTo>
                      <a:pt x="64" y="146"/>
                    </a:lnTo>
                    <a:lnTo>
                      <a:pt x="68" y="146"/>
                    </a:lnTo>
                    <a:lnTo>
                      <a:pt x="68" y="143"/>
                    </a:lnTo>
                    <a:lnTo>
                      <a:pt x="71" y="143"/>
                    </a:lnTo>
                    <a:lnTo>
                      <a:pt x="71" y="139"/>
                    </a:lnTo>
                    <a:lnTo>
                      <a:pt x="71" y="135"/>
                    </a:lnTo>
                    <a:lnTo>
                      <a:pt x="71" y="139"/>
                    </a:lnTo>
                    <a:lnTo>
                      <a:pt x="68" y="139"/>
                    </a:lnTo>
                    <a:lnTo>
                      <a:pt x="68" y="135"/>
                    </a:lnTo>
                    <a:lnTo>
                      <a:pt x="71" y="135"/>
                    </a:lnTo>
                    <a:lnTo>
                      <a:pt x="68" y="135"/>
                    </a:lnTo>
                    <a:lnTo>
                      <a:pt x="64" y="135"/>
                    </a:lnTo>
                    <a:lnTo>
                      <a:pt x="68" y="131"/>
                    </a:lnTo>
                    <a:lnTo>
                      <a:pt x="68" y="128"/>
                    </a:lnTo>
                    <a:lnTo>
                      <a:pt x="68" y="124"/>
                    </a:lnTo>
                    <a:lnTo>
                      <a:pt x="68" y="120"/>
                    </a:lnTo>
                    <a:lnTo>
                      <a:pt x="68" y="116"/>
                    </a:lnTo>
                    <a:lnTo>
                      <a:pt x="68" y="113"/>
                    </a:lnTo>
                    <a:lnTo>
                      <a:pt x="64" y="113"/>
                    </a:lnTo>
                    <a:lnTo>
                      <a:pt x="68" y="109"/>
                    </a:lnTo>
                    <a:lnTo>
                      <a:pt x="68" y="105"/>
                    </a:lnTo>
                    <a:lnTo>
                      <a:pt x="68" y="101"/>
                    </a:lnTo>
                    <a:lnTo>
                      <a:pt x="64" y="101"/>
                    </a:lnTo>
                    <a:lnTo>
                      <a:pt x="68" y="101"/>
                    </a:lnTo>
                    <a:lnTo>
                      <a:pt x="68" y="98"/>
                    </a:lnTo>
                    <a:lnTo>
                      <a:pt x="68" y="94"/>
                    </a:lnTo>
                    <a:lnTo>
                      <a:pt x="64" y="94"/>
                    </a:lnTo>
                    <a:lnTo>
                      <a:pt x="64" y="90"/>
                    </a:lnTo>
                    <a:lnTo>
                      <a:pt x="60" y="86"/>
                    </a:lnTo>
                    <a:lnTo>
                      <a:pt x="60" y="82"/>
                    </a:lnTo>
                    <a:lnTo>
                      <a:pt x="60" y="79"/>
                    </a:lnTo>
                    <a:lnTo>
                      <a:pt x="64" y="79"/>
                    </a:lnTo>
                    <a:lnTo>
                      <a:pt x="68" y="79"/>
                    </a:lnTo>
                    <a:lnTo>
                      <a:pt x="68" y="75"/>
                    </a:lnTo>
                    <a:lnTo>
                      <a:pt x="68" y="71"/>
                    </a:lnTo>
                    <a:lnTo>
                      <a:pt x="68" y="67"/>
                    </a:lnTo>
                    <a:lnTo>
                      <a:pt x="68" y="64"/>
                    </a:lnTo>
                    <a:lnTo>
                      <a:pt x="64" y="64"/>
                    </a:lnTo>
                    <a:lnTo>
                      <a:pt x="68" y="64"/>
                    </a:lnTo>
                    <a:lnTo>
                      <a:pt x="68" y="67"/>
                    </a:lnTo>
                    <a:lnTo>
                      <a:pt x="71" y="67"/>
                    </a:lnTo>
                    <a:lnTo>
                      <a:pt x="71" y="71"/>
                    </a:lnTo>
                    <a:lnTo>
                      <a:pt x="75" y="71"/>
                    </a:lnTo>
                    <a:lnTo>
                      <a:pt x="75" y="75"/>
                    </a:lnTo>
                    <a:lnTo>
                      <a:pt x="75" y="71"/>
                    </a:lnTo>
                    <a:lnTo>
                      <a:pt x="75" y="67"/>
                    </a:lnTo>
                    <a:lnTo>
                      <a:pt x="75" y="64"/>
                    </a:lnTo>
                    <a:lnTo>
                      <a:pt x="79" y="64"/>
                    </a:lnTo>
                    <a:lnTo>
                      <a:pt x="83" y="60"/>
                    </a:lnTo>
                    <a:lnTo>
                      <a:pt x="83" y="56"/>
                    </a:lnTo>
                    <a:lnTo>
                      <a:pt x="86" y="52"/>
                    </a:lnTo>
                    <a:lnTo>
                      <a:pt x="90" y="49"/>
                    </a:lnTo>
                    <a:lnTo>
                      <a:pt x="94" y="49"/>
                    </a:lnTo>
                    <a:lnTo>
                      <a:pt x="94" y="52"/>
                    </a:lnTo>
                    <a:lnTo>
                      <a:pt x="94" y="49"/>
                    </a:lnTo>
                    <a:lnTo>
                      <a:pt x="94" y="45"/>
                    </a:lnTo>
                    <a:lnTo>
                      <a:pt x="94" y="41"/>
                    </a:lnTo>
                    <a:lnTo>
                      <a:pt x="94" y="37"/>
                    </a:lnTo>
                    <a:lnTo>
                      <a:pt x="94" y="34"/>
                    </a:lnTo>
                    <a:lnTo>
                      <a:pt x="98" y="34"/>
                    </a:lnTo>
                    <a:lnTo>
                      <a:pt x="98" y="30"/>
                    </a:lnTo>
                    <a:lnTo>
                      <a:pt x="102" y="30"/>
                    </a:lnTo>
                    <a:lnTo>
                      <a:pt x="105" y="26"/>
                    </a:lnTo>
                    <a:lnTo>
                      <a:pt x="105" y="22"/>
                    </a:lnTo>
                    <a:lnTo>
                      <a:pt x="113" y="26"/>
                    </a:lnTo>
                    <a:lnTo>
                      <a:pt x="117" y="26"/>
                    </a:lnTo>
                    <a:lnTo>
                      <a:pt x="113" y="26"/>
                    </a:lnTo>
                    <a:lnTo>
                      <a:pt x="109" y="26"/>
                    </a:lnTo>
                    <a:lnTo>
                      <a:pt x="109" y="30"/>
                    </a:lnTo>
                    <a:lnTo>
                      <a:pt x="113" y="30"/>
                    </a:lnTo>
                    <a:lnTo>
                      <a:pt x="113" y="26"/>
                    </a:lnTo>
                    <a:lnTo>
                      <a:pt x="117" y="26"/>
                    </a:lnTo>
                    <a:lnTo>
                      <a:pt x="117" y="22"/>
                    </a:lnTo>
                    <a:lnTo>
                      <a:pt x="117" y="19"/>
                    </a:lnTo>
                    <a:lnTo>
                      <a:pt x="120" y="19"/>
                    </a:lnTo>
                    <a:lnTo>
                      <a:pt x="120" y="22"/>
                    </a:lnTo>
                    <a:lnTo>
                      <a:pt x="124" y="22"/>
                    </a:lnTo>
                    <a:lnTo>
                      <a:pt x="128" y="22"/>
                    </a:lnTo>
                    <a:lnTo>
                      <a:pt x="132" y="22"/>
                    </a:lnTo>
                    <a:lnTo>
                      <a:pt x="132" y="19"/>
                    </a:lnTo>
                    <a:lnTo>
                      <a:pt x="135" y="19"/>
                    </a:lnTo>
                    <a:lnTo>
                      <a:pt x="139" y="15"/>
                    </a:lnTo>
                    <a:lnTo>
                      <a:pt x="143" y="15"/>
                    </a:lnTo>
                    <a:lnTo>
                      <a:pt x="147" y="11"/>
                    </a:lnTo>
                    <a:lnTo>
                      <a:pt x="150" y="7"/>
                    </a:lnTo>
                    <a:lnTo>
                      <a:pt x="154" y="7"/>
                    </a:lnTo>
                    <a:lnTo>
                      <a:pt x="154" y="4"/>
                    </a:lnTo>
                    <a:lnTo>
                      <a:pt x="158" y="4"/>
                    </a:lnTo>
                    <a:lnTo>
                      <a:pt x="154" y="4"/>
                    </a:lnTo>
                    <a:lnTo>
                      <a:pt x="158" y="4"/>
                    </a:lnTo>
                    <a:lnTo>
                      <a:pt x="162" y="4"/>
                    </a:lnTo>
                    <a:lnTo>
                      <a:pt x="165" y="7"/>
                    </a:lnTo>
                    <a:lnTo>
                      <a:pt x="165" y="11"/>
                    </a:lnTo>
                    <a:lnTo>
                      <a:pt x="162" y="11"/>
                    </a:lnTo>
                    <a:close/>
                    <a:moveTo>
                      <a:pt x="64" y="131"/>
                    </a:moveTo>
                    <a:lnTo>
                      <a:pt x="68" y="131"/>
                    </a:lnTo>
                    <a:lnTo>
                      <a:pt x="64" y="131"/>
                    </a:lnTo>
                    <a:close/>
                    <a:moveTo>
                      <a:pt x="56" y="158"/>
                    </a:moveTo>
                    <a:lnTo>
                      <a:pt x="53" y="158"/>
                    </a:lnTo>
                    <a:lnTo>
                      <a:pt x="56" y="158"/>
                    </a:lnTo>
                    <a:close/>
                    <a:moveTo>
                      <a:pt x="0" y="4"/>
                    </a:moveTo>
                    <a:lnTo>
                      <a:pt x="0" y="0"/>
                    </a:lnTo>
                    <a:lnTo>
                      <a:pt x="0" y="4"/>
                    </a:lnTo>
                    <a:close/>
                  </a:path>
                </a:pathLst>
              </a:custGeom>
              <a:noFill/>
              <a:ln w="6350">
                <a:solidFill>
                  <a:srgbClr val="000000"/>
                </a:solidFill>
                <a:prstDash val="solid"/>
                <a:round/>
                <a:headEnd/>
                <a:tailEnd/>
              </a:ln>
              <a:extLst>
                <a:ext uri="{909E8E84-426E-40DD-AFC4-6F175D3DCCD1}">
                  <a14:hiddenFill xmlns:a14="http://schemas.microsoft.com/office/drawing/2010/main">
                    <a:solidFill>
                      <a:srgbClr val="00FF00"/>
                    </a:solidFill>
                  </a14:hiddenFill>
                </a:ext>
              </a:extLst>
            </p:spPr>
            <p:txBody>
              <a:bodyPr/>
              <a:lstStyle/>
              <a:p>
                <a:endParaRPr lang="en-US"/>
              </a:p>
            </p:txBody>
          </p:sp>
          <p:sp>
            <p:nvSpPr>
              <p:cNvPr id="1745" name="Freeform 3499"/>
              <p:cNvSpPr>
                <a:spLocks noEditPoints="1"/>
              </p:cNvSpPr>
              <p:nvPr/>
            </p:nvSpPr>
            <p:spPr bwMode="auto">
              <a:xfrm>
                <a:off x="4745038" y="3398838"/>
                <a:ext cx="412750" cy="161925"/>
              </a:xfrm>
              <a:custGeom>
                <a:avLst/>
                <a:gdLst>
                  <a:gd name="T0" fmla="*/ 406400 w 260"/>
                  <a:gd name="T1" fmla="*/ 36513 h 102"/>
                  <a:gd name="T2" fmla="*/ 406400 w 260"/>
                  <a:gd name="T3" fmla="*/ 42863 h 102"/>
                  <a:gd name="T4" fmla="*/ 412750 w 260"/>
                  <a:gd name="T5" fmla="*/ 53975 h 102"/>
                  <a:gd name="T6" fmla="*/ 412750 w 260"/>
                  <a:gd name="T7" fmla="*/ 60325 h 102"/>
                  <a:gd name="T8" fmla="*/ 400050 w 260"/>
                  <a:gd name="T9" fmla="*/ 73025 h 102"/>
                  <a:gd name="T10" fmla="*/ 393700 w 260"/>
                  <a:gd name="T11" fmla="*/ 84138 h 102"/>
                  <a:gd name="T12" fmla="*/ 376238 w 260"/>
                  <a:gd name="T13" fmla="*/ 101600 h 102"/>
                  <a:gd name="T14" fmla="*/ 358775 w 260"/>
                  <a:gd name="T15" fmla="*/ 101600 h 102"/>
                  <a:gd name="T16" fmla="*/ 339725 w 260"/>
                  <a:gd name="T17" fmla="*/ 114300 h 102"/>
                  <a:gd name="T18" fmla="*/ 334963 w 260"/>
                  <a:gd name="T19" fmla="*/ 125413 h 102"/>
                  <a:gd name="T20" fmla="*/ 328613 w 260"/>
                  <a:gd name="T21" fmla="*/ 125413 h 102"/>
                  <a:gd name="T22" fmla="*/ 322263 w 260"/>
                  <a:gd name="T23" fmla="*/ 144463 h 102"/>
                  <a:gd name="T24" fmla="*/ 315913 w 260"/>
                  <a:gd name="T25" fmla="*/ 155575 h 102"/>
                  <a:gd name="T26" fmla="*/ 304800 w 260"/>
                  <a:gd name="T27" fmla="*/ 155575 h 102"/>
                  <a:gd name="T28" fmla="*/ 298450 w 260"/>
                  <a:gd name="T29" fmla="*/ 149225 h 102"/>
                  <a:gd name="T30" fmla="*/ 280988 w 260"/>
                  <a:gd name="T31" fmla="*/ 149225 h 102"/>
                  <a:gd name="T32" fmla="*/ 280988 w 260"/>
                  <a:gd name="T33" fmla="*/ 144463 h 102"/>
                  <a:gd name="T34" fmla="*/ 287338 w 260"/>
                  <a:gd name="T35" fmla="*/ 131763 h 102"/>
                  <a:gd name="T36" fmla="*/ 280988 w 260"/>
                  <a:gd name="T37" fmla="*/ 120650 h 102"/>
                  <a:gd name="T38" fmla="*/ 292100 w 260"/>
                  <a:gd name="T39" fmla="*/ 114300 h 102"/>
                  <a:gd name="T40" fmla="*/ 298450 w 260"/>
                  <a:gd name="T41" fmla="*/ 96838 h 102"/>
                  <a:gd name="T42" fmla="*/ 298450 w 260"/>
                  <a:gd name="T43" fmla="*/ 90488 h 102"/>
                  <a:gd name="T44" fmla="*/ 292100 w 260"/>
                  <a:gd name="T45" fmla="*/ 90488 h 102"/>
                  <a:gd name="T46" fmla="*/ 287338 w 260"/>
                  <a:gd name="T47" fmla="*/ 101600 h 102"/>
                  <a:gd name="T48" fmla="*/ 287338 w 260"/>
                  <a:gd name="T49" fmla="*/ 101600 h 102"/>
                  <a:gd name="T50" fmla="*/ 268288 w 260"/>
                  <a:gd name="T51" fmla="*/ 96838 h 102"/>
                  <a:gd name="T52" fmla="*/ 274638 w 260"/>
                  <a:gd name="T53" fmla="*/ 84138 h 102"/>
                  <a:gd name="T54" fmla="*/ 268288 w 260"/>
                  <a:gd name="T55" fmla="*/ 73025 h 102"/>
                  <a:gd name="T56" fmla="*/ 268288 w 260"/>
                  <a:gd name="T57" fmla="*/ 60325 h 102"/>
                  <a:gd name="T58" fmla="*/ 280988 w 260"/>
                  <a:gd name="T59" fmla="*/ 49213 h 102"/>
                  <a:gd name="T60" fmla="*/ 280988 w 260"/>
                  <a:gd name="T61" fmla="*/ 49213 h 102"/>
                  <a:gd name="T62" fmla="*/ 287338 w 260"/>
                  <a:gd name="T63" fmla="*/ 36513 h 102"/>
                  <a:gd name="T64" fmla="*/ 292100 w 260"/>
                  <a:gd name="T65" fmla="*/ 19050 h 102"/>
                  <a:gd name="T66" fmla="*/ 298450 w 260"/>
                  <a:gd name="T67" fmla="*/ 12700 h 102"/>
                  <a:gd name="T68" fmla="*/ 311150 w 260"/>
                  <a:gd name="T69" fmla="*/ 6350 h 102"/>
                  <a:gd name="T70" fmla="*/ 322263 w 260"/>
                  <a:gd name="T71" fmla="*/ 0 h 102"/>
                  <a:gd name="T72" fmla="*/ 334963 w 260"/>
                  <a:gd name="T73" fmla="*/ 6350 h 102"/>
                  <a:gd name="T74" fmla="*/ 346075 w 260"/>
                  <a:gd name="T75" fmla="*/ 12700 h 102"/>
                  <a:gd name="T76" fmla="*/ 352425 w 260"/>
                  <a:gd name="T77" fmla="*/ 12700 h 102"/>
                  <a:gd name="T78" fmla="*/ 358775 w 260"/>
                  <a:gd name="T79" fmla="*/ 23813 h 102"/>
                  <a:gd name="T80" fmla="*/ 369888 w 260"/>
                  <a:gd name="T81" fmla="*/ 30163 h 102"/>
                  <a:gd name="T82" fmla="*/ 382588 w 260"/>
                  <a:gd name="T83" fmla="*/ 23813 h 102"/>
                  <a:gd name="T84" fmla="*/ 393700 w 260"/>
                  <a:gd name="T85" fmla="*/ 30163 h 102"/>
                  <a:gd name="T86" fmla="*/ 406400 w 260"/>
                  <a:gd name="T87" fmla="*/ 36513 h 102"/>
                  <a:gd name="T88" fmla="*/ 6350 w 260"/>
                  <a:gd name="T89" fmla="*/ 53975 h 102"/>
                  <a:gd name="T90" fmla="*/ 6350 w 260"/>
                  <a:gd name="T91" fmla="*/ 42863 h 102"/>
                  <a:gd name="T92" fmla="*/ 6350 w 260"/>
                  <a:gd name="T93" fmla="*/ 30163 h 102"/>
                  <a:gd name="T94" fmla="*/ 12700 w 260"/>
                  <a:gd name="T95" fmla="*/ 42863 h 102"/>
                  <a:gd name="T96" fmla="*/ 17463 w 260"/>
                  <a:gd name="T97" fmla="*/ 53975 h 102"/>
                  <a:gd name="T98" fmla="*/ 12700 w 260"/>
                  <a:gd name="T99" fmla="*/ 60325 h 102"/>
                  <a:gd name="T100" fmla="*/ 36513 w 260"/>
                  <a:gd name="T101" fmla="*/ 49213 h 102"/>
                  <a:gd name="T102" fmla="*/ 287338 w 260"/>
                  <a:gd name="T103" fmla="*/ 114300 h 102"/>
                  <a:gd name="T104" fmla="*/ 292100 w 260"/>
                  <a:gd name="T105" fmla="*/ 101600 h 102"/>
                  <a:gd name="T106" fmla="*/ 6350 w 260"/>
                  <a:gd name="T107" fmla="*/ 49213 h 102"/>
                  <a:gd name="T108" fmla="*/ 6350 w 260"/>
                  <a:gd name="T109" fmla="*/ 42863 h 102"/>
                  <a:gd name="T110" fmla="*/ 17463 w 260"/>
                  <a:gd name="T111" fmla="*/ 42863 h 102"/>
                  <a:gd name="T112" fmla="*/ 23813 w 260"/>
                  <a:gd name="T113" fmla="*/ 42863 h 102"/>
                  <a:gd name="T114" fmla="*/ 53975 w 260"/>
                  <a:gd name="T115" fmla="*/ 60325 h 102"/>
                  <a:gd name="T116" fmla="*/ 53975 w 260"/>
                  <a:gd name="T117" fmla="*/ 60325 h 102"/>
                  <a:gd name="T118" fmla="*/ 30163 w 260"/>
                  <a:gd name="T119" fmla="*/ 73025 h 10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260" h="102">
                    <a:moveTo>
                      <a:pt x="256" y="23"/>
                    </a:moveTo>
                    <a:lnTo>
                      <a:pt x="256" y="27"/>
                    </a:lnTo>
                    <a:lnTo>
                      <a:pt x="256" y="23"/>
                    </a:lnTo>
                    <a:lnTo>
                      <a:pt x="252" y="23"/>
                    </a:lnTo>
                    <a:lnTo>
                      <a:pt x="252" y="27"/>
                    </a:lnTo>
                    <a:lnTo>
                      <a:pt x="256" y="27"/>
                    </a:lnTo>
                    <a:lnTo>
                      <a:pt x="256" y="31"/>
                    </a:lnTo>
                    <a:lnTo>
                      <a:pt x="260" y="31"/>
                    </a:lnTo>
                    <a:lnTo>
                      <a:pt x="260" y="34"/>
                    </a:lnTo>
                    <a:lnTo>
                      <a:pt x="256" y="34"/>
                    </a:lnTo>
                    <a:lnTo>
                      <a:pt x="260" y="34"/>
                    </a:lnTo>
                    <a:lnTo>
                      <a:pt x="260" y="38"/>
                    </a:lnTo>
                    <a:lnTo>
                      <a:pt x="256" y="38"/>
                    </a:lnTo>
                    <a:lnTo>
                      <a:pt x="256" y="42"/>
                    </a:lnTo>
                    <a:lnTo>
                      <a:pt x="252" y="46"/>
                    </a:lnTo>
                    <a:lnTo>
                      <a:pt x="252" y="49"/>
                    </a:lnTo>
                    <a:lnTo>
                      <a:pt x="248" y="49"/>
                    </a:lnTo>
                    <a:lnTo>
                      <a:pt x="248" y="53"/>
                    </a:lnTo>
                    <a:lnTo>
                      <a:pt x="244" y="57"/>
                    </a:lnTo>
                    <a:lnTo>
                      <a:pt x="241" y="61"/>
                    </a:lnTo>
                    <a:lnTo>
                      <a:pt x="237" y="64"/>
                    </a:lnTo>
                    <a:lnTo>
                      <a:pt x="233" y="64"/>
                    </a:lnTo>
                    <a:lnTo>
                      <a:pt x="229" y="64"/>
                    </a:lnTo>
                    <a:lnTo>
                      <a:pt x="226" y="64"/>
                    </a:lnTo>
                    <a:lnTo>
                      <a:pt x="222" y="68"/>
                    </a:lnTo>
                    <a:lnTo>
                      <a:pt x="218" y="68"/>
                    </a:lnTo>
                    <a:lnTo>
                      <a:pt x="214" y="72"/>
                    </a:lnTo>
                    <a:lnTo>
                      <a:pt x="214" y="76"/>
                    </a:lnTo>
                    <a:lnTo>
                      <a:pt x="211" y="76"/>
                    </a:lnTo>
                    <a:lnTo>
                      <a:pt x="211" y="79"/>
                    </a:lnTo>
                    <a:lnTo>
                      <a:pt x="211" y="76"/>
                    </a:lnTo>
                    <a:lnTo>
                      <a:pt x="211" y="79"/>
                    </a:lnTo>
                    <a:lnTo>
                      <a:pt x="207" y="79"/>
                    </a:lnTo>
                    <a:lnTo>
                      <a:pt x="207" y="83"/>
                    </a:lnTo>
                    <a:lnTo>
                      <a:pt x="207" y="87"/>
                    </a:lnTo>
                    <a:lnTo>
                      <a:pt x="203" y="91"/>
                    </a:lnTo>
                    <a:lnTo>
                      <a:pt x="203" y="94"/>
                    </a:lnTo>
                    <a:lnTo>
                      <a:pt x="199" y="94"/>
                    </a:lnTo>
                    <a:lnTo>
                      <a:pt x="199" y="98"/>
                    </a:lnTo>
                    <a:lnTo>
                      <a:pt x="199" y="102"/>
                    </a:lnTo>
                    <a:lnTo>
                      <a:pt x="196" y="102"/>
                    </a:lnTo>
                    <a:lnTo>
                      <a:pt x="192" y="98"/>
                    </a:lnTo>
                    <a:lnTo>
                      <a:pt x="192" y="94"/>
                    </a:lnTo>
                    <a:lnTo>
                      <a:pt x="188" y="91"/>
                    </a:lnTo>
                    <a:lnTo>
                      <a:pt x="188" y="94"/>
                    </a:lnTo>
                    <a:lnTo>
                      <a:pt x="184" y="91"/>
                    </a:lnTo>
                    <a:lnTo>
                      <a:pt x="181" y="91"/>
                    </a:lnTo>
                    <a:lnTo>
                      <a:pt x="177" y="94"/>
                    </a:lnTo>
                    <a:lnTo>
                      <a:pt x="177" y="91"/>
                    </a:lnTo>
                    <a:lnTo>
                      <a:pt x="177" y="87"/>
                    </a:lnTo>
                    <a:lnTo>
                      <a:pt x="177" y="91"/>
                    </a:lnTo>
                    <a:lnTo>
                      <a:pt x="177" y="87"/>
                    </a:lnTo>
                    <a:lnTo>
                      <a:pt x="181" y="87"/>
                    </a:lnTo>
                    <a:lnTo>
                      <a:pt x="181" y="83"/>
                    </a:lnTo>
                    <a:lnTo>
                      <a:pt x="181" y="79"/>
                    </a:lnTo>
                    <a:lnTo>
                      <a:pt x="181" y="76"/>
                    </a:lnTo>
                    <a:lnTo>
                      <a:pt x="177" y="76"/>
                    </a:lnTo>
                    <a:lnTo>
                      <a:pt x="181" y="76"/>
                    </a:lnTo>
                    <a:lnTo>
                      <a:pt x="184" y="76"/>
                    </a:lnTo>
                    <a:lnTo>
                      <a:pt x="184" y="72"/>
                    </a:lnTo>
                    <a:lnTo>
                      <a:pt x="184" y="68"/>
                    </a:lnTo>
                    <a:lnTo>
                      <a:pt x="188" y="64"/>
                    </a:lnTo>
                    <a:lnTo>
                      <a:pt x="188" y="61"/>
                    </a:lnTo>
                    <a:lnTo>
                      <a:pt x="184" y="61"/>
                    </a:lnTo>
                    <a:lnTo>
                      <a:pt x="184" y="57"/>
                    </a:lnTo>
                    <a:lnTo>
                      <a:pt x="188" y="57"/>
                    </a:lnTo>
                    <a:lnTo>
                      <a:pt x="188" y="53"/>
                    </a:lnTo>
                    <a:lnTo>
                      <a:pt x="184" y="53"/>
                    </a:lnTo>
                    <a:lnTo>
                      <a:pt x="184" y="57"/>
                    </a:lnTo>
                    <a:lnTo>
                      <a:pt x="184" y="61"/>
                    </a:lnTo>
                    <a:lnTo>
                      <a:pt x="184" y="64"/>
                    </a:lnTo>
                    <a:lnTo>
                      <a:pt x="181" y="64"/>
                    </a:lnTo>
                    <a:lnTo>
                      <a:pt x="184" y="61"/>
                    </a:lnTo>
                    <a:lnTo>
                      <a:pt x="181" y="61"/>
                    </a:lnTo>
                    <a:lnTo>
                      <a:pt x="181" y="64"/>
                    </a:lnTo>
                    <a:lnTo>
                      <a:pt x="177" y="64"/>
                    </a:lnTo>
                    <a:lnTo>
                      <a:pt x="173" y="61"/>
                    </a:lnTo>
                    <a:lnTo>
                      <a:pt x="169" y="61"/>
                    </a:lnTo>
                    <a:lnTo>
                      <a:pt x="169" y="57"/>
                    </a:lnTo>
                    <a:lnTo>
                      <a:pt x="173" y="57"/>
                    </a:lnTo>
                    <a:lnTo>
                      <a:pt x="173" y="53"/>
                    </a:lnTo>
                    <a:lnTo>
                      <a:pt x="173" y="49"/>
                    </a:lnTo>
                    <a:lnTo>
                      <a:pt x="169" y="49"/>
                    </a:lnTo>
                    <a:lnTo>
                      <a:pt x="169" y="46"/>
                    </a:lnTo>
                    <a:lnTo>
                      <a:pt x="173" y="42"/>
                    </a:lnTo>
                    <a:lnTo>
                      <a:pt x="169" y="42"/>
                    </a:lnTo>
                    <a:lnTo>
                      <a:pt x="169" y="38"/>
                    </a:lnTo>
                    <a:lnTo>
                      <a:pt x="173" y="38"/>
                    </a:lnTo>
                    <a:lnTo>
                      <a:pt x="177" y="34"/>
                    </a:lnTo>
                    <a:lnTo>
                      <a:pt x="177" y="31"/>
                    </a:lnTo>
                    <a:lnTo>
                      <a:pt x="177" y="34"/>
                    </a:lnTo>
                    <a:lnTo>
                      <a:pt x="181" y="34"/>
                    </a:lnTo>
                    <a:lnTo>
                      <a:pt x="177" y="31"/>
                    </a:lnTo>
                    <a:lnTo>
                      <a:pt x="177" y="27"/>
                    </a:lnTo>
                    <a:lnTo>
                      <a:pt x="181" y="27"/>
                    </a:lnTo>
                    <a:lnTo>
                      <a:pt x="181" y="23"/>
                    </a:lnTo>
                    <a:lnTo>
                      <a:pt x="184" y="19"/>
                    </a:lnTo>
                    <a:lnTo>
                      <a:pt x="184" y="15"/>
                    </a:lnTo>
                    <a:lnTo>
                      <a:pt x="184" y="12"/>
                    </a:lnTo>
                    <a:lnTo>
                      <a:pt x="181" y="12"/>
                    </a:lnTo>
                    <a:lnTo>
                      <a:pt x="184" y="8"/>
                    </a:lnTo>
                    <a:lnTo>
                      <a:pt x="188" y="8"/>
                    </a:lnTo>
                    <a:lnTo>
                      <a:pt x="192" y="8"/>
                    </a:lnTo>
                    <a:lnTo>
                      <a:pt x="192" y="4"/>
                    </a:lnTo>
                    <a:lnTo>
                      <a:pt x="196" y="4"/>
                    </a:lnTo>
                    <a:lnTo>
                      <a:pt x="199" y="4"/>
                    </a:lnTo>
                    <a:lnTo>
                      <a:pt x="199" y="0"/>
                    </a:lnTo>
                    <a:lnTo>
                      <a:pt x="203" y="0"/>
                    </a:lnTo>
                    <a:lnTo>
                      <a:pt x="203" y="4"/>
                    </a:lnTo>
                    <a:lnTo>
                      <a:pt x="207" y="4"/>
                    </a:lnTo>
                    <a:lnTo>
                      <a:pt x="211" y="4"/>
                    </a:lnTo>
                    <a:lnTo>
                      <a:pt x="211" y="8"/>
                    </a:lnTo>
                    <a:lnTo>
                      <a:pt x="214" y="8"/>
                    </a:lnTo>
                    <a:lnTo>
                      <a:pt x="218" y="8"/>
                    </a:lnTo>
                    <a:lnTo>
                      <a:pt x="218" y="12"/>
                    </a:lnTo>
                    <a:lnTo>
                      <a:pt x="218" y="8"/>
                    </a:lnTo>
                    <a:lnTo>
                      <a:pt x="222" y="8"/>
                    </a:lnTo>
                    <a:lnTo>
                      <a:pt x="222" y="12"/>
                    </a:lnTo>
                    <a:lnTo>
                      <a:pt x="222" y="15"/>
                    </a:lnTo>
                    <a:lnTo>
                      <a:pt x="226" y="15"/>
                    </a:lnTo>
                    <a:lnTo>
                      <a:pt x="229" y="15"/>
                    </a:lnTo>
                    <a:lnTo>
                      <a:pt x="229" y="19"/>
                    </a:lnTo>
                    <a:lnTo>
                      <a:pt x="233" y="19"/>
                    </a:lnTo>
                    <a:lnTo>
                      <a:pt x="237" y="19"/>
                    </a:lnTo>
                    <a:lnTo>
                      <a:pt x="241" y="19"/>
                    </a:lnTo>
                    <a:lnTo>
                      <a:pt x="241" y="15"/>
                    </a:lnTo>
                    <a:lnTo>
                      <a:pt x="244" y="15"/>
                    </a:lnTo>
                    <a:lnTo>
                      <a:pt x="244" y="19"/>
                    </a:lnTo>
                    <a:lnTo>
                      <a:pt x="248" y="19"/>
                    </a:lnTo>
                    <a:lnTo>
                      <a:pt x="248" y="23"/>
                    </a:lnTo>
                    <a:lnTo>
                      <a:pt x="252" y="23"/>
                    </a:lnTo>
                    <a:lnTo>
                      <a:pt x="256" y="23"/>
                    </a:lnTo>
                    <a:close/>
                    <a:moveTo>
                      <a:pt x="8" y="38"/>
                    </a:moveTo>
                    <a:lnTo>
                      <a:pt x="4" y="38"/>
                    </a:lnTo>
                    <a:lnTo>
                      <a:pt x="4" y="34"/>
                    </a:lnTo>
                    <a:lnTo>
                      <a:pt x="8" y="34"/>
                    </a:lnTo>
                    <a:lnTo>
                      <a:pt x="8" y="31"/>
                    </a:lnTo>
                    <a:lnTo>
                      <a:pt x="4" y="27"/>
                    </a:lnTo>
                    <a:lnTo>
                      <a:pt x="4" y="23"/>
                    </a:lnTo>
                    <a:lnTo>
                      <a:pt x="0" y="23"/>
                    </a:lnTo>
                    <a:lnTo>
                      <a:pt x="4" y="19"/>
                    </a:lnTo>
                    <a:lnTo>
                      <a:pt x="4" y="23"/>
                    </a:lnTo>
                    <a:lnTo>
                      <a:pt x="8" y="23"/>
                    </a:lnTo>
                    <a:lnTo>
                      <a:pt x="8" y="27"/>
                    </a:lnTo>
                    <a:lnTo>
                      <a:pt x="11" y="27"/>
                    </a:lnTo>
                    <a:lnTo>
                      <a:pt x="11" y="31"/>
                    </a:lnTo>
                    <a:lnTo>
                      <a:pt x="11" y="34"/>
                    </a:lnTo>
                    <a:lnTo>
                      <a:pt x="15" y="34"/>
                    </a:lnTo>
                    <a:lnTo>
                      <a:pt x="11" y="38"/>
                    </a:lnTo>
                    <a:lnTo>
                      <a:pt x="8" y="38"/>
                    </a:lnTo>
                    <a:close/>
                    <a:moveTo>
                      <a:pt x="19" y="34"/>
                    </a:moveTo>
                    <a:lnTo>
                      <a:pt x="19" y="31"/>
                    </a:lnTo>
                    <a:lnTo>
                      <a:pt x="23" y="31"/>
                    </a:lnTo>
                    <a:lnTo>
                      <a:pt x="23" y="34"/>
                    </a:lnTo>
                    <a:lnTo>
                      <a:pt x="19" y="34"/>
                    </a:lnTo>
                    <a:close/>
                    <a:moveTo>
                      <a:pt x="181" y="72"/>
                    </a:moveTo>
                    <a:lnTo>
                      <a:pt x="181" y="68"/>
                    </a:lnTo>
                    <a:lnTo>
                      <a:pt x="181" y="64"/>
                    </a:lnTo>
                    <a:lnTo>
                      <a:pt x="184" y="64"/>
                    </a:lnTo>
                    <a:lnTo>
                      <a:pt x="181" y="68"/>
                    </a:lnTo>
                    <a:lnTo>
                      <a:pt x="181" y="72"/>
                    </a:lnTo>
                    <a:close/>
                    <a:moveTo>
                      <a:pt x="4" y="31"/>
                    </a:moveTo>
                    <a:lnTo>
                      <a:pt x="0" y="31"/>
                    </a:lnTo>
                    <a:lnTo>
                      <a:pt x="0" y="27"/>
                    </a:lnTo>
                    <a:lnTo>
                      <a:pt x="4" y="27"/>
                    </a:lnTo>
                    <a:lnTo>
                      <a:pt x="4" y="31"/>
                    </a:lnTo>
                    <a:close/>
                    <a:moveTo>
                      <a:pt x="15" y="27"/>
                    </a:moveTo>
                    <a:lnTo>
                      <a:pt x="11" y="27"/>
                    </a:lnTo>
                    <a:lnTo>
                      <a:pt x="15" y="27"/>
                    </a:lnTo>
                    <a:lnTo>
                      <a:pt x="19" y="27"/>
                    </a:lnTo>
                    <a:lnTo>
                      <a:pt x="15" y="27"/>
                    </a:lnTo>
                    <a:close/>
                    <a:moveTo>
                      <a:pt x="34" y="38"/>
                    </a:moveTo>
                    <a:lnTo>
                      <a:pt x="30" y="38"/>
                    </a:lnTo>
                    <a:lnTo>
                      <a:pt x="34" y="38"/>
                    </a:lnTo>
                    <a:lnTo>
                      <a:pt x="34" y="34"/>
                    </a:lnTo>
                    <a:lnTo>
                      <a:pt x="38" y="34"/>
                    </a:lnTo>
                    <a:lnTo>
                      <a:pt x="34" y="38"/>
                    </a:lnTo>
                    <a:close/>
                    <a:moveTo>
                      <a:pt x="19" y="46"/>
                    </a:moveTo>
                    <a:lnTo>
                      <a:pt x="19" y="42"/>
                    </a:lnTo>
                    <a:lnTo>
                      <a:pt x="19" y="46"/>
                    </a:lnTo>
                    <a:close/>
                  </a:path>
                </a:pathLst>
              </a:custGeom>
              <a:noFill/>
              <a:ln w="6350">
                <a:solidFill>
                  <a:srgbClr val="000000"/>
                </a:solidFill>
                <a:prstDash val="solid"/>
                <a:round/>
                <a:headEnd/>
                <a:tailEnd/>
              </a:ln>
              <a:extLst>
                <a:ext uri="{909E8E84-426E-40DD-AFC4-6F175D3DCCD1}">
                  <a14:hiddenFill xmlns:a14="http://schemas.microsoft.com/office/drawing/2010/main">
                    <a:solidFill>
                      <a:srgbClr val="00FF00"/>
                    </a:solidFill>
                  </a14:hiddenFill>
                </a:ext>
              </a:extLst>
            </p:spPr>
            <p:txBody>
              <a:bodyPr/>
              <a:lstStyle/>
              <a:p>
                <a:endParaRPr lang="en-US"/>
              </a:p>
            </p:txBody>
          </p:sp>
          <p:sp>
            <p:nvSpPr>
              <p:cNvPr id="1746" name="Freeform 3500"/>
              <p:cNvSpPr>
                <a:spLocks/>
              </p:cNvSpPr>
              <p:nvPr/>
            </p:nvSpPr>
            <p:spPr bwMode="auto">
              <a:xfrm>
                <a:off x="5002213" y="3435350"/>
                <a:ext cx="315912" cy="458788"/>
              </a:xfrm>
              <a:custGeom>
                <a:avLst/>
                <a:gdLst>
                  <a:gd name="T0" fmla="*/ 166687 w 199"/>
                  <a:gd name="T1" fmla="*/ 12700 h 289"/>
                  <a:gd name="T2" fmla="*/ 179387 w 199"/>
                  <a:gd name="T3" fmla="*/ 23813 h 289"/>
                  <a:gd name="T4" fmla="*/ 196850 w 199"/>
                  <a:gd name="T5" fmla="*/ 41275 h 289"/>
                  <a:gd name="T6" fmla="*/ 207962 w 199"/>
                  <a:gd name="T7" fmla="*/ 53975 h 289"/>
                  <a:gd name="T8" fmla="*/ 227012 w 199"/>
                  <a:gd name="T9" fmla="*/ 60325 h 289"/>
                  <a:gd name="T10" fmla="*/ 250825 w 199"/>
                  <a:gd name="T11" fmla="*/ 53975 h 289"/>
                  <a:gd name="T12" fmla="*/ 274637 w 199"/>
                  <a:gd name="T13" fmla="*/ 60325 h 289"/>
                  <a:gd name="T14" fmla="*/ 274637 w 199"/>
                  <a:gd name="T15" fmla="*/ 95250 h 289"/>
                  <a:gd name="T16" fmla="*/ 279400 w 199"/>
                  <a:gd name="T17" fmla="*/ 107950 h 289"/>
                  <a:gd name="T18" fmla="*/ 261937 w 199"/>
                  <a:gd name="T19" fmla="*/ 107950 h 289"/>
                  <a:gd name="T20" fmla="*/ 231775 w 199"/>
                  <a:gd name="T21" fmla="*/ 112713 h 289"/>
                  <a:gd name="T22" fmla="*/ 207962 w 199"/>
                  <a:gd name="T23" fmla="*/ 131763 h 289"/>
                  <a:gd name="T24" fmla="*/ 203200 w 199"/>
                  <a:gd name="T25" fmla="*/ 155575 h 289"/>
                  <a:gd name="T26" fmla="*/ 190500 w 199"/>
                  <a:gd name="T27" fmla="*/ 173038 h 289"/>
                  <a:gd name="T28" fmla="*/ 190500 w 199"/>
                  <a:gd name="T29" fmla="*/ 190500 h 289"/>
                  <a:gd name="T30" fmla="*/ 203200 w 199"/>
                  <a:gd name="T31" fmla="*/ 220663 h 289"/>
                  <a:gd name="T32" fmla="*/ 207962 w 199"/>
                  <a:gd name="T33" fmla="*/ 233363 h 289"/>
                  <a:gd name="T34" fmla="*/ 231775 w 199"/>
                  <a:gd name="T35" fmla="*/ 244475 h 289"/>
                  <a:gd name="T36" fmla="*/ 244475 w 199"/>
                  <a:gd name="T37" fmla="*/ 250825 h 289"/>
                  <a:gd name="T38" fmla="*/ 268287 w 199"/>
                  <a:gd name="T39" fmla="*/ 238125 h 289"/>
                  <a:gd name="T40" fmla="*/ 268287 w 199"/>
                  <a:gd name="T41" fmla="*/ 257175 h 289"/>
                  <a:gd name="T42" fmla="*/ 279400 w 199"/>
                  <a:gd name="T43" fmla="*/ 274638 h 289"/>
                  <a:gd name="T44" fmla="*/ 303212 w 199"/>
                  <a:gd name="T45" fmla="*/ 285750 h 289"/>
                  <a:gd name="T46" fmla="*/ 315912 w 199"/>
                  <a:gd name="T47" fmla="*/ 311150 h 289"/>
                  <a:gd name="T48" fmla="*/ 309562 w 199"/>
                  <a:gd name="T49" fmla="*/ 334963 h 289"/>
                  <a:gd name="T50" fmla="*/ 303212 w 199"/>
                  <a:gd name="T51" fmla="*/ 358775 h 289"/>
                  <a:gd name="T52" fmla="*/ 303212 w 199"/>
                  <a:gd name="T53" fmla="*/ 382588 h 289"/>
                  <a:gd name="T54" fmla="*/ 309562 w 199"/>
                  <a:gd name="T55" fmla="*/ 406400 h 289"/>
                  <a:gd name="T56" fmla="*/ 303212 w 199"/>
                  <a:gd name="T57" fmla="*/ 417513 h 289"/>
                  <a:gd name="T58" fmla="*/ 298450 w 199"/>
                  <a:gd name="T59" fmla="*/ 434975 h 289"/>
                  <a:gd name="T60" fmla="*/ 285750 w 199"/>
                  <a:gd name="T61" fmla="*/ 454025 h 289"/>
                  <a:gd name="T62" fmla="*/ 255587 w 199"/>
                  <a:gd name="T63" fmla="*/ 447675 h 289"/>
                  <a:gd name="T64" fmla="*/ 238125 w 199"/>
                  <a:gd name="T65" fmla="*/ 430213 h 289"/>
                  <a:gd name="T66" fmla="*/ 220662 w 199"/>
                  <a:gd name="T67" fmla="*/ 417513 h 289"/>
                  <a:gd name="T68" fmla="*/ 203200 w 199"/>
                  <a:gd name="T69" fmla="*/ 406400 h 289"/>
                  <a:gd name="T70" fmla="*/ 179387 w 199"/>
                  <a:gd name="T71" fmla="*/ 393700 h 289"/>
                  <a:gd name="T72" fmla="*/ 155575 w 199"/>
                  <a:gd name="T73" fmla="*/ 382588 h 289"/>
                  <a:gd name="T74" fmla="*/ 136525 w 199"/>
                  <a:gd name="T75" fmla="*/ 369888 h 289"/>
                  <a:gd name="T76" fmla="*/ 125412 w 199"/>
                  <a:gd name="T77" fmla="*/ 352425 h 289"/>
                  <a:gd name="T78" fmla="*/ 125412 w 199"/>
                  <a:gd name="T79" fmla="*/ 334963 h 289"/>
                  <a:gd name="T80" fmla="*/ 112712 w 199"/>
                  <a:gd name="T81" fmla="*/ 311150 h 289"/>
                  <a:gd name="T82" fmla="*/ 101600 w 199"/>
                  <a:gd name="T83" fmla="*/ 292100 h 289"/>
                  <a:gd name="T84" fmla="*/ 88900 w 199"/>
                  <a:gd name="T85" fmla="*/ 268288 h 289"/>
                  <a:gd name="T86" fmla="*/ 77787 w 199"/>
                  <a:gd name="T87" fmla="*/ 244475 h 289"/>
                  <a:gd name="T88" fmla="*/ 65087 w 199"/>
                  <a:gd name="T89" fmla="*/ 227013 h 289"/>
                  <a:gd name="T90" fmla="*/ 58737 w 199"/>
                  <a:gd name="T91" fmla="*/ 203200 h 289"/>
                  <a:gd name="T92" fmla="*/ 47625 w 199"/>
                  <a:gd name="T93" fmla="*/ 185738 h 289"/>
                  <a:gd name="T94" fmla="*/ 34925 w 199"/>
                  <a:gd name="T95" fmla="*/ 166688 h 289"/>
                  <a:gd name="T96" fmla="*/ 11112 w 199"/>
                  <a:gd name="T97" fmla="*/ 155575 h 289"/>
                  <a:gd name="T98" fmla="*/ 11112 w 199"/>
                  <a:gd name="T99" fmla="*/ 136525 h 289"/>
                  <a:gd name="T100" fmla="*/ 0 w 199"/>
                  <a:gd name="T101" fmla="*/ 112713 h 289"/>
                  <a:gd name="T102" fmla="*/ 23812 w 199"/>
                  <a:gd name="T103" fmla="*/ 88900 h 289"/>
                  <a:gd name="T104" fmla="*/ 30162 w 199"/>
                  <a:gd name="T105" fmla="*/ 101600 h 289"/>
                  <a:gd name="T106" fmla="*/ 23812 w 199"/>
                  <a:gd name="T107" fmla="*/ 112713 h 289"/>
                  <a:gd name="T108" fmla="*/ 47625 w 199"/>
                  <a:gd name="T109" fmla="*/ 112713 h 289"/>
                  <a:gd name="T110" fmla="*/ 58737 w 199"/>
                  <a:gd name="T111" fmla="*/ 112713 h 289"/>
                  <a:gd name="T112" fmla="*/ 71437 w 199"/>
                  <a:gd name="T113" fmla="*/ 88900 h 289"/>
                  <a:gd name="T114" fmla="*/ 82550 w 199"/>
                  <a:gd name="T115" fmla="*/ 84138 h 289"/>
                  <a:gd name="T116" fmla="*/ 106362 w 199"/>
                  <a:gd name="T117" fmla="*/ 65088 h 289"/>
                  <a:gd name="T118" fmla="*/ 136525 w 199"/>
                  <a:gd name="T119" fmla="*/ 47625 h 289"/>
                  <a:gd name="T120" fmla="*/ 149225 w 199"/>
                  <a:gd name="T121" fmla="*/ 23813 h 289"/>
                  <a:gd name="T122" fmla="*/ 155575 w 199"/>
                  <a:gd name="T123" fmla="*/ 12700 h 289"/>
                  <a:gd name="T124" fmla="*/ 149225 w 199"/>
                  <a:gd name="T125" fmla="*/ 0 h 289"/>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99" h="289">
                    <a:moveTo>
                      <a:pt x="98" y="0"/>
                    </a:moveTo>
                    <a:lnTo>
                      <a:pt x="101" y="0"/>
                    </a:lnTo>
                    <a:lnTo>
                      <a:pt x="101" y="4"/>
                    </a:lnTo>
                    <a:lnTo>
                      <a:pt x="105" y="4"/>
                    </a:lnTo>
                    <a:lnTo>
                      <a:pt x="105" y="8"/>
                    </a:lnTo>
                    <a:lnTo>
                      <a:pt x="105" y="4"/>
                    </a:lnTo>
                    <a:lnTo>
                      <a:pt x="109" y="8"/>
                    </a:lnTo>
                    <a:lnTo>
                      <a:pt x="109" y="11"/>
                    </a:lnTo>
                    <a:lnTo>
                      <a:pt x="113" y="11"/>
                    </a:lnTo>
                    <a:lnTo>
                      <a:pt x="113" y="15"/>
                    </a:lnTo>
                    <a:lnTo>
                      <a:pt x="116" y="15"/>
                    </a:lnTo>
                    <a:lnTo>
                      <a:pt x="116" y="19"/>
                    </a:lnTo>
                    <a:lnTo>
                      <a:pt x="120" y="19"/>
                    </a:lnTo>
                    <a:lnTo>
                      <a:pt x="124" y="23"/>
                    </a:lnTo>
                    <a:lnTo>
                      <a:pt x="124" y="26"/>
                    </a:lnTo>
                    <a:lnTo>
                      <a:pt x="128" y="30"/>
                    </a:lnTo>
                    <a:lnTo>
                      <a:pt x="128" y="26"/>
                    </a:lnTo>
                    <a:lnTo>
                      <a:pt x="128" y="30"/>
                    </a:lnTo>
                    <a:lnTo>
                      <a:pt x="131" y="30"/>
                    </a:lnTo>
                    <a:lnTo>
                      <a:pt x="131" y="34"/>
                    </a:lnTo>
                    <a:lnTo>
                      <a:pt x="128" y="34"/>
                    </a:lnTo>
                    <a:lnTo>
                      <a:pt x="131" y="38"/>
                    </a:lnTo>
                    <a:lnTo>
                      <a:pt x="135" y="38"/>
                    </a:lnTo>
                    <a:lnTo>
                      <a:pt x="139" y="38"/>
                    </a:lnTo>
                    <a:lnTo>
                      <a:pt x="143" y="38"/>
                    </a:lnTo>
                    <a:lnTo>
                      <a:pt x="146" y="38"/>
                    </a:lnTo>
                    <a:lnTo>
                      <a:pt x="150" y="38"/>
                    </a:lnTo>
                    <a:lnTo>
                      <a:pt x="150" y="34"/>
                    </a:lnTo>
                    <a:lnTo>
                      <a:pt x="154" y="34"/>
                    </a:lnTo>
                    <a:lnTo>
                      <a:pt x="158" y="34"/>
                    </a:lnTo>
                    <a:lnTo>
                      <a:pt x="158" y="38"/>
                    </a:lnTo>
                    <a:lnTo>
                      <a:pt x="161" y="38"/>
                    </a:lnTo>
                    <a:lnTo>
                      <a:pt x="165" y="34"/>
                    </a:lnTo>
                    <a:lnTo>
                      <a:pt x="169" y="38"/>
                    </a:lnTo>
                    <a:lnTo>
                      <a:pt x="173" y="38"/>
                    </a:lnTo>
                    <a:lnTo>
                      <a:pt x="176" y="41"/>
                    </a:lnTo>
                    <a:lnTo>
                      <a:pt x="173" y="53"/>
                    </a:lnTo>
                    <a:lnTo>
                      <a:pt x="169" y="56"/>
                    </a:lnTo>
                    <a:lnTo>
                      <a:pt x="169" y="60"/>
                    </a:lnTo>
                    <a:lnTo>
                      <a:pt x="173" y="60"/>
                    </a:lnTo>
                    <a:lnTo>
                      <a:pt x="176" y="60"/>
                    </a:lnTo>
                    <a:lnTo>
                      <a:pt x="176" y="64"/>
                    </a:lnTo>
                    <a:lnTo>
                      <a:pt x="180" y="64"/>
                    </a:lnTo>
                    <a:lnTo>
                      <a:pt x="180" y="68"/>
                    </a:lnTo>
                    <a:lnTo>
                      <a:pt x="176" y="68"/>
                    </a:lnTo>
                    <a:lnTo>
                      <a:pt x="173" y="68"/>
                    </a:lnTo>
                    <a:lnTo>
                      <a:pt x="173" y="64"/>
                    </a:lnTo>
                    <a:lnTo>
                      <a:pt x="169" y="64"/>
                    </a:lnTo>
                    <a:lnTo>
                      <a:pt x="165" y="64"/>
                    </a:lnTo>
                    <a:lnTo>
                      <a:pt x="165" y="68"/>
                    </a:lnTo>
                    <a:lnTo>
                      <a:pt x="161" y="68"/>
                    </a:lnTo>
                    <a:lnTo>
                      <a:pt x="158" y="68"/>
                    </a:lnTo>
                    <a:lnTo>
                      <a:pt x="154" y="71"/>
                    </a:lnTo>
                    <a:lnTo>
                      <a:pt x="150" y="71"/>
                    </a:lnTo>
                    <a:lnTo>
                      <a:pt x="146" y="71"/>
                    </a:lnTo>
                    <a:lnTo>
                      <a:pt x="146" y="75"/>
                    </a:lnTo>
                    <a:lnTo>
                      <a:pt x="143" y="75"/>
                    </a:lnTo>
                    <a:lnTo>
                      <a:pt x="139" y="79"/>
                    </a:lnTo>
                    <a:lnTo>
                      <a:pt x="135" y="79"/>
                    </a:lnTo>
                    <a:lnTo>
                      <a:pt x="131" y="83"/>
                    </a:lnTo>
                    <a:lnTo>
                      <a:pt x="131" y="86"/>
                    </a:lnTo>
                    <a:lnTo>
                      <a:pt x="131" y="90"/>
                    </a:lnTo>
                    <a:lnTo>
                      <a:pt x="128" y="90"/>
                    </a:lnTo>
                    <a:lnTo>
                      <a:pt x="128" y="94"/>
                    </a:lnTo>
                    <a:lnTo>
                      <a:pt x="128" y="98"/>
                    </a:lnTo>
                    <a:lnTo>
                      <a:pt x="131" y="102"/>
                    </a:lnTo>
                    <a:lnTo>
                      <a:pt x="128" y="102"/>
                    </a:lnTo>
                    <a:lnTo>
                      <a:pt x="124" y="105"/>
                    </a:lnTo>
                    <a:lnTo>
                      <a:pt x="120" y="105"/>
                    </a:lnTo>
                    <a:lnTo>
                      <a:pt x="120" y="109"/>
                    </a:lnTo>
                    <a:lnTo>
                      <a:pt x="120" y="113"/>
                    </a:lnTo>
                    <a:lnTo>
                      <a:pt x="120" y="117"/>
                    </a:lnTo>
                    <a:lnTo>
                      <a:pt x="116" y="117"/>
                    </a:lnTo>
                    <a:lnTo>
                      <a:pt x="116" y="120"/>
                    </a:lnTo>
                    <a:lnTo>
                      <a:pt x="120" y="120"/>
                    </a:lnTo>
                    <a:lnTo>
                      <a:pt x="120" y="124"/>
                    </a:lnTo>
                    <a:lnTo>
                      <a:pt x="124" y="128"/>
                    </a:lnTo>
                    <a:lnTo>
                      <a:pt x="124" y="132"/>
                    </a:lnTo>
                    <a:lnTo>
                      <a:pt x="128" y="135"/>
                    </a:lnTo>
                    <a:lnTo>
                      <a:pt x="128" y="139"/>
                    </a:lnTo>
                    <a:lnTo>
                      <a:pt x="131" y="139"/>
                    </a:lnTo>
                    <a:lnTo>
                      <a:pt x="131" y="143"/>
                    </a:lnTo>
                    <a:lnTo>
                      <a:pt x="131" y="147"/>
                    </a:lnTo>
                    <a:lnTo>
                      <a:pt x="128" y="147"/>
                    </a:lnTo>
                    <a:lnTo>
                      <a:pt x="131" y="147"/>
                    </a:lnTo>
                    <a:lnTo>
                      <a:pt x="135" y="147"/>
                    </a:lnTo>
                    <a:lnTo>
                      <a:pt x="139" y="147"/>
                    </a:lnTo>
                    <a:lnTo>
                      <a:pt x="143" y="150"/>
                    </a:lnTo>
                    <a:lnTo>
                      <a:pt x="143" y="154"/>
                    </a:lnTo>
                    <a:lnTo>
                      <a:pt x="146" y="154"/>
                    </a:lnTo>
                    <a:lnTo>
                      <a:pt x="146" y="158"/>
                    </a:lnTo>
                    <a:lnTo>
                      <a:pt x="143" y="158"/>
                    </a:lnTo>
                    <a:lnTo>
                      <a:pt x="146" y="158"/>
                    </a:lnTo>
                    <a:lnTo>
                      <a:pt x="150" y="158"/>
                    </a:lnTo>
                    <a:lnTo>
                      <a:pt x="154" y="158"/>
                    </a:lnTo>
                    <a:lnTo>
                      <a:pt x="158" y="158"/>
                    </a:lnTo>
                    <a:lnTo>
                      <a:pt x="161" y="154"/>
                    </a:lnTo>
                    <a:lnTo>
                      <a:pt x="165" y="154"/>
                    </a:lnTo>
                    <a:lnTo>
                      <a:pt x="165" y="150"/>
                    </a:lnTo>
                    <a:lnTo>
                      <a:pt x="169" y="150"/>
                    </a:lnTo>
                    <a:lnTo>
                      <a:pt x="169" y="147"/>
                    </a:lnTo>
                    <a:lnTo>
                      <a:pt x="169" y="150"/>
                    </a:lnTo>
                    <a:lnTo>
                      <a:pt x="169" y="154"/>
                    </a:lnTo>
                    <a:lnTo>
                      <a:pt x="169" y="158"/>
                    </a:lnTo>
                    <a:lnTo>
                      <a:pt x="169" y="162"/>
                    </a:lnTo>
                    <a:lnTo>
                      <a:pt x="169" y="165"/>
                    </a:lnTo>
                    <a:lnTo>
                      <a:pt x="169" y="169"/>
                    </a:lnTo>
                    <a:lnTo>
                      <a:pt x="169" y="173"/>
                    </a:lnTo>
                    <a:lnTo>
                      <a:pt x="173" y="173"/>
                    </a:lnTo>
                    <a:lnTo>
                      <a:pt x="176" y="173"/>
                    </a:lnTo>
                    <a:lnTo>
                      <a:pt x="180" y="173"/>
                    </a:lnTo>
                    <a:lnTo>
                      <a:pt x="184" y="173"/>
                    </a:lnTo>
                    <a:lnTo>
                      <a:pt x="188" y="173"/>
                    </a:lnTo>
                    <a:lnTo>
                      <a:pt x="188" y="177"/>
                    </a:lnTo>
                    <a:lnTo>
                      <a:pt x="191" y="180"/>
                    </a:lnTo>
                    <a:lnTo>
                      <a:pt x="191" y="184"/>
                    </a:lnTo>
                    <a:lnTo>
                      <a:pt x="195" y="184"/>
                    </a:lnTo>
                    <a:lnTo>
                      <a:pt x="195" y="188"/>
                    </a:lnTo>
                    <a:lnTo>
                      <a:pt x="195" y="192"/>
                    </a:lnTo>
                    <a:lnTo>
                      <a:pt x="199" y="196"/>
                    </a:lnTo>
                    <a:lnTo>
                      <a:pt x="199" y="199"/>
                    </a:lnTo>
                    <a:lnTo>
                      <a:pt x="195" y="199"/>
                    </a:lnTo>
                    <a:lnTo>
                      <a:pt x="195" y="203"/>
                    </a:lnTo>
                    <a:lnTo>
                      <a:pt x="195" y="207"/>
                    </a:lnTo>
                    <a:lnTo>
                      <a:pt x="195" y="211"/>
                    </a:lnTo>
                    <a:lnTo>
                      <a:pt x="195" y="214"/>
                    </a:lnTo>
                    <a:lnTo>
                      <a:pt x="195" y="218"/>
                    </a:lnTo>
                    <a:lnTo>
                      <a:pt x="195" y="222"/>
                    </a:lnTo>
                    <a:lnTo>
                      <a:pt x="195" y="226"/>
                    </a:lnTo>
                    <a:lnTo>
                      <a:pt x="191" y="226"/>
                    </a:lnTo>
                    <a:lnTo>
                      <a:pt x="191" y="229"/>
                    </a:lnTo>
                    <a:lnTo>
                      <a:pt x="188" y="233"/>
                    </a:lnTo>
                    <a:lnTo>
                      <a:pt x="188" y="237"/>
                    </a:lnTo>
                    <a:lnTo>
                      <a:pt x="191" y="237"/>
                    </a:lnTo>
                    <a:lnTo>
                      <a:pt x="191" y="241"/>
                    </a:lnTo>
                    <a:lnTo>
                      <a:pt x="188" y="241"/>
                    </a:lnTo>
                    <a:lnTo>
                      <a:pt x="188" y="244"/>
                    </a:lnTo>
                    <a:lnTo>
                      <a:pt x="191" y="252"/>
                    </a:lnTo>
                    <a:lnTo>
                      <a:pt x="191" y="256"/>
                    </a:lnTo>
                    <a:lnTo>
                      <a:pt x="195" y="256"/>
                    </a:lnTo>
                    <a:lnTo>
                      <a:pt x="199" y="256"/>
                    </a:lnTo>
                    <a:lnTo>
                      <a:pt x="195" y="256"/>
                    </a:lnTo>
                    <a:lnTo>
                      <a:pt x="195" y="259"/>
                    </a:lnTo>
                    <a:lnTo>
                      <a:pt x="195" y="263"/>
                    </a:lnTo>
                    <a:lnTo>
                      <a:pt x="191" y="263"/>
                    </a:lnTo>
                    <a:lnTo>
                      <a:pt x="188" y="267"/>
                    </a:lnTo>
                    <a:lnTo>
                      <a:pt x="188" y="271"/>
                    </a:lnTo>
                    <a:lnTo>
                      <a:pt x="184" y="271"/>
                    </a:lnTo>
                    <a:lnTo>
                      <a:pt x="188" y="271"/>
                    </a:lnTo>
                    <a:lnTo>
                      <a:pt x="188" y="274"/>
                    </a:lnTo>
                    <a:lnTo>
                      <a:pt x="184" y="278"/>
                    </a:lnTo>
                    <a:lnTo>
                      <a:pt x="180" y="278"/>
                    </a:lnTo>
                    <a:lnTo>
                      <a:pt x="184" y="282"/>
                    </a:lnTo>
                    <a:lnTo>
                      <a:pt x="180" y="282"/>
                    </a:lnTo>
                    <a:lnTo>
                      <a:pt x="180" y="286"/>
                    </a:lnTo>
                    <a:lnTo>
                      <a:pt x="176" y="289"/>
                    </a:lnTo>
                    <a:lnTo>
                      <a:pt x="173" y="289"/>
                    </a:lnTo>
                    <a:lnTo>
                      <a:pt x="169" y="286"/>
                    </a:lnTo>
                    <a:lnTo>
                      <a:pt x="165" y="282"/>
                    </a:lnTo>
                    <a:lnTo>
                      <a:pt x="161" y="282"/>
                    </a:lnTo>
                    <a:lnTo>
                      <a:pt x="161" y="278"/>
                    </a:lnTo>
                    <a:lnTo>
                      <a:pt x="158" y="278"/>
                    </a:lnTo>
                    <a:lnTo>
                      <a:pt x="158" y="274"/>
                    </a:lnTo>
                    <a:lnTo>
                      <a:pt x="154" y="271"/>
                    </a:lnTo>
                    <a:lnTo>
                      <a:pt x="150" y="271"/>
                    </a:lnTo>
                    <a:lnTo>
                      <a:pt x="150" y="267"/>
                    </a:lnTo>
                    <a:lnTo>
                      <a:pt x="146" y="267"/>
                    </a:lnTo>
                    <a:lnTo>
                      <a:pt x="143" y="267"/>
                    </a:lnTo>
                    <a:lnTo>
                      <a:pt x="143" y="263"/>
                    </a:lnTo>
                    <a:lnTo>
                      <a:pt x="139" y="263"/>
                    </a:lnTo>
                    <a:lnTo>
                      <a:pt x="135" y="263"/>
                    </a:lnTo>
                    <a:lnTo>
                      <a:pt x="135" y="259"/>
                    </a:lnTo>
                    <a:lnTo>
                      <a:pt x="131" y="259"/>
                    </a:lnTo>
                    <a:lnTo>
                      <a:pt x="128" y="259"/>
                    </a:lnTo>
                    <a:lnTo>
                      <a:pt x="128" y="256"/>
                    </a:lnTo>
                    <a:lnTo>
                      <a:pt x="124" y="256"/>
                    </a:lnTo>
                    <a:lnTo>
                      <a:pt x="120" y="256"/>
                    </a:lnTo>
                    <a:lnTo>
                      <a:pt x="120" y="252"/>
                    </a:lnTo>
                    <a:lnTo>
                      <a:pt x="116" y="252"/>
                    </a:lnTo>
                    <a:lnTo>
                      <a:pt x="113" y="248"/>
                    </a:lnTo>
                    <a:lnTo>
                      <a:pt x="109" y="248"/>
                    </a:lnTo>
                    <a:lnTo>
                      <a:pt x="105" y="244"/>
                    </a:lnTo>
                    <a:lnTo>
                      <a:pt x="101" y="244"/>
                    </a:lnTo>
                    <a:lnTo>
                      <a:pt x="98" y="244"/>
                    </a:lnTo>
                    <a:lnTo>
                      <a:pt x="98" y="241"/>
                    </a:lnTo>
                    <a:lnTo>
                      <a:pt x="98" y="237"/>
                    </a:lnTo>
                    <a:lnTo>
                      <a:pt x="94" y="237"/>
                    </a:lnTo>
                    <a:lnTo>
                      <a:pt x="94" y="233"/>
                    </a:lnTo>
                    <a:lnTo>
                      <a:pt x="90" y="233"/>
                    </a:lnTo>
                    <a:lnTo>
                      <a:pt x="86" y="233"/>
                    </a:lnTo>
                    <a:lnTo>
                      <a:pt x="86" y="229"/>
                    </a:lnTo>
                    <a:lnTo>
                      <a:pt x="86" y="226"/>
                    </a:lnTo>
                    <a:lnTo>
                      <a:pt x="82" y="226"/>
                    </a:lnTo>
                    <a:lnTo>
                      <a:pt x="82" y="222"/>
                    </a:lnTo>
                    <a:lnTo>
                      <a:pt x="79" y="222"/>
                    </a:lnTo>
                    <a:lnTo>
                      <a:pt x="79" y="218"/>
                    </a:lnTo>
                    <a:lnTo>
                      <a:pt x="79" y="214"/>
                    </a:lnTo>
                    <a:lnTo>
                      <a:pt x="82" y="214"/>
                    </a:lnTo>
                    <a:lnTo>
                      <a:pt x="82" y="211"/>
                    </a:lnTo>
                    <a:lnTo>
                      <a:pt x="79" y="211"/>
                    </a:lnTo>
                    <a:lnTo>
                      <a:pt x="79" y="207"/>
                    </a:lnTo>
                    <a:lnTo>
                      <a:pt x="75" y="207"/>
                    </a:lnTo>
                    <a:lnTo>
                      <a:pt x="75" y="203"/>
                    </a:lnTo>
                    <a:lnTo>
                      <a:pt x="75" y="199"/>
                    </a:lnTo>
                    <a:lnTo>
                      <a:pt x="71" y="196"/>
                    </a:lnTo>
                    <a:lnTo>
                      <a:pt x="71" y="192"/>
                    </a:lnTo>
                    <a:lnTo>
                      <a:pt x="67" y="192"/>
                    </a:lnTo>
                    <a:lnTo>
                      <a:pt x="67" y="188"/>
                    </a:lnTo>
                    <a:lnTo>
                      <a:pt x="67" y="184"/>
                    </a:lnTo>
                    <a:lnTo>
                      <a:pt x="64" y="184"/>
                    </a:lnTo>
                    <a:lnTo>
                      <a:pt x="64" y="180"/>
                    </a:lnTo>
                    <a:lnTo>
                      <a:pt x="60" y="180"/>
                    </a:lnTo>
                    <a:lnTo>
                      <a:pt x="60" y="177"/>
                    </a:lnTo>
                    <a:lnTo>
                      <a:pt x="56" y="173"/>
                    </a:lnTo>
                    <a:lnTo>
                      <a:pt x="56" y="169"/>
                    </a:lnTo>
                    <a:lnTo>
                      <a:pt x="56" y="165"/>
                    </a:lnTo>
                    <a:lnTo>
                      <a:pt x="52" y="165"/>
                    </a:lnTo>
                    <a:lnTo>
                      <a:pt x="52" y="162"/>
                    </a:lnTo>
                    <a:lnTo>
                      <a:pt x="49" y="158"/>
                    </a:lnTo>
                    <a:lnTo>
                      <a:pt x="49" y="154"/>
                    </a:lnTo>
                    <a:lnTo>
                      <a:pt x="49" y="150"/>
                    </a:lnTo>
                    <a:lnTo>
                      <a:pt x="45" y="150"/>
                    </a:lnTo>
                    <a:lnTo>
                      <a:pt x="45" y="147"/>
                    </a:lnTo>
                    <a:lnTo>
                      <a:pt x="45" y="143"/>
                    </a:lnTo>
                    <a:lnTo>
                      <a:pt x="41" y="143"/>
                    </a:lnTo>
                    <a:lnTo>
                      <a:pt x="41" y="139"/>
                    </a:lnTo>
                    <a:lnTo>
                      <a:pt x="41" y="135"/>
                    </a:lnTo>
                    <a:lnTo>
                      <a:pt x="41" y="132"/>
                    </a:lnTo>
                    <a:lnTo>
                      <a:pt x="37" y="132"/>
                    </a:lnTo>
                    <a:lnTo>
                      <a:pt x="37" y="128"/>
                    </a:lnTo>
                    <a:lnTo>
                      <a:pt x="34" y="128"/>
                    </a:lnTo>
                    <a:lnTo>
                      <a:pt x="34" y="124"/>
                    </a:lnTo>
                    <a:lnTo>
                      <a:pt x="30" y="124"/>
                    </a:lnTo>
                    <a:lnTo>
                      <a:pt x="30" y="120"/>
                    </a:lnTo>
                    <a:lnTo>
                      <a:pt x="30" y="117"/>
                    </a:lnTo>
                    <a:lnTo>
                      <a:pt x="26" y="117"/>
                    </a:lnTo>
                    <a:lnTo>
                      <a:pt x="26" y="113"/>
                    </a:lnTo>
                    <a:lnTo>
                      <a:pt x="26" y="109"/>
                    </a:lnTo>
                    <a:lnTo>
                      <a:pt x="22" y="109"/>
                    </a:lnTo>
                    <a:lnTo>
                      <a:pt x="22" y="105"/>
                    </a:lnTo>
                    <a:lnTo>
                      <a:pt x="19" y="105"/>
                    </a:lnTo>
                    <a:lnTo>
                      <a:pt x="15" y="102"/>
                    </a:lnTo>
                    <a:lnTo>
                      <a:pt x="11" y="102"/>
                    </a:lnTo>
                    <a:lnTo>
                      <a:pt x="11" y="98"/>
                    </a:lnTo>
                    <a:lnTo>
                      <a:pt x="7" y="98"/>
                    </a:lnTo>
                    <a:lnTo>
                      <a:pt x="4" y="98"/>
                    </a:lnTo>
                    <a:lnTo>
                      <a:pt x="4" y="94"/>
                    </a:lnTo>
                    <a:lnTo>
                      <a:pt x="4" y="90"/>
                    </a:lnTo>
                    <a:lnTo>
                      <a:pt x="7" y="90"/>
                    </a:lnTo>
                    <a:lnTo>
                      <a:pt x="7" y="86"/>
                    </a:lnTo>
                    <a:lnTo>
                      <a:pt x="4" y="83"/>
                    </a:lnTo>
                    <a:lnTo>
                      <a:pt x="4" y="79"/>
                    </a:lnTo>
                    <a:lnTo>
                      <a:pt x="4" y="75"/>
                    </a:lnTo>
                    <a:lnTo>
                      <a:pt x="0" y="75"/>
                    </a:lnTo>
                    <a:lnTo>
                      <a:pt x="0" y="71"/>
                    </a:lnTo>
                    <a:lnTo>
                      <a:pt x="0" y="68"/>
                    </a:lnTo>
                    <a:lnTo>
                      <a:pt x="4" y="64"/>
                    </a:lnTo>
                    <a:lnTo>
                      <a:pt x="7" y="60"/>
                    </a:lnTo>
                    <a:lnTo>
                      <a:pt x="11" y="56"/>
                    </a:lnTo>
                    <a:lnTo>
                      <a:pt x="15" y="56"/>
                    </a:lnTo>
                    <a:lnTo>
                      <a:pt x="15" y="53"/>
                    </a:lnTo>
                    <a:lnTo>
                      <a:pt x="19" y="53"/>
                    </a:lnTo>
                    <a:lnTo>
                      <a:pt x="19" y="56"/>
                    </a:lnTo>
                    <a:lnTo>
                      <a:pt x="19" y="60"/>
                    </a:lnTo>
                    <a:lnTo>
                      <a:pt x="19" y="64"/>
                    </a:lnTo>
                    <a:lnTo>
                      <a:pt x="15" y="64"/>
                    </a:lnTo>
                    <a:lnTo>
                      <a:pt x="15" y="68"/>
                    </a:lnTo>
                    <a:lnTo>
                      <a:pt x="15" y="64"/>
                    </a:lnTo>
                    <a:lnTo>
                      <a:pt x="15" y="68"/>
                    </a:lnTo>
                    <a:lnTo>
                      <a:pt x="15" y="71"/>
                    </a:lnTo>
                    <a:lnTo>
                      <a:pt x="19" y="68"/>
                    </a:lnTo>
                    <a:lnTo>
                      <a:pt x="22" y="68"/>
                    </a:lnTo>
                    <a:lnTo>
                      <a:pt x="26" y="71"/>
                    </a:lnTo>
                    <a:lnTo>
                      <a:pt x="26" y="68"/>
                    </a:lnTo>
                    <a:lnTo>
                      <a:pt x="30" y="71"/>
                    </a:lnTo>
                    <a:lnTo>
                      <a:pt x="30" y="75"/>
                    </a:lnTo>
                    <a:lnTo>
                      <a:pt x="34" y="79"/>
                    </a:lnTo>
                    <a:lnTo>
                      <a:pt x="37" y="79"/>
                    </a:lnTo>
                    <a:lnTo>
                      <a:pt x="37" y="75"/>
                    </a:lnTo>
                    <a:lnTo>
                      <a:pt x="37" y="71"/>
                    </a:lnTo>
                    <a:lnTo>
                      <a:pt x="41" y="71"/>
                    </a:lnTo>
                    <a:lnTo>
                      <a:pt x="41" y="68"/>
                    </a:lnTo>
                    <a:lnTo>
                      <a:pt x="45" y="64"/>
                    </a:lnTo>
                    <a:lnTo>
                      <a:pt x="45" y="60"/>
                    </a:lnTo>
                    <a:lnTo>
                      <a:pt x="45" y="56"/>
                    </a:lnTo>
                    <a:lnTo>
                      <a:pt x="49" y="56"/>
                    </a:lnTo>
                    <a:lnTo>
                      <a:pt x="49" y="53"/>
                    </a:lnTo>
                    <a:lnTo>
                      <a:pt x="49" y="56"/>
                    </a:lnTo>
                    <a:lnTo>
                      <a:pt x="49" y="53"/>
                    </a:lnTo>
                    <a:lnTo>
                      <a:pt x="52" y="53"/>
                    </a:lnTo>
                    <a:lnTo>
                      <a:pt x="52" y="49"/>
                    </a:lnTo>
                    <a:lnTo>
                      <a:pt x="56" y="45"/>
                    </a:lnTo>
                    <a:lnTo>
                      <a:pt x="60" y="45"/>
                    </a:lnTo>
                    <a:lnTo>
                      <a:pt x="64" y="41"/>
                    </a:lnTo>
                    <a:lnTo>
                      <a:pt x="67" y="41"/>
                    </a:lnTo>
                    <a:lnTo>
                      <a:pt x="71" y="41"/>
                    </a:lnTo>
                    <a:lnTo>
                      <a:pt x="75" y="41"/>
                    </a:lnTo>
                    <a:lnTo>
                      <a:pt x="79" y="38"/>
                    </a:lnTo>
                    <a:lnTo>
                      <a:pt x="82" y="34"/>
                    </a:lnTo>
                    <a:lnTo>
                      <a:pt x="86" y="30"/>
                    </a:lnTo>
                    <a:lnTo>
                      <a:pt x="86" y="26"/>
                    </a:lnTo>
                    <a:lnTo>
                      <a:pt x="90" y="26"/>
                    </a:lnTo>
                    <a:lnTo>
                      <a:pt x="90" y="23"/>
                    </a:lnTo>
                    <a:lnTo>
                      <a:pt x="94" y="19"/>
                    </a:lnTo>
                    <a:lnTo>
                      <a:pt x="94" y="15"/>
                    </a:lnTo>
                    <a:lnTo>
                      <a:pt x="98" y="15"/>
                    </a:lnTo>
                    <a:lnTo>
                      <a:pt x="98" y="11"/>
                    </a:lnTo>
                    <a:lnTo>
                      <a:pt x="94" y="11"/>
                    </a:lnTo>
                    <a:lnTo>
                      <a:pt x="98" y="11"/>
                    </a:lnTo>
                    <a:lnTo>
                      <a:pt x="98" y="8"/>
                    </a:lnTo>
                    <a:lnTo>
                      <a:pt x="94" y="8"/>
                    </a:lnTo>
                    <a:lnTo>
                      <a:pt x="94" y="4"/>
                    </a:lnTo>
                    <a:lnTo>
                      <a:pt x="90" y="4"/>
                    </a:lnTo>
                    <a:lnTo>
                      <a:pt x="90" y="0"/>
                    </a:lnTo>
                    <a:lnTo>
                      <a:pt x="94" y="0"/>
                    </a:lnTo>
                    <a:lnTo>
                      <a:pt x="94" y="4"/>
                    </a:lnTo>
                    <a:lnTo>
                      <a:pt x="94" y="0"/>
                    </a:lnTo>
                    <a:lnTo>
                      <a:pt x="98" y="0"/>
                    </a:lnTo>
                    <a:close/>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47" name="Freeform 3511"/>
              <p:cNvSpPr>
                <a:spLocks/>
              </p:cNvSpPr>
              <p:nvPr/>
            </p:nvSpPr>
            <p:spPr bwMode="auto">
              <a:xfrm>
                <a:off x="5294313" y="3673475"/>
                <a:ext cx="304800" cy="334963"/>
              </a:xfrm>
              <a:custGeom>
                <a:avLst/>
                <a:gdLst>
                  <a:gd name="T0" fmla="*/ 107950 w 192"/>
                  <a:gd name="T1" fmla="*/ 23813 h 211"/>
                  <a:gd name="T2" fmla="*/ 107950 w 192"/>
                  <a:gd name="T3" fmla="*/ 47625 h 211"/>
                  <a:gd name="T4" fmla="*/ 119063 w 192"/>
                  <a:gd name="T5" fmla="*/ 60325 h 211"/>
                  <a:gd name="T6" fmla="*/ 136525 w 192"/>
                  <a:gd name="T7" fmla="*/ 73025 h 211"/>
                  <a:gd name="T8" fmla="*/ 155575 w 192"/>
                  <a:gd name="T9" fmla="*/ 77788 h 211"/>
                  <a:gd name="T10" fmla="*/ 173038 w 192"/>
                  <a:gd name="T11" fmla="*/ 84138 h 211"/>
                  <a:gd name="T12" fmla="*/ 190500 w 192"/>
                  <a:gd name="T13" fmla="*/ 96838 h 211"/>
                  <a:gd name="T14" fmla="*/ 203200 w 192"/>
                  <a:gd name="T15" fmla="*/ 101600 h 211"/>
                  <a:gd name="T16" fmla="*/ 220663 w 192"/>
                  <a:gd name="T17" fmla="*/ 101600 h 211"/>
                  <a:gd name="T18" fmla="*/ 231775 w 192"/>
                  <a:gd name="T19" fmla="*/ 114300 h 211"/>
                  <a:gd name="T20" fmla="*/ 231775 w 192"/>
                  <a:gd name="T21" fmla="*/ 131763 h 211"/>
                  <a:gd name="T22" fmla="*/ 231775 w 192"/>
                  <a:gd name="T23" fmla="*/ 149225 h 211"/>
                  <a:gd name="T24" fmla="*/ 257175 w 192"/>
                  <a:gd name="T25" fmla="*/ 168275 h 211"/>
                  <a:gd name="T26" fmla="*/ 280988 w 192"/>
                  <a:gd name="T27" fmla="*/ 179388 h 211"/>
                  <a:gd name="T28" fmla="*/ 285750 w 192"/>
                  <a:gd name="T29" fmla="*/ 196850 h 211"/>
                  <a:gd name="T30" fmla="*/ 298450 w 192"/>
                  <a:gd name="T31" fmla="*/ 209550 h 211"/>
                  <a:gd name="T32" fmla="*/ 298450 w 192"/>
                  <a:gd name="T33" fmla="*/ 239713 h 211"/>
                  <a:gd name="T34" fmla="*/ 285750 w 192"/>
                  <a:gd name="T35" fmla="*/ 257175 h 211"/>
                  <a:gd name="T36" fmla="*/ 285750 w 192"/>
                  <a:gd name="T37" fmla="*/ 257175 h 211"/>
                  <a:gd name="T38" fmla="*/ 257175 w 192"/>
                  <a:gd name="T39" fmla="*/ 246063 h 211"/>
                  <a:gd name="T40" fmla="*/ 231775 w 192"/>
                  <a:gd name="T41" fmla="*/ 246063 h 211"/>
                  <a:gd name="T42" fmla="*/ 196850 w 192"/>
                  <a:gd name="T43" fmla="*/ 250825 h 211"/>
                  <a:gd name="T44" fmla="*/ 184150 w 192"/>
                  <a:gd name="T45" fmla="*/ 274638 h 211"/>
                  <a:gd name="T46" fmla="*/ 179388 w 192"/>
                  <a:gd name="T47" fmla="*/ 304800 h 211"/>
                  <a:gd name="T48" fmla="*/ 166688 w 192"/>
                  <a:gd name="T49" fmla="*/ 311150 h 211"/>
                  <a:gd name="T50" fmla="*/ 136525 w 192"/>
                  <a:gd name="T51" fmla="*/ 317500 h 211"/>
                  <a:gd name="T52" fmla="*/ 131763 w 192"/>
                  <a:gd name="T53" fmla="*/ 334963 h 211"/>
                  <a:gd name="T54" fmla="*/ 119063 w 192"/>
                  <a:gd name="T55" fmla="*/ 311150 h 211"/>
                  <a:gd name="T56" fmla="*/ 88900 w 192"/>
                  <a:gd name="T57" fmla="*/ 304800 h 211"/>
                  <a:gd name="T58" fmla="*/ 77788 w 192"/>
                  <a:gd name="T59" fmla="*/ 317500 h 211"/>
                  <a:gd name="T60" fmla="*/ 65088 w 192"/>
                  <a:gd name="T61" fmla="*/ 328613 h 211"/>
                  <a:gd name="T62" fmla="*/ 47625 w 192"/>
                  <a:gd name="T63" fmla="*/ 334963 h 211"/>
                  <a:gd name="T64" fmla="*/ 41275 w 192"/>
                  <a:gd name="T65" fmla="*/ 317500 h 211"/>
                  <a:gd name="T66" fmla="*/ 34925 w 192"/>
                  <a:gd name="T67" fmla="*/ 298450 h 211"/>
                  <a:gd name="T68" fmla="*/ 30163 w 192"/>
                  <a:gd name="T69" fmla="*/ 274638 h 211"/>
                  <a:gd name="T70" fmla="*/ 30163 w 192"/>
                  <a:gd name="T71" fmla="*/ 263525 h 211"/>
                  <a:gd name="T72" fmla="*/ 30163 w 192"/>
                  <a:gd name="T73" fmla="*/ 250825 h 211"/>
                  <a:gd name="T74" fmla="*/ 17463 w 192"/>
                  <a:gd name="T75" fmla="*/ 239713 h 211"/>
                  <a:gd name="T76" fmla="*/ 11113 w 192"/>
                  <a:gd name="T77" fmla="*/ 220663 h 211"/>
                  <a:gd name="T78" fmla="*/ 6350 w 192"/>
                  <a:gd name="T79" fmla="*/ 203200 h 211"/>
                  <a:gd name="T80" fmla="*/ 6350 w 192"/>
                  <a:gd name="T81" fmla="*/ 192088 h 211"/>
                  <a:gd name="T82" fmla="*/ 17463 w 192"/>
                  <a:gd name="T83" fmla="*/ 173038 h 211"/>
                  <a:gd name="T84" fmla="*/ 11113 w 192"/>
                  <a:gd name="T85" fmla="*/ 168275 h 211"/>
                  <a:gd name="T86" fmla="*/ 11113 w 192"/>
                  <a:gd name="T87" fmla="*/ 144463 h 211"/>
                  <a:gd name="T88" fmla="*/ 11113 w 192"/>
                  <a:gd name="T89" fmla="*/ 125413 h 211"/>
                  <a:gd name="T90" fmla="*/ 17463 w 192"/>
                  <a:gd name="T91" fmla="*/ 107950 h 211"/>
                  <a:gd name="T92" fmla="*/ 17463 w 192"/>
                  <a:gd name="T93" fmla="*/ 84138 h 211"/>
                  <a:gd name="T94" fmla="*/ 17463 w 192"/>
                  <a:gd name="T95" fmla="*/ 66675 h 211"/>
                  <a:gd name="T96" fmla="*/ 11113 w 192"/>
                  <a:gd name="T97" fmla="*/ 47625 h 211"/>
                  <a:gd name="T98" fmla="*/ 6350 w 192"/>
                  <a:gd name="T99" fmla="*/ 36513 h 211"/>
                  <a:gd name="T100" fmla="*/ 30163 w 192"/>
                  <a:gd name="T101" fmla="*/ 36513 h 211"/>
                  <a:gd name="T102" fmla="*/ 41275 w 192"/>
                  <a:gd name="T103" fmla="*/ 23813 h 211"/>
                  <a:gd name="T104" fmla="*/ 53975 w 192"/>
                  <a:gd name="T105" fmla="*/ 23813 h 211"/>
                  <a:gd name="T106" fmla="*/ 71438 w 192"/>
                  <a:gd name="T107" fmla="*/ 12700 h 211"/>
                  <a:gd name="T108" fmla="*/ 88900 w 192"/>
                  <a:gd name="T109" fmla="*/ 6350 h 211"/>
                  <a:gd name="T110" fmla="*/ 107950 w 192"/>
                  <a:gd name="T111" fmla="*/ 6350 h 211"/>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192" h="211">
                    <a:moveTo>
                      <a:pt x="68" y="4"/>
                    </a:moveTo>
                    <a:lnTo>
                      <a:pt x="68" y="8"/>
                    </a:lnTo>
                    <a:lnTo>
                      <a:pt x="68" y="12"/>
                    </a:lnTo>
                    <a:lnTo>
                      <a:pt x="68" y="15"/>
                    </a:lnTo>
                    <a:lnTo>
                      <a:pt x="68" y="19"/>
                    </a:lnTo>
                    <a:lnTo>
                      <a:pt x="68" y="23"/>
                    </a:lnTo>
                    <a:lnTo>
                      <a:pt x="68" y="27"/>
                    </a:lnTo>
                    <a:lnTo>
                      <a:pt x="68" y="30"/>
                    </a:lnTo>
                    <a:lnTo>
                      <a:pt x="71" y="30"/>
                    </a:lnTo>
                    <a:lnTo>
                      <a:pt x="71" y="34"/>
                    </a:lnTo>
                    <a:lnTo>
                      <a:pt x="71" y="38"/>
                    </a:lnTo>
                    <a:lnTo>
                      <a:pt x="75" y="38"/>
                    </a:lnTo>
                    <a:lnTo>
                      <a:pt x="79" y="42"/>
                    </a:lnTo>
                    <a:lnTo>
                      <a:pt x="83" y="42"/>
                    </a:lnTo>
                    <a:lnTo>
                      <a:pt x="83" y="46"/>
                    </a:lnTo>
                    <a:lnTo>
                      <a:pt x="86" y="46"/>
                    </a:lnTo>
                    <a:lnTo>
                      <a:pt x="90" y="46"/>
                    </a:lnTo>
                    <a:lnTo>
                      <a:pt x="94" y="46"/>
                    </a:lnTo>
                    <a:lnTo>
                      <a:pt x="98" y="46"/>
                    </a:lnTo>
                    <a:lnTo>
                      <a:pt x="98" y="49"/>
                    </a:lnTo>
                    <a:lnTo>
                      <a:pt x="101" y="49"/>
                    </a:lnTo>
                    <a:lnTo>
                      <a:pt x="105" y="49"/>
                    </a:lnTo>
                    <a:lnTo>
                      <a:pt x="105" y="53"/>
                    </a:lnTo>
                    <a:lnTo>
                      <a:pt x="109" y="53"/>
                    </a:lnTo>
                    <a:lnTo>
                      <a:pt x="113" y="57"/>
                    </a:lnTo>
                    <a:lnTo>
                      <a:pt x="116" y="57"/>
                    </a:lnTo>
                    <a:lnTo>
                      <a:pt x="120" y="57"/>
                    </a:lnTo>
                    <a:lnTo>
                      <a:pt x="120" y="61"/>
                    </a:lnTo>
                    <a:lnTo>
                      <a:pt x="124" y="61"/>
                    </a:lnTo>
                    <a:lnTo>
                      <a:pt x="124" y="64"/>
                    </a:lnTo>
                    <a:lnTo>
                      <a:pt x="128" y="61"/>
                    </a:lnTo>
                    <a:lnTo>
                      <a:pt x="128" y="64"/>
                    </a:lnTo>
                    <a:lnTo>
                      <a:pt x="131" y="61"/>
                    </a:lnTo>
                    <a:lnTo>
                      <a:pt x="135" y="61"/>
                    </a:lnTo>
                    <a:lnTo>
                      <a:pt x="135" y="64"/>
                    </a:lnTo>
                    <a:lnTo>
                      <a:pt x="139" y="64"/>
                    </a:lnTo>
                    <a:lnTo>
                      <a:pt x="143" y="64"/>
                    </a:lnTo>
                    <a:lnTo>
                      <a:pt x="143" y="68"/>
                    </a:lnTo>
                    <a:lnTo>
                      <a:pt x="146" y="68"/>
                    </a:lnTo>
                    <a:lnTo>
                      <a:pt x="146" y="72"/>
                    </a:lnTo>
                    <a:lnTo>
                      <a:pt x="143" y="72"/>
                    </a:lnTo>
                    <a:lnTo>
                      <a:pt x="146" y="76"/>
                    </a:lnTo>
                    <a:lnTo>
                      <a:pt x="146" y="79"/>
                    </a:lnTo>
                    <a:lnTo>
                      <a:pt x="146" y="83"/>
                    </a:lnTo>
                    <a:lnTo>
                      <a:pt x="146" y="87"/>
                    </a:lnTo>
                    <a:lnTo>
                      <a:pt x="143" y="87"/>
                    </a:lnTo>
                    <a:lnTo>
                      <a:pt x="146" y="91"/>
                    </a:lnTo>
                    <a:lnTo>
                      <a:pt x="146" y="94"/>
                    </a:lnTo>
                    <a:lnTo>
                      <a:pt x="150" y="102"/>
                    </a:lnTo>
                    <a:lnTo>
                      <a:pt x="150" y="106"/>
                    </a:lnTo>
                    <a:lnTo>
                      <a:pt x="158" y="106"/>
                    </a:lnTo>
                    <a:lnTo>
                      <a:pt x="162" y="106"/>
                    </a:lnTo>
                    <a:lnTo>
                      <a:pt x="169" y="106"/>
                    </a:lnTo>
                    <a:lnTo>
                      <a:pt x="177" y="106"/>
                    </a:lnTo>
                    <a:lnTo>
                      <a:pt x="177" y="109"/>
                    </a:lnTo>
                    <a:lnTo>
                      <a:pt x="177" y="113"/>
                    </a:lnTo>
                    <a:lnTo>
                      <a:pt x="177" y="117"/>
                    </a:lnTo>
                    <a:lnTo>
                      <a:pt x="177" y="121"/>
                    </a:lnTo>
                    <a:lnTo>
                      <a:pt x="180" y="121"/>
                    </a:lnTo>
                    <a:lnTo>
                      <a:pt x="180" y="124"/>
                    </a:lnTo>
                    <a:lnTo>
                      <a:pt x="184" y="124"/>
                    </a:lnTo>
                    <a:lnTo>
                      <a:pt x="188" y="124"/>
                    </a:lnTo>
                    <a:lnTo>
                      <a:pt x="188" y="128"/>
                    </a:lnTo>
                    <a:lnTo>
                      <a:pt x="188" y="132"/>
                    </a:lnTo>
                    <a:lnTo>
                      <a:pt x="192" y="136"/>
                    </a:lnTo>
                    <a:lnTo>
                      <a:pt x="188" y="139"/>
                    </a:lnTo>
                    <a:lnTo>
                      <a:pt x="188" y="147"/>
                    </a:lnTo>
                    <a:lnTo>
                      <a:pt x="188" y="151"/>
                    </a:lnTo>
                    <a:lnTo>
                      <a:pt x="184" y="151"/>
                    </a:lnTo>
                    <a:lnTo>
                      <a:pt x="184" y="155"/>
                    </a:lnTo>
                    <a:lnTo>
                      <a:pt x="180" y="158"/>
                    </a:lnTo>
                    <a:lnTo>
                      <a:pt x="180" y="162"/>
                    </a:lnTo>
                    <a:lnTo>
                      <a:pt x="184" y="162"/>
                    </a:lnTo>
                    <a:lnTo>
                      <a:pt x="184" y="166"/>
                    </a:lnTo>
                    <a:lnTo>
                      <a:pt x="180" y="166"/>
                    </a:lnTo>
                    <a:lnTo>
                      <a:pt x="180" y="162"/>
                    </a:lnTo>
                    <a:lnTo>
                      <a:pt x="177" y="158"/>
                    </a:lnTo>
                    <a:lnTo>
                      <a:pt x="169" y="155"/>
                    </a:lnTo>
                    <a:lnTo>
                      <a:pt x="165" y="155"/>
                    </a:lnTo>
                    <a:lnTo>
                      <a:pt x="162" y="155"/>
                    </a:lnTo>
                    <a:lnTo>
                      <a:pt x="158" y="155"/>
                    </a:lnTo>
                    <a:lnTo>
                      <a:pt x="154" y="155"/>
                    </a:lnTo>
                    <a:lnTo>
                      <a:pt x="150" y="155"/>
                    </a:lnTo>
                    <a:lnTo>
                      <a:pt x="146" y="155"/>
                    </a:lnTo>
                    <a:lnTo>
                      <a:pt x="143" y="155"/>
                    </a:lnTo>
                    <a:lnTo>
                      <a:pt x="139" y="155"/>
                    </a:lnTo>
                    <a:lnTo>
                      <a:pt x="131" y="158"/>
                    </a:lnTo>
                    <a:lnTo>
                      <a:pt x="124" y="158"/>
                    </a:lnTo>
                    <a:lnTo>
                      <a:pt x="124" y="162"/>
                    </a:lnTo>
                    <a:lnTo>
                      <a:pt x="120" y="166"/>
                    </a:lnTo>
                    <a:lnTo>
                      <a:pt x="120" y="170"/>
                    </a:lnTo>
                    <a:lnTo>
                      <a:pt x="116" y="173"/>
                    </a:lnTo>
                    <a:lnTo>
                      <a:pt x="116" y="177"/>
                    </a:lnTo>
                    <a:lnTo>
                      <a:pt x="116" y="181"/>
                    </a:lnTo>
                    <a:lnTo>
                      <a:pt x="113" y="188"/>
                    </a:lnTo>
                    <a:lnTo>
                      <a:pt x="113" y="192"/>
                    </a:lnTo>
                    <a:lnTo>
                      <a:pt x="113" y="196"/>
                    </a:lnTo>
                    <a:lnTo>
                      <a:pt x="109" y="200"/>
                    </a:lnTo>
                    <a:lnTo>
                      <a:pt x="109" y="196"/>
                    </a:lnTo>
                    <a:lnTo>
                      <a:pt x="105" y="196"/>
                    </a:lnTo>
                    <a:lnTo>
                      <a:pt x="101" y="196"/>
                    </a:lnTo>
                    <a:lnTo>
                      <a:pt x="94" y="196"/>
                    </a:lnTo>
                    <a:lnTo>
                      <a:pt x="90" y="196"/>
                    </a:lnTo>
                    <a:lnTo>
                      <a:pt x="86" y="200"/>
                    </a:lnTo>
                    <a:lnTo>
                      <a:pt x="86" y="203"/>
                    </a:lnTo>
                    <a:lnTo>
                      <a:pt x="86" y="207"/>
                    </a:lnTo>
                    <a:lnTo>
                      <a:pt x="83" y="207"/>
                    </a:lnTo>
                    <a:lnTo>
                      <a:pt x="83" y="211"/>
                    </a:lnTo>
                    <a:lnTo>
                      <a:pt x="83" y="207"/>
                    </a:lnTo>
                    <a:lnTo>
                      <a:pt x="83" y="203"/>
                    </a:lnTo>
                    <a:lnTo>
                      <a:pt x="79" y="200"/>
                    </a:lnTo>
                    <a:lnTo>
                      <a:pt x="75" y="196"/>
                    </a:lnTo>
                    <a:lnTo>
                      <a:pt x="71" y="196"/>
                    </a:lnTo>
                    <a:lnTo>
                      <a:pt x="64" y="196"/>
                    </a:lnTo>
                    <a:lnTo>
                      <a:pt x="60" y="196"/>
                    </a:lnTo>
                    <a:lnTo>
                      <a:pt x="56" y="192"/>
                    </a:lnTo>
                    <a:lnTo>
                      <a:pt x="53" y="192"/>
                    </a:lnTo>
                    <a:lnTo>
                      <a:pt x="53" y="196"/>
                    </a:lnTo>
                    <a:lnTo>
                      <a:pt x="53" y="200"/>
                    </a:lnTo>
                    <a:lnTo>
                      <a:pt x="49" y="200"/>
                    </a:lnTo>
                    <a:lnTo>
                      <a:pt x="45" y="200"/>
                    </a:lnTo>
                    <a:lnTo>
                      <a:pt x="45" y="203"/>
                    </a:lnTo>
                    <a:lnTo>
                      <a:pt x="41" y="203"/>
                    </a:lnTo>
                    <a:lnTo>
                      <a:pt x="41" y="207"/>
                    </a:lnTo>
                    <a:lnTo>
                      <a:pt x="38" y="207"/>
                    </a:lnTo>
                    <a:lnTo>
                      <a:pt x="38" y="211"/>
                    </a:lnTo>
                    <a:lnTo>
                      <a:pt x="34" y="211"/>
                    </a:lnTo>
                    <a:lnTo>
                      <a:pt x="30" y="211"/>
                    </a:lnTo>
                    <a:lnTo>
                      <a:pt x="26" y="207"/>
                    </a:lnTo>
                    <a:lnTo>
                      <a:pt x="30" y="203"/>
                    </a:lnTo>
                    <a:lnTo>
                      <a:pt x="26" y="203"/>
                    </a:lnTo>
                    <a:lnTo>
                      <a:pt x="26" y="200"/>
                    </a:lnTo>
                    <a:lnTo>
                      <a:pt x="26" y="196"/>
                    </a:lnTo>
                    <a:lnTo>
                      <a:pt x="26" y="192"/>
                    </a:lnTo>
                    <a:lnTo>
                      <a:pt x="22" y="192"/>
                    </a:lnTo>
                    <a:lnTo>
                      <a:pt x="22" y="188"/>
                    </a:lnTo>
                    <a:lnTo>
                      <a:pt x="22" y="185"/>
                    </a:lnTo>
                    <a:lnTo>
                      <a:pt x="19" y="181"/>
                    </a:lnTo>
                    <a:lnTo>
                      <a:pt x="19" y="177"/>
                    </a:lnTo>
                    <a:lnTo>
                      <a:pt x="19" y="173"/>
                    </a:lnTo>
                    <a:lnTo>
                      <a:pt x="15" y="173"/>
                    </a:lnTo>
                    <a:lnTo>
                      <a:pt x="15" y="170"/>
                    </a:lnTo>
                    <a:lnTo>
                      <a:pt x="15" y="166"/>
                    </a:lnTo>
                    <a:lnTo>
                      <a:pt x="19" y="166"/>
                    </a:lnTo>
                    <a:lnTo>
                      <a:pt x="19" y="162"/>
                    </a:lnTo>
                    <a:lnTo>
                      <a:pt x="15" y="162"/>
                    </a:lnTo>
                    <a:lnTo>
                      <a:pt x="15" y="158"/>
                    </a:lnTo>
                    <a:lnTo>
                      <a:pt x="19" y="158"/>
                    </a:lnTo>
                    <a:lnTo>
                      <a:pt x="19" y="155"/>
                    </a:lnTo>
                    <a:lnTo>
                      <a:pt x="15" y="155"/>
                    </a:lnTo>
                    <a:lnTo>
                      <a:pt x="15" y="151"/>
                    </a:lnTo>
                    <a:lnTo>
                      <a:pt x="11" y="151"/>
                    </a:lnTo>
                    <a:lnTo>
                      <a:pt x="11" y="147"/>
                    </a:lnTo>
                    <a:lnTo>
                      <a:pt x="11" y="143"/>
                    </a:lnTo>
                    <a:lnTo>
                      <a:pt x="11" y="139"/>
                    </a:lnTo>
                    <a:lnTo>
                      <a:pt x="7" y="139"/>
                    </a:lnTo>
                    <a:lnTo>
                      <a:pt x="7" y="136"/>
                    </a:lnTo>
                    <a:lnTo>
                      <a:pt x="7" y="132"/>
                    </a:lnTo>
                    <a:lnTo>
                      <a:pt x="4" y="132"/>
                    </a:lnTo>
                    <a:lnTo>
                      <a:pt x="4" y="128"/>
                    </a:lnTo>
                    <a:lnTo>
                      <a:pt x="4" y="124"/>
                    </a:lnTo>
                    <a:lnTo>
                      <a:pt x="4" y="121"/>
                    </a:lnTo>
                    <a:lnTo>
                      <a:pt x="0" y="121"/>
                    </a:lnTo>
                    <a:lnTo>
                      <a:pt x="4" y="121"/>
                    </a:lnTo>
                    <a:lnTo>
                      <a:pt x="4" y="117"/>
                    </a:lnTo>
                    <a:lnTo>
                      <a:pt x="7" y="113"/>
                    </a:lnTo>
                    <a:lnTo>
                      <a:pt x="11" y="113"/>
                    </a:lnTo>
                    <a:lnTo>
                      <a:pt x="11" y="109"/>
                    </a:lnTo>
                    <a:lnTo>
                      <a:pt x="11" y="106"/>
                    </a:lnTo>
                    <a:lnTo>
                      <a:pt x="15" y="106"/>
                    </a:lnTo>
                    <a:lnTo>
                      <a:pt x="11" y="106"/>
                    </a:lnTo>
                    <a:lnTo>
                      <a:pt x="7" y="106"/>
                    </a:lnTo>
                    <a:lnTo>
                      <a:pt x="7" y="102"/>
                    </a:lnTo>
                    <a:lnTo>
                      <a:pt x="4" y="94"/>
                    </a:lnTo>
                    <a:lnTo>
                      <a:pt x="4" y="91"/>
                    </a:lnTo>
                    <a:lnTo>
                      <a:pt x="7" y="91"/>
                    </a:lnTo>
                    <a:lnTo>
                      <a:pt x="7" y="87"/>
                    </a:lnTo>
                    <a:lnTo>
                      <a:pt x="4" y="87"/>
                    </a:lnTo>
                    <a:lnTo>
                      <a:pt x="4" y="83"/>
                    </a:lnTo>
                    <a:lnTo>
                      <a:pt x="7" y="79"/>
                    </a:lnTo>
                    <a:lnTo>
                      <a:pt x="7" y="76"/>
                    </a:lnTo>
                    <a:lnTo>
                      <a:pt x="11" y="76"/>
                    </a:lnTo>
                    <a:lnTo>
                      <a:pt x="11" y="72"/>
                    </a:lnTo>
                    <a:lnTo>
                      <a:pt x="11" y="68"/>
                    </a:lnTo>
                    <a:lnTo>
                      <a:pt x="11" y="64"/>
                    </a:lnTo>
                    <a:lnTo>
                      <a:pt x="11" y="61"/>
                    </a:lnTo>
                    <a:lnTo>
                      <a:pt x="11" y="57"/>
                    </a:lnTo>
                    <a:lnTo>
                      <a:pt x="11" y="53"/>
                    </a:lnTo>
                    <a:lnTo>
                      <a:pt x="11" y="49"/>
                    </a:lnTo>
                    <a:lnTo>
                      <a:pt x="15" y="49"/>
                    </a:lnTo>
                    <a:lnTo>
                      <a:pt x="15" y="46"/>
                    </a:lnTo>
                    <a:lnTo>
                      <a:pt x="11" y="42"/>
                    </a:lnTo>
                    <a:lnTo>
                      <a:pt x="11" y="38"/>
                    </a:lnTo>
                    <a:lnTo>
                      <a:pt x="11" y="34"/>
                    </a:lnTo>
                    <a:lnTo>
                      <a:pt x="7" y="34"/>
                    </a:lnTo>
                    <a:lnTo>
                      <a:pt x="7" y="30"/>
                    </a:lnTo>
                    <a:lnTo>
                      <a:pt x="4" y="27"/>
                    </a:lnTo>
                    <a:lnTo>
                      <a:pt x="4" y="23"/>
                    </a:lnTo>
                    <a:lnTo>
                      <a:pt x="0" y="23"/>
                    </a:lnTo>
                    <a:lnTo>
                      <a:pt x="4" y="23"/>
                    </a:lnTo>
                    <a:lnTo>
                      <a:pt x="7" y="23"/>
                    </a:lnTo>
                    <a:lnTo>
                      <a:pt x="11" y="23"/>
                    </a:lnTo>
                    <a:lnTo>
                      <a:pt x="15" y="23"/>
                    </a:lnTo>
                    <a:lnTo>
                      <a:pt x="19" y="23"/>
                    </a:lnTo>
                    <a:lnTo>
                      <a:pt x="22" y="23"/>
                    </a:lnTo>
                    <a:lnTo>
                      <a:pt x="22" y="19"/>
                    </a:lnTo>
                    <a:lnTo>
                      <a:pt x="26" y="19"/>
                    </a:lnTo>
                    <a:lnTo>
                      <a:pt x="26" y="15"/>
                    </a:lnTo>
                    <a:lnTo>
                      <a:pt x="30" y="15"/>
                    </a:lnTo>
                    <a:lnTo>
                      <a:pt x="30" y="19"/>
                    </a:lnTo>
                    <a:lnTo>
                      <a:pt x="30" y="15"/>
                    </a:lnTo>
                    <a:lnTo>
                      <a:pt x="34" y="15"/>
                    </a:lnTo>
                    <a:lnTo>
                      <a:pt x="38" y="12"/>
                    </a:lnTo>
                    <a:lnTo>
                      <a:pt x="41" y="12"/>
                    </a:lnTo>
                    <a:lnTo>
                      <a:pt x="41" y="8"/>
                    </a:lnTo>
                    <a:lnTo>
                      <a:pt x="45" y="8"/>
                    </a:lnTo>
                    <a:lnTo>
                      <a:pt x="49" y="8"/>
                    </a:lnTo>
                    <a:lnTo>
                      <a:pt x="49" y="4"/>
                    </a:lnTo>
                    <a:lnTo>
                      <a:pt x="53" y="4"/>
                    </a:lnTo>
                    <a:lnTo>
                      <a:pt x="56" y="4"/>
                    </a:lnTo>
                    <a:lnTo>
                      <a:pt x="60" y="4"/>
                    </a:lnTo>
                    <a:lnTo>
                      <a:pt x="64" y="4"/>
                    </a:lnTo>
                    <a:lnTo>
                      <a:pt x="68" y="0"/>
                    </a:lnTo>
                    <a:lnTo>
                      <a:pt x="68" y="4"/>
                    </a:lnTo>
                    <a:close/>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48" name="Freeform 3689"/>
              <p:cNvSpPr>
                <a:spLocks/>
              </p:cNvSpPr>
              <p:nvPr/>
            </p:nvSpPr>
            <p:spPr bwMode="auto">
              <a:xfrm>
                <a:off x="5467350" y="3919538"/>
                <a:ext cx="214313" cy="201612"/>
              </a:xfrm>
              <a:custGeom>
                <a:avLst/>
                <a:gdLst>
                  <a:gd name="T0" fmla="*/ 119063 w 135"/>
                  <a:gd name="T1" fmla="*/ 28575 h 127"/>
                  <a:gd name="T2" fmla="*/ 119063 w 135"/>
                  <a:gd name="T3" fmla="*/ 47625 h 127"/>
                  <a:gd name="T4" fmla="*/ 119063 w 135"/>
                  <a:gd name="T5" fmla="*/ 58737 h 127"/>
                  <a:gd name="T6" fmla="*/ 125413 w 135"/>
                  <a:gd name="T7" fmla="*/ 71437 h 127"/>
                  <a:gd name="T8" fmla="*/ 136525 w 135"/>
                  <a:gd name="T9" fmla="*/ 71437 h 127"/>
                  <a:gd name="T10" fmla="*/ 149225 w 135"/>
                  <a:gd name="T11" fmla="*/ 71437 h 127"/>
                  <a:gd name="T12" fmla="*/ 155575 w 135"/>
                  <a:gd name="T13" fmla="*/ 65087 h 127"/>
                  <a:gd name="T14" fmla="*/ 160338 w 135"/>
                  <a:gd name="T15" fmla="*/ 71437 h 127"/>
                  <a:gd name="T16" fmla="*/ 173038 w 135"/>
                  <a:gd name="T17" fmla="*/ 76200 h 127"/>
                  <a:gd name="T18" fmla="*/ 173038 w 135"/>
                  <a:gd name="T19" fmla="*/ 76200 h 127"/>
                  <a:gd name="T20" fmla="*/ 179388 w 135"/>
                  <a:gd name="T21" fmla="*/ 88900 h 127"/>
                  <a:gd name="T22" fmla="*/ 179388 w 135"/>
                  <a:gd name="T23" fmla="*/ 100012 h 127"/>
                  <a:gd name="T24" fmla="*/ 184150 w 135"/>
                  <a:gd name="T25" fmla="*/ 106362 h 127"/>
                  <a:gd name="T26" fmla="*/ 190500 w 135"/>
                  <a:gd name="T27" fmla="*/ 112712 h 127"/>
                  <a:gd name="T28" fmla="*/ 203200 w 135"/>
                  <a:gd name="T29" fmla="*/ 106362 h 127"/>
                  <a:gd name="T30" fmla="*/ 207963 w 135"/>
                  <a:gd name="T31" fmla="*/ 119062 h 127"/>
                  <a:gd name="T32" fmla="*/ 207963 w 135"/>
                  <a:gd name="T33" fmla="*/ 123825 h 127"/>
                  <a:gd name="T34" fmla="*/ 207963 w 135"/>
                  <a:gd name="T35" fmla="*/ 130175 h 127"/>
                  <a:gd name="T36" fmla="*/ 207963 w 135"/>
                  <a:gd name="T37" fmla="*/ 142875 h 127"/>
                  <a:gd name="T38" fmla="*/ 203200 w 135"/>
                  <a:gd name="T39" fmla="*/ 149225 h 127"/>
                  <a:gd name="T40" fmla="*/ 203200 w 135"/>
                  <a:gd name="T41" fmla="*/ 166687 h 127"/>
                  <a:gd name="T42" fmla="*/ 196850 w 135"/>
                  <a:gd name="T43" fmla="*/ 177800 h 127"/>
                  <a:gd name="T44" fmla="*/ 190500 w 135"/>
                  <a:gd name="T45" fmla="*/ 184150 h 127"/>
                  <a:gd name="T46" fmla="*/ 184150 w 135"/>
                  <a:gd name="T47" fmla="*/ 190500 h 127"/>
                  <a:gd name="T48" fmla="*/ 179388 w 135"/>
                  <a:gd name="T49" fmla="*/ 196850 h 127"/>
                  <a:gd name="T50" fmla="*/ 173038 w 135"/>
                  <a:gd name="T51" fmla="*/ 196850 h 127"/>
                  <a:gd name="T52" fmla="*/ 160338 w 135"/>
                  <a:gd name="T53" fmla="*/ 196850 h 127"/>
                  <a:gd name="T54" fmla="*/ 155575 w 135"/>
                  <a:gd name="T55" fmla="*/ 201612 h 127"/>
                  <a:gd name="T56" fmla="*/ 155575 w 135"/>
                  <a:gd name="T57" fmla="*/ 201612 h 127"/>
                  <a:gd name="T58" fmla="*/ 149225 w 135"/>
                  <a:gd name="T59" fmla="*/ 201612 h 127"/>
                  <a:gd name="T60" fmla="*/ 142875 w 135"/>
                  <a:gd name="T61" fmla="*/ 201612 h 127"/>
                  <a:gd name="T62" fmla="*/ 136525 w 135"/>
                  <a:gd name="T63" fmla="*/ 201612 h 127"/>
                  <a:gd name="T64" fmla="*/ 125413 w 135"/>
                  <a:gd name="T65" fmla="*/ 196850 h 127"/>
                  <a:gd name="T66" fmla="*/ 112713 w 135"/>
                  <a:gd name="T67" fmla="*/ 196850 h 127"/>
                  <a:gd name="T68" fmla="*/ 101600 w 135"/>
                  <a:gd name="T69" fmla="*/ 196850 h 127"/>
                  <a:gd name="T70" fmla="*/ 107950 w 135"/>
                  <a:gd name="T71" fmla="*/ 184150 h 127"/>
                  <a:gd name="T72" fmla="*/ 112713 w 135"/>
                  <a:gd name="T73" fmla="*/ 173037 h 127"/>
                  <a:gd name="T74" fmla="*/ 119063 w 135"/>
                  <a:gd name="T75" fmla="*/ 166687 h 127"/>
                  <a:gd name="T76" fmla="*/ 131763 w 135"/>
                  <a:gd name="T77" fmla="*/ 153987 h 127"/>
                  <a:gd name="T78" fmla="*/ 125413 w 135"/>
                  <a:gd name="T79" fmla="*/ 149225 h 127"/>
                  <a:gd name="T80" fmla="*/ 119063 w 135"/>
                  <a:gd name="T81" fmla="*/ 142875 h 127"/>
                  <a:gd name="T82" fmla="*/ 107950 w 135"/>
                  <a:gd name="T83" fmla="*/ 136525 h 127"/>
                  <a:gd name="T84" fmla="*/ 95250 w 135"/>
                  <a:gd name="T85" fmla="*/ 130175 h 127"/>
                  <a:gd name="T86" fmla="*/ 84138 w 135"/>
                  <a:gd name="T87" fmla="*/ 123825 h 127"/>
                  <a:gd name="T88" fmla="*/ 65088 w 135"/>
                  <a:gd name="T89" fmla="*/ 112712 h 127"/>
                  <a:gd name="T90" fmla="*/ 53975 w 135"/>
                  <a:gd name="T91" fmla="*/ 112712 h 127"/>
                  <a:gd name="T92" fmla="*/ 41275 w 135"/>
                  <a:gd name="T93" fmla="*/ 106362 h 127"/>
                  <a:gd name="T94" fmla="*/ 30163 w 135"/>
                  <a:gd name="T95" fmla="*/ 95250 h 127"/>
                  <a:gd name="T96" fmla="*/ 23813 w 135"/>
                  <a:gd name="T97" fmla="*/ 88900 h 127"/>
                  <a:gd name="T98" fmla="*/ 17463 w 135"/>
                  <a:gd name="T99" fmla="*/ 82550 h 127"/>
                  <a:gd name="T100" fmla="*/ 11113 w 135"/>
                  <a:gd name="T101" fmla="*/ 76200 h 127"/>
                  <a:gd name="T102" fmla="*/ 6350 w 135"/>
                  <a:gd name="T103" fmla="*/ 65087 h 127"/>
                  <a:gd name="T104" fmla="*/ 11113 w 135"/>
                  <a:gd name="T105" fmla="*/ 41275 h 127"/>
                  <a:gd name="T106" fmla="*/ 17463 w 135"/>
                  <a:gd name="T107" fmla="*/ 17462 h 127"/>
                  <a:gd name="T108" fmla="*/ 53975 w 135"/>
                  <a:gd name="T109" fmla="*/ 0 h 127"/>
                  <a:gd name="T110" fmla="*/ 84138 w 135"/>
                  <a:gd name="T111" fmla="*/ 0 h 127"/>
                  <a:gd name="T112" fmla="*/ 112713 w 135"/>
                  <a:gd name="T113" fmla="*/ 11112 h 127"/>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135" h="127">
                    <a:moveTo>
                      <a:pt x="71" y="11"/>
                    </a:moveTo>
                    <a:lnTo>
                      <a:pt x="71" y="15"/>
                    </a:lnTo>
                    <a:lnTo>
                      <a:pt x="75" y="15"/>
                    </a:lnTo>
                    <a:lnTo>
                      <a:pt x="75" y="18"/>
                    </a:lnTo>
                    <a:lnTo>
                      <a:pt x="75" y="22"/>
                    </a:lnTo>
                    <a:lnTo>
                      <a:pt x="75" y="18"/>
                    </a:lnTo>
                    <a:lnTo>
                      <a:pt x="75" y="22"/>
                    </a:lnTo>
                    <a:lnTo>
                      <a:pt x="79" y="26"/>
                    </a:lnTo>
                    <a:lnTo>
                      <a:pt x="75" y="30"/>
                    </a:lnTo>
                    <a:lnTo>
                      <a:pt x="75" y="33"/>
                    </a:lnTo>
                    <a:lnTo>
                      <a:pt x="75" y="37"/>
                    </a:lnTo>
                    <a:lnTo>
                      <a:pt x="75" y="41"/>
                    </a:lnTo>
                    <a:lnTo>
                      <a:pt x="79" y="45"/>
                    </a:lnTo>
                    <a:lnTo>
                      <a:pt x="79" y="41"/>
                    </a:lnTo>
                    <a:lnTo>
                      <a:pt x="79" y="45"/>
                    </a:lnTo>
                    <a:lnTo>
                      <a:pt x="83" y="45"/>
                    </a:lnTo>
                    <a:lnTo>
                      <a:pt x="86" y="45"/>
                    </a:lnTo>
                    <a:lnTo>
                      <a:pt x="90" y="45"/>
                    </a:lnTo>
                    <a:lnTo>
                      <a:pt x="94" y="45"/>
                    </a:lnTo>
                    <a:lnTo>
                      <a:pt x="98" y="45"/>
                    </a:lnTo>
                    <a:lnTo>
                      <a:pt x="98" y="41"/>
                    </a:lnTo>
                    <a:lnTo>
                      <a:pt x="101" y="41"/>
                    </a:lnTo>
                    <a:lnTo>
                      <a:pt x="101" y="45"/>
                    </a:lnTo>
                    <a:lnTo>
                      <a:pt x="105" y="45"/>
                    </a:lnTo>
                    <a:lnTo>
                      <a:pt x="109" y="45"/>
                    </a:lnTo>
                    <a:lnTo>
                      <a:pt x="109" y="48"/>
                    </a:lnTo>
                    <a:lnTo>
                      <a:pt x="113" y="48"/>
                    </a:lnTo>
                    <a:lnTo>
                      <a:pt x="113" y="52"/>
                    </a:lnTo>
                    <a:lnTo>
                      <a:pt x="113" y="56"/>
                    </a:lnTo>
                    <a:lnTo>
                      <a:pt x="113" y="60"/>
                    </a:lnTo>
                    <a:lnTo>
                      <a:pt x="113" y="63"/>
                    </a:lnTo>
                    <a:lnTo>
                      <a:pt x="113" y="67"/>
                    </a:lnTo>
                    <a:lnTo>
                      <a:pt x="116" y="67"/>
                    </a:lnTo>
                    <a:lnTo>
                      <a:pt x="116" y="71"/>
                    </a:lnTo>
                    <a:lnTo>
                      <a:pt x="120" y="71"/>
                    </a:lnTo>
                    <a:lnTo>
                      <a:pt x="124" y="71"/>
                    </a:lnTo>
                    <a:lnTo>
                      <a:pt x="128" y="67"/>
                    </a:lnTo>
                    <a:lnTo>
                      <a:pt x="128" y="71"/>
                    </a:lnTo>
                    <a:lnTo>
                      <a:pt x="131" y="71"/>
                    </a:lnTo>
                    <a:lnTo>
                      <a:pt x="135" y="75"/>
                    </a:lnTo>
                    <a:lnTo>
                      <a:pt x="131" y="75"/>
                    </a:lnTo>
                    <a:lnTo>
                      <a:pt x="131" y="78"/>
                    </a:lnTo>
                    <a:lnTo>
                      <a:pt x="135" y="78"/>
                    </a:lnTo>
                    <a:lnTo>
                      <a:pt x="131" y="78"/>
                    </a:lnTo>
                    <a:lnTo>
                      <a:pt x="131" y="82"/>
                    </a:lnTo>
                    <a:lnTo>
                      <a:pt x="131" y="86"/>
                    </a:lnTo>
                    <a:lnTo>
                      <a:pt x="131" y="90"/>
                    </a:lnTo>
                    <a:lnTo>
                      <a:pt x="128" y="94"/>
                    </a:lnTo>
                    <a:lnTo>
                      <a:pt x="128" y="97"/>
                    </a:lnTo>
                    <a:lnTo>
                      <a:pt x="128" y="101"/>
                    </a:lnTo>
                    <a:lnTo>
                      <a:pt x="128" y="105"/>
                    </a:lnTo>
                    <a:lnTo>
                      <a:pt x="128" y="109"/>
                    </a:lnTo>
                    <a:lnTo>
                      <a:pt x="124" y="112"/>
                    </a:lnTo>
                    <a:lnTo>
                      <a:pt x="124" y="116"/>
                    </a:lnTo>
                    <a:lnTo>
                      <a:pt x="120" y="116"/>
                    </a:lnTo>
                    <a:lnTo>
                      <a:pt x="116" y="120"/>
                    </a:lnTo>
                    <a:lnTo>
                      <a:pt x="113" y="120"/>
                    </a:lnTo>
                    <a:lnTo>
                      <a:pt x="113" y="124"/>
                    </a:lnTo>
                    <a:lnTo>
                      <a:pt x="109" y="127"/>
                    </a:lnTo>
                    <a:lnTo>
                      <a:pt x="109" y="124"/>
                    </a:lnTo>
                    <a:lnTo>
                      <a:pt x="105" y="124"/>
                    </a:lnTo>
                    <a:lnTo>
                      <a:pt x="101" y="124"/>
                    </a:lnTo>
                    <a:lnTo>
                      <a:pt x="101" y="127"/>
                    </a:lnTo>
                    <a:lnTo>
                      <a:pt x="98" y="127"/>
                    </a:lnTo>
                    <a:lnTo>
                      <a:pt x="94" y="127"/>
                    </a:lnTo>
                    <a:lnTo>
                      <a:pt x="90" y="127"/>
                    </a:lnTo>
                    <a:lnTo>
                      <a:pt x="86" y="127"/>
                    </a:lnTo>
                    <a:lnTo>
                      <a:pt x="83" y="127"/>
                    </a:lnTo>
                    <a:lnTo>
                      <a:pt x="79" y="124"/>
                    </a:lnTo>
                    <a:lnTo>
                      <a:pt x="75" y="124"/>
                    </a:lnTo>
                    <a:lnTo>
                      <a:pt x="71" y="124"/>
                    </a:lnTo>
                    <a:lnTo>
                      <a:pt x="68" y="124"/>
                    </a:lnTo>
                    <a:lnTo>
                      <a:pt x="64" y="124"/>
                    </a:lnTo>
                    <a:lnTo>
                      <a:pt x="64" y="120"/>
                    </a:lnTo>
                    <a:lnTo>
                      <a:pt x="68" y="120"/>
                    </a:lnTo>
                    <a:lnTo>
                      <a:pt x="68" y="116"/>
                    </a:lnTo>
                    <a:lnTo>
                      <a:pt x="71" y="112"/>
                    </a:lnTo>
                    <a:lnTo>
                      <a:pt x="71" y="109"/>
                    </a:lnTo>
                    <a:lnTo>
                      <a:pt x="75" y="105"/>
                    </a:lnTo>
                    <a:lnTo>
                      <a:pt x="75" y="101"/>
                    </a:lnTo>
                    <a:lnTo>
                      <a:pt x="79" y="101"/>
                    </a:lnTo>
                    <a:lnTo>
                      <a:pt x="83" y="97"/>
                    </a:lnTo>
                    <a:lnTo>
                      <a:pt x="83" y="94"/>
                    </a:lnTo>
                    <a:lnTo>
                      <a:pt x="79" y="94"/>
                    </a:lnTo>
                    <a:lnTo>
                      <a:pt x="79" y="90"/>
                    </a:lnTo>
                    <a:lnTo>
                      <a:pt x="75" y="90"/>
                    </a:lnTo>
                    <a:lnTo>
                      <a:pt x="71" y="90"/>
                    </a:lnTo>
                    <a:lnTo>
                      <a:pt x="71" y="86"/>
                    </a:lnTo>
                    <a:lnTo>
                      <a:pt x="68" y="86"/>
                    </a:lnTo>
                    <a:lnTo>
                      <a:pt x="64" y="86"/>
                    </a:lnTo>
                    <a:lnTo>
                      <a:pt x="60" y="86"/>
                    </a:lnTo>
                    <a:lnTo>
                      <a:pt x="60" y="82"/>
                    </a:lnTo>
                    <a:lnTo>
                      <a:pt x="56" y="82"/>
                    </a:lnTo>
                    <a:lnTo>
                      <a:pt x="53" y="78"/>
                    </a:lnTo>
                    <a:lnTo>
                      <a:pt x="49" y="78"/>
                    </a:lnTo>
                    <a:lnTo>
                      <a:pt x="49" y="75"/>
                    </a:lnTo>
                    <a:lnTo>
                      <a:pt x="45" y="71"/>
                    </a:lnTo>
                    <a:lnTo>
                      <a:pt x="41" y="71"/>
                    </a:lnTo>
                    <a:lnTo>
                      <a:pt x="37" y="71"/>
                    </a:lnTo>
                    <a:lnTo>
                      <a:pt x="34" y="71"/>
                    </a:lnTo>
                    <a:lnTo>
                      <a:pt x="30" y="71"/>
                    </a:lnTo>
                    <a:lnTo>
                      <a:pt x="26" y="71"/>
                    </a:lnTo>
                    <a:lnTo>
                      <a:pt x="26" y="67"/>
                    </a:lnTo>
                    <a:lnTo>
                      <a:pt x="22" y="63"/>
                    </a:lnTo>
                    <a:lnTo>
                      <a:pt x="19" y="63"/>
                    </a:lnTo>
                    <a:lnTo>
                      <a:pt x="19" y="60"/>
                    </a:lnTo>
                    <a:lnTo>
                      <a:pt x="15" y="60"/>
                    </a:lnTo>
                    <a:lnTo>
                      <a:pt x="15" y="56"/>
                    </a:lnTo>
                    <a:lnTo>
                      <a:pt x="11" y="56"/>
                    </a:lnTo>
                    <a:lnTo>
                      <a:pt x="11" y="52"/>
                    </a:lnTo>
                    <a:lnTo>
                      <a:pt x="7" y="52"/>
                    </a:lnTo>
                    <a:lnTo>
                      <a:pt x="7" y="48"/>
                    </a:lnTo>
                    <a:lnTo>
                      <a:pt x="4" y="48"/>
                    </a:lnTo>
                    <a:lnTo>
                      <a:pt x="4" y="45"/>
                    </a:lnTo>
                    <a:lnTo>
                      <a:pt x="0" y="45"/>
                    </a:lnTo>
                    <a:lnTo>
                      <a:pt x="4" y="41"/>
                    </a:lnTo>
                    <a:lnTo>
                      <a:pt x="4" y="37"/>
                    </a:lnTo>
                    <a:lnTo>
                      <a:pt x="4" y="33"/>
                    </a:lnTo>
                    <a:lnTo>
                      <a:pt x="7" y="26"/>
                    </a:lnTo>
                    <a:lnTo>
                      <a:pt x="7" y="22"/>
                    </a:lnTo>
                    <a:lnTo>
                      <a:pt x="7" y="18"/>
                    </a:lnTo>
                    <a:lnTo>
                      <a:pt x="11" y="15"/>
                    </a:lnTo>
                    <a:lnTo>
                      <a:pt x="11" y="11"/>
                    </a:lnTo>
                    <a:lnTo>
                      <a:pt x="15" y="7"/>
                    </a:lnTo>
                    <a:lnTo>
                      <a:pt x="15" y="3"/>
                    </a:lnTo>
                    <a:lnTo>
                      <a:pt x="22" y="3"/>
                    </a:lnTo>
                    <a:lnTo>
                      <a:pt x="30" y="0"/>
                    </a:lnTo>
                    <a:lnTo>
                      <a:pt x="34" y="0"/>
                    </a:lnTo>
                    <a:lnTo>
                      <a:pt x="37" y="0"/>
                    </a:lnTo>
                    <a:lnTo>
                      <a:pt x="41" y="0"/>
                    </a:lnTo>
                    <a:lnTo>
                      <a:pt x="45" y="0"/>
                    </a:lnTo>
                    <a:lnTo>
                      <a:pt x="49" y="0"/>
                    </a:lnTo>
                    <a:lnTo>
                      <a:pt x="53" y="0"/>
                    </a:lnTo>
                    <a:lnTo>
                      <a:pt x="56" y="0"/>
                    </a:lnTo>
                    <a:lnTo>
                      <a:pt x="60" y="0"/>
                    </a:lnTo>
                    <a:lnTo>
                      <a:pt x="68" y="3"/>
                    </a:lnTo>
                    <a:lnTo>
                      <a:pt x="71" y="7"/>
                    </a:lnTo>
                    <a:lnTo>
                      <a:pt x="71" y="11"/>
                    </a:lnTo>
                    <a:close/>
                  </a:path>
                </a:pathLst>
              </a:custGeom>
              <a:noFill/>
              <a:ln w="6350">
                <a:solidFill>
                  <a:srgbClr val="000000"/>
                </a:solidFill>
                <a:prstDash val="solid"/>
                <a:round/>
                <a:headEnd/>
                <a:tailEnd/>
              </a:ln>
            </p:spPr>
            <p:txBody>
              <a:bodyPr/>
              <a:lstStyle/>
              <a:p>
                <a:endParaRPr lang="en-US"/>
              </a:p>
            </p:txBody>
          </p:sp>
          <p:sp>
            <p:nvSpPr>
              <p:cNvPr id="1749" name="Freeform 3696"/>
              <p:cNvSpPr>
                <a:spLocks noEditPoints="1"/>
              </p:cNvSpPr>
              <p:nvPr/>
            </p:nvSpPr>
            <p:spPr bwMode="auto">
              <a:xfrm>
                <a:off x="5186363" y="3303588"/>
                <a:ext cx="979487" cy="973137"/>
              </a:xfrm>
              <a:custGeom>
                <a:avLst/>
                <a:gdLst>
                  <a:gd name="T0" fmla="*/ 508000 w 617"/>
                  <a:gd name="T1" fmla="*/ 71437 h 613"/>
                  <a:gd name="T2" fmla="*/ 566737 w 617"/>
                  <a:gd name="T3" fmla="*/ 36512 h 613"/>
                  <a:gd name="T4" fmla="*/ 590550 w 617"/>
                  <a:gd name="T5" fmla="*/ 107950 h 613"/>
                  <a:gd name="T6" fmla="*/ 531812 w 617"/>
                  <a:gd name="T7" fmla="*/ 173037 h 613"/>
                  <a:gd name="T8" fmla="*/ 573087 w 617"/>
                  <a:gd name="T9" fmla="*/ 173037 h 613"/>
                  <a:gd name="T10" fmla="*/ 579437 w 617"/>
                  <a:gd name="T11" fmla="*/ 179387 h 613"/>
                  <a:gd name="T12" fmla="*/ 614362 w 617"/>
                  <a:gd name="T13" fmla="*/ 192087 h 613"/>
                  <a:gd name="T14" fmla="*/ 657225 w 617"/>
                  <a:gd name="T15" fmla="*/ 149225 h 613"/>
                  <a:gd name="T16" fmla="*/ 709612 w 617"/>
                  <a:gd name="T17" fmla="*/ 168275 h 613"/>
                  <a:gd name="T18" fmla="*/ 739775 w 617"/>
                  <a:gd name="T19" fmla="*/ 185737 h 613"/>
                  <a:gd name="T20" fmla="*/ 746125 w 617"/>
                  <a:gd name="T21" fmla="*/ 203200 h 613"/>
                  <a:gd name="T22" fmla="*/ 811212 w 617"/>
                  <a:gd name="T23" fmla="*/ 203200 h 613"/>
                  <a:gd name="T24" fmla="*/ 895350 w 617"/>
                  <a:gd name="T25" fmla="*/ 233362 h 613"/>
                  <a:gd name="T26" fmla="*/ 966787 w 617"/>
                  <a:gd name="T27" fmla="*/ 280987 h 613"/>
                  <a:gd name="T28" fmla="*/ 966787 w 617"/>
                  <a:gd name="T29" fmla="*/ 352425 h 613"/>
                  <a:gd name="T30" fmla="*/ 912812 w 617"/>
                  <a:gd name="T31" fmla="*/ 417512 h 613"/>
                  <a:gd name="T32" fmla="*/ 871537 w 617"/>
                  <a:gd name="T33" fmla="*/ 466725 h 613"/>
                  <a:gd name="T34" fmla="*/ 871537 w 617"/>
                  <a:gd name="T35" fmla="*/ 542925 h 613"/>
                  <a:gd name="T36" fmla="*/ 847725 w 617"/>
                  <a:gd name="T37" fmla="*/ 633412 h 613"/>
                  <a:gd name="T38" fmla="*/ 800100 w 617"/>
                  <a:gd name="T39" fmla="*/ 704850 h 613"/>
                  <a:gd name="T40" fmla="*/ 739775 w 617"/>
                  <a:gd name="T41" fmla="*/ 704850 h 613"/>
                  <a:gd name="T42" fmla="*/ 685800 w 617"/>
                  <a:gd name="T43" fmla="*/ 735012 h 613"/>
                  <a:gd name="T44" fmla="*/ 633412 w 617"/>
                  <a:gd name="T45" fmla="*/ 776287 h 613"/>
                  <a:gd name="T46" fmla="*/ 627062 w 617"/>
                  <a:gd name="T47" fmla="*/ 836612 h 613"/>
                  <a:gd name="T48" fmla="*/ 566737 w 617"/>
                  <a:gd name="T49" fmla="*/ 919162 h 613"/>
                  <a:gd name="T50" fmla="*/ 585787 w 617"/>
                  <a:gd name="T51" fmla="*/ 889000 h 613"/>
                  <a:gd name="T52" fmla="*/ 542925 w 617"/>
                  <a:gd name="T53" fmla="*/ 931862 h 613"/>
                  <a:gd name="T54" fmla="*/ 512762 w 617"/>
                  <a:gd name="T55" fmla="*/ 942975 h 613"/>
                  <a:gd name="T56" fmla="*/ 447675 w 617"/>
                  <a:gd name="T57" fmla="*/ 895350 h 613"/>
                  <a:gd name="T58" fmla="*/ 436562 w 617"/>
                  <a:gd name="T59" fmla="*/ 854075 h 613"/>
                  <a:gd name="T60" fmla="*/ 501650 w 617"/>
                  <a:gd name="T61" fmla="*/ 812800 h 613"/>
                  <a:gd name="T62" fmla="*/ 488950 w 617"/>
                  <a:gd name="T63" fmla="*/ 735012 h 613"/>
                  <a:gd name="T64" fmla="*/ 441325 w 617"/>
                  <a:gd name="T65" fmla="*/ 681037 h 613"/>
                  <a:gd name="T66" fmla="*/ 400050 w 617"/>
                  <a:gd name="T67" fmla="*/ 639762 h 613"/>
                  <a:gd name="T68" fmla="*/ 388937 w 617"/>
                  <a:gd name="T69" fmla="*/ 561975 h 613"/>
                  <a:gd name="T70" fmla="*/ 339725 w 617"/>
                  <a:gd name="T71" fmla="*/ 477837 h 613"/>
                  <a:gd name="T72" fmla="*/ 263525 w 617"/>
                  <a:gd name="T73" fmla="*/ 447675 h 613"/>
                  <a:gd name="T74" fmla="*/ 215900 w 617"/>
                  <a:gd name="T75" fmla="*/ 376237 h 613"/>
                  <a:gd name="T76" fmla="*/ 142875 w 617"/>
                  <a:gd name="T77" fmla="*/ 406400 h 613"/>
                  <a:gd name="T78" fmla="*/ 77787 w 617"/>
                  <a:gd name="T79" fmla="*/ 369887 h 613"/>
                  <a:gd name="T80" fmla="*/ 19050 w 617"/>
                  <a:gd name="T81" fmla="*/ 352425 h 613"/>
                  <a:gd name="T82" fmla="*/ 23812 w 617"/>
                  <a:gd name="T83" fmla="*/ 268287 h 613"/>
                  <a:gd name="T84" fmla="*/ 101600 w 617"/>
                  <a:gd name="T85" fmla="*/ 215900 h 613"/>
                  <a:gd name="T86" fmla="*/ 114300 w 617"/>
                  <a:gd name="T87" fmla="*/ 101600 h 613"/>
                  <a:gd name="T88" fmla="*/ 173037 w 617"/>
                  <a:gd name="T89" fmla="*/ 95250 h 613"/>
                  <a:gd name="T90" fmla="*/ 250825 w 617"/>
                  <a:gd name="T91" fmla="*/ 84137 h 613"/>
                  <a:gd name="T92" fmla="*/ 239712 w 617"/>
                  <a:gd name="T93" fmla="*/ 30162 h 613"/>
                  <a:gd name="T94" fmla="*/ 298450 w 617"/>
                  <a:gd name="T95" fmla="*/ 23812 h 613"/>
                  <a:gd name="T96" fmla="*/ 346075 w 617"/>
                  <a:gd name="T97" fmla="*/ 19050 h 613"/>
                  <a:gd name="T98" fmla="*/ 369887 w 617"/>
                  <a:gd name="T99" fmla="*/ 95250 h 613"/>
                  <a:gd name="T100" fmla="*/ 585787 w 617"/>
                  <a:gd name="T101" fmla="*/ 179387 h 613"/>
                  <a:gd name="T102" fmla="*/ 609600 w 617"/>
                  <a:gd name="T103" fmla="*/ 138112 h 613"/>
                  <a:gd name="T104" fmla="*/ 590550 w 617"/>
                  <a:gd name="T105" fmla="*/ 179387 h 613"/>
                  <a:gd name="T106" fmla="*/ 603250 w 617"/>
                  <a:gd name="T107" fmla="*/ 119062 h 613"/>
                  <a:gd name="T108" fmla="*/ 590550 w 617"/>
                  <a:gd name="T109" fmla="*/ 119062 h 613"/>
                  <a:gd name="T110" fmla="*/ 585787 w 617"/>
                  <a:gd name="T111" fmla="*/ 125412 h 613"/>
                  <a:gd name="T112" fmla="*/ 590550 w 617"/>
                  <a:gd name="T113" fmla="*/ 77787 h 613"/>
                  <a:gd name="T114" fmla="*/ 542925 w 617"/>
                  <a:gd name="T115" fmla="*/ 173037 h 613"/>
                  <a:gd name="T116" fmla="*/ 735012 w 617"/>
                  <a:gd name="T117" fmla="*/ 196850 h 613"/>
                  <a:gd name="T118" fmla="*/ 573087 w 617"/>
                  <a:gd name="T119" fmla="*/ 144462 h 613"/>
                  <a:gd name="T120" fmla="*/ 638175 w 617"/>
                  <a:gd name="T121" fmla="*/ 155575 h 613"/>
                  <a:gd name="T122" fmla="*/ 579437 w 617"/>
                  <a:gd name="T123" fmla="*/ 149225 h 613"/>
                  <a:gd name="T124" fmla="*/ 709612 w 617"/>
                  <a:gd name="T125" fmla="*/ 168275 h 613"/>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617" h="613">
                    <a:moveTo>
                      <a:pt x="275" y="53"/>
                    </a:moveTo>
                    <a:lnTo>
                      <a:pt x="278" y="53"/>
                    </a:lnTo>
                    <a:lnTo>
                      <a:pt x="282" y="53"/>
                    </a:lnTo>
                    <a:lnTo>
                      <a:pt x="286" y="53"/>
                    </a:lnTo>
                    <a:lnTo>
                      <a:pt x="286" y="49"/>
                    </a:lnTo>
                    <a:lnTo>
                      <a:pt x="282" y="49"/>
                    </a:lnTo>
                    <a:lnTo>
                      <a:pt x="282" y="45"/>
                    </a:lnTo>
                    <a:lnTo>
                      <a:pt x="282" y="42"/>
                    </a:lnTo>
                    <a:lnTo>
                      <a:pt x="286" y="42"/>
                    </a:lnTo>
                    <a:lnTo>
                      <a:pt x="286" y="45"/>
                    </a:lnTo>
                    <a:lnTo>
                      <a:pt x="290" y="45"/>
                    </a:lnTo>
                    <a:lnTo>
                      <a:pt x="297" y="42"/>
                    </a:lnTo>
                    <a:lnTo>
                      <a:pt x="301" y="45"/>
                    </a:lnTo>
                    <a:lnTo>
                      <a:pt x="305" y="45"/>
                    </a:lnTo>
                    <a:lnTo>
                      <a:pt x="308" y="49"/>
                    </a:lnTo>
                    <a:lnTo>
                      <a:pt x="312" y="49"/>
                    </a:lnTo>
                    <a:lnTo>
                      <a:pt x="316" y="49"/>
                    </a:lnTo>
                    <a:lnTo>
                      <a:pt x="316" y="45"/>
                    </a:lnTo>
                    <a:lnTo>
                      <a:pt x="320" y="45"/>
                    </a:lnTo>
                    <a:lnTo>
                      <a:pt x="323" y="45"/>
                    </a:lnTo>
                    <a:lnTo>
                      <a:pt x="327" y="45"/>
                    </a:lnTo>
                    <a:lnTo>
                      <a:pt x="327" y="49"/>
                    </a:lnTo>
                    <a:lnTo>
                      <a:pt x="331" y="49"/>
                    </a:lnTo>
                    <a:lnTo>
                      <a:pt x="335" y="45"/>
                    </a:lnTo>
                    <a:lnTo>
                      <a:pt x="339" y="42"/>
                    </a:lnTo>
                    <a:lnTo>
                      <a:pt x="339" y="38"/>
                    </a:lnTo>
                    <a:lnTo>
                      <a:pt x="339" y="34"/>
                    </a:lnTo>
                    <a:lnTo>
                      <a:pt x="342" y="30"/>
                    </a:lnTo>
                    <a:lnTo>
                      <a:pt x="342" y="27"/>
                    </a:lnTo>
                    <a:lnTo>
                      <a:pt x="346" y="27"/>
                    </a:lnTo>
                    <a:lnTo>
                      <a:pt x="346" y="23"/>
                    </a:lnTo>
                    <a:lnTo>
                      <a:pt x="350" y="23"/>
                    </a:lnTo>
                    <a:lnTo>
                      <a:pt x="350" y="19"/>
                    </a:lnTo>
                    <a:lnTo>
                      <a:pt x="354" y="19"/>
                    </a:lnTo>
                    <a:lnTo>
                      <a:pt x="354" y="15"/>
                    </a:lnTo>
                    <a:lnTo>
                      <a:pt x="357" y="15"/>
                    </a:lnTo>
                    <a:lnTo>
                      <a:pt x="357" y="19"/>
                    </a:lnTo>
                    <a:lnTo>
                      <a:pt x="357" y="23"/>
                    </a:lnTo>
                    <a:lnTo>
                      <a:pt x="361" y="23"/>
                    </a:lnTo>
                    <a:lnTo>
                      <a:pt x="361" y="27"/>
                    </a:lnTo>
                    <a:lnTo>
                      <a:pt x="361" y="30"/>
                    </a:lnTo>
                    <a:lnTo>
                      <a:pt x="361" y="34"/>
                    </a:lnTo>
                    <a:lnTo>
                      <a:pt x="361" y="38"/>
                    </a:lnTo>
                    <a:lnTo>
                      <a:pt x="365" y="38"/>
                    </a:lnTo>
                    <a:lnTo>
                      <a:pt x="365" y="42"/>
                    </a:lnTo>
                    <a:lnTo>
                      <a:pt x="365" y="49"/>
                    </a:lnTo>
                    <a:lnTo>
                      <a:pt x="369" y="49"/>
                    </a:lnTo>
                    <a:lnTo>
                      <a:pt x="369" y="53"/>
                    </a:lnTo>
                    <a:lnTo>
                      <a:pt x="372" y="53"/>
                    </a:lnTo>
                    <a:lnTo>
                      <a:pt x="376" y="53"/>
                    </a:lnTo>
                    <a:lnTo>
                      <a:pt x="376" y="57"/>
                    </a:lnTo>
                    <a:lnTo>
                      <a:pt x="380" y="57"/>
                    </a:lnTo>
                    <a:lnTo>
                      <a:pt x="380" y="60"/>
                    </a:lnTo>
                    <a:lnTo>
                      <a:pt x="376" y="64"/>
                    </a:lnTo>
                    <a:lnTo>
                      <a:pt x="380" y="64"/>
                    </a:lnTo>
                    <a:lnTo>
                      <a:pt x="376" y="64"/>
                    </a:lnTo>
                    <a:lnTo>
                      <a:pt x="372" y="68"/>
                    </a:lnTo>
                    <a:lnTo>
                      <a:pt x="372" y="72"/>
                    </a:lnTo>
                    <a:lnTo>
                      <a:pt x="369" y="72"/>
                    </a:lnTo>
                    <a:lnTo>
                      <a:pt x="369" y="75"/>
                    </a:lnTo>
                    <a:lnTo>
                      <a:pt x="365" y="79"/>
                    </a:lnTo>
                    <a:lnTo>
                      <a:pt x="361" y="79"/>
                    </a:lnTo>
                    <a:lnTo>
                      <a:pt x="361" y="83"/>
                    </a:lnTo>
                    <a:lnTo>
                      <a:pt x="357" y="83"/>
                    </a:lnTo>
                    <a:lnTo>
                      <a:pt x="357" y="87"/>
                    </a:lnTo>
                    <a:lnTo>
                      <a:pt x="354" y="91"/>
                    </a:lnTo>
                    <a:lnTo>
                      <a:pt x="354" y="94"/>
                    </a:lnTo>
                    <a:lnTo>
                      <a:pt x="350" y="94"/>
                    </a:lnTo>
                    <a:lnTo>
                      <a:pt x="350" y="98"/>
                    </a:lnTo>
                    <a:lnTo>
                      <a:pt x="350" y="102"/>
                    </a:lnTo>
                    <a:lnTo>
                      <a:pt x="346" y="102"/>
                    </a:lnTo>
                    <a:lnTo>
                      <a:pt x="346" y="106"/>
                    </a:lnTo>
                    <a:lnTo>
                      <a:pt x="342" y="106"/>
                    </a:lnTo>
                    <a:lnTo>
                      <a:pt x="339" y="106"/>
                    </a:lnTo>
                    <a:lnTo>
                      <a:pt x="335" y="106"/>
                    </a:lnTo>
                    <a:lnTo>
                      <a:pt x="335" y="109"/>
                    </a:lnTo>
                    <a:lnTo>
                      <a:pt x="339" y="106"/>
                    </a:lnTo>
                    <a:lnTo>
                      <a:pt x="342" y="106"/>
                    </a:lnTo>
                    <a:lnTo>
                      <a:pt x="342" y="109"/>
                    </a:lnTo>
                    <a:lnTo>
                      <a:pt x="346" y="109"/>
                    </a:lnTo>
                    <a:lnTo>
                      <a:pt x="346" y="106"/>
                    </a:lnTo>
                    <a:lnTo>
                      <a:pt x="350" y="106"/>
                    </a:lnTo>
                    <a:lnTo>
                      <a:pt x="354" y="106"/>
                    </a:lnTo>
                    <a:lnTo>
                      <a:pt x="354" y="102"/>
                    </a:lnTo>
                    <a:lnTo>
                      <a:pt x="357" y="102"/>
                    </a:lnTo>
                    <a:lnTo>
                      <a:pt x="361" y="98"/>
                    </a:lnTo>
                    <a:lnTo>
                      <a:pt x="365" y="98"/>
                    </a:lnTo>
                    <a:lnTo>
                      <a:pt x="365" y="102"/>
                    </a:lnTo>
                    <a:lnTo>
                      <a:pt x="365" y="106"/>
                    </a:lnTo>
                    <a:lnTo>
                      <a:pt x="365" y="109"/>
                    </a:lnTo>
                    <a:lnTo>
                      <a:pt x="369" y="109"/>
                    </a:lnTo>
                    <a:lnTo>
                      <a:pt x="365" y="109"/>
                    </a:lnTo>
                    <a:lnTo>
                      <a:pt x="365" y="113"/>
                    </a:lnTo>
                    <a:lnTo>
                      <a:pt x="361" y="113"/>
                    </a:lnTo>
                    <a:lnTo>
                      <a:pt x="361" y="109"/>
                    </a:lnTo>
                    <a:lnTo>
                      <a:pt x="361" y="113"/>
                    </a:lnTo>
                    <a:lnTo>
                      <a:pt x="357" y="109"/>
                    </a:lnTo>
                    <a:lnTo>
                      <a:pt x="354" y="109"/>
                    </a:lnTo>
                    <a:lnTo>
                      <a:pt x="354" y="113"/>
                    </a:lnTo>
                    <a:lnTo>
                      <a:pt x="354" y="117"/>
                    </a:lnTo>
                    <a:lnTo>
                      <a:pt x="354" y="121"/>
                    </a:lnTo>
                    <a:lnTo>
                      <a:pt x="354" y="117"/>
                    </a:lnTo>
                    <a:lnTo>
                      <a:pt x="354" y="113"/>
                    </a:lnTo>
                    <a:lnTo>
                      <a:pt x="357" y="113"/>
                    </a:lnTo>
                    <a:lnTo>
                      <a:pt x="357" y="109"/>
                    </a:lnTo>
                    <a:lnTo>
                      <a:pt x="357" y="113"/>
                    </a:lnTo>
                    <a:lnTo>
                      <a:pt x="361" y="113"/>
                    </a:lnTo>
                    <a:lnTo>
                      <a:pt x="361" y="117"/>
                    </a:lnTo>
                    <a:lnTo>
                      <a:pt x="361" y="121"/>
                    </a:lnTo>
                    <a:lnTo>
                      <a:pt x="365" y="121"/>
                    </a:lnTo>
                    <a:lnTo>
                      <a:pt x="361" y="121"/>
                    </a:lnTo>
                    <a:lnTo>
                      <a:pt x="361" y="117"/>
                    </a:lnTo>
                    <a:lnTo>
                      <a:pt x="361" y="113"/>
                    </a:lnTo>
                    <a:lnTo>
                      <a:pt x="365" y="113"/>
                    </a:lnTo>
                    <a:lnTo>
                      <a:pt x="365" y="117"/>
                    </a:lnTo>
                    <a:lnTo>
                      <a:pt x="365" y="113"/>
                    </a:lnTo>
                    <a:lnTo>
                      <a:pt x="365" y="109"/>
                    </a:lnTo>
                    <a:lnTo>
                      <a:pt x="369" y="109"/>
                    </a:lnTo>
                    <a:lnTo>
                      <a:pt x="369" y="113"/>
                    </a:lnTo>
                    <a:lnTo>
                      <a:pt x="372" y="113"/>
                    </a:lnTo>
                    <a:lnTo>
                      <a:pt x="376" y="113"/>
                    </a:lnTo>
                    <a:lnTo>
                      <a:pt x="380" y="113"/>
                    </a:lnTo>
                    <a:lnTo>
                      <a:pt x="384" y="113"/>
                    </a:lnTo>
                    <a:lnTo>
                      <a:pt x="384" y="109"/>
                    </a:lnTo>
                    <a:lnTo>
                      <a:pt x="387" y="109"/>
                    </a:lnTo>
                    <a:lnTo>
                      <a:pt x="387" y="113"/>
                    </a:lnTo>
                    <a:lnTo>
                      <a:pt x="387" y="117"/>
                    </a:lnTo>
                    <a:lnTo>
                      <a:pt x="384" y="117"/>
                    </a:lnTo>
                    <a:lnTo>
                      <a:pt x="384" y="121"/>
                    </a:lnTo>
                    <a:lnTo>
                      <a:pt x="387" y="121"/>
                    </a:lnTo>
                    <a:lnTo>
                      <a:pt x="384" y="121"/>
                    </a:lnTo>
                    <a:lnTo>
                      <a:pt x="384" y="124"/>
                    </a:lnTo>
                    <a:lnTo>
                      <a:pt x="387" y="121"/>
                    </a:lnTo>
                    <a:lnTo>
                      <a:pt x="387" y="117"/>
                    </a:lnTo>
                    <a:lnTo>
                      <a:pt x="387" y="113"/>
                    </a:lnTo>
                    <a:lnTo>
                      <a:pt x="391" y="113"/>
                    </a:lnTo>
                    <a:lnTo>
                      <a:pt x="395" y="113"/>
                    </a:lnTo>
                    <a:lnTo>
                      <a:pt x="395" y="109"/>
                    </a:lnTo>
                    <a:lnTo>
                      <a:pt x="395" y="106"/>
                    </a:lnTo>
                    <a:lnTo>
                      <a:pt x="399" y="106"/>
                    </a:lnTo>
                    <a:lnTo>
                      <a:pt x="399" y="109"/>
                    </a:lnTo>
                    <a:lnTo>
                      <a:pt x="402" y="109"/>
                    </a:lnTo>
                    <a:lnTo>
                      <a:pt x="402" y="106"/>
                    </a:lnTo>
                    <a:lnTo>
                      <a:pt x="406" y="106"/>
                    </a:lnTo>
                    <a:lnTo>
                      <a:pt x="402" y="106"/>
                    </a:lnTo>
                    <a:lnTo>
                      <a:pt x="402" y="102"/>
                    </a:lnTo>
                    <a:lnTo>
                      <a:pt x="406" y="102"/>
                    </a:lnTo>
                    <a:lnTo>
                      <a:pt x="402" y="98"/>
                    </a:lnTo>
                    <a:lnTo>
                      <a:pt x="406" y="98"/>
                    </a:lnTo>
                    <a:lnTo>
                      <a:pt x="406" y="94"/>
                    </a:lnTo>
                    <a:lnTo>
                      <a:pt x="410" y="94"/>
                    </a:lnTo>
                    <a:lnTo>
                      <a:pt x="414" y="94"/>
                    </a:lnTo>
                    <a:lnTo>
                      <a:pt x="417" y="94"/>
                    </a:lnTo>
                    <a:lnTo>
                      <a:pt x="417" y="91"/>
                    </a:lnTo>
                    <a:lnTo>
                      <a:pt x="421" y="91"/>
                    </a:lnTo>
                    <a:lnTo>
                      <a:pt x="421" y="94"/>
                    </a:lnTo>
                    <a:lnTo>
                      <a:pt x="425" y="94"/>
                    </a:lnTo>
                    <a:lnTo>
                      <a:pt x="425" y="98"/>
                    </a:lnTo>
                    <a:lnTo>
                      <a:pt x="425" y="94"/>
                    </a:lnTo>
                    <a:lnTo>
                      <a:pt x="429" y="94"/>
                    </a:lnTo>
                    <a:lnTo>
                      <a:pt x="432" y="98"/>
                    </a:lnTo>
                    <a:lnTo>
                      <a:pt x="429" y="98"/>
                    </a:lnTo>
                    <a:lnTo>
                      <a:pt x="432" y="98"/>
                    </a:lnTo>
                    <a:lnTo>
                      <a:pt x="436" y="98"/>
                    </a:lnTo>
                    <a:lnTo>
                      <a:pt x="436" y="102"/>
                    </a:lnTo>
                    <a:lnTo>
                      <a:pt x="440" y="102"/>
                    </a:lnTo>
                    <a:lnTo>
                      <a:pt x="440" y="98"/>
                    </a:lnTo>
                    <a:lnTo>
                      <a:pt x="440" y="102"/>
                    </a:lnTo>
                    <a:lnTo>
                      <a:pt x="444" y="102"/>
                    </a:lnTo>
                    <a:lnTo>
                      <a:pt x="444" y="106"/>
                    </a:lnTo>
                    <a:lnTo>
                      <a:pt x="447" y="106"/>
                    </a:lnTo>
                    <a:lnTo>
                      <a:pt x="447" y="102"/>
                    </a:lnTo>
                    <a:lnTo>
                      <a:pt x="447" y="106"/>
                    </a:lnTo>
                    <a:lnTo>
                      <a:pt x="451" y="106"/>
                    </a:lnTo>
                    <a:lnTo>
                      <a:pt x="451" y="102"/>
                    </a:lnTo>
                    <a:lnTo>
                      <a:pt x="451" y="106"/>
                    </a:lnTo>
                    <a:lnTo>
                      <a:pt x="451" y="109"/>
                    </a:lnTo>
                    <a:lnTo>
                      <a:pt x="451" y="106"/>
                    </a:lnTo>
                    <a:lnTo>
                      <a:pt x="455" y="106"/>
                    </a:lnTo>
                    <a:lnTo>
                      <a:pt x="459" y="106"/>
                    </a:lnTo>
                    <a:lnTo>
                      <a:pt x="455" y="109"/>
                    </a:lnTo>
                    <a:lnTo>
                      <a:pt x="459" y="109"/>
                    </a:lnTo>
                    <a:lnTo>
                      <a:pt x="459" y="106"/>
                    </a:lnTo>
                    <a:lnTo>
                      <a:pt x="459" y="109"/>
                    </a:lnTo>
                    <a:lnTo>
                      <a:pt x="463" y="109"/>
                    </a:lnTo>
                    <a:lnTo>
                      <a:pt x="463" y="113"/>
                    </a:lnTo>
                    <a:lnTo>
                      <a:pt x="463" y="117"/>
                    </a:lnTo>
                    <a:lnTo>
                      <a:pt x="463" y="121"/>
                    </a:lnTo>
                    <a:lnTo>
                      <a:pt x="463" y="117"/>
                    </a:lnTo>
                    <a:lnTo>
                      <a:pt x="466" y="117"/>
                    </a:lnTo>
                    <a:lnTo>
                      <a:pt x="466" y="121"/>
                    </a:lnTo>
                    <a:lnTo>
                      <a:pt x="463" y="121"/>
                    </a:lnTo>
                    <a:lnTo>
                      <a:pt x="463" y="124"/>
                    </a:lnTo>
                    <a:lnTo>
                      <a:pt x="463" y="128"/>
                    </a:lnTo>
                    <a:lnTo>
                      <a:pt x="459" y="128"/>
                    </a:lnTo>
                    <a:lnTo>
                      <a:pt x="463" y="132"/>
                    </a:lnTo>
                    <a:lnTo>
                      <a:pt x="459" y="132"/>
                    </a:lnTo>
                    <a:lnTo>
                      <a:pt x="459" y="136"/>
                    </a:lnTo>
                    <a:lnTo>
                      <a:pt x="463" y="132"/>
                    </a:lnTo>
                    <a:lnTo>
                      <a:pt x="463" y="128"/>
                    </a:lnTo>
                    <a:lnTo>
                      <a:pt x="466" y="128"/>
                    </a:lnTo>
                    <a:lnTo>
                      <a:pt x="466" y="124"/>
                    </a:lnTo>
                    <a:lnTo>
                      <a:pt x="466" y="121"/>
                    </a:lnTo>
                    <a:lnTo>
                      <a:pt x="470" y="121"/>
                    </a:lnTo>
                    <a:lnTo>
                      <a:pt x="470" y="124"/>
                    </a:lnTo>
                    <a:lnTo>
                      <a:pt x="466" y="124"/>
                    </a:lnTo>
                    <a:lnTo>
                      <a:pt x="466" y="128"/>
                    </a:lnTo>
                    <a:lnTo>
                      <a:pt x="470" y="124"/>
                    </a:lnTo>
                    <a:lnTo>
                      <a:pt x="470" y="128"/>
                    </a:lnTo>
                    <a:lnTo>
                      <a:pt x="466" y="128"/>
                    </a:lnTo>
                    <a:lnTo>
                      <a:pt x="470" y="128"/>
                    </a:lnTo>
                    <a:lnTo>
                      <a:pt x="470" y="124"/>
                    </a:lnTo>
                    <a:lnTo>
                      <a:pt x="474" y="124"/>
                    </a:lnTo>
                    <a:lnTo>
                      <a:pt x="478" y="121"/>
                    </a:lnTo>
                    <a:lnTo>
                      <a:pt x="481" y="124"/>
                    </a:lnTo>
                    <a:lnTo>
                      <a:pt x="481" y="121"/>
                    </a:lnTo>
                    <a:lnTo>
                      <a:pt x="485" y="121"/>
                    </a:lnTo>
                    <a:lnTo>
                      <a:pt x="489" y="121"/>
                    </a:lnTo>
                    <a:lnTo>
                      <a:pt x="489" y="124"/>
                    </a:lnTo>
                    <a:lnTo>
                      <a:pt x="493" y="124"/>
                    </a:lnTo>
                    <a:lnTo>
                      <a:pt x="496" y="124"/>
                    </a:lnTo>
                    <a:lnTo>
                      <a:pt x="500" y="124"/>
                    </a:lnTo>
                    <a:lnTo>
                      <a:pt x="500" y="128"/>
                    </a:lnTo>
                    <a:lnTo>
                      <a:pt x="504" y="128"/>
                    </a:lnTo>
                    <a:lnTo>
                      <a:pt x="504" y="124"/>
                    </a:lnTo>
                    <a:lnTo>
                      <a:pt x="508" y="124"/>
                    </a:lnTo>
                    <a:lnTo>
                      <a:pt x="508" y="128"/>
                    </a:lnTo>
                    <a:lnTo>
                      <a:pt x="511" y="128"/>
                    </a:lnTo>
                    <a:lnTo>
                      <a:pt x="515" y="128"/>
                    </a:lnTo>
                    <a:lnTo>
                      <a:pt x="515" y="132"/>
                    </a:lnTo>
                    <a:lnTo>
                      <a:pt x="515" y="128"/>
                    </a:lnTo>
                    <a:lnTo>
                      <a:pt x="519" y="128"/>
                    </a:lnTo>
                    <a:lnTo>
                      <a:pt x="523" y="128"/>
                    </a:lnTo>
                    <a:lnTo>
                      <a:pt x="526" y="128"/>
                    </a:lnTo>
                    <a:lnTo>
                      <a:pt x="530" y="128"/>
                    </a:lnTo>
                    <a:lnTo>
                      <a:pt x="534" y="128"/>
                    </a:lnTo>
                    <a:lnTo>
                      <a:pt x="538" y="128"/>
                    </a:lnTo>
                    <a:lnTo>
                      <a:pt x="538" y="132"/>
                    </a:lnTo>
                    <a:lnTo>
                      <a:pt x="541" y="132"/>
                    </a:lnTo>
                    <a:lnTo>
                      <a:pt x="545" y="132"/>
                    </a:lnTo>
                    <a:lnTo>
                      <a:pt x="545" y="136"/>
                    </a:lnTo>
                    <a:lnTo>
                      <a:pt x="549" y="136"/>
                    </a:lnTo>
                    <a:lnTo>
                      <a:pt x="553" y="136"/>
                    </a:lnTo>
                    <a:lnTo>
                      <a:pt x="553" y="139"/>
                    </a:lnTo>
                    <a:lnTo>
                      <a:pt x="556" y="139"/>
                    </a:lnTo>
                    <a:lnTo>
                      <a:pt x="560" y="143"/>
                    </a:lnTo>
                    <a:lnTo>
                      <a:pt x="564" y="147"/>
                    </a:lnTo>
                    <a:lnTo>
                      <a:pt x="564" y="151"/>
                    </a:lnTo>
                    <a:lnTo>
                      <a:pt x="568" y="151"/>
                    </a:lnTo>
                    <a:lnTo>
                      <a:pt x="571" y="154"/>
                    </a:lnTo>
                    <a:lnTo>
                      <a:pt x="575" y="154"/>
                    </a:lnTo>
                    <a:lnTo>
                      <a:pt x="575" y="158"/>
                    </a:lnTo>
                    <a:lnTo>
                      <a:pt x="579" y="158"/>
                    </a:lnTo>
                    <a:lnTo>
                      <a:pt x="579" y="162"/>
                    </a:lnTo>
                    <a:lnTo>
                      <a:pt x="583" y="162"/>
                    </a:lnTo>
                    <a:lnTo>
                      <a:pt x="587" y="162"/>
                    </a:lnTo>
                    <a:lnTo>
                      <a:pt x="590" y="162"/>
                    </a:lnTo>
                    <a:lnTo>
                      <a:pt x="594" y="162"/>
                    </a:lnTo>
                    <a:lnTo>
                      <a:pt x="598" y="162"/>
                    </a:lnTo>
                    <a:lnTo>
                      <a:pt x="602" y="162"/>
                    </a:lnTo>
                    <a:lnTo>
                      <a:pt x="605" y="162"/>
                    </a:lnTo>
                    <a:lnTo>
                      <a:pt x="605" y="166"/>
                    </a:lnTo>
                    <a:lnTo>
                      <a:pt x="609" y="166"/>
                    </a:lnTo>
                    <a:lnTo>
                      <a:pt x="609" y="169"/>
                    </a:lnTo>
                    <a:lnTo>
                      <a:pt x="609" y="173"/>
                    </a:lnTo>
                    <a:lnTo>
                      <a:pt x="609" y="177"/>
                    </a:lnTo>
                    <a:lnTo>
                      <a:pt x="613" y="177"/>
                    </a:lnTo>
                    <a:lnTo>
                      <a:pt x="613" y="181"/>
                    </a:lnTo>
                    <a:lnTo>
                      <a:pt x="613" y="185"/>
                    </a:lnTo>
                    <a:lnTo>
                      <a:pt x="613" y="188"/>
                    </a:lnTo>
                    <a:lnTo>
                      <a:pt x="617" y="192"/>
                    </a:lnTo>
                    <a:lnTo>
                      <a:pt x="613" y="192"/>
                    </a:lnTo>
                    <a:lnTo>
                      <a:pt x="613" y="196"/>
                    </a:lnTo>
                    <a:lnTo>
                      <a:pt x="617" y="192"/>
                    </a:lnTo>
                    <a:lnTo>
                      <a:pt x="617" y="196"/>
                    </a:lnTo>
                    <a:lnTo>
                      <a:pt x="617" y="200"/>
                    </a:lnTo>
                    <a:lnTo>
                      <a:pt x="613" y="200"/>
                    </a:lnTo>
                    <a:lnTo>
                      <a:pt x="617" y="203"/>
                    </a:lnTo>
                    <a:lnTo>
                      <a:pt x="617" y="207"/>
                    </a:lnTo>
                    <a:lnTo>
                      <a:pt x="617" y="211"/>
                    </a:lnTo>
                    <a:lnTo>
                      <a:pt x="613" y="211"/>
                    </a:lnTo>
                    <a:lnTo>
                      <a:pt x="613" y="215"/>
                    </a:lnTo>
                    <a:lnTo>
                      <a:pt x="613" y="218"/>
                    </a:lnTo>
                    <a:lnTo>
                      <a:pt x="613" y="222"/>
                    </a:lnTo>
                    <a:lnTo>
                      <a:pt x="609" y="222"/>
                    </a:lnTo>
                    <a:lnTo>
                      <a:pt x="609" y="226"/>
                    </a:lnTo>
                    <a:lnTo>
                      <a:pt x="609" y="230"/>
                    </a:lnTo>
                    <a:lnTo>
                      <a:pt x="605" y="230"/>
                    </a:lnTo>
                    <a:lnTo>
                      <a:pt x="602" y="233"/>
                    </a:lnTo>
                    <a:lnTo>
                      <a:pt x="602" y="237"/>
                    </a:lnTo>
                    <a:lnTo>
                      <a:pt x="598" y="237"/>
                    </a:lnTo>
                    <a:lnTo>
                      <a:pt x="598" y="241"/>
                    </a:lnTo>
                    <a:lnTo>
                      <a:pt x="594" y="241"/>
                    </a:lnTo>
                    <a:lnTo>
                      <a:pt x="594" y="245"/>
                    </a:lnTo>
                    <a:lnTo>
                      <a:pt x="590" y="248"/>
                    </a:lnTo>
                    <a:lnTo>
                      <a:pt x="587" y="248"/>
                    </a:lnTo>
                    <a:lnTo>
                      <a:pt x="583" y="252"/>
                    </a:lnTo>
                    <a:lnTo>
                      <a:pt x="583" y="256"/>
                    </a:lnTo>
                    <a:lnTo>
                      <a:pt x="583" y="252"/>
                    </a:lnTo>
                    <a:lnTo>
                      <a:pt x="579" y="252"/>
                    </a:lnTo>
                    <a:lnTo>
                      <a:pt x="583" y="252"/>
                    </a:lnTo>
                    <a:lnTo>
                      <a:pt x="579" y="256"/>
                    </a:lnTo>
                    <a:lnTo>
                      <a:pt x="579" y="260"/>
                    </a:lnTo>
                    <a:lnTo>
                      <a:pt x="575" y="263"/>
                    </a:lnTo>
                    <a:lnTo>
                      <a:pt x="575" y="260"/>
                    </a:lnTo>
                    <a:lnTo>
                      <a:pt x="575" y="263"/>
                    </a:lnTo>
                    <a:lnTo>
                      <a:pt x="571" y="267"/>
                    </a:lnTo>
                    <a:lnTo>
                      <a:pt x="571" y="271"/>
                    </a:lnTo>
                    <a:lnTo>
                      <a:pt x="571" y="275"/>
                    </a:lnTo>
                    <a:lnTo>
                      <a:pt x="568" y="275"/>
                    </a:lnTo>
                    <a:lnTo>
                      <a:pt x="568" y="279"/>
                    </a:lnTo>
                    <a:lnTo>
                      <a:pt x="568" y="282"/>
                    </a:lnTo>
                    <a:lnTo>
                      <a:pt x="564" y="282"/>
                    </a:lnTo>
                    <a:lnTo>
                      <a:pt x="560" y="286"/>
                    </a:lnTo>
                    <a:lnTo>
                      <a:pt x="556" y="286"/>
                    </a:lnTo>
                    <a:lnTo>
                      <a:pt x="556" y="282"/>
                    </a:lnTo>
                    <a:lnTo>
                      <a:pt x="553" y="282"/>
                    </a:lnTo>
                    <a:lnTo>
                      <a:pt x="553" y="286"/>
                    </a:lnTo>
                    <a:lnTo>
                      <a:pt x="553" y="282"/>
                    </a:lnTo>
                    <a:lnTo>
                      <a:pt x="553" y="286"/>
                    </a:lnTo>
                    <a:lnTo>
                      <a:pt x="553" y="290"/>
                    </a:lnTo>
                    <a:lnTo>
                      <a:pt x="549" y="290"/>
                    </a:lnTo>
                    <a:lnTo>
                      <a:pt x="549" y="294"/>
                    </a:lnTo>
                    <a:lnTo>
                      <a:pt x="549" y="297"/>
                    </a:lnTo>
                    <a:lnTo>
                      <a:pt x="549" y="294"/>
                    </a:lnTo>
                    <a:lnTo>
                      <a:pt x="549" y="297"/>
                    </a:lnTo>
                    <a:lnTo>
                      <a:pt x="549" y="301"/>
                    </a:lnTo>
                    <a:lnTo>
                      <a:pt x="549" y="305"/>
                    </a:lnTo>
                    <a:lnTo>
                      <a:pt x="549" y="301"/>
                    </a:lnTo>
                    <a:lnTo>
                      <a:pt x="553" y="301"/>
                    </a:lnTo>
                    <a:lnTo>
                      <a:pt x="553" y="305"/>
                    </a:lnTo>
                    <a:lnTo>
                      <a:pt x="549" y="305"/>
                    </a:lnTo>
                    <a:lnTo>
                      <a:pt x="549" y="309"/>
                    </a:lnTo>
                    <a:lnTo>
                      <a:pt x="549" y="312"/>
                    </a:lnTo>
                    <a:lnTo>
                      <a:pt x="549" y="316"/>
                    </a:lnTo>
                    <a:lnTo>
                      <a:pt x="549" y="320"/>
                    </a:lnTo>
                    <a:lnTo>
                      <a:pt x="549" y="324"/>
                    </a:lnTo>
                    <a:lnTo>
                      <a:pt x="553" y="327"/>
                    </a:lnTo>
                    <a:lnTo>
                      <a:pt x="553" y="331"/>
                    </a:lnTo>
                    <a:lnTo>
                      <a:pt x="553" y="335"/>
                    </a:lnTo>
                    <a:lnTo>
                      <a:pt x="549" y="339"/>
                    </a:lnTo>
                    <a:lnTo>
                      <a:pt x="549" y="342"/>
                    </a:lnTo>
                    <a:lnTo>
                      <a:pt x="549" y="346"/>
                    </a:lnTo>
                    <a:lnTo>
                      <a:pt x="549" y="350"/>
                    </a:lnTo>
                    <a:lnTo>
                      <a:pt x="545" y="354"/>
                    </a:lnTo>
                    <a:lnTo>
                      <a:pt x="545" y="357"/>
                    </a:lnTo>
                    <a:lnTo>
                      <a:pt x="549" y="357"/>
                    </a:lnTo>
                    <a:lnTo>
                      <a:pt x="549" y="361"/>
                    </a:lnTo>
                    <a:lnTo>
                      <a:pt x="545" y="365"/>
                    </a:lnTo>
                    <a:lnTo>
                      <a:pt x="541" y="365"/>
                    </a:lnTo>
                    <a:lnTo>
                      <a:pt x="541" y="369"/>
                    </a:lnTo>
                    <a:lnTo>
                      <a:pt x="541" y="372"/>
                    </a:lnTo>
                    <a:lnTo>
                      <a:pt x="538" y="372"/>
                    </a:lnTo>
                    <a:lnTo>
                      <a:pt x="538" y="376"/>
                    </a:lnTo>
                    <a:lnTo>
                      <a:pt x="538" y="380"/>
                    </a:lnTo>
                    <a:lnTo>
                      <a:pt x="538" y="384"/>
                    </a:lnTo>
                    <a:lnTo>
                      <a:pt x="538" y="388"/>
                    </a:lnTo>
                    <a:lnTo>
                      <a:pt x="538" y="391"/>
                    </a:lnTo>
                    <a:lnTo>
                      <a:pt x="534" y="391"/>
                    </a:lnTo>
                    <a:lnTo>
                      <a:pt x="534" y="395"/>
                    </a:lnTo>
                    <a:lnTo>
                      <a:pt x="534" y="399"/>
                    </a:lnTo>
                    <a:lnTo>
                      <a:pt x="530" y="399"/>
                    </a:lnTo>
                    <a:lnTo>
                      <a:pt x="530" y="403"/>
                    </a:lnTo>
                    <a:lnTo>
                      <a:pt x="530" y="406"/>
                    </a:lnTo>
                    <a:lnTo>
                      <a:pt x="526" y="406"/>
                    </a:lnTo>
                    <a:lnTo>
                      <a:pt x="526" y="410"/>
                    </a:lnTo>
                    <a:lnTo>
                      <a:pt x="523" y="410"/>
                    </a:lnTo>
                    <a:lnTo>
                      <a:pt x="523" y="414"/>
                    </a:lnTo>
                    <a:lnTo>
                      <a:pt x="519" y="414"/>
                    </a:lnTo>
                    <a:lnTo>
                      <a:pt x="519" y="418"/>
                    </a:lnTo>
                    <a:lnTo>
                      <a:pt x="519" y="421"/>
                    </a:lnTo>
                    <a:lnTo>
                      <a:pt x="519" y="425"/>
                    </a:lnTo>
                    <a:lnTo>
                      <a:pt x="519" y="429"/>
                    </a:lnTo>
                    <a:lnTo>
                      <a:pt x="515" y="429"/>
                    </a:lnTo>
                    <a:lnTo>
                      <a:pt x="515" y="433"/>
                    </a:lnTo>
                    <a:lnTo>
                      <a:pt x="511" y="433"/>
                    </a:lnTo>
                    <a:lnTo>
                      <a:pt x="508" y="433"/>
                    </a:lnTo>
                    <a:lnTo>
                      <a:pt x="504" y="436"/>
                    </a:lnTo>
                    <a:lnTo>
                      <a:pt x="504" y="440"/>
                    </a:lnTo>
                    <a:lnTo>
                      <a:pt x="504" y="444"/>
                    </a:lnTo>
                    <a:lnTo>
                      <a:pt x="500" y="444"/>
                    </a:lnTo>
                    <a:lnTo>
                      <a:pt x="496" y="444"/>
                    </a:lnTo>
                    <a:lnTo>
                      <a:pt x="493" y="444"/>
                    </a:lnTo>
                    <a:lnTo>
                      <a:pt x="489" y="444"/>
                    </a:lnTo>
                    <a:lnTo>
                      <a:pt x="485" y="444"/>
                    </a:lnTo>
                    <a:lnTo>
                      <a:pt x="485" y="440"/>
                    </a:lnTo>
                    <a:lnTo>
                      <a:pt x="481" y="440"/>
                    </a:lnTo>
                    <a:lnTo>
                      <a:pt x="485" y="440"/>
                    </a:lnTo>
                    <a:lnTo>
                      <a:pt x="485" y="444"/>
                    </a:lnTo>
                    <a:lnTo>
                      <a:pt x="481" y="444"/>
                    </a:lnTo>
                    <a:lnTo>
                      <a:pt x="478" y="444"/>
                    </a:lnTo>
                    <a:lnTo>
                      <a:pt x="474" y="444"/>
                    </a:lnTo>
                    <a:lnTo>
                      <a:pt x="470" y="448"/>
                    </a:lnTo>
                    <a:lnTo>
                      <a:pt x="470" y="444"/>
                    </a:lnTo>
                    <a:lnTo>
                      <a:pt x="474" y="444"/>
                    </a:lnTo>
                    <a:lnTo>
                      <a:pt x="478" y="444"/>
                    </a:lnTo>
                    <a:lnTo>
                      <a:pt x="474" y="444"/>
                    </a:lnTo>
                    <a:lnTo>
                      <a:pt x="470" y="444"/>
                    </a:lnTo>
                    <a:lnTo>
                      <a:pt x="466" y="444"/>
                    </a:lnTo>
                    <a:lnTo>
                      <a:pt x="463" y="444"/>
                    </a:lnTo>
                    <a:lnTo>
                      <a:pt x="459" y="448"/>
                    </a:lnTo>
                    <a:lnTo>
                      <a:pt x="463" y="448"/>
                    </a:lnTo>
                    <a:lnTo>
                      <a:pt x="463" y="451"/>
                    </a:lnTo>
                    <a:lnTo>
                      <a:pt x="459" y="451"/>
                    </a:lnTo>
                    <a:lnTo>
                      <a:pt x="455" y="451"/>
                    </a:lnTo>
                    <a:lnTo>
                      <a:pt x="451" y="455"/>
                    </a:lnTo>
                    <a:lnTo>
                      <a:pt x="447" y="455"/>
                    </a:lnTo>
                    <a:lnTo>
                      <a:pt x="451" y="455"/>
                    </a:lnTo>
                    <a:lnTo>
                      <a:pt x="447" y="459"/>
                    </a:lnTo>
                    <a:lnTo>
                      <a:pt x="447" y="455"/>
                    </a:lnTo>
                    <a:lnTo>
                      <a:pt x="444" y="455"/>
                    </a:lnTo>
                    <a:lnTo>
                      <a:pt x="440" y="455"/>
                    </a:lnTo>
                    <a:lnTo>
                      <a:pt x="440" y="459"/>
                    </a:lnTo>
                    <a:lnTo>
                      <a:pt x="436" y="459"/>
                    </a:lnTo>
                    <a:lnTo>
                      <a:pt x="440" y="459"/>
                    </a:lnTo>
                    <a:lnTo>
                      <a:pt x="436" y="459"/>
                    </a:lnTo>
                    <a:lnTo>
                      <a:pt x="432" y="459"/>
                    </a:lnTo>
                    <a:lnTo>
                      <a:pt x="432" y="463"/>
                    </a:lnTo>
                    <a:lnTo>
                      <a:pt x="429" y="463"/>
                    </a:lnTo>
                    <a:lnTo>
                      <a:pt x="425" y="463"/>
                    </a:lnTo>
                    <a:lnTo>
                      <a:pt x="425" y="466"/>
                    </a:lnTo>
                    <a:lnTo>
                      <a:pt x="421" y="470"/>
                    </a:lnTo>
                    <a:lnTo>
                      <a:pt x="417" y="470"/>
                    </a:lnTo>
                    <a:lnTo>
                      <a:pt x="414" y="470"/>
                    </a:lnTo>
                    <a:lnTo>
                      <a:pt x="414" y="474"/>
                    </a:lnTo>
                    <a:lnTo>
                      <a:pt x="410" y="474"/>
                    </a:lnTo>
                    <a:lnTo>
                      <a:pt x="410" y="478"/>
                    </a:lnTo>
                    <a:lnTo>
                      <a:pt x="406" y="478"/>
                    </a:lnTo>
                    <a:lnTo>
                      <a:pt x="410" y="478"/>
                    </a:lnTo>
                    <a:lnTo>
                      <a:pt x="406" y="482"/>
                    </a:lnTo>
                    <a:lnTo>
                      <a:pt x="402" y="482"/>
                    </a:lnTo>
                    <a:lnTo>
                      <a:pt x="402" y="485"/>
                    </a:lnTo>
                    <a:lnTo>
                      <a:pt x="399" y="482"/>
                    </a:lnTo>
                    <a:lnTo>
                      <a:pt x="399" y="485"/>
                    </a:lnTo>
                    <a:lnTo>
                      <a:pt x="402" y="485"/>
                    </a:lnTo>
                    <a:lnTo>
                      <a:pt x="402" y="489"/>
                    </a:lnTo>
                    <a:lnTo>
                      <a:pt x="399" y="489"/>
                    </a:lnTo>
                    <a:lnTo>
                      <a:pt x="395" y="489"/>
                    </a:lnTo>
                    <a:lnTo>
                      <a:pt x="399" y="489"/>
                    </a:lnTo>
                    <a:lnTo>
                      <a:pt x="399" y="493"/>
                    </a:lnTo>
                    <a:lnTo>
                      <a:pt x="399" y="497"/>
                    </a:lnTo>
                    <a:lnTo>
                      <a:pt x="399" y="493"/>
                    </a:lnTo>
                    <a:lnTo>
                      <a:pt x="395" y="493"/>
                    </a:lnTo>
                    <a:lnTo>
                      <a:pt x="395" y="497"/>
                    </a:lnTo>
                    <a:lnTo>
                      <a:pt x="399" y="497"/>
                    </a:lnTo>
                    <a:lnTo>
                      <a:pt x="399" y="500"/>
                    </a:lnTo>
                    <a:lnTo>
                      <a:pt x="399" y="504"/>
                    </a:lnTo>
                    <a:lnTo>
                      <a:pt x="399" y="508"/>
                    </a:lnTo>
                    <a:lnTo>
                      <a:pt x="402" y="512"/>
                    </a:lnTo>
                    <a:lnTo>
                      <a:pt x="399" y="512"/>
                    </a:lnTo>
                    <a:lnTo>
                      <a:pt x="399" y="515"/>
                    </a:lnTo>
                    <a:lnTo>
                      <a:pt x="399" y="519"/>
                    </a:lnTo>
                    <a:lnTo>
                      <a:pt x="399" y="523"/>
                    </a:lnTo>
                    <a:lnTo>
                      <a:pt x="399" y="527"/>
                    </a:lnTo>
                    <a:lnTo>
                      <a:pt x="395" y="530"/>
                    </a:lnTo>
                    <a:lnTo>
                      <a:pt x="395" y="527"/>
                    </a:lnTo>
                    <a:lnTo>
                      <a:pt x="395" y="530"/>
                    </a:lnTo>
                    <a:lnTo>
                      <a:pt x="395" y="534"/>
                    </a:lnTo>
                    <a:lnTo>
                      <a:pt x="391" y="534"/>
                    </a:lnTo>
                    <a:lnTo>
                      <a:pt x="391" y="538"/>
                    </a:lnTo>
                    <a:lnTo>
                      <a:pt x="387" y="538"/>
                    </a:lnTo>
                    <a:lnTo>
                      <a:pt x="384" y="542"/>
                    </a:lnTo>
                    <a:lnTo>
                      <a:pt x="384" y="545"/>
                    </a:lnTo>
                    <a:lnTo>
                      <a:pt x="380" y="545"/>
                    </a:lnTo>
                    <a:lnTo>
                      <a:pt x="380" y="549"/>
                    </a:lnTo>
                    <a:lnTo>
                      <a:pt x="376" y="553"/>
                    </a:lnTo>
                    <a:lnTo>
                      <a:pt x="376" y="557"/>
                    </a:lnTo>
                    <a:lnTo>
                      <a:pt x="372" y="560"/>
                    </a:lnTo>
                    <a:lnTo>
                      <a:pt x="372" y="564"/>
                    </a:lnTo>
                    <a:lnTo>
                      <a:pt x="369" y="564"/>
                    </a:lnTo>
                    <a:lnTo>
                      <a:pt x="369" y="568"/>
                    </a:lnTo>
                    <a:lnTo>
                      <a:pt x="365" y="572"/>
                    </a:lnTo>
                    <a:lnTo>
                      <a:pt x="361" y="576"/>
                    </a:lnTo>
                    <a:lnTo>
                      <a:pt x="361" y="579"/>
                    </a:lnTo>
                    <a:lnTo>
                      <a:pt x="357" y="579"/>
                    </a:lnTo>
                    <a:lnTo>
                      <a:pt x="354" y="583"/>
                    </a:lnTo>
                    <a:lnTo>
                      <a:pt x="350" y="583"/>
                    </a:lnTo>
                    <a:lnTo>
                      <a:pt x="346" y="587"/>
                    </a:lnTo>
                    <a:lnTo>
                      <a:pt x="346" y="591"/>
                    </a:lnTo>
                    <a:lnTo>
                      <a:pt x="346" y="587"/>
                    </a:lnTo>
                    <a:lnTo>
                      <a:pt x="346" y="583"/>
                    </a:lnTo>
                    <a:lnTo>
                      <a:pt x="350" y="583"/>
                    </a:lnTo>
                    <a:lnTo>
                      <a:pt x="354" y="579"/>
                    </a:lnTo>
                    <a:lnTo>
                      <a:pt x="357" y="579"/>
                    </a:lnTo>
                    <a:lnTo>
                      <a:pt x="357" y="576"/>
                    </a:lnTo>
                    <a:lnTo>
                      <a:pt x="357" y="572"/>
                    </a:lnTo>
                    <a:lnTo>
                      <a:pt x="361" y="572"/>
                    </a:lnTo>
                    <a:lnTo>
                      <a:pt x="361" y="568"/>
                    </a:lnTo>
                    <a:lnTo>
                      <a:pt x="365" y="568"/>
                    </a:lnTo>
                    <a:lnTo>
                      <a:pt x="365" y="564"/>
                    </a:lnTo>
                    <a:lnTo>
                      <a:pt x="365" y="560"/>
                    </a:lnTo>
                    <a:lnTo>
                      <a:pt x="369" y="560"/>
                    </a:lnTo>
                    <a:lnTo>
                      <a:pt x="369" y="557"/>
                    </a:lnTo>
                    <a:lnTo>
                      <a:pt x="369" y="560"/>
                    </a:lnTo>
                    <a:lnTo>
                      <a:pt x="365" y="560"/>
                    </a:lnTo>
                    <a:lnTo>
                      <a:pt x="361" y="560"/>
                    </a:lnTo>
                    <a:lnTo>
                      <a:pt x="361" y="557"/>
                    </a:lnTo>
                    <a:lnTo>
                      <a:pt x="357" y="557"/>
                    </a:lnTo>
                    <a:lnTo>
                      <a:pt x="357" y="553"/>
                    </a:lnTo>
                    <a:lnTo>
                      <a:pt x="357" y="557"/>
                    </a:lnTo>
                    <a:lnTo>
                      <a:pt x="357" y="560"/>
                    </a:lnTo>
                    <a:lnTo>
                      <a:pt x="357" y="564"/>
                    </a:lnTo>
                    <a:lnTo>
                      <a:pt x="357" y="568"/>
                    </a:lnTo>
                    <a:lnTo>
                      <a:pt x="357" y="564"/>
                    </a:lnTo>
                    <a:lnTo>
                      <a:pt x="354" y="564"/>
                    </a:lnTo>
                    <a:lnTo>
                      <a:pt x="354" y="568"/>
                    </a:lnTo>
                    <a:lnTo>
                      <a:pt x="354" y="572"/>
                    </a:lnTo>
                    <a:lnTo>
                      <a:pt x="350" y="572"/>
                    </a:lnTo>
                    <a:lnTo>
                      <a:pt x="350" y="576"/>
                    </a:lnTo>
                    <a:lnTo>
                      <a:pt x="346" y="576"/>
                    </a:lnTo>
                    <a:lnTo>
                      <a:pt x="346" y="579"/>
                    </a:lnTo>
                    <a:lnTo>
                      <a:pt x="342" y="583"/>
                    </a:lnTo>
                    <a:lnTo>
                      <a:pt x="342" y="587"/>
                    </a:lnTo>
                    <a:lnTo>
                      <a:pt x="346" y="587"/>
                    </a:lnTo>
                    <a:lnTo>
                      <a:pt x="342" y="591"/>
                    </a:lnTo>
                    <a:lnTo>
                      <a:pt x="339" y="594"/>
                    </a:lnTo>
                    <a:lnTo>
                      <a:pt x="339" y="598"/>
                    </a:lnTo>
                    <a:lnTo>
                      <a:pt x="339" y="602"/>
                    </a:lnTo>
                    <a:lnTo>
                      <a:pt x="335" y="602"/>
                    </a:lnTo>
                    <a:lnTo>
                      <a:pt x="335" y="606"/>
                    </a:lnTo>
                    <a:lnTo>
                      <a:pt x="331" y="609"/>
                    </a:lnTo>
                    <a:lnTo>
                      <a:pt x="327" y="609"/>
                    </a:lnTo>
                    <a:lnTo>
                      <a:pt x="327" y="613"/>
                    </a:lnTo>
                    <a:lnTo>
                      <a:pt x="323" y="613"/>
                    </a:lnTo>
                    <a:lnTo>
                      <a:pt x="320" y="613"/>
                    </a:lnTo>
                    <a:lnTo>
                      <a:pt x="323" y="613"/>
                    </a:lnTo>
                    <a:lnTo>
                      <a:pt x="323" y="609"/>
                    </a:lnTo>
                    <a:lnTo>
                      <a:pt x="323" y="606"/>
                    </a:lnTo>
                    <a:lnTo>
                      <a:pt x="323" y="602"/>
                    </a:lnTo>
                    <a:lnTo>
                      <a:pt x="327" y="598"/>
                    </a:lnTo>
                    <a:lnTo>
                      <a:pt x="327" y="594"/>
                    </a:lnTo>
                    <a:lnTo>
                      <a:pt x="323" y="594"/>
                    </a:lnTo>
                    <a:lnTo>
                      <a:pt x="320" y="594"/>
                    </a:lnTo>
                    <a:lnTo>
                      <a:pt x="320" y="591"/>
                    </a:lnTo>
                    <a:lnTo>
                      <a:pt x="320" y="587"/>
                    </a:lnTo>
                    <a:lnTo>
                      <a:pt x="316" y="587"/>
                    </a:lnTo>
                    <a:lnTo>
                      <a:pt x="312" y="583"/>
                    </a:lnTo>
                    <a:lnTo>
                      <a:pt x="308" y="583"/>
                    </a:lnTo>
                    <a:lnTo>
                      <a:pt x="308" y="579"/>
                    </a:lnTo>
                    <a:lnTo>
                      <a:pt x="305" y="579"/>
                    </a:lnTo>
                    <a:lnTo>
                      <a:pt x="305" y="576"/>
                    </a:lnTo>
                    <a:lnTo>
                      <a:pt x="301" y="576"/>
                    </a:lnTo>
                    <a:lnTo>
                      <a:pt x="297" y="576"/>
                    </a:lnTo>
                    <a:lnTo>
                      <a:pt x="293" y="576"/>
                    </a:lnTo>
                    <a:lnTo>
                      <a:pt x="293" y="572"/>
                    </a:lnTo>
                    <a:lnTo>
                      <a:pt x="293" y="568"/>
                    </a:lnTo>
                    <a:lnTo>
                      <a:pt x="290" y="568"/>
                    </a:lnTo>
                    <a:lnTo>
                      <a:pt x="286" y="572"/>
                    </a:lnTo>
                    <a:lnTo>
                      <a:pt x="282" y="572"/>
                    </a:lnTo>
                    <a:lnTo>
                      <a:pt x="282" y="568"/>
                    </a:lnTo>
                    <a:lnTo>
                      <a:pt x="282" y="564"/>
                    </a:lnTo>
                    <a:lnTo>
                      <a:pt x="278" y="564"/>
                    </a:lnTo>
                    <a:lnTo>
                      <a:pt x="278" y="560"/>
                    </a:lnTo>
                    <a:lnTo>
                      <a:pt x="275" y="560"/>
                    </a:lnTo>
                    <a:lnTo>
                      <a:pt x="275" y="557"/>
                    </a:lnTo>
                    <a:lnTo>
                      <a:pt x="271" y="557"/>
                    </a:lnTo>
                    <a:lnTo>
                      <a:pt x="267" y="557"/>
                    </a:lnTo>
                    <a:lnTo>
                      <a:pt x="263" y="557"/>
                    </a:lnTo>
                    <a:lnTo>
                      <a:pt x="263" y="560"/>
                    </a:lnTo>
                    <a:lnTo>
                      <a:pt x="260" y="560"/>
                    </a:lnTo>
                    <a:lnTo>
                      <a:pt x="260" y="557"/>
                    </a:lnTo>
                    <a:lnTo>
                      <a:pt x="256" y="557"/>
                    </a:lnTo>
                    <a:lnTo>
                      <a:pt x="260" y="557"/>
                    </a:lnTo>
                    <a:lnTo>
                      <a:pt x="263" y="553"/>
                    </a:lnTo>
                    <a:lnTo>
                      <a:pt x="263" y="549"/>
                    </a:lnTo>
                    <a:lnTo>
                      <a:pt x="267" y="549"/>
                    </a:lnTo>
                    <a:lnTo>
                      <a:pt x="271" y="545"/>
                    </a:lnTo>
                    <a:lnTo>
                      <a:pt x="271" y="542"/>
                    </a:lnTo>
                    <a:lnTo>
                      <a:pt x="275" y="542"/>
                    </a:lnTo>
                    <a:lnTo>
                      <a:pt x="275" y="538"/>
                    </a:lnTo>
                    <a:lnTo>
                      <a:pt x="278" y="538"/>
                    </a:lnTo>
                    <a:lnTo>
                      <a:pt x="278" y="534"/>
                    </a:lnTo>
                    <a:lnTo>
                      <a:pt x="282" y="534"/>
                    </a:lnTo>
                    <a:lnTo>
                      <a:pt x="282" y="530"/>
                    </a:lnTo>
                    <a:lnTo>
                      <a:pt x="286" y="530"/>
                    </a:lnTo>
                    <a:lnTo>
                      <a:pt x="290" y="527"/>
                    </a:lnTo>
                    <a:lnTo>
                      <a:pt x="286" y="527"/>
                    </a:lnTo>
                    <a:lnTo>
                      <a:pt x="290" y="527"/>
                    </a:lnTo>
                    <a:lnTo>
                      <a:pt x="290" y="523"/>
                    </a:lnTo>
                    <a:lnTo>
                      <a:pt x="293" y="523"/>
                    </a:lnTo>
                    <a:lnTo>
                      <a:pt x="297" y="519"/>
                    </a:lnTo>
                    <a:lnTo>
                      <a:pt x="301" y="519"/>
                    </a:lnTo>
                    <a:lnTo>
                      <a:pt x="301" y="515"/>
                    </a:lnTo>
                    <a:lnTo>
                      <a:pt x="305" y="515"/>
                    </a:lnTo>
                    <a:lnTo>
                      <a:pt x="308" y="515"/>
                    </a:lnTo>
                    <a:lnTo>
                      <a:pt x="312" y="512"/>
                    </a:lnTo>
                    <a:lnTo>
                      <a:pt x="316" y="512"/>
                    </a:lnTo>
                    <a:lnTo>
                      <a:pt x="316" y="508"/>
                    </a:lnTo>
                    <a:lnTo>
                      <a:pt x="316" y="512"/>
                    </a:lnTo>
                    <a:lnTo>
                      <a:pt x="316" y="508"/>
                    </a:lnTo>
                    <a:lnTo>
                      <a:pt x="320" y="508"/>
                    </a:lnTo>
                    <a:lnTo>
                      <a:pt x="320" y="504"/>
                    </a:lnTo>
                    <a:lnTo>
                      <a:pt x="320" y="500"/>
                    </a:lnTo>
                    <a:lnTo>
                      <a:pt x="320" y="497"/>
                    </a:lnTo>
                    <a:lnTo>
                      <a:pt x="320" y="493"/>
                    </a:lnTo>
                    <a:lnTo>
                      <a:pt x="316" y="489"/>
                    </a:lnTo>
                    <a:lnTo>
                      <a:pt x="316" y="485"/>
                    </a:lnTo>
                    <a:lnTo>
                      <a:pt x="312" y="485"/>
                    </a:lnTo>
                    <a:lnTo>
                      <a:pt x="308" y="485"/>
                    </a:lnTo>
                    <a:lnTo>
                      <a:pt x="305" y="485"/>
                    </a:lnTo>
                    <a:lnTo>
                      <a:pt x="305" y="482"/>
                    </a:lnTo>
                    <a:lnTo>
                      <a:pt x="308" y="478"/>
                    </a:lnTo>
                    <a:lnTo>
                      <a:pt x="308" y="474"/>
                    </a:lnTo>
                    <a:lnTo>
                      <a:pt x="308" y="470"/>
                    </a:lnTo>
                    <a:lnTo>
                      <a:pt x="308" y="466"/>
                    </a:lnTo>
                    <a:lnTo>
                      <a:pt x="312" y="466"/>
                    </a:lnTo>
                    <a:lnTo>
                      <a:pt x="308" y="466"/>
                    </a:lnTo>
                    <a:lnTo>
                      <a:pt x="308" y="463"/>
                    </a:lnTo>
                    <a:lnTo>
                      <a:pt x="312" y="463"/>
                    </a:lnTo>
                    <a:lnTo>
                      <a:pt x="308" y="459"/>
                    </a:lnTo>
                    <a:lnTo>
                      <a:pt x="305" y="459"/>
                    </a:lnTo>
                    <a:lnTo>
                      <a:pt x="305" y="455"/>
                    </a:lnTo>
                    <a:lnTo>
                      <a:pt x="301" y="459"/>
                    </a:lnTo>
                    <a:lnTo>
                      <a:pt x="297" y="459"/>
                    </a:lnTo>
                    <a:lnTo>
                      <a:pt x="293" y="459"/>
                    </a:lnTo>
                    <a:lnTo>
                      <a:pt x="293" y="455"/>
                    </a:lnTo>
                    <a:lnTo>
                      <a:pt x="290" y="455"/>
                    </a:lnTo>
                    <a:lnTo>
                      <a:pt x="290" y="451"/>
                    </a:lnTo>
                    <a:lnTo>
                      <a:pt x="290" y="448"/>
                    </a:lnTo>
                    <a:lnTo>
                      <a:pt x="290" y="444"/>
                    </a:lnTo>
                    <a:lnTo>
                      <a:pt x="290" y="440"/>
                    </a:lnTo>
                    <a:lnTo>
                      <a:pt x="290" y="436"/>
                    </a:lnTo>
                    <a:lnTo>
                      <a:pt x="286" y="436"/>
                    </a:lnTo>
                    <a:lnTo>
                      <a:pt x="286" y="433"/>
                    </a:lnTo>
                    <a:lnTo>
                      <a:pt x="282" y="433"/>
                    </a:lnTo>
                    <a:lnTo>
                      <a:pt x="278" y="433"/>
                    </a:lnTo>
                    <a:lnTo>
                      <a:pt x="278" y="429"/>
                    </a:lnTo>
                    <a:lnTo>
                      <a:pt x="275" y="429"/>
                    </a:lnTo>
                    <a:lnTo>
                      <a:pt x="275" y="433"/>
                    </a:lnTo>
                    <a:lnTo>
                      <a:pt x="271" y="433"/>
                    </a:lnTo>
                    <a:lnTo>
                      <a:pt x="267" y="433"/>
                    </a:lnTo>
                    <a:lnTo>
                      <a:pt x="263" y="433"/>
                    </a:lnTo>
                    <a:lnTo>
                      <a:pt x="260" y="433"/>
                    </a:lnTo>
                    <a:lnTo>
                      <a:pt x="256" y="433"/>
                    </a:lnTo>
                    <a:lnTo>
                      <a:pt x="256" y="429"/>
                    </a:lnTo>
                    <a:lnTo>
                      <a:pt x="256" y="433"/>
                    </a:lnTo>
                    <a:lnTo>
                      <a:pt x="252" y="429"/>
                    </a:lnTo>
                    <a:lnTo>
                      <a:pt x="252" y="425"/>
                    </a:lnTo>
                    <a:lnTo>
                      <a:pt x="252" y="421"/>
                    </a:lnTo>
                    <a:lnTo>
                      <a:pt x="252" y="418"/>
                    </a:lnTo>
                    <a:lnTo>
                      <a:pt x="256" y="414"/>
                    </a:lnTo>
                    <a:lnTo>
                      <a:pt x="252" y="410"/>
                    </a:lnTo>
                    <a:lnTo>
                      <a:pt x="252" y="406"/>
                    </a:lnTo>
                    <a:lnTo>
                      <a:pt x="252" y="410"/>
                    </a:lnTo>
                    <a:lnTo>
                      <a:pt x="252" y="406"/>
                    </a:lnTo>
                    <a:lnTo>
                      <a:pt x="252" y="403"/>
                    </a:lnTo>
                    <a:lnTo>
                      <a:pt x="248" y="403"/>
                    </a:lnTo>
                    <a:lnTo>
                      <a:pt x="248" y="399"/>
                    </a:lnTo>
                    <a:lnTo>
                      <a:pt x="252" y="399"/>
                    </a:lnTo>
                    <a:lnTo>
                      <a:pt x="252" y="395"/>
                    </a:lnTo>
                    <a:lnTo>
                      <a:pt x="248" y="395"/>
                    </a:lnTo>
                    <a:lnTo>
                      <a:pt x="248" y="391"/>
                    </a:lnTo>
                    <a:lnTo>
                      <a:pt x="252" y="388"/>
                    </a:lnTo>
                    <a:lnTo>
                      <a:pt x="252" y="384"/>
                    </a:lnTo>
                    <a:lnTo>
                      <a:pt x="256" y="384"/>
                    </a:lnTo>
                    <a:lnTo>
                      <a:pt x="256" y="380"/>
                    </a:lnTo>
                    <a:lnTo>
                      <a:pt x="256" y="372"/>
                    </a:lnTo>
                    <a:lnTo>
                      <a:pt x="260" y="369"/>
                    </a:lnTo>
                    <a:lnTo>
                      <a:pt x="256" y="365"/>
                    </a:lnTo>
                    <a:lnTo>
                      <a:pt x="256" y="361"/>
                    </a:lnTo>
                    <a:lnTo>
                      <a:pt x="256" y="357"/>
                    </a:lnTo>
                    <a:lnTo>
                      <a:pt x="252" y="357"/>
                    </a:lnTo>
                    <a:lnTo>
                      <a:pt x="248" y="357"/>
                    </a:lnTo>
                    <a:lnTo>
                      <a:pt x="248" y="354"/>
                    </a:lnTo>
                    <a:lnTo>
                      <a:pt x="245" y="354"/>
                    </a:lnTo>
                    <a:lnTo>
                      <a:pt x="245" y="350"/>
                    </a:lnTo>
                    <a:lnTo>
                      <a:pt x="245" y="346"/>
                    </a:lnTo>
                    <a:lnTo>
                      <a:pt x="245" y="342"/>
                    </a:lnTo>
                    <a:lnTo>
                      <a:pt x="245" y="339"/>
                    </a:lnTo>
                    <a:lnTo>
                      <a:pt x="237" y="339"/>
                    </a:lnTo>
                    <a:lnTo>
                      <a:pt x="230" y="339"/>
                    </a:lnTo>
                    <a:lnTo>
                      <a:pt x="226" y="339"/>
                    </a:lnTo>
                    <a:lnTo>
                      <a:pt x="218" y="339"/>
                    </a:lnTo>
                    <a:lnTo>
                      <a:pt x="218" y="335"/>
                    </a:lnTo>
                    <a:lnTo>
                      <a:pt x="214" y="327"/>
                    </a:lnTo>
                    <a:lnTo>
                      <a:pt x="214" y="324"/>
                    </a:lnTo>
                    <a:lnTo>
                      <a:pt x="211" y="320"/>
                    </a:lnTo>
                    <a:lnTo>
                      <a:pt x="214" y="320"/>
                    </a:lnTo>
                    <a:lnTo>
                      <a:pt x="214" y="316"/>
                    </a:lnTo>
                    <a:lnTo>
                      <a:pt x="214" y="312"/>
                    </a:lnTo>
                    <a:lnTo>
                      <a:pt x="214" y="309"/>
                    </a:lnTo>
                    <a:lnTo>
                      <a:pt x="211" y="305"/>
                    </a:lnTo>
                    <a:lnTo>
                      <a:pt x="214" y="305"/>
                    </a:lnTo>
                    <a:lnTo>
                      <a:pt x="214" y="301"/>
                    </a:lnTo>
                    <a:lnTo>
                      <a:pt x="211" y="301"/>
                    </a:lnTo>
                    <a:lnTo>
                      <a:pt x="211" y="297"/>
                    </a:lnTo>
                    <a:lnTo>
                      <a:pt x="207" y="297"/>
                    </a:lnTo>
                    <a:lnTo>
                      <a:pt x="203" y="297"/>
                    </a:lnTo>
                    <a:lnTo>
                      <a:pt x="203" y="294"/>
                    </a:lnTo>
                    <a:lnTo>
                      <a:pt x="199" y="294"/>
                    </a:lnTo>
                    <a:lnTo>
                      <a:pt x="196" y="297"/>
                    </a:lnTo>
                    <a:lnTo>
                      <a:pt x="196" y="294"/>
                    </a:lnTo>
                    <a:lnTo>
                      <a:pt x="192" y="297"/>
                    </a:lnTo>
                    <a:lnTo>
                      <a:pt x="192" y="294"/>
                    </a:lnTo>
                    <a:lnTo>
                      <a:pt x="188" y="294"/>
                    </a:lnTo>
                    <a:lnTo>
                      <a:pt x="188" y="290"/>
                    </a:lnTo>
                    <a:lnTo>
                      <a:pt x="184" y="290"/>
                    </a:lnTo>
                    <a:lnTo>
                      <a:pt x="181" y="290"/>
                    </a:lnTo>
                    <a:lnTo>
                      <a:pt x="177" y="286"/>
                    </a:lnTo>
                    <a:lnTo>
                      <a:pt x="173" y="286"/>
                    </a:lnTo>
                    <a:lnTo>
                      <a:pt x="173" y="282"/>
                    </a:lnTo>
                    <a:lnTo>
                      <a:pt x="169" y="282"/>
                    </a:lnTo>
                    <a:lnTo>
                      <a:pt x="166" y="282"/>
                    </a:lnTo>
                    <a:lnTo>
                      <a:pt x="166" y="279"/>
                    </a:lnTo>
                    <a:lnTo>
                      <a:pt x="162" y="279"/>
                    </a:lnTo>
                    <a:lnTo>
                      <a:pt x="158" y="279"/>
                    </a:lnTo>
                    <a:lnTo>
                      <a:pt x="154" y="279"/>
                    </a:lnTo>
                    <a:lnTo>
                      <a:pt x="151" y="279"/>
                    </a:lnTo>
                    <a:lnTo>
                      <a:pt x="151" y="275"/>
                    </a:lnTo>
                    <a:lnTo>
                      <a:pt x="147" y="275"/>
                    </a:lnTo>
                    <a:lnTo>
                      <a:pt x="143" y="271"/>
                    </a:lnTo>
                    <a:lnTo>
                      <a:pt x="139" y="271"/>
                    </a:lnTo>
                    <a:lnTo>
                      <a:pt x="139" y="267"/>
                    </a:lnTo>
                    <a:lnTo>
                      <a:pt x="139" y="263"/>
                    </a:lnTo>
                    <a:lnTo>
                      <a:pt x="136" y="263"/>
                    </a:lnTo>
                    <a:lnTo>
                      <a:pt x="136" y="260"/>
                    </a:lnTo>
                    <a:lnTo>
                      <a:pt x="136" y="256"/>
                    </a:lnTo>
                    <a:lnTo>
                      <a:pt x="136" y="252"/>
                    </a:lnTo>
                    <a:lnTo>
                      <a:pt x="136" y="248"/>
                    </a:lnTo>
                    <a:lnTo>
                      <a:pt x="136" y="245"/>
                    </a:lnTo>
                    <a:lnTo>
                      <a:pt x="136" y="241"/>
                    </a:lnTo>
                    <a:lnTo>
                      <a:pt x="136" y="237"/>
                    </a:lnTo>
                    <a:lnTo>
                      <a:pt x="136" y="233"/>
                    </a:lnTo>
                    <a:lnTo>
                      <a:pt x="132" y="237"/>
                    </a:lnTo>
                    <a:lnTo>
                      <a:pt x="128" y="237"/>
                    </a:lnTo>
                    <a:lnTo>
                      <a:pt x="124" y="237"/>
                    </a:lnTo>
                    <a:lnTo>
                      <a:pt x="121" y="237"/>
                    </a:lnTo>
                    <a:lnTo>
                      <a:pt x="117" y="237"/>
                    </a:lnTo>
                    <a:lnTo>
                      <a:pt x="117" y="241"/>
                    </a:lnTo>
                    <a:lnTo>
                      <a:pt x="113" y="241"/>
                    </a:lnTo>
                    <a:lnTo>
                      <a:pt x="109" y="241"/>
                    </a:lnTo>
                    <a:lnTo>
                      <a:pt x="109" y="245"/>
                    </a:lnTo>
                    <a:lnTo>
                      <a:pt x="106" y="245"/>
                    </a:lnTo>
                    <a:lnTo>
                      <a:pt x="102" y="248"/>
                    </a:lnTo>
                    <a:lnTo>
                      <a:pt x="98" y="248"/>
                    </a:lnTo>
                    <a:lnTo>
                      <a:pt x="98" y="252"/>
                    </a:lnTo>
                    <a:lnTo>
                      <a:pt x="98" y="248"/>
                    </a:lnTo>
                    <a:lnTo>
                      <a:pt x="94" y="248"/>
                    </a:lnTo>
                    <a:lnTo>
                      <a:pt x="94" y="252"/>
                    </a:lnTo>
                    <a:lnTo>
                      <a:pt x="90" y="252"/>
                    </a:lnTo>
                    <a:lnTo>
                      <a:pt x="90" y="256"/>
                    </a:lnTo>
                    <a:lnTo>
                      <a:pt x="87" y="256"/>
                    </a:lnTo>
                    <a:lnTo>
                      <a:pt x="83" y="256"/>
                    </a:lnTo>
                    <a:lnTo>
                      <a:pt x="79" y="256"/>
                    </a:lnTo>
                    <a:lnTo>
                      <a:pt x="75" y="256"/>
                    </a:lnTo>
                    <a:lnTo>
                      <a:pt x="72" y="256"/>
                    </a:lnTo>
                    <a:lnTo>
                      <a:pt x="68" y="256"/>
                    </a:lnTo>
                    <a:lnTo>
                      <a:pt x="64" y="256"/>
                    </a:lnTo>
                    <a:lnTo>
                      <a:pt x="60" y="256"/>
                    </a:lnTo>
                    <a:lnTo>
                      <a:pt x="57" y="256"/>
                    </a:lnTo>
                    <a:lnTo>
                      <a:pt x="53" y="256"/>
                    </a:lnTo>
                    <a:lnTo>
                      <a:pt x="53" y="252"/>
                    </a:lnTo>
                    <a:lnTo>
                      <a:pt x="53" y="248"/>
                    </a:lnTo>
                    <a:lnTo>
                      <a:pt x="53" y="245"/>
                    </a:lnTo>
                    <a:lnTo>
                      <a:pt x="53" y="241"/>
                    </a:lnTo>
                    <a:lnTo>
                      <a:pt x="53" y="237"/>
                    </a:lnTo>
                    <a:lnTo>
                      <a:pt x="53" y="233"/>
                    </a:lnTo>
                    <a:lnTo>
                      <a:pt x="53" y="230"/>
                    </a:lnTo>
                    <a:lnTo>
                      <a:pt x="53" y="233"/>
                    </a:lnTo>
                    <a:lnTo>
                      <a:pt x="49" y="233"/>
                    </a:lnTo>
                    <a:lnTo>
                      <a:pt x="49" y="237"/>
                    </a:lnTo>
                    <a:lnTo>
                      <a:pt x="45" y="237"/>
                    </a:lnTo>
                    <a:lnTo>
                      <a:pt x="42" y="241"/>
                    </a:lnTo>
                    <a:lnTo>
                      <a:pt x="38" y="241"/>
                    </a:lnTo>
                    <a:lnTo>
                      <a:pt x="34" y="241"/>
                    </a:lnTo>
                    <a:lnTo>
                      <a:pt x="30" y="241"/>
                    </a:lnTo>
                    <a:lnTo>
                      <a:pt x="27" y="241"/>
                    </a:lnTo>
                    <a:lnTo>
                      <a:pt x="30" y="241"/>
                    </a:lnTo>
                    <a:lnTo>
                      <a:pt x="30" y="237"/>
                    </a:lnTo>
                    <a:lnTo>
                      <a:pt x="27" y="237"/>
                    </a:lnTo>
                    <a:lnTo>
                      <a:pt x="27" y="233"/>
                    </a:lnTo>
                    <a:lnTo>
                      <a:pt x="23" y="230"/>
                    </a:lnTo>
                    <a:lnTo>
                      <a:pt x="19" y="230"/>
                    </a:lnTo>
                    <a:lnTo>
                      <a:pt x="15" y="230"/>
                    </a:lnTo>
                    <a:lnTo>
                      <a:pt x="12" y="230"/>
                    </a:lnTo>
                    <a:lnTo>
                      <a:pt x="15" y="230"/>
                    </a:lnTo>
                    <a:lnTo>
                      <a:pt x="15" y="226"/>
                    </a:lnTo>
                    <a:lnTo>
                      <a:pt x="15" y="222"/>
                    </a:lnTo>
                    <a:lnTo>
                      <a:pt x="12" y="222"/>
                    </a:lnTo>
                    <a:lnTo>
                      <a:pt x="12" y="218"/>
                    </a:lnTo>
                    <a:lnTo>
                      <a:pt x="8" y="215"/>
                    </a:lnTo>
                    <a:lnTo>
                      <a:pt x="8" y="211"/>
                    </a:lnTo>
                    <a:lnTo>
                      <a:pt x="4" y="207"/>
                    </a:lnTo>
                    <a:lnTo>
                      <a:pt x="4" y="203"/>
                    </a:lnTo>
                    <a:lnTo>
                      <a:pt x="0" y="203"/>
                    </a:lnTo>
                    <a:lnTo>
                      <a:pt x="0" y="200"/>
                    </a:lnTo>
                    <a:lnTo>
                      <a:pt x="4" y="200"/>
                    </a:lnTo>
                    <a:lnTo>
                      <a:pt x="4" y="196"/>
                    </a:lnTo>
                    <a:lnTo>
                      <a:pt x="4" y="192"/>
                    </a:lnTo>
                    <a:lnTo>
                      <a:pt x="4" y="188"/>
                    </a:lnTo>
                    <a:lnTo>
                      <a:pt x="8" y="188"/>
                    </a:lnTo>
                    <a:lnTo>
                      <a:pt x="12" y="185"/>
                    </a:lnTo>
                    <a:lnTo>
                      <a:pt x="15" y="185"/>
                    </a:lnTo>
                    <a:lnTo>
                      <a:pt x="12" y="181"/>
                    </a:lnTo>
                    <a:lnTo>
                      <a:pt x="12" y="177"/>
                    </a:lnTo>
                    <a:lnTo>
                      <a:pt x="12" y="173"/>
                    </a:lnTo>
                    <a:lnTo>
                      <a:pt x="15" y="173"/>
                    </a:lnTo>
                    <a:lnTo>
                      <a:pt x="15" y="169"/>
                    </a:lnTo>
                    <a:lnTo>
                      <a:pt x="15" y="166"/>
                    </a:lnTo>
                    <a:lnTo>
                      <a:pt x="19" y="162"/>
                    </a:lnTo>
                    <a:lnTo>
                      <a:pt x="23" y="162"/>
                    </a:lnTo>
                    <a:lnTo>
                      <a:pt x="27" y="158"/>
                    </a:lnTo>
                    <a:lnTo>
                      <a:pt x="30" y="158"/>
                    </a:lnTo>
                    <a:lnTo>
                      <a:pt x="30" y="154"/>
                    </a:lnTo>
                    <a:lnTo>
                      <a:pt x="34" y="154"/>
                    </a:lnTo>
                    <a:lnTo>
                      <a:pt x="38" y="154"/>
                    </a:lnTo>
                    <a:lnTo>
                      <a:pt x="42" y="151"/>
                    </a:lnTo>
                    <a:lnTo>
                      <a:pt x="45" y="151"/>
                    </a:lnTo>
                    <a:lnTo>
                      <a:pt x="49" y="151"/>
                    </a:lnTo>
                    <a:lnTo>
                      <a:pt x="49" y="147"/>
                    </a:lnTo>
                    <a:lnTo>
                      <a:pt x="53" y="147"/>
                    </a:lnTo>
                    <a:lnTo>
                      <a:pt x="57" y="147"/>
                    </a:lnTo>
                    <a:lnTo>
                      <a:pt x="57" y="151"/>
                    </a:lnTo>
                    <a:lnTo>
                      <a:pt x="60" y="151"/>
                    </a:lnTo>
                    <a:lnTo>
                      <a:pt x="64" y="151"/>
                    </a:lnTo>
                    <a:lnTo>
                      <a:pt x="64" y="143"/>
                    </a:lnTo>
                    <a:lnTo>
                      <a:pt x="64" y="136"/>
                    </a:lnTo>
                    <a:lnTo>
                      <a:pt x="68" y="121"/>
                    </a:lnTo>
                    <a:lnTo>
                      <a:pt x="72" y="113"/>
                    </a:lnTo>
                    <a:lnTo>
                      <a:pt x="72" y="106"/>
                    </a:lnTo>
                    <a:lnTo>
                      <a:pt x="72" y="102"/>
                    </a:lnTo>
                    <a:lnTo>
                      <a:pt x="72" y="98"/>
                    </a:lnTo>
                    <a:lnTo>
                      <a:pt x="68" y="94"/>
                    </a:lnTo>
                    <a:lnTo>
                      <a:pt x="68" y="91"/>
                    </a:lnTo>
                    <a:lnTo>
                      <a:pt x="64" y="87"/>
                    </a:lnTo>
                    <a:lnTo>
                      <a:pt x="60" y="87"/>
                    </a:lnTo>
                    <a:lnTo>
                      <a:pt x="60" y="83"/>
                    </a:lnTo>
                    <a:lnTo>
                      <a:pt x="60" y="79"/>
                    </a:lnTo>
                    <a:lnTo>
                      <a:pt x="60" y="75"/>
                    </a:lnTo>
                    <a:lnTo>
                      <a:pt x="60" y="72"/>
                    </a:lnTo>
                    <a:lnTo>
                      <a:pt x="64" y="72"/>
                    </a:lnTo>
                    <a:lnTo>
                      <a:pt x="68" y="72"/>
                    </a:lnTo>
                    <a:lnTo>
                      <a:pt x="72" y="72"/>
                    </a:lnTo>
                    <a:lnTo>
                      <a:pt x="75" y="72"/>
                    </a:lnTo>
                    <a:lnTo>
                      <a:pt x="75" y="68"/>
                    </a:lnTo>
                    <a:lnTo>
                      <a:pt x="72" y="64"/>
                    </a:lnTo>
                    <a:lnTo>
                      <a:pt x="72" y="68"/>
                    </a:lnTo>
                    <a:lnTo>
                      <a:pt x="68" y="64"/>
                    </a:lnTo>
                    <a:lnTo>
                      <a:pt x="64" y="64"/>
                    </a:lnTo>
                    <a:lnTo>
                      <a:pt x="64" y="57"/>
                    </a:lnTo>
                    <a:lnTo>
                      <a:pt x="68" y="57"/>
                    </a:lnTo>
                    <a:lnTo>
                      <a:pt x="68" y="53"/>
                    </a:lnTo>
                    <a:lnTo>
                      <a:pt x="72" y="57"/>
                    </a:lnTo>
                    <a:lnTo>
                      <a:pt x="75" y="57"/>
                    </a:lnTo>
                    <a:lnTo>
                      <a:pt x="79" y="57"/>
                    </a:lnTo>
                    <a:lnTo>
                      <a:pt x="90" y="57"/>
                    </a:lnTo>
                    <a:lnTo>
                      <a:pt x="90" y="53"/>
                    </a:lnTo>
                    <a:lnTo>
                      <a:pt x="94" y="53"/>
                    </a:lnTo>
                    <a:lnTo>
                      <a:pt x="94" y="57"/>
                    </a:lnTo>
                    <a:lnTo>
                      <a:pt x="98" y="53"/>
                    </a:lnTo>
                    <a:lnTo>
                      <a:pt x="102" y="49"/>
                    </a:lnTo>
                    <a:lnTo>
                      <a:pt x="106" y="49"/>
                    </a:lnTo>
                    <a:lnTo>
                      <a:pt x="106" y="53"/>
                    </a:lnTo>
                    <a:lnTo>
                      <a:pt x="109" y="57"/>
                    </a:lnTo>
                    <a:lnTo>
                      <a:pt x="109" y="60"/>
                    </a:lnTo>
                    <a:lnTo>
                      <a:pt x="109" y="64"/>
                    </a:lnTo>
                    <a:lnTo>
                      <a:pt x="113" y="64"/>
                    </a:lnTo>
                    <a:lnTo>
                      <a:pt x="121" y="72"/>
                    </a:lnTo>
                    <a:lnTo>
                      <a:pt x="124" y="72"/>
                    </a:lnTo>
                    <a:lnTo>
                      <a:pt x="128" y="68"/>
                    </a:lnTo>
                    <a:lnTo>
                      <a:pt x="132" y="68"/>
                    </a:lnTo>
                    <a:lnTo>
                      <a:pt x="132" y="72"/>
                    </a:lnTo>
                    <a:lnTo>
                      <a:pt x="136" y="72"/>
                    </a:lnTo>
                    <a:lnTo>
                      <a:pt x="136" y="68"/>
                    </a:lnTo>
                    <a:lnTo>
                      <a:pt x="139" y="68"/>
                    </a:lnTo>
                    <a:lnTo>
                      <a:pt x="139" y="64"/>
                    </a:lnTo>
                    <a:lnTo>
                      <a:pt x="143" y="64"/>
                    </a:lnTo>
                    <a:lnTo>
                      <a:pt x="147" y="64"/>
                    </a:lnTo>
                    <a:lnTo>
                      <a:pt x="147" y="60"/>
                    </a:lnTo>
                    <a:lnTo>
                      <a:pt x="151" y="60"/>
                    </a:lnTo>
                    <a:lnTo>
                      <a:pt x="154" y="60"/>
                    </a:lnTo>
                    <a:lnTo>
                      <a:pt x="154" y="57"/>
                    </a:lnTo>
                    <a:lnTo>
                      <a:pt x="154" y="53"/>
                    </a:lnTo>
                    <a:lnTo>
                      <a:pt x="158" y="53"/>
                    </a:lnTo>
                    <a:lnTo>
                      <a:pt x="162" y="53"/>
                    </a:lnTo>
                    <a:lnTo>
                      <a:pt x="162" y="49"/>
                    </a:lnTo>
                    <a:lnTo>
                      <a:pt x="166" y="49"/>
                    </a:lnTo>
                    <a:lnTo>
                      <a:pt x="166" y="45"/>
                    </a:lnTo>
                    <a:lnTo>
                      <a:pt x="162" y="45"/>
                    </a:lnTo>
                    <a:lnTo>
                      <a:pt x="158" y="45"/>
                    </a:lnTo>
                    <a:lnTo>
                      <a:pt x="158" y="42"/>
                    </a:lnTo>
                    <a:lnTo>
                      <a:pt x="158" y="38"/>
                    </a:lnTo>
                    <a:lnTo>
                      <a:pt x="154" y="38"/>
                    </a:lnTo>
                    <a:lnTo>
                      <a:pt x="154" y="34"/>
                    </a:lnTo>
                    <a:lnTo>
                      <a:pt x="154" y="30"/>
                    </a:lnTo>
                    <a:lnTo>
                      <a:pt x="154" y="27"/>
                    </a:lnTo>
                    <a:lnTo>
                      <a:pt x="151" y="23"/>
                    </a:lnTo>
                    <a:lnTo>
                      <a:pt x="147" y="19"/>
                    </a:lnTo>
                    <a:lnTo>
                      <a:pt x="147" y="15"/>
                    </a:lnTo>
                    <a:lnTo>
                      <a:pt x="143" y="15"/>
                    </a:lnTo>
                    <a:lnTo>
                      <a:pt x="147" y="15"/>
                    </a:lnTo>
                    <a:lnTo>
                      <a:pt x="147" y="19"/>
                    </a:lnTo>
                    <a:lnTo>
                      <a:pt x="151" y="19"/>
                    </a:lnTo>
                    <a:lnTo>
                      <a:pt x="154" y="19"/>
                    </a:lnTo>
                    <a:lnTo>
                      <a:pt x="154" y="23"/>
                    </a:lnTo>
                    <a:lnTo>
                      <a:pt x="158" y="23"/>
                    </a:lnTo>
                    <a:lnTo>
                      <a:pt x="158" y="19"/>
                    </a:lnTo>
                    <a:lnTo>
                      <a:pt x="162" y="19"/>
                    </a:lnTo>
                    <a:lnTo>
                      <a:pt x="162" y="23"/>
                    </a:lnTo>
                    <a:lnTo>
                      <a:pt x="166" y="23"/>
                    </a:lnTo>
                    <a:lnTo>
                      <a:pt x="166" y="19"/>
                    </a:lnTo>
                    <a:lnTo>
                      <a:pt x="169" y="19"/>
                    </a:lnTo>
                    <a:lnTo>
                      <a:pt x="169" y="23"/>
                    </a:lnTo>
                    <a:lnTo>
                      <a:pt x="173" y="27"/>
                    </a:lnTo>
                    <a:lnTo>
                      <a:pt x="177" y="27"/>
                    </a:lnTo>
                    <a:lnTo>
                      <a:pt x="177" y="23"/>
                    </a:lnTo>
                    <a:lnTo>
                      <a:pt x="177" y="19"/>
                    </a:lnTo>
                    <a:lnTo>
                      <a:pt x="181" y="19"/>
                    </a:lnTo>
                    <a:lnTo>
                      <a:pt x="181" y="15"/>
                    </a:lnTo>
                    <a:lnTo>
                      <a:pt x="184" y="19"/>
                    </a:lnTo>
                    <a:lnTo>
                      <a:pt x="188" y="19"/>
                    </a:lnTo>
                    <a:lnTo>
                      <a:pt x="188" y="15"/>
                    </a:lnTo>
                    <a:lnTo>
                      <a:pt x="188" y="19"/>
                    </a:lnTo>
                    <a:lnTo>
                      <a:pt x="192" y="15"/>
                    </a:lnTo>
                    <a:lnTo>
                      <a:pt x="196" y="15"/>
                    </a:lnTo>
                    <a:lnTo>
                      <a:pt x="196" y="12"/>
                    </a:lnTo>
                    <a:lnTo>
                      <a:pt x="199" y="12"/>
                    </a:lnTo>
                    <a:lnTo>
                      <a:pt x="203" y="12"/>
                    </a:lnTo>
                    <a:lnTo>
                      <a:pt x="207" y="12"/>
                    </a:lnTo>
                    <a:lnTo>
                      <a:pt x="207" y="8"/>
                    </a:lnTo>
                    <a:lnTo>
                      <a:pt x="211" y="8"/>
                    </a:lnTo>
                    <a:lnTo>
                      <a:pt x="211" y="4"/>
                    </a:lnTo>
                    <a:lnTo>
                      <a:pt x="211" y="0"/>
                    </a:lnTo>
                    <a:lnTo>
                      <a:pt x="207" y="0"/>
                    </a:lnTo>
                    <a:lnTo>
                      <a:pt x="211" y="0"/>
                    </a:lnTo>
                    <a:lnTo>
                      <a:pt x="214" y="0"/>
                    </a:lnTo>
                    <a:lnTo>
                      <a:pt x="218" y="0"/>
                    </a:lnTo>
                    <a:lnTo>
                      <a:pt x="218" y="4"/>
                    </a:lnTo>
                    <a:lnTo>
                      <a:pt x="222" y="4"/>
                    </a:lnTo>
                    <a:lnTo>
                      <a:pt x="218" y="8"/>
                    </a:lnTo>
                    <a:lnTo>
                      <a:pt x="218" y="12"/>
                    </a:lnTo>
                    <a:lnTo>
                      <a:pt x="222" y="12"/>
                    </a:lnTo>
                    <a:lnTo>
                      <a:pt x="226" y="12"/>
                    </a:lnTo>
                    <a:lnTo>
                      <a:pt x="226" y="15"/>
                    </a:lnTo>
                    <a:lnTo>
                      <a:pt x="226" y="19"/>
                    </a:lnTo>
                    <a:lnTo>
                      <a:pt x="226" y="23"/>
                    </a:lnTo>
                    <a:lnTo>
                      <a:pt x="222" y="27"/>
                    </a:lnTo>
                    <a:lnTo>
                      <a:pt x="222" y="30"/>
                    </a:lnTo>
                    <a:lnTo>
                      <a:pt x="222" y="34"/>
                    </a:lnTo>
                    <a:lnTo>
                      <a:pt x="222" y="38"/>
                    </a:lnTo>
                    <a:lnTo>
                      <a:pt x="218" y="42"/>
                    </a:lnTo>
                    <a:lnTo>
                      <a:pt x="222" y="42"/>
                    </a:lnTo>
                    <a:lnTo>
                      <a:pt x="222" y="45"/>
                    </a:lnTo>
                    <a:lnTo>
                      <a:pt x="226" y="45"/>
                    </a:lnTo>
                    <a:lnTo>
                      <a:pt x="226" y="49"/>
                    </a:lnTo>
                    <a:lnTo>
                      <a:pt x="222" y="53"/>
                    </a:lnTo>
                    <a:lnTo>
                      <a:pt x="226" y="53"/>
                    </a:lnTo>
                    <a:lnTo>
                      <a:pt x="226" y="57"/>
                    </a:lnTo>
                    <a:lnTo>
                      <a:pt x="230" y="57"/>
                    </a:lnTo>
                    <a:lnTo>
                      <a:pt x="233" y="60"/>
                    </a:lnTo>
                    <a:lnTo>
                      <a:pt x="237" y="60"/>
                    </a:lnTo>
                    <a:lnTo>
                      <a:pt x="237" y="64"/>
                    </a:lnTo>
                    <a:lnTo>
                      <a:pt x="241" y="64"/>
                    </a:lnTo>
                    <a:lnTo>
                      <a:pt x="245" y="64"/>
                    </a:lnTo>
                    <a:lnTo>
                      <a:pt x="245" y="60"/>
                    </a:lnTo>
                    <a:lnTo>
                      <a:pt x="248" y="57"/>
                    </a:lnTo>
                    <a:lnTo>
                      <a:pt x="248" y="60"/>
                    </a:lnTo>
                    <a:lnTo>
                      <a:pt x="252" y="60"/>
                    </a:lnTo>
                    <a:lnTo>
                      <a:pt x="252" y="57"/>
                    </a:lnTo>
                    <a:lnTo>
                      <a:pt x="256" y="57"/>
                    </a:lnTo>
                    <a:lnTo>
                      <a:pt x="260" y="57"/>
                    </a:lnTo>
                    <a:lnTo>
                      <a:pt x="260" y="53"/>
                    </a:lnTo>
                    <a:lnTo>
                      <a:pt x="263" y="53"/>
                    </a:lnTo>
                    <a:lnTo>
                      <a:pt x="267" y="49"/>
                    </a:lnTo>
                    <a:lnTo>
                      <a:pt x="267" y="53"/>
                    </a:lnTo>
                    <a:lnTo>
                      <a:pt x="271" y="53"/>
                    </a:lnTo>
                    <a:lnTo>
                      <a:pt x="275" y="53"/>
                    </a:lnTo>
                    <a:close/>
                    <a:moveTo>
                      <a:pt x="372" y="113"/>
                    </a:moveTo>
                    <a:lnTo>
                      <a:pt x="369" y="113"/>
                    </a:lnTo>
                    <a:lnTo>
                      <a:pt x="369" y="109"/>
                    </a:lnTo>
                    <a:lnTo>
                      <a:pt x="365" y="106"/>
                    </a:lnTo>
                    <a:lnTo>
                      <a:pt x="365" y="102"/>
                    </a:lnTo>
                    <a:lnTo>
                      <a:pt x="369" y="102"/>
                    </a:lnTo>
                    <a:lnTo>
                      <a:pt x="369" y="98"/>
                    </a:lnTo>
                    <a:lnTo>
                      <a:pt x="365" y="98"/>
                    </a:lnTo>
                    <a:lnTo>
                      <a:pt x="365" y="94"/>
                    </a:lnTo>
                    <a:lnTo>
                      <a:pt x="365" y="91"/>
                    </a:lnTo>
                    <a:lnTo>
                      <a:pt x="365" y="94"/>
                    </a:lnTo>
                    <a:lnTo>
                      <a:pt x="369" y="94"/>
                    </a:lnTo>
                    <a:lnTo>
                      <a:pt x="365" y="94"/>
                    </a:lnTo>
                    <a:lnTo>
                      <a:pt x="365" y="91"/>
                    </a:lnTo>
                    <a:lnTo>
                      <a:pt x="365" y="87"/>
                    </a:lnTo>
                    <a:lnTo>
                      <a:pt x="369" y="87"/>
                    </a:lnTo>
                    <a:lnTo>
                      <a:pt x="369" y="83"/>
                    </a:lnTo>
                    <a:lnTo>
                      <a:pt x="372" y="83"/>
                    </a:lnTo>
                    <a:lnTo>
                      <a:pt x="376" y="83"/>
                    </a:lnTo>
                    <a:lnTo>
                      <a:pt x="380" y="87"/>
                    </a:lnTo>
                    <a:lnTo>
                      <a:pt x="384" y="87"/>
                    </a:lnTo>
                    <a:lnTo>
                      <a:pt x="387" y="87"/>
                    </a:lnTo>
                    <a:lnTo>
                      <a:pt x="391" y="83"/>
                    </a:lnTo>
                    <a:lnTo>
                      <a:pt x="391" y="87"/>
                    </a:lnTo>
                    <a:lnTo>
                      <a:pt x="395" y="87"/>
                    </a:lnTo>
                    <a:lnTo>
                      <a:pt x="399" y="87"/>
                    </a:lnTo>
                    <a:lnTo>
                      <a:pt x="402" y="87"/>
                    </a:lnTo>
                    <a:lnTo>
                      <a:pt x="402" y="91"/>
                    </a:lnTo>
                    <a:lnTo>
                      <a:pt x="402" y="94"/>
                    </a:lnTo>
                    <a:lnTo>
                      <a:pt x="399" y="94"/>
                    </a:lnTo>
                    <a:lnTo>
                      <a:pt x="399" y="98"/>
                    </a:lnTo>
                    <a:lnTo>
                      <a:pt x="395" y="102"/>
                    </a:lnTo>
                    <a:lnTo>
                      <a:pt x="395" y="106"/>
                    </a:lnTo>
                    <a:lnTo>
                      <a:pt x="391" y="109"/>
                    </a:lnTo>
                    <a:lnTo>
                      <a:pt x="387" y="109"/>
                    </a:lnTo>
                    <a:lnTo>
                      <a:pt x="384" y="109"/>
                    </a:lnTo>
                    <a:lnTo>
                      <a:pt x="380" y="109"/>
                    </a:lnTo>
                    <a:lnTo>
                      <a:pt x="376" y="109"/>
                    </a:lnTo>
                    <a:lnTo>
                      <a:pt x="372" y="109"/>
                    </a:lnTo>
                    <a:lnTo>
                      <a:pt x="372" y="113"/>
                    </a:lnTo>
                    <a:close/>
                    <a:moveTo>
                      <a:pt x="346" y="106"/>
                    </a:moveTo>
                    <a:lnTo>
                      <a:pt x="346" y="102"/>
                    </a:lnTo>
                    <a:lnTo>
                      <a:pt x="350" y="102"/>
                    </a:lnTo>
                    <a:lnTo>
                      <a:pt x="350" y="98"/>
                    </a:lnTo>
                    <a:lnTo>
                      <a:pt x="354" y="94"/>
                    </a:lnTo>
                    <a:lnTo>
                      <a:pt x="354" y="91"/>
                    </a:lnTo>
                    <a:lnTo>
                      <a:pt x="357" y="91"/>
                    </a:lnTo>
                    <a:lnTo>
                      <a:pt x="357" y="94"/>
                    </a:lnTo>
                    <a:lnTo>
                      <a:pt x="357" y="98"/>
                    </a:lnTo>
                    <a:lnTo>
                      <a:pt x="357" y="102"/>
                    </a:lnTo>
                    <a:lnTo>
                      <a:pt x="354" y="102"/>
                    </a:lnTo>
                    <a:lnTo>
                      <a:pt x="350" y="106"/>
                    </a:lnTo>
                    <a:lnTo>
                      <a:pt x="346" y="106"/>
                    </a:lnTo>
                    <a:close/>
                    <a:moveTo>
                      <a:pt x="376" y="83"/>
                    </a:moveTo>
                    <a:lnTo>
                      <a:pt x="372" y="83"/>
                    </a:lnTo>
                    <a:lnTo>
                      <a:pt x="372" y="79"/>
                    </a:lnTo>
                    <a:lnTo>
                      <a:pt x="376" y="79"/>
                    </a:lnTo>
                    <a:lnTo>
                      <a:pt x="380" y="79"/>
                    </a:lnTo>
                    <a:lnTo>
                      <a:pt x="380" y="75"/>
                    </a:lnTo>
                    <a:lnTo>
                      <a:pt x="384" y="75"/>
                    </a:lnTo>
                    <a:lnTo>
                      <a:pt x="384" y="79"/>
                    </a:lnTo>
                    <a:lnTo>
                      <a:pt x="380" y="79"/>
                    </a:lnTo>
                    <a:lnTo>
                      <a:pt x="380" y="83"/>
                    </a:lnTo>
                    <a:lnTo>
                      <a:pt x="376" y="83"/>
                    </a:lnTo>
                    <a:close/>
                    <a:moveTo>
                      <a:pt x="384" y="87"/>
                    </a:moveTo>
                    <a:lnTo>
                      <a:pt x="380" y="87"/>
                    </a:lnTo>
                    <a:lnTo>
                      <a:pt x="380" y="83"/>
                    </a:lnTo>
                    <a:lnTo>
                      <a:pt x="384" y="83"/>
                    </a:lnTo>
                    <a:lnTo>
                      <a:pt x="387" y="83"/>
                    </a:lnTo>
                    <a:lnTo>
                      <a:pt x="384" y="83"/>
                    </a:lnTo>
                    <a:lnTo>
                      <a:pt x="384" y="87"/>
                    </a:lnTo>
                    <a:close/>
                    <a:moveTo>
                      <a:pt x="365" y="87"/>
                    </a:moveTo>
                    <a:lnTo>
                      <a:pt x="361" y="87"/>
                    </a:lnTo>
                    <a:lnTo>
                      <a:pt x="361" y="83"/>
                    </a:lnTo>
                    <a:lnTo>
                      <a:pt x="365" y="83"/>
                    </a:lnTo>
                    <a:lnTo>
                      <a:pt x="369" y="83"/>
                    </a:lnTo>
                    <a:lnTo>
                      <a:pt x="365" y="87"/>
                    </a:lnTo>
                    <a:close/>
                    <a:moveTo>
                      <a:pt x="372" y="75"/>
                    </a:moveTo>
                    <a:lnTo>
                      <a:pt x="372" y="72"/>
                    </a:lnTo>
                    <a:lnTo>
                      <a:pt x="376" y="72"/>
                    </a:lnTo>
                    <a:lnTo>
                      <a:pt x="376" y="75"/>
                    </a:lnTo>
                    <a:lnTo>
                      <a:pt x="372" y="75"/>
                    </a:lnTo>
                    <a:close/>
                    <a:moveTo>
                      <a:pt x="361" y="98"/>
                    </a:moveTo>
                    <a:lnTo>
                      <a:pt x="357" y="98"/>
                    </a:lnTo>
                    <a:lnTo>
                      <a:pt x="361" y="98"/>
                    </a:lnTo>
                    <a:lnTo>
                      <a:pt x="361" y="94"/>
                    </a:lnTo>
                    <a:lnTo>
                      <a:pt x="361" y="91"/>
                    </a:lnTo>
                    <a:lnTo>
                      <a:pt x="365" y="91"/>
                    </a:lnTo>
                    <a:lnTo>
                      <a:pt x="365" y="94"/>
                    </a:lnTo>
                    <a:lnTo>
                      <a:pt x="361" y="94"/>
                    </a:lnTo>
                    <a:lnTo>
                      <a:pt x="361" y="98"/>
                    </a:lnTo>
                    <a:close/>
                    <a:moveTo>
                      <a:pt x="369" y="79"/>
                    </a:moveTo>
                    <a:lnTo>
                      <a:pt x="369" y="75"/>
                    </a:lnTo>
                    <a:lnTo>
                      <a:pt x="372" y="72"/>
                    </a:lnTo>
                    <a:lnTo>
                      <a:pt x="372" y="75"/>
                    </a:lnTo>
                    <a:lnTo>
                      <a:pt x="372" y="79"/>
                    </a:lnTo>
                    <a:lnTo>
                      <a:pt x="369" y="79"/>
                    </a:lnTo>
                    <a:close/>
                    <a:moveTo>
                      <a:pt x="354" y="91"/>
                    </a:moveTo>
                    <a:lnTo>
                      <a:pt x="357" y="91"/>
                    </a:lnTo>
                    <a:lnTo>
                      <a:pt x="357" y="87"/>
                    </a:lnTo>
                    <a:lnTo>
                      <a:pt x="361" y="83"/>
                    </a:lnTo>
                    <a:lnTo>
                      <a:pt x="361" y="87"/>
                    </a:lnTo>
                    <a:lnTo>
                      <a:pt x="357" y="87"/>
                    </a:lnTo>
                    <a:lnTo>
                      <a:pt x="357" y="91"/>
                    </a:lnTo>
                    <a:lnTo>
                      <a:pt x="354" y="91"/>
                    </a:lnTo>
                    <a:close/>
                    <a:moveTo>
                      <a:pt x="399" y="519"/>
                    </a:moveTo>
                    <a:lnTo>
                      <a:pt x="402" y="515"/>
                    </a:lnTo>
                    <a:lnTo>
                      <a:pt x="399" y="515"/>
                    </a:lnTo>
                    <a:lnTo>
                      <a:pt x="402" y="512"/>
                    </a:lnTo>
                    <a:lnTo>
                      <a:pt x="402" y="515"/>
                    </a:lnTo>
                    <a:lnTo>
                      <a:pt x="402" y="519"/>
                    </a:lnTo>
                    <a:lnTo>
                      <a:pt x="399" y="519"/>
                    </a:lnTo>
                    <a:close/>
                    <a:moveTo>
                      <a:pt x="372" y="53"/>
                    </a:moveTo>
                    <a:lnTo>
                      <a:pt x="369" y="53"/>
                    </a:lnTo>
                    <a:lnTo>
                      <a:pt x="369" y="49"/>
                    </a:lnTo>
                    <a:lnTo>
                      <a:pt x="372" y="49"/>
                    </a:lnTo>
                    <a:lnTo>
                      <a:pt x="372" y="53"/>
                    </a:lnTo>
                    <a:close/>
                    <a:moveTo>
                      <a:pt x="369" y="83"/>
                    </a:moveTo>
                    <a:lnTo>
                      <a:pt x="369" y="79"/>
                    </a:lnTo>
                    <a:lnTo>
                      <a:pt x="369" y="83"/>
                    </a:lnTo>
                    <a:close/>
                    <a:moveTo>
                      <a:pt x="451" y="459"/>
                    </a:moveTo>
                    <a:lnTo>
                      <a:pt x="447" y="459"/>
                    </a:lnTo>
                    <a:lnTo>
                      <a:pt x="451" y="459"/>
                    </a:lnTo>
                    <a:lnTo>
                      <a:pt x="451" y="455"/>
                    </a:lnTo>
                    <a:lnTo>
                      <a:pt x="451" y="459"/>
                    </a:lnTo>
                    <a:close/>
                    <a:moveTo>
                      <a:pt x="365" y="113"/>
                    </a:moveTo>
                    <a:lnTo>
                      <a:pt x="361" y="113"/>
                    </a:lnTo>
                    <a:lnTo>
                      <a:pt x="357" y="113"/>
                    </a:lnTo>
                    <a:lnTo>
                      <a:pt x="361" y="113"/>
                    </a:lnTo>
                    <a:lnTo>
                      <a:pt x="365" y="113"/>
                    </a:lnTo>
                    <a:close/>
                    <a:moveTo>
                      <a:pt x="342" y="109"/>
                    </a:moveTo>
                    <a:lnTo>
                      <a:pt x="342" y="106"/>
                    </a:lnTo>
                    <a:lnTo>
                      <a:pt x="346" y="106"/>
                    </a:lnTo>
                    <a:lnTo>
                      <a:pt x="346" y="109"/>
                    </a:lnTo>
                    <a:lnTo>
                      <a:pt x="342" y="109"/>
                    </a:lnTo>
                    <a:close/>
                    <a:moveTo>
                      <a:pt x="372" y="72"/>
                    </a:moveTo>
                    <a:lnTo>
                      <a:pt x="372" y="68"/>
                    </a:lnTo>
                    <a:lnTo>
                      <a:pt x="376" y="68"/>
                    </a:lnTo>
                    <a:lnTo>
                      <a:pt x="376" y="72"/>
                    </a:lnTo>
                    <a:lnTo>
                      <a:pt x="372" y="72"/>
                    </a:lnTo>
                    <a:close/>
                    <a:moveTo>
                      <a:pt x="354" y="102"/>
                    </a:moveTo>
                    <a:lnTo>
                      <a:pt x="357" y="102"/>
                    </a:lnTo>
                    <a:lnTo>
                      <a:pt x="357" y="98"/>
                    </a:lnTo>
                    <a:lnTo>
                      <a:pt x="357" y="94"/>
                    </a:lnTo>
                    <a:lnTo>
                      <a:pt x="357" y="98"/>
                    </a:lnTo>
                    <a:lnTo>
                      <a:pt x="357" y="102"/>
                    </a:lnTo>
                    <a:lnTo>
                      <a:pt x="354" y="102"/>
                    </a:lnTo>
                    <a:close/>
                    <a:moveTo>
                      <a:pt x="399" y="497"/>
                    </a:moveTo>
                    <a:lnTo>
                      <a:pt x="399" y="493"/>
                    </a:lnTo>
                    <a:lnTo>
                      <a:pt x="402" y="497"/>
                    </a:lnTo>
                    <a:lnTo>
                      <a:pt x="399" y="497"/>
                    </a:lnTo>
                    <a:close/>
                    <a:moveTo>
                      <a:pt x="463" y="132"/>
                    </a:moveTo>
                    <a:lnTo>
                      <a:pt x="463" y="128"/>
                    </a:lnTo>
                    <a:lnTo>
                      <a:pt x="463" y="124"/>
                    </a:lnTo>
                    <a:lnTo>
                      <a:pt x="463" y="128"/>
                    </a:lnTo>
                    <a:lnTo>
                      <a:pt x="463" y="132"/>
                    </a:lnTo>
                    <a:close/>
                    <a:moveTo>
                      <a:pt x="361" y="91"/>
                    </a:moveTo>
                    <a:lnTo>
                      <a:pt x="365" y="91"/>
                    </a:lnTo>
                    <a:lnTo>
                      <a:pt x="365" y="87"/>
                    </a:lnTo>
                    <a:lnTo>
                      <a:pt x="365" y="91"/>
                    </a:lnTo>
                    <a:lnTo>
                      <a:pt x="361" y="91"/>
                    </a:lnTo>
                    <a:close/>
                    <a:moveTo>
                      <a:pt x="466" y="448"/>
                    </a:moveTo>
                    <a:lnTo>
                      <a:pt x="466" y="444"/>
                    </a:lnTo>
                    <a:lnTo>
                      <a:pt x="470" y="448"/>
                    </a:lnTo>
                    <a:lnTo>
                      <a:pt x="466" y="448"/>
                    </a:lnTo>
                    <a:close/>
                    <a:moveTo>
                      <a:pt x="395" y="109"/>
                    </a:moveTo>
                    <a:lnTo>
                      <a:pt x="391" y="109"/>
                    </a:lnTo>
                    <a:lnTo>
                      <a:pt x="395" y="109"/>
                    </a:lnTo>
                    <a:lnTo>
                      <a:pt x="395" y="106"/>
                    </a:lnTo>
                    <a:lnTo>
                      <a:pt x="395" y="109"/>
                    </a:lnTo>
                    <a:close/>
                    <a:moveTo>
                      <a:pt x="361" y="91"/>
                    </a:moveTo>
                    <a:lnTo>
                      <a:pt x="357" y="91"/>
                    </a:lnTo>
                    <a:lnTo>
                      <a:pt x="361" y="91"/>
                    </a:lnTo>
                    <a:lnTo>
                      <a:pt x="361" y="87"/>
                    </a:lnTo>
                    <a:lnTo>
                      <a:pt x="361" y="91"/>
                    </a:lnTo>
                    <a:close/>
                    <a:moveTo>
                      <a:pt x="357" y="98"/>
                    </a:moveTo>
                    <a:lnTo>
                      <a:pt x="361" y="98"/>
                    </a:lnTo>
                    <a:lnTo>
                      <a:pt x="357" y="98"/>
                    </a:lnTo>
                    <a:close/>
                    <a:moveTo>
                      <a:pt x="339" y="106"/>
                    </a:moveTo>
                    <a:lnTo>
                      <a:pt x="342" y="106"/>
                    </a:lnTo>
                    <a:lnTo>
                      <a:pt x="339" y="106"/>
                    </a:lnTo>
                    <a:close/>
                    <a:moveTo>
                      <a:pt x="553" y="290"/>
                    </a:moveTo>
                    <a:lnTo>
                      <a:pt x="553" y="286"/>
                    </a:lnTo>
                    <a:lnTo>
                      <a:pt x="556" y="286"/>
                    </a:lnTo>
                    <a:lnTo>
                      <a:pt x="553" y="290"/>
                    </a:lnTo>
                    <a:close/>
                    <a:moveTo>
                      <a:pt x="553" y="297"/>
                    </a:moveTo>
                    <a:lnTo>
                      <a:pt x="549" y="297"/>
                    </a:lnTo>
                    <a:lnTo>
                      <a:pt x="549" y="294"/>
                    </a:lnTo>
                    <a:lnTo>
                      <a:pt x="553" y="294"/>
                    </a:lnTo>
                    <a:lnTo>
                      <a:pt x="553" y="297"/>
                    </a:lnTo>
                    <a:close/>
                    <a:moveTo>
                      <a:pt x="402" y="102"/>
                    </a:moveTo>
                    <a:lnTo>
                      <a:pt x="402" y="98"/>
                    </a:lnTo>
                    <a:lnTo>
                      <a:pt x="402" y="102"/>
                    </a:lnTo>
                    <a:close/>
                    <a:moveTo>
                      <a:pt x="365" y="83"/>
                    </a:moveTo>
                    <a:lnTo>
                      <a:pt x="361" y="83"/>
                    </a:lnTo>
                    <a:lnTo>
                      <a:pt x="365" y="83"/>
                    </a:lnTo>
                    <a:close/>
                    <a:moveTo>
                      <a:pt x="361" y="91"/>
                    </a:moveTo>
                    <a:lnTo>
                      <a:pt x="361" y="87"/>
                    </a:lnTo>
                    <a:lnTo>
                      <a:pt x="365" y="87"/>
                    </a:lnTo>
                    <a:lnTo>
                      <a:pt x="361" y="91"/>
                    </a:lnTo>
                    <a:close/>
                    <a:moveTo>
                      <a:pt x="455" y="106"/>
                    </a:moveTo>
                    <a:lnTo>
                      <a:pt x="455" y="102"/>
                    </a:lnTo>
                    <a:lnTo>
                      <a:pt x="459" y="102"/>
                    </a:lnTo>
                    <a:lnTo>
                      <a:pt x="455" y="106"/>
                    </a:lnTo>
                    <a:close/>
                    <a:moveTo>
                      <a:pt x="376" y="68"/>
                    </a:moveTo>
                    <a:lnTo>
                      <a:pt x="376" y="64"/>
                    </a:lnTo>
                    <a:lnTo>
                      <a:pt x="380" y="64"/>
                    </a:lnTo>
                    <a:lnTo>
                      <a:pt x="380" y="68"/>
                    </a:lnTo>
                    <a:lnTo>
                      <a:pt x="376" y="68"/>
                    </a:lnTo>
                    <a:close/>
                    <a:moveTo>
                      <a:pt x="361" y="94"/>
                    </a:moveTo>
                    <a:lnTo>
                      <a:pt x="365" y="94"/>
                    </a:lnTo>
                    <a:lnTo>
                      <a:pt x="361" y="94"/>
                    </a:lnTo>
                    <a:close/>
                    <a:moveTo>
                      <a:pt x="391" y="113"/>
                    </a:moveTo>
                    <a:lnTo>
                      <a:pt x="391" y="109"/>
                    </a:lnTo>
                    <a:lnTo>
                      <a:pt x="391" y="113"/>
                    </a:lnTo>
                    <a:close/>
                    <a:moveTo>
                      <a:pt x="365" y="87"/>
                    </a:moveTo>
                    <a:lnTo>
                      <a:pt x="361" y="87"/>
                    </a:lnTo>
                    <a:lnTo>
                      <a:pt x="365" y="87"/>
                    </a:lnTo>
                    <a:close/>
                    <a:moveTo>
                      <a:pt x="369" y="49"/>
                    </a:moveTo>
                    <a:lnTo>
                      <a:pt x="372" y="49"/>
                    </a:lnTo>
                    <a:lnTo>
                      <a:pt x="369" y="49"/>
                    </a:lnTo>
                    <a:close/>
                    <a:moveTo>
                      <a:pt x="459" y="109"/>
                    </a:moveTo>
                    <a:lnTo>
                      <a:pt x="459" y="106"/>
                    </a:lnTo>
                    <a:lnTo>
                      <a:pt x="463" y="106"/>
                    </a:lnTo>
                    <a:lnTo>
                      <a:pt x="463" y="109"/>
                    </a:lnTo>
                    <a:lnTo>
                      <a:pt x="459" y="109"/>
                    </a:lnTo>
                    <a:close/>
                    <a:moveTo>
                      <a:pt x="444" y="106"/>
                    </a:moveTo>
                    <a:lnTo>
                      <a:pt x="444" y="102"/>
                    </a:lnTo>
                    <a:lnTo>
                      <a:pt x="447" y="102"/>
                    </a:lnTo>
                    <a:lnTo>
                      <a:pt x="447" y="106"/>
                    </a:lnTo>
                    <a:lnTo>
                      <a:pt x="444" y="106"/>
                    </a:lnTo>
                    <a:close/>
                    <a:moveTo>
                      <a:pt x="436" y="459"/>
                    </a:moveTo>
                    <a:lnTo>
                      <a:pt x="432" y="459"/>
                    </a:lnTo>
                    <a:lnTo>
                      <a:pt x="436" y="459"/>
                    </a:lnTo>
                    <a:close/>
                  </a:path>
                </a:pathLst>
              </a:custGeom>
              <a:noFill/>
              <a:ln>
                <a:noFill/>
              </a:ln>
              <a:extLst>
                <a:ext uri="{909E8E84-426E-40DD-AFC4-6F175D3DCCD1}">
                  <a14:hiddenFill xmlns:a14="http://schemas.microsoft.com/office/drawing/2010/main">
                    <a:solidFill>
                      <a:srgbClr val="339933"/>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0" name="Freeform 3697"/>
              <p:cNvSpPr>
                <a:spLocks/>
              </p:cNvSpPr>
              <p:nvPr/>
            </p:nvSpPr>
            <p:spPr bwMode="auto">
              <a:xfrm>
                <a:off x="5186363" y="3303588"/>
                <a:ext cx="979487" cy="973137"/>
              </a:xfrm>
              <a:custGeom>
                <a:avLst/>
                <a:gdLst>
                  <a:gd name="T0" fmla="*/ 495300 w 617"/>
                  <a:gd name="T1" fmla="*/ 77787 h 613"/>
                  <a:gd name="T2" fmla="*/ 555625 w 617"/>
                  <a:gd name="T3" fmla="*/ 36512 h 613"/>
                  <a:gd name="T4" fmla="*/ 585787 w 617"/>
                  <a:gd name="T5" fmla="*/ 84137 h 613"/>
                  <a:gd name="T6" fmla="*/ 566737 w 617"/>
                  <a:gd name="T7" fmla="*/ 131762 h 613"/>
                  <a:gd name="T8" fmla="*/ 549275 w 617"/>
                  <a:gd name="T9" fmla="*/ 173037 h 613"/>
                  <a:gd name="T10" fmla="*/ 573087 w 617"/>
                  <a:gd name="T11" fmla="*/ 179387 h 613"/>
                  <a:gd name="T12" fmla="*/ 573087 w 617"/>
                  <a:gd name="T13" fmla="*/ 185737 h 613"/>
                  <a:gd name="T14" fmla="*/ 609600 w 617"/>
                  <a:gd name="T15" fmla="*/ 185737 h 613"/>
                  <a:gd name="T16" fmla="*/ 644525 w 617"/>
                  <a:gd name="T17" fmla="*/ 168275 h 613"/>
                  <a:gd name="T18" fmla="*/ 681037 w 617"/>
                  <a:gd name="T19" fmla="*/ 149225 h 613"/>
                  <a:gd name="T20" fmla="*/ 715962 w 617"/>
                  <a:gd name="T21" fmla="*/ 168275 h 613"/>
                  <a:gd name="T22" fmla="*/ 735012 w 617"/>
                  <a:gd name="T23" fmla="*/ 192087 h 613"/>
                  <a:gd name="T24" fmla="*/ 746125 w 617"/>
                  <a:gd name="T25" fmla="*/ 196850 h 613"/>
                  <a:gd name="T26" fmla="*/ 800100 w 617"/>
                  <a:gd name="T27" fmla="*/ 203200 h 613"/>
                  <a:gd name="T28" fmla="*/ 865187 w 617"/>
                  <a:gd name="T29" fmla="*/ 209550 h 613"/>
                  <a:gd name="T30" fmla="*/ 931862 w 617"/>
                  <a:gd name="T31" fmla="*/ 257175 h 613"/>
                  <a:gd name="T32" fmla="*/ 973137 w 617"/>
                  <a:gd name="T33" fmla="*/ 304800 h 613"/>
                  <a:gd name="T34" fmla="*/ 960437 w 617"/>
                  <a:gd name="T35" fmla="*/ 365125 h 613"/>
                  <a:gd name="T36" fmla="*/ 912812 w 617"/>
                  <a:gd name="T37" fmla="*/ 417512 h 613"/>
                  <a:gd name="T38" fmla="*/ 877887 w 617"/>
                  <a:gd name="T39" fmla="*/ 454025 h 613"/>
                  <a:gd name="T40" fmla="*/ 871537 w 617"/>
                  <a:gd name="T41" fmla="*/ 508000 h 613"/>
                  <a:gd name="T42" fmla="*/ 858837 w 617"/>
                  <a:gd name="T43" fmla="*/ 590550 h 613"/>
                  <a:gd name="T44" fmla="*/ 830262 w 617"/>
                  <a:gd name="T45" fmla="*/ 657225 h 613"/>
                  <a:gd name="T46" fmla="*/ 776287 w 617"/>
                  <a:gd name="T47" fmla="*/ 704850 h 613"/>
                  <a:gd name="T48" fmla="*/ 735012 w 617"/>
                  <a:gd name="T49" fmla="*/ 704850 h 613"/>
                  <a:gd name="T50" fmla="*/ 692150 w 617"/>
                  <a:gd name="T51" fmla="*/ 728662 h 613"/>
                  <a:gd name="T52" fmla="*/ 638175 w 617"/>
                  <a:gd name="T53" fmla="*/ 769937 h 613"/>
                  <a:gd name="T54" fmla="*/ 633412 w 617"/>
                  <a:gd name="T55" fmla="*/ 806450 h 613"/>
                  <a:gd name="T56" fmla="*/ 603250 w 617"/>
                  <a:gd name="T57" fmla="*/ 865187 h 613"/>
                  <a:gd name="T58" fmla="*/ 549275 w 617"/>
                  <a:gd name="T59" fmla="*/ 931862 h 613"/>
                  <a:gd name="T60" fmla="*/ 573087 w 617"/>
                  <a:gd name="T61" fmla="*/ 889000 h 613"/>
                  <a:gd name="T62" fmla="*/ 542925 w 617"/>
                  <a:gd name="T63" fmla="*/ 925512 h 613"/>
                  <a:gd name="T64" fmla="*/ 512762 w 617"/>
                  <a:gd name="T65" fmla="*/ 962025 h 613"/>
                  <a:gd name="T66" fmla="*/ 465137 w 617"/>
                  <a:gd name="T67" fmla="*/ 914400 h 613"/>
                  <a:gd name="T68" fmla="*/ 412750 w 617"/>
                  <a:gd name="T69" fmla="*/ 889000 h 613"/>
                  <a:gd name="T70" fmla="*/ 460375 w 617"/>
                  <a:gd name="T71" fmla="*/ 836612 h 613"/>
                  <a:gd name="T72" fmla="*/ 508000 w 617"/>
                  <a:gd name="T73" fmla="*/ 800100 h 613"/>
                  <a:gd name="T74" fmla="*/ 488950 w 617"/>
                  <a:gd name="T75" fmla="*/ 735012 h 613"/>
                  <a:gd name="T76" fmla="*/ 454025 w 617"/>
                  <a:gd name="T77" fmla="*/ 687387 h 613"/>
                  <a:gd name="T78" fmla="*/ 400050 w 617"/>
                  <a:gd name="T79" fmla="*/ 663575 h 613"/>
                  <a:gd name="T80" fmla="*/ 406400 w 617"/>
                  <a:gd name="T81" fmla="*/ 603250 h 613"/>
                  <a:gd name="T82" fmla="*/ 358775 w 617"/>
                  <a:gd name="T83" fmla="*/ 538162 h 613"/>
                  <a:gd name="T84" fmla="*/ 322262 w 617"/>
                  <a:gd name="T85" fmla="*/ 471487 h 613"/>
                  <a:gd name="T86" fmla="*/ 263525 w 617"/>
                  <a:gd name="T87" fmla="*/ 442912 h 613"/>
                  <a:gd name="T88" fmla="*/ 215900 w 617"/>
                  <a:gd name="T89" fmla="*/ 388937 h 613"/>
                  <a:gd name="T90" fmla="*/ 155575 w 617"/>
                  <a:gd name="T91" fmla="*/ 400050 h 613"/>
                  <a:gd name="T92" fmla="*/ 84137 w 617"/>
                  <a:gd name="T93" fmla="*/ 400050 h 613"/>
                  <a:gd name="T94" fmla="*/ 47625 w 617"/>
                  <a:gd name="T95" fmla="*/ 382587 h 613"/>
                  <a:gd name="T96" fmla="*/ 6350 w 617"/>
                  <a:gd name="T97" fmla="*/ 322262 h 613"/>
                  <a:gd name="T98" fmla="*/ 30162 w 617"/>
                  <a:gd name="T99" fmla="*/ 257175 h 613"/>
                  <a:gd name="T100" fmla="*/ 101600 w 617"/>
                  <a:gd name="T101" fmla="*/ 227012 h 613"/>
                  <a:gd name="T102" fmla="*/ 107950 w 617"/>
                  <a:gd name="T103" fmla="*/ 114300 h 613"/>
                  <a:gd name="T104" fmla="*/ 149225 w 617"/>
                  <a:gd name="T105" fmla="*/ 84137 h 613"/>
                  <a:gd name="T106" fmla="*/ 215900 w 617"/>
                  <a:gd name="T107" fmla="*/ 107950 h 613"/>
                  <a:gd name="T108" fmla="*/ 250825 w 617"/>
                  <a:gd name="T109" fmla="*/ 71437 h 613"/>
                  <a:gd name="T110" fmla="*/ 250825 w 617"/>
                  <a:gd name="T111" fmla="*/ 36512 h 613"/>
                  <a:gd name="T112" fmla="*/ 298450 w 617"/>
                  <a:gd name="T113" fmla="*/ 23812 h 613"/>
                  <a:gd name="T114" fmla="*/ 346075 w 617"/>
                  <a:gd name="T115" fmla="*/ 6350 h 613"/>
                  <a:gd name="T116" fmla="*/ 358775 w 617"/>
                  <a:gd name="T117" fmla="*/ 71437 h 613"/>
                  <a:gd name="T118" fmla="*/ 406400 w 617"/>
                  <a:gd name="T119" fmla="*/ 90487 h 61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617" h="613">
                    <a:moveTo>
                      <a:pt x="275" y="53"/>
                    </a:moveTo>
                    <a:lnTo>
                      <a:pt x="278" y="53"/>
                    </a:lnTo>
                    <a:lnTo>
                      <a:pt x="282" y="53"/>
                    </a:lnTo>
                    <a:lnTo>
                      <a:pt x="286" y="53"/>
                    </a:lnTo>
                    <a:lnTo>
                      <a:pt x="286" y="49"/>
                    </a:lnTo>
                    <a:lnTo>
                      <a:pt x="282" y="49"/>
                    </a:lnTo>
                    <a:lnTo>
                      <a:pt x="282" y="45"/>
                    </a:lnTo>
                    <a:lnTo>
                      <a:pt x="282" y="42"/>
                    </a:lnTo>
                    <a:lnTo>
                      <a:pt x="286" y="42"/>
                    </a:lnTo>
                    <a:lnTo>
                      <a:pt x="286" y="45"/>
                    </a:lnTo>
                    <a:lnTo>
                      <a:pt x="290" y="45"/>
                    </a:lnTo>
                    <a:lnTo>
                      <a:pt x="297" y="42"/>
                    </a:lnTo>
                    <a:lnTo>
                      <a:pt x="301" y="45"/>
                    </a:lnTo>
                    <a:lnTo>
                      <a:pt x="305" y="45"/>
                    </a:lnTo>
                    <a:lnTo>
                      <a:pt x="308" y="49"/>
                    </a:lnTo>
                    <a:lnTo>
                      <a:pt x="312" y="49"/>
                    </a:lnTo>
                    <a:lnTo>
                      <a:pt x="316" y="49"/>
                    </a:lnTo>
                    <a:lnTo>
                      <a:pt x="316" y="45"/>
                    </a:lnTo>
                    <a:lnTo>
                      <a:pt x="320" y="45"/>
                    </a:lnTo>
                    <a:lnTo>
                      <a:pt x="323" y="45"/>
                    </a:lnTo>
                    <a:lnTo>
                      <a:pt x="327" y="45"/>
                    </a:lnTo>
                    <a:lnTo>
                      <a:pt x="327" y="49"/>
                    </a:lnTo>
                    <a:lnTo>
                      <a:pt x="331" y="49"/>
                    </a:lnTo>
                    <a:lnTo>
                      <a:pt x="335" y="45"/>
                    </a:lnTo>
                    <a:lnTo>
                      <a:pt x="339" y="42"/>
                    </a:lnTo>
                    <a:lnTo>
                      <a:pt x="339" y="38"/>
                    </a:lnTo>
                    <a:lnTo>
                      <a:pt x="339" y="34"/>
                    </a:lnTo>
                    <a:lnTo>
                      <a:pt x="342" y="30"/>
                    </a:lnTo>
                    <a:lnTo>
                      <a:pt x="342" y="27"/>
                    </a:lnTo>
                    <a:lnTo>
                      <a:pt x="346" y="27"/>
                    </a:lnTo>
                    <a:lnTo>
                      <a:pt x="346" y="23"/>
                    </a:lnTo>
                    <a:lnTo>
                      <a:pt x="350" y="23"/>
                    </a:lnTo>
                    <a:lnTo>
                      <a:pt x="350" y="19"/>
                    </a:lnTo>
                    <a:lnTo>
                      <a:pt x="354" y="19"/>
                    </a:lnTo>
                    <a:lnTo>
                      <a:pt x="354" y="15"/>
                    </a:lnTo>
                    <a:lnTo>
                      <a:pt x="357" y="15"/>
                    </a:lnTo>
                    <a:lnTo>
                      <a:pt x="357" y="19"/>
                    </a:lnTo>
                    <a:lnTo>
                      <a:pt x="357" y="23"/>
                    </a:lnTo>
                    <a:lnTo>
                      <a:pt x="361" y="23"/>
                    </a:lnTo>
                    <a:lnTo>
                      <a:pt x="361" y="27"/>
                    </a:lnTo>
                    <a:lnTo>
                      <a:pt x="361" y="30"/>
                    </a:lnTo>
                    <a:lnTo>
                      <a:pt x="361" y="34"/>
                    </a:lnTo>
                    <a:lnTo>
                      <a:pt x="361" y="38"/>
                    </a:lnTo>
                    <a:lnTo>
                      <a:pt x="365" y="38"/>
                    </a:lnTo>
                    <a:lnTo>
                      <a:pt x="365" y="42"/>
                    </a:lnTo>
                    <a:lnTo>
                      <a:pt x="365" y="49"/>
                    </a:lnTo>
                    <a:lnTo>
                      <a:pt x="369" y="49"/>
                    </a:lnTo>
                    <a:lnTo>
                      <a:pt x="369" y="53"/>
                    </a:lnTo>
                    <a:lnTo>
                      <a:pt x="372" y="53"/>
                    </a:lnTo>
                    <a:lnTo>
                      <a:pt x="376" y="53"/>
                    </a:lnTo>
                    <a:lnTo>
                      <a:pt x="376" y="57"/>
                    </a:lnTo>
                    <a:lnTo>
                      <a:pt x="380" y="57"/>
                    </a:lnTo>
                    <a:lnTo>
                      <a:pt x="380" y="60"/>
                    </a:lnTo>
                    <a:lnTo>
                      <a:pt x="376" y="64"/>
                    </a:lnTo>
                    <a:lnTo>
                      <a:pt x="380" y="64"/>
                    </a:lnTo>
                    <a:lnTo>
                      <a:pt x="376" y="64"/>
                    </a:lnTo>
                    <a:lnTo>
                      <a:pt x="372" y="68"/>
                    </a:lnTo>
                    <a:lnTo>
                      <a:pt x="372" y="72"/>
                    </a:lnTo>
                    <a:lnTo>
                      <a:pt x="369" y="72"/>
                    </a:lnTo>
                    <a:lnTo>
                      <a:pt x="369" y="75"/>
                    </a:lnTo>
                    <a:lnTo>
                      <a:pt x="365" y="79"/>
                    </a:lnTo>
                    <a:lnTo>
                      <a:pt x="361" y="79"/>
                    </a:lnTo>
                    <a:lnTo>
                      <a:pt x="361" y="83"/>
                    </a:lnTo>
                    <a:lnTo>
                      <a:pt x="357" y="83"/>
                    </a:lnTo>
                    <a:lnTo>
                      <a:pt x="357" y="87"/>
                    </a:lnTo>
                    <a:lnTo>
                      <a:pt x="354" y="91"/>
                    </a:lnTo>
                    <a:lnTo>
                      <a:pt x="354" y="94"/>
                    </a:lnTo>
                    <a:lnTo>
                      <a:pt x="350" y="94"/>
                    </a:lnTo>
                    <a:lnTo>
                      <a:pt x="350" y="98"/>
                    </a:lnTo>
                    <a:lnTo>
                      <a:pt x="350" y="102"/>
                    </a:lnTo>
                    <a:lnTo>
                      <a:pt x="346" y="102"/>
                    </a:lnTo>
                    <a:lnTo>
                      <a:pt x="346" y="106"/>
                    </a:lnTo>
                    <a:lnTo>
                      <a:pt x="342" y="106"/>
                    </a:lnTo>
                    <a:lnTo>
                      <a:pt x="339" y="106"/>
                    </a:lnTo>
                    <a:lnTo>
                      <a:pt x="335" y="106"/>
                    </a:lnTo>
                    <a:lnTo>
                      <a:pt x="335" y="109"/>
                    </a:lnTo>
                    <a:lnTo>
                      <a:pt x="339" y="106"/>
                    </a:lnTo>
                    <a:lnTo>
                      <a:pt x="342" y="106"/>
                    </a:lnTo>
                    <a:lnTo>
                      <a:pt x="342" y="109"/>
                    </a:lnTo>
                    <a:lnTo>
                      <a:pt x="346" y="109"/>
                    </a:lnTo>
                    <a:lnTo>
                      <a:pt x="346" y="106"/>
                    </a:lnTo>
                    <a:lnTo>
                      <a:pt x="350" y="106"/>
                    </a:lnTo>
                    <a:lnTo>
                      <a:pt x="354" y="106"/>
                    </a:lnTo>
                    <a:lnTo>
                      <a:pt x="354" y="102"/>
                    </a:lnTo>
                    <a:lnTo>
                      <a:pt x="357" y="102"/>
                    </a:lnTo>
                    <a:lnTo>
                      <a:pt x="361" y="98"/>
                    </a:lnTo>
                    <a:lnTo>
                      <a:pt x="365" y="98"/>
                    </a:lnTo>
                    <a:lnTo>
                      <a:pt x="365" y="102"/>
                    </a:lnTo>
                    <a:lnTo>
                      <a:pt x="365" y="106"/>
                    </a:lnTo>
                    <a:lnTo>
                      <a:pt x="365" y="109"/>
                    </a:lnTo>
                    <a:lnTo>
                      <a:pt x="369" y="109"/>
                    </a:lnTo>
                    <a:lnTo>
                      <a:pt x="365" y="109"/>
                    </a:lnTo>
                    <a:lnTo>
                      <a:pt x="365" y="113"/>
                    </a:lnTo>
                    <a:lnTo>
                      <a:pt x="361" y="113"/>
                    </a:lnTo>
                    <a:lnTo>
                      <a:pt x="361" y="109"/>
                    </a:lnTo>
                    <a:lnTo>
                      <a:pt x="361" y="113"/>
                    </a:lnTo>
                    <a:lnTo>
                      <a:pt x="357" y="109"/>
                    </a:lnTo>
                    <a:lnTo>
                      <a:pt x="354" y="109"/>
                    </a:lnTo>
                    <a:lnTo>
                      <a:pt x="354" y="113"/>
                    </a:lnTo>
                    <a:lnTo>
                      <a:pt x="354" y="117"/>
                    </a:lnTo>
                    <a:lnTo>
                      <a:pt x="354" y="121"/>
                    </a:lnTo>
                    <a:lnTo>
                      <a:pt x="354" y="117"/>
                    </a:lnTo>
                    <a:lnTo>
                      <a:pt x="354" y="113"/>
                    </a:lnTo>
                    <a:lnTo>
                      <a:pt x="357" y="113"/>
                    </a:lnTo>
                    <a:lnTo>
                      <a:pt x="357" y="109"/>
                    </a:lnTo>
                    <a:lnTo>
                      <a:pt x="357" y="113"/>
                    </a:lnTo>
                    <a:lnTo>
                      <a:pt x="361" y="113"/>
                    </a:lnTo>
                    <a:lnTo>
                      <a:pt x="361" y="117"/>
                    </a:lnTo>
                    <a:lnTo>
                      <a:pt x="361" y="121"/>
                    </a:lnTo>
                    <a:lnTo>
                      <a:pt x="365" y="121"/>
                    </a:lnTo>
                    <a:lnTo>
                      <a:pt x="361" y="121"/>
                    </a:lnTo>
                    <a:lnTo>
                      <a:pt x="361" y="117"/>
                    </a:lnTo>
                    <a:lnTo>
                      <a:pt x="361" y="113"/>
                    </a:lnTo>
                    <a:lnTo>
                      <a:pt x="365" y="113"/>
                    </a:lnTo>
                    <a:lnTo>
                      <a:pt x="365" y="117"/>
                    </a:lnTo>
                    <a:lnTo>
                      <a:pt x="365" y="113"/>
                    </a:lnTo>
                    <a:lnTo>
                      <a:pt x="365" y="109"/>
                    </a:lnTo>
                    <a:lnTo>
                      <a:pt x="369" y="109"/>
                    </a:lnTo>
                    <a:lnTo>
                      <a:pt x="369" y="113"/>
                    </a:lnTo>
                    <a:lnTo>
                      <a:pt x="372" y="113"/>
                    </a:lnTo>
                    <a:lnTo>
                      <a:pt x="376" y="113"/>
                    </a:lnTo>
                    <a:lnTo>
                      <a:pt x="380" y="113"/>
                    </a:lnTo>
                    <a:lnTo>
                      <a:pt x="384" y="113"/>
                    </a:lnTo>
                    <a:lnTo>
                      <a:pt x="384" y="109"/>
                    </a:lnTo>
                    <a:lnTo>
                      <a:pt x="387" y="109"/>
                    </a:lnTo>
                    <a:lnTo>
                      <a:pt x="387" y="113"/>
                    </a:lnTo>
                    <a:lnTo>
                      <a:pt x="387" y="117"/>
                    </a:lnTo>
                    <a:lnTo>
                      <a:pt x="384" y="117"/>
                    </a:lnTo>
                    <a:lnTo>
                      <a:pt x="384" y="121"/>
                    </a:lnTo>
                    <a:lnTo>
                      <a:pt x="387" y="121"/>
                    </a:lnTo>
                    <a:lnTo>
                      <a:pt x="384" y="121"/>
                    </a:lnTo>
                    <a:lnTo>
                      <a:pt x="384" y="124"/>
                    </a:lnTo>
                    <a:lnTo>
                      <a:pt x="387" y="121"/>
                    </a:lnTo>
                    <a:lnTo>
                      <a:pt x="387" y="117"/>
                    </a:lnTo>
                    <a:lnTo>
                      <a:pt x="387" y="113"/>
                    </a:lnTo>
                    <a:lnTo>
                      <a:pt x="391" y="113"/>
                    </a:lnTo>
                    <a:lnTo>
                      <a:pt x="395" y="113"/>
                    </a:lnTo>
                    <a:lnTo>
                      <a:pt x="395" y="109"/>
                    </a:lnTo>
                    <a:lnTo>
                      <a:pt x="395" y="106"/>
                    </a:lnTo>
                    <a:lnTo>
                      <a:pt x="399" y="106"/>
                    </a:lnTo>
                    <a:lnTo>
                      <a:pt x="399" y="109"/>
                    </a:lnTo>
                    <a:lnTo>
                      <a:pt x="402" y="109"/>
                    </a:lnTo>
                    <a:lnTo>
                      <a:pt x="402" y="106"/>
                    </a:lnTo>
                    <a:lnTo>
                      <a:pt x="406" y="106"/>
                    </a:lnTo>
                    <a:lnTo>
                      <a:pt x="402" y="106"/>
                    </a:lnTo>
                    <a:lnTo>
                      <a:pt x="402" y="102"/>
                    </a:lnTo>
                    <a:lnTo>
                      <a:pt x="406" y="102"/>
                    </a:lnTo>
                    <a:lnTo>
                      <a:pt x="402" y="98"/>
                    </a:lnTo>
                    <a:lnTo>
                      <a:pt x="406" y="98"/>
                    </a:lnTo>
                    <a:lnTo>
                      <a:pt x="406" y="94"/>
                    </a:lnTo>
                    <a:lnTo>
                      <a:pt x="410" y="94"/>
                    </a:lnTo>
                    <a:lnTo>
                      <a:pt x="414" y="94"/>
                    </a:lnTo>
                    <a:lnTo>
                      <a:pt x="417" y="94"/>
                    </a:lnTo>
                    <a:lnTo>
                      <a:pt x="417" y="91"/>
                    </a:lnTo>
                    <a:lnTo>
                      <a:pt x="421" y="91"/>
                    </a:lnTo>
                    <a:lnTo>
                      <a:pt x="421" y="94"/>
                    </a:lnTo>
                    <a:lnTo>
                      <a:pt x="425" y="94"/>
                    </a:lnTo>
                    <a:lnTo>
                      <a:pt x="425" y="98"/>
                    </a:lnTo>
                    <a:lnTo>
                      <a:pt x="425" y="94"/>
                    </a:lnTo>
                    <a:lnTo>
                      <a:pt x="429" y="94"/>
                    </a:lnTo>
                    <a:lnTo>
                      <a:pt x="432" y="98"/>
                    </a:lnTo>
                    <a:lnTo>
                      <a:pt x="429" y="98"/>
                    </a:lnTo>
                    <a:lnTo>
                      <a:pt x="432" y="98"/>
                    </a:lnTo>
                    <a:lnTo>
                      <a:pt x="436" y="98"/>
                    </a:lnTo>
                    <a:lnTo>
                      <a:pt x="436" y="102"/>
                    </a:lnTo>
                    <a:lnTo>
                      <a:pt x="440" y="102"/>
                    </a:lnTo>
                    <a:lnTo>
                      <a:pt x="440" y="98"/>
                    </a:lnTo>
                    <a:lnTo>
                      <a:pt x="440" y="102"/>
                    </a:lnTo>
                    <a:lnTo>
                      <a:pt x="444" y="102"/>
                    </a:lnTo>
                    <a:lnTo>
                      <a:pt x="444" y="106"/>
                    </a:lnTo>
                    <a:lnTo>
                      <a:pt x="447" y="106"/>
                    </a:lnTo>
                    <a:lnTo>
                      <a:pt x="447" y="102"/>
                    </a:lnTo>
                    <a:lnTo>
                      <a:pt x="447" y="106"/>
                    </a:lnTo>
                    <a:lnTo>
                      <a:pt x="451" y="106"/>
                    </a:lnTo>
                    <a:lnTo>
                      <a:pt x="451" y="102"/>
                    </a:lnTo>
                    <a:lnTo>
                      <a:pt x="451" y="106"/>
                    </a:lnTo>
                    <a:lnTo>
                      <a:pt x="451" y="109"/>
                    </a:lnTo>
                    <a:lnTo>
                      <a:pt x="451" y="106"/>
                    </a:lnTo>
                    <a:lnTo>
                      <a:pt x="455" y="106"/>
                    </a:lnTo>
                    <a:lnTo>
                      <a:pt x="459" y="106"/>
                    </a:lnTo>
                    <a:lnTo>
                      <a:pt x="455" y="109"/>
                    </a:lnTo>
                    <a:lnTo>
                      <a:pt x="459" y="109"/>
                    </a:lnTo>
                    <a:lnTo>
                      <a:pt x="459" y="106"/>
                    </a:lnTo>
                    <a:lnTo>
                      <a:pt x="459" y="109"/>
                    </a:lnTo>
                    <a:lnTo>
                      <a:pt x="463" y="109"/>
                    </a:lnTo>
                    <a:lnTo>
                      <a:pt x="463" y="113"/>
                    </a:lnTo>
                    <a:lnTo>
                      <a:pt x="463" y="117"/>
                    </a:lnTo>
                    <a:lnTo>
                      <a:pt x="463" y="121"/>
                    </a:lnTo>
                    <a:lnTo>
                      <a:pt x="463" y="117"/>
                    </a:lnTo>
                    <a:lnTo>
                      <a:pt x="466" y="117"/>
                    </a:lnTo>
                    <a:lnTo>
                      <a:pt x="466" y="121"/>
                    </a:lnTo>
                    <a:lnTo>
                      <a:pt x="463" y="121"/>
                    </a:lnTo>
                    <a:lnTo>
                      <a:pt x="463" y="124"/>
                    </a:lnTo>
                    <a:lnTo>
                      <a:pt x="463" y="128"/>
                    </a:lnTo>
                    <a:lnTo>
                      <a:pt x="459" y="128"/>
                    </a:lnTo>
                    <a:lnTo>
                      <a:pt x="463" y="132"/>
                    </a:lnTo>
                    <a:lnTo>
                      <a:pt x="459" y="132"/>
                    </a:lnTo>
                    <a:lnTo>
                      <a:pt x="459" y="136"/>
                    </a:lnTo>
                    <a:lnTo>
                      <a:pt x="463" y="132"/>
                    </a:lnTo>
                    <a:lnTo>
                      <a:pt x="463" y="128"/>
                    </a:lnTo>
                    <a:lnTo>
                      <a:pt x="466" y="128"/>
                    </a:lnTo>
                    <a:lnTo>
                      <a:pt x="466" y="124"/>
                    </a:lnTo>
                    <a:lnTo>
                      <a:pt x="466" y="121"/>
                    </a:lnTo>
                    <a:lnTo>
                      <a:pt x="470" y="121"/>
                    </a:lnTo>
                    <a:lnTo>
                      <a:pt x="470" y="124"/>
                    </a:lnTo>
                    <a:lnTo>
                      <a:pt x="466" y="124"/>
                    </a:lnTo>
                    <a:lnTo>
                      <a:pt x="466" y="128"/>
                    </a:lnTo>
                    <a:lnTo>
                      <a:pt x="470" y="124"/>
                    </a:lnTo>
                    <a:lnTo>
                      <a:pt x="470" y="128"/>
                    </a:lnTo>
                    <a:lnTo>
                      <a:pt x="466" y="128"/>
                    </a:lnTo>
                    <a:lnTo>
                      <a:pt x="470" y="128"/>
                    </a:lnTo>
                    <a:lnTo>
                      <a:pt x="470" y="124"/>
                    </a:lnTo>
                    <a:lnTo>
                      <a:pt x="474" y="124"/>
                    </a:lnTo>
                    <a:lnTo>
                      <a:pt x="478" y="121"/>
                    </a:lnTo>
                    <a:lnTo>
                      <a:pt x="481" y="124"/>
                    </a:lnTo>
                    <a:lnTo>
                      <a:pt x="481" y="121"/>
                    </a:lnTo>
                    <a:lnTo>
                      <a:pt x="485" y="121"/>
                    </a:lnTo>
                    <a:lnTo>
                      <a:pt x="489" y="121"/>
                    </a:lnTo>
                    <a:lnTo>
                      <a:pt x="489" y="124"/>
                    </a:lnTo>
                    <a:lnTo>
                      <a:pt x="493" y="124"/>
                    </a:lnTo>
                    <a:lnTo>
                      <a:pt x="496" y="124"/>
                    </a:lnTo>
                    <a:lnTo>
                      <a:pt x="500" y="124"/>
                    </a:lnTo>
                    <a:lnTo>
                      <a:pt x="500" y="128"/>
                    </a:lnTo>
                    <a:lnTo>
                      <a:pt x="504" y="128"/>
                    </a:lnTo>
                    <a:lnTo>
                      <a:pt x="504" y="124"/>
                    </a:lnTo>
                    <a:lnTo>
                      <a:pt x="508" y="124"/>
                    </a:lnTo>
                    <a:lnTo>
                      <a:pt x="508" y="128"/>
                    </a:lnTo>
                    <a:lnTo>
                      <a:pt x="511" y="128"/>
                    </a:lnTo>
                    <a:lnTo>
                      <a:pt x="515" y="128"/>
                    </a:lnTo>
                    <a:lnTo>
                      <a:pt x="515" y="132"/>
                    </a:lnTo>
                    <a:lnTo>
                      <a:pt x="515" y="128"/>
                    </a:lnTo>
                    <a:lnTo>
                      <a:pt x="519" y="128"/>
                    </a:lnTo>
                    <a:lnTo>
                      <a:pt x="523" y="128"/>
                    </a:lnTo>
                    <a:lnTo>
                      <a:pt x="526" y="128"/>
                    </a:lnTo>
                    <a:lnTo>
                      <a:pt x="530" y="128"/>
                    </a:lnTo>
                    <a:lnTo>
                      <a:pt x="534" y="128"/>
                    </a:lnTo>
                    <a:lnTo>
                      <a:pt x="538" y="128"/>
                    </a:lnTo>
                    <a:lnTo>
                      <a:pt x="538" y="132"/>
                    </a:lnTo>
                    <a:lnTo>
                      <a:pt x="541" y="132"/>
                    </a:lnTo>
                    <a:lnTo>
                      <a:pt x="545" y="132"/>
                    </a:lnTo>
                    <a:lnTo>
                      <a:pt x="545" y="136"/>
                    </a:lnTo>
                    <a:lnTo>
                      <a:pt x="549" y="136"/>
                    </a:lnTo>
                    <a:lnTo>
                      <a:pt x="553" y="136"/>
                    </a:lnTo>
                    <a:lnTo>
                      <a:pt x="553" y="139"/>
                    </a:lnTo>
                    <a:lnTo>
                      <a:pt x="556" y="139"/>
                    </a:lnTo>
                    <a:lnTo>
                      <a:pt x="560" y="143"/>
                    </a:lnTo>
                    <a:lnTo>
                      <a:pt x="564" y="147"/>
                    </a:lnTo>
                    <a:lnTo>
                      <a:pt x="564" y="151"/>
                    </a:lnTo>
                    <a:lnTo>
                      <a:pt x="568" y="151"/>
                    </a:lnTo>
                    <a:lnTo>
                      <a:pt x="571" y="154"/>
                    </a:lnTo>
                    <a:lnTo>
                      <a:pt x="575" y="154"/>
                    </a:lnTo>
                    <a:lnTo>
                      <a:pt x="575" y="158"/>
                    </a:lnTo>
                    <a:lnTo>
                      <a:pt x="579" y="158"/>
                    </a:lnTo>
                    <a:lnTo>
                      <a:pt x="579" y="162"/>
                    </a:lnTo>
                    <a:lnTo>
                      <a:pt x="583" y="162"/>
                    </a:lnTo>
                    <a:lnTo>
                      <a:pt x="587" y="162"/>
                    </a:lnTo>
                    <a:lnTo>
                      <a:pt x="590" y="162"/>
                    </a:lnTo>
                    <a:lnTo>
                      <a:pt x="594" y="162"/>
                    </a:lnTo>
                    <a:lnTo>
                      <a:pt x="598" y="162"/>
                    </a:lnTo>
                    <a:lnTo>
                      <a:pt x="602" y="162"/>
                    </a:lnTo>
                    <a:lnTo>
                      <a:pt x="605" y="162"/>
                    </a:lnTo>
                    <a:lnTo>
                      <a:pt x="605" y="166"/>
                    </a:lnTo>
                    <a:lnTo>
                      <a:pt x="609" y="166"/>
                    </a:lnTo>
                    <a:lnTo>
                      <a:pt x="609" y="169"/>
                    </a:lnTo>
                    <a:lnTo>
                      <a:pt x="609" y="173"/>
                    </a:lnTo>
                    <a:lnTo>
                      <a:pt x="609" y="177"/>
                    </a:lnTo>
                    <a:lnTo>
                      <a:pt x="613" y="177"/>
                    </a:lnTo>
                    <a:lnTo>
                      <a:pt x="613" y="181"/>
                    </a:lnTo>
                    <a:lnTo>
                      <a:pt x="613" y="185"/>
                    </a:lnTo>
                    <a:lnTo>
                      <a:pt x="613" y="188"/>
                    </a:lnTo>
                    <a:lnTo>
                      <a:pt x="617" y="192"/>
                    </a:lnTo>
                    <a:lnTo>
                      <a:pt x="613" y="192"/>
                    </a:lnTo>
                    <a:lnTo>
                      <a:pt x="613" y="196"/>
                    </a:lnTo>
                    <a:lnTo>
                      <a:pt x="617" y="192"/>
                    </a:lnTo>
                    <a:lnTo>
                      <a:pt x="617" y="196"/>
                    </a:lnTo>
                    <a:lnTo>
                      <a:pt x="617" y="200"/>
                    </a:lnTo>
                    <a:lnTo>
                      <a:pt x="613" y="200"/>
                    </a:lnTo>
                    <a:lnTo>
                      <a:pt x="617" y="203"/>
                    </a:lnTo>
                    <a:lnTo>
                      <a:pt x="617" y="207"/>
                    </a:lnTo>
                    <a:lnTo>
                      <a:pt x="617" y="211"/>
                    </a:lnTo>
                    <a:lnTo>
                      <a:pt x="613" y="211"/>
                    </a:lnTo>
                    <a:lnTo>
                      <a:pt x="613" y="215"/>
                    </a:lnTo>
                    <a:lnTo>
                      <a:pt x="613" y="218"/>
                    </a:lnTo>
                    <a:lnTo>
                      <a:pt x="613" y="222"/>
                    </a:lnTo>
                    <a:lnTo>
                      <a:pt x="609" y="222"/>
                    </a:lnTo>
                    <a:lnTo>
                      <a:pt x="609" y="226"/>
                    </a:lnTo>
                    <a:lnTo>
                      <a:pt x="609" y="230"/>
                    </a:lnTo>
                    <a:lnTo>
                      <a:pt x="605" y="230"/>
                    </a:lnTo>
                    <a:lnTo>
                      <a:pt x="602" y="233"/>
                    </a:lnTo>
                    <a:lnTo>
                      <a:pt x="602" y="237"/>
                    </a:lnTo>
                    <a:lnTo>
                      <a:pt x="598" y="237"/>
                    </a:lnTo>
                    <a:lnTo>
                      <a:pt x="598" y="241"/>
                    </a:lnTo>
                    <a:lnTo>
                      <a:pt x="594" y="241"/>
                    </a:lnTo>
                    <a:lnTo>
                      <a:pt x="594" y="245"/>
                    </a:lnTo>
                    <a:lnTo>
                      <a:pt x="590" y="248"/>
                    </a:lnTo>
                    <a:lnTo>
                      <a:pt x="587" y="248"/>
                    </a:lnTo>
                    <a:lnTo>
                      <a:pt x="583" y="252"/>
                    </a:lnTo>
                    <a:lnTo>
                      <a:pt x="583" y="256"/>
                    </a:lnTo>
                    <a:lnTo>
                      <a:pt x="583" y="252"/>
                    </a:lnTo>
                    <a:lnTo>
                      <a:pt x="579" y="252"/>
                    </a:lnTo>
                    <a:lnTo>
                      <a:pt x="583" y="252"/>
                    </a:lnTo>
                    <a:lnTo>
                      <a:pt x="579" y="256"/>
                    </a:lnTo>
                    <a:lnTo>
                      <a:pt x="579" y="260"/>
                    </a:lnTo>
                    <a:lnTo>
                      <a:pt x="575" y="263"/>
                    </a:lnTo>
                    <a:lnTo>
                      <a:pt x="575" y="260"/>
                    </a:lnTo>
                    <a:lnTo>
                      <a:pt x="575" y="263"/>
                    </a:lnTo>
                    <a:lnTo>
                      <a:pt x="571" y="267"/>
                    </a:lnTo>
                    <a:lnTo>
                      <a:pt x="571" y="271"/>
                    </a:lnTo>
                    <a:lnTo>
                      <a:pt x="571" y="275"/>
                    </a:lnTo>
                    <a:lnTo>
                      <a:pt x="568" y="275"/>
                    </a:lnTo>
                    <a:lnTo>
                      <a:pt x="568" y="279"/>
                    </a:lnTo>
                    <a:lnTo>
                      <a:pt x="568" y="282"/>
                    </a:lnTo>
                    <a:lnTo>
                      <a:pt x="564" y="282"/>
                    </a:lnTo>
                    <a:lnTo>
                      <a:pt x="560" y="286"/>
                    </a:lnTo>
                    <a:lnTo>
                      <a:pt x="556" y="286"/>
                    </a:lnTo>
                    <a:lnTo>
                      <a:pt x="556" y="282"/>
                    </a:lnTo>
                    <a:lnTo>
                      <a:pt x="553" y="282"/>
                    </a:lnTo>
                    <a:lnTo>
                      <a:pt x="553" y="286"/>
                    </a:lnTo>
                    <a:lnTo>
                      <a:pt x="553" y="282"/>
                    </a:lnTo>
                    <a:lnTo>
                      <a:pt x="553" y="286"/>
                    </a:lnTo>
                    <a:lnTo>
                      <a:pt x="553" y="290"/>
                    </a:lnTo>
                    <a:lnTo>
                      <a:pt x="549" y="290"/>
                    </a:lnTo>
                    <a:lnTo>
                      <a:pt x="549" y="294"/>
                    </a:lnTo>
                    <a:lnTo>
                      <a:pt x="549" y="297"/>
                    </a:lnTo>
                    <a:lnTo>
                      <a:pt x="549" y="294"/>
                    </a:lnTo>
                    <a:lnTo>
                      <a:pt x="549" y="297"/>
                    </a:lnTo>
                    <a:lnTo>
                      <a:pt x="549" y="301"/>
                    </a:lnTo>
                    <a:lnTo>
                      <a:pt x="549" y="305"/>
                    </a:lnTo>
                    <a:lnTo>
                      <a:pt x="549" y="301"/>
                    </a:lnTo>
                    <a:lnTo>
                      <a:pt x="553" y="301"/>
                    </a:lnTo>
                    <a:lnTo>
                      <a:pt x="553" y="305"/>
                    </a:lnTo>
                    <a:lnTo>
                      <a:pt x="549" y="305"/>
                    </a:lnTo>
                    <a:lnTo>
                      <a:pt x="549" y="309"/>
                    </a:lnTo>
                    <a:lnTo>
                      <a:pt x="549" y="312"/>
                    </a:lnTo>
                    <a:lnTo>
                      <a:pt x="549" y="316"/>
                    </a:lnTo>
                    <a:lnTo>
                      <a:pt x="549" y="320"/>
                    </a:lnTo>
                    <a:lnTo>
                      <a:pt x="549" y="324"/>
                    </a:lnTo>
                    <a:lnTo>
                      <a:pt x="553" y="327"/>
                    </a:lnTo>
                    <a:lnTo>
                      <a:pt x="553" y="331"/>
                    </a:lnTo>
                    <a:lnTo>
                      <a:pt x="553" y="335"/>
                    </a:lnTo>
                    <a:lnTo>
                      <a:pt x="549" y="339"/>
                    </a:lnTo>
                    <a:lnTo>
                      <a:pt x="549" y="342"/>
                    </a:lnTo>
                    <a:lnTo>
                      <a:pt x="549" y="346"/>
                    </a:lnTo>
                    <a:lnTo>
                      <a:pt x="549" y="350"/>
                    </a:lnTo>
                    <a:lnTo>
                      <a:pt x="545" y="354"/>
                    </a:lnTo>
                    <a:lnTo>
                      <a:pt x="545" y="357"/>
                    </a:lnTo>
                    <a:lnTo>
                      <a:pt x="549" y="357"/>
                    </a:lnTo>
                    <a:lnTo>
                      <a:pt x="549" y="361"/>
                    </a:lnTo>
                    <a:lnTo>
                      <a:pt x="545" y="365"/>
                    </a:lnTo>
                    <a:lnTo>
                      <a:pt x="541" y="365"/>
                    </a:lnTo>
                    <a:lnTo>
                      <a:pt x="541" y="369"/>
                    </a:lnTo>
                    <a:lnTo>
                      <a:pt x="541" y="372"/>
                    </a:lnTo>
                    <a:lnTo>
                      <a:pt x="538" y="372"/>
                    </a:lnTo>
                    <a:lnTo>
                      <a:pt x="538" y="376"/>
                    </a:lnTo>
                    <a:lnTo>
                      <a:pt x="538" y="380"/>
                    </a:lnTo>
                    <a:lnTo>
                      <a:pt x="538" y="384"/>
                    </a:lnTo>
                    <a:lnTo>
                      <a:pt x="538" y="388"/>
                    </a:lnTo>
                    <a:lnTo>
                      <a:pt x="538" y="391"/>
                    </a:lnTo>
                    <a:lnTo>
                      <a:pt x="534" y="391"/>
                    </a:lnTo>
                    <a:lnTo>
                      <a:pt x="534" y="395"/>
                    </a:lnTo>
                    <a:lnTo>
                      <a:pt x="534" y="399"/>
                    </a:lnTo>
                    <a:lnTo>
                      <a:pt x="530" y="399"/>
                    </a:lnTo>
                    <a:lnTo>
                      <a:pt x="530" y="403"/>
                    </a:lnTo>
                    <a:lnTo>
                      <a:pt x="530" y="406"/>
                    </a:lnTo>
                    <a:lnTo>
                      <a:pt x="526" y="406"/>
                    </a:lnTo>
                    <a:lnTo>
                      <a:pt x="526" y="410"/>
                    </a:lnTo>
                    <a:lnTo>
                      <a:pt x="523" y="410"/>
                    </a:lnTo>
                    <a:lnTo>
                      <a:pt x="523" y="414"/>
                    </a:lnTo>
                    <a:lnTo>
                      <a:pt x="519" y="414"/>
                    </a:lnTo>
                    <a:lnTo>
                      <a:pt x="519" y="418"/>
                    </a:lnTo>
                    <a:lnTo>
                      <a:pt x="519" y="421"/>
                    </a:lnTo>
                    <a:lnTo>
                      <a:pt x="519" y="425"/>
                    </a:lnTo>
                    <a:lnTo>
                      <a:pt x="519" y="429"/>
                    </a:lnTo>
                    <a:lnTo>
                      <a:pt x="515" y="429"/>
                    </a:lnTo>
                    <a:lnTo>
                      <a:pt x="515" y="433"/>
                    </a:lnTo>
                    <a:lnTo>
                      <a:pt x="511" y="433"/>
                    </a:lnTo>
                    <a:lnTo>
                      <a:pt x="508" y="433"/>
                    </a:lnTo>
                    <a:lnTo>
                      <a:pt x="504" y="436"/>
                    </a:lnTo>
                    <a:lnTo>
                      <a:pt x="504" y="440"/>
                    </a:lnTo>
                    <a:lnTo>
                      <a:pt x="504" y="444"/>
                    </a:lnTo>
                    <a:lnTo>
                      <a:pt x="500" y="444"/>
                    </a:lnTo>
                    <a:lnTo>
                      <a:pt x="496" y="444"/>
                    </a:lnTo>
                    <a:lnTo>
                      <a:pt x="493" y="444"/>
                    </a:lnTo>
                    <a:lnTo>
                      <a:pt x="489" y="444"/>
                    </a:lnTo>
                    <a:lnTo>
                      <a:pt x="485" y="444"/>
                    </a:lnTo>
                    <a:lnTo>
                      <a:pt x="485" y="440"/>
                    </a:lnTo>
                    <a:lnTo>
                      <a:pt x="481" y="440"/>
                    </a:lnTo>
                    <a:lnTo>
                      <a:pt x="485" y="440"/>
                    </a:lnTo>
                    <a:lnTo>
                      <a:pt x="485" y="444"/>
                    </a:lnTo>
                    <a:lnTo>
                      <a:pt x="481" y="444"/>
                    </a:lnTo>
                    <a:lnTo>
                      <a:pt x="478" y="444"/>
                    </a:lnTo>
                    <a:lnTo>
                      <a:pt x="474" y="444"/>
                    </a:lnTo>
                    <a:lnTo>
                      <a:pt x="470" y="448"/>
                    </a:lnTo>
                    <a:lnTo>
                      <a:pt x="470" y="444"/>
                    </a:lnTo>
                    <a:lnTo>
                      <a:pt x="474" y="444"/>
                    </a:lnTo>
                    <a:lnTo>
                      <a:pt x="478" y="444"/>
                    </a:lnTo>
                    <a:lnTo>
                      <a:pt x="474" y="444"/>
                    </a:lnTo>
                    <a:lnTo>
                      <a:pt x="470" y="444"/>
                    </a:lnTo>
                    <a:lnTo>
                      <a:pt x="466" y="444"/>
                    </a:lnTo>
                    <a:lnTo>
                      <a:pt x="463" y="444"/>
                    </a:lnTo>
                    <a:lnTo>
                      <a:pt x="459" y="448"/>
                    </a:lnTo>
                    <a:lnTo>
                      <a:pt x="463" y="448"/>
                    </a:lnTo>
                    <a:lnTo>
                      <a:pt x="463" y="451"/>
                    </a:lnTo>
                    <a:lnTo>
                      <a:pt x="459" y="451"/>
                    </a:lnTo>
                    <a:lnTo>
                      <a:pt x="455" y="451"/>
                    </a:lnTo>
                    <a:lnTo>
                      <a:pt x="451" y="455"/>
                    </a:lnTo>
                    <a:lnTo>
                      <a:pt x="447" y="455"/>
                    </a:lnTo>
                    <a:lnTo>
                      <a:pt x="451" y="455"/>
                    </a:lnTo>
                    <a:lnTo>
                      <a:pt x="447" y="459"/>
                    </a:lnTo>
                    <a:lnTo>
                      <a:pt x="447" y="455"/>
                    </a:lnTo>
                    <a:lnTo>
                      <a:pt x="444" y="455"/>
                    </a:lnTo>
                    <a:lnTo>
                      <a:pt x="440" y="455"/>
                    </a:lnTo>
                    <a:lnTo>
                      <a:pt x="440" y="459"/>
                    </a:lnTo>
                    <a:lnTo>
                      <a:pt x="436" y="459"/>
                    </a:lnTo>
                    <a:lnTo>
                      <a:pt x="440" y="459"/>
                    </a:lnTo>
                    <a:lnTo>
                      <a:pt x="436" y="459"/>
                    </a:lnTo>
                    <a:lnTo>
                      <a:pt x="432" y="459"/>
                    </a:lnTo>
                    <a:lnTo>
                      <a:pt x="432" y="463"/>
                    </a:lnTo>
                    <a:lnTo>
                      <a:pt x="429" y="463"/>
                    </a:lnTo>
                    <a:lnTo>
                      <a:pt x="425" y="463"/>
                    </a:lnTo>
                    <a:lnTo>
                      <a:pt x="425" y="466"/>
                    </a:lnTo>
                    <a:lnTo>
                      <a:pt x="421" y="470"/>
                    </a:lnTo>
                    <a:lnTo>
                      <a:pt x="417" y="470"/>
                    </a:lnTo>
                    <a:lnTo>
                      <a:pt x="414" y="470"/>
                    </a:lnTo>
                    <a:lnTo>
                      <a:pt x="414" y="474"/>
                    </a:lnTo>
                    <a:lnTo>
                      <a:pt x="410" y="474"/>
                    </a:lnTo>
                    <a:lnTo>
                      <a:pt x="410" y="478"/>
                    </a:lnTo>
                    <a:lnTo>
                      <a:pt x="406" y="478"/>
                    </a:lnTo>
                    <a:lnTo>
                      <a:pt x="410" y="478"/>
                    </a:lnTo>
                    <a:lnTo>
                      <a:pt x="406" y="482"/>
                    </a:lnTo>
                    <a:lnTo>
                      <a:pt x="402" y="482"/>
                    </a:lnTo>
                    <a:lnTo>
                      <a:pt x="402" y="485"/>
                    </a:lnTo>
                    <a:lnTo>
                      <a:pt x="399" y="482"/>
                    </a:lnTo>
                    <a:lnTo>
                      <a:pt x="399" y="485"/>
                    </a:lnTo>
                    <a:lnTo>
                      <a:pt x="402" y="485"/>
                    </a:lnTo>
                    <a:lnTo>
                      <a:pt x="402" y="489"/>
                    </a:lnTo>
                    <a:lnTo>
                      <a:pt x="399" y="489"/>
                    </a:lnTo>
                    <a:lnTo>
                      <a:pt x="395" y="489"/>
                    </a:lnTo>
                    <a:lnTo>
                      <a:pt x="399" y="489"/>
                    </a:lnTo>
                    <a:lnTo>
                      <a:pt x="399" y="493"/>
                    </a:lnTo>
                    <a:lnTo>
                      <a:pt x="399" y="497"/>
                    </a:lnTo>
                    <a:lnTo>
                      <a:pt x="399" y="493"/>
                    </a:lnTo>
                    <a:lnTo>
                      <a:pt x="395" y="493"/>
                    </a:lnTo>
                    <a:lnTo>
                      <a:pt x="395" y="497"/>
                    </a:lnTo>
                    <a:lnTo>
                      <a:pt x="399" y="497"/>
                    </a:lnTo>
                    <a:lnTo>
                      <a:pt x="399" y="500"/>
                    </a:lnTo>
                    <a:lnTo>
                      <a:pt x="399" y="504"/>
                    </a:lnTo>
                    <a:lnTo>
                      <a:pt x="399" y="508"/>
                    </a:lnTo>
                    <a:lnTo>
                      <a:pt x="402" y="512"/>
                    </a:lnTo>
                    <a:lnTo>
                      <a:pt x="399" y="512"/>
                    </a:lnTo>
                    <a:lnTo>
                      <a:pt x="399" y="515"/>
                    </a:lnTo>
                    <a:lnTo>
                      <a:pt x="399" y="519"/>
                    </a:lnTo>
                    <a:lnTo>
                      <a:pt x="399" y="523"/>
                    </a:lnTo>
                    <a:lnTo>
                      <a:pt x="399" y="527"/>
                    </a:lnTo>
                    <a:lnTo>
                      <a:pt x="395" y="530"/>
                    </a:lnTo>
                    <a:lnTo>
                      <a:pt x="395" y="527"/>
                    </a:lnTo>
                    <a:lnTo>
                      <a:pt x="395" y="530"/>
                    </a:lnTo>
                    <a:lnTo>
                      <a:pt x="395" y="534"/>
                    </a:lnTo>
                    <a:lnTo>
                      <a:pt x="391" y="534"/>
                    </a:lnTo>
                    <a:lnTo>
                      <a:pt x="391" y="538"/>
                    </a:lnTo>
                    <a:lnTo>
                      <a:pt x="387" y="538"/>
                    </a:lnTo>
                    <a:lnTo>
                      <a:pt x="384" y="542"/>
                    </a:lnTo>
                    <a:lnTo>
                      <a:pt x="384" y="545"/>
                    </a:lnTo>
                    <a:lnTo>
                      <a:pt x="380" y="545"/>
                    </a:lnTo>
                    <a:lnTo>
                      <a:pt x="380" y="549"/>
                    </a:lnTo>
                    <a:lnTo>
                      <a:pt x="376" y="553"/>
                    </a:lnTo>
                    <a:lnTo>
                      <a:pt x="376" y="557"/>
                    </a:lnTo>
                    <a:lnTo>
                      <a:pt x="372" y="560"/>
                    </a:lnTo>
                    <a:lnTo>
                      <a:pt x="372" y="564"/>
                    </a:lnTo>
                    <a:lnTo>
                      <a:pt x="369" y="564"/>
                    </a:lnTo>
                    <a:lnTo>
                      <a:pt x="369" y="568"/>
                    </a:lnTo>
                    <a:lnTo>
                      <a:pt x="365" y="572"/>
                    </a:lnTo>
                    <a:lnTo>
                      <a:pt x="361" y="576"/>
                    </a:lnTo>
                    <a:lnTo>
                      <a:pt x="361" y="579"/>
                    </a:lnTo>
                    <a:lnTo>
                      <a:pt x="357" y="579"/>
                    </a:lnTo>
                    <a:lnTo>
                      <a:pt x="354" y="583"/>
                    </a:lnTo>
                    <a:lnTo>
                      <a:pt x="350" y="583"/>
                    </a:lnTo>
                    <a:lnTo>
                      <a:pt x="346" y="587"/>
                    </a:lnTo>
                    <a:lnTo>
                      <a:pt x="346" y="591"/>
                    </a:lnTo>
                    <a:lnTo>
                      <a:pt x="346" y="587"/>
                    </a:lnTo>
                    <a:lnTo>
                      <a:pt x="346" y="583"/>
                    </a:lnTo>
                    <a:lnTo>
                      <a:pt x="350" y="583"/>
                    </a:lnTo>
                    <a:lnTo>
                      <a:pt x="354" y="579"/>
                    </a:lnTo>
                    <a:lnTo>
                      <a:pt x="357" y="579"/>
                    </a:lnTo>
                    <a:lnTo>
                      <a:pt x="357" y="576"/>
                    </a:lnTo>
                    <a:lnTo>
                      <a:pt x="357" y="572"/>
                    </a:lnTo>
                    <a:lnTo>
                      <a:pt x="361" y="572"/>
                    </a:lnTo>
                    <a:lnTo>
                      <a:pt x="361" y="568"/>
                    </a:lnTo>
                    <a:lnTo>
                      <a:pt x="365" y="568"/>
                    </a:lnTo>
                    <a:lnTo>
                      <a:pt x="365" y="564"/>
                    </a:lnTo>
                    <a:lnTo>
                      <a:pt x="365" y="560"/>
                    </a:lnTo>
                    <a:lnTo>
                      <a:pt x="369" y="560"/>
                    </a:lnTo>
                    <a:lnTo>
                      <a:pt x="369" y="557"/>
                    </a:lnTo>
                    <a:lnTo>
                      <a:pt x="369" y="560"/>
                    </a:lnTo>
                    <a:lnTo>
                      <a:pt x="365" y="560"/>
                    </a:lnTo>
                    <a:lnTo>
                      <a:pt x="361" y="560"/>
                    </a:lnTo>
                    <a:lnTo>
                      <a:pt x="361" y="557"/>
                    </a:lnTo>
                    <a:lnTo>
                      <a:pt x="357" y="557"/>
                    </a:lnTo>
                    <a:lnTo>
                      <a:pt x="357" y="553"/>
                    </a:lnTo>
                    <a:lnTo>
                      <a:pt x="357" y="557"/>
                    </a:lnTo>
                    <a:lnTo>
                      <a:pt x="357" y="560"/>
                    </a:lnTo>
                    <a:lnTo>
                      <a:pt x="357" y="564"/>
                    </a:lnTo>
                    <a:lnTo>
                      <a:pt x="357" y="568"/>
                    </a:lnTo>
                    <a:lnTo>
                      <a:pt x="357" y="564"/>
                    </a:lnTo>
                    <a:lnTo>
                      <a:pt x="354" y="564"/>
                    </a:lnTo>
                    <a:lnTo>
                      <a:pt x="354" y="568"/>
                    </a:lnTo>
                    <a:lnTo>
                      <a:pt x="354" y="572"/>
                    </a:lnTo>
                    <a:lnTo>
                      <a:pt x="350" y="572"/>
                    </a:lnTo>
                    <a:lnTo>
                      <a:pt x="350" y="576"/>
                    </a:lnTo>
                    <a:lnTo>
                      <a:pt x="346" y="576"/>
                    </a:lnTo>
                    <a:lnTo>
                      <a:pt x="346" y="579"/>
                    </a:lnTo>
                    <a:lnTo>
                      <a:pt x="342" y="583"/>
                    </a:lnTo>
                    <a:lnTo>
                      <a:pt x="342" y="587"/>
                    </a:lnTo>
                    <a:lnTo>
                      <a:pt x="346" y="587"/>
                    </a:lnTo>
                    <a:lnTo>
                      <a:pt x="342" y="591"/>
                    </a:lnTo>
                    <a:lnTo>
                      <a:pt x="339" y="594"/>
                    </a:lnTo>
                    <a:lnTo>
                      <a:pt x="339" y="598"/>
                    </a:lnTo>
                    <a:lnTo>
                      <a:pt x="339" y="602"/>
                    </a:lnTo>
                    <a:lnTo>
                      <a:pt x="335" y="602"/>
                    </a:lnTo>
                    <a:lnTo>
                      <a:pt x="335" y="606"/>
                    </a:lnTo>
                    <a:lnTo>
                      <a:pt x="331" y="609"/>
                    </a:lnTo>
                    <a:lnTo>
                      <a:pt x="327" y="609"/>
                    </a:lnTo>
                    <a:lnTo>
                      <a:pt x="327" y="613"/>
                    </a:lnTo>
                    <a:lnTo>
                      <a:pt x="323" y="613"/>
                    </a:lnTo>
                    <a:lnTo>
                      <a:pt x="320" y="613"/>
                    </a:lnTo>
                    <a:lnTo>
                      <a:pt x="323" y="613"/>
                    </a:lnTo>
                    <a:lnTo>
                      <a:pt x="323" y="609"/>
                    </a:lnTo>
                    <a:lnTo>
                      <a:pt x="323" y="606"/>
                    </a:lnTo>
                    <a:lnTo>
                      <a:pt x="323" y="602"/>
                    </a:lnTo>
                    <a:lnTo>
                      <a:pt x="327" y="598"/>
                    </a:lnTo>
                    <a:lnTo>
                      <a:pt x="327" y="594"/>
                    </a:lnTo>
                    <a:lnTo>
                      <a:pt x="323" y="594"/>
                    </a:lnTo>
                    <a:lnTo>
                      <a:pt x="320" y="594"/>
                    </a:lnTo>
                    <a:lnTo>
                      <a:pt x="320" y="591"/>
                    </a:lnTo>
                    <a:lnTo>
                      <a:pt x="320" y="587"/>
                    </a:lnTo>
                    <a:lnTo>
                      <a:pt x="316" y="587"/>
                    </a:lnTo>
                    <a:lnTo>
                      <a:pt x="312" y="583"/>
                    </a:lnTo>
                    <a:lnTo>
                      <a:pt x="308" y="583"/>
                    </a:lnTo>
                    <a:lnTo>
                      <a:pt x="308" y="579"/>
                    </a:lnTo>
                    <a:lnTo>
                      <a:pt x="305" y="579"/>
                    </a:lnTo>
                    <a:lnTo>
                      <a:pt x="305" y="576"/>
                    </a:lnTo>
                    <a:lnTo>
                      <a:pt x="301" y="576"/>
                    </a:lnTo>
                    <a:lnTo>
                      <a:pt x="297" y="576"/>
                    </a:lnTo>
                    <a:lnTo>
                      <a:pt x="293" y="576"/>
                    </a:lnTo>
                    <a:lnTo>
                      <a:pt x="293" y="572"/>
                    </a:lnTo>
                    <a:lnTo>
                      <a:pt x="293" y="568"/>
                    </a:lnTo>
                    <a:lnTo>
                      <a:pt x="290" y="568"/>
                    </a:lnTo>
                    <a:lnTo>
                      <a:pt x="286" y="572"/>
                    </a:lnTo>
                    <a:lnTo>
                      <a:pt x="282" y="572"/>
                    </a:lnTo>
                    <a:lnTo>
                      <a:pt x="282" y="568"/>
                    </a:lnTo>
                    <a:lnTo>
                      <a:pt x="282" y="564"/>
                    </a:lnTo>
                    <a:lnTo>
                      <a:pt x="278" y="564"/>
                    </a:lnTo>
                    <a:lnTo>
                      <a:pt x="278" y="560"/>
                    </a:lnTo>
                    <a:lnTo>
                      <a:pt x="275" y="560"/>
                    </a:lnTo>
                    <a:lnTo>
                      <a:pt x="275" y="557"/>
                    </a:lnTo>
                    <a:lnTo>
                      <a:pt x="271" y="557"/>
                    </a:lnTo>
                    <a:lnTo>
                      <a:pt x="267" y="557"/>
                    </a:lnTo>
                    <a:lnTo>
                      <a:pt x="263" y="557"/>
                    </a:lnTo>
                    <a:lnTo>
                      <a:pt x="263" y="560"/>
                    </a:lnTo>
                    <a:lnTo>
                      <a:pt x="260" y="560"/>
                    </a:lnTo>
                    <a:lnTo>
                      <a:pt x="260" y="557"/>
                    </a:lnTo>
                    <a:lnTo>
                      <a:pt x="256" y="557"/>
                    </a:lnTo>
                    <a:lnTo>
                      <a:pt x="260" y="557"/>
                    </a:lnTo>
                    <a:lnTo>
                      <a:pt x="263" y="553"/>
                    </a:lnTo>
                    <a:lnTo>
                      <a:pt x="263" y="549"/>
                    </a:lnTo>
                    <a:lnTo>
                      <a:pt x="267" y="549"/>
                    </a:lnTo>
                    <a:lnTo>
                      <a:pt x="271" y="545"/>
                    </a:lnTo>
                    <a:lnTo>
                      <a:pt x="271" y="542"/>
                    </a:lnTo>
                    <a:lnTo>
                      <a:pt x="275" y="542"/>
                    </a:lnTo>
                    <a:lnTo>
                      <a:pt x="275" y="538"/>
                    </a:lnTo>
                    <a:lnTo>
                      <a:pt x="278" y="538"/>
                    </a:lnTo>
                    <a:lnTo>
                      <a:pt x="278" y="534"/>
                    </a:lnTo>
                    <a:lnTo>
                      <a:pt x="282" y="534"/>
                    </a:lnTo>
                    <a:lnTo>
                      <a:pt x="282" y="530"/>
                    </a:lnTo>
                    <a:lnTo>
                      <a:pt x="286" y="530"/>
                    </a:lnTo>
                    <a:lnTo>
                      <a:pt x="290" y="527"/>
                    </a:lnTo>
                    <a:lnTo>
                      <a:pt x="286" y="527"/>
                    </a:lnTo>
                    <a:lnTo>
                      <a:pt x="290" y="527"/>
                    </a:lnTo>
                    <a:lnTo>
                      <a:pt x="290" y="523"/>
                    </a:lnTo>
                    <a:lnTo>
                      <a:pt x="293" y="523"/>
                    </a:lnTo>
                    <a:lnTo>
                      <a:pt x="297" y="519"/>
                    </a:lnTo>
                    <a:lnTo>
                      <a:pt x="301" y="519"/>
                    </a:lnTo>
                    <a:lnTo>
                      <a:pt x="301" y="515"/>
                    </a:lnTo>
                    <a:lnTo>
                      <a:pt x="305" y="515"/>
                    </a:lnTo>
                    <a:lnTo>
                      <a:pt x="308" y="515"/>
                    </a:lnTo>
                    <a:lnTo>
                      <a:pt x="312" y="512"/>
                    </a:lnTo>
                    <a:lnTo>
                      <a:pt x="316" y="512"/>
                    </a:lnTo>
                    <a:lnTo>
                      <a:pt x="316" y="508"/>
                    </a:lnTo>
                    <a:lnTo>
                      <a:pt x="316" y="512"/>
                    </a:lnTo>
                    <a:lnTo>
                      <a:pt x="316" y="508"/>
                    </a:lnTo>
                    <a:lnTo>
                      <a:pt x="320" y="508"/>
                    </a:lnTo>
                    <a:lnTo>
                      <a:pt x="320" y="504"/>
                    </a:lnTo>
                    <a:lnTo>
                      <a:pt x="320" y="500"/>
                    </a:lnTo>
                    <a:lnTo>
                      <a:pt x="320" y="497"/>
                    </a:lnTo>
                    <a:lnTo>
                      <a:pt x="320" y="493"/>
                    </a:lnTo>
                    <a:lnTo>
                      <a:pt x="316" y="489"/>
                    </a:lnTo>
                    <a:lnTo>
                      <a:pt x="316" y="485"/>
                    </a:lnTo>
                    <a:lnTo>
                      <a:pt x="312" y="485"/>
                    </a:lnTo>
                    <a:lnTo>
                      <a:pt x="308" y="485"/>
                    </a:lnTo>
                    <a:lnTo>
                      <a:pt x="305" y="485"/>
                    </a:lnTo>
                    <a:lnTo>
                      <a:pt x="305" y="482"/>
                    </a:lnTo>
                    <a:lnTo>
                      <a:pt x="308" y="478"/>
                    </a:lnTo>
                    <a:lnTo>
                      <a:pt x="308" y="474"/>
                    </a:lnTo>
                    <a:lnTo>
                      <a:pt x="308" y="470"/>
                    </a:lnTo>
                    <a:lnTo>
                      <a:pt x="308" y="466"/>
                    </a:lnTo>
                    <a:lnTo>
                      <a:pt x="312" y="466"/>
                    </a:lnTo>
                    <a:lnTo>
                      <a:pt x="308" y="466"/>
                    </a:lnTo>
                    <a:lnTo>
                      <a:pt x="308" y="463"/>
                    </a:lnTo>
                    <a:lnTo>
                      <a:pt x="312" y="463"/>
                    </a:lnTo>
                    <a:lnTo>
                      <a:pt x="308" y="459"/>
                    </a:lnTo>
                    <a:lnTo>
                      <a:pt x="305" y="459"/>
                    </a:lnTo>
                    <a:lnTo>
                      <a:pt x="305" y="455"/>
                    </a:lnTo>
                    <a:lnTo>
                      <a:pt x="301" y="459"/>
                    </a:lnTo>
                    <a:lnTo>
                      <a:pt x="297" y="459"/>
                    </a:lnTo>
                    <a:lnTo>
                      <a:pt x="293" y="459"/>
                    </a:lnTo>
                    <a:lnTo>
                      <a:pt x="293" y="455"/>
                    </a:lnTo>
                    <a:lnTo>
                      <a:pt x="290" y="455"/>
                    </a:lnTo>
                    <a:lnTo>
                      <a:pt x="290" y="451"/>
                    </a:lnTo>
                    <a:lnTo>
                      <a:pt x="290" y="448"/>
                    </a:lnTo>
                    <a:lnTo>
                      <a:pt x="290" y="444"/>
                    </a:lnTo>
                    <a:lnTo>
                      <a:pt x="290" y="440"/>
                    </a:lnTo>
                    <a:lnTo>
                      <a:pt x="290" y="436"/>
                    </a:lnTo>
                    <a:lnTo>
                      <a:pt x="286" y="436"/>
                    </a:lnTo>
                    <a:lnTo>
                      <a:pt x="286" y="433"/>
                    </a:lnTo>
                    <a:lnTo>
                      <a:pt x="282" y="433"/>
                    </a:lnTo>
                    <a:lnTo>
                      <a:pt x="278" y="433"/>
                    </a:lnTo>
                    <a:lnTo>
                      <a:pt x="278" y="429"/>
                    </a:lnTo>
                    <a:lnTo>
                      <a:pt x="275" y="429"/>
                    </a:lnTo>
                    <a:lnTo>
                      <a:pt x="275" y="433"/>
                    </a:lnTo>
                    <a:lnTo>
                      <a:pt x="271" y="433"/>
                    </a:lnTo>
                    <a:lnTo>
                      <a:pt x="267" y="433"/>
                    </a:lnTo>
                    <a:lnTo>
                      <a:pt x="263" y="433"/>
                    </a:lnTo>
                    <a:lnTo>
                      <a:pt x="260" y="433"/>
                    </a:lnTo>
                    <a:lnTo>
                      <a:pt x="256" y="433"/>
                    </a:lnTo>
                    <a:lnTo>
                      <a:pt x="256" y="429"/>
                    </a:lnTo>
                    <a:lnTo>
                      <a:pt x="256" y="433"/>
                    </a:lnTo>
                    <a:lnTo>
                      <a:pt x="252" y="429"/>
                    </a:lnTo>
                    <a:lnTo>
                      <a:pt x="252" y="425"/>
                    </a:lnTo>
                    <a:lnTo>
                      <a:pt x="252" y="421"/>
                    </a:lnTo>
                    <a:lnTo>
                      <a:pt x="252" y="418"/>
                    </a:lnTo>
                    <a:lnTo>
                      <a:pt x="256" y="414"/>
                    </a:lnTo>
                    <a:lnTo>
                      <a:pt x="252" y="410"/>
                    </a:lnTo>
                    <a:lnTo>
                      <a:pt x="252" y="406"/>
                    </a:lnTo>
                    <a:lnTo>
                      <a:pt x="252" y="410"/>
                    </a:lnTo>
                    <a:lnTo>
                      <a:pt x="252" y="406"/>
                    </a:lnTo>
                    <a:lnTo>
                      <a:pt x="252" y="403"/>
                    </a:lnTo>
                    <a:lnTo>
                      <a:pt x="248" y="403"/>
                    </a:lnTo>
                    <a:lnTo>
                      <a:pt x="248" y="399"/>
                    </a:lnTo>
                    <a:lnTo>
                      <a:pt x="252" y="399"/>
                    </a:lnTo>
                    <a:lnTo>
                      <a:pt x="252" y="395"/>
                    </a:lnTo>
                    <a:lnTo>
                      <a:pt x="248" y="395"/>
                    </a:lnTo>
                    <a:lnTo>
                      <a:pt x="248" y="391"/>
                    </a:lnTo>
                    <a:lnTo>
                      <a:pt x="252" y="388"/>
                    </a:lnTo>
                    <a:lnTo>
                      <a:pt x="252" y="384"/>
                    </a:lnTo>
                    <a:lnTo>
                      <a:pt x="256" y="384"/>
                    </a:lnTo>
                    <a:lnTo>
                      <a:pt x="256" y="380"/>
                    </a:lnTo>
                    <a:lnTo>
                      <a:pt x="256" y="372"/>
                    </a:lnTo>
                    <a:lnTo>
                      <a:pt x="260" y="369"/>
                    </a:lnTo>
                    <a:lnTo>
                      <a:pt x="256" y="365"/>
                    </a:lnTo>
                    <a:lnTo>
                      <a:pt x="256" y="361"/>
                    </a:lnTo>
                    <a:lnTo>
                      <a:pt x="256" y="357"/>
                    </a:lnTo>
                    <a:lnTo>
                      <a:pt x="252" y="357"/>
                    </a:lnTo>
                    <a:lnTo>
                      <a:pt x="248" y="357"/>
                    </a:lnTo>
                    <a:lnTo>
                      <a:pt x="248" y="354"/>
                    </a:lnTo>
                    <a:lnTo>
                      <a:pt x="245" y="354"/>
                    </a:lnTo>
                    <a:lnTo>
                      <a:pt x="245" y="350"/>
                    </a:lnTo>
                    <a:lnTo>
                      <a:pt x="245" y="346"/>
                    </a:lnTo>
                    <a:lnTo>
                      <a:pt x="245" y="342"/>
                    </a:lnTo>
                    <a:lnTo>
                      <a:pt x="245" y="339"/>
                    </a:lnTo>
                    <a:lnTo>
                      <a:pt x="237" y="339"/>
                    </a:lnTo>
                    <a:lnTo>
                      <a:pt x="230" y="339"/>
                    </a:lnTo>
                    <a:lnTo>
                      <a:pt x="226" y="339"/>
                    </a:lnTo>
                    <a:lnTo>
                      <a:pt x="218" y="339"/>
                    </a:lnTo>
                    <a:lnTo>
                      <a:pt x="218" y="335"/>
                    </a:lnTo>
                    <a:lnTo>
                      <a:pt x="214" y="327"/>
                    </a:lnTo>
                    <a:lnTo>
                      <a:pt x="214" y="324"/>
                    </a:lnTo>
                    <a:lnTo>
                      <a:pt x="211" y="320"/>
                    </a:lnTo>
                    <a:lnTo>
                      <a:pt x="214" y="320"/>
                    </a:lnTo>
                    <a:lnTo>
                      <a:pt x="214" y="316"/>
                    </a:lnTo>
                    <a:lnTo>
                      <a:pt x="214" y="312"/>
                    </a:lnTo>
                    <a:lnTo>
                      <a:pt x="214" y="309"/>
                    </a:lnTo>
                    <a:lnTo>
                      <a:pt x="211" y="305"/>
                    </a:lnTo>
                    <a:lnTo>
                      <a:pt x="214" y="305"/>
                    </a:lnTo>
                    <a:lnTo>
                      <a:pt x="214" y="301"/>
                    </a:lnTo>
                    <a:lnTo>
                      <a:pt x="211" y="301"/>
                    </a:lnTo>
                    <a:lnTo>
                      <a:pt x="211" y="297"/>
                    </a:lnTo>
                    <a:lnTo>
                      <a:pt x="207" y="297"/>
                    </a:lnTo>
                    <a:lnTo>
                      <a:pt x="203" y="297"/>
                    </a:lnTo>
                    <a:lnTo>
                      <a:pt x="203" y="294"/>
                    </a:lnTo>
                    <a:lnTo>
                      <a:pt x="199" y="294"/>
                    </a:lnTo>
                    <a:lnTo>
                      <a:pt x="196" y="297"/>
                    </a:lnTo>
                    <a:lnTo>
                      <a:pt x="196" y="294"/>
                    </a:lnTo>
                    <a:lnTo>
                      <a:pt x="192" y="297"/>
                    </a:lnTo>
                    <a:lnTo>
                      <a:pt x="192" y="294"/>
                    </a:lnTo>
                    <a:lnTo>
                      <a:pt x="188" y="294"/>
                    </a:lnTo>
                    <a:lnTo>
                      <a:pt x="188" y="290"/>
                    </a:lnTo>
                    <a:lnTo>
                      <a:pt x="184" y="290"/>
                    </a:lnTo>
                    <a:lnTo>
                      <a:pt x="181" y="290"/>
                    </a:lnTo>
                    <a:lnTo>
                      <a:pt x="177" y="286"/>
                    </a:lnTo>
                    <a:lnTo>
                      <a:pt x="173" y="286"/>
                    </a:lnTo>
                    <a:lnTo>
                      <a:pt x="173" y="282"/>
                    </a:lnTo>
                    <a:lnTo>
                      <a:pt x="169" y="282"/>
                    </a:lnTo>
                    <a:lnTo>
                      <a:pt x="166" y="282"/>
                    </a:lnTo>
                    <a:lnTo>
                      <a:pt x="166" y="279"/>
                    </a:lnTo>
                    <a:lnTo>
                      <a:pt x="162" y="279"/>
                    </a:lnTo>
                    <a:lnTo>
                      <a:pt x="158" y="279"/>
                    </a:lnTo>
                    <a:lnTo>
                      <a:pt x="154" y="279"/>
                    </a:lnTo>
                    <a:lnTo>
                      <a:pt x="151" y="279"/>
                    </a:lnTo>
                    <a:lnTo>
                      <a:pt x="151" y="275"/>
                    </a:lnTo>
                    <a:lnTo>
                      <a:pt x="147" y="275"/>
                    </a:lnTo>
                    <a:lnTo>
                      <a:pt x="143" y="271"/>
                    </a:lnTo>
                    <a:lnTo>
                      <a:pt x="139" y="271"/>
                    </a:lnTo>
                    <a:lnTo>
                      <a:pt x="139" y="267"/>
                    </a:lnTo>
                    <a:lnTo>
                      <a:pt x="139" y="263"/>
                    </a:lnTo>
                    <a:lnTo>
                      <a:pt x="136" y="263"/>
                    </a:lnTo>
                    <a:lnTo>
                      <a:pt x="136" y="260"/>
                    </a:lnTo>
                    <a:lnTo>
                      <a:pt x="136" y="256"/>
                    </a:lnTo>
                    <a:lnTo>
                      <a:pt x="136" y="252"/>
                    </a:lnTo>
                    <a:lnTo>
                      <a:pt x="136" y="248"/>
                    </a:lnTo>
                    <a:lnTo>
                      <a:pt x="136" y="245"/>
                    </a:lnTo>
                    <a:lnTo>
                      <a:pt x="136" y="241"/>
                    </a:lnTo>
                    <a:lnTo>
                      <a:pt x="136" y="237"/>
                    </a:lnTo>
                    <a:lnTo>
                      <a:pt x="136" y="233"/>
                    </a:lnTo>
                    <a:lnTo>
                      <a:pt x="132" y="237"/>
                    </a:lnTo>
                    <a:lnTo>
                      <a:pt x="128" y="237"/>
                    </a:lnTo>
                    <a:lnTo>
                      <a:pt x="124" y="237"/>
                    </a:lnTo>
                    <a:lnTo>
                      <a:pt x="121" y="237"/>
                    </a:lnTo>
                    <a:lnTo>
                      <a:pt x="117" y="237"/>
                    </a:lnTo>
                    <a:lnTo>
                      <a:pt x="117" y="241"/>
                    </a:lnTo>
                    <a:lnTo>
                      <a:pt x="113" y="241"/>
                    </a:lnTo>
                    <a:lnTo>
                      <a:pt x="109" y="241"/>
                    </a:lnTo>
                    <a:lnTo>
                      <a:pt x="109" y="245"/>
                    </a:lnTo>
                    <a:lnTo>
                      <a:pt x="106" y="245"/>
                    </a:lnTo>
                    <a:lnTo>
                      <a:pt x="102" y="248"/>
                    </a:lnTo>
                    <a:lnTo>
                      <a:pt x="98" y="248"/>
                    </a:lnTo>
                    <a:lnTo>
                      <a:pt x="98" y="252"/>
                    </a:lnTo>
                    <a:lnTo>
                      <a:pt x="98" y="248"/>
                    </a:lnTo>
                    <a:lnTo>
                      <a:pt x="94" y="248"/>
                    </a:lnTo>
                    <a:lnTo>
                      <a:pt x="94" y="252"/>
                    </a:lnTo>
                    <a:lnTo>
                      <a:pt x="90" y="252"/>
                    </a:lnTo>
                    <a:lnTo>
                      <a:pt x="90" y="256"/>
                    </a:lnTo>
                    <a:lnTo>
                      <a:pt x="87" y="256"/>
                    </a:lnTo>
                    <a:lnTo>
                      <a:pt x="83" y="256"/>
                    </a:lnTo>
                    <a:lnTo>
                      <a:pt x="79" y="256"/>
                    </a:lnTo>
                    <a:lnTo>
                      <a:pt x="75" y="256"/>
                    </a:lnTo>
                    <a:lnTo>
                      <a:pt x="72" y="256"/>
                    </a:lnTo>
                    <a:lnTo>
                      <a:pt x="68" y="256"/>
                    </a:lnTo>
                    <a:lnTo>
                      <a:pt x="64" y="256"/>
                    </a:lnTo>
                    <a:lnTo>
                      <a:pt x="60" y="256"/>
                    </a:lnTo>
                    <a:lnTo>
                      <a:pt x="57" y="256"/>
                    </a:lnTo>
                    <a:lnTo>
                      <a:pt x="53" y="256"/>
                    </a:lnTo>
                    <a:lnTo>
                      <a:pt x="53" y="252"/>
                    </a:lnTo>
                    <a:lnTo>
                      <a:pt x="53" y="248"/>
                    </a:lnTo>
                    <a:lnTo>
                      <a:pt x="53" y="245"/>
                    </a:lnTo>
                    <a:lnTo>
                      <a:pt x="53" y="241"/>
                    </a:lnTo>
                    <a:lnTo>
                      <a:pt x="53" y="237"/>
                    </a:lnTo>
                    <a:lnTo>
                      <a:pt x="53" y="233"/>
                    </a:lnTo>
                    <a:lnTo>
                      <a:pt x="53" y="230"/>
                    </a:lnTo>
                    <a:lnTo>
                      <a:pt x="53" y="233"/>
                    </a:lnTo>
                    <a:lnTo>
                      <a:pt x="49" y="233"/>
                    </a:lnTo>
                    <a:lnTo>
                      <a:pt x="49" y="237"/>
                    </a:lnTo>
                    <a:lnTo>
                      <a:pt x="45" y="237"/>
                    </a:lnTo>
                    <a:lnTo>
                      <a:pt x="42" y="241"/>
                    </a:lnTo>
                    <a:lnTo>
                      <a:pt x="38" y="241"/>
                    </a:lnTo>
                    <a:lnTo>
                      <a:pt x="34" y="241"/>
                    </a:lnTo>
                    <a:lnTo>
                      <a:pt x="30" y="241"/>
                    </a:lnTo>
                    <a:lnTo>
                      <a:pt x="27" y="241"/>
                    </a:lnTo>
                    <a:lnTo>
                      <a:pt x="30" y="241"/>
                    </a:lnTo>
                    <a:lnTo>
                      <a:pt x="30" y="237"/>
                    </a:lnTo>
                    <a:lnTo>
                      <a:pt x="27" y="237"/>
                    </a:lnTo>
                    <a:lnTo>
                      <a:pt x="27" y="233"/>
                    </a:lnTo>
                    <a:lnTo>
                      <a:pt x="23" y="230"/>
                    </a:lnTo>
                    <a:lnTo>
                      <a:pt x="19" y="230"/>
                    </a:lnTo>
                    <a:lnTo>
                      <a:pt x="15" y="230"/>
                    </a:lnTo>
                    <a:lnTo>
                      <a:pt x="12" y="230"/>
                    </a:lnTo>
                    <a:lnTo>
                      <a:pt x="15" y="230"/>
                    </a:lnTo>
                    <a:lnTo>
                      <a:pt x="15" y="226"/>
                    </a:lnTo>
                    <a:lnTo>
                      <a:pt x="15" y="222"/>
                    </a:lnTo>
                    <a:lnTo>
                      <a:pt x="12" y="222"/>
                    </a:lnTo>
                    <a:lnTo>
                      <a:pt x="12" y="218"/>
                    </a:lnTo>
                    <a:lnTo>
                      <a:pt x="8" y="215"/>
                    </a:lnTo>
                    <a:lnTo>
                      <a:pt x="8" y="211"/>
                    </a:lnTo>
                    <a:lnTo>
                      <a:pt x="4" y="207"/>
                    </a:lnTo>
                    <a:lnTo>
                      <a:pt x="4" y="203"/>
                    </a:lnTo>
                    <a:lnTo>
                      <a:pt x="0" y="203"/>
                    </a:lnTo>
                    <a:lnTo>
                      <a:pt x="0" y="200"/>
                    </a:lnTo>
                    <a:lnTo>
                      <a:pt x="4" y="200"/>
                    </a:lnTo>
                    <a:lnTo>
                      <a:pt x="4" y="196"/>
                    </a:lnTo>
                    <a:lnTo>
                      <a:pt x="4" y="192"/>
                    </a:lnTo>
                    <a:lnTo>
                      <a:pt x="4" y="188"/>
                    </a:lnTo>
                    <a:lnTo>
                      <a:pt x="8" y="188"/>
                    </a:lnTo>
                    <a:lnTo>
                      <a:pt x="12" y="185"/>
                    </a:lnTo>
                    <a:lnTo>
                      <a:pt x="15" y="185"/>
                    </a:lnTo>
                    <a:lnTo>
                      <a:pt x="12" y="181"/>
                    </a:lnTo>
                    <a:lnTo>
                      <a:pt x="12" y="177"/>
                    </a:lnTo>
                    <a:lnTo>
                      <a:pt x="12" y="173"/>
                    </a:lnTo>
                    <a:lnTo>
                      <a:pt x="15" y="173"/>
                    </a:lnTo>
                    <a:lnTo>
                      <a:pt x="15" y="169"/>
                    </a:lnTo>
                    <a:lnTo>
                      <a:pt x="15" y="166"/>
                    </a:lnTo>
                    <a:lnTo>
                      <a:pt x="19" y="162"/>
                    </a:lnTo>
                    <a:lnTo>
                      <a:pt x="23" y="162"/>
                    </a:lnTo>
                    <a:lnTo>
                      <a:pt x="27" y="158"/>
                    </a:lnTo>
                    <a:lnTo>
                      <a:pt x="30" y="158"/>
                    </a:lnTo>
                    <a:lnTo>
                      <a:pt x="30" y="154"/>
                    </a:lnTo>
                    <a:lnTo>
                      <a:pt x="34" y="154"/>
                    </a:lnTo>
                    <a:lnTo>
                      <a:pt x="38" y="154"/>
                    </a:lnTo>
                    <a:lnTo>
                      <a:pt x="42" y="151"/>
                    </a:lnTo>
                    <a:lnTo>
                      <a:pt x="45" y="151"/>
                    </a:lnTo>
                    <a:lnTo>
                      <a:pt x="49" y="151"/>
                    </a:lnTo>
                    <a:lnTo>
                      <a:pt x="49" y="147"/>
                    </a:lnTo>
                    <a:lnTo>
                      <a:pt x="53" y="147"/>
                    </a:lnTo>
                    <a:lnTo>
                      <a:pt x="57" y="147"/>
                    </a:lnTo>
                    <a:lnTo>
                      <a:pt x="57" y="151"/>
                    </a:lnTo>
                    <a:lnTo>
                      <a:pt x="60" y="151"/>
                    </a:lnTo>
                    <a:lnTo>
                      <a:pt x="64" y="151"/>
                    </a:lnTo>
                    <a:lnTo>
                      <a:pt x="64" y="143"/>
                    </a:lnTo>
                    <a:lnTo>
                      <a:pt x="64" y="136"/>
                    </a:lnTo>
                    <a:lnTo>
                      <a:pt x="68" y="121"/>
                    </a:lnTo>
                    <a:lnTo>
                      <a:pt x="72" y="113"/>
                    </a:lnTo>
                    <a:lnTo>
                      <a:pt x="72" y="106"/>
                    </a:lnTo>
                    <a:lnTo>
                      <a:pt x="72" y="102"/>
                    </a:lnTo>
                    <a:lnTo>
                      <a:pt x="72" y="98"/>
                    </a:lnTo>
                    <a:lnTo>
                      <a:pt x="68" y="94"/>
                    </a:lnTo>
                    <a:lnTo>
                      <a:pt x="68" y="91"/>
                    </a:lnTo>
                    <a:lnTo>
                      <a:pt x="64" y="87"/>
                    </a:lnTo>
                    <a:lnTo>
                      <a:pt x="60" y="87"/>
                    </a:lnTo>
                    <a:lnTo>
                      <a:pt x="60" y="83"/>
                    </a:lnTo>
                    <a:lnTo>
                      <a:pt x="60" y="79"/>
                    </a:lnTo>
                    <a:lnTo>
                      <a:pt x="60" y="75"/>
                    </a:lnTo>
                    <a:lnTo>
                      <a:pt x="60" y="72"/>
                    </a:lnTo>
                    <a:lnTo>
                      <a:pt x="64" y="72"/>
                    </a:lnTo>
                    <a:lnTo>
                      <a:pt x="68" y="72"/>
                    </a:lnTo>
                    <a:lnTo>
                      <a:pt x="72" y="72"/>
                    </a:lnTo>
                    <a:lnTo>
                      <a:pt x="75" y="72"/>
                    </a:lnTo>
                    <a:lnTo>
                      <a:pt x="75" y="68"/>
                    </a:lnTo>
                    <a:lnTo>
                      <a:pt x="72" y="64"/>
                    </a:lnTo>
                    <a:lnTo>
                      <a:pt x="72" y="68"/>
                    </a:lnTo>
                    <a:lnTo>
                      <a:pt x="68" y="64"/>
                    </a:lnTo>
                    <a:lnTo>
                      <a:pt x="64" y="64"/>
                    </a:lnTo>
                    <a:lnTo>
                      <a:pt x="64" y="57"/>
                    </a:lnTo>
                    <a:lnTo>
                      <a:pt x="68" y="57"/>
                    </a:lnTo>
                    <a:lnTo>
                      <a:pt x="68" y="53"/>
                    </a:lnTo>
                    <a:lnTo>
                      <a:pt x="72" y="57"/>
                    </a:lnTo>
                    <a:lnTo>
                      <a:pt x="75" y="57"/>
                    </a:lnTo>
                    <a:lnTo>
                      <a:pt x="79" y="57"/>
                    </a:lnTo>
                    <a:lnTo>
                      <a:pt x="90" y="57"/>
                    </a:lnTo>
                    <a:lnTo>
                      <a:pt x="90" y="53"/>
                    </a:lnTo>
                    <a:lnTo>
                      <a:pt x="94" y="53"/>
                    </a:lnTo>
                    <a:lnTo>
                      <a:pt x="94" y="57"/>
                    </a:lnTo>
                    <a:lnTo>
                      <a:pt x="98" y="53"/>
                    </a:lnTo>
                    <a:lnTo>
                      <a:pt x="102" y="49"/>
                    </a:lnTo>
                    <a:lnTo>
                      <a:pt x="106" y="49"/>
                    </a:lnTo>
                    <a:lnTo>
                      <a:pt x="106" y="53"/>
                    </a:lnTo>
                    <a:lnTo>
                      <a:pt x="109" y="57"/>
                    </a:lnTo>
                    <a:lnTo>
                      <a:pt x="109" y="60"/>
                    </a:lnTo>
                    <a:lnTo>
                      <a:pt x="109" y="64"/>
                    </a:lnTo>
                    <a:lnTo>
                      <a:pt x="113" y="64"/>
                    </a:lnTo>
                    <a:lnTo>
                      <a:pt x="121" y="72"/>
                    </a:lnTo>
                    <a:lnTo>
                      <a:pt x="124" y="72"/>
                    </a:lnTo>
                    <a:lnTo>
                      <a:pt x="128" y="68"/>
                    </a:lnTo>
                    <a:lnTo>
                      <a:pt x="132" y="68"/>
                    </a:lnTo>
                    <a:lnTo>
                      <a:pt x="132" y="72"/>
                    </a:lnTo>
                    <a:lnTo>
                      <a:pt x="136" y="72"/>
                    </a:lnTo>
                    <a:lnTo>
                      <a:pt x="136" y="68"/>
                    </a:lnTo>
                    <a:lnTo>
                      <a:pt x="139" y="68"/>
                    </a:lnTo>
                    <a:lnTo>
                      <a:pt x="139" y="64"/>
                    </a:lnTo>
                    <a:lnTo>
                      <a:pt x="143" y="64"/>
                    </a:lnTo>
                    <a:lnTo>
                      <a:pt x="147" y="64"/>
                    </a:lnTo>
                    <a:lnTo>
                      <a:pt x="147" y="60"/>
                    </a:lnTo>
                    <a:lnTo>
                      <a:pt x="151" y="60"/>
                    </a:lnTo>
                    <a:lnTo>
                      <a:pt x="154" y="60"/>
                    </a:lnTo>
                    <a:lnTo>
                      <a:pt x="154" y="57"/>
                    </a:lnTo>
                    <a:lnTo>
                      <a:pt x="154" y="53"/>
                    </a:lnTo>
                    <a:lnTo>
                      <a:pt x="158" y="53"/>
                    </a:lnTo>
                    <a:lnTo>
                      <a:pt x="162" y="53"/>
                    </a:lnTo>
                    <a:lnTo>
                      <a:pt x="162" y="49"/>
                    </a:lnTo>
                    <a:lnTo>
                      <a:pt x="166" y="49"/>
                    </a:lnTo>
                    <a:lnTo>
                      <a:pt x="166" y="45"/>
                    </a:lnTo>
                    <a:lnTo>
                      <a:pt x="162" y="45"/>
                    </a:lnTo>
                    <a:lnTo>
                      <a:pt x="158" y="45"/>
                    </a:lnTo>
                    <a:lnTo>
                      <a:pt x="158" y="42"/>
                    </a:lnTo>
                    <a:lnTo>
                      <a:pt x="158" y="38"/>
                    </a:lnTo>
                    <a:lnTo>
                      <a:pt x="154" y="38"/>
                    </a:lnTo>
                    <a:lnTo>
                      <a:pt x="154" y="34"/>
                    </a:lnTo>
                    <a:lnTo>
                      <a:pt x="154" y="30"/>
                    </a:lnTo>
                    <a:lnTo>
                      <a:pt x="154" y="27"/>
                    </a:lnTo>
                    <a:lnTo>
                      <a:pt x="151" y="23"/>
                    </a:lnTo>
                    <a:lnTo>
                      <a:pt x="147" y="19"/>
                    </a:lnTo>
                    <a:lnTo>
                      <a:pt x="147" y="15"/>
                    </a:lnTo>
                    <a:lnTo>
                      <a:pt x="143" y="15"/>
                    </a:lnTo>
                    <a:lnTo>
                      <a:pt x="147" y="15"/>
                    </a:lnTo>
                    <a:lnTo>
                      <a:pt x="147" y="19"/>
                    </a:lnTo>
                    <a:lnTo>
                      <a:pt x="151" y="19"/>
                    </a:lnTo>
                    <a:lnTo>
                      <a:pt x="154" y="19"/>
                    </a:lnTo>
                    <a:lnTo>
                      <a:pt x="154" y="23"/>
                    </a:lnTo>
                    <a:lnTo>
                      <a:pt x="158" y="23"/>
                    </a:lnTo>
                    <a:lnTo>
                      <a:pt x="158" y="19"/>
                    </a:lnTo>
                    <a:lnTo>
                      <a:pt x="162" y="19"/>
                    </a:lnTo>
                    <a:lnTo>
                      <a:pt x="162" y="23"/>
                    </a:lnTo>
                    <a:lnTo>
                      <a:pt x="166" y="23"/>
                    </a:lnTo>
                    <a:lnTo>
                      <a:pt x="166" y="19"/>
                    </a:lnTo>
                    <a:lnTo>
                      <a:pt x="169" y="19"/>
                    </a:lnTo>
                    <a:lnTo>
                      <a:pt x="169" y="23"/>
                    </a:lnTo>
                    <a:lnTo>
                      <a:pt x="173" y="27"/>
                    </a:lnTo>
                    <a:lnTo>
                      <a:pt x="177" y="27"/>
                    </a:lnTo>
                    <a:lnTo>
                      <a:pt x="177" y="23"/>
                    </a:lnTo>
                    <a:lnTo>
                      <a:pt x="177" y="19"/>
                    </a:lnTo>
                    <a:lnTo>
                      <a:pt x="181" y="19"/>
                    </a:lnTo>
                    <a:lnTo>
                      <a:pt x="181" y="15"/>
                    </a:lnTo>
                    <a:lnTo>
                      <a:pt x="184" y="19"/>
                    </a:lnTo>
                    <a:lnTo>
                      <a:pt x="188" y="19"/>
                    </a:lnTo>
                    <a:lnTo>
                      <a:pt x="188" y="15"/>
                    </a:lnTo>
                    <a:lnTo>
                      <a:pt x="188" y="19"/>
                    </a:lnTo>
                    <a:lnTo>
                      <a:pt x="192" y="15"/>
                    </a:lnTo>
                    <a:lnTo>
                      <a:pt x="196" y="15"/>
                    </a:lnTo>
                    <a:lnTo>
                      <a:pt x="196" y="12"/>
                    </a:lnTo>
                    <a:lnTo>
                      <a:pt x="199" y="12"/>
                    </a:lnTo>
                    <a:lnTo>
                      <a:pt x="203" y="12"/>
                    </a:lnTo>
                    <a:lnTo>
                      <a:pt x="207" y="12"/>
                    </a:lnTo>
                    <a:lnTo>
                      <a:pt x="207" y="8"/>
                    </a:lnTo>
                    <a:lnTo>
                      <a:pt x="211" y="8"/>
                    </a:lnTo>
                    <a:lnTo>
                      <a:pt x="211" y="4"/>
                    </a:lnTo>
                    <a:lnTo>
                      <a:pt x="211" y="0"/>
                    </a:lnTo>
                    <a:lnTo>
                      <a:pt x="207" y="0"/>
                    </a:lnTo>
                    <a:lnTo>
                      <a:pt x="211" y="0"/>
                    </a:lnTo>
                    <a:lnTo>
                      <a:pt x="214" y="0"/>
                    </a:lnTo>
                    <a:lnTo>
                      <a:pt x="218" y="0"/>
                    </a:lnTo>
                    <a:lnTo>
                      <a:pt x="218" y="4"/>
                    </a:lnTo>
                    <a:lnTo>
                      <a:pt x="222" y="4"/>
                    </a:lnTo>
                    <a:lnTo>
                      <a:pt x="218" y="8"/>
                    </a:lnTo>
                    <a:lnTo>
                      <a:pt x="218" y="12"/>
                    </a:lnTo>
                    <a:lnTo>
                      <a:pt x="222" y="12"/>
                    </a:lnTo>
                    <a:lnTo>
                      <a:pt x="226" y="12"/>
                    </a:lnTo>
                    <a:lnTo>
                      <a:pt x="226" y="15"/>
                    </a:lnTo>
                    <a:lnTo>
                      <a:pt x="226" y="19"/>
                    </a:lnTo>
                    <a:lnTo>
                      <a:pt x="226" y="23"/>
                    </a:lnTo>
                    <a:lnTo>
                      <a:pt x="222" y="27"/>
                    </a:lnTo>
                    <a:lnTo>
                      <a:pt x="222" y="30"/>
                    </a:lnTo>
                    <a:lnTo>
                      <a:pt x="222" y="34"/>
                    </a:lnTo>
                    <a:lnTo>
                      <a:pt x="222" y="38"/>
                    </a:lnTo>
                    <a:lnTo>
                      <a:pt x="218" y="42"/>
                    </a:lnTo>
                    <a:lnTo>
                      <a:pt x="222" y="42"/>
                    </a:lnTo>
                    <a:lnTo>
                      <a:pt x="222" y="45"/>
                    </a:lnTo>
                    <a:lnTo>
                      <a:pt x="226" y="45"/>
                    </a:lnTo>
                    <a:lnTo>
                      <a:pt x="226" y="49"/>
                    </a:lnTo>
                    <a:lnTo>
                      <a:pt x="222" y="53"/>
                    </a:lnTo>
                    <a:lnTo>
                      <a:pt x="226" y="53"/>
                    </a:lnTo>
                    <a:lnTo>
                      <a:pt x="226" y="57"/>
                    </a:lnTo>
                    <a:lnTo>
                      <a:pt x="230" y="57"/>
                    </a:lnTo>
                    <a:lnTo>
                      <a:pt x="233" y="60"/>
                    </a:lnTo>
                    <a:lnTo>
                      <a:pt x="237" y="60"/>
                    </a:lnTo>
                    <a:lnTo>
                      <a:pt x="237" y="64"/>
                    </a:lnTo>
                    <a:lnTo>
                      <a:pt x="241" y="64"/>
                    </a:lnTo>
                    <a:lnTo>
                      <a:pt x="245" y="64"/>
                    </a:lnTo>
                    <a:lnTo>
                      <a:pt x="245" y="60"/>
                    </a:lnTo>
                    <a:lnTo>
                      <a:pt x="248" y="57"/>
                    </a:lnTo>
                    <a:lnTo>
                      <a:pt x="248" y="60"/>
                    </a:lnTo>
                    <a:lnTo>
                      <a:pt x="252" y="60"/>
                    </a:lnTo>
                    <a:lnTo>
                      <a:pt x="252" y="57"/>
                    </a:lnTo>
                    <a:lnTo>
                      <a:pt x="256" y="57"/>
                    </a:lnTo>
                    <a:lnTo>
                      <a:pt x="260" y="57"/>
                    </a:lnTo>
                    <a:lnTo>
                      <a:pt x="260" y="53"/>
                    </a:lnTo>
                    <a:lnTo>
                      <a:pt x="263" y="53"/>
                    </a:lnTo>
                    <a:lnTo>
                      <a:pt x="267" y="49"/>
                    </a:lnTo>
                    <a:lnTo>
                      <a:pt x="267" y="53"/>
                    </a:lnTo>
                    <a:lnTo>
                      <a:pt x="271" y="53"/>
                    </a:lnTo>
                    <a:lnTo>
                      <a:pt x="275" y="53"/>
                    </a:lnTo>
                  </a:path>
                </a:pathLst>
              </a:custGeom>
              <a:noFill/>
              <a:ln w="6350">
                <a:solidFill>
                  <a:srgbClr val="000000"/>
                </a:solidFill>
                <a:prstDash val="solid"/>
                <a:round/>
                <a:headEnd/>
                <a:tailEnd/>
              </a:ln>
            </p:spPr>
            <p:txBody>
              <a:bodyPr/>
              <a:lstStyle/>
              <a:p>
                <a:endParaRPr lang="en-US"/>
              </a:p>
            </p:txBody>
          </p:sp>
          <p:sp>
            <p:nvSpPr>
              <p:cNvPr id="1751" name="Freeform 3698"/>
              <p:cNvSpPr>
                <a:spLocks/>
              </p:cNvSpPr>
              <p:nvPr/>
            </p:nvSpPr>
            <p:spPr bwMode="auto">
              <a:xfrm>
                <a:off x="5765800" y="3435350"/>
                <a:ext cx="58738" cy="47625"/>
              </a:xfrm>
              <a:custGeom>
                <a:avLst/>
                <a:gdLst>
                  <a:gd name="T0" fmla="*/ 11113 w 37"/>
                  <a:gd name="T1" fmla="*/ 47625 h 30"/>
                  <a:gd name="T2" fmla="*/ 6350 w 37"/>
                  <a:gd name="T3" fmla="*/ 47625 h 30"/>
                  <a:gd name="T4" fmla="*/ 6350 w 37"/>
                  <a:gd name="T5" fmla="*/ 41275 h 30"/>
                  <a:gd name="T6" fmla="*/ 0 w 37"/>
                  <a:gd name="T7" fmla="*/ 36513 h 30"/>
                  <a:gd name="T8" fmla="*/ 0 w 37"/>
                  <a:gd name="T9" fmla="*/ 30163 h 30"/>
                  <a:gd name="T10" fmla="*/ 6350 w 37"/>
                  <a:gd name="T11" fmla="*/ 30163 h 30"/>
                  <a:gd name="T12" fmla="*/ 6350 w 37"/>
                  <a:gd name="T13" fmla="*/ 23813 h 30"/>
                  <a:gd name="T14" fmla="*/ 0 w 37"/>
                  <a:gd name="T15" fmla="*/ 23813 h 30"/>
                  <a:gd name="T16" fmla="*/ 0 w 37"/>
                  <a:gd name="T17" fmla="*/ 17463 h 30"/>
                  <a:gd name="T18" fmla="*/ 0 w 37"/>
                  <a:gd name="T19" fmla="*/ 12700 h 30"/>
                  <a:gd name="T20" fmla="*/ 0 w 37"/>
                  <a:gd name="T21" fmla="*/ 17463 h 30"/>
                  <a:gd name="T22" fmla="*/ 6350 w 37"/>
                  <a:gd name="T23" fmla="*/ 17463 h 30"/>
                  <a:gd name="T24" fmla="*/ 0 w 37"/>
                  <a:gd name="T25" fmla="*/ 17463 h 30"/>
                  <a:gd name="T26" fmla="*/ 0 w 37"/>
                  <a:gd name="T27" fmla="*/ 12700 h 30"/>
                  <a:gd name="T28" fmla="*/ 0 w 37"/>
                  <a:gd name="T29" fmla="*/ 6350 h 30"/>
                  <a:gd name="T30" fmla="*/ 6350 w 37"/>
                  <a:gd name="T31" fmla="*/ 6350 h 30"/>
                  <a:gd name="T32" fmla="*/ 6350 w 37"/>
                  <a:gd name="T33" fmla="*/ 0 h 30"/>
                  <a:gd name="T34" fmla="*/ 11113 w 37"/>
                  <a:gd name="T35" fmla="*/ 0 h 30"/>
                  <a:gd name="T36" fmla="*/ 17463 w 37"/>
                  <a:gd name="T37" fmla="*/ 0 h 30"/>
                  <a:gd name="T38" fmla="*/ 23813 w 37"/>
                  <a:gd name="T39" fmla="*/ 6350 h 30"/>
                  <a:gd name="T40" fmla="*/ 30163 w 37"/>
                  <a:gd name="T41" fmla="*/ 6350 h 30"/>
                  <a:gd name="T42" fmla="*/ 34925 w 37"/>
                  <a:gd name="T43" fmla="*/ 6350 h 30"/>
                  <a:gd name="T44" fmla="*/ 41275 w 37"/>
                  <a:gd name="T45" fmla="*/ 0 h 30"/>
                  <a:gd name="T46" fmla="*/ 41275 w 37"/>
                  <a:gd name="T47" fmla="*/ 6350 h 30"/>
                  <a:gd name="T48" fmla="*/ 47625 w 37"/>
                  <a:gd name="T49" fmla="*/ 6350 h 30"/>
                  <a:gd name="T50" fmla="*/ 53975 w 37"/>
                  <a:gd name="T51" fmla="*/ 6350 h 30"/>
                  <a:gd name="T52" fmla="*/ 58738 w 37"/>
                  <a:gd name="T53" fmla="*/ 6350 h 30"/>
                  <a:gd name="T54" fmla="*/ 58738 w 37"/>
                  <a:gd name="T55" fmla="*/ 12700 h 30"/>
                  <a:gd name="T56" fmla="*/ 58738 w 37"/>
                  <a:gd name="T57" fmla="*/ 17463 h 30"/>
                  <a:gd name="T58" fmla="*/ 53975 w 37"/>
                  <a:gd name="T59" fmla="*/ 17463 h 30"/>
                  <a:gd name="T60" fmla="*/ 53975 w 37"/>
                  <a:gd name="T61" fmla="*/ 23813 h 30"/>
                  <a:gd name="T62" fmla="*/ 47625 w 37"/>
                  <a:gd name="T63" fmla="*/ 30163 h 30"/>
                  <a:gd name="T64" fmla="*/ 47625 w 37"/>
                  <a:gd name="T65" fmla="*/ 36513 h 30"/>
                  <a:gd name="T66" fmla="*/ 41275 w 37"/>
                  <a:gd name="T67" fmla="*/ 41275 h 30"/>
                  <a:gd name="T68" fmla="*/ 34925 w 37"/>
                  <a:gd name="T69" fmla="*/ 41275 h 30"/>
                  <a:gd name="T70" fmla="*/ 30163 w 37"/>
                  <a:gd name="T71" fmla="*/ 41275 h 30"/>
                  <a:gd name="T72" fmla="*/ 23813 w 37"/>
                  <a:gd name="T73" fmla="*/ 41275 h 30"/>
                  <a:gd name="T74" fmla="*/ 17463 w 37"/>
                  <a:gd name="T75" fmla="*/ 41275 h 30"/>
                  <a:gd name="T76" fmla="*/ 11113 w 37"/>
                  <a:gd name="T77" fmla="*/ 41275 h 30"/>
                  <a:gd name="T78" fmla="*/ 11113 w 37"/>
                  <a:gd name="T79" fmla="*/ 47625 h 3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37" h="30">
                    <a:moveTo>
                      <a:pt x="7" y="30"/>
                    </a:moveTo>
                    <a:lnTo>
                      <a:pt x="4" y="30"/>
                    </a:lnTo>
                    <a:lnTo>
                      <a:pt x="4" y="26"/>
                    </a:lnTo>
                    <a:lnTo>
                      <a:pt x="0" y="23"/>
                    </a:lnTo>
                    <a:lnTo>
                      <a:pt x="0" y="19"/>
                    </a:lnTo>
                    <a:lnTo>
                      <a:pt x="4" y="19"/>
                    </a:lnTo>
                    <a:lnTo>
                      <a:pt x="4" y="15"/>
                    </a:lnTo>
                    <a:lnTo>
                      <a:pt x="0" y="15"/>
                    </a:lnTo>
                    <a:lnTo>
                      <a:pt x="0" y="11"/>
                    </a:lnTo>
                    <a:lnTo>
                      <a:pt x="0" y="8"/>
                    </a:lnTo>
                    <a:lnTo>
                      <a:pt x="0" y="11"/>
                    </a:lnTo>
                    <a:lnTo>
                      <a:pt x="4" y="11"/>
                    </a:lnTo>
                    <a:lnTo>
                      <a:pt x="0" y="11"/>
                    </a:lnTo>
                    <a:lnTo>
                      <a:pt x="0" y="8"/>
                    </a:lnTo>
                    <a:lnTo>
                      <a:pt x="0" y="4"/>
                    </a:lnTo>
                    <a:lnTo>
                      <a:pt x="4" y="4"/>
                    </a:lnTo>
                    <a:lnTo>
                      <a:pt x="4" y="0"/>
                    </a:lnTo>
                    <a:lnTo>
                      <a:pt x="7" y="0"/>
                    </a:lnTo>
                    <a:lnTo>
                      <a:pt x="11" y="0"/>
                    </a:lnTo>
                    <a:lnTo>
                      <a:pt x="15" y="4"/>
                    </a:lnTo>
                    <a:lnTo>
                      <a:pt x="19" y="4"/>
                    </a:lnTo>
                    <a:lnTo>
                      <a:pt x="22" y="4"/>
                    </a:lnTo>
                    <a:lnTo>
                      <a:pt x="26" y="0"/>
                    </a:lnTo>
                    <a:lnTo>
                      <a:pt x="26" y="4"/>
                    </a:lnTo>
                    <a:lnTo>
                      <a:pt x="30" y="4"/>
                    </a:lnTo>
                    <a:lnTo>
                      <a:pt x="34" y="4"/>
                    </a:lnTo>
                    <a:lnTo>
                      <a:pt x="37" y="4"/>
                    </a:lnTo>
                    <a:lnTo>
                      <a:pt x="37" y="8"/>
                    </a:lnTo>
                    <a:lnTo>
                      <a:pt x="37" y="11"/>
                    </a:lnTo>
                    <a:lnTo>
                      <a:pt x="34" y="11"/>
                    </a:lnTo>
                    <a:lnTo>
                      <a:pt x="34" y="15"/>
                    </a:lnTo>
                    <a:lnTo>
                      <a:pt x="30" y="19"/>
                    </a:lnTo>
                    <a:lnTo>
                      <a:pt x="30" y="23"/>
                    </a:lnTo>
                    <a:lnTo>
                      <a:pt x="26" y="26"/>
                    </a:lnTo>
                    <a:lnTo>
                      <a:pt x="22" y="26"/>
                    </a:lnTo>
                    <a:lnTo>
                      <a:pt x="19" y="26"/>
                    </a:lnTo>
                    <a:lnTo>
                      <a:pt x="15" y="26"/>
                    </a:lnTo>
                    <a:lnTo>
                      <a:pt x="11" y="26"/>
                    </a:lnTo>
                    <a:lnTo>
                      <a:pt x="7" y="26"/>
                    </a:lnTo>
                    <a:lnTo>
                      <a:pt x="7" y="3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52" name="Freeform 3699"/>
              <p:cNvSpPr>
                <a:spLocks/>
              </p:cNvSpPr>
              <p:nvPr/>
            </p:nvSpPr>
            <p:spPr bwMode="auto">
              <a:xfrm>
                <a:off x="5735638" y="3448050"/>
                <a:ext cx="17462" cy="23813"/>
              </a:xfrm>
              <a:custGeom>
                <a:avLst/>
                <a:gdLst>
                  <a:gd name="T0" fmla="*/ 0 w 11"/>
                  <a:gd name="T1" fmla="*/ 23813 h 15"/>
                  <a:gd name="T2" fmla="*/ 0 w 11"/>
                  <a:gd name="T3" fmla="*/ 17463 h 15"/>
                  <a:gd name="T4" fmla="*/ 6350 w 11"/>
                  <a:gd name="T5" fmla="*/ 17463 h 15"/>
                  <a:gd name="T6" fmla="*/ 6350 w 11"/>
                  <a:gd name="T7" fmla="*/ 11113 h 15"/>
                  <a:gd name="T8" fmla="*/ 12700 w 11"/>
                  <a:gd name="T9" fmla="*/ 4763 h 15"/>
                  <a:gd name="T10" fmla="*/ 12700 w 11"/>
                  <a:gd name="T11" fmla="*/ 0 h 15"/>
                  <a:gd name="T12" fmla="*/ 17462 w 11"/>
                  <a:gd name="T13" fmla="*/ 0 h 15"/>
                  <a:gd name="T14" fmla="*/ 17462 w 11"/>
                  <a:gd name="T15" fmla="*/ 4763 h 15"/>
                  <a:gd name="T16" fmla="*/ 17462 w 11"/>
                  <a:gd name="T17" fmla="*/ 11113 h 15"/>
                  <a:gd name="T18" fmla="*/ 17462 w 11"/>
                  <a:gd name="T19" fmla="*/ 17463 h 15"/>
                  <a:gd name="T20" fmla="*/ 12700 w 11"/>
                  <a:gd name="T21" fmla="*/ 17463 h 15"/>
                  <a:gd name="T22" fmla="*/ 6350 w 11"/>
                  <a:gd name="T23" fmla="*/ 23813 h 15"/>
                  <a:gd name="T24" fmla="*/ 0 w 11"/>
                  <a:gd name="T25" fmla="*/ 23813 h 1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1" h="15">
                    <a:moveTo>
                      <a:pt x="0" y="15"/>
                    </a:moveTo>
                    <a:lnTo>
                      <a:pt x="0" y="11"/>
                    </a:lnTo>
                    <a:lnTo>
                      <a:pt x="4" y="11"/>
                    </a:lnTo>
                    <a:lnTo>
                      <a:pt x="4" y="7"/>
                    </a:lnTo>
                    <a:lnTo>
                      <a:pt x="8" y="3"/>
                    </a:lnTo>
                    <a:lnTo>
                      <a:pt x="8" y="0"/>
                    </a:lnTo>
                    <a:lnTo>
                      <a:pt x="11" y="0"/>
                    </a:lnTo>
                    <a:lnTo>
                      <a:pt x="11" y="3"/>
                    </a:lnTo>
                    <a:lnTo>
                      <a:pt x="11" y="7"/>
                    </a:lnTo>
                    <a:lnTo>
                      <a:pt x="11" y="11"/>
                    </a:lnTo>
                    <a:lnTo>
                      <a:pt x="8" y="11"/>
                    </a:lnTo>
                    <a:lnTo>
                      <a:pt x="4" y="15"/>
                    </a:lnTo>
                    <a:lnTo>
                      <a:pt x="0" y="15"/>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53" name="Freeform 3700"/>
              <p:cNvSpPr>
                <a:spLocks/>
              </p:cNvSpPr>
              <p:nvPr/>
            </p:nvSpPr>
            <p:spPr bwMode="auto">
              <a:xfrm>
                <a:off x="5776913" y="3422650"/>
                <a:ext cx="19050" cy="12700"/>
              </a:xfrm>
              <a:custGeom>
                <a:avLst/>
                <a:gdLst>
                  <a:gd name="T0" fmla="*/ 6350 w 12"/>
                  <a:gd name="T1" fmla="*/ 12700 h 8"/>
                  <a:gd name="T2" fmla="*/ 0 w 12"/>
                  <a:gd name="T3" fmla="*/ 12700 h 8"/>
                  <a:gd name="T4" fmla="*/ 0 w 12"/>
                  <a:gd name="T5" fmla="*/ 6350 h 8"/>
                  <a:gd name="T6" fmla="*/ 6350 w 12"/>
                  <a:gd name="T7" fmla="*/ 6350 h 8"/>
                  <a:gd name="T8" fmla="*/ 12700 w 12"/>
                  <a:gd name="T9" fmla="*/ 6350 h 8"/>
                  <a:gd name="T10" fmla="*/ 12700 w 12"/>
                  <a:gd name="T11" fmla="*/ 0 h 8"/>
                  <a:gd name="T12" fmla="*/ 19050 w 12"/>
                  <a:gd name="T13" fmla="*/ 0 h 8"/>
                  <a:gd name="T14" fmla="*/ 19050 w 12"/>
                  <a:gd name="T15" fmla="*/ 6350 h 8"/>
                  <a:gd name="T16" fmla="*/ 12700 w 12"/>
                  <a:gd name="T17" fmla="*/ 6350 h 8"/>
                  <a:gd name="T18" fmla="*/ 12700 w 12"/>
                  <a:gd name="T19" fmla="*/ 12700 h 8"/>
                  <a:gd name="T20" fmla="*/ 6350 w 12"/>
                  <a:gd name="T21" fmla="*/ 12700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2" h="8">
                    <a:moveTo>
                      <a:pt x="4" y="8"/>
                    </a:moveTo>
                    <a:lnTo>
                      <a:pt x="0" y="8"/>
                    </a:lnTo>
                    <a:lnTo>
                      <a:pt x="0" y="4"/>
                    </a:lnTo>
                    <a:lnTo>
                      <a:pt x="4" y="4"/>
                    </a:lnTo>
                    <a:lnTo>
                      <a:pt x="8" y="4"/>
                    </a:lnTo>
                    <a:lnTo>
                      <a:pt x="8" y="0"/>
                    </a:lnTo>
                    <a:lnTo>
                      <a:pt x="12" y="0"/>
                    </a:lnTo>
                    <a:lnTo>
                      <a:pt x="12" y="4"/>
                    </a:lnTo>
                    <a:lnTo>
                      <a:pt x="8" y="4"/>
                    </a:lnTo>
                    <a:lnTo>
                      <a:pt x="8" y="8"/>
                    </a:lnTo>
                    <a:lnTo>
                      <a:pt x="4" y="8"/>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54" name="Freeform 3701"/>
              <p:cNvSpPr>
                <a:spLocks/>
              </p:cNvSpPr>
              <p:nvPr/>
            </p:nvSpPr>
            <p:spPr bwMode="auto">
              <a:xfrm>
                <a:off x="5789613" y="3435350"/>
                <a:ext cx="11112" cy="6350"/>
              </a:xfrm>
              <a:custGeom>
                <a:avLst/>
                <a:gdLst>
                  <a:gd name="T0" fmla="*/ 6350 w 7"/>
                  <a:gd name="T1" fmla="*/ 6350 h 4"/>
                  <a:gd name="T2" fmla="*/ 0 w 7"/>
                  <a:gd name="T3" fmla="*/ 6350 h 4"/>
                  <a:gd name="T4" fmla="*/ 0 w 7"/>
                  <a:gd name="T5" fmla="*/ 0 h 4"/>
                  <a:gd name="T6" fmla="*/ 6350 w 7"/>
                  <a:gd name="T7" fmla="*/ 0 h 4"/>
                  <a:gd name="T8" fmla="*/ 11112 w 7"/>
                  <a:gd name="T9" fmla="*/ 0 h 4"/>
                  <a:gd name="T10" fmla="*/ 6350 w 7"/>
                  <a:gd name="T11" fmla="*/ 0 h 4"/>
                  <a:gd name="T12" fmla="*/ 6350 w 7"/>
                  <a:gd name="T13" fmla="*/ 6350 h 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7" h="4">
                    <a:moveTo>
                      <a:pt x="4" y="4"/>
                    </a:moveTo>
                    <a:lnTo>
                      <a:pt x="0" y="4"/>
                    </a:lnTo>
                    <a:lnTo>
                      <a:pt x="0" y="0"/>
                    </a:lnTo>
                    <a:lnTo>
                      <a:pt x="4" y="0"/>
                    </a:lnTo>
                    <a:lnTo>
                      <a:pt x="7" y="0"/>
                    </a:lnTo>
                    <a:lnTo>
                      <a:pt x="4" y="0"/>
                    </a:lnTo>
                    <a:lnTo>
                      <a:pt x="4"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55" name="Freeform 3702"/>
              <p:cNvSpPr>
                <a:spLocks/>
              </p:cNvSpPr>
              <p:nvPr/>
            </p:nvSpPr>
            <p:spPr bwMode="auto">
              <a:xfrm>
                <a:off x="5759450" y="3435350"/>
                <a:ext cx="12700" cy="6350"/>
              </a:xfrm>
              <a:custGeom>
                <a:avLst/>
                <a:gdLst>
                  <a:gd name="T0" fmla="*/ 6350 w 8"/>
                  <a:gd name="T1" fmla="*/ 6350 h 4"/>
                  <a:gd name="T2" fmla="*/ 0 w 8"/>
                  <a:gd name="T3" fmla="*/ 6350 h 4"/>
                  <a:gd name="T4" fmla="*/ 0 w 8"/>
                  <a:gd name="T5" fmla="*/ 0 h 4"/>
                  <a:gd name="T6" fmla="*/ 6350 w 8"/>
                  <a:gd name="T7" fmla="*/ 0 h 4"/>
                  <a:gd name="T8" fmla="*/ 12700 w 8"/>
                  <a:gd name="T9" fmla="*/ 0 h 4"/>
                  <a:gd name="T10" fmla="*/ 6350 w 8"/>
                  <a:gd name="T11" fmla="*/ 6350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8" h="4">
                    <a:moveTo>
                      <a:pt x="4" y="4"/>
                    </a:moveTo>
                    <a:lnTo>
                      <a:pt x="0" y="4"/>
                    </a:lnTo>
                    <a:lnTo>
                      <a:pt x="0" y="0"/>
                    </a:lnTo>
                    <a:lnTo>
                      <a:pt x="4" y="0"/>
                    </a:lnTo>
                    <a:lnTo>
                      <a:pt x="8" y="0"/>
                    </a:lnTo>
                    <a:lnTo>
                      <a:pt x="4"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56" name="Rectangle 3703"/>
              <p:cNvSpPr>
                <a:spLocks noChangeArrowheads="1"/>
              </p:cNvSpPr>
              <p:nvPr/>
            </p:nvSpPr>
            <p:spPr bwMode="auto">
              <a:xfrm>
                <a:off x="5776913" y="3417888"/>
                <a:ext cx="6350" cy="4762"/>
              </a:xfrm>
              <a:prstGeom prst="rect">
                <a:avLst/>
              </a:prstGeom>
              <a:noFill/>
              <a:ln w="635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57" name="Freeform 3704"/>
              <p:cNvSpPr>
                <a:spLocks/>
              </p:cNvSpPr>
              <p:nvPr/>
            </p:nvSpPr>
            <p:spPr bwMode="auto">
              <a:xfrm>
                <a:off x="5753100" y="3448050"/>
                <a:ext cx="12700" cy="11113"/>
              </a:xfrm>
              <a:custGeom>
                <a:avLst/>
                <a:gdLst>
                  <a:gd name="T0" fmla="*/ 6350 w 8"/>
                  <a:gd name="T1" fmla="*/ 11113 h 7"/>
                  <a:gd name="T2" fmla="*/ 0 w 8"/>
                  <a:gd name="T3" fmla="*/ 11113 h 7"/>
                  <a:gd name="T4" fmla="*/ 6350 w 8"/>
                  <a:gd name="T5" fmla="*/ 11113 h 7"/>
                  <a:gd name="T6" fmla="*/ 6350 w 8"/>
                  <a:gd name="T7" fmla="*/ 4763 h 7"/>
                  <a:gd name="T8" fmla="*/ 6350 w 8"/>
                  <a:gd name="T9" fmla="*/ 0 h 7"/>
                  <a:gd name="T10" fmla="*/ 12700 w 8"/>
                  <a:gd name="T11" fmla="*/ 0 h 7"/>
                  <a:gd name="T12" fmla="*/ 12700 w 8"/>
                  <a:gd name="T13" fmla="*/ 4763 h 7"/>
                  <a:gd name="T14" fmla="*/ 6350 w 8"/>
                  <a:gd name="T15" fmla="*/ 4763 h 7"/>
                  <a:gd name="T16" fmla="*/ 6350 w 8"/>
                  <a:gd name="T17" fmla="*/ 11113 h 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8" h="7">
                    <a:moveTo>
                      <a:pt x="4" y="7"/>
                    </a:moveTo>
                    <a:lnTo>
                      <a:pt x="0" y="7"/>
                    </a:lnTo>
                    <a:lnTo>
                      <a:pt x="4" y="7"/>
                    </a:lnTo>
                    <a:lnTo>
                      <a:pt x="4" y="3"/>
                    </a:lnTo>
                    <a:lnTo>
                      <a:pt x="4" y="0"/>
                    </a:lnTo>
                    <a:lnTo>
                      <a:pt x="8" y="0"/>
                    </a:lnTo>
                    <a:lnTo>
                      <a:pt x="8" y="3"/>
                    </a:lnTo>
                    <a:lnTo>
                      <a:pt x="4" y="3"/>
                    </a:lnTo>
                    <a:lnTo>
                      <a:pt x="4" y="7"/>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58" name="Freeform 3705"/>
              <p:cNvSpPr>
                <a:spLocks/>
              </p:cNvSpPr>
              <p:nvPr/>
            </p:nvSpPr>
            <p:spPr bwMode="auto">
              <a:xfrm>
                <a:off x="5772150" y="3417888"/>
                <a:ext cx="4763" cy="11112"/>
              </a:xfrm>
              <a:custGeom>
                <a:avLst/>
                <a:gdLst>
                  <a:gd name="T0" fmla="*/ 0 w 3"/>
                  <a:gd name="T1" fmla="*/ 11112 h 7"/>
                  <a:gd name="T2" fmla="*/ 0 w 3"/>
                  <a:gd name="T3" fmla="*/ 4762 h 7"/>
                  <a:gd name="T4" fmla="*/ 4763 w 3"/>
                  <a:gd name="T5" fmla="*/ 0 h 7"/>
                  <a:gd name="T6" fmla="*/ 4763 w 3"/>
                  <a:gd name="T7" fmla="*/ 4762 h 7"/>
                  <a:gd name="T8" fmla="*/ 4763 w 3"/>
                  <a:gd name="T9" fmla="*/ 11112 h 7"/>
                  <a:gd name="T10" fmla="*/ 0 w 3"/>
                  <a:gd name="T11" fmla="*/ 11112 h 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7">
                    <a:moveTo>
                      <a:pt x="0" y="7"/>
                    </a:moveTo>
                    <a:lnTo>
                      <a:pt x="0" y="3"/>
                    </a:lnTo>
                    <a:lnTo>
                      <a:pt x="3" y="0"/>
                    </a:lnTo>
                    <a:lnTo>
                      <a:pt x="3" y="3"/>
                    </a:lnTo>
                    <a:lnTo>
                      <a:pt x="3" y="7"/>
                    </a:lnTo>
                    <a:lnTo>
                      <a:pt x="0" y="7"/>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59" name="Freeform 3706"/>
              <p:cNvSpPr>
                <a:spLocks/>
              </p:cNvSpPr>
              <p:nvPr/>
            </p:nvSpPr>
            <p:spPr bwMode="auto">
              <a:xfrm>
                <a:off x="5748338" y="3435350"/>
                <a:ext cx="11112" cy="12700"/>
              </a:xfrm>
              <a:custGeom>
                <a:avLst/>
                <a:gdLst>
                  <a:gd name="T0" fmla="*/ 0 w 7"/>
                  <a:gd name="T1" fmla="*/ 12700 h 8"/>
                  <a:gd name="T2" fmla="*/ 4762 w 7"/>
                  <a:gd name="T3" fmla="*/ 12700 h 8"/>
                  <a:gd name="T4" fmla="*/ 4762 w 7"/>
                  <a:gd name="T5" fmla="*/ 6350 h 8"/>
                  <a:gd name="T6" fmla="*/ 11112 w 7"/>
                  <a:gd name="T7" fmla="*/ 0 h 8"/>
                  <a:gd name="T8" fmla="*/ 11112 w 7"/>
                  <a:gd name="T9" fmla="*/ 6350 h 8"/>
                  <a:gd name="T10" fmla="*/ 4762 w 7"/>
                  <a:gd name="T11" fmla="*/ 6350 h 8"/>
                  <a:gd name="T12" fmla="*/ 4762 w 7"/>
                  <a:gd name="T13" fmla="*/ 12700 h 8"/>
                  <a:gd name="T14" fmla="*/ 0 w 7"/>
                  <a:gd name="T15" fmla="*/ 12700 h 8"/>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7" h="8">
                    <a:moveTo>
                      <a:pt x="0" y="8"/>
                    </a:moveTo>
                    <a:lnTo>
                      <a:pt x="3" y="8"/>
                    </a:lnTo>
                    <a:lnTo>
                      <a:pt x="3" y="4"/>
                    </a:lnTo>
                    <a:lnTo>
                      <a:pt x="7" y="0"/>
                    </a:lnTo>
                    <a:lnTo>
                      <a:pt x="7" y="4"/>
                    </a:lnTo>
                    <a:lnTo>
                      <a:pt x="3" y="4"/>
                    </a:lnTo>
                    <a:lnTo>
                      <a:pt x="3" y="8"/>
                    </a:lnTo>
                    <a:lnTo>
                      <a:pt x="0" y="8"/>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60" name="Freeform 3707"/>
              <p:cNvSpPr>
                <a:spLocks/>
              </p:cNvSpPr>
              <p:nvPr/>
            </p:nvSpPr>
            <p:spPr bwMode="auto">
              <a:xfrm>
                <a:off x="5819775" y="4116388"/>
                <a:ext cx="4763" cy="11112"/>
              </a:xfrm>
              <a:custGeom>
                <a:avLst/>
                <a:gdLst>
                  <a:gd name="T0" fmla="*/ 0 w 3"/>
                  <a:gd name="T1" fmla="*/ 11112 h 7"/>
                  <a:gd name="T2" fmla="*/ 4763 w 3"/>
                  <a:gd name="T3" fmla="*/ 4762 h 7"/>
                  <a:gd name="T4" fmla="*/ 0 w 3"/>
                  <a:gd name="T5" fmla="*/ 4762 h 7"/>
                  <a:gd name="T6" fmla="*/ 4763 w 3"/>
                  <a:gd name="T7" fmla="*/ 0 h 7"/>
                  <a:gd name="T8" fmla="*/ 4763 w 3"/>
                  <a:gd name="T9" fmla="*/ 4762 h 7"/>
                  <a:gd name="T10" fmla="*/ 4763 w 3"/>
                  <a:gd name="T11" fmla="*/ 11112 h 7"/>
                  <a:gd name="T12" fmla="*/ 0 w 3"/>
                  <a:gd name="T13" fmla="*/ 11112 h 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 h="7">
                    <a:moveTo>
                      <a:pt x="0" y="7"/>
                    </a:moveTo>
                    <a:lnTo>
                      <a:pt x="3" y="3"/>
                    </a:lnTo>
                    <a:lnTo>
                      <a:pt x="0" y="3"/>
                    </a:lnTo>
                    <a:lnTo>
                      <a:pt x="3" y="0"/>
                    </a:lnTo>
                    <a:lnTo>
                      <a:pt x="3" y="3"/>
                    </a:lnTo>
                    <a:lnTo>
                      <a:pt x="3" y="7"/>
                    </a:lnTo>
                    <a:lnTo>
                      <a:pt x="0" y="7"/>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61" name="Rectangle 3708"/>
              <p:cNvSpPr>
                <a:spLocks noChangeArrowheads="1"/>
              </p:cNvSpPr>
              <p:nvPr/>
            </p:nvSpPr>
            <p:spPr bwMode="auto">
              <a:xfrm>
                <a:off x="5772150" y="3381375"/>
                <a:ext cx="4763" cy="6350"/>
              </a:xfrm>
              <a:prstGeom prst="rect">
                <a:avLst/>
              </a:prstGeom>
              <a:noFill/>
              <a:ln w="635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62" name="Freeform 3709"/>
              <p:cNvSpPr>
                <a:spLocks/>
              </p:cNvSpPr>
              <p:nvPr/>
            </p:nvSpPr>
            <p:spPr bwMode="auto">
              <a:xfrm>
                <a:off x="5772150" y="3429000"/>
                <a:ext cx="0" cy="6350"/>
              </a:xfrm>
              <a:custGeom>
                <a:avLst/>
                <a:gdLst>
                  <a:gd name="T0" fmla="*/ 6350 h 4"/>
                  <a:gd name="T1" fmla="*/ 0 h 4"/>
                  <a:gd name="T2" fmla="*/ 6350 h 4"/>
                  <a:gd name="T3" fmla="*/ 0 60000 65536"/>
                  <a:gd name="T4" fmla="*/ 0 60000 65536"/>
                  <a:gd name="T5" fmla="*/ 0 60000 65536"/>
                </a:gdLst>
                <a:ahLst/>
                <a:cxnLst>
                  <a:cxn ang="T3">
                    <a:pos x="0" y="T0"/>
                  </a:cxn>
                  <a:cxn ang="T4">
                    <a:pos x="0" y="T1"/>
                  </a:cxn>
                  <a:cxn ang="T5">
                    <a:pos x="0" y="T2"/>
                  </a:cxn>
                </a:cxnLst>
                <a:rect l="0" t="0" r="r" b="b"/>
                <a:pathLst>
                  <a:path h="4">
                    <a:moveTo>
                      <a:pt x="0" y="4"/>
                    </a:moveTo>
                    <a:lnTo>
                      <a:pt x="0" y="0"/>
                    </a:lnTo>
                    <a:lnTo>
                      <a:pt x="0"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63" name="Freeform 3710"/>
              <p:cNvSpPr>
                <a:spLocks/>
              </p:cNvSpPr>
              <p:nvPr/>
            </p:nvSpPr>
            <p:spPr bwMode="auto">
              <a:xfrm>
                <a:off x="5895975" y="4025900"/>
                <a:ext cx="6350" cy="6350"/>
              </a:xfrm>
              <a:custGeom>
                <a:avLst/>
                <a:gdLst>
                  <a:gd name="T0" fmla="*/ 6350 w 4"/>
                  <a:gd name="T1" fmla="*/ 6350 h 4"/>
                  <a:gd name="T2" fmla="*/ 0 w 4"/>
                  <a:gd name="T3" fmla="*/ 6350 h 4"/>
                  <a:gd name="T4" fmla="*/ 6350 w 4"/>
                  <a:gd name="T5" fmla="*/ 6350 h 4"/>
                  <a:gd name="T6" fmla="*/ 6350 w 4"/>
                  <a:gd name="T7" fmla="*/ 0 h 4"/>
                  <a:gd name="T8" fmla="*/ 6350 w 4"/>
                  <a:gd name="T9" fmla="*/ 6350 h 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 h="4">
                    <a:moveTo>
                      <a:pt x="4" y="4"/>
                    </a:moveTo>
                    <a:lnTo>
                      <a:pt x="0" y="4"/>
                    </a:lnTo>
                    <a:lnTo>
                      <a:pt x="4" y="4"/>
                    </a:lnTo>
                    <a:lnTo>
                      <a:pt x="4" y="0"/>
                    </a:lnTo>
                    <a:lnTo>
                      <a:pt x="4"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64" name="Freeform 3711"/>
              <p:cNvSpPr>
                <a:spLocks/>
              </p:cNvSpPr>
              <p:nvPr/>
            </p:nvSpPr>
            <p:spPr bwMode="auto">
              <a:xfrm>
                <a:off x="5753100" y="3482975"/>
                <a:ext cx="12700" cy="0"/>
              </a:xfrm>
              <a:custGeom>
                <a:avLst/>
                <a:gdLst>
                  <a:gd name="T0" fmla="*/ 12700 w 8"/>
                  <a:gd name="T1" fmla="*/ 6350 w 8"/>
                  <a:gd name="T2" fmla="*/ 0 w 8"/>
                  <a:gd name="T3" fmla="*/ 6350 w 8"/>
                  <a:gd name="T4" fmla="*/ 12700 w 8"/>
                  <a:gd name="T5" fmla="*/ 0 60000 65536"/>
                  <a:gd name="T6" fmla="*/ 0 60000 65536"/>
                  <a:gd name="T7" fmla="*/ 0 60000 65536"/>
                  <a:gd name="T8" fmla="*/ 0 60000 65536"/>
                  <a:gd name="T9" fmla="*/ 0 60000 65536"/>
                </a:gdLst>
                <a:ahLst/>
                <a:cxnLst>
                  <a:cxn ang="T5">
                    <a:pos x="T0" y="0"/>
                  </a:cxn>
                  <a:cxn ang="T6">
                    <a:pos x="T1" y="0"/>
                  </a:cxn>
                  <a:cxn ang="T7">
                    <a:pos x="T2" y="0"/>
                  </a:cxn>
                  <a:cxn ang="T8">
                    <a:pos x="T3" y="0"/>
                  </a:cxn>
                  <a:cxn ang="T9">
                    <a:pos x="T4" y="0"/>
                  </a:cxn>
                </a:cxnLst>
                <a:rect l="0" t="0" r="r" b="b"/>
                <a:pathLst>
                  <a:path w="8">
                    <a:moveTo>
                      <a:pt x="8" y="0"/>
                    </a:moveTo>
                    <a:lnTo>
                      <a:pt x="4" y="0"/>
                    </a:lnTo>
                    <a:lnTo>
                      <a:pt x="0" y="0"/>
                    </a:lnTo>
                    <a:lnTo>
                      <a:pt x="4" y="0"/>
                    </a:lnTo>
                    <a:lnTo>
                      <a:pt x="8"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65" name="Rectangle 3712"/>
              <p:cNvSpPr>
                <a:spLocks noChangeArrowheads="1"/>
              </p:cNvSpPr>
              <p:nvPr/>
            </p:nvSpPr>
            <p:spPr bwMode="auto">
              <a:xfrm>
                <a:off x="5729288" y="3471863"/>
                <a:ext cx="6350" cy="4762"/>
              </a:xfrm>
              <a:prstGeom prst="rect">
                <a:avLst/>
              </a:prstGeom>
              <a:noFill/>
              <a:ln w="635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66" name="Rectangle 3713"/>
              <p:cNvSpPr>
                <a:spLocks noChangeArrowheads="1"/>
              </p:cNvSpPr>
              <p:nvPr/>
            </p:nvSpPr>
            <p:spPr bwMode="auto">
              <a:xfrm>
                <a:off x="5776913" y="3411538"/>
                <a:ext cx="6350" cy="6350"/>
              </a:xfrm>
              <a:prstGeom prst="rect">
                <a:avLst/>
              </a:prstGeom>
              <a:noFill/>
              <a:ln w="635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67" name="Freeform 3714"/>
              <p:cNvSpPr>
                <a:spLocks/>
              </p:cNvSpPr>
              <p:nvPr/>
            </p:nvSpPr>
            <p:spPr bwMode="auto">
              <a:xfrm>
                <a:off x="5748338" y="3452813"/>
                <a:ext cx="4762" cy="12700"/>
              </a:xfrm>
              <a:custGeom>
                <a:avLst/>
                <a:gdLst>
                  <a:gd name="T0" fmla="*/ 0 w 3"/>
                  <a:gd name="T1" fmla="*/ 12700 h 8"/>
                  <a:gd name="T2" fmla="*/ 4762 w 3"/>
                  <a:gd name="T3" fmla="*/ 12700 h 8"/>
                  <a:gd name="T4" fmla="*/ 4762 w 3"/>
                  <a:gd name="T5" fmla="*/ 6350 h 8"/>
                  <a:gd name="T6" fmla="*/ 4762 w 3"/>
                  <a:gd name="T7" fmla="*/ 0 h 8"/>
                  <a:gd name="T8" fmla="*/ 4762 w 3"/>
                  <a:gd name="T9" fmla="*/ 6350 h 8"/>
                  <a:gd name="T10" fmla="*/ 4762 w 3"/>
                  <a:gd name="T11" fmla="*/ 12700 h 8"/>
                  <a:gd name="T12" fmla="*/ 0 w 3"/>
                  <a:gd name="T13" fmla="*/ 12700 h 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 h="8">
                    <a:moveTo>
                      <a:pt x="0" y="8"/>
                    </a:moveTo>
                    <a:lnTo>
                      <a:pt x="3" y="8"/>
                    </a:lnTo>
                    <a:lnTo>
                      <a:pt x="3" y="4"/>
                    </a:lnTo>
                    <a:lnTo>
                      <a:pt x="3" y="0"/>
                    </a:lnTo>
                    <a:lnTo>
                      <a:pt x="3" y="4"/>
                    </a:lnTo>
                    <a:lnTo>
                      <a:pt x="3" y="8"/>
                    </a:lnTo>
                    <a:lnTo>
                      <a:pt x="0" y="8"/>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68" name="Freeform 3715"/>
              <p:cNvSpPr>
                <a:spLocks/>
              </p:cNvSpPr>
              <p:nvPr/>
            </p:nvSpPr>
            <p:spPr bwMode="auto">
              <a:xfrm>
                <a:off x="5819775" y="4086225"/>
                <a:ext cx="4763" cy="6350"/>
              </a:xfrm>
              <a:custGeom>
                <a:avLst/>
                <a:gdLst>
                  <a:gd name="T0" fmla="*/ 0 w 3"/>
                  <a:gd name="T1" fmla="*/ 6350 h 4"/>
                  <a:gd name="T2" fmla="*/ 0 w 3"/>
                  <a:gd name="T3" fmla="*/ 0 h 4"/>
                  <a:gd name="T4" fmla="*/ 4763 w 3"/>
                  <a:gd name="T5" fmla="*/ 6350 h 4"/>
                  <a:gd name="T6" fmla="*/ 0 w 3"/>
                  <a:gd name="T7" fmla="*/ 6350 h 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 h="4">
                    <a:moveTo>
                      <a:pt x="0" y="4"/>
                    </a:moveTo>
                    <a:lnTo>
                      <a:pt x="0" y="0"/>
                    </a:lnTo>
                    <a:lnTo>
                      <a:pt x="3" y="4"/>
                    </a:lnTo>
                    <a:lnTo>
                      <a:pt x="0"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69" name="Freeform 3716"/>
              <p:cNvSpPr>
                <a:spLocks/>
              </p:cNvSpPr>
              <p:nvPr/>
            </p:nvSpPr>
            <p:spPr bwMode="auto">
              <a:xfrm>
                <a:off x="5921375" y="3500438"/>
                <a:ext cx="0" cy="12700"/>
              </a:xfrm>
              <a:custGeom>
                <a:avLst/>
                <a:gdLst>
                  <a:gd name="T0" fmla="*/ 12700 h 8"/>
                  <a:gd name="T1" fmla="*/ 6350 h 8"/>
                  <a:gd name="T2" fmla="*/ 0 h 8"/>
                  <a:gd name="T3" fmla="*/ 6350 h 8"/>
                  <a:gd name="T4" fmla="*/ 12700 h 8"/>
                  <a:gd name="T5" fmla="*/ 0 60000 65536"/>
                  <a:gd name="T6" fmla="*/ 0 60000 65536"/>
                  <a:gd name="T7" fmla="*/ 0 60000 65536"/>
                  <a:gd name="T8" fmla="*/ 0 60000 65536"/>
                  <a:gd name="T9" fmla="*/ 0 60000 65536"/>
                </a:gdLst>
                <a:ahLst/>
                <a:cxnLst>
                  <a:cxn ang="T5">
                    <a:pos x="0" y="T0"/>
                  </a:cxn>
                  <a:cxn ang="T6">
                    <a:pos x="0" y="T1"/>
                  </a:cxn>
                  <a:cxn ang="T7">
                    <a:pos x="0" y="T2"/>
                  </a:cxn>
                  <a:cxn ang="T8">
                    <a:pos x="0" y="T3"/>
                  </a:cxn>
                  <a:cxn ang="T9">
                    <a:pos x="0" y="T4"/>
                  </a:cxn>
                </a:cxnLst>
                <a:rect l="0" t="0" r="r" b="b"/>
                <a:pathLst>
                  <a:path h="8">
                    <a:moveTo>
                      <a:pt x="0" y="8"/>
                    </a:moveTo>
                    <a:lnTo>
                      <a:pt x="0" y="4"/>
                    </a:lnTo>
                    <a:lnTo>
                      <a:pt x="0" y="0"/>
                    </a:lnTo>
                    <a:lnTo>
                      <a:pt x="0" y="4"/>
                    </a:lnTo>
                    <a:lnTo>
                      <a:pt x="0" y="8"/>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70" name="Freeform 3717"/>
              <p:cNvSpPr>
                <a:spLocks/>
              </p:cNvSpPr>
              <p:nvPr/>
            </p:nvSpPr>
            <p:spPr bwMode="auto">
              <a:xfrm>
                <a:off x="5759450" y="3441700"/>
                <a:ext cx="6350" cy="6350"/>
              </a:xfrm>
              <a:custGeom>
                <a:avLst/>
                <a:gdLst>
                  <a:gd name="T0" fmla="*/ 0 w 4"/>
                  <a:gd name="T1" fmla="*/ 6350 h 4"/>
                  <a:gd name="T2" fmla="*/ 6350 w 4"/>
                  <a:gd name="T3" fmla="*/ 6350 h 4"/>
                  <a:gd name="T4" fmla="*/ 6350 w 4"/>
                  <a:gd name="T5" fmla="*/ 0 h 4"/>
                  <a:gd name="T6" fmla="*/ 6350 w 4"/>
                  <a:gd name="T7" fmla="*/ 6350 h 4"/>
                  <a:gd name="T8" fmla="*/ 0 w 4"/>
                  <a:gd name="T9" fmla="*/ 6350 h 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 h="4">
                    <a:moveTo>
                      <a:pt x="0" y="4"/>
                    </a:moveTo>
                    <a:lnTo>
                      <a:pt x="4" y="4"/>
                    </a:lnTo>
                    <a:lnTo>
                      <a:pt x="4" y="0"/>
                    </a:lnTo>
                    <a:lnTo>
                      <a:pt x="4" y="4"/>
                    </a:lnTo>
                    <a:lnTo>
                      <a:pt x="0"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71" name="Freeform 3718"/>
              <p:cNvSpPr>
                <a:spLocks/>
              </p:cNvSpPr>
              <p:nvPr/>
            </p:nvSpPr>
            <p:spPr bwMode="auto">
              <a:xfrm>
                <a:off x="5926138" y="4008438"/>
                <a:ext cx="6350" cy="6350"/>
              </a:xfrm>
              <a:custGeom>
                <a:avLst/>
                <a:gdLst>
                  <a:gd name="T0" fmla="*/ 0 w 4"/>
                  <a:gd name="T1" fmla="*/ 6350 h 4"/>
                  <a:gd name="T2" fmla="*/ 0 w 4"/>
                  <a:gd name="T3" fmla="*/ 0 h 4"/>
                  <a:gd name="T4" fmla="*/ 6350 w 4"/>
                  <a:gd name="T5" fmla="*/ 6350 h 4"/>
                  <a:gd name="T6" fmla="*/ 0 w 4"/>
                  <a:gd name="T7" fmla="*/ 6350 h 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 h="4">
                    <a:moveTo>
                      <a:pt x="0" y="4"/>
                    </a:moveTo>
                    <a:lnTo>
                      <a:pt x="0" y="0"/>
                    </a:lnTo>
                    <a:lnTo>
                      <a:pt x="4" y="4"/>
                    </a:lnTo>
                    <a:lnTo>
                      <a:pt x="0"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72" name="Freeform 3719"/>
              <p:cNvSpPr>
                <a:spLocks/>
              </p:cNvSpPr>
              <p:nvPr/>
            </p:nvSpPr>
            <p:spPr bwMode="auto">
              <a:xfrm>
                <a:off x="5807075" y="3471863"/>
                <a:ext cx="6350" cy="4762"/>
              </a:xfrm>
              <a:custGeom>
                <a:avLst/>
                <a:gdLst>
                  <a:gd name="T0" fmla="*/ 6350 w 4"/>
                  <a:gd name="T1" fmla="*/ 4762 h 3"/>
                  <a:gd name="T2" fmla="*/ 0 w 4"/>
                  <a:gd name="T3" fmla="*/ 4762 h 3"/>
                  <a:gd name="T4" fmla="*/ 6350 w 4"/>
                  <a:gd name="T5" fmla="*/ 4762 h 3"/>
                  <a:gd name="T6" fmla="*/ 6350 w 4"/>
                  <a:gd name="T7" fmla="*/ 0 h 3"/>
                  <a:gd name="T8" fmla="*/ 6350 w 4"/>
                  <a:gd name="T9" fmla="*/ 4762 h 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 h="3">
                    <a:moveTo>
                      <a:pt x="4" y="3"/>
                    </a:moveTo>
                    <a:lnTo>
                      <a:pt x="0" y="3"/>
                    </a:lnTo>
                    <a:lnTo>
                      <a:pt x="4" y="3"/>
                    </a:lnTo>
                    <a:lnTo>
                      <a:pt x="4" y="0"/>
                    </a:lnTo>
                    <a:lnTo>
                      <a:pt x="4" y="3"/>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73" name="Freeform 3720"/>
              <p:cNvSpPr>
                <a:spLocks/>
              </p:cNvSpPr>
              <p:nvPr/>
            </p:nvSpPr>
            <p:spPr bwMode="auto">
              <a:xfrm>
                <a:off x="5753100" y="3441700"/>
                <a:ext cx="6350" cy="6350"/>
              </a:xfrm>
              <a:custGeom>
                <a:avLst/>
                <a:gdLst>
                  <a:gd name="T0" fmla="*/ 6350 w 4"/>
                  <a:gd name="T1" fmla="*/ 6350 h 4"/>
                  <a:gd name="T2" fmla="*/ 0 w 4"/>
                  <a:gd name="T3" fmla="*/ 6350 h 4"/>
                  <a:gd name="T4" fmla="*/ 6350 w 4"/>
                  <a:gd name="T5" fmla="*/ 6350 h 4"/>
                  <a:gd name="T6" fmla="*/ 6350 w 4"/>
                  <a:gd name="T7" fmla="*/ 0 h 4"/>
                  <a:gd name="T8" fmla="*/ 6350 w 4"/>
                  <a:gd name="T9" fmla="*/ 6350 h 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 h="4">
                    <a:moveTo>
                      <a:pt x="4" y="4"/>
                    </a:moveTo>
                    <a:lnTo>
                      <a:pt x="0" y="4"/>
                    </a:lnTo>
                    <a:lnTo>
                      <a:pt x="4" y="4"/>
                    </a:lnTo>
                    <a:lnTo>
                      <a:pt x="4" y="0"/>
                    </a:lnTo>
                    <a:lnTo>
                      <a:pt x="4"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74" name="Freeform 3721"/>
              <p:cNvSpPr>
                <a:spLocks/>
              </p:cNvSpPr>
              <p:nvPr/>
            </p:nvSpPr>
            <p:spPr bwMode="auto">
              <a:xfrm>
                <a:off x="5753100" y="3459163"/>
                <a:ext cx="6350" cy="0"/>
              </a:xfrm>
              <a:custGeom>
                <a:avLst/>
                <a:gdLst>
                  <a:gd name="T0" fmla="*/ 0 w 4"/>
                  <a:gd name="T1" fmla="*/ 6350 w 4"/>
                  <a:gd name="T2" fmla="*/ 0 w 4"/>
                  <a:gd name="T3" fmla="*/ 0 60000 65536"/>
                  <a:gd name="T4" fmla="*/ 0 60000 65536"/>
                  <a:gd name="T5" fmla="*/ 0 60000 65536"/>
                </a:gdLst>
                <a:ahLst/>
                <a:cxnLst>
                  <a:cxn ang="T3">
                    <a:pos x="T0" y="0"/>
                  </a:cxn>
                  <a:cxn ang="T4">
                    <a:pos x="T1" y="0"/>
                  </a:cxn>
                  <a:cxn ang="T5">
                    <a:pos x="T2" y="0"/>
                  </a:cxn>
                </a:cxnLst>
                <a:rect l="0" t="0" r="r" b="b"/>
                <a:pathLst>
                  <a:path w="4">
                    <a:moveTo>
                      <a:pt x="0" y="0"/>
                    </a:moveTo>
                    <a:lnTo>
                      <a:pt x="4" y="0"/>
                    </a:lnTo>
                    <a:lnTo>
                      <a:pt x="0"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75" name="Freeform 3722"/>
              <p:cNvSpPr>
                <a:spLocks/>
              </p:cNvSpPr>
              <p:nvPr/>
            </p:nvSpPr>
            <p:spPr bwMode="auto">
              <a:xfrm>
                <a:off x="5724525" y="3471863"/>
                <a:ext cx="4763" cy="0"/>
              </a:xfrm>
              <a:custGeom>
                <a:avLst/>
                <a:gdLst>
                  <a:gd name="T0" fmla="*/ 0 w 3"/>
                  <a:gd name="T1" fmla="*/ 4763 w 3"/>
                  <a:gd name="T2" fmla="*/ 0 w 3"/>
                  <a:gd name="T3" fmla="*/ 0 60000 65536"/>
                  <a:gd name="T4" fmla="*/ 0 60000 65536"/>
                  <a:gd name="T5" fmla="*/ 0 60000 65536"/>
                </a:gdLst>
                <a:ahLst/>
                <a:cxnLst>
                  <a:cxn ang="T3">
                    <a:pos x="T0" y="0"/>
                  </a:cxn>
                  <a:cxn ang="T4">
                    <a:pos x="T1" y="0"/>
                  </a:cxn>
                  <a:cxn ang="T5">
                    <a:pos x="T2" y="0"/>
                  </a:cxn>
                </a:cxnLst>
                <a:rect l="0" t="0" r="r" b="b"/>
                <a:pathLst>
                  <a:path w="3">
                    <a:moveTo>
                      <a:pt x="0" y="0"/>
                    </a:moveTo>
                    <a:lnTo>
                      <a:pt x="3" y="0"/>
                    </a:lnTo>
                    <a:lnTo>
                      <a:pt x="0"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76" name="Freeform 3723"/>
              <p:cNvSpPr>
                <a:spLocks/>
              </p:cNvSpPr>
              <p:nvPr/>
            </p:nvSpPr>
            <p:spPr bwMode="auto">
              <a:xfrm>
                <a:off x="6064250" y="3757613"/>
                <a:ext cx="4763" cy="6350"/>
              </a:xfrm>
              <a:custGeom>
                <a:avLst/>
                <a:gdLst>
                  <a:gd name="T0" fmla="*/ 0 w 3"/>
                  <a:gd name="T1" fmla="*/ 6350 h 4"/>
                  <a:gd name="T2" fmla="*/ 0 w 3"/>
                  <a:gd name="T3" fmla="*/ 0 h 4"/>
                  <a:gd name="T4" fmla="*/ 4763 w 3"/>
                  <a:gd name="T5" fmla="*/ 0 h 4"/>
                  <a:gd name="T6" fmla="*/ 0 w 3"/>
                  <a:gd name="T7" fmla="*/ 6350 h 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 h="4">
                    <a:moveTo>
                      <a:pt x="0" y="4"/>
                    </a:moveTo>
                    <a:lnTo>
                      <a:pt x="0" y="0"/>
                    </a:lnTo>
                    <a:lnTo>
                      <a:pt x="3" y="0"/>
                    </a:lnTo>
                    <a:lnTo>
                      <a:pt x="0"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77" name="Rectangle 3724"/>
              <p:cNvSpPr>
                <a:spLocks noChangeArrowheads="1"/>
              </p:cNvSpPr>
              <p:nvPr/>
            </p:nvSpPr>
            <p:spPr bwMode="auto">
              <a:xfrm>
                <a:off x="6057900" y="3770313"/>
                <a:ext cx="6350" cy="4762"/>
              </a:xfrm>
              <a:prstGeom prst="rect">
                <a:avLst/>
              </a:prstGeom>
              <a:noFill/>
              <a:ln w="635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78" name="Freeform 3725"/>
              <p:cNvSpPr>
                <a:spLocks/>
              </p:cNvSpPr>
              <p:nvPr/>
            </p:nvSpPr>
            <p:spPr bwMode="auto">
              <a:xfrm>
                <a:off x="5824538" y="3459163"/>
                <a:ext cx="0" cy="6350"/>
              </a:xfrm>
              <a:custGeom>
                <a:avLst/>
                <a:gdLst>
                  <a:gd name="T0" fmla="*/ 6350 h 4"/>
                  <a:gd name="T1" fmla="*/ 0 h 4"/>
                  <a:gd name="T2" fmla="*/ 6350 h 4"/>
                  <a:gd name="T3" fmla="*/ 0 60000 65536"/>
                  <a:gd name="T4" fmla="*/ 0 60000 65536"/>
                  <a:gd name="T5" fmla="*/ 0 60000 65536"/>
                </a:gdLst>
                <a:ahLst/>
                <a:cxnLst>
                  <a:cxn ang="T3">
                    <a:pos x="0" y="T0"/>
                  </a:cxn>
                  <a:cxn ang="T4">
                    <a:pos x="0" y="T1"/>
                  </a:cxn>
                  <a:cxn ang="T5">
                    <a:pos x="0" y="T2"/>
                  </a:cxn>
                </a:cxnLst>
                <a:rect l="0" t="0" r="r" b="b"/>
                <a:pathLst>
                  <a:path h="4">
                    <a:moveTo>
                      <a:pt x="0" y="4"/>
                    </a:moveTo>
                    <a:lnTo>
                      <a:pt x="0" y="0"/>
                    </a:lnTo>
                    <a:lnTo>
                      <a:pt x="0"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79" name="Freeform 3726"/>
              <p:cNvSpPr>
                <a:spLocks/>
              </p:cNvSpPr>
              <p:nvPr/>
            </p:nvSpPr>
            <p:spPr bwMode="auto">
              <a:xfrm>
                <a:off x="5759450" y="3435350"/>
                <a:ext cx="6350" cy="0"/>
              </a:xfrm>
              <a:custGeom>
                <a:avLst/>
                <a:gdLst>
                  <a:gd name="T0" fmla="*/ 6350 w 4"/>
                  <a:gd name="T1" fmla="*/ 0 w 4"/>
                  <a:gd name="T2" fmla="*/ 6350 w 4"/>
                  <a:gd name="T3" fmla="*/ 0 60000 65536"/>
                  <a:gd name="T4" fmla="*/ 0 60000 65536"/>
                  <a:gd name="T5" fmla="*/ 0 60000 65536"/>
                </a:gdLst>
                <a:ahLst/>
                <a:cxnLst>
                  <a:cxn ang="T3">
                    <a:pos x="T0" y="0"/>
                  </a:cxn>
                  <a:cxn ang="T4">
                    <a:pos x="T1" y="0"/>
                  </a:cxn>
                  <a:cxn ang="T5">
                    <a:pos x="T2" y="0"/>
                  </a:cxn>
                </a:cxnLst>
                <a:rect l="0" t="0" r="r" b="b"/>
                <a:pathLst>
                  <a:path w="4">
                    <a:moveTo>
                      <a:pt x="4" y="0"/>
                    </a:moveTo>
                    <a:lnTo>
                      <a:pt x="0" y="0"/>
                    </a:lnTo>
                    <a:lnTo>
                      <a:pt x="4"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80" name="Freeform 3727"/>
              <p:cNvSpPr>
                <a:spLocks/>
              </p:cNvSpPr>
              <p:nvPr/>
            </p:nvSpPr>
            <p:spPr bwMode="auto">
              <a:xfrm>
                <a:off x="5759450" y="3441700"/>
                <a:ext cx="6350" cy="6350"/>
              </a:xfrm>
              <a:custGeom>
                <a:avLst/>
                <a:gdLst>
                  <a:gd name="T0" fmla="*/ 0 w 4"/>
                  <a:gd name="T1" fmla="*/ 6350 h 4"/>
                  <a:gd name="T2" fmla="*/ 0 w 4"/>
                  <a:gd name="T3" fmla="*/ 0 h 4"/>
                  <a:gd name="T4" fmla="*/ 6350 w 4"/>
                  <a:gd name="T5" fmla="*/ 0 h 4"/>
                  <a:gd name="T6" fmla="*/ 0 w 4"/>
                  <a:gd name="T7" fmla="*/ 6350 h 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 h="4">
                    <a:moveTo>
                      <a:pt x="0" y="4"/>
                    </a:moveTo>
                    <a:lnTo>
                      <a:pt x="0" y="0"/>
                    </a:lnTo>
                    <a:lnTo>
                      <a:pt x="4" y="0"/>
                    </a:lnTo>
                    <a:lnTo>
                      <a:pt x="0"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81" name="Freeform 3728"/>
              <p:cNvSpPr>
                <a:spLocks/>
              </p:cNvSpPr>
              <p:nvPr/>
            </p:nvSpPr>
            <p:spPr bwMode="auto">
              <a:xfrm>
                <a:off x="5908675" y="3465513"/>
                <a:ext cx="6350" cy="6350"/>
              </a:xfrm>
              <a:custGeom>
                <a:avLst/>
                <a:gdLst>
                  <a:gd name="T0" fmla="*/ 0 w 4"/>
                  <a:gd name="T1" fmla="*/ 6350 h 4"/>
                  <a:gd name="T2" fmla="*/ 0 w 4"/>
                  <a:gd name="T3" fmla="*/ 0 h 4"/>
                  <a:gd name="T4" fmla="*/ 6350 w 4"/>
                  <a:gd name="T5" fmla="*/ 0 h 4"/>
                  <a:gd name="T6" fmla="*/ 0 w 4"/>
                  <a:gd name="T7" fmla="*/ 6350 h 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 h="4">
                    <a:moveTo>
                      <a:pt x="0" y="4"/>
                    </a:moveTo>
                    <a:lnTo>
                      <a:pt x="0" y="0"/>
                    </a:lnTo>
                    <a:lnTo>
                      <a:pt x="4" y="0"/>
                    </a:lnTo>
                    <a:lnTo>
                      <a:pt x="0"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82" name="Rectangle 3729"/>
              <p:cNvSpPr>
                <a:spLocks noChangeArrowheads="1"/>
              </p:cNvSpPr>
              <p:nvPr/>
            </p:nvSpPr>
            <p:spPr bwMode="auto">
              <a:xfrm>
                <a:off x="5783263" y="3405188"/>
                <a:ext cx="6350" cy="6350"/>
              </a:xfrm>
              <a:prstGeom prst="rect">
                <a:avLst/>
              </a:prstGeom>
              <a:noFill/>
              <a:ln w="635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83" name="Freeform 3730"/>
              <p:cNvSpPr>
                <a:spLocks/>
              </p:cNvSpPr>
              <p:nvPr/>
            </p:nvSpPr>
            <p:spPr bwMode="auto">
              <a:xfrm>
                <a:off x="5759450" y="3452813"/>
                <a:ext cx="6350" cy="0"/>
              </a:xfrm>
              <a:custGeom>
                <a:avLst/>
                <a:gdLst>
                  <a:gd name="T0" fmla="*/ 0 w 4"/>
                  <a:gd name="T1" fmla="*/ 6350 w 4"/>
                  <a:gd name="T2" fmla="*/ 0 w 4"/>
                  <a:gd name="T3" fmla="*/ 0 60000 65536"/>
                  <a:gd name="T4" fmla="*/ 0 60000 65536"/>
                  <a:gd name="T5" fmla="*/ 0 60000 65536"/>
                </a:gdLst>
                <a:ahLst/>
                <a:cxnLst>
                  <a:cxn ang="T3">
                    <a:pos x="T0" y="0"/>
                  </a:cxn>
                  <a:cxn ang="T4">
                    <a:pos x="T1" y="0"/>
                  </a:cxn>
                  <a:cxn ang="T5">
                    <a:pos x="T2" y="0"/>
                  </a:cxn>
                </a:cxnLst>
                <a:rect l="0" t="0" r="r" b="b"/>
                <a:pathLst>
                  <a:path w="4">
                    <a:moveTo>
                      <a:pt x="0" y="0"/>
                    </a:moveTo>
                    <a:lnTo>
                      <a:pt x="4" y="0"/>
                    </a:lnTo>
                    <a:lnTo>
                      <a:pt x="0"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84" name="Freeform 3731"/>
              <p:cNvSpPr>
                <a:spLocks/>
              </p:cNvSpPr>
              <p:nvPr/>
            </p:nvSpPr>
            <p:spPr bwMode="auto">
              <a:xfrm>
                <a:off x="5807075" y="3476625"/>
                <a:ext cx="0" cy="6350"/>
              </a:xfrm>
              <a:custGeom>
                <a:avLst/>
                <a:gdLst>
                  <a:gd name="T0" fmla="*/ 6350 h 4"/>
                  <a:gd name="T1" fmla="*/ 0 h 4"/>
                  <a:gd name="T2" fmla="*/ 6350 h 4"/>
                  <a:gd name="T3" fmla="*/ 0 60000 65536"/>
                  <a:gd name="T4" fmla="*/ 0 60000 65536"/>
                  <a:gd name="T5" fmla="*/ 0 60000 65536"/>
                </a:gdLst>
                <a:ahLst/>
                <a:cxnLst>
                  <a:cxn ang="T3">
                    <a:pos x="0" y="T0"/>
                  </a:cxn>
                  <a:cxn ang="T4">
                    <a:pos x="0" y="T1"/>
                  </a:cxn>
                  <a:cxn ang="T5">
                    <a:pos x="0" y="T2"/>
                  </a:cxn>
                </a:cxnLst>
                <a:rect l="0" t="0" r="r" b="b"/>
                <a:pathLst>
                  <a:path h="4">
                    <a:moveTo>
                      <a:pt x="0" y="4"/>
                    </a:moveTo>
                    <a:lnTo>
                      <a:pt x="0" y="0"/>
                    </a:lnTo>
                    <a:lnTo>
                      <a:pt x="0"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85" name="Freeform 3732"/>
              <p:cNvSpPr>
                <a:spLocks/>
              </p:cNvSpPr>
              <p:nvPr/>
            </p:nvSpPr>
            <p:spPr bwMode="auto">
              <a:xfrm>
                <a:off x="5759450" y="3441700"/>
                <a:ext cx="6350" cy="0"/>
              </a:xfrm>
              <a:custGeom>
                <a:avLst/>
                <a:gdLst>
                  <a:gd name="T0" fmla="*/ 6350 w 4"/>
                  <a:gd name="T1" fmla="*/ 0 w 4"/>
                  <a:gd name="T2" fmla="*/ 6350 w 4"/>
                  <a:gd name="T3" fmla="*/ 0 60000 65536"/>
                  <a:gd name="T4" fmla="*/ 0 60000 65536"/>
                  <a:gd name="T5" fmla="*/ 0 60000 65536"/>
                </a:gdLst>
                <a:ahLst/>
                <a:cxnLst>
                  <a:cxn ang="T3">
                    <a:pos x="T0" y="0"/>
                  </a:cxn>
                  <a:cxn ang="T4">
                    <a:pos x="T1" y="0"/>
                  </a:cxn>
                  <a:cxn ang="T5">
                    <a:pos x="T2" y="0"/>
                  </a:cxn>
                </a:cxnLst>
                <a:rect l="0" t="0" r="r" b="b"/>
                <a:pathLst>
                  <a:path w="4">
                    <a:moveTo>
                      <a:pt x="4" y="0"/>
                    </a:moveTo>
                    <a:lnTo>
                      <a:pt x="0" y="0"/>
                    </a:lnTo>
                    <a:lnTo>
                      <a:pt x="4"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86" name="Freeform 3733"/>
              <p:cNvSpPr>
                <a:spLocks/>
              </p:cNvSpPr>
              <p:nvPr/>
            </p:nvSpPr>
            <p:spPr bwMode="auto">
              <a:xfrm>
                <a:off x="5772150" y="3381375"/>
                <a:ext cx="4763" cy="0"/>
              </a:xfrm>
              <a:custGeom>
                <a:avLst/>
                <a:gdLst>
                  <a:gd name="T0" fmla="*/ 0 w 3"/>
                  <a:gd name="T1" fmla="*/ 4763 w 3"/>
                  <a:gd name="T2" fmla="*/ 0 w 3"/>
                  <a:gd name="T3" fmla="*/ 0 60000 65536"/>
                  <a:gd name="T4" fmla="*/ 0 60000 65536"/>
                  <a:gd name="T5" fmla="*/ 0 60000 65536"/>
                </a:gdLst>
                <a:ahLst/>
                <a:cxnLst>
                  <a:cxn ang="T3">
                    <a:pos x="T0" y="0"/>
                  </a:cxn>
                  <a:cxn ang="T4">
                    <a:pos x="T1" y="0"/>
                  </a:cxn>
                  <a:cxn ang="T5">
                    <a:pos x="T2" y="0"/>
                  </a:cxn>
                </a:cxnLst>
                <a:rect l="0" t="0" r="r" b="b"/>
                <a:pathLst>
                  <a:path w="3">
                    <a:moveTo>
                      <a:pt x="0" y="0"/>
                    </a:moveTo>
                    <a:lnTo>
                      <a:pt x="3" y="0"/>
                    </a:lnTo>
                    <a:lnTo>
                      <a:pt x="0"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87" name="Rectangle 3734"/>
              <p:cNvSpPr>
                <a:spLocks noChangeArrowheads="1"/>
              </p:cNvSpPr>
              <p:nvPr/>
            </p:nvSpPr>
            <p:spPr bwMode="auto">
              <a:xfrm>
                <a:off x="5915025" y="3471863"/>
                <a:ext cx="6350" cy="4762"/>
              </a:xfrm>
              <a:prstGeom prst="rect">
                <a:avLst/>
              </a:prstGeom>
              <a:noFill/>
              <a:ln w="635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88" name="Rectangle 3735"/>
              <p:cNvSpPr>
                <a:spLocks noChangeArrowheads="1"/>
              </p:cNvSpPr>
              <p:nvPr/>
            </p:nvSpPr>
            <p:spPr bwMode="auto">
              <a:xfrm>
                <a:off x="5891213" y="3465513"/>
                <a:ext cx="4762" cy="6350"/>
              </a:xfrm>
              <a:prstGeom prst="rect">
                <a:avLst/>
              </a:prstGeom>
              <a:noFill/>
              <a:ln w="635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89" name="Freeform 3736"/>
              <p:cNvSpPr>
                <a:spLocks/>
              </p:cNvSpPr>
              <p:nvPr/>
            </p:nvSpPr>
            <p:spPr bwMode="auto">
              <a:xfrm>
                <a:off x="5872163" y="4032250"/>
                <a:ext cx="6350" cy="0"/>
              </a:xfrm>
              <a:custGeom>
                <a:avLst/>
                <a:gdLst>
                  <a:gd name="T0" fmla="*/ 6350 w 4"/>
                  <a:gd name="T1" fmla="*/ 0 w 4"/>
                  <a:gd name="T2" fmla="*/ 6350 w 4"/>
                  <a:gd name="T3" fmla="*/ 0 60000 65536"/>
                  <a:gd name="T4" fmla="*/ 0 60000 65536"/>
                  <a:gd name="T5" fmla="*/ 0 60000 65536"/>
                </a:gdLst>
                <a:ahLst/>
                <a:cxnLst>
                  <a:cxn ang="T3">
                    <a:pos x="T0" y="0"/>
                  </a:cxn>
                  <a:cxn ang="T4">
                    <a:pos x="T1" y="0"/>
                  </a:cxn>
                  <a:cxn ang="T5">
                    <a:pos x="T2" y="0"/>
                  </a:cxn>
                </a:cxnLst>
                <a:rect l="0" t="0" r="r" b="b"/>
                <a:pathLst>
                  <a:path w="4">
                    <a:moveTo>
                      <a:pt x="4" y="0"/>
                    </a:moveTo>
                    <a:lnTo>
                      <a:pt x="0" y="0"/>
                    </a:lnTo>
                    <a:lnTo>
                      <a:pt x="4"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90" name="Freeform 3738"/>
              <p:cNvSpPr>
                <a:spLocks/>
              </p:cNvSpPr>
              <p:nvPr/>
            </p:nvSpPr>
            <p:spPr bwMode="auto">
              <a:xfrm>
                <a:off x="5575300" y="4187825"/>
                <a:ext cx="130175" cy="119063"/>
              </a:xfrm>
              <a:custGeom>
                <a:avLst/>
                <a:gdLst>
                  <a:gd name="T0" fmla="*/ 123825 w 82"/>
                  <a:gd name="T1" fmla="*/ 88900 h 75"/>
                  <a:gd name="T2" fmla="*/ 119063 w 82"/>
                  <a:gd name="T3" fmla="*/ 95250 h 75"/>
                  <a:gd name="T4" fmla="*/ 119063 w 82"/>
                  <a:gd name="T5" fmla="*/ 101600 h 75"/>
                  <a:gd name="T6" fmla="*/ 106363 w 82"/>
                  <a:gd name="T7" fmla="*/ 112713 h 75"/>
                  <a:gd name="T8" fmla="*/ 106363 w 82"/>
                  <a:gd name="T9" fmla="*/ 112713 h 75"/>
                  <a:gd name="T10" fmla="*/ 100013 w 82"/>
                  <a:gd name="T11" fmla="*/ 112713 h 75"/>
                  <a:gd name="T12" fmla="*/ 95250 w 82"/>
                  <a:gd name="T13" fmla="*/ 119063 h 75"/>
                  <a:gd name="T14" fmla="*/ 88900 w 82"/>
                  <a:gd name="T15" fmla="*/ 119063 h 75"/>
                  <a:gd name="T16" fmla="*/ 76200 w 82"/>
                  <a:gd name="T17" fmla="*/ 119063 h 75"/>
                  <a:gd name="T18" fmla="*/ 76200 w 82"/>
                  <a:gd name="T19" fmla="*/ 119063 h 75"/>
                  <a:gd name="T20" fmla="*/ 65088 w 82"/>
                  <a:gd name="T21" fmla="*/ 112713 h 75"/>
                  <a:gd name="T22" fmla="*/ 58738 w 82"/>
                  <a:gd name="T23" fmla="*/ 119063 h 75"/>
                  <a:gd name="T24" fmla="*/ 47625 w 82"/>
                  <a:gd name="T25" fmla="*/ 119063 h 75"/>
                  <a:gd name="T26" fmla="*/ 41275 w 82"/>
                  <a:gd name="T27" fmla="*/ 112713 h 75"/>
                  <a:gd name="T28" fmla="*/ 23813 w 82"/>
                  <a:gd name="T29" fmla="*/ 106363 h 75"/>
                  <a:gd name="T30" fmla="*/ 11113 w 82"/>
                  <a:gd name="T31" fmla="*/ 106363 h 75"/>
                  <a:gd name="T32" fmla="*/ 4763 w 82"/>
                  <a:gd name="T33" fmla="*/ 101600 h 75"/>
                  <a:gd name="T34" fmla="*/ 0 w 82"/>
                  <a:gd name="T35" fmla="*/ 95250 h 75"/>
                  <a:gd name="T36" fmla="*/ 0 w 82"/>
                  <a:gd name="T37" fmla="*/ 88900 h 75"/>
                  <a:gd name="T38" fmla="*/ 0 w 82"/>
                  <a:gd name="T39" fmla="*/ 82550 h 75"/>
                  <a:gd name="T40" fmla="*/ 0 w 82"/>
                  <a:gd name="T41" fmla="*/ 77788 h 75"/>
                  <a:gd name="T42" fmla="*/ 0 w 82"/>
                  <a:gd name="T43" fmla="*/ 77788 h 75"/>
                  <a:gd name="T44" fmla="*/ 4763 w 82"/>
                  <a:gd name="T45" fmla="*/ 71438 h 75"/>
                  <a:gd name="T46" fmla="*/ 11113 w 82"/>
                  <a:gd name="T47" fmla="*/ 71438 h 75"/>
                  <a:gd name="T48" fmla="*/ 4763 w 82"/>
                  <a:gd name="T49" fmla="*/ 65088 h 75"/>
                  <a:gd name="T50" fmla="*/ 4763 w 82"/>
                  <a:gd name="T51" fmla="*/ 58738 h 75"/>
                  <a:gd name="T52" fmla="*/ 4763 w 82"/>
                  <a:gd name="T53" fmla="*/ 53975 h 75"/>
                  <a:gd name="T54" fmla="*/ 4763 w 82"/>
                  <a:gd name="T55" fmla="*/ 53975 h 75"/>
                  <a:gd name="T56" fmla="*/ 4763 w 82"/>
                  <a:gd name="T57" fmla="*/ 47625 h 75"/>
                  <a:gd name="T58" fmla="*/ 4763 w 82"/>
                  <a:gd name="T59" fmla="*/ 41275 h 75"/>
                  <a:gd name="T60" fmla="*/ 11113 w 82"/>
                  <a:gd name="T61" fmla="*/ 34925 h 75"/>
                  <a:gd name="T62" fmla="*/ 11113 w 82"/>
                  <a:gd name="T63" fmla="*/ 34925 h 75"/>
                  <a:gd name="T64" fmla="*/ 11113 w 82"/>
                  <a:gd name="T65" fmla="*/ 30163 h 75"/>
                  <a:gd name="T66" fmla="*/ 17463 w 82"/>
                  <a:gd name="T67" fmla="*/ 17463 h 75"/>
                  <a:gd name="T68" fmla="*/ 11113 w 82"/>
                  <a:gd name="T69" fmla="*/ 11113 h 75"/>
                  <a:gd name="T70" fmla="*/ 17463 w 82"/>
                  <a:gd name="T71" fmla="*/ 4763 h 75"/>
                  <a:gd name="T72" fmla="*/ 17463 w 82"/>
                  <a:gd name="T73" fmla="*/ 0 h 75"/>
                  <a:gd name="T74" fmla="*/ 23813 w 82"/>
                  <a:gd name="T75" fmla="*/ 4763 h 75"/>
                  <a:gd name="T76" fmla="*/ 28575 w 82"/>
                  <a:gd name="T77" fmla="*/ 4763 h 75"/>
                  <a:gd name="T78" fmla="*/ 28575 w 82"/>
                  <a:gd name="T79" fmla="*/ 0 h 75"/>
                  <a:gd name="T80" fmla="*/ 41275 w 82"/>
                  <a:gd name="T81" fmla="*/ 0 h 75"/>
                  <a:gd name="T82" fmla="*/ 47625 w 82"/>
                  <a:gd name="T83" fmla="*/ 4763 h 75"/>
                  <a:gd name="T84" fmla="*/ 52388 w 82"/>
                  <a:gd name="T85" fmla="*/ 11113 h 75"/>
                  <a:gd name="T86" fmla="*/ 58738 w 82"/>
                  <a:gd name="T87" fmla="*/ 17463 h 75"/>
                  <a:gd name="T88" fmla="*/ 58738 w 82"/>
                  <a:gd name="T89" fmla="*/ 23813 h 75"/>
                  <a:gd name="T90" fmla="*/ 65088 w 82"/>
                  <a:gd name="T91" fmla="*/ 23813 h 75"/>
                  <a:gd name="T92" fmla="*/ 71438 w 82"/>
                  <a:gd name="T93" fmla="*/ 17463 h 75"/>
                  <a:gd name="T94" fmla="*/ 76200 w 82"/>
                  <a:gd name="T95" fmla="*/ 30163 h 75"/>
                  <a:gd name="T96" fmla="*/ 88900 w 82"/>
                  <a:gd name="T97" fmla="*/ 30163 h 75"/>
                  <a:gd name="T98" fmla="*/ 88900 w 82"/>
                  <a:gd name="T99" fmla="*/ 30163 h 75"/>
                  <a:gd name="T100" fmla="*/ 100013 w 82"/>
                  <a:gd name="T101" fmla="*/ 34925 h 75"/>
                  <a:gd name="T102" fmla="*/ 106363 w 82"/>
                  <a:gd name="T103" fmla="*/ 41275 h 75"/>
                  <a:gd name="T104" fmla="*/ 119063 w 82"/>
                  <a:gd name="T105" fmla="*/ 47625 h 75"/>
                  <a:gd name="T106" fmla="*/ 119063 w 82"/>
                  <a:gd name="T107" fmla="*/ 58738 h 75"/>
                  <a:gd name="T108" fmla="*/ 123825 w 82"/>
                  <a:gd name="T109" fmla="*/ 58738 h 75"/>
                  <a:gd name="T110" fmla="*/ 130175 w 82"/>
                  <a:gd name="T111" fmla="*/ 65088 h 75"/>
                  <a:gd name="T112" fmla="*/ 123825 w 82"/>
                  <a:gd name="T113" fmla="*/ 71438 h 75"/>
                  <a:gd name="T114" fmla="*/ 123825 w 82"/>
                  <a:gd name="T115" fmla="*/ 77788 h 75"/>
                  <a:gd name="T116" fmla="*/ 123825 w 82"/>
                  <a:gd name="T117" fmla="*/ 77788 h 75"/>
                  <a:gd name="T118" fmla="*/ 123825 w 82"/>
                  <a:gd name="T119" fmla="*/ 82550 h 75"/>
                  <a:gd name="T120" fmla="*/ 123825 w 82"/>
                  <a:gd name="T121" fmla="*/ 88900 h 7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2" h="75">
                    <a:moveTo>
                      <a:pt x="78" y="56"/>
                    </a:moveTo>
                    <a:lnTo>
                      <a:pt x="78" y="56"/>
                    </a:lnTo>
                    <a:lnTo>
                      <a:pt x="78" y="60"/>
                    </a:lnTo>
                    <a:lnTo>
                      <a:pt x="75" y="60"/>
                    </a:lnTo>
                    <a:lnTo>
                      <a:pt x="75" y="64"/>
                    </a:lnTo>
                    <a:lnTo>
                      <a:pt x="71" y="67"/>
                    </a:lnTo>
                    <a:lnTo>
                      <a:pt x="67" y="71"/>
                    </a:lnTo>
                    <a:lnTo>
                      <a:pt x="63" y="71"/>
                    </a:lnTo>
                    <a:lnTo>
                      <a:pt x="67" y="71"/>
                    </a:lnTo>
                    <a:lnTo>
                      <a:pt x="63" y="71"/>
                    </a:lnTo>
                    <a:lnTo>
                      <a:pt x="60" y="75"/>
                    </a:lnTo>
                    <a:lnTo>
                      <a:pt x="56" y="75"/>
                    </a:lnTo>
                    <a:lnTo>
                      <a:pt x="52" y="75"/>
                    </a:lnTo>
                    <a:lnTo>
                      <a:pt x="48" y="75"/>
                    </a:lnTo>
                    <a:lnTo>
                      <a:pt x="45" y="71"/>
                    </a:lnTo>
                    <a:lnTo>
                      <a:pt x="41" y="71"/>
                    </a:lnTo>
                    <a:lnTo>
                      <a:pt x="41" y="75"/>
                    </a:lnTo>
                    <a:lnTo>
                      <a:pt x="37" y="75"/>
                    </a:lnTo>
                    <a:lnTo>
                      <a:pt x="33" y="75"/>
                    </a:lnTo>
                    <a:lnTo>
                      <a:pt x="30" y="75"/>
                    </a:lnTo>
                    <a:lnTo>
                      <a:pt x="33" y="71"/>
                    </a:lnTo>
                    <a:lnTo>
                      <a:pt x="30" y="71"/>
                    </a:lnTo>
                    <a:lnTo>
                      <a:pt x="26" y="71"/>
                    </a:lnTo>
                    <a:lnTo>
                      <a:pt x="22" y="71"/>
                    </a:lnTo>
                    <a:lnTo>
                      <a:pt x="22" y="67"/>
                    </a:lnTo>
                    <a:lnTo>
                      <a:pt x="18" y="67"/>
                    </a:lnTo>
                    <a:lnTo>
                      <a:pt x="15" y="67"/>
                    </a:lnTo>
                    <a:lnTo>
                      <a:pt x="11" y="67"/>
                    </a:lnTo>
                    <a:lnTo>
                      <a:pt x="7" y="67"/>
                    </a:lnTo>
                    <a:lnTo>
                      <a:pt x="7" y="64"/>
                    </a:lnTo>
                    <a:lnTo>
                      <a:pt x="3" y="64"/>
                    </a:lnTo>
                    <a:lnTo>
                      <a:pt x="3" y="60"/>
                    </a:lnTo>
                    <a:lnTo>
                      <a:pt x="0" y="60"/>
                    </a:lnTo>
                    <a:lnTo>
                      <a:pt x="0" y="56"/>
                    </a:lnTo>
                    <a:lnTo>
                      <a:pt x="0" y="52"/>
                    </a:lnTo>
                    <a:lnTo>
                      <a:pt x="0" y="49"/>
                    </a:lnTo>
                    <a:lnTo>
                      <a:pt x="0" y="45"/>
                    </a:lnTo>
                    <a:lnTo>
                      <a:pt x="3" y="45"/>
                    </a:lnTo>
                    <a:lnTo>
                      <a:pt x="7" y="45"/>
                    </a:lnTo>
                    <a:lnTo>
                      <a:pt x="7" y="41"/>
                    </a:lnTo>
                    <a:lnTo>
                      <a:pt x="3" y="41"/>
                    </a:lnTo>
                    <a:lnTo>
                      <a:pt x="3" y="37"/>
                    </a:lnTo>
                    <a:lnTo>
                      <a:pt x="3" y="34"/>
                    </a:lnTo>
                    <a:lnTo>
                      <a:pt x="3" y="30"/>
                    </a:lnTo>
                    <a:lnTo>
                      <a:pt x="3" y="26"/>
                    </a:lnTo>
                    <a:lnTo>
                      <a:pt x="7" y="26"/>
                    </a:lnTo>
                    <a:lnTo>
                      <a:pt x="7" y="22"/>
                    </a:lnTo>
                    <a:lnTo>
                      <a:pt x="3" y="22"/>
                    </a:lnTo>
                    <a:lnTo>
                      <a:pt x="7" y="19"/>
                    </a:lnTo>
                    <a:lnTo>
                      <a:pt x="7" y="15"/>
                    </a:lnTo>
                    <a:lnTo>
                      <a:pt x="11" y="11"/>
                    </a:lnTo>
                    <a:lnTo>
                      <a:pt x="11" y="7"/>
                    </a:lnTo>
                    <a:lnTo>
                      <a:pt x="7" y="7"/>
                    </a:lnTo>
                    <a:lnTo>
                      <a:pt x="11" y="3"/>
                    </a:lnTo>
                    <a:lnTo>
                      <a:pt x="11" y="0"/>
                    </a:lnTo>
                    <a:lnTo>
                      <a:pt x="15" y="0"/>
                    </a:lnTo>
                    <a:lnTo>
                      <a:pt x="15" y="3"/>
                    </a:lnTo>
                    <a:lnTo>
                      <a:pt x="18" y="3"/>
                    </a:lnTo>
                    <a:lnTo>
                      <a:pt x="18" y="0"/>
                    </a:lnTo>
                    <a:lnTo>
                      <a:pt x="22" y="0"/>
                    </a:lnTo>
                    <a:lnTo>
                      <a:pt x="26" y="0"/>
                    </a:lnTo>
                    <a:lnTo>
                      <a:pt x="30" y="0"/>
                    </a:lnTo>
                    <a:lnTo>
                      <a:pt x="30" y="3"/>
                    </a:lnTo>
                    <a:lnTo>
                      <a:pt x="33" y="3"/>
                    </a:lnTo>
                    <a:lnTo>
                      <a:pt x="33" y="7"/>
                    </a:lnTo>
                    <a:lnTo>
                      <a:pt x="37" y="7"/>
                    </a:lnTo>
                    <a:lnTo>
                      <a:pt x="37" y="11"/>
                    </a:lnTo>
                    <a:lnTo>
                      <a:pt x="37" y="15"/>
                    </a:lnTo>
                    <a:lnTo>
                      <a:pt x="41" y="15"/>
                    </a:lnTo>
                    <a:lnTo>
                      <a:pt x="45" y="11"/>
                    </a:lnTo>
                    <a:lnTo>
                      <a:pt x="48" y="11"/>
                    </a:lnTo>
                    <a:lnTo>
                      <a:pt x="48" y="15"/>
                    </a:lnTo>
                    <a:lnTo>
                      <a:pt x="48" y="19"/>
                    </a:lnTo>
                    <a:lnTo>
                      <a:pt x="52" y="19"/>
                    </a:lnTo>
                    <a:lnTo>
                      <a:pt x="56" y="19"/>
                    </a:lnTo>
                    <a:lnTo>
                      <a:pt x="60" y="19"/>
                    </a:lnTo>
                    <a:lnTo>
                      <a:pt x="60" y="22"/>
                    </a:lnTo>
                    <a:lnTo>
                      <a:pt x="63" y="22"/>
                    </a:lnTo>
                    <a:lnTo>
                      <a:pt x="63" y="26"/>
                    </a:lnTo>
                    <a:lnTo>
                      <a:pt x="67" y="26"/>
                    </a:lnTo>
                    <a:lnTo>
                      <a:pt x="71" y="30"/>
                    </a:lnTo>
                    <a:lnTo>
                      <a:pt x="75" y="30"/>
                    </a:lnTo>
                    <a:lnTo>
                      <a:pt x="75" y="34"/>
                    </a:lnTo>
                    <a:lnTo>
                      <a:pt x="75" y="37"/>
                    </a:lnTo>
                    <a:lnTo>
                      <a:pt x="78" y="37"/>
                    </a:lnTo>
                    <a:lnTo>
                      <a:pt x="82" y="37"/>
                    </a:lnTo>
                    <a:lnTo>
                      <a:pt x="82" y="41"/>
                    </a:lnTo>
                    <a:lnTo>
                      <a:pt x="78" y="45"/>
                    </a:lnTo>
                    <a:lnTo>
                      <a:pt x="78" y="49"/>
                    </a:lnTo>
                    <a:lnTo>
                      <a:pt x="78" y="52"/>
                    </a:lnTo>
                    <a:lnTo>
                      <a:pt x="78" y="56"/>
                    </a:lnTo>
                    <a:lnTo>
                      <a:pt x="75" y="56"/>
                    </a:lnTo>
                    <a:lnTo>
                      <a:pt x="78" y="56"/>
                    </a:lnTo>
                    <a:close/>
                  </a:path>
                </a:pathLst>
              </a:custGeom>
              <a:noFill/>
              <a:ln w="6350">
                <a:solidFill>
                  <a:srgbClr val="000000"/>
                </a:solidFill>
                <a:prstDash val="solid"/>
                <a:round/>
                <a:headEnd/>
                <a:tailEnd/>
              </a:ln>
            </p:spPr>
            <p:txBody>
              <a:bodyPr/>
              <a:lstStyle/>
              <a:p>
                <a:endParaRPr lang="en-US"/>
              </a:p>
            </p:txBody>
          </p:sp>
          <p:sp>
            <p:nvSpPr>
              <p:cNvPr id="1791" name="Freeform 3739"/>
              <p:cNvSpPr>
                <a:spLocks noEditPoints="1"/>
              </p:cNvSpPr>
              <p:nvPr/>
            </p:nvSpPr>
            <p:spPr bwMode="auto">
              <a:xfrm>
                <a:off x="5199063" y="3978275"/>
                <a:ext cx="495300" cy="830263"/>
              </a:xfrm>
              <a:custGeom>
                <a:avLst/>
                <a:gdLst>
                  <a:gd name="T0" fmla="*/ 298450 w 312"/>
                  <a:gd name="T1" fmla="*/ 36513 h 523"/>
                  <a:gd name="T2" fmla="*/ 346075 w 312"/>
                  <a:gd name="T3" fmla="*/ 60325 h 523"/>
                  <a:gd name="T4" fmla="*/ 387350 w 312"/>
                  <a:gd name="T5" fmla="*/ 84138 h 523"/>
                  <a:gd name="T6" fmla="*/ 376238 w 312"/>
                  <a:gd name="T7" fmla="*/ 125413 h 523"/>
                  <a:gd name="T8" fmla="*/ 411163 w 312"/>
                  <a:gd name="T9" fmla="*/ 142875 h 523"/>
                  <a:gd name="T10" fmla="*/ 452438 w 312"/>
                  <a:gd name="T11" fmla="*/ 131763 h 523"/>
                  <a:gd name="T12" fmla="*/ 488950 w 312"/>
                  <a:gd name="T13" fmla="*/ 95250 h 523"/>
                  <a:gd name="T14" fmla="*/ 488950 w 312"/>
                  <a:gd name="T15" fmla="*/ 138113 h 523"/>
                  <a:gd name="T16" fmla="*/ 441325 w 312"/>
                  <a:gd name="T17" fmla="*/ 161925 h 523"/>
                  <a:gd name="T18" fmla="*/ 417513 w 312"/>
                  <a:gd name="T19" fmla="*/ 190500 h 523"/>
                  <a:gd name="T20" fmla="*/ 387350 w 312"/>
                  <a:gd name="T21" fmla="*/ 233363 h 523"/>
                  <a:gd name="T22" fmla="*/ 381000 w 312"/>
                  <a:gd name="T23" fmla="*/ 280988 h 523"/>
                  <a:gd name="T24" fmla="*/ 387350 w 312"/>
                  <a:gd name="T25" fmla="*/ 322263 h 523"/>
                  <a:gd name="T26" fmla="*/ 411163 w 312"/>
                  <a:gd name="T27" fmla="*/ 363538 h 523"/>
                  <a:gd name="T28" fmla="*/ 400050 w 312"/>
                  <a:gd name="T29" fmla="*/ 406400 h 523"/>
                  <a:gd name="T30" fmla="*/ 333375 w 312"/>
                  <a:gd name="T31" fmla="*/ 430213 h 523"/>
                  <a:gd name="T32" fmla="*/ 279400 w 312"/>
                  <a:gd name="T33" fmla="*/ 430213 h 523"/>
                  <a:gd name="T34" fmla="*/ 279400 w 312"/>
                  <a:gd name="T35" fmla="*/ 454025 h 523"/>
                  <a:gd name="T36" fmla="*/ 250825 w 312"/>
                  <a:gd name="T37" fmla="*/ 484188 h 523"/>
                  <a:gd name="T38" fmla="*/ 214313 w 312"/>
                  <a:gd name="T39" fmla="*/ 495300 h 523"/>
                  <a:gd name="T40" fmla="*/ 227013 w 312"/>
                  <a:gd name="T41" fmla="*/ 512763 h 523"/>
                  <a:gd name="T42" fmla="*/ 244475 w 312"/>
                  <a:gd name="T43" fmla="*/ 525463 h 523"/>
                  <a:gd name="T44" fmla="*/ 220663 w 312"/>
                  <a:gd name="T45" fmla="*/ 531813 h 523"/>
                  <a:gd name="T46" fmla="*/ 207963 w 312"/>
                  <a:gd name="T47" fmla="*/ 555625 h 523"/>
                  <a:gd name="T48" fmla="*/ 166688 w 312"/>
                  <a:gd name="T49" fmla="*/ 585788 h 523"/>
                  <a:gd name="T50" fmla="*/ 155575 w 312"/>
                  <a:gd name="T51" fmla="*/ 620713 h 523"/>
                  <a:gd name="T52" fmla="*/ 184150 w 312"/>
                  <a:gd name="T53" fmla="*/ 650875 h 523"/>
                  <a:gd name="T54" fmla="*/ 173038 w 312"/>
                  <a:gd name="T55" fmla="*/ 668338 h 523"/>
                  <a:gd name="T56" fmla="*/ 142875 w 312"/>
                  <a:gd name="T57" fmla="*/ 692150 h 523"/>
                  <a:gd name="T58" fmla="*/ 112713 w 312"/>
                  <a:gd name="T59" fmla="*/ 704850 h 523"/>
                  <a:gd name="T60" fmla="*/ 101600 w 312"/>
                  <a:gd name="T61" fmla="*/ 728663 h 523"/>
                  <a:gd name="T62" fmla="*/ 106363 w 312"/>
                  <a:gd name="T63" fmla="*/ 746125 h 523"/>
                  <a:gd name="T64" fmla="*/ 106363 w 312"/>
                  <a:gd name="T65" fmla="*/ 758825 h 523"/>
                  <a:gd name="T66" fmla="*/ 41275 w 312"/>
                  <a:gd name="T67" fmla="*/ 752475 h 523"/>
                  <a:gd name="T68" fmla="*/ 11113 w 312"/>
                  <a:gd name="T69" fmla="*/ 722313 h 523"/>
                  <a:gd name="T70" fmla="*/ 11113 w 312"/>
                  <a:gd name="T71" fmla="*/ 685800 h 523"/>
                  <a:gd name="T72" fmla="*/ 23813 w 312"/>
                  <a:gd name="T73" fmla="*/ 650875 h 523"/>
                  <a:gd name="T74" fmla="*/ 47625 w 312"/>
                  <a:gd name="T75" fmla="*/ 614363 h 523"/>
                  <a:gd name="T76" fmla="*/ 41275 w 312"/>
                  <a:gd name="T77" fmla="*/ 579438 h 523"/>
                  <a:gd name="T78" fmla="*/ 41275 w 312"/>
                  <a:gd name="T79" fmla="*/ 561975 h 523"/>
                  <a:gd name="T80" fmla="*/ 34925 w 312"/>
                  <a:gd name="T81" fmla="*/ 525463 h 523"/>
                  <a:gd name="T82" fmla="*/ 34925 w 312"/>
                  <a:gd name="T83" fmla="*/ 471488 h 523"/>
                  <a:gd name="T84" fmla="*/ 47625 w 312"/>
                  <a:gd name="T85" fmla="*/ 447675 h 523"/>
                  <a:gd name="T86" fmla="*/ 58738 w 312"/>
                  <a:gd name="T87" fmla="*/ 406400 h 523"/>
                  <a:gd name="T88" fmla="*/ 77788 w 312"/>
                  <a:gd name="T89" fmla="*/ 358775 h 523"/>
                  <a:gd name="T90" fmla="*/ 82550 w 312"/>
                  <a:gd name="T91" fmla="*/ 311150 h 523"/>
                  <a:gd name="T92" fmla="*/ 88900 w 312"/>
                  <a:gd name="T93" fmla="*/ 274638 h 523"/>
                  <a:gd name="T94" fmla="*/ 71438 w 312"/>
                  <a:gd name="T95" fmla="*/ 233363 h 523"/>
                  <a:gd name="T96" fmla="*/ 88900 w 312"/>
                  <a:gd name="T97" fmla="*/ 190500 h 523"/>
                  <a:gd name="T98" fmla="*/ 106363 w 312"/>
                  <a:gd name="T99" fmla="*/ 155575 h 523"/>
                  <a:gd name="T100" fmla="*/ 125413 w 312"/>
                  <a:gd name="T101" fmla="*/ 114300 h 523"/>
                  <a:gd name="T102" fmla="*/ 125413 w 312"/>
                  <a:gd name="T103" fmla="*/ 65088 h 523"/>
                  <a:gd name="T104" fmla="*/ 160338 w 312"/>
                  <a:gd name="T105" fmla="*/ 30163 h 523"/>
                  <a:gd name="T106" fmla="*/ 184150 w 312"/>
                  <a:gd name="T107" fmla="*/ 0 h 523"/>
                  <a:gd name="T108" fmla="*/ 231775 w 312"/>
                  <a:gd name="T109" fmla="*/ 23813 h 523"/>
                  <a:gd name="T110" fmla="*/ 119063 w 312"/>
                  <a:gd name="T111" fmla="*/ 817563 h 523"/>
                  <a:gd name="T112" fmla="*/ 125413 w 312"/>
                  <a:gd name="T113" fmla="*/ 776288 h 523"/>
                  <a:gd name="T114" fmla="*/ 149225 w 312"/>
                  <a:gd name="T115" fmla="*/ 806450 h 523"/>
                  <a:gd name="T116" fmla="*/ 203200 w 312"/>
                  <a:gd name="T117" fmla="*/ 823913 h 523"/>
                  <a:gd name="T118" fmla="*/ 166688 w 312"/>
                  <a:gd name="T119" fmla="*/ 830263 h 523"/>
                  <a:gd name="T120" fmla="*/ 220663 w 312"/>
                  <a:gd name="T121" fmla="*/ 823913 h 523"/>
                  <a:gd name="T122" fmla="*/ 285750 w 312"/>
                  <a:gd name="T123" fmla="*/ 430213 h 52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312" h="523">
                    <a:moveTo>
                      <a:pt x="169" y="8"/>
                    </a:moveTo>
                    <a:lnTo>
                      <a:pt x="173" y="8"/>
                    </a:lnTo>
                    <a:lnTo>
                      <a:pt x="173" y="11"/>
                    </a:lnTo>
                    <a:lnTo>
                      <a:pt x="176" y="11"/>
                    </a:lnTo>
                    <a:lnTo>
                      <a:pt x="176" y="15"/>
                    </a:lnTo>
                    <a:lnTo>
                      <a:pt x="180" y="15"/>
                    </a:lnTo>
                    <a:lnTo>
                      <a:pt x="180" y="19"/>
                    </a:lnTo>
                    <a:lnTo>
                      <a:pt x="184" y="19"/>
                    </a:lnTo>
                    <a:lnTo>
                      <a:pt x="184" y="23"/>
                    </a:lnTo>
                    <a:lnTo>
                      <a:pt x="188" y="23"/>
                    </a:lnTo>
                    <a:lnTo>
                      <a:pt x="188" y="26"/>
                    </a:lnTo>
                    <a:lnTo>
                      <a:pt x="191" y="26"/>
                    </a:lnTo>
                    <a:lnTo>
                      <a:pt x="195" y="30"/>
                    </a:lnTo>
                    <a:lnTo>
                      <a:pt x="195" y="34"/>
                    </a:lnTo>
                    <a:lnTo>
                      <a:pt x="199" y="34"/>
                    </a:lnTo>
                    <a:lnTo>
                      <a:pt x="203" y="34"/>
                    </a:lnTo>
                    <a:lnTo>
                      <a:pt x="206" y="34"/>
                    </a:lnTo>
                    <a:lnTo>
                      <a:pt x="210" y="34"/>
                    </a:lnTo>
                    <a:lnTo>
                      <a:pt x="214" y="34"/>
                    </a:lnTo>
                    <a:lnTo>
                      <a:pt x="218" y="38"/>
                    </a:lnTo>
                    <a:lnTo>
                      <a:pt x="218" y="41"/>
                    </a:lnTo>
                    <a:lnTo>
                      <a:pt x="222" y="41"/>
                    </a:lnTo>
                    <a:lnTo>
                      <a:pt x="225" y="45"/>
                    </a:lnTo>
                    <a:lnTo>
                      <a:pt x="229" y="45"/>
                    </a:lnTo>
                    <a:lnTo>
                      <a:pt x="229" y="49"/>
                    </a:lnTo>
                    <a:lnTo>
                      <a:pt x="233" y="49"/>
                    </a:lnTo>
                    <a:lnTo>
                      <a:pt x="237" y="49"/>
                    </a:lnTo>
                    <a:lnTo>
                      <a:pt x="240" y="49"/>
                    </a:lnTo>
                    <a:lnTo>
                      <a:pt x="240" y="53"/>
                    </a:lnTo>
                    <a:lnTo>
                      <a:pt x="244" y="53"/>
                    </a:lnTo>
                    <a:lnTo>
                      <a:pt x="248" y="53"/>
                    </a:lnTo>
                    <a:lnTo>
                      <a:pt x="248" y="57"/>
                    </a:lnTo>
                    <a:lnTo>
                      <a:pt x="252" y="57"/>
                    </a:lnTo>
                    <a:lnTo>
                      <a:pt x="252" y="60"/>
                    </a:lnTo>
                    <a:lnTo>
                      <a:pt x="248" y="64"/>
                    </a:lnTo>
                    <a:lnTo>
                      <a:pt x="244" y="64"/>
                    </a:lnTo>
                    <a:lnTo>
                      <a:pt x="244" y="68"/>
                    </a:lnTo>
                    <a:lnTo>
                      <a:pt x="240" y="72"/>
                    </a:lnTo>
                    <a:lnTo>
                      <a:pt x="240" y="75"/>
                    </a:lnTo>
                    <a:lnTo>
                      <a:pt x="237" y="79"/>
                    </a:lnTo>
                    <a:lnTo>
                      <a:pt x="237" y="83"/>
                    </a:lnTo>
                    <a:lnTo>
                      <a:pt x="233" y="83"/>
                    </a:lnTo>
                    <a:lnTo>
                      <a:pt x="233" y="87"/>
                    </a:lnTo>
                    <a:lnTo>
                      <a:pt x="237" y="87"/>
                    </a:lnTo>
                    <a:lnTo>
                      <a:pt x="240" y="87"/>
                    </a:lnTo>
                    <a:lnTo>
                      <a:pt x="244" y="87"/>
                    </a:lnTo>
                    <a:lnTo>
                      <a:pt x="248" y="87"/>
                    </a:lnTo>
                    <a:lnTo>
                      <a:pt x="252" y="90"/>
                    </a:lnTo>
                    <a:lnTo>
                      <a:pt x="255" y="90"/>
                    </a:lnTo>
                    <a:lnTo>
                      <a:pt x="259" y="90"/>
                    </a:lnTo>
                    <a:lnTo>
                      <a:pt x="263" y="90"/>
                    </a:lnTo>
                    <a:lnTo>
                      <a:pt x="267" y="90"/>
                    </a:lnTo>
                    <a:lnTo>
                      <a:pt x="270" y="90"/>
                    </a:lnTo>
                    <a:lnTo>
                      <a:pt x="270" y="87"/>
                    </a:lnTo>
                    <a:lnTo>
                      <a:pt x="274" y="87"/>
                    </a:lnTo>
                    <a:lnTo>
                      <a:pt x="278" y="87"/>
                    </a:lnTo>
                    <a:lnTo>
                      <a:pt x="278" y="90"/>
                    </a:lnTo>
                    <a:lnTo>
                      <a:pt x="282" y="87"/>
                    </a:lnTo>
                    <a:lnTo>
                      <a:pt x="282" y="83"/>
                    </a:lnTo>
                    <a:lnTo>
                      <a:pt x="285" y="83"/>
                    </a:lnTo>
                    <a:lnTo>
                      <a:pt x="289" y="79"/>
                    </a:lnTo>
                    <a:lnTo>
                      <a:pt x="293" y="79"/>
                    </a:lnTo>
                    <a:lnTo>
                      <a:pt x="293" y="75"/>
                    </a:lnTo>
                    <a:lnTo>
                      <a:pt x="297" y="72"/>
                    </a:lnTo>
                    <a:lnTo>
                      <a:pt x="297" y="68"/>
                    </a:lnTo>
                    <a:lnTo>
                      <a:pt x="297" y="64"/>
                    </a:lnTo>
                    <a:lnTo>
                      <a:pt x="297" y="60"/>
                    </a:lnTo>
                    <a:lnTo>
                      <a:pt x="300" y="60"/>
                    </a:lnTo>
                    <a:lnTo>
                      <a:pt x="304" y="60"/>
                    </a:lnTo>
                    <a:lnTo>
                      <a:pt x="308" y="60"/>
                    </a:lnTo>
                    <a:lnTo>
                      <a:pt x="308" y="64"/>
                    </a:lnTo>
                    <a:lnTo>
                      <a:pt x="312" y="68"/>
                    </a:lnTo>
                    <a:lnTo>
                      <a:pt x="312" y="72"/>
                    </a:lnTo>
                    <a:lnTo>
                      <a:pt x="312" y="75"/>
                    </a:lnTo>
                    <a:lnTo>
                      <a:pt x="312" y="79"/>
                    </a:lnTo>
                    <a:lnTo>
                      <a:pt x="312" y="83"/>
                    </a:lnTo>
                    <a:lnTo>
                      <a:pt x="308" y="83"/>
                    </a:lnTo>
                    <a:lnTo>
                      <a:pt x="308" y="87"/>
                    </a:lnTo>
                    <a:lnTo>
                      <a:pt x="308" y="83"/>
                    </a:lnTo>
                    <a:lnTo>
                      <a:pt x="308" y="87"/>
                    </a:lnTo>
                    <a:lnTo>
                      <a:pt x="304" y="87"/>
                    </a:lnTo>
                    <a:lnTo>
                      <a:pt x="300" y="90"/>
                    </a:lnTo>
                    <a:lnTo>
                      <a:pt x="297" y="90"/>
                    </a:lnTo>
                    <a:lnTo>
                      <a:pt x="293" y="90"/>
                    </a:lnTo>
                    <a:lnTo>
                      <a:pt x="293" y="94"/>
                    </a:lnTo>
                    <a:lnTo>
                      <a:pt x="289" y="94"/>
                    </a:lnTo>
                    <a:lnTo>
                      <a:pt x="285" y="98"/>
                    </a:lnTo>
                    <a:lnTo>
                      <a:pt x="282" y="98"/>
                    </a:lnTo>
                    <a:lnTo>
                      <a:pt x="282" y="102"/>
                    </a:lnTo>
                    <a:lnTo>
                      <a:pt x="278" y="102"/>
                    </a:lnTo>
                    <a:lnTo>
                      <a:pt x="282" y="102"/>
                    </a:lnTo>
                    <a:lnTo>
                      <a:pt x="278" y="105"/>
                    </a:lnTo>
                    <a:lnTo>
                      <a:pt x="274" y="105"/>
                    </a:lnTo>
                    <a:lnTo>
                      <a:pt x="274" y="109"/>
                    </a:lnTo>
                    <a:lnTo>
                      <a:pt x="270" y="109"/>
                    </a:lnTo>
                    <a:lnTo>
                      <a:pt x="270" y="113"/>
                    </a:lnTo>
                    <a:lnTo>
                      <a:pt x="267" y="113"/>
                    </a:lnTo>
                    <a:lnTo>
                      <a:pt x="267" y="117"/>
                    </a:lnTo>
                    <a:lnTo>
                      <a:pt x="263" y="117"/>
                    </a:lnTo>
                    <a:lnTo>
                      <a:pt x="263" y="120"/>
                    </a:lnTo>
                    <a:lnTo>
                      <a:pt x="259" y="124"/>
                    </a:lnTo>
                    <a:lnTo>
                      <a:pt x="255" y="124"/>
                    </a:lnTo>
                    <a:lnTo>
                      <a:pt x="255" y="128"/>
                    </a:lnTo>
                    <a:lnTo>
                      <a:pt x="252" y="132"/>
                    </a:lnTo>
                    <a:lnTo>
                      <a:pt x="248" y="132"/>
                    </a:lnTo>
                    <a:lnTo>
                      <a:pt x="248" y="135"/>
                    </a:lnTo>
                    <a:lnTo>
                      <a:pt x="244" y="139"/>
                    </a:lnTo>
                    <a:lnTo>
                      <a:pt x="248" y="139"/>
                    </a:lnTo>
                    <a:lnTo>
                      <a:pt x="248" y="143"/>
                    </a:lnTo>
                    <a:lnTo>
                      <a:pt x="244" y="147"/>
                    </a:lnTo>
                    <a:lnTo>
                      <a:pt x="244" y="151"/>
                    </a:lnTo>
                    <a:lnTo>
                      <a:pt x="240" y="154"/>
                    </a:lnTo>
                    <a:lnTo>
                      <a:pt x="244" y="154"/>
                    </a:lnTo>
                    <a:lnTo>
                      <a:pt x="244" y="158"/>
                    </a:lnTo>
                    <a:lnTo>
                      <a:pt x="240" y="158"/>
                    </a:lnTo>
                    <a:lnTo>
                      <a:pt x="240" y="162"/>
                    </a:lnTo>
                    <a:lnTo>
                      <a:pt x="240" y="166"/>
                    </a:lnTo>
                    <a:lnTo>
                      <a:pt x="240" y="169"/>
                    </a:lnTo>
                    <a:lnTo>
                      <a:pt x="240" y="173"/>
                    </a:lnTo>
                    <a:lnTo>
                      <a:pt x="240" y="177"/>
                    </a:lnTo>
                    <a:lnTo>
                      <a:pt x="237" y="177"/>
                    </a:lnTo>
                    <a:lnTo>
                      <a:pt x="237" y="181"/>
                    </a:lnTo>
                    <a:lnTo>
                      <a:pt x="237" y="184"/>
                    </a:lnTo>
                    <a:lnTo>
                      <a:pt x="237" y="188"/>
                    </a:lnTo>
                    <a:lnTo>
                      <a:pt x="237" y="192"/>
                    </a:lnTo>
                    <a:lnTo>
                      <a:pt x="237" y="196"/>
                    </a:lnTo>
                    <a:lnTo>
                      <a:pt x="237" y="199"/>
                    </a:lnTo>
                    <a:lnTo>
                      <a:pt x="237" y="203"/>
                    </a:lnTo>
                    <a:lnTo>
                      <a:pt x="240" y="203"/>
                    </a:lnTo>
                    <a:lnTo>
                      <a:pt x="244" y="203"/>
                    </a:lnTo>
                    <a:lnTo>
                      <a:pt x="244" y="207"/>
                    </a:lnTo>
                    <a:lnTo>
                      <a:pt x="248" y="207"/>
                    </a:lnTo>
                    <a:lnTo>
                      <a:pt x="252" y="211"/>
                    </a:lnTo>
                    <a:lnTo>
                      <a:pt x="255" y="211"/>
                    </a:lnTo>
                    <a:lnTo>
                      <a:pt x="255" y="214"/>
                    </a:lnTo>
                    <a:lnTo>
                      <a:pt x="255" y="218"/>
                    </a:lnTo>
                    <a:lnTo>
                      <a:pt x="252" y="222"/>
                    </a:lnTo>
                    <a:lnTo>
                      <a:pt x="255" y="226"/>
                    </a:lnTo>
                    <a:lnTo>
                      <a:pt x="255" y="229"/>
                    </a:lnTo>
                    <a:lnTo>
                      <a:pt x="259" y="229"/>
                    </a:lnTo>
                    <a:lnTo>
                      <a:pt x="263" y="229"/>
                    </a:lnTo>
                    <a:lnTo>
                      <a:pt x="263" y="233"/>
                    </a:lnTo>
                    <a:lnTo>
                      <a:pt x="263" y="237"/>
                    </a:lnTo>
                    <a:lnTo>
                      <a:pt x="263" y="241"/>
                    </a:lnTo>
                    <a:lnTo>
                      <a:pt x="259" y="245"/>
                    </a:lnTo>
                    <a:lnTo>
                      <a:pt x="259" y="248"/>
                    </a:lnTo>
                    <a:lnTo>
                      <a:pt x="255" y="248"/>
                    </a:lnTo>
                    <a:lnTo>
                      <a:pt x="255" y="252"/>
                    </a:lnTo>
                    <a:lnTo>
                      <a:pt x="252" y="252"/>
                    </a:lnTo>
                    <a:lnTo>
                      <a:pt x="252" y="256"/>
                    </a:lnTo>
                    <a:lnTo>
                      <a:pt x="248" y="260"/>
                    </a:lnTo>
                    <a:lnTo>
                      <a:pt x="244" y="260"/>
                    </a:lnTo>
                    <a:lnTo>
                      <a:pt x="240" y="263"/>
                    </a:lnTo>
                    <a:lnTo>
                      <a:pt x="233" y="263"/>
                    </a:lnTo>
                    <a:lnTo>
                      <a:pt x="229" y="263"/>
                    </a:lnTo>
                    <a:lnTo>
                      <a:pt x="225" y="267"/>
                    </a:lnTo>
                    <a:lnTo>
                      <a:pt x="222" y="267"/>
                    </a:lnTo>
                    <a:lnTo>
                      <a:pt x="218" y="267"/>
                    </a:lnTo>
                    <a:lnTo>
                      <a:pt x="214" y="267"/>
                    </a:lnTo>
                    <a:lnTo>
                      <a:pt x="210" y="271"/>
                    </a:lnTo>
                    <a:lnTo>
                      <a:pt x="203" y="271"/>
                    </a:lnTo>
                    <a:lnTo>
                      <a:pt x="199" y="271"/>
                    </a:lnTo>
                    <a:lnTo>
                      <a:pt x="195" y="271"/>
                    </a:lnTo>
                    <a:lnTo>
                      <a:pt x="191" y="271"/>
                    </a:lnTo>
                    <a:lnTo>
                      <a:pt x="188" y="271"/>
                    </a:lnTo>
                    <a:lnTo>
                      <a:pt x="184" y="271"/>
                    </a:lnTo>
                    <a:lnTo>
                      <a:pt x="180" y="271"/>
                    </a:lnTo>
                    <a:lnTo>
                      <a:pt x="176" y="267"/>
                    </a:lnTo>
                    <a:lnTo>
                      <a:pt x="173" y="267"/>
                    </a:lnTo>
                    <a:lnTo>
                      <a:pt x="176" y="271"/>
                    </a:lnTo>
                    <a:lnTo>
                      <a:pt x="176" y="275"/>
                    </a:lnTo>
                    <a:lnTo>
                      <a:pt x="180" y="275"/>
                    </a:lnTo>
                    <a:lnTo>
                      <a:pt x="180" y="278"/>
                    </a:lnTo>
                    <a:lnTo>
                      <a:pt x="176" y="278"/>
                    </a:lnTo>
                    <a:lnTo>
                      <a:pt x="176" y="275"/>
                    </a:lnTo>
                    <a:lnTo>
                      <a:pt x="176" y="278"/>
                    </a:lnTo>
                    <a:lnTo>
                      <a:pt x="180" y="278"/>
                    </a:lnTo>
                    <a:lnTo>
                      <a:pt x="180" y="282"/>
                    </a:lnTo>
                    <a:lnTo>
                      <a:pt x="180" y="286"/>
                    </a:lnTo>
                    <a:lnTo>
                      <a:pt x="176" y="286"/>
                    </a:lnTo>
                    <a:lnTo>
                      <a:pt x="176" y="290"/>
                    </a:lnTo>
                    <a:lnTo>
                      <a:pt x="173" y="290"/>
                    </a:lnTo>
                    <a:lnTo>
                      <a:pt x="173" y="293"/>
                    </a:lnTo>
                    <a:lnTo>
                      <a:pt x="176" y="297"/>
                    </a:lnTo>
                    <a:lnTo>
                      <a:pt x="176" y="301"/>
                    </a:lnTo>
                    <a:lnTo>
                      <a:pt x="173" y="301"/>
                    </a:lnTo>
                    <a:lnTo>
                      <a:pt x="169" y="305"/>
                    </a:lnTo>
                    <a:lnTo>
                      <a:pt x="165" y="305"/>
                    </a:lnTo>
                    <a:lnTo>
                      <a:pt x="161" y="305"/>
                    </a:lnTo>
                    <a:lnTo>
                      <a:pt x="158" y="305"/>
                    </a:lnTo>
                    <a:lnTo>
                      <a:pt x="154" y="305"/>
                    </a:lnTo>
                    <a:lnTo>
                      <a:pt x="150" y="305"/>
                    </a:lnTo>
                    <a:lnTo>
                      <a:pt x="146" y="305"/>
                    </a:lnTo>
                    <a:lnTo>
                      <a:pt x="143" y="301"/>
                    </a:lnTo>
                    <a:lnTo>
                      <a:pt x="139" y="301"/>
                    </a:lnTo>
                    <a:lnTo>
                      <a:pt x="135" y="297"/>
                    </a:lnTo>
                    <a:lnTo>
                      <a:pt x="131" y="301"/>
                    </a:lnTo>
                    <a:lnTo>
                      <a:pt x="131" y="305"/>
                    </a:lnTo>
                    <a:lnTo>
                      <a:pt x="131" y="308"/>
                    </a:lnTo>
                    <a:lnTo>
                      <a:pt x="135" y="312"/>
                    </a:lnTo>
                    <a:lnTo>
                      <a:pt x="131" y="312"/>
                    </a:lnTo>
                    <a:lnTo>
                      <a:pt x="131" y="316"/>
                    </a:lnTo>
                    <a:lnTo>
                      <a:pt x="135" y="316"/>
                    </a:lnTo>
                    <a:lnTo>
                      <a:pt x="131" y="316"/>
                    </a:lnTo>
                    <a:lnTo>
                      <a:pt x="131" y="320"/>
                    </a:lnTo>
                    <a:lnTo>
                      <a:pt x="135" y="320"/>
                    </a:lnTo>
                    <a:lnTo>
                      <a:pt x="139" y="323"/>
                    </a:lnTo>
                    <a:lnTo>
                      <a:pt x="143" y="323"/>
                    </a:lnTo>
                    <a:lnTo>
                      <a:pt x="139" y="323"/>
                    </a:lnTo>
                    <a:lnTo>
                      <a:pt x="143" y="323"/>
                    </a:lnTo>
                    <a:lnTo>
                      <a:pt x="146" y="323"/>
                    </a:lnTo>
                    <a:lnTo>
                      <a:pt x="150" y="323"/>
                    </a:lnTo>
                    <a:lnTo>
                      <a:pt x="146" y="323"/>
                    </a:lnTo>
                    <a:lnTo>
                      <a:pt x="143" y="323"/>
                    </a:lnTo>
                    <a:lnTo>
                      <a:pt x="146" y="323"/>
                    </a:lnTo>
                    <a:lnTo>
                      <a:pt x="150" y="320"/>
                    </a:lnTo>
                    <a:lnTo>
                      <a:pt x="154" y="320"/>
                    </a:lnTo>
                    <a:lnTo>
                      <a:pt x="154" y="323"/>
                    </a:lnTo>
                    <a:lnTo>
                      <a:pt x="154" y="327"/>
                    </a:lnTo>
                    <a:lnTo>
                      <a:pt x="154" y="331"/>
                    </a:lnTo>
                    <a:lnTo>
                      <a:pt x="150" y="331"/>
                    </a:lnTo>
                    <a:lnTo>
                      <a:pt x="146" y="331"/>
                    </a:lnTo>
                    <a:lnTo>
                      <a:pt x="146" y="327"/>
                    </a:lnTo>
                    <a:lnTo>
                      <a:pt x="143" y="327"/>
                    </a:lnTo>
                    <a:lnTo>
                      <a:pt x="139" y="327"/>
                    </a:lnTo>
                    <a:lnTo>
                      <a:pt x="135" y="327"/>
                    </a:lnTo>
                    <a:lnTo>
                      <a:pt x="131" y="331"/>
                    </a:lnTo>
                    <a:lnTo>
                      <a:pt x="135" y="331"/>
                    </a:lnTo>
                    <a:lnTo>
                      <a:pt x="139" y="331"/>
                    </a:lnTo>
                    <a:lnTo>
                      <a:pt x="139" y="335"/>
                    </a:lnTo>
                    <a:lnTo>
                      <a:pt x="143" y="335"/>
                    </a:lnTo>
                    <a:lnTo>
                      <a:pt x="139" y="335"/>
                    </a:lnTo>
                    <a:lnTo>
                      <a:pt x="135" y="335"/>
                    </a:lnTo>
                    <a:lnTo>
                      <a:pt x="135" y="338"/>
                    </a:lnTo>
                    <a:lnTo>
                      <a:pt x="131" y="338"/>
                    </a:lnTo>
                    <a:lnTo>
                      <a:pt x="131" y="342"/>
                    </a:lnTo>
                    <a:lnTo>
                      <a:pt x="128" y="342"/>
                    </a:lnTo>
                    <a:lnTo>
                      <a:pt x="128" y="346"/>
                    </a:lnTo>
                    <a:lnTo>
                      <a:pt x="128" y="350"/>
                    </a:lnTo>
                    <a:lnTo>
                      <a:pt x="131" y="350"/>
                    </a:lnTo>
                    <a:lnTo>
                      <a:pt x="128" y="350"/>
                    </a:lnTo>
                    <a:lnTo>
                      <a:pt x="128" y="354"/>
                    </a:lnTo>
                    <a:lnTo>
                      <a:pt x="128" y="357"/>
                    </a:lnTo>
                    <a:lnTo>
                      <a:pt x="124" y="361"/>
                    </a:lnTo>
                    <a:lnTo>
                      <a:pt x="124" y="365"/>
                    </a:lnTo>
                    <a:lnTo>
                      <a:pt x="120" y="365"/>
                    </a:lnTo>
                    <a:lnTo>
                      <a:pt x="116" y="365"/>
                    </a:lnTo>
                    <a:lnTo>
                      <a:pt x="113" y="365"/>
                    </a:lnTo>
                    <a:lnTo>
                      <a:pt x="109" y="369"/>
                    </a:lnTo>
                    <a:lnTo>
                      <a:pt x="105" y="369"/>
                    </a:lnTo>
                    <a:lnTo>
                      <a:pt x="101" y="369"/>
                    </a:lnTo>
                    <a:lnTo>
                      <a:pt x="101" y="372"/>
                    </a:lnTo>
                    <a:lnTo>
                      <a:pt x="98" y="372"/>
                    </a:lnTo>
                    <a:lnTo>
                      <a:pt x="98" y="376"/>
                    </a:lnTo>
                    <a:lnTo>
                      <a:pt x="98" y="380"/>
                    </a:lnTo>
                    <a:lnTo>
                      <a:pt x="94" y="380"/>
                    </a:lnTo>
                    <a:lnTo>
                      <a:pt x="94" y="384"/>
                    </a:lnTo>
                    <a:lnTo>
                      <a:pt x="94" y="387"/>
                    </a:lnTo>
                    <a:lnTo>
                      <a:pt x="94" y="391"/>
                    </a:lnTo>
                    <a:lnTo>
                      <a:pt x="98" y="391"/>
                    </a:lnTo>
                    <a:lnTo>
                      <a:pt x="101" y="395"/>
                    </a:lnTo>
                    <a:lnTo>
                      <a:pt x="105" y="399"/>
                    </a:lnTo>
                    <a:lnTo>
                      <a:pt x="109" y="399"/>
                    </a:lnTo>
                    <a:lnTo>
                      <a:pt x="113" y="399"/>
                    </a:lnTo>
                    <a:lnTo>
                      <a:pt x="116" y="399"/>
                    </a:lnTo>
                    <a:lnTo>
                      <a:pt x="120" y="399"/>
                    </a:lnTo>
                    <a:lnTo>
                      <a:pt x="120" y="402"/>
                    </a:lnTo>
                    <a:lnTo>
                      <a:pt x="120" y="406"/>
                    </a:lnTo>
                    <a:lnTo>
                      <a:pt x="120" y="410"/>
                    </a:lnTo>
                    <a:lnTo>
                      <a:pt x="116" y="410"/>
                    </a:lnTo>
                    <a:lnTo>
                      <a:pt x="113" y="410"/>
                    </a:lnTo>
                    <a:lnTo>
                      <a:pt x="116" y="410"/>
                    </a:lnTo>
                    <a:lnTo>
                      <a:pt x="120" y="410"/>
                    </a:lnTo>
                    <a:lnTo>
                      <a:pt x="120" y="414"/>
                    </a:lnTo>
                    <a:lnTo>
                      <a:pt x="116" y="414"/>
                    </a:lnTo>
                    <a:lnTo>
                      <a:pt x="120" y="414"/>
                    </a:lnTo>
                    <a:lnTo>
                      <a:pt x="116" y="414"/>
                    </a:lnTo>
                    <a:lnTo>
                      <a:pt x="113" y="417"/>
                    </a:lnTo>
                    <a:lnTo>
                      <a:pt x="109" y="417"/>
                    </a:lnTo>
                    <a:lnTo>
                      <a:pt x="109" y="421"/>
                    </a:lnTo>
                    <a:lnTo>
                      <a:pt x="105" y="421"/>
                    </a:lnTo>
                    <a:lnTo>
                      <a:pt x="101" y="421"/>
                    </a:lnTo>
                    <a:lnTo>
                      <a:pt x="101" y="425"/>
                    </a:lnTo>
                    <a:lnTo>
                      <a:pt x="98" y="425"/>
                    </a:lnTo>
                    <a:lnTo>
                      <a:pt x="94" y="425"/>
                    </a:lnTo>
                    <a:lnTo>
                      <a:pt x="94" y="429"/>
                    </a:lnTo>
                    <a:lnTo>
                      <a:pt x="90" y="429"/>
                    </a:lnTo>
                    <a:lnTo>
                      <a:pt x="94" y="432"/>
                    </a:lnTo>
                    <a:lnTo>
                      <a:pt x="90" y="432"/>
                    </a:lnTo>
                    <a:lnTo>
                      <a:pt x="90" y="436"/>
                    </a:lnTo>
                    <a:lnTo>
                      <a:pt x="90" y="432"/>
                    </a:lnTo>
                    <a:lnTo>
                      <a:pt x="94" y="432"/>
                    </a:lnTo>
                    <a:lnTo>
                      <a:pt x="90" y="436"/>
                    </a:lnTo>
                    <a:lnTo>
                      <a:pt x="90" y="440"/>
                    </a:lnTo>
                    <a:lnTo>
                      <a:pt x="90" y="444"/>
                    </a:lnTo>
                    <a:lnTo>
                      <a:pt x="86" y="444"/>
                    </a:lnTo>
                    <a:lnTo>
                      <a:pt x="82" y="448"/>
                    </a:lnTo>
                    <a:lnTo>
                      <a:pt x="79" y="444"/>
                    </a:lnTo>
                    <a:lnTo>
                      <a:pt x="75" y="444"/>
                    </a:lnTo>
                    <a:lnTo>
                      <a:pt x="71" y="444"/>
                    </a:lnTo>
                    <a:lnTo>
                      <a:pt x="75" y="444"/>
                    </a:lnTo>
                    <a:lnTo>
                      <a:pt x="79" y="444"/>
                    </a:lnTo>
                    <a:lnTo>
                      <a:pt x="79" y="448"/>
                    </a:lnTo>
                    <a:lnTo>
                      <a:pt x="75" y="448"/>
                    </a:lnTo>
                    <a:lnTo>
                      <a:pt x="71" y="448"/>
                    </a:lnTo>
                    <a:lnTo>
                      <a:pt x="71" y="451"/>
                    </a:lnTo>
                    <a:lnTo>
                      <a:pt x="67" y="451"/>
                    </a:lnTo>
                    <a:lnTo>
                      <a:pt x="67" y="455"/>
                    </a:lnTo>
                    <a:lnTo>
                      <a:pt x="67" y="459"/>
                    </a:lnTo>
                    <a:lnTo>
                      <a:pt x="64" y="459"/>
                    </a:lnTo>
                    <a:lnTo>
                      <a:pt x="64" y="463"/>
                    </a:lnTo>
                    <a:lnTo>
                      <a:pt x="67" y="459"/>
                    </a:lnTo>
                    <a:lnTo>
                      <a:pt x="67" y="463"/>
                    </a:lnTo>
                    <a:lnTo>
                      <a:pt x="71" y="466"/>
                    </a:lnTo>
                    <a:lnTo>
                      <a:pt x="71" y="470"/>
                    </a:lnTo>
                    <a:lnTo>
                      <a:pt x="67" y="470"/>
                    </a:lnTo>
                    <a:lnTo>
                      <a:pt x="64" y="470"/>
                    </a:lnTo>
                    <a:lnTo>
                      <a:pt x="60" y="470"/>
                    </a:lnTo>
                    <a:lnTo>
                      <a:pt x="64" y="470"/>
                    </a:lnTo>
                    <a:lnTo>
                      <a:pt x="67" y="470"/>
                    </a:lnTo>
                    <a:lnTo>
                      <a:pt x="71" y="470"/>
                    </a:lnTo>
                    <a:lnTo>
                      <a:pt x="71" y="474"/>
                    </a:lnTo>
                    <a:lnTo>
                      <a:pt x="75" y="474"/>
                    </a:lnTo>
                    <a:lnTo>
                      <a:pt x="75" y="478"/>
                    </a:lnTo>
                    <a:lnTo>
                      <a:pt x="79" y="478"/>
                    </a:lnTo>
                    <a:lnTo>
                      <a:pt x="79" y="481"/>
                    </a:lnTo>
                    <a:lnTo>
                      <a:pt x="75" y="481"/>
                    </a:lnTo>
                    <a:lnTo>
                      <a:pt x="71" y="481"/>
                    </a:lnTo>
                    <a:lnTo>
                      <a:pt x="71" y="478"/>
                    </a:lnTo>
                    <a:lnTo>
                      <a:pt x="67" y="478"/>
                    </a:lnTo>
                    <a:lnTo>
                      <a:pt x="64" y="478"/>
                    </a:lnTo>
                    <a:lnTo>
                      <a:pt x="60" y="478"/>
                    </a:lnTo>
                    <a:lnTo>
                      <a:pt x="56" y="478"/>
                    </a:lnTo>
                    <a:lnTo>
                      <a:pt x="56" y="474"/>
                    </a:lnTo>
                    <a:lnTo>
                      <a:pt x="52" y="474"/>
                    </a:lnTo>
                    <a:lnTo>
                      <a:pt x="49" y="474"/>
                    </a:lnTo>
                    <a:lnTo>
                      <a:pt x="45" y="474"/>
                    </a:lnTo>
                    <a:lnTo>
                      <a:pt x="34" y="474"/>
                    </a:lnTo>
                    <a:lnTo>
                      <a:pt x="30" y="474"/>
                    </a:lnTo>
                    <a:lnTo>
                      <a:pt x="26" y="474"/>
                    </a:lnTo>
                    <a:lnTo>
                      <a:pt x="22" y="474"/>
                    </a:lnTo>
                    <a:lnTo>
                      <a:pt x="22" y="470"/>
                    </a:lnTo>
                    <a:lnTo>
                      <a:pt x="19" y="470"/>
                    </a:lnTo>
                    <a:lnTo>
                      <a:pt x="19" y="466"/>
                    </a:lnTo>
                    <a:lnTo>
                      <a:pt x="19" y="463"/>
                    </a:lnTo>
                    <a:lnTo>
                      <a:pt x="19" y="459"/>
                    </a:lnTo>
                    <a:lnTo>
                      <a:pt x="19" y="455"/>
                    </a:lnTo>
                    <a:lnTo>
                      <a:pt x="15" y="455"/>
                    </a:lnTo>
                    <a:lnTo>
                      <a:pt x="11" y="455"/>
                    </a:lnTo>
                    <a:lnTo>
                      <a:pt x="7" y="455"/>
                    </a:lnTo>
                    <a:lnTo>
                      <a:pt x="4" y="455"/>
                    </a:lnTo>
                    <a:lnTo>
                      <a:pt x="4" y="451"/>
                    </a:lnTo>
                    <a:lnTo>
                      <a:pt x="4" y="448"/>
                    </a:lnTo>
                    <a:lnTo>
                      <a:pt x="0" y="448"/>
                    </a:lnTo>
                    <a:lnTo>
                      <a:pt x="0" y="444"/>
                    </a:lnTo>
                    <a:lnTo>
                      <a:pt x="0" y="440"/>
                    </a:lnTo>
                    <a:lnTo>
                      <a:pt x="0" y="436"/>
                    </a:lnTo>
                    <a:lnTo>
                      <a:pt x="0" y="432"/>
                    </a:lnTo>
                    <a:lnTo>
                      <a:pt x="4" y="432"/>
                    </a:lnTo>
                    <a:lnTo>
                      <a:pt x="7" y="432"/>
                    </a:lnTo>
                    <a:lnTo>
                      <a:pt x="4" y="432"/>
                    </a:lnTo>
                    <a:lnTo>
                      <a:pt x="7" y="429"/>
                    </a:lnTo>
                    <a:lnTo>
                      <a:pt x="11" y="429"/>
                    </a:lnTo>
                    <a:lnTo>
                      <a:pt x="15" y="425"/>
                    </a:lnTo>
                    <a:lnTo>
                      <a:pt x="15" y="421"/>
                    </a:lnTo>
                    <a:lnTo>
                      <a:pt x="15" y="417"/>
                    </a:lnTo>
                    <a:lnTo>
                      <a:pt x="19" y="417"/>
                    </a:lnTo>
                    <a:lnTo>
                      <a:pt x="19" y="414"/>
                    </a:lnTo>
                    <a:lnTo>
                      <a:pt x="15" y="414"/>
                    </a:lnTo>
                    <a:lnTo>
                      <a:pt x="15" y="410"/>
                    </a:lnTo>
                    <a:lnTo>
                      <a:pt x="19" y="406"/>
                    </a:lnTo>
                    <a:lnTo>
                      <a:pt x="19" y="402"/>
                    </a:lnTo>
                    <a:lnTo>
                      <a:pt x="22" y="402"/>
                    </a:lnTo>
                    <a:lnTo>
                      <a:pt x="26" y="402"/>
                    </a:lnTo>
                    <a:lnTo>
                      <a:pt x="26" y="399"/>
                    </a:lnTo>
                    <a:lnTo>
                      <a:pt x="22" y="399"/>
                    </a:lnTo>
                    <a:lnTo>
                      <a:pt x="22" y="395"/>
                    </a:lnTo>
                    <a:lnTo>
                      <a:pt x="26" y="395"/>
                    </a:lnTo>
                    <a:lnTo>
                      <a:pt x="30" y="391"/>
                    </a:lnTo>
                    <a:lnTo>
                      <a:pt x="30" y="387"/>
                    </a:lnTo>
                    <a:lnTo>
                      <a:pt x="26" y="387"/>
                    </a:lnTo>
                    <a:lnTo>
                      <a:pt x="26" y="384"/>
                    </a:lnTo>
                    <a:lnTo>
                      <a:pt x="30" y="380"/>
                    </a:lnTo>
                    <a:lnTo>
                      <a:pt x="26" y="380"/>
                    </a:lnTo>
                    <a:lnTo>
                      <a:pt x="26" y="376"/>
                    </a:lnTo>
                    <a:lnTo>
                      <a:pt x="26" y="372"/>
                    </a:lnTo>
                    <a:lnTo>
                      <a:pt x="30" y="372"/>
                    </a:lnTo>
                    <a:lnTo>
                      <a:pt x="34" y="369"/>
                    </a:lnTo>
                    <a:lnTo>
                      <a:pt x="30" y="365"/>
                    </a:lnTo>
                    <a:lnTo>
                      <a:pt x="26" y="365"/>
                    </a:lnTo>
                    <a:lnTo>
                      <a:pt x="22" y="365"/>
                    </a:lnTo>
                    <a:lnTo>
                      <a:pt x="22" y="361"/>
                    </a:lnTo>
                    <a:lnTo>
                      <a:pt x="26" y="361"/>
                    </a:lnTo>
                    <a:lnTo>
                      <a:pt x="30" y="361"/>
                    </a:lnTo>
                    <a:lnTo>
                      <a:pt x="34" y="361"/>
                    </a:lnTo>
                    <a:lnTo>
                      <a:pt x="37" y="357"/>
                    </a:lnTo>
                    <a:lnTo>
                      <a:pt x="34" y="357"/>
                    </a:lnTo>
                    <a:lnTo>
                      <a:pt x="30" y="357"/>
                    </a:lnTo>
                    <a:lnTo>
                      <a:pt x="26" y="357"/>
                    </a:lnTo>
                    <a:lnTo>
                      <a:pt x="26" y="354"/>
                    </a:lnTo>
                    <a:lnTo>
                      <a:pt x="26" y="350"/>
                    </a:lnTo>
                    <a:lnTo>
                      <a:pt x="30" y="350"/>
                    </a:lnTo>
                    <a:lnTo>
                      <a:pt x="26" y="346"/>
                    </a:lnTo>
                    <a:lnTo>
                      <a:pt x="30" y="346"/>
                    </a:lnTo>
                    <a:lnTo>
                      <a:pt x="26" y="342"/>
                    </a:lnTo>
                    <a:lnTo>
                      <a:pt x="22" y="342"/>
                    </a:lnTo>
                    <a:lnTo>
                      <a:pt x="26" y="338"/>
                    </a:lnTo>
                    <a:lnTo>
                      <a:pt x="26" y="335"/>
                    </a:lnTo>
                    <a:lnTo>
                      <a:pt x="22" y="335"/>
                    </a:lnTo>
                    <a:lnTo>
                      <a:pt x="22" y="331"/>
                    </a:lnTo>
                    <a:lnTo>
                      <a:pt x="22" y="327"/>
                    </a:lnTo>
                    <a:lnTo>
                      <a:pt x="22" y="323"/>
                    </a:lnTo>
                    <a:lnTo>
                      <a:pt x="22" y="320"/>
                    </a:lnTo>
                    <a:lnTo>
                      <a:pt x="26" y="320"/>
                    </a:lnTo>
                    <a:lnTo>
                      <a:pt x="26" y="316"/>
                    </a:lnTo>
                    <a:lnTo>
                      <a:pt x="26" y="312"/>
                    </a:lnTo>
                    <a:lnTo>
                      <a:pt x="26" y="308"/>
                    </a:lnTo>
                    <a:lnTo>
                      <a:pt x="26" y="305"/>
                    </a:lnTo>
                    <a:lnTo>
                      <a:pt x="26" y="301"/>
                    </a:lnTo>
                    <a:lnTo>
                      <a:pt x="22" y="297"/>
                    </a:lnTo>
                    <a:lnTo>
                      <a:pt x="26" y="297"/>
                    </a:lnTo>
                    <a:lnTo>
                      <a:pt x="26" y="293"/>
                    </a:lnTo>
                    <a:lnTo>
                      <a:pt x="30" y="293"/>
                    </a:lnTo>
                    <a:lnTo>
                      <a:pt x="26" y="290"/>
                    </a:lnTo>
                    <a:lnTo>
                      <a:pt x="26" y="293"/>
                    </a:lnTo>
                    <a:lnTo>
                      <a:pt x="26" y="290"/>
                    </a:lnTo>
                    <a:lnTo>
                      <a:pt x="30" y="286"/>
                    </a:lnTo>
                    <a:lnTo>
                      <a:pt x="26" y="282"/>
                    </a:lnTo>
                    <a:lnTo>
                      <a:pt x="30" y="278"/>
                    </a:lnTo>
                    <a:lnTo>
                      <a:pt x="30" y="282"/>
                    </a:lnTo>
                    <a:lnTo>
                      <a:pt x="30" y="278"/>
                    </a:lnTo>
                    <a:lnTo>
                      <a:pt x="34" y="278"/>
                    </a:lnTo>
                    <a:lnTo>
                      <a:pt x="34" y="275"/>
                    </a:lnTo>
                    <a:lnTo>
                      <a:pt x="34" y="271"/>
                    </a:lnTo>
                    <a:lnTo>
                      <a:pt x="34" y="267"/>
                    </a:lnTo>
                    <a:lnTo>
                      <a:pt x="37" y="267"/>
                    </a:lnTo>
                    <a:lnTo>
                      <a:pt x="41" y="267"/>
                    </a:lnTo>
                    <a:lnTo>
                      <a:pt x="41" y="263"/>
                    </a:lnTo>
                    <a:lnTo>
                      <a:pt x="37" y="260"/>
                    </a:lnTo>
                    <a:lnTo>
                      <a:pt x="37" y="256"/>
                    </a:lnTo>
                    <a:lnTo>
                      <a:pt x="37" y="252"/>
                    </a:lnTo>
                    <a:lnTo>
                      <a:pt x="37" y="248"/>
                    </a:lnTo>
                    <a:lnTo>
                      <a:pt x="37" y="245"/>
                    </a:lnTo>
                    <a:lnTo>
                      <a:pt x="37" y="241"/>
                    </a:lnTo>
                    <a:lnTo>
                      <a:pt x="37" y="237"/>
                    </a:lnTo>
                    <a:lnTo>
                      <a:pt x="37" y="233"/>
                    </a:lnTo>
                    <a:lnTo>
                      <a:pt x="41" y="233"/>
                    </a:lnTo>
                    <a:lnTo>
                      <a:pt x="45" y="229"/>
                    </a:lnTo>
                    <a:lnTo>
                      <a:pt x="45" y="226"/>
                    </a:lnTo>
                    <a:lnTo>
                      <a:pt x="49" y="226"/>
                    </a:lnTo>
                    <a:lnTo>
                      <a:pt x="49" y="222"/>
                    </a:lnTo>
                    <a:lnTo>
                      <a:pt x="49" y="218"/>
                    </a:lnTo>
                    <a:lnTo>
                      <a:pt x="49" y="214"/>
                    </a:lnTo>
                    <a:lnTo>
                      <a:pt x="45" y="214"/>
                    </a:lnTo>
                    <a:lnTo>
                      <a:pt x="45" y="211"/>
                    </a:lnTo>
                    <a:lnTo>
                      <a:pt x="49" y="211"/>
                    </a:lnTo>
                    <a:lnTo>
                      <a:pt x="49" y="207"/>
                    </a:lnTo>
                    <a:lnTo>
                      <a:pt x="52" y="203"/>
                    </a:lnTo>
                    <a:lnTo>
                      <a:pt x="52" y="199"/>
                    </a:lnTo>
                    <a:lnTo>
                      <a:pt x="52" y="196"/>
                    </a:lnTo>
                    <a:lnTo>
                      <a:pt x="56" y="196"/>
                    </a:lnTo>
                    <a:lnTo>
                      <a:pt x="56" y="192"/>
                    </a:lnTo>
                    <a:lnTo>
                      <a:pt x="56" y="188"/>
                    </a:lnTo>
                    <a:lnTo>
                      <a:pt x="56" y="184"/>
                    </a:lnTo>
                    <a:lnTo>
                      <a:pt x="60" y="184"/>
                    </a:lnTo>
                    <a:lnTo>
                      <a:pt x="56" y="181"/>
                    </a:lnTo>
                    <a:lnTo>
                      <a:pt x="52" y="181"/>
                    </a:lnTo>
                    <a:lnTo>
                      <a:pt x="52" y="177"/>
                    </a:lnTo>
                    <a:lnTo>
                      <a:pt x="56" y="177"/>
                    </a:lnTo>
                    <a:lnTo>
                      <a:pt x="56" y="173"/>
                    </a:lnTo>
                    <a:lnTo>
                      <a:pt x="52" y="173"/>
                    </a:lnTo>
                    <a:lnTo>
                      <a:pt x="52" y="169"/>
                    </a:lnTo>
                    <a:lnTo>
                      <a:pt x="52" y="166"/>
                    </a:lnTo>
                    <a:lnTo>
                      <a:pt x="49" y="166"/>
                    </a:lnTo>
                    <a:lnTo>
                      <a:pt x="49" y="162"/>
                    </a:lnTo>
                    <a:lnTo>
                      <a:pt x="52" y="162"/>
                    </a:lnTo>
                    <a:lnTo>
                      <a:pt x="49" y="158"/>
                    </a:lnTo>
                    <a:lnTo>
                      <a:pt x="45" y="154"/>
                    </a:lnTo>
                    <a:lnTo>
                      <a:pt x="45" y="151"/>
                    </a:lnTo>
                    <a:lnTo>
                      <a:pt x="45" y="147"/>
                    </a:lnTo>
                    <a:lnTo>
                      <a:pt x="49" y="147"/>
                    </a:lnTo>
                    <a:lnTo>
                      <a:pt x="49" y="143"/>
                    </a:lnTo>
                    <a:lnTo>
                      <a:pt x="49" y="139"/>
                    </a:lnTo>
                    <a:lnTo>
                      <a:pt x="52" y="139"/>
                    </a:lnTo>
                    <a:lnTo>
                      <a:pt x="52" y="135"/>
                    </a:lnTo>
                    <a:lnTo>
                      <a:pt x="56" y="135"/>
                    </a:lnTo>
                    <a:lnTo>
                      <a:pt x="56" y="132"/>
                    </a:lnTo>
                    <a:lnTo>
                      <a:pt x="56" y="128"/>
                    </a:lnTo>
                    <a:lnTo>
                      <a:pt x="56" y="124"/>
                    </a:lnTo>
                    <a:lnTo>
                      <a:pt x="56" y="120"/>
                    </a:lnTo>
                    <a:lnTo>
                      <a:pt x="52" y="120"/>
                    </a:lnTo>
                    <a:lnTo>
                      <a:pt x="52" y="117"/>
                    </a:lnTo>
                    <a:lnTo>
                      <a:pt x="56" y="117"/>
                    </a:lnTo>
                    <a:lnTo>
                      <a:pt x="56" y="113"/>
                    </a:lnTo>
                    <a:lnTo>
                      <a:pt x="60" y="113"/>
                    </a:lnTo>
                    <a:lnTo>
                      <a:pt x="60" y="109"/>
                    </a:lnTo>
                    <a:lnTo>
                      <a:pt x="60" y="105"/>
                    </a:lnTo>
                    <a:lnTo>
                      <a:pt x="64" y="102"/>
                    </a:lnTo>
                    <a:lnTo>
                      <a:pt x="64" y="98"/>
                    </a:lnTo>
                    <a:lnTo>
                      <a:pt x="67" y="98"/>
                    </a:lnTo>
                    <a:lnTo>
                      <a:pt x="67" y="94"/>
                    </a:lnTo>
                    <a:lnTo>
                      <a:pt x="71" y="90"/>
                    </a:lnTo>
                    <a:lnTo>
                      <a:pt x="71" y="87"/>
                    </a:lnTo>
                    <a:lnTo>
                      <a:pt x="75" y="83"/>
                    </a:lnTo>
                    <a:lnTo>
                      <a:pt x="79" y="83"/>
                    </a:lnTo>
                    <a:lnTo>
                      <a:pt x="82" y="83"/>
                    </a:lnTo>
                    <a:lnTo>
                      <a:pt x="82" y="79"/>
                    </a:lnTo>
                    <a:lnTo>
                      <a:pt x="79" y="79"/>
                    </a:lnTo>
                    <a:lnTo>
                      <a:pt x="79" y="75"/>
                    </a:lnTo>
                    <a:lnTo>
                      <a:pt x="79" y="72"/>
                    </a:lnTo>
                    <a:lnTo>
                      <a:pt x="79" y="68"/>
                    </a:lnTo>
                    <a:lnTo>
                      <a:pt x="79" y="64"/>
                    </a:lnTo>
                    <a:lnTo>
                      <a:pt x="79" y="60"/>
                    </a:lnTo>
                    <a:lnTo>
                      <a:pt x="75" y="60"/>
                    </a:lnTo>
                    <a:lnTo>
                      <a:pt x="75" y="57"/>
                    </a:lnTo>
                    <a:lnTo>
                      <a:pt x="79" y="57"/>
                    </a:lnTo>
                    <a:lnTo>
                      <a:pt x="79" y="53"/>
                    </a:lnTo>
                    <a:lnTo>
                      <a:pt x="79" y="49"/>
                    </a:lnTo>
                    <a:lnTo>
                      <a:pt x="79" y="45"/>
                    </a:lnTo>
                    <a:lnTo>
                      <a:pt x="79" y="41"/>
                    </a:lnTo>
                    <a:lnTo>
                      <a:pt x="82" y="41"/>
                    </a:lnTo>
                    <a:lnTo>
                      <a:pt x="86" y="38"/>
                    </a:lnTo>
                    <a:lnTo>
                      <a:pt x="90" y="38"/>
                    </a:lnTo>
                    <a:lnTo>
                      <a:pt x="94" y="38"/>
                    </a:lnTo>
                    <a:lnTo>
                      <a:pt x="98" y="34"/>
                    </a:lnTo>
                    <a:lnTo>
                      <a:pt x="98" y="30"/>
                    </a:lnTo>
                    <a:lnTo>
                      <a:pt x="98" y="26"/>
                    </a:lnTo>
                    <a:lnTo>
                      <a:pt x="101" y="26"/>
                    </a:lnTo>
                    <a:lnTo>
                      <a:pt x="101" y="23"/>
                    </a:lnTo>
                    <a:lnTo>
                      <a:pt x="101" y="19"/>
                    </a:lnTo>
                    <a:lnTo>
                      <a:pt x="98" y="15"/>
                    </a:lnTo>
                    <a:lnTo>
                      <a:pt x="101" y="15"/>
                    </a:lnTo>
                    <a:lnTo>
                      <a:pt x="101" y="11"/>
                    </a:lnTo>
                    <a:lnTo>
                      <a:pt x="105" y="11"/>
                    </a:lnTo>
                    <a:lnTo>
                      <a:pt x="105" y="8"/>
                    </a:lnTo>
                    <a:lnTo>
                      <a:pt x="109" y="8"/>
                    </a:lnTo>
                    <a:lnTo>
                      <a:pt x="113" y="8"/>
                    </a:lnTo>
                    <a:lnTo>
                      <a:pt x="113" y="4"/>
                    </a:lnTo>
                    <a:lnTo>
                      <a:pt x="113" y="0"/>
                    </a:lnTo>
                    <a:lnTo>
                      <a:pt x="116" y="0"/>
                    </a:lnTo>
                    <a:lnTo>
                      <a:pt x="120" y="4"/>
                    </a:lnTo>
                    <a:lnTo>
                      <a:pt x="124" y="4"/>
                    </a:lnTo>
                    <a:lnTo>
                      <a:pt x="131" y="4"/>
                    </a:lnTo>
                    <a:lnTo>
                      <a:pt x="135" y="4"/>
                    </a:lnTo>
                    <a:lnTo>
                      <a:pt x="139" y="8"/>
                    </a:lnTo>
                    <a:lnTo>
                      <a:pt x="143" y="11"/>
                    </a:lnTo>
                    <a:lnTo>
                      <a:pt x="143" y="15"/>
                    </a:lnTo>
                    <a:lnTo>
                      <a:pt x="143" y="19"/>
                    </a:lnTo>
                    <a:lnTo>
                      <a:pt x="143" y="15"/>
                    </a:lnTo>
                    <a:lnTo>
                      <a:pt x="146" y="15"/>
                    </a:lnTo>
                    <a:lnTo>
                      <a:pt x="146" y="11"/>
                    </a:lnTo>
                    <a:lnTo>
                      <a:pt x="146" y="8"/>
                    </a:lnTo>
                    <a:lnTo>
                      <a:pt x="150" y="4"/>
                    </a:lnTo>
                    <a:lnTo>
                      <a:pt x="154" y="4"/>
                    </a:lnTo>
                    <a:lnTo>
                      <a:pt x="161" y="4"/>
                    </a:lnTo>
                    <a:lnTo>
                      <a:pt x="165" y="4"/>
                    </a:lnTo>
                    <a:lnTo>
                      <a:pt x="169" y="4"/>
                    </a:lnTo>
                    <a:lnTo>
                      <a:pt x="169" y="8"/>
                    </a:lnTo>
                    <a:close/>
                    <a:moveTo>
                      <a:pt x="75" y="519"/>
                    </a:moveTo>
                    <a:lnTo>
                      <a:pt x="75" y="515"/>
                    </a:lnTo>
                    <a:lnTo>
                      <a:pt x="75" y="511"/>
                    </a:lnTo>
                    <a:lnTo>
                      <a:pt x="75" y="508"/>
                    </a:lnTo>
                    <a:lnTo>
                      <a:pt x="75" y="504"/>
                    </a:lnTo>
                    <a:lnTo>
                      <a:pt x="75" y="500"/>
                    </a:lnTo>
                    <a:lnTo>
                      <a:pt x="75" y="496"/>
                    </a:lnTo>
                    <a:lnTo>
                      <a:pt x="75" y="493"/>
                    </a:lnTo>
                    <a:lnTo>
                      <a:pt x="75" y="489"/>
                    </a:lnTo>
                    <a:lnTo>
                      <a:pt x="75" y="485"/>
                    </a:lnTo>
                    <a:lnTo>
                      <a:pt x="79" y="485"/>
                    </a:lnTo>
                    <a:lnTo>
                      <a:pt x="79" y="489"/>
                    </a:lnTo>
                    <a:lnTo>
                      <a:pt x="82" y="489"/>
                    </a:lnTo>
                    <a:lnTo>
                      <a:pt x="82" y="493"/>
                    </a:lnTo>
                    <a:lnTo>
                      <a:pt x="79" y="493"/>
                    </a:lnTo>
                    <a:lnTo>
                      <a:pt x="79" y="496"/>
                    </a:lnTo>
                    <a:lnTo>
                      <a:pt x="82" y="496"/>
                    </a:lnTo>
                    <a:lnTo>
                      <a:pt x="86" y="496"/>
                    </a:lnTo>
                    <a:lnTo>
                      <a:pt x="86" y="500"/>
                    </a:lnTo>
                    <a:lnTo>
                      <a:pt x="90" y="504"/>
                    </a:lnTo>
                    <a:lnTo>
                      <a:pt x="94" y="504"/>
                    </a:lnTo>
                    <a:lnTo>
                      <a:pt x="94" y="508"/>
                    </a:lnTo>
                    <a:lnTo>
                      <a:pt x="98" y="508"/>
                    </a:lnTo>
                    <a:lnTo>
                      <a:pt x="101" y="511"/>
                    </a:lnTo>
                    <a:lnTo>
                      <a:pt x="105" y="511"/>
                    </a:lnTo>
                    <a:lnTo>
                      <a:pt x="109" y="511"/>
                    </a:lnTo>
                    <a:lnTo>
                      <a:pt x="109" y="515"/>
                    </a:lnTo>
                    <a:lnTo>
                      <a:pt x="113" y="515"/>
                    </a:lnTo>
                    <a:lnTo>
                      <a:pt x="116" y="515"/>
                    </a:lnTo>
                    <a:lnTo>
                      <a:pt x="120" y="519"/>
                    </a:lnTo>
                    <a:lnTo>
                      <a:pt x="124" y="519"/>
                    </a:lnTo>
                    <a:lnTo>
                      <a:pt x="128" y="519"/>
                    </a:lnTo>
                    <a:lnTo>
                      <a:pt x="128" y="515"/>
                    </a:lnTo>
                    <a:lnTo>
                      <a:pt x="131" y="515"/>
                    </a:lnTo>
                    <a:lnTo>
                      <a:pt x="131" y="519"/>
                    </a:lnTo>
                    <a:lnTo>
                      <a:pt x="128" y="523"/>
                    </a:lnTo>
                    <a:lnTo>
                      <a:pt x="124" y="523"/>
                    </a:lnTo>
                    <a:lnTo>
                      <a:pt x="120" y="523"/>
                    </a:lnTo>
                    <a:lnTo>
                      <a:pt x="116" y="523"/>
                    </a:lnTo>
                    <a:lnTo>
                      <a:pt x="113" y="523"/>
                    </a:lnTo>
                    <a:lnTo>
                      <a:pt x="109" y="523"/>
                    </a:lnTo>
                    <a:lnTo>
                      <a:pt x="105" y="523"/>
                    </a:lnTo>
                    <a:lnTo>
                      <a:pt x="101" y="523"/>
                    </a:lnTo>
                    <a:lnTo>
                      <a:pt x="98" y="523"/>
                    </a:lnTo>
                    <a:lnTo>
                      <a:pt x="94" y="523"/>
                    </a:lnTo>
                    <a:lnTo>
                      <a:pt x="90" y="523"/>
                    </a:lnTo>
                    <a:lnTo>
                      <a:pt x="86" y="519"/>
                    </a:lnTo>
                    <a:lnTo>
                      <a:pt x="82" y="519"/>
                    </a:lnTo>
                    <a:lnTo>
                      <a:pt x="79" y="519"/>
                    </a:lnTo>
                    <a:lnTo>
                      <a:pt x="75" y="519"/>
                    </a:lnTo>
                    <a:close/>
                    <a:moveTo>
                      <a:pt x="139" y="523"/>
                    </a:moveTo>
                    <a:lnTo>
                      <a:pt x="139" y="519"/>
                    </a:lnTo>
                    <a:lnTo>
                      <a:pt x="143" y="519"/>
                    </a:lnTo>
                    <a:lnTo>
                      <a:pt x="146" y="519"/>
                    </a:lnTo>
                    <a:lnTo>
                      <a:pt x="150" y="519"/>
                    </a:lnTo>
                    <a:lnTo>
                      <a:pt x="146" y="519"/>
                    </a:lnTo>
                    <a:lnTo>
                      <a:pt x="143" y="519"/>
                    </a:lnTo>
                    <a:lnTo>
                      <a:pt x="139" y="519"/>
                    </a:lnTo>
                    <a:lnTo>
                      <a:pt x="139" y="523"/>
                    </a:lnTo>
                    <a:close/>
                    <a:moveTo>
                      <a:pt x="184" y="275"/>
                    </a:moveTo>
                    <a:lnTo>
                      <a:pt x="180" y="275"/>
                    </a:lnTo>
                    <a:lnTo>
                      <a:pt x="180" y="271"/>
                    </a:lnTo>
                    <a:lnTo>
                      <a:pt x="180" y="275"/>
                    </a:lnTo>
                    <a:lnTo>
                      <a:pt x="184" y="275"/>
                    </a:lnTo>
                    <a:close/>
                    <a:moveTo>
                      <a:pt x="75" y="523"/>
                    </a:moveTo>
                    <a:lnTo>
                      <a:pt x="75" y="519"/>
                    </a:lnTo>
                    <a:lnTo>
                      <a:pt x="79" y="519"/>
                    </a:lnTo>
                    <a:lnTo>
                      <a:pt x="79" y="523"/>
                    </a:lnTo>
                    <a:lnTo>
                      <a:pt x="75" y="523"/>
                    </a:lnTo>
                    <a:close/>
                  </a:path>
                </a:pathLst>
              </a:custGeom>
              <a:noFill/>
              <a:ln w="6350">
                <a:solidFill>
                  <a:srgbClr val="000000"/>
                </a:solidFill>
                <a:prstDash val="solid"/>
                <a:round/>
                <a:headEnd/>
                <a:tailEnd/>
              </a:ln>
            </p:spPr>
            <p:txBody>
              <a:bodyPr/>
              <a:lstStyle/>
              <a:p>
                <a:endParaRPr lang="en-US"/>
              </a:p>
            </p:txBody>
          </p:sp>
          <p:sp>
            <p:nvSpPr>
              <p:cNvPr id="1792" name="Freeform 4694"/>
              <p:cNvSpPr>
                <a:spLocks/>
              </p:cNvSpPr>
              <p:nvPr/>
            </p:nvSpPr>
            <p:spPr bwMode="auto">
              <a:xfrm>
                <a:off x="5672138" y="3289300"/>
                <a:ext cx="73025" cy="90488"/>
              </a:xfrm>
              <a:custGeom>
                <a:avLst/>
                <a:gdLst>
                  <a:gd name="T0" fmla="*/ 31948 w 80"/>
                  <a:gd name="T1" fmla="*/ 86299 h 108"/>
                  <a:gd name="T2" fmla="*/ 24646 w 80"/>
                  <a:gd name="T3" fmla="*/ 83785 h 108"/>
                  <a:gd name="T4" fmla="*/ 20082 w 80"/>
                  <a:gd name="T5" fmla="*/ 86299 h 108"/>
                  <a:gd name="T6" fmla="*/ 17343 w 80"/>
                  <a:gd name="T7" fmla="*/ 88812 h 108"/>
                  <a:gd name="T8" fmla="*/ 14605 w 80"/>
                  <a:gd name="T9" fmla="*/ 90488 h 108"/>
                  <a:gd name="T10" fmla="*/ 12779 w 80"/>
                  <a:gd name="T11" fmla="*/ 90488 h 108"/>
                  <a:gd name="T12" fmla="*/ 7303 w 80"/>
                  <a:gd name="T13" fmla="*/ 88812 h 108"/>
                  <a:gd name="T14" fmla="*/ 5477 w 80"/>
                  <a:gd name="T15" fmla="*/ 86299 h 108"/>
                  <a:gd name="T16" fmla="*/ 5477 w 80"/>
                  <a:gd name="T17" fmla="*/ 86299 h 108"/>
                  <a:gd name="T18" fmla="*/ 7303 w 80"/>
                  <a:gd name="T19" fmla="*/ 83785 h 108"/>
                  <a:gd name="T20" fmla="*/ 10041 w 80"/>
                  <a:gd name="T21" fmla="*/ 77082 h 108"/>
                  <a:gd name="T22" fmla="*/ 12779 w 80"/>
                  <a:gd name="T23" fmla="*/ 70380 h 108"/>
                  <a:gd name="T24" fmla="*/ 10041 w 80"/>
                  <a:gd name="T25" fmla="*/ 66190 h 108"/>
                  <a:gd name="T26" fmla="*/ 12779 w 80"/>
                  <a:gd name="T27" fmla="*/ 63677 h 108"/>
                  <a:gd name="T28" fmla="*/ 14605 w 80"/>
                  <a:gd name="T29" fmla="*/ 56974 h 108"/>
                  <a:gd name="T30" fmla="*/ 14605 w 80"/>
                  <a:gd name="T31" fmla="*/ 52785 h 108"/>
                  <a:gd name="T32" fmla="*/ 10041 w 80"/>
                  <a:gd name="T33" fmla="*/ 48595 h 108"/>
                  <a:gd name="T34" fmla="*/ 5477 w 80"/>
                  <a:gd name="T35" fmla="*/ 44406 h 108"/>
                  <a:gd name="T36" fmla="*/ 5477 w 80"/>
                  <a:gd name="T37" fmla="*/ 39379 h 108"/>
                  <a:gd name="T38" fmla="*/ 2738 w 80"/>
                  <a:gd name="T39" fmla="*/ 35190 h 108"/>
                  <a:gd name="T40" fmla="*/ 2738 w 80"/>
                  <a:gd name="T41" fmla="*/ 28487 h 108"/>
                  <a:gd name="T42" fmla="*/ 0 w 80"/>
                  <a:gd name="T43" fmla="*/ 21784 h 108"/>
                  <a:gd name="T44" fmla="*/ 2738 w 80"/>
                  <a:gd name="T45" fmla="*/ 17595 h 108"/>
                  <a:gd name="T46" fmla="*/ 10041 w 80"/>
                  <a:gd name="T47" fmla="*/ 6703 h 108"/>
                  <a:gd name="T48" fmla="*/ 12779 w 80"/>
                  <a:gd name="T49" fmla="*/ 1676 h 108"/>
                  <a:gd name="T50" fmla="*/ 14605 w 80"/>
                  <a:gd name="T51" fmla="*/ 0 h 108"/>
                  <a:gd name="T52" fmla="*/ 24646 w 80"/>
                  <a:gd name="T53" fmla="*/ 1676 h 108"/>
                  <a:gd name="T54" fmla="*/ 36513 w 80"/>
                  <a:gd name="T55" fmla="*/ 4189 h 108"/>
                  <a:gd name="T56" fmla="*/ 41989 w 80"/>
                  <a:gd name="T57" fmla="*/ 6703 h 108"/>
                  <a:gd name="T58" fmla="*/ 48379 w 80"/>
                  <a:gd name="T59" fmla="*/ 13406 h 108"/>
                  <a:gd name="T60" fmla="*/ 53856 w 80"/>
                  <a:gd name="T61" fmla="*/ 15081 h 108"/>
                  <a:gd name="T62" fmla="*/ 53856 w 80"/>
                  <a:gd name="T63" fmla="*/ 15081 h 108"/>
                  <a:gd name="T64" fmla="*/ 55682 w 80"/>
                  <a:gd name="T65" fmla="*/ 17595 h 108"/>
                  <a:gd name="T66" fmla="*/ 55682 w 80"/>
                  <a:gd name="T67" fmla="*/ 17595 h 108"/>
                  <a:gd name="T68" fmla="*/ 65723 w 80"/>
                  <a:gd name="T69" fmla="*/ 28487 h 108"/>
                  <a:gd name="T70" fmla="*/ 65723 w 80"/>
                  <a:gd name="T71" fmla="*/ 28487 h 108"/>
                  <a:gd name="T72" fmla="*/ 68461 w 80"/>
                  <a:gd name="T73" fmla="*/ 21784 h 108"/>
                  <a:gd name="T74" fmla="*/ 70287 w 80"/>
                  <a:gd name="T75" fmla="*/ 25973 h 108"/>
                  <a:gd name="T76" fmla="*/ 70287 w 80"/>
                  <a:gd name="T77" fmla="*/ 31001 h 108"/>
                  <a:gd name="T78" fmla="*/ 73025 w 80"/>
                  <a:gd name="T79" fmla="*/ 37703 h 108"/>
                  <a:gd name="T80" fmla="*/ 68461 w 80"/>
                  <a:gd name="T81" fmla="*/ 41893 h 108"/>
                  <a:gd name="T82" fmla="*/ 65723 w 80"/>
                  <a:gd name="T83" fmla="*/ 46082 h 108"/>
                  <a:gd name="T84" fmla="*/ 62984 w 80"/>
                  <a:gd name="T85" fmla="*/ 51109 h 108"/>
                  <a:gd name="T86" fmla="*/ 61158 w 80"/>
                  <a:gd name="T87" fmla="*/ 56974 h 108"/>
                  <a:gd name="T88" fmla="*/ 58420 w 80"/>
                  <a:gd name="T89" fmla="*/ 59487 h 108"/>
                  <a:gd name="T90" fmla="*/ 58420 w 80"/>
                  <a:gd name="T91" fmla="*/ 62001 h 108"/>
                  <a:gd name="T92" fmla="*/ 55682 w 80"/>
                  <a:gd name="T93" fmla="*/ 68704 h 108"/>
                  <a:gd name="T94" fmla="*/ 53856 w 80"/>
                  <a:gd name="T95" fmla="*/ 75407 h 108"/>
                  <a:gd name="T96" fmla="*/ 51118 w 80"/>
                  <a:gd name="T97" fmla="*/ 79596 h 108"/>
                  <a:gd name="T98" fmla="*/ 46553 w 80"/>
                  <a:gd name="T99" fmla="*/ 83785 h 108"/>
                  <a:gd name="T100" fmla="*/ 41989 w 80"/>
                  <a:gd name="T101" fmla="*/ 86299 h 108"/>
                  <a:gd name="T102" fmla="*/ 36513 w 80"/>
                  <a:gd name="T103" fmla="*/ 86299 h 108"/>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80" h="108">
                    <a:moveTo>
                      <a:pt x="38" y="100"/>
                    </a:moveTo>
                    <a:lnTo>
                      <a:pt x="35" y="103"/>
                    </a:lnTo>
                    <a:lnTo>
                      <a:pt x="32" y="103"/>
                    </a:lnTo>
                    <a:lnTo>
                      <a:pt x="27" y="100"/>
                    </a:lnTo>
                    <a:lnTo>
                      <a:pt x="24" y="100"/>
                    </a:lnTo>
                    <a:lnTo>
                      <a:pt x="22" y="103"/>
                    </a:lnTo>
                    <a:lnTo>
                      <a:pt x="22" y="106"/>
                    </a:lnTo>
                    <a:lnTo>
                      <a:pt x="19" y="106"/>
                    </a:lnTo>
                    <a:lnTo>
                      <a:pt x="16" y="106"/>
                    </a:lnTo>
                    <a:lnTo>
                      <a:pt x="16" y="108"/>
                    </a:lnTo>
                    <a:lnTo>
                      <a:pt x="14" y="106"/>
                    </a:lnTo>
                    <a:lnTo>
                      <a:pt x="14" y="108"/>
                    </a:lnTo>
                    <a:lnTo>
                      <a:pt x="11" y="108"/>
                    </a:lnTo>
                    <a:lnTo>
                      <a:pt x="8" y="106"/>
                    </a:lnTo>
                    <a:lnTo>
                      <a:pt x="6" y="106"/>
                    </a:lnTo>
                    <a:lnTo>
                      <a:pt x="6" y="103"/>
                    </a:lnTo>
                    <a:lnTo>
                      <a:pt x="3" y="103"/>
                    </a:lnTo>
                    <a:lnTo>
                      <a:pt x="6" y="103"/>
                    </a:lnTo>
                    <a:lnTo>
                      <a:pt x="6" y="100"/>
                    </a:lnTo>
                    <a:lnTo>
                      <a:pt x="8" y="100"/>
                    </a:lnTo>
                    <a:lnTo>
                      <a:pt x="8" y="98"/>
                    </a:lnTo>
                    <a:lnTo>
                      <a:pt x="11" y="92"/>
                    </a:lnTo>
                    <a:lnTo>
                      <a:pt x="14" y="90"/>
                    </a:lnTo>
                    <a:lnTo>
                      <a:pt x="14" y="84"/>
                    </a:lnTo>
                    <a:lnTo>
                      <a:pt x="14" y="79"/>
                    </a:lnTo>
                    <a:lnTo>
                      <a:pt x="11" y="79"/>
                    </a:lnTo>
                    <a:lnTo>
                      <a:pt x="11" y="76"/>
                    </a:lnTo>
                    <a:lnTo>
                      <a:pt x="14" y="76"/>
                    </a:lnTo>
                    <a:lnTo>
                      <a:pt x="16" y="71"/>
                    </a:lnTo>
                    <a:lnTo>
                      <a:pt x="16" y="68"/>
                    </a:lnTo>
                    <a:lnTo>
                      <a:pt x="16" y="66"/>
                    </a:lnTo>
                    <a:lnTo>
                      <a:pt x="16" y="63"/>
                    </a:lnTo>
                    <a:lnTo>
                      <a:pt x="14" y="58"/>
                    </a:lnTo>
                    <a:lnTo>
                      <a:pt x="11" y="58"/>
                    </a:lnTo>
                    <a:lnTo>
                      <a:pt x="11" y="55"/>
                    </a:lnTo>
                    <a:lnTo>
                      <a:pt x="6" y="53"/>
                    </a:lnTo>
                    <a:lnTo>
                      <a:pt x="8" y="47"/>
                    </a:lnTo>
                    <a:lnTo>
                      <a:pt x="6" y="47"/>
                    </a:lnTo>
                    <a:lnTo>
                      <a:pt x="6" y="45"/>
                    </a:lnTo>
                    <a:lnTo>
                      <a:pt x="3" y="42"/>
                    </a:lnTo>
                    <a:lnTo>
                      <a:pt x="3" y="37"/>
                    </a:lnTo>
                    <a:lnTo>
                      <a:pt x="3" y="34"/>
                    </a:lnTo>
                    <a:lnTo>
                      <a:pt x="3" y="31"/>
                    </a:lnTo>
                    <a:lnTo>
                      <a:pt x="0" y="26"/>
                    </a:lnTo>
                    <a:lnTo>
                      <a:pt x="3" y="23"/>
                    </a:lnTo>
                    <a:lnTo>
                      <a:pt x="3" y="21"/>
                    </a:lnTo>
                    <a:lnTo>
                      <a:pt x="6" y="16"/>
                    </a:lnTo>
                    <a:lnTo>
                      <a:pt x="11" y="8"/>
                    </a:lnTo>
                    <a:lnTo>
                      <a:pt x="14" y="5"/>
                    </a:lnTo>
                    <a:lnTo>
                      <a:pt x="14" y="2"/>
                    </a:lnTo>
                    <a:lnTo>
                      <a:pt x="14" y="0"/>
                    </a:lnTo>
                    <a:lnTo>
                      <a:pt x="16" y="0"/>
                    </a:lnTo>
                    <a:lnTo>
                      <a:pt x="19" y="0"/>
                    </a:lnTo>
                    <a:lnTo>
                      <a:pt x="27" y="2"/>
                    </a:lnTo>
                    <a:lnTo>
                      <a:pt x="38" y="5"/>
                    </a:lnTo>
                    <a:lnTo>
                      <a:pt x="40" y="5"/>
                    </a:lnTo>
                    <a:lnTo>
                      <a:pt x="43" y="5"/>
                    </a:lnTo>
                    <a:lnTo>
                      <a:pt x="46" y="8"/>
                    </a:lnTo>
                    <a:lnTo>
                      <a:pt x="48" y="10"/>
                    </a:lnTo>
                    <a:lnTo>
                      <a:pt x="53" y="16"/>
                    </a:lnTo>
                    <a:lnTo>
                      <a:pt x="56" y="16"/>
                    </a:lnTo>
                    <a:lnTo>
                      <a:pt x="59" y="18"/>
                    </a:lnTo>
                    <a:lnTo>
                      <a:pt x="59" y="21"/>
                    </a:lnTo>
                    <a:lnTo>
                      <a:pt x="59" y="18"/>
                    </a:lnTo>
                    <a:lnTo>
                      <a:pt x="61" y="18"/>
                    </a:lnTo>
                    <a:lnTo>
                      <a:pt x="61" y="21"/>
                    </a:lnTo>
                    <a:lnTo>
                      <a:pt x="59" y="26"/>
                    </a:lnTo>
                    <a:lnTo>
                      <a:pt x="61" y="21"/>
                    </a:lnTo>
                    <a:lnTo>
                      <a:pt x="69" y="26"/>
                    </a:lnTo>
                    <a:lnTo>
                      <a:pt x="72" y="34"/>
                    </a:lnTo>
                    <a:lnTo>
                      <a:pt x="69" y="37"/>
                    </a:lnTo>
                    <a:lnTo>
                      <a:pt x="72" y="34"/>
                    </a:lnTo>
                    <a:lnTo>
                      <a:pt x="72" y="26"/>
                    </a:lnTo>
                    <a:lnTo>
                      <a:pt x="75" y="26"/>
                    </a:lnTo>
                    <a:lnTo>
                      <a:pt x="75" y="29"/>
                    </a:lnTo>
                    <a:lnTo>
                      <a:pt x="77" y="31"/>
                    </a:lnTo>
                    <a:lnTo>
                      <a:pt x="77" y="34"/>
                    </a:lnTo>
                    <a:lnTo>
                      <a:pt x="77" y="37"/>
                    </a:lnTo>
                    <a:lnTo>
                      <a:pt x="80" y="39"/>
                    </a:lnTo>
                    <a:lnTo>
                      <a:pt x="80" y="45"/>
                    </a:lnTo>
                    <a:lnTo>
                      <a:pt x="77" y="45"/>
                    </a:lnTo>
                    <a:lnTo>
                      <a:pt x="75" y="50"/>
                    </a:lnTo>
                    <a:lnTo>
                      <a:pt x="72" y="53"/>
                    </a:lnTo>
                    <a:lnTo>
                      <a:pt x="72" y="55"/>
                    </a:lnTo>
                    <a:lnTo>
                      <a:pt x="72" y="58"/>
                    </a:lnTo>
                    <a:lnTo>
                      <a:pt x="69" y="61"/>
                    </a:lnTo>
                    <a:lnTo>
                      <a:pt x="69" y="63"/>
                    </a:lnTo>
                    <a:lnTo>
                      <a:pt x="67" y="68"/>
                    </a:lnTo>
                    <a:lnTo>
                      <a:pt x="64" y="68"/>
                    </a:lnTo>
                    <a:lnTo>
                      <a:pt x="64" y="71"/>
                    </a:lnTo>
                    <a:lnTo>
                      <a:pt x="61" y="74"/>
                    </a:lnTo>
                    <a:lnTo>
                      <a:pt x="64" y="74"/>
                    </a:lnTo>
                    <a:lnTo>
                      <a:pt x="61" y="79"/>
                    </a:lnTo>
                    <a:lnTo>
                      <a:pt x="61" y="82"/>
                    </a:lnTo>
                    <a:lnTo>
                      <a:pt x="59" y="87"/>
                    </a:lnTo>
                    <a:lnTo>
                      <a:pt x="59" y="90"/>
                    </a:lnTo>
                    <a:lnTo>
                      <a:pt x="59" y="92"/>
                    </a:lnTo>
                    <a:lnTo>
                      <a:pt x="56" y="95"/>
                    </a:lnTo>
                    <a:lnTo>
                      <a:pt x="56" y="98"/>
                    </a:lnTo>
                    <a:lnTo>
                      <a:pt x="51" y="100"/>
                    </a:lnTo>
                    <a:lnTo>
                      <a:pt x="48" y="103"/>
                    </a:lnTo>
                    <a:lnTo>
                      <a:pt x="46" y="103"/>
                    </a:lnTo>
                    <a:lnTo>
                      <a:pt x="43" y="103"/>
                    </a:lnTo>
                    <a:lnTo>
                      <a:pt x="40" y="103"/>
                    </a:lnTo>
                    <a:lnTo>
                      <a:pt x="38" y="100"/>
                    </a:lnTo>
                    <a:close/>
                  </a:path>
                </a:pathLst>
              </a:custGeom>
              <a:noFill/>
              <a:ln w="6350" cmpd="sng">
                <a:solidFill>
                  <a:srgbClr val="000000"/>
                </a:solidFill>
                <a:prstDash val="solid"/>
                <a:round/>
                <a:headEnd/>
                <a:tailEnd/>
              </a:ln>
              <a:extLst>
                <a:ext uri="{909E8E84-426E-40DD-AFC4-6F175D3DCCD1}">
                  <a14:hiddenFill xmlns:a14="http://schemas.microsoft.com/office/drawing/2010/main">
                    <a:solidFill>
                      <a:srgbClr val="339933"/>
                    </a:solidFill>
                  </a14:hiddenFill>
                </a:ext>
              </a:extLst>
            </p:spPr>
            <p:txBody>
              <a:bodyPr/>
              <a:lstStyle/>
              <a:p>
                <a:endParaRPr lang="en-US"/>
              </a:p>
            </p:txBody>
          </p:sp>
        </p:grpSp>
        <p:sp>
          <p:nvSpPr>
            <p:cNvPr id="1799" name="TextBox 1798"/>
            <p:cNvSpPr txBox="1"/>
            <p:nvPr/>
          </p:nvSpPr>
          <p:spPr>
            <a:xfrm>
              <a:off x="7278439" y="5444898"/>
              <a:ext cx="697627" cy="369332"/>
            </a:xfrm>
            <a:prstGeom prst="rect">
              <a:avLst/>
            </a:prstGeom>
            <a:noFill/>
          </p:spPr>
          <p:txBody>
            <a:bodyPr wrap="none" rtlCol="0">
              <a:spAutoFit/>
            </a:bodyPr>
            <a:lstStyle/>
            <a:p>
              <a:r>
                <a:rPr lang="en-US" dirty="0" smtClean="0"/>
                <a:t>2015</a:t>
              </a:r>
              <a:endParaRPr lang="en-US" dirty="0"/>
            </a:p>
          </p:txBody>
        </p:sp>
        <p:sp>
          <p:nvSpPr>
            <p:cNvPr id="1805" name="TextBox 1804"/>
            <p:cNvSpPr txBox="1"/>
            <p:nvPr/>
          </p:nvSpPr>
          <p:spPr>
            <a:xfrm>
              <a:off x="6525570" y="3180295"/>
              <a:ext cx="752129" cy="230832"/>
            </a:xfrm>
            <a:prstGeom prst="rect">
              <a:avLst/>
            </a:prstGeom>
            <a:noFill/>
          </p:spPr>
          <p:txBody>
            <a:bodyPr wrap="none" rtlCol="0">
              <a:spAutoFit/>
            </a:bodyPr>
            <a:lstStyle/>
            <a:p>
              <a:pPr algn="ctr"/>
              <a:r>
                <a:rPr lang="en-US" sz="900" dirty="0" smtClean="0">
                  <a:solidFill>
                    <a:srgbClr val="0070C0"/>
                  </a:solidFill>
                </a:rPr>
                <a:t>USA = 156</a:t>
              </a:r>
              <a:endParaRPr lang="en-US" sz="900" dirty="0">
                <a:solidFill>
                  <a:srgbClr val="0070C0"/>
                </a:solidFill>
              </a:endParaRPr>
            </a:p>
          </p:txBody>
        </p:sp>
        <p:sp>
          <p:nvSpPr>
            <p:cNvPr id="1806" name="TextBox 1805"/>
            <p:cNvSpPr txBox="1"/>
            <p:nvPr/>
          </p:nvSpPr>
          <p:spPr>
            <a:xfrm>
              <a:off x="6309856" y="2570434"/>
              <a:ext cx="726481" cy="230832"/>
            </a:xfrm>
            <a:prstGeom prst="rect">
              <a:avLst/>
            </a:prstGeom>
            <a:noFill/>
          </p:spPr>
          <p:txBody>
            <a:bodyPr wrap="none" rtlCol="0">
              <a:spAutoFit/>
            </a:bodyPr>
            <a:lstStyle/>
            <a:p>
              <a:pPr algn="ctr"/>
              <a:r>
                <a:rPr lang="en-US" sz="900" dirty="0" smtClean="0">
                  <a:solidFill>
                    <a:srgbClr val="0070C0"/>
                  </a:solidFill>
                </a:rPr>
                <a:t>CAN = 80 </a:t>
              </a:r>
              <a:endParaRPr lang="en-US" sz="900" dirty="0">
                <a:solidFill>
                  <a:srgbClr val="0070C0"/>
                </a:solidFill>
              </a:endParaRPr>
            </a:p>
          </p:txBody>
        </p:sp>
        <p:pic>
          <p:nvPicPr>
            <p:cNvPr id="2653" name="Picture 605"/>
            <p:cNvPicPr>
              <a:picLocks noChangeAspect="1" noChangeArrowheads="1"/>
            </p:cNvPicPr>
            <p:nvPr/>
          </p:nvPicPr>
          <p:blipFill>
            <a:blip r:embed="rId7" cstate="print">
              <a:extLst>
                <a:ext uri="{BEBA8EAE-BF5A-486C-A8C5-ECC9F3942E4B}">
                  <a14:imgProps xmlns:a14="http://schemas.microsoft.com/office/drawing/2010/main">
                    <a14:imgLayer r:embed="rId8">
                      <a14:imgEffect>
                        <a14:backgroundRemoval t="10000" b="90000" l="10000" r="90000"/>
                      </a14:imgEffect>
                    </a14:imgLayer>
                  </a14:imgProps>
                </a:ext>
                <a:ext uri="{28A0092B-C50C-407E-A947-70E740481C1C}">
                  <a14:useLocalDpi xmlns:a14="http://schemas.microsoft.com/office/drawing/2010/main" val="0"/>
                </a:ext>
              </a:extLst>
            </a:blip>
            <a:srcRect/>
            <a:stretch>
              <a:fillRect/>
            </a:stretch>
          </p:blipFill>
          <p:spPr bwMode="auto">
            <a:xfrm>
              <a:off x="8537574" y="5032779"/>
              <a:ext cx="448430" cy="42976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aphicFrame>
          <p:nvGraphicFramePr>
            <p:cNvPr id="1827" name="Chart 1826"/>
            <p:cNvGraphicFramePr>
              <a:graphicFrameLocks/>
            </p:cNvGraphicFramePr>
            <p:nvPr>
              <p:extLst>
                <p:ext uri="{D42A27DB-BD31-4B8C-83A1-F6EECF244321}">
                  <p14:modId xmlns:p14="http://schemas.microsoft.com/office/powerpoint/2010/main" val="1273096289"/>
                </p:ext>
              </p:extLst>
            </p:nvPr>
          </p:nvGraphicFramePr>
          <p:xfrm>
            <a:off x="6893008" y="2277642"/>
            <a:ext cx="790464" cy="1054108"/>
          </p:xfrm>
          <a:graphic>
            <a:graphicData uri="http://schemas.openxmlformats.org/drawingml/2006/chart">
              <c:chart xmlns:c="http://schemas.openxmlformats.org/drawingml/2006/chart" xmlns:r="http://schemas.openxmlformats.org/officeDocument/2006/relationships" r:id="rId9"/>
            </a:graphicData>
          </a:graphic>
        </p:graphicFrame>
        <p:sp>
          <p:nvSpPr>
            <p:cNvPr id="1828" name="TextBox 1827"/>
            <p:cNvSpPr txBox="1"/>
            <p:nvPr/>
          </p:nvSpPr>
          <p:spPr>
            <a:xfrm>
              <a:off x="8113855" y="4858451"/>
              <a:ext cx="601447" cy="230832"/>
            </a:xfrm>
            <a:prstGeom prst="rect">
              <a:avLst/>
            </a:prstGeom>
            <a:noFill/>
          </p:spPr>
          <p:txBody>
            <a:bodyPr wrap="none" rtlCol="0">
              <a:spAutoFit/>
            </a:bodyPr>
            <a:lstStyle/>
            <a:p>
              <a:pPr algn="ctr"/>
              <a:r>
                <a:rPr lang="en-US" sz="900" dirty="0" smtClean="0">
                  <a:solidFill>
                    <a:srgbClr val="0070C0"/>
                  </a:solidFill>
                </a:rPr>
                <a:t>BRA</a:t>
              </a:r>
              <a:r>
                <a:rPr lang="en-US" sz="900" dirty="0">
                  <a:solidFill>
                    <a:srgbClr val="0070C0"/>
                  </a:solidFill>
                </a:rPr>
                <a:t> </a:t>
              </a:r>
              <a:r>
                <a:rPr lang="en-US" sz="900" dirty="0" smtClean="0">
                  <a:solidFill>
                    <a:srgbClr val="0070C0"/>
                  </a:solidFill>
                </a:rPr>
                <a:t>= 27</a:t>
              </a:r>
            </a:p>
          </p:txBody>
        </p:sp>
        <p:graphicFrame>
          <p:nvGraphicFramePr>
            <p:cNvPr id="1829" name="Chart 1828"/>
            <p:cNvGraphicFramePr>
              <a:graphicFrameLocks/>
            </p:cNvGraphicFramePr>
            <p:nvPr>
              <p:extLst>
                <p:ext uri="{D42A27DB-BD31-4B8C-83A1-F6EECF244321}">
                  <p14:modId xmlns:p14="http://schemas.microsoft.com/office/powerpoint/2010/main" val="2024586053"/>
                </p:ext>
              </p:extLst>
            </p:nvPr>
          </p:nvGraphicFramePr>
          <p:xfrm>
            <a:off x="7036337" y="3102644"/>
            <a:ext cx="807515" cy="832845"/>
          </p:xfrm>
          <a:graphic>
            <a:graphicData uri="http://schemas.openxmlformats.org/drawingml/2006/chart">
              <c:chart xmlns:c="http://schemas.openxmlformats.org/drawingml/2006/chart" xmlns:r="http://schemas.openxmlformats.org/officeDocument/2006/relationships" r:id="rId10"/>
            </a:graphicData>
          </a:graphic>
        </p:graphicFrame>
        <p:sp>
          <p:nvSpPr>
            <p:cNvPr id="1832" name="TextBox 1831"/>
            <p:cNvSpPr txBox="1"/>
            <p:nvPr/>
          </p:nvSpPr>
          <p:spPr>
            <a:xfrm>
              <a:off x="7208960" y="4520732"/>
              <a:ext cx="623889" cy="230832"/>
            </a:xfrm>
            <a:prstGeom prst="rect">
              <a:avLst/>
            </a:prstGeom>
            <a:noFill/>
          </p:spPr>
          <p:txBody>
            <a:bodyPr wrap="none" rtlCol="0">
              <a:spAutoFit/>
            </a:bodyPr>
            <a:lstStyle/>
            <a:p>
              <a:pPr algn="ctr"/>
              <a:r>
                <a:rPr lang="en-US" sz="900" dirty="0" smtClean="0">
                  <a:solidFill>
                    <a:srgbClr val="0070C0"/>
                  </a:solidFill>
                </a:rPr>
                <a:t>COL = 1</a:t>
              </a:r>
            </a:p>
          </p:txBody>
        </p:sp>
        <p:sp>
          <p:nvSpPr>
            <p:cNvPr id="1833" name="TextBox 1832"/>
            <p:cNvSpPr txBox="1"/>
            <p:nvPr/>
          </p:nvSpPr>
          <p:spPr>
            <a:xfrm>
              <a:off x="7383801" y="5806760"/>
              <a:ext cx="579005" cy="230832"/>
            </a:xfrm>
            <a:prstGeom prst="rect">
              <a:avLst/>
            </a:prstGeom>
            <a:noFill/>
          </p:spPr>
          <p:txBody>
            <a:bodyPr wrap="none" rtlCol="0">
              <a:spAutoFit/>
            </a:bodyPr>
            <a:lstStyle/>
            <a:p>
              <a:pPr algn="ctr"/>
              <a:r>
                <a:rPr lang="en-US" sz="900" dirty="0" smtClean="0">
                  <a:solidFill>
                    <a:srgbClr val="0070C0"/>
                  </a:solidFill>
                </a:rPr>
                <a:t>CHI = 1</a:t>
              </a:r>
            </a:p>
          </p:txBody>
        </p:sp>
        <p:graphicFrame>
          <p:nvGraphicFramePr>
            <p:cNvPr id="1835" name="Chart 1834"/>
            <p:cNvGraphicFramePr>
              <a:graphicFrameLocks/>
            </p:cNvGraphicFramePr>
            <p:nvPr>
              <p:extLst>
                <p:ext uri="{D42A27DB-BD31-4B8C-83A1-F6EECF244321}">
                  <p14:modId xmlns:p14="http://schemas.microsoft.com/office/powerpoint/2010/main" val="2039558549"/>
                </p:ext>
              </p:extLst>
            </p:nvPr>
          </p:nvGraphicFramePr>
          <p:xfrm>
            <a:off x="7868075" y="5678380"/>
            <a:ext cx="398585" cy="487592"/>
          </p:xfrm>
          <a:graphic>
            <a:graphicData uri="http://schemas.openxmlformats.org/drawingml/2006/chart">
              <c:chart xmlns:c="http://schemas.openxmlformats.org/drawingml/2006/chart" xmlns:r="http://schemas.openxmlformats.org/officeDocument/2006/relationships" r:id="rId11"/>
            </a:graphicData>
          </a:graphic>
        </p:graphicFrame>
        <p:graphicFrame>
          <p:nvGraphicFramePr>
            <p:cNvPr id="1836" name="Chart 1835"/>
            <p:cNvGraphicFramePr>
              <a:graphicFrameLocks/>
            </p:cNvGraphicFramePr>
            <p:nvPr>
              <p:extLst>
                <p:ext uri="{D42A27DB-BD31-4B8C-83A1-F6EECF244321}">
                  <p14:modId xmlns:p14="http://schemas.microsoft.com/office/powerpoint/2010/main" val="3377230764"/>
                </p:ext>
              </p:extLst>
            </p:nvPr>
          </p:nvGraphicFramePr>
          <p:xfrm>
            <a:off x="7832849" y="4439867"/>
            <a:ext cx="398585" cy="487592"/>
          </p:xfrm>
          <a:graphic>
            <a:graphicData uri="http://schemas.openxmlformats.org/drawingml/2006/chart">
              <c:chart xmlns:c="http://schemas.openxmlformats.org/drawingml/2006/chart" xmlns:r="http://schemas.openxmlformats.org/officeDocument/2006/relationships" r:id="rId12"/>
            </a:graphicData>
          </a:graphic>
        </p:graphicFrame>
      </p:grpSp>
      <p:graphicFrame>
        <p:nvGraphicFramePr>
          <p:cNvPr id="1825" name="Chart 1824"/>
          <p:cNvGraphicFramePr>
            <a:graphicFrameLocks/>
          </p:cNvGraphicFramePr>
          <p:nvPr>
            <p:extLst>
              <p:ext uri="{D42A27DB-BD31-4B8C-83A1-F6EECF244321}">
                <p14:modId xmlns:p14="http://schemas.microsoft.com/office/powerpoint/2010/main" val="993293131"/>
              </p:ext>
            </p:extLst>
          </p:nvPr>
        </p:nvGraphicFramePr>
        <p:xfrm>
          <a:off x="7618632" y="4502039"/>
          <a:ext cx="398585" cy="487592"/>
        </p:xfrm>
        <a:graphic>
          <a:graphicData uri="http://schemas.openxmlformats.org/drawingml/2006/chart">
            <c:chart xmlns:c="http://schemas.openxmlformats.org/drawingml/2006/chart" xmlns:r="http://schemas.openxmlformats.org/officeDocument/2006/relationships" r:id="rId13"/>
          </a:graphicData>
        </a:graphic>
      </p:graphicFrame>
      <p:graphicFrame>
        <p:nvGraphicFramePr>
          <p:cNvPr id="1834" name="Chart 1833"/>
          <p:cNvGraphicFramePr>
            <a:graphicFrameLocks/>
          </p:cNvGraphicFramePr>
          <p:nvPr>
            <p:extLst>
              <p:ext uri="{D42A27DB-BD31-4B8C-83A1-F6EECF244321}">
                <p14:modId xmlns:p14="http://schemas.microsoft.com/office/powerpoint/2010/main" val="337742753"/>
              </p:ext>
            </p:extLst>
          </p:nvPr>
        </p:nvGraphicFramePr>
        <p:xfrm>
          <a:off x="4818501" y="3377462"/>
          <a:ext cx="509003" cy="567619"/>
        </p:xfrm>
        <a:graphic>
          <a:graphicData uri="http://schemas.openxmlformats.org/drawingml/2006/chart">
            <c:chart xmlns:c="http://schemas.openxmlformats.org/drawingml/2006/chart" xmlns:r="http://schemas.openxmlformats.org/officeDocument/2006/relationships" r:id="rId14"/>
          </a:graphicData>
        </a:graphic>
      </p:graphicFrame>
      <p:graphicFrame>
        <p:nvGraphicFramePr>
          <p:cNvPr id="1837" name="Chart 1836"/>
          <p:cNvGraphicFramePr>
            <a:graphicFrameLocks/>
          </p:cNvGraphicFramePr>
          <p:nvPr>
            <p:extLst>
              <p:ext uri="{D42A27DB-BD31-4B8C-83A1-F6EECF244321}">
                <p14:modId xmlns:p14="http://schemas.microsoft.com/office/powerpoint/2010/main" val="1847647848"/>
              </p:ext>
            </p:extLst>
          </p:nvPr>
        </p:nvGraphicFramePr>
        <p:xfrm>
          <a:off x="6782834" y="2523819"/>
          <a:ext cx="577279" cy="575288"/>
        </p:xfrm>
        <a:graphic>
          <a:graphicData uri="http://schemas.openxmlformats.org/drawingml/2006/chart">
            <c:chart xmlns:c="http://schemas.openxmlformats.org/drawingml/2006/chart" xmlns:r="http://schemas.openxmlformats.org/officeDocument/2006/relationships" r:id="rId15"/>
          </a:graphicData>
        </a:graphic>
      </p:graphicFrame>
      <p:graphicFrame>
        <p:nvGraphicFramePr>
          <p:cNvPr id="1838" name="Chart 1837"/>
          <p:cNvGraphicFramePr>
            <a:graphicFrameLocks/>
          </p:cNvGraphicFramePr>
          <p:nvPr>
            <p:extLst>
              <p:ext uri="{D42A27DB-BD31-4B8C-83A1-F6EECF244321}">
                <p14:modId xmlns:p14="http://schemas.microsoft.com/office/powerpoint/2010/main" val="3623606347"/>
              </p:ext>
            </p:extLst>
          </p:nvPr>
        </p:nvGraphicFramePr>
        <p:xfrm>
          <a:off x="7098783" y="3086763"/>
          <a:ext cx="641794" cy="724206"/>
        </p:xfrm>
        <a:graphic>
          <a:graphicData uri="http://schemas.openxmlformats.org/drawingml/2006/chart">
            <c:chart xmlns:c="http://schemas.openxmlformats.org/drawingml/2006/chart" xmlns:r="http://schemas.openxmlformats.org/officeDocument/2006/relationships" r:id="rId16"/>
          </a:graphicData>
        </a:graphic>
      </p:graphicFrame>
    </p:spTree>
    <p:extLst>
      <p:ext uri="{BB962C8B-B14F-4D97-AF65-F5344CB8AC3E}">
        <p14:creationId xmlns:p14="http://schemas.microsoft.com/office/powerpoint/2010/main" val="3998057518"/>
      </p:ext>
    </p:extLst>
  </p:cSld>
  <p:clrMapOvr>
    <a:masterClrMapping/>
  </p:clrMapOvr>
  <p:timing>
    <p:tnLst>
      <p:par>
        <p:cTn id="1" dur="indefinite" restart="never" nodeType="tmRoot"/>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81000" y="2362200"/>
            <a:ext cx="8229600" cy="1143000"/>
          </a:xfrm>
        </p:spPr>
        <p:txBody>
          <a:bodyPr>
            <a:normAutofit/>
          </a:bodyPr>
          <a:lstStyle/>
          <a:p>
            <a:r>
              <a:rPr lang="en-US" b="1" dirty="0" smtClean="0">
                <a:solidFill>
                  <a:schemeClr val="tx2"/>
                </a:solidFill>
              </a:rPr>
              <a:t>Laboratory Performance</a:t>
            </a:r>
            <a:endParaRPr lang="en-US" b="1" dirty="0">
              <a:solidFill>
                <a:schemeClr val="tx2"/>
              </a:solidFill>
            </a:endParaRPr>
          </a:p>
        </p:txBody>
      </p:sp>
    </p:spTree>
    <p:extLst>
      <p:ext uri="{BB962C8B-B14F-4D97-AF65-F5344CB8AC3E}">
        <p14:creationId xmlns:p14="http://schemas.microsoft.com/office/powerpoint/2010/main" val="2478714261"/>
      </p:ext>
    </p:extLst>
  </p:cSld>
  <p:clrMapOvr>
    <a:masterClrMapping/>
  </p:clrMapOvr>
  <p:timing>
    <p:tnLst>
      <p:par>
        <p:cTn id="1" dur="indefinite" restart="never" nodeType="tmRoot"/>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8" name="Rectangle 1"/>
          <p:cNvSpPr>
            <a:spLocks noChangeArrowheads="1"/>
          </p:cNvSpPr>
          <p:nvPr/>
        </p:nvSpPr>
        <p:spPr bwMode="auto">
          <a:xfrm>
            <a:off x="524428" y="227267"/>
            <a:ext cx="8204622" cy="8617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24" tIns="45712" rIns="91424" bIns="45712">
            <a:spAutoFit/>
          </a:bodyPr>
          <a:lstStyle>
            <a:lvl1pPr rtl="0" eaLnBrk="0" hangingPunct="0">
              <a:spcBef>
                <a:spcPct val="20000"/>
              </a:spcBef>
              <a:buClr>
                <a:srgbClr val="6699FF"/>
              </a:buClr>
              <a:buFont typeface="Arial" pitchFamily="34" charset="0"/>
              <a:buChar char="●"/>
              <a:defRPr sz="3400">
                <a:solidFill>
                  <a:srgbClr val="003366"/>
                </a:solidFill>
                <a:latin typeface="Arial" pitchFamily="34" charset="0"/>
              </a:defRPr>
            </a:lvl1pPr>
            <a:lvl2pPr marL="37931725" indent="-37474525" rtl="0" eaLnBrk="0" hangingPunct="0">
              <a:spcBef>
                <a:spcPct val="20000"/>
              </a:spcBef>
              <a:buChar char="–"/>
              <a:defRPr sz="3200">
                <a:solidFill>
                  <a:srgbClr val="003366"/>
                </a:solidFill>
                <a:latin typeface="Arial" pitchFamily="34" charset="0"/>
              </a:defRPr>
            </a:lvl2pPr>
            <a:lvl3pPr marL="1301750" indent="-260350" rtl="0" eaLnBrk="0" hangingPunct="0">
              <a:spcBef>
                <a:spcPct val="20000"/>
              </a:spcBef>
              <a:buChar char="•"/>
              <a:defRPr sz="2700">
                <a:solidFill>
                  <a:srgbClr val="003366"/>
                </a:solidFill>
                <a:latin typeface="Arial" pitchFamily="34" charset="0"/>
              </a:defRPr>
            </a:lvl3pPr>
            <a:lvl4pPr marL="1822450" indent="-261938" rtl="0" eaLnBrk="0" hangingPunct="0">
              <a:spcBef>
                <a:spcPct val="20000"/>
              </a:spcBef>
              <a:buChar char="–"/>
              <a:defRPr sz="2300">
                <a:solidFill>
                  <a:srgbClr val="003366"/>
                </a:solidFill>
                <a:latin typeface="Arial" pitchFamily="34" charset="0"/>
              </a:defRPr>
            </a:lvl4pPr>
            <a:lvl5pPr marL="2344738" indent="-260350" rtl="0" eaLnBrk="0" hangingPunct="0">
              <a:spcBef>
                <a:spcPct val="20000"/>
              </a:spcBef>
              <a:buChar char="»"/>
              <a:defRPr sz="2300">
                <a:solidFill>
                  <a:srgbClr val="003366"/>
                </a:solidFill>
                <a:latin typeface="Arial" pitchFamily="34" charset="0"/>
              </a:defRPr>
            </a:lvl5pPr>
            <a:lvl6pPr marL="2801938" indent="-260350" eaLnBrk="0" fontAlgn="base" hangingPunct="0">
              <a:spcBef>
                <a:spcPct val="20000"/>
              </a:spcBef>
              <a:spcAft>
                <a:spcPct val="0"/>
              </a:spcAft>
              <a:buChar char="»"/>
              <a:defRPr sz="2300">
                <a:solidFill>
                  <a:srgbClr val="003366"/>
                </a:solidFill>
                <a:latin typeface="Arial" pitchFamily="34" charset="0"/>
              </a:defRPr>
            </a:lvl6pPr>
            <a:lvl7pPr marL="3259138" indent="-260350" eaLnBrk="0" fontAlgn="base" hangingPunct="0">
              <a:spcBef>
                <a:spcPct val="20000"/>
              </a:spcBef>
              <a:spcAft>
                <a:spcPct val="0"/>
              </a:spcAft>
              <a:buChar char="»"/>
              <a:defRPr sz="2300">
                <a:solidFill>
                  <a:srgbClr val="003366"/>
                </a:solidFill>
                <a:latin typeface="Arial" pitchFamily="34" charset="0"/>
              </a:defRPr>
            </a:lvl7pPr>
            <a:lvl8pPr marL="3716338" indent="-260350" eaLnBrk="0" fontAlgn="base" hangingPunct="0">
              <a:spcBef>
                <a:spcPct val="20000"/>
              </a:spcBef>
              <a:spcAft>
                <a:spcPct val="0"/>
              </a:spcAft>
              <a:buChar char="»"/>
              <a:defRPr sz="2300">
                <a:solidFill>
                  <a:srgbClr val="003366"/>
                </a:solidFill>
                <a:latin typeface="Arial" pitchFamily="34" charset="0"/>
              </a:defRPr>
            </a:lvl8pPr>
            <a:lvl9pPr marL="4173538" indent="-260350" eaLnBrk="0" fontAlgn="base" hangingPunct="0">
              <a:spcBef>
                <a:spcPct val="20000"/>
              </a:spcBef>
              <a:spcAft>
                <a:spcPct val="0"/>
              </a:spcAft>
              <a:buChar char="»"/>
              <a:defRPr sz="2300">
                <a:solidFill>
                  <a:srgbClr val="003366"/>
                </a:solidFill>
                <a:latin typeface="Arial" pitchFamily="34" charset="0"/>
              </a:defRPr>
            </a:lvl9pPr>
          </a:lstStyle>
          <a:p>
            <a:pPr algn="ctr" rtl="1" eaLnBrk="1" hangingPunct="1">
              <a:spcBef>
                <a:spcPct val="0"/>
              </a:spcBef>
              <a:buClrTx/>
              <a:buFontTx/>
              <a:buNone/>
            </a:pPr>
            <a:r>
              <a:rPr lang="en-US" altLang="es-MX" sz="2500" b="1" dirty="0" smtClean="0">
                <a:solidFill>
                  <a:srgbClr val="000090"/>
                </a:solidFill>
                <a:latin typeface="Calibri" pitchFamily="34" charset="0"/>
              </a:rPr>
              <a:t>Results EQA for </a:t>
            </a:r>
            <a:r>
              <a:rPr lang="en-US" altLang="es-MX" sz="2500" b="1" dirty="0" smtClean="0">
                <a:solidFill>
                  <a:srgbClr val="000090"/>
                </a:solidFill>
                <a:effectLst>
                  <a:outerShdw blurRad="38100" dist="38100" dir="2700000" algn="tl">
                    <a:srgbClr val="000000">
                      <a:alpha val="43137"/>
                    </a:srgbClr>
                  </a:outerShdw>
                </a:effectLst>
                <a:latin typeface="Calibri" pitchFamily="34" charset="0"/>
              </a:rPr>
              <a:t>Measles-IgM</a:t>
            </a:r>
            <a:endParaRPr lang="en-US" altLang="es-MX" sz="2500" b="1" dirty="0">
              <a:solidFill>
                <a:srgbClr val="000090"/>
              </a:solidFill>
              <a:effectLst>
                <a:outerShdw blurRad="38100" dist="38100" dir="2700000" algn="tl">
                  <a:srgbClr val="000000">
                    <a:alpha val="43137"/>
                  </a:srgbClr>
                </a:outerShdw>
              </a:effectLst>
              <a:latin typeface="Calibri" pitchFamily="34" charset="0"/>
            </a:endParaRPr>
          </a:p>
          <a:p>
            <a:pPr algn="ctr" rtl="1" eaLnBrk="1" hangingPunct="1">
              <a:spcBef>
                <a:spcPct val="0"/>
              </a:spcBef>
              <a:buClrTx/>
              <a:buFontTx/>
              <a:buNone/>
            </a:pPr>
            <a:r>
              <a:rPr lang="en-US" altLang="es-MX" sz="2500" b="1" dirty="0" smtClean="0">
                <a:solidFill>
                  <a:srgbClr val="000090"/>
                </a:solidFill>
                <a:latin typeface="Calibri" pitchFamily="34" charset="0"/>
              </a:rPr>
              <a:t>Region of the </a:t>
            </a:r>
            <a:r>
              <a:rPr lang="en-US" altLang="es-MX" sz="2500" b="1" dirty="0">
                <a:solidFill>
                  <a:srgbClr val="000090"/>
                </a:solidFill>
                <a:latin typeface="Calibri" pitchFamily="34" charset="0"/>
              </a:rPr>
              <a:t>Americas, </a:t>
            </a:r>
            <a:r>
              <a:rPr lang="en-US" altLang="es-MX" sz="2500" b="1" dirty="0" smtClean="0">
                <a:solidFill>
                  <a:srgbClr val="000090"/>
                </a:solidFill>
                <a:latin typeface="Calibri" pitchFamily="34" charset="0"/>
              </a:rPr>
              <a:t>2013-2015</a:t>
            </a:r>
            <a:endParaRPr lang="es-MX" altLang="es-MX" sz="2500" b="1" dirty="0">
              <a:solidFill>
                <a:srgbClr val="000090"/>
              </a:solidFill>
              <a:latin typeface="Calibri" pitchFamily="34" charset="0"/>
            </a:endParaRPr>
          </a:p>
        </p:txBody>
      </p:sp>
      <p:graphicFrame>
        <p:nvGraphicFramePr>
          <p:cNvPr id="7" name="Chart 6"/>
          <p:cNvGraphicFramePr>
            <a:graphicFrameLocks/>
          </p:cNvGraphicFramePr>
          <p:nvPr>
            <p:extLst>
              <p:ext uri="{D42A27DB-BD31-4B8C-83A1-F6EECF244321}">
                <p14:modId xmlns:p14="http://schemas.microsoft.com/office/powerpoint/2010/main" val="3486742342"/>
              </p:ext>
            </p:extLst>
          </p:nvPr>
        </p:nvGraphicFramePr>
        <p:xfrm>
          <a:off x="338077" y="1068359"/>
          <a:ext cx="4288662" cy="2819399"/>
        </p:xfrm>
        <a:graphic>
          <a:graphicData uri="http://schemas.openxmlformats.org/drawingml/2006/chart">
            <c:chart xmlns:c="http://schemas.openxmlformats.org/drawingml/2006/chart" xmlns:r="http://schemas.openxmlformats.org/officeDocument/2006/relationships" r:id="rId2"/>
          </a:graphicData>
        </a:graphic>
      </p:graphicFrame>
      <p:sp>
        <p:nvSpPr>
          <p:cNvPr id="14343" name="TextBox 7"/>
          <p:cNvSpPr txBox="1">
            <a:spLocks noChangeArrowheads="1"/>
          </p:cNvSpPr>
          <p:nvPr/>
        </p:nvSpPr>
        <p:spPr bwMode="auto">
          <a:xfrm>
            <a:off x="847250" y="1104483"/>
            <a:ext cx="745257" cy="4189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80147" tIns="40074" rIns="80147" bIns="40074">
            <a:spAutoFit/>
          </a:bodyPr>
          <a:lstStyle/>
          <a:p>
            <a:r>
              <a:rPr lang="en-US" altLang="es-MX" sz="2100" dirty="0">
                <a:latin typeface="Calibri" pitchFamily="34" charset="0"/>
                <a:cs typeface="Calibri" pitchFamily="34" charset="0"/>
              </a:rPr>
              <a:t>2013</a:t>
            </a:r>
          </a:p>
        </p:txBody>
      </p:sp>
      <p:sp>
        <p:nvSpPr>
          <p:cNvPr id="14344" name="TextBox 8"/>
          <p:cNvSpPr txBox="1">
            <a:spLocks noChangeArrowheads="1"/>
          </p:cNvSpPr>
          <p:nvPr/>
        </p:nvSpPr>
        <p:spPr bwMode="auto">
          <a:xfrm>
            <a:off x="8153399" y="1638404"/>
            <a:ext cx="745257" cy="4189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80147" tIns="40074" rIns="80147" bIns="40074">
            <a:spAutoFit/>
          </a:bodyPr>
          <a:lstStyle/>
          <a:p>
            <a:r>
              <a:rPr lang="en-US" altLang="es-MX" sz="2100" b="1" dirty="0" smtClean="0">
                <a:latin typeface="Calibri" pitchFamily="34" charset="0"/>
                <a:cs typeface="Calibri" pitchFamily="34" charset="0"/>
              </a:rPr>
              <a:t>2015</a:t>
            </a:r>
            <a:endParaRPr lang="en-US" altLang="es-MX" sz="2100" b="1" dirty="0">
              <a:latin typeface="Calibri" pitchFamily="34" charset="0"/>
              <a:cs typeface="Calibri" pitchFamily="34" charset="0"/>
            </a:endParaRPr>
          </a:p>
        </p:txBody>
      </p:sp>
      <p:sp>
        <p:nvSpPr>
          <p:cNvPr id="14346" name="TextBox 10"/>
          <p:cNvSpPr txBox="1">
            <a:spLocks noChangeArrowheads="1"/>
          </p:cNvSpPr>
          <p:nvPr/>
        </p:nvSpPr>
        <p:spPr bwMode="auto">
          <a:xfrm>
            <a:off x="1219200" y="4076804"/>
            <a:ext cx="746615" cy="4189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80147" tIns="40074" rIns="80147" bIns="40074">
            <a:spAutoFit/>
          </a:bodyPr>
          <a:lstStyle/>
          <a:p>
            <a:r>
              <a:rPr lang="en-US" altLang="es-MX" sz="2100" dirty="0" smtClean="0">
                <a:latin typeface="Calibri" pitchFamily="34" charset="0"/>
                <a:cs typeface="Calibri" pitchFamily="34" charset="0"/>
              </a:rPr>
              <a:t>2014</a:t>
            </a:r>
            <a:endParaRPr lang="en-US" altLang="es-MX" sz="2100" dirty="0">
              <a:latin typeface="Calibri" pitchFamily="34" charset="0"/>
              <a:cs typeface="Calibri" pitchFamily="34" charset="0"/>
            </a:endParaRPr>
          </a:p>
        </p:txBody>
      </p:sp>
      <p:sp>
        <p:nvSpPr>
          <p:cNvPr id="11" name="Text Box 7"/>
          <p:cNvSpPr txBox="1">
            <a:spLocks noChangeArrowheads="1"/>
          </p:cNvSpPr>
          <p:nvPr/>
        </p:nvSpPr>
        <p:spPr bwMode="auto">
          <a:xfrm>
            <a:off x="152400" y="6362695"/>
            <a:ext cx="3449363" cy="40002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1360" tIns="45680" rIns="91360" bIns="45680">
            <a:spAutoFit/>
          </a:bodyPr>
          <a:lstStyle>
            <a:lvl1pPr eaLnBrk="0" hangingPunct="0">
              <a:defRPr sz="3900" b="1">
                <a:solidFill>
                  <a:srgbClr val="000066"/>
                </a:solidFill>
                <a:latin typeface="Arial" charset="0"/>
                <a:cs typeface="Arial" charset="0"/>
              </a:defRPr>
            </a:lvl1pPr>
            <a:lvl2pPr marL="742950" indent="-285750" eaLnBrk="0" hangingPunct="0">
              <a:defRPr sz="3900" b="1">
                <a:solidFill>
                  <a:srgbClr val="000066"/>
                </a:solidFill>
                <a:latin typeface="Arial" charset="0"/>
                <a:cs typeface="Arial" charset="0"/>
              </a:defRPr>
            </a:lvl2pPr>
            <a:lvl3pPr marL="1143000" indent="-228600" eaLnBrk="0" hangingPunct="0">
              <a:defRPr sz="3900" b="1">
                <a:solidFill>
                  <a:srgbClr val="000066"/>
                </a:solidFill>
                <a:latin typeface="Arial" charset="0"/>
                <a:cs typeface="Arial" charset="0"/>
              </a:defRPr>
            </a:lvl3pPr>
            <a:lvl4pPr marL="1600200" indent="-228600" eaLnBrk="0" hangingPunct="0">
              <a:defRPr sz="3900" b="1">
                <a:solidFill>
                  <a:srgbClr val="000066"/>
                </a:solidFill>
                <a:latin typeface="Arial" charset="0"/>
                <a:cs typeface="Arial" charset="0"/>
              </a:defRPr>
            </a:lvl4pPr>
            <a:lvl5pPr marL="2057400" indent="-228600" eaLnBrk="0" hangingPunct="0">
              <a:defRPr sz="3900" b="1">
                <a:solidFill>
                  <a:srgbClr val="000066"/>
                </a:solidFill>
                <a:latin typeface="Arial" charset="0"/>
                <a:cs typeface="Arial" charset="0"/>
              </a:defRPr>
            </a:lvl5pPr>
            <a:lvl6pPr marL="2514600" indent="-228600" rtl="1" eaLnBrk="0" fontAlgn="base" hangingPunct="0">
              <a:spcBef>
                <a:spcPct val="0"/>
              </a:spcBef>
              <a:spcAft>
                <a:spcPct val="0"/>
              </a:spcAft>
              <a:defRPr sz="3900" b="1">
                <a:solidFill>
                  <a:srgbClr val="000066"/>
                </a:solidFill>
                <a:latin typeface="Arial" charset="0"/>
                <a:cs typeface="Arial" charset="0"/>
              </a:defRPr>
            </a:lvl6pPr>
            <a:lvl7pPr marL="2971800" indent="-228600" rtl="1" eaLnBrk="0" fontAlgn="base" hangingPunct="0">
              <a:spcBef>
                <a:spcPct val="0"/>
              </a:spcBef>
              <a:spcAft>
                <a:spcPct val="0"/>
              </a:spcAft>
              <a:defRPr sz="3900" b="1">
                <a:solidFill>
                  <a:srgbClr val="000066"/>
                </a:solidFill>
                <a:latin typeface="Arial" charset="0"/>
                <a:cs typeface="Arial" charset="0"/>
              </a:defRPr>
            </a:lvl7pPr>
            <a:lvl8pPr marL="3429000" indent="-228600" rtl="1" eaLnBrk="0" fontAlgn="base" hangingPunct="0">
              <a:spcBef>
                <a:spcPct val="0"/>
              </a:spcBef>
              <a:spcAft>
                <a:spcPct val="0"/>
              </a:spcAft>
              <a:defRPr sz="3900" b="1">
                <a:solidFill>
                  <a:srgbClr val="000066"/>
                </a:solidFill>
                <a:latin typeface="Arial" charset="0"/>
                <a:cs typeface="Arial" charset="0"/>
              </a:defRPr>
            </a:lvl8pPr>
            <a:lvl9pPr marL="3886200" indent="-228600" rtl="1" eaLnBrk="0" fontAlgn="base" hangingPunct="0">
              <a:spcBef>
                <a:spcPct val="0"/>
              </a:spcBef>
              <a:spcAft>
                <a:spcPct val="0"/>
              </a:spcAft>
              <a:defRPr sz="3900" b="1">
                <a:solidFill>
                  <a:srgbClr val="000066"/>
                </a:solidFill>
                <a:latin typeface="Arial" charset="0"/>
                <a:cs typeface="Arial" charset="0"/>
              </a:defRPr>
            </a:lvl9pPr>
          </a:lstStyle>
          <a:p>
            <a:pPr eaLnBrk="1" hangingPunct="1"/>
            <a:r>
              <a:rPr lang="en-US" altLang="en-US" sz="1000" dirty="0">
                <a:solidFill>
                  <a:schemeClr val="tx1"/>
                </a:solidFill>
              </a:rPr>
              <a:t>Source: </a:t>
            </a:r>
            <a:r>
              <a:rPr lang="en-US" altLang="en-US" sz="1000" dirty="0" smtClean="0">
                <a:solidFill>
                  <a:schemeClr val="tx1"/>
                </a:solidFill>
              </a:rPr>
              <a:t>Country reports to FGL-IM/PAHO</a:t>
            </a:r>
            <a:endParaRPr lang="en-US" altLang="en-US" sz="1000" dirty="0">
              <a:solidFill>
                <a:schemeClr val="tx1"/>
              </a:solidFill>
            </a:endParaRPr>
          </a:p>
          <a:p>
            <a:pPr eaLnBrk="1" hangingPunct="1"/>
            <a:r>
              <a:rPr lang="en-US" altLang="en-US" sz="1000" dirty="0">
                <a:solidFill>
                  <a:schemeClr val="tx1"/>
                </a:solidFill>
              </a:rPr>
              <a:t>* Data as of epidemiological week </a:t>
            </a:r>
            <a:r>
              <a:rPr lang="en-US" altLang="en-US" sz="1000" dirty="0" smtClean="0">
                <a:solidFill>
                  <a:schemeClr val="tx1"/>
                </a:solidFill>
              </a:rPr>
              <a:t>52, 2015</a:t>
            </a:r>
            <a:endParaRPr lang="en-US" altLang="en-US" sz="1000" dirty="0">
              <a:solidFill>
                <a:schemeClr val="tx1"/>
              </a:solidFill>
            </a:endParaRPr>
          </a:p>
        </p:txBody>
      </p:sp>
      <p:graphicFrame>
        <p:nvGraphicFramePr>
          <p:cNvPr id="12" name="9 Gráfico"/>
          <p:cNvGraphicFramePr>
            <a:graphicFrameLocks/>
          </p:cNvGraphicFramePr>
          <p:nvPr>
            <p:extLst>
              <p:ext uri="{D42A27DB-BD31-4B8C-83A1-F6EECF244321}">
                <p14:modId xmlns:p14="http://schemas.microsoft.com/office/powerpoint/2010/main" val="318757308"/>
              </p:ext>
            </p:extLst>
          </p:nvPr>
        </p:nvGraphicFramePr>
        <p:xfrm>
          <a:off x="847250" y="3980597"/>
          <a:ext cx="3940939" cy="2600309"/>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10" name="Chart 9"/>
          <p:cNvGraphicFramePr>
            <a:graphicFrameLocks/>
          </p:cNvGraphicFramePr>
          <p:nvPr>
            <p:extLst>
              <p:ext uri="{D42A27DB-BD31-4B8C-83A1-F6EECF244321}">
                <p14:modId xmlns:p14="http://schemas.microsoft.com/office/powerpoint/2010/main" val="3332665468"/>
              </p:ext>
            </p:extLst>
          </p:nvPr>
        </p:nvGraphicFramePr>
        <p:xfrm>
          <a:off x="4610817" y="2080146"/>
          <a:ext cx="4572000" cy="2743200"/>
        </p:xfrm>
        <a:graphic>
          <a:graphicData uri="http://schemas.openxmlformats.org/drawingml/2006/chart">
            <c:chart xmlns:c="http://schemas.openxmlformats.org/drawingml/2006/chart" xmlns:r="http://schemas.openxmlformats.org/officeDocument/2006/relationships" r:id="rId4"/>
          </a:graphicData>
        </a:graphic>
      </p:graphicFrame>
      <p:sp>
        <p:nvSpPr>
          <p:cNvPr id="2" name="TextBox 1"/>
          <p:cNvSpPr txBox="1"/>
          <p:nvPr/>
        </p:nvSpPr>
        <p:spPr>
          <a:xfrm>
            <a:off x="5570971" y="4766845"/>
            <a:ext cx="2955056" cy="584775"/>
          </a:xfrm>
          <a:prstGeom prst="rect">
            <a:avLst/>
          </a:prstGeom>
          <a:noFill/>
        </p:spPr>
        <p:txBody>
          <a:bodyPr wrap="square" rtlCol="0">
            <a:spAutoFit/>
          </a:bodyPr>
          <a:lstStyle/>
          <a:p>
            <a:r>
              <a:rPr lang="en-US" sz="1600" b="1" dirty="0" smtClean="0">
                <a:solidFill>
                  <a:schemeClr val="tx2"/>
                </a:solidFill>
              </a:rPr>
              <a:t>2015 = new scoring system</a:t>
            </a:r>
          </a:p>
          <a:p>
            <a:r>
              <a:rPr lang="en-US" sz="1600" b="1" dirty="0" smtClean="0">
                <a:solidFill>
                  <a:schemeClr val="tx2"/>
                </a:solidFill>
              </a:rPr>
              <a:t>19 of 24 with results &gt;= 93.2</a:t>
            </a:r>
            <a:endParaRPr lang="en-US" sz="1600" b="1" dirty="0">
              <a:solidFill>
                <a:schemeClr val="tx2"/>
              </a:solidFill>
            </a:endParaRPr>
          </a:p>
        </p:txBody>
      </p:sp>
    </p:spTree>
    <p:extLst>
      <p:ext uri="{BB962C8B-B14F-4D97-AF65-F5344CB8AC3E}">
        <p14:creationId xmlns:p14="http://schemas.microsoft.com/office/powerpoint/2010/main" val="343727797"/>
      </p:ext>
    </p:extLst>
  </p:cSld>
  <p:clrMapOvr>
    <a:masterClrMapping/>
  </p:clrMapOvr>
  <p:timing>
    <p:tnLst>
      <p:par>
        <p:cTn id="1" dur="indefinite" restart="never" nodeType="tmRoot"/>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b="1" dirty="0" smtClean="0">
                <a:solidFill>
                  <a:schemeClr val="tx2"/>
                </a:solidFill>
                <a:effectLst>
                  <a:outerShdw blurRad="38100" dist="38100" dir="2700000" algn="tl">
                    <a:srgbClr val="000000">
                      <a:alpha val="43137"/>
                    </a:srgbClr>
                  </a:outerShdw>
                </a:effectLst>
              </a:rPr>
              <a:t>Outline</a:t>
            </a:r>
            <a:endParaRPr lang="en-US" b="1" dirty="0">
              <a:solidFill>
                <a:schemeClr val="tx2"/>
              </a:solidFill>
              <a:effectLst>
                <a:outerShdw blurRad="38100" dist="38100" dir="2700000" algn="tl">
                  <a:srgbClr val="000000">
                    <a:alpha val="43137"/>
                  </a:srgbClr>
                </a:outerShdw>
              </a:effectLst>
            </a:endParaRPr>
          </a:p>
        </p:txBody>
      </p:sp>
      <p:sp>
        <p:nvSpPr>
          <p:cNvPr id="5" name="Content Placeholder 4"/>
          <p:cNvSpPr>
            <a:spLocks noGrp="1"/>
          </p:cNvSpPr>
          <p:nvPr>
            <p:ph idx="1"/>
          </p:nvPr>
        </p:nvSpPr>
        <p:spPr>
          <a:xfrm>
            <a:off x="533400" y="1524000"/>
            <a:ext cx="8229600" cy="4525963"/>
          </a:xfrm>
        </p:spPr>
        <p:txBody>
          <a:bodyPr/>
          <a:lstStyle/>
          <a:p>
            <a:pPr marL="514350" indent="-514350">
              <a:buFont typeface="+mj-lt"/>
              <a:buAutoNum type="arabicPeriod"/>
            </a:pPr>
            <a:r>
              <a:rPr lang="en-US" dirty="0" smtClean="0">
                <a:solidFill>
                  <a:srgbClr val="004274"/>
                </a:solidFill>
              </a:rPr>
              <a:t>Status of Regional measles and rubella elimination</a:t>
            </a:r>
          </a:p>
          <a:p>
            <a:pPr marL="514350" indent="-514350">
              <a:buFont typeface="+mj-lt"/>
              <a:buAutoNum type="arabicPeriod"/>
            </a:pPr>
            <a:r>
              <a:rPr lang="en-US" dirty="0" smtClean="0">
                <a:solidFill>
                  <a:srgbClr val="004274"/>
                </a:solidFill>
              </a:rPr>
              <a:t>Measles and rubella regional lab network: </a:t>
            </a:r>
            <a:r>
              <a:rPr lang="en-US" dirty="0" err="1" smtClean="0">
                <a:solidFill>
                  <a:srgbClr val="004274"/>
                </a:solidFill>
              </a:rPr>
              <a:t>virological</a:t>
            </a:r>
            <a:r>
              <a:rPr lang="en-US" dirty="0" smtClean="0">
                <a:solidFill>
                  <a:srgbClr val="004274"/>
                </a:solidFill>
              </a:rPr>
              <a:t> surveillance,  lab performance, strengthen technical capacities</a:t>
            </a:r>
          </a:p>
          <a:p>
            <a:pPr marL="514350" indent="-514350">
              <a:buFont typeface="+mj-lt"/>
              <a:buAutoNum type="arabicPeriod"/>
            </a:pPr>
            <a:r>
              <a:rPr lang="en-US" dirty="0" smtClean="0">
                <a:solidFill>
                  <a:srgbClr val="004274"/>
                </a:solidFill>
              </a:rPr>
              <a:t>Main activities from Canada and USA labs</a:t>
            </a:r>
          </a:p>
          <a:p>
            <a:pPr marL="514350" indent="-514350">
              <a:buFont typeface="+mj-lt"/>
              <a:buAutoNum type="arabicPeriod"/>
            </a:pPr>
            <a:r>
              <a:rPr lang="en-US" dirty="0" smtClean="0">
                <a:solidFill>
                  <a:srgbClr val="004274"/>
                </a:solidFill>
              </a:rPr>
              <a:t>Summary and Recommendations</a:t>
            </a:r>
            <a:endParaRPr lang="en-US" dirty="0">
              <a:solidFill>
                <a:srgbClr val="004274"/>
              </a:solidFill>
            </a:endParaRPr>
          </a:p>
          <a:p>
            <a:pPr marL="0" indent="0">
              <a:buNone/>
            </a:pPr>
            <a:endParaRPr lang="en-US" dirty="0" smtClean="0">
              <a:solidFill>
                <a:srgbClr val="004274"/>
              </a:solidFill>
            </a:endParaRPr>
          </a:p>
          <a:p>
            <a:endParaRPr lang="en-US" dirty="0">
              <a:solidFill>
                <a:srgbClr val="004274"/>
              </a:solidFill>
            </a:endParaRPr>
          </a:p>
        </p:txBody>
      </p:sp>
    </p:spTree>
    <p:extLst>
      <p:ext uri="{BB962C8B-B14F-4D97-AF65-F5344CB8AC3E}">
        <p14:creationId xmlns:p14="http://schemas.microsoft.com/office/powerpoint/2010/main" val="1913343005"/>
      </p:ext>
    </p:extLst>
  </p:cSld>
  <p:clrMapOvr>
    <a:masterClrMapping/>
  </p:clrMapOvr>
  <p:transition spd="slow">
    <p:push dir="u"/>
  </p:transition>
  <p:timing>
    <p:tnLst>
      <p:par>
        <p:cTn id="1" dur="indefinite" restart="never" nodeType="tmRoot"/>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3" name="TextBox 7"/>
          <p:cNvSpPr txBox="1">
            <a:spLocks noChangeArrowheads="1"/>
          </p:cNvSpPr>
          <p:nvPr/>
        </p:nvSpPr>
        <p:spPr bwMode="auto">
          <a:xfrm>
            <a:off x="7983792" y="1981200"/>
            <a:ext cx="745258" cy="4040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80147" tIns="40074" rIns="80147" bIns="40074">
            <a:spAutoFit/>
          </a:bodyPr>
          <a:lstStyle/>
          <a:p>
            <a:r>
              <a:rPr lang="en-US" altLang="es-MX" sz="2100" b="1" dirty="0" smtClean="0">
                <a:latin typeface="Calibri" pitchFamily="34" charset="0"/>
                <a:cs typeface="Calibri" pitchFamily="34" charset="0"/>
              </a:rPr>
              <a:t>2015</a:t>
            </a:r>
            <a:endParaRPr lang="en-US" altLang="es-MX" sz="2100" b="1" dirty="0">
              <a:latin typeface="Calibri" pitchFamily="34" charset="0"/>
              <a:cs typeface="Calibri" pitchFamily="34" charset="0"/>
            </a:endParaRPr>
          </a:p>
        </p:txBody>
      </p:sp>
      <p:sp>
        <p:nvSpPr>
          <p:cNvPr id="15364" name="TextBox 8"/>
          <p:cNvSpPr txBox="1">
            <a:spLocks noChangeArrowheads="1"/>
          </p:cNvSpPr>
          <p:nvPr/>
        </p:nvSpPr>
        <p:spPr bwMode="auto">
          <a:xfrm>
            <a:off x="731461" y="1209524"/>
            <a:ext cx="745258" cy="4189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80147" tIns="40074" rIns="80147" bIns="40074">
            <a:spAutoFit/>
          </a:bodyPr>
          <a:lstStyle/>
          <a:p>
            <a:r>
              <a:rPr lang="en-US" altLang="es-MX" sz="2100" dirty="0" smtClean="0">
                <a:latin typeface="Calibri" pitchFamily="34" charset="0"/>
                <a:cs typeface="Calibri" pitchFamily="34" charset="0"/>
              </a:rPr>
              <a:t>2013</a:t>
            </a:r>
            <a:endParaRPr lang="en-US" altLang="es-MX" sz="2100" dirty="0">
              <a:latin typeface="Calibri" pitchFamily="34" charset="0"/>
              <a:cs typeface="Calibri" pitchFamily="34" charset="0"/>
            </a:endParaRPr>
          </a:p>
        </p:txBody>
      </p:sp>
      <p:sp>
        <p:nvSpPr>
          <p:cNvPr id="15366" name="TextBox 10"/>
          <p:cNvSpPr txBox="1">
            <a:spLocks noChangeArrowheads="1"/>
          </p:cNvSpPr>
          <p:nvPr/>
        </p:nvSpPr>
        <p:spPr bwMode="auto">
          <a:xfrm>
            <a:off x="975574" y="4191000"/>
            <a:ext cx="745258" cy="4189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80147" tIns="40074" rIns="80147" bIns="40074">
            <a:spAutoFit/>
          </a:bodyPr>
          <a:lstStyle/>
          <a:p>
            <a:r>
              <a:rPr lang="en-US" altLang="es-MX" sz="2100" dirty="0" smtClean="0">
                <a:latin typeface="Calibri" pitchFamily="34" charset="0"/>
                <a:cs typeface="Calibri" pitchFamily="34" charset="0"/>
              </a:rPr>
              <a:t>2014</a:t>
            </a:r>
            <a:endParaRPr lang="en-US" altLang="es-MX" sz="2100" dirty="0">
              <a:latin typeface="Calibri" pitchFamily="34" charset="0"/>
              <a:cs typeface="Calibri" pitchFamily="34" charset="0"/>
            </a:endParaRPr>
          </a:p>
        </p:txBody>
      </p:sp>
      <p:graphicFrame>
        <p:nvGraphicFramePr>
          <p:cNvPr id="15" name="Chart 14"/>
          <p:cNvGraphicFramePr>
            <a:graphicFrameLocks/>
          </p:cNvGraphicFramePr>
          <p:nvPr>
            <p:extLst>
              <p:ext uri="{D42A27DB-BD31-4B8C-83A1-F6EECF244321}">
                <p14:modId xmlns:p14="http://schemas.microsoft.com/office/powerpoint/2010/main" val="4210755495"/>
              </p:ext>
            </p:extLst>
          </p:nvPr>
        </p:nvGraphicFramePr>
        <p:xfrm>
          <a:off x="400171" y="1173503"/>
          <a:ext cx="4226568" cy="2986994"/>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11" name="Chart 10"/>
          <p:cNvGraphicFramePr>
            <a:graphicFrameLocks/>
          </p:cNvGraphicFramePr>
          <p:nvPr>
            <p:extLst>
              <p:ext uri="{D42A27DB-BD31-4B8C-83A1-F6EECF244321}">
                <p14:modId xmlns:p14="http://schemas.microsoft.com/office/powerpoint/2010/main" val="2633351331"/>
              </p:ext>
            </p:extLst>
          </p:nvPr>
        </p:nvGraphicFramePr>
        <p:xfrm>
          <a:off x="344522" y="4269179"/>
          <a:ext cx="4282320" cy="2588821"/>
        </p:xfrm>
        <a:graphic>
          <a:graphicData uri="http://schemas.openxmlformats.org/drawingml/2006/chart">
            <c:chart xmlns:c="http://schemas.openxmlformats.org/drawingml/2006/chart" xmlns:r="http://schemas.openxmlformats.org/officeDocument/2006/relationships" r:id="rId3"/>
          </a:graphicData>
        </a:graphic>
      </p:graphicFrame>
      <p:sp>
        <p:nvSpPr>
          <p:cNvPr id="10" name="Rectangle 1"/>
          <p:cNvSpPr>
            <a:spLocks noChangeArrowheads="1"/>
          </p:cNvSpPr>
          <p:nvPr/>
        </p:nvSpPr>
        <p:spPr bwMode="auto">
          <a:xfrm>
            <a:off x="524428" y="227267"/>
            <a:ext cx="8204622" cy="8617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24" tIns="45712" rIns="91424" bIns="45712">
            <a:spAutoFit/>
          </a:bodyPr>
          <a:lstStyle>
            <a:lvl1pPr rtl="0" eaLnBrk="0" hangingPunct="0">
              <a:spcBef>
                <a:spcPct val="20000"/>
              </a:spcBef>
              <a:buClr>
                <a:srgbClr val="6699FF"/>
              </a:buClr>
              <a:buFont typeface="Arial" pitchFamily="34" charset="0"/>
              <a:buChar char="●"/>
              <a:defRPr sz="3400">
                <a:solidFill>
                  <a:srgbClr val="003366"/>
                </a:solidFill>
                <a:latin typeface="Arial" pitchFamily="34" charset="0"/>
              </a:defRPr>
            </a:lvl1pPr>
            <a:lvl2pPr marL="37931725" indent="-37474525" rtl="0" eaLnBrk="0" hangingPunct="0">
              <a:spcBef>
                <a:spcPct val="20000"/>
              </a:spcBef>
              <a:buChar char="–"/>
              <a:defRPr sz="3200">
                <a:solidFill>
                  <a:srgbClr val="003366"/>
                </a:solidFill>
                <a:latin typeface="Arial" pitchFamily="34" charset="0"/>
              </a:defRPr>
            </a:lvl2pPr>
            <a:lvl3pPr marL="1301750" indent="-260350" rtl="0" eaLnBrk="0" hangingPunct="0">
              <a:spcBef>
                <a:spcPct val="20000"/>
              </a:spcBef>
              <a:buChar char="•"/>
              <a:defRPr sz="2700">
                <a:solidFill>
                  <a:srgbClr val="003366"/>
                </a:solidFill>
                <a:latin typeface="Arial" pitchFamily="34" charset="0"/>
              </a:defRPr>
            </a:lvl3pPr>
            <a:lvl4pPr marL="1822450" indent="-261938" rtl="0" eaLnBrk="0" hangingPunct="0">
              <a:spcBef>
                <a:spcPct val="20000"/>
              </a:spcBef>
              <a:buChar char="–"/>
              <a:defRPr sz="2300">
                <a:solidFill>
                  <a:srgbClr val="003366"/>
                </a:solidFill>
                <a:latin typeface="Arial" pitchFamily="34" charset="0"/>
              </a:defRPr>
            </a:lvl4pPr>
            <a:lvl5pPr marL="2344738" indent="-260350" rtl="0" eaLnBrk="0" hangingPunct="0">
              <a:spcBef>
                <a:spcPct val="20000"/>
              </a:spcBef>
              <a:buChar char="»"/>
              <a:defRPr sz="2300">
                <a:solidFill>
                  <a:srgbClr val="003366"/>
                </a:solidFill>
                <a:latin typeface="Arial" pitchFamily="34" charset="0"/>
              </a:defRPr>
            </a:lvl5pPr>
            <a:lvl6pPr marL="2801938" indent="-260350" eaLnBrk="0" fontAlgn="base" hangingPunct="0">
              <a:spcBef>
                <a:spcPct val="20000"/>
              </a:spcBef>
              <a:spcAft>
                <a:spcPct val="0"/>
              </a:spcAft>
              <a:buChar char="»"/>
              <a:defRPr sz="2300">
                <a:solidFill>
                  <a:srgbClr val="003366"/>
                </a:solidFill>
                <a:latin typeface="Arial" pitchFamily="34" charset="0"/>
              </a:defRPr>
            </a:lvl6pPr>
            <a:lvl7pPr marL="3259138" indent="-260350" eaLnBrk="0" fontAlgn="base" hangingPunct="0">
              <a:spcBef>
                <a:spcPct val="20000"/>
              </a:spcBef>
              <a:spcAft>
                <a:spcPct val="0"/>
              </a:spcAft>
              <a:buChar char="»"/>
              <a:defRPr sz="2300">
                <a:solidFill>
                  <a:srgbClr val="003366"/>
                </a:solidFill>
                <a:latin typeface="Arial" pitchFamily="34" charset="0"/>
              </a:defRPr>
            </a:lvl7pPr>
            <a:lvl8pPr marL="3716338" indent="-260350" eaLnBrk="0" fontAlgn="base" hangingPunct="0">
              <a:spcBef>
                <a:spcPct val="20000"/>
              </a:spcBef>
              <a:spcAft>
                <a:spcPct val="0"/>
              </a:spcAft>
              <a:buChar char="»"/>
              <a:defRPr sz="2300">
                <a:solidFill>
                  <a:srgbClr val="003366"/>
                </a:solidFill>
                <a:latin typeface="Arial" pitchFamily="34" charset="0"/>
              </a:defRPr>
            </a:lvl8pPr>
            <a:lvl9pPr marL="4173538" indent="-260350" eaLnBrk="0" fontAlgn="base" hangingPunct="0">
              <a:spcBef>
                <a:spcPct val="20000"/>
              </a:spcBef>
              <a:spcAft>
                <a:spcPct val="0"/>
              </a:spcAft>
              <a:buChar char="»"/>
              <a:defRPr sz="2300">
                <a:solidFill>
                  <a:srgbClr val="003366"/>
                </a:solidFill>
                <a:latin typeface="Arial" pitchFamily="34" charset="0"/>
              </a:defRPr>
            </a:lvl9pPr>
          </a:lstStyle>
          <a:p>
            <a:pPr algn="ctr" rtl="1" eaLnBrk="1" hangingPunct="1">
              <a:spcBef>
                <a:spcPct val="0"/>
              </a:spcBef>
              <a:buClrTx/>
              <a:buFontTx/>
              <a:buNone/>
            </a:pPr>
            <a:r>
              <a:rPr lang="en-US" altLang="es-MX" sz="2500" b="1" dirty="0" smtClean="0">
                <a:solidFill>
                  <a:srgbClr val="000090"/>
                </a:solidFill>
                <a:latin typeface="Calibri" pitchFamily="34" charset="0"/>
              </a:rPr>
              <a:t>Results EQA for </a:t>
            </a:r>
            <a:r>
              <a:rPr lang="en-US" altLang="es-MX" sz="2500" b="1" dirty="0" smtClean="0">
                <a:solidFill>
                  <a:srgbClr val="000090"/>
                </a:solidFill>
                <a:effectLst>
                  <a:outerShdw blurRad="38100" dist="38100" dir="2700000" algn="tl">
                    <a:srgbClr val="000000">
                      <a:alpha val="43137"/>
                    </a:srgbClr>
                  </a:outerShdw>
                </a:effectLst>
                <a:latin typeface="Calibri" pitchFamily="34" charset="0"/>
              </a:rPr>
              <a:t>Rubella-IgM</a:t>
            </a:r>
            <a:endParaRPr lang="en-US" altLang="es-MX" sz="2500" b="1" dirty="0">
              <a:solidFill>
                <a:srgbClr val="000090"/>
              </a:solidFill>
              <a:effectLst>
                <a:outerShdw blurRad="38100" dist="38100" dir="2700000" algn="tl">
                  <a:srgbClr val="000000">
                    <a:alpha val="43137"/>
                  </a:srgbClr>
                </a:outerShdw>
              </a:effectLst>
              <a:latin typeface="Calibri" pitchFamily="34" charset="0"/>
            </a:endParaRPr>
          </a:p>
          <a:p>
            <a:pPr algn="ctr" rtl="1" eaLnBrk="1" hangingPunct="1">
              <a:spcBef>
                <a:spcPct val="0"/>
              </a:spcBef>
              <a:buClrTx/>
              <a:buFontTx/>
              <a:buNone/>
            </a:pPr>
            <a:r>
              <a:rPr lang="en-US" altLang="es-MX" sz="2500" b="1" dirty="0" smtClean="0">
                <a:solidFill>
                  <a:srgbClr val="000090"/>
                </a:solidFill>
                <a:latin typeface="Calibri" pitchFamily="34" charset="0"/>
              </a:rPr>
              <a:t>Region of the </a:t>
            </a:r>
            <a:r>
              <a:rPr lang="en-US" altLang="es-MX" sz="2500" b="1" dirty="0">
                <a:solidFill>
                  <a:srgbClr val="000090"/>
                </a:solidFill>
                <a:latin typeface="Calibri" pitchFamily="34" charset="0"/>
              </a:rPr>
              <a:t>Americas, </a:t>
            </a:r>
            <a:r>
              <a:rPr lang="en-US" altLang="es-MX" sz="2500" b="1" dirty="0" smtClean="0">
                <a:solidFill>
                  <a:srgbClr val="000090"/>
                </a:solidFill>
                <a:latin typeface="Calibri" pitchFamily="34" charset="0"/>
              </a:rPr>
              <a:t>2013-2015</a:t>
            </a:r>
            <a:endParaRPr lang="es-MX" altLang="es-MX" sz="2500" b="1" dirty="0">
              <a:solidFill>
                <a:srgbClr val="000090"/>
              </a:solidFill>
              <a:latin typeface="Calibri" pitchFamily="34" charset="0"/>
            </a:endParaRPr>
          </a:p>
        </p:txBody>
      </p:sp>
      <p:sp>
        <p:nvSpPr>
          <p:cNvPr id="12" name="TextBox 11"/>
          <p:cNvSpPr txBox="1"/>
          <p:nvPr/>
        </p:nvSpPr>
        <p:spPr>
          <a:xfrm>
            <a:off x="5715000" y="5114092"/>
            <a:ext cx="2955056" cy="584775"/>
          </a:xfrm>
          <a:prstGeom prst="rect">
            <a:avLst/>
          </a:prstGeom>
          <a:noFill/>
        </p:spPr>
        <p:txBody>
          <a:bodyPr wrap="square" rtlCol="0">
            <a:spAutoFit/>
          </a:bodyPr>
          <a:lstStyle/>
          <a:p>
            <a:r>
              <a:rPr lang="en-US" sz="1600" b="1" dirty="0" smtClean="0">
                <a:solidFill>
                  <a:schemeClr val="tx2"/>
                </a:solidFill>
              </a:rPr>
              <a:t>2015 = new scoring system</a:t>
            </a:r>
          </a:p>
          <a:p>
            <a:r>
              <a:rPr lang="en-US" sz="1600" b="1" dirty="0" smtClean="0">
                <a:solidFill>
                  <a:schemeClr val="tx2"/>
                </a:solidFill>
              </a:rPr>
              <a:t>19 </a:t>
            </a:r>
            <a:r>
              <a:rPr lang="en-US" sz="1600" b="1" dirty="0">
                <a:solidFill>
                  <a:schemeClr val="tx2"/>
                </a:solidFill>
              </a:rPr>
              <a:t>of 24 with results &gt;= </a:t>
            </a:r>
            <a:r>
              <a:rPr lang="en-US" sz="1600" b="1" dirty="0" smtClean="0">
                <a:solidFill>
                  <a:schemeClr val="tx2"/>
                </a:solidFill>
              </a:rPr>
              <a:t>91.7</a:t>
            </a:r>
            <a:endParaRPr lang="en-US" sz="1600" b="1" dirty="0">
              <a:solidFill>
                <a:schemeClr val="tx2"/>
              </a:solidFill>
            </a:endParaRPr>
          </a:p>
        </p:txBody>
      </p:sp>
      <p:graphicFrame>
        <p:nvGraphicFramePr>
          <p:cNvPr id="13" name="Chart 12"/>
          <p:cNvGraphicFramePr>
            <a:graphicFrameLocks/>
          </p:cNvGraphicFramePr>
          <p:nvPr>
            <p:extLst>
              <p:ext uri="{D42A27DB-BD31-4B8C-83A1-F6EECF244321}">
                <p14:modId xmlns:p14="http://schemas.microsoft.com/office/powerpoint/2010/main" val="1203027560"/>
              </p:ext>
            </p:extLst>
          </p:nvPr>
        </p:nvGraphicFramePr>
        <p:xfrm>
          <a:off x="4644936" y="2385296"/>
          <a:ext cx="4572000" cy="2743200"/>
        </p:xfrm>
        <a:graphic>
          <a:graphicData uri="http://schemas.openxmlformats.org/drawingml/2006/chart">
            <c:chart xmlns:c="http://schemas.openxmlformats.org/drawingml/2006/chart" xmlns:r="http://schemas.openxmlformats.org/officeDocument/2006/relationships" r:id="rId4"/>
          </a:graphicData>
        </a:graphic>
      </p:graphicFrame>
    </p:spTree>
    <p:extLst>
      <p:ext uri="{BB962C8B-B14F-4D97-AF65-F5344CB8AC3E}">
        <p14:creationId xmlns:p14="http://schemas.microsoft.com/office/powerpoint/2010/main" val="4263725739"/>
      </p:ext>
    </p:extLst>
  </p:cSld>
  <p:clrMapOvr>
    <a:masterClrMapping/>
  </p:clrMapOvr>
  <p:timing>
    <p:tnLst>
      <p:par>
        <p:cTn id="1" dur="indefinite" restart="never" nodeType="tmRoot"/>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176" name="Freeform 107"/>
          <p:cNvSpPr>
            <a:spLocks noChangeArrowheads="1"/>
          </p:cNvSpPr>
          <p:nvPr/>
        </p:nvSpPr>
        <p:spPr bwMode="auto">
          <a:xfrm>
            <a:off x="2381024" y="624894"/>
            <a:ext cx="175116" cy="247654"/>
          </a:xfrm>
          <a:custGeom>
            <a:avLst/>
            <a:gdLst>
              <a:gd name="T0" fmla="*/ 2147483647 w 375"/>
              <a:gd name="T1" fmla="*/ 2147483647 h 517"/>
              <a:gd name="T2" fmla="*/ 2147483647 w 375"/>
              <a:gd name="T3" fmla="*/ 2147483647 h 517"/>
              <a:gd name="T4" fmla="*/ 2147483647 w 375"/>
              <a:gd name="T5" fmla="*/ 2147483647 h 517"/>
              <a:gd name="T6" fmla="*/ 2147483647 w 375"/>
              <a:gd name="T7" fmla="*/ 2147483647 h 517"/>
              <a:gd name="T8" fmla="*/ 0 w 375"/>
              <a:gd name="T9" fmla="*/ 2147483647 h 517"/>
              <a:gd name="T10" fmla="*/ 2147483647 w 375"/>
              <a:gd name="T11" fmla="*/ 2147483647 h 517"/>
              <a:gd name="T12" fmla="*/ 2147483647 w 375"/>
              <a:gd name="T13" fmla="*/ 2147483647 h 517"/>
              <a:gd name="T14" fmla="*/ 2147483647 w 375"/>
              <a:gd name="T15" fmla="*/ 2147483647 h 517"/>
              <a:gd name="T16" fmla="*/ 2147483647 w 375"/>
              <a:gd name="T17" fmla="*/ 2147483647 h 517"/>
              <a:gd name="T18" fmla="*/ 2147483647 w 375"/>
              <a:gd name="T19" fmla="*/ 2147483647 h 517"/>
              <a:gd name="T20" fmla="*/ 2147483647 w 375"/>
              <a:gd name="T21" fmla="*/ 2147483647 h 517"/>
              <a:gd name="T22" fmla="*/ 2147483647 w 375"/>
              <a:gd name="T23" fmla="*/ 2147483647 h 517"/>
              <a:gd name="T24" fmla="*/ 2147483647 w 375"/>
              <a:gd name="T25" fmla="*/ 2147483647 h 517"/>
              <a:gd name="T26" fmla="*/ 2147483647 w 375"/>
              <a:gd name="T27" fmla="*/ 2147483647 h 517"/>
              <a:gd name="T28" fmla="*/ 2147483647 w 375"/>
              <a:gd name="T29" fmla="*/ 2147483647 h 517"/>
              <a:gd name="T30" fmla="*/ 2147483647 w 375"/>
              <a:gd name="T31" fmla="*/ 2147483647 h 517"/>
              <a:gd name="T32" fmla="*/ 2147483647 w 375"/>
              <a:gd name="T33" fmla="*/ 2147483647 h 517"/>
              <a:gd name="T34" fmla="*/ 2147483647 w 375"/>
              <a:gd name="T35" fmla="*/ 2147483647 h 517"/>
              <a:gd name="T36" fmla="*/ 2147483647 w 375"/>
              <a:gd name="T37" fmla="*/ 2147483647 h 517"/>
              <a:gd name="T38" fmla="*/ 2147483647 w 375"/>
              <a:gd name="T39" fmla="*/ 2147483647 h 517"/>
              <a:gd name="T40" fmla="*/ 2147483647 w 375"/>
              <a:gd name="T41" fmla="*/ 2147483647 h 517"/>
              <a:gd name="T42" fmla="*/ 2147483647 w 375"/>
              <a:gd name="T43" fmla="*/ 2147483647 h 517"/>
              <a:gd name="T44" fmla="*/ 2147483647 w 375"/>
              <a:gd name="T45" fmla="*/ 2147483647 h 517"/>
              <a:gd name="T46" fmla="*/ 2147483647 w 375"/>
              <a:gd name="T47" fmla="*/ 2147483647 h 517"/>
              <a:gd name="T48" fmla="*/ 2147483647 w 375"/>
              <a:gd name="T49" fmla="*/ 2147483647 h 517"/>
              <a:gd name="T50" fmla="*/ 2147483647 w 375"/>
              <a:gd name="T51" fmla="*/ 2147483647 h 517"/>
              <a:gd name="T52" fmla="*/ 2147483647 w 375"/>
              <a:gd name="T53" fmla="*/ 2147483647 h 517"/>
              <a:gd name="T54" fmla="*/ 2147483647 w 375"/>
              <a:gd name="T55" fmla="*/ 2147483647 h 517"/>
              <a:gd name="T56" fmla="*/ 2147483647 w 375"/>
              <a:gd name="T57" fmla="*/ 2147483647 h 517"/>
              <a:gd name="T58" fmla="*/ 2147483647 w 375"/>
              <a:gd name="T59" fmla="*/ 2147483647 h 517"/>
              <a:gd name="T60" fmla="*/ 2147483647 w 375"/>
              <a:gd name="T61" fmla="*/ 2147483647 h 517"/>
              <a:gd name="T62" fmla="*/ 2147483647 w 375"/>
              <a:gd name="T63" fmla="*/ 2147483647 h 517"/>
              <a:gd name="T64" fmla="*/ 2147483647 w 375"/>
              <a:gd name="T65" fmla="*/ 2147483647 h 517"/>
              <a:gd name="T66" fmla="*/ 2147483647 w 375"/>
              <a:gd name="T67" fmla="*/ 2147483647 h 517"/>
              <a:gd name="T68" fmla="*/ 2147483647 w 375"/>
              <a:gd name="T69" fmla="*/ 2147483647 h 517"/>
              <a:gd name="T70" fmla="*/ 2147483647 w 375"/>
              <a:gd name="T71" fmla="*/ 2147483647 h 517"/>
              <a:gd name="T72" fmla="*/ 2147483647 w 375"/>
              <a:gd name="T73" fmla="*/ 2147483647 h 517"/>
              <a:gd name="T74" fmla="*/ 2147483647 w 375"/>
              <a:gd name="T75" fmla="*/ 2147483647 h 517"/>
              <a:gd name="T76" fmla="*/ 2147483647 w 375"/>
              <a:gd name="T77" fmla="*/ 2147483647 h 517"/>
              <a:gd name="T78" fmla="*/ 2147483647 w 375"/>
              <a:gd name="T79" fmla="*/ 2147483647 h 517"/>
              <a:gd name="T80" fmla="*/ 2147483647 w 375"/>
              <a:gd name="T81" fmla="*/ 2147483647 h 517"/>
              <a:gd name="T82" fmla="*/ 2147483647 w 375"/>
              <a:gd name="T83" fmla="*/ 2147483647 h 517"/>
              <a:gd name="T84" fmla="*/ 2147483647 w 375"/>
              <a:gd name="T85" fmla="*/ 2147483647 h 517"/>
              <a:gd name="T86" fmla="*/ 2147483647 w 375"/>
              <a:gd name="T87" fmla="*/ 2147483647 h 517"/>
              <a:gd name="T88" fmla="*/ 2147483647 w 375"/>
              <a:gd name="T89" fmla="*/ 0 h 51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375"/>
              <a:gd name="T136" fmla="*/ 0 h 517"/>
              <a:gd name="T137" fmla="*/ 375 w 375"/>
              <a:gd name="T138" fmla="*/ 517 h 517"/>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375" h="517">
                <a:moveTo>
                  <a:pt x="203" y="18"/>
                </a:moveTo>
                <a:lnTo>
                  <a:pt x="185" y="37"/>
                </a:lnTo>
                <a:lnTo>
                  <a:pt x="159" y="53"/>
                </a:lnTo>
                <a:lnTo>
                  <a:pt x="135" y="81"/>
                </a:lnTo>
                <a:lnTo>
                  <a:pt x="115" y="95"/>
                </a:lnTo>
                <a:lnTo>
                  <a:pt x="90" y="90"/>
                </a:lnTo>
                <a:lnTo>
                  <a:pt x="73" y="74"/>
                </a:lnTo>
                <a:lnTo>
                  <a:pt x="44" y="67"/>
                </a:lnTo>
                <a:lnTo>
                  <a:pt x="15" y="76"/>
                </a:lnTo>
                <a:lnTo>
                  <a:pt x="0" y="99"/>
                </a:lnTo>
                <a:lnTo>
                  <a:pt x="1" y="126"/>
                </a:lnTo>
                <a:lnTo>
                  <a:pt x="12" y="142"/>
                </a:lnTo>
                <a:lnTo>
                  <a:pt x="25" y="155"/>
                </a:lnTo>
                <a:lnTo>
                  <a:pt x="56" y="154"/>
                </a:lnTo>
                <a:lnTo>
                  <a:pt x="83" y="149"/>
                </a:lnTo>
                <a:lnTo>
                  <a:pt x="127" y="135"/>
                </a:lnTo>
                <a:lnTo>
                  <a:pt x="142" y="142"/>
                </a:lnTo>
                <a:lnTo>
                  <a:pt x="149" y="152"/>
                </a:lnTo>
                <a:lnTo>
                  <a:pt x="179" y="160"/>
                </a:lnTo>
                <a:lnTo>
                  <a:pt x="204" y="137"/>
                </a:lnTo>
                <a:lnTo>
                  <a:pt x="217" y="133"/>
                </a:lnTo>
                <a:lnTo>
                  <a:pt x="226" y="137"/>
                </a:lnTo>
                <a:lnTo>
                  <a:pt x="235" y="149"/>
                </a:lnTo>
                <a:lnTo>
                  <a:pt x="236" y="158"/>
                </a:lnTo>
                <a:lnTo>
                  <a:pt x="233" y="171"/>
                </a:lnTo>
                <a:lnTo>
                  <a:pt x="226" y="184"/>
                </a:lnTo>
                <a:lnTo>
                  <a:pt x="208" y="206"/>
                </a:lnTo>
                <a:lnTo>
                  <a:pt x="185" y="211"/>
                </a:lnTo>
                <a:lnTo>
                  <a:pt x="155" y="207"/>
                </a:lnTo>
                <a:lnTo>
                  <a:pt x="133" y="231"/>
                </a:lnTo>
                <a:lnTo>
                  <a:pt x="143" y="287"/>
                </a:lnTo>
                <a:lnTo>
                  <a:pt x="128" y="289"/>
                </a:lnTo>
                <a:lnTo>
                  <a:pt x="107" y="275"/>
                </a:lnTo>
                <a:lnTo>
                  <a:pt x="97" y="249"/>
                </a:lnTo>
                <a:lnTo>
                  <a:pt x="78" y="227"/>
                </a:lnTo>
                <a:lnTo>
                  <a:pt x="69" y="228"/>
                </a:lnTo>
                <a:lnTo>
                  <a:pt x="59" y="245"/>
                </a:lnTo>
                <a:lnTo>
                  <a:pt x="61" y="312"/>
                </a:lnTo>
                <a:lnTo>
                  <a:pt x="85" y="337"/>
                </a:lnTo>
                <a:lnTo>
                  <a:pt x="96" y="363"/>
                </a:lnTo>
                <a:lnTo>
                  <a:pt x="77" y="367"/>
                </a:lnTo>
                <a:lnTo>
                  <a:pt x="46" y="366"/>
                </a:lnTo>
                <a:lnTo>
                  <a:pt x="24" y="377"/>
                </a:lnTo>
                <a:lnTo>
                  <a:pt x="16" y="399"/>
                </a:lnTo>
                <a:lnTo>
                  <a:pt x="17" y="427"/>
                </a:lnTo>
                <a:lnTo>
                  <a:pt x="29" y="437"/>
                </a:lnTo>
                <a:lnTo>
                  <a:pt x="39" y="444"/>
                </a:lnTo>
                <a:lnTo>
                  <a:pt x="63" y="444"/>
                </a:lnTo>
                <a:lnTo>
                  <a:pt x="82" y="435"/>
                </a:lnTo>
                <a:lnTo>
                  <a:pt x="76" y="472"/>
                </a:lnTo>
                <a:lnTo>
                  <a:pt x="91" y="495"/>
                </a:lnTo>
                <a:lnTo>
                  <a:pt x="122" y="499"/>
                </a:lnTo>
                <a:lnTo>
                  <a:pt x="158" y="516"/>
                </a:lnTo>
                <a:lnTo>
                  <a:pt x="177" y="517"/>
                </a:lnTo>
                <a:lnTo>
                  <a:pt x="189" y="506"/>
                </a:lnTo>
                <a:lnTo>
                  <a:pt x="189" y="479"/>
                </a:lnTo>
                <a:lnTo>
                  <a:pt x="184" y="477"/>
                </a:lnTo>
                <a:lnTo>
                  <a:pt x="156" y="454"/>
                </a:lnTo>
                <a:lnTo>
                  <a:pt x="163" y="442"/>
                </a:lnTo>
                <a:lnTo>
                  <a:pt x="213" y="428"/>
                </a:lnTo>
                <a:lnTo>
                  <a:pt x="224" y="415"/>
                </a:lnTo>
                <a:lnTo>
                  <a:pt x="241" y="378"/>
                </a:lnTo>
                <a:lnTo>
                  <a:pt x="244" y="368"/>
                </a:lnTo>
                <a:lnTo>
                  <a:pt x="244" y="351"/>
                </a:lnTo>
                <a:lnTo>
                  <a:pt x="231" y="319"/>
                </a:lnTo>
                <a:lnTo>
                  <a:pt x="208" y="308"/>
                </a:lnTo>
                <a:lnTo>
                  <a:pt x="221" y="289"/>
                </a:lnTo>
                <a:lnTo>
                  <a:pt x="270" y="267"/>
                </a:lnTo>
                <a:lnTo>
                  <a:pt x="275" y="260"/>
                </a:lnTo>
                <a:lnTo>
                  <a:pt x="280" y="243"/>
                </a:lnTo>
                <a:lnTo>
                  <a:pt x="298" y="235"/>
                </a:lnTo>
                <a:lnTo>
                  <a:pt x="309" y="219"/>
                </a:lnTo>
                <a:lnTo>
                  <a:pt x="305" y="187"/>
                </a:lnTo>
                <a:lnTo>
                  <a:pt x="312" y="162"/>
                </a:lnTo>
                <a:lnTo>
                  <a:pt x="341" y="133"/>
                </a:lnTo>
                <a:lnTo>
                  <a:pt x="344" y="127"/>
                </a:lnTo>
                <a:lnTo>
                  <a:pt x="353" y="97"/>
                </a:lnTo>
                <a:lnTo>
                  <a:pt x="351" y="93"/>
                </a:lnTo>
                <a:lnTo>
                  <a:pt x="346" y="88"/>
                </a:lnTo>
                <a:lnTo>
                  <a:pt x="318" y="88"/>
                </a:lnTo>
                <a:lnTo>
                  <a:pt x="313" y="84"/>
                </a:lnTo>
                <a:lnTo>
                  <a:pt x="311" y="75"/>
                </a:lnTo>
                <a:lnTo>
                  <a:pt x="314" y="69"/>
                </a:lnTo>
                <a:lnTo>
                  <a:pt x="364" y="56"/>
                </a:lnTo>
                <a:lnTo>
                  <a:pt x="375" y="35"/>
                </a:lnTo>
                <a:lnTo>
                  <a:pt x="351" y="15"/>
                </a:lnTo>
                <a:lnTo>
                  <a:pt x="317" y="7"/>
                </a:lnTo>
                <a:lnTo>
                  <a:pt x="258" y="23"/>
                </a:lnTo>
                <a:lnTo>
                  <a:pt x="238" y="27"/>
                </a:lnTo>
                <a:lnTo>
                  <a:pt x="225" y="0"/>
                </a:lnTo>
                <a:lnTo>
                  <a:pt x="203" y="18"/>
                </a:lnTo>
                <a:close/>
              </a:path>
            </a:pathLst>
          </a:custGeom>
          <a:noFill/>
          <a:ln w="9360">
            <a:solidFill>
              <a:srgbClr val="FFFFFF"/>
            </a:solidFill>
            <a:round/>
            <a:headEnd/>
            <a:tailEnd/>
          </a:ln>
          <a:extLst>
            <a:ext uri="{909E8E84-426E-40DD-AFC4-6F175D3DCCD1}">
              <a14:hiddenFill xmlns:a14="http://schemas.microsoft.com/office/drawing/2010/main">
                <a:solidFill>
                  <a:srgbClr val="FFFFFF"/>
                </a:solidFill>
              </a14:hiddenFill>
            </a:ext>
          </a:extLst>
        </p:spPr>
        <p:txBody>
          <a:bodyPr wrap="none" lIns="91424" tIns="45712" rIns="91424" bIns="45712" anchor="ctr"/>
          <a:lstStyle/>
          <a:p>
            <a:endParaRPr lang="en-US"/>
          </a:p>
        </p:txBody>
      </p:sp>
      <p:sp>
        <p:nvSpPr>
          <p:cNvPr id="46177" name="Freeform 108"/>
          <p:cNvSpPr>
            <a:spLocks noChangeArrowheads="1"/>
          </p:cNvSpPr>
          <p:nvPr/>
        </p:nvSpPr>
        <p:spPr bwMode="auto">
          <a:xfrm>
            <a:off x="2381024" y="624894"/>
            <a:ext cx="175116" cy="247654"/>
          </a:xfrm>
          <a:custGeom>
            <a:avLst/>
            <a:gdLst>
              <a:gd name="T0" fmla="*/ 2147483647 w 375"/>
              <a:gd name="T1" fmla="*/ 2147483647 h 517"/>
              <a:gd name="T2" fmla="*/ 2147483647 w 375"/>
              <a:gd name="T3" fmla="*/ 2147483647 h 517"/>
              <a:gd name="T4" fmla="*/ 2147483647 w 375"/>
              <a:gd name="T5" fmla="*/ 2147483647 h 517"/>
              <a:gd name="T6" fmla="*/ 2147483647 w 375"/>
              <a:gd name="T7" fmla="*/ 2147483647 h 517"/>
              <a:gd name="T8" fmla="*/ 0 w 375"/>
              <a:gd name="T9" fmla="*/ 2147483647 h 517"/>
              <a:gd name="T10" fmla="*/ 2147483647 w 375"/>
              <a:gd name="T11" fmla="*/ 2147483647 h 517"/>
              <a:gd name="T12" fmla="*/ 2147483647 w 375"/>
              <a:gd name="T13" fmla="*/ 2147483647 h 517"/>
              <a:gd name="T14" fmla="*/ 2147483647 w 375"/>
              <a:gd name="T15" fmla="*/ 2147483647 h 517"/>
              <a:gd name="T16" fmla="*/ 2147483647 w 375"/>
              <a:gd name="T17" fmla="*/ 2147483647 h 517"/>
              <a:gd name="T18" fmla="*/ 2147483647 w 375"/>
              <a:gd name="T19" fmla="*/ 2147483647 h 517"/>
              <a:gd name="T20" fmla="*/ 2147483647 w 375"/>
              <a:gd name="T21" fmla="*/ 2147483647 h 517"/>
              <a:gd name="T22" fmla="*/ 2147483647 w 375"/>
              <a:gd name="T23" fmla="*/ 2147483647 h 517"/>
              <a:gd name="T24" fmla="*/ 2147483647 w 375"/>
              <a:gd name="T25" fmla="*/ 2147483647 h 517"/>
              <a:gd name="T26" fmla="*/ 2147483647 w 375"/>
              <a:gd name="T27" fmla="*/ 2147483647 h 517"/>
              <a:gd name="T28" fmla="*/ 2147483647 w 375"/>
              <a:gd name="T29" fmla="*/ 2147483647 h 517"/>
              <a:gd name="T30" fmla="*/ 2147483647 w 375"/>
              <a:gd name="T31" fmla="*/ 2147483647 h 517"/>
              <a:gd name="T32" fmla="*/ 2147483647 w 375"/>
              <a:gd name="T33" fmla="*/ 2147483647 h 517"/>
              <a:gd name="T34" fmla="*/ 2147483647 w 375"/>
              <a:gd name="T35" fmla="*/ 2147483647 h 517"/>
              <a:gd name="T36" fmla="*/ 2147483647 w 375"/>
              <a:gd name="T37" fmla="*/ 2147483647 h 517"/>
              <a:gd name="T38" fmla="*/ 2147483647 w 375"/>
              <a:gd name="T39" fmla="*/ 2147483647 h 517"/>
              <a:gd name="T40" fmla="*/ 2147483647 w 375"/>
              <a:gd name="T41" fmla="*/ 2147483647 h 517"/>
              <a:gd name="T42" fmla="*/ 2147483647 w 375"/>
              <a:gd name="T43" fmla="*/ 2147483647 h 517"/>
              <a:gd name="T44" fmla="*/ 2147483647 w 375"/>
              <a:gd name="T45" fmla="*/ 2147483647 h 517"/>
              <a:gd name="T46" fmla="*/ 2147483647 w 375"/>
              <a:gd name="T47" fmla="*/ 2147483647 h 517"/>
              <a:gd name="T48" fmla="*/ 2147483647 w 375"/>
              <a:gd name="T49" fmla="*/ 2147483647 h 517"/>
              <a:gd name="T50" fmla="*/ 2147483647 w 375"/>
              <a:gd name="T51" fmla="*/ 2147483647 h 517"/>
              <a:gd name="T52" fmla="*/ 2147483647 w 375"/>
              <a:gd name="T53" fmla="*/ 2147483647 h 517"/>
              <a:gd name="T54" fmla="*/ 2147483647 w 375"/>
              <a:gd name="T55" fmla="*/ 2147483647 h 517"/>
              <a:gd name="T56" fmla="*/ 2147483647 w 375"/>
              <a:gd name="T57" fmla="*/ 2147483647 h 517"/>
              <a:gd name="T58" fmla="*/ 2147483647 w 375"/>
              <a:gd name="T59" fmla="*/ 2147483647 h 517"/>
              <a:gd name="T60" fmla="*/ 2147483647 w 375"/>
              <a:gd name="T61" fmla="*/ 2147483647 h 517"/>
              <a:gd name="T62" fmla="*/ 2147483647 w 375"/>
              <a:gd name="T63" fmla="*/ 2147483647 h 517"/>
              <a:gd name="T64" fmla="*/ 2147483647 w 375"/>
              <a:gd name="T65" fmla="*/ 2147483647 h 517"/>
              <a:gd name="T66" fmla="*/ 2147483647 w 375"/>
              <a:gd name="T67" fmla="*/ 2147483647 h 517"/>
              <a:gd name="T68" fmla="*/ 2147483647 w 375"/>
              <a:gd name="T69" fmla="*/ 2147483647 h 517"/>
              <a:gd name="T70" fmla="*/ 2147483647 w 375"/>
              <a:gd name="T71" fmla="*/ 2147483647 h 517"/>
              <a:gd name="T72" fmla="*/ 2147483647 w 375"/>
              <a:gd name="T73" fmla="*/ 2147483647 h 517"/>
              <a:gd name="T74" fmla="*/ 2147483647 w 375"/>
              <a:gd name="T75" fmla="*/ 2147483647 h 517"/>
              <a:gd name="T76" fmla="*/ 2147483647 w 375"/>
              <a:gd name="T77" fmla="*/ 2147483647 h 517"/>
              <a:gd name="T78" fmla="*/ 2147483647 w 375"/>
              <a:gd name="T79" fmla="*/ 2147483647 h 517"/>
              <a:gd name="T80" fmla="*/ 2147483647 w 375"/>
              <a:gd name="T81" fmla="*/ 2147483647 h 517"/>
              <a:gd name="T82" fmla="*/ 2147483647 w 375"/>
              <a:gd name="T83" fmla="*/ 2147483647 h 517"/>
              <a:gd name="T84" fmla="*/ 2147483647 w 375"/>
              <a:gd name="T85" fmla="*/ 2147483647 h 517"/>
              <a:gd name="T86" fmla="*/ 2147483647 w 375"/>
              <a:gd name="T87" fmla="*/ 2147483647 h 517"/>
              <a:gd name="T88" fmla="*/ 2147483647 w 375"/>
              <a:gd name="T89" fmla="*/ 0 h 51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375"/>
              <a:gd name="T136" fmla="*/ 0 h 517"/>
              <a:gd name="T137" fmla="*/ 375 w 375"/>
              <a:gd name="T138" fmla="*/ 517 h 517"/>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375" h="517">
                <a:moveTo>
                  <a:pt x="203" y="18"/>
                </a:moveTo>
                <a:lnTo>
                  <a:pt x="185" y="37"/>
                </a:lnTo>
                <a:lnTo>
                  <a:pt x="159" y="53"/>
                </a:lnTo>
                <a:lnTo>
                  <a:pt x="135" y="81"/>
                </a:lnTo>
                <a:lnTo>
                  <a:pt x="115" y="95"/>
                </a:lnTo>
                <a:lnTo>
                  <a:pt x="90" y="90"/>
                </a:lnTo>
                <a:lnTo>
                  <a:pt x="73" y="74"/>
                </a:lnTo>
                <a:lnTo>
                  <a:pt x="44" y="67"/>
                </a:lnTo>
                <a:lnTo>
                  <a:pt x="15" y="76"/>
                </a:lnTo>
                <a:lnTo>
                  <a:pt x="0" y="99"/>
                </a:lnTo>
                <a:lnTo>
                  <a:pt x="1" y="126"/>
                </a:lnTo>
                <a:lnTo>
                  <a:pt x="12" y="142"/>
                </a:lnTo>
                <a:lnTo>
                  <a:pt x="25" y="155"/>
                </a:lnTo>
                <a:lnTo>
                  <a:pt x="56" y="154"/>
                </a:lnTo>
                <a:lnTo>
                  <a:pt x="83" y="149"/>
                </a:lnTo>
                <a:lnTo>
                  <a:pt x="127" y="135"/>
                </a:lnTo>
                <a:lnTo>
                  <a:pt x="142" y="142"/>
                </a:lnTo>
                <a:lnTo>
                  <a:pt x="149" y="152"/>
                </a:lnTo>
                <a:lnTo>
                  <a:pt x="179" y="160"/>
                </a:lnTo>
                <a:lnTo>
                  <a:pt x="204" y="137"/>
                </a:lnTo>
                <a:lnTo>
                  <a:pt x="217" y="133"/>
                </a:lnTo>
                <a:lnTo>
                  <a:pt x="226" y="137"/>
                </a:lnTo>
                <a:lnTo>
                  <a:pt x="235" y="149"/>
                </a:lnTo>
                <a:lnTo>
                  <a:pt x="236" y="158"/>
                </a:lnTo>
                <a:lnTo>
                  <a:pt x="233" y="171"/>
                </a:lnTo>
                <a:lnTo>
                  <a:pt x="226" y="184"/>
                </a:lnTo>
                <a:lnTo>
                  <a:pt x="208" y="206"/>
                </a:lnTo>
                <a:lnTo>
                  <a:pt x="185" y="211"/>
                </a:lnTo>
                <a:lnTo>
                  <a:pt x="155" y="207"/>
                </a:lnTo>
                <a:lnTo>
                  <a:pt x="133" y="231"/>
                </a:lnTo>
                <a:lnTo>
                  <a:pt x="143" y="287"/>
                </a:lnTo>
                <a:lnTo>
                  <a:pt x="128" y="289"/>
                </a:lnTo>
                <a:lnTo>
                  <a:pt x="107" y="275"/>
                </a:lnTo>
                <a:lnTo>
                  <a:pt x="97" y="249"/>
                </a:lnTo>
                <a:lnTo>
                  <a:pt x="78" y="227"/>
                </a:lnTo>
                <a:lnTo>
                  <a:pt x="69" y="228"/>
                </a:lnTo>
                <a:lnTo>
                  <a:pt x="59" y="245"/>
                </a:lnTo>
                <a:lnTo>
                  <a:pt x="61" y="312"/>
                </a:lnTo>
                <a:lnTo>
                  <a:pt x="85" y="337"/>
                </a:lnTo>
                <a:lnTo>
                  <a:pt x="96" y="363"/>
                </a:lnTo>
                <a:lnTo>
                  <a:pt x="77" y="367"/>
                </a:lnTo>
                <a:lnTo>
                  <a:pt x="46" y="366"/>
                </a:lnTo>
                <a:lnTo>
                  <a:pt x="24" y="377"/>
                </a:lnTo>
                <a:lnTo>
                  <a:pt x="16" y="399"/>
                </a:lnTo>
                <a:lnTo>
                  <a:pt x="17" y="427"/>
                </a:lnTo>
                <a:lnTo>
                  <a:pt x="29" y="437"/>
                </a:lnTo>
                <a:lnTo>
                  <a:pt x="39" y="444"/>
                </a:lnTo>
                <a:lnTo>
                  <a:pt x="63" y="444"/>
                </a:lnTo>
                <a:lnTo>
                  <a:pt x="82" y="435"/>
                </a:lnTo>
                <a:lnTo>
                  <a:pt x="76" y="472"/>
                </a:lnTo>
                <a:lnTo>
                  <a:pt x="91" y="495"/>
                </a:lnTo>
                <a:lnTo>
                  <a:pt x="122" y="499"/>
                </a:lnTo>
                <a:lnTo>
                  <a:pt x="158" y="516"/>
                </a:lnTo>
                <a:lnTo>
                  <a:pt x="177" y="517"/>
                </a:lnTo>
                <a:lnTo>
                  <a:pt x="189" y="506"/>
                </a:lnTo>
                <a:lnTo>
                  <a:pt x="189" y="479"/>
                </a:lnTo>
                <a:lnTo>
                  <a:pt x="184" y="477"/>
                </a:lnTo>
                <a:lnTo>
                  <a:pt x="156" y="454"/>
                </a:lnTo>
                <a:lnTo>
                  <a:pt x="163" y="442"/>
                </a:lnTo>
                <a:lnTo>
                  <a:pt x="213" y="428"/>
                </a:lnTo>
                <a:lnTo>
                  <a:pt x="224" y="415"/>
                </a:lnTo>
                <a:lnTo>
                  <a:pt x="241" y="378"/>
                </a:lnTo>
                <a:lnTo>
                  <a:pt x="244" y="368"/>
                </a:lnTo>
                <a:lnTo>
                  <a:pt x="244" y="351"/>
                </a:lnTo>
                <a:lnTo>
                  <a:pt x="231" y="319"/>
                </a:lnTo>
                <a:lnTo>
                  <a:pt x="208" y="308"/>
                </a:lnTo>
                <a:lnTo>
                  <a:pt x="221" y="289"/>
                </a:lnTo>
                <a:lnTo>
                  <a:pt x="270" y="267"/>
                </a:lnTo>
                <a:lnTo>
                  <a:pt x="275" y="260"/>
                </a:lnTo>
                <a:lnTo>
                  <a:pt x="280" y="243"/>
                </a:lnTo>
                <a:lnTo>
                  <a:pt x="298" y="235"/>
                </a:lnTo>
                <a:lnTo>
                  <a:pt x="309" y="219"/>
                </a:lnTo>
                <a:lnTo>
                  <a:pt x="305" y="187"/>
                </a:lnTo>
                <a:lnTo>
                  <a:pt x="312" y="162"/>
                </a:lnTo>
                <a:lnTo>
                  <a:pt x="341" y="133"/>
                </a:lnTo>
                <a:lnTo>
                  <a:pt x="344" y="127"/>
                </a:lnTo>
                <a:lnTo>
                  <a:pt x="353" y="97"/>
                </a:lnTo>
                <a:lnTo>
                  <a:pt x="351" y="93"/>
                </a:lnTo>
                <a:lnTo>
                  <a:pt x="346" y="88"/>
                </a:lnTo>
                <a:lnTo>
                  <a:pt x="318" y="88"/>
                </a:lnTo>
                <a:lnTo>
                  <a:pt x="313" y="84"/>
                </a:lnTo>
                <a:lnTo>
                  <a:pt x="311" y="75"/>
                </a:lnTo>
                <a:lnTo>
                  <a:pt x="314" y="69"/>
                </a:lnTo>
                <a:lnTo>
                  <a:pt x="364" y="56"/>
                </a:lnTo>
                <a:lnTo>
                  <a:pt x="375" y="35"/>
                </a:lnTo>
                <a:lnTo>
                  <a:pt x="351" y="15"/>
                </a:lnTo>
                <a:lnTo>
                  <a:pt x="317" y="7"/>
                </a:lnTo>
                <a:lnTo>
                  <a:pt x="258" y="23"/>
                </a:lnTo>
                <a:lnTo>
                  <a:pt x="238" y="27"/>
                </a:lnTo>
                <a:lnTo>
                  <a:pt x="225" y="0"/>
                </a:lnTo>
                <a:lnTo>
                  <a:pt x="203" y="18"/>
                </a:lnTo>
              </a:path>
            </a:pathLst>
          </a:custGeom>
          <a:noFill/>
          <a:ln w="9360">
            <a:solidFill>
              <a:srgbClr val="FFFFFF"/>
            </a:solidFill>
            <a:round/>
            <a:headEnd/>
            <a:tailEnd/>
          </a:ln>
          <a:extLst>
            <a:ext uri="{909E8E84-426E-40DD-AFC4-6F175D3DCCD1}">
              <a14:hiddenFill xmlns:a14="http://schemas.microsoft.com/office/drawing/2010/main">
                <a:solidFill>
                  <a:srgbClr val="FFFFFF"/>
                </a:solidFill>
              </a14:hiddenFill>
            </a:ext>
          </a:extLst>
        </p:spPr>
        <p:txBody>
          <a:bodyPr wrap="none" lIns="91424" tIns="45712" rIns="91424" bIns="45712" anchor="ctr"/>
          <a:lstStyle/>
          <a:p>
            <a:endParaRPr lang="en-US"/>
          </a:p>
        </p:txBody>
      </p:sp>
      <p:sp>
        <p:nvSpPr>
          <p:cNvPr id="46232" name="Rectangle 12"/>
          <p:cNvSpPr>
            <a:spLocks noChangeArrowheads="1"/>
          </p:cNvSpPr>
          <p:nvPr/>
        </p:nvSpPr>
        <p:spPr bwMode="auto">
          <a:xfrm>
            <a:off x="593409" y="6333894"/>
            <a:ext cx="1463991" cy="2769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08" tIns="45704" rIns="91408" bIns="45704">
            <a:spAutoFit/>
          </a:bodyPr>
          <a:lstStyle>
            <a:lvl1pPr rtl="0" eaLnBrk="0" hangingPunct="0">
              <a:spcBef>
                <a:spcPct val="20000"/>
              </a:spcBef>
              <a:buClr>
                <a:srgbClr val="6699FF"/>
              </a:buClr>
              <a:buFont typeface="Arial" pitchFamily="34" charset="0"/>
              <a:buChar char="●"/>
              <a:defRPr sz="3400">
                <a:solidFill>
                  <a:srgbClr val="003366"/>
                </a:solidFill>
                <a:latin typeface="Arial" pitchFamily="34" charset="0"/>
              </a:defRPr>
            </a:lvl1pPr>
            <a:lvl2pPr marL="742950" indent="-285750" rtl="0" eaLnBrk="0" hangingPunct="0">
              <a:spcBef>
                <a:spcPct val="20000"/>
              </a:spcBef>
              <a:buChar char="–"/>
              <a:defRPr sz="3200">
                <a:solidFill>
                  <a:srgbClr val="003366"/>
                </a:solidFill>
                <a:latin typeface="Arial" pitchFamily="34" charset="0"/>
              </a:defRPr>
            </a:lvl2pPr>
            <a:lvl3pPr marL="1143000" indent="-228600" rtl="0" eaLnBrk="0" hangingPunct="0">
              <a:spcBef>
                <a:spcPct val="20000"/>
              </a:spcBef>
              <a:buChar char="•"/>
              <a:defRPr sz="2700">
                <a:solidFill>
                  <a:srgbClr val="003366"/>
                </a:solidFill>
                <a:latin typeface="Arial" pitchFamily="34" charset="0"/>
              </a:defRPr>
            </a:lvl3pPr>
            <a:lvl4pPr marL="1600200" indent="-228600" rtl="0" eaLnBrk="0" hangingPunct="0">
              <a:spcBef>
                <a:spcPct val="20000"/>
              </a:spcBef>
              <a:buChar char="–"/>
              <a:defRPr sz="2300">
                <a:solidFill>
                  <a:srgbClr val="003366"/>
                </a:solidFill>
                <a:latin typeface="Arial" pitchFamily="34" charset="0"/>
              </a:defRPr>
            </a:lvl4pPr>
            <a:lvl5pPr marL="2057400" indent="-228600" rtl="0" eaLnBrk="0" hangingPunct="0">
              <a:spcBef>
                <a:spcPct val="20000"/>
              </a:spcBef>
              <a:buChar char="»"/>
              <a:defRPr sz="2300">
                <a:solidFill>
                  <a:srgbClr val="003366"/>
                </a:solidFill>
                <a:latin typeface="Arial" pitchFamily="34" charset="0"/>
              </a:defRPr>
            </a:lvl5pPr>
            <a:lvl6pPr marL="2514600" indent="-228600" eaLnBrk="0" fontAlgn="base" hangingPunct="0">
              <a:spcBef>
                <a:spcPct val="20000"/>
              </a:spcBef>
              <a:spcAft>
                <a:spcPct val="0"/>
              </a:spcAft>
              <a:buChar char="»"/>
              <a:defRPr sz="2300">
                <a:solidFill>
                  <a:srgbClr val="003366"/>
                </a:solidFill>
                <a:latin typeface="Arial" pitchFamily="34" charset="0"/>
              </a:defRPr>
            </a:lvl6pPr>
            <a:lvl7pPr marL="2971800" indent="-228600" eaLnBrk="0" fontAlgn="base" hangingPunct="0">
              <a:spcBef>
                <a:spcPct val="20000"/>
              </a:spcBef>
              <a:spcAft>
                <a:spcPct val="0"/>
              </a:spcAft>
              <a:buChar char="»"/>
              <a:defRPr sz="2300">
                <a:solidFill>
                  <a:srgbClr val="003366"/>
                </a:solidFill>
                <a:latin typeface="Arial" pitchFamily="34" charset="0"/>
              </a:defRPr>
            </a:lvl7pPr>
            <a:lvl8pPr marL="3429000" indent="-228600" eaLnBrk="0" fontAlgn="base" hangingPunct="0">
              <a:spcBef>
                <a:spcPct val="20000"/>
              </a:spcBef>
              <a:spcAft>
                <a:spcPct val="0"/>
              </a:spcAft>
              <a:buChar char="»"/>
              <a:defRPr sz="2300">
                <a:solidFill>
                  <a:srgbClr val="003366"/>
                </a:solidFill>
                <a:latin typeface="Arial" pitchFamily="34" charset="0"/>
              </a:defRPr>
            </a:lvl8pPr>
            <a:lvl9pPr marL="3886200" indent="-228600" eaLnBrk="0" fontAlgn="base" hangingPunct="0">
              <a:spcBef>
                <a:spcPct val="20000"/>
              </a:spcBef>
              <a:spcAft>
                <a:spcPct val="0"/>
              </a:spcAft>
              <a:buChar char="»"/>
              <a:defRPr sz="2300">
                <a:solidFill>
                  <a:srgbClr val="003366"/>
                </a:solidFill>
                <a:latin typeface="Arial" pitchFamily="34" charset="0"/>
              </a:defRPr>
            </a:lvl9pPr>
          </a:lstStyle>
          <a:p>
            <a:pPr rtl="1">
              <a:spcBef>
                <a:spcPct val="0"/>
              </a:spcBef>
              <a:buClrTx/>
              <a:buFontTx/>
              <a:buNone/>
            </a:pPr>
            <a:r>
              <a:rPr lang="en-US" altLang="es-MX" sz="1200" i="1" dirty="0" smtClean="0">
                <a:solidFill>
                  <a:schemeClr val="tx1"/>
                </a:solidFill>
                <a:latin typeface="Calibri" pitchFamily="34" charset="0"/>
              </a:rPr>
              <a:t>Source</a:t>
            </a:r>
            <a:r>
              <a:rPr lang="en-US" altLang="es-MX" sz="1200" dirty="0">
                <a:solidFill>
                  <a:schemeClr val="tx1"/>
                </a:solidFill>
                <a:latin typeface="Calibri" pitchFamily="34" charset="0"/>
              </a:rPr>
              <a:t>: </a:t>
            </a:r>
            <a:r>
              <a:rPr lang="en-US" altLang="es-MX" sz="1200" dirty="0" smtClean="0">
                <a:solidFill>
                  <a:schemeClr val="tx1"/>
                </a:solidFill>
                <a:latin typeface="Calibri" pitchFamily="34" charset="0"/>
              </a:rPr>
              <a:t>CDC reports.</a:t>
            </a:r>
            <a:endParaRPr lang="en-US" altLang="es-MX" sz="1200" dirty="0">
              <a:solidFill>
                <a:schemeClr val="tx1"/>
              </a:solidFill>
              <a:latin typeface="Calibri" pitchFamily="34" charset="0"/>
            </a:endParaRPr>
          </a:p>
        </p:txBody>
      </p:sp>
      <p:grpSp>
        <p:nvGrpSpPr>
          <p:cNvPr id="167" name="Group 166"/>
          <p:cNvGrpSpPr/>
          <p:nvPr/>
        </p:nvGrpSpPr>
        <p:grpSpPr>
          <a:xfrm>
            <a:off x="2027444" y="796684"/>
            <a:ext cx="5237982" cy="5756516"/>
            <a:chOff x="177558" y="624894"/>
            <a:chExt cx="5237982" cy="5756516"/>
          </a:xfrm>
        </p:grpSpPr>
        <p:sp>
          <p:nvSpPr>
            <p:cNvPr id="168" name="Freeform 3"/>
            <p:cNvSpPr>
              <a:spLocks noChangeArrowheads="1"/>
            </p:cNvSpPr>
            <p:nvPr/>
          </p:nvSpPr>
          <p:spPr bwMode="auto">
            <a:xfrm>
              <a:off x="3426285" y="3097115"/>
              <a:ext cx="14933" cy="17278"/>
            </a:xfrm>
            <a:custGeom>
              <a:avLst/>
              <a:gdLst>
                <a:gd name="T0" fmla="*/ 2147483647 w 41"/>
                <a:gd name="T1" fmla="*/ 0 h 42"/>
                <a:gd name="T2" fmla="*/ 2147483647 w 41"/>
                <a:gd name="T3" fmla="*/ 2147483647 h 42"/>
                <a:gd name="T4" fmla="*/ 2147483647 w 41"/>
                <a:gd name="T5" fmla="*/ 2147483647 h 42"/>
                <a:gd name="T6" fmla="*/ 2147483647 w 41"/>
                <a:gd name="T7" fmla="*/ 2147483647 h 42"/>
                <a:gd name="T8" fmla="*/ 2147483647 w 41"/>
                <a:gd name="T9" fmla="*/ 2147483647 h 42"/>
                <a:gd name="T10" fmla="*/ 0 w 41"/>
                <a:gd name="T11" fmla="*/ 2147483647 h 42"/>
                <a:gd name="T12" fmla="*/ 0 w 41"/>
                <a:gd name="T13" fmla="*/ 2147483647 h 42"/>
                <a:gd name="T14" fmla="*/ 2147483647 w 41"/>
                <a:gd name="T15" fmla="*/ 0 h 42"/>
                <a:gd name="T16" fmla="*/ 0 60000 65536"/>
                <a:gd name="T17" fmla="*/ 0 60000 65536"/>
                <a:gd name="T18" fmla="*/ 0 60000 65536"/>
                <a:gd name="T19" fmla="*/ 0 60000 65536"/>
                <a:gd name="T20" fmla="*/ 0 60000 65536"/>
                <a:gd name="T21" fmla="*/ 0 60000 65536"/>
                <a:gd name="T22" fmla="*/ 0 60000 65536"/>
                <a:gd name="T23" fmla="*/ 0 60000 65536"/>
                <a:gd name="T24" fmla="*/ 0 w 41"/>
                <a:gd name="T25" fmla="*/ 0 h 42"/>
                <a:gd name="T26" fmla="*/ 41 w 41"/>
                <a:gd name="T27" fmla="*/ 42 h 4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1" h="42">
                  <a:moveTo>
                    <a:pt x="4" y="0"/>
                  </a:moveTo>
                  <a:lnTo>
                    <a:pt x="34" y="4"/>
                  </a:lnTo>
                  <a:lnTo>
                    <a:pt x="41" y="17"/>
                  </a:lnTo>
                  <a:lnTo>
                    <a:pt x="29" y="32"/>
                  </a:lnTo>
                  <a:lnTo>
                    <a:pt x="7" y="42"/>
                  </a:lnTo>
                  <a:lnTo>
                    <a:pt x="0" y="34"/>
                  </a:lnTo>
                  <a:lnTo>
                    <a:pt x="0" y="6"/>
                  </a:lnTo>
                  <a:lnTo>
                    <a:pt x="4" y="0"/>
                  </a:lnTo>
                  <a:close/>
                </a:path>
              </a:pathLst>
            </a:custGeom>
            <a:solidFill>
              <a:srgbClr val="FF9900"/>
            </a:solidFill>
            <a:ln w="3240">
              <a:solidFill>
                <a:srgbClr val="FFFFFF"/>
              </a:solidFill>
              <a:round/>
              <a:headEnd/>
              <a:tailEnd/>
            </a:ln>
          </p:spPr>
          <p:txBody>
            <a:bodyPr wrap="none" lIns="91424" tIns="45712" rIns="91424" bIns="45712" anchor="ctr"/>
            <a:lstStyle/>
            <a:p>
              <a:endParaRPr lang="en-US" b="1"/>
            </a:p>
          </p:txBody>
        </p:sp>
        <p:sp>
          <p:nvSpPr>
            <p:cNvPr id="169" name="Freeform 4"/>
            <p:cNvSpPr>
              <a:spLocks noChangeArrowheads="1"/>
            </p:cNvSpPr>
            <p:nvPr/>
          </p:nvSpPr>
          <p:spPr bwMode="auto">
            <a:xfrm>
              <a:off x="3426285" y="3097115"/>
              <a:ext cx="14933" cy="17278"/>
            </a:xfrm>
            <a:custGeom>
              <a:avLst/>
              <a:gdLst>
                <a:gd name="T0" fmla="*/ 2147483647 w 41"/>
                <a:gd name="T1" fmla="*/ 0 h 42"/>
                <a:gd name="T2" fmla="*/ 2147483647 w 41"/>
                <a:gd name="T3" fmla="*/ 2147483647 h 42"/>
                <a:gd name="T4" fmla="*/ 2147483647 w 41"/>
                <a:gd name="T5" fmla="*/ 2147483647 h 42"/>
                <a:gd name="T6" fmla="*/ 2147483647 w 41"/>
                <a:gd name="T7" fmla="*/ 2147483647 h 42"/>
                <a:gd name="T8" fmla="*/ 2147483647 w 41"/>
                <a:gd name="T9" fmla="*/ 2147483647 h 42"/>
                <a:gd name="T10" fmla="*/ 0 w 41"/>
                <a:gd name="T11" fmla="*/ 2147483647 h 42"/>
                <a:gd name="T12" fmla="*/ 0 w 41"/>
                <a:gd name="T13" fmla="*/ 2147483647 h 42"/>
                <a:gd name="T14" fmla="*/ 2147483647 w 41"/>
                <a:gd name="T15" fmla="*/ 0 h 42"/>
                <a:gd name="T16" fmla="*/ 0 60000 65536"/>
                <a:gd name="T17" fmla="*/ 0 60000 65536"/>
                <a:gd name="T18" fmla="*/ 0 60000 65536"/>
                <a:gd name="T19" fmla="*/ 0 60000 65536"/>
                <a:gd name="T20" fmla="*/ 0 60000 65536"/>
                <a:gd name="T21" fmla="*/ 0 60000 65536"/>
                <a:gd name="T22" fmla="*/ 0 60000 65536"/>
                <a:gd name="T23" fmla="*/ 0 60000 65536"/>
                <a:gd name="T24" fmla="*/ 0 w 41"/>
                <a:gd name="T25" fmla="*/ 0 h 42"/>
                <a:gd name="T26" fmla="*/ 41 w 41"/>
                <a:gd name="T27" fmla="*/ 42 h 4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1" h="42">
                  <a:moveTo>
                    <a:pt x="4" y="0"/>
                  </a:moveTo>
                  <a:lnTo>
                    <a:pt x="34" y="4"/>
                  </a:lnTo>
                  <a:lnTo>
                    <a:pt x="41" y="17"/>
                  </a:lnTo>
                  <a:lnTo>
                    <a:pt x="29" y="32"/>
                  </a:lnTo>
                  <a:lnTo>
                    <a:pt x="7" y="42"/>
                  </a:lnTo>
                  <a:lnTo>
                    <a:pt x="0" y="34"/>
                  </a:lnTo>
                  <a:lnTo>
                    <a:pt x="0" y="6"/>
                  </a:lnTo>
                  <a:lnTo>
                    <a:pt x="4" y="0"/>
                  </a:lnTo>
                </a:path>
              </a:pathLst>
            </a:custGeom>
            <a:solidFill>
              <a:srgbClr val="FF9900"/>
            </a:solidFill>
            <a:ln w="3240">
              <a:solidFill>
                <a:srgbClr val="FFFFFF"/>
              </a:solidFill>
              <a:round/>
              <a:headEnd/>
              <a:tailEnd/>
            </a:ln>
          </p:spPr>
          <p:txBody>
            <a:bodyPr wrap="none" lIns="91424" tIns="45712" rIns="91424" bIns="45712" anchor="ctr"/>
            <a:lstStyle/>
            <a:p>
              <a:endParaRPr lang="en-US" b="1"/>
            </a:p>
          </p:txBody>
        </p:sp>
        <p:sp>
          <p:nvSpPr>
            <p:cNvPr id="170" name="Freeform 5"/>
            <p:cNvSpPr>
              <a:spLocks noChangeArrowheads="1"/>
            </p:cNvSpPr>
            <p:nvPr/>
          </p:nvSpPr>
          <p:spPr bwMode="auto">
            <a:xfrm>
              <a:off x="3438503" y="3117273"/>
              <a:ext cx="16290" cy="18718"/>
            </a:xfrm>
            <a:custGeom>
              <a:avLst/>
              <a:gdLst>
                <a:gd name="T0" fmla="*/ 2147483647 w 42"/>
                <a:gd name="T1" fmla="*/ 0 h 41"/>
                <a:gd name="T2" fmla="*/ 2147483647 w 42"/>
                <a:gd name="T3" fmla="*/ 2147483647 h 41"/>
                <a:gd name="T4" fmla="*/ 2147483647 w 42"/>
                <a:gd name="T5" fmla="*/ 2147483647 h 41"/>
                <a:gd name="T6" fmla="*/ 2147483647 w 42"/>
                <a:gd name="T7" fmla="*/ 2147483647 h 41"/>
                <a:gd name="T8" fmla="*/ 2147483647 w 42"/>
                <a:gd name="T9" fmla="*/ 2147483647 h 41"/>
                <a:gd name="T10" fmla="*/ 0 w 42"/>
                <a:gd name="T11" fmla="*/ 2147483647 h 41"/>
                <a:gd name="T12" fmla="*/ 2147483647 w 42"/>
                <a:gd name="T13" fmla="*/ 2147483647 h 41"/>
                <a:gd name="T14" fmla="*/ 2147483647 w 42"/>
                <a:gd name="T15" fmla="*/ 2147483647 h 41"/>
                <a:gd name="T16" fmla="*/ 2147483647 w 42"/>
                <a:gd name="T17" fmla="*/ 0 h 4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2"/>
                <a:gd name="T28" fmla="*/ 0 h 41"/>
                <a:gd name="T29" fmla="*/ 42 w 42"/>
                <a:gd name="T30" fmla="*/ 41 h 4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2" h="41">
                  <a:moveTo>
                    <a:pt x="24" y="0"/>
                  </a:moveTo>
                  <a:lnTo>
                    <a:pt x="39" y="6"/>
                  </a:lnTo>
                  <a:lnTo>
                    <a:pt x="42" y="15"/>
                  </a:lnTo>
                  <a:lnTo>
                    <a:pt x="27" y="38"/>
                  </a:lnTo>
                  <a:lnTo>
                    <a:pt x="8" y="41"/>
                  </a:lnTo>
                  <a:lnTo>
                    <a:pt x="0" y="32"/>
                  </a:lnTo>
                  <a:lnTo>
                    <a:pt x="3" y="23"/>
                  </a:lnTo>
                  <a:lnTo>
                    <a:pt x="10" y="6"/>
                  </a:lnTo>
                  <a:lnTo>
                    <a:pt x="24" y="0"/>
                  </a:lnTo>
                  <a:close/>
                </a:path>
              </a:pathLst>
            </a:custGeom>
            <a:solidFill>
              <a:srgbClr val="FF9900"/>
            </a:solidFill>
            <a:ln w="3240">
              <a:solidFill>
                <a:srgbClr val="FFFFFF"/>
              </a:solidFill>
              <a:round/>
              <a:headEnd/>
              <a:tailEnd/>
            </a:ln>
          </p:spPr>
          <p:txBody>
            <a:bodyPr wrap="none" lIns="91424" tIns="45712" rIns="91424" bIns="45712" anchor="ctr"/>
            <a:lstStyle/>
            <a:p>
              <a:endParaRPr lang="en-US" b="1"/>
            </a:p>
          </p:txBody>
        </p:sp>
        <p:sp>
          <p:nvSpPr>
            <p:cNvPr id="171" name="Freeform 6"/>
            <p:cNvSpPr>
              <a:spLocks noChangeArrowheads="1"/>
            </p:cNvSpPr>
            <p:nvPr/>
          </p:nvSpPr>
          <p:spPr bwMode="auto">
            <a:xfrm>
              <a:off x="3438503" y="3117273"/>
              <a:ext cx="16290" cy="18718"/>
            </a:xfrm>
            <a:custGeom>
              <a:avLst/>
              <a:gdLst>
                <a:gd name="T0" fmla="*/ 2147483647 w 42"/>
                <a:gd name="T1" fmla="*/ 0 h 41"/>
                <a:gd name="T2" fmla="*/ 2147483647 w 42"/>
                <a:gd name="T3" fmla="*/ 2147483647 h 41"/>
                <a:gd name="T4" fmla="*/ 2147483647 w 42"/>
                <a:gd name="T5" fmla="*/ 2147483647 h 41"/>
                <a:gd name="T6" fmla="*/ 2147483647 w 42"/>
                <a:gd name="T7" fmla="*/ 2147483647 h 41"/>
                <a:gd name="T8" fmla="*/ 2147483647 w 42"/>
                <a:gd name="T9" fmla="*/ 2147483647 h 41"/>
                <a:gd name="T10" fmla="*/ 0 w 42"/>
                <a:gd name="T11" fmla="*/ 2147483647 h 41"/>
                <a:gd name="T12" fmla="*/ 2147483647 w 42"/>
                <a:gd name="T13" fmla="*/ 2147483647 h 41"/>
                <a:gd name="T14" fmla="*/ 2147483647 w 42"/>
                <a:gd name="T15" fmla="*/ 2147483647 h 41"/>
                <a:gd name="T16" fmla="*/ 2147483647 w 42"/>
                <a:gd name="T17" fmla="*/ 0 h 4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2"/>
                <a:gd name="T28" fmla="*/ 0 h 41"/>
                <a:gd name="T29" fmla="*/ 42 w 42"/>
                <a:gd name="T30" fmla="*/ 41 h 4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2" h="41">
                  <a:moveTo>
                    <a:pt x="24" y="0"/>
                  </a:moveTo>
                  <a:lnTo>
                    <a:pt x="39" y="6"/>
                  </a:lnTo>
                  <a:lnTo>
                    <a:pt x="42" y="15"/>
                  </a:lnTo>
                  <a:lnTo>
                    <a:pt x="27" y="38"/>
                  </a:lnTo>
                  <a:lnTo>
                    <a:pt x="8" y="41"/>
                  </a:lnTo>
                  <a:lnTo>
                    <a:pt x="0" y="32"/>
                  </a:lnTo>
                  <a:lnTo>
                    <a:pt x="3" y="23"/>
                  </a:lnTo>
                  <a:lnTo>
                    <a:pt x="10" y="6"/>
                  </a:lnTo>
                  <a:lnTo>
                    <a:pt x="24" y="0"/>
                  </a:lnTo>
                </a:path>
              </a:pathLst>
            </a:custGeom>
            <a:solidFill>
              <a:srgbClr val="FF9900"/>
            </a:solidFill>
            <a:ln w="3240">
              <a:solidFill>
                <a:srgbClr val="FFFFFF"/>
              </a:solidFill>
              <a:round/>
              <a:headEnd/>
              <a:tailEnd/>
            </a:ln>
          </p:spPr>
          <p:txBody>
            <a:bodyPr wrap="none" lIns="91424" tIns="45712" rIns="91424" bIns="45712" anchor="ctr"/>
            <a:lstStyle/>
            <a:p>
              <a:endParaRPr lang="en-US" b="1"/>
            </a:p>
          </p:txBody>
        </p:sp>
        <p:sp>
          <p:nvSpPr>
            <p:cNvPr id="172" name="Freeform 7"/>
            <p:cNvSpPr>
              <a:spLocks noChangeArrowheads="1"/>
            </p:cNvSpPr>
            <p:nvPr/>
          </p:nvSpPr>
          <p:spPr bwMode="auto">
            <a:xfrm>
              <a:off x="3456150" y="3141750"/>
              <a:ext cx="19005" cy="20158"/>
            </a:xfrm>
            <a:custGeom>
              <a:avLst/>
              <a:gdLst>
                <a:gd name="T0" fmla="*/ 2147483647 w 47"/>
                <a:gd name="T1" fmla="*/ 2147483647 h 48"/>
                <a:gd name="T2" fmla="*/ 2147483647 w 47"/>
                <a:gd name="T3" fmla="*/ 0 h 48"/>
                <a:gd name="T4" fmla="*/ 2147483647 w 47"/>
                <a:gd name="T5" fmla="*/ 2147483647 h 48"/>
                <a:gd name="T6" fmla="*/ 2147483647 w 47"/>
                <a:gd name="T7" fmla="*/ 2147483647 h 48"/>
                <a:gd name="T8" fmla="*/ 2147483647 w 47"/>
                <a:gd name="T9" fmla="*/ 2147483647 h 48"/>
                <a:gd name="T10" fmla="*/ 2147483647 w 47"/>
                <a:gd name="T11" fmla="*/ 2147483647 h 48"/>
                <a:gd name="T12" fmla="*/ 2147483647 w 47"/>
                <a:gd name="T13" fmla="*/ 2147483647 h 48"/>
                <a:gd name="T14" fmla="*/ 0 w 47"/>
                <a:gd name="T15" fmla="*/ 2147483647 h 48"/>
                <a:gd name="T16" fmla="*/ 2147483647 w 47"/>
                <a:gd name="T17" fmla="*/ 2147483647 h 4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7"/>
                <a:gd name="T28" fmla="*/ 0 h 48"/>
                <a:gd name="T29" fmla="*/ 47 w 47"/>
                <a:gd name="T30" fmla="*/ 48 h 4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7" h="48">
                  <a:moveTo>
                    <a:pt x="4" y="7"/>
                  </a:moveTo>
                  <a:lnTo>
                    <a:pt x="40" y="0"/>
                  </a:lnTo>
                  <a:lnTo>
                    <a:pt x="47" y="8"/>
                  </a:lnTo>
                  <a:lnTo>
                    <a:pt x="47" y="12"/>
                  </a:lnTo>
                  <a:lnTo>
                    <a:pt x="36" y="45"/>
                  </a:lnTo>
                  <a:lnTo>
                    <a:pt x="12" y="48"/>
                  </a:lnTo>
                  <a:lnTo>
                    <a:pt x="7" y="45"/>
                  </a:lnTo>
                  <a:lnTo>
                    <a:pt x="0" y="12"/>
                  </a:lnTo>
                  <a:lnTo>
                    <a:pt x="4" y="7"/>
                  </a:lnTo>
                  <a:close/>
                </a:path>
              </a:pathLst>
            </a:custGeom>
            <a:solidFill>
              <a:srgbClr val="FF9900"/>
            </a:solidFill>
            <a:ln w="3240">
              <a:solidFill>
                <a:srgbClr val="FFFFFF"/>
              </a:solidFill>
              <a:round/>
              <a:headEnd/>
              <a:tailEnd/>
            </a:ln>
          </p:spPr>
          <p:txBody>
            <a:bodyPr wrap="none" lIns="91424" tIns="45712" rIns="91424" bIns="45712" anchor="ctr"/>
            <a:lstStyle/>
            <a:p>
              <a:endParaRPr lang="en-US" b="1"/>
            </a:p>
          </p:txBody>
        </p:sp>
        <p:sp>
          <p:nvSpPr>
            <p:cNvPr id="173" name="Freeform 8"/>
            <p:cNvSpPr>
              <a:spLocks noChangeArrowheads="1"/>
            </p:cNvSpPr>
            <p:nvPr/>
          </p:nvSpPr>
          <p:spPr bwMode="auto">
            <a:xfrm>
              <a:off x="3456150" y="3141750"/>
              <a:ext cx="19005" cy="20158"/>
            </a:xfrm>
            <a:custGeom>
              <a:avLst/>
              <a:gdLst>
                <a:gd name="T0" fmla="*/ 2147483647 w 47"/>
                <a:gd name="T1" fmla="*/ 2147483647 h 48"/>
                <a:gd name="T2" fmla="*/ 2147483647 w 47"/>
                <a:gd name="T3" fmla="*/ 0 h 48"/>
                <a:gd name="T4" fmla="*/ 2147483647 w 47"/>
                <a:gd name="T5" fmla="*/ 2147483647 h 48"/>
                <a:gd name="T6" fmla="*/ 2147483647 w 47"/>
                <a:gd name="T7" fmla="*/ 2147483647 h 48"/>
                <a:gd name="T8" fmla="*/ 2147483647 w 47"/>
                <a:gd name="T9" fmla="*/ 2147483647 h 48"/>
                <a:gd name="T10" fmla="*/ 2147483647 w 47"/>
                <a:gd name="T11" fmla="*/ 2147483647 h 48"/>
                <a:gd name="T12" fmla="*/ 2147483647 w 47"/>
                <a:gd name="T13" fmla="*/ 2147483647 h 48"/>
                <a:gd name="T14" fmla="*/ 0 w 47"/>
                <a:gd name="T15" fmla="*/ 2147483647 h 48"/>
                <a:gd name="T16" fmla="*/ 2147483647 w 47"/>
                <a:gd name="T17" fmla="*/ 2147483647 h 4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7"/>
                <a:gd name="T28" fmla="*/ 0 h 48"/>
                <a:gd name="T29" fmla="*/ 47 w 47"/>
                <a:gd name="T30" fmla="*/ 48 h 4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7" h="48">
                  <a:moveTo>
                    <a:pt x="4" y="7"/>
                  </a:moveTo>
                  <a:lnTo>
                    <a:pt x="40" y="0"/>
                  </a:lnTo>
                  <a:lnTo>
                    <a:pt x="47" y="8"/>
                  </a:lnTo>
                  <a:lnTo>
                    <a:pt x="47" y="12"/>
                  </a:lnTo>
                  <a:lnTo>
                    <a:pt x="36" y="45"/>
                  </a:lnTo>
                  <a:lnTo>
                    <a:pt x="12" y="48"/>
                  </a:lnTo>
                  <a:lnTo>
                    <a:pt x="7" y="45"/>
                  </a:lnTo>
                  <a:lnTo>
                    <a:pt x="0" y="12"/>
                  </a:lnTo>
                  <a:lnTo>
                    <a:pt x="4" y="7"/>
                  </a:lnTo>
                </a:path>
              </a:pathLst>
            </a:custGeom>
            <a:solidFill>
              <a:srgbClr val="FF9900"/>
            </a:solidFill>
            <a:ln w="3240">
              <a:solidFill>
                <a:srgbClr val="FFFFFF"/>
              </a:solidFill>
              <a:round/>
              <a:headEnd/>
              <a:tailEnd/>
            </a:ln>
          </p:spPr>
          <p:txBody>
            <a:bodyPr wrap="none" lIns="91424" tIns="45712" rIns="91424" bIns="45712" anchor="ctr"/>
            <a:lstStyle/>
            <a:p>
              <a:endParaRPr lang="en-US" b="1"/>
            </a:p>
          </p:txBody>
        </p:sp>
        <p:sp>
          <p:nvSpPr>
            <p:cNvPr id="174" name="Freeform 9"/>
            <p:cNvSpPr>
              <a:spLocks noChangeArrowheads="1"/>
            </p:cNvSpPr>
            <p:nvPr/>
          </p:nvSpPr>
          <p:spPr bwMode="auto">
            <a:xfrm>
              <a:off x="3465653" y="3170548"/>
              <a:ext cx="13575" cy="14398"/>
            </a:xfrm>
            <a:custGeom>
              <a:avLst/>
              <a:gdLst>
                <a:gd name="T0" fmla="*/ 2147483647 w 37"/>
                <a:gd name="T1" fmla="*/ 2147483647 h 38"/>
                <a:gd name="T2" fmla="*/ 2147483647 w 37"/>
                <a:gd name="T3" fmla="*/ 0 h 38"/>
                <a:gd name="T4" fmla="*/ 2147483647 w 37"/>
                <a:gd name="T5" fmla="*/ 2147483647 h 38"/>
                <a:gd name="T6" fmla="*/ 2147483647 w 37"/>
                <a:gd name="T7" fmla="*/ 2147483647 h 38"/>
                <a:gd name="T8" fmla="*/ 2147483647 w 37"/>
                <a:gd name="T9" fmla="*/ 2147483647 h 38"/>
                <a:gd name="T10" fmla="*/ 2147483647 w 37"/>
                <a:gd name="T11" fmla="*/ 2147483647 h 38"/>
                <a:gd name="T12" fmla="*/ 2147483647 w 37"/>
                <a:gd name="T13" fmla="*/ 2147483647 h 38"/>
                <a:gd name="T14" fmla="*/ 0 w 37"/>
                <a:gd name="T15" fmla="*/ 2147483647 h 38"/>
                <a:gd name="T16" fmla="*/ 2147483647 w 37"/>
                <a:gd name="T17" fmla="*/ 2147483647 h 3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7"/>
                <a:gd name="T28" fmla="*/ 0 h 38"/>
                <a:gd name="T29" fmla="*/ 37 w 37"/>
                <a:gd name="T30" fmla="*/ 38 h 3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7" h="38">
                  <a:moveTo>
                    <a:pt x="6" y="1"/>
                  </a:moveTo>
                  <a:lnTo>
                    <a:pt x="29" y="0"/>
                  </a:lnTo>
                  <a:lnTo>
                    <a:pt x="36" y="8"/>
                  </a:lnTo>
                  <a:lnTo>
                    <a:pt x="37" y="17"/>
                  </a:lnTo>
                  <a:lnTo>
                    <a:pt x="30" y="34"/>
                  </a:lnTo>
                  <a:lnTo>
                    <a:pt x="8" y="38"/>
                  </a:lnTo>
                  <a:lnTo>
                    <a:pt x="2" y="30"/>
                  </a:lnTo>
                  <a:lnTo>
                    <a:pt x="0" y="15"/>
                  </a:lnTo>
                  <a:lnTo>
                    <a:pt x="6" y="1"/>
                  </a:lnTo>
                  <a:close/>
                </a:path>
              </a:pathLst>
            </a:custGeom>
            <a:solidFill>
              <a:srgbClr val="FF9900"/>
            </a:solidFill>
            <a:ln w="3240">
              <a:solidFill>
                <a:srgbClr val="FFFFFF"/>
              </a:solidFill>
              <a:round/>
              <a:headEnd/>
              <a:tailEnd/>
            </a:ln>
          </p:spPr>
          <p:txBody>
            <a:bodyPr wrap="none" lIns="91424" tIns="45712" rIns="91424" bIns="45712" anchor="ctr"/>
            <a:lstStyle/>
            <a:p>
              <a:endParaRPr lang="en-US" b="1"/>
            </a:p>
          </p:txBody>
        </p:sp>
        <p:sp>
          <p:nvSpPr>
            <p:cNvPr id="175" name="Freeform 10"/>
            <p:cNvSpPr>
              <a:spLocks noChangeArrowheads="1"/>
            </p:cNvSpPr>
            <p:nvPr/>
          </p:nvSpPr>
          <p:spPr bwMode="auto">
            <a:xfrm>
              <a:off x="3465653" y="3170548"/>
              <a:ext cx="13575" cy="14398"/>
            </a:xfrm>
            <a:custGeom>
              <a:avLst/>
              <a:gdLst>
                <a:gd name="T0" fmla="*/ 2147483647 w 37"/>
                <a:gd name="T1" fmla="*/ 2147483647 h 38"/>
                <a:gd name="T2" fmla="*/ 2147483647 w 37"/>
                <a:gd name="T3" fmla="*/ 0 h 38"/>
                <a:gd name="T4" fmla="*/ 2147483647 w 37"/>
                <a:gd name="T5" fmla="*/ 2147483647 h 38"/>
                <a:gd name="T6" fmla="*/ 2147483647 w 37"/>
                <a:gd name="T7" fmla="*/ 2147483647 h 38"/>
                <a:gd name="T8" fmla="*/ 2147483647 w 37"/>
                <a:gd name="T9" fmla="*/ 2147483647 h 38"/>
                <a:gd name="T10" fmla="*/ 2147483647 w 37"/>
                <a:gd name="T11" fmla="*/ 2147483647 h 38"/>
                <a:gd name="T12" fmla="*/ 2147483647 w 37"/>
                <a:gd name="T13" fmla="*/ 2147483647 h 38"/>
                <a:gd name="T14" fmla="*/ 0 w 37"/>
                <a:gd name="T15" fmla="*/ 2147483647 h 38"/>
                <a:gd name="T16" fmla="*/ 2147483647 w 37"/>
                <a:gd name="T17" fmla="*/ 2147483647 h 3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7"/>
                <a:gd name="T28" fmla="*/ 0 h 38"/>
                <a:gd name="T29" fmla="*/ 37 w 37"/>
                <a:gd name="T30" fmla="*/ 38 h 3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7" h="38">
                  <a:moveTo>
                    <a:pt x="6" y="1"/>
                  </a:moveTo>
                  <a:lnTo>
                    <a:pt x="29" y="0"/>
                  </a:lnTo>
                  <a:lnTo>
                    <a:pt x="36" y="8"/>
                  </a:lnTo>
                  <a:lnTo>
                    <a:pt x="37" y="17"/>
                  </a:lnTo>
                  <a:lnTo>
                    <a:pt x="30" y="34"/>
                  </a:lnTo>
                  <a:lnTo>
                    <a:pt x="8" y="38"/>
                  </a:lnTo>
                  <a:lnTo>
                    <a:pt x="2" y="30"/>
                  </a:lnTo>
                  <a:lnTo>
                    <a:pt x="0" y="15"/>
                  </a:lnTo>
                  <a:lnTo>
                    <a:pt x="6" y="1"/>
                  </a:lnTo>
                </a:path>
              </a:pathLst>
            </a:custGeom>
            <a:solidFill>
              <a:srgbClr val="FF9900"/>
            </a:solidFill>
            <a:ln w="3240">
              <a:solidFill>
                <a:srgbClr val="FFFFFF"/>
              </a:solidFill>
              <a:round/>
              <a:headEnd/>
              <a:tailEnd/>
            </a:ln>
          </p:spPr>
          <p:txBody>
            <a:bodyPr wrap="none" lIns="91424" tIns="45712" rIns="91424" bIns="45712" anchor="ctr"/>
            <a:lstStyle/>
            <a:p>
              <a:endParaRPr lang="en-US" b="1"/>
            </a:p>
          </p:txBody>
        </p:sp>
        <p:sp>
          <p:nvSpPr>
            <p:cNvPr id="176" name="Freeform 11"/>
            <p:cNvSpPr>
              <a:spLocks noChangeArrowheads="1"/>
            </p:cNvSpPr>
            <p:nvPr/>
          </p:nvSpPr>
          <p:spPr bwMode="auto">
            <a:xfrm>
              <a:off x="3513164" y="3183506"/>
              <a:ext cx="20363" cy="20158"/>
            </a:xfrm>
            <a:custGeom>
              <a:avLst/>
              <a:gdLst>
                <a:gd name="T0" fmla="*/ 2147483647 w 52"/>
                <a:gd name="T1" fmla="*/ 2147483647 h 49"/>
                <a:gd name="T2" fmla="*/ 2147483647 w 52"/>
                <a:gd name="T3" fmla="*/ 0 h 49"/>
                <a:gd name="T4" fmla="*/ 2147483647 w 52"/>
                <a:gd name="T5" fmla="*/ 2147483647 h 49"/>
                <a:gd name="T6" fmla="*/ 2147483647 w 52"/>
                <a:gd name="T7" fmla="*/ 2147483647 h 49"/>
                <a:gd name="T8" fmla="*/ 2147483647 w 52"/>
                <a:gd name="T9" fmla="*/ 2147483647 h 49"/>
                <a:gd name="T10" fmla="*/ 2147483647 w 52"/>
                <a:gd name="T11" fmla="*/ 2147483647 h 49"/>
                <a:gd name="T12" fmla="*/ 2147483647 w 52"/>
                <a:gd name="T13" fmla="*/ 2147483647 h 49"/>
                <a:gd name="T14" fmla="*/ 0 w 52"/>
                <a:gd name="T15" fmla="*/ 2147483647 h 49"/>
                <a:gd name="T16" fmla="*/ 2147483647 w 52"/>
                <a:gd name="T17" fmla="*/ 2147483647 h 4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2"/>
                <a:gd name="T28" fmla="*/ 0 h 49"/>
                <a:gd name="T29" fmla="*/ 52 w 52"/>
                <a:gd name="T30" fmla="*/ 49 h 4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2" h="49">
                  <a:moveTo>
                    <a:pt x="8" y="1"/>
                  </a:moveTo>
                  <a:lnTo>
                    <a:pt x="38" y="0"/>
                  </a:lnTo>
                  <a:lnTo>
                    <a:pt x="42" y="3"/>
                  </a:lnTo>
                  <a:lnTo>
                    <a:pt x="52" y="20"/>
                  </a:lnTo>
                  <a:lnTo>
                    <a:pt x="41" y="46"/>
                  </a:lnTo>
                  <a:lnTo>
                    <a:pt x="24" y="49"/>
                  </a:lnTo>
                  <a:lnTo>
                    <a:pt x="7" y="37"/>
                  </a:lnTo>
                  <a:lnTo>
                    <a:pt x="0" y="25"/>
                  </a:lnTo>
                  <a:lnTo>
                    <a:pt x="8" y="1"/>
                  </a:lnTo>
                  <a:close/>
                </a:path>
              </a:pathLst>
            </a:custGeom>
            <a:solidFill>
              <a:srgbClr val="FF9900"/>
            </a:solidFill>
            <a:ln w="3240">
              <a:solidFill>
                <a:srgbClr val="FFFFFF"/>
              </a:solidFill>
              <a:round/>
              <a:headEnd/>
              <a:tailEnd/>
            </a:ln>
          </p:spPr>
          <p:txBody>
            <a:bodyPr wrap="none" lIns="91424" tIns="45712" rIns="91424" bIns="45712" anchor="ctr"/>
            <a:lstStyle/>
            <a:p>
              <a:endParaRPr lang="en-US" b="1"/>
            </a:p>
          </p:txBody>
        </p:sp>
        <p:sp>
          <p:nvSpPr>
            <p:cNvPr id="177" name="Freeform 12"/>
            <p:cNvSpPr>
              <a:spLocks noChangeArrowheads="1"/>
            </p:cNvSpPr>
            <p:nvPr/>
          </p:nvSpPr>
          <p:spPr bwMode="auto">
            <a:xfrm>
              <a:off x="3513164" y="3183506"/>
              <a:ext cx="20363" cy="20158"/>
            </a:xfrm>
            <a:custGeom>
              <a:avLst/>
              <a:gdLst>
                <a:gd name="T0" fmla="*/ 2147483647 w 52"/>
                <a:gd name="T1" fmla="*/ 2147483647 h 49"/>
                <a:gd name="T2" fmla="*/ 2147483647 w 52"/>
                <a:gd name="T3" fmla="*/ 0 h 49"/>
                <a:gd name="T4" fmla="*/ 2147483647 w 52"/>
                <a:gd name="T5" fmla="*/ 2147483647 h 49"/>
                <a:gd name="T6" fmla="*/ 2147483647 w 52"/>
                <a:gd name="T7" fmla="*/ 2147483647 h 49"/>
                <a:gd name="T8" fmla="*/ 2147483647 w 52"/>
                <a:gd name="T9" fmla="*/ 2147483647 h 49"/>
                <a:gd name="T10" fmla="*/ 2147483647 w 52"/>
                <a:gd name="T11" fmla="*/ 2147483647 h 49"/>
                <a:gd name="T12" fmla="*/ 2147483647 w 52"/>
                <a:gd name="T13" fmla="*/ 2147483647 h 49"/>
                <a:gd name="T14" fmla="*/ 0 w 52"/>
                <a:gd name="T15" fmla="*/ 2147483647 h 49"/>
                <a:gd name="T16" fmla="*/ 2147483647 w 52"/>
                <a:gd name="T17" fmla="*/ 2147483647 h 4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2"/>
                <a:gd name="T28" fmla="*/ 0 h 49"/>
                <a:gd name="T29" fmla="*/ 52 w 52"/>
                <a:gd name="T30" fmla="*/ 49 h 4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2" h="49">
                  <a:moveTo>
                    <a:pt x="8" y="1"/>
                  </a:moveTo>
                  <a:lnTo>
                    <a:pt x="38" y="0"/>
                  </a:lnTo>
                  <a:lnTo>
                    <a:pt x="42" y="3"/>
                  </a:lnTo>
                  <a:lnTo>
                    <a:pt x="52" y="20"/>
                  </a:lnTo>
                  <a:lnTo>
                    <a:pt x="41" y="46"/>
                  </a:lnTo>
                  <a:lnTo>
                    <a:pt x="24" y="49"/>
                  </a:lnTo>
                  <a:lnTo>
                    <a:pt x="7" y="37"/>
                  </a:lnTo>
                  <a:lnTo>
                    <a:pt x="0" y="25"/>
                  </a:lnTo>
                  <a:lnTo>
                    <a:pt x="8" y="1"/>
                  </a:lnTo>
                </a:path>
              </a:pathLst>
            </a:custGeom>
            <a:solidFill>
              <a:schemeClr val="bg1"/>
            </a:solidFill>
            <a:ln w="3302">
              <a:solidFill>
                <a:srgbClr val="000080"/>
              </a:solidFill>
              <a:round/>
              <a:headEnd/>
              <a:tailEnd/>
            </a:ln>
          </p:spPr>
          <p:txBody>
            <a:bodyPr wrap="none" lIns="91424" tIns="45712" rIns="91424" bIns="45712" anchor="ctr"/>
            <a:lstStyle/>
            <a:p>
              <a:endParaRPr lang="en-US" b="1"/>
            </a:p>
          </p:txBody>
        </p:sp>
        <p:sp>
          <p:nvSpPr>
            <p:cNvPr id="178" name="Rectangle 22"/>
            <p:cNvSpPr>
              <a:spLocks noChangeArrowheads="1"/>
            </p:cNvSpPr>
            <p:nvPr/>
          </p:nvSpPr>
          <p:spPr bwMode="auto">
            <a:xfrm>
              <a:off x="3739864" y="5042351"/>
              <a:ext cx="357017" cy="459312"/>
            </a:xfrm>
            <a:prstGeom prst="rect">
              <a:avLst/>
            </a:prstGeom>
            <a:gradFill rotWithShape="0">
              <a:gsLst>
                <a:gs pos="0">
                  <a:srgbClr val="99CCFF"/>
                </a:gs>
                <a:gs pos="100000">
                  <a:srgbClr val="465E75"/>
                </a:gs>
              </a:gsLst>
              <a:path path="rect">
                <a:fillToRect l="100000" t="100000"/>
              </a:path>
            </a:gradFill>
            <a:ln w="12600">
              <a:solidFill>
                <a:srgbClr val="FFFFFF"/>
              </a:solidFill>
              <a:miter lim="800000"/>
              <a:headEnd/>
              <a:tailEnd/>
            </a:ln>
          </p:spPr>
          <p:txBody>
            <a:bodyPr wrap="none" lIns="91424" tIns="45712" rIns="91424" bIns="45712" anchor="ctr"/>
            <a:lstStyle>
              <a:lvl1pPr rtl="0" eaLnBrk="0" hangingPunct="0">
                <a:spcBef>
                  <a:spcPct val="20000"/>
                </a:spcBef>
                <a:buClr>
                  <a:srgbClr val="6699FF"/>
                </a:buClr>
                <a:buFont typeface="Arial" pitchFamily="34" charset="0"/>
                <a:buChar char="●"/>
                <a:defRPr sz="3400">
                  <a:solidFill>
                    <a:srgbClr val="003366"/>
                  </a:solidFill>
                  <a:latin typeface="Arial" pitchFamily="34" charset="0"/>
                </a:defRPr>
              </a:lvl1pPr>
              <a:lvl2pPr marL="742950" indent="-285750" rtl="0" eaLnBrk="0" hangingPunct="0">
                <a:spcBef>
                  <a:spcPct val="20000"/>
                </a:spcBef>
                <a:buChar char="–"/>
                <a:defRPr sz="3200">
                  <a:solidFill>
                    <a:srgbClr val="003366"/>
                  </a:solidFill>
                  <a:latin typeface="Arial" pitchFamily="34" charset="0"/>
                </a:defRPr>
              </a:lvl2pPr>
              <a:lvl3pPr marL="1143000" indent="-228600" rtl="0" eaLnBrk="0" hangingPunct="0">
                <a:spcBef>
                  <a:spcPct val="20000"/>
                </a:spcBef>
                <a:buChar char="•"/>
                <a:defRPr sz="2700">
                  <a:solidFill>
                    <a:srgbClr val="003366"/>
                  </a:solidFill>
                  <a:latin typeface="Arial" pitchFamily="34" charset="0"/>
                </a:defRPr>
              </a:lvl3pPr>
              <a:lvl4pPr marL="1600200" indent="-228600" rtl="0" eaLnBrk="0" hangingPunct="0">
                <a:spcBef>
                  <a:spcPct val="20000"/>
                </a:spcBef>
                <a:buChar char="–"/>
                <a:defRPr sz="2300">
                  <a:solidFill>
                    <a:srgbClr val="003366"/>
                  </a:solidFill>
                  <a:latin typeface="Arial" pitchFamily="34" charset="0"/>
                </a:defRPr>
              </a:lvl4pPr>
              <a:lvl5pPr marL="2057400" indent="-228600" rtl="0" eaLnBrk="0" hangingPunct="0">
                <a:spcBef>
                  <a:spcPct val="20000"/>
                </a:spcBef>
                <a:buChar char="»"/>
                <a:defRPr sz="2300">
                  <a:solidFill>
                    <a:srgbClr val="003366"/>
                  </a:solidFill>
                  <a:latin typeface="Arial" pitchFamily="34" charset="0"/>
                </a:defRPr>
              </a:lvl5pPr>
              <a:lvl6pPr marL="2514600" indent="-228600" eaLnBrk="0" fontAlgn="base" hangingPunct="0">
                <a:spcBef>
                  <a:spcPct val="20000"/>
                </a:spcBef>
                <a:spcAft>
                  <a:spcPct val="0"/>
                </a:spcAft>
                <a:buChar char="»"/>
                <a:defRPr sz="2300">
                  <a:solidFill>
                    <a:srgbClr val="003366"/>
                  </a:solidFill>
                  <a:latin typeface="Arial" pitchFamily="34" charset="0"/>
                </a:defRPr>
              </a:lvl6pPr>
              <a:lvl7pPr marL="2971800" indent="-228600" eaLnBrk="0" fontAlgn="base" hangingPunct="0">
                <a:spcBef>
                  <a:spcPct val="20000"/>
                </a:spcBef>
                <a:spcAft>
                  <a:spcPct val="0"/>
                </a:spcAft>
                <a:buChar char="»"/>
                <a:defRPr sz="2300">
                  <a:solidFill>
                    <a:srgbClr val="003366"/>
                  </a:solidFill>
                  <a:latin typeface="Arial" pitchFamily="34" charset="0"/>
                </a:defRPr>
              </a:lvl7pPr>
              <a:lvl8pPr marL="3429000" indent="-228600" eaLnBrk="0" fontAlgn="base" hangingPunct="0">
                <a:spcBef>
                  <a:spcPct val="20000"/>
                </a:spcBef>
                <a:spcAft>
                  <a:spcPct val="0"/>
                </a:spcAft>
                <a:buChar char="»"/>
                <a:defRPr sz="2300">
                  <a:solidFill>
                    <a:srgbClr val="003366"/>
                  </a:solidFill>
                  <a:latin typeface="Arial" pitchFamily="34" charset="0"/>
                </a:defRPr>
              </a:lvl8pPr>
              <a:lvl9pPr marL="3886200" indent="-228600" eaLnBrk="0" fontAlgn="base" hangingPunct="0">
                <a:spcBef>
                  <a:spcPct val="20000"/>
                </a:spcBef>
                <a:spcAft>
                  <a:spcPct val="0"/>
                </a:spcAft>
                <a:buChar char="»"/>
                <a:defRPr sz="2300">
                  <a:solidFill>
                    <a:srgbClr val="003366"/>
                  </a:solidFill>
                  <a:latin typeface="Arial" pitchFamily="34" charset="0"/>
                </a:defRPr>
              </a:lvl9pPr>
            </a:lstStyle>
            <a:p>
              <a:pPr rtl="1" eaLnBrk="1" hangingPunct="1">
                <a:spcBef>
                  <a:spcPct val="0"/>
                </a:spcBef>
                <a:buClrTx/>
                <a:buFontTx/>
                <a:buNone/>
              </a:pPr>
              <a:endParaRPr lang="es-CO" altLang="es-MX" sz="2500" b="1">
                <a:solidFill>
                  <a:srgbClr val="000099"/>
                </a:solidFill>
                <a:latin typeface="Arial Unicode MS" pitchFamily="34" charset="-128"/>
              </a:endParaRPr>
            </a:p>
          </p:txBody>
        </p:sp>
        <p:sp>
          <p:nvSpPr>
            <p:cNvPr id="179" name="Freeform 23"/>
            <p:cNvSpPr>
              <a:spLocks noChangeArrowheads="1"/>
            </p:cNvSpPr>
            <p:nvPr/>
          </p:nvSpPr>
          <p:spPr bwMode="auto">
            <a:xfrm>
              <a:off x="1404995" y="2600367"/>
              <a:ext cx="1049333" cy="790477"/>
            </a:xfrm>
            <a:custGeom>
              <a:avLst/>
              <a:gdLst>
                <a:gd name="T0" fmla="*/ 2147483647 w 2253"/>
                <a:gd name="T1" fmla="*/ 2147483647 h 1649"/>
                <a:gd name="T2" fmla="*/ 2147483647 w 2253"/>
                <a:gd name="T3" fmla="*/ 2147483647 h 1649"/>
                <a:gd name="T4" fmla="*/ 2147483647 w 2253"/>
                <a:gd name="T5" fmla="*/ 2147483647 h 1649"/>
                <a:gd name="T6" fmla="*/ 2147483647 w 2253"/>
                <a:gd name="T7" fmla="*/ 2147483647 h 1649"/>
                <a:gd name="T8" fmla="*/ 2147483647 w 2253"/>
                <a:gd name="T9" fmla="*/ 2147483647 h 1649"/>
                <a:gd name="T10" fmla="*/ 2147483647 w 2253"/>
                <a:gd name="T11" fmla="*/ 2147483647 h 1649"/>
                <a:gd name="T12" fmla="*/ 2147483647 w 2253"/>
                <a:gd name="T13" fmla="*/ 2147483647 h 1649"/>
                <a:gd name="T14" fmla="*/ 2147483647 w 2253"/>
                <a:gd name="T15" fmla="*/ 2147483647 h 1649"/>
                <a:gd name="T16" fmla="*/ 2147483647 w 2253"/>
                <a:gd name="T17" fmla="*/ 2147483647 h 1649"/>
                <a:gd name="T18" fmla="*/ 2147483647 w 2253"/>
                <a:gd name="T19" fmla="*/ 2147483647 h 1649"/>
                <a:gd name="T20" fmla="*/ 2147483647 w 2253"/>
                <a:gd name="T21" fmla="*/ 2147483647 h 1649"/>
                <a:gd name="T22" fmla="*/ 2147483647 w 2253"/>
                <a:gd name="T23" fmla="*/ 2147483647 h 1649"/>
                <a:gd name="T24" fmla="*/ 2147483647 w 2253"/>
                <a:gd name="T25" fmla="*/ 2147483647 h 1649"/>
                <a:gd name="T26" fmla="*/ 2147483647 w 2253"/>
                <a:gd name="T27" fmla="*/ 2147483647 h 1649"/>
                <a:gd name="T28" fmla="*/ 2147483647 w 2253"/>
                <a:gd name="T29" fmla="*/ 2147483647 h 1649"/>
                <a:gd name="T30" fmla="*/ 2147483647 w 2253"/>
                <a:gd name="T31" fmla="*/ 2147483647 h 1649"/>
                <a:gd name="T32" fmla="*/ 2147483647 w 2253"/>
                <a:gd name="T33" fmla="*/ 2147483647 h 1649"/>
                <a:gd name="T34" fmla="*/ 2147483647 w 2253"/>
                <a:gd name="T35" fmla="*/ 2147483647 h 1649"/>
                <a:gd name="T36" fmla="*/ 2147483647 w 2253"/>
                <a:gd name="T37" fmla="*/ 2147483647 h 1649"/>
                <a:gd name="T38" fmla="*/ 2147483647 w 2253"/>
                <a:gd name="T39" fmla="*/ 2147483647 h 1649"/>
                <a:gd name="T40" fmla="*/ 2147483647 w 2253"/>
                <a:gd name="T41" fmla="*/ 2147483647 h 1649"/>
                <a:gd name="T42" fmla="*/ 2147483647 w 2253"/>
                <a:gd name="T43" fmla="*/ 2147483647 h 1649"/>
                <a:gd name="T44" fmla="*/ 2147483647 w 2253"/>
                <a:gd name="T45" fmla="*/ 2147483647 h 1649"/>
                <a:gd name="T46" fmla="*/ 2147483647 w 2253"/>
                <a:gd name="T47" fmla="*/ 2147483647 h 1649"/>
                <a:gd name="T48" fmla="*/ 2147483647 w 2253"/>
                <a:gd name="T49" fmla="*/ 2147483647 h 1649"/>
                <a:gd name="T50" fmla="*/ 2147483647 w 2253"/>
                <a:gd name="T51" fmla="*/ 2147483647 h 1649"/>
                <a:gd name="T52" fmla="*/ 2147483647 w 2253"/>
                <a:gd name="T53" fmla="*/ 2147483647 h 1649"/>
                <a:gd name="T54" fmla="*/ 2147483647 w 2253"/>
                <a:gd name="T55" fmla="*/ 2147483647 h 1649"/>
                <a:gd name="T56" fmla="*/ 2147483647 w 2253"/>
                <a:gd name="T57" fmla="*/ 2147483647 h 1649"/>
                <a:gd name="T58" fmla="*/ 2147483647 w 2253"/>
                <a:gd name="T59" fmla="*/ 2147483647 h 1649"/>
                <a:gd name="T60" fmla="*/ 2147483647 w 2253"/>
                <a:gd name="T61" fmla="*/ 2147483647 h 1649"/>
                <a:gd name="T62" fmla="*/ 2147483647 w 2253"/>
                <a:gd name="T63" fmla="*/ 2147483647 h 1649"/>
                <a:gd name="T64" fmla="*/ 2147483647 w 2253"/>
                <a:gd name="T65" fmla="*/ 2147483647 h 1649"/>
                <a:gd name="T66" fmla="*/ 2147483647 w 2253"/>
                <a:gd name="T67" fmla="*/ 2147483647 h 1649"/>
                <a:gd name="T68" fmla="*/ 2147483647 w 2253"/>
                <a:gd name="T69" fmla="*/ 2147483647 h 1649"/>
                <a:gd name="T70" fmla="*/ 2147483647 w 2253"/>
                <a:gd name="T71" fmla="*/ 2147483647 h 1649"/>
                <a:gd name="T72" fmla="*/ 2147483647 w 2253"/>
                <a:gd name="T73" fmla="*/ 2147483647 h 1649"/>
                <a:gd name="T74" fmla="*/ 2147483647 w 2253"/>
                <a:gd name="T75" fmla="*/ 2147483647 h 1649"/>
                <a:gd name="T76" fmla="*/ 2147483647 w 2253"/>
                <a:gd name="T77" fmla="*/ 2147483647 h 1649"/>
                <a:gd name="T78" fmla="*/ 2147483647 w 2253"/>
                <a:gd name="T79" fmla="*/ 2147483647 h 1649"/>
                <a:gd name="T80" fmla="*/ 2147483647 w 2253"/>
                <a:gd name="T81" fmla="*/ 2147483647 h 1649"/>
                <a:gd name="T82" fmla="*/ 2147483647 w 2253"/>
                <a:gd name="T83" fmla="*/ 2147483647 h 1649"/>
                <a:gd name="T84" fmla="*/ 2147483647 w 2253"/>
                <a:gd name="T85" fmla="*/ 2147483647 h 1649"/>
                <a:gd name="T86" fmla="*/ 2147483647 w 2253"/>
                <a:gd name="T87" fmla="*/ 2147483647 h 1649"/>
                <a:gd name="T88" fmla="*/ 2147483647 w 2253"/>
                <a:gd name="T89" fmla="*/ 2147483647 h 1649"/>
                <a:gd name="T90" fmla="*/ 2147483647 w 2253"/>
                <a:gd name="T91" fmla="*/ 2147483647 h 1649"/>
                <a:gd name="T92" fmla="*/ 2147483647 w 2253"/>
                <a:gd name="T93" fmla="*/ 2147483647 h 1649"/>
                <a:gd name="T94" fmla="*/ 2147483647 w 2253"/>
                <a:gd name="T95" fmla="*/ 2147483647 h 1649"/>
                <a:gd name="T96" fmla="*/ 2147483647 w 2253"/>
                <a:gd name="T97" fmla="*/ 2147483647 h 1649"/>
                <a:gd name="T98" fmla="*/ 2147483647 w 2253"/>
                <a:gd name="T99" fmla="*/ 2147483647 h 1649"/>
                <a:gd name="T100" fmla="*/ 2147483647 w 2253"/>
                <a:gd name="T101" fmla="*/ 2147483647 h 1649"/>
                <a:gd name="T102" fmla="*/ 2147483647 w 2253"/>
                <a:gd name="T103" fmla="*/ 2147483647 h 1649"/>
                <a:gd name="T104" fmla="*/ 2147483647 w 2253"/>
                <a:gd name="T105" fmla="*/ 2147483647 h 1649"/>
                <a:gd name="T106" fmla="*/ 2147483647 w 2253"/>
                <a:gd name="T107" fmla="*/ 2147483647 h 1649"/>
                <a:gd name="T108" fmla="*/ 2147483647 w 2253"/>
                <a:gd name="T109" fmla="*/ 2147483647 h 1649"/>
                <a:gd name="T110" fmla="*/ 2147483647 w 2253"/>
                <a:gd name="T111" fmla="*/ 2147483647 h 1649"/>
                <a:gd name="T112" fmla="*/ 2147483647 w 2253"/>
                <a:gd name="T113" fmla="*/ 2147483647 h 1649"/>
                <a:gd name="T114" fmla="*/ 2147483647 w 2253"/>
                <a:gd name="T115" fmla="*/ 2147483647 h 1649"/>
                <a:gd name="T116" fmla="*/ 2147483647 w 2253"/>
                <a:gd name="T117" fmla="*/ 2147483647 h 1649"/>
                <a:gd name="T118" fmla="*/ 2147483647 w 2253"/>
                <a:gd name="T119" fmla="*/ 2147483647 h 1649"/>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2253"/>
                <a:gd name="T181" fmla="*/ 0 h 1649"/>
                <a:gd name="T182" fmla="*/ 2253 w 2253"/>
                <a:gd name="T183" fmla="*/ 1649 h 1649"/>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2253" h="1649">
                  <a:moveTo>
                    <a:pt x="1550" y="1270"/>
                  </a:moveTo>
                  <a:lnTo>
                    <a:pt x="1516" y="1214"/>
                  </a:lnTo>
                  <a:lnTo>
                    <a:pt x="1498" y="1184"/>
                  </a:lnTo>
                  <a:lnTo>
                    <a:pt x="1469" y="1154"/>
                  </a:lnTo>
                  <a:lnTo>
                    <a:pt x="1449" y="1133"/>
                  </a:lnTo>
                  <a:lnTo>
                    <a:pt x="1428" y="1127"/>
                  </a:lnTo>
                  <a:lnTo>
                    <a:pt x="1426" y="1088"/>
                  </a:lnTo>
                  <a:lnTo>
                    <a:pt x="1412" y="1039"/>
                  </a:lnTo>
                  <a:lnTo>
                    <a:pt x="1397" y="1032"/>
                  </a:lnTo>
                  <a:lnTo>
                    <a:pt x="1375" y="1013"/>
                  </a:lnTo>
                  <a:lnTo>
                    <a:pt x="1371" y="985"/>
                  </a:lnTo>
                  <a:lnTo>
                    <a:pt x="1380" y="956"/>
                  </a:lnTo>
                  <a:lnTo>
                    <a:pt x="1367" y="886"/>
                  </a:lnTo>
                  <a:lnTo>
                    <a:pt x="1360" y="809"/>
                  </a:lnTo>
                  <a:lnTo>
                    <a:pt x="1366" y="749"/>
                  </a:lnTo>
                  <a:lnTo>
                    <a:pt x="1395" y="705"/>
                  </a:lnTo>
                  <a:lnTo>
                    <a:pt x="1402" y="690"/>
                  </a:lnTo>
                  <a:lnTo>
                    <a:pt x="1383" y="663"/>
                  </a:lnTo>
                  <a:lnTo>
                    <a:pt x="1377" y="660"/>
                  </a:lnTo>
                  <a:lnTo>
                    <a:pt x="1343" y="656"/>
                  </a:lnTo>
                  <a:lnTo>
                    <a:pt x="1330" y="655"/>
                  </a:lnTo>
                  <a:lnTo>
                    <a:pt x="1262" y="611"/>
                  </a:lnTo>
                  <a:lnTo>
                    <a:pt x="1234" y="559"/>
                  </a:lnTo>
                  <a:lnTo>
                    <a:pt x="1221" y="528"/>
                  </a:lnTo>
                  <a:lnTo>
                    <a:pt x="1157" y="418"/>
                  </a:lnTo>
                  <a:lnTo>
                    <a:pt x="1144" y="397"/>
                  </a:lnTo>
                  <a:lnTo>
                    <a:pt x="1130" y="371"/>
                  </a:lnTo>
                  <a:lnTo>
                    <a:pt x="1090" y="341"/>
                  </a:lnTo>
                  <a:lnTo>
                    <a:pt x="1080" y="332"/>
                  </a:lnTo>
                  <a:lnTo>
                    <a:pt x="1036" y="331"/>
                  </a:lnTo>
                  <a:lnTo>
                    <a:pt x="1009" y="342"/>
                  </a:lnTo>
                  <a:lnTo>
                    <a:pt x="987" y="371"/>
                  </a:lnTo>
                  <a:lnTo>
                    <a:pt x="977" y="387"/>
                  </a:lnTo>
                  <a:lnTo>
                    <a:pt x="943" y="388"/>
                  </a:lnTo>
                  <a:lnTo>
                    <a:pt x="919" y="364"/>
                  </a:lnTo>
                  <a:lnTo>
                    <a:pt x="890" y="336"/>
                  </a:lnTo>
                  <a:lnTo>
                    <a:pt x="874" y="310"/>
                  </a:lnTo>
                  <a:lnTo>
                    <a:pt x="860" y="279"/>
                  </a:lnTo>
                  <a:lnTo>
                    <a:pt x="839" y="254"/>
                  </a:lnTo>
                  <a:lnTo>
                    <a:pt x="820" y="223"/>
                  </a:lnTo>
                  <a:lnTo>
                    <a:pt x="805" y="198"/>
                  </a:lnTo>
                  <a:lnTo>
                    <a:pt x="783" y="174"/>
                  </a:lnTo>
                  <a:lnTo>
                    <a:pt x="754" y="150"/>
                  </a:lnTo>
                  <a:lnTo>
                    <a:pt x="712" y="139"/>
                  </a:lnTo>
                  <a:lnTo>
                    <a:pt x="704" y="140"/>
                  </a:lnTo>
                  <a:lnTo>
                    <a:pt x="678" y="136"/>
                  </a:lnTo>
                  <a:lnTo>
                    <a:pt x="647" y="128"/>
                  </a:lnTo>
                  <a:lnTo>
                    <a:pt x="610" y="130"/>
                  </a:lnTo>
                  <a:lnTo>
                    <a:pt x="589" y="139"/>
                  </a:lnTo>
                  <a:lnTo>
                    <a:pt x="571" y="176"/>
                  </a:lnTo>
                  <a:lnTo>
                    <a:pt x="544" y="175"/>
                  </a:lnTo>
                  <a:lnTo>
                    <a:pt x="514" y="173"/>
                  </a:lnTo>
                  <a:lnTo>
                    <a:pt x="485" y="166"/>
                  </a:lnTo>
                  <a:lnTo>
                    <a:pt x="452" y="151"/>
                  </a:lnTo>
                  <a:lnTo>
                    <a:pt x="410" y="145"/>
                  </a:lnTo>
                  <a:lnTo>
                    <a:pt x="379" y="136"/>
                  </a:lnTo>
                  <a:lnTo>
                    <a:pt x="348" y="124"/>
                  </a:lnTo>
                  <a:lnTo>
                    <a:pt x="317" y="115"/>
                  </a:lnTo>
                  <a:lnTo>
                    <a:pt x="279" y="99"/>
                  </a:lnTo>
                  <a:lnTo>
                    <a:pt x="245" y="86"/>
                  </a:lnTo>
                  <a:lnTo>
                    <a:pt x="213" y="77"/>
                  </a:lnTo>
                  <a:lnTo>
                    <a:pt x="176" y="50"/>
                  </a:lnTo>
                  <a:lnTo>
                    <a:pt x="152" y="26"/>
                  </a:lnTo>
                  <a:lnTo>
                    <a:pt x="134" y="10"/>
                  </a:lnTo>
                  <a:lnTo>
                    <a:pt x="76" y="4"/>
                  </a:lnTo>
                  <a:lnTo>
                    <a:pt x="38" y="0"/>
                  </a:lnTo>
                  <a:lnTo>
                    <a:pt x="0" y="3"/>
                  </a:lnTo>
                  <a:lnTo>
                    <a:pt x="17" y="115"/>
                  </a:lnTo>
                  <a:lnTo>
                    <a:pt x="35" y="160"/>
                  </a:lnTo>
                  <a:lnTo>
                    <a:pt x="49" y="205"/>
                  </a:lnTo>
                  <a:lnTo>
                    <a:pt x="50" y="258"/>
                  </a:lnTo>
                  <a:lnTo>
                    <a:pt x="80" y="313"/>
                  </a:lnTo>
                  <a:lnTo>
                    <a:pt x="127" y="356"/>
                  </a:lnTo>
                  <a:lnTo>
                    <a:pt x="153" y="375"/>
                  </a:lnTo>
                  <a:lnTo>
                    <a:pt x="165" y="398"/>
                  </a:lnTo>
                  <a:lnTo>
                    <a:pt x="165" y="422"/>
                  </a:lnTo>
                  <a:lnTo>
                    <a:pt x="151" y="439"/>
                  </a:lnTo>
                  <a:lnTo>
                    <a:pt x="108" y="432"/>
                  </a:lnTo>
                  <a:lnTo>
                    <a:pt x="93" y="432"/>
                  </a:lnTo>
                  <a:lnTo>
                    <a:pt x="94" y="437"/>
                  </a:lnTo>
                  <a:lnTo>
                    <a:pt x="129" y="467"/>
                  </a:lnTo>
                  <a:lnTo>
                    <a:pt x="165" y="498"/>
                  </a:lnTo>
                  <a:lnTo>
                    <a:pt x="195" y="543"/>
                  </a:lnTo>
                  <a:lnTo>
                    <a:pt x="223" y="566"/>
                  </a:lnTo>
                  <a:lnTo>
                    <a:pt x="249" y="606"/>
                  </a:lnTo>
                  <a:lnTo>
                    <a:pt x="269" y="653"/>
                  </a:lnTo>
                  <a:lnTo>
                    <a:pt x="274" y="702"/>
                  </a:lnTo>
                  <a:lnTo>
                    <a:pt x="284" y="728"/>
                  </a:lnTo>
                  <a:lnTo>
                    <a:pt x="314" y="757"/>
                  </a:lnTo>
                  <a:lnTo>
                    <a:pt x="349" y="793"/>
                  </a:lnTo>
                  <a:lnTo>
                    <a:pt x="371" y="818"/>
                  </a:lnTo>
                  <a:lnTo>
                    <a:pt x="385" y="853"/>
                  </a:lnTo>
                  <a:lnTo>
                    <a:pt x="410" y="898"/>
                  </a:lnTo>
                  <a:lnTo>
                    <a:pt x="430" y="912"/>
                  </a:lnTo>
                  <a:lnTo>
                    <a:pt x="456" y="904"/>
                  </a:lnTo>
                  <a:lnTo>
                    <a:pt x="466" y="883"/>
                  </a:lnTo>
                  <a:lnTo>
                    <a:pt x="453" y="852"/>
                  </a:lnTo>
                  <a:lnTo>
                    <a:pt x="430" y="825"/>
                  </a:lnTo>
                  <a:lnTo>
                    <a:pt x="411" y="795"/>
                  </a:lnTo>
                  <a:lnTo>
                    <a:pt x="380" y="793"/>
                  </a:lnTo>
                  <a:lnTo>
                    <a:pt x="373" y="771"/>
                  </a:lnTo>
                  <a:lnTo>
                    <a:pt x="383" y="744"/>
                  </a:lnTo>
                  <a:lnTo>
                    <a:pt x="376" y="726"/>
                  </a:lnTo>
                  <a:lnTo>
                    <a:pt x="360" y="707"/>
                  </a:lnTo>
                  <a:lnTo>
                    <a:pt x="338" y="588"/>
                  </a:lnTo>
                  <a:lnTo>
                    <a:pt x="331" y="578"/>
                  </a:lnTo>
                  <a:lnTo>
                    <a:pt x="327" y="594"/>
                  </a:lnTo>
                  <a:lnTo>
                    <a:pt x="261" y="426"/>
                  </a:lnTo>
                  <a:lnTo>
                    <a:pt x="246" y="400"/>
                  </a:lnTo>
                  <a:lnTo>
                    <a:pt x="180" y="334"/>
                  </a:lnTo>
                  <a:lnTo>
                    <a:pt x="158" y="294"/>
                  </a:lnTo>
                  <a:lnTo>
                    <a:pt x="139" y="233"/>
                  </a:lnTo>
                  <a:lnTo>
                    <a:pt x="140" y="180"/>
                  </a:lnTo>
                  <a:lnTo>
                    <a:pt x="130" y="132"/>
                  </a:lnTo>
                  <a:lnTo>
                    <a:pt x="138" y="107"/>
                  </a:lnTo>
                  <a:lnTo>
                    <a:pt x="162" y="102"/>
                  </a:lnTo>
                  <a:lnTo>
                    <a:pt x="181" y="117"/>
                  </a:lnTo>
                  <a:lnTo>
                    <a:pt x="249" y="157"/>
                  </a:lnTo>
                  <a:lnTo>
                    <a:pt x="254" y="180"/>
                  </a:lnTo>
                  <a:lnTo>
                    <a:pt x="242" y="197"/>
                  </a:lnTo>
                  <a:lnTo>
                    <a:pt x="262" y="221"/>
                  </a:lnTo>
                  <a:lnTo>
                    <a:pt x="268" y="273"/>
                  </a:lnTo>
                  <a:lnTo>
                    <a:pt x="296" y="360"/>
                  </a:lnTo>
                  <a:lnTo>
                    <a:pt x="322" y="390"/>
                  </a:lnTo>
                  <a:lnTo>
                    <a:pt x="343" y="427"/>
                  </a:lnTo>
                  <a:lnTo>
                    <a:pt x="396" y="459"/>
                  </a:lnTo>
                  <a:lnTo>
                    <a:pt x="409" y="484"/>
                  </a:lnTo>
                  <a:lnTo>
                    <a:pt x="402" y="499"/>
                  </a:lnTo>
                  <a:lnTo>
                    <a:pt x="423" y="522"/>
                  </a:lnTo>
                  <a:lnTo>
                    <a:pt x="447" y="563"/>
                  </a:lnTo>
                  <a:lnTo>
                    <a:pt x="484" y="604"/>
                  </a:lnTo>
                  <a:lnTo>
                    <a:pt x="507" y="646"/>
                  </a:lnTo>
                  <a:lnTo>
                    <a:pt x="496" y="667"/>
                  </a:lnTo>
                  <a:lnTo>
                    <a:pt x="547" y="703"/>
                  </a:lnTo>
                  <a:lnTo>
                    <a:pt x="597" y="773"/>
                  </a:lnTo>
                  <a:lnTo>
                    <a:pt x="641" y="828"/>
                  </a:lnTo>
                  <a:lnTo>
                    <a:pt x="682" y="887"/>
                  </a:lnTo>
                  <a:lnTo>
                    <a:pt x="703" y="912"/>
                  </a:lnTo>
                  <a:lnTo>
                    <a:pt x="732" y="949"/>
                  </a:lnTo>
                  <a:lnTo>
                    <a:pt x="757" y="1031"/>
                  </a:lnTo>
                  <a:lnTo>
                    <a:pt x="783" y="1061"/>
                  </a:lnTo>
                  <a:lnTo>
                    <a:pt x="799" y="1100"/>
                  </a:lnTo>
                  <a:lnTo>
                    <a:pt x="796" y="1105"/>
                  </a:lnTo>
                  <a:lnTo>
                    <a:pt x="770" y="1119"/>
                  </a:lnTo>
                  <a:lnTo>
                    <a:pt x="757" y="1132"/>
                  </a:lnTo>
                  <a:lnTo>
                    <a:pt x="766" y="1179"/>
                  </a:lnTo>
                  <a:lnTo>
                    <a:pt x="799" y="1211"/>
                  </a:lnTo>
                  <a:lnTo>
                    <a:pt x="822" y="1235"/>
                  </a:lnTo>
                  <a:lnTo>
                    <a:pt x="866" y="1265"/>
                  </a:lnTo>
                  <a:lnTo>
                    <a:pt x="896" y="1279"/>
                  </a:lnTo>
                  <a:lnTo>
                    <a:pt x="917" y="1304"/>
                  </a:lnTo>
                  <a:lnTo>
                    <a:pt x="955" y="1332"/>
                  </a:lnTo>
                  <a:lnTo>
                    <a:pt x="989" y="1337"/>
                  </a:lnTo>
                  <a:lnTo>
                    <a:pt x="1027" y="1340"/>
                  </a:lnTo>
                  <a:lnTo>
                    <a:pt x="1053" y="1355"/>
                  </a:lnTo>
                  <a:lnTo>
                    <a:pt x="1086" y="1371"/>
                  </a:lnTo>
                  <a:lnTo>
                    <a:pt x="1120" y="1395"/>
                  </a:lnTo>
                  <a:lnTo>
                    <a:pt x="1152" y="1412"/>
                  </a:lnTo>
                  <a:lnTo>
                    <a:pt x="1167" y="1419"/>
                  </a:lnTo>
                  <a:lnTo>
                    <a:pt x="1198" y="1436"/>
                  </a:lnTo>
                  <a:lnTo>
                    <a:pt x="1230" y="1449"/>
                  </a:lnTo>
                  <a:lnTo>
                    <a:pt x="1262" y="1458"/>
                  </a:lnTo>
                  <a:lnTo>
                    <a:pt x="1303" y="1459"/>
                  </a:lnTo>
                  <a:lnTo>
                    <a:pt x="1353" y="1493"/>
                  </a:lnTo>
                  <a:lnTo>
                    <a:pt x="1398" y="1499"/>
                  </a:lnTo>
                  <a:lnTo>
                    <a:pt x="1443" y="1520"/>
                  </a:lnTo>
                  <a:lnTo>
                    <a:pt x="1488" y="1525"/>
                  </a:lnTo>
                  <a:lnTo>
                    <a:pt x="1521" y="1524"/>
                  </a:lnTo>
                  <a:lnTo>
                    <a:pt x="1560" y="1522"/>
                  </a:lnTo>
                  <a:lnTo>
                    <a:pt x="1626" y="1498"/>
                  </a:lnTo>
                  <a:lnTo>
                    <a:pt x="1658" y="1498"/>
                  </a:lnTo>
                  <a:lnTo>
                    <a:pt x="1678" y="1503"/>
                  </a:lnTo>
                  <a:lnTo>
                    <a:pt x="1713" y="1510"/>
                  </a:lnTo>
                  <a:lnTo>
                    <a:pt x="1737" y="1530"/>
                  </a:lnTo>
                  <a:lnTo>
                    <a:pt x="1772" y="1561"/>
                  </a:lnTo>
                  <a:lnTo>
                    <a:pt x="1800" y="1586"/>
                  </a:lnTo>
                  <a:lnTo>
                    <a:pt x="1834" y="1617"/>
                  </a:lnTo>
                  <a:lnTo>
                    <a:pt x="1859" y="1641"/>
                  </a:lnTo>
                  <a:lnTo>
                    <a:pt x="1869" y="1649"/>
                  </a:lnTo>
                  <a:lnTo>
                    <a:pt x="1875" y="1618"/>
                  </a:lnTo>
                  <a:lnTo>
                    <a:pt x="1868" y="1597"/>
                  </a:lnTo>
                  <a:lnTo>
                    <a:pt x="1864" y="1579"/>
                  </a:lnTo>
                  <a:lnTo>
                    <a:pt x="1869" y="1554"/>
                  </a:lnTo>
                  <a:lnTo>
                    <a:pt x="1883" y="1543"/>
                  </a:lnTo>
                  <a:lnTo>
                    <a:pt x="1989" y="1529"/>
                  </a:lnTo>
                  <a:lnTo>
                    <a:pt x="2002" y="1523"/>
                  </a:lnTo>
                  <a:lnTo>
                    <a:pt x="2003" y="1499"/>
                  </a:lnTo>
                  <a:lnTo>
                    <a:pt x="2019" y="1483"/>
                  </a:lnTo>
                  <a:lnTo>
                    <a:pt x="2024" y="1471"/>
                  </a:lnTo>
                  <a:lnTo>
                    <a:pt x="2005" y="1468"/>
                  </a:lnTo>
                  <a:lnTo>
                    <a:pt x="1987" y="1454"/>
                  </a:lnTo>
                  <a:lnTo>
                    <a:pt x="1975" y="1435"/>
                  </a:lnTo>
                  <a:lnTo>
                    <a:pt x="1966" y="1410"/>
                  </a:lnTo>
                  <a:lnTo>
                    <a:pt x="1961" y="1377"/>
                  </a:lnTo>
                  <a:lnTo>
                    <a:pt x="2010" y="1366"/>
                  </a:lnTo>
                  <a:lnTo>
                    <a:pt x="2083" y="1352"/>
                  </a:lnTo>
                  <a:lnTo>
                    <a:pt x="2128" y="1345"/>
                  </a:lnTo>
                  <a:lnTo>
                    <a:pt x="2144" y="1316"/>
                  </a:lnTo>
                  <a:lnTo>
                    <a:pt x="2158" y="1309"/>
                  </a:lnTo>
                  <a:lnTo>
                    <a:pt x="2178" y="1315"/>
                  </a:lnTo>
                  <a:lnTo>
                    <a:pt x="2185" y="1293"/>
                  </a:lnTo>
                  <a:lnTo>
                    <a:pt x="2194" y="1310"/>
                  </a:lnTo>
                  <a:lnTo>
                    <a:pt x="2206" y="1323"/>
                  </a:lnTo>
                  <a:lnTo>
                    <a:pt x="2219" y="1321"/>
                  </a:lnTo>
                  <a:lnTo>
                    <a:pt x="2228" y="1306"/>
                  </a:lnTo>
                  <a:lnTo>
                    <a:pt x="2223" y="1280"/>
                  </a:lnTo>
                  <a:lnTo>
                    <a:pt x="2217" y="1252"/>
                  </a:lnTo>
                  <a:lnTo>
                    <a:pt x="2228" y="1226"/>
                  </a:lnTo>
                  <a:lnTo>
                    <a:pt x="2226" y="1210"/>
                  </a:lnTo>
                  <a:lnTo>
                    <a:pt x="2216" y="1194"/>
                  </a:lnTo>
                  <a:lnTo>
                    <a:pt x="2199" y="1155"/>
                  </a:lnTo>
                  <a:lnTo>
                    <a:pt x="2204" y="1134"/>
                  </a:lnTo>
                  <a:lnTo>
                    <a:pt x="2236" y="1102"/>
                  </a:lnTo>
                  <a:lnTo>
                    <a:pt x="2252" y="1066"/>
                  </a:lnTo>
                  <a:lnTo>
                    <a:pt x="2253" y="1029"/>
                  </a:lnTo>
                  <a:lnTo>
                    <a:pt x="2241" y="1014"/>
                  </a:lnTo>
                  <a:lnTo>
                    <a:pt x="2206" y="1012"/>
                  </a:lnTo>
                  <a:lnTo>
                    <a:pt x="2166" y="1014"/>
                  </a:lnTo>
                  <a:lnTo>
                    <a:pt x="2067" y="1028"/>
                  </a:lnTo>
                  <a:lnTo>
                    <a:pt x="2004" y="1050"/>
                  </a:lnTo>
                  <a:lnTo>
                    <a:pt x="1975" y="1064"/>
                  </a:lnTo>
                  <a:lnTo>
                    <a:pt x="1967" y="1075"/>
                  </a:lnTo>
                  <a:lnTo>
                    <a:pt x="1959" y="1105"/>
                  </a:lnTo>
                  <a:lnTo>
                    <a:pt x="1965" y="1135"/>
                  </a:lnTo>
                  <a:lnTo>
                    <a:pt x="1982" y="1153"/>
                  </a:lnTo>
                  <a:lnTo>
                    <a:pt x="1987" y="1174"/>
                  </a:lnTo>
                  <a:lnTo>
                    <a:pt x="1972" y="1197"/>
                  </a:lnTo>
                  <a:lnTo>
                    <a:pt x="1941" y="1205"/>
                  </a:lnTo>
                  <a:lnTo>
                    <a:pt x="1915" y="1244"/>
                  </a:lnTo>
                  <a:lnTo>
                    <a:pt x="1923" y="1269"/>
                  </a:lnTo>
                  <a:lnTo>
                    <a:pt x="1908" y="1286"/>
                  </a:lnTo>
                  <a:lnTo>
                    <a:pt x="1881" y="1291"/>
                  </a:lnTo>
                  <a:lnTo>
                    <a:pt x="1863" y="1273"/>
                  </a:lnTo>
                  <a:lnTo>
                    <a:pt x="1805" y="1274"/>
                  </a:lnTo>
                  <a:lnTo>
                    <a:pt x="1781" y="1291"/>
                  </a:lnTo>
                  <a:lnTo>
                    <a:pt x="1749" y="1296"/>
                  </a:lnTo>
                  <a:lnTo>
                    <a:pt x="1688" y="1314"/>
                  </a:lnTo>
                  <a:lnTo>
                    <a:pt x="1662" y="1312"/>
                  </a:lnTo>
                  <a:lnTo>
                    <a:pt x="1644" y="1301"/>
                  </a:lnTo>
                  <a:lnTo>
                    <a:pt x="1634" y="1273"/>
                  </a:lnTo>
                  <a:lnTo>
                    <a:pt x="1604" y="1273"/>
                  </a:lnTo>
                  <a:lnTo>
                    <a:pt x="1564" y="1275"/>
                  </a:lnTo>
                  <a:lnTo>
                    <a:pt x="1550" y="1270"/>
                  </a:lnTo>
                  <a:close/>
                </a:path>
              </a:pathLst>
            </a:custGeom>
            <a:gradFill rotWithShape="0">
              <a:gsLst>
                <a:gs pos="0">
                  <a:srgbClr val="FFFFFF"/>
                </a:gs>
                <a:gs pos="100000">
                  <a:srgbClr val="757575"/>
                </a:gs>
              </a:gsLst>
              <a:path path="rect">
                <a:fillToRect l="100000" t="100000"/>
              </a:path>
            </a:gradFill>
            <a:ln w="12600">
              <a:solidFill>
                <a:srgbClr val="FFFFFF"/>
              </a:solidFill>
              <a:round/>
              <a:headEnd/>
              <a:tailEnd/>
            </a:ln>
          </p:spPr>
          <p:txBody>
            <a:bodyPr wrap="none" lIns="91424" tIns="45712" rIns="91424" bIns="45712" anchor="ctr"/>
            <a:lstStyle/>
            <a:p>
              <a:endParaRPr lang="en-US" b="1"/>
            </a:p>
          </p:txBody>
        </p:sp>
        <p:sp>
          <p:nvSpPr>
            <p:cNvPr id="181" name="Freeform 24"/>
            <p:cNvSpPr>
              <a:spLocks noChangeArrowheads="1"/>
            </p:cNvSpPr>
            <p:nvPr/>
          </p:nvSpPr>
          <p:spPr bwMode="auto">
            <a:xfrm>
              <a:off x="1404995" y="2600367"/>
              <a:ext cx="1049333" cy="790477"/>
            </a:xfrm>
            <a:custGeom>
              <a:avLst/>
              <a:gdLst>
                <a:gd name="T0" fmla="*/ 2147483647 w 2253"/>
                <a:gd name="T1" fmla="*/ 2147483647 h 1649"/>
                <a:gd name="T2" fmla="*/ 2147483647 w 2253"/>
                <a:gd name="T3" fmla="*/ 2147483647 h 1649"/>
                <a:gd name="T4" fmla="*/ 2147483647 w 2253"/>
                <a:gd name="T5" fmla="*/ 2147483647 h 1649"/>
                <a:gd name="T6" fmla="*/ 2147483647 w 2253"/>
                <a:gd name="T7" fmla="*/ 2147483647 h 1649"/>
                <a:gd name="T8" fmla="*/ 2147483647 w 2253"/>
                <a:gd name="T9" fmla="*/ 2147483647 h 1649"/>
                <a:gd name="T10" fmla="*/ 2147483647 w 2253"/>
                <a:gd name="T11" fmla="*/ 2147483647 h 1649"/>
                <a:gd name="T12" fmla="*/ 2147483647 w 2253"/>
                <a:gd name="T13" fmla="*/ 2147483647 h 1649"/>
                <a:gd name="T14" fmla="*/ 2147483647 w 2253"/>
                <a:gd name="T15" fmla="*/ 2147483647 h 1649"/>
                <a:gd name="T16" fmla="*/ 2147483647 w 2253"/>
                <a:gd name="T17" fmla="*/ 2147483647 h 1649"/>
                <a:gd name="T18" fmla="*/ 2147483647 w 2253"/>
                <a:gd name="T19" fmla="*/ 2147483647 h 1649"/>
                <a:gd name="T20" fmla="*/ 2147483647 w 2253"/>
                <a:gd name="T21" fmla="*/ 2147483647 h 1649"/>
                <a:gd name="T22" fmla="*/ 2147483647 w 2253"/>
                <a:gd name="T23" fmla="*/ 2147483647 h 1649"/>
                <a:gd name="T24" fmla="*/ 2147483647 w 2253"/>
                <a:gd name="T25" fmla="*/ 2147483647 h 1649"/>
                <a:gd name="T26" fmla="*/ 2147483647 w 2253"/>
                <a:gd name="T27" fmla="*/ 2147483647 h 1649"/>
                <a:gd name="T28" fmla="*/ 2147483647 w 2253"/>
                <a:gd name="T29" fmla="*/ 2147483647 h 1649"/>
                <a:gd name="T30" fmla="*/ 2147483647 w 2253"/>
                <a:gd name="T31" fmla="*/ 2147483647 h 1649"/>
                <a:gd name="T32" fmla="*/ 2147483647 w 2253"/>
                <a:gd name="T33" fmla="*/ 2147483647 h 1649"/>
                <a:gd name="T34" fmla="*/ 2147483647 w 2253"/>
                <a:gd name="T35" fmla="*/ 2147483647 h 1649"/>
                <a:gd name="T36" fmla="*/ 2147483647 w 2253"/>
                <a:gd name="T37" fmla="*/ 2147483647 h 1649"/>
                <a:gd name="T38" fmla="*/ 2147483647 w 2253"/>
                <a:gd name="T39" fmla="*/ 2147483647 h 1649"/>
                <a:gd name="T40" fmla="*/ 2147483647 w 2253"/>
                <a:gd name="T41" fmla="*/ 2147483647 h 1649"/>
                <a:gd name="T42" fmla="*/ 2147483647 w 2253"/>
                <a:gd name="T43" fmla="*/ 2147483647 h 1649"/>
                <a:gd name="T44" fmla="*/ 2147483647 w 2253"/>
                <a:gd name="T45" fmla="*/ 2147483647 h 1649"/>
                <a:gd name="T46" fmla="*/ 2147483647 w 2253"/>
                <a:gd name="T47" fmla="*/ 2147483647 h 1649"/>
                <a:gd name="T48" fmla="*/ 2147483647 w 2253"/>
                <a:gd name="T49" fmla="*/ 2147483647 h 1649"/>
                <a:gd name="T50" fmla="*/ 2147483647 w 2253"/>
                <a:gd name="T51" fmla="*/ 2147483647 h 1649"/>
                <a:gd name="T52" fmla="*/ 2147483647 w 2253"/>
                <a:gd name="T53" fmla="*/ 2147483647 h 1649"/>
                <a:gd name="T54" fmla="*/ 2147483647 w 2253"/>
                <a:gd name="T55" fmla="*/ 2147483647 h 1649"/>
                <a:gd name="T56" fmla="*/ 2147483647 w 2253"/>
                <a:gd name="T57" fmla="*/ 2147483647 h 1649"/>
                <a:gd name="T58" fmla="*/ 2147483647 w 2253"/>
                <a:gd name="T59" fmla="*/ 2147483647 h 1649"/>
                <a:gd name="T60" fmla="*/ 2147483647 w 2253"/>
                <a:gd name="T61" fmla="*/ 2147483647 h 1649"/>
                <a:gd name="T62" fmla="*/ 2147483647 w 2253"/>
                <a:gd name="T63" fmla="*/ 2147483647 h 1649"/>
                <a:gd name="T64" fmla="*/ 2147483647 w 2253"/>
                <a:gd name="T65" fmla="*/ 2147483647 h 1649"/>
                <a:gd name="T66" fmla="*/ 2147483647 w 2253"/>
                <a:gd name="T67" fmla="*/ 2147483647 h 1649"/>
                <a:gd name="T68" fmla="*/ 2147483647 w 2253"/>
                <a:gd name="T69" fmla="*/ 2147483647 h 1649"/>
                <a:gd name="T70" fmla="*/ 2147483647 w 2253"/>
                <a:gd name="T71" fmla="*/ 2147483647 h 1649"/>
                <a:gd name="T72" fmla="*/ 2147483647 w 2253"/>
                <a:gd name="T73" fmla="*/ 2147483647 h 1649"/>
                <a:gd name="T74" fmla="*/ 2147483647 w 2253"/>
                <a:gd name="T75" fmla="*/ 2147483647 h 1649"/>
                <a:gd name="T76" fmla="*/ 2147483647 w 2253"/>
                <a:gd name="T77" fmla="*/ 2147483647 h 1649"/>
                <a:gd name="T78" fmla="*/ 2147483647 w 2253"/>
                <a:gd name="T79" fmla="*/ 2147483647 h 1649"/>
                <a:gd name="T80" fmla="*/ 2147483647 w 2253"/>
                <a:gd name="T81" fmla="*/ 2147483647 h 1649"/>
                <a:gd name="T82" fmla="*/ 2147483647 w 2253"/>
                <a:gd name="T83" fmla="*/ 2147483647 h 1649"/>
                <a:gd name="T84" fmla="*/ 2147483647 w 2253"/>
                <a:gd name="T85" fmla="*/ 2147483647 h 1649"/>
                <a:gd name="T86" fmla="*/ 2147483647 w 2253"/>
                <a:gd name="T87" fmla="*/ 2147483647 h 1649"/>
                <a:gd name="T88" fmla="*/ 2147483647 w 2253"/>
                <a:gd name="T89" fmla="*/ 2147483647 h 1649"/>
                <a:gd name="T90" fmla="*/ 2147483647 w 2253"/>
                <a:gd name="T91" fmla="*/ 2147483647 h 1649"/>
                <a:gd name="T92" fmla="*/ 2147483647 w 2253"/>
                <a:gd name="T93" fmla="*/ 2147483647 h 1649"/>
                <a:gd name="T94" fmla="*/ 2147483647 w 2253"/>
                <a:gd name="T95" fmla="*/ 2147483647 h 1649"/>
                <a:gd name="T96" fmla="*/ 2147483647 w 2253"/>
                <a:gd name="T97" fmla="*/ 2147483647 h 1649"/>
                <a:gd name="T98" fmla="*/ 2147483647 w 2253"/>
                <a:gd name="T99" fmla="*/ 2147483647 h 1649"/>
                <a:gd name="T100" fmla="*/ 2147483647 w 2253"/>
                <a:gd name="T101" fmla="*/ 2147483647 h 1649"/>
                <a:gd name="T102" fmla="*/ 2147483647 w 2253"/>
                <a:gd name="T103" fmla="*/ 2147483647 h 1649"/>
                <a:gd name="T104" fmla="*/ 2147483647 w 2253"/>
                <a:gd name="T105" fmla="*/ 2147483647 h 1649"/>
                <a:gd name="T106" fmla="*/ 2147483647 w 2253"/>
                <a:gd name="T107" fmla="*/ 2147483647 h 1649"/>
                <a:gd name="T108" fmla="*/ 2147483647 w 2253"/>
                <a:gd name="T109" fmla="*/ 2147483647 h 1649"/>
                <a:gd name="T110" fmla="*/ 2147483647 w 2253"/>
                <a:gd name="T111" fmla="*/ 2147483647 h 1649"/>
                <a:gd name="T112" fmla="*/ 2147483647 w 2253"/>
                <a:gd name="T113" fmla="*/ 2147483647 h 1649"/>
                <a:gd name="T114" fmla="*/ 2147483647 w 2253"/>
                <a:gd name="T115" fmla="*/ 2147483647 h 1649"/>
                <a:gd name="T116" fmla="*/ 2147483647 w 2253"/>
                <a:gd name="T117" fmla="*/ 2147483647 h 1649"/>
                <a:gd name="T118" fmla="*/ 2147483647 w 2253"/>
                <a:gd name="T119" fmla="*/ 2147483647 h 1649"/>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2253"/>
                <a:gd name="T181" fmla="*/ 0 h 1649"/>
                <a:gd name="T182" fmla="*/ 2253 w 2253"/>
                <a:gd name="T183" fmla="*/ 1649 h 1649"/>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2253" h="1649">
                  <a:moveTo>
                    <a:pt x="1550" y="1270"/>
                  </a:moveTo>
                  <a:lnTo>
                    <a:pt x="1516" y="1214"/>
                  </a:lnTo>
                  <a:lnTo>
                    <a:pt x="1498" y="1184"/>
                  </a:lnTo>
                  <a:lnTo>
                    <a:pt x="1469" y="1154"/>
                  </a:lnTo>
                  <a:lnTo>
                    <a:pt x="1449" y="1133"/>
                  </a:lnTo>
                  <a:lnTo>
                    <a:pt x="1428" y="1127"/>
                  </a:lnTo>
                  <a:lnTo>
                    <a:pt x="1426" y="1088"/>
                  </a:lnTo>
                  <a:lnTo>
                    <a:pt x="1412" y="1039"/>
                  </a:lnTo>
                  <a:lnTo>
                    <a:pt x="1397" y="1032"/>
                  </a:lnTo>
                  <a:lnTo>
                    <a:pt x="1375" y="1013"/>
                  </a:lnTo>
                  <a:lnTo>
                    <a:pt x="1371" y="985"/>
                  </a:lnTo>
                  <a:lnTo>
                    <a:pt x="1380" y="956"/>
                  </a:lnTo>
                  <a:lnTo>
                    <a:pt x="1367" y="886"/>
                  </a:lnTo>
                  <a:lnTo>
                    <a:pt x="1360" y="809"/>
                  </a:lnTo>
                  <a:lnTo>
                    <a:pt x="1366" y="749"/>
                  </a:lnTo>
                  <a:lnTo>
                    <a:pt x="1395" y="705"/>
                  </a:lnTo>
                  <a:lnTo>
                    <a:pt x="1402" y="690"/>
                  </a:lnTo>
                  <a:lnTo>
                    <a:pt x="1383" y="663"/>
                  </a:lnTo>
                  <a:lnTo>
                    <a:pt x="1377" y="660"/>
                  </a:lnTo>
                  <a:lnTo>
                    <a:pt x="1343" y="656"/>
                  </a:lnTo>
                  <a:lnTo>
                    <a:pt x="1330" y="655"/>
                  </a:lnTo>
                  <a:lnTo>
                    <a:pt x="1262" y="611"/>
                  </a:lnTo>
                  <a:lnTo>
                    <a:pt x="1234" y="559"/>
                  </a:lnTo>
                  <a:lnTo>
                    <a:pt x="1221" y="528"/>
                  </a:lnTo>
                  <a:lnTo>
                    <a:pt x="1157" y="418"/>
                  </a:lnTo>
                  <a:lnTo>
                    <a:pt x="1144" y="397"/>
                  </a:lnTo>
                  <a:lnTo>
                    <a:pt x="1130" y="371"/>
                  </a:lnTo>
                  <a:lnTo>
                    <a:pt x="1090" y="341"/>
                  </a:lnTo>
                  <a:lnTo>
                    <a:pt x="1080" y="332"/>
                  </a:lnTo>
                  <a:lnTo>
                    <a:pt x="1036" y="331"/>
                  </a:lnTo>
                  <a:lnTo>
                    <a:pt x="1009" y="342"/>
                  </a:lnTo>
                  <a:lnTo>
                    <a:pt x="987" y="371"/>
                  </a:lnTo>
                  <a:lnTo>
                    <a:pt x="977" y="387"/>
                  </a:lnTo>
                  <a:lnTo>
                    <a:pt x="943" y="388"/>
                  </a:lnTo>
                  <a:lnTo>
                    <a:pt x="919" y="364"/>
                  </a:lnTo>
                  <a:lnTo>
                    <a:pt x="890" y="336"/>
                  </a:lnTo>
                  <a:lnTo>
                    <a:pt x="874" y="310"/>
                  </a:lnTo>
                  <a:lnTo>
                    <a:pt x="860" y="279"/>
                  </a:lnTo>
                  <a:lnTo>
                    <a:pt x="839" y="254"/>
                  </a:lnTo>
                  <a:lnTo>
                    <a:pt x="820" y="223"/>
                  </a:lnTo>
                  <a:lnTo>
                    <a:pt x="805" y="198"/>
                  </a:lnTo>
                  <a:lnTo>
                    <a:pt x="783" y="174"/>
                  </a:lnTo>
                  <a:lnTo>
                    <a:pt x="754" y="150"/>
                  </a:lnTo>
                  <a:lnTo>
                    <a:pt x="712" y="139"/>
                  </a:lnTo>
                  <a:lnTo>
                    <a:pt x="704" y="140"/>
                  </a:lnTo>
                  <a:lnTo>
                    <a:pt x="678" y="136"/>
                  </a:lnTo>
                  <a:lnTo>
                    <a:pt x="647" y="128"/>
                  </a:lnTo>
                  <a:lnTo>
                    <a:pt x="610" y="130"/>
                  </a:lnTo>
                  <a:lnTo>
                    <a:pt x="589" y="139"/>
                  </a:lnTo>
                  <a:lnTo>
                    <a:pt x="571" y="176"/>
                  </a:lnTo>
                  <a:lnTo>
                    <a:pt x="544" y="175"/>
                  </a:lnTo>
                  <a:lnTo>
                    <a:pt x="514" y="173"/>
                  </a:lnTo>
                  <a:lnTo>
                    <a:pt x="485" y="166"/>
                  </a:lnTo>
                  <a:lnTo>
                    <a:pt x="452" y="151"/>
                  </a:lnTo>
                  <a:lnTo>
                    <a:pt x="410" y="145"/>
                  </a:lnTo>
                  <a:lnTo>
                    <a:pt x="379" y="136"/>
                  </a:lnTo>
                  <a:lnTo>
                    <a:pt x="348" y="124"/>
                  </a:lnTo>
                  <a:lnTo>
                    <a:pt x="317" y="115"/>
                  </a:lnTo>
                  <a:lnTo>
                    <a:pt x="279" y="99"/>
                  </a:lnTo>
                  <a:lnTo>
                    <a:pt x="245" y="86"/>
                  </a:lnTo>
                  <a:lnTo>
                    <a:pt x="213" y="77"/>
                  </a:lnTo>
                  <a:lnTo>
                    <a:pt x="176" y="50"/>
                  </a:lnTo>
                  <a:lnTo>
                    <a:pt x="152" y="26"/>
                  </a:lnTo>
                  <a:lnTo>
                    <a:pt x="134" y="10"/>
                  </a:lnTo>
                  <a:lnTo>
                    <a:pt x="76" y="4"/>
                  </a:lnTo>
                  <a:lnTo>
                    <a:pt x="38" y="0"/>
                  </a:lnTo>
                  <a:lnTo>
                    <a:pt x="0" y="3"/>
                  </a:lnTo>
                  <a:lnTo>
                    <a:pt x="17" y="115"/>
                  </a:lnTo>
                  <a:lnTo>
                    <a:pt x="35" y="160"/>
                  </a:lnTo>
                  <a:lnTo>
                    <a:pt x="49" y="205"/>
                  </a:lnTo>
                  <a:lnTo>
                    <a:pt x="50" y="258"/>
                  </a:lnTo>
                  <a:lnTo>
                    <a:pt x="80" y="313"/>
                  </a:lnTo>
                  <a:lnTo>
                    <a:pt x="127" y="356"/>
                  </a:lnTo>
                  <a:lnTo>
                    <a:pt x="153" y="375"/>
                  </a:lnTo>
                  <a:lnTo>
                    <a:pt x="165" y="398"/>
                  </a:lnTo>
                  <a:lnTo>
                    <a:pt x="165" y="422"/>
                  </a:lnTo>
                  <a:lnTo>
                    <a:pt x="151" y="439"/>
                  </a:lnTo>
                  <a:lnTo>
                    <a:pt x="108" y="432"/>
                  </a:lnTo>
                  <a:lnTo>
                    <a:pt x="93" y="432"/>
                  </a:lnTo>
                  <a:lnTo>
                    <a:pt x="94" y="437"/>
                  </a:lnTo>
                  <a:lnTo>
                    <a:pt x="129" y="467"/>
                  </a:lnTo>
                  <a:lnTo>
                    <a:pt x="165" y="498"/>
                  </a:lnTo>
                  <a:lnTo>
                    <a:pt x="195" y="543"/>
                  </a:lnTo>
                  <a:lnTo>
                    <a:pt x="223" y="566"/>
                  </a:lnTo>
                  <a:lnTo>
                    <a:pt x="249" y="606"/>
                  </a:lnTo>
                  <a:lnTo>
                    <a:pt x="269" y="653"/>
                  </a:lnTo>
                  <a:lnTo>
                    <a:pt x="274" y="702"/>
                  </a:lnTo>
                  <a:lnTo>
                    <a:pt x="284" y="728"/>
                  </a:lnTo>
                  <a:lnTo>
                    <a:pt x="314" y="757"/>
                  </a:lnTo>
                  <a:lnTo>
                    <a:pt x="349" y="793"/>
                  </a:lnTo>
                  <a:lnTo>
                    <a:pt x="371" y="818"/>
                  </a:lnTo>
                  <a:lnTo>
                    <a:pt x="385" y="853"/>
                  </a:lnTo>
                  <a:lnTo>
                    <a:pt x="410" y="898"/>
                  </a:lnTo>
                  <a:lnTo>
                    <a:pt x="430" y="912"/>
                  </a:lnTo>
                  <a:lnTo>
                    <a:pt x="456" y="904"/>
                  </a:lnTo>
                  <a:lnTo>
                    <a:pt x="466" y="883"/>
                  </a:lnTo>
                  <a:lnTo>
                    <a:pt x="453" y="852"/>
                  </a:lnTo>
                  <a:lnTo>
                    <a:pt x="430" y="825"/>
                  </a:lnTo>
                  <a:lnTo>
                    <a:pt x="411" y="795"/>
                  </a:lnTo>
                  <a:lnTo>
                    <a:pt x="380" y="793"/>
                  </a:lnTo>
                  <a:lnTo>
                    <a:pt x="373" y="771"/>
                  </a:lnTo>
                  <a:lnTo>
                    <a:pt x="383" y="744"/>
                  </a:lnTo>
                  <a:lnTo>
                    <a:pt x="376" y="726"/>
                  </a:lnTo>
                  <a:lnTo>
                    <a:pt x="360" y="707"/>
                  </a:lnTo>
                  <a:lnTo>
                    <a:pt x="338" y="588"/>
                  </a:lnTo>
                  <a:lnTo>
                    <a:pt x="331" y="578"/>
                  </a:lnTo>
                  <a:lnTo>
                    <a:pt x="327" y="594"/>
                  </a:lnTo>
                  <a:lnTo>
                    <a:pt x="261" y="426"/>
                  </a:lnTo>
                  <a:lnTo>
                    <a:pt x="246" y="400"/>
                  </a:lnTo>
                  <a:lnTo>
                    <a:pt x="180" y="334"/>
                  </a:lnTo>
                  <a:lnTo>
                    <a:pt x="158" y="294"/>
                  </a:lnTo>
                  <a:lnTo>
                    <a:pt x="139" y="233"/>
                  </a:lnTo>
                  <a:lnTo>
                    <a:pt x="140" y="180"/>
                  </a:lnTo>
                  <a:lnTo>
                    <a:pt x="130" y="132"/>
                  </a:lnTo>
                  <a:lnTo>
                    <a:pt x="138" y="107"/>
                  </a:lnTo>
                  <a:lnTo>
                    <a:pt x="162" y="102"/>
                  </a:lnTo>
                  <a:lnTo>
                    <a:pt x="181" y="117"/>
                  </a:lnTo>
                  <a:lnTo>
                    <a:pt x="249" y="157"/>
                  </a:lnTo>
                  <a:lnTo>
                    <a:pt x="254" y="180"/>
                  </a:lnTo>
                  <a:lnTo>
                    <a:pt x="242" y="197"/>
                  </a:lnTo>
                  <a:lnTo>
                    <a:pt x="262" y="221"/>
                  </a:lnTo>
                  <a:lnTo>
                    <a:pt x="268" y="273"/>
                  </a:lnTo>
                  <a:lnTo>
                    <a:pt x="296" y="360"/>
                  </a:lnTo>
                  <a:lnTo>
                    <a:pt x="322" y="390"/>
                  </a:lnTo>
                  <a:lnTo>
                    <a:pt x="343" y="427"/>
                  </a:lnTo>
                  <a:lnTo>
                    <a:pt x="396" y="459"/>
                  </a:lnTo>
                  <a:lnTo>
                    <a:pt x="409" y="484"/>
                  </a:lnTo>
                  <a:lnTo>
                    <a:pt x="402" y="499"/>
                  </a:lnTo>
                  <a:lnTo>
                    <a:pt x="423" y="522"/>
                  </a:lnTo>
                  <a:lnTo>
                    <a:pt x="447" y="563"/>
                  </a:lnTo>
                  <a:lnTo>
                    <a:pt x="484" y="604"/>
                  </a:lnTo>
                  <a:lnTo>
                    <a:pt x="507" y="646"/>
                  </a:lnTo>
                  <a:lnTo>
                    <a:pt x="496" y="667"/>
                  </a:lnTo>
                  <a:lnTo>
                    <a:pt x="547" y="703"/>
                  </a:lnTo>
                  <a:lnTo>
                    <a:pt x="597" y="773"/>
                  </a:lnTo>
                  <a:lnTo>
                    <a:pt x="641" y="828"/>
                  </a:lnTo>
                  <a:lnTo>
                    <a:pt x="682" y="887"/>
                  </a:lnTo>
                  <a:lnTo>
                    <a:pt x="703" y="912"/>
                  </a:lnTo>
                  <a:lnTo>
                    <a:pt x="732" y="949"/>
                  </a:lnTo>
                  <a:lnTo>
                    <a:pt x="757" y="1031"/>
                  </a:lnTo>
                  <a:lnTo>
                    <a:pt x="783" y="1061"/>
                  </a:lnTo>
                  <a:lnTo>
                    <a:pt x="799" y="1100"/>
                  </a:lnTo>
                  <a:lnTo>
                    <a:pt x="796" y="1105"/>
                  </a:lnTo>
                  <a:lnTo>
                    <a:pt x="770" y="1119"/>
                  </a:lnTo>
                  <a:lnTo>
                    <a:pt x="757" y="1132"/>
                  </a:lnTo>
                  <a:lnTo>
                    <a:pt x="766" y="1179"/>
                  </a:lnTo>
                  <a:lnTo>
                    <a:pt x="799" y="1211"/>
                  </a:lnTo>
                  <a:lnTo>
                    <a:pt x="822" y="1235"/>
                  </a:lnTo>
                  <a:lnTo>
                    <a:pt x="866" y="1265"/>
                  </a:lnTo>
                  <a:lnTo>
                    <a:pt x="896" y="1279"/>
                  </a:lnTo>
                  <a:lnTo>
                    <a:pt x="917" y="1304"/>
                  </a:lnTo>
                  <a:lnTo>
                    <a:pt x="955" y="1332"/>
                  </a:lnTo>
                  <a:lnTo>
                    <a:pt x="989" y="1337"/>
                  </a:lnTo>
                  <a:lnTo>
                    <a:pt x="1027" y="1340"/>
                  </a:lnTo>
                  <a:lnTo>
                    <a:pt x="1053" y="1355"/>
                  </a:lnTo>
                  <a:lnTo>
                    <a:pt x="1086" y="1371"/>
                  </a:lnTo>
                  <a:lnTo>
                    <a:pt x="1120" y="1395"/>
                  </a:lnTo>
                  <a:lnTo>
                    <a:pt x="1152" y="1412"/>
                  </a:lnTo>
                  <a:lnTo>
                    <a:pt x="1167" y="1419"/>
                  </a:lnTo>
                  <a:lnTo>
                    <a:pt x="1198" y="1436"/>
                  </a:lnTo>
                  <a:lnTo>
                    <a:pt x="1230" y="1449"/>
                  </a:lnTo>
                  <a:lnTo>
                    <a:pt x="1262" y="1458"/>
                  </a:lnTo>
                  <a:lnTo>
                    <a:pt x="1303" y="1459"/>
                  </a:lnTo>
                  <a:lnTo>
                    <a:pt x="1353" y="1493"/>
                  </a:lnTo>
                  <a:lnTo>
                    <a:pt x="1398" y="1499"/>
                  </a:lnTo>
                  <a:lnTo>
                    <a:pt x="1443" y="1520"/>
                  </a:lnTo>
                  <a:lnTo>
                    <a:pt x="1488" y="1525"/>
                  </a:lnTo>
                  <a:lnTo>
                    <a:pt x="1521" y="1524"/>
                  </a:lnTo>
                  <a:lnTo>
                    <a:pt x="1560" y="1522"/>
                  </a:lnTo>
                  <a:lnTo>
                    <a:pt x="1626" y="1498"/>
                  </a:lnTo>
                  <a:lnTo>
                    <a:pt x="1658" y="1498"/>
                  </a:lnTo>
                  <a:lnTo>
                    <a:pt x="1678" y="1503"/>
                  </a:lnTo>
                  <a:lnTo>
                    <a:pt x="1713" y="1510"/>
                  </a:lnTo>
                  <a:lnTo>
                    <a:pt x="1737" y="1530"/>
                  </a:lnTo>
                  <a:lnTo>
                    <a:pt x="1772" y="1561"/>
                  </a:lnTo>
                  <a:lnTo>
                    <a:pt x="1800" y="1586"/>
                  </a:lnTo>
                  <a:lnTo>
                    <a:pt x="1834" y="1617"/>
                  </a:lnTo>
                  <a:lnTo>
                    <a:pt x="1859" y="1641"/>
                  </a:lnTo>
                  <a:lnTo>
                    <a:pt x="1869" y="1649"/>
                  </a:lnTo>
                  <a:lnTo>
                    <a:pt x="1875" y="1618"/>
                  </a:lnTo>
                  <a:lnTo>
                    <a:pt x="1868" y="1597"/>
                  </a:lnTo>
                  <a:lnTo>
                    <a:pt x="1864" y="1579"/>
                  </a:lnTo>
                  <a:lnTo>
                    <a:pt x="1869" y="1554"/>
                  </a:lnTo>
                  <a:lnTo>
                    <a:pt x="1883" y="1543"/>
                  </a:lnTo>
                  <a:lnTo>
                    <a:pt x="1989" y="1529"/>
                  </a:lnTo>
                  <a:lnTo>
                    <a:pt x="2002" y="1523"/>
                  </a:lnTo>
                  <a:lnTo>
                    <a:pt x="2003" y="1499"/>
                  </a:lnTo>
                  <a:lnTo>
                    <a:pt x="2019" y="1483"/>
                  </a:lnTo>
                  <a:lnTo>
                    <a:pt x="2024" y="1471"/>
                  </a:lnTo>
                  <a:lnTo>
                    <a:pt x="2005" y="1468"/>
                  </a:lnTo>
                  <a:lnTo>
                    <a:pt x="1987" y="1454"/>
                  </a:lnTo>
                  <a:lnTo>
                    <a:pt x="1975" y="1435"/>
                  </a:lnTo>
                  <a:lnTo>
                    <a:pt x="1966" y="1410"/>
                  </a:lnTo>
                  <a:lnTo>
                    <a:pt x="1961" y="1377"/>
                  </a:lnTo>
                  <a:lnTo>
                    <a:pt x="2010" y="1366"/>
                  </a:lnTo>
                  <a:lnTo>
                    <a:pt x="2083" y="1352"/>
                  </a:lnTo>
                  <a:lnTo>
                    <a:pt x="2128" y="1345"/>
                  </a:lnTo>
                  <a:lnTo>
                    <a:pt x="2144" y="1316"/>
                  </a:lnTo>
                  <a:lnTo>
                    <a:pt x="2158" y="1309"/>
                  </a:lnTo>
                  <a:lnTo>
                    <a:pt x="2178" y="1315"/>
                  </a:lnTo>
                  <a:lnTo>
                    <a:pt x="2185" y="1293"/>
                  </a:lnTo>
                  <a:lnTo>
                    <a:pt x="2194" y="1310"/>
                  </a:lnTo>
                  <a:lnTo>
                    <a:pt x="2206" y="1323"/>
                  </a:lnTo>
                  <a:lnTo>
                    <a:pt x="2219" y="1321"/>
                  </a:lnTo>
                  <a:lnTo>
                    <a:pt x="2228" y="1306"/>
                  </a:lnTo>
                  <a:lnTo>
                    <a:pt x="2223" y="1280"/>
                  </a:lnTo>
                  <a:lnTo>
                    <a:pt x="2217" y="1252"/>
                  </a:lnTo>
                  <a:lnTo>
                    <a:pt x="2228" y="1226"/>
                  </a:lnTo>
                  <a:lnTo>
                    <a:pt x="2226" y="1210"/>
                  </a:lnTo>
                  <a:lnTo>
                    <a:pt x="2216" y="1194"/>
                  </a:lnTo>
                  <a:lnTo>
                    <a:pt x="2199" y="1155"/>
                  </a:lnTo>
                  <a:lnTo>
                    <a:pt x="2204" y="1134"/>
                  </a:lnTo>
                  <a:lnTo>
                    <a:pt x="2236" y="1102"/>
                  </a:lnTo>
                  <a:lnTo>
                    <a:pt x="2252" y="1066"/>
                  </a:lnTo>
                  <a:lnTo>
                    <a:pt x="2253" y="1029"/>
                  </a:lnTo>
                  <a:lnTo>
                    <a:pt x="2241" y="1014"/>
                  </a:lnTo>
                  <a:lnTo>
                    <a:pt x="2206" y="1012"/>
                  </a:lnTo>
                  <a:lnTo>
                    <a:pt x="2166" y="1014"/>
                  </a:lnTo>
                  <a:lnTo>
                    <a:pt x="2067" y="1028"/>
                  </a:lnTo>
                  <a:lnTo>
                    <a:pt x="2004" y="1050"/>
                  </a:lnTo>
                  <a:lnTo>
                    <a:pt x="1975" y="1064"/>
                  </a:lnTo>
                  <a:lnTo>
                    <a:pt x="1967" y="1075"/>
                  </a:lnTo>
                  <a:lnTo>
                    <a:pt x="1959" y="1105"/>
                  </a:lnTo>
                  <a:lnTo>
                    <a:pt x="1965" y="1135"/>
                  </a:lnTo>
                  <a:lnTo>
                    <a:pt x="1982" y="1153"/>
                  </a:lnTo>
                  <a:lnTo>
                    <a:pt x="1987" y="1174"/>
                  </a:lnTo>
                  <a:lnTo>
                    <a:pt x="1972" y="1197"/>
                  </a:lnTo>
                  <a:lnTo>
                    <a:pt x="1941" y="1205"/>
                  </a:lnTo>
                  <a:lnTo>
                    <a:pt x="1915" y="1244"/>
                  </a:lnTo>
                  <a:lnTo>
                    <a:pt x="1923" y="1269"/>
                  </a:lnTo>
                  <a:lnTo>
                    <a:pt x="1908" y="1286"/>
                  </a:lnTo>
                  <a:lnTo>
                    <a:pt x="1881" y="1291"/>
                  </a:lnTo>
                  <a:lnTo>
                    <a:pt x="1863" y="1273"/>
                  </a:lnTo>
                  <a:lnTo>
                    <a:pt x="1805" y="1274"/>
                  </a:lnTo>
                  <a:lnTo>
                    <a:pt x="1781" y="1291"/>
                  </a:lnTo>
                  <a:lnTo>
                    <a:pt x="1749" y="1296"/>
                  </a:lnTo>
                  <a:lnTo>
                    <a:pt x="1688" y="1314"/>
                  </a:lnTo>
                  <a:lnTo>
                    <a:pt x="1662" y="1312"/>
                  </a:lnTo>
                  <a:lnTo>
                    <a:pt x="1644" y="1301"/>
                  </a:lnTo>
                  <a:lnTo>
                    <a:pt x="1634" y="1273"/>
                  </a:lnTo>
                  <a:lnTo>
                    <a:pt x="1604" y="1273"/>
                  </a:lnTo>
                  <a:lnTo>
                    <a:pt x="1564" y="1275"/>
                  </a:lnTo>
                  <a:lnTo>
                    <a:pt x="1550" y="1270"/>
                  </a:lnTo>
                </a:path>
              </a:pathLst>
            </a:custGeom>
            <a:solidFill>
              <a:srgbClr val="FFC000"/>
            </a:solidFill>
            <a:ln w="12573">
              <a:solidFill>
                <a:srgbClr val="000066"/>
              </a:solidFill>
              <a:round/>
              <a:headEnd/>
              <a:tailEnd/>
            </a:ln>
          </p:spPr>
          <p:txBody>
            <a:bodyPr wrap="none" lIns="91424" tIns="45712" rIns="91424" bIns="45712" anchor="ctr"/>
            <a:lstStyle/>
            <a:p>
              <a:endParaRPr lang="en-US" b="1"/>
            </a:p>
          </p:txBody>
        </p:sp>
        <p:sp>
          <p:nvSpPr>
            <p:cNvPr id="182" name="Freeform 25"/>
            <p:cNvSpPr>
              <a:spLocks noChangeArrowheads="1"/>
            </p:cNvSpPr>
            <p:nvPr/>
          </p:nvSpPr>
          <p:spPr bwMode="auto">
            <a:xfrm>
              <a:off x="3203658" y="4950200"/>
              <a:ext cx="851142" cy="1330420"/>
            </a:xfrm>
            <a:custGeom>
              <a:avLst/>
              <a:gdLst>
                <a:gd name="T0" fmla="*/ 2147483647 w 1829"/>
                <a:gd name="T1" fmla="*/ 2147483647 h 2776"/>
                <a:gd name="T2" fmla="*/ 2147483647 w 1829"/>
                <a:gd name="T3" fmla="*/ 2147483647 h 2776"/>
                <a:gd name="T4" fmla="*/ 2147483647 w 1829"/>
                <a:gd name="T5" fmla="*/ 2147483647 h 2776"/>
                <a:gd name="T6" fmla="*/ 2147483647 w 1829"/>
                <a:gd name="T7" fmla="*/ 2147483647 h 2776"/>
                <a:gd name="T8" fmla="*/ 2147483647 w 1829"/>
                <a:gd name="T9" fmla="*/ 2147483647 h 2776"/>
                <a:gd name="T10" fmla="*/ 2147483647 w 1829"/>
                <a:gd name="T11" fmla="*/ 2147483647 h 2776"/>
                <a:gd name="T12" fmla="*/ 2147483647 w 1829"/>
                <a:gd name="T13" fmla="*/ 2147483647 h 2776"/>
                <a:gd name="T14" fmla="*/ 2147483647 w 1829"/>
                <a:gd name="T15" fmla="*/ 2147483647 h 2776"/>
                <a:gd name="T16" fmla="*/ 2147483647 w 1829"/>
                <a:gd name="T17" fmla="*/ 2147483647 h 2776"/>
                <a:gd name="T18" fmla="*/ 2147483647 w 1829"/>
                <a:gd name="T19" fmla="*/ 2147483647 h 2776"/>
                <a:gd name="T20" fmla="*/ 2147483647 w 1829"/>
                <a:gd name="T21" fmla="*/ 2147483647 h 2776"/>
                <a:gd name="T22" fmla="*/ 2147483647 w 1829"/>
                <a:gd name="T23" fmla="*/ 2147483647 h 2776"/>
                <a:gd name="T24" fmla="*/ 2147483647 w 1829"/>
                <a:gd name="T25" fmla="*/ 2147483647 h 2776"/>
                <a:gd name="T26" fmla="*/ 2147483647 w 1829"/>
                <a:gd name="T27" fmla="*/ 2147483647 h 2776"/>
                <a:gd name="T28" fmla="*/ 2147483647 w 1829"/>
                <a:gd name="T29" fmla="*/ 2147483647 h 2776"/>
                <a:gd name="T30" fmla="*/ 2147483647 w 1829"/>
                <a:gd name="T31" fmla="*/ 2147483647 h 2776"/>
                <a:gd name="T32" fmla="*/ 2147483647 w 1829"/>
                <a:gd name="T33" fmla="*/ 2147483647 h 2776"/>
                <a:gd name="T34" fmla="*/ 2147483647 w 1829"/>
                <a:gd name="T35" fmla="*/ 2147483647 h 2776"/>
                <a:gd name="T36" fmla="*/ 2147483647 w 1829"/>
                <a:gd name="T37" fmla="*/ 2147483647 h 2776"/>
                <a:gd name="T38" fmla="*/ 2147483647 w 1829"/>
                <a:gd name="T39" fmla="*/ 2147483647 h 2776"/>
                <a:gd name="T40" fmla="*/ 2147483647 w 1829"/>
                <a:gd name="T41" fmla="*/ 2147483647 h 2776"/>
                <a:gd name="T42" fmla="*/ 0 w 1829"/>
                <a:gd name="T43" fmla="*/ 2147483647 h 2776"/>
                <a:gd name="T44" fmla="*/ 2147483647 w 1829"/>
                <a:gd name="T45" fmla="*/ 2147483647 h 2776"/>
                <a:gd name="T46" fmla="*/ 2147483647 w 1829"/>
                <a:gd name="T47" fmla="*/ 2147483647 h 2776"/>
                <a:gd name="T48" fmla="*/ 2147483647 w 1829"/>
                <a:gd name="T49" fmla="*/ 2147483647 h 2776"/>
                <a:gd name="T50" fmla="*/ 2147483647 w 1829"/>
                <a:gd name="T51" fmla="*/ 2147483647 h 2776"/>
                <a:gd name="T52" fmla="*/ 2147483647 w 1829"/>
                <a:gd name="T53" fmla="*/ 2147483647 h 2776"/>
                <a:gd name="T54" fmla="*/ 2147483647 w 1829"/>
                <a:gd name="T55" fmla="*/ 2147483647 h 2776"/>
                <a:gd name="T56" fmla="*/ 2147483647 w 1829"/>
                <a:gd name="T57" fmla="*/ 2147483647 h 2776"/>
                <a:gd name="T58" fmla="*/ 2147483647 w 1829"/>
                <a:gd name="T59" fmla="*/ 2147483647 h 2776"/>
                <a:gd name="T60" fmla="*/ 2147483647 w 1829"/>
                <a:gd name="T61" fmla="*/ 2147483647 h 2776"/>
                <a:gd name="T62" fmla="*/ 2147483647 w 1829"/>
                <a:gd name="T63" fmla="*/ 2147483647 h 2776"/>
                <a:gd name="T64" fmla="*/ 2147483647 w 1829"/>
                <a:gd name="T65" fmla="*/ 2147483647 h 2776"/>
                <a:gd name="T66" fmla="*/ 2147483647 w 1829"/>
                <a:gd name="T67" fmla="*/ 2147483647 h 2776"/>
                <a:gd name="T68" fmla="*/ 2147483647 w 1829"/>
                <a:gd name="T69" fmla="*/ 2147483647 h 2776"/>
                <a:gd name="T70" fmla="*/ 2147483647 w 1829"/>
                <a:gd name="T71" fmla="*/ 2147483647 h 2776"/>
                <a:gd name="T72" fmla="*/ 2147483647 w 1829"/>
                <a:gd name="T73" fmla="*/ 2147483647 h 2776"/>
                <a:gd name="T74" fmla="*/ 2147483647 w 1829"/>
                <a:gd name="T75" fmla="*/ 2147483647 h 2776"/>
                <a:gd name="T76" fmla="*/ 2147483647 w 1829"/>
                <a:gd name="T77" fmla="*/ 2147483647 h 2776"/>
                <a:gd name="T78" fmla="*/ 2147483647 w 1829"/>
                <a:gd name="T79" fmla="*/ 2147483647 h 2776"/>
                <a:gd name="T80" fmla="*/ 2147483647 w 1829"/>
                <a:gd name="T81" fmla="*/ 2147483647 h 2776"/>
                <a:gd name="T82" fmla="*/ 2147483647 w 1829"/>
                <a:gd name="T83" fmla="*/ 2147483647 h 2776"/>
                <a:gd name="T84" fmla="*/ 2147483647 w 1829"/>
                <a:gd name="T85" fmla="*/ 2147483647 h 2776"/>
                <a:gd name="T86" fmla="*/ 2147483647 w 1829"/>
                <a:gd name="T87" fmla="*/ 2147483647 h 2776"/>
                <a:gd name="T88" fmla="*/ 2147483647 w 1829"/>
                <a:gd name="T89" fmla="*/ 2147483647 h 2776"/>
                <a:gd name="T90" fmla="*/ 2147483647 w 1829"/>
                <a:gd name="T91" fmla="*/ 2147483647 h 2776"/>
                <a:gd name="T92" fmla="*/ 2147483647 w 1829"/>
                <a:gd name="T93" fmla="*/ 2147483647 h 2776"/>
                <a:gd name="T94" fmla="*/ 2147483647 w 1829"/>
                <a:gd name="T95" fmla="*/ 2147483647 h 2776"/>
                <a:gd name="T96" fmla="*/ 2147483647 w 1829"/>
                <a:gd name="T97" fmla="*/ 2147483647 h 2776"/>
                <a:gd name="T98" fmla="*/ 2147483647 w 1829"/>
                <a:gd name="T99" fmla="*/ 2147483647 h 2776"/>
                <a:gd name="T100" fmla="*/ 2147483647 w 1829"/>
                <a:gd name="T101" fmla="*/ 2147483647 h 2776"/>
                <a:gd name="T102" fmla="*/ 2147483647 w 1829"/>
                <a:gd name="T103" fmla="*/ 2147483647 h 277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829"/>
                <a:gd name="T157" fmla="*/ 0 h 2776"/>
                <a:gd name="T158" fmla="*/ 1829 w 1829"/>
                <a:gd name="T159" fmla="*/ 2776 h 277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829" h="2776">
                  <a:moveTo>
                    <a:pt x="1346" y="1131"/>
                  </a:moveTo>
                  <a:lnTo>
                    <a:pt x="1333" y="1131"/>
                  </a:lnTo>
                  <a:lnTo>
                    <a:pt x="1346" y="1161"/>
                  </a:lnTo>
                  <a:lnTo>
                    <a:pt x="1376" y="1201"/>
                  </a:lnTo>
                  <a:lnTo>
                    <a:pt x="1399" y="1221"/>
                  </a:lnTo>
                  <a:lnTo>
                    <a:pt x="1419" y="1239"/>
                  </a:lnTo>
                  <a:lnTo>
                    <a:pt x="1438" y="1263"/>
                  </a:lnTo>
                  <a:lnTo>
                    <a:pt x="1443" y="1282"/>
                  </a:lnTo>
                  <a:lnTo>
                    <a:pt x="1447" y="1302"/>
                  </a:lnTo>
                  <a:lnTo>
                    <a:pt x="1450" y="1340"/>
                  </a:lnTo>
                  <a:lnTo>
                    <a:pt x="1450" y="1364"/>
                  </a:lnTo>
                  <a:lnTo>
                    <a:pt x="1443" y="1384"/>
                  </a:lnTo>
                  <a:lnTo>
                    <a:pt x="1443" y="1402"/>
                  </a:lnTo>
                  <a:lnTo>
                    <a:pt x="1435" y="1426"/>
                  </a:lnTo>
                  <a:lnTo>
                    <a:pt x="1427" y="1446"/>
                  </a:lnTo>
                  <a:lnTo>
                    <a:pt x="1414" y="1468"/>
                  </a:lnTo>
                  <a:lnTo>
                    <a:pt x="1396" y="1488"/>
                  </a:lnTo>
                  <a:lnTo>
                    <a:pt x="1366" y="1507"/>
                  </a:lnTo>
                  <a:lnTo>
                    <a:pt x="1310" y="1531"/>
                  </a:lnTo>
                  <a:lnTo>
                    <a:pt x="1268" y="1554"/>
                  </a:lnTo>
                  <a:lnTo>
                    <a:pt x="1206" y="1577"/>
                  </a:lnTo>
                  <a:lnTo>
                    <a:pt x="1168" y="1597"/>
                  </a:lnTo>
                  <a:lnTo>
                    <a:pt x="1128" y="1615"/>
                  </a:lnTo>
                  <a:lnTo>
                    <a:pt x="1066" y="1624"/>
                  </a:lnTo>
                  <a:lnTo>
                    <a:pt x="1028" y="1638"/>
                  </a:lnTo>
                  <a:lnTo>
                    <a:pt x="965" y="1647"/>
                  </a:lnTo>
                  <a:lnTo>
                    <a:pt x="946" y="1643"/>
                  </a:lnTo>
                  <a:lnTo>
                    <a:pt x="927" y="1628"/>
                  </a:lnTo>
                  <a:lnTo>
                    <a:pt x="907" y="1635"/>
                  </a:lnTo>
                  <a:lnTo>
                    <a:pt x="903" y="1671"/>
                  </a:lnTo>
                  <a:lnTo>
                    <a:pt x="903" y="1689"/>
                  </a:lnTo>
                  <a:lnTo>
                    <a:pt x="899" y="1709"/>
                  </a:lnTo>
                  <a:lnTo>
                    <a:pt x="888" y="1728"/>
                  </a:lnTo>
                  <a:lnTo>
                    <a:pt x="888" y="1790"/>
                  </a:lnTo>
                  <a:lnTo>
                    <a:pt x="883" y="1806"/>
                  </a:lnTo>
                  <a:lnTo>
                    <a:pt x="869" y="1809"/>
                  </a:lnTo>
                  <a:lnTo>
                    <a:pt x="830" y="1818"/>
                  </a:lnTo>
                  <a:lnTo>
                    <a:pt x="787" y="1818"/>
                  </a:lnTo>
                  <a:lnTo>
                    <a:pt x="752" y="1813"/>
                  </a:lnTo>
                  <a:lnTo>
                    <a:pt x="725" y="1803"/>
                  </a:lnTo>
                  <a:lnTo>
                    <a:pt x="685" y="1798"/>
                  </a:lnTo>
                  <a:lnTo>
                    <a:pt x="663" y="1803"/>
                  </a:lnTo>
                  <a:lnTo>
                    <a:pt x="652" y="1806"/>
                  </a:lnTo>
                  <a:lnTo>
                    <a:pt x="644" y="1821"/>
                  </a:lnTo>
                  <a:lnTo>
                    <a:pt x="667" y="1903"/>
                  </a:lnTo>
                  <a:lnTo>
                    <a:pt x="675" y="1918"/>
                  </a:lnTo>
                  <a:lnTo>
                    <a:pt x="690" y="1923"/>
                  </a:lnTo>
                  <a:lnTo>
                    <a:pt x="733" y="1923"/>
                  </a:lnTo>
                  <a:lnTo>
                    <a:pt x="748" y="1941"/>
                  </a:lnTo>
                  <a:lnTo>
                    <a:pt x="752" y="1961"/>
                  </a:lnTo>
                  <a:lnTo>
                    <a:pt x="748" y="1976"/>
                  </a:lnTo>
                  <a:lnTo>
                    <a:pt x="733" y="1984"/>
                  </a:lnTo>
                  <a:lnTo>
                    <a:pt x="710" y="1981"/>
                  </a:lnTo>
                  <a:lnTo>
                    <a:pt x="695" y="1984"/>
                  </a:lnTo>
                  <a:lnTo>
                    <a:pt x="671" y="2007"/>
                  </a:lnTo>
                  <a:lnTo>
                    <a:pt x="663" y="2047"/>
                  </a:lnTo>
                  <a:lnTo>
                    <a:pt x="652" y="2065"/>
                  </a:lnTo>
                  <a:lnTo>
                    <a:pt x="647" y="2081"/>
                  </a:lnTo>
                  <a:lnTo>
                    <a:pt x="639" y="2093"/>
                  </a:lnTo>
                  <a:lnTo>
                    <a:pt x="632" y="2108"/>
                  </a:lnTo>
                  <a:lnTo>
                    <a:pt x="632" y="2131"/>
                  </a:lnTo>
                  <a:lnTo>
                    <a:pt x="636" y="2147"/>
                  </a:lnTo>
                  <a:lnTo>
                    <a:pt x="616" y="2170"/>
                  </a:lnTo>
                  <a:lnTo>
                    <a:pt x="604" y="2177"/>
                  </a:lnTo>
                  <a:lnTo>
                    <a:pt x="594" y="2185"/>
                  </a:lnTo>
                  <a:lnTo>
                    <a:pt x="578" y="2194"/>
                  </a:lnTo>
                  <a:lnTo>
                    <a:pt x="555" y="2194"/>
                  </a:lnTo>
                  <a:lnTo>
                    <a:pt x="535" y="2194"/>
                  </a:lnTo>
                  <a:lnTo>
                    <a:pt x="492" y="2194"/>
                  </a:lnTo>
                  <a:lnTo>
                    <a:pt x="472" y="2197"/>
                  </a:lnTo>
                  <a:lnTo>
                    <a:pt x="454" y="2217"/>
                  </a:lnTo>
                  <a:lnTo>
                    <a:pt x="439" y="2251"/>
                  </a:lnTo>
                  <a:lnTo>
                    <a:pt x="439" y="2279"/>
                  </a:lnTo>
                  <a:lnTo>
                    <a:pt x="446" y="2294"/>
                  </a:lnTo>
                  <a:lnTo>
                    <a:pt x="457" y="2317"/>
                  </a:lnTo>
                  <a:lnTo>
                    <a:pt x="500" y="2337"/>
                  </a:lnTo>
                  <a:lnTo>
                    <a:pt x="520" y="2352"/>
                  </a:lnTo>
                  <a:lnTo>
                    <a:pt x="540" y="2360"/>
                  </a:lnTo>
                  <a:lnTo>
                    <a:pt x="543" y="2375"/>
                  </a:lnTo>
                  <a:lnTo>
                    <a:pt x="540" y="2415"/>
                  </a:lnTo>
                  <a:lnTo>
                    <a:pt x="527" y="2423"/>
                  </a:lnTo>
                  <a:lnTo>
                    <a:pt x="504" y="2461"/>
                  </a:lnTo>
                  <a:lnTo>
                    <a:pt x="464" y="2504"/>
                  </a:lnTo>
                  <a:lnTo>
                    <a:pt x="446" y="2523"/>
                  </a:lnTo>
                  <a:lnTo>
                    <a:pt x="426" y="2527"/>
                  </a:lnTo>
                  <a:lnTo>
                    <a:pt x="423" y="2543"/>
                  </a:lnTo>
                  <a:lnTo>
                    <a:pt x="406" y="2562"/>
                  </a:lnTo>
                  <a:lnTo>
                    <a:pt x="403" y="2585"/>
                  </a:lnTo>
                  <a:lnTo>
                    <a:pt x="383" y="2589"/>
                  </a:lnTo>
                  <a:lnTo>
                    <a:pt x="364" y="2585"/>
                  </a:lnTo>
                  <a:lnTo>
                    <a:pt x="349" y="2593"/>
                  </a:lnTo>
                  <a:lnTo>
                    <a:pt x="344" y="2608"/>
                  </a:lnTo>
                  <a:lnTo>
                    <a:pt x="325" y="2651"/>
                  </a:lnTo>
                  <a:lnTo>
                    <a:pt x="314" y="2659"/>
                  </a:lnTo>
                  <a:lnTo>
                    <a:pt x="306" y="2670"/>
                  </a:lnTo>
                  <a:lnTo>
                    <a:pt x="287" y="2693"/>
                  </a:lnTo>
                  <a:lnTo>
                    <a:pt x="287" y="2713"/>
                  </a:lnTo>
                  <a:lnTo>
                    <a:pt x="275" y="2736"/>
                  </a:lnTo>
                  <a:lnTo>
                    <a:pt x="287" y="2756"/>
                  </a:lnTo>
                  <a:lnTo>
                    <a:pt x="287" y="2776"/>
                  </a:lnTo>
                  <a:lnTo>
                    <a:pt x="164" y="2776"/>
                  </a:lnTo>
                  <a:lnTo>
                    <a:pt x="88" y="2776"/>
                  </a:lnTo>
                  <a:lnTo>
                    <a:pt x="73" y="2761"/>
                  </a:lnTo>
                  <a:lnTo>
                    <a:pt x="65" y="2682"/>
                  </a:lnTo>
                  <a:lnTo>
                    <a:pt x="54" y="2674"/>
                  </a:lnTo>
                  <a:lnTo>
                    <a:pt x="34" y="2682"/>
                  </a:lnTo>
                  <a:lnTo>
                    <a:pt x="27" y="2685"/>
                  </a:lnTo>
                  <a:lnTo>
                    <a:pt x="14" y="2682"/>
                  </a:lnTo>
                  <a:lnTo>
                    <a:pt x="4" y="2667"/>
                  </a:lnTo>
                  <a:lnTo>
                    <a:pt x="0" y="2644"/>
                  </a:lnTo>
                  <a:lnTo>
                    <a:pt x="0" y="2589"/>
                  </a:lnTo>
                  <a:lnTo>
                    <a:pt x="7" y="2565"/>
                  </a:lnTo>
                  <a:lnTo>
                    <a:pt x="24" y="2550"/>
                  </a:lnTo>
                  <a:lnTo>
                    <a:pt x="54" y="2550"/>
                  </a:lnTo>
                  <a:lnTo>
                    <a:pt x="73" y="2527"/>
                  </a:lnTo>
                  <a:lnTo>
                    <a:pt x="73" y="2496"/>
                  </a:lnTo>
                  <a:lnTo>
                    <a:pt x="54" y="2472"/>
                  </a:lnTo>
                  <a:lnTo>
                    <a:pt x="54" y="2434"/>
                  </a:lnTo>
                  <a:lnTo>
                    <a:pt x="73" y="2395"/>
                  </a:lnTo>
                  <a:lnTo>
                    <a:pt x="108" y="2375"/>
                  </a:lnTo>
                  <a:lnTo>
                    <a:pt x="139" y="2344"/>
                  </a:lnTo>
                  <a:lnTo>
                    <a:pt x="147" y="2299"/>
                  </a:lnTo>
                  <a:lnTo>
                    <a:pt x="128" y="2271"/>
                  </a:lnTo>
                  <a:lnTo>
                    <a:pt x="88" y="2264"/>
                  </a:lnTo>
                  <a:lnTo>
                    <a:pt x="73" y="2228"/>
                  </a:lnTo>
                  <a:lnTo>
                    <a:pt x="69" y="2185"/>
                  </a:lnTo>
                  <a:lnTo>
                    <a:pt x="81" y="2159"/>
                  </a:lnTo>
                  <a:lnTo>
                    <a:pt x="105" y="2147"/>
                  </a:lnTo>
                  <a:lnTo>
                    <a:pt x="139" y="2164"/>
                  </a:lnTo>
                  <a:lnTo>
                    <a:pt x="154" y="2164"/>
                  </a:lnTo>
                  <a:lnTo>
                    <a:pt x="167" y="2131"/>
                  </a:lnTo>
                  <a:lnTo>
                    <a:pt x="144" y="2115"/>
                  </a:lnTo>
                  <a:lnTo>
                    <a:pt x="105" y="2108"/>
                  </a:lnTo>
                  <a:lnTo>
                    <a:pt x="105" y="2069"/>
                  </a:lnTo>
                  <a:lnTo>
                    <a:pt x="88" y="2054"/>
                  </a:lnTo>
                  <a:lnTo>
                    <a:pt x="81" y="2019"/>
                  </a:lnTo>
                  <a:lnTo>
                    <a:pt x="85" y="1984"/>
                  </a:lnTo>
                  <a:lnTo>
                    <a:pt x="101" y="1956"/>
                  </a:lnTo>
                  <a:lnTo>
                    <a:pt x="108" y="1941"/>
                  </a:lnTo>
                  <a:lnTo>
                    <a:pt x="101" y="1923"/>
                  </a:lnTo>
                  <a:lnTo>
                    <a:pt x="81" y="1899"/>
                  </a:lnTo>
                  <a:lnTo>
                    <a:pt x="81" y="1879"/>
                  </a:lnTo>
                  <a:lnTo>
                    <a:pt x="85" y="1860"/>
                  </a:lnTo>
                  <a:lnTo>
                    <a:pt x="105" y="1844"/>
                  </a:lnTo>
                  <a:lnTo>
                    <a:pt x="121" y="1826"/>
                  </a:lnTo>
                  <a:lnTo>
                    <a:pt x="124" y="1775"/>
                  </a:lnTo>
                  <a:lnTo>
                    <a:pt x="116" y="1728"/>
                  </a:lnTo>
                  <a:lnTo>
                    <a:pt x="124" y="1682"/>
                  </a:lnTo>
                  <a:lnTo>
                    <a:pt x="136" y="1651"/>
                  </a:lnTo>
                  <a:lnTo>
                    <a:pt x="170" y="1620"/>
                  </a:lnTo>
                  <a:lnTo>
                    <a:pt x="194" y="1580"/>
                  </a:lnTo>
                  <a:lnTo>
                    <a:pt x="189" y="1534"/>
                  </a:lnTo>
                  <a:lnTo>
                    <a:pt x="164" y="1496"/>
                  </a:lnTo>
                  <a:lnTo>
                    <a:pt x="154" y="1476"/>
                  </a:lnTo>
                  <a:lnTo>
                    <a:pt x="151" y="1460"/>
                  </a:lnTo>
                  <a:lnTo>
                    <a:pt x="154" y="1437"/>
                  </a:lnTo>
                  <a:lnTo>
                    <a:pt x="167" y="1426"/>
                  </a:lnTo>
                  <a:lnTo>
                    <a:pt x="202" y="1407"/>
                  </a:lnTo>
                  <a:lnTo>
                    <a:pt x="243" y="1399"/>
                  </a:lnTo>
                  <a:lnTo>
                    <a:pt x="243" y="1278"/>
                  </a:lnTo>
                  <a:lnTo>
                    <a:pt x="268" y="1244"/>
                  </a:lnTo>
                  <a:lnTo>
                    <a:pt x="275" y="1212"/>
                  </a:lnTo>
                  <a:lnTo>
                    <a:pt x="271" y="1193"/>
                  </a:lnTo>
                  <a:lnTo>
                    <a:pt x="260" y="1171"/>
                  </a:lnTo>
                  <a:lnTo>
                    <a:pt x="228" y="1112"/>
                  </a:lnTo>
                  <a:lnTo>
                    <a:pt x="221" y="1021"/>
                  </a:lnTo>
                  <a:lnTo>
                    <a:pt x="236" y="921"/>
                  </a:lnTo>
                  <a:lnTo>
                    <a:pt x="260" y="860"/>
                  </a:lnTo>
                  <a:lnTo>
                    <a:pt x="248" y="775"/>
                  </a:lnTo>
                  <a:lnTo>
                    <a:pt x="264" y="713"/>
                  </a:lnTo>
                  <a:lnTo>
                    <a:pt x="291" y="693"/>
                  </a:lnTo>
                  <a:lnTo>
                    <a:pt x="309" y="678"/>
                  </a:lnTo>
                  <a:lnTo>
                    <a:pt x="325" y="655"/>
                  </a:lnTo>
                  <a:lnTo>
                    <a:pt x="329" y="642"/>
                  </a:lnTo>
                  <a:lnTo>
                    <a:pt x="319" y="623"/>
                  </a:lnTo>
                  <a:lnTo>
                    <a:pt x="309" y="604"/>
                  </a:lnTo>
                  <a:lnTo>
                    <a:pt x="325" y="561"/>
                  </a:lnTo>
                  <a:lnTo>
                    <a:pt x="396" y="564"/>
                  </a:lnTo>
                  <a:lnTo>
                    <a:pt x="376" y="522"/>
                  </a:lnTo>
                  <a:lnTo>
                    <a:pt x="406" y="503"/>
                  </a:lnTo>
                  <a:lnTo>
                    <a:pt x="426" y="480"/>
                  </a:lnTo>
                  <a:lnTo>
                    <a:pt x="400" y="464"/>
                  </a:lnTo>
                  <a:lnTo>
                    <a:pt x="380" y="434"/>
                  </a:lnTo>
                  <a:lnTo>
                    <a:pt x="403" y="391"/>
                  </a:lnTo>
                  <a:lnTo>
                    <a:pt x="406" y="383"/>
                  </a:lnTo>
                  <a:lnTo>
                    <a:pt x="403" y="371"/>
                  </a:lnTo>
                  <a:lnTo>
                    <a:pt x="400" y="356"/>
                  </a:lnTo>
                  <a:lnTo>
                    <a:pt x="380" y="325"/>
                  </a:lnTo>
                  <a:lnTo>
                    <a:pt x="387" y="301"/>
                  </a:lnTo>
                  <a:lnTo>
                    <a:pt x="403" y="294"/>
                  </a:lnTo>
                  <a:lnTo>
                    <a:pt x="472" y="271"/>
                  </a:lnTo>
                  <a:lnTo>
                    <a:pt x="500" y="259"/>
                  </a:lnTo>
                  <a:lnTo>
                    <a:pt x="512" y="243"/>
                  </a:lnTo>
                  <a:lnTo>
                    <a:pt x="516" y="232"/>
                  </a:lnTo>
                  <a:lnTo>
                    <a:pt x="507" y="175"/>
                  </a:lnTo>
                  <a:lnTo>
                    <a:pt x="507" y="119"/>
                  </a:lnTo>
                  <a:lnTo>
                    <a:pt x="507" y="100"/>
                  </a:lnTo>
                  <a:lnTo>
                    <a:pt x="527" y="41"/>
                  </a:lnTo>
                  <a:lnTo>
                    <a:pt x="570" y="18"/>
                  </a:lnTo>
                  <a:lnTo>
                    <a:pt x="601" y="25"/>
                  </a:lnTo>
                  <a:lnTo>
                    <a:pt x="627" y="54"/>
                  </a:lnTo>
                  <a:lnTo>
                    <a:pt x="659" y="58"/>
                  </a:lnTo>
                  <a:lnTo>
                    <a:pt x="682" y="22"/>
                  </a:lnTo>
                  <a:lnTo>
                    <a:pt x="714" y="18"/>
                  </a:lnTo>
                  <a:lnTo>
                    <a:pt x="772" y="76"/>
                  </a:lnTo>
                  <a:lnTo>
                    <a:pt x="782" y="116"/>
                  </a:lnTo>
                  <a:lnTo>
                    <a:pt x="792" y="131"/>
                  </a:lnTo>
                  <a:lnTo>
                    <a:pt x="795" y="92"/>
                  </a:lnTo>
                  <a:lnTo>
                    <a:pt x="795" y="35"/>
                  </a:lnTo>
                  <a:lnTo>
                    <a:pt x="810" y="18"/>
                  </a:lnTo>
                  <a:lnTo>
                    <a:pt x="822" y="38"/>
                  </a:lnTo>
                  <a:lnTo>
                    <a:pt x="830" y="61"/>
                  </a:lnTo>
                  <a:lnTo>
                    <a:pt x="850" y="58"/>
                  </a:lnTo>
                  <a:lnTo>
                    <a:pt x="853" y="35"/>
                  </a:lnTo>
                  <a:lnTo>
                    <a:pt x="869" y="7"/>
                  </a:lnTo>
                  <a:lnTo>
                    <a:pt x="911" y="0"/>
                  </a:lnTo>
                  <a:lnTo>
                    <a:pt x="939" y="15"/>
                  </a:lnTo>
                  <a:lnTo>
                    <a:pt x="957" y="35"/>
                  </a:lnTo>
                  <a:lnTo>
                    <a:pt x="977" y="38"/>
                  </a:lnTo>
                  <a:lnTo>
                    <a:pt x="1016" y="35"/>
                  </a:lnTo>
                  <a:lnTo>
                    <a:pt x="1028" y="58"/>
                  </a:lnTo>
                  <a:lnTo>
                    <a:pt x="1066" y="80"/>
                  </a:lnTo>
                  <a:lnTo>
                    <a:pt x="1086" y="119"/>
                  </a:lnTo>
                  <a:lnTo>
                    <a:pt x="1109" y="135"/>
                  </a:lnTo>
                  <a:lnTo>
                    <a:pt x="1171" y="127"/>
                  </a:lnTo>
                  <a:lnTo>
                    <a:pt x="1206" y="142"/>
                  </a:lnTo>
                  <a:lnTo>
                    <a:pt x="1252" y="197"/>
                  </a:lnTo>
                  <a:lnTo>
                    <a:pt x="1303" y="216"/>
                  </a:lnTo>
                  <a:lnTo>
                    <a:pt x="1399" y="223"/>
                  </a:lnTo>
                  <a:lnTo>
                    <a:pt x="1430" y="256"/>
                  </a:lnTo>
                  <a:lnTo>
                    <a:pt x="1435" y="294"/>
                  </a:lnTo>
                  <a:lnTo>
                    <a:pt x="1376" y="367"/>
                  </a:lnTo>
                  <a:lnTo>
                    <a:pt x="1361" y="411"/>
                  </a:lnTo>
                  <a:lnTo>
                    <a:pt x="1361" y="445"/>
                  </a:lnTo>
                  <a:lnTo>
                    <a:pt x="1462" y="441"/>
                  </a:lnTo>
                  <a:lnTo>
                    <a:pt x="1521" y="453"/>
                  </a:lnTo>
                  <a:lnTo>
                    <a:pt x="1563" y="449"/>
                  </a:lnTo>
                  <a:lnTo>
                    <a:pt x="1605" y="421"/>
                  </a:lnTo>
                  <a:lnTo>
                    <a:pt x="1699" y="402"/>
                  </a:lnTo>
                  <a:lnTo>
                    <a:pt x="1710" y="383"/>
                  </a:lnTo>
                  <a:lnTo>
                    <a:pt x="1706" y="305"/>
                  </a:lnTo>
                  <a:lnTo>
                    <a:pt x="1718" y="271"/>
                  </a:lnTo>
                  <a:lnTo>
                    <a:pt x="1810" y="286"/>
                  </a:lnTo>
                  <a:lnTo>
                    <a:pt x="1826" y="313"/>
                  </a:lnTo>
                  <a:lnTo>
                    <a:pt x="1829" y="343"/>
                  </a:lnTo>
                  <a:lnTo>
                    <a:pt x="1814" y="383"/>
                  </a:lnTo>
                  <a:lnTo>
                    <a:pt x="1814" y="418"/>
                  </a:lnTo>
                  <a:lnTo>
                    <a:pt x="1806" y="429"/>
                  </a:lnTo>
                  <a:lnTo>
                    <a:pt x="1737" y="441"/>
                  </a:lnTo>
                  <a:lnTo>
                    <a:pt x="1655" y="495"/>
                  </a:lnTo>
                  <a:lnTo>
                    <a:pt x="1544" y="600"/>
                  </a:lnTo>
                  <a:lnTo>
                    <a:pt x="1438" y="732"/>
                  </a:lnTo>
                  <a:lnTo>
                    <a:pt x="1450" y="732"/>
                  </a:lnTo>
                  <a:lnTo>
                    <a:pt x="1399" y="825"/>
                  </a:lnTo>
                  <a:lnTo>
                    <a:pt x="1384" y="907"/>
                  </a:lnTo>
                  <a:lnTo>
                    <a:pt x="1396" y="980"/>
                  </a:lnTo>
                  <a:lnTo>
                    <a:pt x="1376" y="1000"/>
                  </a:lnTo>
                  <a:lnTo>
                    <a:pt x="1341" y="1000"/>
                  </a:lnTo>
                  <a:lnTo>
                    <a:pt x="1356" y="1027"/>
                  </a:lnTo>
                  <a:lnTo>
                    <a:pt x="1361" y="1081"/>
                  </a:lnTo>
                  <a:lnTo>
                    <a:pt x="1346" y="1131"/>
                  </a:lnTo>
                  <a:close/>
                </a:path>
              </a:pathLst>
            </a:custGeom>
            <a:solidFill>
              <a:srgbClr val="FFC000"/>
            </a:solidFill>
            <a:ln w="12573">
              <a:solidFill>
                <a:srgbClr val="000066"/>
              </a:solidFill>
              <a:round/>
              <a:headEnd/>
              <a:tailEnd/>
            </a:ln>
          </p:spPr>
          <p:txBody>
            <a:bodyPr wrap="none" lIns="91424" tIns="45712" rIns="91424" bIns="45712" anchor="ctr"/>
            <a:lstStyle/>
            <a:p>
              <a:endParaRPr lang="en-US" b="1"/>
            </a:p>
          </p:txBody>
        </p:sp>
        <p:sp>
          <p:nvSpPr>
            <p:cNvPr id="183" name="Freeform 26"/>
            <p:cNvSpPr>
              <a:spLocks noChangeArrowheads="1"/>
            </p:cNvSpPr>
            <p:nvPr/>
          </p:nvSpPr>
          <p:spPr bwMode="auto">
            <a:xfrm>
              <a:off x="3090988" y="3644258"/>
              <a:ext cx="1901832" cy="1857405"/>
            </a:xfrm>
            <a:custGeom>
              <a:avLst/>
              <a:gdLst>
                <a:gd name="T0" fmla="*/ 2147483647 w 4079"/>
                <a:gd name="T1" fmla="*/ 2147483647 h 3876"/>
                <a:gd name="T2" fmla="*/ 2147483647 w 4079"/>
                <a:gd name="T3" fmla="*/ 2147483647 h 3876"/>
                <a:gd name="T4" fmla="*/ 2147483647 w 4079"/>
                <a:gd name="T5" fmla="*/ 2147483647 h 3876"/>
                <a:gd name="T6" fmla="*/ 2147483647 w 4079"/>
                <a:gd name="T7" fmla="*/ 2147483647 h 3876"/>
                <a:gd name="T8" fmla="*/ 2147483647 w 4079"/>
                <a:gd name="T9" fmla="*/ 2147483647 h 3876"/>
                <a:gd name="T10" fmla="*/ 2147483647 w 4079"/>
                <a:gd name="T11" fmla="*/ 2147483647 h 3876"/>
                <a:gd name="T12" fmla="*/ 2147483647 w 4079"/>
                <a:gd name="T13" fmla="*/ 2147483647 h 3876"/>
                <a:gd name="T14" fmla="*/ 2147483647 w 4079"/>
                <a:gd name="T15" fmla="*/ 2147483647 h 3876"/>
                <a:gd name="T16" fmla="*/ 2147483647 w 4079"/>
                <a:gd name="T17" fmla="*/ 2147483647 h 3876"/>
                <a:gd name="T18" fmla="*/ 2147483647 w 4079"/>
                <a:gd name="T19" fmla="*/ 2147483647 h 3876"/>
                <a:gd name="T20" fmla="*/ 2147483647 w 4079"/>
                <a:gd name="T21" fmla="*/ 2147483647 h 3876"/>
                <a:gd name="T22" fmla="*/ 2147483647 w 4079"/>
                <a:gd name="T23" fmla="*/ 2147483647 h 3876"/>
                <a:gd name="T24" fmla="*/ 2147483647 w 4079"/>
                <a:gd name="T25" fmla="*/ 2147483647 h 3876"/>
                <a:gd name="T26" fmla="*/ 2147483647 w 4079"/>
                <a:gd name="T27" fmla="*/ 2147483647 h 3876"/>
                <a:gd name="T28" fmla="*/ 2147483647 w 4079"/>
                <a:gd name="T29" fmla="*/ 2147483647 h 3876"/>
                <a:gd name="T30" fmla="*/ 2147483647 w 4079"/>
                <a:gd name="T31" fmla="*/ 2147483647 h 3876"/>
                <a:gd name="T32" fmla="*/ 2147483647 w 4079"/>
                <a:gd name="T33" fmla="*/ 2147483647 h 3876"/>
                <a:gd name="T34" fmla="*/ 2147483647 w 4079"/>
                <a:gd name="T35" fmla="*/ 2147483647 h 3876"/>
                <a:gd name="T36" fmla="*/ 2147483647 w 4079"/>
                <a:gd name="T37" fmla="*/ 2147483647 h 3876"/>
                <a:gd name="T38" fmla="*/ 2147483647 w 4079"/>
                <a:gd name="T39" fmla="*/ 2147483647 h 3876"/>
                <a:gd name="T40" fmla="*/ 2147483647 w 4079"/>
                <a:gd name="T41" fmla="*/ 2147483647 h 3876"/>
                <a:gd name="T42" fmla="*/ 2147483647 w 4079"/>
                <a:gd name="T43" fmla="*/ 0 h 3876"/>
                <a:gd name="T44" fmla="*/ 2147483647 w 4079"/>
                <a:gd name="T45" fmla="*/ 2147483647 h 3876"/>
                <a:gd name="T46" fmla="*/ 2147483647 w 4079"/>
                <a:gd name="T47" fmla="*/ 2147483647 h 3876"/>
                <a:gd name="T48" fmla="*/ 2147483647 w 4079"/>
                <a:gd name="T49" fmla="*/ 2147483647 h 3876"/>
                <a:gd name="T50" fmla="*/ 2147483647 w 4079"/>
                <a:gd name="T51" fmla="*/ 2147483647 h 3876"/>
                <a:gd name="T52" fmla="*/ 2147483647 w 4079"/>
                <a:gd name="T53" fmla="*/ 2147483647 h 3876"/>
                <a:gd name="T54" fmla="*/ 2147483647 w 4079"/>
                <a:gd name="T55" fmla="*/ 2147483647 h 3876"/>
                <a:gd name="T56" fmla="*/ 2147483647 w 4079"/>
                <a:gd name="T57" fmla="*/ 2147483647 h 3876"/>
                <a:gd name="T58" fmla="*/ 2147483647 w 4079"/>
                <a:gd name="T59" fmla="*/ 2147483647 h 3876"/>
                <a:gd name="T60" fmla="*/ 2147483647 w 4079"/>
                <a:gd name="T61" fmla="*/ 2147483647 h 3876"/>
                <a:gd name="T62" fmla="*/ 2147483647 w 4079"/>
                <a:gd name="T63" fmla="*/ 2147483647 h 3876"/>
                <a:gd name="T64" fmla="*/ 2147483647 w 4079"/>
                <a:gd name="T65" fmla="*/ 2147483647 h 3876"/>
                <a:gd name="T66" fmla="*/ 2147483647 w 4079"/>
                <a:gd name="T67" fmla="*/ 2147483647 h 3876"/>
                <a:gd name="T68" fmla="*/ 2147483647 w 4079"/>
                <a:gd name="T69" fmla="*/ 2147483647 h 3876"/>
                <a:gd name="T70" fmla="*/ 2147483647 w 4079"/>
                <a:gd name="T71" fmla="*/ 2147483647 h 3876"/>
                <a:gd name="T72" fmla="*/ 2147483647 w 4079"/>
                <a:gd name="T73" fmla="*/ 2147483647 h 3876"/>
                <a:gd name="T74" fmla="*/ 2147483647 w 4079"/>
                <a:gd name="T75" fmla="*/ 2147483647 h 3876"/>
                <a:gd name="T76" fmla="*/ 2147483647 w 4079"/>
                <a:gd name="T77" fmla="*/ 2147483647 h 3876"/>
                <a:gd name="T78" fmla="*/ 2147483647 w 4079"/>
                <a:gd name="T79" fmla="*/ 2147483647 h 3876"/>
                <a:gd name="T80" fmla="*/ 2147483647 w 4079"/>
                <a:gd name="T81" fmla="*/ 2147483647 h 3876"/>
                <a:gd name="T82" fmla="*/ 2147483647 w 4079"/>
                <a:gd name="T83" fmla="*/ 2147483647 h 3876"/>
                <a:gd name="T84" fmla="*/ 2147483647 w 4079"/>
                <a:gd name="T85" fmla="*/ 2147483647 h 3876"/>
                <a:gd name="T86" fmla="*/ 2147483647 w 4079"/>
                <a:gd name="T87" fmla="*/ 2147483647 h 3876"/>
                <a:gd name="T88" fmla="*/ 2147483647 w 4079"/>
                <a:gd name="T89" fmla="*/ 2147483647 h 3876"/>
                <a:gd name="T90" fmla="*/ 2147483647 w 4079"/>
                <a:gd name="T91" fmla="*/ 2147483647 h 3876"/>
                <a:gd name="T92" fmla="*/ 2147483647 w 4079"/>
                <a:gd name="T93" fmla="*/ 2147483647 h 3876"/>
                <a:gd name="T94" fmla="*/ 2147483647 w 4079"/>
                <a:gd name="T95" fmla="*/ 2147483647 h 3876"/>
                <a:gd name="T96" fmla="*/ 2147483647 w 4079"/>
                <a:gd name="T97" fmla="*/ 2147483647 h 3876"/>
                <a:gd name="T98" fmla="*/ 2147483647 w 4079"/>
                <a:gd name="T99" fmla="*/ 2147483647 h 3876"/>
                <a:gd name="T100" fmla="*/ 2147483647 w 4079"/>
                <a:gd name="T101" fmla="*/ 2147483647 h 3876"/>
                <a:gd name="T102" fmla="*/ 2147483647 w 4079"/>
                <a:gd name="T103" fmla="*/ 2147483647 h 3876"/>
                <a:gd name="T104" fmla="*/ 2147483647 w 4079"/>
                <a:gd name="T105" fmla="*/ 2147483647 h 3876"/>
                <a:gd name="T106" fmla="*/ 2147483647 w 4079"/>
                <a:gd name="T107" fmla="*/ 2147483647 h 3876"/>
                <a:gd name="T108" fmla="*/ 2147483647 w 4079"/>
                <a:gd name="T109" fmla="*/ 2147483647 h 3876"/>
                <a:gd name="T110" fmla="*/ 2147483647 w 4079"/>
                <a:gd name="T111" fmla="*/ 2147483647 h 3876"/>
                <a:gd name="T112" fmla="*/ 2147483647 w 4079"/>
                <a:gd name="T113" fmla="*/ 2147483647 h 3876"/>
                <a:gd name="T114" fmla="*/ 2147483647 w 4079"/>
                <a:gd name="T115" fmla="*/ 2147483647 h 387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4079"/>
                <a:gd name="T175" fmla="*/ 0 h 3876"/>
                <a:gd name="T176" fmla="*/ 4079 w 4079"/>
                <a:gd name="T177" fmla="*/ 3876 h 387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4079" h="3876">
                  <a:moveTo>
                    <a:pt x="907" y="1620"/>
                  </a:moveTo>
                  <a:lnTo>
                    <a:pt x="872" y="1609"/>
                  </a:lnTo>
                  <a:lnTo>
                    <a:pt x="817" y="1625"/>
                  </a:lnTo>
                  <a:lnTo>
                    <a:pt x="752" y="1668"/>
                  </a:lnTo>
                  <a:lnTo>
                    <a:pt x="740" y="1745"/>
                  </a:lnTo>
                  <a:lnTo>
                    <a:pt x="735" y="1765"/>
                  </a:lnTo>
                  <a:lnTo>
                    <a:pt x="725" y="1783"/>
                  </a:lnTo>
                  <a:lnTo>
                    <a:pt x="710" y="1779"/>
                  </a:lnTo>
                  <a:lnTo>
                    <a:pt x="671" y="1765"/>
                  </a:lnTo>
                  <a:lnTo>
                    <a:pt x="647" y="1765"/>
                  </a:lnTo>
                  <a:lnTo>
                    <a:pt x="639" y="1791"/>
                  </a:lnTo>
                  <a:lnTo>
                    <a:pt x="635" y="1808"/>
                  </a:lnTo>
                  <a:lnTo>
                    <a:pt x="628" y="1823"/>
                  </a:lnTo>
                  <a:lnTo>
                    <a:pt x="612" y="1826"/>
                  </a:lnTo>
                  <a:lnTo>
                    <a:pt x="590" y="1826"/>
                  </a:lnTo>
                  <a:lnTo>
                    <a:pt x="577" y="1823"/>
                  </a:lnTo>
                  <a:lnTo>
                    <a:pt x="535" y="1803"/>
                  </a:lnTo>
                  <a:lnTo>
                    <a:pt x="476" y="1808"/>
                  </a:lnTo>
                  <a:lnTo>
                    <a:pt x="435" y="1815"/>
                  </a:lnTo>
                  <a:lnTo>
                    <a:pt x="399" y="1826"/>
                  </a:lnTo>
                  <a:lnTo>
                    <a:pt x="364" y="1803"/>
                  </a:lnTo>
                  <a:lnTo>
                    <a:pt x="344" y="1752"/>
                  </a:lnTo>
                  <a:lnTo>
                    <a:pt x="344" y="1710"/>
                  </a:lnTo>
                  <a:lnTo>
                    <a:pt x="329" y="1702"/>
                  </a:lnTo>
                  <a:lnTo>
                    <a:pt x="305" y="1702"/>
                  </a:lnTo>
                  <a:lnTo>
                    <a:pt x="271" y="1745"/>
                  </a:lnTo>
                  <a:lnTo>
                    <a:pt x="217" y="1740"/>
                  </a:lnTo>
                  <a:lnTo>
                    <a:pt x="178" y="1707"/>
                  </a:lnTo>
                  <a:lnTo>
                    <a:pt x="158" y="1659"/>
                  </a:lnTo>
                  <a:lnTo>
                    <a:pt x="115" y="1651"/>
                  </a:lnTo>
                  <a:lnTo>
                    <a:pt x="89" y="1648"/>
                  </a:lnTo>
                  <a:lnTo>
                    <a:pt x="77" y="1620"/>
                  </a:lnTo>
                  <a:lnTo>
                    <a:pt x="100" y="1582"/>
                  </a:lnTo>
                  <a:lnTo>
                    <a:pt x="89" y="1574"/>
                  </a:lnTo>
                  <a:lnTo>
                    <a:pt x="42" y="1562"/>
                  </a:lnTo>
                  <a:lnTo>
                    <a:pt x="15" y="1536"/>
                  </a:lnTo>
                  <a:lnTo>
                    <a:pt x="0" y="1488"/>
                  </a:lnTo>
                  <a:lnTo>
                    <a:pt x="6" y="1435"/>
                  </a:lnTo>
                  <a:lnTo>
                    <a:pt x="26" y="1404"/>
                  </a:lnTo>
                  <a:lnTo>
                    <a:pt x="74" y="1396"/>
                  </a:lnTo>
                  <a:lnTo>
                    <a:pt x="104" y="1384"/>
                  </a:lnTo>
                  <a:lnTo>
                    <a:pt x="112" y="1373"/>
                  </a:lnTo>
                  <a:lnTo>
                    <a:pt x="92" y="1333"/>
                  </a:lnTo>
                  <a:lnTo>
                    <a:pt x="89" y="1275"/>
                  </a:lnTo>
                  <a:lnTo>
                    <a:pt x="104" y="1233"/>
                  </a:lnTo>
                  <a:lnTo>
                    <a:pt x="150" y="1214"/>
                  </a:lnTo>
                  <a:lnTo>
                    <a:pt x="181" y="1186"/>
                  </a:lnTo>
                  <a:lnTo>
                    <a:pt x="220" y="1163"/>
                  </a:lnTo>
                  <a:lnTo>
                    <a:pt x="267" y="1155"/>
                  </a:lnTo>
                  <a:lnTo>
                    <a:pt x="356" y="1155"/>
                  </a:lnTo>
                  <a:lnTo>
                    <a:pt x="372" y="1155"/>
                  </a:lnTo>
                  <a:lnTo>
                    <a:pt x="387" y="1143"/>
                  </a:lnTo>
                  <a:lnTo>
                    <a:pt x="410" y="1112"/>
                  </a:lnTo>
                  <a:lnTo>
                    <a:pt x="425" y="1043"/>
                  </a:lnTo>
                  <a:lnTo>
                    <a:pt x="425" y="984"/>
                  </a:lnTo>
                  <a:lnTo>
                    <a:pt x="435" y="939"/>
                  </a:lnTo>
                  <a:lnTo>
                    <a:pt x="450" y="911"/>
                  </a:lnTo>
                  <a:lnTo>
                    <a:pt x="453" y="869"/>
                  </a:lnTo>
                  <a:lnTo>
                    <a:pt x="441" y="833"/>
                  </a:lnTo>
                  <a:lnTo>
                    <a:pt x="407" y="795"/>
                  </a:lnTo>
                  <a:lnTo>
                    <a:pt x="379" y="749"/>
                  </a:lnTo>
                  <a:lnTo>
                    <a:pt x="372" y="710"/>
                  </a:lnTo>
                  <a:lnTo>
                    <a:pt x="379" y="678"/>
                  </a:lnTo>
                  <a:lnTo>
                    <a:pt x="402" y="659"/>
                  </a:lnTo>
                  <a:lnTo>
                    <a:pt x="460" y="632"/>
                  </a:lnTo>
                  <a:lnTo>
                    <a:pt x="465" y="609"/>
                  </a:lnTo>
                  <a:lnTo>
                    <a:pt x="450" y="594"/>
                  </a:lnTo>
                  <a:lnTo>
                    <a:pt x="418" y="589"/>
                  </a:lnTo>
                  <a:lnTo>
                    <a:pt x="395" y="581"/>
                  </a:lnTo>
                  <a:lnTo>
                    <a:pt x="392" y="570"/>
                  </a:lnTo>
                  <a:lnTo>
                    <a:pt x="410" y="558"/>
                  </a:lnTo>
                  <a:lnTo>
                    <a:pt x="450" y="555"/>
                  </a:lnTo>
                  <a:lnTo>
                    <a:pt x="484" y="570"/>
                  </a:lnTo>
                  <a:lnTo>
                    <a:pt x="503" y="561"/>
                  </a:lnTo>
                  <a:lnTo>
                    <a:pt x="514" y="535"/>
                  </a:lnTo>
                  <a:lnTo>
                    <a:pt x="550" y="527"/>
                  </a:lnTo>
                  <a:lnTo>
                    <a:pt x="570" y="543"/>
                  </a:lnTo>
                  <a:lnTo>
                    <a:pt x="590" y="543"/>
                  </a:lnTo>
                  <a:lnTo>
                    <a:pt x="596" y="523"/>
                  </a:lnTo>
                  <a:lnTo>
                    <a:pt x="620" y="512"/>
                  </a:lnTo>
                  <a:lnTo>
                    <a:pt x="628" y="531"/>
                  </a:lnTo>
                  <a:lnTo>
                    <a:pt x="635" y="574"/>
                  </a:lnTo>
                  <a:lnTo>
                    <a:pt x="647" y="589"/>
                  </a:lnTo>
                  <a:lnTo>
                    <a:pt x="690" y="578"/>
                  </a:lnTo>
                  <a:lnTo>
                    <a:pt x="697" y="620"/>
                  </a:lnTo>
                  <a:lnTo>
                    <a:pt x="725" y="639"/>
                  </a:lnTo>
                  <a:lnTo>
                    <a:pt x="760" y="635"/>
                  </a:lnTo>
                  <a:lnTo>
                    <a:pt x="791" y="616"/>
                  </a:lnTo>
                  <a:lnTo>
                    <a:pt x="829" y="601"/>
                  </a:lnTo>
                  <a:lnTo>
                    <a:pt x="875" y="594"/>
                  </a:lnTo>
                  <a:lnTo>
                    <a:pt x="898" y="574"/>
                  </a:lnTo>
                  <a:lnTo>
                    <a:pt x="926" y="531"/>
                  </a:lnTo>
                  <a:lnTo>
                    <a:pt x="946" y="500"/>
                  </a:lnTo>
                  <a:lnTo>
                    <a:pt x="966" y="480"/>
                  </a:lnTo>
                  <a:lnTo>
                    <a:pt x="1023" y="461"/>
                  </a:lnTo>
                  <a:lnTo>
                    <a:pt x="1038" y="423"/>
                  </a:lnTo>
                  <a:lnTo>
                    <a:pt x="1030" y="396"/>
                  </a:lnTo>
                  <a:lnTo>
                    <a:pt x="1004" y="376"/>
                  </a:lnTo>
                  <a:lnTo>
                    <a:pt x="969" y="368"/>
                  </a:lnTo>
                  <a:lnTo>
                    <a:pt x="938" y="344"/>
                  </a:lnTo>
                  <a:lnTo>
                    <a:pt x="934" y="310"/>
                  </a:lnTo>
                  <a:lnTo>
                    <a:pt x="934" y="294"/>
                  </a:lnTo>
                  <a:lnTo>
                    <a:pt x="1000" y="314"/>
                  </a:lnTo>
                  <a:lnTo>
                    <a:pt x="1077" y="314"/>
                  </a:lnTo>
                  <a:lnTo>
                    <a:pt x="1154" y="299"/>
                  </a:lnTo>
                  <a:lnTo>
                    <a:pt x="1193" y="283"/>
                  </a:lnTo>
                  <a:lnTo>
                    <a:pt x="1213" y="259"/>
                  </a:lnTo>
                  <a:lnTo>
                    <a:pt x="1225" y="209"/>
                  </a:lnTo>
                  <a:lnTo>
                    <a:pt x="1251" y="185"/>
                  </a:lnTo>
                  <a:lnTo>
                    <a:pt x="1271" y="167"/>
                  </a:lnTo>
                  <a:lnTo>
                    <a:pt x="1271" y="132"/>
                  </a:lnTo>
                  <a:lnTo>
                    <a:pt x="1256" y="108"/>
                  </a:lnTo>
                  <a:lnTo>
                    <a:pt x="1284" y="93"/>
                  </a:lnTo>
                  <a:lnTo>
                    <a:pt x="1310" y="93"/>
                  </a:lnTo>
                  <a:lnTo>
                    <a:pt x="1330" y="119"/>
                  </a:lnTo>
                  <a:lnTo>
                    <a:pt x="1333" y="163"/>
                  </a:lnTo>
                  <a:lnTo>
                    <a:pt x="1348" y="213"/>
                  </a:lnTo>
                  <a:lnTo>
                    <a:pt x="1345" y="256"/>
                  </a:lnTo>
                  <a:lnTo>
                    <a:pt x="1325" y="294"/>
                  </a:lnTo>
                  <a:lnTo>
                    <a:pt x="1322" y="322"/>
                  </a:lnTo>
                  <a:lnTo>
                    <a:pt x="1348" y="340"/>
                  </a:lnTo>
                  <a:lnTo>
                    <a:pt x="1361" y="380"/>
                  </a:lnTo>
                  <a:lnTo>
                    <a:pt x="1380" y="449"/>
                  </a:lnTo>
                  <a:lnTo>
                    <a:pt x="1399" y="474"/>
                  </a:lnTo>
                  <a:lnTo>
                    <a:pt x="1457" y="489"/>
                  </a:lnTo>
                  <a:lnTo>
                    <a:pt x="1523" y="489"/>
                  </a:lnTo>
                  <a:lnTo>
                    <a:pt x="1554" y="469"/>
                  </a:lnTo>
                  <a:lnTo>
                    <a:pt x="1608" y="411"/>
                  </a:lnTo>
                  <a:lnTo>
                    <a:pt x="1675" y="373"/>
                  </a:lnTo>
                  <a:lnTo>
                    <a:pt x="1701" y="360"/>
                  </a:lnTo>
                  <a:lnTo>
                    <a:pt x="1718" y="334"/>
                  </a:lnTo>
                  <a:lnTo>
                    <a:pt x="1736" y="294"/>
                  </a:lnTo>
                  <a:lnTo>
                    <a:pt x="1764" y="294"/>
                  </a:lnTo>
                  <a:lnTo>
                    <a:pt x="1783" y="318"/>
                  </a:lnTo>
                  <a:lnTo>
                    <a:pt x="1805" y="306"/>
                  </a:lnTo>
                  <a:lnTo>
                    <a:pt x="1810" y="276"/>
                  </a:lnTo>
                  <a:lnTo>
                    <a:pt x="1830" y="276"/>
                  </a:lnTo>
                  <a:lnTo>
                    <a:pt x="1849" y="271"/>
                  </a:lnTo>
                  <a:lnTo>
                    <a:pt x="1861" y="286"/>
                  </a:lnTo>
                  <a:lnTo>
                    <a:pt x="1845" y="337"/>
                  </a:lnTo>
                  <a:lnTo>
                    <a:pt x="1868" y="349"/>
                  </a:lnTo>
                  <a:lnTo>
                    <a:pt x="1899" y="340"/>
                  </a:lnTo>
                  <a:lnTo>
                    <a:pt x="1939" y="314"/>
                  </a:lnTo>
                  <a:lnTo>
                    <a:pt x="1961" y="310"/>
                  </a:lnTo>
                  <a:lnTo>
                    <a:pt x="1993" y="329"/>
                  </a:lnTo>
                  <a:lnTo>
                    <a:pt x="2016" y="360"/>
                  </a:lnTo>
                  <a:lnTo>
                    <a:pt x="2039" y="360"/>
                  </a:lnTo>
                  <a:lnTo>
                    <a:pt x="2081" y="294"/>
                  </a:lnTo>
                  <a:lnTo>
                    <a:pt x="2100" y="228"/>
                  </a:lnTo>
                  <a:lnTo>
                    <a:pt x="2100" y="159"/>
                  </a:lnTo>
                  <a:lnTo>
                    <a:pt x="2113" y="116"/>
                  </a:lnTo>
                  <a:lnTo>
                    <a:pt x="2159" y="65"/>
                  </a:lnTo>
                  <a:lnTo>
                    <a:pt x="2187" y="15"/>
                  </a:lnTo>
                  <a:lnTo>
                    <a:pt x="2181" y="0"/>
                  </a:lnTo>
                  <a:lnTo>
                    <a:pt x="2210" y="7"/>
                  </a:lnTo>
                  <a:lnTo>
                    <a:pt x="2225" y="23"/>
                  </a:lnTo>
                  <a:lnTo>
                    <a:pt x="2249" y="43"/>
                  </a:lnTo>
                  <a:lnTo>
                    <a:pt x="2268" y="62"/>
                  </a:lnTo>
                  <a:lnTo>
                    <a:pt x="2295" y="124"/>
                  </a:lnTo>
                  <a:lnTo>
                    <a:pt x="2311" y="144"/>
                  </a:lnTo>
                  <a:lnTo>
                    <a:pt x="2353" y="205"/>
                  </a:lnTo>
                  <a:lnTo>
                    <a:pt x="2372" y="243"/>
                  </a:lnTo>
                  <a:lnTo>
                    <a:pt x="2379" y="263"/>
                  </a:lnTo>
                  <a:lnTo>
                    <a:pt x="2385" y="276"/>
                  </a:lnTo>
                  <a:lnTo>
                    <a:pt x="2427" y="294"/>
                  </a:lnTo>
                  <a:lnTo>
                    <a:pt x="2435" y="329"/>
                  </a:lnTo>
                  <a:lnTo>
                    <a:pt x="2435" y="357"/>
                  </a:lnTo>
                  <a:lnTo>
                    <a:pt x="2427" y="415"/>
                  </a:lnTo>
                  <a:lnTo>
                    <a:pt x="2392" y="457"/>
                  </a:lnTo>
                  <a:lnTo>
                    <a:pt x="2365" y="504"/>
                  </a:lnTo>
                  <a:lnTo>
                    <a:pt x="2353" y="546"/>
                  </a:lnTo>
                  <a:lnTo>
                    <a:pt x="2361" y="570"/>
                  </a:lnTo>
                  <a:lnTo>
                    <a:pt x="2392" y="570"/>
                  </a:lnTo>
                  <a:lnTo>
                    <a:pt x="2415" y="561"/>
                  </a:lnTo>
                  <a:lnTo>
                    <a:pt x="2427" y="531"/>
                  </a:lnTo>
                  <a:lnTo>
                    <a:pt x="2446" y="504"/>
                  </a:lnTo>
                  <a:lnTo>
                    <a:pt x="2481" y="497"/>
                  </a:lnTo>
                  <a:lnTo>
                    <a:pt x="2519" y="492"/>
                  </a:lnTo>
                  <a:lnTo>
                    <a:pt x="2555" y="489"/>
                  </a:lnTo>
                  <a:lnTo>
                    <a:pt x="2593" y="480"/>
                  </a:lnTo>
                  <a:lnTo>
                    <a:pt x="2625" y="489"/>
                  </a:lnTo>
                  <a:lnTo>
                    <a:pt x="2636" y="507"/>
                  </a:lnTo>
                  <a:lnTo>
                    <a:pt x="2628" y="531"/>
                  </a:lnTo>
                  <a:lnTo>
                    <a:pt x="2641" y="551"/>
                  </a:lnTo>
                  <a:lnTo>
                    <a:pt x="2651" y="555"/>
                  </a:lnTo>
                  <a:lnTo>
                    <a:pt x="2667" y="551"/>
                  </a:lnTo>
                  <a:lnTo>
                    <a:pt x="2687" y="515"/>
                  </a:lnTo>
                  <a:lnTo>
                    <a:pt x="2707" y="500"/>
                  </a:lnTo>
                  <a:lnTo>
                    <a:pt x="2737" y="497"/>
                  </a:lnTo>
                  <a:lnTo>
                    <a:pt x="2807" y="500"/>
                  </a:lnTo>
                  <a:lnTo>
                    <a:pt x="2877" y="504"/>
                  </a:lnTo>
                  <a:lnTo>
                    <a:pt x="2943" y="504"/>
                  </a:lnTo>
                  <a:lnTo>
                    <a:pt x="3009" y="515"/>
                  </a:lnTo>
                  <a:lnTo>
                    <a:pt x="3047" y="523"/>
                  </a:lnTo>
                  <a:lnTo>
                    <a:pt x="3063" y="546"/>
                  </a:lnTo>
                  <a:lnTo>
                    <a:pt x="3063" y="574"/>
                  </a:lnTo>
                  <a:lnTo>
                    <a:pt x="3070" y="589"/>
                  </a:lnTo>
                  <a:lnTo>
                    <a:pt x="3094" y="594"/>
                  </a:lnTo>
                  <a:lnTo>
                    <a:pt x="3124" y="585"/>
                  </a:lnTo>
                  <a:lnTo>
                    <a:pt x="3144" y="570"/>
                  </a:lnTo>
                  <a:lnTo>
                    <a:pt x="3175" y="561"/>
                  </a:lnTo>
                  <a:lnTo>
                    <a:pt x="3230" y="578"/>
                  </a:lnTo>
                  <a:lnTo>
                    <a:pt x="3296" y="581"/>
                  </a:lnTo>
                  <a:lnTo>
                    <a:pt x="3378" y="581"/>
                  </a:lnTo>
                  <a:lnTo>
                    <a:pt x="3458" y="574"/>
                  </a:lnTo>
                  <a:lnTo>
                    <a:pt x="3520" y="574"/>
                  </a:lnTo>
                  <a:lnTo>
                    <a:pt x="3559" y="570"/>
                  </a:lnTo>
                  <a:lnTo>
                    <a:pt x="3578" y="561"/>
                  </a:lnTo>
                  <a:lnTo>
                    <a:pt x="3602" y="561"/>
                  </a:lnTo>
                  <a:lnTo>
                    <a:pt x="3621" y="561"/>
                  </a:lnTo>
                  <a:lnTo>
                    <a:pt x="3640" y="570"/>
                  </a:lnTo>
                  <a:lnTo>
                    <a:pt x="3788" y="685"/>
                  </a:lnTo>
                  <a:lnTo>
                    <a:pt x="3808" y="698"/>
                  </a:lnTo>
                  <a:lnTo>
                    <a:pt x="3831" y="705"/>
                  </a:lnTo>
                  <a:lnTo>
                    <a:pt x="3850" y="701"/>
                  </a:lnTo>
                  <a:lnTo>
                    <a:pt x="3889" y="701"/>
                  </a:lnTo>
                  <a:lnTo>
                    <a:pt x="4013" y="695"/>
                  </a:lnTo>
                  <a:lnTo>
                    <a:pt x="4028" y="698"/>
                  </a:lnTo>
                  <a:lnTo>
                    <a:pt x="4044" y="701"/>
                  </a:lnTo>
                  <a:lnTo>
                    <a:pt x="4056" y="720"/>
                  </a:lnTo>
                  <a:lnTo>
                    <a:pt x="4059" y="736"/>
                  </a:lnTo>
                  <a:lnTo>
                    <a:pt x="4067" y="752"/>
                  </a:lnTo>
                  <a:lnTo>
                    <a:pt x="4071" y="772"/>
                  </a:lnTo>
                  <a:lnTo>
                    <a:pt x="4074" y="779"/>
                  </a:lnTo>
                  <a:lnTo>
                    <a:pt x="4074" y="795"/>
                  </a:lnTo>
                  <a:lnTo>
                    <a:pt x="4079" y="818"/>
                  </a:lnTo>
                  <a:lnTo>
                    <a:pt x="4079" y="837"/>
                  </a:lnTo>
                  <a:lnTo>
                    <a:pt x="4079" y="856"/>
                  </a:lnTo>
                  <a:lnTo>
                    <a:pt x="4079" y="880"/>
                  </a:lnTo>
                  <a:lnTo>
                    <a:pt x="4079" y="919"/>
                  </a:lnTo>
                  <a:lnTo>
                    <a:pt x="4071" y="961"/>
                  </a:lnTo>
                  <a:lnTo>
                    <a:pt x="4059" y="1003"/>
                  </a:lnTo>
                  <a:lnTo>
                    <a:pt x="4044" y="1043"/>
                  </a:lnTo>
                  <a:lnTo>
                    <a:pt x="4024" y="1086"/>
                  </a:lnTo>
                  <a:lnTo>
                    <a:pt x="4006" y="1128"/>
                  </a:lnTo>
                  <a:lnTo>
                    <a:pt x="3997" y="1148"/>
                  </a:lnTo>
                  <a:lnTo>
                    <a:pt x="3970" y="1191"/>
                  </a:lnTo>
                  <a:lnTo>
                    <a:pt x="3959" y="1214"/>
                  </a:lnTo>
                  <a:lnTo>
                    <a:pt x="3909" y="1275"/>
                  </a:lnTo>
                  <a:lnTo>
                    <a:pt x="3878" y="1315"/>
                  </a:lnTo>
                  <a:lnTo>
                    <a:pt x="3850" y="1356"/>
                  </a:lnTo>
                  <a:lnTo>
                    <a:pt x="3812" y="1419"/>
                  </a:lnTo>
                  <a:lnTo>
                    <a:pt x="3792" y="1462"/>
                  </a:lnTo>
                  <a:lnTo>
                    <a:pt x="3773" y="1504"/>
                  </a:lnTo>
                  <a:lnTo>
                    <a:pt x="3753" y="1524"/>
                  </a:lnTo>
                  <a:lnTo>
                    <a:pt x="3734" y="1547"/>
                  </a:lnTo>
                  <a:lnTo>
                    <a:pt x="3714" y="1547"/>
                  </a:lnTo>
                  <a:lnTo>
                    <a:pt x="3698" y="1567"/>
                  </a:lnTo>
                  <a:lnTo>
                    <a:pt x="3695" y="1587"/>
                  </a:lnTo>
                  <a:lnTo>
                    <a:pt x="3691" y="1605"/>
                  </a:lnTo>
                  <a:lnTo>
                    <a:pt x="3679" y="1617"/>
                  </a:lnTo>
                  <a:lnTo>
                    <a:pt x="3675" y="1628"/>
                  </a:lnTo>
                  <a:lnTo>
                    <a:pt x="3675" y="1648"/>
                  </a:lnTo>
                  <a:lnTo>
                    <a:pt x="3664" y="1659"/>
                  </a:lnTo>
                  <a:lnTo>
                    <a:pt x="3675" y="1729"/>
                  </a:lnTo>
                  <a:lnTo>
                    <a:pt x="3679" y="1795"/>
                  </a:lnTo>
                  <a:lnTo>
                    <a:pt x="3683" y="1853"/>
                  </a:lnTo>
                  <a:lnTo>
                    <a:pt x="3679" y="1912"/>
                  </a:lnTo>
                  <a:lnTo>
                    <a:pt x="3668" y="1935"/>
                  </a:lnTo>
                  <a:lnTo>
                    <a:pt x="3668" y="1957"/>
                  </a:lnTo>
                  <a:lnTo>
                    <a:pt x="3679" y="1996"/>
                  </a:lnTo>
                  <a:lnTo>
                    <a:pt x="3668" y="2039"/>
                  </a:lnTo>
                  <a:lnTo>
                    <a:pt x="3630" y="2083"/>
                  </a:lnTo>
                  <a:lnTo>
                    <a:pt x="3614" y="2105"/>
                  </a:lnTo>
                  <a:lnTo>
                    <a:pt x="3610" y="2141"/>
                  </a:lnTo>
                  <a:lnTo>
                    <a:pt x="3610" y="2179"/>
                  </a:lnTo>
                  <a:lnTo>
                    <a:pt x="3598" y="2203"/>
                  </a:lnTo>
                  <a:lnTo>
                    <a:pt x="3594" y="2245"/>
                  </a:lnTo>
                  <a:lnTo>
                    <a:pt x="3578" y="2283"/>
                  </a:lnTo>
                  <a:lnTo>
                    <a:pt x="3574" y="2307"/>
                  </a:lnTo>
                  <a:lnTo>
                    <a:pt x="3552" y="2342"/>
                  </a:lnTo>
                  <a:lnTo>
                    <a:pt x="3520" y="2372"/>
                  </a:lnTo>
                  <a:lnTo>
                    <a:pt x="3497" y="2412"/>
                  </a:lnTo>
                  <a:lnTo>
                    <a:pt x="3477" y="2453"/>
                  </a:lnTo>
                  <a:lnTo>
                    <a:pt x="3439" y="2516"/>
                  </a:lnTo>
                  <a:lnTo>
                    <a:pt x="3419" y="2559"/>
                  </a:lnTo>
                  <a:lnTo>
                    <a:pt x="3400" y="2578"/>
                  </a:lnTo>
                  <a:lnTo>
                    <a:pt x="3381" y="2598"/>
                  </a:lnTo>
                  <a:lnTo>
                    <a:pt x="3362" y="2621"/>
                  </a:lnTo>
                  <a:lnTo>
                    <a:pt x="3303" y="2664"/>
                  </a:lnTo>
                  <a:lnTo>
                    <a:pt x="3277" y="2671"/>
                  </a:lnTo>
                  <a:lnTo>
                    <a:pt x="3272" y="2671"/>
                  </a:lnTo>
                  <a:lnTo>
                    <a:pt x="3234" y="2671"/>
                  </a:lnTo>
                  <a:lnTo>
                    <a:pt x="3215" y="2671"/>
                  </a:lnTo>
                  <a:lnTo>
                    <a:pt x="3182" y="2679"/>
                  </a:lnTo>
                  <a:lnTo>
                    <a:pt x="3172" y="2694"/>
                  </a:lnTo>
                  <a:lnTo>
                    <a:pt x="3132" y="2679"/>
                  </a:lnTo>
                  <a:lnTo>
                    <a:pt x="3090" y="2679"/>
                  </a:lnTo>
                  <a:lnTo>
                    <a:pt x="3063" y="2699"/>
                  </a:lnTo>
                  <a:lnTo>
                    <a:pt x="3055" y="2722"/>
                  </a:lnTo>
                  <a:lnTo>
                    <a:pt x="3032" y="2745"/>
                  </a:lnTo>
                  <a:lnTo>
                    <a:pt x="2974" y="2764"/>
                  </a:lnTo>
                  <a:lnTo>
                    <a:pt x="2912" y="2807"/>
                  </a:lnTo>
                  <a:lnTo>
                    <a:pt x="2849" y="2829"/>
                  </a:lnTo>
                  <a:lnTo>
                    <a:pt x="2811" y="2849"/>
                  </a:lnTo>
                  <a:lnTo>
                    <a:pt x="2761" y="2892"/>
                  </a:lnTo>
                  <a:lnTo>
                    <a:pt x="2729" y="2935"/>
                  </a:lnTo>
                  <a:lnTo>
                    <a:pt x="2694" y="2974"/>
                  </a:lnTo>
                  <a:lnTo>
                    <a:pt x="2674" y="2982"/>
                  </a:lnTo>
                  <a:lnTo>
                    <a:pt x="2651" y="2997"/>
                  </a:lnTo>
                  <a:lnTo>
                    <a:pt x="2632" y="3020"/>
                  </a:lnTo>
                  <a:lnTo>
                    <a:pt x="2625" y="3027"/>
                  </a:lnTo>
                  <a:lnTo>
                    <a:pt x="2613" y="3043"/>
                  </a:lnTo>
                  <a:lnTo>
                    <a:pt x="2613" y="3060"/>
                  </a:lnTo>
                  <a:lnTo>
                    <a:pt x="2613" y="3083"/>
                  </a:lnTo>
                  <a:lnTo>
                    <a:pt x="2616" y="3101"/>
                  </a:lnTo>
                  <a:lnTo>
                    <a:pt x="2636" y="3121"/>
                  </a:lnTo>
                  <a:lnTo>
                    <a:pt x="2636" y="3144"/>
                  </a:lnTo>
                  <a:lnTo>
                    <a:pt x="2601" y="3307"/>
                  </a:lnTo>
                  <a:lnTo>
                    <a:pt x="2582" y="3330"/>
                  </a:lnTo>
                  <a:lnTo>
                    <a:pt x="2563" y="3350"/>
                  </a:lnTo>
                  <a:lnTo>
                    <a:pt x="2446" y="3475"/>
                  </a:lnTo>
                  <a:lnTo>
                    <a:pt x="2385" y="3540"/>
                  </a:lnTo>
                  <a:lnTo>
                    <a:pt x="2356" y="3579"/>
                  </a:lnTo>
                  <a:lnTo>
                    <a:pt x="2346" y="3621"/>
                  </a:lnTo>
                  <a:lnTo>
                    <a:pt x="2331" y="3644"/>
                  </a:lnTo>
                  <a:lnTo>
                    <a:pt x="2327" y="3664"/>
                  </a:lnTo>
                  <a:lnTo>
                    <a:pt x="2311" y="3680"/>
                  </a:lnTo>
                  <a:lnTo>
                    <a:pt x="2288" y="3687"/>
                  </a:lnTo>
                  <a:lnTo>
                    <a:pt x="2272" y="3687"/>
                  </a:lnTo>
                  <a:lnTo>
                    <a:pt x="2249" y="3706"/>
                  </a:lnTo>
                  <a:lnTo>
                    <a:pt x="2232" y="3725"/>
                  </a:lnTo>
                  <a:lnTo>
                    <a:pt x="2229" y="3749"/>
                  </a:lnTo>
                  <a:lnTo>
                    <a:pt x="2229" y="3768"/>
                  </a:lnTo>
                  <a:lnTo>
                    <a:pt x="2221" y="3776"/>
                  </a:lnTo>
                  <a:lnTo>
                    <a:pt x="2214" y="3792"/>
                  </a:lnTo>
                  <a:lnTo>
                    <a:pt x="2206" y="3807"/>
                  </a:lnTo>
                  <a:lnTo>
                    <a:pt x="2194" y="3815"/>
                  </a:lnTo>
                  <a:lnTo>
                    <a:pt x="2128" y="3876"/>
                  </a:lnTo>
                  <a:lnTo>
                    <a:pt x="2097" y="3797"/>
                  </a:lnTo>
                  <a:lnTo>
                    <a:pt x="2100" y="3738"/>
                  </a:lnTo>
                  <a:lnTo>
                    <a:pt x="2090" y="3706"/>
                  </a:lnTo>
                  <a:lnTo>
                    <a:pt x="2055" y="3706"/>
                  </a:lnTo>
                  <a:lnTo>
                    <a:pt x="2039" y="3687"/>
                  </a:lnTo>
                  <a:lnTo>
                    <a:pt x="2031" y="3657"/>
                  </a:lnTo>
                  <a:lnTo>
                    <a:pt x="2003" y="3621"/>
                  </a:lnTo>
                  <a:lnTo>
                    <a:pt x="1961" y="3604"/>
                  </a:lnTo>
                  <a:lnTo>
                    <a:pt x="1899" y="3604"/>
                  </a:lnTo>
                  <a:lnTo>
                    <a:pt x="1873" y="3589"/>
                  </a:lnTo>
                  <a:lnTo>
                    <a:pt x="1838" y="3540"/>
                  </a:lnTo>
                  <a:lnTo>
                    <a:pt x="1799" y="3532"/>
                  </a:lnTo>
                  <a:lnTo>
                    <a:pt x="1714" y="3536"/>
                  </a:lnTo>
                  <a:lnTo>
                    <a:pt x="1815" y="3404"/>
                  </a:lnTo>
                  <a:lnTo>
                    <a:pt x="1932" y="3299"/>
                  </a:lnTo>
                  <a:lnTo>
                    <a:pt x="2013" y="3245"/>
                  </a:lnTo>
                  <a:lnTo>
                    <a:pt x="2081" y="3233"/>
                  </a:lnTo>
                  <a:lnTo>
                    <a:pt x="2090" y="3222"/>
                  </a:lnTo>
                  <a:lnTo>
                    <a:pt x="2085" y="3187"/>
                  </a:lnTo>
                  <a:lnTo>
                    <a:pt x="2105" y="3144"/>
                  </a:lnTo>
                  <a:lnTo>
                    <a:pt x="2100" y="3117"/>
                  </a:lnTo>
                  <a:lnTo>
                    <a:pt x="2081" y="3090"/>
                  </a:lnTo>
                  <a:lnTo>
                    <a:pt x="1993" y="3075"/>
                  </a:lnTo>
                  <a:lnTo>
                    <a:pt x="2016" y="3040"/>
                  </a:lnTo>
                  <a:lnTo>
                    <a:pt x="2023" y="2979"/>
                  </a:lnTo>
                  <a:lnTo>
                    <a:pt x="2023" y="2939"/>
                  </a:lnTo>
                  <a:lnTo>
                    <a:pt x="2000" y="2908"/>
                  </a:lnTo>
                  <a:lnTo>
                    <a:pt x="1981" y="2896"/>
                  </a:lnTo>
                  <a:lnTo>
                    <a:pt x="1970" y="2892"/>
                  </a:lnTo>
                  <a:lnTo>
                    <a:pt x="1957" y="2892"/>
                  </a:lnTo>
                  <a:lnTo>
                    <a:pt x="1912" y="2900"/>
                  </a:lnTo>
                  <a:lnTo>
                    <a:pt x="1899" y="2892"/>
                  </a:lnTo>
                  <a:lnTo>
                    <a:pt x="1892" y="2877"/>
                  </a:lnTo>
                  <a:lnTo>
                    <a:pt x="1892" y="2858"/>
                  </a:lnTo>
                  <a:lnTo>
                    <a:pt x="1896" y="2845"/>
                  </a:lnTo>
                  <a:lnTo>
                    <a:pt x="1903" y="2811"/>
                  </a:lnTo>
                  <a:lnTo>
                    <a:pt x="1907" y="2796"/>
                  </a:lnTo>
                  <a:lnTo>
                    <a:pt x="1903" y="2776"/>
                  </a:lnTo>
                  <a:lnTo>
                    <a:pt x="1892" y="2761"/>
                  </a:lnTo>
                  <a:lnTo>
                    <a:pt x="1876" y="2753"/>
                  </a:lnTo>
                  <a:lnTo>
                    <a:pt x="1834" y="2756"/>
                  </a:lnTo>
                  <a:lnTo>
                    <a:pt x="1783" y="2771"/>
                  </a:lnTo>
                  <a:lnTo>
                    <a:pt x="1744" y="2796"/>
                  </a:lnTo>
                  <a:lnTo>
                    <a:pt x="1706" y="2776"/>
                  </a:lnTo>
                  <a:lnTo>
                    <a:pt x="1685" y="2714"/>
                  </a:lnTo>
                  <a:lnTo>
                    <a:pt x="1690" y="2624"/>
                  </a:lnTo>
                  <a:lnTo>
                    <a:pt x="1678" y="2547"/>
                  </a:lnTo>
                  <a:lnTo>
                    <a:pt x="1620" y="2508"/>
                  </a:lnTo>
                  <a:lnTo>
                    <a:pt x="1678" y="2547"/>
                  </a:lnTo>
                  <a:lnTo>
                    <a:pt x="1694" y="2450"/>
                  </a:lnTo>
                  <a:lnTo>
                    <a:pt x="1721" y="2392"/>
                  </a:lnTo>
                  <a:lnTo>
                    <a:pt x="1733" y="2342"/>
                  </a:lnTo>
                  <a:lnTo>
                    <a:pt x="1709" y="2314"/>
                  </a:lnTo>
                  <a:lnTo>
                    <a:pt x="1667" y="2314"/>
                  </a:lnTo>
                  <a:lnTo>
                    <a:pt x="1655" y="2280"/>
                  </a:lnTo>
                  <a:lnTo>
                    <a:pt x="1652" y="2203"/>
                  </a:lnTo>
                  <a:lnTo>
                    <a:pt x="1637" y="2182"/>
                  </a:lnTo>
                  <a:lnTo>
                    <a:pt x="1578" y="2203"/>
                  </a:lnTo>
                  <a:lnTo>
                    <a:pt x="1504" y="2207"/>
                  </a:lnTo>
                  <a:lnTo>
                    <a:pt x="1465" y="2187"/>
                  </a:lnTo>
                  <a:lnTo>
                    <a:pt x="1446" y="2133"/>
                  </a:lnTo>
                  <a:lnTo>
                    <a:pt x="1388" y="2093"/>
                  </a:lnTo>
                  <a:lnTo>
                    <a:pt x="1391" y="2086"/>
                  </a:lnTo>
                  <a:lnTo>
                    <a:pt x="1442" y="2074"/>
                  </a:lnTo>
                  <a:lnTo>
                    <a:pt x="1446" y="2051"/>
                  </a:lnTo>
                  <a:lnTo>
                    <a:pt x="1419" y="2019"/>
                  </a:lnTo>
                  <a:lnTo>
                    <a:pt x="1406" y="1957"/>
                  </a:lnTo>
                  <a:lnTo>
                    <a:pt x="1348" y="1961"/>
                  </a:lnTo>
                  <a:lnTo>
                    <a:pt x="1330" y="1946"/>
                  </a:lnTo>
                  <a:lnTo>
                    <a:pt x="1291" y="1943"/>
                  </a:lnTo>
                  <a:lnTo>
                    <a:pt x="1236" y="1961"/>
                  </a:lnTo>
                  <a:lnTo>
                    <a:pt x="1221" y="1953"/>
                  </a:lnTo>
                  <a:lnTo>
                    <a:pt x="1182" y="1896"/>
                  </a:lnTo>
                  <a:lnTo>
                    <a:pt x="1151" y="1876"/>
                  </a:lnTo>
                  <a:lnTo>
                    <a:pt x="1089" y="1892"/>
                  </a:lnTo>
                  <a:lnTo>
                    <a:pt x="1066" y="1884"/>
                  </a:lnTo>
                  <a:lnTo>
                    <a:pt x="1047" y="1846"/>
                  </a:lnTo>
                  <a:lnTo>
                    <a:pt x="1027" y="1830"/>
                  </a:lnTo>
                  <a:lnTo>
                    <a:pt x="926" y="1823"/>
                  </a:lnTo>
                  <a:lnTo>
                    <a:pt x="895" y="1791"/>
                  </a:lnTo>
                  <a:lnTo>
                    <a:pt x="892" y="1740"/>
                  </a:lnTo>
                  <a:lnTo>
                    <a:pt x="915" y="1655"/>
                  </a:lnTo>
                  <a:lnTo>
                    <a:pt x="907" y="1620"/>
                  </a:lnTo>
                </a:path>
              </a:pathLst>
            </a:custGeom>
            <a:gradFill rotWithShape="0">
              <a:gsLst>
                <a:gs pos="0">
                  <a:srgbClr val="99CCFF"/>
                </a:gs>
                <a:gs pos="100000">
                  <a:srgbClr val="465E75"/>
                </a:gs>
              </a:gsLst>
              <a:path path="rect">
                <a:fillToRect l="100000" t="100000"/>
              </a:path>
            </a:gradFill>
            <a:ln w="12600">
              <a:solidFill>
                <a:srgbClr val="FFFFFF"/>
              </a:solidFill>
              <a:round/>
              <a:headEnd/>
              <a:tailEnd/>
            </a:ln>
          </p:spPr>
          <p:txBody>
            <a:bodyPr wrap="none" lIns="91424" tIns="45712" rIns="91424" bIns="45712" anchor="ctr"/>
            <a:lstStyle/>
            <a:p>
              <a:endParaRPr lang="en-US" b="1"/>
            </a:p>
          </p:txBody>
        </p:sp>
        <p:sp>
          <p:nvSpPr>
            <p:cNvPr id="184" name="Freeform 28"/>
            <p:cNvSpPr>
              <a:spLocks noChangeArrowheads="1"/>
            </p:cNvSpPr>
            <p:nvPr/>
          </p:nvSpPr>
          <p:spPr bwMode="auto">
            <a:xfrm>
              <a:off x="3123567" y="2590289"/>
              <a:ext cx="24435" cy="25917"/>
            </a:xfrm>
            <a:custGeom>
              <a:avLst/>
              <a:gdLst>
                <a:gd name="T0" fmla="*/ 2147483647 w 51"/>
                <a:gd name="T1" fmla="*/ 0 h 52"/>
                <a:gd name="T2" fmla="*/ 2147483647 w 51"/>
                <a:gd name="T3" fmla="*/ 2147483647 h 52"/>
                <a:gd name="T4" fmla="*/ 2147483647 w 51"/>
                <a:gd name="T5" fmla="*/ 2147483647 h 52"/>
                <a:gd name="T6" fmla="*/ 2147483647 w 51"/>
                <a:gd name="T7" fmla="*/ 2147483647 h 52"/>
                <a:gd name="T8" fmla="*/ 2147483647 w 51"/>
                <a:gd name="T9" fmla="*/ 2147483647 h 52"/>
                <a:gd name="T10" fmla="*/ 2147483647 w 51"/>
                <a:gd name="T11" fmla="*/ 2147483647 h 52"/>
                <a:gd name="T12" fmla="*/ 2147483647 w 51"/>
                <a:gd name="T13" fmla="*/ 2147483647 h 52"/>
                <a:gd name="T14" fmla="*/ 0 w 51"/>
                <a:gd name="T15" fmla="*/ 2147483647 h 52"/>
                <a:gd name="T16" fmla="*/ 2147483647 w 51"/>
                <a:gd name="T17" fmla="*/ 2147483647 h 52"/>
                <a:gd name="T18" fmla="*/ 2147483647 w 51"/>
                <a:gd name="T19" fmla="*/ 0 h 5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1"/>
                <a:gd name="T31" fmla="*/ 0 h 52"/>
                <a:gd name="T32" fmla="*/ 51 w 51"/>
                <a:gd name="T33" fmla="*/ 52 h 5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1" h="52">
                  <a:moveTo>
                    <a:pt x="38" y="0"/>
                  </a:moveTo>
                  <a:lnTo>
                    <a:pt x="48" y="1"/>
                  </a:lnTo>
                  <a:lnTo>
                    <a:pt x="51" y="15"/>
                  </a:lnTo>
                  <a:lnTo>
                    <a:pt x="48" y="21"/>
                  </a:lnTo>
                  <a:lnTo>
                    <a:pt x="23" y="49"/>
                  </a:lnTo>
                  <a:lnTo>
                    <a:pt x="10" y="52"/>
                  </a:lnTo>
                  <a:lnTo>
                    <a:pt x="3" y="44"/>
                  </a:lnTo>
                  <a:lnTo>
                    <a:pt x="0" y="34"/>
                  </a:lnTo>
                  <a:lnTo>
                    <a:pt x="12" y="12"/>
                  </a:lnTo>
                  <a:lnTo>
                    <a:pt x="38" y="0"/>
                  </a:lnTo>
                </a:path>
              </a:pathLst>
            </a:custGeom>
            <a:solidFill>
              <a:schemeClr val="bg1"/>
            </a:solidFill>
            <a:ln w="3302">
              <a:solidFill>
                <a:schemeClr val="tx1"/>
              </a:solidFill>
              <a:round/>
              <a:headEnd/>
              <a:tailEnd/>
            </a:ln>
          </p:spPr>
          <p:txBody>
            <a:bodyPr wrap="none" lIns="91424" tIns="45712" rIns="91424" bIns="45712" anchor="ctr"/>
            <a:lstStyle/>
            <a:p>
              <a:endParaRPr lang="en-US" b="1"/>
            </a:p>
          </p:txBody>
        </p:sp>
        <p:sp>
          <p:nvSpPr>
            <p:cNvPr id="185" name="Freeform 29"/>
            <p:cNvSpPr>
              <a:spLocks noChangeArrowheads="1"/>
            </p:cNvSpPr>
            <p:nvPr/>
          </p:nvSpPr>
          <p:spPr bwMode="auto">
            <a:xfrm>
              <a:off x="3426285" y="3114393"/>
              <a:ext cx="17648" cy="23038"/>
            </a:xfrm>
            <a:custGeom>
              <a:avLst/>
              <a:gdLst>
                <a:gd name="T0" fmla="*/ 2147483647 w 41"/>
                <a:gd name="T1" fmla="*/ 0 h 42"/>
                <a:gd name="T2" fmla="*/ 2147483647 w 41"/>
                <a:gd name="T3" fmla="*/ 2147483647 h 42"/>
                <a:gd name="T4" fmla="*/ 2147483647 w 41"/>
                <a:gd name="T5" fmla="*/ 2147483647 h 42"/>
                <a:gd name="T6" fmla="*/ 2147483647 w 41"/>
                <a:gd name="T7" fmla="*/ 2147483647 h 42"/>
                <a:gd name="T8" fmla="*/ 2147483647 w 41"/>
                <a:gd name="T9" fmla="*/ 2147483647 h 42"/>
                <a:gd name="T10" fmla="*/ 0 w 41"/>
                <a:gd name="T11" fmla="*/ 2147483647 h 42"/>
                <a:gd name="T12" fmla="*/ 0 w 41"/>
                <a:gd name="T13" fmla="*/ 2147483647 h 42"/>
                <a:gd name="T14" fmla="*/ 2147483647 w 41"/>
                <a:gd name="T15" fmla="*/ 0 h 42"/>
                <a:gd name="T16" fmla="*/ 0 60000 65536"/>
                <a:gd name="T17" fmla="*/ 0 60000 65536"/>
                <a:gd name="T18" fmla="*/ 0 60000 65536"/>
                <a:gd name="T19" fmla="*/ 0 60000 65536"/>
                <a:gd name="T20" fmla="*/ 0 60000 65536"/>
                <a:gd name="T21" fmla="*/ 0 60000 65536"/>
                <a:gd name="T22" fmla="*/ 0 60000 65536"/>
                <a:gd name="T23" fmla="*/ 0 60000 65536"/>
                <a:gd name="T24" fmla="*/ 0 w 41"/>
                <a:gd name="T25" fmla="*/ 0 h 42"/>
                <a:gd name="T26" fmla="*/ 41 w 41"/>
                <a:gd name="T27" fmla="*/ 42 h 4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1" h="42">
                  <a:moveTo>
                    <a:pt x="4" y="0"/>
                  </a:moveTo>
                  <a:lnTo>
                    <a:pt x="34" y="4"/>
                  </a:lnTo>
                  <a:lnTo>
                    <a:pt x="41" y="17"/>
                  </a:lnTo>
                  <a:lnTo>
                    <a:pt x="29" y="32"/>
                  </a:lnTo>
                  <a:lnTo>
                    <a:pt x="7" y="42"/>
                  </a:lnTo>
                  <a:lnTo>
                    <a:pt x="0" y="34"/>
                  </a:lnTo>
                  <a:lnTo>
                    <a:pt x="0" y="6"/>
                  </a:lnTo>
                  <a:lnTo>
                    <a:pt x="4" y="0"/>
                  </a:lnTo>
                  <a:close/>
                </a:path>
              </a:pathLst>
            </a:custGeom>
            <a:gradFill rotWithShape="0">
              <a:gsLst>
                <a:gs pos="0">
                  <a:srgbClr val="99CCFF"/>
                </a:gs>
                <a:gs pos="100000">
                  <a:srgbClr val="465E75"/>
                </a:gs>
              </a:gsLst>
              <a:path path="rect">
                <a:fillToRect l="100000" t="100000"/>
              </a:path>
            </a:gradFill>
            <a:ln w="3240">
              <a:solidFill>
                <a:srgbClr val="FFFFFF"/>
              </a:solidFill>
              <a:round/>
              <a:headEnd/>
              <a:tailEnd/>
            </a:ln>
          </p:spPr>
          <p:txBody>
            <a:bodyPr wrap="none" lIns="91424" tIns="45712" rIns="91424" bIns="45712" anchor="ctr"/>
            <a:lstStyle/>
            <a:p>
              <a:endParaRPr lang="en-US" b="1"/>
            </a:p>
          </p:txBody>
        </p:sp>
        <p:sp>
          <p:nvSpPr>
            <p:cNvPr id="186" name="Freeform 30"/>
            <p:cNvSpPr>
              <a:spLocks noChangeArrowheads="1"/>
            </p:cNvSpPr>
            <p:nvPr/>
          </p:nvSpPr>
          <p:spPr bwMode="auto">
            <a:xfrm>
              <a:off x="3426285" y="3114393"/>
              <a:ext cx="17648" cy="23038"/>
            </a:xfrm>
            <a:custGeom>
              <a:avLst/>
              <a:gdLst>
                <a:gd name="T0" fmla="*/ 2147483647 w 41"/>
                <a:gd name="T1" fmla="*/ 0 h 42"/>
                <a:gd name="T2" fmla="*/ 2147483647 w 41"/>
                <a:gd name="T3" fmla="*/ 2147483647 h 42"/>
                <a:gd name="T4" fmla="*/ 2147483647 w 41"/>
                <a:gd name="T5" fmla="*/ 2147483647 h 42"/>
                <a:gd name="T6" fmla="*/ 2147483647 w 41"/>
                <a:gd name="T7" fmla="*/ 2147483647 h 42"/>
                <a:gd name="T8" fmla="*/ 2147483647 w 41"/>
                <a:gd name="T9" fmla="*/ 2147483647 h 42"/>
                <a:gd name="T10" fmla="*/ 0 w 41"/>
                <a:gd name="T11" fmla="*/ 2147483647 h 42"/>
                <a:gd name="T12" fmla="*/ 0 w 41"/>
                <a:gd name="T13" fmla="*/ 2147483647 h 42"/>
                <a:gd name="T14" fmla="*/ 2147483647 w 41"/>
                <a:gd name="T15" fmla="*/ 0 h 42"/>
                <a:gd name="T16" fmla="*/ 0 60000 65536"/>
                <a:gd name="T17" fmla="*/ 0 60000 65536"/>
                <a:gd name="T18" fmla="*/ 0 60000 65536"/>
                <a:gd name="T19" fmla="*/ 0 60000 65536"/>
                <a:gd name="T20" fmla="*/ 0 60000 65536"/>
                <a:gd name="T21" fmla="*/ 0 60000 65536"/>
                <a:gd name="T22" fmla="*/ 0 60000 65536"/>
                <a:gd name="T23" fmla="*/ 0 60000 65536"/>
                <a:gd name="T24" fmla="*/ 0 w 41"/>
                <a:gd name="T25" fmla="*/ 0 h 42"/>
                <a:gd name="T26" fmla="*/ 41 w 41"/>
                <a:gd name="T27" fmla="*/ 42 h 4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1" h="42">
                  <a:moveTo>
                    <a:pt x="4" y="0"/>
                  </a:moveTo>
                  <a:lnTo>
                    <a:pt x="34" y="4"/>
                  </a:lnTo>
                  <a:lnTo>
                    <a:pt x="41" y="17"/>
                  </a:lnTo>
                  <a:lnTo>
                    <a:pt x="29" y="32"/>
                  </a:lnTo>
                  <a:lnTo>
                    <a:pt x="7" y="42"/>
                  </a:lnTo>
                  <a:lnTo>
                    <a:pt x="0" y="34"/>
                  </a:lnTo>
                  <a:lnTo>
                    <a:pt x="0" y="6"/>
                  </a:lnTo>
                  <a:lnTo>
                    <a:pt x="4" y="0"/>
                  </a:lnTo>
                </a:path>
              </a:pathLst>
            </a:custGeom>
            <a:solidFill>
              <a:schemeClr val="bg1"/>
            </a:solidFill>
            <a:ln w="3302">
              <a:solidFill>
                <a:srgbClr val="0000FF"/>
              </a:solidFill>
              <a:round/>
              <a:headEnd/>
              <a:tailEnd/>
            </a:ln>
          </p:spPr>
          <p:txBody>
            <a:bodyPr wrap="none" lIns="91424" tIns="45712" rIns="91424" bIns="45712" anchor="ctr"/>
            <a:lstStyle/>
            <a:p>
              <a:endParaRPr lang="en-US" b="1"/>
            </a:p>
          </p:txBody>
        </p:sp>
        <p:sp>
          <p:nvSpPr>
            <p:cNvPr id="187" name="Freeform 31"/>
            <p:cNvSpPr>
              <a:spLocks noChangeArrowheads="1"/>
            </p:cNvSpPr>
            <p:nvPr/>
          </p:nvSpPr>
          <p:spPr bwMode="auto">
            <a:xfrm>
              <a:off x="3439860" y="3140311"/>
              <a:ext cx="19005" cy="20158"/>
            </a:xfrm>
            <a:custGeom>
              <a:avLst/>
              <a:gdLst>
                <a:gd name="T0" fmla="*/ 2147483647 w 42"/>
                <a:gd name="T1" fmla="*/ 0 h 41"/>
                <a:gd name="T2" fmla="*/ 2147483647 w 42"/>
                <a:gd name="T3" fmla="*/ 2147483647 h 41"/>
                <a:gd name="T4" fmla="*/ 2147483647 w 42"/>
                <a:gd name="T5" fmla="*/ 2147483647 h 41"/>
                <a:gd name="T6" fmla="*/ 2147483647 w 42"/>
                <a:gd name="T7" fmla="*/ 2147483647 h 41"/>
                <a:gd name="T8" fmla="*/ 2147483647 w 42"/>
                <a:gd name="T9" fmla="*/ 2147483647 h 41"/>
                <a:gd name="T10" fmla="*/ 0 w 42"/>
                <a:gd name="T11" fmla="*/ 2147483647 h 41"/>
                <a:gd name="T12" fmla="*/ 2147483647 w 42"/>
                <a:gd name="T13" fmla="*/ 2147483647 h 41"/>
                <a:gd name="T14" fmla="*/ 2147483647 w 42"/>
                <a:gd name="T15" fmla="*/ 2147483647 h 41"/>
                <a:gd name="T16" fmla="*/ 2147483647 w 42"/>
                <a:gd name="T17" fmla="*/ 0 h 4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2"/>
                <a:gd name="T28" fmla="*/ 0 h 41"/>
                <a:gd name="T29" fmla="*/ 42 w 42"/>
                <a:gd name="T30" fmla="*/ 41 h 4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2" h="41">
                  <a:moveTo>
                    <a:pt x="24" y="0"/>
                  </a:moveTo>
                  <a:lnTo>
                    <a:pt x="39" y="6"/>
                  </a:lnTo>
                  <a:lnTo>
                    <a:pt x="42" y="15"/>
                  </a:lnTo>
                  <a:lnTo>
                    <a:pt x="27" y="38"/>
                  </a:lnTo>
                  <a:lnTo>
                    <a:pt x="8" y="41"/>
                  </a:lnTo>
                  <a:lnTo>
                    <a:pt x="0" y="32"/>
                  </a:lnTo>
                  <a:lnTo>
                    <a:pt x="3" y="23"/>
                  </a:lnTo>
                  <a:lnTo>
                    <a:pt x="10" y="6"/>
                  </a:lnTo>
                  <a:lnTo>
                    <a:pt x="24" y="0"/>
                  </a:lnTo>
                  <a:close/>
                </a:path>
              </a:pathLst>
            </a:custGeom>
            <a:gradFill rotWithShape="0">
              <a:gsLst>
                <a:gs pos="0">
                  <a:srgbClr val="99CCFF"/>
                </a:gs>
                <a:gs pos="100000">
                  <a:srgbClr val="465E75"/>
                </a:gs>
              </a:gsLst>
              <a:path path="rect">
                <a:fillToRect l="100000" t="100000"/>
              </a:path>
            </a:gradFill>
            <a:ln w="3240">
              <a:solidFill>
                <a:srgbClr val="FFFFFF"/>
              </a:solidFill>
              <a:round/>
              <a:headEnd/>
              <a:tailEnd/>
            </a:ln>
          </p:spPr>
          <p:txBody>
            <a:bodyPr wrap="none" lIns="91424" tIns="45712" rIns="91424" bIns="45712" anchor="ctr"/>
            <a:lstStyle/>
            <a:p>
              <a:endParaRPr lang="en-US" b="1"/>
            </a:p>
          </p:txBody>
        </p:sp>
        <p:sp>
          <p:nvSpPr>
            <p:cNvPr id="188" name="Freeform 32"/>
            <p:cNvSpPr>
              <a:spLocks noChangeArrowheads="1"/>
            </p:cNvSpPr>
            <p:nvPr/>
          </p:nvSpPr>
          <p:spPr bwMode="auto">
            <a:xfrm>
              <a:off x="3439860" y="3140311"/>
              <a:ext cx="19005" cy="20158"/>
            </a:xfrm>
            <a:custGeom>
              <a:avLst/>
              <a:gdLst>
                <a:gd name="T0" fmla="*/ 2147483647 w 42"/>
                <a:gd name="T1" fmla="*/ 0 h 41"/>
                <a:gd name="T2" fmla="*/ 2147483647 w 42"/>
                <a:gd name="T3" fmla="*/ 2147483647 h 41"/>
                <a:gd name="T4" fmla="*/ 2147483647 w 42"/>
                <a:gd name="T5" fmla="*/ 2147483647 h 41"/>
                <a:gd name="T6" fmla="*/ 2147483647 w 42"/>
                <a:gd name="T7" fmla="*/ 2147483647 h 41"/>
                <a:gd name="T8" fmla="*/ 2147483647 w 42"/>
                <a:gd name="T9" fmla="*/ 2147483647 h 41"/>
                <a:gd name="T10" fmla="*/ 0 w 42"/>
                <a:gd name="T11" fmla="*/ 2147483647 h 41"/>
                <a:gd name="T12" fmla="*/ 2147483647 w 42"/>
                <a:gd name="T13" fmla="*/ 2147483647 h 41"/>
                <a:gd name="T14" fmla="*/ 2147483647 w 42"/>
                <a:gd name="T15" fmla="*/ 2147483647 h 41"/>
                <a:gd name="T16" fmla="*/ 2147483647 w 42"/>
                <a:gd name="T17" fmla="*/ 0 h 4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2"/>
                <a:gd name="T28" fmla="*/ 0 h 41"/>
                <a:gd name="T29" fmla="*/ 42 w 42"/>
                <a:gd name="T30" fmla="*/ 41 h 4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2" h="41">
                  <a:moveTo>
                    <a:pt x="24" y="0"/>
                  </a:moveTo>
                  <a:lnTo>
                    <a:pt x="39" y="6"/>
                  </a:lnTo>
                  <a:lnTo>
                    <a:pt x="42" y="15"/>
                  </a:lnTo>
                  <a:lnTo>
                    <a:pt x="27" y="38"/>
                  </a:lnTo>
                  <a:lnTo>
                    <a:pt x="8" y="41"/>
                  </a:lnTo>
                  <a:lnTo>
                    <a:pt x="0" y="32"/>
                  </a:lnTo>
                  <a:lnTo>
                    <a:pt x="3" y="23"/>
                  </a:lnTo>
                  <a:lnTo>
                    <a:pt x="10" y="6"/>
                  </a:lnTo>
                  <a:lnTo>
                    <a:pt x="24" y="0"/>
                  </a:lnTo>
                </a:path>
              </a:pathLst>
            </a:custGeom>
            <a:solidFill>
              <a:schemeClr val="bg1"/>
            </a:solidFill>
            <a:ln w="3302">
              <a:solidFill>
                <a:srgbClr val="0000FF"/>
              </a:solidFill>
              <a:round/>
              <a:headEnd/>
              <a:tailEnd/>
            </a:ln>
          </p:spPr>
          <p:txBody>
            <a:bodyPr wrap="none" lIns="91424" tIns="45712" rIns="91424" bIns="45712" anchor="ctr"/>
            <a:lstStyle/>
            <a:p>
              <a:endParaRPr lang="en-US" b="1"/>
            </a:p>
          </p:txBody>
        </p:sp>
        <p:sp>
          <p:nvSpPr>
            <p:cNvPr id="189" name="Freeform 33"/>
            <p:cNvSpPr>
              <a:spLocks noChangeArrowheads="1"/>
            </p:cNvSpPr>
            <p:nvPr/>
          </p:nvSpPr>
          <p:spPr bwMode="auto">
            <a:xfrm>
              <a:off x="3460223" y="3169108"/>
              <a:ext cx="23077" cy="24477"/>
            </a:xfrm>
            <a:custGeom>
              <a:avLst/>
              <a:gdLst>
                <a:gd name="T0" fmla="*/ 2147483647 w 47"/>
                <a:gd name="T1" fmla="*/ 2147483647 h 48"/>
                <a:gd name="T2" fmla="*/ 2147483647 w 47"/>
                <a:gd name="T3" fmla="*/ 0 h 48"/>
                <a:gd name="T4" fmla="*/ 2147483647 w 47"/>
                <a:gd name="T5" fmla="*/ 2147483647 h 48"/>
                <a:gd name="T6" fmla="*/ 2147483647 w 47"/>
                <a:gd name="T7" fmla="*/ 2147483647 h 48"/>
                <a:gd name="T8" fmla="*/ 2147483647 w 47"/>
                <a:gd name="T9" fmla="*/ 2147483647 h 48"/>
                <a:gd name="T10" fmla="*/ 2147483647 w 47"/>
                <a:gd name="T11" fmla="*/ 2147483647 h 48"/>
                <a:gd name="T12" fmla="*/ 2147483647 w 47"/>
                <a:gd name="T13" fmla="*/ 2147483647 h 48"/>
                <a:gd name="T14" fmla="*/ 0 w 47"/>
                <a:gd name="T15" fmla="*/ 2147483647 h 48"/>
                <a:gd name="T16" fmla="*/ 2147483647 w 47"/>
                <a:gd name="T17" fmla="*/ 2147483647 h 4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7"/>
                <a:gd name="T28" fmla="*/ 0 h 48"/>
                <a:gd name="T29" fmla="*/ 47 w 47"/>
                <a:gd name="T30" fmla="*/ 48 h 4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7" h="48">
                  <a:moveTo>
                    <a:pt x="4" y="7"/>
                  </a:moveTo>
                  <a:lnTo>
                    <a:pt x="40" y="0"/>
                  </a:lnTo>
                  <a:lnTo>
                    <a:pt x="47" y="8"/>
                  </a:lnTo>
                  <a:lnTo>
                    <a:pt x="47" y="12"/>
                  </a:lnTo>
                  <a:lnTo>
                    <a:pt x="36" y="45"/>
                  </a:lnTo>
                  <a:lnTo>
                    <a:pt x="12" y="48"/>
                  </a:lnTo>
                  <a:lnTo>
                    <a:pt x="7" y="45"/>
                  </a:lnTo>
                  <a:lnTo>
                    <a:pt x="0" y="12"/>
                  </a:lnTo>
                  <a:lnTo>
                    <a:pt x="4" y="7"/>
                  </a:lnTo>
                  <a:close/>
                </a:path>
              </a:pathLst>
            </a:custGeom>
            <a:gradFill rotWithShape="0">
              <a:gsLst>
                <a:gs pos="0">
                  <a:srgbClr val="99CCFF"/>
                </a:gs>
                <a:gs pos="100000">
                  <a:srgbClr val="465E75"/>
                </a:gs>
              </a:gsLst>
              <a:path path="rect">
                <a:fillToRect l="100000" t="100000"/>
              </a:path>
            </a:gradFill>
            <a:ln w="3240">
              <a:solidFill>
                <a:srgbClr val="FFFFFF"/>
              </a:solidFill>
              <a:round/>
              <a:headEnd/>
              <a:tailEnd/>
            </a:ln>
          </p:spPr>
          <p:txBody>
            <a:bodyPr wrap="none" lIns="91424" tIns="45712" rIns="91424" bIns="45712" anchor="ctr"/>
            <a:lstStyle/>
            <a:p>
              <a:endParaRPr lang="en-US" b="1"/>
            </a:p>
          </p:txBody>
        </p:sp>
        <p:sp>
          <p:nvSpPr>
            <p:cNvPr id="190" name="Freeform 34"/>
            <p:cNvSpPr>
              <a:spLocks noChangeArrowheads="1"/>
            </p:cNvSpPr>
            <p:nvPr/>
          </p:nvSpPr>
          <p:spPr bwMode="auto">
            <a:xfrm>
              <a:off x="3460223" y="3169108"/>
              <a:ext cx="23077" cy="24477"/>
            </a:xfrm>
            <a:custGeom>
              <a:avLst/>
              <a:gdLst>
                <a:gd name="T0" fmla="*/ 2147483647 w 47"/>
                <a:gd name="T1" fmla="*/ 2147483647 h 48"/>
                <a:gd name="T2" fmla="*/ 2147483647 w 47"/>
                <a:gd name="T3" fmla="*/ 0 h 48"/>
                <a:gd name="T4" fmla="*/ 2147483647 w 47"/>
                <a:gd name="T5" fmla="*/ 2147483647 h 48"/>
                <a:gd name="T6" fmla="*/ 2147483647 w 47"/>
                <a:gd name="T7" fmla="*/ 2147483647 h 48"/>
                <a:gd name="T8" fmla="*/ 2147483647 w 47"/>
                <a:gd name="T9" fmla="*/ 2147483647 h 48"/>
                <a:gd name="T10" fmla="*/ 2147483647 w 47"/>
                <a:gd name="T11" fmla="*/ 2147483647 h 48"/>
                <a:gd name="T12" fmla="*/ 2147483647 w 47"/>
                <a:gd name="T13" fmla="*/ 2147483647 h 48"/>
                <a:gd name="T14" fmla="*/ 0 w 47"/>
                <a:gd name="T15" fmla="*/ 2147483647 h 48"/>
                <a:gd name="T16" fmla="*/ 2147483647 w 47"/>
                <a:gd name="T17" fmla="*/ 2147483647 h 4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7"/>
                <a:gd name="T28" fmla="*/ 0 h 48"/>
                <a:gd name="T29" fmla="*/ 47 w 47"/>
                <a:gd name="T30" fmla="*/ 48 h 4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7" h="48">
                  <a:moveTo>
                    <a:pt x="4" y="7"/>
                  </a:moveTo>
                  <a:lnTo>
                    <a:pt x="40" y="0"/>
                  </a:lnTo>
                  <a:lnTo>
                    <a:pt x="47" y="8"/>
                  </a:lnTo>
                  <a:lnTo>
                    <a:pt x="47" y="12"/>
                  </a:lnTo>
                  <a:lnTo>
                    <a:pt x="36" y="45"/>
                  </a:lnTo>
                  <a:lnTo>
                    <a:pt x="12" y="48"/>
                  </a:lnTo>
                  <a:lnTo>
                    <a:pt x="7" y="45"/>
                  </a:lnTo>
                  <a:lnTo>
                    <a:pt x="0" y="12"/>
                  </a:lnTo>
                  <a:lnTo>
                    <a:pt x="4" y="7"/>
                  </a:lnTo>
                </a:path>
              </a:pathLst>
            </a:custGeom>
            <a:gradFill rotWithShape="0">
              <a:gsLst>
                <a:gs pos="0">
                  <a:srgbClr val="99CCFF"/>
                </a:gs>
                <a:gs pos="100000">
                  <a:srgbClr val="465E75"/>
                </a:gs>
              </a:gsLst>
              <a:path path="rect">
                <a:fillToRect l="100000" t="100000"/>
              </a:path>
            </a:gradFill>
            <a:ln w="3240">
              <a:solidFill>
                <a:srgbClr val="FFFFFF"/>
              </a:solidFill>
              <a:round/>
              <a:headEnd/>
              <a:tailEnd/>
            </a:ln>
          </p:spPr>
          <p:txBody>
            <a:bodyPr wrap="none" lIns="91424" tIns="45712" rIns="91424" bIns="45712" anchor="ctr"/>
            <a:lstStyle/>
            <a:p>
              <a:endParaRPr lang="en-US" b="1"/>
            </a:p>
          </p:txBody>
        </p:sp>
        <p:sp>
          <p:nvSpPr>
            <p:cNvPr id="191" name="Freeform 35"/>
            <p:cNvSpPr>
              <a:spLocks noChangeArrowheads="1"/>
            </p:cNvSpPr>
            <p:nvPr/>
          </p:nvSpPr>
          <p:spPr bwMode="auto">
            <a:xfrm>
              <a:off x="3472439" y="3203664"/>
              <a:ext cx="16290" cy="17278"/>
            </a:xfrm>
            <a:custGeom>
              <a:avLst/>
              <a:gdLst>
                <a:gd name="T0" fmla="*/ 2147483647 w 37"/>
                <a:gd name="T1" fmla="*/ 2147483647 h 38"/>
                <a:gd name="T2" fmla="*/ 2147483647 w 37"/>
                <a:gd name="T3" fmla="*/ 0 h 38"/>
                <a:gd name="T4" fmla="*/ 2147483647 w 37"/>
                <a:gd name="T5" fmla="*/ 2147483647 h 38"/>
                <a:gd name="T6" fmla="*/ 2147483647 w 37"/>
                <a:gd name="T7" fmla="*/ 2147483647 h 38"/>
                <a:gd name="T8" fmla="*/ 2147483647 w 37"/>
                <a:gd name="T9" fmla="*/ 2147483647 h 38"/>
                <a:gd name="T10" fmla="*/ 2147483647 w 37"/>
                <a:gd name="T11" fmla="*/ 2147483647 h 38"/>
                <a:gd name="T12" fmla="*/ 2147483647 w 37"/>
                <a:gd name="T13" fmla="*/ 2147483647 h 38"/>
                <a:gd name="T14" fmla="*/ 0 w 37"/>
                <a:gd name="T15" fmla="*/ 2147483647 h 38"/>
                <a:gd name="T16" fmla="*/ 2147483647 w 37"/>
                <a:gd name="T17" fmla="*/ 2147483647 h 3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7"/>
                <a:gd name="T28" fmla="*/ 0 h 38"/>
                <a:gd name="T29" fmla="*/ 37 w 37"/>
                <a:gd name="T30" fmla="*/ 38 h 3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7" h="38">
                  <a:moveTo>
                    <a:pt x="6" y="1"/>
                  </a:moveTo>
                  <a:lnTo>
                    <a:pt x="29" y="0"/>
                  </a:lnTo>
                  <a:lnTo>
                    <a:pt x="36" y="8"/>
                  </a:lnTo>
                  <a:lnTo>
                    <a:pt x="37" y="17"/>
                  </a:lnTo>
                  <a:lnTo>
                    <a:pt x="30" y="34"/>
                  </a:lnTo>
                  <a:lnTo>
                    <a:pt x="8" y="38"/>
                  </a:lnTo>
                  <a:lnTo>
                    <a:pt x="2" y="30"/>
                  </a:lnTo>
                  <a:lnTo>
                    <a:pt x="0" y="15"/>
                  </a:lnTo>
                  <a:lnTo>
                    <a:pt x="6" y="1"/>
                  </a:lnTo>
                  <a:close/>
                </a:path>
              </a:pathLst>
            </a:custGeom>
            <a:gradFill rotWithShape="0">
              <a:gsLst>
                <a:gs pos="0">
                  <a:srgbClr val="99CCFF"/>
                </a:gs>
                <a:gs pos="100000">
                  <a:srgbClr val="465E75"/>
                </a:gs>
              </a:gsLst>
              <a:path path="rect">
                <a:fillToRect l="100000" t="100000"/>
              </a:path>
            </a:gradFill>
            <a:ln w="3240">
              <a:solidFill>
                <a:srgbClr val="FFFFFF"/>
              </a:solidFill>
              <a:round/>
              <a:headEnd/>
              <a:tailEnd/>
            </a:ln>
          </p:spPr>
          <p:txBody>
            <a:bodyPr wrap="none" lIns="91424" tIns="45712" rIns="91424" bIns="45712" anchor="ctr"/>
            <a:lstStyle/>
            <a:p>
              <a:endParaRPr lang="en-US" b="1"/>
            </a:p>
          </p:txBody>
        </p:sp>
        <p:sp>
          <p:nvSpPr>
            <p:cNvPr id="192" name="Freeform 36"/>
            <p:cNvSpPr>
              <a:spLocks noChangeArrowheads="1"/>
            </p:cNvSpPr>
            <p:nvPr/>
          </p:nvSpPr>
          <p:spPr bwMode="auto">
            <a:xfrm>
              <a:off x="3472439" y="3203664"/>
              <a:ext cx="16290" cy="17278"/>
            </a:xfrm>
            <a:custGeom>
              <a:avLst/>
              <a:gdLst>
                <a:gd name="T0" fmla="*/ 2147483647 w 37"/>
                <a:gd name="T1" fmla="*/ 2147483647 h 38"/>
                <a:gd name="T2" fmla="*/ 2147483647 w 37"/>
                <a:gd name="T3" fmla="*/ 0 h 38"/>
                <a:gd name="T4" fmla="*/ 2147483647 w 37"/>
                <a:gd name="T5" fmla="*/ 2147483647 h 38"/>
                <a:gd name="T6" fmla="*/ 2147483647 w 37"/>
                <a:gd name="T7" fmla="*/ 2147483647 h 38"/>
                <a:gd name="T8" fmla="*/ 2147483647 w 37"/>
                <a:gd name="T9" fmla="*/ 2147483647 h 38"/>
                <a:gd name="T10" fmla="*/ 2147483647 w 37"/>
                <a:gd name="T11" fmla="*/ 2147483647 h 38"/>
                <a:gd name="T12" fmla="*/ 2147483647 w 37"/>
                <a:gd name="T13" fmla="*/ 2147483647 h 38"/>
                <a:gd name="T14" fmla="*/ 0 w 37"/>
                <a:gd name="T15" fmla="*/ 2147483647 h 38"/>
                <a:gd name="T16" fmla="*/ 2147483647 w 37"/>
                <a:gd name="T17" fmla="*/ 2147483647 h 3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7"/>
                <a:gd name="T28" fmla="*/ 0 h 38"/>
                <a:gd name="T29" fmla="*/ 37 w 37"/>
                <a:gd name="T30" fmla="*/ 38 h 3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7" h="38">
                  <a:moveTo>
                    <a:pt x="6" y="1"/>
                  </a:moveTo>
                  <a:lnTo>
                    <a:pt x="29" y="0"/>
                  </a:lnTo>
                  <a:lnTo>
                    <a:pt x="36" y="8"/>
                  </a:lnTo>
                  <a:lnTo>
                    <a:pt x="37" y="17"/>
                  </a:lnTo>
                  <a:lnTo>
                    <a:pt x="30" y="34"/>
                  </a:lnTo>
                  <a:lnTo>
                    <a:pt x="8" y="38"/>
                  </a:lnTo>
                  <a:lnTo>
                    <a:pt x="2" y="30"/>
                  </a:lnTo>
                  <a:lnTo>
                    <a:pt x="0" y="15"/>
                  </a:lnTo>
                  <a:lnTo>
                    <a:pt x="6" y="1"/>
                  </a:lnTo>
                </a:path>
              </a:pathLst>
            </a:custGeom>
            <a:gradFill rotWithShape="0">
              <a:gsLst>
                <a:gs pos="0">
                  <a:srgbClr val="99CCFF"/>
                </a:gs>
                <a:gs pos="100000">
                  <a:srgbClr val="465E75"/>
                </a:gs>
              </a:gsLst>
              <a:path path="rect">
                <a:fillToRect l="100000" t="100000"/>
              </a:path>
            </a:gradFill>
            <a:ln w="3240">
              <a:solidFill>
                <a:srgbClr val="FFFFFF"/>
              </a:solidFill>
              <a:round/>
              <a:headEnd/>
              <a:tailEnd/>
            </a:ln>
          </p:spPr>
          <p:txBody>
            <a:bodyPr wrap="none" lIns="91424" tIns="45712" rIns="91424" bIns="45712" anchor="ctr"/>
            <a:lstStyle/>
            <a:p>
              <a:endParaRPr lang="en-US" b="1"/>
            </a:p>
          </p:txBody>
        </p:sp>
        <p:sp>
          <p:nvSpPr>
            <p:cNvPr id="193" name="Freeform 37"/>
            <p:cNvSpPr>
              <a:spLocks noChangeArrowheads="1"/>
            </p:cNvSpPr>
            <p:nvPr/>
          </p:nvSpPr>
          <p:spPr bwMode="auto">
            <a:xfrm>
              <a:off x="3528097" y="3219502"/>
              <a:ext cx="23077" cy="24478"/>
            </a:xfrm>
            <a:custGeom>
              <a:avLst/>
              <a:gdLst>
                <a:gd name="T0" fmla="*/ 2147483647 w 52"/>
                <a:gd name="T1" fmla="*/ 2147483647 h 49"/>
                <a:gd name="T2" fmla="*/ 2147483647 w 52"/>
                <a:gd name="T3" fmla="*/ 0 h 49"/>
                <a:gd name="T4" fmla="*/ 2147483647 w 52"/>
                <a:gd name="T5" fmla="*/ 2147483647 h 49"/>
                <a:gd name="T6" fmla="*/ 2147483647 w 52"/>
                <a:gd name="T7" fmla="*/ 2147483647 h 49"/>
                <a:gd name="T8" fmla="*/ 2147483647 w 52"/>
                <a:gd name="T9" fmla="*/ 2147483647 h 49"/>
                <a:gd name="T10" fmla="*/ 2147483647 w 52"/>
                <a:gd name="T11" fmla="*/ 2147483647 h 49"/>
                <a:gd name="T12" fmla="*/ 2147483647 w 52"/>
                <a:gd name="T13" fmla="*/ 2147483647 h 49"/>
                <a:gd name="T14" fmla="*/ 0 w 52"/>
                <a:gd name="T15" fmla="*/ 2147483647 h 49"/>
                <a:gd name="T16" fmla="*/ 2147483647 w 52"/>
                <a:gd name="T17" fmla="*/ 2147483647 h 4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2"/>
                <a:gd name="T28" fmla="*/ 0 h 49"/>
                <a:gd name="T29" fmla="*/ 52 w 52"/>
                <a:gd name="T30" fmla="*/ 49 h 4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2" h="49">
                  <a:moveTo>
                    <a:pt x="8" y="1"/>
                  </a:moveTo>
                  <a:lnTo>
                    <a:pt x="38" y="0"/>
                  </a:lnTo>
                  <a:lnTo>
                    <a:pt x="42" y="3"/>
                  </a:lnTo>
                  <a:lnTo>
                    <a:pt x="52" y="20"/>
                  </a:lnTo>
                  <a:lnTo>
                    <a:pt x="41" y="46"/>
                  </a:lnTo>
                  <a:lnTo>
                    <a:pt x="24" y="49"/>
                  </a:lnTo>
                  <a:lnTo>
                    <a:pt x="7" y="37"/>
                  </a:lnTo>
                  <a:lnTo>
                    <a:pt x="0" y="25"/>
                  </a:lnTo>
                  <a:lnTo>
                    <a:pt x="8" y="1"/>
                  </a:lnTo>
                  <a:close/>
                </a:path>
              </a:pathLst>
            </a:custGeom>
            <a:solidFill>
              <a:schemeClr val="hlink"/>
            </a:solidFill>
            <a:ln w="3240">
              <a:solidFill>
                <a:srgbClr val="FFFFFF"/>
              </a:solidFill>
              <a:round/>
              <a:headEnd/>
              <a:tailEnd/>
            </a:ln>
          </p:spPr>
          <p:txBody>
            <a:bodyPr wrap="none" lIns="91424" tIns="45712" rIns="91424" bIns="45712" anchor="ctr"/>
            <a:lstStyle/>
            <a:p>
              <a:endParaRPr lang="en-US" b="1"/>
            </a:p>
          </p:txBody>
        </p:sp>
        <p:sp>
          <p:nvSpPr>
            <p:cNvPr id="194" name="Freeform 38"/>
            <p:cNvSpPr>
              <a:spLocks noChangeArrowheads="1"/>
            </p:cNvSpPr>
            <p:nvPr/>
          </p:nvSpPr>
          <p:spPr bwMode="auto">
            <a:xfrm>
              <a:off x="3528097" y="3219502"/>
              <a:ext cx="23077" cy="24478"/>
            </a:xfrm>
            <a:custGeom>
              <a:avLst/>
              <a:gdLst>
                <a:gd name="T0" fmla="*/ 2147483647 w 52"/>
                <a:gd name="T1" fmla="*/ 2147483647 h 49"/>
                <a:gd name="T2" fmla="*/ 2147483647 w 52"/>
                <a:gd name="T3" fmla="*/ 0 h 49"/>
                <a:gd name="T4" fmla="*/ 2147483647 w 52"/>
                <a:gd name="T5" fmla="*/ 2147483647 h 49"/>
                <a:gd name="T6" fmla="*/ 2147483647 w 52"/>
                <a:gd name="T7" fmla="*/ 2147483647 h 49"/>
                <a:gd name="T8" fmla="*/ 2147483647 w 52"/>
                <a:gd name="T9" fmla="*/ 2147483647 h 49"/>
                <a:gd name="T10" fmla="*/ 2147483647 w 52"/>
                <a:gd name="T11" fmla="*/ 2147483647 h 49"/>
                <a:gd name="T12" fmla="*/ 2147483647 w 52"/>
                <a:gd name="T13" fmla="*/ 2147483647 h 49"/>
                <a:gd name="T14" fmla="*/ 0 w 52"/>
                <a:gd name="T15" fmla="*/ 2147483647 h 49"/>
                <a:gd name="T16" fmla="*/ 2147483647 w 52"/>
                <a:gd name="T17" fmla="*/ 2147483647 h 4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2"/>
                <a:gd name="T28" fmla="*/ 0 h 49"/>
                <a:gd name="T29" fmla="*/ 52 w 52"/>
                <a:gd name="T30" fmla="*/ 49 h 4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2" h="49">
                  <a:moveTo>
                    <a:pt x="8" y="1"/>
                  </a:moveTo>
                  <a:lnTo>
                    <a:pt x="38" y="0"/>
                  </a:lnTo>
                  <a:lnTo>
                    <a:pt x="42" y="3"/>
                  </a:lnTo>
                  <a:lnTo>
                    <a:pt x="52" y="20"/>
                  </a:lnTo>
                  <a:lnTo>
                    <a:pt x="41" y="46"/>
                  </a:lnTo>
                  <a:lnTo>
                    <a:pt x="24" y="49"/>
                  </a:lnTo>
                  <a:lnTo>
                    <a:pt x="7" y="37"/>
                  </a:lnTo>
                  <a:lnTo>
                    <a:pt x="0" y="25"/>
                  </a:lnTo>
                  <a:lnTo>
                    <a:pt x="8" y="1"/>
                  </a:lnTo>
                </a:path>
              </a:pathLst>
            </a:custGeom>
            <a:solidFill>
              <a:schemeClr val="bg1"/>
            </a:solidFill>
            <a:ln w="3302">
              <a:solidFill>
                <a:srgbClr val="0000FF"/>
              </a:solidFill>
              <a:round/>
              <a:headEnd/>
              <a:tailEnd/>
            </a:ln>
          </p:spPr>
          <p:txBody>
            <a:bodyPr wrap="none" lIns="91424" tIns="45712" rIns="91424" bIns="45712" anchor="ctr"/>
            <a:lstStyle/>
            <a:p>
              <a:endParaRPr lang="en-US" b="1"/>
            </a:p>
          </p:txBody>
        </p:sp>
        <p:sp>
          <p:nvSpPr>
            <p:cNvPr id="195" name="Freeform 39"/>
            <p:cNvSpPr>
              <a:spLocks noChangeArrowheads="1"/>
            </p:cNvSpPr>
            <p:nvPr/>
          </p:nvSpPr>
          <p:spPr bwMode="auto">
            <a:xfrm>
              <a:off x="2531705" y="2992006"/>
              <a:ext cx="393670" cy="120947"/>
            </a:xfrm>
            <a:custGeom>
              <a:avLst/>
              <a:gdLst>
                <a:gd name="T0" fmla="*/ 2147483647 w 843"/>
                <a:gd name="T1" fmla="*/ 2147483647 h 255"/>
                <a:gd name="T2" fmla="*/ 2147483647 w 843"/>
                <a:gd name="T3" fmla="*/ 2147483647 h 255"/>
                <a:gd name="T4" fmla="*/ 2147483647 w 843"/>
                <a:gd name="T5" fmla="*/ 0 h 255"/>
                <a:gd name="T6" fmla="*/ 2147483647 w 843"/>
                <a:gd name="T7" fmla="*/ 2147483647 h 255"/>
                <a:gd name="T8" fmla="*/ 2147483647 w 843"/>
                <a:gd name="T9" fmla="*/ 2147483647 h 255"/>
                <a:gd name="T10" fmla="*/ 2147483647 w 843"/>
                <a:gd name="T11" fmla="*/ 2147483647 h 255"/>
                <a:gd name="T12" fmla="*/ 2147483647 w 843"/>
                <a:gd name="T13" fmla="*/ 2147483647 h 255"/>
                <a:gd name="T14" fmla="*/ 2147483647 w 843"/>
                <a:gd name="T15" fmla="*/ 2147483647 h 255"/>
                <a:gd name="T16" fmla="*/ 2147483647 w 843"/>
                <a:gd name="T17" fmla="*/ 2147483647 h 255"/>
                <a:gd name="T18" fmla="*/ 2147483647 w 843"/>
                <a:gd name="T19" fmla="*/ 2147483647 h 255"/>
                <a:gd name="T20" fmla="*/ 2147483647 w 843"/>
                <a:gd name="T21" fmla="*/ 2147483647 h 255"/>
                <a:gd name="T22" fmla="*/ 2147483647 w 843"/>
                <a:gd name="T23" fmla="*/ 2147483647 h 255"/>
                <a:gd name="T24" fmla="*/ 2147483647 w 843"/>
                <a:gd name="T25" fmla="*/ 2147483647 h 255"/>
                <a:gd name="T26" fmla="*/ 2147483647 w 843"/>
                <a:gd name="T27" fmla="*/ 2147483647 h 255"/>
                <a:gd name="T28" fmla="*/ 2147483647 w 843"/>
                <a:gd name="T29" fmla="*/ 2147483647 h 255"/>
                <a:gd name="T30" fmla="*/ 2147483647 w 843"/>
                <a:gd name="T31" fmla="*/ 2147483647 h 255"/>
                <a:gd name="T32" fmla="*/ 2147483647 w 843"/>
                <a:gd name="T33" fmla="*/ 2147483647 h 255"/>
                <a:gd name="T34" fmla="*/ 2147483647 w 843"/>
                <a:gd name="T35" fmla="*/ 2147483647 h 255"/>
                <a:gd name="T36" fmla="*/ 2147483647 w 843"/>
                <a:gd name="T37" fmla="*/ 2147483647 h 255"/>
                <a:gd name="T38" fmla="*/ 2147483647 w 843"/>
                <a:gd name="T39" fmla="*/ 2147483647 h 255"/>
                <a:gd name="T40" fmla="*/ 2147483647 w 843"/>
                <a:gd name="T41" fmla="*/ 2147483647 h 255"/>
                <a:gd name="T42" fmla="*/ 2147483647 w 843"/>
                <a:gd name="T43" fmla="*/ 2147483647 h 255"/>
                <a:gd name="T44" fmla="*/ 2147483647 w 843"/>
                <a:gd name="T45" fmla="*/ 2147483647 h 255"/>
                <a:gd name="T46" fmla="*/ 2147483647 w 843"/>
                <a:gd name="T47" fmla="*/ 2147483647 h 255"/>
                <a:gd name="T48" fmla="*/ 2147483647 w 843"/>
                <a:gd name="T49" fmla="*/ 2147483647 h 255"/>
                <a:gd name="T50" fmla="*/ 2147483647 w 843"/>
                <a:gd name="T51" fmla="*/ 2147483647 h 255"/>
                <a:gd name="T52" fmla="*/ 2147483647 w 843"/>
                <a:gd name="T53" fmla="*/ 2147483647 h 255"/>
                <a:gd name="T54" fmla="*/ 2147483647 w 843"/>
                <a:gd name="T55" fmla="*/ 2147483647 h 255"/>
                <a:gd name="T56" fmla="*/ 2147483647 w 843"/>
                <a:gd name="T57" fmla="*/ 2147483647 h 255"/>
                <a:gd name="T58" fmla="*/ 2147483647 w 843"/>
                <a:gd name="T59" fmla="*/ 2147483647 h 255"/>
                <a:gd name="T60" fmla="*/ 2147483647 w 843"/>
                <a:gd name="T61" fmla="*/ 2147483647 h 255"/>
                <a:gd name="T62" fmla="*/ 2147483647 w 843"/>
                <a:gd name="T63" fmla="*/ 2147483647 h 255"/>
                <a:gd name="T64" fmla="*/ 2147483647 w 843"/>
                <a:gd name="T65" fmla="*/ 2147483647 h 255"/>
                <a:gd name="T66" fmla="*/ 2147483647 w 843"/>
                <a:gd name="T67" fmla="*/ 2147483647 h 255"/>
                <a:gd name="T68" fmla="*/ 2147483647 w 843"/>
                <a:gd name="T69" fmla="*/ 2147483647 h 25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843"/>
                <a:gd name="T106" fmla="*/ 0 h 255"/>
                <a:gd name="T107" fmla="*/ 843 w 843"/>
                <a:gd name="T108" fmla="*/ 255 h 25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843" h="255">
                  <a:moveTo>
                    <a:pt x="157" y="13"/>
                  </a:moveTo>
                  <a:lnTo>
                    <a:pt x="179" y="6"/>
                  </a:lnTo>
                  <a:lnTo>
                    <a:pt x="244" y="0"/>
                  </a:lnTo>
                  <a:lnTo>
                    <a:pt x="282" y="2"/>
                  </a:lnTo>
                  <a:lnTo>
                    <a:pt x="311" y="2"/>
                  </a:lnTo>
                  <a:lnTo>
                    <a:pt x="362" y="0"/>
                  </a:lnTo>
                  <a:lnTo>
                    <a:pt x="390" y="15"/>
                  </a:lnTo>
                  <a:lnTo>
                    <a:pt x="401" y="22"/>
                  </a:lnTo>
                  <a:lnTo>
                    <a:pt x="435" y="31"/>
                  </a:lnTo>
                  <a:lnTo>
                    <a:pt x="457" y="37"/>
                  </a:lnTo>
                  <a:lnTo>
                    <a:pt x="487" y="50"/>
                  </a:lnTo>
                  <a:lnTo>
                    <a:pt x="537" y="83"/>
                  </a:lnTo>
                  <a:lnTo>
                    <a:pt x="567" y="96"/>
                  </a:lnTo>
                  <a:lnTo>
                    <a:pt x="616" y="102"/>
                  </a:lnTo>
                  <a:lnTo>
                    <a:pt x="644" y="102"/>
                  </a:lnTo>
                  <a:lnTo>
                    <a:pt x="653" y="102"/>
                  </a:lnTo>
                  <a:lnTo>
                    <a:pt x="687" y="121"/>
                  </a:lnTo>
                  <a:lnTo>
                    <a:pt x="717" y="135"/>
                  </a:lnTo>
                  <a:lnTo>
                    <a:pt x="746" y="133"/>
                  </a:lnTo>
                  <a:lnTo>
                    <a:pt x="837" y="159"/>
                  </a:lnTo>
                  <a:lnTo>
                    <a:pt x="843" y="167"/>
                  </a:lnTo>
                  <a:lnTo>
                    <a:pt x="841" y="177"/>
                  </a:lnTo>
                  <a:lnTo>
                    <a:pt x="829" y="196"/>
                  </a:lnTo>
                  <a:lnTo>
                    <a:pt x="793" y="208"/>
                  </a:lnTo>
                  <a:lnTo>
                    <a:pt x="768" y="221"/>
                  </a:lnTo>
                  <a:lnTo>
                    <a:pt x="714" y="232"/>
                  </a:lnTo>
                  <a:lnTo>
                    <a:pt x="677" y="243"/>
                  </a:lnTo>
                  <a:lnTo>
                    <a:pt x="598" y="255"/>
                  </a:lnTo>
                  <a:lnTo>
                    <a:pt x="588" y="252"/>
                  </a:lnTo>
                  <a:lnTo>
                    <a:pt x="577" y="239"/>
                  </a:lnTo>
                  <a:lnTo>
                    <a:pt x="575" y="230"/>
                  </a:lnTo>
                  <a:lnTo>
                    <a:pt x="582" y="218"/>
                  </a:lnTo>
                  <a:lnTo>
                    <a:pt x="593" y="181"/>
                  </a:lnTo>
                  <a:lnTo>
                    <a:pt x="582" y="172"/>
                  </a:lnTo>
                  <a:lnTo>
                    <a:pt x="549" y="173"/>
                  </a:lnTo>
                  <a:lnTo>
                    <a:pt x="517" y="159"/>
                  </a:lnTo>
                  <a:lnTo>
                    <a:pt x="505" y="142"/>
                  </a:lnTo>
                  <a:lnTo>
                    <a:pt x="476" y="120"/>
                  </a:lnTo>
                  <a:lnTo>
                    <a:pt x="445" y="121"/>
                  </a:lnTo>
                  <a:lnTo>
                    <a:pt x="413" y="117"/>
                  </a:lnTo>
                  <a:lnTo>
                    <a:pt x="387" y="102"/>
                  </a:lnTo>
                  <a:lnTo>
                    <a:pt x="361" y="98"/>
                  </a:lnTo>
                  <a:lnTo>
                    <a:pt x="327" y="105"/>
                  </a:lnTo>
                  <a:lnTo>
                    <a:pt x="305" y="99"/>
                  </a:lnTo>
                  <a:lnTo>
                    <a:pt x="282" y="84"/>
                  </a:lnTo>
                  <a:lnTo>
                    <a:pt x="261" y="85"/>
                  </a:lnTo>
                  <a:lnTo>
                    <a:pt x="235" y="102"/>
                  </a:lnTo>
                  <a:lnTo>
                    <a:pt x="205" y="99"/>
                  </a:lnTo>
                  <a:lnTo>
                    <a:pt x="194" y="88"/>
                  </a:lnTo>
                  <a:lnTo>
                    <a:pt x="193" y="78"/>
                  </a:lnTo>
                  <a:lnTo>
                    <a:pt x="200" y="71"/>
                  </a:lnTo>
                  <a:lnTo>
                    <a:pt x="212" y="56"/>
                  </a:lnTo>
                  <a:lnTo>
                    <a:pt x="201" y="47"/>
                  </a:lnTo>
                  <a:lnTo>
                    <a:pt x="191" y="49"/>
                  </a:lnTo>
                  <a:lnTo>
                    <a:pt x="156" y="62"/>
                  </a:lnTo>
                  <a:lnTo>
                    <a:pt x="128" y="80"/>
                  </a:lnTo>
                  <a:lnTo>
                    <a:pt x="109" y="99"/>
                  </a:lnTo>
                  <a:lnTo>
                    <a:pt x="75" y="115"/>
                  </a:lnTo>
                  <a:lnTo>
                    <a:pt x="45" y="130"/>
                  </a:lnTo>
                  <a:lnTo>
                    <a:pt x="22" y="165"/>
                  </a:lnTo>
                  <a:lnTo>
                    <a:pt x="13" y="166"/>
                  </a:lnTo>
                  <a:lnTo>
                    <a:pt x="3" y="162"/>
                  </a:lnTo>
                  <a:lnTo>
                    <a:pt x="0" y="145"/>
                  </a:lnTo>
                  <a:lnTo>
                    <a:pt x="8" y="114"/>
                  </a:lnTo>
                  <a:lnTo>
                    <a:pt x="31" y="86"/>
                  </a:lnTo>
                  <a:lnTo>
                    <a:pt x="55" y="65"/>
                  </a:lnTo>
                  <a:lnTo>
                    <a:pt x="81" y="51"/>
                  </a:lnTo>
                  <a:lnTo>
                    <a:pt x="112" y="35"/>
                  </a:lnTo>
                  <a:lnTo>
                    <a:pt x="136" y="21"/>
                  </a:lnTo>
                  <a:lnTo>
                    <a:pt x="157" y="13"/>
                  </a:lnTo>
                  <a:close/>
                </a:path>
              </a:pathLst>
            </a:custGeom>
            <a:gradFill rotWithShape="0">
              <a:gsLst>
                <a:gs pos="0">
                  <a:srgbClr val="99CCFF"/>
                </a:gs>
                <a:gs pos="100000">
                  <a:srgbClr val="465E75"/>
                </a:gs>
              </a:gsLst>
              <a:path path="rect">
                <a:fillToRect l="100000" t="100000"/>
              </a:path>
            </a:gradFill>
            <a:ln w="12600">
              <a:solidFill>
                <a:srgbClr val="FFFFFF"/>
              </a:solidFill>
              <a:round/>
              <a:headEnd/>
              <a:tailEnd/>
            </a:ln>
          </p:spPr>
          <p:txBody>
            <a:bodyPr wrap="none" lIns="91424" tIns="45712" rIns="91424" bIns="45712" anchor="ctr"/>
            <a:lstStyle/>
            <a:p>
              <a:endParaRPr lang="en-US" b="1"/>
            </a:p>
          </p:txBody>
        </p:sp>
        <p:sp>
          <p:nvSpPr>
            <p:cNvPr id="196" name="Freeform 40"/>
            <p:cNvSpPr>
              <a:spLocks noChangeArrowheads="1"/>
            </p:cNvSpPr>
            <p:nvPr/>
          </p:nvSpPr>
          <p:spPr bwMode="auto">
            <a:xfrm>
              <a:off x="2531705" y="2992006"/>
              <a:ext cx="393670" cy="120947"/>
            </a:xfrm>
            <a:custGeom>
              <a:avLst/>
              <a:gdLst>
                <a:gd name="T0" fmla="*/ 2147483647 w 843"/>
                <a:gd name="T1" fmla="*/ 2147483647 h 255"/>
                <a:gd name="T2" fmla="*/ 2147483647 w 843"/>
                <a:gd name="T3" fmla="*/ 2147483647 h 255"/>
                <a:gd name="T4" fmla="*/ 2147483647 w 843"/>
                <a:gd name="T5" fmla="*/ 0 h 255"/>
                <a:gd name="T6" fmla="*/ 2147483647 w 843"/>
                <a:gd name="T7" fmla="*/ 2147483647 h 255"/>
                <a:gd name="T8" fmla="*/ 2147483647 w 843"/>
                <a:gd name="T9" fmla="*/ 2147483647 h 255"/>
                <a:gd name="T10" fmla="*/ 2147483647 w 843"/>
                <a:gd name="T11" fmla="*/ 2147483647 h 255"/>
                <a:gd name="T12" fmla="*/ 2147483647 w 843"/>
                <a:gd name="T13" fmla="*/ 2147483647 h 255"/>
                <a:gd name="T14" fmla="*/ 2147483647 w 843"/>
                <a:gd name="T15" fmla="*/ 2147483647 h 255"/>
                <a:gd name="T16" fmla="*/ 2147483647 w 843"/>
                <a:gd name="T17" fmla="*/ 2147483647 h 255"/>
                <a:gd name="T18" fmla="*/ 2147483647 w 843"/>
                <a:gd name="T19" fmla="*/ 2147483647 h 255"/>
                <a:gd name="T20" fmla="*/ 2147483647 w 843"/>
                <a:gd name="T21" fmla="*/ 2147483647 h 255"/>
                <a:gd name="T22" fmla="*/ 2147483647 w 843"/>
                <a:gd name="T23" fmla="*/ 2147483647 h 255"/>
                <a:gd name="T24" fmla="*/ 2147483647 w 843"/>
                <a:gd name="T25" fmla="*/ 2147483647 h 255"/>
                <a:gd name="T26" fmla="*/ 2147483647 w 843"/>
                <a:gd name="T27" fmla="*/ 2147483647 h 255"/>
                <a:gd name="T28" fmla="*/ 2147483647 w 843"/>
                <a:gd name="T29" fmla="*/ 2147483647 h 255"/>
                <a:gd name="T30" fmla="*/ 2147483647 w 843"/>
                <a:gd name="T31" fmla="*/ 2147483647 h 255"/>
                <a:gd name="T32" fmla="*/ 2147483647 w 843"/>
                <a:gd name="T33" fmla="*/ 2147483647 h 255"/>
                <a:gd name="T34" fmla="*/ 2147483647 w 843"/>
                <a:gd name="T35" fmla="*/ 2147483647 h 255"/>
                <a:gd name="T36" fmla="*/ 2147483647 w 843"/>
                <a:gd name="T37" fmla="*/ 2147483647 h 255"/>
                <a:gd name="T38" fmla="*/ 2147483647 w 843"/>
                <a:gd name="T39" fmla="*/ 2147483647 h 255"/>
                <a:gd name="T40" fmla="*/ 2147483647 w 843"/>
                <a:gd name="T41" fmla="*/ 2147483647 h 255"/>
                <a:gd name="T42" fmla="*/ 2147483647 w 843"/>
                <a:gd name="T43" fmla="*/ 2147483647 h 255"/>
                <a:gd name="T44" fmla="*/ 2147483647 w 843"/>
                <a:gd name="T45" fmla="*/ 2147483647 h 255"/>
                <a:gd name="T46" fmla="*/ 2147483647 w 843"/>
                <a:gd name="T47" fmla="*/ 2147483647 h 255"/>
                <a:gd name="T48" fmla="*/ 2147483647 w 843"/>
                <a:gd name="T49" fmla="*/ 2147483647 h 255"/>
                <a:gd name="T50" fmla="*/ 2147483647 w 843"/>
                <a:gd name="T51" fmla="*/ 2147483647 h 255"/>
                <a:gd name="T52" fmla="*/ 2147483647 w 843"/>
                <a:gd name="T53" fmla="*/ 2147483647 h 255"/>
                <a:gd name="T54" fmla="*/ 2147483647 w 843"/>
                <a:gd name="T55" fmla="*/ 2147483647 h 255"/>
                <a:gd name="T56" fmla="*/ 2147483647 w 843"/>
                <a:gd name="T57" fmla="*/ 2147483647 h 255"/>
                <a:gd name="T58" fmla="*/ 2147483647 w 843"/>
                <a:gd name="T59" fmla="*/ 2147483647 h 255"/>
                <a:gd name="T60" fmla="*/ 2147483647 w 843"/>
                <a:gd name="T61" fmla="*/ 2147483647 h 255"/>
                <a:gd name="T62" fmla="*/ 2147483647 w 843"/>
                <a:gd name="T63" fmla="*/ 2147483647 h 255"/>
                <a:gd name="T64" fmla="*/ 2147483647 w 843"/>
                <a:gd name="T65" fmla="*/ 2147483647 h 255"/>
                <a:gd name="T66" fmla="*/ 2147483647 w 843"/>
                <a:gd name="T67" fmla="*/ 2147483647 h 255"/>
                <a:gd name="T68" fmla="*/ 2147483647 w 843"/>
                <a:gd name="T69" fmla="*/ 2147483647 h 25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843"/>
                <a:gd name="T106" fmla="*/ 0 h 255"/>
                <a:gd name="T107" fmla="*/ 843 w 843"/>
                <a:gd name="T108" fmla="*/ 255 h 25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843" h="255">
                  <a:moveTo>
                    <a:pt x="157" y="13"/>
                  </a:moveTo>
                  <a:lnTo>
                    <a:pt x="179" y="6"/>
                  </a:lnTo>
                  <a:lnTo>
                    <a:pt x="244" y="0"/>
                  </a:lnTo>
                  <a:lnTo>
                    <a:pt x="282" y="2"/>
                  </a:lnTo>
                  <a:lnTo>
                    <a:pt x="311" y="2"/>
                  </a:lnTo>
                  <a:lnTo>
                    <a:pt x="362" y="0"/>
                  </a:lnTo>
                  <a:lnTo>
                    <a:pt x="390" y="15"/>
                  </a:lnTo>
                  <a:lnTo>
                    <a:pt x="401" y="22"/>
                  </a:lnTo>
                  <a:lnTo>
                    <a:pt x="435" y="31"/>
                  </a:lnTo>
                  <a:lnTo>
                    <a:pt x="457" y="37"/>
                  </a:lnTo>
                  <a:lnTo>
                    <a:pt x="487" y="50"/>
                  </a:lnTo>
                  <a:lnTo>
                    <a:pt x="537" y="83"/>
                  </a:lnTo>
                  <a:lnTo>
                    <a:pt x="567" y="96"/>
                  </a:lnTo>
                  <a:lnTo>
                    <a:pt x="616" y="102"/>
                  </a:lnTo>
                  <a:lnTo>
                    <a:pt x="644" y="102"/>
                  </a:lnTo>
                  <a:lnTo>
                    <a:pt x="653" y="102"/>
                  </a:lnTo>
                  <a:lnTo>
                    <a:pt x="687" y="121"/>
                  </a:lnTo>
                  <a:lnTo>
                    <a:pt x="717" y="135"/>
                  </a:lnTo>
                  <a:lnTo>
                    <a:pt x="746" y="133"/>
                  </a:lnTo>
                  <a:lnTo>
                    <a:pt x="837" y="159"/>
                  </a:lnTo>
                  <a:lnTo>
                    <a:pt x="843" y="167"/>
                  </a:lnTo>
                  <a:lnTo>
                    <a:pt x="841" y="177"/>
                  </a:lnTo>
                  <a:lnTo>
                    <a:pt x="829" y="196"/>
                  </a:lnTo>
                  <a:lnTo>
                    <a:pt x="793" y="208"/>
                  </a:lnTo>
                  <a:lnTo>
                    <a:pt x="768" y="221"/>
                  </a:lnTo>
                  <a:lnTo>
                    <a:pt x="714" y="232"/>
                  </a:lnTo>
                  <a:lnTo>
                    <a:pt x="677" y="243"/>
                  </a:lnTo>
                  <a:lnTo>
                    <a:pt x="598" y="255"/>
                  </a:lnTo>
                  <a:lnTo>
                    <a:pt x="588" y="252"/>
                  </a:lnTo>
                  <a:lnTo>
                    <a:pt x="577" y="239"/>
                  </a:lnTo>
                  <a:lnTo>
                    <a:pt x="575" y="230"/>
                  </a:lnTo>
                  <a:lnTo>
                    <a:pt x="582" y="218"/>
                  </a:lnTo>
                  <a:lnTo>
                    <a:pt x="593" y="181"/>
                  </a:lnTo>
                  <a:lnTo>
                    <a:pt x="582" y="172"/>
                  </a:lnTo>
                  <a:lnTo>
                    <a:pt x="549" y="173"/>
                  </a:lnTo>
                  <a:lnTo>
                    <a:pt x="517" y="159"/>
                  </a:lnTo>
                  <a:lnTo>
                    <a:pt x="505" y="142"/>
                  </a:lnTo>
                  <a:lnTo>
                    <a:pt x="476" y="120"/>
                  </a:lnTo>
                  <a:lnTo>
                    <a:pt x="445" y="121"/>
                  </a:lnTo>
                  <a:lnTo>
                    <a:pt x="413" y="117"/>
                  </a:lnTo>
                  <a:lnTo>
                    <a:pt x="387" y="102"/>
                  </a:lnTo>
                  <a:lnTo>
                    <a:pt x="361" y="98"/>
                  </a:lnTo>
                  <a:lnTo>
                    <a:pt x="327" y="105"/>
                  </a:lnTo>
                  <a:lnTo>
                    <a:pt x="305" y="99"/>
                  </a:lnTo>
                  <a:lnTo>
                    <a:pt x="282" y="84"/>
                  </a:lnTo>
                  <a:lnTo>
                    <a:pt x="261" y="85"/>
                  </a:lnTo>
                  <a:lnTo>
                    <a:pt x="235" y="102"/>
                  </a:lnTo>
                  <a:lnTo>
                    <a:pt x="205" y="99"/>
                  </a:lnTo>
                  <a:lnTo>
                    <a:pt x="194" y="88"/>
                  </a:lnTo>
                  <a:lnTo>
                    <a:pt x="193" y="78"/>
                  </a:lnTo>
                  <a:lnTo>
                    <a:pt x="200" y="71"/>
                  </a:lnTo>
                  <a:lnTo>
                    <a:pt x="212" y="56"/>
                  </a:lnTo>
                  <a:lnTo>
                    <a:pt x="201" y="47"/>
                  </a:lnTo>
                  <a:lnTo>
                    <a:pt x="191" y="49"/>
                  </a:lnTo>
                  <a:lnTo>
                    <a:pt x="156" y="62"/>
                  </a:lnTo>
                  <a:lnTo>
                    <a:pt x="128" y="80"/>
                  </a:lnTo>
                  <a:lnTo>
                    <a:pt x="109" y="99"/>
                  </a:lnTo>
                  <a:lnTo>
                    <a:pt x="75" y="115"/>
                  </a:lnTo>
                  <a:lnTo>
                    <a:pt x="45" y="130"/>
                  </a:lnTo>
                  <a:lnTo>
                    <a:pt x="22" y="165"/>
                  </a:lnTo>
                  <a:lnTo>
                    <a:pt x="13" y="166"/>
                  </a:lnTo>
                  <a:lnTo>
                    <a:pt x="3" y="162"/>
                  </a:lnTo>
                  <a:lnTo>
                    <a:pt x="0" y="145"/>
                  </a:lnTo>
                  <a:lnTo>
                    <a:pt x="8" y="114"/>
                  </a:lnTo>
                  <a:lnTo>
                    <a:pt x="31" y="86"/>
                  </a:lnTo>
                  <a:lnTo>
                    <a:pt x="55" y="65"/>
                  </a:lnTo>
                  <a:lnTo>
                    <a:pt x="81" y="51"/>
                  </a:lnTo>
                  <a:lnTo>
                    <a:pt x="112" y="35"/>
                  </a:lnTo>
                  <a:lnTo>
                    <a:pt x="136" y="21"/>
                  </a:lnTo>
                  <a:lnTo>
                    <a:pt x="157" y="13"/>
                  </a:lnTo>
                </a:path>
              </a:pathLst>
            </a:custGeom>
            <a:solidFill>
              <a:srgbClr val="FFFFFF"/>
            </a:solidFill>
            <a:ln w="12573">
              <a:solidFill>
                <a:srgbClr val="000080"/>
              </a:solidFill>
              <a:round/>
              <a:headEnd/>
              <a:tailEnd/>
            </a:ln>
          </p:spPr>
          <p:txBody>
            <a:bodyPr wrap="none" lIns="91424" tIns="45712" rIns="91424" bIns="45712" anchor="ctr"/>
            <a:lstStyle/>
            <a:p>
              <a:endParaRPr lang="en-US" b="1"/>
            </a:p>
          </p:txBody>
        </p:sp>
        <p:sp>
          <p:nvSpPr>
            <p:cNvPr id="197" name="Freeform 41"/>
            <p:cNvSpPr>
              <a:spLocks noChangeArrowheads="1"/>
            </p:cNvSpPr>
            <p:nvPr/>
          </p:nvSpPr>
          <p:spPr bwMode="auto">
            <a:xfrm>
              <a:off x="2602294" y="3052479"/>
              <a:ext cx="12217" cy="17278"/>
            </a:xfrm>
            <a:custGeom>
              <a:avLst/>
              <a:gdLst>
                <a:gd name="T0" fmla="*/ 2147483647 w 31"/>
                <a:gd name="T1" fmla="*/ 2147483647 h 36"/>
                <a:gd name="T2" fmla="*/ 2147483647 w 31"/>
                <a:gd name="T3" fmla="*/ 0 h 36"/>
                <a:gd name="T4" fmla="*/ 2147483647 w 31"/>
                <a:gd name="T5" fmla="*/ 2147483647 h 36"/>
                <a:gd name="T6" fmla="*/ 2147483647 w 31"/>
                <a:gd name="T7" fmla="*/ 2147483647 h 36"/>
                <a:gd name="T8" fmla="*/ 2147483647 w 31"/>
                <a:gd name="T9" fmla="*/ 2147483647 h 36"/>
                <a:gd name="T10" fmla="*/ 2147483647 w 31"/>
                <a:gd name="T11" fmla="*/ 2147483647 h 36"/>
                <a:gd name="T12" fmla="*/ 0 w 31"/>
                <a:gd name="T13" fmla="*/ 2147483647 h 36"/>
                <a:gd name="T14" fmla="*/ 2147483647 w 31"/>
                <a:gd name="T15" fmla="*/ 2147483647 h 36"/>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36"/>
                <a:gd name="T26" fmla="*/ 31 w 31"/>
                <a:gd name="T27" fmla="*/ 36 h 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36">
                  <a:moveTo>
                    <a:pt x="8" y="4"/>
                  </a:moveTo>
                  <a:lnTo>
                    <a:pt x="26" y="0"/>
                  </a:lnTo>
                  <a:lnTo>
                    <a:pt x="31" y="24"/>
                  </a:lnTo>
                  <a:lnTo>
                    <a:pt x="23" y="35"/>
                  </a:lnTo>
                  <a:lnTo>
                    <a:pt x="13" y="36"/>
                  </a:lnTo>
                  <a:lnTo>
                    <a:pt x="3" y="29"/>
                  </a:lnTo>
                  <a:lnTo>
                    <a:pt x="0" y="17"/>
                  </a:lnTo>
                  <a:lnTo>
                    <a:pt x="8" y="4"/>
                  </a:lnTo>
                  <a:close/>
                </a:path>
              </a:pathLst>
            </a:custGeom>
            <a:gradFill rotWithShape="0">
              <a:gsLst>
                <a:gs pos="0">
                  <a:srgbClr val="99CCFF"/>
                </a:gs>
                <a:gs pos="100000">
                  <a:srgbClr val="465E75"/>
                </a:gs>
              </a:gsLst>
              <a:path path="rect">
                <a:fillToRect l="100000" t="100000"/>
              </a:path>
            </a:gradFill>
            <a:ln w="12600">
              <a:solidFill>
                <a:srgbClr val="FFFFFF"/>
              </a:solidFill>
              <a:round/>
              <a:headEnd/>
              <a:tailEnd/>
            </a:ln>
          </p:spPr>
          <p:txBody>
            <a:bodyPr wrap="none" lIns="91424" tIns="45712" rIns="91424" bIns="45712" anchor="ctr"/>
            <a:lstStyle/>
            <a:p>
              <a:endParaRPr lang="en-US" b="1"/>
            </a:p>
          </p:txBody>
        </p:sp>
        <p:sp>
          <p:nvSpPr>
            <p:cNvPr id="198" name="Freeform 42"/>
            <p:cNvSpPr>
              <a:spLocks noChangeArrowheads="1"/>
            </p:cNvSpPr>
            <p:nvPr/>
          </p:nvSpPr>
          <p:spPr bwMode="auto">
            <a:xfrm>
              <a:off x="2602294" y="3052479"/>
              <a:ext cx="12217" cy="17278"/>
            </a:xfrm>
            <a:custGeom>
              <a:avLst/>
              <a:gdLst>
                <a:gd name="T0" fmla="*/ 2147483647 w 31"/>
                <a:gd name="T1" fmla="*/ 2147483647 h 36"/>
                <a:gd name="T2" fmla="*/ 2147483647 w 31"/>
                <a:gd name="T3" fmla="*/ 0 h 36"/>
                <a:gd name="T4" fmla="*/ 2147483647 w 31"/>
                <a:gd name="T5" fmla="*/ 2147483647 h 36"/>
                <a:gd name="T6" fmla="*/ 2147483647 w 31"/>
                <a:gd name="T7" fmla="*/ 2147483647 h 36"/>
                <a:gd name="T8" fmla="*/ 2147483647 w 31"/>
                <a:gd name="T9" fmla="*/ 2147483647 h 36"/>
                <a:gd name="T10" fmla="*/ 2147483647 w 31"/>
                <a:gd name="T11" fmla="*/ 2147483647 h 36"/>
                <a:gd name="T12" fmla="*/ 0 w 31"/>
                <a:gd name="T13" fmla="*/ 2147483647 h 36"/>
                <a:gd name="T14" fmla="*/ 2147483647 w 31"/>
                <a:gd name="T15" fmla="*/ 2147483647 h 36"/>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36"/>
                <a:gd name="T26" fmla="*/ 31 w 31"/>
                <a:gd name="T27" fmla="*/ 36 h 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36">
                  <a:moveTo>
                    <a:pt x="8" y="4"/>
                  </a:moveTo>
                  <a:lnTo>
                    <a:pt x="26" y="0"/>
                  </a:lnTo>
                  <a:lnTo>
                    <a:pt x="31" y="24"/>
                  </a:lnTo>
                  <a:lnTo>
                    <a:pt x="23" y="35"/>
                  </a:lnTo>
                  <a:lnTo>
                    <a:pt x="13" y="36"/>
                  </a:lnTo>
                  <a:lnTo>
                    <a:pt x="3" y="29"/>
                  </a:lnTo>
                  <a:lnTo>
                    <a:pt x="0" y="17"/>
                  </a:lnTo>
                  <a:lnTo>
                    <a:pt x="8" y="4"/>
                  </a:lnTo>
                </a:path>
              </a:pathLst>
            </a:custGeom>
            <a:gradFill rotWithShape="0">
              <a:gsLst>
                <a:gs pos="0">
                  <a:srgbClr val="99CCFF"/>
                </a:gs>
                <a:gs pos="100000">
                  <a:srgbClr val="465E75"/>
                </a:gs>
              </a:gsLst>
              <a:path path="rect">
                <a:fillToRect l="100000" t="100000"/>
              </a:path>
            </a:gradFill>
            <a:ln w="12573">
              <a:solidFill>
                <a:srgbClr val="000080"/>
              </a:solidFill>
              <a:round/>
              <a:headEnd/>
              <a:tailEnd/>
            </a:ln>
          </p:spPr>
          <p:txBody>
            <a:bodyPr wrap="none" lIns="91424" tIns="45712" rIns="91424" bIns="45712" anchor="ctr"/>
            <a:lstStyle/>
            <a:p>
              <a:endParaRPr lang="en-US" b="1"/>
            </a:p>
          </p:txBody>
        </p:sp>
        <p:sp>
          <p:nvSpPr>
            <p:cNvPr id="199" name="Freeform 43"/>
            <p:cNvSpPr>
              <a:spLocks noChangeArrowheads="1"/>
            </p:cNvSpPr>
            <p:nvPr/>
          </p:nvSpPr>
          <p:spPr bwMode="auto">
            <a:xfrm>
              <a:off x="2793699" y="3164787"/>
              <a:ext cx="69232" cy="35997"/>
            </a:xfrm>
            <a:custGeom>
              <a:avLst/>
              <a:gdLst>
                <a:gd name="T0" fmla="*/ 2147483647 w 146"/>
                <a:gd name="T1" fmla="*/ 2147483647 h 73"/>
                <a:gd name="T2" fmla="*/ 2147483647 w 146"/>
                <a:gd name="T3" fmla="*/ 2147483647 h 73"/>
                <a:gd name="T4" fmla="*/ 2147483647 w 146"/>
                <a:gd name="T5" fmla="*/ 2147483647 h 73"/>
                <a:gd name="T6" fmla="*/ 0 w 146"/>
                <a:gd name="T7" fmla="*/ 2147483647 h 73"/>
                <a:gd name="T8" fmla="*/ 2147483647 w 146"/>
                <a:gd name="T9" fmla="*/ 2147483647 h 73"/>
                <a:gd name="T10" fmla="*/ 2147483647 w 146"/>
                <a:gd name="T11" fmla="*/ 2147483647 h 73"/>
                <a:gd name="T12" fmla="*/ 2147483647 w 146"/>
                <a:gd name="T13" fmla="*/ 0 h 73"/>
                <a:gd name="T14" fmla="*/ 2147483647 w 146"/>
                <a:gd name="T15" fmla="*/ 2147483647 h 73"/>
                <a:gd name="T16" fmla="*/ 2147483647 w 146"/>
                <a:gd name="T17" fmla="*/ 2147483647 h 73"/>
                <a:gd name="T18" fmla="*/ 2147483647 w 146"/>
                <a:gd name="T19" fmla="*/ 2147483647 h 73"/>
                <a:gd name="T20" fmla="*/ 2147483647 w 146"/>
                <a:gd name="T21" fmla="*/ 2147483647 h 73"/>
                <a:gd name="T22" fmla="*/ 2147483647 w 146"/>
                <a:gd name="T23" fmla="*/ 2147483647 h 73"/>
                <a:gd name="T24" fmla="*/ 2147483647 w 146"/>
                <a:gd name="T25" fmla="*/ 2147483647 h 73"/>
                <a:gd name="T26" fmla="*/ 2147483647 w 146"/>
                <a:gd name="T27" fmla="*/ 2147483647 h 7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46"/>
                <a:gd name="T43" fmla="*/ 0 h 73"/>
                <a:gd name="T44" fmla="*/ 146 w 146"/>
                <a:gd name="T45" fmla="*/ 73 h 7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46" h="73">
                  <a:moveTo>
                    <a:pt x="37" y="51"/>
                  </a:moveTo>
                  <a:lnTo>
                    <a:pt x="6" y="37"/>
                  </a:lnTo>
                  <a:lnTo>
                    <a:pt x="1" y="33"/>
                  </a:lnTo>
                  <a:lnTo>
                    <a:pt x="0" y="28"/>
                  </a:lnTo>
                  <a:lnTo>
                    <a:pt x="28" y="7"/>
                  </a:lnTo>
                  <a:lnTo>
                    <a:pt x="43" y="5"/>
                  </a:lnTo>
                  <a:lnTo>
                    <a:pt x="102" y="0"/>
                  </a:lnTo>
                  <a:lnTo>
                    <a:pt x="132" y="7"/>
                  </a:lnTo>
                  <a:lnTo>
                    <a:pt x="146" y="29"/>
                  </a:lnTo>
                  <a:lnTo>
                    <a:pt x="130" y="51"/>
                  </a:lnTo>
                  <a:lnTo>
                    <a:pt x="121" y="58"/>
                  </a:lnTo>
                  <a:lnTo>
                    <a:pt x="96" y="73"/>
                  </a:lnTo>
                  <a:lnTo>
                    <a:pt x="81" y="65"/>
                  </a:lnTo>
                  <a:lnTo>
                    <a:pt x="37" y="51"/>
                  </a:lnTo>
                  <a:close/>
                </a:path>
              </a:pathLst>
            </a:custGeom>
            <a:solidFill>
              <a:schemeClr val="bg1"/>
            </a:solidFill>
            <a:ln w="3302">
              <a:solidFill>
                <a:srgbClr val="000080"/>
              </a:solidFill>
              <a:round/>
              <a:headEnd/>
              <a:tailEnd/>
            </a:ln>
          </p:spPr>
          <p:txBody>
            <a:bodyPr wrap="none" lIns="91424" tIns="45712" rIns="91424" bIns="45712" anchor="ctr"/>
            <a:lstStyle/>
            <a:p>
              <a:endParaRPr lang="en-US" b="1"/>
            </a:p>
          </p:txBody>
        </p:sp>
        <p:sp>
          <p:nvSpPr>
            <p:cNvPr id="200" name="Freeform 44"/>
            <p:cNvSpPr>
              <a:spLocks noChangeArrowheads="1"/>
            </p:cNvSpPr>
            <p:nvPr/>
          </p:nvSpPr>
          <p:spPr bwMode="auto">
            <a:xfrm>
              <a:off x="2762476" y="2817785"/>
              <a:ext cx="27150" cy="24477"/>
            </a:xfrm>
            <a:custGeom>
              <a:avLst/>
              <a:gdLst>
                <a:gd name="T0" fmla="*/ 0 w 61"/>
                <a:gd name="T1" fmla="*/ 2147483647 h 46"/>
                <a:gd name="T2" fmla="*/ 2147483647 w 61"/>
                <a:gd name="T3" fmla="*/ 2147483647 h 46"/>
                <a:gd name="T4" fmla="*/ 2147483647 w 61"/>
                <a:gd name="T5" fmla="*/ 2147483647 h 46"/>
                <a:gd name="T6" fmla="*/ 2147483647 w 61"/>
                <a:gd name="T7" fmla="*/ 0 h 46"/>
                <a:gd name="T8" fmla="*/ 2147483647 w 61"/>
                <a:gd name="T9" fmla="*/ 2147483647 h 46"/>
                <a:gd name="T10" fmla="*/ 2147483647 w 61"/>
                <a:gd name="T11" fmla="*/ 2147483647 h 46"/>
                <a:gd name="T12" fmla="*/ 2147483647 w 61"/>
                <a:gd name="T13" fmla="*/ 2147483647 h 46"/>
                <a:gd name="T14" fmla="*/ 2147483647 w 61"/>
                <a:gd name="T15" fmla="*/ 2147483647 h 46"/>
                <a:gd name="T16" fmla="*/ 2147483647 w 61"/>
                <a:gd name="T17" fmla="*/ 2147483647 h 46"/>
                <a:gd name="T18" fmla="*/ 0 w 61"/>
                <a:gd name="T19" fmla="*/ 2147483647 h 4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61"/>
                <a:gd name="T31" fmla="*/ 0 h 46"/>
                <a:gd name="T32" fmla="*/ 61 w 61"/>
                <a:gd name="T33" fmla="*/ 46 h 4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61" h="46">
                  <a:moveTo>
                    <a:pt x="0" y="8"/>
                  </a:moveTo>
                  <a:lnTo>
                    <a:pt x="28" y="7"/>
                  </a:lnTo>
                  <a:lnTo>
                    <a:pt x="33" y="2"/>
                  </a:lnTo>
                  <a:lnTo>
                    <a:pt x="41" y="0"/>
                  </a:lnTo>
                  <a:lnTo>
                    <a:pt x="61" y="26"/>
                  </a:lnTo>
                  <a:lnTo>
                    <a:pt x="58" y="37"/>
                  </a:lnTo>
                  <a:lnTo>
                    <a:pt x="50" y="44"/>
                  </a:lnTo>
                  <a:lnTo>
                    <a:pt x="41" y="46"/>
                  </a:lnTo>
                  <a:lnTo>
                    <a:pt x="14" y="26"/>
                  </a:lnTo>
                  <a:lnTo>
                    <a:pt x="0" y="8"/>
                  </a:lnTo>
                  <a:close/>
                </a:path>
              </a:pathLst>
            </a:custGeom>
            <a:gradFill rotWithShape="0">
              <a:gsLst>
                <a:gs pos="0">
                  <a:srgbClr val="D60093"/>
                </a:gs>
                <a:gs pos="100000">
                  <a:srgbClr val="620043"/>
                </a:gs>
              </a:gsLst>
              <a:path path="rect">
                <a:fillToRect l="100000" t="100000"/>
              </a:path>
            </a:gradFill>
            <a:ln w="3240">
              <a:solidFill>
                <a:srgbClr val="FFFFFF"/>
              </a:solidFill>
              <a:round/>
              <a:headEnd/>
              <a:tailEnd/>
            </a:ln>
          </p:spPr>
          <p:txBody>
            <a:bodyPr wrap="none" lIns="91424" tIns="45712" rIns="91424" bIns="45712" anchor="ctr"/>
            <a:lstStyle/>
            <a:p>
              <a:endParaRPr lang="en-US" b="1"/>
            </a:p>
          </p:txBody>
        </p:sp>
        <p:sp>
          <p:nvSpPr>
            <p:cNvPr id="201" name="Freeform 45"/>
            <p:cNvSpPr>
              <a:spLocks noChangeArrowheads="1"/>
            </p:cNvSpPr>
            <p:nvPr/>
          </p:nvSpPr>
          <p:spPr bwMode="auto">
            <a:xfrm>
              <a:off x="2762476" y="2817785"/>
              <a:ext cx="27150" cy="24477"/>
            </a:xfrm>
            <a:custGeom>
              <a:avLst/>
              <a:gdLst>
                <a:gd name="T0" fmla="*/ 0 w 61"/>
                <a:gd name="T1" fmla="*/ 2147483647 h 46"/>
                <a:gd name="T2" fmla="*/ 2147483647 w 61"/>
                <a:gd name="T3" fmla="*/ 2147483647 h 46"/>
                <a:gd name="T4" fmla="*/ 2147483647 w 61"/>
                <a:gd name="T5" fmla="*/ 2147483647 h 46"/>
                <a:gd name="T6" fmla="*/ 2147483647 w 61"/>
                <a:gd name="T7" fmla="*/ 0 h 46"/>
                <a:gd name="T8" fmla="*/ 2147483647 w 61"/>
                <a:gd name="T9" fmla="*/ 2147483647 h 46"/>
                <a:gd name="T10" fmla="*/ 2147483647 w 61"/>
                <a:gd name="T11" fmla="*/ 2147483647 h 46"/>
                <a:gd name="T12" fmla="*/ 2147483647 w 61"/>
                <a:gd name="T13" fmla="*/ 2147483647 h 46"/>
                <a:gd name="T14" fmla="*/ 2147483647 w 61"/>
                <a:gd name="T15" fmla="*/ 2147483647 h 46"/>
                <a:gd name="T16" fmla="*/ 2147483647 w 61"/>
                <a:gd name="T17" fmla="*/ 2147483647 h 46"/>
                <a:gd name="T18" fmla="*/ 0 w 61"/>
                <a:gd name="T19" fmla="*/ 2147483647 h 4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61"/>
                <a:gd name="T31" fmla="*/ 0 h 46"/>
                <a:gd name="T32" fmla="*/ 61 w 61"/>
                <a:gd name="T33" fmla="*/ 46 h 4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61" h="46">
                  <a:moveTo>
                    <a:pt x="0" y="8"/>
                  </a:moveTo>
                  <a:lnTo>
                    <a:pt x="28" y="7"/>
                  </a:lnTo>
                  <a:lnTo>
                    <a:pt x="33" y="2"/>
                  </a:lnTo>
                  <a:lnTo>
                    <a:pt x="41" y="0"/>
                  </a:lnTo>
                  <a:lnTo>
                    <a:pt x="61" y="26"/>
                  </a:lnTo>
                  <a:lnTo>
                    <a:pt x="58" y="37"/>
                  </a:lnTo>
                  <a:lnTo>
                    <a:pt x="50" y="44"/>
                  </a:lnTo>
                  <a:lnTo>
                    <a:pt x="41" y="46"/>
                  </a:lnTo>
                  <a:lnTo>
                    <a:pt x="14" y="26"/>
                  </a:lnTo>
                  <a:lnTo>
                    <a:pt x="0" y="8"/>
                  </a:lnTo>
                </a:path>
              </a:pathLst>
            </a:custGeom>
            <a:solidFill>
              <a:schemeClr val="bg1"/>
            </a:solidFill>
            <a:ln w="3302">
              <a:solidFill>
                <a:srgbClr val="000080"/>
              </a:solidFill>
              <a:round/>
              <a:headEnd/>
              <a:tailEnd/>
            </a:ln>
          </p:spPr>
          <p:txBody>
            <a:bodyPr wrap="none" lIns="91424" tIns="45712" rIns="91424" bIns="45712" anchor="ctr"/>
            <a:lstStyle/>
            <a:p>
              <a:endParaRPr lang="en-US" b="1"/>
            </a:p>
          </p:txBody>
        </p:sp>
        <p:sp>
          <p:nvSpPr>
            <p:cNvPr id="202" name="Freeform 46"/>
            <p:cNvSpPr>
              <a:spLocks noChangeArrowheads="1"/>
            </p:cNvSpPr>
            <p:nvPr/>
          </p:nvSpPr>
          <p:spPr bwMode="auto">
            <a:xfrm>
              <a:off x="2801843" y="2868179"/>
              <a:ext cx="25793" cy="14398"/>
            </a:xfrm>
            <a:custGeom>
              <a:avLst/>
              <a:gdLst>
                <a:gd name="T0" fmla="*/ 0 w 51"/>
                <a:gd name="T1" fmla="*/ 2147483647 h 33"/>
                <a:gd name="T2" fmla="*/ 2147483647 w 51"/>
                <a:gd name="T3" fmla="*/ 0 h 33"/>
                <a:gd name="T4" fmla="*/ 2147483647 w 51"/>
                <a:gd name="T5" fmla="*/ 0 h 33"/>
                <a:gd name="T6" fmla="*/ 2147483647 w 51"/>
                <a:gd name="T7" fmla="*/ 2147483647 h 33"/>
                <a:gd name="T8" fmla="*/ 2147483647 w 51"/>
                <a:gd name="T9" fmla="*/ 2147483647 h 33"/>
                <a:gd name="T10" fmla="*/ 2147483647 w 51"/>
                <a:gd name="T11" fmla="*/ 2147483647 h 33"/>
                <a:gd name="T12" fmla="*/ 2147483647 w 51"/>
                <a:gd name="T13" fmla="*/ 2147483647 h 33"/>
                <a:gd name="T14" fmla="*/ 2147483647 w 51"/>
                <a:gd name="T15" fmla="*/ 2147483647 h 33"/>
                <a:gd name="T16" fmla="*/ 2147483647 w 51"/>
                <a:gd name="T17" fmla="*/ 2147483647 h 33"/>
                <a:gd name="T18" fmla="*/ 0 w 51"/>
                <a:gd name="T19" fmla="*/ 2147483647 h 3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1"/>
                <a:gd name="T31" fmla="*/ 0 h 33"/>
                <a:gd name="T32" fmla="*/ 51 w 51"/>
                <a:gd name="T33" fmla="*/ 33 h 3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1" h="33">
                  <a:moveTo>
                    <a:pt x="0" y="3"/>
                  </a:moveTo>
                  <a:lnTo>
                    <a:pt x="26" y="0"/>
                  </a:lnTo>
                  <a:lnTo>
                    <a:pt x="37" y="0"/>
                  </a:lnTo>
                  <a:lnTo>
                    <a:pt x="49" y="12"/>
                  </a:lnTo>
                  <a:lnTo>
                    <a:pt x="51" y="24"/>
                  </a:lnTo>
                  <a:lnTo>
                    <a:pt x="51" y="29"/>
                  </a:lnTo>
                  <a:lnTo>
                    <a:pt x="35" y="33"/>
                  </a:lnTo>
                  <a:lnTo>
                    <a:pt x="26" y="28"/>
                  </a:lnTo>
                  <a:lnTo>
                    <a:pt x="12" y="13"/>
                  </a:lnTo>
                  <a:lnTo>
                    <a:pt x="0" y="3"/>
                  </a:lnTo>
                  <a:close/>
                </a:path>
              </a:pathLst>
            </a:custGeom>
            <a:gradFill rotWithShape="0">
              <a:gsLst>
                <a:gs pos="0">
                  <a:srgbClr val="D60093"/>
                </a:gs>
                <a:gs pos="100000">
                  <a:srgbClr val="620043"/>
                </a:gs>
              </a:gsLst>
              <a:path path="rect">
                <a:fillToRect l="100000" t="100000"/>
              </a:path>
            </a:gradFill>
            <a:ln w="3240">
              <a:solidFill>
                <a:srgbClr val="FFFFFF"/>
              </a:solidFill>
              <a:round/>
              <a:headEnd/>
              <a:tailEnd/>
            </a:ln>
          </p:spPr>
          <p:txBody>
            <a:bodyPr wrap="none" lIns="91424" tIns="45712" rIns="91424" bIns="45712" anchor="ctr"/>
            <a:lstStyle/>
            <a:p>
              <a:endParaRPr lang="en-US" b="1"/>
            </a:p>
          </p:txBody>
        </p:sp>
        <p:sp>
          <p:nvSpPr>
            <p:cNvPr id="203" name="Freeform 47"/>
            <p:cNvSpPr>
              <a:spLocks noChangeArrowheads="1"/>
            </p:cNvSpPr>
            <p:nvPr/>
          </p:nvSpPr>
          <p:spPr bwMode="auto">
            <a:xfrm>
              <a:off x="2801843" y="2868179"/>
              <a:ext cx="25793" cy="14398"/>
            </a:xfrm>
            <a:custGeom>
              <a:avLst/>
              <a:gdLst>
                <a:gd name="T0" fmla="*/ 0 w 51"/>
                <a:gd name="T1" fmla="*/ 2147483647 h 33"/>
                <a:gd name="T2" fmla="*/ 2147483647 w 51"/>
                <a:gd name="T3" fmla="*/ 0 h 33"/>
                <a:gd name="T4" fmla="*/ 2147483647 w 51"/>
                <a:gd name="T5" fmla="*/ 0 h 33"/>
                <a:gd name="T6" fmla="*/ 2147483647 w 51"/>
                <a:gd name="T7" fmla="*/ 2147483647 h 33"/>
                <a:gd name="T8" fmla="*/ 2147483647 w 51"/>
                <a:gd name="T9" fmla="*/ 2147483647 h 33"/>
                <a:gd name="T10" fmla="*/ 2147483647 w 51"/>
                <a:gd name="T11" fmla="*/ 2147483647 h 33"/>
                <a:gd name="T12" fmla="*/ 2147483647 w 51"/>
                <a:gd name="T13" fmla="*/ 2147483647 h 33"/>
                <a:gd name="T14" fmla="*/ 2147483647 w 51"/>
                <a:gd name="T15" fmla="*/ 2147483647 h 33"/>
                <a:gd name="T16" fmla="*/ 2147483647 w 51"/>
                <a:gd name="T17" fmla="*/ 2147483647 h 33"/>
                <a:gd name="T18" fmla="*/ 0 w 51"/>
                <a:gd name="T19" fmla="*/ 2147483647 h 3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1"/>
                <a:gd name="T31" fmla="*/ 0 h 33"/>
                <a:gd name="T32" fmla="*/ 51 w 51"/>
                <a:gd name="T33" fmla="*/ 33 h 3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1" h="33">
                  <a:moveTo>
                    <a:pt x="0" y="3"/>
                  </a:moveTo>
                  <a:lnTo>
                    <a:pt x="26" y="0"/>
                  </a:lnTo>
                  <a:lnTo>
                    <a:pt x="37" y="0"/>
                  </a:lnTo>
                  <a:lnTo>
                    <a:pt x="49" y="12"/>
                  </a:lnTo>
                  <a:lnTo>
                    <a:pt x="51" y="24"/>
                  </a:lnTo>
                  <a:lnTo>
                    <a:pt x="51" y="29"/>
                  </a:lnTo>
                  <a:lnTo>
                    <a:pt x="35" y="33"/>
                  </a:lnTo>
                  <a:lnTo>
                    <a:pt x="26" y="28"/>
                  </a:lnTo>
                  <a:lnTo>
                    <a:pt x="12" y="13"/>
                  </a:lnTo>
                  <a:lnTo>
                    <a:pt x="0" y="3"/>
                  </a:lnTo>
                </a:path>
              </a:pathLst>
            </a:custGeom>
            <a:solidFill>
              <a:schemeClr val="bg1"/>
            </a:solidFill>
            <a:ln w="3302">
              <a:solidFill>
                <a:srgbClr val="000080"/>
              </a:solidFill>
              <a:round/>
              <a:headEnd/>
              <a:tailEnd/>
            </a:ln>
          </p:spPr>
          <p:txBody>
            <a:bodyPr wrap="none" lIns="91424" tIns="45712" rIns="91424" bIns="45712" anchor="ctr"/>
            <a:lstStyle/>
            <a:p>
              <a:endParaRPr lang="en-US" b="1"/>
            </a:p>
          </p:txBody>
        </p:sp>
        <p:sp>
          <p:nvSpPr>
            <p:cNvPr id="204" name="Freeform 48"/>
            <p:cNvSpPr>
              <a:spLocks noChangeArrowheads="1"/>
            </p:cNvSpPr>
            <p:nvPr/>
          </p:nvSpPr>
          <p:spPr bwMode="auto">
            <a:xfrm>
              <a:off x="2774694" y="2931533"/>
              <a:ext cx="14933" cy="21598"/>
            </a:xfrm>
            <a:custGeom>
              <a:avLst/>
              <a:gdLst>
                <a:gd name="T0" fmla="*/ 2147483647 w 29"/>
                <a:gd name="T1" fmla="*/ 0 h 44"/>
                <a:gd name="T2" fmla="*/ 0 w 29"/>
                <a:gd name="T3" fmla="*/ 2147483647 h 44"/>
                <a:gd name="T4" fmla="*/ 0 w 29"/>
                <a:gd name="T5" fmla="*/ 2147483647 h 44"/>
                <a:gd name="T6" fmla="*/ 2147483647 w 29"/>
                <a:gd name="T7" fmla="*/ 2147483647 h 44"/>
                <a:gd name="T8" fmla="*/ 2147483647 w 29"/>
                <a:gd name="T9" fmla="*/ 2147483647 h 44"/>
                <a:gd name="T10" fmla="*/ 2147483647 w 29"/>
                <a:gd name="T11" fmla="*/ 2147483647 h 44"/>
                <a:gd name="T12" fmla="*/ 2147483647 w 29"/>
                <a:gd name="T13" fmla="*/ 2147483647 h 44"/>
                <a:gd name="T14" fmla="*/ 2147483647 w 29"/>
                <a:gd name="T15" fmla="*/ 2147483647 h 44"/>
                <a:gd name="T16" fmla="*/ 2147483647 w 29"/>
                <a:gd name="T17" fmla="*/ 2147483647 h 44"/>
                <a:gd name="T18" fmla="*/ 2147483647 w 29"/>
                <a:gd name="T19" fmla="*/ 2147483647 h 44"/>
                <a:gd name="T20" fmla="*/ 2147483647 w 29"/>
                <a:gd name="T21" fmla="*/ 0 h 4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9"/>
                <a:gd name="T34" fmla="*/ 0 h 44"/>
                <a:gd name="T35" fmla="*/ 29 w 29"/>
                <a:gd name="T36" fmla="*/ 44 h 4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9" h="44">
                  <a:moveTo>
                    <a:pt x="5" y="0"/>
                  </a:moveTo>
                  <a:lnTo>
                    <a:pt x="0" y="10"/>
                  </a:lnTo>
                  <a:lnTo>
                    <a:pt x="0" y="22"/>
                  </a:lnTo>
                  <a:lnTo>
                    <a:pt x="6" y="41"/>
                  </a:lnTo>
                  <a:lnTo>
                    <a:pt x="15" y="44"/>
                  </a:lnTo>
                  <a:lnTo>
                    <a:pt x="27" y="42"/>
                  </a:lnTo>
                  <a:lnTo>
                    <a:pt x="29" y="38"/>
                  </a:lnTo>
                  <a:lnTo>
                    <a:pt x="25" y="15"/>
                  </a:lnTo>
                  <a:lnTo>
                    <a:pt x="17" y="4"/>
                  </a:lnTo>
                  <a:lnTo>
                    <a:pt x="13" y="3"/>
                  </a:lnTo>
                  <a:lnTo>
                    <a:pt x="5" y="0"/>
                  </a:lnTo>
                  <a:close/>
                </a:path>
              </a:pathLst>
            </a:custGeom>
            <a:gradFill rotWithShape="0">
              <a:gsLst>
                <a:gs pos="0">
                  <a:srgbClr val="99CCFF"/>
                </a:gs>
                <a:gs pos="100000">
                  <a:srgbClr val="465E75"/>
                </a:gs>
              </a:gsLst>
              <a:path path="rect">
                <a:fillToRect l="100000" t="100000"/>
              </a:path>
            </a:gradFill>
            <a:ln w="3240">
              <a:solidFill>
                <a:srgbClr val="FFFFFF"/>
              </a:solidFill>
              <a:round/>
              <a:headEnd/>
              <a:tailEnd/>
            </a:ln>
          </p:spPr>
          <p:txBody>
            <a:bodyPr wrap="none" lIns="91424" tIns="45712" rIns="91424" bIns="45712" anchor="ctr"/>
            <a:lstStyle/>
            <a:p>
              <a:endParaRPr lang="en-US" b="1"/>
            </a:p>
          </p:txBody>
        </p:sp>
        <p:sp>
          <p:nvSpPr>
            <p:cNvPr id="205" name="Freeform 49"/>
            <p:cNvSpPr>
              <a:spLocks noChangeArrowheads="1"/>
            </p:cNvSpPr>
            <p:nvPr/>
          </p:nvSpPr>
          <p:spPr bwMode="auto">
            <a:xfrm>
              <a:off x="2774694" y="2931533"/>
              <a:ext cx="14933" cy="21598"/>
            </a:xfrm>
            <a:custGeom>
              <a:avLst/>
              <a:gdLst>
                <a:gd name="T0" fmla="*/ 2147483647 w 29"/>
                <a:gd name="T1" fmla="*/ 0 h 44"/>
                <a:gd name="T2" fmla="*/ 0 w 29"/>
                <a:gd name="T3" fmla="*/ 2147483647 h 44"/>
                <a:gd name="T4" fmla="*/ 0 w 29"/>
                <a:gd name="T5" fmla="*/ 2147483647 h 44"/>
                <a:gd name="T6" fmla="*/ 2147483647 w 29"/>
                <a:gd name="T7" fmla="*/ 2147483647 h 44"/>
                <a:gd name="T8" fmla="*/ 2147483647 w 29"/>
                <a:gd name="T9" fmla="*/ 2147483647 h 44"/>
                <a:gd name="T10" fmla="*/ 2147483647 w 29"/>
                <a:gd name="T11" fmla="*/ 2147483647 h 44"/>
                <a:gd name="T12" fmla="*/ 2147483647 w 29"/>
                <a:gd name="T13" fmla="*/ 2147483647 h 44"/>
                <a:gd name="T14" fmla="*/ 2147483647 w 29"/>
                <a:gd name="T15" fmla="*/ 2147483647 h 44"/>
                <a:gd name="T16" fmla="*/ 2147483647 w 29"/>
                <a:gd name="T17" fmla="*/ 2147483647 h 44"/>
                <a:gd name="T18" fmla="*/ 2147483647 w 29"/>
                <a:gd name="T19" fmla="*/ 2147483647 h 44"/>
                <a:gd name="T20" fmla="*/ 2147483647 w 29"/>
                <a:gd name="T21" fmla="*/ 0 h 4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9"/>
                <a:gd name="T34" fmla="*/ 0 h 44"/>
                <a:gd name="T35" fmla="*/ 29 w 29"/>
                <a:gd name="T36" fmla="*/ 44 h 4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9" h="44">
                  <a:moveTo>
                    <a:pt x="5" y="0"/>
                  </a:moveTo>
                  <a:lnTo>
                    <a:pt x="0" y="10"/>
                  </a:lnTo>
                  <a:lnTo>
                    <a:pt x="0" y="22"/>
                  </a:lnTo>
                  <a:lnTo>
                    <a:pt x="6" y="41"/>
                  </a:lnTo>
                  <a:lnTo>
                    <a:pt x="15" y="44"/>
                  </a:lnTo>
                  <a:lnTo>
                    <a:pt x="27" y="42"/>
                  </a:lnTo>
                  <a:lnTo>
                    <a:pt x="29" y="38"/>
                  </a:lnTo>
                  <a:lnTo>
                    <a:pt x="25" y="15"/>
                  </a:lnTo>
                  <a:lnTo>
                    <a:pt x="17" y="4"/>
                  </a:lnTo>
                  <a:lnTo>
                    <a:pt x="13" y="3"/>
                  </a:lnTo>
                  <a:lnTo>
                    <a:pt x="5" y="0"/>
                  </a:lnTo>
                </a:path>
              </a:pathLst>
            </a:custGeom>
            <a:gradFill rotWithShape="0">
              <a:gsLst>
                <a:gs pos="0">
                  <a:srgbClr val="99CCFF"/>
                </a:gs>
                <a:gs pos="100000">
                  <a:srgbClr val="465E75"/>
                </a:gs>
              </a:gsLst>
              <a:path path="rect">
                <a:fillToRect l="100000" t="100000"/>
              </a:path>
            </a:gradFill>
            <a:ln w="3240">
              <a:solidFill>
                <a:srgbClr val="FFFFFF"/>
              </a:solidFill>
              <a:round/>
              <a:headEnd/>
              <a:tailEnd/>
            </a:ln>
          </p:spPr>
          <p:txBody>
            <a:bodyPr wrap="none" lIns="91424" tIns="45712" rIns="91424" bIns="45712" anchor="ctr"/>
            <a:lstStyle/>
            <a:p>
              <a:endParaRPr lang="en-US" b="1"/>
            </a:p>
          </p:txBody>
        </p:sp>
        <p:sp>
          <p:nvSpPr>
            <p:cNvPr id="206" name="Freeform 50"/>
            <p:cNvSpPr>
              <a:spLocks noChangeArrowheads="1"/>
            </p:cNvSpPr>
            <p:nvPr/>
          </p:nvSpPr>
          <p:spPr bwMode="auto">
            <a:xfrm>
              <a:off x="2747544" y="2896976"/>
              <a:ext cx="24435" cy="37436"/>
            </a:xfrm>
            <a:custGeom>
              <a:avLst/>
              <a:gdLst>
                <a:gd name="T0" fmla="*/ 2147483647 w 50"/>
                <a:gd name="T1" fmla="*/ 0 h 76"/>
                <a:gd name="T2" fmla="*/ 2147483647 w 50"/>
                <a:gd name="T3" fmla="*/ 2147483647 h 76"/>
                <a:gd name="T4" fmla="*/ 2147483647 w 50"/>
                <a:gd name="T5" fmla="*/ 2147483647 h 76"/>
                <a:gd name="T6" fmla="*/ 2147483647 w 50"/>
                <a:gd name="T7" fmla="*/ 2147483647 h 76"/>
                <a:gd name="T8" fmla="*/ 2147483647 w 50"/>
                <a:gd name="T9" fmla="*/ 2147483647 h 76"/>
                <a:gd name="T10" fmla="*/ 2147483647 w 50"/>
                <a:gd name="T11" fmla="*/ 2147483647 h 76"/>
                <a:gd name="T12" fmla="*/ 2147483647 w 50"/>
                <a:gd name="T13" fmla="*/ 2147483647 h 76"/>
                <a:gd name="T14" fmla="*/ 2147483647 w 50"/>
                <a:gd name="T15" fmla="*/ 2147483647 h 76"/>
                <a:gd name="T16" fmla="*/ 2147483647 w 50"/>
                <a:gd name="T17" fmla="*/ 2147483647 h 76"/>
                <a:gd name="T18" fmla="*/ 2147483647 w 50"/>
                <a:gd name="T19" fmla="*/ 2147483647 h 76"/>
                <a:gd name="T20" fmla="*/ 2147483647 w 50"/>
                <a:gd name="T21" fmla="*/ 2147483647 h 76"/>
                <a:gd name="T22" fmla="*/ 2147483647 w 50"/>
                <a:gd name="T23" fmla="*/ 2147483647 h 76"/>
                <a:gd name="T24" fmla="*/ 0 w 50"/>
                <a:gd name="T25" fmla="*/ 2147483647 h 76"/>
                <a:gd name="T26" fmla="*/ 2147483647 w 50"/>
                <a:gd name="T27" fmla="*/ 0 h 7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50"/>
                <a:gd name="T43" fmla="*/ 0 h 76"/>
                <a:gd name="T44" fmla="*/ 50 w 50"/>
                <a:gd name="T45" fmla="*/ 76 h 7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50" h="76">
                  <a:moveTo>
                    <a:pt x="11" y="0"/>
                  </a:moveTo>
                  <a:lnTo>
                    <a:pt x="19" y="2"/>
                  </a:lnTo>
                  <a:lnTo>
                    <a:pt x="26" y="11"/>
                  </a:lnTo>
                  <a:lnTo>
                    <a:pt x="42" y="22"/>
                  </a:lnTo>
                  <a:lnTo>
                    <a:pt x="50" y="38"/>
                  </a:lnTo>
                  <a:lnTo>
                    <a:pt x="40" y="51"/>
                  </a:lnTo>
                  <a:lnTo>
                    <a:pt x="39" y="68"/>
                  </a:lnTo>
                  <a:lnTo>
                    <a:pt x="34" y="74"/>
                  </a:lnTo>
                  <a:lnTo>
                    <a:pt x="28" y="75"/>
                  </a:lnTo>
                  <a:lnTo>
                    <a:pt x="20" y="76"/>
                  </a:lnTo>
                  <a:lnTo>
                    <a:pt x="12" y="67"/>
                  </a:lnTo>
                  <a:lnTo>
                    <a:pt x="4" y="50"/>
                  </a:lnTo>
                  <a:lnTo>
                    <a:pt x="0" y="27"/>
                  </a:lnTo>
                  <a:lnTo>
                    <a:pt x="11" y="0"/>
                  </a:lnTo>
                  <a:close/>
                </a:path>
              </a:pathLst>
            </a:custGeom>
            <a:gradFill rotWithShape="0">
              <a:gsLst>
                <a:gs pos="0">
                  <a:srgbClr val="99CCFF"/>
                </a:gs>
                <a:gs pos="100000">
                  <a:srgbClr val="465E75"/>
                </a:gs>
              </a:gsLst>
              <a:path path="rect">
                <a:fillToRect l="100000" t="100000"/>
              </a:path>
            </a:gradFill>
            <a:ln w="3240">
              <a:solidFill>
                <a:srgbClr val="FFFFFF"/>
              </a:solidFill>
              <a:round/>
              <a:headEnd/>
              <a:tailEnd/>
            </a:ln>
          </p:spPr>
          <p:txBody>
            <a:bodyPr wrap="none" lIns="91424" tIns="45712" rIns="91424" bIns="45712" anchor="ctr"/>
            <a:lstStyle/>
            <a:p>
              <a:endParaRPr lang="en-US" b="1"/>
            </a:p>
          </p:txBody>
        </p:sp>
        <p:sp>
          <p:nvSpPr>
            <p:cNvPr id="207" name="Freeform 51"/>
            <p:cNvSpPr>
              <a:spLocks noChangeArrowheads="1"/>
            </p:cNvSpPr>
            <p:nvPr/>
          </p:nvSpPr>
          <p:spPr bwMode="auto">
            <a:xfrm>
              <a:off x="2747544" y="2896976"/>
              <a:ext cx="24435" cy="37436"/>
            </a:xfrm>
            <a:custGeom>
              <a:avLst/>
              <a:gdLst>
                <a:gd name="T0" fmla="*/ 2147483647 w 50"/>
                <a:gd name="T1" fmla="*/ 0 h 76"/>
                <a:gd name="T2" fmla="*/ 2147483647 w 50"/>
                <a:gd name="T3" fmla="*/ 2147483647 h 76"/>
                <a:gd name="T4" fmla="*/ 2147483647 w 50"/>
                <a:gd name="T5" fmla="*/ 2147483647 h 76"/>
                <a:gd name="T6" fmla="*/ 2147483647 w 50"/>
                <a:gd name="T7" fmla="*/ 2147483647 h 76"/>
                <a:gd name="T8" fmla="*/ 2147483647 w 50"/>
                <a:gd name="T9" fmla="*/ 2147483647 h 76"/>
                <a:gd name="T10" fmla="*/ 2147483647 w 50"/>
                <a:gd name="T11" fmla="*/ 2147483647 h 76"/>
                <a:gd name="T12" fmla="*/ 2147483647 w 50"/>
                <a:gd name="T13" fmla="*/ 2147483647 h 76"/>
                <a:gd name="T14" fmla="*/ 2147483647 w 50"/>
                <a:gd name="T15" fmla="*/ 2147483647 h 76"/>
                <a:gd name="T16" fmla="*/ 2147483647 w 50"/>
                <a:gd name="T17" fmla="*/ 2147483647 h 76"/>
                <a:gd name="T18" fmla="*/ 2147483647 w 50"/>
                <a:gd name="T19" fmla="*/ 2147483647 h 76"/>
                <a:gd name="T20" fmla="*/ 2147483647 w 50"/>
                <a:gd name="T21" fmla="*/ 2147483647 h 76"/>
                <a:gd name="T22" fmla="*/ 2147483647 w 50"/>
                <a:gd name="T23" fmla="*/ 2147483647 h 76"/>
                <a:gd name="T24" fmla="*/ 0 w 50"/>
                <a:gd name="T25" fmla="*/ 2147483647 h 76"/>
                <a:gd name="T26" fmla="*/ 2147483647 w 50"/>
                <a:gd name="T27" fmla="*/ 0 h 7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50"/>
                <a:gd name="T43" fmla="*/ 0 h 76"/>
                <a:gd name="T44" fmla="*/ 50 w 50"/>
                <a:gd name="T45" fmla="*/ 76 h 7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50" h="76">
                  <a:moveTo>
                    <a:pt x="11" y="0"/>
                  </a:moveTo>
                  <a:lnTo>
                    <a:pt x="19" y="2"/>
                  </a:lnTo>
                  <a:lnTo>
                    <a:pt x="26" y="11"/>
                  </a:lnTo>
                  <a:lnTo>
                    <a:pt x="42" y="22"/>
                  </a:lnTo>
                  <a:lnTo>
                    <a:pt x="50" y="38"/>
                  </a:lnTo>
                  <a:lnTo>
                    <a:pt x="40" y="51"/>
                  </a:lnTo>
                  <a:lnTo>
                    <a:pt x="39" y="68"/>
                  </a:lnTo>
                  <a:lnTo>
                    <a:pt x="34" y="74"/>
                  </a:lnTo>
                  <a:lnTo>
                    <a:pt x="28" y="75"/>
                  </a:lnTo>
                  <a:lnTo>
                    <a:pt x="20" y="76"/>
                  </a:lnTo>
                  <a:lnTo>
                    <a:pt x="12" y="67"/>
                  </a:lnTo>
                  <a:lnTo>
                    <a:pt x="4" y="50"/>
                  </a:lnTo>
                  <a:lnTo>
                    <a:pt x="0" y="27"/>
                  </a:lnTo>
                  <a:lnTo>
                    <a:pt x="11" y="0"/>
                  </a:lnTo>
                </a:path>
              </a:pathLst>
            </a:custGeom>
            <a:solidFill>
              <a:schemeClr val="bg1"/>
            </a:solidFill>
            <a:ln w="3302">
              <a:solidFill>
                <a:schemeClr val="tx1"/>
              </a:solidFill>
              <a:round/>
              <a:headEnd/>
              <a:tailEnd/>
            </a:ln>
          </p:spPr>
          <p:txBody>
            <a:bodyPr wrap="none" lIns="91424" tIns="45712" rIns="91424" bIns="45712" anchor="ctr"/>
            <a:lstStyle/>
            <a:p>
              <a:endParaRPr lang="en-US" b="1"/>
            </a:p>
          </p:txBody>
        </p:sp>
        <p:sp>
          <p:nvSpPr>
            <p:cNvPr id="208" name="Freeform 52"/>
            <p:cNvSpPr>
              <a:spLocks noChangeArrowheads="1"/>
            </p:cNvSpPr>
            <p:nvPr/>
          </p:nvSpPr>
          <p:spPr bwMode="auto">
            <a:xfrm>
              <a:off x="2948452" y="3028002"/>
              <a:ext cx="24435" cy="21597"/>
            </a:xfrm>
            <a:custGeom>
              <a:avLst/>
              <a:gdLst>
                <a:gd name="T0" fmla="*/ 2147483647 w 58"/>
                <a:gd name="T1" fmla="*/ 2147483647 h 46"/>
                <a:gd name="T2" fmla="*/ 2147483647 w 58"/>
                <a:gd name="T3" fmla="*/ 2147483647 h 46"/>
                <a:gd name="T4" fmla="*/ 2147483647 w 58"/>
                <a:gd name="T5" fmla="*/ 2147483647 h 46"/>
                <a:gd name="T6" fmla="*/ 2147483647 w 58"/>
                <a:gd name="T7" fmla="*/ 0 h 46"/>
                <a:gd name="T8" fmla="*/ 2147483647 w 58"/>
                <a:gd name="T9" fmla="*/ 2147483647 h 46"/>
                <a:gd name="T10" fmla="*/ 2147483647 w 58"/>
                <a:gd name="T11" fmla="*/ 2147483647 h 46"/>
                <a:gd name="T12" fmla="*/ 2147483647 w 58"/>
                <a:gd name="T13" fmla="*/ 2147483647 h 46"/>
                <a:gd name="T14" fmla="*/ 2147483647 w 58"/>
                <a:gd name="T15" fmla="*/ 2147483647 h 46"/>
                <a:gd name="T16" fmla="*/ 2147483647 w 58"/>
                <a:gd name="T17" fmla="*/ 2147483647 h 46"/>
                <a:gd name="T18" fmla="*/ 0 w 58"/>
                <a:gd name="T19" fmla="*/ 2147483647 h 46"/>
                <a:gd name="T20" fmla="*/ 2147483647 w 58"/>
                <a:gd name="T21" fmla="*/ 2147483647 h 4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58"/>
                <a:gd name="T34" fmla="*/ 0 h 46"/>
                <a:gd name="T35" fmla="*/ 58 w 58"/>
                <a:gd name="T36" fmla="*/ 46 h 4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58" h="46">
                  <a:moveTo>
                    <a:pt x="10" y="20"/>
                  </a:moveTo>
                  <a:lnTo>
                    <a:pt x="25" y="7"/>
                  </a:lnTo>
                  <a:lnTo>
                    <a:pt x="46" y="3"/>
                  </a:lnTo>
                  <a:lnTo>
                    <a:pt x="51" y="0"/>
                  </a:lnTo>
                  <a:lnTo>
                    <a:pt x="58" y="3"/>
                  </a:lnTo>
                  <a:lnTo>
                    <a:pt x="54" y="31"/>
                  </a:lnTo>
                  <a:lnTo>
                    <a:pt x="47" y="38"/>
                  </a:lnTo>
                  <a:lnTo>
                    <a:pt x="19" y="44"/>
                  </a:lnTo>
                  <a:lnTo>
                    <a:pt x="3" y="46"/>
                  </a:lnTo>
                  <a:lnTo>
                    <a:pt x="0" y="29"/>
                  </a:lnTo>
                  <a:lnTo>
                    <a:pt x="10" y="20"/>
                  </a:lnTo>
                  <a:close/>
                </a:path>
              </a:pathLst>
            </a:custGeom>
            <a:gradFill rotWithShape="0">
              <a:gsLst>
                <a:gs pos="0">
                  <a:srgbClr val="99CCFF"/>
                </a:gs>
                <a:gs pos="100000">
                  <a:srgbClr val="465E75"/>
                </a:gs>
              </a:gsLst>
              <a:path path="rect">
                <a:fillToRect l="100000" t="100000"/>
              </a:path>
            </a:gradFill>
            <a:ln w="12600">
              <a:solidFill>
                <a:srgbClr val="FFFFFF"/>
              </a:solidFill>
              <a:round/>
              <a:headEnd/>
              <a:tailEnd/>
            </a:ln>
          </p:spPr>
          <p:txBody>
            <a:bodyPr wrap="none" lIns="91424" tIns="45712" rIns="91424" bIns="45712" anchor="ctr"/>
            <a:lstStyle/>
            <a:p>
              <a:endParaRPr lang="en-US" b="1"/>
            </a:p>
          </p:txBody>
        </p:sp>
        <p:sp>
          <p:nvSpPr>
            <p:cNvPr id="209" name="Freeform 53"/>
            <p:cNvSpPr>
              <a:spLocks noChangeArrowheads="1"/>
            </p:cNvSpPr>
            <p:nvPr/>
          </p:nvSpPr>
          <p:spPr bwMode="auto">
            <a:xfrm>
              <a:off x="2948452" y="3028002"/>
              <a:ext cx="24435" cy="21597"/>
            </a:xfrm>
            <a:custGeom>
              <a:avLst/>
              <a:gdLst>
                <a:gd name="T0" fmla="*/ 2147483647 w 58"/>
                <a:gd name="T1" fmla="*/ 2147483647 h 46"/>
                <a:gd name="T2" fmla="*/ 2147483647 w 58"/>
                <a:gd name="T3" fmla="*/ 2147483647 h 46"/>
                <a:gd name="T4" fmla="*/ 2147483647 w 58"/>
                <a:gd name="T5" fmla="*/ 2147483647 h 46"/>
                <a:gd name="T6" fmla="*/ 2147483647 w 58"/>
                <a:gd name="T7" fmla="*/ 0 h 46"/>
                <a:gd name="T8" fmla="*/ 2147483647 w 58"/>
                <a:gd name="T9" fmla="*/ 2147483647 h 46"/>
                <a:gd name="T10" fmla="*/ 2147483647 w 58"/>
                <a:gd name="T11" fmla="*/ 2147483647 h 46"/>
                <a:gd name="T12" fmla="*/ 2147483647 w 58"/>
                <a:gd name="T13" fmla="*/ 2147483647 h 46"/>
                <a:gd name="T14" fmla="*/ 2147483647 w 58"/>
                <a:gd name="T15" fmla="*/ 2147483647 h 46"/>
                <a:gd name="T16" fmla="*/ 2147483647 w 58"/>
                <a:gd name="T17" fmla="*/ 2147483647 h 46"/>
                <a:gd name="T18" fmla="*/ 0 w 58"/>
                <a:gd name="T19" fmla="*/ 2147483647 h 46"/>
                <a:gd name="T20" fmla="*/ 2147483647 w 58"/>
                <a:gd name="T21" fmla="*/ 2147483647 h 4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58"/>
                <a:gd name="T34" fmla="*/ 0 h 46"/>
                <a:gd name="T35" fmla="*/ 58 w 58"/>
                <a:gd name="T36" fmla="*/ 46 h 4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58" h="46">
                  <a:moveTo>
                    <a:pt x="10" y="20"/>
                  </a:moveTo>
                  <a:lnTo>
                    <a:pt x="25" y="7"/>
                  </a:lnTo>
                  <a:lnTo>
                    <a:pt x="46" y="3"/>
                  </a:lnTo>
                  <a:lnTo>
                    <a:pt x="51" y="0"/>
                  </a:lnTo>
                  <a:lnTo>
                    <a:pt x="58" y="3"/>
                  </a:lnTo>
                  <a:lnTo>
                    <a:pt x="54" y="31"/>
                  </a:lnTo>
                  <a:lnTo>
                    <a:pt x="47" y="38"/>
                  </a:lnTo>
                  <a:lnTo>
                    <a:pt x="19" y="44"/>
                  </a:lnTo>
                  <a:lnTo>
                    <a:pt x="3" y="46"/>
                  </a:lnTo>
                  <a:lnTo>
                    <a:pt x="0" y="29"/>
                  </a:lnTo>
                  <a:lnTo>
                    <a:pt x="10" y="20"/>
                  </a:lnTo>
                </a:path>
              </a:pathLst>
            </a:custGeom>
            <a:gradFill rotWithShape="0">
              <a:gsLst>
                <a:gs pos="0">
                  <a:srgbClr val="99CCFF"/>
                </a:gs>
                <a:gs pos="100000">
                  <a:srgbClr val="465E75"/>
                </a:gs>
              </a:gsLst>
              <a:path path="rect">
                <a:fillToRect l="100000" t="100000"/>
              </a:path>
            </a:gradFill>
            <a:ln w="3240">
              <a:solidFill>
                <a:srgbClr val="FFFFFF"/>
              </a:solidFill>
              <a:round/>
              <a:headEnd/>
              <a:tailEnd/>
            </a:ln>
          </p:spPr>
          <p:txBody>
            <a:bodyPr wrap="none" lIns="91424" tIns="45712" rIns="91424" bIns="45712" anchor="ctr"/>
            <a:lstStyle/>
            <a:p>
              <a:endParaRPr lang="en-US" b="1"/>
            </a:p>
          </p:txBody>
        </p:sp>
        <p:sp>
          <p:nvSpPr>
            <p:cNvPr id="210" name="Freeform 54"/>
            <p:cNvSpPr>
              <a:spLocks noChangeArrowheads="1"/>
            </p:cNvSpPr>
            <p:nvPr/>
          </p:nvSpPr>
          <p:spPr bwMode="auto">
            <a:xfrm>
              <a:off x="3200943" y="3071198"/>
              <a:ext cx="70589" cy="38875"/>
            </a:xfrm>
            <a:custGeom>
              <a:avLst/>
              <a:gdLst>
                <a:gd name="T0" fmla="*/ 2147483647 w 156"/>
                <a:gd name="T1" fmla="*/ 2147483647 h 79"/>
                <a:gd name="T2" fmla="*/ 2147483647 w 156"/>
                <a:gd name="T3" fmla="*/ 2147483647 h 79"/>
                <a:gd name="T4" fmla="*/ 2147483647 w 156"/>
                <a:gd name="T5" fmla="*/ 2147483647 h 79"/>
                <a:gd name="T6" fmla="*/ 2147483647 w 156"/>
                <a:gd name="T7" fmla="*/ 0 h 79"/>
                <a:gd name="T8" fmla="*/ 2147483647 w 156"/>
                <a:gd name="T9" fmla="*/ 2147483647 h 79"/>
                <a:gd name="T10" fmla="*/ 2147483647 w 156"/>
                <a:gd name="T11" fmla="*/ 2147483647 h 79"/>
                <a:gd name="T12" fmla="*/ 2147483647 w 156"/>
                <a:gd name="T13" fmla="*/ 2147483647 h 79"/>
                <a:gd name="T14" fmla="*/ 2147483647 w 156"/>
                <a:gd name="T15" fmla="*/ 2147483647 h 79"/>
                <a:gd name="T16" fmla="*/ 2147483647 w 156"/>
                <a:gd name="T17" fmla="*/ 2147483647 h 79"/>
                <a:gd name="T18" fmla="*/ 2147483647 w 156"/>
                <a:gd name="T19" fmla="*/ 2147483647 h 79"/>
                <a:gd name="T20" fmla="*/ 0 w 156"/>
                <a:gd name="T21" fmla="*/ 2147483647 h 79"/>
                <a:gd name="T22" fmla="*/ 2147483647 w 156"/>
                <a:gd name="T23" fmla="*/ 2147483647 h 79"/>
                <a:gd name="T24" fmla="*/ 2147483647 w 156"/>
                <a:gd name="T25" fmla="*/ 2147483647 h 7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56"/>
                <a:gd name="T40" fmla="*/ 0 h 79"/>
                <a:gd name="T41" fmla="*/ 156 w 156"/>
                <a:gd name="T42" fmla="*/ 79 h 79"/>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56" h="79">
                  <a:moveTo>
                    <a:pt x="20" y="17"/>
                  </a:moveTo>
                  <a:lnTo>
                    <a:pt x="45" y="14"/>
                  </a:lnTo>
                  <a:lnTo>
                    <a:pt x="108" y="2"/>
                  </a:lnTo>
                  <a:lnTo>
                    <a:pt x="147" y="0"/>
                  </a:lnTo>
                  <a:lnTo>
                    <a:pt x="153" y="3"/>
                  </a:lnTo>
                  <a:lnTo>
                    <a:pt x="156" y="22"/>
                  </a:lnTo>
                  <a:lnTo>
                    <a:pt x="148" y="33"/>
                  </a:lnTo>
                  <a:lnTo>
                    <a:pt x="124" y="54"/>
                  </a:lnTo>
                  <a:lnTo>
                    <a:pt x="21" y="79"/>
                  </a:lnTo>
                  <a:lnTo>
                    <a:pt x="15" y="75"/>
                  </a:lnTo>
                  <a:lnTo>
                    <a:pt x="0" y="47"/>
                  </a:lnTo>
                  <a:lnTo>
                    <a:pt x="5" y="22"/>
                  </a:lnTo>
                  <a:lnTo>
                    <a:pt x="20" y="17"/>
                  </a:lnTo>
                  <a:close/>
                </a:path>
              </a:pathLst>
            </a:custGeom>
            <a:gradFill rotWithShape="0">
              <a:gsLst>
                <a:gs pos="0">
                  <a:srgbClr val="99CCFF"/>
                </a:gs>
                <a:gs pos="100000">
                  <a:srgbClr val="465E75"/>
                </a:gs>
              </a:gsLst>
              <a:path path="rect">
                <a:fillToRect l="100000" t="100000"/>
              </a:path>
            </a:gradFill>
            <a:ln w="12600">
              <a:solidFill>
                <a:srgbClr val="FFFFFF"/>
              </a:solidFill>
              <a:round/>
              <a:headEnd/>
              <a:tailEnd/>
            </a:ln>
          </p:spPr>
          <p:txBody>
            <a:bodyPr wrap="none" lIns="91424" tIns="45712" rIns="91424" bIns="45712" anchor="ctr"/>
            <a:lstStyle/>
            <a:p>
              <a:endParaRPr lang="en-US" b="1"/>
            </a:p>
          </p:txBody>
        </p:sp>
        <p:sp>
          <p:nvSpPr>
            <p:cNvPr id="211" name="Freeform 55"/>
            <p:cNvSpPr>
              <a:spLocks noChangeArrowheads="1"/>
            </p:cNvSpPr>
            <p:nvPr/>
          </p:nvSpPr>
          <p:spPr bwMode="auto">
            <a:xfrm>
              <a:off x="3200943" y="3071198"/>
              <a:ext cx="70589" cy="38875"/>
            </a:xfrm>
            <a:custGeom>
              <a:avLst/>
              <a:gdLst>
                <a:gd name="T0" fmla="*/ 2147483647 w 156"/>
                <a:gd name="T1" fmla="*/ 2147483647 h 79"/>
                <a:gd name="T2" fmla="*/ 2147483647 w 156"/>
                <a:gd name="T3" fmla="*/ 2147483647 h 79"/>
                <a:gd name="T4" fmla="*/ 2147483647 w 156"/>
                <a:gd name="T5" fmla="*/ 2147483647 h 79"/>
                <a:gd name="T6" fmla="*/ 2147483647 w 156"/>
                <a:gd name="T7" fmla="*/ 0 h 79"/>
                <a:gd name="T8" fmla="*/ 2147483647 w 156"/>
                <a:gd name="T9" fmla="*/ 2147483647 h 79"/>
                <a:gd name="T10" fmla="*/ 2147483647 w 156"/>
                <a:gd name="T11" fmla="*/ 2147483647 h 79"/>
                <a:gd name="T12" fmla="*/ 2147483647 w 156"/>
                <a:gd name="T13" fmla="*/ 2147483647 h 79"/>
                <a:gd name="T14" fmla="*/ 2147483647 w 156"/>
                <a:gd name="T15" fmla="*/ 2147483647 h 79"/>
                <a:gd name="T16" fmla="*/ 2147483647 w 156"/>
                <a:gd name="T17" fmla="*/ 2147483647 h 79"/>
                <a:gd name="T18" fmla="*/ 2147483647 w 156"/>
                <a:gd name="T19" fmla="*/ 2147483647 h 79"/>
                <a:gd name="T20" fmla="*/ 0 w 156"/>
                <a:gd name="T21" fmla="*/ 2147483647 h 79"/>
                <a:gd name="T22" fmla="*/ 2147483647 w 156"/>
                <a:gd name="T23" fmla="*/ 2147483647 h 79"/>
                <a:gd name="T24" fmla="*/ 2147483647 w 156"/>
                <a:gd name="T25" fmla="*/ 2147483647 h 7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56"/>
                <a:gd name="T40" fmla="*/ 0 h 79"/>
                <a:gd name="T41" fmla="*/ 156 w 156"/>
                <a:gd name="T42" fmla="*/ 79 h 79"/>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56" h="79">
                  <a:moveTo>
                    <a:pt x="20" y="17"/>
                  </a:moveTo>
                  <a:lnTo>
                    <a:pt x="45" y="14"/>
                  </a:lnTo>
                  <a:lnTo>
                    <a:pt x="108" y="2"/>
                  </a:lnTo>
                  <a:lnTo>
                    <a:pt x="147" y="0"/>
                  </a:lnTo>
                  <a:lnTo>
                    <a:pt x="153" y="3"/>
                  </a:lnTo>
                  <a:lnTo>
                    <a:pt x="156" y="22"/>
                  </a:lnTo>
                  <a:lnTo>
                    <a:pt x="148" y="33"/>
                  </a:lnTo>
                  <a:lnTo>
                    <a:pt x="124" y="54"/>
                  </a:lnTo>
                  <a:lnTo>
                    <a:pt x="21" y="79"/>
                  </a:lnTo>
                  <a:lnTo>
                    <a:pt x="15" y="75"/>
                  </a:lnTo>
                  <a:lnTo>
                    <a:pt x="0" y="47"/>
                  </a:lnTo>
                  <a:lnTo>
                    <a:pt x="5" y="22"/>
                  </a:lnTo>
                  <a:lnTo>
                    <a:pt x="20" y="17"/>
                  </a:lnTo>
                </a:path>
              </a:pathLst>
            </a:custGeom>
            <a:solidFill>
              <a:srgbClr val="FFFFFF"/>
            </a:solidFill>
            <a:ln w="3302">
              <a:solidFill>
                <a:srgbClr val="000080"/>
              </a:solidFill>
              <a:round/>
              <a:headEnd/>
              <a:tailEnd/>
            </a:ln>
          </p:spPr>
          <p:txBody>
            <a:bodyPr wrap="none" lIns="91424" tIns="45712" rIns="91424" bIns="45712" anchor="ctr"/>
            <a:lstStyle/>
            <a:p>
              <a:endParaRPr lang="en-US" b="1"/>
            </a:p>
          </p:txBody>
        </p:sp>
        <p:sp>
          <p:nvSpPr>
            <p:cNvPr id="212" name="Freeform 56"/>
            <p:cNvSpPr>
              <a:spLocks noChangeArrowheads="1"/>
            </p:cNvSpPr>
            <p:nvPr/>
          </p:nvSpPr>
          <p:spPr bwMode="auto">
            <a:xfrm>
              <a:off x="2378309" y="3226702"/>
              <a:ext cx="48869" cy="99349"/>
            </a:xfrm>
            <a:custGeom>
              <a:avLst/>
              <a:gdLst>
                <a:gd name="T0" fmla="*/ 2147483647 w 109"/>
                <a:gd name="T1" fmla="*/ 2147483647 h 209"/>
                <a:gd name="T2" fmla="*/ 2147483647 w 109"/>
                <a:gd name="T3" fmla="*/ 2147483647 h 209"/>
                <a:gd name="T4" fmla="*/ 2147483647 w 109"/>
                <a:gd name="T5" fmla="*/ 2147483647 h 209"/>
                <a:gd name="T6" fmla="*/ 2147483647 w 109"/>
                <a:gd name="T7" fmla="*/ 2147483647 h 209"/>
                <a:gd name="T8" fmla="*/ 2147483647 w 109"/>
                <a:gd name="T9" fmla="*/ 2147483647 h 209"/>
                <a:gd name="T10" fmla="*/ 2147483647 w 109"/>
                <a:gd name="T11" fmla="*/ 2147483647 h 209"/>
                <a:gd name="T12" fmla="*/ 2147483647 w 109"/>
                <a:gd name="T13" fmla="*/ 0 h 209"/>
                <a:gd name="T14" fmla="*/ 2147483647 w 109"/>
                <a:gd name="T15" fmla="*/ 2147483647 h 209"/>
                <a:gd name="T16" fmla="*/ 2147483647 w 109"/>
                <a:gd name="T17" fmla="*/ 2147483647 h 209"/>
                <a:gd name="T18" fmla="*/ 0 w 109"/>
                <a:gd name="T19" fmla="*/ 2147483647 h 209"/>
                <a:gd name="T20" fmla="*/ 2147483647 w 109"/>
                <a:gd name="T21" fmla="*/ 2147483647 h 209"/>
                <a:gd name="T22" fmla="*/ 2147483647 w 109"/>
                <a:gd name="T23" fmla="*/ 2147483647 h 209"/>
                <a:gd name="T24" fmla="*/ 2147483647 w 109"/>
                <a:gd name="T25" fmla="*/ 2147483647 h 209"/>
                <a:gd name="T26" fmla="*/ 2147483647 w 109"/>
                <a:gd name="T27" fmla="*/ 2147483647 h 209"/>
                <a:gd name="T28" fmla="*/ 2147483647 w 109"/>
                <a:gd name="T29" fmla="*/ 2147483647 h 209"/>
                <a:gd name="T30" fmla="*/ 2147483647 w 109"/>
                <a:gd name="T31" fmla="*/ 2147483647 h 20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9"/>
                <a:gd name="T49" fmla="*/ 0 h 209"/>
                <a:gd name="T50" fmla="*/ 109 w 109"/>
                <a:gd name="T51" fmla="*/ 209 h 209"/>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9" h="209">
                  <a:moveTo>
                    <a:pt x="86" y="194"/>
                  </a:moveTo>
                  <a:lnTo>
                    <a:pt x="93" y="177"/>
                  </a:lnTo>
                  <a:lnTo>
                    <a:pt x="109" y="160"/>
                  </a:lnTo>
                  <a:lnTo>
                    <a:pt x="109" y="128"/>
                  </a:lnTo>
                  <a:lnTo>
                    <a:pt x="96" y="44"/>
                  </a:lnTo>
                  <a:lnTo>
                    <a:pt x="93" y="5"/>
                  </a:lnTo>
                  <a:lnTo>
                    <a:pt x="74" y="0"/>
                  </a:lnTo>
                  <a:lnTo>
                    <a:pt x="61" y="8"/>
                  </a:lnTo>
                  <a:lnTo>
                    <a:pt x="44" y="37"/>
                  </a:lnTo>
                  <a:lnTo>
                    <a:pt x="0" y="42"/>
                  </a:lnTo>
                  <a:lnTo>
                    <a:pt x="15" y="116"/>
                  </a:lnTo>
                  <a:lnTo>
                    <a:pt x="32" y="203"/>
                  </a:lnTo>
                  <a:lnTo>
                    <a:pt x="34" y="209"/>
                  </a:lnTo>
                  <a:lnTo>
                    <a:pt x="57" y="206"/>
                  </a:lnTo>
                  <a:lnTo>
                    <a:pt x="70" y="192"/>
                  </a:lnTo>
                  <a:lnTo>
                    <a:pt x="86" y="194"/>
                  </a:lnTo>
                  <a:close/>
                </a:path>
              </a:pathLst>
            </a:custGeom>
            <a:gradFill rotWithShape="0">
              <a:gsLst>
                <a:gs pos="0">
                  <a:srgbClr val="FF3300"/>
                </a:gs>
                <a:gs pos="100000">
                  <a:srgbClr val="751700"/>
                </a:gs>
              </a:gsLst>
              <a:path path="rect">
                <a:fillToRect l="100000" t="100000"/>
              </a:path>
            </a:gradFill>
            <a:ln w="12600">
              <a:solidFill>
                <a:srgbClr val="FFFFFF"/>
              </a:solidFill>
              <a:round/>
              <a:headEnd/>
              <a:tailEnd/>
            </a:ln>
          </p:spPr>
          <p:txBody>
            <a:bodyPr wrap="none" lIns="91424" tIns="45712" rIns="91424" bIns="45712" anchor="ctr"/>
            <a:lstStyle/>
            <a:p>
              <a:endParaRPr lang="en-US" b="1"/>
            </a:p>
          </p:txBody>
        </p:sp>
        <p:sp>
          <p:nvSpPr>
            <p:cNvPr id="213" name="Freeform 57"/>
            <p:cNvSpPr>
              <a:spLocks noChangeArrowheads="1"/>
            </p:cNvSpPr>
            <p:nvPr/>
          </p:nvSpPr>
          <p:spPr bwMode="auto">
            <a:xfrm>
              <a:off x="2378309" y="3226702"/>
              <a:ext cx="48869" cy="99349"/>
            </a:xfrm>
            <a:custGeom>
              <a:avLst/>
              <a:gdLst>
                <a:gd name="T0" fmla="*/ 2147483647 w 109"/>
                <a:gd name="T1" fmla="*/ 2147483647 h 209"/>
                <a:gd name="T2" fmla="*/ 2147483647 w 109"/>
                <a:gd name="T3" fmla="*/ 2147483647 h 209"/>
                <a:gd name="T4" fmla="*/ 2147483647 w 109"/>
                <a:gd name="T5" fmla="*/ 2147483647 h 209"/>
                <a:gd name="T6" fmla="*/ 2147483647 w 109"/>
                <a:gd name="T7" fmla="*/ 2147483647 h 209"/>
                <a:gd name="T8" fmla="*/ 2147483647 w 109"/>
                <a:gd name="T9" fmla="*/ 2147483647 h 209"/>
                <a:gd name="T10" fmla="*/ 2147483647 w 109"/>
                <a:gd name="T11" fmla="*/ 2147483647 h 209"/>
                <a:gd name="T12" fmla="*/ 2147483647 w 109"/>
                <a:gd name="T13" fmla="*/ 0 h 209"/>
                <a:gd name="T14" fmla="*/ 2147483647 w 109"/>
                <a:gd name="T15" fmla="*/ 2147483647 h 209"/>
                <a:gd name="T16" fmla="*/ 2147483647 w 109"/>
                <a:gd name="T17" fmla="*/ 2147483647 h 209"/>
                <a:gd name="T18" fmla="*/ 0 w 109"/>
                <a:gd name="T19" fmla="*/ 2147483647 h 209"/>
                <a:gd name="T20" fmla="*/ 2147483647 w 109"/>
                <a:gd name="T21" fmla="*/ 2147483647 h 209"/>
                <a:gd name="T22" fmla="*/ 2147483647 w 109"/>
                <a:gd name="T23" fmla="*/ 2147483647 h 209"/>
                <a:gd name="T24" fmla="*/ 2147483647 w 109"/>
                <a:gd name="T25" fmla="*/ 2147483647 h 209"/>
                <a:gd name="T26" fmla="*/ 2147483647 w 109"/>
                <a:gd name="T27" fmla="*/ 2147483647 h 209"/>
                <a:gd name="T28" fmla="*/ 2147483647 w 109"/>
                <a:gd name="T29" fmla="*/ 2147483647 h 209"/>
                <a:gd name="T30" fmla="*/ 2147483647 w 109"/>
                <a:gd name="T31" fmla="*/ 2147483647 h 20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9"/>
                <a:gd name="T49" fmla="*/ 0 h 209"/>
                <a:gd name="T50" fmla="*/ 109 w 109"/>
                <a:gd name="T51" fmla="*/ 209 h 209"/>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9" h="209">
                  <a:moveTo>
                    <a:pt x="86" y="194"/>
                  </a:moveTo>
                  <a:lnTo>
                    <a:pt x="93" y="177"/>
                  </a:lnTo>
                  <a:lnTo>
                    <a:pt x="109" y="160"/>
                  </a:lnTo>
                  <a:lnTo>
                    <a:pt x="109" y="128"/>
                  </a:lnTo>
                  <a:lnTo>
                    <a:pt x="96" y="44"/>
                  </a:lnTo>
                  <a:lnTo>
                    <a:pt x="93" y="5"/>
                  </a:lnTo>
                  <a:lnTo>
                    <a:pt x="74" y="0"/>
                  </a:lnTo>
                  <a:lnTo>
                    <a:pt x="61" y="8"/>
                  </a:lnTo>
                  <a:lnTo>
                    <a:pt x="44" y="37"/>
                  </a:lnTo>
                  <a:lnTo>
                    <a:pt x="0" y="42"/>
                  </a:lnTo>
                  <a:lnTo>
                    <a:pt x="15" y="116"/>
                  </a:lnTo>
                  <a:lnTo>
                    <a:pt x="32" y="203"/>
                  </a:lnTo>
                  <a:lnTo>
                    <a:pt x="34" y="209"/>
                  </a:lnTo>
                  <a:lnTo>
                    <a:pt x="57" y="206"/>
                  </a:lnTo>
                  <a:lnTo>
                    <a:pt x="70" y="192"/>
                  </a:lnTo>
                  <a:lnTo>
                    <a:pt x="86" y="194"/>
                  </a:lnTo>
                </a:path>
              </a:pathLst>
            </a:custGeom>
            <a:solidFill>
              <a:srgbClr val="FFFFFF"/>
            </a:solidFill>
            <a:ln w="12573">
              <a:solidFill>
                <a:srgbClr val="000080"/>
              </a:solidFill>
              <a:round/>
              <a:headEnd/>
              <a:tailEnd/>
            </a:ln>
          </p:spPr>
          <p:txBody>
            <a:bodyPr wrap="none" lIns="91424" tIns="45712" rIns="91424" bIns="45712" anchor="ctr"/>
            <a:lstStyle/>
            <a:p>
              <a:endParaRPr lang="en-US" b="1"/>
            </a:p>
          </p:txBody>
        </p:sp>
        <p:sp>
          <p:nvSpPr>
            <p:cNvPr id="214" name="Freeform 58"/>
            <p:cNvSpPr>
              <a:spLocks noChangeArrowheads="1"/>
            </p:cNvSpPr>
            <p:nvPr/>
          </p:nvSpPr>
          <p:spPr bwMode="auto">
            <a:xfrm>
              <a:off x="2275140" y="3248299"/>
              <a:ext cx="161541" cy="167022"/>
            </a:xfrm>
            <a:custGeom>
              <a:avLst/>
              <a:gdLst>
                <a:gd name="T0" fmla="*/ 2147483647 w 349"/>
                <a:gd name="T1" fmla="*/ 0 h 350"/>
                <a:gd name="T2" fmla="*/ 2147483647 w 349"/>
                <a:gd name="T3" fmla="*/ 2147483647 h 350"/>
                <a:gd name="T4" fmla="*/ 2147483647 w 349"/>
                <a:gd name="T5" fmla="*/ 2147483647 h 350"/>
                <a:gd name="T6" fmla="*/ 2147483647 w 349"/>
                <a:gd name="T7" fmla="*/ 2147483647 h 350"/>
                <a:gd name="T8" fmla="*/ 2147483647 w 349"/>
                <a:gd name="T9" fmla="*/ 2147483647 h 350"/>
                <a:gd name="T10" fmla="*/ 2147483647 w 349"/>
                <a:gd name="T11" fmla="*/ 2147483647 h 350"/>
                <a:gd name="T12" fmla="*/ 2147483647 w 349"/>
                <a:gd name="T13" fmla="*/ 2147483647 h 350"/>
                <a:gd name="T14" fmla="*/ 2147483647 w 349"/>
                <a:gd name="T15" fmla="*/ 2147483647 h 350"/>
                <a:gd name="T16" fmla="*/ 2147483647 w 349"/>
                <a:gd name="T17" fmla="*/ 2147483647 h 350"/>
                <a:gd name="T18" fmla="*/ 2147483647 w 349"/>
                <a:gd name="T19" fmla="*/ 2147483647 h 350"/>
                <a:gd name="T20" fmla="*/ 2147483647 w 349"/>
                <a:gd name="T21" fmla="*/ 2147483647 h 350"/>
                <a:gd name="T22" fmla="*/ 2147483647 w 349"/>
                <a:gd name="T23" fmla="*/ 2147483647 h 350"/>
                <a:gd name="T24" fmla="*/ 2147483647 w 349"/>
                <a:gd name="T25" fmla="*/ 2147483647 h 350"/>
                <a:gd name="T26" fmla="*/ 2147483647 w 349"/>
                <a:gd name="T27" fmla="*/ 2147483647 h 350"/>
                <a:gd name="T28" fmla="*/ 0 w 349"/>
                <a:gd name="T29" fmla="*/ 2147483647 h 350"/>
                <a:gd name="T30" fmla="*/ 2147483647 w 349"/>
                <a:gd name="T31" fmla="*/ 2147483647 h 350"/>
                <a:gd name="T32" fmla="*/ 2147483647 w 349"/>
                <a:gd name="T33" fmla="*/ 2147483647 h 350"/>
                <a:gd name="T34" fmla="*/ 2147483647 w 349"/>
                <a:gd name="T35" fmla="*/ 2147483647 h 350"/>
                <a:gd name="T36" fmla="*/ 2147483647 w 349"/>
                <a:gd name="T37" fmla="*/ 2147483647 h 350"/>
                <a:gd name="T38" fmla="*/ 2147483647 w 349"/>
                <a:gd name="T39" fmla="*/ 2147483647 h 350"/>
                <a:gd name="T40" fmla="*/ 2147483647 w 349"/>
                <a:gd name="T41" fmla="*/ 2147483647 h 350"/>
                <a:gd name="T42" fmla="*/ 2147483647 w 349"/>
                <a:gd name="T43" fmla="*/ 2147483647 h 350"/>
                <a:gd name="T44" fmla="*/ 2147483647 w 349"/>
                <a:gd name="T45" fmla="*/ 2147483647 h 350"/>
                <a:gd name="T46" fmla="*/ 2147483647 w 349"/>
                <a:gd name="T47" fmla="*/ 2147483647 h 350"/>
                <a:gd name="T48" fmla="*/ 2147483647 w 349"/>
                <a:gd name="T49" fmla="*/ 2147483647 h 350"/>
                <a:gd name="T50" fmla="*/ 2147483647 w 349"/>
                <a:gd name="T51" fmla="*/ 2147483647 h 350"/>
                <a:gd name="T52" fmla="*/ 2147483647 w 349"/>
                <a:gd name="T53" fmla="*/ 2147483647 h 350"/>
                <a:gd name="T54" fmla="*/ 2147483647 w 349"/>
                <a:gd name="T55" fmla="*/ 2147483647 h 350"/>
                <a:gd name="T56" fmla="*/ 2147483647 w 349"/>
                <a:gd name="T57" fmla="*/ 2147483647 h 350"/>
                <a:gd name="T58" fmla="*/ 2147483647 w 349"/>
                <a:gd name="T59" fmla="*/ 2147483647 h 350"/>
                <a:gd name="T60" fmla="*/ 2147483647 w 349"/>
                <a:gd name="T61" fmla="*/ 2147483647 h 350"/>
                <a:gd name="T62" fmla="*/ 2147483647 w 349"/>
                <a:gd name="T63" fmla="*/ 2147483647 h 350"/>
                <a:gd name="T64" fmla="*/ 2147483647 w 349"/>
                <a:gd name="T65" fmla="*/ 2147483647 h 350"/>
                <a:gd name="T66" fmla="*/ 2147483647 w 349"/>
                <a:gd name="T67" fmla="*/ 2147483647 h 350"/>
                <a:gd name="T68" fmla="*/ 2147483647 w 349"/>
                <a:gd name="T69" fmla="*/ 2147483647 h 350"/>
                <a:gd name="T70" fmla="*/ 2147483647 w 349"/>
                <a:gd name="T71" fmla="*/ 2147483647 h 350"/>
                <a:gd name="T72" fmla="*/ 2147483647 w 349"/>
                <a:gd name="T73" fmla="*/ 2147483647 h 350"/>
                <a:gd name="T74" fmla="*/ 2147483647 w 349"/>
                <a:gd name="T75" fmla="*/ 2147483647 h 350"/>
                <a:gd name="T76" fmla="*/ 2147483647 w 349"/>
                <a:gd name="T77" fmla="*/ 2147483647 h 350"/>
                <a:gd name="T78" fmla="*/ 2147483647 w 349"/>
                <a:gd name="T79" fmla="*/ 2147483647 h 350"/>
                <a:gd name="T80" fmla="*/ 2147483647 w 349"/>
                <a:gd name="T81" fmla="*/ 0 h 35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49"/>
                <a:gd name="T124" fmla="*/ 0 h 350"/>
                <a:gd name="T125" fmla="*/ 349 w 349"/>
                <a:gd name="T126" fmla="*/ 350 h 35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49" h="350">
                  <a:moveTo>
                    <a:pt x="219" y="0"/>
                  </a:moveTo>
                  <a:lnTo>
                    <a:pt x="145" y="13"/>
                  </a:lnTo>
                  <a:lnTo>
                    <a:pt x="97" y="25"/>
                  </a:lnTo>
                  <a:lnTo>
                    <a:pt x="103" y="57"/>
                  </a:lnTo>
                  <a:lnTo>
                    <a:pt x="112" y="83"/>
                  </a:lnTo>
                  <a:lnTo>
                    <a:pt x="122" y="101"/>
                  </a:lnTo>
                  <a:lnTo>
                    <a:pt x="142" y="115"/>
                  </a:lnTo>
                  <a:lnTo>
                    <a:pt x="160" y="119"/>
                  </a:lnTo>
                  <a:lnTo>
                    <a:pt x="155" y="130"/>
                  </a:lnTo>
                  <a:lnTo>
                    <a:pt x="140" y="146"/>
                  </a:lnTo>
                  <a:lnTo>
                    <a:pt x="138" y="171"/>
                  </a:lnTo>
                  <a:lnTo>
                    <a:pt x="126" y="177"/>
                  </a:lnTo>
                  <a:lnTo>
                    <a:pt x="18" y="190"/>
                  </a:lnTo>
                  <a:lnTo>
                    <a:pt x="4" y="202"/>
                  </a:lnTo>
                  <a:lnTo>
                    <a:pt x="0" y="226"/>
                  </a:lnTo>
                  <a:lnTo>
                    <a:pt x="3" y="245"/>
                  </a:lnTo>
                  <a:lnTo>
                    <a:pt x="11" y="266"/>
                  </a:lnTo>
                  <a:lnTo>
                    <a:pt x="5" y="297"/>
                  </a:lnTo>
                  <a:lnTo>
                    <a:pt x="55" y="323"/>
                  </a:lnTo>
                  <a:lnTo>
                    <a:pt x="91" y="335"/>
                  </a:lnTo>
                  <a:lnTo>
                    <a:pt x="132" y="339"/>
                  </a:lnTo>
                  <a:lnTo>
                    <a:pt x="191" y="350"/>
                  </a:lnTo>
                  <a:lnTo>
                    <a:pt x="197" y="335"/>
                  </a:lnTo>
                  <a:lnTo>
                    <a:pt x="208" y="323"/>
                  </a:lnTo>
                  <a:lnTo>
                    <a:pt x="221" y="315"/>
                  </a:lnTo>
                  <a:lnTo>
                    <a:pt x="239" y="308"/>
                  </a:lnTo>
                  <a:lnTo>
                    <a:pt x="259" y="299"/>
                  </a:lnTo>
                  <a:lnTo>
                    <a:pt x="270" y="288"/>
                  </a:lnTo>
                  <a:lnTo>
                    <a:pt x="265" y="240"/>
                  </a:lnTo>
                  <a:lnTo>
                    <a:pt x="281" y="212"/>
                  </a:lnTo>
                  <a:lnTo>
                    <a:pt x="306" y="197"/>
                  </a:lnTo>
                  <a:lnTo>
                    <a:pt x="342" y="182"/>
                  </a:lnTo>
                  <a:lnTo>
                    <a:pt x="349" y="167"/>
                  </a:lnTo>
                  <a:lnTo>
                    <a:pt x="325" y="166"/>
                  </a:lnTo>
                  <a:lnTo>
                    <a:pt x="305" y="152"/>
                  </a:lnTo>
                  <a:lnTo>
                    <a:pt x="290" y="149"/>
                  </a:lnTo>
                  <a:lnTo>
                    <a:pt x="277" y="164"/>
                  </a:lnTo>
                  <a:lnTo>
                    <a:pt x="253" y="167"/>
                  </a:lnTo>
                  <a:lnTo>
                    <a:pt x="250" y="160"/>
                  </a:lnTo>
                  <a:lnTo>
                    <a:pt x="234" y="74"/>
                  </a:lnTo>
                  <a:lnTo>
                    <a:pt x="219" y="0"/>
                  </a:lnTo>
                  <a:close/>
                </a:path>
              </a:pathLst>
            </a:custGeom>
            <a:gradFill rotWithShape="0">
              <a:gsLst>
                <a:gs pos="0">
                  <a:srgbClr val="FF3300"/>
                </a:gs>
                <a:gs pos="100000">
                  <a:srgbClr val="751700"/>
                </a:gs>
              </a:gsLst>
              <a:path path="rect">
                <a:fillToRect l="100000" t="100000"/>
              </a:path>
            </a:gradFill>
            <a:ln w="12600">
              <a:solidFill>
                <a:srgbClr val="FFFFFF"/>
              </a:solidFill>
              <a:round/>
              <a:headEnd/>
              <a:tailEnd/>
            </a:ln>
          </p:spPr>
          <p:txBody>
            <a:bodyPr wrap="none" lIns="91424" tIns="45712" rIns="91424" bIns="45712" anchor="ctr"/>
            <a:lstStyle/>
            <a:p>
              <a:endParaRPr lang="en-US" b="1"/>
            </a:p>
          </p:txBody>
        </p:sp>
        <p:sp>
          <p:nvSpPr>
            <p:cNvPr id="215" name="Freeform 59"/>
            <p:cNvSpPr>
              <a:spLocks noChangeArrowheads="1"/>
            </p:cNvSpPr>
            <p:nvPr/>
          </p:nvSpPr>
          <p:spPr bwMode="auto">
            <a:xfrm>
              <a:off x="2275140" y="3248299"/>
              <a:ext cx="161541" cy="167022"/>
            </a:xfrm>
            <a:custGeom>
              <a:avLst/>
              <a:gdLst>
                <a:gd name="T0" fmla="*/ 2147483647 w 349"/>
                <a:gd name="T1" fmla="*/ 0 h 350"/>
                <a:gd name="T2" fmla="*/ 2147483647 w 349"/>
                <a:gd name="T3" fmla="*/ 2147483647 h 350"/>
                <a:gd name="T4" fmla="*/ 2147483647 w 349"/>
                <a:gd name="T5" fmla="*/ 2147483647 h 350"/>
                <a:gd name="T6" fmla="*/ 2147483647 w 349"/>
                <a:gd name="T7" fmla="*/ 2147483647 h 350"/>
                <a:gd name="T8" fmla="*/ 2147483647 w 349"/>
                <a:gd name="T9" fmla="*/ 2147483647 h 350"/>
                <a:gd name="T10" fmla="*/ 2147483647 w 349"/>
                <a:gd name="T11" fmla="*/ 2147483647 h 350"/>
                <a:gd name="T12" fmla="*/ 2147483647 w 349"/>
                <a:gd name="T13" fmla="*/ 2147483647 h 350"/>
                <a:gd name="T14" fmla="*/ 2147483647 w 349"/>
                <a:gd name="T15" fmla="*/ 2147483647 h 350"/>
                <a:gd name="T16" fmla="*/ 2147483647 w 349"/>
                <a:gd name="T17" fmla="*/ 2147483647 h 350"/>
                <a:gd name="T18" fmla="*/ 2147483647 w 349"/>
                <a:gd name="T19" fmla="*/ 2147483647 h 350"/>
                <a:gd name="T20" fmla="*/ 2147483647 w 349"/>
                <a:gd name="T21" fmla="*/ 2147483647 h 350"/>
                <a:gd name="T22" fmla="*/ 2147483647 w 349"/>
                <a:gd name="T23" fmla="*/ 2147483647 h 350"/>
                <a:gd name="T24" fmla="*/ 2147483647 w 349"/>
                <a:gd name="T25" fmla="*/ 2147483647 h 350"/>
                <a:gd name="T26" fmla="*/ 2147483647 w 349"/>
                <a:gd name="T27" fmla="*/ 2147483647 h 350"/>
                <a:gd name="T28" fmla="*/ 0 w 349"/>
                <a:gd name="T29" fmla="*/ 2147483647 h 350"/>
                <a:gd name="T30" fmla="*/ 2147483647 w 349"/>
                <a:gd name="T31" fmla="*/ 2147483647 h 350"/>
                <a:gd name="T32" fmla="*/ 2147483647 w 349"/>
                <a:gd name="T33" fmla="*/ 2147483647 h 350"/>
                <a:gd name="T34" fmla="*/ 2147483647 w 349"/>
                <a:gd name="T35" fmla="*/ 2147483647 h 350"/>
                <a:gd name="T36" fmla="*/ 2147483647 w 349"/>
                <a:gd name="T37" fmla="*/ 2147483647 h 350"/>
                <a:gd name="T38" fmla="*/ 2147483647 w 349"/>
                <a:gd name="T39" fmla="*/ 2147483647 h 350"/>
                <a:gd name="T40" fmla="*/ 2147483647 w 349"/>
                <a:gd name="T41" fmla="*/ 2147483647 h 350"/>
                <a:gd name="T42" fmla="*/ 2147483647 w 349"/>
                <a:gd name="T43" fmla="*/ 2147483647 h 350"/>
                <a:gd name="T44" fmla="*/ 2147483647 w 349"/>
                <a:gd name="T45" fmla="*/ 2147483647 h 350"/>
                <a:gd name="T46" fmla="*/ 2147483647 w 349"/>
                <a:gd name="T47" fmla="*/ 2147483647 h 350"/>
                <a:gd name="T48" fmla="*/ 2147483647 w 349"/>
                <a:gd name="T49" fmla="*/ 2147483647 h 350"/>
                <a:gd name="T50" fmla="*/ 2147483647 w 349"/>
                <a:gd name="T51" fmla="*/ 2147483647 h 350"/>
                <a:gd name="T52" fmla="*/ 2147483647 w 349"/>
                <a:gd name="T53" fmla="*/ 2147483647 h 350"/>
                <a:gd name="T54" fmla="*/ 2147483647 w 349"/>
                <a:gd name="T55" fmla="*/ 2147483647 h 350"/>
                <a:gd name="T56" fmla="*/ 2147483647 w 349"/>
                <a:gd name="T57" fmla="*/ 2147483647 h 350"/>
                <a:gd name="T58" fmla="*/ 2147483647 w 349"/>
                <a:gd name="T59" fmla="*/ 2147483647 h 350"/>
                <a:gd name="T60" fmla="*/ 2147483647 w 349"/>
                <a:gd name="T61" fmla="*/ 2147483647 h 350"/>
                <a:gd name="T62" fmla="*/ 2147483647 w 349"/>
                <a:gd name="T63" fmla="*/ 2147483647 h 350"/>
                <a:gd name="T64" fmla="*/ 2147483647 w 349"/>
                <a:gd name="T65" fmla="*/ 2147483647 h 350"/>
                <a:gd name="T66" fmla="*/ 2147483647 w 349"/>
                <a:gd name="T67" fmla="*/ 2147483647 h 350"/>
                <a:gd name="T68" fmla="*/ 2147483647 w 349"/>
                <a:gd name="T69" fmla="*/ 2147483647 h 350"/>
                <a:gd name="T70" fmla="*/ 2147483647 w 349"/>
                <a:gd name="T71" fmla="*/ 2147483647 h 350"/>
                <a:gd name="T72" fmla="*/ 2147483647 w 349"/>
                <a:gd name="T73" fmla="*/ 2147483647 h 350"/>
                <a:gd name="T74" fmla="*/ 2147483647 w 349"/>
                <a:gd name="T75" fmla="*/ 2147483647 h 350"/>
                <a:gd name="T76" fmla="*/ 2147483647 w 349"/>
                <a:gd name="T77" fmla="*/ 2147483647 h 350"/>
                <a:gd name="T78" fmla="*/ 2147483647 w 349"/>
                <a:gd name="T79" fmla="*/ 2147483647 h 350"/>
                <a:gd name="T80" fmla="*/ 2147483647 w 349"/>
                <a:gd name="T81" fmla="*/ 0 h 35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49"/>
                <a:gd name="T124" fmla="*/ 0 h 350"/>
                <a:gd name="T125" fmla="*/ 349 w 349"/>
                <a:gd name="T126" fmla="*/ 350 h 35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49" h="350">
                  <a:moveTo>
                    <a:pt x="219" y="0"/>
                  </a:moveTo>
                  <a:lnTo>
                    <a:pt x="145" y="13"/>
                  </a:lnTo>
                  <a:lnTo>
                    <a:pt x="97" y="25"/>
                  </a:lnTo>
                  <a:lnTo>
                    <a:pt x="103" y="57"/>
                  </a:lnTo>
                  <a:lnTo>
                    <a:pt x="112" y="83"/>
                  </a:lnTo>
                  <a:lnTo>
                    <a:pt x="122" y="101"/>
                  </a:lnTo>
                  <a:lnTo>
                    <a:pt x="142" y="115"/>
                  </a:lnTo>
                  <a:lnTo>
                    <a:pt x="160" y="119"/>
                  </a:lnTo>
                  <a:lnTo>
                    <a:pt x="155" y="130"/>
                  </a:lnTo>
                  <a:lnTo>
                    <a:pt x="140" y="146"/>
                  </a:lnTo>
                  <a:lnTo>
                    <a:pt x="138" y="171"/>
                  </a:lnTo>
                  <a:lnTo>
                    <a:pt x="126" y="177"/>
                  </a:lnTo>
                  <a:lnTo>
                    <a:pt x="18" y="190"/>
                  </a:lnTo>
                  <a:lnTo>
                    <a:pt x="4" y="202"/>
                  </a:lnTo>
                  <a:lnTo>
                    <a:pt x="0" y="226"/>
                  </a:lnTo>
                  <a:lnTo>
                    <a:pt x="3" y="245"/>
                  </a:lnTo>
                  <a:lnTo>
                    <a:pt x="11" y="266"/>
                  </a:lnTo>
                  <a:lnTo>
                    <a:pt x="5" y="297"/>
                  </a:lnTo>
                  <a:lnTo>
                    <a:pt x="55" y="323"/>
                  </a:lnTo>
                  <a:lnTo>
                    <a:pt x="91" y="335"/>
                  </a:lnTo>
                  <a:lnTo>
                    <a:pt x="132" y="339"/>
                  </a:lnTo>
                  <a:lnTo>
                    <a:pt x="191" y="350"/>
                  </a:lnTo>
                  <a:lnTo>
                    <a:pt x="197" y="335"/>
                  </a:lnTo>
                  <a:lnTo>
                    <a:pt x="208" y="323"/>
                  </a:lnTo>
                  <a:lnTo>
                    <a:pt x="221" y="315"/>
                  </a:lnTo>
                  <a:lnTo>
                    <a:pt x="239" y="308"/>
                  </a:lnTo>
                  <a:lnTo>
                    <a:pt x="259" y="299"/>
                  </a:lnTo>
                  <a:lnTo>
                    <a:pt x="270" y="288"/>
                  </a:lnTo>
                  <a:lnTo>
                    <a:pt x="265" y="240"/>
                  </a:lnTo>
                  <a:lnTo>
                    <a:pt x="281" y="212"/>
                  </a:lnTo>
                  <a:lnTo>
                    <a:pt x="306" y="197"/>
                  </a:lnTo>
                  <a:lnTo>
                    <a:pt x="342" y="182"/>
                  </a:lnTo>
                  <a:lnTo>
                    <a:pt x="349" y="167"/>
                  </a:lnTo>
                  <a:lnTo>
                    <a:pt x="325" y="166"/>
                  </a:lnTo>
                  <a:lnTo>
                    <a:pt x="305" y="152"/>
                  </a:lnTo>
                  <a:lnTo>
                    <a:pt x="290" y="149"/>
                  </a:lnTo>
                  <a:lnTo>
                    <a:pt x="277" y="164"/>
                  </a:lnTo>
                  <a:lnTo>
                    <a:pt x="253" y="167"/>
                  </a:lnTo>
                  <a:lnTo>
                    <a:pt x="250" y="160"/>
                  </a:lnTo>
                  <a:lnTo>
                    <a:pt x="234" y="74"/>
                  </a:lnTo>
                  <a:lnTo>
                    <a:pt x="219" y="0"/>
                  </a:lnTo>
                </a:path>
              </a:pathLst>
            </a:custGeom>
            <a:solidFill>
              <a:schemeClr val="bg1"/>
            </a:solidFill>
            <a:ln w="25527">
              <a:solidFill>
                <a:srgbClr val="000080"/>
              </a:solidFill>
              <a:round/>
              <a:headEnd/>
              <a:tailEnd/>
            </a:ln>
          </p:spPr>
          <p:txBody>
            <a:bodyPr wrap="none" lIns="91424" tIns="45712" rIns="91424" bIns="45712" anchor="ctr"/>
            <a:lstStyle/>
            <a:p>
              <a:endParaRPr lang="en-US" b="1"/>
            </a:p>
          </p:txBody>
        </p:sp>
        <p:sp>
          <p:nvSpPr>
            <p:cNvPr id="216" name="Freeform 60"/>
            <p:cNvSpPr>
              <a:spLocks noChangeArrowheads="1"/>
            </p:cNvSpPr>
            <p:nvPr/>
          </p:nvSpPr>
          <p:spPr bwMode="auto">
            <a:xfrm>
              <a:off x="2364734" y="3385085"/>
              <a:ext cx="93667" cy="50394"/>
            </a:xfrm>
            <a:custGeom>
              <a:avLst/>
              <a:gdLst>
                <a:gd name="T0" fmla="*/ 0 w 206"/>
                <a:gd name="T1" fmla="*/ 2147483647 h 106"/>
                <a:gd name="T2" fmla="*/ 2147483647 w 206"/>
                <a:gd name="T3" fmla="*/ 2147483647 h 106"/>
                <a:gd name="T4" fmla="*/ 2147483647 w 206"/>
                <a:gd name="T5" fmla="*/ 2147483647 h 106"/>
                <a:gd name="T6" fmla="*/ 2147483647 w 206"/>
                <a:gd name="T7" fmla="*/ 2147483647 h 106"/>
                <a:gd name="T8" fmla="*/ 2147483647 w 206"/>
                <a:gd name="T9" fmla="*/ 2147483647 h 106"/>
                <a:gd name="T10" fmla="*/ 2147483647 w 206"/>
                <a:gd name="T11" fmla="*/ 2147483647 h 106"/>
                <a:gd name="T12" fmla="*/ 2147483647 w 206"/>
                <a:gd name="T13" fmla="*/ 2147483647 h 106"/>
                <a:gd name="T14" fmla="*/ 2147483647 w 206"/>
                <a:gd name="T15" fmla="*/ 2147483647 h 106"/>
                <a:gd name="T16" fmla="*/ 2147483647 w 206"/>
                <a:gd name="T17" fmla="*/ 2147483647 h 106"/>
                <a:gd name="T18" fmla="*/ 2147483647 w 206"/>
                <a:gd name="T19" fmla="*/ 2147483647 h 106"/>
                <a:gd name="T20" fmla="*/ 2147483647 w 206"/>
                <a:gd name="T21" fmla="*/ 2147483647 h 106"/>
                <a:gd name="T22" fmla="*/ 2147483647 w 206"/>
                <a:gd name="T23" fmla="*/ 0 h 106"/>
                <a:gd name="T24" fmla="*/ 2147483647 w 206"/>
                <a:gd name="T25" fmla="*/ 2147483647 h 106"/>
                <a:gd name="T26" fmla="*/ 2147483647 w 206"/>
                <a:gd name="T27" fmla="*/ 2147483647 h 106"/>
                <a:gd name="T28" fmla="*/ 2147483647 w 206"/>
                <a:gd name="T29" fmla="*/ 2147483647 h 106"/>
                <a:gd name="T30" fmla="*/ 2147483647 w 206"/>
                <a:gd name="T31" fmla="*/ 2147483647 h 106"/>
                <a:gd name="T32" fmla="*/ 2147483647 w 206"/>
                <a:gd name="T33" fmla="*/ 2147483647 h 106"/>
                <a:gd name="T34" fmla="*/ 0 w 206"/>
                <a:gd name="T35" fmla="*/ 2147483647 h 10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06"/>
                <a:gd name="T55" fmla="*/ 0 h 106"/>
                <a:gd name="T56" fmla="*/ 206 w 206"/>
                <a:gd name="T57" fmla="*/ 106 h 10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06" h="106">
                  <a:moveTo>
                    <a:pt x="0" y="64"/>
                  </a:moveTo>
                  <a:lnTo>
                    <a:pt x="29" y="71"/>
                  </a:lnTo>
                  <a:lnTo>
                    <a:pt x="63" y="81"/>
                  </a:lnTo>
                  <a:lnTo>
                    <a:pt x="105" y="93"/>
                  </a:lnTo>
                  <a:lnTo>
                    <a:pt x="143" y="106"/>
                  </a:lnTo>
                  <a:lnTo>
                    <a:pt x="173" y="102"/>
                  </a:lnTo>
                  <a:lnTo>
                    <a:pt x="193" y="88"/>
                  </a:lnTo>
                  <a:lnTo>
                    <a:pt x="206" y="83"/>
                  </a:lnTo>
                  <a:lnTo>
                    <a:pt x="194" y="36"/>
                  </a:lnTo>
                  <a:lnTo>
                    <a:pt x="177" y="18"/>
                  </a:lnTo>
                  <a:lnTo>
                    <a:pt x="135" y="5"/>
                  </a:lnTo>
                  <a:lnTo>
                    <a:pt x="80" y="0"/>
                  </a:lnTo>
                  <a:lnTo>
                    <a:pt x="67" y="13"/>
                  </a:lnTo>
                  <a:lnTo>
                    <a:pt x="47" y="22"/>
                  </a:lnTo>
                  <a:lnTo>
                    <a:pt x="30" y="31"/>
                  </a:lnTo>
                  <a:lnTo>
                    <a:pt x="17" y="39"/>
                  </a:lnTo>
                  <a:lnTo>
                    <a:pt x="6" y="50"/>
                  </a:lnTo>
                  <a:lnTo>
                    <a:pt x="0" y="64"/>
                  </a:lnTo>
                  <a:close/>
                </a:path>
              </a:pathLst>
            </a:custGeom>
            <a:gradFill rotWithShape="0">
              <a:gsLst>
                <a:gs pos="0">
                  <a:srgbClr val="99CCFF"/>
                </a:gs>
                <a:gs pos="100000">
                  <a:srgbClr val="465E75"/>
                </a:gs>
              </a:gsLst>
              <a:path path="rect">
                <a:fillToRect l="100000" t="100000"/>
              </a:path>
            </a:gradFill>
            <a:ln w="12600">
              <a:solidFill>
                <a:srgbClr val="FFFFFF"/>
              </a:solidFill>
              <a:round/>
              <a:headEnd/>
              <a:tailEnd/>
            </a:ln>
          </p:spPr>
          <p:txBody>
            <a:bodyPr wrap="none" lIns="91424" tIns="45712" rIns="91424" bIns="45712" anchor="ctr"/>
            <a:lstStyle/>
            <a:p>
              <a:endParaRPr lang="en-US" b="1"/>
            </a:p>
          </p:txBody>
        </p:sp>
        <p:sp>
          <p:nvSpPr>
            <p:cNvPr id="217" name="Freeform 61"/>
            <p:cNvSpPr>
              <a:spLocks noChangeArrowheads="1"/>
            </p:cNvSpPr>
            <p:nvPr/>
          </p:nvSpPr>
          <p:spPr bwMode="auto">
            <a:xfrm>
              <a:off x="2364734" y="3385085"/>
              <a:ext cx="93667" cy="50394"/>
            </a:xfrm>
            <a:custGeom>
              <a:avLst/>
              <a:gdLst>
                <a:gd name="T0" fmla="*/ 0 w 206"/>
                <a:gd name="T1" fmla="*/ 2147483647 h 106"/>
                <a:gd name="T2" fmla="*/ 2147483647 w 206"/>
                <a:gd name="T3" fmla="*/ 2147483647 h 106"/>
                <a:gd name="T4" fmla="*/ 2147483647 w 206"/>
                <a:gd name="T5" fmla="*/ 2147483647 h 106"/>
                <a:gd name="T6" fmla="*/ 2147483647 w 206"/>
                <a:gd name="T7" fmla="*/ 2147483647 h 106"/>
                <a:gd name="T8" fmla="*/ 2147483647 w 206"/>
                <a:gd name="T9" fmla="*/ 2147483647 h 106"/>
                <a:gd name="T10" fmla="*/ 2147483647 w 206"/>
                <a:gd name="T11" fmla="*/ 2147483647 h 106"/>
                <a:gd name="T12" fmla="*/ 2147483647 w 206"/>
                <a:gd name="T13" fmla="*/ 2147483647 h 106"/>
                <a:gd name="T14" fmla="*/ 2147483647 w 206"/>
                <a:gd name="T15" fmla="*/ 2147483647 h 106"/>
                <a:gd name="T16" fmla="*/ 2147483647 w 206"/>
                <a:gd name="T17" fmla="*/ 2147483647 h 106"/>
                <a:gd name="T18" fmla="*/ 2147483647 w 206"/>
                <a:gd name="T19" fmla="*/ 2147483647 h 106"/>
                <a:gd name="T20" fmla="*/ 2147483647 w 206"/>
                <a:gd name="T21" fmla="*/ 2147483647 h 106"/>
                <a:gd name="T22" fmla="*/ 2147483647 w 206"/>
                <a:gd name="T23" fmla="*/ 0 h 106"/>
                <a:gd name="T24" fmla="*/ 2147483647 w 206"/>
                <a:gd name="T25" fmla="*/ 2147483647 h 106"/>
                <a:gd name="T26" fmla="*/ 2147483647 w 206"/>
                <a:gd name="T27" fmla="*/ 2147483647 h 106"/>
                <a:gd name="T28" fmla="*/ 2147483647 w 206"/>
                <a:gd name="T29" fmla="*/ 2147483647 h 106"/>
                <a:gd name="T30" fmla="*/ 2147483647 w 206"/>
                <a:gd name="T31" fmla="*/ 2147483647 h 106"/>
                <a:gd name="T32" fmla="*/ 2147483647 w 206"/>
                <a:gd name="T33" fmla="*/ 2147483647 h 106"/>
                <a:gd name="T34" fmla="*/ 0 w 206"/>
                <a:gd name="T35" fmla="*/ 2147483647 h 10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06"/>
                <a:gd name="T55" fmla="*/ 0 h 106"/>
                <a:gd name="T56" fmla="*/ 206 w 206"/>
                <a:gd name="T57" fmla="*/ 106 h 10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06" h="106">
                  <a:moveTo>
                    <a:pt x="0" y="64"/>
                  </a:moveTo>
                  <a:lnTo>
                    <a:pt x="29" y="71"/>
                  </a:lnTo>
                  <a:lnTo>
                    <a:pt x="63" y="81"/>
                  </a:lnTo>
                  <a:lnTo>
                    <a:pt x="105" y="93"/>
                  </a:lnTo>
                  <a:lnTo>
                    <a:pt x="143" y="106"/>
                  </a:lnTo>
                  <a:lnTo>
                    <a:pt x="173" y="102"/>
                  </a:lnTo>
                  <a:lnTo>
                    <a:pt x="193" y="88"/>
                  </a:lnTo>
                  <a:lnTo>
                    <a:pt x="206" y="83"/>
                  </a:lnTo>
                  <a:lnTo>
                    <a:pt x="194" y="36"/>
                  </a:lnTo>
                  <a:lnTo>
                    <a:pt x="177" y="18"/>
                  </a:lnTo>
                  <a:lnTo>
                    <a:pt x="135" y="5"/>
                  </a:lnTo>
                  <a:lnTo>
                    <a:pt x="80" y="0"/>
                  </a:lnTo>
                  <a:lnTo>
                    <a:pt x="67" y="13"/>
                  </a:lnTo>
                  <a:lnTo>
                    <a:pt x="47" y="22"/>
                  </a:lnTo>
                  <a:lnTo>
                    <a:pt x="30" y="31"/>
                  </a:lnTo>
                  <a:lnTo>
                    <a:pt x="17" y="39"/>
                  </a:lnTo>
                  <a:lnTo>
                    <a:pt x="6" y="50"/>
                  </a:lnTo>
                  <a:lnTo>
                    <a:pt x="0" y="64"/>
                  </a:lnTo>
                </a:path>
              </a:pathLst>
            </a:custGeom>
            <a:solidFill>
              <a:schemeClr val="bg1"/>
            </a:solidFill>
            <a:ln w="19177">
              <a:solidFill>
                <a:srgbClr val="000080"/>
              </a:solidFill>
              <a:round/>
              <a:headEnd/>
              <a:tailEnd/>
            </a:ln>
          </p:spPr>
          <p:txBody>
            <a:bodyPr wrap="none" lIns="91424" tIns="45712" rIns="91424" bIns="45712" anchor="ctr"/>
            <a:lstStyle/>
            <a:p>
              <a:endParaRPr lang="en-US" b="1"/>
            </a:p>
          </p:txBody>
        </p:sp>
        <p:sp>
          <p:nvSpPr>
            <p:cNvPr id="218" name="Freeform 62"/>
            <p:cNvSpPr>
              <a:spLocks noChangeArrowheads="1"/>
            </p:cNvSpPr>
            <p:nvPr/>
          </p:nvSpPr>
          <p:spPr bwMode="auto">
            <a:xfrm>
              <a:off x="2398672" y="3292935"/>
              <a:ext cx="221269" cy="148304"/>
            </a:xfrm>
            <a:custGeom>
              <a:avLst/>
              <a:gdLst>
                <a:gd name="T0" fmla="*/ 2147483647 w 475"/>
                <a:gd name="T1" fmla="*/ 2147483647 h 309"/>
                <a:gd name="T2" fmla="*/ 2147483647 w 475"/>
                <a:gd name="T3" fmla="*/ 2147483647 h 309"/>
                <a:gd name="T4" fmla="*/ 2147483647 w 475"/>
                <a:gd name="T5" fmla="*/ 2147483647 h 309"/>
                <a:gd name="T6" fmla="*/ 2147483647 w 475"/>
                <a:gd name="T7" fmla="*/ 2147483647 h 309"/>
                <a:gd name="T8" fmla="*/ 2147483647 w 475"/>
                <a:gd name="T9" fmla="*/ 2147483647 h 309"/>
                <a:gd name="T10" fmla="*/ 2147483647 w 475"/>
                <a:gd name="T11" fmla="*/ 0 h 309"/>
                <a:gd name="T12" fmla="*/ 2147483647 w 475"/>
                <a:gd name="T13" fmla="*/ 2147483647 h 309"/>
                <a:gd name="T14" fmla="*/ 2147483647 w 475"/>
                <a:gd name="T15" fmla="*/ 2147483647 h 309"/>
                <a:gd name="T16" fmla="*/ 2147483647 w 475"/>
                <a:gd name="T17" fmla="*/ 2147483647 h 309"/>
                <a:gd name="T18" fmla="*/ 2147483647 w 475"/>
                <a:gd name="T19" fmla="*/ 2147483647 h 309"/>
                <a:gd name="T20" fmla="*/ 2147483647 w 475"/>
                <a:gd name="T21" fmla="*/ 2147483647 h 309"/>
                <a:gd name="T22" fmla="*/ 2147483647 w 475"/>
                <a:gd name="T23" fmla="*/ 2147483647 h 309"/>
                <a:gd name="T24" fmla="*/ 2147483647 w 475"/>
                <a:gd name="T25" fmla="*/ 2147483647 h 309"/>
                <a:gd name="T26" fmla="*/ 2147483647 w 475"/>
                <a:gd name="T27" fmla="*/ 2147483647 h 309"/>
                <a:gd name="T28" fmla="*/ 2147483647 w 475"/>
                <a:gd name="T29" fmla="*/ 2147483647 h 309"/>
                <a:gd name="T30" fmla="*/ 2147483647 w 475"/>
                <a:gd name="T31" fmla="*/ 2147483647 h 309"/>
                <a:gd name="T32" fmla="*/ 2147483647 w 475"/>
                <a:gd name="T33" fmla="*/ 2147483647 h 309"/>
                <a:gd name="T34" fmla="*/ 2147483647 w 475"/>
                <a:gd name="T35" fmla="*/ 2147483647 h 309"/>
                <a:gd name="T36" fmla="*/ 2147483647 w 475"/>
                <a:gd name="T37" fmla="*/ 2147483647 h 309"/>
                <a:gd name="T38" fmla="*/ 2147483647 w 475"/>
                <a:gd name="T39" fmla="*/ 2147483647 h 309"/>
                <a:gd name="T40" fmla="*/ 2147483647 w 475"/>
                <a:gd name="T41" fmla="*/ 2147483647 h 309"/>
                <a:gd name="T42" fmla="*/ 2147483647 w 475"/>
                <a:gd name="T43" fmla="*/ 2147483647 h 309"/>
                <a:gd name="T44" fmla="*/ 2147483647 w 475"/>
                <a:gd name="T45" fmla="*/ 2147483647 h 309"/>
                <a:gd name="T46" fmla="*/ 2147483647 w 475"/>
                <a:gd name="T47" fmla="*/ 2147483647 h 309"/>
                <a:gd name="T48" fmla="*/ 2147483647 w 475"/>
                <a:gd name="T49" fmla="*/ 2147483647 h 309"/>
                <a:gd name="T50" fmla="*/ 2147483647 w 475"/>
                <a:gd name="T51" fmla="*/ 2147483647 h 309"/>
                <a:gd name="T52" fmla="*/ 2147483647 w 475"/>
                <a:gd name="T53" fmla="*/ 2147483647 h 309"/>
                <a:gd name="T54" fmla="*/ 2147483647 w 475"/>
                <a:gd name="T55" fmla="*/ 2147483647 h 309"/>
                <a:gd name="T56" fmla="*/ 2147483647 w 475"/>
                <a:gd name="T57" fmla="*/ 2147483647 h 309"/>
                <a:gd name="T58" fmla="*/ 2147483647 w 475"/>
                <a:gd name="T59" fmla="*/ 2147483647 h 309"/>
                <a:gd name="T60" fmla="*/ 2147483647 w 475"/>
                <a:gd name="T61" fmla="*/ 2147483647 h 309"/>
                <a:gd name="T62" fmla="*/ 2147483647 w 475"/>
                <a:gd name="T63" fmla="*/ 2147483647 h 309"/>
                <a:gd name="T64" fmla="*/ 2147483647 w 475"/>
                <a:gd name="T65" fmla="*/ 2147483647 h 309"/>
                <a:gd name="T66" fmla="*/ 2147483647 w 475"/>
                <a:gd name="T67" fmla="*/ 2147483647 h 309"/>
                <a:gd name="T68" fmla="*/ 2147483647 w 475"/>
                <a:gd name="T69" fmla="*/ 2147483647 h 309"/>
                <a:gd name="T70" fmla="*/ 2147483647 w 475"/>
                <a:gd name="T71" fmla="*/ 2147483647 h 309"/>
                <a:gd name="T72" fmla="*/ 0 w 475"/>
                <a:gd name="T73" fmla="*/ 2147483647 h 309"/>
                <a:gd name="T74" fmla="*/ 2147483647 w 475"/>
                <a:gd name="T75" fmla="*/ 2147483647 h 309"/>
                <a:gd name="T76" fmla="*/ 2147483647 w 475"/>
                <a:gd name="T77" fmla="*/ 2147483647 h 309"/>
                <a:gd name="T78" fmla="*/ 2147483647 w 475"/>
                <a:gd name="T79" fmla="*/ 2147483647 h 309"/>
                <a:gd name="T80" fmla="*/ 2147483647 w 475"/>
                <a:gd name="T81" fmla="*/ 2147483647 h 309"/>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475"/>
                <a:gd name="T124" fmla="*/ 0 h 309"/>
                <a:gd name="T125" fmla="*/ 475 w 475"/>
                <a:gd name="T126" fmla="*/ 309 h 309"/>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475" h="309">
                  <a:moveTo>
                    <a:pt x="84" y="71"/>
                  </a:moveTo>
                  <a:lnTo>
                    <a:pt x="152" y="58"/>
                  </a:lnTo>
                  <a:lnTo>
                    <a:pt x="182" y="44"/>
                  </a:lnTo>
                  <a:lnTo>
                    <a:pt x="204" y="30"/>
                  </a:lnTo>
                  <a:lnTo>
                    <a:pt x="298" y="14"/>
                  </a:lnTo>
                  <a:lnTo>
                    <a:pt x="393" y="0"/>
                  </a:lnTo>
                  <a:lnTo>
                    <a:pt x="413" y="7"/>
                  </a:lnTo>
                  <a:lnTo>
                    <a:pt x="411" y="19"/>
                  </a:lnTo>
                  <a:lnTo>
                    <a:pt x="401" y="24"/>
                  </a:lnTo>
                  <a:lnTo>
                    <a:pt x="407" y="36"/>
                  </a:lnTo>
                  <a:lnTo>
                    <a:pt x="420" y="39"/>
                  </a:lnTo>
                  <a:lnTo>
                    <a:pt x="444" y="36"/>
                  </a:lnTo>
                  <a:lnTo>
                    <a:pt x="462" y="41"/>
                  </a:lnTo>
                  <a:lnTo>
                    <a:pt x="475" y="55"/>
                  </a:lnTo>
                  <a:lnTo>
                    <a:pt x="462" y="65"/>
                  </a:lnTo>
                  <a:lnTo>
                    <a:pt x="452" y="83"/>
                  </a:lnTo>
                  <a:lnTo>
                    <a:pt x="422" y="107"/>
                  </a:lnTo>
                  <a:lnTo>
                    <a:pt x="400" y="111"/>
                  </a:lnTo>
                  <a:lnTo>
                    <a:pt x="345" y="105"/>
                  </a:lnTo>
                  <a:lnTo>
                    <a:pt x="327" y="113"/>
                  </a:lnTo>
                  <a:lnTo>
                    <a:pt x="322" y="150"/>
                  </a:lnTo>
                  <a:lnTo>
                    <a:pt x="319" y="166"/>
                  </a:lnTo>
                  <a:lnTo>
                    <a:pt x="306" y="173"/>
                  </a:lnTo>
                  <a:lnTo>
                    <a:pt x="274" y="179"/>
                  </a:lnTo>
                  <a:lnTo>
                    <a:pt x="232" y="187"/>
                  </a:lnTo>
                  <a:lnTo>
                    <a:pt x="218" y="203"/>
                  </a:lnTo>
                  <a:lnTo>
                    <a:pt x="214" y="231"/>
                  </a:lnTo>
                  <a:lnTo>
                    <a:pt x="207" y="267"/>
                  </a:lnTo>
                  <a:lnTo>
                    <a:pt x="187" y="288"/>
                  </a:lnTo>
                  <a:lnTo>
                    <a:pt x="152" y="309"/>
                  </a:lnTo>
                  <a:lnTo>
                    <a:pt x="149" y="285"/>
                  </a:lnTo>
                  <a:lnTo>
                    <a:pt x="134" y="273"/>
                  </a:lnTo>
                  <a:lnTo>
                    <a:pt x="121" y="228"/>
                  </a:lnTo>
                  <a:lnTo>
                    <a:pt x="104" y="209"/>
                  </a:lnTo>
                  <a:lnTo>
                    <a:pt x="63" y="196"/>
                  </a:lnTo>
                  <a:lnTo>
                    <a:pt x="5" y="191"/>
                  </a:lnTo>
                  <a:lnTo>
                    <a:pt x="0" y="144"/>
                  </a:lnTo>
                  <a:lnTo>
                    <a:pt x="16" y="116"/>
                  </a:lnTo>
                  <a:lnTo>
                    <a:pt x="41" y="102"/>
                  </a:lnTo>
                  <a:lnTo>
                    <a:pt x="77" y="87"/>
                  </a:lnTo>
                  <a:lnTo>
                    <a:pt x="84" y="71"/>
                  </a:lnTo>
                  <a:close/>
                </a:path>
              </a:pathLst>
            </a:custGeom>
            <a:gradFill rotWithShape="0">
              <a:gsLst>
                <a:gs pos="0">
                  <a:srgbClr val="99CCFF"/>
                </a:gs>
                <a:gs pos="100000">
                  <a:srgbClr val="465E75"/>
                </a:gs>
              </a:gsLst>
              <a:path path="rect">
                <a:fillToRect l="100000" t="100000"/>
              </a:path>
            </a:gradFill>
            <a:ln w="12600">
              <a:solidFill>
                <a:srgbClr val="FFFFFF"/>
              </a:solidFill>
              <a:round/>
              <a:headEnd/>
              <a:tailEnd/>
            </a:ln>
          </p:spPr>
          <p:txBody>
            <a:bodyPr wrap="none" lIns="91424" tIns="45712" rIns="91424" bIns="45712" anchor="ctr"/>
            <a:lstStyle/>
            <a:p>
              <a:endParaRPr lang="en-US" b="1"/>
            </a:p>
          </p:txBody>
        </p:sp>
        <p:sp>
          <p:nvSpPr>
            <p:cNvPr id="219" name="Freeform 63"/>
            <p:cNvSpPr>
              <a:spLocks noChangeArrowheads="1"/>
            </p:cNvSpPr>
            <p:nvPr/>
          </p:nvSpPr>
          <p:spPr bwMode="auto">
            <a:xfrm>
              <a:off x="2398672" y="3292935"/>
              <a:ext cx="221269" cy="148304"/>
            </a:xfrm>
            <a:custGeom>
              <a:avLst/>
              <a:gdLst>
                <a:gd name="T0" fmla="*/ 2147483647 w 475"/>
                <a:gd name="T1" fmla="*/ 2147483647 h 309"/>
                <a:gd name="T2" fmla="*/ 2147483647 w 475"/>
                <a:gd name="T3" fmla="*/ 2147483647 h 309"/>
                <a:gd name="T4" fmla="*/ 2147483647 w 475"/>
                <a:gd name="T5" fmla="*/ 2147483647 h 309"/>
                <a:gd name="T6" fmla="*/ 2147483647 w 475"/>
                <a:gd name="T7" fmla="*/ 2147483647 h 309"/>
                <a:gd name="T8" fmla="*/ 2147483647 w 475"/>
                <a:gd name="T9" fmla="*/ 2147483647 h 309"/>
                <a:gd name="T10" fmla="*/ 2147483647 w 475"/>
                <a:gd name="T11" fmla="*/ 0 h 309"/>
                <a:gd name="T12" fmla="*/ 2147483647 w 475"/>
                <a:gd name="T13" fmla="*/ 2147483647 h 309"/>
                <a:gd name="T14" fmla="*/ 2147483647 w 475"/>
                <a:gd name="T15" fmla="*/ 2147483647 h 309"/>
                <a:gd name="T16" fmla="*/ 2147483647 w 475"/>
                <a:gd name="T17" fmla="*/ 2147483647 h 309"/>
                <a:gd name="T18" fmla="*/ 2147483647 w 475"/>
                <a:gd name="T19" fmla="*/ 2147483647 h 309"/>
                <a:gd name="T20" fmla="*/ 2147483647 w 475"/>
                <a:gd name="T21" fmla="*/ 2147483647 h 309"/>
                <a:gd name="T22" fmla="*/ 2147483647 w 475"/>
                <a:gd name="T23" fmla="*/ 2147483647 h 309"/>
                <a:gd name="T24" fmla="*/ 2147483647 w 475"/>
                <a:gd name="T25" fmla="*/ 2147483647 h 309"/>
                <a:gd name="T26" fmla="*/ 2147483647 w 475"/>
                <a:gd name="T27" fmla="*/ 2147483647 h 309"/>
                <a:gd name="T28" fmla="*/ 2147483647 w 475"/>
                <a:gd name="T29" fmla="*/ 2147483647 h 309"/>
                <a:gd name="T30" fmla="*/ 2147483647 w 475"/>
                <a:gd name="T31" fmla="*/ 2147483647 h 309"/>
                <a:gd name="T32" fmla="*/ 2147483647 w 475"/>
                <a:gd name="T33" fmla="*/ 2147483647 h 309"/>
                <a:gd name="T34" fmla="*/ 2147483647 w 475"/>
                <a:gd name="T35" fmla="*/ 2147483647 h 309"/>
                <a:gd name="T36" fmla="*/ 2147483647 w 475"/>
                <a:gd name="T37" fmla="*/ 2147483647 h 309"/>
                <a:gd name="T38" fmla="*/ 2147483647 w 475"/>
                <a:gd name="T39" fmla="*/ 2147483647 h 309"/>
                <a:gd name="T40" fmla="*/ 2147483647 w 475"/>
                <a:gd name="T41" fmla="*/ 2147483647 h 309"/>
                <a:gd name="T42" fmla="*/ 2147483647 w 475"/>
                <a:gd name="T43" fmla="*/ 2147483647 h 309"/>
                <a:gd name="T44" fmla="*/ 2147483647 w 475"/>
                <a:gd name="T45" fmla="*/ 2147483647 h 309"/>
                <a:gd name="T46" fmla="*/ 2147483647 w 475"/>
                <a:gd name="T47" fmla="*/ 2147483647 h 309"/>
                <a:gd name="T48" fmla="*/ 2147483647 w 475"/>
                <a:gd name="T49" fmla="*/ 2147483647 h 309"/>
                <a:gd name="T50" fmla="*/ 2147483647 w 475"/>
                <a:gd name="T51" fmla="*/ 2147483647 h 309"/>
                <a:gd name="T52" fmla="*/ 2147483647 w 475"/>
                <a:gd name="T53" fmla="*/ 2147483647 h 309"/>
                <a:gd name="T54" fmla="*/ 2147483647 w 475"/>
                <a:gd name="T55" fmla="*/ 2147483647 h 309"/>
                <a:gd name="T56" fmla="*/ 2147483647 w 475"/>
                <a:gd name="T57" fmla="*/ 2147483647 h 309"/>
                <a:gd name="T58" fmla="*/ 2147483647 w 475"/>
                <a:gd name="T59" fmla="*/ 2147483647 h 309"/>
                <a:gd name="T60" fmla="*/ 2147483647 w 475"/>
                <a:gd name="T61" fmla="*/ 2147483647 h 309"/>
                <a:gd name="T62" fmla="*/ 2147483647 w 475"/>
                <a:gd name="T63" fmla="*/ 2147483647 h 309"/>
                <a:gd name="T64" fmla="*/ 2147483647 w 475"/>
                <a:gd name="T65" fmla="*/ 2147483647 h 309"/>
                <a:gd name="T66" fmla="*/ 2147483647 w 475"/>
                <a:gd name="T67" fmla="*/ 2147483647 h 309"/>
                <a:gd name="T68" fmla="*/ 2147483647 w 475"/>
                <a:gd name="T69" fmla="*/ 2147483647 h 309"/>
                <a:gd name="T70" fmla="*/ 2147483647 w 475"/>
                <a:gd name="T71" fmla="*/ 2147483647 h 309"/>
                <a:gd name="T72" fmla="*/ 0 w 475"/>
                <a:gd name="T73" fmla="*/ 2147483647 h 309"/>
                <a:gd name="T74" fmla="*/ 2147483647 w 475"/>
                <a:gd name="T75" fmla="*/ 2147483647 h 309"/>
                <a:gd name="T76" fmla="*/ 2147483647 w 475"/>
                <a:gd name="T77" fmla="*/ 2147483647 h 309"/>
                <a:gd name="T78" fmla="*/ 2147483647 w 475"/>
                <a:gd name="T79" fmla="*/ 2147483647 h 309"/>
                <a:gd name="T80" fmla="*/ 2147483647 w 475"/>
                <a:gd name="T81" fmla="*/ 2147483647 h 309"/>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475"/>
                <a:gd name="T124" fmla="*/ 0 h 309"/>
                <a:gd name="T125" fmla="*/ 475 w 475"/>
                <a:gd name="T126" fmla="*/ 309 h 309"/>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475" h="309">
                  <a:moveTo>
                    <a:pt x="84" y="71"/>
                  </a:moveTo>
                  <a:lnTo>
                    <a:pt x="152" y="58"/>
                  </a:lnTo>
                  <a:lnTo>
                    <a:pt x="182" y="44"/>
                  </a:lnTo>
                  <a:lnTo>
                    <a:pt x="204" y="30"/>
                  </a:lnTo>
                  <a:lnTo>
                    <a:pt x="298" y="14"/>
                  </a:lnTo>
                  <a:lnTo>
                    <a:pt x="393" y="0"/>
                  </a:lnTo>
                  <a:lnTo>
                    <a:pt x="413" y="7"/>
                  </a:lnTo>
                  <a:lnTo>
                    <a:pt x="411" y="19"/>
                  </a:lnTo>
                  <a:lnTo>
                    <a:pt x="401" y="24"/>
                  </a:lnTo>
                  <a:lnTo>
                    <a:pt x="407" y="36"/>
                  </a:lnTo>
                  <a:lnTo>
                    <a:pt x="420" y="39"/>
                  </a:lnTo>
                  <a:lnTo>
                    <a:pt x="444" y="36"/>
                  </a:lnTo>
                  <a:lnTo>
                    <a:pt x="462" y="41"/>
                  </a:lnTo>
                  <a:lnTo>
                    <a:pt x="475" y="55"/>
                  </a:lnTo>
                  <a:lnTo>
                    <a:pt x="462" y="65"/>
                  </a:lnTo>
                  <a:lnTo>
                    <a:pt x="452" y="83"/>
                  </a:lnTo>
                  <a:lnTo>
                    <a:pt x="422" y="107"/>
                  </a:lnTo>
                  <a:lnTo>
                    <a:pt x="400" y="111"/>
                  </a:lnTo>
                  <a:lnTo>
                    <a:pt x="345" y="105"/>
                  </a:lnTo>
                  <a:lnTo>
                    <a:pt x="327" y="113"/>
                  </a:lnTo>
                  <a:lnTo>
                    <a:pt x="322" y="150"/>
                  </a:lnTo>
                  <a:lnTo>
                    <a:pt x="319" y="166"/>
                  </a:lnTo>
                  <a:lnTo>
                    <a:pt x="306" y="173"/>
                  </a:lnTo>
                  <a:lnTo>
                    <a:pt x="274" y="179"/>
                  </a:lnTo>
                  <a:lnTo>
                    <a:pt x="232" y="187"/>
                  </a:lnTo>
                  <a:lnTo>
                    <a:pt x="218" y="203"/>
                  </a:lnTo>
                  <a:lnTo>
                    <a:pt x="214" y="231"/>
                  </a:lnTo>
                  <a:lnTo>
                    <a:pt x="207" y="267"/>
                  </a:lnTo>
                  <a:lnTo>
                    <a:pt x="187" y="288"/>
                  </a:lnTo>
                  <a:lnTo>
                    <a:pt x="152" y="309"/>
                  </a:lnTo>
                  <a:lnTo>
                    <a:pt x="149" y="285"/>
                  </a:lnTo>
                  <a:lnTo>
                    <a:pt x="134" y="273"/>
                  </a:lnTo>
                  <a:lnTo>
                    <a:pt x="121" y="228"/>
                  </a:lnTo>
                  <a:lnTo>
                    <a:pt x="104" y="209"/>
                  </a:lnTo>
                  <a:lnTo>
                    <a:pt x="63" y="196"/>
                  </a:lnTo>
                  <a:lnTo>
                    <a:pt x="5" y="191"/>
                  </a:lnTo>
                  <a:lnTo>
                    <a:pt x="0" y="144"/>
                  </a:lnTo>
                  <a:lnTo>
                    <a:pt x="16" y="116"/>
                  </a:lnTo>
                  <a:lnTo>
                    <a:pt x="41" y="102"/>
                  </a:lnTo>
                  <a:lnTo>
                    <a:pt x="77" y="87"/>
                  </a:lnTo>
                  <a:lnTo>
                    <a:pt x="84" y="71"/>
                  </a:lnTo>
                </a:path>
              </a:pathLst>
            </a:custGeom>
            <a:solidFill>
              <a:schemeClr val="bg1"/>
            </a:solidFill>
            <a:ln w="12573">
              <a:solidFill>
                <a:srgbClr val="000066"/>
              </a:solidFill>
              <a:round/>
              <a:headEnd/>
              <a:tailEnd/>
            </a:ln>
          </p:spPr>
          <p:txBody>
            <a:bodyPr wrap="none" lIns="91424" tIns="45712" rIns="91424" bIns="45712" anchor="ctr"/>
            <a:lstStyle/>
            <a:p>
              <a:endParaRPr lang="en-US" b="1"/>
            </a:p>
          </p:txBody>
        </p:sp>
        <p:sp>
          <p:nvSpPr>
            <p:cNvPr id="220" name="Freeform 64"/>
            <p:cNvSpPr>
              <a:spLocks noChangeArrowheads="1"/>
            </p:cNvSpPr>
            <p:nvPr/>
          </p:nvSpPr>
          <p:spPr bwMode="auto">
            <a:xfrm>
              <a:off x="2466546" y="3317412"/>
              <a:ext cx="158825" cy="191500"/>
            </a:xfrm>
            <a:custGeom>
              <a:avLst/>
              <a:gdLst>
                <a:gd name="T0" fmla="*/ 2147483647 w 340"/>
                <a:gd name="T1" fmla="*/ 2147483647 h 399"/>
                <a:gd name="T2" fmla="*/ 2147483647 w 340"/>
                <a:gd name="T3" fmla="*/ 2147483647 h 399"/>
                <a:gd name="T4" fmla="*/ 2147483647 w 340"/>
                <a:gd name="T5" fmla="*/ 2147483647 h 399"/>
                <a:gd name="T6" fmla="*/ 2147483647 w 340"/>
                <a:gd name="T7" fmla="*/ 2147483647 h 399"/>
                <a:gd name="T8" fmla="*/ 2147483647 w 340"/>
                <a:gd name="T9" fmla="*/ 2147483647 h 399"/>
                <a:gd name="T10" fmla="*/ 2147483647 w 340"/>
                <a:gd name="T11" fmla="*/ 2147483647 h 399"/>
                <a:gd name="T12" fmla="*/ 2147483647 w 340"/>
                <a:gd name="T13" fmla="*/ 2147483647 h 399"/>
                <a:gd name="T14" fmla="*/ 2147483647 w 340"/>
                <a:gd name="T15" fmla="*/ 2147483647 h 399"/>
                <a:gd name="T16" fmla="*/ 2147483647 w 340"/>
                <a:gd name="T17" fmla="*/ 2147483647 h 399"/>
                <a:gd name="T18" fmla="*/ 2147483647 w 340"/>
                <a:gd name="T19" fmla="*/ 2147483647 h 399"/>
                <a:gd name="T20" fmla="*/ 2147483647 w 340"/>
                <a:gd name="T21" fmla="*/ 2147483647 h 399"/>
                <a:gd name="T22" fmla="*/ 2147483647 w 340"/>
                <a:gd name="T23" fmla="*/ 2147483647 h 399"/>
                <a:gd name="T24" fmla="*/ 2147483647 w 340"/>
                <a:gd name="T25" fmla="*/ 2147483647 h 399"/>
                <a:gd name="T26" fmla="*/ 2147483647 w 340"/>
                <a:gd name="T27" fmla="*/ 0 h 399"/>
                <a:gd name="T28" fmla="*/ 2147483647 w 340"/>
                <a:gd name="T29" fmla="*/ 2147483647 h 399"/>
                <a:gd name="T30" fmla="*/ 2147483647 w 340"/>
                <a:gd name="T31" fmla="*/ 2147483647 h 399"/>
                <a:gd name="T32" fmla="*/ 2147483647 w 340"/>
                <a:gd name="T33" fmla="*/ 2147483647 h 399"/>
                <a:gd name="T34" fmla="*/ 2147483647 w 340"/>
                <a:gd name="T35" fmla="*/ 2147483647 h 399"/>
                <a:gd name="T36" fmla="*/ 2147483647 w 340"/>
                <a:gd name="T37" fmla="*/ 2147483647 h 399"/>
                <a:gd name="T38" fmla="*/ 2147483647 w 340"/>
                <a:gd name="T39" fmla="*/ 2147483647 h 399"/>
                <a:gd name="T40" fmla="*/ 2147483647 w 340"/>
                <a:gd name="T41" fmla="*/ 2147483647 h 399"/>
                <a:gd name="T42" fmla="*/ 2147483647 w 340"/>
                <a:gd name="T43" fmla="*/ 2147483647 h 399"/>
                <a:gd name="T44" fmla="*/ 2147483647 w 340"/>
                <a:gd name="T45" fmla="*/ 2147483647 h 399"/>
                <a:gd name="T46" fmla="*/ 2147483647 w 340"/>
                <a:gd name="T47" fmla="*/ 2147483647 h 399"/>
                <a:gd name="T48" fmla="*/ 2147483647 w 340"/>
                <a:gd name="T49" fmla="*/ 2147483647 h 399"/>
                <a:gd name="T50" fmla="*/ 2147483647 w 340"/>
                <a:gd name="T51" fmla="*/ 2147483647 h 399"/>
                <a:gd name="T52" fmla="*/ 2147483647 w 340"/>
                <a:gd name="T53" fmla="*/ 2147483647 h 399"/>
                <a:gd name="T54" fmla="*/ 2147483647 w 340"/>
                <a:gd name="T55" fmla="*/ 2147483647 h 399"/>
                <a:gd name="T56" fmla="*/ 2147483647 w 340"/>
                <a:gd name="T57" fmla="*/ 2147483647 h 399"/>
                <a:gd name="T58" fmla="*/ 2147483647 w 340"/>
                <a:gd name="T59" fmla="*/ 2147483647 h 399"/>
                <a:gd name="T60" fmla="*/ 0 w 340"/>
                <a:gd name="T61" fmla="*/ 2147483647 h 399"/>
                <a:gd name="T62" fmla="*/ 2147483647 w 340"/>
                <a:gd name="T63" fmla="*/ 2147483647 h 399"/>
                <a:gd name="T64" fmla="*/ 2147483647 w 340"/>
                <a:gd name="T65" fmla="*/ 2147483647 h 399"/>
                <a:gd name="T66" fmla="*/ 2147483647 w 340"/>
                <a:gd name="T67" fmla="*/ 2147483647 h 399"/>
                <a:gd name="T68" fmla="*/ 2147483647 w 340"/>
                <a:gd name="T69" fmla="*/ 2147483647 h 399"/>
                <a:gd name="T70" fmla="*/ 2147483647 w 340"/>
                <a:gd name="T71" fmla="*/ 2147483647 h 399"/>
                <a:gd name="T72" fmla="*/ 2147483647 w 340"/>
                <a:gd name="T73" fmla="*/ 2147483647 h 399"/>
                <a:gd name="T74" fmla="*/ 2147483647 w 340"/>
                <a:gd name="T75" fmla="*/ 2147483647 h 399"/>
                <a:gd name="T76" fmla="*/ 2147483647 w 340"/>
                <a:gd name="T77" fmla="*/ 2147483647 h 399"/>
                <a:gd name="T78" fmla="*/ 2147483647 w 340"/>
                <a:gd name="T79" fmla="*/ 2147483647 h 399"/>
                <a:gd name="T80" fmla="*/ 2147483647 w 340"/>
                <a:gd name="T81" fmla="*/ 2147483647 h 399"/>
                <a:gd name="T82" fmla="*/ 2147483647 w 340"/>
                <a:gd name="T83" fmla="*/ 2147483647 h 399"/>
                <a:gd name="T84" fmla="*/ 2147483647 w 340"/>
                <a:gd name="T85" fmla="*/ 2147483647 h 399"/>
                <a:gd name="T86" fmla="*/ 2147483647 w 340"/>
                <a:gd name="T87" fmla="*/ 2147483647 h 39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40"/>
                <a:gd name="T133" fmla="*/ 0 h 399"/>
                <a:gd name="T134" fmla="*/ 340 w 340"/>
                <a:gd name="T135" fmla="*/ 399 h 39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40" h="399">
                  <a:moveTo>
                    <a:pt x="319" y="378"/>
                  </a:moveTo>
                  <a:lnTo>
                    <a:pt x="320" y="335"/>
                  </a:lnTo>
                  <a:lnTo>
                    <a:pt x="309" y="309"/>
                  </a:lnTo>
                  <a:lnTo>
                    <a:pt x="310" y="283"/>
                  </a:lnTo>
                  <a:lnTo>
                    <a:pt x="317" y="272"/>
                  </a:lnTo>
                  <a:lnTo>
                    <a:pt x="330" y="260"/>
                  </a:lnTo>
                  <a:lnTo>
                    <a:pt x="338" y="240"/>
                  </a:lnTo>
                  <a:lnTo>
                    <a:pt x="328" y="211"/>
                  </a:lnTo>
                  <a:lnTo>
                    <a:pt x="323" y="167"/>
                  </a:lnTo>
                  <a:lnTo>
                    <a:pt x="327" y="118"/>
                  </a:lnTo>
                  <a:lnTo>
                    <a:pt x="338" y="84"/>
                  </a:lnTo>
                  <a:lnTo>
                    <a:pt x="339" y="51"/>
                  </a:lnTo>
                  <a:lnTo>
                    <a:pt x="340" y="20"/>
                  </a:lnTo>
                  <a:lnTo>
                    <a:pt x="326" y="0"/>
                  </a:lnTo>
                  <a:lnTo>
                    <a:pt x="314" y="10"/>
                  </a:lnTo>
                  <a:lnTo>
                    <a:pt x="304" y="29"/>
                  </a:lnTo>
                  <a:lnTo>
                    <a:pt x="274" y="53"/>
                  </a:lnTo>
                  <a:lnTo>
                    <a:pt x="252" y="57"/>
                  </a:lnTo>
                  <a:lnTo>
                    <a:pt x="198" y="49"/>
                  </a:lnTo>
                  <a:lnTo>
                    <a:pt x="179" y="59"/>
                  </a:lnTo>
                  <a:lnTo>
                    <a:pt x="174" y="96"/>
                  </a:lnTo>
                  <a:lnTo>
                    <a:pt x="171" y="112"/>
                  </a:lnTo>
                  <a:lnTo>
                    <a:pt x="158" y="119"/>
                  </a:lnTo>
                  <a:lnTo>
                    <a:pt x="126" y="123"/>
                  </a:lnTo>
                  <a:lnTo>
                    <a:pt x="84" y="132"/>
                  </a:lnTo>
                  <a:lnTo>
                    <a:pt x="70" y="149"/>
                  </a:lnTo>
                  <a:lnTo>
                    <a:pt x="66" y="175"/>
                  </a:lnTo>
                  <a:lnTo>
                    <a:pt x="58" y="213"/>
                  </a:lnTo>
                  <a:lnTo>
                    <a:pt x="39" y="233"/>
                  </a:lnTo>
                  <a:lnTo>
                    <a:pt x="4" y="254"/>
                  </a:lnTo>
                  <a:lnTo>
                    <a:pt x="0" y="260"/>
                  </a:lnTo>
                  <a:lnTo>
                    <a:pt x="3" y="274"/>
                  </a:lnTo>
                  <a:lnTo>
                    <a:pt x="15" y="284"/>
                  </a:lnTo>
                  <a:lnTo>
                    <a:pt x="81" y="326"/>
                  </a:lnTo>
                  <a:lnTo>
                    <a:pt x="105" y="349"/>
                  </a:lnTo>
                  <a:lnTo>
                    <a:pt x="142" y="372"/>
                  </a:lnTo>
                  <a:lnTo>
                    <a:pt x="164" y="399"/>
                  </a:lnTo>
                  <a:lnTo>
                    <a:pt x="206" y="379"/>
                  </a:lnTo>
                  <a:lnTo>
                    <a:pt x="222" y="366"/>
                  </a:lnTo>
                  <a:lnTo>
                    <a:pt x="240" y="359"/>
                  </a:lnTo>
                  <a:lnTo>
                    <a:pt x="261" y="365"/>
                  </a:lnTo>
                  <a:lnTo>
                    <a:pt x="276" y="377"/>
                  </a:lnTo>
                  <a:lnTo>
                    <a:pt x="292" y="380"/>
                  </a:lnTo>
                  <a:lnTo>
                    <a:pt x="319" y="378"/>
                  </a:lnTo>
                  <a:close/>
                </a:path>
              </a:pathLst>
            </a:custGeom>
            <a:gradFill rotWithShape="0">
              <a:gsLst>
                <a:gs pos="0">
                  <a:srgbClr val="FF99CC"/>
                </a:gs>
                <a:gs pos="100000">
                  <a:srgbClr val="75465E"/>
                </a:gs>
              </a:gsLst>
              <a:path path="rect">
                <a:fillToRect l="100000" t="100000"/>
              </a:path>
            </a:gradFill>
            <a:ln w="12600">
              <a:solidFill>
                <a:srgbClr val="FFFFFF"/>
              </a:solidFill>
              <a:round/>
              <a:headEnd/>
              <a:tailEnd/>
            </a:ln>
          </p:spPr>
          <p:txBody>
            <a:bodyPr wrap="none" lIns="91424" tIns="45712" rIns="91424" bIns="45712" anchor="ctr"/>
            <a:lstStyle/>
            <a:p>
              <a:endParaRPr lang="en-US" b="1"/>
            </a:p>
          </p:txBody>
        </p:sp>
        <p:sp>
          <p:nvSpPr>
            <p:cNvPr id="221" name="Freeform 65"/>
            <p:cNvSpPr>
              <a:spLocks noChangeArrowheads="1"/>
            </p:cNvSpPr>
            <p:nvPr/>
          </p:nvSpPr>
          <p:spPr bwMode="auto">
            <a:xfrm>
              <a:off x="2466546" y="3317412"/>
              <a:ext cx="158825" cy="191500"/>
            </a:xfrm>
            <a:custGeom>
              <a:avLst/>
              <a:gdLst>
                <a:gd name="T0" fmla="*/ 2147483647 w 340"/>
                <a:gd name="T1" fmla="*/ 2147483647 h 399"/>
                <a:gd name="T2" fmla="*/ 2147483647 w 340"/>
                <a:gd name="T3" fmla="*/ 2147483647 h 399"/>
                <a:gd name="T4" fmla="*/ 2147483647 w 340"/>
                <a:gd name="T5" fmla="*/ 2147483647 h 399"/>
                <a:gd name="T6" fmla="*/ 2147483647 w 340"/>
                <a:gd name="T7" fmla="*/ 2147483647 h 399"/>
                <a:gd name="T8" fmla="*/ 2147483647 w 340"/>
                <a:gd name="T9" fmla="*/ 2147483647 h 399"/>
                <a:gd name="T10" fmla="*/ 2147483647 w 340"/>
                <a:gd name="T11" fmla="*/ 2147483647 h 399"/>
                <a:gd name="T12" fmla="*/ 2147483647 w 340"/>
                <a:gd name="T13" fmla="*/ 2147483647 h 399"/>
                <a:gd name="T14" fmla="*/ 2147483647 w 340"/>
                <a:gd name="T15" fmla="*/ 2147483647 h 399"/>
                <a:gd name="T16" fmla="*/ 2147483647 w 340"/>
                <a:gd name="T17" fmla="*/ 2147483647 h 399"/>
                <a:gd name="T18" fmla="*/ 2147483647 w 340"/>
                <a:gd name="T19" fmla="*/ 2147483647 h 399"/>
                <a:gd name="T20" fmla="*/ 2147483647 w 340"/>
                <a:gd name="T21" fmla="*/ 2147483647 h 399"/>
                <a:gd name="T22" fmla="*/ 2147483647 w 340"/>
                <a:gd name="T23" fmla="*/ 2147483647 h 399"/>
                <a:gd name="T24" fmla="*/ 2147483647 w 340"/>
                <a:gd name="T25" fmla="*/ 2147483647 h 399"/>
                <a:gd name="T26" fmla="*/ 2147483647 w 340"/>
                <a:gd name="T27" fmla="*/ 0 h 399"/>
                <a:gd name="T28" fmla="*/ 2147483647 w 340"/>
                <a:gd name="T29" fmla="*/ 2147483647 h 399"/>
                <a:gd name="T30" fmla="*/ 2147483647 w 340"/>
                <a:gd name="T31" fmla="*/ 2147483647 h 399"/>
                <a:gd name="T32" fmla="*/ 2147483647 w 340"/>
                <a:gd name="T33" fmla="*/ 2147483647 h 399"/>
                <a:gd name="T34" fmla="*/ 2147483647 w 340"/>
                <a:gd name="T35" fmla="*/ 2147483647 h 399"/>
                <a:gd name="T36" fmla="*/ 2147483647 w 340"/>
                <a:gd name="T37" fmla="*/ 2147483647 h 399"/>
                <a:gd name="T38" fmla="*/ 2147483647 w 340"/>
                <a:gd name="T39" fmla="*/ 2147483647 h 399"/>
                <a:gd name="T40" fmla="*/ 2147483647 w 340"/>
                <a:gd name="T41" fmla="*/ 2147483647 h 399"/>
                <a:gd name="T42" fmla="*/ 2147483647 w 340"/>
                <a:gd name="T43" fmla="*/ 2147483647 h 399"/>
                <a:gd name="T44" fmla="*/ 2147483647 w 340"/>
                <a:gd name="T45" fmla="*/ 2147483647 h 399"/>
                <a:gd name="T46" fmla="*/ 2147483647 w 340"/>
                <a:gd name="T47" fmla="*/ 2147483647 h 399"/>
                <a:gd name="T48" fmla="*/ 2147483647 w 340"/>
                <a:gd name="T49" fmla="*/ 2147483647 h 399"/>
                <a:gd name="T50" fmla="*/ 2147483647 w 340"/>
                <a:gd name="T51" fmla="*/ 2147483647 h 399"/>
                <a:gd name="T52" fmla="*/ 2147483647 w 340"/>
                <a:gd name="T53" fmla="*/ 2147483647 h 399"/>
                <a:gd name="T54" fmla="*/ 2147483647 w 340"/>
                <a:gd name="T55" fmla="*/ 2147483647 h 399"/>
                <a:gd name="T56" fmla="*/ 2147483647 w 340"/>
                <a:gd name="T57" fmla="*/ 2147483647 h 399"/>
                <a:gd name="T58" fmla="*/ 2147483647 w 340"/>
                <a:gd name="T59" fmla="*/ 2147483647 h 399"/>
                <a:gd name="T60" fmla="*/ 0 w 340"/>
                <a:gd name="T61" fmla="*/ 2147483647 h 399"/>
                <a:gd name="T62" fmla="*/ 2147483647 w 340"/>
                <a:gd name="T63" fmla="*/ 2147483647 h 399"/>
                <a:gd name="T64" fmla="*/ 2147483647 w 340"/>
                <a:gd name="T65" fmla="*/ 2147483647 h 399"/>
                <a:gd name="T66" fmla="*/ 2147483647 w 340"/>
                <a:gd name="T67" fmla="*/ 2147483647 h 399"/>
                <a:gd name="T68" fmla="*/ 2147483647 w 340"/>
                <a:gd name="T69" fmla="*/ 2147483647 h 399"/>
                <a:gd name="T70" fmla="*/ 2147483647 w 340"/>
                <a:gd name="T71" fmla="*/ 2147483647 h 399"/>
                <a:gd name="T72" fmla="*/ 2147483647 w 340"/>
                <a:gd name="T73" fmla="*/ 2147483647 h 399"/>
                <a:gd name="T74" fmla="*/ 2147483647 w 340"/>
                <a:gd name="T75" fmla="*/ 2147483647 h 399"/>
                <a:gd name="T76" fmla="*/ 2147483647 w 340"/>
                <a:gd name="T77" fmla="*/ 2147483647 h 399"/>
                <a:gd name="T78" fmla="*/ 2147483647 w 340"/>
                <a:gd name="T79" fmla="*/ 2147483647 h 399"/>
                <a:gd name="T80" fmla="*/ 2147483647 w 340"/>
                <a:gd name="T81" fmla="*/ 2147483647 h 399"/>
                <a:gd name="T82" fmla="*/ 2147483647 w 340"/>
                <a:gd name="T83" fmla="*/ 2147483647 h 399"/>
                <a:gd name="T84" fmla="*/ 2147483647 w 340"/>
                <a:gd name="T85" fmla="*/ 2147483647 h 399"/>
                <a:gd name="T86" fmla="*/ 2147483647 w 340"/>
                <a:gd name="T87" fmla="*/ 2147483647 h 39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40"/>
                <a:gd name="T133" fmla="*/ 0 h 399"/>
                <a:gd name="T134" fmla="*/ 340 w 340"/>
                <a:gd name="T135" fmla="*/ 399 h 39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40" h="399">
                  <a:moveTo>
                    <a:pt x="319" y="378"/>
                  </a:moveTo>
                  <a:lnTo>
                    <a:pt x="320" y="335"/>
                  </a:lnTo>
                  <a:lnTo>
                    <a:pt x="309" y="309"/>
                  </a:lnTo>
                  <a:lnTo>
                    <a:pt x="310" y="283"/>
                  </a:lnTo>
                  <a:lnTo>
                    <a:pt x="317" y="272"/>
                  </a:lnTo>
                  <a:lnTo>
                    <a:pt x="330" y="260"/>
                  </a:lnTo>
                  <a:lnTo>
                    <a:pt x="338" y="240"/>
                  </a:lnTo>
                  <a:lnTo>
                    <a:pt x="328" y="211"/>
                  </a:lnTo>
                  <a:lnTo>
                    <a:pt x="323" y="167"/>
                  </a:lnTo>
                  <a:lnTo>
                    <a:pt x="327" y="118"/>
                  </a:lnTo>
                  <a:lnTo>
                    <a:pt x="338" y="84"/>
                  </a:lnTo>
                  <a:lnTo>
                    <a:pt x="339" y="51"/>
                  </a:lnTo>
                  <a:lnTo>
                    <a:pt x="340" y="20"/>
                  </a:lnTo>
                  <a:lnTo>
                    <a:pt x="326" y="0"/>
                  </a:lnTo>
                  <a:lnTo>
                    <a:pt x="314" y="10"/>
                  </a:lnTo>
                  <a:lnTo>
                    <a:pt x="304" y="29"/>
                  </a:lnTo>
                  <a:lnTo>
                    <a:pt x="274" y="53"/>
                  </a:lnTo>
                  <a:lnTo>
                    <a:pt x="252" y="57"/>
                  </a:lnTo>
                  <a:lnTo>
                    <a:pt x="198" y="49"/>
                  </a:lnTo>
                  <a:lnTo>
                    <a:pt x="179" y="59"/>
                  </a:lnTo>
                  <a:lnTo>
                    <a:pt x="174" y="96"/>
                  </a:lnTo>
                  <a:lnTo>
                    <a:pt x="171" y="112"/>
                  </a:lnTo>
                  <a:lnTo>
                    <a:pt x="158" y="119"/>
                  </a:lnTo>
                  <a:lnTo>
                    <a:pt x="126" y="123"/>
                  </a:lnTo>
                  <a:lnTo>
                    <a:pt x="84" y="132"/>
                  </a:lnTo>
                  <a:lnTo>
                    <a:pt x="70" y="149"/>
                  </a:lnTo>
                  <a:lnTo>
                    <a:pt x="66" y="175"/>
                  </a:lnTo>
                  <a:lnTo>
                    <a:pt x="58" y="213"/>
                  </a:lnTo>
                  <a:lnTo>
                    <a:pt x="39" y="233"/>
                  </a:lnTo>
                  <a:lnTo>
                    <a:pt x="4" y="254"/>
                  </a:lnTo>
                  <a:lnTo>
                    <a:pt x="0" y="260"/>
                  </a:lnTo>
                  <a:lnTo>
                    <a:pt x="3" y="274"/>
                  </a:lnTo>
                  <a:lnTo>
                    <a:pt x="15" y="284"/>
                  </a:lnTo>
                  <a:lnTo>
                    <a:pt x="81" y="326"/>
                  </a:lnTo>
                  <a:lnTo>
                    <a:pt x="105" y="349"/>
                  </a:lnTo>
                  <a:lnTo>
                    <a:pt x="142" y="372"/>
                  </a:lnTo>
                  <a:lnTo>
                    <a:pt x="164" y="399"/>
                  </a:lnTo>
                  <a:lnTo>
                    <a:pt x="206" y="379"/>
                  </a:lnTo>
                  <a:lnTo>
                    <a:pt x="222" y="366"/>
                  </a:lnTo>
                  <a:lnTo>
                    <a:pt x="240" y="359"/>
                  </a:lnTo>
                  <a:lnTo>
                    <a:pt x="261" y="365"/>
                  </a:lnTo>
                  <a:lnTo>
                    <a:pt x="276" y="377"/>
                  </a:lnTo>
                  <a:lnTo>
                    <a:pt x="292" y="380"/>
                  </a:lnTo>
                  <a:lnTo>
                    <a:pt x="319" y="378"/>
                  </a:lnTo>
                </a:path>
              </a:pathLst>
            </a:custGeom>
            <a:solidFill>
              <a:schemeClr val="bg1"/>
            </a:solidFill>
            <a:ln w="12573">
              <a:solidFill>
                <a:srgbClr val="000080"/>
              </a:solidFill>
              <a:round/>
              <a:headEnd/>
              <a:tailEnd/>
            </a:ln>
          </p:spPr>
          <p:txBody>
            <a:bodyPr wrap="none" lIns="91424" tIns="45712" rIns="91424" bIns="45712" anchor="ctr"/>
            <a:lstStyle/>
            <a:p>
              <a:endParaRPr lang="en-US" b="1"/>
            </a:p>
          </p:txBody>
        </p:sp>
        <p:sp>
          <p:nvSpPr>
            <p:cNvPr id="222" name="Freeform 66"/>
            <p:cNvSpPr>
              <a:spLocks noChangeArrowheads="1"/>
            </p:cNvSpPr>
            <p:nvPr/>
          </p:nvSpPr>
          <p:spPr bwMode="auto">
            <a:xfrm>
              <a:off x="2541207" y="3491633"/>
              <a:ext cx="127603" cy="126707"/>
            </a:xfrm>
            <a:custGeom>
              <a:avLst/>
              <a:gdLst>
                <a:gd name="T0" fmla="*/ 2147483647 w 272"/>
                <a:gd name="T1" fmla="*/ 2147483647 h 264"/>
                <a:gd name="T2" fmla="*/ 0 w 272"/>
                <a:gd name="T3" fmla="*/ 2147483647 h 264"/>
                <a:gd name="T4" fmla="*/ 2147483647 w 272"/>
                <a:gd name="T5" fmla="*/ 2147483647 h 264"/>
                <a:gd name="T6" fmla="*/ 2147483647 w 272"/>
                <a:gd name="T7" fmla="*/ 2147483647 h 264"/>
                <a:gd name="T8" fmla="*/ 2147483647 w 272"/>
                <a:gd name="T9" fmla="*/ 2147483647 h 264"/>
                <a:gd name="T10" fmla="*/ 2147483647 w 272"/>
                <a:gd name="T11" fmla="*/ 2147483647 h 264"/>
                <a:gd name="T12" fmla="*/ 2147483647 w 272"/>
                <a:gd name="T13" fmla="*/ 2147483647 h 264"/>
                <a:gd name="T14" fmla="*/ 2147483647 w 272"/>
                <a:gd name="T15" fmla="*/ 2147483647 h 264"/>
                <a:gd name="T16" fmla="*/ 2147483647 w 272"/>
                <a:gd name="T17" fmla="*/ 2147483647 h 264"/>
                <a:gd name="T18" fmla="*/ 2147483647 w 272"/>
                <a:gd name="T19" fmla="*/ 2147483647 h 264"/>
                <a:gd name="T20" fmla="*/ 2147483647 w 272"/>
                <a:gd name="T21" fmla="*/ 2147483647 h 264"/>
                <a:gd name="T22" fmla="*/ 2147483647 w 272"/>
                <a:gd name="T23" fmla="*/ 2147483647 h 264"/>
                <a:gd name="T24" fmla="*/ 2147483647 w 272"/>
                <a:gd name="T25" fmla="*/ 2147483647 h 264"/>
                <a:gd name="T26" fmla="*/ 2147483647 w 272"/>
                <a:gd name="T27" fmla="*/ 2147483647 h 264"/>
                <a:gd name="T28" fmla="*/ 2147483647 w 272"/>
                <a:gd name="T29" fmla="*/ 2147483647 h 264"/>
                <a:gd name="T30" fmla="*/ 2147483647 w 272"/>
                <a:gd name="T31" fmla="*/ 2147483647 h 264"/>
                <a:gd name="T32" fmla="*/ 2147483647 w 272"/>
                <a:gd name="T33" fmla="*/ 2147483647 h 264"/>
                <a:gd name="T34" fmla="*/ 2147483647 w 272"/>
                <a:gd name="T35" fmla="*/ 2147483647 h 264"/>
                <a:gd name="T36" fmla="*/ 2147483647 w 272"/>
                <a:gd name="T37" fmla="*/ 2147483647 h 264"/>
                <a:gd name="T38" fmla="*/ 2147483647 w 272"/>
                <a:gd name="T39" fmla="*/ 2147483647 h 264"/>
                <a:gd name="T40" fmla="*/ 2147483647 w 272"/>
                <a:gd name="T41" fmla="*/ 2147483647 h 264"/>
                <a:gd name="T42" fmla="*/ 2147483647 w 272"/>
                <a:gd name="T43" fmla="*/ 2147483647 h 264"/>
                <a:gd name="T44" fmla="*/ 2147483647 w 272"/>
                <a:gd name="T45" fmla="*/ 2147483647 h 264"/>
                <a:gd name="T46" fmla="*/ 2147483647 w 272"/>
                <a:gd name="T47" fmla="*/ 2147483647 h 264"/>
                <a:gd name="T48" fmla="*/ 2147483647 w 272"/>
                <a:gd name="T49" fmla="*/ 2147483647 h 264"/>
                <a:gd name="T50" fmla="*/ 2147483647 w 272"/>
                <a:gd name="T51" fmla="*/ 2147483647 h 264"/>
                <a:gd name="T52" fmla="*/ 2147483647 w 272"/>
                <a:gd name="T53" fmla="*/ 2147483647 h 264"/>
                <a:gd name="T54" fmla="*/ 2147483647 w 272"/>
                <a:gd name="T55" fmla="*/ 2147483647 h 264"/>
                <a:gd name="T56" fmla="*/ 2147483647 w 272"/>
                <a:gd name="T57" fmla="*/ 2147483647 h 264"/>
                <a:gd name="T58" fmla="*/ 2147483647 w 272"/>
                <a:gd name="T59" fmla="*/ 2147483647 h 264"/>
                <a:gd name="T60" fmla="*/ 2147483647 w 272"/>
                <a:gd name="T61" fmla="*/ 0 h 264"/>
                <a:gd name="T62" fmla="*/ 2147483647 w 272"/>
                <a:gd name="T63" fmla="*/ 2147483647 h 264"/>
                <a:gd name="T64" fmla="*/ 2147483647 w 272"/>
                <a:gd name="T65" fmla="*/ 2147483647 h 264"/>
                <a:gd name="T66" fmla="*/ 2147483647 w 272"/>
                <a:gd name="T67" fmla="*/ 2147483647 h 26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72"/>
                <a:gd name="T103" fmla="*/ 0 h 264"/>
                <a:gd name="T104" fmla="*/ 272 w 272"/>
                <a:gd name="T105" fmla="*/ 264 h 26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72" h="264">
                  <a:moveTo>
                    <a:pt x="5" y="40"/>
                  </a:moveTo>
                  <a:lnTo>
                    <a:pt x="0" y="80"/>
                  </a:lnTo>
                  <a:lnTo>
                    <a:pt x="5" y="106"/>
                  </a:lnTo>
                  <a:lnTo>
                    <a:pt x="35" y="122"/>
                  </a:lnTo>
                  <a:lnTo>
                    <a:pt x="54" y="127"/>
                  </a:lnTo>
                  <a:lnTo>
                    <a:pt x="73" y="121"/>
                  </a:lnTo>
                  <a:lnTo>
                    <a:pt x="90" y="130"/>
                  </a:lnTo>
                  <a:lnTo>
                    <a:pt x="101" y="166"/>
                  </a:lnTo>
                  <a:lnTo>
                    <a:pt x="115" y="154"/>
                  </a:lnTo>
                  <a:lnTo>
                    <a:pt x="160" y="175"/>
                  </a:lnTo>
                  <a:lnTo>
                    <a:pt x="195" y="206"/>
                  </a:lnTo>
                  <a:lnTo>
                    <a:pt x="202" y="235"/>
                  </a:lnTo>
                  <a:lnTo>
                    <a:pt x="213" y="249"/>
                  </a:lnTo>
                  <a:lnTo>
                    <a:pt x="235" y="248"/>
                  </a:lnTo>
                  <a:lnTo>
                    <a:pt x="260" y="257"/>
                  </a:lnTo>
                  <a:lnTo>
                    <a:pt x="272" y="264"/>
                  </a:lnTo>
                  <a:lnTo>
                    <a:pt x="260" y="257"/>
                  </a:lnTo>
                  <a:lnTo>
                    <a:pt x="249" y="230"/>
                  </a:lnTo>
                  <a:lnTo>
                    <a:pt x="248" y="206"/>
                  </a:lnTo>
                  <a:lnTo>
                    <a:pt x="253" y="197"/>
                  </a:lnTo>
                  <a:lnTo>
                    <a:pt x="261" y="189"/>
                  </a:lnTo>
                  <a:lnTo>
                    <a:pt x="258" y="175"/>
                  </a:lnTo>
                  <a:lnTo>
                    <a:pt x="241" y="160"/>
                  </a:lnTo>
                  <a:lnTo>
                    <a:pt x="260" y="124"/>
                  </a:lnTo>
                  <a:lnTo>
                    <a:pt x="265" y="116"/>
                  </a:lnTo>
                  <a:lnTo>
                    <a:pt x="233" y="90"/>
                  </a:lnTo>
                  <a:lnTo>
                    <a:pt x="160" y="19"/>
                  </a:lnTo>
                  <a:lnTo>
                    <a:pt x="133" y="20"/>
                  </a:lnTo>
                  <a:lnTo>
                    <a:pt x="118" y="18"/>
                  </a:lnTo>
                  <a:lnTo>
                    <a:pt x="102" y="5"/>
                  </a:lnTo>
                  <a:lnTo>
                    <a:pt x="81" y="0"/>
                  </a:lnTo>
                  <a:lnTo>
                    <a:pt x="64" y="7"/>
                  </a:lnTo>
                  <a:lnTo>
                    <a:pt x="48" y="20"/>
                  </a:lnTo>
                  <a:lnTo>
                    <a:pt x="5" y="40"/>
                  </a:lnTo>
                  <a:close/>
                </a:path>
              </a:pathLst>
            </a:custGeom>
            <a:gradFill rotWithShape="0">
              <a:gsLst>
                <a:gs pos="0">
                  <a:srgbClr val="FF3300"/>
                </a:gs>
                <a:gs pos="100000">
                  <a:srgbClr val="751700"/>
                </a:gs>
              </a:gsLst>
              <a:path path="rect">
                <a:fillToRect l="100000" t="100000"/>
              </a:path>
            </a:gradFill>
            <a:ln w="12600">
              <a:solidFill>
                <a:srgbClr val="FFFFFF"/>
              </a:solidFill>
              <a:round/>
              <a:headEnd/>
              <a:tailEnd/>
            </a:ln>
          </p:spPr>
          <p:txBody>
            <a:bodyPr wrap="none" lIns="91424" tIns="45712" rIns="91424" bIns="45712" anchor="ctr"/>
            <a:lstStyle/>
            <a:p>
              <a:endParaRPr lang="en-US" b="1"/>
            </a:p>
          </p:txBody>
        </p:sp>
        <p:sp>
          <p:nvSpPr>
            <p:cNvPr id="223" name="Freeform 67"/>
            <p:cNvSpPr>
              <a:spLocks noChangeArrowheads="1"/>
            </p:cNvSpPr>
            <p:nvPr/>
          </p:nvSpPr>
          <p:spPr bwMode="auto">
            <a:xfrm>
              <a:off x="2541207" y="3491633"/>
              <a:ext cx="127603" cy="126707"/>
            </a:xfrm>
            <a:custGeom>
              <a:avLst/>
              <a:gdLst>
                <a:gd name="T0" fmla="*/ 2147483647 w 272"/>
                <a:gd name="T1" fmla="*/ 2147483647 h 264"/>
                <a:gd name="T2" fmla="*/ 0 w 272"/>
                <a:gd name="T3" fmla="*/ 2147483647 h 264"/>
                <a:gd name="T4" fmla="*/ 2147483647 w 272"/>
                <a:gd name="T5" fmla="*/ 2147483647 h 264"/>
                <a:gd name="T6" fmla="*/ 2147483647 w 272"/>
                <a:gd name="T7" fmla="*/ 2147483647 h 264"/>
                <a:gd name="T8" fmla="*/ 2147483647 w 272"/>
                <a:gd name="T9" fmla="*/ 2147483647 h 264"/>
                <a:gd name="T10" fmla="*/ 2147483647 w 272"/>
                <a:gd name="T11" fmla="*/ 2147483647 h 264"/>
                <a:gd name="T12" fmla="*/ 2147483647 w 272"/>
                <a:gd name="T13" fmla="*/ 2147483647 h 264"/>
                <a:gd name="T14" fmla="*/ 2147483647 w 272"/>
                <a:gd name="T15" fmla="*/ 2147483647 h 264"/>
                <a:gd name="T16" fmla="*/ 2147483647 w 272"/>
                <a:gd name="T17" fmla="*/ 2147483647 h 264"/>
                <a:gd name="T18" fmla="*/ 2147483647 w 272"/>
                <a:gd name="T19" fmla="*/ 2147483647 h 264"/>
                <a:gd name="T20" fmla="*/ 2147483647 w 272"/>
                <a:gd name="T21" fmla="*/ 2147483647 h 264"/>
                <a:gd name="T22" fmla="*/ 2147483647 w 272"/>
                <a:gd name="T23" fmla="*/ 2147483647 h 264"/>
                <a:gd name="T24" fmla="*/ 2147483647 w 272"/>
                <a:gd name="T25" fmla="*/ 2147483647 h 264"/>
                <a:gd name="T26" fmla="*/ 2147483647 w 272"/>
                <a:gd name="T27" fmla="*/ 2147483647 h 264"/>
                <a:gd name="T28" fmla="*/ 2147483647 w 272"/>
                <a:gd name="T29" fmla="*/ 2147483647 h 264"/>
                <a:gd name="T30" fmla="*/ 2147483647 w 272"/>
                <a:gd name="T31" fmla="*/ 2147483647 h 264"/>
                <a:gd name="T32" fmla="*/ 2147483647 w 272"/>
                <a:gd name="T33" fmla="*/ 2147483647 h 264"/>
                <a:gd name="T34" fmla="*/ 2147483647 w 272"/>
                <a:gd name="T35" fmla="*/ 2147483647 h 264"/>
                <a:gd name="T36" fmla="*/ 2147483647 w 272"/>
                <a:gd name="T37" fmla="*/ 2147483647 h 264"/>
                <a:gd name="T38" fmla="*/ 2147483647 w 272"/>
                <a:gd name="T39" fmla="*/ 2147483647 h 264"/>
                <a:gd name="T40" fmla="*/ 2147483647 w 272"/>
                <a:gd name="T41" fmla="*/ 2147483647 h 264"/>
                <a:gd name="T42" fmla="*/ 2147483647 w 272"/>
                <a:gd name="T43" fmla="*/ 2147483647 h 264"/>
                <a:gd name="T44" fmla="*/ 2147483647 w 272"/>
                <a:gd name="T45" fmla="*/ 2147483647 h 264"/>
                <a:gd name="T46" fmla="*/ 2147483647 w 272"/>
                <a:gd name="T47" fmla="*/ 2147483647 h 264"/>
                <a:gd name="T48" fmla="*/ 2147483647 w 272"/>
                <a:gd name="T49" fmla="*/ 2147483647 h 264"/>
                <a:gd name="T50" fmla="*/ 2147483647 w 272"/>
                <a:gd name="T51" fmla="*/ 2147483647 h 264"/>
                <a:gd name="T52" fmla="*/ 2147483647 w 272"/>
                <a:gd name="T53" fmla="*/ 2147483647 h 264"/>
                <a:gd name="T54" fmla="*/ 2147483647 w 272"/>
                <a:gd name="T55" fmla="*/ 2147483647 h 264"/>
                <a:gd name="T56" fmla="*/ 2147483647 w 272"/>
                <a:gd name="T57" fmla="*/ 2147483647 h 264"/>
                <a:gd name="T58" fmla="*/ 2147483647 w 272"/>
                <a:gd name="T59" fmla="*/ 2147483647 h 264"/>
                <a:gd name="T60" fmla="*/ 2147483647 w 272"/>
                <a:gd name="T61" fmla="*/ 0 h 264"/>
                <a:gd name="T62" fmla="*/ 2147483647 w 272"/>
                <a:gd name="T63" fmla="*/ 2147483647 h 264"/>
                <a:gd name="T64" fmla="*/ 2147483647 w 272"/>
                <a:gd name="T65" fmla="*/ 2147483647 h 264"/>
                <a:gd name="T66" fmla="*/ 2147483647 w 272"/>
                <a:gd name="T67" fmla="*/ 2147483647 h 26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72"/>
                <a:gd name="T103" fmla="*/ 0 h 264"/>
                <a:gd name="T104" fmla="*/ 272 w 272"/>
                <a:gd name="T105" fmla="*/ 264 h 26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72" h="264">
                  <a:moveTo>
                    <a:pt x="5" y="40"/>
                  </a:moveTo>
                  <a:lnTo>
                    <a:pt x="0" y="80"/>
                  </a:lnTo>
                  <a:lnTo>
                    <a:pt x="5" y="106"/>
                  </a:lnTo>
                  <a:lnTo>
                    <a:pt x="35" y="122"/>
                  </a:lnTo>
                  <a:lnTo>
                    <a:pt x="54" y="127"/>
                  </a:lnTo>
                  <a:lnTo>
                    <a:pt x="73" y="121"/>
                  </a:lnTo>
                  <a:lnTo>
                    <a:pt x="90" y="130"/>
                  </a:lnTo>
                  <a:lnTo>
                    <a:pt x="101" y="166"/>
                  </a:lnTo>
                  <a:lnTo>
                    <a:pt x="115" y="154"/>
                  </a:lnTo>
                  <a:lnTo>
                    <a:pt x="160" y="175"/>
                  </a:lnTo>
                  <a:lnTo>
                    <a:pt x="195" y="206"/>
                  </a:lnTo>
                  <a:lnTo>
                    <a:pt x="202" y="235"/>
                  </a:lnTo>
                  <a:lnTo>
                    <a:pt x="213" y="249"/>
                  </a:lnTo>
                  <a:lnTo>
                    <a:pt x="235" y="248"/>
                  </a:lnTo>
                  <a:lnTo>
                    <a:pt x="260" y="257"/>
                  </a:lnTo>
                  <a:lnTo>
                    <a:pt x="272" y="264"/>
                  </a:lnTo>
                  <a:lnTo>
                    <a:pt x="260" y="257"/>
                  </a:lnTo>
                  <a:lnTo>
                    <a:pt x="249" y="230"/>
                  </a:lnTo>
                  <a:lnTo>
                    <a:pt x="248" y="206"/>
                  </a:lnTo>
                  <a:lnTo>
                    <a:pt x="253" y="197"/>
                  </a:lnTo>
                  <a:lnTo>
                    <a:pt x="261" y="189"/>
                  </a:lnTo>
                  <a:lnTo>
                    <a:pt x="258" y="175"/>
                  </a:lnTo>
                  <a:lnTo>
                    <a:pt x="241" y="160"/>
                  </a:lnTo>
                  <a:lnTo>
                    <a:pt x="260" y="124"/>
                  </a:lnTo>
                  <a:lnTo>
                    <a:pt x="265" y="116"/>
                  </a:lnTo>
                  <a:lnTo>
                    <a:pt x="233" y="90"/>
                  </a:lnTo>
                  <a:lnTo>
                    <a:pt x="160" y="19"/>
                  </a:lnTo>
                  <a:lnTo>
                    <a:pt x="133" y="20"/>
                  </a:lnTo>
                  <a:lnTo>
                    <a:pt x="118" y="18"/>
                  </a:lnTo>
                  <a:lnTo>
                    <a:pt x="102" y="5"/>
                  </a:lnTo>
                  <a:lnTo>
                    <a:pt x="81" y="0"/>
                  </a:lnTo>
                  <a:lnTo>
                    <a:pt x="64" y="7"/>
                  </a:lnTo>
                  <a:lnTo>
                    <a:pt x="48" y="20"/>
                  </a:lnTo>
                  <a:lnTo>
                    <a:pt x="5" y="40"/>
                  </a:lnTo>
                </a:path>
              </a:pathLst>
            </a:custGeom>
            <a:solidFill>
              <a:schemeClr val="bg1"/>
            </a:solidFill>
            <a:ln w="12573">
              <a:solidFill>
                <a:srgbClr val="000066"/>
              </a:solidFill>
              <a:round/>
              <a:headEnd/>
              <a:tailEnd/>
            </a:ln>
          </p:spPr>
          <p:txBody>
            <a:bodyPr wrap="none" lIns="91424" tIns="45712" rIns="91424" bIns="45712" anchor="ctr"/>
            <a:lstStyle/>
            <a:p>
              <a:endParaRPr lang="en-US" b="1"/>
            </a:p>
          </p:txBody>
        </p:sp>
        <p:sp>
          <p:nvSpPr>
            <p:cNvPr id="224" name="Freeform 68"/>
            <p:cNvSpPr>
              <a:spLocks noChangeArrowheads="1"/>
            </p:cNvSpPr>
            <p:nvPr/>
          </p:nvSpPr>
          <p:spPr bwMode="auto">
            <a:xfrm>
              <a:off x="2653878" y="3536268"/>
              <a:ext cx="240274" cy="97910"/>
            </a:xfrm>
            <a:custGeom>
              <a:avLst/>
              <a:gdLst>
                <a:gd name="T0" fmla="*/ 2147483647 w 514"/>
                <a:gd name="T1" fmla="*/ 2147483647 h 200"/>
                <a:gd name="T2" fmla="*/ 2147483647 w 514"/>
                <a:gd name="T3" fmla="*/ 2147483647 h 200"/>
                <a:gd name="T4" fmla="*/ 2147483647 w 514"/>
                <a:gd name="T5" fmla="*/ 2147483647 h 200"/>
                <a:gd name="T6" fmla="*/ 2147483647 w 514"/>
                <a:gd name="T7" fmla="*/ 2147483647 h 200"/>
                <a:gd name="T8" fmla="*/ 2147483647 w 514"/>
                <a:gd name="T9" fmla="*/ 2147483647 h 200"/>
                <a:gd name="T10" fmla="*/ 2147483647 w 514"/>
                <a:gd name="T11" fmla="*/ 2147483647 h 200"/>
                <a:gd name="T12" fmla="*/ 2147483647 w 514"/>
                <a:gd name="T13" fmla="*/ 2147483647 h 200"/>
                <a:gd name="T14" fmla="*/ 2147483647 w 514"/>
                <a:gd name="T15" fmla="*/ 2147483647 h 200"/>
                <a:gd name="T16" fmla="*/ 2147483647 w 514"/>
                <a:gd name="T17" fmla="*/ 2147483647 h 200"/>
                <a:gd name="T18" fmla="*/ 2147483647 w 514"/>
                <a:gd name="T19" fmla="*/ 2147483647 h 200"/>
                <a:gd name="T20" fmla="*/ 2147483647 w 514"/>
                <a:gd name="T21" fmla="*/ 2147483647 h 200"/>
                <a:gd name="T22" fmla="*/ 2147483647 w 514"/>
                <a:gd name="T23" fmla="*/ 0 h 200"/>
                <a:gd name="T24" fmla="*/ 2147483647 w 514"/>
                <a:gd name="T25" fmla="*/ 2147483647 h 200"/>
                <a:gd name="T26" fmla="*/ 2147483647 w 514"/>
                <a:gd name="T27" fmla="*/ 2147483647 h 200"/>
                <a:gd name="T28" fmla="*/ 2147483647 w 514"/>
                <a:gd name="T29" fmla="*/ 2147483647 h 200"/>
                <a:gd name="T30" fmla="*/ 2147483647 w 514"/>
                <a:gd name="T31" fmla="*/ 2147483647 h 200"/>
                <a:gd name="T32" fmla="*/ 2147483647 w 514"/>
                <a:gd name="T33" fmla="*/ 2147483647 h 200"/>
                <a:gd name="T34" fmla="*/ 2147483647 w 514"/>
                <a:gd name="T35" fmla="*/ 2147483647 h 200"/>
                <a:gd name="T36" fmla="*/ 2147483647 w 514"/>
                <a:gd name="T37" fmla="*/ 2147483647 h 200"/>
                <a:gd name="T38" fmla="*/ 2147483647 w 514"/>
                <a:gd name="T39" fmla="*/ 2147483647 h 200"/>
                <a:gd name="T40" fmla="*/ 2147483647 w 514"/>
                <a:gd name="T41" fmla="*/ 2147483647 h 200"/>
                <a:gd name="T42" fmla="*/ 2147483647 w 514"/>
                <a:gd name="T43" fmla="*/ 2147483647 h 200"/>
                <a:gd name="T44" fmla="*/ 2147483647 w 514"/>
                <a:gd name="T45" fmla="*/ 2147483647 h 200"/>
                <a:gd name="T46" fmla="*/ 2147483647 w 514"/>
                <a:gd name="T47" fmla="*/ 2147483647 h 200"/>
                <a:gd name="T48" fmla="*/ 2147483647 w 514"/>
                <a:gd name="T49" fmla="*/ 2147483647 h 200"/>
                <a:gd name="T50" fmla="*/ 2147483647 w 514"/>
                <a:gd name="T51" fmla="*/ 2147483647 h 200"/>
                <a:gd name="T52" fmla="*/ 2147483647 w 514"/>
                <a:gd name="T53" fmla="*/ 2147483647 h 200"/>
                <a:gd name="T54" fmla="*/ 2147483647 w 514"/>
                <a:gd name="T55" fmla="*/ 2147483647 h 200"/>
                <a:gd name="T56" fmla="*/ 2147483647 w 514"/>
                <a:gd name="T57" fmla="*/ 2147483647 h 200"/>
                <a:gd name="T58" fmla="*/ 2147483647 w 514"/>
                <a:gd name="T59" fmla="*/ 2147483647 h 200"/>
                <a:gd name="T60" fmla="*/ 2147483647 w 514"/>
                <a:gd name="T61" fmla="*/ 2147483647 h 200"/>
                <a:gd name="T62" fmla="*/ 2147483647 w 514"/>
                <a:gd name="T63" fmla="*/ 2147483647 h 200"/>
                <a:gd name="T64" fmla="*/ 2147483647 w 514"/>
                <a:gd name="T65" fmla="*/ 2147483647 h 200"/>
                <a:gd name="T66" fmla="*/ 2147483647 w 514"/>
                <a:gd name="T67" fmla="*/ 2147483647 h 200"/>
                <a:gd name="T68" fmla="*/ 2147483647 w 514"/>
                <a:gd name="T69" fmla="*/ 2147483647 h 200"/>
                <a:gd name="T70" fmla="*/ 2147483647 w 514"/>
                <a:gd name="T71" fmla="*/ 2147483647 h 200"/>
                <a:gd name="T72" fmla="*/ 2147483647 w 514"/>
                <a:gd name="T73" fmla="*/ 2147483647 h 200"/>
                <a:gd name="T74" fmla="*/ 2147483647 w 514"/>
                <a:gd name="T75" fmla="*/ 2147483647 h 200"/>
                <a:gd name="T76" fmla="*/ 2147483647 w 514"/>
                <a:gd name="T77" fmla="*/ 2147483647 h 200"/>
                <a:gd name="T78" fmla="*/ 2147483647 w 514"/>
                <a:gd name="T79" fmla="*/ 2147483647 h 200"/>
                <a:gd name="T80" fmla="*/ 2147483647 w 514"/>
                <a:gd name="T81" fmla="*/ 2147483647 h 200"/>
                <a:gd name="T82" fmla="*/ 2147483647 w 514"/>
                <a:gd name="T83" fmla="*/ 2147483647 h 200"/>
                <a:gd name="T84" fmla="*/ 2147483647 w 514"/>
                <a:gd name="T85" fmla="*/ 2147483647 h 200"/>
                <a:gd name="T86" fmla="*/ 2147483647 w 514"/>
                <a:gd name="T87" fmla="*/ 2147483647 h 200"/>
                <a:gd name="T88" fmla="*/ 2147483647 w 514"/>
                <a:gd name="T89" fmla="*/ 2147483647 h 200"/>
                <a:gd name="T90" fmla="*/ 2147483647 w 514"/>
                <a:gd name="T91" fmla="*/ 2147483647 h 200"/>
                <a:gd name="T92" fmla="*/ 2147483647 w 514"/>
                <a:gd name="T93" fmla="*/ 2147483647 h 200"/>
                <a:gd name="T94" fmla="*/ 2147483647 w 514"/>
                <a:gd name="T95" fmla="*/ 2147483647 h 200"/>
                <a:gd name="T96" fmla="*/ 2147483647 w 514"/>
                <a:gd name="T97" fmla="*/ 2147483647 h 200"/>
                <a:gd name="T98" fmla="*/ 2147483647 w 514"/>
                <a:gd name="T99" fmla="*/ 2147483647 h 200"/>
                <a:gd name="T100" fmla="*/ 2147483647 w 514"/>
                <a:gd name="T101" fmla="*/ 2147483647 h 200"/>
                <a:gd name="T102" fmla="*/ 2147483647 w 514"/>
                <a:gd name="T103" fmla="*/ 2147483647 h 200"/>
                <a:gd name="T104" fmla="*/ 2147483647 w 514"/>
                <a:gd name="T105" fmla="*/ 2147483647 h 200"/>
                <a:gd name="T106" fmla="*/ 2147483647 w 514"/>
                <a:gd name="T107" fmla="*/ 2147483647 h 200"/>
                <a:gd name="T108" fmla="*/ 2147483647 w 514"/>
                <a:gd name="T109" fmla="*/ 2147483647 h 200"/>
                <a:gd name="T110" fmla="*/ 2147483647 w 514"/>
                <a:gd name="T111" fmla="*/ 2147483647 h 200"/>
                <a:gd name="T112" fmla="*/ 2147483647 w 514"/>
                <a:gd name="T113" fmla="*/ 2147483647 h 200"/>
                <a:gd name="T114" fmla="*/ 2147483647 w 514"/>
                <a:gd name="T115" fmla="*/ 2147483647 h 200"/>
                <a:gd name="T116" fmla="*/ 2147483647 w 514"/>
                <a:gd name="T117" fmla="*/ 2147483647 h 200"/>
                <a:gd name="T118" fmla="*/ 2147483647 w 514"/>
                <a:gd name="T119" fmla="*/ 2147483647 h 200"/>
                <a:gd name="T120" fmla="*/ 0 w 514"/>
                <a:gd name="T121" fmla="*/ 2147483647 h 200"/>
                <a:gd name="T122" fmla="*/ 2147483647 w 514"/>
                <a:gd name="T123" fmla="*/ 2147483647 h 200"/>
                <a:gd name="T124" fmla="*/ 2147483647 w 514"/>
                <a:gd name="T125" fmla="*/ 2147483647 h 200"/>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514"/>
                <a:gd name="T190" fmla="*/ 0 h 200"/>
                <a:gd name="T191" fmla="*/ 514 w 514"/>
                <a:gd name="T192" fmla="*/ 200 h 200"/>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514" h="200">
                  <a:moveTo>
                    <a:pt x="24" y="17"/>
                  </a:moveTo>
                  <a:lnTo>
                    <a:pt x="64" y="44"/>
                  </a:lnTo>
                  <a:lnTo>
                    <a:pt x="85" y="75"/>
                  </a:lnTo>
                  <a:lnTo>
                    <a:pt x="112" y="73"/>
                  </a:lnTo>
                  <a:lnTo>
                    <a:pt x="144" y="81"/>
                  </a:lnTo>
                  <a:lnTo>
                    <a:pt x="197" y="66"/>
                  </a:lnTo>
                  <a:lnTo>
                    <a:pt x="221" y="43"/>
                  </a:lnTo>
                  <a:lnTo>
                    <a:pt x="248" y="32"/>
                  </a:lnTo>
                  <a:lnTo>
                    <a:pt x="272" y="14"/>
                  </a:lnTo>
                  <a:lnTo>
                    <a:pt x="300" y="3"/>
                  </a:lnTo>
                  <a:lnTo>
                    <a:pt x="328" y="8"/>
                  </a:lnTo>
                  <a:lnTo>
                    <a:pt x="369" y="0"/>
                  </a:lnTo>
                  <a:lnTo>
                    <a:pt x="440" y="28"/>
                  </a:lnTo>
                  <a:lnTo>
                    <a:pt x="491" y="57"/>
                  </a:lnTo>
                  <a:lnTo>
                    <a:pt x="507" y="63"/>
                  </a:lnTo>
                  <a:lnTo>
                    <a:pt x="514" y="72"/>
                  </a:lnTo>
                  <a:lnTo>
                    <a:pt x="510" y="77"/>
                  </a:lnTo>
                  <a:lnTo>
                    <a:pt x="486" y="85"/>
                  </a:lnTo>
                  <a:lnTo>
                    <a:pt x="489" y="99"/>
                  </a:lnTo>
                  <a:lnTo>
                    <a:pt x="507" y="116"/>
                  </a:lnTo>
                  <a:lnTo>
                    <a:pt x="510" y="134"/>
                  </a:lnTo>
                  <a:lnTo>
                    <a:pt x="505" y="150"/>
                  </a:lnTo>
                  <a:lnTo>
                    <a:pt x="487" y="150"/>
                  </a:lnTo>
                  <a:lnTo>
                    <a:pt x="461" y="146"/>
                  </a:lnTo>
                  <a:lnTo>
                    <a:pt x="432" y="150"/>
                  </a:lnTo>
                  <a:lnTo>
                    <a:pt x="424" y="132"/>
                  </a:lnTo>
                  <a:lnTo>
                    <a:pt x="421" y="109"/>
                  </a:lnTo>
                  <a:lnTo>
                    <a:pt x="434" y="87"/>
                  </a:lnTo>
                  <a:lnTo>
                    <a:pt x="443" y="75"/>
                  </a:lnTo>
                  <a:lnTo>
                    <a:pt x="442" y="72"/>
                  </a:lnTo>
                  <a:lnTo>
                    <a:pt x="420" y="60"/>
                  </a:lnTo>
                  <a:lnTo>
                    <a:pt x="371" y="58"/>
                  </a:lnTo>
                  <a:lnTo>
                    <a:pt x="355" y="51"/>
                  </a:lnTo>
                  <a:lnTo>
                    <a:pt x="322" y="46"/>
                  </a:lnTo>
                  <a:lnTo>
                    <a:pt x="297" y="47"/>
                  </a:lnTo>
                  <a:lnTo>
                    <a:pt x="289" y="53"/>
                  </a:lnTo>
                  <a:lnTo>
                    <a:pt x="289" y="74"/>
                  </a:lnTo>
                  <a:lnTo>
                    <a:pt x="287" y="87"/>
                  </a:lnTo>
                  <a:lnTo>
                    <a:pt x="256" y="102"/>
                  </a:lnTo>
                  <a:lnTo>
                    <a:pt x="252" y="118"/>
                  </a:lnTo>
                  <a:lnTo>
                    <a:pt x="284" y="142"/>
                  </a:lnTo>
                  <a:lnTo>
                    <a:pt x="292" y="165"/>
                  </a:lnTo>
                  <a:lnTo>
                    <a:pt x="284" y="186"/>
                  </a:lnTo>
                  <a:lnTo>
                    <a:pt x="255" y="200"/>
                  </a:lnTo>
                  <a:lnTo>
                    <a:pt x="227" y="185"/>
                  </a:lnTo>
                  <a:lnTo>
                    <a:pt x="200" y="156"/>
                  </a:lnTo>
                  <a:lnTo>
                    <a:pt x="181" y="159"/>
                  </a:lnTo>
                  <a:lnTo>
                    <a:pt x="174" y="166"/>
                  </a:lnTo>
                  <a:lnTo>
                    <a:pt x="134" y="140"/>
                  </a:lnTo>
                  <a:lnTo>
                    <a:pt x="98" y="124"/>
                  </a:lnTo>
                  <a:lnTo>
                    <a:pt x="85" y="126"/>
                  </a:lnTo>
                  <a:lnTo>
                    <a:pt x="58" y="140"/>
                  </a:lnTo>
                  <a:lnTo>
                    <a:pt x="43" y="158"/>
                  </a:lnTo>
                  <a:lnTo>
                    <a:pt x="31" y="165"/>
                  </a:lnTo>
                  <a:lnTo>
                    <a:pt x="19" y="158"/>
                  </a:lnTo>
                  <a:lnTo>
                    <a:pt x="8" y="132"/>
                  </a:lnTo>
                  <a:lnTo>
                    <a:pt x="7" y="107"/>
                  </a:lnTo>
                  <a:lnTo>
                    <a:pt x="12" y="99"/>
                  </a:lnTo>
                  <a:lnTo>
                    <a:pt x="20" y="90"/>
                  </a:lnTo>
                  <a:lnTo>
                    <a:pt x="17" y="77"/>
                  </a:lnTo>
                  <a:lnTo>
                    <a:pt x="0" y="61"/>
                  </a:lnTo>
                  <a:lnTo>
                    <a:pt x="19" y="25"/>
                  </a:lnTo>
                  <a:lnTo>
                    <a:pt x="24" y="17"/>
                  </a:lnTo>
                  <a:close/>
                </a:path>
              </a:pathLst>
            </a:custGeom>
            <a:gradFill rotWithShape="0">
              <a:gsLst>
                <a:gs pos="0">
                  <a:srgbClr val="FF3300"/>
                </a:gs>
                <a:gs pos="100000">
                  <a:srgbClr val="751700"/>
                </a:gs>
              </a:gsLst>
              <a:path path="rect">
                <a:fillToRect l="100000" t="100000"/>
              </a:path>
            </a:gradFill>
            <a:ln w="12600">
              <a:solidFill>
                <a:srgbClr val="FFFFFF"/>
              </a:solidFill>
              <a:round/>
              <a:headEnd/>
              <a:tailEnd/>
            </a:ln>
          </p:spPr>
          <p:txBody>
            <a:bodyPr wrap="none" lIns="91424" tIns="45712" rIns="91424" bIns="45712" anchor="ctr"/>
            <a:lstStyle/>
            <a:p>
              <a:endParaRPr lang="en-US" b="1"/>
            </a:p>
          </p:txBody>
        </p:sp>
        <p:sp>
          <p:nvSpPr>
            <p:cNvPr id="225" name="Freeform 69"/>
            <p:cNvSpPr>
              <a:spLocks noChangeArrowheads="1"/>
            </p:cNvSpPr>
            <p:nvPr/>
          </p:nvSpPr>
          <p:spPr bwMode="auto">
            <a:xfrm>
              <a:off x="2653878" y="3536268"/>
              <a:ext cx="240274" cy="97910"/>
            </a:xfrm>
            <a:custGeom>
              <a:avLst/>
              <a:gdLst>
                <a:gd name="T0" fmla="*/ 2147483647 w 514"/>
                <a:gd name="T1" fmla="*/ 2147483647 h 200"/>
                <a:gd name="T2" fmla="*/ 2147483647 w 514"/>
                <a:gd name="T3" fmla="*/ 2147483647 h 200"/>
                <a:gd name="T4" fmla="*/ 2147483647 w 514"/>
                <a:gd name="T5" fmla="*/ 2147483647 h 200"/>
                <a:gd name="T6" fmla="*/ 2147483647 w 514"/>
                <a:gd name="T7" fmla="*/ 2147483647 h 200"/>
                <a:gd name="T8" fmla="*/ 2147483647 w 514"/>
                <a:gd name="T9" fmla="*/ 2147483647 h 200"/>
                <a:gd name="T10" fmla="*/ 2147483647 w 514"/>
                <a:gd name="T11" fmla="*/ 2147483647 h 200"/>
                <a:gd name="T12" fmla="*/ 2147483647 w 514"/>
                <a:gd name="T13" fmla="*/ 2147483647 h 200"/>
                <a:gd name="T14" fmla="*/ 2147483647 w 514"/>
                <a:gd name="T15" fmla="*/ 2147483647 h 200"/>
                <a:gd name="T16" fmla="*/ 2147483647 w 514"/>
                <a:gd name="T17" fmla="*/ 2147483647 h 200"/>
                <a:gd name="T18" fmla="*/ 2147483647 w 514"/>
                <a:gd name="T19" fmla="*/ 2147483647 h 200"/>
                <a:gd name="T20" fmla="*/ 2147483647 w 514"/>
                <a:gd name="T21" fmla="*/ 2147483647 h 200"/>
                <a:gd name="T22" fmla="*/ 2147483647 w 514"/>
                <a:gd name="T23" fmla="*/ 0 h 200"/>
                <a:gd name="T24" fmla="*/ 2147483647 w 514"/>
                <a:gd name="T25" fmla="*/ 2147483647 h 200"/>
                <a:gd name="T26" fmla="*/ 2147483647 w 514"/>
                <a:gd name="T27" fmla="*/ 2147483647 h 200"/>
                <a:gd name="T28" fmla="*/ 2147483647 w 514"/>
                <a:gd name="T29" fmla="*/ 2147483647 h 200"/>
                <a:gd name="T30" fmla="*/ 2147483647 w 514"/>
                <a:gd name="T31" fmla="*/ 2147483647 h 200"/>
                <a:gd name="T32" fmla="*/ 2147483647 w 514"/>
                <a:gd name="T33" fmla="*/ 2147483647 h 200"/>
                <a:gd name="T34" fmla="*/ 2147483647 w 514"/>
                <a:gd name="T35" fmla="*/ 2147483647 h 200"/>
                <a:gd name="T36" fmla="*/ 2147483647 w 514"/>
                <a:gd name="T37" fmla="*/ 2147483647 h 200"/>
                <a:gd name="T38" fmla="*/ 2147483647 w 514"/>
                <a:gd name="T39" fmla="*/ 2147483647 h 200"/>
                <a:gd name="T40" fmla="*/ 2147483647 w 514"/>
                <a:gd name="T41" fmla="*/ 2147483647 h 200"/>
                <a:gd name="T42" fmla="*/ 2147483647 w 514"/>
                <a:gd name="T43" fmla="*/ 2147483647 h 200"/>
                <a:gd name="T44" fmla="*/ 2147483647 w 514"/>
                <a:gd name="T45" fmla="*/ 2147483647 h 200"/>
                <a:gd name="T46" fmla="*/ 2147483647 w 514"/>
                <a:gd name="T47" fmla="*/ 2147483647 h 200"/>
                <a:gd name="T48" fmla="*/ 2147483647 w 514"/>
                <a:gd name="T49" fmla="*/ 2147483647 h 200"/>
                <a:gd name="T50" fmla="*/ 2147483647 w 514"/>
                <a:gd name="T51" fmla="*/ 2147483647 h 200"/>
                <a:gd name="T52" fmla="*/ 2147483647 w 514"/>
                <a:gd name="T53" fmla="*/ 2147483647 h 200"/>
                <a:gd name="T54" fmla="*/ 2147483647 w 514"/>
                <a:gd name="T55" fmla="*/ 2147483647 h 200"/>
                <a:gd name="T56" fmla="*/ 2147483647 w 514"/>
                <a:gd name="T57" fmla="*/ 2147483647 h 200"/>
                <a:gd name="T58" fmla="*/ 2147483647 w 514"/>
                <a:gd name="T59" fmla="*/ 2147483647 h 200"/>
                <a:gd name="T60" fmla="*/ 2147483647 w 514"/>
                <a:gd name="T61" fmla="*/ 2147483647 h 200"/>
                <a:gd name="T62" fmla="*/ 2147483647 w 514"/>
                <a:gd name="T63" fmla="*/ 2147483647 h 200"/>
                <a:gd name="T64" fmla="*/ 2147483647 w 514"/>
                <a:gd name="T65" fmla="*/ 2147483647 h 200"/>
                <a:gd name="T66" fmla="*/ 2147483647 w 514"/>
                <a:gd name="T67" fmla="*/ 2147483647 h 200"/>
                <a:gd name="T68" fmla="*/ 2147483647 w 514"/>
                <a:gd name="T69" fmla="*/ 2147483647 h 200"/>
                <a:gd name="T70" fmla="*/ 2147483647 w 514"/>
                <a:gd name="T71" fmla="*/ 2147483647 h 200"/>
                <a:gd name="T72" fmla="*/ 2147483647 w 514"/>
                <a:gd name="T73" fmla="*/ 2147483647 h 200"/>
                <a:gd name="T74" fmla="*/ 2147483647 w 514"/>
                <a:gd name="T75" fmla="*/ 2147483647 h 200"/>
                <a:gd name="T76" fmla="*/ 2147483647 w 514"/>
                <a:gd name="T77" fmla="*/ 2147483647 h 200"/>
                <a:gd name="T78" fmla="*/ 2147483647 w 514"/>
                <a:gd name="T79" fmla="*/ 2147483647 h 200"/>
                <a:gd name="T80" fmla="*/ 2147483647 w 514"/>
                <a:gd name="T81" fmla="*/ 2147483647 h 200"/>
                <a:gd name="T82" fmla="*/ 2147483647 w 514"/>
                <a:gd name="T83" fmla="*/ 2147483647 h 200"/>
                <a:gd name="T84" fmla="*/ 2147483647 w 514"/>
                <a:gd name="T85" fmla="*/ 2147483647 h 200"/>
                <a:gd name="T86" fmla="*/ 2147483647 w 514"/>
                <a:gd name="T87" fmla="*/ 2147483647 h 200"/>
                <a:gd name="T88" fmla="*/ 2147483647 w 514"/>
                <a:gd name="T89" fmla="*/ 2147483647 h 200"/>
                <a:gd name="T90" fmla="*/ 2147483647 w 514"/>
                <a:gd name="T91" fmla="*/ 2147483647 h 200"/>
                <a:gd name="T92" fmla="*/ 2147483647 w 514"/>
                <a:gd name="T93" fmla="*/ 2147483647 h 200"/>
                <a:gd name="T94" fmla="*/ 2147483647 w 514"/>
                <a:gd name="T95" fmla="*/ 2147483647 h 200"/>
                <a:gd name="T96" fmla="*/ 2147483647 w 514"/>
                <a:gd name="T97" fmla="*/ 2147483647 h 200"/>
                <a:gd name="T98" fmla="*/ 2147483647 w 514"/>
                <a:gd name="T99" fmla="*/ 2147483647 h 200"/>
                <a:gd name="T100" fmla="*/ 2147483647 w 514"/>
                <a:gd name="T101" fmla="*/ 2147483647 h 200"/>
                <a:gd name="T102" fmla="*/ 2147483647 w 514"/>
                <a:gd name="T103" fmla="*/ 2147483647 h 200"/>
                <a:gd name="T104" fmla="*/ 2147483647 w 514"/>
                <a:gd name="T105" fmla="*/ 2147483647 h 200"/>
                <a:gd name="T106" fmla="*/ 2147483647 w 514"/>
                <a:gd name="T107" fmla="*/ 2147483647 h 200"/>
                <a:gd name="T108" fmla="*/ 2147483647 w 514"/>
                <a:gd name="T109" fmla="*/ 2147483647 h 200"/>
                <a:gd name="T110" fmla="*/ 2147483647 w 514"/>
                <a:gd name="T111" fmla="*/ 2147483647 h 200"/>
                <a:gd name="T112" fmla="*/ 2147483647 w 514"/>
                <a:gd name="T113" fmla="*/ 2147483647 h 200"/>
                <a:gd name="T114" fmla="*/ 2147483647 w 514"/>
                <a:gd name="T115" fmla="*/ 2147483647 h 200"/>
                <a:gd name="T116" fmla="*/ 2147483647 w 514"/>
                <a:gd name="T117" fmla="*/ 2147483647 h 200"/>
                <a:gd name="T118" fmla="*/ 2147483647 w 514"/>
                <a:gd name="T119" fmla="*/ 2147483647 h 200"/>
                <a:gd name="T120" fmla="*/ 0 w 514"/>
                <a:gd name="T121" fmla="*/ 2147483647 h 200"/>
                <a:gd name="T122" fmla="*/ 2147483647 w 514"/>
                <a:gd name="T123" fmla="*/ 2147483647 h 200"/>
                <a:gd name="T124" fmla="*/ 2147483647 w 514"/>
                <a:gd name="T125" fmla="*/ 2147483647 h 200"/>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514"/>
                <a:gd name="T190" fmla="*/ 0 h 200"/>
                <a:gd name="T191" fmla="*/ 514 w 514"/>
                <a:gd name="T192" fmla="*/ 200 h 200"/>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514" h="200">
                  <a:moveTo>
                    <a:pt x="24" y="17"/>
                  </a:moveTo>
                  <a:lnTo>
                    <a:pt x="64" y="44"/>
                  </a:lnTo>
                  <a:lnTo>
                    <a:pt x="85" y="75"/>
                  </a:lnTo>
                  <a:lnTo>
                    <a:pt x="112" y="73"/>
                  </a:lnTo>
                  <a:lnTo>
                    <a:pt x="144" y="81"/>
                  </a:lnTo>
                  <a:lnTo>
                    <a:pt x="197" y="66"/>
                  </a:lnTo>
                  <a:lnTo>
                    <a:pt x="221" y="43"/>
                  </a:lnTo>
                  <a:lnTo>
                    <a:pt x="248" y="32"/>
                  </a:lnTo>
                  <a:lnTo>
                    <a:pt x="272" y="14"/>
                  </a:lnTo>
                  <a:lnTo>
                    <a:pt x="300" y="3"/>
                  </a:lnTo>
                  <a:lnTo>
                    <a:pt x="328" y="8"/>
                  </a:lnTo>
                  <a:lnTo>
                    <a:pt x="369" y="0"/>
                  </a:lnTo>
                  <a:lnTo>
                    <a:pt x="440" y="28"/>
                  </a:lnTo>
                  <a:lnTo>
                    <a:pt x="491" y="57"/>
                  </a:lnTo>
                  <a:lnTo>
                    <a:pt x="507" y="63"/>
                  </a:lnTo>
                  <a:lnTo>
                    <a:pt x="514" y="72"/>
                  </a:lnTo>
                  <a:lnTo>
                    <a:pt x="510" y="77"/>
                  </a:lnTo>
                  <a:lnTo>
                    <a:pt x="486" y="85"/>
                  </a:lnTo>
                  <a:lnTo>
                    <a:pt x="489" y="99"/>
                  </a:lnTo>
                  <a:lnTo>
                    <a:pt x="507" y="116"/>
                  </a:lnTo>
                  <a:lnTo>
                    <a:pt x="510" y="134"/>
                  </a:lnTo>
                  <a:lnTo>
                    <a:pt x="505" y="150"/>
                  </a:lnTo>
                  <a:lnTo>
                    <a:pt x="487" y="150"/>
                  </a:lnTo>
                  <a:lnTo>
                    <a:pt x="461" y="146"/>
                  </a:lnTo>
                  <a:lnTo>
                    <a:pt x="432" y="150"/>
                  </a:lnTo>
                  <a:lnTo>
                    <a:pt x="424" y="132"/>
                  </a:lnTo>
                  <a:lnTo>
                    <a:pt x="421" y="109"/>
                  </a:lnTo>
                  <a:lnTo>
                    <a:pt x="434" y="87"/>
                  </a:lnTo>
                  <a:lnTo>
                    <a:pt x="443" y="75"/>
                  </a:lnTo>
                  <a:lnTo>
                    <a:pt x="442" y="72"/>
                  </a:lnTo>
                  <a:lnTo>
                    <a:pt x="420" y="60"/>
                  </a:lnTo>
                  <a:lnTo>
                    <a:pt x="371" y="58"/>
                  </a:lnTo>
                  <a:lnTo>
                    <a:pt x="355" y="51"/>
                  </a:lnTo>
                  <a:lnTo>
                    <a:pt x="322" y="46"/>
                  </a:lnTo>
                  <a:lnTo>
                    <a:pt x="297" y="47"/>
                  </a:lnTo>
                  <a:lnTo>
                    <a:pt x="289" y="53"/>
                  </a:lnTo>
                  <a:lnTo>
                    <a:pt x="289" y="74"/>
                  </a:lnTo>
                  <a:lnTo>
                    <a:pt x="287" y="87"/>
                  </a:lnTo>
                  <a:lnTo>
                    <a:pt x="256" y="102"/>
                  </a:lnTo>
                  <a:lnTo>
                    <a:pt x="252" y="118"/>
                  </a:lnTo>
                  <a:lnTo>
                    <a:pt x="284" y="142"/>
                  </a:lnTo>
                  <a:lnTo>
                    <a:pt x="292" y="165"/>
                  </a:lnTo>
                  <a:lnTo>
                    <a:pt x="284" y="186"/>
                  </a:lnTo>
                  <a:lnTo>
                    <a:pt x="255" y="200"/>
                  </a:lnTo>
                  <a:lnTo>
                    <a:pt x="227" y="185"/>
                  </a:lnTo>
                  <a:lnTo>
                    <a:pt x="200" y="156"/>
                  </a:lnTo>
                  <a:lnTo>
                    <a:pt x="181" y="159"/>
                  </a:lnTo>
                  <a:lnTo>
                    <a:pt x="174" y="166"/>
                  </a:lnTo>
                  <a:lnTo>
                    <a:pt x="134" y="140"/>
                  </a:lnTo>
                  <a:lnTo>
                    <a:pt x="98" y="124"/>
                  </a:lnTo>
                  <a:lnTo>
                    <a:pt x="85" y="126"/>
                  </a:lnTo>
                  <a:lnTo>
                    <a:pt x="58" y="140"/>
                  </a:lnTo>
                  <a:lnTo>
                    <a:pt x="43" y="158"/>
                  </a:lnTo>
                  <a:lnTo>
                    <a:pt x="31" y="165"/>
                  </a:lnTo>
                  <a:lnTo>
                    <a:pt x="19" y="158"/>
                  </a:lnTo>
                  <a:lnTo>
                    <a:pt x="8" y="132"/>
                  </a:lnTo>
                  <a:lnTo>
                    <a:pt x="7" y="107"/>
                  </a:lnTo>
                  <a:lnTo>
                    <a:pt x="12" y="99"/>
                  </a:lnTo>
                  <a:lnTo>
                    <a:pt x="20" y="90"/>
                  </a:lnTo>
                  <a:lnTo>
                    <a:pt x="17" y="77"/>
                  </a:lnTo>
                  <a:lnTo>
                    <a:pt x="0" y="61"/>
                  </a:lnTo>
                  <a:lnTo>
                    <a:pt x="19" y="25"/>
                  </a:lnTo>
                  <a:lnTo>
                    <a:pt x="24" y="17"/>
                  </a:lnTo>
                </a:path>
              </a:pathLst>
            </a:custGeom>
            <a:solidFill>
              <a:schemeClr val="bg1"/>
            </a:solidFill>
            <a:ln w="12573">
              <a:solidFill>
                <a:srgbClr val="000080"/>
              </a:solidFill>
              <a:round/>
              <a:headEnd/>
              <a:tailEnd/>
            </a:ln>
          </p:spPr>
          <p:txBody>
            <a:bodyPr wrap="none" lIns="91424" tIns="45712" rIns="91424" bIns="45712" anchor="ctr"/>
            <a:lstStyle/>
            <a:p>
              <a:endParaRPr lang="en-US" b="1"/>
            </a:p>
          </p:txBody>
        </p:sp>
        <p:sp>
          <p:nvSpPr>
            <p:cNvPr id="226" name="Freeform 70"/>
            <p:cNvSpPr>
              <a:spLocks noChangeArrowheads="1"/>
            </p:cNvSpPr>
            <p:nvPr/>
          </p:nvSpPr>
          <p:spPr bwMode="auto">
            <a:xfrm>
              <a:off x="2930805" y="3075517"/>
              <a:ext cx="134390" cy="93591"/>
            </a:xfrm>
            <a:custGeom>
              <a:avLst/>
              <a:gdLst>
                <a:gd name="T0" fmla="*/ 2147483647 w 288"/>
                <a:gd name="T1" fmla="*/ 0 h 196"/>
                <a:gd name="T2" fmla="*/ 2147483647 w 288"/>
                <a:gd name="T3" fmla="*/ 2147483647 h 196"/>
                <a:gd name="T4" fmla="*/ 2147483647 w 288"/>
                <a:gd name="T5" fmla="*/ 2147483647 h 196"/>
                <a:gd name="T6" fmla="*/ 2147483647 w 288"/>
                <a:gd name="T7" fmla="*/ 2147483647 h 196"/>
                <a:gd name="T8" fmla="*/ 2147483647 w 288"/>
                <a:gd name="T9" fmla="*/ 2147483647 h 196"/>
                <a:gd name="T10" fmla="*/ 2147483647 w 288"/>
                <a:gd name="T11" fmla="*/ 2147483647 h 196"/>
                <a:gd name="T12" fmla="*/ 2147483647 w 288"/>
                <a:gd name="T13" fmla="*/ 2147483647 h 196"/>
                <a:gd name="T14" fmla="*/ 2147483647 w 288"/>
                <a:gd name="T15" fmla="*/ 2147483647 h 196"/>
                <a:gd name="T16" fmla="*/ 2147483647 w 288"/>
                <a:gd name="T17" fmla="*/ 2147483647 h 196"/>
                <a:gd name="T18" fmla="*/ 2147483647 w 288"/>
                <a:gd name="T19" fmla="*/ 2147483647 h 196"/>
                <a:gd name="T20" fmla="*/ 2147483647 w 288"/>
                <a:gd name="T21" fmla="*/ 2147483647 h 196"/>
                <a:gd name="T22" fmla="*/ 2147483647 w 288"/>
                <a:gd name="T23" fmla="*/ 2147483647 h 196"/>
                <a:gd name="T24" fmla="*/ 2147483647 w 288"/>
                <a:gd name="T25" fmla="*/ 2147483647 h 196"/>
                <a:gd name="T26" fmla="*/ 2147483647 w 288"/>
                <a:gd name="T27" fmla="*/ 2147483647 h 196"/>
                <a:gd name="T28" fmla="*/ 2147483647 w 288"/>
                <a:gd name="T29" fmla="*/ 2147483647 h 196"/>
                <a:gd name="T30" fmla="*/ 2147483647 w 288"/>
                <a:gd name="T31" fmla="*/ 2147483647 h 196"/>
                <a:gd name="T32" fmla="*/ 2147483647 w 288"/>
                <a:gd name="T33" fmla="*/ 2147483647 h 196"/>
                <a:gd name="T34" fmla="*/ 2147483647 w 288"/>
                <a:gd name="T35" fmla="*/ 2147483647 h 196"/>
                <a:gd name="T36" fmla="*/ 2147483647 w 288"/>
                <a:gd name="T37" fmla="*/ 2147483647 h 196"/>
                <a:gd name="T38" fmla="*/ 0 w 288"/>
                <a:gd name="T39" fmla="*/ 2147483647 h 196"/>
                <a:gd name="T40" fmla="*/ 2147483647 w 288"/>
                <a:gd name="T41" fmla="*/ 2147483647 h 196"/>
                <a:gd name="T42" fmla="*/ 2147483647 w 288"/>
                <a:gd name="T43" fmla="*/ 2147483647 h 196"/>
                <a:gd name="T44" fmla="*/ 2147483647 w 288"/>
                <a:gd name="T45" fmla="*/ 2147483647 h 196"/>
                <a:gd name="T46" fmla="*/ 2147483647 w 288"/>
                <a:gd name="T47" fmla="*/ 2147483647 h 196"/>
                <a:gd name="T48" fmla="*/ 2147483647 w 288"/>
                <a:gd name="T49" fmla="*/ 2147483647 h 196"/>
                <a:gd name="T50" fmla="*/ 2147483647 w 288"/>
                <a:gd name="T51" fmla="*/ 2147483647 h 196"/>
                <a:gd name="T52" fmla="*/ 2147483647 w 288"/>
                <a:gd name="T53" fmla="*/ 2147483647 h 196"/>
                <a:gd name="T54" fmla="*/ 2147483647 w 288"/>
                <a:gd name="T55" fmla="*/ 2147483647 h 196"/>
                <a:gd name="T56" fmla="*/ 2147483647 w 288"/>
                <a:gd name="T57" fmla="*/ 2147483647 h 196"/>
                <a:gd name="T58" fmla="*/ 2147483647 w 288"/>
                <a:gd name="T59" fmla="*/ 2147483647 h 196"/>
                <a:gd name="T60" fmla="*/ 2147483647 w 288"/>
                <a:gd name="T61" fmla="*/ 2147483647 h 196"/>
                <a:gd name="T62" fmla="*/ 2147483647 w 288"/>
                <a:gd name="T63" fmla="*/ 2147483647 h 196"/>
                <a:gd name="T64" fmla="*/ 2147483647 w 288"/>
                <a:gd name="T65" fmla="*/ 2147483647 h 196"/>
                <a:gd name="T66" fmla="*/ 2147483647 w 288"/>
                <a:gd name="T67" fmla="*/ 2147483647 h 196"/>
                <a:gd name="T68" fmla="*/ 2147483647 w 288"/>
                <a:gd name="T69" fmla="*/ 2147483647 h 196"/>
                <a:gd name="T70" fmla="*/ 2147483647 w 288"/>
                <a:gd name="T71" fmla="*/ 2147483647 h 196"/>
                <a:gd name="T72" fmla="*/ 2147483647 w 288"/>
                <a:gd name="T73" fmla="*/ 2147483647 h 196"/>
                <a:gd name="T74" fmla="*/ 2147483647 w 288"/>
                <a:gd name="T75" fmla="*/ 2147483647 h 196"/>
                <a:gd name="T76" fmla="*/ 2147483647 w 288"/>
                <a:gd name="T77" fmla="*/ 2147483647 h 196"/>
                <a:gd name="T78" fmla="*/ 2147483647 w 288"/>
                <a:gd name="T79" fmla="*/ 2147483647 h 196"/>
                <a:gd name="T80" fmla="*/ 2147483647 w 288"/>
                <a:gd name="T81" fmla="*/ 2147483647 h 196"/>
                <a:gd name="T82" fmla="*/ 2147483647 w 288"/>
                <a:gd name="T83" fmla="*/ 2147483647 h 196"/>
                <a:gd name="T84" fmla="*/ 2147483647 w 288"/>
                <a:gd name="T85" fmla="*/ 0 h 19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88"/>
                <a:gd name="T130" fmla="*/ 0 h 196"/>
                <a:gd name="T131" fmla="*/ 288 w 288"/>
                <a:gd name="T132" fmla="*/ 196 h 19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88" h="196">
                  <a:moveTo>
                    <a:pt x="222" y="0"/>
                  </a:moveTo>
                  <a:lnTo>
                    <a:pt x="175" y="11"/>
                  </a:lnTo>
                  <a:lnTo>
                    <a:pt x="122" y="12"/>
                  </a:lnTo>
                  <a:lnTo>
                    <a:pt x="96" y="17"/>
                  </a:lnTo>
                  <a:lnTo>
                    <a:pt x="84" y="33"/>
                  </a:lnTo>
                  <a:lnTo>
                    <a:pt x="86" y="48"/>
                  </a:lnTo>
                  <a:lnTo>
                    <a:pt x="93" y="58"/>
                  </a:lnTo>
                  <a:lnTo>
                    <a:pt x="111" y="68"/>
                  </a:lnTo>
                  <a:lnTo>
                    <a:pt x="144" y="71"/>
                  </a:lnTo>
                  <a:lnTo>
                    <a:pt x="166" y="91"/>
                  </a:lnTo>
                  <a:lnTo>
                    <a:pt x="170" y="108"/>
                  </a:lnTo>
                  <a:lnTo>
                    <a:pt x="166" y="115"/>
                  </a:lnTo>
                  <a:lnTo>
                    <a:pt x="120" y="118"/>
                  </a:lnTo>
                  <a:lnTo>
                    <a:pt x="82" y="122"/>
                  </a:lnTo>
                  <a:lnTo>
                    <a:pt x="48" y="122"/>
                  </a:lnTo>
                  <a:lnTo>
                    <a:pt x="16" y="128"/>
                  </a:lnTo>
                  <a:lnTo>
                    <a:pt x="4" y="140"/>
                  </a:lnTo>
                  <a:lnTo>
                    <a:pt x="1" y="171"/>
                  </a:lnTo>
                  <a:lnTo>
                    <a:pt x="3" y="180"/>
                  </a:lnTo>
                  <a:lnTo>
                    <a:pt x="0" y="186"/>
                  </a:lnTo>
                  <a:lnTo>
                    <a:pt x="15" y="192"/>
                  </a:lnTo>
                  <a:lnTo>
                    <a:pt x="20" y="196"/>
                  </a:lnTo>
                  <a:lnTo>
                    <a:pt x="133" y="182"/>
                  </a:lnTo>
                  <a:lnTo>
                    <a:pt x="169" y="181"/>
                  </a:lnTo>
                  <a:lnTo>
                    <a:pt x="204" y="165"/>
                  </a:lnTo>
                  <a:lnTo>
                    <a:pt x="232" y="159"/>
                  </a:lnTo>
                  <a:lnTo>
                    <a:pt x="261" y="176"/>
                  </a:lnTo>
                  <a:lnTo>
                    <a:pt x="285" y="192"/>
                  </a:lnTo>
                  <a:lnTo>
                    <a:pt x="288" y="166"/>
                  </a:lnTo>
                  <a:lnTo>
                    <a:pt x="265" y="140"/>
                  </a:lnTo>
                  <a:lnTo>
                    <a:pt x="240" y="129"/>
                  </a:lnTo>
                  <a:lnTo>
                    <a:pt x="229" y="126"/>
                  </a:lnTo>
                  <a:lnTo>
                    <a:pt x="228" y="115"/>
                  </a:lnTo>
                  <a:lnTo>
                    <a:pt x="236" y="105"/>
                  </a:lnTo>
                  <a:lnTo>
                    <a:pt x="247" y="93"/>
                  </a:lnTo>
                  <a:lnTo>
                    <a:pt x="248" y="82"/>
                  </a:lnTo>
                  <a:lnTo>
                    <a:pt x="239" y="75"/>
                  </a:lnTo>
                  <a:lnTo>
                    <a:pt x="224" y="60"/>
                  </a:lnTo>
                  <a:lnTo>
                    <a:pt x="228" y="45"/>
                  </a:lnTo>
                  <a:lnTo>
                    <a:pt x="236" y="36"/>
                  </a:lnTo>
                  <a:lnTo>
                    <a:pt x="237" y="25"/>
                  </a:lnTo>
                  <a:lnTo>
                    <a:pt x="233" y="10"/>
                  </a:lnTo>
                  <a:lnTo>
                    <a:pt x="222" y="0"/>
                  </a:lnTo>
                </a:path>
              </a:pathLst>
            </a:custGeom>
            <a:solidFill>
              <a:srgbClr val="FFFFFF"/>
            </a:solidFill>
            <a:ln w="12573">
              <a:solidFill>
                <a:srgbClr val="000080"/>
              </a:solidFill>
              <a:round/>
              <a:headEnd/>
              <a:tailEnd/>
            </a:ln>
          </p:spPr>
          <p:txBody>
            <a:bodyPr wrap="none" lIns="91424" tIns="45712" rIns="91424" bIns="45712" anchor="ctr"/>
            <a:lstStyle/>
            <a:p>
              <a:endParaRPr lang="en-US" b="1"/>
            </a:p>
          </p:txBody>
        </p:sp>
        <p:sp>
          <p:nvSpPr>
            <p:cNvPr id="227" name="Freeform 71"/>
            <p:cNvSpPr>
              <a:spLocks noChangeArrowheads="1"/>
            </p:cNvSpPr>
            <p:nvPr/>
          </p:nvSpPr>
          <p:spPr bwMode="auto">
            <a:xfrm>
              <a:off x="3033973" y="3065439"/>
              <a:ext cx="123530" cy="89271"/>
            </a:xfrm>
            <a:custGeom>
              <a:avLst/>
              <a:gdLst>
                <a:gd name="T0" fmla="*/ 0 w 261"/>
                <a:gd name="T1" fmla="*/ 2147483647 h 183"/>
                <a:gd name="T2" fmla="*/ 2147483647 w 261"/>
                <a:gd name="T3" fmla="*/ 0 h 183"/>
                <a:gd name="T4" fmla="*/ 2147483647 w 261"/>
                <a:gd name="T5" fmla="*/ 2147483647 h 183"/>
                <a:gd name="T6" fmla="*/ 2147483647 w 261"/>
                <a:gd name="T7" fmla="*/ 2147483647 h 183"/>
                <a:gd name="T8" fmla="*/ 2147483647 w 261"/>
                <a:gd name="T9" fmla="*/ 2147483647 h 183"/>
                <a:gd name="T10" fmla="*/ 2147483647 w 261"/>
                <a:gd name="T11" fmla="*/ 2147483647 h 183"/>
                <a:gd name="T12" fmla="*/ 2147483647 w 261"/>
                <a:gd name="T13" fmla="*/ 2147483647 h 183"/>
                <a:gd name="T14" fmla="*/ 2147483647 w 261"/>
                <a:gd name="T15" fmla="*/ 2147483647 h 183"/>
                <a:gd name="T16" fmla="*/ 2147483647 w 261"/>
                <a:gd name="T17" fmla="*/ 2147483647 h 183"/>
                <a:gd name="T18" fmla="*/ 2147483647 w 261"/>
                <a:gd name="T19" fmla="*/ 2147483647 h 183"/>
                <a:gd name="T20" fmla="*/ 2147483647 w 261"/>
                <a:gd name="T21" fmla="*/ 2147483647 h 183"/>
                <a:gd name="T22" fmla="*/ 2147483647 w 261"/>
                <a:gd name="T23" fmla="*/ 2147483647 h 183"/>
                <a:gd name="T24" fmla="*/ 2147483647 w 261"/>
                <a:gd name="T25" fmla="*/ 2147483647 h 183"/>
                <a:gd name="T26" fmla="*/ 2147483647 w 261"/>
                <a:gd name="T27" fmla="*/ 2147483647 h 183"/>
                <a:gd name="T28" fmla="*/ 2147483647 w 261"/>
                <a:gd name="T29" fmla="*/ 2147483647 h 183"/>
                <a:gd name="T30" fmla="*/ 2147483647 w 261"/>
                <a:gd name="T31" fmla="*/ 2147483647 h 183"/>
                <a:gd name="T32" fmla="*/ 2147483647 w 261"/>
                <a:gd name="T33" fmla="*/ 2147483647 h 183"/>
                <a:gd name="T34" fmla="*/ 2147483647 w 261"/>
                <a:gd name="T35" fmla="*/ 2147483647 h 183"/>
                <a:gd name="T36" fmla="*/ 2147483647 w 261"/>
                <a:gd name="T37" fmla="*/ 2147483647 h 183"/>
                <a:gd name="T38" fmla="*/ 2147483647 w 261"/>
                <a:gd name="T39" fmla="*/ 2147483647 h 183"/>
                <a:gd name="T40" fmla="*/ 2147483647 w 261"/>
                <a:gd name="T41" fmla="*/ 2147483647 h 183"/>
                <a:gd name="T42" fmla="*/ 2147483647 w 261"/>
                <a:gd name="T43" fmla="*/ 2147483647 h 183"/>
                <a:gd name="T44" fmla="*/ 2147483647 w 261"/>
                <a:gd name="T45" fmla="*/ 2147483647 h 183"/>
                <a:gd name="T46" fmla="*/ 2147483647 w 261"/>
                <a:gd name="T47" fmla="*/ 2147483647 h 183"/>
                <a:gd name="T48" fmla="*/ 2147483647 w 261"/>
                <a:gd name="T49" fmla="*/ 2147483647 h 183"/>
                <a:gd name="T50" fmla="*/ 2147483647 w 261"/>
                <a:gd name="T51" fmla="*/ 2147483647 h 183"/>
                <a:gd name="T52" fmla="*/ 2147483647 w 261"/>
                <a:gd name="T53" fmla="*/ 2147483647 h 183"/>
                <a:gd name="T54" fmla="*/ 2147483647 w 261"/>
                <a:gd name="T55" fmla="*/ 2147483647 h 183"/>
                <a:gd name="T56" fmla="*/ 2147483647 w 261"/>
                <a:gd name="T57" fmla="*/ 2147483647 h 183"/>
                <a:gd name="T58" fmla="*/ 2147483647 w 261"/>
                <a:gd name="T59" fmla="*/ 2147483647 h 183"/>
                <a:gd name="T60" fmla="*/ 2147483647 w 261"/>
                <a:gd name="T61" fmla="*/ 2147483647 h 183"/>
                <a:gd name="T62" fmla="*/ 2147483647 w 261"/>
                <a:gd name="T63" fmla="*/ 2147483647 h 183"/>
                <a:gd name="T64" fmla="*/ 2147483647 w 261"/>
                <a:gd name="T65" fmla="*/ 2147483647 h 183"/>
                <a:gd name="T66" fmla="*/ 2147483647 w 261"/>
                <a:gd name="T67" fmla="*/ 2147483647 h 183"/>
                <a:gd name="T68" fmla="*/ 0 w 261"/>
                <a:gd name="T69" fmla="*/ 2147483647 h 18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61"/>
                <a:gd name="T106" fmla="*/ 0 h 183"/>
                <a:gd name="T107" fmla="*/ 261 w 261"/>
                <a:gd name="T108" fmla="*/ 183 h 183"/>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61" h="183">
                  <a:moveTo>
                    <a:pt x="0" y="17"/>
                  </a:moveTo>
                  <a:lnTo>
                    <a:pt x="52" y="0"/>
                  </a:lnTo>
                  <a:lnTo>
                    <a:pt x="91" y="3"/>
                  </a:lnTo>
                  <a:lnTo>
                    <a:pt x="125" y="12"/>
                  </a:lnTo>
                  <a:lnTo>
                    <a:pt x="164" y="8"/>
                  </a:lnTo>
                  <a:lnTo>
                    <a:pt x="189" y="10"/>
                  </a:lnTo>
                  <a:lnTo>
                    <a:pt x="198" y="15"/>
                  </a:lnTo>
                  <a:lnTo>
                    <a:pt x="202" y="33"/>
                  </a:lnTo>
                  <a:lnTo>
                    <a:pt x="179" y="45"/>
                  </a:lnTo>
                  <a:lnTo>
                    <a:pt x="183" y="60"/>
                  </a:lnTo>
                  <a:lnTo>
                    <a:pt x="215" y="55"/>
                  </a:lnTo>
                  <a:lnTo>
                    <a:pt x="243" y="42"/>
                  </a:lnTo>
                  <a:lnTo>
                    <a:pt x="258" y="52"/>
                  </a:lnTo>
                  <a:lnTo>
                    <a:pt x="261" y="73"/>
                  </a:lnTo>
                  <a:lnTo>
                    <a:pt x="254" y="84"/>
                  </a:lnTo>
                  <a:lnTo>
                    <a:pt x="209" y="99"/>
                  </a:lnTo>
                  <a:lnTo>
                    <a:pt x="144" y="106"/>
                  </a:lnTo>
                  <a:lnTo>
                    <a:pt x="122" y="119"/>
                  </a:lnTo>
                  <a:lnTo>
                    <a:pt x="80" y="135"/>
                  </a:lnTo>
                  <a:lnTo>
                    <a:pt x="62" y="157"/>
                  </a:lnTo>
                  <a:lnTo>
                    <a:pt x="65" y="183"/>
                  </a:lnTo>
                  <a:lnTo>
                    <a:pt x="43" y="157"/>
                  </a:lnTo>
                  <a:lnTo>
                    <a:pt x="18" y="147"/>
                  </a:lnTo>
                  <a:lnTo>
                    <a:pt x="7" y="143"/>
                  </a:lnTo>
                  <a:lnTo>
                    <a:pt x="4" y="132"/>
                  </a:lnTo>
                  <a:lnTo>
                    <a:pt x="12" y="122"/>
                  </a:lnTo>
                  <a:lnTo>
                    <a:pt x="25" y="111"/>
                  </a:lnTo>
                  <a:lnTo>
                    <a:pt x="26" y="98"/>
                  </a:lnTo>
                  <a:lnTo>
                    <a:pt x="17" y="92"/>
                  </a:lnTo>
                  <a:lnTo>
                    <a:pt x="2" y="77"/>
                  </a:lnTo>
                  <a:lnTo>
                    <a:pt x="6" y="63"/>
                  </a:lnTo>
                  <a:lnTo>
                    <a:pt x="14" y="54"/>
                  </a:lnTo>
                  <a:lnTo>
                    <a:pt x="15" y="43"/>
                  </a:lnTo>
                  <a:lnTo>
                    <a:pt x="11" y="27"/>
                  </a:lnTo>
                  <a:lnTo>
                    <a:pt x="0" y="17"/>
                  </a:lnTo>
                  <a:close/>
                </a:path>
              </a:pathLst>
            </a:custGeom>
            <a:gradFill rotWithShape="0">
              <a:gsLst>
                <a:gs pos="0">
                  <a:srgbClr val="99CCFF"/>
                </a:gs>
                <a:gs pos="100000">
                  <a:srgbClr val="465E75"/>
                </a:gs>
              </a:gsLst>
              <a:path path="rect">
                <a:fillToRect l="100000" t="100000"/>
              </a:path>
            </a:gradFill>
            <a:ln w="12600">
              <a:solidFill>
                <a:srgbClr val="FFFFFF"/>
              </a:solidFill>
              <a:round/>
              <a:headEnd/>
              <a:tailEnd/>
            </a:ln>
          </p:spPr>
          <p:txBody>
            <a:bodyPr wrap="none" lIns="91424" tIns="45712" rIns="91424" bIns="45712" anchor="ctr"/>
            <a:lstStyle/>
            <a:p>
              <a:endParaRPr lang="en-US" b="1"/>
            </a:p>
          </p:txBody>
        </p:sp>
        <p:sp>
          <p:nvSpPr>
            <p:cNvPr id="228" name="Freeform 72"/>
            <p:cNvSpPr>
              <a:spLocks noChangeArrowheads="1"/>
            </p:cNvSpPr>
            <p:nvPr/>
          </p:nvSpPr>
          <p:spPr bwMode="auto">
            <a:xfrm>
              <a:off x="3033973" y="3065439"/>
              <a:ext cx="123530" cy="89271"/>
            </a:xfrm>
            <a:custGeom>
              <a:avLst/>
              <a:gdLst>
                <a:gd name="T0" fmla="*/ 0 w 261"/>
                <a:gd name="T1" fmla="*/ 2147483647 h 183"/>
                <a:gd name="T2" fmla="*/ 2147483647 w 261"/>
                <a:gd name="T3" fmla="*/ 0 h 183"/>
                <a:gd name="T4" fmla="*/ 2147483647 w 261"/>
                <a:gd name="T5" fmla="*/ 2147483647 h 183"/>
                <a:gd name="T6" fmla="*/ 2147483647 w 261"/>
                <a:gd name="T7" fmla="*/ 2147483647 h 183"/>
                <a:gd name="T8" fmla="*/ 2147483647 w 261"/>
                <a:gd name="T9" fmla="*/ 2147483647 h 183"/>
                <a:gd name="T10" fmla="*/ 2147483647 w 261"/>
                <a:gd name="T11" fmla="*/ 2147483647 h 183"/>
                <a:gd name="T12" fmla="*/ 2147483647 w 261"/>
                <a:gd name="T13" fmla="*/ 2147483647 h 183"/>
                <a:gd name="T14" fmla="*/ 2147483647 w 261"/>
                <a:gd name="T15" fmla="*/ 2147483647 h 183"/>
                <a:gd name="T16" fmla="*/ 2147483647 w 261"/>
                <a:gd name="T17" fmla="*/ 2147483647 h 183"/>
                <a:gd name="T18" fmla="*/ 2147483647 w 261"/>
                <a:gd name="T19" fmla="*/ 2147483647 h 183"/>
                <a:gd name="T20" fmla="*/ 2147483647 w 261"/>
                <a:gd name="T21" fmla="*/ 2147483647 h 183"/>
                <a:gd name="T22" fmla="*/ 2147483647 w 261"/>
                <a:gd name="T23" fmla="*/ 2147483647 h 183"/>
                <a:gd name="T24" fmla="*/ 2147483647 w 261"/>
                <a:gd name="T25" fmla="*/ 2147483647 h 183"/>
                <a:gd name="T26" fmla="*/ 2147483647 w 261"/>
                <a:gd name="T27" fmla="*/ 2147483647 h 183"/>
                <a:gd name="T28" fmla="*/ 2147483647 w 261"/>
                <a:gd name="T29" fmla="*/ 2147483647 h 183"/>
                <a:gd name="T30" fmla="*/ 2147483647 w 261"/>
                <a:gd name="T31" fmla="*/ 2147483647 h 183"/>
                <a:gd name="T32" fmla="*/ 2147483647 w 261"/>
                <a:gd name="T33" fmla="*/ 2147483647 h 183"/>
                <a:gd name="T34" fmla="*/ 2147483647 w 261"/>
                <a:gd name="T35" fmla="*/ 2147483647 h 183"/>
                <a:gd name="T36" fmla="*/ 2147483647 w 261"/>
                <a:gd name="T37" fmla="*/ 2147483647 h 183"/>
                <a:gd name="T38" fmla="*/ 2147483647 w 261"/>
                <a:gd name="T39" fmla="*/ 2147483647 h 183"/>
                <a:gd name="T40" fmla="*/ 2147483647 w 261"/>
                <a:gd name="T41" fmla="*/ 2147483647 h 183"/>
                <a:gd name="T42" fmla="*/ 2147483647 w 261"/>
                <a:gd name="T43" fmla="*/ 2147483647 h 183"/>
                <a:gd name="T44" fmla="*/ 2147483647 w 261"/>
                <a:gd name="T45" fmla="*/ 2147483647 h 183"/>
                <a:gd name="T46" fmla="*/ 2147483647 w 261"/>
                <a:gd name="T47" fmla="*/ 2147483647 h 183"/>
                <a:gd name="T48" fmla="*/ 2147483647 w 261"/>
                <a:gd name="T49" fmla="*/ 2147483647 h 183"/>
                <a:gd name="T50" fmla="*/ 2147483647 w 261"/>
                <a:gd name="T51" fmla="*/ 2147483647 h 183"/>
                <a:gd name="T52" fmla="*/ 2147483647 w 261"/>
                <a:gd name="T53" fmla="*/ 2147483647 h 183"/>
                <a:gd name="T54" fmla="*/ 2147483647 w 261"/>
                <a:gd name="T55" fmla="*/ 2147483647 h 183"/>
                <a:gd name="T56" fmla="*/ 2147483647 w 261"/>
                <a:gd name="T57" fmla="*/ 2147483647 h 183"/>
                <a:gd name="T58" fmla="*/ 2147483647 w 261"/>
                <a:gd name="T59" fmla="*/ 2147483647 h 183"/>
                <a:gd name="T60" fmla="*/ 2147483647 w 261"/>
                <a:gd name="T61" fmla="*/ 2147483647 h 183"/>
                <a:gd name="T62" fmla="*/ 2147483647 w 261"/>
                <a:gd name="T63" fmla="*/ 2147483647 h 183"/>
                <a:gd name="T64" fmla="*/ 2147483647 w 261"/>
                <a:gd name="T65" fmla="*/ 2147483647 h 183"/>
                <a:gd name="T66" fmla="*/ 2147483647 w 261"/>
                <a:gd name="T67" fmla="*/ 2147483647 h 183"/>
                <a:gd name="T68" fmla="*/ 0 w 261"/>
                <a:gd name="T69" fmla="*/ 2147483647 h 18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61"/>
                <a:gd name="T106" fmla="*/ 0 h 183"/>
                <a:gd name="T107" fmla="*/ 261 w 261"/>
                <a:gd name="T108" fmla="*/ 183 h 183"/>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61" h="183">
                  <a:moveTo>
                    <a:pt x="0" y="17"/>
                  </a:moveTo>
                  <a:lnTo>
                    <a:pt x="52" y="0"/>
                  </a:lnTo>
                  <a:lnTo>
                    <a:pt x="91" y="3"/>
                  </a:lnTo>
                  <a:lnTo>
                    <a:pt x="125" y="12"/>
                  </a:lnTo>
                  <a:lnTo>
                    <a:pt x="164" y="8"/>
                  </a:lnTo>
                  <a:lnTo>
                    <a:pt x="189" y="10"/>
                  </a:lnTo>
                  <a:lnTo>
                    <a:pt x="198" y="15"/>
                  </a:lnTo>
                  <a:lnTo>
                    <a:pt x="202" y="33"/>
                  </a:lnTo>
                  <a:lnTo>
                    <a:pt x="179" y="45"/>
                  </a:lnTo>
                  <a:lnTo>
                    <a:pt x="183" y="60"/>
                  </a:lnTo>
                  <a:lnTo>
                    <a:pt x="215" y="55"/>
                  </a:lnTo>
                  <a:lnTo>
                    <a:pt x="243" y="42"/>
                  </a:lnTo>
                  <a:lnTo>
                    <a:pt x="258" y="52"/>
                  </a:lnTo>
                  <a:lnTo>
                    <a:pt x="261" y="73"/>
                  </a:lnTo>
                  <a:lnTo>
                    <a:pt x="254" y="84"/>
                  </a:lnTo>
                  <a:lnTo>
                    <a:pt x="209" y="99"/>
                  </a:lnTo>
                  <a:lnTo>
                    <a:pt x="144" y="106"/>
                  </a:lnTo>
                  <a:lnTo>
                    <a:pt x="122" y="119"/>
                  </a:lnTo>
                  <a:lnTo>
                    <a:pt x="80" y="135"/>
                  </a:lnTo>
                  <a:lnTo>
                    <a:pt x="62" y="157"/>
                  </a:lnTo>
                  <a:lnTo>
                    <a:pt x="65" y="183"/>
                  </a:lnTo>
                  <a:lnTo>
                    <a:pt x="43" y="157"/>
                  </a:lnTo>
                  <a:lnTo>
                    <a:pt x="18" y="147"/>
                  </a:lnTo>
                  <a:lnTo>
                    <a:pt x="7" y="143"/>
                  </a:lnTo>
                  <a:lnTo>
                    <a:pt x="4" y="132"/>
                  </a:lnTo>
                  <a:lnTo>
                    <a:pt x="12" y="122"/>
                  </a:lnTo>
                  <a:lnTo>
                    <a:pt x="25" y="111"/>
                  </a:lnTo>
                  <a:lnTo>
                    <a:pt x="26" y="98"/>
                  </a:lnTo>
                  <a:lnTo>
                    <a:pt x="17" y="92"/>
                  </a:lnTo>
                  <a:lnTo>
                    <a:pt x="2" y="77"/>
                  </a:lnTo>
                  <a:lnTo>
                    <a:pt x="6" y="63"/>
                  </a:lnTo>
                  <a:lnTo>
                    <a:pt x="14" y="54"/>
                  </a:lnTo>
                  <a:lnTo>
                    <a:pt x="15" y="43"/>
                  </a:lnTo>
                  <a:lnTo>
                    <a:pt x="11" y="27"/>
                  </a:lnTo>
                  <a:lnTo>
                    <a:pt x="0" y="17"/>
                  </a:lnTo>
                </a:path>
              </a:pathLst>
            </a:custGeom>
            <a:solidFill>
              <a:schemeClr val="bg1"/>
            </a:solidFill>
            <a:ln w="12573">
              <a:solidFill>
                <a:srgbClr val="000080"/>
              </a:solidFill>
              <a:round/>
              <a:headEnd/>
              <a:tailEnd/>
            </a:ln>
          </p:spPr>
          <p:txBody>
            <a:bodyPr wrap="none" lIns="91424" tIns="45712" rIns="91424" bIns="45712" anchor="ctr"/>
            <a:lstStyle/>
            <a:p>
              <a:endParaRPr lang="en-US" b="1"/>
            </a:p>
          </p:txBody>
        </p:sp>
        <p:sp>
          <p:nvSpPr>
            <p:cNvPr id="229" name="Freeform 73"/>
            <p:cNvSpPr>
              <a:spLocks noChangeArrowheads="1"/>
            </p:cNvSpPr>
            <p:nvPr/>
          </p:nvSpPr>
          <p:spPr bwMode="auto">
            <a:xfrm>
              <a:off x="2030793" y="794797"/>
              <a:ext cx="88237" cy="44636"/>
            </a:xfrm>
            <a:custGeom>
              <a:avLst/>
              <a:gdLst>
                <a:gd name="T0" fmla="*/ 2147483647 w 189"/>
                <a:gd name="T1" fmla="*/ 2147483647 h 91"/>
                <a:gd name="T2" fmla="*/ 2147483647 w 189"/>
                <a:gd name="T3" fmla="*/ 2147483647 h 91"/>
                <a:gd name="T4" fmla="*/ 2147483647 w 189"/>
                <a:gd name="T5" fmla="*/ 0 h 91"/>
                <a:gd name="T6" fmla="*/ 2147483647 w 189"/>
                <a:gd name="T7" fmla="*/ 2147483647 h 91"/>
                <a:gd name="T8" fmla="*/ 2147483647 w 189"/>
                <a:gd name="T9" fmla="*/ 2147483647 h 91"/>
                <a:gd name="T10" fmla="*/ 2147483647 w 189"/>
                <a:gd name="T11" fmla="*/ 2147483647 h 91"/>
                <a:gd name="T12" fmla="*/ 2147483647 w 189"/>
                <a:gd name="T13" fmla="*/ 2147483647 h 91"/>
                <a:gd name="T14" fmla="*/ 2147483647 w 189"/>
                <a:gd name="T15" fmla="*/ 2147483647 h 91"/>
                <a:gd name="T16" fmla="*/ 2147483647 w 189"/>
                <a:gd name="T17" fmla="*/ 2147483647 h 91"/>
                <a:gd name="T18" fmla="*/ 2147483647 w 189"/>
                <a:gd name="T19" fmla="*/ 2147483647 h 91"/>
                <a:gd name="T20" fmla="*/ 2147483647 w 189"/>
                <a:gd name="T21" fmla="*/ 2147483647 h 91"/>
                <a:gd name="T22" fmla="*/ 0 w 189"/>
                <a:gd name="T23" fmla="*/ 2147483647 h 91"/>
                <a:gd name="T24" fmla="*/ 2147483647 w 189"/>
                <a:gd name="T25" fmla="*/ 2147483647 h 91"/>
                <a:gd name="T26" fmla="*/ 2147483647 w 189"/>
                <a:gd name="T27" fmla="*/ 2147483647 h 9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89"/>
                <a:gd name="T43" fmla="*/ 0 h 91"/>
                <a:gd name="T44" fmla="*/ 189 w 189"/>
                <a:gd name="T45" fmla="*/ 91 h 9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89" h="91">
                  <a:moveTo>
                    <a:pt x="31" y="12"/>
                  </a:moveTo>
                  <a:lnTo>
                    <a:pt x="80" y="3"/>
                  </a:lnTo>
                  <a:lnTo>
                    <a:pt x="117" y="0"/>
                  </a:lnTo>
                  <a:lnTo>
                    <a:pt x="163" y="21"/>
                  </a:lnTo>
                  <a:lnTo>
                    <a:pt x="189" y="52"/>
                  </a:lnTo>
                  <a:lnTo>
                    <a:pt x="188" y="72"/>
                  </a:lnTo>
                  <a:lnTo>
                    <a:pt x="176" y="84"/>
                  </a:lnTo>
                  <a:lnTo>
                    <a:pt x="162" y="91"/>
                  </a:lnTo>
                  <a:lnTo>
                    <a:pt x="132" y="78"/>
                  </a:lnTo>
                  <a:lnTo>
                    <a:pt x="49" y="85"/>
                  </a:lnTo>
                  <a:lnTo>
                    <a:pt x="17" y="77"/>
                  </a:lnTo>
                  <a:lnTo>
                    <a:pt x="0" y="52"/>
                  </a:lnTo>
                  <a:lnTo>
                    <a:pt x="5" y="36"/>
                  </a:lnTo>
                  <a:lnTo>
                    <a:pt x="31" y="12"/>
                  </a:lnTo>
                  <a:close/>
                </a:path>
              </a:pathLst>
            </a:custGeom>
            <a:noFill/>
            <a:ln w="9360">
              <a:solidFill>
                <a:srgbClr val="FFFFFF"/>
              </a:solidFill>
              <a:round/>
              <a:headEnd/>
              <a:tailEnd/>
            </a:ln>
            <a:extLst>
              <a:ext uri="{909E8E84-426E-40DD-AFC4-6F175D3DCCD1}">
                <a14:hiddenFill xmlns:a14="http://schemas.microsoft.com/office/drawing/2010/main">
                  <a:solidFill>
                    <a:srgbClr val="FFFFFF"/>
                  </a:solidFill>
                </a14:hiddenFill>
              </a:ext>
            </a:extLst>
          </p:spPr>
          <p:txBody>
            <a:bodyPr wrap="none" lIns="91424" tIns="45712" rIns="91424" bIns="45712" anchor="ctr"/>
            <a:lstStyle/>
            <a:p>
              <a:endParaRPr lang="en-US" b="1"/>
            </a:p>
          </p:txBody>
        </p:sp>
        <p:sp>
          <p:nvSpPr>
            <p:cNvPr id="230" name="Freeform 74"/>
            <p:cNvSpPr>
              <a:spLocks noChangeArrowheads="1"/>
            </p:cNvSpPr>
            <p:nvPr/>
          </p:nvSpPr>
          <p:spPr bwMode="auto">
            <a:xfrm>
              <a:off x="2030793" y="794797"/>
              <a:ext cx="88237" cy="44636"/>
            </a:xfrm>
            <a:custGeom>
              <a:avLst/>
              <a:gdLst>
                <a:gd name="T0" fmla="*/ 2147483647 w 189"/>
                <a:gd name="T1" fmla="*/ 2147483647 h 91"/>
                <a:gd name="T2" fmla="*/ 2147483647 w 189"/>
                <a:gd name="T3" fmla="*/ 2147483647 h 91"/>
                <a:gd name="T4" fmla="*/ 2147483647 w 189"/>
                <a:gd name="T5" fmla="*/ 0 h 91"/>
                <a:gd name="T6" fmla="*/ 2147483647 w 189"/>
                <a:gd name="T7" fmla="*/ 2147483647 h 91"/>
                <a:gd name="T8" fmla="*/ 2147483647 w 189"/>
                <a:gd name="T9" fmla="*/ 2147483647 h 91"/>
                <a:gd name="T10" fmla="*/ 2147483647 w 189"/>
                <a:gd name="T11" fmla="*/ 2147483647 h 91"/>
                <a:gd name="T12" fmla="*/ 2147483647 w 189"/>
                <a:gd name="T13" fmla="*/ 2147483647 h 91"/>
                <a:gd name="T14" fmla="*/ 2147483647 w 189"/>
                <a:gd name="T15" fmla="*/ 2147483647 h 91"/>
                <a:gd name="T16" fmla="*/ 2147483647 w 189"/>
                <a:gd name="T17" fmla="*/ 2147483647 h 91"/>
                <a:gd name="T18" fmla="*/ 2147483647 w 189"/>
                <a:gd name="T19" fmla="*/ 2147483647 h 91"/>
                <a:gd name="T20" fmla="*/ 2147483647 w 189"/>
                <a:gd name="T21" fmla="*/ 2147483647 h 91"/>
                <a:gd name="T22" fmla="*/ 0 w 189"/>
                <a:gd name="T23" fmla="*/ 2147483647 h 91"/>
                <a:gd name="T24" fmla="*/ 2147483647 w 189"/>
                <a:gd name="T25" fmla="*/ 2147483647 h 91"/>
                <a:gd name="T26" fmla="*/ 2147483647 w 189"/>
                <a:gd name="T27" fmla="*/ 2147483647 h 9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89"/>
                <a:gd name="T43" fmla="*/ 0 h 91"/>
                <a:gd name="T44" fmla="*/ 189 w 189"/>
                <a:gd name="T45" fmla="*/ 91 h 9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89" h="91">
                  <a:moveTo>
                    <a:pt x="31" y="12"/>
                  </a:moveTo>
                  <a:lnTo>
                    <a:pt x="80" y="3"/>
                  </a:lnTo>
                  <a:lnTo>
                    <a:pt x="117" y="0"/>
                  </a:lnTo>
                  <a:lnTo>
                    <a:pt x="163" y="21"/>
                  </a:lnTo>
                  <a:lnTo>
                    <a:pt x="189" y="52"/>
                  </a:lnTo>
                  <a:lnTo>
                    <a:pt x="188" y="72"/>
                  </a:lnTo>
                  <a:lnTo>
                    <a:pt x="176" y="84"/>
                  </a:lnTo>
                  <a:lnTo>
                    <a:pt x="162" y="91"/>
                  </a:lnTo>
                  <a:lnTo>
                    <a:pt x="132" y="78"/>
                  </a:lnTo>
                  <a:lnTo>
                    <a:pt x="49" y="85"/>
                  </a:lnTo>
                  <a:lnTo>
                    <a:pt x="17" y="77"/>
                  </a:lnTo>
                  <a:lnTo>
                    <a:pt x="0" y="52"/>
                  </a:lnTo>
                  <a:lnTo>
                    <a:pt x="5" y="36"/>
                  </a:lnTo>
                  <a:lnTo>
                    <a:pt x="31" y="12"/>
                  </a:lnTo>
                </a:path>
              </a:pathLst>
            </a:custGeom>
            <a:noFill/>
            <a:ln w="9360">
              <a:solidFill>
                <a:srgbClr val="FFFFFF"/>
              </a:solidFill>
              <a:round/>
              <a:headEnd/>
              <a:tailEnd/>
            </a:ln>
            <a:extLst>
              <a:ext uri="{909E8E84-426E-40DD-AFC4-6F175D3DCCD1}">
                <a14:hiddenFill xmlns:a14="http://schemas.microsoft.com/office/drawing/2010/main">
                  <a:solidFill>
                    <a:srgbClr val="FFFFFF"/>
                  </a:solidFill>
                </a14:hiddenFill>
              </a:ext>
            </a:extLst>
          </p:spPr>
          <p:txBody>
            <a:bodyPr wrap="none" lIns="91424" tIns="45712" rIns="91424" bIns="45712" anchor="ctr"/>
            <a:lstStyle/>
            <a:p>
              <a:endParaRPr lang="en-US" b="1"/>
            </a:p>
          </p:txBody>
        </p:sp>
        <p:sp>
          <p:nvSpPr>
            <p:cNvPr id="231" name="Freeform 75"/>
            <p:cNvSpPr>
              <a:spLocks noChangeArrowheads="1"/>
            </p:cNvSpPr>
            <p:nvPr/>
          </p:nvSpPr>
          <p:spPr bwMode="auto">
            <a:xfrm>
              <a:off x="2190977" y="976218"/>
              <a:ext cx="58372" cy="74872"/>
            </a:xfrm>
            <a:custGeom>
              <a:avLst/>
              <a:gdLst>
                <a:gd name="T0" fmla="*/ 2147483647 w 123"/>
                <a:gd name="T1" fmla="*/ 2147483647 h 156"/>
                <a:gd name="T2" fmla="*/ 2147483647 w 123"/>
                <a:gd name="T3" fmla="*/ 2147483647 h 156"/>
                <a:gd name="T4" fmla="*/ 2147483647 w 123"/>
                <a:gd name="T5" fmla="*/ 2147483647 h 156"/>
                <a:gd name="T6" fmla="*/ 2147483647 w 123"/>
                <a:gd name="T7" fmla="*/ 2147483647 h 156"/>
                <a:gd name="T8" fmla="*/ 2147483647 w 123"/>
                <a:gd name="T9" fmla="*/ 2147483647 h 156"/>
                <a:gd name="T10" fmla="*/ 2147483647 w 123"/>
                <a:gd name="T11" fmla="*/ 2147483647 h 156"/>
                <a:gd name="T12" fmla="*/ 2147483647 w 123"/>
                <a:gd name="T13" fmla="*/ 0 h 156"/>
                <a:gd name="T14" fmla="*/ 2147483647 w 123"/>
                <a:gd name="T15" fmla="*/ 0 h 156"/>
                <a:gd name="T16" fmla="*/ 2147483647 w 123"/>
                <a:gd name="T17" fmla="*/ 2147483647 h 156"/>
                <a:gd name="T18" fmla="*/ 2147483647 w 123"/>
                <a:gd name="T19" fmla="*/ 2147483647 h 156"/>
                <a:gd name="T20" fmla="*/ 2147483647 w 123"/>
                <a:gd name="T21" fmla="*/ 2147483647 h 156"/>
                <a:gd name="T22" fmla="*/ 2147483647 w 123"/>
                <a:gd name="T23" fmla="*/ 2147483647 h 156"/>
                <a:gd name="T24" fmla="*/ 2147483647 w 123"/>
                <a:gd name="T25" fmla="*/ 2147483647 h 156"/>
                <a:gd name="T26" fmla="*/ 2147483647 w 123"/>
                <a:gd name="T27" fmla="*/ 2147483647 h 156"/>
                <a:gd name="T28" fmla="*/ 2147483647 w 123"/>
                <a:gd name="T29" fmla="*/ 2147483647 h 156"/>
                <a:gd name="T30" fmla="*/ 0 w 123"/>
                <a:gd name="T31" fmla="*/ 2147483647 h 156"/>
                <a:gd name="T32" fmla="*/ 2147483647 w 123"/>
                <a:gd name="T33" fmla="*/ 2147483647 h 156"/>
                <a:gd name="T34" fmla="*/ 2147483647 w 123"/>
                <a:gd name="T35" fmla="*/ 2147483647 h 156"/>
                <a:gd name="T36" fmla="*/ 2147483647 w 123"/>
                <a:gd name="T37" fmla="*/ 2147483647 h 156"/>
                <a:gd name="T38" fmla="*/ 2147483647 w 123"/>
                <a:gd name="T39" fmla="*/ 2147483647 h 156"/>
                <a:gd name="T40" fmla="*/ 2147483647 w 123"/>
                <a:gd name="T41" fmla="*/ 2147483647 h 156"/>
                <a:gd name="T42" fmla="*/ 2147483647 w 123"/>
                <a:gd name="T43" fmla="*/ 2147483647 h 156"/>
                <a:gd name="T44" fmla="*/ 2147483647 w 123"/>
                <a:gd name="T45" fmla="*/ 2147483647 h 156"/>
                <a:gd name="T46" fmla="*/ 2147483647 w 123"/>
                <a:gd name="T47" fmla="*/ 2147483647 h 15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23"/>
                <a:gd name="T73" fmla="*/ 0 h 156"/>
                <a:gd name="T74" fmla="*/ 123 w 123"/>
                <a:gd name="T75" fmla="*/ 156 h 15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23" h="156">
                  <a:moveTo>
                    <a:pt x="122" y="104"/>
                  </a:moveTo>
                  <a:lnTo>
                    <a:pt x="107" y="79"/>
                  </a:lnTo>
                  <a:lnTo>
                    <a:pt x="101" y="76"/>
                  </a:lnTo>
                  <a:lnTo>
                    <a:pt x="99" y="63"/>
                  </a:lnTo>
                  <a:lnTo>
                    <a:pt x="107" y="54"/>
                  </a:lnTo>
                  <a:lnTo>
                    <a:pt x="123" y="17"/>
                  </a:lnTo>
                  <a:lnTo>
                    <a:pt x="106" y="0"/>
                  </a:lnTo>
                  <a:lnTo>
                    <a:pt x="78" y="0"/>
                  </a:lnTo>
                  <a:lnTo>
                    <a:pt x="61" y="8"/>
                  </a:lnTo>
                  <a:lnTo>
                    <a:pt x="65" y="56"/>
                  </a:lnTo>
                  <a:lnTo>
                    <a:pt x="63" y="65"/>
                  </a:lnTo>
                  <a:lnTo>
                    <a:pt x="32" y="71"/>
                  </a:lnTo>
                  <a:lnTo>
                    <a:pt x="25" y="64"/>
                  </a:lnTo>
                  <a:lnTo>
                    <a:pt x="7" y="48"/>
                  </a:lnTo>
                  <a:lnTo>
                    <a:pt x="4" y="54"/>
                  </a:lnTo>
                  <a:lnTo>
                    <a:pt x="0" y="89"/>
                  </a:lnTo>
                  <a:lnTo>
                    <a:pt x="31" y="120"/>
                  </a:lnTo>
                  <a:lnTo>
                    <a:pt x="55" y="148"/>
                  </a:lnTo>
                  <a:lnTo>
                    <a:pt x="65" y="156"/>
                  </a:lnTo>
                  <a:lnTo>
                    <a:pt x="98" y="155"/>
                  </a:lnTo>
                  <a:lnTo>
                    <a:pt x="113" y="136"/>
                  </a:lnTo>
                  <a:lnTo>
                    <a:pt x="116" y="128"/>
                  </a:lnTo>
                  <a:lnTo>
                    <a:pt x="117" y="131"/>
                  </a:lnTo>
                  <a:lnTo>
                    <a:pt x="122" y="104"/>
                  </a:lnTo>
                  <a:close/>
                </a:path>
              </a:pathLst>
            </a:custGeom>
            <a:noFill/>
            <a:ln w="9360">
              <a:solidFill>
                <a:srgbClr val="FFFFFF"/>
              </a:solidFill>
              <a:round/>
              <a:headEnd/>
              <a:tailEnd/>
            </a:ln>
            <a:extLst>
              <a:ext uri="{909E8E84-426E-40DD-AFC4-6F175D3DCCD1}">
                <a14:hiddenFill xmlns:a14="http://schemas.microsoft.com/office/drawing/2010/main">
                  <a:solidFill>
                    <a:srgbClr val="FFFFFF"/>
                  </a:solidFill>
                </a14:hiddenFill>
              </a:ext>
            </a:extLst>
          </p:spPr>
          <p:txBody>
            <a:bodyPr wrap="none" lIns="91424" tIns="45712" rIns="91424" bIns="45712" anchor="ctr"/>
            <a:lstStyle/>
            <a:p>
              <a:endParaRPr lang="en-US" b="1"/>
            </a:p>
          </p:txBody>
        </p:sp>
        <p:sp>
          <p:nvSpPr>
            <p:cNvPr id="232" name="Freeform 76"/>
            <p:cNvSpPr>
              <a:spLocks noChangeArrowheads="1"/>
            </p:cNvSpPr>
            <p:nvPr/>
          </p:nvSpPr>
          <p:spPr bwMode="auto">
            <a:xfrm>
              <a:off x="2190977" y="976218"/>
              <a:ext cx="58372" cy="74872"/>
            </a:xfrm>
            <a:custGeom>
              <a:avLst/>
              <a:gdLst>
                <a:gd name="T0" fmla="*/ 2147483647 w 123"/>
                <a:gd name="T1" fmla="*/ 2147483647 h 156"/>
                <a:gd name="T2" fmla="*/ 2147483647 w 123"/>
                <a:gd name="T3" fmla="*/ 2147483647 h 156"/>
                <a:gd name="T4" fmla="*/ 2147483647 w 123"/>
                <a:gd name="T5" fmla="*/ 2147483647 h 156"/>
                <a:gd name="T6" fmla="*/ 2147483647 w 123"/>
                <a:gd name="T7" fmla="*/ 2147483647 h 156"/>
                <a:gd name="T8" fmla="*/ 2147483647 w 123"/>
                <a:gd name="T9" fmla="*/ 2147483647 h 156"/>
                <a:gd name="T10" fmla="*/ 2147483647 w 123"/>
                <a:gd name="T11" fmla="*/ 2147483647 h 156"/>
                <a:gd name="T12" fmla="*/ 2147483647 w 123"/>
                <a:gd name="T13" fmla="*/ 0 h 156"/>
                <a:gd name="T14" fmla="*/ 2147483647 w 123"/>
                <a:gd name="T15" fmla="*/ 0 h 156"/>
                <a:gd name="T16" fmla="*/ 2147483647 w 123"/>
                <a:gd name="T17" fmla="*/ 2147483647 h 156"/>
                <a:gd name="T18" fmla="*/ 2147483647 w 123"/>
                <a:gd name="T19" fmla="*/ 2147483647 h 156"/>
                <a:gd name="T20" fmla="*/ 2147483647 w 123"/>
                <a:gd name="T21" fmla="*/ 2147483647 h 156"/>
                <a:gd name="T22" fmla="*/ 2147483647 w 123"/>
                <a:gd name="T23" fmla="*/ 2147483647 h 156"/>
                <a:gd name="T24" fmla="*/ 2147483647 w 123"/>
                <a:gd name="T25" fmla="*/ 2147483647 h 156"/>
                <a:gd name="T26" fmla="*/ 2147483647 w 123"/>
                <a:gd name="T27" fmla="*/ 2147483647 h 156"/>
                <a:gd name="T28" fmla="*/ 2147483647 w 123"/>
                <a:gd name="T29" fmla="*/ 2147483647 h 156"/>
                <a:gd name="T30" fmla="*/ 0 w 123"/>
                <a:gd name="T31" fmla="*/ 2147483647 h 156"/>
                <a:gd name="T32" fmla="*/ 2147483647 w 123"/>
                <a:gd name="T33" fmla="*/ 2147483647 h 156"/>
                <a:gd name="T34" fmla="*/ 2147483647 w 123"/>
                <a:gd name="T35" fmla="*/ 2147483647 h 156"/>
                <a:gd name="T36" fmla="*/ 2147483647 w 123"/>
                <a:gd name="T37" fmla="*/ 2147483647 h 156"/>
                <a:gd name="T38" fmla="*/ 2147483647 w 123"/>
                <a:gd name="T39" fmla="*/ 2147483647 h 156"/>
                <a:gd name="T40" fmla="*/ 2147483647 w 123"/>
                <a:gd name="T41" fmla="*/ 2147483647 h 156"/>
                <a:gd name="T42" fmla="*/ 2147483647 w 123"/>
                <a:gd name="T43" fmla="*/ 2147483647 h 156"/>
                <a:gd name="T44" fmla="*/ 2147483647 w 123"/>
                <a:gd name="T45" fmla="*/ 2147483647 h 156"/>
                <a:gd name="T46" fmla="*/ 2147483647 w 123"/>
                <a:gd name="T47" fmla="*/ 2147483647 h 15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23"/>
                <a:gd name="T73" fmla="*/ 0 h 156"/>
                <a:gd name="T74" fmla="*/ 123 w 123"/>
                <a:gd name="T75" fmla="*/ 156 h 15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23" h="156">
                  <a:moveTo>
                    <a:pt x="122" y="104"/>
                  </a:moveTo>
                  <a:lnTo>
                    <a:pt x="107" y="79"/>
                  </a:lnTo>
                  <a:lnTo>
                    <a:pt x="101" y="76"/>
                  </a:lnTo>
                  <a:lnTo>
                    <a:pt x="99" y="63"/>
                  </a:lnTo>
                  <a:lnTo>
                    <a:pt x="107" y="54"/>
                  </a:lnTo>
                  <a:lnTo>
                    <a:pt x="123" y="17"/>
                  </a:lnTo>
                  <a:lnTo>
                    <a:pt x="106" y="0"/>
                  </a:lnTo>
                  <a:lnTo>
                    <a:pt x="78" y="0"/>
                  </a:lnTo>
                  <a:lnTo>
                    <a:pt x="61" y="8"/>
                  </a:lnTo>
                  <a:lnTo>
                    <a:pt x="65" y="56"/>
                  </a:lnTo>
                  <a:lnTo>
                    <a:pt x="63" y="65"/>
                  </a:lnTo>
                  <a:lnTo>
                    <a:pt x="32" y="71"/>
                  </a:lnTo>
                  <a:lnTo>
                    <a:pt x="25" y="64"/>
                  </a:lnTo>
                  <a:lnTo>
                    <a:pt x="7" y="48"/>
                  </a:lnTo>
                  <a:lnTo>
                    <a:pt x="4" y="54"/>
                  </a:lnTo>
                  <a:lnTo>
                    <a:pt x="0" y="89"/>
                  </a:lnTo>
                  <a:lnTo>
                    <a:pt x="31" y="120"/>
                  </a:lnTo>
                  <a:lnTo>
                    <a:pt x="55" y="148"/>
                  </a:lnTo>
                  <a:lnTo>
                    <a:pt x="65" y="156"/>
                  </a:lnTo>
                  <a:lnTo>
                    <a:pt x="98" y="155"/>
                  </a:lnTo>
                  <a:lnTo>
                    <a:pt x="113" y="136"/>
                  </a:lnTo>
                  <a:lnTo>
                    <a:pt x="116" y="128"/>
                  </a:lnTo>
                  <a:lnTo>
                    <a:pt x="117" y="131"/>
                  </a:lnTo>
                  <a:lnTo>
                    <a:pt x="122" y="104"/>
                  </a:lnTo>
                </a:path>
              </a:pathLst>
            </a:custGeom>
            <a:noFill/>
            <a:ln w="9360">
              <a:solidFill>
                <a:srgbClr val="FFFFFF"/>
              </a:solidFill>
              <a:round/>
              <a:headEnd/>
              <a:tailEnd/>
            </a:ln>
            <a:extLst>
              <a:ext uri="{909E8E84-426E-40DD-AFC4-6F175D3DCCD1}">
                <a14:hiddenFill xmlns:a14="http://schemas.microsoft.com/office/drawing/2010/main">
                  <a:solidFill>
                    <a:srgbClr val="FFFFFF"/>
                  </a:solidFill>
                </a14:hiddenFill>
              </a:ext>
            </a:extLst>
          </p:spPr>
          <p:txBody>
            <a:bodyPr wrap="none" lIns="91424" tIns="45712" rIns="91424" bIns="45712" anchor="ctr"/>
            <a:lstStyle/>
            <a:p>
              <a:endParaRPr lang="en-US" b="1"/>
            </a:p>
          </p:txBody>
        </p:sp>
        <p:sp>
          <p:nvSpPr>
            <p:cNvPr id="233" name="Freeform 77"/>
            <p:cNvSpPr>
              <a:spLocks noChangeArrowheads="1"/>
            </p:cNvSpPr>
            <p:nvPr/>
          </p:nvSpPr>
          <p:spPr bwMode="auto">
            <a:xfrm>
              <a:off x="2190976" y="1134601"/>
              <a:ext cx="48869" cy="51835"/>
            </a:xfrm>
            <a:custGeom>
              <a:avLst/>
              <a:gdLst>
                <a:gd name="T0" fmla="*/ 2147483647 w 102"/>
                <a:gd name="T1" fmla="*/ 0 h 106"/>
                <a:gd name="T2" fmla="*/ 2147483647 w 102"/>
                <a:gd name="T3" fmla="*/ 0 h 106"/>
                <a:gd name="T4" fmla="*/ 2147483647 w 102"/>
                <a:gd name="T5" fmla="*/ 2147483647 h 106"/>
                <a:gd name="T6" fmla="*/ 2147483647 w 102"/>
                <a:gd name="T7" fmla="*/ 2147483647 h 106"/>
                <a:gd name="T8" fmla="*/ 2147483647 w 102"/>
                <a:gd name="T9" fmla="*/ 2147483647 h 106"/>
                <a:gd name="T10" fmla="*/ 2147483647 w 102"/>
                <a:gd name="T11" fmla="*/ 2147483647 h 106"/>
                <a:gd name="T12" fmla="*/ 2147483647 w 102"/>
                <a:gd name="T13" fmla="*/ 2147483647 h 106"/>
                <a:gd name="T14" fmla="*/ 2147483647 w 102"/>
                <a:gd name="T15" fmla="*/ 2147483647 h 106"/>
                <a:gd name="T16" fmla="*/ 0 w 102"/>
                <a:gd name="T17" fmla="*/ 2147483647 h 106"/>
                <a:gd name="T18" fmla="*/ 2147483647 w 102"/>
                <a:gd name="T19" fmla="*/ 2147483647 h 106"/>
                <a:gd name="T20" fmla="*/ 2147483647 w 102"/>
                <a:gd name="T21" fmla="*/ 2147483647 h 106"/>
                <a:gd name="T22" fmla="*/ 2147483647 w 102"/>
                <a:gd name="T23" fmla="*/ 0 h 10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02"/>
                <a:gd name="T37" fmla="*/ 0 h 106"/>
                <a:gd name="T38" fmla="*/ 102 w 102"/>
                <a:gd name="T39" fmla="*/ 106 h 10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02" h="106">
                  <a:moveTo>
                    <a:pt x="47" y="0"/>
                  </a:moveTo>
                  <a:lnTo>
                    <a:pt x="71" y="0"/>
                  </a:lnTo>
                  <a:lnTo>
                    <a:pt x="92" y="40"/>
                  </a:lnTo>
                  <a:lnTo>
                    <a:pt x="102" y="91"/>
                  </a:lnTo>
                  <a:lnTo>
                    <a:pt x="94" y="100"/>
                  </a:lnTo>
                  <a:lnTo>
                    <a:pt x="68" y="106"/>
                  </a:lnTo>
                  <a:lnTo>
                    <a:pt x="32" y="88"/>
                  </a:lnTo>
                  <a:lnTo>
                    <a:pt x="2" y="57"/>
                  </a:lnTo>
                  <a:lnTo>
                    <a:pt x="0" y="47"/>
                  </a:lnTo>
                  <a:lnTo>
                    <a:pt x="5" y="43"/>
                  </a:lnTo>
                  <a:lnTo>
                    <a:pt x="37" y="7"/>
                  </a:lnTo>
                  <a:lnTo>
                    <a:pt x="47" y="0"/>
                  </a:lnTo>
                  <a:close/>
                </a:path>
              </a:pathLst>
            </a:custGeom>
            <a:noFill/>
            <a:ln w="9360">
              <a:solidFill>
                <a:srgbClr val="FFFFFF"/>
              </a:solidFill>
              <a:round/>
              <a:headEnd/>
              <a:tailEnd/>
            </a:ln>
            <a:extLst>
              <a:ext uri="{909E8E84-426E-40DD-AFC4-6F175D3DCCD1}">
                <a14:hiddenFill xmlns:a14="http://schemas.microsoft.com/office/drawing/2010/main">
                  <a:solidFill>
                    <a:srgbClr val="FFFFFF"/>
                  </a:solidFill>
                </a14:hiddenFill>
              </a:ext>
            </a:extLst>
          </p:spPr>
          <p:txBody>
            <a:bodyPr wrap="none" lIns="91424" tIns="45712" rIns="91424" bIns="45712" anchor="ctr"/>
            <a:lstStyle/>
            <a:p>
              <a:endParaRPr lang="en-US" b="1"/>
            </a:p>
          </p:txBody>
        </p:sp>
        <p:sp>
          <p:nvSpPr>
            <p:cNvPr id="234" name="Freeform 78"/>
            <p:cNvSpPr>
              <a:spLocks noChangeArrowheads="1"/>
            </p:cNvSpPr>
            <p:nvPr/>
          </p:nvSpPr>
          <p:spPr bwMode="auto">
            <a:xfrm>
              <a:off x="2190976" y="1134601"/>
              <a:ext cx="48869" cy="51835"/>
            </a:xfrm>
            <a:custGeom>
              <a:avLst/>
              <a:gdLst>
                <a:gd name="T0" fmla="*/ 2147483647 w 102"/>
                <a:gd name="T1" fmla="*/ 0 h 106"/>
                <a:gd name="T2" fmla="*/ 2147483647 w 102"/>
                <a:gd name="T3" fmla="*/ 0 h 106"/>
                <a:gd name="T4" fmla="*/ 2147483647 w 102"/>
                <a:gd name="T5" fmla="*/ 2147483647 h 106"/>
                <a:gd name="T6" fmla="*/ 2147483647 w 102"/>
                <a:gd name="T7" fmla="*/ 2147483647 h 106"/>
                <a:gd name="T8" fmla="*/ 2147483647 w 102"/>
                <a:gd name="T9" fmla="*/ 2147483647 h 106"/>
                <a:gd name="T10" fmla="*/ 2147483647 w 102"/>
                <a:gd name="T11" fmla="*/ 2147483647 h 106"/>
                <a:gd name="T12" fmla="*/ 2147483647 w 102"/>
                <a:gd name="T13" fmla="*/ 2147483647 h 106"/>
                <a:gd name="T14" fmla="*/ 2147483647 w 102"/>
                <a:gd name="T15" fmla="*/ 2147483647 h 106"/>
                <a:gd name="T16" fmla="*/ 0 w 102"/>
                <a:gd name="T17" fmla="*/ 2147483647 h 106"/>
                <a:gd name="T18" fmla="*/ 2147483647 w 102"/>
                <a:gd name="T19" fmla="*/ 2147483647 h 106"/>
                <a:gd name="T20" fmla="*/ 2147483647 w 102"/>
                <a:gd name="T21" fmla="*/ 2147483647 h 106"/>
                <a:gd name="T22" fmla="*/ 2147483647 w 102"/>
                <a:gd name="T23" fmla="*/ 0 h 10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02"/>
                <a:gd name="T37" fmla="*/ 0 h 106"/>
                <a:gd name="T38" fmla="*/ 102 w 102"/>
                <a:gd name="T39" fmla="*/ 106 h 10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02" h="106">
                  <a:moveTo>
                    <a:pt x="47" y="0"/>
                  </a:moveTo>
                  <a:lnTo>
                    <a:pt x="71" y="0"/>
                  </a:lnTo>
                  <a:lnTo>
                    <a:pt x="92" y="40"/>
                  </a:lnTo>
                  <a:lnTo>
                    <a:pt x="102" y="91"/>
                  </a:lnTo>
                  <a:lnTo>
                    <a:pt x="94" y="100"/>
                  </a:lnTo>
                  <a:lnTo>
                    <a:pt x="68" y="106"/>
                  </a:lnTo>
                  <a:lnTo>
                    <a:pt x="32" y="88"/>
                  </a:lnTo>
                  <a:lnTo>
                    <a:pt x="2" y="57"/>
                  </a:lnTo>
                  <a:lnTo>
                    <a:pt x="0" y="47"/>
                  </a:lnTo>
                  <a:lnTo>
                    <a:pt x="5" y="43"/>
                  </a:lnTo>
                  <a:lnTo>
                    <a:pt x="37" y="7"/>
                  </a:lnTo>
                  <a:lnTo>
                    <a:pt x="47" y="0"/>
                  </a:lnTo>
                </a:path>
              </a:pathLst>
            </a:custGeom>
            <a:noFill/>
            <a:ln w="9360">
              <a:solidFill>
                <a:srgbClr val="FFFFFF"/>
              </a:solidFill>
              <a:round/>
              <a:headEnd/>
              <a:tailEnd/>
            </a:ln>
            <a:extLst>
              <a:ext uri="{909E8E84-426E-40DD-AFC4-6F175D3DCCD1}">
                <a14:hiddenFill xmlns:a14="http://schemas.microsoft.com/office/drawing/2010/main">
                  <a:solidFill>
                    <a:srgbClr val="FFFFFF"/>
                  </a:solidFill>
                </a14:hiddenFill>
              </a:ext>
            </a:extLst>
          </p:spPr>
          <p:txBody>
            <a:bodyPr wrap="none" lIns="91424" tIns="45712" rIns="91424" bIns="45712" anchor="ctr"/>
            <a:lstStyle/>
            <a:p>
              <a:endParaRPr lang="en-US" b="1"/>
            </a:p>
          </p:txBody>
        </p:sp>
        <p:sp>
          <p:nvSpPr>
            <p:cNvPr id="235" name="Freeform 79"/>
            <p:cNvSpPr>
              <a:spLocks noChangeArrowheads="1"/>
            </p:cNvSpPr>
            <p:nvPr/>
          </p:nvSpPr>
          <p:spPr bwMode="auto">
            <a:xfrm>
              <a:off x="2542564" y="1167718"/>
              <a:ext cx="32580" cy="33116"/>
            </a:xfrm>
            <a:custGeom>
              <a:avLst/>
              <a:gdLst>
                <a:gd name="T0" fmla="*/ 2147483647 w 70"/>
                <a:gd name="T1" fmla="*/ 2147483647 h 67"/>
                <a:gd name="T2" fmla="*/ 2147483647 w 70"/>
                <a:gd name="T3" fmla="*/ 0 h 67"/>
                <a:gd name="T4" fmla="*/ 2147483647 w 70"/>
                <a:gd name="T5" fmla="*/ 2147483647 h 67"/>
                <a:gd name="T6" fmla="*/ 2147483647 w 70"/>
                <a:gd name="T7" fmla="*/ 2147483647 h 67"/>
                <a:gd name="T8" fmla="*/ 2147483647 w 70"/>
                <a:gd name="T9" fmla="*/ 2147483647 h 67"/>
                <a:gd name="T10" fmla="*/ 2147483647 w 70"/>
                <a:gd name="T11" fmla="*/ 2147483647 h 67"/>
                <a:gd name="T12" fmla="*/ 2147483647 w 70"/>
                <a:gd name="T13" fmla="*/ 2147483647 h 67"/>
                <a:gd name="T14" fmla="*/ 2147483647 w 70"/>
                <a:gd name="T15" fmla="*/ 2147483647 h 67"/>
                <a:gd name="T16" fmla="*/ 0 w 70"/>
                <a:gd name="T17" fmla="*/ 2147483647 h 67"/>
                <a:gd name="T18" fmla="*/ 2147483647 w 70"/>
                <a:gd name="T19" fmla="*/ 2147483647 h 6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70"/>
                <a:gd name="T31" fmla="*/ 0 h 67"/>
                <a:gd name="T32" fmla="*/ 70 w 70"/>
                <a:gd name="T33" fmla="*/ 67 h 6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70" h="67">
                  <a:moveTo>
                    <a:pt x="29" y="3"/>
                  </a:moveTo>
                  <a:lnTo>
                    <a:pt x="48" y="0"/>
                  </a:lnTo>
                  <a:lnTo>
                    <a:pt x="55" y="3"/>
                  </a:lnTo>
                  <a:lnTo>
                    <a:pt x="65" y="17"/>
                  </a:lnTo>
                  <a:lnTo>
                    <a:pt x="70" y="47"/>
                  </a:lnTo>
                  <a:lnTo>
                    <a:pt x="67" y="64"/>
                  </a:lnTo>
                  <a:lnTo>
                    <a:pt x="33" y="67"/>
                  </a:lnTo>
                  <a:lnTo>
                    <a:pt x="8" y="42"/>
                  </a:lnTo>
                  <a:lnTo>
                    <a:pt x="0" y="25"/>
                  </a:lnTo>
                  <a:lnTo>
                    <a:pt x="29" y="3"/>
                  </a:lnTo>
                  <a:close/>
                </a:path>
              </a:pathLst>
            </a:custGeom>
            <a:noFill/>
            <a:ln w="9360">
              <a:solidFill>
                <a:srgbClr val="FFFFFF"/>
              </a:solidFill>
              <a:round/>
              <a:headEnd/>
              <a:tailEnd/>
            </a:ln>
            <a:extLst>
              <a:ext uri="{909E8E84-426E-40DD-AFC4-6F175D3DCCD1}">
                <a14:hiddenFill xmlns:a14="http://schemas.microsoft.com/office/drawing/2010/main">
                  <a:solidFill>
                    <a:srgbClr val="FFFFFF"/>
                  </a:solidFill>
                </a14:hiddenFill>
              </a:ext>
            </a:extLst>
          </p:spPr>
          <p:txBody>
            <a:bodyPr wrap="none" lIns="91424" tIns="45712" rIns="91424" bIns="45712" anchor="ctr"/>
            <a:lstStyle/>
            <a:p>
              <a:endParaRPr lang="en-US" b="1"/>
            </a:p>
          </p:txBody>
        </p:sp>
        <p:sp>
          <p:nvSpPr>
            <p:cNvPr id="236" name="Freeform 80"/>
            <p:cNvSpPr>
              <a:spLocks noChangeArrowheads="1"/>
            </p:cNvSpPr>
            <p:nvPr/>
          </p:nvSpPr>
          <p:spPr bwMode="auto">
            <a:xfrm>
              <a:off x="2542564" y="1167718"/>
              <a:ext cx="32580" cy="33116"/>
            </a:xfrm>
            <a:custGeom>
              <a:avLst/>
              <a:gdLst>
                <a:gd name="T0" fmla="*/ 2147483647 w 70"/>
                <a:gd name="T1" fmla="*/ 2147483647 h 67"/>
                <a:gd name="T2" fmla="*/ 2147483647 w 70"/>
                <a:gd name="T3" fmla="*/ 0 h 67"/>
                <a:gd name="T4" fmla="*/ 2147483647 w 70"/>
                <a:gd name="T5" fmla="*/ 2147483647 h 67"/>
                <a:gd name="T6" fmla="*/ 2147483647 w 70"/>
                <a:gd name="T7" fmla="*/ 2147483647 h 67"/>
                <a:gd name="T8" fmla="*/ 2147483647 w 70"/>
                <a:gd name="T9" fmla="*/ 2147483647 h 67"/>
                <a:gd name="T10" fmla="*/ 2147483647 w 70"/>
                <a:gd name="T11" fmla="*/ 2147483647 h 67"/>
                <a:gd name="T12" fmla="*/ 2147483647 w 70"/>
                <a:gd name="T13" fmla="*/ 2147483647 h 67"/>
                <a:gd name="T14" fmla="*/ 2147483647 w 70"/>
                <a:gd name="T15" fmla="*/ 2147483647 h 67"/>
                <a:gd name="T16" fmla="*/ 0 w 70"/>
                <a:gd name="T17" fmla="*/ 2147483647 h 67"/>
                <a:gd name="T18" fmla="*/ 2147483647 w 70"/>
                <a:gd name="T19" fmla="*/ 2147483647 h 6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70"/>
                <a:gd name="T31" fmla="*/ 0 h 67"/>
                <a:gd name="T32" fmla="*/ 70 w 70"/>
                <a:gd name="T33" fmla="*/ 67 h 6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70" h="67">
                  <a:moveTo>
                    <a:pt x="29" y="3"/>
                  </a:moveTo>
                  <a:lnTo>
                    <a:pt x="48" y="0"/>
                  </a:lnTo>
                  <a:lnTo>
                    <a:pt x="55" y="3"/>
                  </a:lnTo>
                  <a:lnTo>
                    <a:pt x="65" y="17"/>
                  </a:lnTo>
                  <a:lnTo>
                    <a:pt x="70" y="47"/>
                  </a:lnTo>
                  <a:lnTo>
                    <a:pt x="67" y="64"/>
                  </a:lnTo>
                  <a:lnTo>
                    <a:pt x="33" y="67"/>
                  </a:lnTo>
                  <a:lnTo>
                    <a:pt x="8" y="42"/>
                  </a:lnTo>
                  <a:lnTo>
                    <a:pt x="0" y="25"/>
                  </a:lnTo>
                  <a:lnTo>
                    <a:pt x="29" y="3"/>
                  </a:lnTo>
                </a:path>
              </a:pathLst>
            </a:custGeom>
            <a:noFill/>
            <a:ln w="9360">
              <a:solidFill>
                <a:srgbClr val="FFFFFF"/>
              </a:solidFill>
              <a:round/>
              <a:headEnd/>
              <a:tailEnd/>
            </a:ln>
            <a:extLst>
              <a:ext uri="{909E8E84-426E-40DD-AFC4-6F175D3DCCD1}">
                <a14:hiddenFill xmlns:a14="http://schemas.microsoft.com/office/drawing/2010/main">
                  <a:solidFill>
                    <a:srgbClr val="FFFFFF"/>
                  </a:solidFill>
                </a14:hiddenFill>
              </a:ext>
            </a:extLst>
          </p:spPr>
          <p:txBody>
            <a:bodyPr wrap="none" lIns="91424" tIns="45712" rIns="91424" bIns="45712" anchor="ctr"/>
            <a:lstStyle/>
            <a:p>
              <a:endParaRPr lang="en-US" b="1"/>
            </a:p>
          </p:txBody>
        </p:sp>
        <p:sp>
          <p:nvSpPr>
            <p:cNvPr id="237" name="Freeform 81"/>
            <p:cNvSpPr>
              <a:spLocks noChangeArrowheads="1"/>
            </p:cNvSpPr>
            <p:nvPr/>
          </p:nvSpPr>
          <p:spPr bwMode="auto">
            <a:xfrm>
              <a:off x="2539850" y="1287225"/>
              <a:ext cx="63801" cy="41756"/>
            </a:xfrm>
            <a:custGeom>
              <a:avLst/>
              <a:gdLst>
                <a:gd name="T0" fmla="*/ 0 w 135"/>
                <a:gd name="T1" fmla="*/ 2147483647 h 88"/>
                <a:gd name="T2" fmla="*/ 2147483647 w 135"/>
                <a:gd name="T3" fmla="*/ 2147483647 h 88"/>
                <a:gd name="T4" fmla="*/ 2147483647 w 135"/>
                <a:gd name="T5" fmla="*/ 2147483647 h 88"/>
                <a:gd name="T6" fmla="*/ 2147483647 w 135"/>
                <a:gd name="T7" fmla="*/ 0 h 88"/>
                <a:gd name="T8" fmla="*/ 2147483647 w 135"/>
                <a:gd name="T9" fmla="*/ 2147483647 h 88"/>
                <a:gd name="T10" fmla="*/ 2147483647 w 135"/>
                <a:gd name="T11" fmla="*/ 2147483647 h 88"/>
                <a:gd name="T12" fmla="*/ 2147483647 w 135"/>
                <a:gd name="T13" fmla="*/ 2147483647 h 88"/>
                <a:gd name="T14" fmla="*/ 2147483647 w 135"/>
                <a:gd name="T15" fmla="*/ 2147483647 h 88"/>
                <a:gd name="T16" fmla="*/ 2147483647 w 135"/>
                <a:gd name="T17" fmla="*/ 2147483647 h 88"/>
                <a:gd name="T18" fmla="*/ 2147483647 w 135"/>
                <a:gd name="T19" fmla="*/ 2147483647 h 88"/>
                <a:gd name="T20" fmla="*/ 2147483647 w 135"/>
                <a:gd name="T21" fmla="*/ 2147483647 h 88"/>
                <a:gd name="T22" fmla="*/ 2147483647 w 135"/>
                <a:gd name="T23" fmla="*/ 2147483647 h 88"/>
                <a:gd name="T24" fmla="*/ 2147483647 w 135"/>
                <a:gd name="T25" fmla="*/ 2147483647 h 88"/>
                <a:gd name="T26" fmla="*/ 2147483647 w 135"/>
                <a:gd name="T27" fmla="*/ 2147483647 h 88"/>
                <a:gd name="T28" fmla="*/ 2147483647 w 135"/>
                <a:gd name="T29" fmla="*/ 2147483647 h 88"/>
                <a:gd name="T30" fmla="*/ 0 w 135"/>
                <a:gd name="T31" fmla="*/ 2147483647 h 8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35"/>
                <a:gd name="T49" fmla="*/ 0 h 88"/>
                <a:gd name="T50" fmla="*/ 135 w 135"/>
                <a:gd name="T51" fmla="*/ 88 h 88"/>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35" h="88">
                  <a:moveTo>
                    <a:pt x="0" y="51"/>
                  </a:moveTo>
                  <a:lnTo>
                    <a:pt x="5" y="26"/>
                  </a:lnTo>
                  <a:lnTo>
                    <a:pt x="17" y="8"/>
                  </a:lnTo>
                  <a:lnTo>
                    <a:pt x="35" y="0"/>
                  </a:lnTo>
                  <a:lnTo>
                    <a:pt x="61" y="7"/>
                  </a:lnTo>
                  <a:lnTo>
                    <a:pt x="103" y="11"/>
                  </a:lnTo>
                  <a:lnTo>
                    <a:pt x="115" y="25"/>
                  </a:lnTo>
                  <a:lnTo>
                    <a:pt x="119" y="28"/>
                  </a:lnTo>
                  <a:lnTo>
                    <a:pt x="135" y="66"/>
                  </a:lnTo>
                  <a:lnTo>
                    <a:pt x="127" y="73"/>
                  </a:lnTo>
                  <a:lnTo>
                    <a:pt x="86" y="81"/>
                  </a:lnTo>
                  <a:lnTo>
                    <a:pt x="73" y="88"/>
                  </a:lnTo>
                  <a:lnTo>
                    <a:pt x="47" y="88"/>
                  </a:lnTo>
                  <a:lnTo>
                    <a:pt x="10" y="81"/>
                  </a:lnTo>
                  <a:lnTo>
                    <a:pt x="3" y="69"/>
                  </a:lnTo>
                  <a:lnTo>
                    <a:pt x="0" y="51"/>
                  </a:lnTo>
                  <a:close/>
                </a:path>
              </a:pathLst>
            </a:custGeom>
            <a:noFill/>
            <a:ln w="9360">
              <a:solidFill>
                <a:srgbClr val="FFFFFF"/>
              </a:solidFill>
              <a:round/>
              <a:headEnd/>
              <a:tailEnd/>
            </a:ln>
            <a:extLst>
              <a:ext uri="{909E8E84-426E-40DD-AFC4-6F175D3DCCD1}">
                <a14:hiddenFill xmlns:a14="http://schemas.microsoft.com/office/drawing/2010/main">
                  <a:solidFill>
                    <a:srgbClr val="FFFFFF"/>
                  </a:solidFill>
                </a14:hiddenFill>
              </a:ext>
            </a:extLst>
          </p:spPr>
          <p:txBody>
            <a:bodyPr wrap="none" lIns="91424" tIns="45712" rIns="91424" bIns="45712" anchor="ctr"/>
            <a:lstStyle/>
            <a:p>
              <a:endParaRPr lang="en-US" b="1"/>
            </a:p>
          </p:txBody>
        </p:sp>
        <p:sp>
          <p:nvSpPr>
            <p:cNvPr id="238" name="Freeform 82"/>
            <p:cNvSpPr>
              <a:spLocks noChangeArrowheads="1"/>
            </p:cNvSpPr>
            <p:nvPr/>
          </p:nvSpPr>
          <p:spPr bwMode="auto">
            <a:xfrm>
              <a:off x="2539850" y="1287225"/>
              <a:ext cx="63801" cy="41756"/>
            </a:xfrm>
            <a:custGeom>
              <a:avLst/>
              <a:gdLst>
                <a:gd name="T0" fmla="*/ 0 w 135"/>
                <a:gd name="T1" fmla="*/ 2147483647 h 88"/>
                <a:gd name="T2" fmla="*/ 2147483647 w 135"/>
                <a:gd name="T3" fmla="*/ 2147483647 h 88"/>
                <a:gd name="T4" fmla="*/ 2147483647 w 135"/>
                <a:gd name="T5" fmla="*/ 2147483647 h 88"/>
                <a:gd name="T6" fmla="*/ 2147483647 w 135"/>
                <a:gd name="T7" fmla="*/ 0 h 88"/>
                <a:gd name="T8" fmla="*/ 2147483647 w 135"/>
                <a:gd name="T9" fmla="*/ 2147483647 h 88"/>
                <a:gd name="T10" fmla="*/ 2147483647 w 135"/>
                <a:gd name="T11" fmla="*/ 2147483647 h 88"/>
                <a:gd name="T12" fmla="*/ 2147483647 w 135"/>
                <a:gd name="T13" fmla="*/ 2147483647 h 88"/>
                <a:gd name="T14" fmla="*/ 2147483647 w 135"/>
                <a:gd name="T15" fmla="*/ 2147483647 h 88"/>
                <a:gd name="T16" fmla="*/ 2147483647 w 135"/>
                <a:gd name="T17" fmla="*/ 2147483647 h 88"/>
                <a:gd name="T18" fmla="*/ 2147483647 w 135"/>
                <a:gd name="T19" fmla="*/ 2147483647 h 88"/>
                <a:gd name="T20" fmla="*/ 2147483647 w 135"/>
                <a:gd name="T21" fmla="*/ 2147483647 h 88"/>
                <a:gd name="T22" fmla="*/ 2147483647 w 135"/>
                <a:gd name="T23" fmla="*/ 2147483647 h 88"/>
                <a:gd name="T24" fmla="*/ 2147483647 w 135"/>
                <a:gd name="T25" fmla="*/ 2147483647 h 88"/>
                <a:gd name="T26" fmla="*/ 2147483647 w 135"/>
                <a:gd name="T27" fmla="*/ 2147483647 h 88"/>
                <a:gd name="T28" fmla="*/ 2147483647 w 135"/>
                <a:gd name="T29" fmla="*/ 2147483647 h 88"/>
                <a:gd name="T30" fmla="*/ 0 w 135"/>
                <a:gd name="T31" fmla="*/ 2147483647 h 8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35"/>
                <a:gd name="T49" fmla="*/ 0 h 88"/>
                <a:gd name="T50" fmla="*/ 135 w 135"/>
                <a:gd name="T51" fmla="*/ 88 h 88"/>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35" h="88">
                  <a:moveTo>
                    <a:pt x="0" y="51"/>
                  </a:moveTo>
                  <a:lnTo>
                    <a:pt x="5" y="26"/>
                  </a:lnTo>
                  <a:lnTo>
                    <a:pt x="17" y="8"/>
                  </a:lnTo>
                  <a:lnTo>
                    <a:pt x="35" y="0"/>
                  </a:lnTo>
                  <a:lnTo>
                    <a:pt x="61" y="7"/>
                  </a:lnTo>
                  <a:lnTo>
                    <a:pt x="103" y="11"/>
                  </a:lnTo>
                  <a:lnTo>
                    <a:pt x="115" y="25"/>
                  </a:lnTo>
                  <a:lnTo>
                    <a:pt x="119" y="28"/>
                  </a:lnTo>
                  <a:lnTo>
                    <a:pt x="135" y="66"/>
                  </a:lnTo>
                  <a:lnTo>
                    <a:pt x="127" y="73"/>
                  </a:lnTo>
                  <a:lnTo>
                    <a:pt x="86" y="81"/>
                  </a:lnTo>
                  <a:lnTo>
                    <a:pt x="73" y="88"/>
                  </a:lnTo>
                  <a:lnTo>
                    <a:pt x="47" y="88"/>
                  </a:lnTo>
                  <a:lnTo>
                    <a:pt x="10" y="81"/>
                  </a:lnTo>
                  <a:lnTo>
                    <a:pt x="3" y="69"/>
                  </a:lnTo>
                  <a:lnTo>
                    <a:pt x="0" y="51"/>
                  </a:lnTo>
                </a:path>
              </a:pathLst>
            </a:custGeom>
            <a:noFill/>
            <a:ln w="9360">
              <a:solidFill>
                <a:srgbClr val="FFFFFF"/>
              </a:solidFill>
              <a:round/>
              <a:headEnd/>
              <a:tailEnd/>
            </a:ln>
            <a:extLst>
              <a:ext uri="{909E8E84-426E-40DD-AFC4-6F175D3DCCD1}">
                <a14:hiddenFill xmlns:a14="http://schemas.microsoft.com/office/drawing/2010/main">
                  <a:solidFill>
                    <a:srgbClr val="FFFFFF"/>
                  </a:solidFill>
                </a14:hiddenFill>
              </a:ext>
            </a:extLst>
          </p:spPr>
          <p:txBody>
            <a:bodyPr wrap="none" lIns="91424" tIns="45712" rIns="91424" bIns="45712" anchor="ctr"/>
            <a:lstStyle/>
            <a:p>
              <a:endParaRPr lang="en-US" b="1"/>
            </a:p>
          </p:txBody>
        </p:sp>
        <p:sp>
          <p:nvSpPr>
            <p:cNvPr id="239" name="Freeform 83"/>
            <p:cNvSpPr>
              <a:spLocks noChangeArrowheads="1"/>
            </p:cNvSpPr>
            <p:nvPr/>
          </p:nvSpPr>
          <p:spPr bwMode="auto">
            <a:xfrm>
              <a:off x="2082377" y="840872"/>
              <a:ext cx="104527" cy="86391"/>
            </a:xfrm>
            <a:custGeom>
              <a:avLst/>
              <a:gdLst>
                <a:gd name="T0" fmla="*/ 2147483647 w 225"/>
                <a:gd name="T1" fmla="*/ 2147483647 h 177"/>
                <a:gd name="T2" fmla="*/ 2147483647 w 225"/>
                <a:gd name="T3" fmla="*/ 2147483647 h 177"/>
                <a:gd name="T4" fmla="*/ 2147483647 w 225"/>
                <a:gd name="T5" fmla="*/ 2147483647 h 177"/>
                <a:gd name="T6" fmla="*/ 2147483647 w 225"/>
                <a:gd name="T7" fmla="*/ 2147483647 h 177"/>
                <a:gd name="T8" fmla="*/ 2147483647 w 225"/>
                <a:gd name="T9" fmla="*/ 2147483647 h 177"/>
                <a:gd name="T10" fmla="*/ 2147483647 w 225"/>
                <a:gd name="T11" fmla="*/ 2147483647 h 177"/>
                <a:gd name="T12" fmla="*/ 2147483647 w 225"/>
                <a:gd name="T13" fmla="*/ 2147483647 h 177"/>
                <a:gd name="T14" fmla="*/ 2147483647 w 225"/>
                <a:gd name="T15" fmla="*/ 2147483647 h 177"/>
                <a:gd name="T16" fmla="*/ 2147483647 w 225"/>
                <a:gd name="T17" fmla="*/ 2147483647 h 177"/>
                <a:gd name="T18" fmla="*/ 2147483647 w 225"/>
                <a:gd name="T19" fmla="*/ 2147483647 h 177"/>
                <a:gd name="T20" fmla="*/ 2147483647 w 225"/>
                <a:gd name="T21" fmla="*/ 2147483647 h 177"/>
                <a:gd name="T22" fmla="*/ 2147483647 w 225"/>
                <a:gd name="T23" fmla="*/ 2147483647 h 177"/>
                <a:gd name="T24" fmla="*/ 2147483647 w 225"/>
                <a:gd name="T25" fmla="*/ 2147483647 h 177"/>
                <a:gd name="T26" fmla="*/ 2147483647 w 225"/>
                <a:gd name="T27" fmla="*/ 2147483647 h 177"/>
                <a:gd name="T28" fmla="*/ 2147483647 w 225"/>
                <a:gd name="T29" fmla="*/ 0 h 177"/>
                <a:gd name="T30" fmla="*/ 2147483647 w 225"/>
                <a:gd name="T31" fmla="*/ 2147483647 h 177"/>
                <a:gd name="T32" fmla="*/ 2147483647 w 225"/>
                <a:gd name="T33" fmla="*/ 2147483647 h 177"/>
                <a:gd name="T34" fmla="*/ 2147483647 w 225"/>
                <a:gd name="T35" fmla="*/ 2147483647 h 177"/>
                <a:gd name="T36" fmla="*/ 2147483647 w 225"/>
                <a:gd name="T37" fmla="*/ 2147483647 h 177"/>
                <a:gd name="T38" fmla="*/ 2147483647 w 225"/>
                <a:gd name="T39" fmla="*/ 2147483647 h 177"/>
                <a:gd name="T40" fmla="*/ 2147483647 w 225"/>
                <a:gd name="T41" fmla="*/ 2147483647 h 177"/>
                <a:gd name="T42" fmla="*/ 2147483647 w 225"/>
                <a:gd name="T43" fmla="*/ 2147483647 h 177"/>
                <a:gd name="T44" fmla="*/ 2147483647 w 225"/>
                <a:gd name="T45" fmla="*/ 2147483647 h 177"/>
                <a:gd name="T46" fmla="*/ 2147483647 w 225"/>
                <a:gd name="T47" fmla="*/ 2147483647 h 177"/>
                <a:gd name="T48" fmla="*/ 2147483647 w 225"/>
                <a:gd name="T49" fmla="*/ 2147483647 h 177"/>
                <a:gd name="T50" fmla="*/ 0 w 225"/>
                <a:gd name="T51" fmla="*/ 2147483647 h 177"/>
                <a:gd name="T52" fmla="*/ 2147483647 w 225"/>
                <a:gd name="T53" fmla="*/ 2147483647 h 177"/>
                <a:gd name="T54" fmla="*/ 2147483647 w 225"/>
                <a:gd name="T55" fmla="*/ 2147483647 h 177"/>
                <a:gd name="T56" fmla="*/ 2147483647 w 225"/>
                <a:gd name="T57" fmla="*/ 2147483647 h 177"/>
                <a:gd name="T58" fmla="*/ 2147483647 w 225"/>
                <a:gd name="T59" fmla="*/ 2147483647 h 177"/>
                <a:gd name="T60" fmla="*/ 2147483647 w 225"/>
                <a:gd name="T61" fmla="*/ 2147483647 h 177"/>
                <a:gd name="T62" fmla="*/ 2147483647 w 225"/>
                <a:gd name="T63" fmla="*/ 2147483647 h 177"/>
                <a:gd name="T64" fmla="*/ 2147483647 w 225"/>
                <a:gd name="T65" fmla="*/ 2147483647 h 177"/>
                <a:gd name="T66" fmla="*/ 2147483647 w 225"/>
                <a:gd name="T67" fmla="*/ 2147483647 h 177"/>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25"/>
                <a:gd name="T103" fmla="*/ 0 h 177"/>
                <a:gd name="T104" fmla="*/ 225 w 225"/>
                <a:gd name="T105" fmla="*/ 177 h 177"/>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25" h="177">
                  <a:moveTo>
                    <a:pt x="97" y="169"/>
                  </a:moveTo>
                  <a:lnTo>
                    <a:pt x="127" y="153"/>
                  </a:lnTo>
                  <a:lnTo>
                    <a:pt x="135" y="147"/>
                  </a:lnTo>
                  <a:lnTo>
                    <a:pt x="155" y="148"/>
                  </a:lnTo>
                  <a:lnTo>
                    <a:pt x="178" y="174"/>
                  </a:lnTo>
                  <a:lnTo>
                    <a:pt x="183" y="177"/>
                  </a:lnTo>
                  <a:lnTo>
                    <a:pt x="203" y="177"/>
                  </a:lnTo>
                  <a:lnTo>
                    <a:pt x="216" y="170"/>
                  </a:lnTo>
                  <a:lnTo>
                    <a:pt x="225" y="148"/>
                  </a:lnTo>
                  <a:lnTo>
                    <a:pt x="192" y="99"/>
                  </a:lnTo>
                  <a:lnTo>
                    <a:pt x="172" y="69"/>
                  </a:lnTo>
                  <a:lnTo>
                    <a:pt x="179" y="52"/>
                  </a:lnTo>
                  <a:lnTo>
                    <a:pt x="193" y="27"/>
                  </a:lnTo>
                  <a:lnTo>
                    <a:pt x="185" y="10"/>
                  </a:lnTo>
                  <a:lnTo>
                    <a:pt x="155" y="0"/>
                  </a:lnTo>
                  <a:lnTo>
                    <a:pt x="139" y="22"/>
                  </a:lnTo>
                  <a:lnTo>
                    <a:pt x="141" y="32"/>
                  </a:lnTo>
                  <a:lnTo>
                    <a:pt x="137" y="42"/>
                  </a:lnTo>
                  <a:lnTo>
                    <a:pt x="142" y="85"/>
                  </a:lnTo>
                  <a:lnTo>
                    <a:pt x="134" y="95"/>
                  </a:lnTo>
                  <a:lnTo>
                    <a:pt x="113" y="84"/>
                  </a:lnTo>
                  <a:lnTo>
                    <a:pt x="96" y="61"/>
                  </a:lnTo>
                  <a:lnTo>
                    <a:pt x="62" y="42"/>
                  </a:lnTo>
                  <a:lnTo>
                    <a:pt x="28" y="30"/>
                  </a:lnTo>
                  <a:lnTo>
                    <a:pt x="9" y="57"/>
                  </a:lnTo>
                  <a:lnTo>
                    <a:pt x="0" y="87"/>
                  </a:lnTo>
                  <a:lnTo>
                    <a:pt x="17" y="103"/>
                  </a:lnTo>
                  <a:lnTo>
                    <a:pt x="45" y="98"/>
                  </a:lnTo>
                  <a:lnTo>
                    <a:pt x="60" y="100"/>
                  </a:lnTo>
                  <a:lnTo>
                    <a:pt x="67" y="108"/>
                  </a:lnTo>
                  <a:lnTo>
                    <a:pt x="70" y="131"/>
                  </a:lnTo>
                  <a:lnTo>
                    <a:pt x="71" y="159"/>
                  </a:lnTo>
                  <a:lnTo>
                    <a:pt x="82" y="167"/>
                  </a:lnTo>
                  <a:lnTo>
                    <a:pt x="97" y="169"/>
                  </a:lnTo>
                  <a:close/>
                </a:path>
              </a:pathLst>
            </a:custGeom>
            <a:noFill/>
            <a:ln w="9360">
              <a:solidFill>
                <a:srgbClr val="FFFFFF"/>
              </a:solidFill>
              <a:round/>
              <a:headEnd/>
              <a:tailEnd/>
            </a:ln>
            <a:extLst>
              <a:ext uri="{909E8E84-426E-40DD-AFC4-6F175D3DCCD1}">
                <a14:hiddenFill xmlns:a14="http://schemas.microsoft.com/office/drawing/2010/main">
                  <a:solidFill>
                    <a:srgbClr val="FFFFFF"/>
                  </a:solidFill>
                </a14:hiddenFill>
              </a:ext>
            </a:extLst>
          </p:spPr>
          <p:txBody>
            <a:bodyPr wrap="none" lIns="91424" tIns="45712" rIns="91424" bIns="45712" anchor="ctr"/>
            <a:lstStyle/>
            <a:p>
              <a:endParaRPr lang="en-US" b="1"/>
            </a:p>
          </p:txBody>
        </p:sp>
        <p:sp>
          <p:nvSpPr>
            <p:cNvPr id="240" name="Freeform 84"/>
            <p:cNvSpPr>
              <a:spLocks noChangeArrowheads="1"/>
            </p:cNvSpPr>
            <p:nvPr/>
          </p:nvSpPr>
          <p:spPr bwMode="auto">
            <a:xfrm>
              <a:off x="2082377" y="840872"/>
              <a:ext cx="104527" cy="86391"/>
            </a:xfrm>
            <a:custGeom>
              <a:avLst/>
              <a:gdLst>
                <a:gd name="T0" fmla="*/ 2147483647 w 225"/>
                <a:gd name="T1" fmla="*/ 2147483647 h 177"/>
                <a:gd name="T2" fmla="*/ 2147483647 w 225"/>
                <a:gd name="T3" fmla="*/ 2147483647 h 177"/>
                <a:gd name="T4" fmla="*/ 2147483647 w 225"/>
                <a:gd name="T5" fmla="*/ 2147483647 h 177"/>
                <a:gd name="T6" fmla="*/ 2147483647 w 225"/>
                <a:gd name="T7" fmla="*/ 2147483647 h 177"/>
                <a:gd name="T8" fmla="*/ 2147483647 w 225"/>
                <a:gd name="T9" fmla="*/ 2147483647 h 177"/>
                <a:gd name="T10" fmla="*/ 2147483647 w 225"/>
                <a:gd name="T11" fmla="*/ 2147483647 h 177"/>
                <a:gd name="T12" fmla="*/ 2147483647 w 225"/>
                <a:gd name="T13" fmla="*/ 2147483647 h 177"/>
                <a:gd name="T14" fmla="*/ 2147483647 w 225"/>
                <a:gd name="T15" fmla="*/ 2147483647 h 177"/>
                <a:gd name="T16" fmla="*/ 2147483647 w 225"/>
                <a:gd name="T17" fmla="*/ 2147483647 h 177"/>
                <a:gd name="T18" fmla="*/ 2147483647 w 225"/>
                <a:gd name="T19" fmla="*/ 2147483647 h 177"/>
                <a:gd name="T20" fmla="*/ 2147483647 w 225"/>
                <a:gd name="T21" fmla="*/ 2147483647 h 177"/>
                <a:gd name="T22" fmla="*/ 2147483647 w 225"/>
                <a:gd name="T23" fmla="*/ 2147483647 h 177"/>
                <a:gd name="T24" fmla="*/ 2147483647 w 225"/>
                <a:gd name="T25" fmla="*/ 2147483647 h 177"/>
                <a:gd name="T26" fmla="*/ 2147483647 w 225"/>
                <a:gd name="T27" fmla="*/ 2147483647 h 177"/>
                <a:gd name="T28" fmla="*/ 2147483647 w 225"/>
                <a:gd name="T29" fmla="*/ 0 h 177"/>
                <a:gd name="T30" fmla="*/ 2147483647 w 225"/>
                <a:gd name="T31" fmla="*/ 2147483647 h 177"/>
                <a:gd name="T32" fmla="*/ 2147483647 w 225"/>
                <a:gd name="T33" fmla="*/ 2147483647 h 177"/>
                <a:gd name="T34" fmla="*/ 2147483647 w 225"/>
                <a:gd name="T35" fmla="*/ 2147483647 h 177"/>
                <a:gd name="T36" fmla="*/ 2147483647 w 225"/>
                <a:gd name="T37" fmla="*/ 2147483647 h 177"/>
                <a:gd name="T38" fmla="*/ 2147483647 w 225"/>
                <a:gd name="T39" fmla="*/ 2147483647 h 177"/>
                <a:gd name="T40" fmla="*/ 2147483647 w 225"/>
                <a:gd name="T41" fmla="*/ 2147483647 h 177"/>
                <a:gd name="T42" fmla="*/ 2147483647 w 225"/>
                <a:gd name="T43" fmla="*/ 2147483647 h 177"/>
                <a:gd name="T44" fmla="*/ 2147483647 w 225"/>
                <a:gd name="T45" fmla="*/ 2147483647 h 177"/>
                <a:gd name="T46" fmla="*/ 2147483647 w 225"/>
                <a:gd name="T47" fmla="*/ 2147483647 h 177"/>
                <a:gd name="T48" fmla="*/ 2147483647 w 225"/>
                <a:gd name="T49" fmla="*/ 2147483647 h 177"/>
                <a:gd name="T50" fmla="*/ 0 w 225"/>
                <a:gd name="T51" fmla="*/ 2147483647 h 177"/>
                <a:gd name="T52" fmla="*/ 2147483647 w 225"/>
                <a:gd name="T53" fmla="*/ 2147483647 h 177"/>
                <a:gd name="T54" fmla="*/ 2147483647 w 225"/>
                <a:gd name="T55" fmla="*/ 2147483647 h 177"/>
                <a:gd name="T56" fmla="*/ 2147483647 w 225"/>
                <a:gd name="T57" fmla="*/ 2147483647 h 177"/>
                <a:gd name="T58" fmla="*/ 2147483647 w 225"/>
                <a:gd name="T59" fmla="*/ 2147483647 h 177"/>
                <a:gd name="T60" fmla="*/ 2147483647 w 225"/>
                <a:gd name="T61" fmla="*/ 2147483647 h 177"/>
                <a:gd name="T62" fmla="*/ 2147483647 w 225"/>
                <a:gd name="T63" fmla="*/ 2147483647 h 177"/>
                <a:gd name="T64" fmla="*/ 2147483647 w 225"/>
                <a:gd name="T65" fmla="*/ 2147483647 h 177"/>
                <a:gd name="T66" fmla="*/ 2147483647 w 225"/>
                <a:gd name="T67" fmla="*/ 2147483647 h 177"/>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25"/>
                <a:gd name="T103" fmla="*/ 0 h 177"/>
                <a:gd name="T104" fmla="*/ 225 w 225"/>
                <a:gd name="T105" fmla="*/ 177 h 177"/>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25" h="177">
                  <a:moveTo>
                    <a:pt x="97" y="169"/>
                  </a:moveTo>
                  <a:lnTo>
                    <a:pt x="127" y="153"/>
                  </a:lnTo>
                  <a:lnTo>
                    <a:pt x="135" y="147"/>
                  </a:lnTo>
                  <a:lnTo>
                    <a:pt x="155" y="148"/>
                  </a:lnTo>
                  <a:lnTo>
                    <a:pt x="178" y="174"/>
                  </a:lnTo>
                  <a:lnTo>
                    <a:pt x="183" y="177"/>
                  </a:lnTo>
                  <a:lnTo>
                    <a:pt x="203" y="177"/>
                  </a:lnTo>
                  <a:lnTo>
                    <a:pt x="216" y="170"/>
                  </a:lnTo>
                  <a:lnTo>
                    <a:pt x="225" y="148"/>
                  </a:lnTo>
                  <a:lnTo>
                    <a:pt x="192" y="99"/>
                  </a:lnTo>
                  <a:lnTo>
                    <a:pt x="172" y="69"/>
                  </a:lnTo>
                  <a:lnTo>
                    <a:pt x="179" y="52"/>
                  </a:lnTo>
                  <a:lnTo>
                    <a:pt x="193" y="27"/>
                  </a:lnTo>
                  <a:lnTo>
                    <a:pt x="185" y="10"/>
                  </a:lnTo>
                  <a:lnTo>
                    <a:pt x="155" y="0"/>
                  </a:lnTo>
                  <a:lnTo>
                    <a:pt x="139" y="22"/>
                  </a:lnTo>
                  <a:lnTo>
                    <a:pt x="141" y="32"/>
                  </a:lnTo>
                  <a:lnTo>
                    <a:pt x="137" y="42"/>
                  </a:lnTo>
                  <a:lnTo>
                    <a:pt x="142" y="85"/>
                  </a:lnTo>
                  <a:lnTo>
                    <a:pt x="134" y="95"/>
                  </a:lnTo>
                  <a:lnTo>
                    <a:pt x="113" y="84"/>
                  </a:lnTo>
                  <a:lnTo>
                    <a:pt x="96" y="61"/>
                  </a:lnTo>
                  <a:lnTo>
                    <a:pt x="62" y="42"/>
                  </a:lnTo>
                  <a:lnTo>
                    <a:pt x="28" y="30"/>
                  </a:lnTo>
                  <a:lnTo>
                    <a:pt x="9" y="57"/>
                  </a:lnTo>
                  <a:lnTo>
                    <a:pt x="0" y="87"/>
                  </a:lnTo>
                  <a:lnTo>
                    <a:pt x="17" y="103"/>
                  </a:lnTo>
                  <a:lnTo>
                    <a:pt x="45" y="98"/>
                  </a:lnTo>
                  <a:lnTo>
                    <a:pt x="60" y="100"/>
                  </a:lnTo>
                  <a:lnTo>
                    <a:pt x="67" y="108"/>
                  </a:lnTo>
                  <a:lnTo>
                    <a:pt x="70" y="131"/>
                  </a:lnTo>
                  <a:lnTo>
                    <a:pt x="71" y="159"/>
                  </a:lnTo>
                  <a:lnTo>
                    <a:pt x="82" y="167"/>
                  </a:lnTo>
                  <a:lnTo>
                    <a:pt x="97" y="169"/>
                  </a:lnTo>
                </a:path>
              </a:pathLst>
            </a:custGeom>
            <a:noFill/>
            <a:ln w="9360">
              <a:solidFill>
                <a:srgbClr val="FFFFFF"/>
              </a:solidFill>
              <a:round/>
              <a:headEnd/>
              <a:tailEnd/>
            </a:ln>
            <a:extLst>
              <a:ext uri="{909E8E84-426E-40DD-AFC4-6F175D3DCCD1}">
                <a14:hiddenFill xmlns:a14="http://schemas.microsoft.com/office/drawing/2010/main">
                  <a:solidFill>
                    <a:srgbClr val="FFFFFF"/>
                  </a:solidFill>
                </a14:hiddenFill>
              </a:ext>
            </a:extLst>
          </p:spPr>
          <p:txBody>
            <a:bodyPr wrap="none" lIns="91424" tIns="45712" rIns="91424" bIns="45712" anchor="ctr"/>
            <a:lstStyle/>
            <a:p>
              <a:endParaRPr lang="en-US" b="1"/>
            </a:p>
          </p:txBody>
        </p:sp>
        <p:sp>
          <p:nvSpPr>
            <p:cNvPr id="241" name="Freeform 85"/>
            <p:cNvSpPr>
              <a:spLocks noChangeArrowheads="1"/>
            </p:cNvSpPr>
            <p:nvPr/>
          </p:nvSpPr>
          <p:spPr bwMode="auto">
            <a:xfrm>
              <a:off x="2283285" y="973338"/>
              <a:ext cx="55657" cy="41756"/>
            </a:xfrm>
            <a:custGeom>
              <a:avLst/>
              <a:gdLst>
                <a:gd name="T0" fmla="*/ 2147483647 w 121"/>
                <a:gd name="T1" fmla="*/ 2147483647 h 90"/>
                <a:gd name="T2" fmla="*/ 0 w 121"/>
                <a:gd name="T3" fmla="*/ 2147483647 h 90"/>
                <a:gd name="T4" fmla="*/ 2147483647 w 121"/>
                <a:gd name="T5" fmla="*/ 2147483647 h 90"/>
                <a:gd name="T6" fmla="*/ 2147483647 w 121"/>
                <a:gd name="T7" fmla="*/ 2147483647 h 90"/>
                <a:gd name="T8" fmla="*/ 2147483647 w 121"/>
                <a:gd name="T9" fmla="*/ 2147483647 h 90"/>
                <a:gd name="T10" fmla="*/ 2147483647 w 121"/>
                <a:gd name="T11" fmla="*/ 2147483647 h 90"/>
                <a:gd name="T12" fmla="*/ 2147483647 w 121"/>
                <a:gd name="T13" fmla="*/ 2147483647 h 90"/>
                <a:gd name="T14" fmla="*/ 2147483647 w 121"/>
                <a:gd name="T15" fmla="*/ 2147483647 h 90"/>
                <a:gd name="T16" fmla="*/ 2147483647 w 121"/>
                <a:gd name="T17" fmla="*/ 2147483647 h 90"/>
                <a:gd name="T18" fmla="*/ 2147483647 w 121"/>
                <a:gd name="T19" fmla="*/ 2147483647 h 90"/>
                <a:gd name="T20" fmla="*/ 2147483647 w 121"/>
                <a:gd name="T21" fmla="*/ 2147483647 h 90"/>
                <a:gd name="T22" fmla="*/ 2147483647 w 121"/>
                <a:gd name="T23" fmla="*/ 2147483647 h 90"/>
                <a:gd name="T24" fmla="*/ 2147483647 w 121"/>
                <a:gd name="T25" fmla="*/ 0 h 90"/>
                <a:gd name="T26" fmla="*/ 2147483647 w 121"/>
                <a:gd name="T27" fmla="*/ 2147483647 h 90"/>
                <a:gd name="T28" fmla="*/ 2147483647 w 121"/>
                <a:gd name="T29" fmla="*/ 2147483647 h 9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21"/>
                <a:gd name="T46" fmla="*/ 0 h 90"/>
                <a:gd name="T47" fmla="*/ 121 w 121"/>
                <a:gd name="T48" fmla="*/ 90 h 90"/>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21" h="90">
                  <a:moveTo>
                    <a:pt x="18" y="26"/>
                  </a:moveTo>
                  <a:lnTo>
                    <a:pt x="0" y="68"/>
                  </a:lnTo>
                  <a:lnTo>
                    <a:pt x="3" y="87"/>
                  </a:lnTo>
                  <a:lnTo>
                    <a:pt x="8" y="90"/>
                  </a:lnTo>
                  <a:lnTo>
                    <a:pt x="67" y="85"/>
                  </a:lnTo>
                  <a:lnTo>
                    <a:pt x="92" y="70"/>
                  </a:lnTo>
                  <a:lnTo>
                    <a:pt x="111" y="61"/>
                  </a:lnTo>
                  <a:lnTo>
                    <a:pt x="117" y="50"/>
                  </a:lnTo>
                  <a:lnTo>
                    <a:pt x="121" y="44"/>
                  </a:lnTo>
                  <a:lnTo>
                    <a:pt x="118" y="27"/>
                  </a:lnTo>
                  <a:lnTo>
                    <a:pt x="111" y="17"/>
                  </a:lnTo>
                  <a:lnTo>
                    <a:pt x="70" y="8"/>
                  </a:lnTo>
                  <a:lnTo>
                    <a:pt x="65" y="0"/>
                  </a:lnTo>
                  <a:lnTo>
                    <a:pt x="37" y="5"/>
                  </a:lnTo>
                  <a:lnTo>
                    <a:pt x="18" y="26"/>
                  </a:lnTo>
                  <a:close/>
                </a:path>
              </a:pathLst>
            </a:custGeom>
            <a:noFill/>
            <a:ln w="9360">
              <a:solidFill>
                <a:srgbClr val="FFFFFF"/>
              </a:solidFill>
              <a:round/>
              <a:headEnd/>
              <a:tailEnd/>
            </a:ln>
            <a:extLst>
              <a:ext uri="{909E8E84-426E-40DD-AFC4-6F175D3DCCD1}">
                <a14:hiddenFill xmlns:a14="http://schemas.microsoft.com/office/drawing/2010/main">
                  <a:solidFill>
                    <a:srgbClr val="FFFFFF"/>
                  </a:solidFill>
                </a14:hiddenFill>
              </a:ext>
            </a:extLst>
          </p:spPr>
          <p:txBody>
            <a:bodyPr wrap="none" lIns="91424" tIns="45712" rIns="91424" bIns="45712" anchor="ctr"/>
            <a:lstStyle/>
            <a:p>
              <a:endParaRPr lang="en-US" b="1"/>
            </a:p>
          </p:txBody>
        </p:sp>
        <p:sp>
          <p:nvSpPr>
            <p:cNvPr id="242" name="Freeform 86"/>
            <p:cNvSpPr>
              <a:spLocks noChangeArrowheads="1"/>
            </p:cNvSpPr>
            <p:nvPr/>
          </p:nvSpPr>
          <p:spPr bwMode="auto">
            <a:xfrm>
              <a:off x="2283285" y="973338"/>
              <a:ext cx="55657" cy="41756"/>
            </a:xfrm>
            <a:custGeom>
              <a:avLst/>
              <a:gdLst>
                <a:gd name="T0" fmla="*/ 2147483647 w 121"/>
                <a:gd name="T1" fmla="*/ 2147483647 h 90"/>
                <a:gd name="T2" fmla="*/ 0 w 121"/>
                <a:gd name="T3" fmla="*/ 2147483647 h 90"/>
                <a:gd name="T4" fmla="*/ 2147483647 w 121"/>
                <a:gd name="T5" fmla="*/ 2147483647 h 90"/>
                <a:gd name="T6" fmla="*/ 2147483647 w 121"/>
                <a:gd name="T7" fmla="*/ 2147483647 h 90"/>
                <a:gd name="T8" fmla="*/ 2147483647 w 121"/>
                <a:gd name="T9" fmla="*/ 2147483647 h 90"/>
                <a:gd name="T10" fmla="*/ 2147483647 w 121"/>
                <a:gd name="T11" fmla="*/ 2147483647 h 90"/>
                <a:gd name="T12" fmla="*/ 2147483647 w 121"/>
                <a:gd name="T13" fmla="*/ 2147483647 h 90"/>
                <a:gd name="T14" fmla="*/ 2147483647 w 121"/>
                <a:gd name="T15" fmla="*/ 2147483647 h 90"/>
                <a:gd name="T16" fmla="*/ 2147483647 w 121"/>
                <a:gd name="T17" fmla="*/ 2147483647 h 90"/>
                <a:gd name="T18" fmla="*/ 2147483647 w 121"/>
                <a:gd name="T19" fmla="*/ 2147483647 h 90"/>
                <a:gd name="T20" fmla="*/ 2147483647 w 121"/>
                <a:gd name="T21" fmla="*/ 2147483647 h 90"/>
                <a:gd name="T22" fmla="*/ 2147483647 w 121"/>
                <a:gd name="T23" fmla="*/ 2147483647 h 90"/>
                <a:gd name="T24" fmla="*/ 2147483647 w 121"/>
                <a:gd name="T25" fmla="*/ 0 h 90"/>
                <a:gd name="T26" fmla="*/ 2147483647 w 121"/>
                <a:gd name="T27" fmla="*/ 2147483647 h 90"/>
                <a:gd name="T28" fmla="*/ 2147483647 w 121"/>
                <a:gd name="T29" fmla="*/ 2147483647 h 9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21"/>
                <a:gd name="T46" fmla="*/ 0 h 90"/>
                <a:gd name="T47" fmla="*/ 121 w 121"/>
                <a:gd name="T48" fmla="*/ 90 h 90"/>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21" h="90">
                  <a:moveTo>
                    <a:pt x="18" y="26"/>
                  </a:moveTo>
                  <a:lnTo>
                    <a:pt x="0" y="68"/>
                  </a:lnTo>
                  <a:lnTo>
                    <a:pt x="3" y="87"/>
                  </a:lnTo>
                  <a:lnTo>
                    <a:pt x="8" y="90"/>
                  </a:lnTo>
                  <a:lnTo>
                    <a:pt x="67" y="85"/>
                  </a:lnTo>
                  <a:lnTo>
                    <a:pt x="92" y="70"/>
                  </a:lnTo>
                  <a:lnTo>
                    <a:pt x="111" y="61"/>
                  </a:lnTo>
                  <a:lnTo>
                    <a:pt x="117" y="50"/>
                  </a:lnTo>
                  <a:lnTo>
                    <a:pt x="121" y="44"/>
                  </a:lnTo>
                  <a:lnTo>
                    <a:pt x="118" y="27"/>
                  </a:lnTo>
                  <a:lnTo>
                    <a:pt x="111" y="17"/>
                  </a:lnTo>
                  <a:lnTo>
                    <a:pt x="70" y="8"/>
                  </a:lnTo>
                  <a:lnTo>
                    <a:pt x="65" y="0"/>
                  </a:lnTo>
                  <a:lnTo>
                    <a:pt x="37" y="5"/>
                  </a:lnTo>
                  <a:lnTo>
                    <a:pt x="18" y="26"/>
                  </a:lnTo>
                </a:path>
              </a:pathLst>
            </a:custGeom>
            <a:noFill/>
            <a:ln w="9360">
              <a:solidFill>
                <a:srgbClr val="FFFFFF"/>
              </a:solidFill>
              <a:round/>
              <a:headEnd/>
              <a:tailEnd/>
            </a:ln>
            <a:extLst>
              <a:ext uri="{909E8E84-426E-40DD-AFC4-6F175D3DCCD1}">
                <a14:hiddenFill xmlns:a14="http://schemas.microsoft.com/office/drawing/2010/main">
                  <a:solidFill>
                    <a:srgbClr val="FFFFFF"/>
                  </a:solidFill>
                </a14:hiddenFill>
              </a:ext>
            </a:extLst>
          </p:spPr>
          <p:txBody>
            <a:bodyPr wrap="none" lIns="91424" tIns="45712" rIns="91424" bIns="45712" anchor="ctr"/>
            <a:lstStyle/>
            <a:p>
              <a:endParaRPr lang="en-US" b="1"/>
            </a:p>
          </p:txBody>
        </p:sp>
        <p:sp>
          <p:nvSpPr>
            <p:cNvPr id="243" name="Freeform 87"/>
            <p:cNvSpPr>
              <a:spLocks noChangeArrowheads="1"/>
            </p:cNvSpPr>
            <p:nvPr/>
          </p:nvSpPr>
          <p:spPr bwMode="auto">
            <a:xfrm>
              <a:off x="2869717" y="1007895"/>
              <a:ext cx="38010" cy="43195"/>
            </a:xfrm>
            <a:custGeom>
              <a:avLst/>
              <a:gdLst>
                <a:gd name="T0" fmla="*/ 2147483647 w 85"/>
                <a:gd name="T1" fmla="*/ 0 h 92"/>
                <a:gd name="T2" fmla="*/ 2147483647 w 85"/>
                <a:gd name="T3" fmla="*/ 2147483647 h 92"/>
                <a:gd name="T4" fmla="*/ 2147483647 w 85"/>
                <a:gd name="T5" fmla="*/ 2147483647 h 92"/>
                <a:gd name="T6" fmla="*/ 2147483647 w 85"/>
                <a:gd name="T7" fmla="*/ 2147483647 h 92"/>
                <a:gd name="T8" fmla="*/ 2147483647 w 85"/>
                <a:gd name="T9" fmla="*/ 2147483647 h 92"/>
                <a:gd name="T10" fmla="*/ 2147483647 w 85"/>
                <a:gd name="T11" fmla="*/ 2147483647 h 92"/>
                <a:gd name="T12" fmla="*/ 2147483647 w 85"/>
                <a:gd name="T13" fmla="*/ 2147483647 h 92"/>
                <a:gd name="T14" fmla="*/ 2147483647 w 85"/>
                <a:gd name="T15" fmla="*/ 2147483647 h 92"/>
                <a:gd name="T16" fmla="*/ 2147483647 w 85"/>
                <a:gd name="T17" fmla="*/ 2147483647 h 92"/>
                <a:gd name="T18" fmla="*/ 2147483647 w 85"/>
                <a:gd name="T19" fmla="*/ 2147483647 h 92"/>
                <a:gd name="T20" fmla="*/ 0 w 85"/>
                <a:gd name="T21" fmla="*/ 2147483647 h 92"/>
                <a:gd name="T22" fmla="*/ 2147483647 w 85"/>
                <a:gd name="T23" fmla="*/ 2147483647 h 92"/>
                <a:gd name="T24" fmla="*/ 2147483647 w 85"/>
                <a:gd name="T25" fmla="*/ 2147483647 h 92"/>
                <a:gd name="T26" fmla="*/ 2147483647 w 85"/>
                <a:gd name="T27" fmla="*/ 0 h 9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85"/>
                <a:gd name="T43" fmla="*/ 0 h 92"/>
                <a:gd name="T44" fmla="*/ 85 w 85"/>
                <a:gd name="T45" fmla="*/ 92 h 9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85" h="92">
                  <a:moveTo>
                    <a:pt x="28" y="0"/>
                  </a:moveTo>
                  <a:lnTo>
                    <a:pt x="55" y="4"/>
                  </a:lnTo>
                  <a:lnTo>
                    <a:pt x="81" y="18"/>
                  </a:lnTo>
                  <a:lnTo>
                    <a:pt x="85" y="45"/>
                  </a:lnTo>
                  <a:lnTo>
                    <a:pt x="79" y="76"/>
                  </a:lnTo>
                  <a:lnTo>
                    <a:pt x="67" y="92"/>
                  </a:lnTo>
                  <a:lnTo>
                    <a:pt x="57" y="88"/>
                  </a:lnTo>
                  <a:lnTo>
                    <a:pt x="52" y="77"/>
                  </a:lnTo>
                  <a:lnTo>
                    <a:pt x="36" y="64"/>
                  </a:lnTo>
                  <a:lnTo>
                    <a:pt x="8" y="70"/>
                  </a:lnTo>
                  <a:lnTo>
                    <a:pt x="0" y="62"/>
                  </a:lnTo>
                  <a:lnTo>
                    <a:pt x="8" y="26"/>
                  </a:lnTo>
                  <a:lnTo>
                    <a:pt x="20" y="11"/>
                  </a:lnTo>
                  <a:lnTo>
                    <a:pt x="28" y="0"/>
                  </a:lnTo>
                  <a:close/>
                </a:path>
              </a:pathLst>
            </a:custGeom>
            <a:noFill/>
            <a:ln w="9360">
              <a:solidFill>
                <a:srgbClr val="FFFFFF"/>
              </a:solidFill>
              <a:round/>
              <a:headEnd/>
              <a:tailEnd/>
            </a:ln>
            <a:extLst>
              <a:ext uri="{909E8E84-426E-40DD-AFC4-6F175D3DCCD1}">
                <a14:hiddenFill xmlns:a14="http://schemas.microsoft.com/office/drawing/2010/main">
                  <a:solidFill>
                    <a:srgbClr val="FFFFFF"/>
                  </a:solidFill>
                </a14:hiddenFill>
              </a:ext>
            </a:extLst>
          </p:spPr>
          <p:txBody>
            <a:bodyPr wrap="none" lIns="91424" tIns="45712" rIns="91424" bIns="45712" anchor="ctr"/>
            <a:lstStyle/>
            <a:p>
              <a:endParaRPr lang="en-US" b="1"/>
            </a:p>
          </p:txBody>
        </p:sp>
        <p:sp>
          <p:nvSpPr>
            <p:cNvPr id="244" name="Freeform 88"/>
            <p:cNvSpPr>
              <a:spLocks noChangeArrowheads="1"/>
            </p:cNvSpPr>
            <p:nvPr/>
          </p:nvSpPr>
          <p:spPr bwMode="auto">
            <a:xfrm>
              <a:off x="2869717" y="1007895"/>
              <a:ext cx="38010" cy="43195"/>
            </a:xfrm>
            <a:custGeom>
              <a:avLst/>
              <a:gdLst>
                <a:gd name="T0" fmla="*/ 2147483647 w 85"/>
                <a:gd name="T1" fmla="*/ 0 h 92"/>
                <a:gd name="T2" fmla="*/ 2147483647 w 85"/>
                <a:gd name="T3" fmla="*/ 2147483647 h 92"/>
                <a:gd name="T4" fmla="*/ 2147483647 w 85"/>
                <a:gd name="T5" fmla="*/ 2147483647 h 92"/>
                <a:gd name="T6" fmla="*/ 2147483647 w 85"/>
                <a:gd name="T7" fmla="*/ 2147483647 h 92"/>
                <a:gd name="T8" fmla="*/ 2147483647 w 85"/>
                <a:gd name="T9" fmla="*/ 2147483647 h 92"/>
                <a:gd name="T10" fmla="*/ 2147483647 w 85"/>
                <a:gd name="T11" fmla="*/ 2147483647 h 92"/>
                <a:gd name="T12" fmla="*/ 2147483647 w 85"/>
                <a:gd name="T13" fmla="*/ 2147483647 h 92"/>
                <a:gd name="T14" fmla="*/ 2147483647 w 85"/>
                <a:gd name="T15" fmla="*/ 2147483647 h 92"/>
                <a:gd name="T16" fmla="*/ 2147483647 w 85"/>
                <a:gd name="T17" fmla="*/ 2147483647 h 92"/>
                <a:gd name="T18" fmla="*/ 2147483647 w 85"/>
                <a:gd name="T19" fmla="*/ 2147483647 h 92"/>
                <a:gd name="T20" fmla="*/ 0 w 85"/>
                <a:gd name="T21" fmla="*/ 2147483647 h 92"/>
                <a:gd name="T22" fmla="*/ 2147483647 w 85"/>
                <a:gd name="T23" fmla="*/ 2147483647 h 92"/>
                <a:gd name="T24" fmla="*/ 2147483647 w 85"/>
                <a:gd name="T25" fmla="*/ 2147483647 h 92"/>
                <a:gd name="T26" fmla="*/ 2147483647 w 85"/>
                <a:gd name="T27" fmla="*/ 0 h 9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85"/>
                <a:gd name="T43" fmla="*/ 0 h 92"/>
                <a:gd name="T44" fmla="*/ 85 w 85"/>
                <a:gd name="T45" fmla="*/ 92 h 9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85" h="92">
                  <a:moveTo>
                    <a:pt x="28" y="0"/>
                  </a:moveTo>
                  <a:lnTo>
                    <a:pt x="55" y="4"/>
                  </a:lnTo>
                  <a:lnTo>
                    <a:pt x="81" y="18"/>
                  </a:lnTo>
                  <a:lnTo>
                    <a:pt x="85" y="45"/>
                  </a:lnTo>
                  <a:lnTo>
                    <a:pt x="79" y="76"/>
                  </a:lnTo>
                  <a:lnTo>
                    <a:pt x="67" y="92"/>
                  </a:lnTo>
                  <a:lnTo>
                    <a:pt x="57" y="88"/>
                  </a:lnTo>
                  <a:lnTo>
                    <a:pt x="52" y="77"/>
                  </a:lnTo>
                  <a:lnTo>
                    <a:pt x="36" y="64"/>
                  </a:lnTo>
                  <a:lnTo>
                    <a:pt x="8" y="70"/>
                  </a:lnTo>
                  <a:lnTo>
                    <a:pt x="0" y="62"/>
                  </a:lnTo>
                  <a:lnTo>
                    <a:pt x="8" y="26"/>
                  </a:lnTo>
                  <a:lnTo>
                    <a:pt x="20" y="11"/>
                  </a:lnTo>
                  <a:lnTo>
                    <a:pt x="28" y="0"/>
                  </a:lnTo>
                </a:path>
              </a:pathLst>
            </a:custGeom>
            <a:noFill/>
            <a:ln w="9360">
              <a:solidFill>
                <a:srgbClr val="FFFFFF"/>
              </a:solidFill>
              <a:round/>
              <a:headEnd/>
              <a:tailEnd/>
            </a:ln>
            <a:extLst>
              <a:ext uri="{909E8E84-426E-40DD-AFC4-6F175D3DCCD1}">
                <a14:hiddenFill xmlns:a14="http://schemas.microsoft.com/office/drawing/2010/main">
                  <a:solidFill>
                    <a:srgbClr val="FFFFFF"/>
                  </a:solidFill>
                </a14:hiddenFill>
              </a:ext>
            </a:extLst>
          </p:spPr>
          <p:txBody>
            <a:bodyPr wrap="none" lIns="91424" tIns="45712" rIns="91424" bIns="45712" anchor="ctr"/>
            <a:lstStyle/>
            <a:p>
              <a:endParaRPr lang="en-US" b="1"/>
            </a:p>
          </p:txBody>
        </p:sp>
        <p:sp>
          <p:nvSpPr>
            <p:cNvPr id="245" name="Freeform 89"/>
            <p:cNvSpPr>
              <a:spLocks noChangeArrowheads="1"/>
            </p:cNvSpPr>
            <p:nvPr/>
          </p:nvSpPr>
          <p:spPr bwMode="auto">
            <a:xfrm>
              <a:off x="2382382" y="1291545"/>
              <a:ext cx="92309" cy="99349"/>
            </a:xfrm>
            <a:custGeom>
              <a:avLst/>
              <a:gdLst>
                <a:gd name="T0" fmla="*/ 2147483647 w 197"/>
                <a:gd name="T1" fmla="*/ 0 h 206"/>
                <a:gd name="T2" fmla="*/ 2147483647 w 197"/>
                <a:gd name="T3" fmla="*/ 2147483647 h 206"/>
                <a:gd name="T4" fmla="*/ 2147483647 w 197"/>
                <a:gd name="T5" fmla="*/ 2147483647 h 206"/>
                <a:gd name="T6" fmla="*/ 2147483647 w 197"/>
                <a:gd name="T7" fmla="*/ 2147483647 h 206"/>
                <a:gd name="T8" fmla="*/ 2147483647 w 197"/>
                <a:gd name="T9" fmla="*/ 2147483647 h 206"/>
                <a:gd name="T10" fmla="*/ 2147483647 w 197"/>
                <a:gd name="T11" fmla="*/ 2147483647 h 206"/>
                <a:gd name="T12" fmla="*/ 2147483647 w 197"/>
                <a:gd name="T13" fmla="*/ 2147483647 h 206"/>
                <a:gd name="T14" fmla="*/ 2147483647 w 197"/>
                <a:gd name="T15" fmla="*/ 2147483647 h 206"/>
                <a:gd name="T16" fmla="*/ 2147483647 w 197"/>
                <a:gd name="T17" fmla="*/ 2147483647 h 206"/>
                <a:gd name="T18" fmla="*/ 2147483647 w 197"/>
                <a:gd name="T19" fmla="*/ 2147483647 h 206"/>
                <a:gd name="T20" fmla="*/ 2147483647 w 197"/>
                <a:gd name="T21" fmla="*/ 2147483647 h 206"/>
                <a:gd name="T22" fmla="*/ 2147483647 w 197"/>
                <a:gd name="T23" fmla="*/ 2147483647 h 206"/>
                <a:gd name="T24" fmla="*/ 2147483647 w 197"/>
                <a:gd name="T25" fmla="*/ 2147483647 h 206"/>
                <a:gd name="T26" fmla="*/ 2147483647 w 197"/>
                <a:gd name="T27" fmla="*/ 2147483647 h 206"/>
                <a:gd name="T28" fmla="*/ 2147483647 w 197"/>
                <a:gd name="T29" fmla="*/ 2147483647 h 206"/>
                <a:gd name="T30" fmla="*/ 2147483647 w 197"/>
                <a:gd name="T31" fmla="*/ 2147483647 h 206"/>
                <a:gd name="T32" fmla="*/ 2147483647 w 197"/>
                <a:gd name="T33" fmla="*/ 2147483647 h 206"/>
                <a:gd name="T34" fmla="*/ 2147483647 w 197"/>
                <a:gd name="T35" fmla="*/ 2147483647 h 206"/>
                <a:gd name="T36" fmla="*/ 2147483647 w 197"/>
                <a:gd name="T37" fmla="*/ 2147483647 h 206"/>
                <a:gd name="T38" fmla="*/ 0 w 197"/>
                <a:gd name="T39" fmla="*/ 2147483647 h 206"/>
                <a:gd name="T40" fmla="*/ 2147483647 w 197"/>
                <a:gd name="T41" fmla="*/ 2147483647 h 206"/>
                <a:gd name="T42" fmla="*/ 2147483647 w 197"/>
                <a:gd name="T43" fmla="*/ 2147483647 h 206"/>
                <a:gd name="T44" fmla="*/ 2147483647 w 197"/>
                <a:gd name="T45" fmla="*/ 2147483647 h 206"/>
                <a:gd name="T46" fmla="*/ 2147483647 w 197"/>
                <a:gd name="T47" fmla="*/ 2147483647 h 206"/>
                <a:gd name="T48" fmla="*/ 2147483647 w 197"/>
                <a:gd name="T49" fmla="*/ 2147483647 h 206"/>
                <a:gd name="T50" fmla="*/ 2147483647 w 197"/>
                <a:gd name="T51" fmla="*/ 0 h 20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97"/>
                <a:gd name="T79" fmla="*/ 0 h 206"/>
                <a:gd name="T80" fmla="*/ 197 w 197"/>
                <a:gd name="T81" fmla="*/ 206 h 20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97" h="206">
                  <a:moveTo>
                    <a:pt x="53" y="0"/>
                  </a:moveTo>
                  <a:lnTo>
                    <a:pt x="81" y="26"/>
                  </a:lnTo>
                  <a:lnTo>
                    <a:pt x="104" y="25"/>
                  </a:lnTo>
                  <a:lnTo>
                    <a:pt x="120" y="48"/>
                  </a:lnTo>
                  <a:lnTo>
                    <a:pt x="149" y="53"/>
                  </a:lnTo>
                  <a:lnTo>
                    <a:pt x="161" y="61"/>
                  </a:lnTo>
                  <a:lnTo>
                    <a:pt x="189" y="88"/>
                  </a:lnTo>
                  <a:lnTo>
                    <a:pt x="197" y="125"/>
                  </a:lnTo>
                  <a:lnTo>
                    <a:pt x="190" y="135"/>
                  </a:lnTo>
                  <a:lnTo>
                    <a:pt x="159" y="147"/>
                  </a:lnTo>
                  <a:lnTo>
                    <a:pt x="129" y="137"/>
                  </a:lnTo>
                  <a:lnTo>
                    <a:pt x="100" y="143"/>
                  </a:lnTo>
                  <a:lnTo>
                    <a:pt x="98" y="149"/>
                  </a:lnTo>
                  <a:lnTo>
                    <a:pt x="94" y="179"/>
                  </a:lnTo>
                  <a:lnTo>
                    <a:pt x="92" y="190"/>
                  </a:lnTo>
                  <a:lnTo>
                    <a:pt x="75" y="201"/>
                  </a:lnTo>
                  <a:lnTo>
                    <a:pt x="50" y="206"/>
                  </a:lnTo>
                  <a:lnTo>
                    <a:pt x="41" y="202"/>
                  </a:lnTo>
                  <a:lnTo>
                    <a:pt x="20" y="169"/>
                  </a:lnTo>
                  <a:lnTo>
                    <a:pt x="0" y="163"/>
                  </a:lnTo>
                  <a:lnTo>
                    <a:pt x="12" y="130"/>
                  </a:lnTo>
                  <a:lnTo>
                    <a:pt x="12" y="100"/>
                  </a:lnTo>
                  <a:lnTo>
                    <a:pt x="20" y="63"/>
                  </a:lnTo>
                  <a:lnTo>
                    <a:pt x="24" y="21"/>
                  </a:lnTo>
                  <a:lnTo>
                    <a:pt x="33" y="4"/>
                  </a:lnTo>
                  <a:lnTo>
                    <a:pt x="53" y="0"/>
                  </a:lnTo>
                  <a:close/>
                </a:path>
              </a:pathLst>
            </a:custGeom>
            <a:noFill/>
            <a:ln w="9360">
              <a:solidFill>
                <a:srgbClr val="FFFFFF"/>
              </a:solidFill>
              <a:round/>
              <a:headEnd/>
              <a:tailEnd/>
            </a:ln>
            <a:extLst>
              <a:ext uri="{909E8E84-426E-40DD-AFC4-6F175D3DCCD1}">
                <a14:hiddenFill xmlns:a14="http://schemas.microsoft.com/office/drawing/2010/main">
                  <a:solidFill>
                    <a:srgbClr val="FFFFFF"/>
                  </a:solidFill>
                </a14:hiddenFill>
              </a:ext>
            </a:extLst>
          </p:spPr>
          <p:txBody>
            <a:bodyPr wrap="none" lIns="91424" tIns="45712" rIns="91424" bIns="45712" anchor="ctr"/>
            <a:lstStyle/>
            <a:p>
              <a:endParaRPr lang="en-US" b="1"/>
            </a:p>
          </p:txBody>
        </p:sp>
        <p:sp>
          <p:nvSpPr>
            <p:cNvPr id="246" name="Freeform 90"/>
            <p:cNvSpPr>
              <a:spLocks noChangeArrowheads="1"/>
            </p:cNvSpPr>
            <p:nvPr/>
          </p:nvSpPr>
          <p:spPr bwMode="auto">
            <a:xfrm>
              <a:off x="2382382" y="1291545"/>
              <a:ext cx="92309" cy="99349"/>
            </a:xfrm>
            <a:custGeom>
              <a:avLst/>
              <a:gdLst>
                <a:gd name="T0" fmla="*/ 2147483647 w 197"/>
                <a:gd name="T1" fmla="*/ 0 h 206"/>
                <a:gd name="T2" fmla="*/ 2147483647 w 197"/>
                <a:gd name="T3" fmla="*/ 2147483647 h 206"/>
                <a:gd name="T4" fmla="*/ 2147483647 w 197"/>
                <a:gd name="T5" fmla="*/ 2147483647 h 206"/>
                <a:gd name="T6" fmla="*/ 2147483647 w 197"/>
                <a:gd name="T7" fmla="*/ 2147483647 h 206"/>
                <a:gd name="T8" fmla="*/ 2147483647 w 197"/>
                <a:gd name="T9" fmla="*/ 2147483647 h 206"/>
                <a:gd name="T10" fmla="*/ 2147483647 w 197"/>
                <a:gd name="T11" fmla="*/ 2147483647 h 206"/>
                <a:gd name="T12" fmla="*/ 2147483647 w 197"/>
                <a:gd name="T13" fmla="*/ 2147483647 h 206"/>
                <a:gd name="T14" fmla="*/ 2147483647 w 197"/>
                <a:gd name="T15" fmla="*/ 2147483647 h 206"/>
                <a:gd name="T16" fmla="*/ 2147483647 w 197"/>
                <a:gd name="T17" fmla="*/ 2147483647 h 206"/>
                <a:gd name="T18" fmla="*/ 2147483647 w 197"/>
                <a:gd name="T19" fmla="*/ 2147483647 h 206"/>
                <a:gd name="T20" fmla="*/ 2147483647 w 197"/>
                <a:gd name="T21" fmla="*/ 2147483647 h 206"/>
                <a:gd name="T22" fmla="*/ 2147483647 w 197"/>
                <a:gd name="T23" fmla="*/ 2147483647 h 206"/>
                <a:gd name="T24" fmla="*/ 2147483647 w 197"/>
                <a:gd name="T25" fmla="*/ 2147483647 h 206"/>
                <a:gd name="T26" fmla="*/ 2147483647 w 197"/>
                <a:gd name="T27" fmla="*/ 2147483647 h 206"/>
                <a:gd name="T28" fmla="*/ 2147483647 w 197"/>
                <a:gd name="T29" fmla="*/ 2147483647 h 206"/>
                <a:gd name="T30" fmla="*/ 2147483647 w 197"/>
                <a:gd name="T31" fmla="*/ 2147483647 h 206"/>
                <a:gd name="T32" fmla="*/ 2147483647 w 197"/>
                <a:gd name="T33" fmla="*/ 2147483647 h 206"/>
                <a:gd name="T34" fmla="*/ 2147483647 w 197"/>
                <a:gd name="T35" fmla="*/ 2147483647 h 206"/>
                <a:gd name="T36" fmla="*/ 2147483647 w 197"/>
                <a:gd name="T37" fmla="*/ 2147483647 h 206"/>
                <a:gd name="T38" fmla="*/ 0 w 197"/>
                <a:gd name="T39" fmla="*/ 2147483647 h 206"/>
                <a:gd name="T40" fmla="*/ 2147483647 w 197"/>
                <a:gd name="T41" fmla="*/ 2147483647 h 206"/>
                <a:gd name="T42" fmla="*/ 2147483647 w 197"/>
                <a:gd name="T43" fmla="*/ 2147483647 h 206"/>
                <a:gd name="T44" fmla="*/ 2147483647 w 197"/>
                <a:gd name="T45" fmla="*/ 2147483647 h 206"/>
                <a:gd name="T46" fmla="*/ 2147483647 w 197"/>
                <a:gd name="T47" fmla="*/ 2147483647 h 206"/>
                <a:gd name="T48" fmla="*/ 2147483647 w 197"/>
                <a:gd name="T49" fmla="*/ 2147483647 h 206"/>
                <a:gd name="T50" fmla="*/ 2147483647 w 197"/>
                <a:gd name="T51" fmla="*/ 0 h 20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97"/>
                <a:gd name="T79" fmla="*/ 0 h 206"/>
                <a:gd name="T80" fmla="*/ 197 w 197"/>
                <a:gd name="T81" fmla="*/ 206 h 20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97" h="206">
                  <a:moveTo>
                    <a:pt x="53" y="0"/>
                  </a:moveTo>
                  <a:lnTo>
                    <a:pt x="81" y="26"/>
                  </a:lnTo>
                  <a:lnTo>
                    <a:pt x="104" y="25"/>
                  </a:lnTo>
                  <a:lnTo>
                    <a:pt x="120" y="48"/>
                  </a:lnTo>
                  <a:lnTo>
                    <a:pt x="149" y="53"/>
                  </a:lnTo>
                  <a:lnTo>
                    <a:pt x="161" y="61"/>
                  </a:lnTo>
                  <a:lnTo>
                    <a:pt x="189" y="88"/>
                  </a:lnTo>
                  <a:lnTo>
                    <a:pt x="197" y="125"/>
                  </a:lnTo>
                  <a:lnTo>
                    <a:pt x="190" y="135"/>
                  </a:lnTo>
                  <a:lnTo>
                    <a:pt x="159" y="147"/>
                  </a:lnTo>
                  <a:lnTo>
                    <a:pt x="129" y="137"/>
                  </a:lnTo>
                  <a:lnTo>
                    <a:pt x="100" y="143"/>
                  </a:lnTo>
                  <a:lnTo>
                    <a:pt x="98" y="149"/>
                  </a:lnTo>
                  <a:lnTo>
                    <a:pt x="94" y="179"/>
                  </a:lnTo>
                  <a:lnTo>
                    <a:pt x="92" y="190"/>
                  </a:lnTo>
                  <a:lnTo>
                    <a:pt x="75" y="201"/>
                  </a:lnTo>
                  <a:lnTo>
                    <a:pt x="50" y="206"/>
                  </a:lnTo>
                  <a:lnTo>
                    <a:pt x="41" y="202"/>
                  </a:lnTo>
                  <a:lnTo>
                    <a:pt x="20" y="169"/>
                  </a:lnTo>
                  <a:lnTo>
                    <a:pt x="0" y="163"/>
                  </a:lnTo>
                  <a:lnTo>
                    <a:pt x="12" y="130"/>
                  </a:lnTo>
                  <a:lnTo>
                    <a:pt x="12" y="100"/>
                  </a:lnTo>
                  <a:lnTo>
                    <a:pt x="20" y="63"/>
                  </a:lnTo>
                  <a:lnTo>
                    <a:pt x="24" y="21"/>
                  </a:lnTo>
                  <a:lnTo>
                    <a:pt x="33" y="4"/>
                  </a:lnTo>
                  <a:lnTo>
                    <a:pt x="53" y="0"/>
                  </a:lnTo>
                </a:path>
              </a:pathLst>
            </a:custGeom>
            <a:noFill/>
            <a:ln w="9360">
              <a:solidFill>
                <a:srgbClr val="FFFFFF"/>
              </a:solidFill>
              <a:round/>
              <a:headEnd/>
              <a:tailEnd/>
            </a:ln>
            <a:extLst>
              <a:ext uri="{909E8E84-426E-40DD-AFC4-6F175D3DCCD1}">
                <a14:hiddenFill xmlns:a14="http://schemas.microsoft.com/office/drawing/2010/main">
                  <a:solidFill>
                    <a:srgbClr val="FFFFFF"/>
                  </a:solidFill>
                </a14:hiddenFill>
              </a:ext>
            </a:extLst>
          </p:spPr>
          <p:txBody>
            <a:bodyPr wrap="none" lIns="91424" tIns="45712" rIns="91424" bIns="45712" anchor="ctr"/>
            <a:lstStyle/>
            <a:p>
              <a:endParaRPr lang="en-US" b="1"/>
            </a:p>
          </p:txBody>
        </p:sp>
        <p:sp>
          <p:nvSpPr>
            <p:cNvPr id="247" name="Freeform 91"/>
            <p:cNvSpPr>
              <a:spLocks noChangeArrowheads="1"/>
            </p:cNvSpPr>
            <p:nvPr/>
          </p:nvSpPr>
          <p:spPr bwMode="auto">
            <a:xfrm>
              <a:off x="3104562" y="1900601"/>
              <a:ext cx="38010" cy="48955"/>
            </a:xfrm>
            <a:custGeom>
              <a:avLst/>
              <a:gdLst>
                <a:gd name="T0" fmla="*/ 2147483647 w 83"/>
                <a:gd name="T1" fmla="*/ 0 h 104"/>
                <a:gd name="T2" fmla="*/ 2147483647 w 83"/>
                <a:gd name="T3" fmla="*/ 2147483647 h 104"/>
                <a:gd name="T4" fmla="*/ 2147483647 w 83"/>
                <a:gd name="T5" fmla="*/ 2147483647 h 104"/>
                <a:gd name="T6" fmla="*/ 2147483647 w 83"/>
                <a:gd name="T7" fmla="*/ 2147483647 h 104"/>
                <a:gd name="T8" fmla="*/ 2147483647 w 83"/>
                <a:gd name="T9" fmla="*/ 2147483647 h 104"/>
                <a:gd name="T10" fmla="*/ 2147483647 w 83"/>
                <a:gd name="T11" fmla="*/ 2147483647 h 104"/>
                <a:gd name="T12" fmla="*/ 2147483647 w 83"/>
                <a:gd name="T13" fmla="*/ 2147483647 h 104"/>
                <a:gd name="T14" fmla="*/ 2147483647 w 83"/>
                <a:gd name="T15" fmla="*/ 2147483647 h 104"/>
                <a:gd name="T16" fmla="*/ 2147483647 w 83"/>
                <a:gd name="T17" fmla="*/ 2147483647 h 104"/>
                <a:gd name="T18" fmla="*/ 2147483647 w 83"/>
                <a:gd name="T19" fmla="*/ 2147483647 h 104"/>
                <a:gd name="T20" fmla="*/ 2147483647 w 83"/>
                <a:gd name="T21" fmla="*/ 2147483647 h 104"/>
                <a:gd name="T22" fmla="*/ 2147483647 w 83"/>
                <a:gd name="T23" fmla="*/ 2147483647 h 104"/>
                <a:gd name="T24" fmla="*/ 2147483647 w 83"/>
                <a:gd name="T25" fmla="*/ 2147483647 h 104"/>
                <a:gd name="T26" fmla="*/ 2147483647 w 83"/>
                <a:gd name="T27" fmla="*/ 2147483647 h 104"/>
                <a:gd name="T28" fmla="*/ 0 w 83"/>
                <a:gd name="T29" fmla="*/ 2147483647 h 104"/>
                <a:gd name="T30" fmla="*/ 2147483647 w 83"/>
                <a:gd name="T31" fmla="*/ 2147483647 h 104"/>
                <a:gd name="T32" fmla="*/ 2147483647 w 83"/>
                <a:gd name="T33" fmla="*/ 2147483647 h 104"/>
                <a:gd name="T34" fmla="*/ 2147483647 w 83"/>
                <a:gd name="T35" fmla="*/ 0 h 10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83"/>
                <a:gd name="T55" fmla="*/ 0 h 104"/>
                <a:gd name="T56" fmla="*/ 83 w 83"/>
                <a:gd name="T57" fmla="*/ 104 h 104"/>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83" h="104">
                  <a:moveTo>
                    <a:pt x="15" y="0"/>
                  </a:moveTo>
                  <a:lnTo>
                    <a:pt x="36" y="5"/>
                  </a:lnTo>
                  <a:lnTo>
                    <a:pt x="43" y="44"/>
                  </a:lnTo>
                  <a:lnTo>
                    <a:pt x="49" y="45"/>
                  </a:lnTo>
                  <a:lnTo>
                    <a:pt x="58" y="44"/>
                  </a:lnTo>
                  <a:lnTo>
                    <a:pt x="83" y="48"/>
                  </a:lnTo>
                  <a:lnTo>
                    <a:pt x="79" y="73"/>
                  </a:lnTo>
                  <a:lnTo>
                    <a:pt x="72" y="94"/>
                  </a:lnTo>
                  <a:lnTo>
                    <a:pt x="55" y="97"/>
                  </a:lnTo>
                  <a:lnTo>
                    <a:pt x="45" y="90"/>
                  </a:lnTo>
                  <a:lnTo>
                    <a:pt x="30" y="77"/>
                  </a:lnTo>
                  <a:lnTo>
                    <a:pt x="29" y="82"/>
                  </a:lnTo>
                  <a:lnTo>
                    <a:pt x="17" y="104"/>
                  </a:lnTo>
                  <a:lnTo>
                    <a:pt x="6" y="97"/>
                  </a:lnTo>
                  <a:lnTo>
                    <a:pt x="0" y="69"/>
                  </a:lnTo>
                  <a:lnTo>
                    <a:pt x="11" y="40"/>
                  </a:lnTo>
                  <a:lnTo>
                    <a:pt x="14" y="5"/>
                  </a:lnTo>
                  <a:lnTo>
                    <a:pt x="15" y="0"/>
                  </a:lnTo>
                  <a:close/>
                </a:path>
              </a:pathLst>
            </a:custGeom>
            <a:noFill/>
            <a:ln w="12600">
              <a:solidFill>
                <a:srgbClr val="FFFFFF"/>
              </a:solidFill>
              <a:round/>
              <a:headEnd/>
              <a:tailEnd/>
            </a:ln>
            <a:extLst>
              <a:ext uri="{909E8E84-426E-40DD-AFC4-6F175D3DCCD1}">
                <a14:hiddenFill xmlns:a14="http://schemas.microsoft.com/office/drawing/2010/main">
                  <a:solidFill>
                    <a:srgbClr val="FFFFFF"/>
                  </a:solidFill>
                </a14:hiddenFill>
              </a:ext>
            </a:extLst>
          </p:spPr>
          <p:txBody>
            <a:bodyPr wrap="none" lIns="91424" tIns="45712" rIns="91424" bIns="45712" anchor="ctr"/>
            <a:lstStyle/>
            <a:p>
              <a:endParaRPr lang="en-US" b="1"/>
            </a:p>
          </p:txBody>
        </p:sp>
        <p:sp>
          <p:nvSpPr>
            <p:cNvPr id="248" name="Freeform 92"/>
            <p:cNvSpPr>
              <a:spLocks noChangeArrowheads="1"/>
            </p:cNvSpPr>
            <p:nvPr/>
          </p:nvSpPr>
          <p:spPr bwMode="auto">
            <a:xfrm>
              <a:off x="3104562" y="1900601"/>
              <a:ext cx="38010" cy="48955"/>
            </a:xfrm>
            <a:custGeom>
              <a:avLst/>
              <a:gdLst>
                <a:gd name="T0" fmla="*/ 2147483647 w 83"/>
                <a:gd name="T1" fmla="*/ 0 h 104"/>
                <a:gd name="T2" fmla="*/ 2147483647 w 83"/>
                <a:gd name="T3" fmla="*/ 2147483647 h 104"/>
                <a:gd name="T4" fmla="*/ 2147483647 w 83"/>
                <a:gd name="T5" fmla="*/ 2147483647 h 104"/>
                <a:gd name="T6" fmla="*/ 2147483647 w 83"/>
                <a:gd name="T7" fmla="*/ 2147483647 h 104"/>
                <a:gd name="T8" fmla="*/ 2147483647 w 83"/>
                <a:gd name="T9" fmla="*/ 2147483647 h 104"/>
                <a:gd name="T10" fmla="*/ 2147483647 w 83"/>
                <a:gd name="T11" fmla="*/ 2147483647 h 104"/>
                <a:gd name="T12" fmla="*/ 2147483647 w 83"/>
                <a:gd name="T13" fmla="*/ 2147483647 h 104"/>
                <a:gd name="T14" fmla="*/ 2147483647 w 83"/>
                <a:gd name="T15" fmla="*/ 2147483647 h 104"/>
                <a:gd name="T16" fmla="*/ 2147483647 w 83"/>
                <a:gd name="T17" fmla="*/ 2147483647 h 104"/>
                <a:gd name="T18" fmla="*/ 2147483647 w 83"/>
                <a:gd name="T19" fmla="*/ 2147483647 h 104"/>
                <a:gd name="T20" fmla="*/ 2147483647 w 83"/>
                <a:gd name="T21" fmla="*/ 2147483647 h 104"/>
                <a:gd name="T22" fmla="*/ 2147483647 w 83"/>
                <a:gd name="T23" fmla="*/ 2147483647 h 104"/>
                <a:gd name="T24" fmla="*/ 2147483647 w 83"/>
                <a:gd name="T25" fmla="*/ 2147483647 h 104"/>
                <a:gd name="T26" fmla="*/ 2147483647 w 83"/>
                <a:gd name="T27" fmla="*/ 2147483647 h 104"/>
                <a:gd name="T28" fmla="*/ 0 w 83"/>
                <a:gd name="T29" fmla="*/ 2147483647 h 104"/>
                <a:gd name="T30" fmla="*/ 2147483647 w 83"/>
                <a:gd name="T31" fmla="*/ 2147483647 h 104"/>
                <a:gd name="T32" fmla="*/ 2147483647 w 83"/>
                <a:gd name="T33" fmla="*/ 2147483647 h 104"/>
                <a:gd name="T34" fmla="*/ 2147483647 w 83"/>
                <a:gd name="T35" fmla="*/ 0 h 10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83"/>
                <a:gd name="T55" fmla="*/ 0 h 104"/>
                <a:gd name="T56" fmla="*/ 83 w 83"/>
                <a:gd name="T57" fmla="*/ 104 h 104"/>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83" h="104">
                  <a:moveTo>
                    <a:pt x="15" y="0"/>
                  </a:moveTo>
                  <a:lnTo>
                    <a:pt x="36" y="5"/>
                  </a:lnTo>
                  <a:lnTo>
                    <a:pt x="43" y="44"/>
                  </a:lnTo>
                  <a:lnTo>
                    <a:pt x="49" y="45"/>
                  </a:lnTo>
                  <a:lnTo>
                    <a:pt x="58" y="44"/>
                  </a:lnTo>
                  <a:lnTo>
                    <a:pt x="83" y="48"/>
                  </a:lnTo>
                  <a:lnTo>
                    <a:pt x="79" y="73"/>
                  </a:lnTo>
                  <a:lnTo>
                    <a:pt x="72" y="94"/>
                  </a:lnTo>
                  <a:lnTo>
                    <a:pt x="55" y="97"/>
                  </a:lnTo>
                  <a:lnTo>
                    <a:pt x="45" y="90"/>
                  </a:lnTo>
                  <a:lnTo>
                    <a:pt x="30" y="77"/>
                  </a:lnTo>
                  <a:lnTo>
                    <a:pt x="29" y="82"/>
                  </a:lnTo>
                  <a:lnTo>
                    <a:pt x="17" y="104"/>
                  </a:lnTo>
                  <a:lnTo>
                    <a:pt x="6" y="97"/>
                  </a:lnTo>
                  <a:lnTo>
                    <a:pt x="0" y="69"/>
                  </a:lnTo>
                  <a:lnTo>
                    <a:pt x="11" y="40"/>
                  </a:lnTo>
                  <a:lnTo>
                    <a:pt x="14" y="5"/>
                  </a:lnTo>
                  <a:lnTo>
                    <a:pt x="15" y="0"/>
                  </a:lnTo>
                </a:path>
              </a:pathLst>
            </a:custGeom>
            <a:noFill/>
            <a:ln w="12600">
              <a:solidFill>
                <a:srgbClr val="FFFFFF"/>
              </a:solidFill>
              <a:round/>
              <a:headEnd/>
              <a:tailEnd/>
            </a:ln>
            <a:extLst>
              <a:ext uri="{909E8E84-426E-40DD-AFC4-6F175D3DCCD1}">
                <a14:hiddenFill xmlns:a14="http://schemas.microsoft.com/office/drawing/2010/main">
                  <a:solidFill>
                    <a:srgbClr val="FFFFFF"/>
                  </a:solidFill>
                </a14:hiddenFill>
              </a:ext>
            </a:extLst>
          </p:spPr>
          <p:txBody>
            <a:bodyPr wrap="none" lIns="91424" tIns="45712" rIns="91424" bIns="45712" anchor="ctr"/>
            <a:lstStyle/>
            <a:p>
              <a:endParaRPr lang="en-US" b="1"/>
            </a:p>
          </p:txBody>
        </p:sp>
        <p:sp>
          <p:nvSpPr>
            <p:cNvPr id="249" name="Freeform 93"/>
            <p:cNvSpPr>
              <a:spLocks noChangeArrowheads="1"/>
            </p:cNvSpPr>
            <p:nvPr/>
          </p:nvSpPr>
          <p:spPr bwMode="auto">
            <a:xfrm>
              <a:off x="2811346" y="2213048"/>
              <a:ext cx="36652" cy="21597"/>
            </a:xfrm>
            <a:custGeom>
              <a:avLst/>
              <a:gdLst>
                <a:gd name="T0" fmla="*/ 2147483647 w 76"/>
                <a:gd name="T1" fmla="*/ 0 h 50"/>
                <a:gd name="T2" fmla="*/ 2147483647 w 76"/>
                <a:gd name="T3" fmla="*/ 2147483647 h 50"/>
                <a:gd name="T4" fmla="*/ 2147483647 w 76"/>
                <a:gd name="T5" fmla="*/ 2147483647 h 50"/>
                <a:gd name="T6" fmla="*/ 2147483647 w 76"/>
                <a:gd name="T7" fmla="*/ 2147483647 h 50"/>
                <a:gd name="T8" fmla="*/ 2147483647 w 76"/>
                <a:gd name="T9" fmla="*/ 2147483647 h 50"/>
                <a:gd name="T10" fmla="*/ 2147483647 w 76"/>
                <a:gd name="T11" fmla="*/ 2147483647 h 50"/>
                <a:gd name="T12" fmla="*/ 0 w 76"/>
                <a:gd name="T13" fmla="*/ 2147483647 h 50"/>
                <a:gd name="T14" fmla="*/ 2147483647 w 76"/>
                <a:gd name="T15" fmla="*/ 2147483647 h 50"/>
                <a:gd name="T16" fmla="*/ 2147483647 w 76"/>
                <a:gd name="T17" fmla="*/ 2147483647 h 50"/>
                <a:gd name="T18" fmla="*/ 2147483647 w 76"/>
                <a:gd name="T19" fmla="*/ 2147483647 h 50"/>
                <a:gd name="T20" fmla="*/ 2147483647 w 76"/>
                <a:gd name="T21" fmla="*/ 0 h 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6"/>
                <a:gd name="T34" fmla="*/ 0 h 50"/>
                <a:gd name="T35" fmla="*/ 76 w 76"/>
                <a:gd name="T36" fmla="*/ 50 h 5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6" h="50">
                  <a:moveTo>
                    <a:pt x="72" y="0"/>
                  </a:moveTo>
                  <a:lnTo>
                    <a:pt x="76" y="4"/>
                  </a:lnTo>
                  <a:lnTo>
                    <a:pt x="73" y="9"/>
                  </a:lnTo>
                  <a:lnTo>
                    <a:pt x="49" y="28"/>
                  </a:lnTo>
                  <a:lnTo>
                    <a:pt x="6" y="50"/>
                  </a:lnTo>
                  <a:lnTo>
                    <a:pt x="1" y="48"/>
                  </a:lnTo>
                  <a:lnTo>
                    <a:pt x="0" y="43"/>
                  </a:lnTo>
                  <a:lnTo>
                    <a:pt x="6" y="31"/>
                  </a:lnTo>
                  <a:lnTo>
                    <a:pt x="32" y="17"/>
                  </a:lnTo>
                  <a:lnTo>
                    <a:pt x="49" y="5"/>
                  </a:lnTo>
                  <a:lnTo>
                    <a:pt x="72" y="0"/>
                  </a:lnTo>
                  <a:close/>
                </a:path>
              </a:pathLst>
            </a:custGeom>
            <a:gradFill rotWithShape="0">
              <a:gsLst>
                <a:gs pos="0">
                  <a:srgbClr val="FFCCFF"/>
                </a:gs>
                <a:gs pos="100000">
                  <a:srgbClr val="755E75"/>
                </a:gs>
              </a:gsLst>
              <a:path path="rect">
                <a:fillToRect l="100000" t="100000"/>
              </a:path>
            </a:gradFill>
            <a:ln w="12600">
              <a:solidFill>
                <a:srgbClr val="FFFFFF"/>
              </a:solidFill>
              <a:round/>
              <a:headEnd/>
              <a:tailEnd/>
            </a:ln>
          </p:spPr>
          <p:txBody>
            <a:bodyPr wrap="none" lIns="91424" tIns="45712" rIns="91424" bIns="45712" anchor="ctr"/>
            <a:lstStyle/>
            <a:p>
              <a:endParaRPr lang="en-US" b="1"/>
            </a:p>
          </p:txBody>
        </p:sp>
        <p:sp>
          <p:nvSpPr>
            <p:cNvPr id="250" name="Freeform 94"/>
            <p:cNvSpPr>
              <a:spLocks noChangeArrowheads="1"/>
            </p:cNvSpPr>
            <p:nvPr/>
          </p:nvSpPr>
          <p:spPr bwMode="auto">
            <a:xfrm>
              <a:off x="2811346" y="2213048"/>
              <a:ext cx="36652" cy="21597"/>
            </a:xfrm>
            <a:custGeom>
              <a:avLst/>
              <a:gdLst>
                <a:gd name="T0" fmla="*/ 2147483647 w 76"/>
                <a:gd name="T1" fmla="*/ 0 h 50"/>
                <a:gd name="T2" fmla="*/ 2147483647 w 76"/>
                <a:gd name="T3" fmla="*/ 2147483647 h 50"/>
                <a:gd name="T4" fmla="*/ 2147483647 w 76"/>
                <a:gd name="T5" fmla="*/ 2147483647 h 50"/>
                <a:gd name="T6" fmla="*/ 2147483647 w 76"/>
                <a:gd name="T7" fmla="*/ 2147483647 h 50"/>
                <a:gd name="T8" fmla="*/ 2147483647 w 76"/>
                <a:gd name="T9" fmla="*/ 2147483647 h 50"/>
                <a:gd name="T10" fmla="*/ 2147483647 w 76"/>
                <a:gd name="T11" fmla="*/ 2147483647 h 50"/>
                <a:gd name="T12" fmla="*/ 0 w 76"/>
                <a:gd name="T13" fmla="*/ 2147483647 h 50"/>
                <a:gd name="T14" fmla="*/ 2147483647 w 76"/>
                <a:gd name="T15" fmla="*/ 2147483647 h 50"/>
                <a:gd name="T16" fmla="*/ 2147483647 w 76"/>
                <a:gd name="T17" fmla="*/ 2147483647 h 50"/>
                <a:gd name="T18" fmla="*/ 2147483647 w 76"/>
                <a:gd name="T19" fmla="*/ 2147483647 h 50"/>
                <a:gd name="T20" fmla="*/ 2147483647 w 76"/>
                <a:gd name="T21" fmla="*/ 0 h 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6"/>
                <a:gd name="T34" fmla="*/ 0 h 50"/>
                <a:gd name="T35" fmla="*/ 76 w 76"/>
                <a:gd name="T36" fmla="*/ 50 h 5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6" h="50">
                  <a:moveTo>
                    <a:pt x="72" y="0"/>
                  </a:moveTo>
                  <a:lnTo>
                    <a:pt x="76" y="4"/>
                  </a:lnTo>
                  <a:lnTo>
                    <a:pt x="73" y="9"/>
                  </a:lnTo>
                  <a:lnTo>
                    <a:pt x="49" y="28"/>
                  </a:lnTo>
                  <a:lnTo>
                    <a:pt x="6" y="50"/>
                  </a:lnTo>
                  <a:lnTo>
                    <a:pt x="1" y="48"/>
                  </a:lnTo>
                  <a:lnTo>
                    <a:pt x="0" y="43"/>
                  </a:lnTo>
                  <a:lnTo>
                    <a:pt x="6" y="31"/>
                  </a:lnTo>
                  <a:lnTo>
                    <a:pt x="32" y="17"/>
                  </a:lnTo>
                  <a:lnTo>
                    <a:pt x="49" y="5"/>
                  </a:lnTo>
                  <a:lnTo>
                    <a:pt x="72" y="0"/>
                  </a:lnTo>
                </a:path>
              </a:pathLst>
            </a:custGeom>
            <a:gradFill rotWithShape="0">
              <a:gsLst>
                <a:gs pos="0">
                  <a:srgbClr val="FFCCFF"/>
                </a:gs>
                <a:gs pos="100000">
                  <a:srgbClr val="755E75"/>
                </a:gs>
              </a:gsLst>
              <a:path path="rect">
                <a:fillToRect l="100000" t="100000"/>
              </a:path>
            </a:gradFill>
            <a:ln w="12600">
              <a:solidFill>
                <a:srgbClr val="FFFFFF"/>
              </a:solidFill>
              <a:round/>
              <a:headEnd/>
              <a:tailEnd/>
            </a:ln>
          </p:spPr>
          <p:txBody>
            <a:bodyPr wrap="none" lIns="91424" tIns="45712" rIns="91424" bIns="45712" anchor="ctr"/>
            <a:lstStyle/>
            <a:p>
              <a:endParaRPr lang="en-US" b="1"/>
            </a:p>
          </p:txBody>
        </p:sp>
        <p:sp>
          <p:nvSpPr>
            <p:cNvPr id="251" name="Freeform 95"/>
            <p:cNvSpPr>
              <a:spLocks noChangeArrowheads="1"/>
            </p:cNvSpPr>
            <p:nvPr/>
          </p:nvSpPr>
          <p:spPr bwMode="auto">
            <a:xfrm>
              <a:off x="1342551" y="1445609"/>
              <a:ext cx="28507" cy="100789"/>
            </a:xfrm>
            <a:custGeom>
              <a:avLst/>
              <a:gdLst>
                <a:gd name="T0" fmla="*/ 2147483647 w 62"/>
                <a:gd name="T1" fmla="*/ 0 h 210"/>
                <a:gd name="T2" fmla="*/ 2147483647 w 62"/>
                <a:gd name="T3" fmla="*/ 2147483647 h 210"/>
                <a:gd name="T4" fmla="*/ 2147483647 w 62"/>
                <a:gd name="T5" fmla="*/ 2147483647 h 210"/>
                <a:gd name="T6" fmla="*/ 2147483647 w 62"/>
                <a:gd name="T7" fmla="*/ 2147483647 h 210"/>
                <a:gd name="T8" fmla="*/ 2147483647 w 62"/>
                <a:gd name="T9" fmla="*/ 2147483647 h 210"/>
                <a:gd name="T10" fmla="*/ 2147483647 w 62"/>
                <a:gd name="T11" fmla="*/ 2147483647 h 210"/>
                <a:gd name="T12" fmla="*/ 2147483647 w 62"/>
                <a:gd name="T13" fmla="*/ 2147483647 h 210"/>
                <a:gd name="T14" fmla="*/ 2147483647 w 62"/>
                <a:gd name="T15" fmla="*/ 2147483647 h 210"/>
                <a:gd name="T16" fmla="*/ 2147483647 w 62"/>
                <a:gd name="T17" fmla="*/ 2147483647 h 210"/>
                <a:gd name="T18" fmla="*/ 2147483647 w 62"/>
                <a:gd name="T19" fmla="*/ 2147483647 h 210"/>
                <a:gd name="T20" fmla="*/ 0 w 62"/>
                <a:gd name="T21" fmla="*/ 2147483647 h 210"/>
                <a:gd name="T22" fmla="*/ 2147483647 w 62"/>
                <a:gd name="T23" fmla="*/ 2147483647 h 210"/>
                <a:gd name="T24" fmla="*/ 2147483647 w 62"/>
                <a:gd name="T25" fmla="*/ 2147483647 h 210"/>
                <a:gd name="T26" fmla="*/ 2147483647 w 62"/>
                <a:gd name="T27" fmla="*/ 2147483647 h 210"/>
                <a:gd name="T28" fmla="*/ 2147483647 w 62"/>
                <a:gd name="T29" fmla="*/ 2147483647 h 210"/>
                <a:gd name="T30" fmla="*/ 2147483647 w 62"/>
                <a:gd name="T31" fmla="*/ 0 h 21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62"/>
                <a:gd name="T49" fmla="*/ 0 h 210"/>
                <a:gd name="T50" fmla="*/ 62 w 62"/>
                <a:gd name="T51" fmla="*/ 210 h 21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62" h="210">
                  <a:moveTo>
                    <a:pt x="30" y="0"/>
                  </a:moveTo>
                  <a:lnTo>
                    <a:pt x="54" y="3"/>
                  </a:lnTo>
                  <a:lnTo>
                    <a:pt x="59" y="35"/>
                  </a:lnTo>
                  <a:lnTo>
                    <a:pt x="62" y="92"/>
                  </a:lnTo>
                  <a:lnTo>
                    <a:pt x="54" y="122"/>
                  </a:lnTo>
                  <a:lnTo>
                    <a:pt x="55" y="150"/>
                  </a:lnTo>
                  <a:lnTo>
                    <a:pt x="45" y="180"/>
                  </a:lnTo>
                  <a:lnTo>
                    <a:pt x="38" y="191"/>
                  </a:lnTo>
                  <a:lnTo>
                    <a:pt x="22" y="210"/>
                  </a:lnTo>
                  <a:lnTo>
                    <a:pt x="1" y="169"/>
                  </a:lnTo>
                  <a:lnTo>
                    <a:pt x="0" y="141"/>
                  </a:lnTo>
                  <a:lnTo>
                    <a:pt x="3" y="110"/>
                  </a:lnTo>
                  <a:lnTo>
                    <a:pt x="13" y="81"/>
                  </a:lnTo>
                  <a:lnTo>
                    <a:pt x="7" y="56"/>
                  </a:lnTo>
                  <a:lnTo>
                    <a:pt x="19" y="19"/>
                  </a:lnTo>
                  <a:lnTo>
                    <a:pt x="30" y="0"/>
                  </a:lnTo>
                  <a:close/>
                </a:path>
              </a:pathLst>
            </a:custGeom>
            <a:noFill/>
            <a:ln w="9360">
              <a:solidFill>
                <a:srgbClr val="FFFFFF"/>
              </a:solidFill>
              <a:round/>
              <a:headEnd/>
              <a:tailEnd/>
            </a:ln>
            <a:extLst>
              <a:ext uri="{909E8E84-426E-40DD-AFC4-6F175D3DCCD1}">
                <a14:hiddenFill xmlns:a14="http://schemas.microsoft.com/office/drawing/2010/main">
                  <a:solidFill>
                    <a:srgbClr val="FFFFFF"/>
                  </a:solidFill>
                </a14:hiddenFill>
              </a:ext>
            </a:extLst>
          </p:spPr>
          <p:txBody>
            <a:bodyPr wrap="none" lIns="91424" tIns="45712" rIns="91424" bIns="45712" anchor="ctr"/>
            <a:lstStyle/>
            <a:p>
              <a:endParaRPr lang="en-US" b="1"/>
            </a:p>
          </p:txBody>
        </p:sp>
        <p:sp>
          <p:nvSpPr>
            <p:cNvPr id="252" name="Freeform 96"/>
            <p:cNvSpPr>
              <a:spLocks noChangeArrowheads="1"/>
            </p:cNvSpPr>
            <p:nvPr/>
          </p:nvSpPr>
          <p:spPr bwMode="auto">
            <a:xfrm>
              <a:off x="1342551" y="1445609"/>
              <a:ext cx="28507" cy="100789"/>
            </a:xfrm>
            <a:custGeom>
              <a:avLst/>
              <a:gdLst>
                <a:gd name="T0" fmla="*/ 2147483647 w 62"/>
                <a:gd name="T1" fmla="*/ 0 h 210"/>
                <a:gd name="T2" fmla="*/ 2147483647 w 62"/>
                <a:gd name="T3" fmla="*/ 2147483647 h 210"/>
                <a:gd name="T4" fmla="*/ 2147483647 w 62"/>
                <a:gd name="T5" fmla="*/ 2147483647 h 210"/>
                <a:gd name="T6" fmla="*/ 2147483647 w 62"/>
                <a:gd name="T7" fmla="*/ 2147483647 h 210"/>
                <a:gd name="T8" fmla="*/ 2147483647 w 62"/>
                <a:gd name="T9" fmla="*/ 2147483647 h 210"/>
                <a:gd name="T10" fmla="*/ 2147483647 w 62"/>
                <a:gd name="T11" fmla="*/ 2147483647 h 210"/>
                <a:gd name="T12" fmla="*/ 2147483647 w 62"/>
                <a:gd name="T13" fmla="*/ 2147483647 h 210"/>
                <a:gd name="T14" fmla="*/ 2147483647 w 62"/>
                <a:gd name="T15" fmla="*/ 2147483647 h 210"/>
                <a:gd name="T16" fmla="*/ 2147483647 w 62"/>
                <a:gd name="T17" fmla="*/ 2147483647 h 210"/>
                <a:gd name="T18" fmla="*/ 2147483647 w 62"/>
                <a:gd name="T19" fmla="*/ 2147483647 h 210"/>
                <a:gd name="T20" fmla="*/ 0 w 62"/>
                <a:gd name="T21" fmla="*/ 2147483647 h 210"/>
                <a:gd name="T22" fmla="*/ 2147483647 w 62"/>
                <a:gd name="T23" fmla="*/ 2147483647 h 210"/>
                <a:gd name="T24" fmla="*/ 2147483647 w 62"/>
                <a:gd name="T25" fmla="*/ 2147483647 h 210"/>
                <a:gd name="T26" fmla="*/ 2147483647 w 62"/>
                <a:gd name="T27" fmla="*/ 2147483647 h 210"/>
                <a:gd name="T28" fmla="*/ 2147483647 w 62"/>
                <a:gd name="T29" fmla="*/ 2147483647 h 210"/>
                <a:gd name="T30" fmla="*/ 2147483647 w 62"/>
                <a:gd name="T31" fmla="*/ 0 h 21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62"/>
                <a:gd name="T49" fmla="*/ 0 h 210"/>
                <a:gd name="T50" fmla="*/ 62 w 62"/>
                <a:gd name="T51" fmla="*/ 210 h 21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62" h="210">
                  <a:moveTo>
                    <a:pt x="30" y="0"/>
                  </a:moveTo>
                  <a:lnTo>
                    <a:pt x="54" y="3"/>
                  </a:lnTo>
                  <a:lnTo>
                    <a:pt x="59" y="35"/>
                  </a:lnTo>
                  <a:lnTo>
                    <a:pt x="62" y="92"/>
                  </a:lnTo>
                  <a:lnTo>
                    <a:pt x="54" y="122"/>
                  </a:lnTo>
                  <a:lnTo>
                    <a:pt x="55" y="150"/>
                  </a:lnTo>
                  <a:lnTo>
                    <a:pt x="45" y="180"/>
                  </a:lnTo>
                  <a:lnTo>
                    <a:pt x="38" y="191"/>
                  </a:lnTo>
                  <a:lnTo>
                    <a:pt x="22" y="210"/>
                  </a:lnTo>
                  <a:lnTo>
                    <a:pt x="1" y="169"/>
                  </a:lnTo>
                  <a:lnTo>
                    <a:pt x="0" y="141"/>
                  </a:lnTo>
                  <a:lnTo>
                    <a:pt x="3" y="110"/>
                  </a:lnTo>
                  <a:lnTo>
                    <a:pt x="13" y="81"/>
                  </a:lnTo>
                  <a:lnTo>
                    <a:pt x="7" y="56"/>
                  </a:lnTo>
                  <a:lnTo>
                    <a:pt x="19" y="19"/>
                  </a:lnTo>
                  <a:lnTo>
                    <a:pt x="30" y="0"/>
                  </a:lnTo>
                </a:path>
              </a:pathLst>
            </a:custGeom>
            <a:noFill/>
            <a:ln w="9360">
              <a:solidFill>
                <a:srgbClr val="FFFFFF"/>
              </a:solidFill>
              <a:round/>
              <a:headEnd/>
              <a:tailEnd/>
            </a:ln>
            <a:extLst>
              <a:ext uri="{909E8E84-426E-40DD-AFC4-6F175D3DCCD1}">
                <a14:hiddenFill xmlns:a14="http://schemas.microsoft.com/office/drawing/2010/main">
                  <a:solidFill>
                    <a:srgbClr val="FFFFFF"/>
                  </a:solidFill>
                </a14:hiddenFill>
              </a:ext>
            </a:extLst>
          </p:spPr>
          <p:txBody>
            <a:bodyPr wrap="none" lIns="91424" tIns="45712" rIns="91424" bIns="45712" anchor="ctr"/>
            <a:lstStyle/>
            <a:p>
              <a:endParaRPr lang="en-US" b="1"/>
            </a:p>
          </p:txBody>
        </p:sp>
        <p:sp>
          <p:nvSpPr>
            <p:cNvPr id="253" name="Freeform 97"/>
            <p:cNvSpPr>
              <a:spLocks noChangeArrowheads="1"/>
            </p:cNvSpPr>
            <p:nvPr/>
          </p:nvSpPr>
          <p:spPr bwMode="auto">
            <a:xfrm>
              <a:off x="2850713" y="1854526"/>
              <a:ext cx="268781" cy="210218"/>
            </a:xfrm>
            <a:custGeom>
              <a:avLst/>
              <a:gdLst>
                <a:gd name="T0" fmla="*/ 2147483647 w 575"/>
                <a:gd name="T1" fmla="*/ 2147483647 h 441"/>
                <a:gd name="T2" fmla="*/ 2147483647 w 575"/>
                <a:gd name="T3" fmla="*/ 2147483647 h 441"/>
                <a:gd name="T4" fmla="*/ 2147483647 w 575"/>
                <a:gd name="T5" fmla="*/ 2147483647 h 441"/>
                <a:gd name="T6" fmla="*/ 2147483647 w 575"/>
                <a:gd name="T7" fmla="*/ 2147483647 h 441"/>
                <a:gd name="T8" fmla="*/ 2147483647 w 575"/>
                <a:gd name="T9" fmla="*/ 2147483647 h 441"/>
                <a:gd name="T10" fmla="*/ 0 w 575"/>
                <a:gd name="T11" fmla="*/ 2147483647 h 441"/>
                <a:gd name="T12" fmla="*/ 2147483647 w 575"/>
                <a:gd name="T13" fmla="*/ 2147483647 h 441"/>
                <a:gd name="T14" fmla="*/ 2147483647 w 575"/>
                <a:gd name="T15" fmla="*/ 2147483647 h 441"/>
                <a:gd name="T16" fmla="*/ 2147483647 w 575"/>
                <a:gd name="T17" fmla="*/ 2147483647 h 441"/>
                <a:gd name="T18" fmla="*/ 2147483647 w 575"/>
                <a:gd name="T19" fmla="*/ 2147483647 h 441"/>
                <a:gd name="T20" fmla="*/ 2147483647 w 575"/>
                <a:gd name="T21" fmla="*/ 0 h 441"/>
                <a:gd name="T22" fmla="*/ 2147483647 w 575"/>
                <a:gd name="T23" fmla="*/ 2147483647 h 441"/>
                <a:gd name="T24" fmla="*/ 2147483647 w 575"/>
                <a:gd name="T25" fmla="*/ 2147483647 h 441"/>
                <a:gd name="T26" fmla="*/ 2147483647 w 575"/>
                <a:gd name="T27" fmla="*/ 2147483647 h 441"/>
                <a:gd name="T28" fmla="*/ 2147483647 w 575"/>
                <a:gd name="T29" fmla="*/ 2147483647 h 441"/>
                <a:gd name="T30" fmla="*/ 2147483647 w 575"/>
                <a:gd name="T31" fmla="*/ 2147483647 h 441"/>
                <a:gd name="T32" fmla="*/ 2147483647 w 575"/>
                <a:gd name="T33" fmla="*/ 2147483647 h 441"/>
                <a:gd name="T34" fmla="*/ 2147483647 w 575"/>
                <a:gd name="T35" fmla="*/ 2147483647 h 441"/>
                <a:gd name="T36" fmla="*/ 2147483647 w 575"/>
                <a:gd name="T37" fmla="*/ 2147483647 h 441"/>
                <a:gd name="T38" fmla="*/ 2147483647 w 575"/>
                <a:gd name="T39" fmla="*/ 2147483647 h 441"/>
                <a:gd name="T40" fmla="*/ 2147483647 w 575"/>
                <a:gd name="T41" fmla="*/ 2147483647 h 441"/>
                <a:gd name="T42" fmla="*/ 2147483647 w 575"/>
                <a:gd name="T43" fmla="*/ 2147483647 h 441"/>
                <a:gd name="T44" fmla="*/ 2147483647 w 575"/>
                <a:gd name="T45" fmla="*/ 2147483647 h 441"/>
                <a:gd name="T46" fmla="*/ 2147483647 w 575"/>
                <a:gd name="T47" fmla="*/ 2147483647 h 441"/>
                <a:gd name="T48" fmla="*/ 2147483647 w 575"/>
                <a:gd name="T49" fmla="*/ 2147483647 h 441"/>
                <a:gd name="T50" fmla="*/ 2147483647 w 575"/>
                <a:gd name="T51" fmla="*/ 2147483647 h 441"/>
                <a:gd name="T52" fmla="*/ 2147483647 w 575"/>
                <a:gd name="T53" fmla="*/ 2147483647 h 441"/>
                <a:gd name="T54" fmla="*/ 2147483647 w 575"/>
                <a:gd name="T55" fmla="*/ 2147483647 h 441"/>
                <a:gd name="T56" fmla="*/ 2147483647 w 575"/>
                <a:gd name="T57" fmla="*/ 2147483647 h 441"/>
                <a:gd name="T58" fmla="*/ 2147483647 w 575"/>
                <a:gd name="T59" fmla="*/ 2147483647 h 441"/>
                <a:gd name="T60" fmla="*/ 2147483647 w 575"/>
                <a:gd name="T61" fmla="*/ 2147483647 h 441"/>
                <a:gd name="T62" fmla="*/ 2147483647 w 575"/>
                <a:gd name="T63" fmla="*/ 2147483647 h 441"/>
                <a:gd name="T64" fmla="*/ 2147483647 w 575"/>
                <a:gd name="T65" fmla="*/ 2147483647 h 441"/>
                <a:gd name="T66" fmla="*/ 2147483647 w 575"/>
                <a:gd name="T67" fmla="*/ 2147483647 h 441"/>
                <a:gd name="T68" fmla="*/ 2147483647 w 575"/>
                <a:gd name="T69" fmla="*/ 2147483647 h 441"/>
                <a:gd name="T70" fmla="*/ 2147483647 w 575"/>
                <a:gd name="T71" fmla="*/ 2147483647 h 441"/>
                <a:gd name="T72" fmla="*/ 2147483647 w 575"/>
                <a:gd name="T73" fmla="*/ 2147483647 h 44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575"/>
                <a:gd name="T112" fmla="*/ 0 h 441"/>
                <a:gd name="T113" fmla="*/ 575 w 575"/>
                <a:gd name="T114" fmla="*/ 441 h 441"/>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575" h="441">
                  <a:moveTo>
                    <a:pt x="226" y="354"/>
                  </a:moveTo>
                  <a:lnTo>
                    <a:pt x="209" y="342"/>
                  </a:lnTo>
                  <a:lnTo>
                    <a:pt x="194" y="332"/>
                  </a:lnTo>
                  <a:lnTo>
                    <a:pt x="168" y="308"/>
                  </a:lnTo>
                  <a:lnTo>
                    <a:pt x="141" y="256"/>
                  </a:lnTo>
                  <a:lnTo>
                    <a:pt x="136" y="228"/>
                  </a:lnTo>
                  <a:lnTo>
                    <a:pt x="109" y="180"/>
                  </a:lnTo>
                  <a:lnTo>
                    <a:pt x="79" y="176"/>
                  </a:lnTo>
                  <a:lnTo>
                    <a:pt x="50" y="192"/>
                  </a:lnTo>
                  <a:lnTo>
                    <a:pt x="28" y="217"/>
                  </a:lnTo>
                  <a:lnTo>
                    <a:pt x="13" y="245"/>
                  </a:lnTo>
                  <a:lnTo>
                    <a:pt x="0" y="244"/>
                  </a:lnTo>
                  <a:lnTo>
                    <a:pt x="10" y="222"/>
                  </a:lnTo>
                  <a:lnTo>
                    <a:pt x="12" y="208"/>
                  </a:lnTo>
                  <a:lnTo>
                    <a:pt x="39" y="144"/>
                  </a:lnTo>
                  <a:lnTo>
                    <a:pt x="84" y="88"/>
                  </a:lnTo>
                  <a:lnTo>
                    <a:pt x="111" y="58"/>
                  </a:lnTo>
                  <a:lnTo>
                    <a:pt x="115" y="52"/>
                  </a:lnTo>
                  <a:lnTo>
                    <a:pt x="142" y="39"/>
                  </a:lnTo>
                  <a:lnTo>
                    <a:pt x="172" y="18"/>
                  </a:lnTo>
                  <a:lnTo>
                    <a:pt x="205" y="7"/>
                  </a:lnTo>
                  <a:lnTo>
                    <a:pt x="270" y="0"/>
                  </a:lnTo>
                  <a:lnTo>
                    <a:pt x="289" y="14"/>
                  </a:lnTo>
                  <a:lnTo>
                    <a:pt x="291" y="41"/>
                  </a:lnTo>
                  <a:lnTo>
                    <a:pt x="282" y="59"/>
                  </a:lnTo>
                  <a:lnTo>
                    <a:pt x="267" y="74"/>
                  </a:lnTo>
                  <a:lnTo>
                    <a:pt x="216" y="87"/>
                  </a:lnTo>
                  <a:lnTo>
                    <a:pt x="212" y="99"/>
                  </a:lnTo>
                  <a:lnTo>
                    <a:pt x="217" y="112"/>
                  </a:lnTo>
                  <a:lnTo>
                    <a:pt x="229" y="124"/>
                  </a:lnTo>
                  <a:lnTo>
                    <a:pt x="270" y="109"/>
                  </a:lnTo>
                  <a:lnTo>
                    <a:pt x="285" y="110"/>
                  </a:lnTo>
                  <a:lnTo>
                    <a:pt x="290" y="122"/>
                  </a:lnTo>
                  <a:lnTo>
                    <a:pt x="273" y="139"/>
                  </a:lnTo>
                  <a:lnTo>
                    <a:pt x="274" y="151"/>
                  </a:lnTo>
                  <a:lnTo>
                    <a:pt x="295" y="163"/>
                  </a:lnTo>
                  <a:lnTo>
                    <a:pt x="303" y="170"/>
                  </a:lnTo>
                  <a:lnTo>
                    <a:pt x="312" y="203"/>
                  </a:lnTo>
                  <a:lnTo>
                    <a:pt x="339" y="219"/>
                  </a:lnTo>
                  <a:lnTo>
                    <a:pt x="362" y="241"/>
                  </a:lnTo>
                  <a:lnTo>
                    <a:pt x="441" y="230"/>
                  </a:lnTo>
                  <a:lnTo>
                    <a:pt x="475" y="219"/>
                  </a:lnTo>
                  <a:lnTo>
                    <a:pt x="522" y="214"/>
                  </a:lnTo>
                  <a:lnTo>
                    <a:pt x="554" y="228"/>
                  </a:lnTo>
                  <a:lnTo>
                    <a:pt x="575" y="229"/>
                  </a:lnTo>
                  <a:lnTo>
                    <a:pt x="573" y="235"/>
                  </a:lnTo>
                  <a:lnTo>
                    <a:pt x="550" y="253"/>
                  </a:lnTo>
                  <a:lnTo>
                    <a:pt x="514" y="265"/>
                  </a:lnTo>
                  <a:lnTo>
                    <a:pt x="488" y="279"/>
                  </a:lnTo>
                  <a:lnTo>
                    <a:pt x="459" y="294"/>
                  </a:lnTo>
                  <a:lnTo>
                    <a:pt x="429" y="320"/>
                  </a:lnTo>
                  <a:lnTo>
                    <a:pt x="410" y="341"/>
                  </a:lnTo>
                  <a:lnTo>
                    <a:pt x="395" y="379"/>
                  </a:lnTo>
                  <a:lnTo>
                    <a:pt x="386" y="408"/>
                  </a:lnTo>
                  <a:lnTo>
                    <a:pt x="374" y="429"/>
                  </a:lnTo>
                  <a:lnTo>
                    <a:pt x="356" y="438"/>
                  </a:lnTo>
                  <a:lnTo>
                    <a:pt x="329" y="441"/>
                  </a:lnTo>
                  <a:lnTo>
                    <a:pt x="306" y="424"/>
                  </a:lnTo>
                  <a:lnTo>
                    <a:pt x="295" y="392"/>
                  </a:lnTo>
                  <a:lnTo>
                    <a:pt x="301" y="360"/>
                  </a:lnTo>
                  <a:lnTo>
                    <a:pt x="323" y="334"/>
                  </a:lnTo>
                  <a:lnTo>
                    <a:pt x="352" y="319"/>
                  </a:lnTo>
                  <a:lnTo>
                    <a:pt x="407" y="300"/>
                  </a:lnTo>
                  <a:lnTo>
                    <a:pt x="415" y="294"/>
                  </a:lnTo>
                  <a:lnTo>
                    <a:pt x="413" y="281"/>
                  </a:lnTo>
                  <a:lnTo>
                    <a:pt x="402" y="276"/>
                  </a:lnTo>
                  <a:lnTo>
                    <a:pt x="363" y="289"/>
                  </a:lnTo>
                  <a:lnTo>
                    <a:pt x="362" y="267"/>
                  </a:lnTo>
                  <a:lnTo>
                    <a:pt x="347" y="266"/>
                  </a:lnTo>
                  <a:lnTo>
                    <a:pt x="319" y="283"/>
                  </a:lnTo>
                  <a:lnTo>
                    <a:pt x="293" y="304"/>
                  </a:lnTo>
                  <a:lnTo>
                    <a:pt x="268" y="305"/>
                  </a:lnTo>
                  <a:lnTo>
                    <a:pt x="253" y="320"/>
                  </a:lnTo>
                  <a:lnTo>
                    <a:pt x="226" y="354"/>
                  </a:lnTo>
                  <a:close/>
                </a:path>
              </a:pathLst>
            </a:custGeom>
            <a:noFill/>
            <a:ln w="12600">
              <a:solidFill>
                <a:srgbClr val="FFFFFF"/>
              </a:solidFill>
              <a:round/>
              <a:headEnd/>
              <a:tailEnd/>
            </a:ln>
            <a:extLst>
              <a:ext uri="{909E8E84-426E-40DD-AFC4-6F175D3DCCD1}">
                <a14:hiddenFill xmlns:a14="http://schemas.microsoft.com/office/drawing/2010/main">
                  <a:solidFill>
                    <a:srgbClr val="FFFFFF"/>
                  </a:solidFill>
                </a14:hiddenFill>
              </a:ext>
            </a:extLst>
          </p:spPr>
          <p:txBody>
            <a:bodyPr wrap="none" lIns="91424" tIns="45712" rIns="91424" bIns="45712" anchor="ctr"/>
            <a:lstStyle/>
            <a:p>
              <a:endParaRPr lang="en-US" b="1"/>
            </a:p>
          </p:txBody>
        </p:sp>
        <p:sp>
          <p:nvSpPr>
            <p:cNvPr id="254" name="Freeform 98"/>
            <p:cNvSpPr>
              <a:spLocks noChangeArrowheads="1"/>
            </p:cNvSpPr>
            <p:nvPr/>
          </p:nvSpPr>
          <p:spPr bwMode="auto">
            <a:xfrm>
              <a:off x="2850713" y="1854526"/>
              <a:ext cx="268781" cy="210218"/>
            </a:xfrm>
            <a:custGeom>
              <a:avLst/>
              <a:gdLst>
                <a:gd name="T0" fmla="*/ 2147483647 w 575"/>
                <a:gd name="T1" fmla="*/ 2147483647 h 441"/>
                <a:gd name="T2" fmla="*/ 2147483647 w 575"/>
                <a:gd name="T3" fmla="*/ 2147483647 h 441"/>
                <a:gd name="T4" fmla="*/ 2147483647 w 575"/>
                <a:gd name="T5" fmla="*/ 2147483647 h 441"/>
                <a:gd name="T6" fmla="*/ 2147483647 w 575"/>
                <a:gd name="T7" fmla="*/ 2147483647 h 441"/>
                <a:gd name="T8" fmla="*/ 2147483647 w 575"/>
                <a:gd name="T9" fmla="*/ 2147483647 h 441"/>
                <a:gd name="T10" fmla="*/ 0 w 575"/>
                <a:gd name="T11" fmla="*/ 2147483647 h 441"/>
                <a:gd name="T12" fmla="*/ 2147483647 w 575"/>
                <a:gd name="T13" fmla="*/ 2147483647 h 441"/>
                <a:gd name="T14" fmla="*/ 2147483647 w 575"/>
                <a:gd name="T15" fmla="*/ 2147483647 h 441"/>
                <a:gd name="T16" fmla="*/ 2147483647 w 575"/>
                <a:gd name="T17" fmla="*/ 2147483647 h 441"/>
                <a:gd name="T18" fmla="*/ 2147483647 w 575"/>
                <a:gd name="T19" fmla="*/ 2147483647 h 441"/>
                <a:gd name="T20" fmla="*/ 2147483647 w 575"/>
                <a:gd name="T21" fmla="*/ 0 h 441"/>
                <a:gd name="T22" fmla="*/ 2147483647 w 575"/>
                <a:gd name="T23" fmla="*/ 2147483647 h 441"/>
                <a:gd name="T24" fmla="*/ 2147483647 w 575"/>
                <a:gd name="T25" fmla="*/ 2147483647 h 441"/>
                <a:gd name="T26" fmla="*/ 2147483647 w 575"/>
                <a:gd name="T27" fmla="*/ 2147483647 h 441"/>
                <a:gd name="T28" fmla="*/ 2147483647 w 575"/>
                <a:gd name="T29" fmla="*/ 2147483647 h 441"/>
                <a:gd name="T30" fmla="*/ 2147483647 w 575"/>
                <a:gd name="T31" fmla="*/ 2147483647 h 441"/>
                <a:gd name="T32" fmla="*/ 2147483647 w 575"/>
                <a:gd name="T33" fmla="*/ 2147483647 h 441"/>
                <a:gd name="T34" fmla="*/ 2147483647 w 575"/>
                <a:gd name="T35" fmla="*/ 2147483647 h 441"/>
                <a:gd name="T36" fmla="*/ 2147483647 w 575"/>
                <a:gd name="T37" fmla="*/ 2147483647 h 441"/>
                <a:gd name="T38" fmla="*/ 2147483647 w 575"/>
                <a:gd name="T39" fmla="*/ 2147483647 h 441"/>
                <a:gd name="T40" fmla="*/ 2147483647 w 575"/>
                <a:gd name="T41" fmla="*/ 2147483647 h 441"/>
                <a:gd name="T42" fmla="*/ 2147483647 w 575"/>
                <a:gd name="T43" fmla="*/ 2147483647 h 441"/>
                <a:gd name="T44" fmla="*/ 2147483647 w 575"/>
                <a:gd name="T45" fmla="*/ 2147483647 h 441"/>
                <a:gd name="T46" fmla="*/ 2147483647 w 575"/>
                <a:gd name="T47" fmla="*/ 2147483647 h 441"/>
                <a:gd name="T48" fmla="*/ 2147483647 w 575"/>
                <a:gd name="T49" fmla="*/ 2147483647 h 441"/>
                <a:gd name="T50" fmla="*/ 2147483647 w 575"/>
                <a:gd name="T51" fmla="*/ 2147483647 h 441"/>
                <a:gd name="T52" fmla="*/ 2147483647 w 575"/>
                <a:gd name="T53" fmla="*/ 2147483647 h 441"/>
                <a:gd name="T54" fmla="*/ 2147483647 w 575"/>
                <a:gd name="T55" fmla="*/ 2147483647 h 441"/>
                <a:gd name="T56" fmla="*/ 2147483647 w 575"/>
                <a:gd name="T57" fmla="*/ 2147483647 h 441"/>
                <a:gd name="T58" fmla="*/ 2147483647 w 575"/>
                <a:gd name="T59" fmla="*/ 2147483647 h 441"/>
                <a:gd name="T60" fmla="*/ 2147483647 w 575"/>
                <a:gd name="T61" fmla="*/ 2147483647 h 441"/>
                <a:gd name="T62" fmla="*/ 2147483647 w 575"/>
                <a:gd name="T63" fmla="*/ 2147483647 h 441"/>
                <a:gd name="T64" fmla="*/ 2147483647 w 575"/>
                <a:gd name="T65" fmla="*/ 2147483647 h 441"/>
                <a:gd name="T66" fmla="*/ 2147483647 w 575"/>
                <a:gd name="T67" fmla="*/ 2147483647 h 441"/>
                <a:gd name="T68" fmla="*/ 2147483647 w 575"/>
                <a:gd name="T69" fmla="*/ 2147483647 h 441"/>
                <a:gd name="T70" fmla="*/ 2147483647 w 575"/>
                <a:gd name="T71" fmla="*/ 2147483647 h 441"/>
                <a:gd name="T72" fmla="*/ 2147483647 w 575"/>
                <a:gd name="T73" fmla="*/ 2147483647 h 44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575"/>
                <a:gd name="T112" fmla="*/ 0 h 441"/>
                <a:gd name="T113" fmla="*/ 575 w 575"/>
                <a:gd name="T114" fmla="*/ 441 h 441"/>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575" h="441">
                  <a:moveTo>
                    <a:pt x="226" y="354"/>
                  </a:moveTo>
                  <a:lnTo>
                    <a:pt x="209" y="342"/>
                  </a:lnTo>
                  <a:lnTo>
                    <a:pt x="194" y="332"/>
                  </a:lnTo>
                  <a:lnTo>
                    <a:pt x="168" y="308"/>
                  </a:lnTo>
                  <a:lnTo>
                    <a:pt x="141" y="256"/>
                  </a:lnTo>
                  <a:lnTo>
                    <a:pt x="136" y="228"/>
                  </a:lnTo>
                  <a:lnTo>
                    <a:pt x="109" y="180"/>
                  </a:lnTo>
                  <a:lnTo>
                    <a:pt x="79" y="176"/>
                  </a:lnTo>
                  <a:lnTo>
                    <a:pt x="50" y="192"/>
                  </a:lnTo>
                  <a:lnTo>
                    <a:pt x="28" y="217"/>
                  </a:lnTo>
                  <a:lnTo>
                    <a:pt x="13" y="245"/>
                  </a:lnTo>
                  <a:lnTo>
                    <a:pt x="0" y="244"/>
                  </a:lnTo>
                  <a:lnTo>
                    <a:pt x="10" y="222"/>
                  </a:lnTo>
                  <a:lnTo>
                    <a:pt x="12" y="208"/>
                  </a:lnTo>
                  <a:lnTo>
                    <a:pt x="39" y="144"/>
                  </a:lnTo>
                  <a:lnTo>
                    <a:pt x="84" y="88"/>
                  </a:lnTo>
                  <a:lnTo>
                    <a:pt x="111" y="58"/>
                  </a:lnTo>
                  <a:lnTo>
                    <a:pt x="115" y="52"/>
                  </a:lnTo>
                  <a:lnTo>
                    <a:pt x="142" y="39"/>
                  </a:lnTo>
                  <a:lnTo>
                    <a:pt x="172" y="18"/>
                  </a:lnTo>
                  <a:lnTo>
                    <a:pt x="205" y="7"/>
                  </a:lnTo>
                  <a:lnTo>
                    <a:pt x="270" y="0"/>
                  </a:lnTo>
                  <a:lnTo>
                    <a:pt x="289" y="14"/>
                  </a:lnTo>
                  <a:lnTo>
                    <a:pt x="291" y="41"/>
                  </a:lnTo>
                  <a:lnTo>
                    <a:pt x="282" y="59"/>
                  </a:lnTo>
                  <a:lnTo>
                    <a:pt x="267" y="74"/>
                  </a:lnTo>
                  <a:lnTo>
                    <a:pt x="216" y="87"/>
                  </a:lnTo>
                  <a:lnTo>
                    <a:pt x="212" y="99"/>
                  </a:lnTo>
                  <a:lnTo>
                    <a:pt x="217" y="112"/>
                  </a:lnTo>
                  <a:lnTo>
                    <a:pt x="229" y="124"/>
                  </a:lnTo>
                  <a:lnTo>
                    <a:pt x="270" y="109"/>
                  </a:lnTo>
                  <a:lnTo>
                    <a:pt x="285" y="110"/>
                  </a:lnTo>
                  <a:lnTo>
                    <a:pt x="290" y="122"/>
                  </a:lnTo>
                  <a:lnTo>
                    <a:pt x="273" y="139"/>
                  </a:lnTo>
                  <a:lnTo>
                    <a:pt x="274" y="151"/>
                  </a:lnTo>
                  <a:lnTo>
                    <a:pt x="295" y="163"/>
                  </a:lnTo>
                  <a:lnTo>
                    <a:pt x="303" y="170"/>
                  </a:lnTo>
                  <a:lnTo>
                    <a:pt x="312" y="203"/>
                  </a:lnTo>
                  <a:lnTo>
                    <a:pt x="339" y="219"/>
                  </a:lnTo>
                  <a:lnTo>
                    <a:pt x="362" y="241"/>
                  </a:lnTo>
                  <a:lnTo>
                    <a:pt x="441" y="230"/>
                  </a:lnTo>
                  <a:lnTo>
                    <a:pt x="475" y="219"/>
                  </a:lnTo>
                  <a:lnTo>
                    <a:pt x="522" y="214"/>
                  </a:lnTo>
                  <a:lnTo>
                    <a:pt x="554" y="228"/>
                  </a:lnTo>
                  <a:lnTo>
                    <a:pt x="575" y="229"/>
                  </a:lnTo>
                  <a:lnTo>
                    <a:pt x="573" y="235"/>
                  </a:lnTo>
                  <a:lnTo>
                    <a:pt x="550" y="253"/>
                  </a:lnTo>
                  <a:lnTo>
                    <a:pt x="514" y="265"/>
                  </a:lnTo>
                  <a:lnTo>
                    <a:pt x="488" y="279"/>
                  </a:lnTo>
                  <a:lnTo>
                    <a:pt x="459" y="294"/>
                  </a:lnTo>
                  <a:lnTo>
                    <a:pt x="429" y="320"/>
                  </a:lnTo>
                  <a:lnTo>
                    <a:pt x="410" y="341"/>
                  </a:lnTo>
                  <a:lnTo>
                    <a:pt x="395" y="379"/>
                  </a:lnTo>
                  <a:lnTo>
                    <a:pt x="386" y="408"/>
                  </a:lnTo>
                  <a:lnTo>
                    <a:pt x="374" y="429"/>
                  </a:lnTo>
                  <a:lnTo>
                    <a:pt x="356" y="438"/>
                  </a:lnTo>
                  <a:lnTo>
                    <a:pt x="329" y="441"/>
                  </a:lnTo>
                  <a:lnTo>
                    <a:pt x="306" y="424"/>
                  </a:lnTo>
                  <a:lnTo>
                    <a:pt x="295" y="392"/>
                  </a:lnTo>
                  <a:lnTo>
                    <a:pt x="301" y="360"/>
                  </a:lnTo>
                  <a:lnTo>
                    <a:pt x="323" y="334"/>
                  </a:lnTo>
                  <a:lnTo>
                    <a:pt x="352" y="319"/>
                  </a:lnTo>
                  <a:lnTo>
                    <a:pt x="407" y="300"/>
                  </a:lnTo>
                  <a:lnTo>
                    <a:pt x="415" y="294"/>
                  </a:lnTo>
                  <a:lnTo>
                    <a:pt x="413" y="281"/>
                  </a:lnTo>
                  <a:lnTo>
                    <a:pt x="402" y="276"/>
                  </a:lnTo>
                  <a:lnTo>
                    <a:pt x="363" y="289"/>
                  </a:lnTo>
                  <a:lnTo>
                    <a:pt x="362" y="267"/>
                  </a:lnTo>
                  <a:lnTo>
                    <a:pt x="347" y="266"/>
                  </a:lnTo>
                  <a:lnTo>
                    <a:pt x="319" y="283"/>
                  </a:lnTo>
                  <a:lnTo>
                    <a:pt x="293" y="304"/>
                  </a:lnTo>
                  <a:lnTo>
                    <a:pt x="268" y="305"/>
                  </a:lnTo>
                  <a:lnTo>
                    <a:pt x="253" y="320"/>
                  </a:lnTo>
                  <a:lnTo>
                    <a:pt x="226" y="354"/>
                  </a:lnTo>
                </a:path>
              </a:pathLst>
            </a:custGeom>
            <a:noFill/>
            <a:ln w="12600">
              <a:solidFill>
                <a:srgbClr val="FFFFFF"/>
              </a:solidFill>
              <a:round/>
              <a:headEnd/>
              <a:tailEnd/>
            </a:ln>
            <a:extLst>
              <a:ext uri="{909E8E84-426E-40DD-AFC4-6F175D3DCCD1}">
                <a14:hiddenFill xmlns:a14="http://schemas.microsoft.com/office/drawing/2010/main">
                  <a:solidFill>
                    <a:srgbClr val="FFFFFF"/>
                  </a:solidFill>
                </a14:hiddenFill>
              </a:ext>
            </a:extLst>
          </p:spPr>
          <p:txBody>
            <a:bodyPr wrap="none" lIns="91424" tIns="45712" rIns="91424" bIns="45712" anchor="ctr"/>
            <a:lstStyle/>
            <a:p>
              <a:endParaRPr lang="en-US" b="1"/>
            </a:p>
          </p:txBody>
        </p:sp>
        <p:sp>
          <p:nvSpPr>
            <p:cNvPr id="255" name="Freeform 99"/>
            <p:cNvSpPr>
              <a:spLocks noChangeArrowheads="1"/>
            </p:cNvSpPr>
            <p:nvPr/>
          </p:nvSpPr>
          <p:spPr bwMode="auto">
            <a:xfrm>
              <a:off x="1366985" y="922944"/>
              <a:ext cx="1774229" cy="1317461"/>
            </a:xfrm>
            <a:custGeom>
              <a:avLst/>
              <a:gdLst>
                <a:gd name="T0" fmla="*/ 2147483647 w 3811"/>
                <a:gd name="T1" fmla="*/ 2147483647 h 2748"/>
                <a:gd name="T2" fmla="*/ 2147483647 w 3811"/>
                <a:gd name="T3" fmla="*/ 2147483647 h 2748"/>
                <a:gd name="T4" fmla="*/ 2147483647 w 3811"/>
                <a:gd name="T5" fmla="*/ 2147483647 h 2748"/>
                <a:gd name="T6" fmla="*/ 2147483647 w 3811"/>
                <a:gd name="T7" fmla="*/ 2147483647 h 2748"/>
                <a:gd name="T8" fmla="*/ 2147483647 w 3811"/>
                <a:gd name="T9" fmla="*/ 2147483647 h 2748"/>
                <a:gd name="T10" fmla="*/ 2147483647 w 3811"/>
                <a:gd name="T11" fmla="*/ 2147483647 h 2748"/>
                <a:gd name="T12" fmla="*/ 2147483647 w 3811"/>
                <a:gd name="T13" fmla="*/ 2147483647 h 2748"/>
                <a:gd name="T14" fmla="*/ 2147483647 w 3811"/>
                <a:gd name="T15" fmla="*/ 2147483647 h 2748"/>
                <a:gd name="T16" fmla="*/ 2147483647 w 3811"/>
                <a:gd name="T17" fmla="*/ 2147483647 h 2748"/>
                <a:gd name="T18" fmla="*/ 2147483647 w 3811"/>
                <a:gd name="T19" fmla="*/ 2147483647 h 2748"/>
                <a:gd name="T20" fmla="*/ 2147483647 w 3811"/>
                <a:gd name="T21" fmla="*/ 2147483647 h 2748"/>
                <a:gd name="T22" fmla="*/ 2147483647 w 3811"/>
                <a:gd name="T23" fmla="*/ 2147483647 h 2748"/>
                <a:gd name="T24" fmla="*/ 0 w 3811"/>
                <a:gd name="T25" fmla="*/ 2147483647 h 2748"/>
                <a:gd name="T26" fmla="*/ 2147483647 w 3811"/>
                <a:gd name="T27" fmla="*/ 2147483647 h 2748"/>
                <a:gd name="T28" fmla="*/ 2147483647 w 3811"/>
                <a:gd name="T29" fmla="*/ 2147483647 h 2748"/>
                <a:gd name="T30" fmla="*/ 2147483647 w 3811"/>
                <a:gd name="T31" fmla="*/ 2147483647 h 2748"/>
                <a:gd name="T32" fmla="*/ 2147483647 w 3811"/>
                <a:gd name="T33" fmla="*/ 2147483647 h 2748"/>
                <a:gd name="T34" fmla="*/ 2147483647 w 3811"/>
                <a:gd name="T35" fmla="*/ 2147483647 h 2748"/>
                <a:gd name="T36" fmla="*/ 2147483647 w 3811"/>
                <a:gd name="T37" fmla="*/ 2147483647 h 2748"/>
                <a:gd name="T38" fmla="*/ 2147483647 w 3811"/>
                <a:gd name="T39" fmla="*/ 2147483647 h 2748"/>
                <a:gd name="T40" fmla="*/ 2147483647 w 3811"/>
                <a:gd name="T41" fmla="*/ 2147483647 h 2748"/>
                <a:gd name="T42" fmla="*/ 2147483647 w 3811"/>
                <a:gd name="T43" fmla="*/ 2147483647 h 2748"/>
                <a:gd name="T44" fmla="*/ 2147483647 w 3811"/>
                <a:gd name="T45" fmla="*/ 2147483647 h 2748"/>
                <a:gd name="T46" fmla="*/ 2147483647 w 3811"/>
                <a:gd name="T47" fmla="*/ 2147483647 h 2748"/>
                <a:gd name="T48" fmla="*/ 2147483647 w 3811"/>
                <a:gd name="T49" fmla="*/ 2147483647 h 2748"/>
                <a:gd name="T50" fmla="*/ 2147483647 w 3811"/>
                <a:gd name="T51" fmla="*/ 2147483647 h 2748"/>
                <a:gd name="T52" fmla="*/ 2147483647 w 3811"/>
                <a:gd name="T53" fmla="*/ 2147483647 h 2748"/>
                <a:gd name="T54" fmla="*/ 2147483647 w 3811"/>
                <a:gd name="T55" fmla="*/ 2147483647 h 2748"/>
                <a:gd name="T56" fmla="*/ 2147483647 w 3811"/>
                <a:gd name="T57" fmla="*/ 2147483647 h 2748"/>
                <a:gd name="T58" fmla="*/ 2147483647 w 3811"/>
                <a:gd name="T59" fmla="*/ 2147483647 h 2748"/>
                <a:gd name="T60" fmla="*/ 2147483647 w 3811"/>
                <a:gd name="T61" fmla="*/ 2147483647 h 2748"/>
                <a:gd name="T62" fmla="*/ 2147483647 w 3811"/>
                <a:gd name="T63" fmla="*/ 2147483647 h 2748"/>
                <a:gd name="T64" fmla="*/ 2147483647 w 3811"/>
                <a:gd name="T65" fmla="*/ 2147483647 h 2748"/>
                <a:gd name="T66" fmla="*/ 2147483647 w 3811"/>
                <a:gd name="T67" fmla="*/ 2147483647 h 2748"/>
                <a:gd name="T68" fmla="*/ 2147483647 w 3811"/>
                <a:gd name="T69" fmla="*/ 2147483647 h 2748"/>
                <a:gd name="T70" fmla="*/ 2147483647 w 3811"/>
                <a:gd name="T71" fmla="*/ 2147483647 h 2748"/>
                <a:gd name="T72" fmla="*/ 2147483647 w 3811"/>
                <a:gd name="T73" fmla="*/ 2147483647 h 2748"/>
                <a:gd name="T74" fmla="*/ 2147483647 w 3811"/>
                <a:gd name="T75" fmla="*/ 2147483647 h 2748"/>
                <a:gd name="T76" fmla="*/ 2147483647 w 3811"/>
                <a:gd name="T77" fmla="*/ 2147483647 h 2748"/>
                <a:gd name="T78" fmla="*/ 2147483647 w 3811"/>
                <a:gd name="T79" fmla="*/ 2147483647 h 2748"/>
                <a:gd name="T80" fmla="*/ 2147483647 w 3811"/>
                <a:gd name="T81" fmla="*/ 2147483647 h 2748"/>
                <a:gd name="T82" fmla="*/ 2147483647 w 3811"/>
                <a:gd name="T83" fmla="*/ 2147483647 h 2748"/>
                <a:gd name="T84" fmla="*/ 2147483647 w 3811"/>
                <a:gd name="T85" fmla="*/ 2147483647 h 2748"/>
                <a:gd name="T86" fmla="*/ 2147483647 w 3811"/>
                <a:gd name="T87" fmla="*/ 2147483647 h 2748"/>
                <a:gd name="T88" fmla="*/ 2147483647 w 3811"/>
                <a:gd name="T89" fmla="*/ 2147483647 h 2748"/>
                <a:gd name="T90" fmla="*/ 2147483647 w 3811"/>
                <a:gd name="T91" fmla="*/ 2147483647 h 2748"/>
                <a:gd name="T92" fmla="*/ 2147483647 w 3811"/>
                <a:gd name="T93" fmla="*/ 2147483647 h 2748"/>
                <a:gd name="T94" fmla="*/ 2147483647 w 3811"/>
                <a:gd name="T95" fmla="*/ 2147483647 h 2748"/>
                <a:gd name="T96" fmla="*/ 2147483647 w 3811"/>
                <a:gd name="T97" fmla="*/ 2147483647 h 2748"/>
                <a:gd name="T98" fmla="*/ 2147483647 w 3811"/>
                <a:gd name="T99" fmla="*/ 2147483647 h 2748"/>
                <a:gd name="T100" fmla="*/ 2147483647 w 3811"/>
                <a:gd name="T101" fmla="*/ 2147483647 h 2748"/>
                <a:gd name="T102" fmla="*/ 2147483647 w 3811"/>
                <a:gd name="T103" fmla="*/ 2147483647 h 2748"/>
                <a:gd name="T104" fmla="*/ 2147483647 w 3811"/>
                <a:gd name="T105" fmla="*/ 2147483647 h 2748"/>
                <a:gd name="T106" fmla="*/ 2147483647 w 3811"/>
                <a:gd name="T107" fmla="*/ 2147483647 h 2748"/>
                <a:gd name="T108" fmla="*/ 2147483647 w 3811"/>
                <a:gd name="T109" fmla="*/ 2147483647 h 2748"/>
                <a:gd name="T110" fmla="*/ 2147483647 w 3811"/>
                <a:gd name="T111" fmla="*/ 2147483647 h 2748"/>
                <a:gd name="T112" fmla="*/ 2147483647 w 3811"/>
                <a:gd name="T113" fmla="*/ 2147483647 h 2748"/>
                <a:gd name="T114" fmla="*/ 2147483647 w 3811"/>
                <a:gd name="T115" fmla="*/ 2147483647 h 2748"/>
                <a:gd name="T116" fmla="*/ 2147483647 w 3811"/>
                <a:gd name="T117" fmla="*/ 2147483647 h 2748"/>
                <a:gd name="T118" fmla="*/ 2147483647 w 3811"/>
                <a:gd name="T119" fmla="*/ 2147483647 h 2748"/>
                <a:gd name="T120" fmla="*/ 2147483647 w 3811"/>
                <a:gd name="T121" fmla="*/ 2147483647 h 2748"/>
                <a:gd name="T122" fmla="*/ 2147483647 w 3811"/>
                <a:gd name="T123" fmla="*/ 2147483647 h 2748"/>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3811"/>
                <a:gd name="T187" fmla="*/ 0 h 2748"/>
                <a:gd name="T188" fmla="*/ 3811 w 3811"/>
                <a:gd name="T189" fmla="*/ 2748 h 2748"/>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3811" h="2748">
                  <a:moveTo>
                    <a:pt x="3197" y="2194"/>
                  </a:moveTo>
                  <a:lnTo>
                    <a:pt x="3190" y="2231"/>
                  </a:lnTo>
                  <a:lnTo>
                    <a:pt x="3185" y="2263"/>
                  </a:lnTo>
                  <a:lnTo>
                    <a:pt x="3166" y="2298"/>
                  </a:lnTo>
                  <a:lnTo>
                    <a:pt x="3131" y="2340"/>
                  </a:lnTo>
                  <a:lnTo>
                    <a:pt x="3084" y="2365"/>
                  </a:lnTo>
                  <a:lnTo>
                    <a:pt x="3029" y="2372"/>
                  </a:lnTo>
                  <a:lnTo>
                    <a:pt x="2994" y="2366"/>
                  </a:lnTo>
                  <a:lnTo>
                    <a:pt x="2956" y="2374"/>
                  </a:lnTo>
                  <a:lnTo>
                    <a:pt x="2917" y="2396"/>
                  </a:lnTo>
                  <a:lnTo>
                    <a:pt x="2886" y="2431"/>
                  </a:lnTo>
                  <a:lnTo>
                    <a:pt x="2863" y="2476"/>
                  </a:lnTo>
                  <a:lnTo>
                    <a:pt x="2853" y="2508"/>
                  </a:lnTo>
                  <a:lnTo>
                    <a:pt x="2834" y="2525"/>
                  </a:lnTo>
                  <a:lnTo>
                    <a:pt x="2738" y="2564"/>
                  </a:lnTo>
                  <a:lnTo>
                    <a:pt x="2695" y="2585"/>
                  </a:lnTo>
                  <a:lnTo>
                    <a:pt x="2715" y="2625"/>
                  </a:lnTo>
                  <a:lnTo>
                    <a:pt x="2667" y="2642"/>
                  </a:lnTo>
                  <a:lnTo>
                    <a:pt x="2610" y="2668"/>
                  </a:lnTo>
                  <a:lnTo>
                    <a:pt x="2565" y="2692"/>
                  </a:lnTo>
                  <a:lnTo>
                    <a:pt x="2519" y="2721"/>
                  </a:lnTo>
                  <a:lnTo>
                    <a:pt x="2481" y="2745"/>
                  </a:lnTo>
                  <a:lnTo>
                    <a:pt x="2463" y="2748"/>
                  </a:lnTo>
                  <a:lnTo>
                    <a:pt x="2445" y="2726"/>
                  </a:lnTo>
                  <a:lnTo>
                    <a:pt x="2443" y="2717"/>
                  </a:lnTo>
                  <a:lnTo>
                    <a:pt x="2463" y="2679"/>
                  </a:lnTo>
                  <a:lnTo>
                    <a:pt x="2475" y="2638"/>
                  </a:lnTo>
                  <a:lnTo>
                    <a:pt x="2480" y="2591"/>
                  </a:lnTo>
                  <a:lnTo>
                    <a:pt x="2473" y="2551"/>
                  </a:lnTo>
                  <a:lnTo>
                    <a:pt x="2453" y="2515"/>
                  </a:lnTo>
                  <a:lnTo>
                    <a:pt x="2430" y="2459"/>
                  </a:lnTo>
                  <a:lnTo>
                    <a:pt x="2398" y="2411"/>
                  </a:lnTo>
                  <a:lnTo>
                    <a:pt x="2360" y="2367"/>
                  </a:lnTo>
                  <a:lnTo>
                    <a:pt x="2337" y="2343"/>
                  </a:lnTo>
                  <a:lnTo>
                    <a:pt x="2284" y="2307"/>
                  </a:lnTo>
                  <a:lnTo>
                    <a:pt x="2223" y="2274"/>
                  </a:lnTo>
                  <a:lnTo>
                    <a:pt x="2168" y="2237"/>
                  </a:lnTo>
                  <a:lnTo>
                    <a:pt x="2099" y="2202"/>
                  </a:lnTo>
                  <a:lnTo>
                    <a:pt x="2085" y="2204"/>
                  </a:lnTo>
                  <a:lnTo>
                    <a:pt x="2060" y="2224"/>
                  </a:lnTo>
                  <a:lnTo>
                    <a:pt x="2012" y="2227"/>
                  </a:lnTo>
                  <a:lnTo>
                    <a:pt x="1968" y="2222"/>
                  </a:lnTo>
                  <a:lnTo>
                    <a:pt x="1903" y="2224"/>
                  </a:lnTo>
                  <a:lnTo>
                    <a:pt x="1863" y="2213"/>
                  </a:lnTo>
                  <a:lnTo>
                    <a:pt x="1839" y="2186"/>
                  </a:lnTo>
                  <a:lnTo>
                    <a:pt x="1824" y="2182"/>
                  </a:lnTo>
                  <a:lnTo>
                    <a:pt x="1787" y="2191"/>
                  </a:lnTo>
                  <a:lnTo>
                    <a:pt x="1331" y="2154"/>
                  </a:lnTo>
                  <a:lnTo>
                    <a:pt x="850" y="2095"/>
                  </a:lnTo>
                  <a:lnTo>
                    <a:pt x="446" y="2031"/>
                  </a:lnTo>
                  <a:lnTo>
                    <a:pt x="190" y="1976"/>
                  </a:lnTo>
                  <a:lnTo>
                    <a:pt x="162" y="1908"/>
                  </a:lnTo>
                  <a:lnTo>
                    <a:pt x="148" y="1883"/>
                  </a:lnTo>
                  <a:lnTo>
                    <a:pt x="154" y="1837"/>
                  </a:lnTo>
                  <a:lnTo>
                    <a:pt x="148" y="1806"/>
                  </a:lnTo>
                  <a:lnTo>
                    <a:pt x="133" y="1778"/>
                  </a:lnTo>
                  <a:lnTo>
                    <a:pt x="101" y="1761"/>
                  </a:lnTo>
                  <a:lnTo>
                    <a:pt x="66" y="1733"/>
                  </a:lnTo>
                  <a:lnTo>
                    <a:pt x="39" y="1705"/>
                  </a:lnTo>
                  <a:lnTo>
                    <a:pt x="21" y="1690"/>
                  </a:lnTo>
                  <a:lnTo>
                    <a:pt x="20" y="1662"/>
                  </a:lnTo>
                  <a:lnTo>
                    <a:pt x="50" y="1626"/>
                  </a:lnTo>
                  <a:lnTo>
                    <a:pt x="62" y="1586"/>
                  </a:lnTo>
                  <a:lnTo>
                    <a:pt x="61" y="1577"/>
                  </a:lnTo>
                  <a:lnTo>
                    <a:pt x="65" y="1547"/>
                  </a:lnTo>
                  <a:lnTo>
                    <a:pt x="77" y="1515"/>
                  </a:lnTo>
                  <a:lnTo>
                    <a:pt x="92" y="1474"/>
                  </a:lnTo>
                  <a:lnTo>
                    <a:pt x="62" y="1441"/>
                  </a:lnTo>
                  <a:lnTo>
                    <a:pt x="52" y="1434"/>
                  </a:lnTo>
                  <a:lnTo>
                    <a:pt x="49" y="1397"/>
                  </a:lnTo>
                  <a:lnTo>
                    <a:pt x="63" y="1364"/>
                  </a:lnTo>
                  <a:lnTo>
                    <a:pt x="82" y="1321"/>
                  </a:lnTo>
                  <a:lnTo>
                    <a:pt x="95" y="1287"/>
                  </a:lnTo>
                  <a:lnTo>
                    <a:pt x="93" y="1255"/>
                  </a:lnTo>
                  <a:lnTo>
                    <a:pt x="98" y="1231"/>
                  </a:lnTo>
                  <a:lnTo>
                    <a:pt x="103" y="1202"/>
                  </a:lnTo>
                  <a:lnTo>
                    <a:pt x="110" y="1171"/>
                  </a:lnTo>
                  <a:lnTo>
                    <a:pt x="123" y="1135"/>
                  </a:lnTo>
                  <a:lnTo>
                    <a:pt x="125" y="1102"/>
                  </a:lnTo>
                  <a:lnTo>
                    <a:pt x="128" y="1062"/>
                  </a:lnTo>
                  <a:lnTo>
                    <a:pt x="136" y="1031"/>
                  </a:lnTo>
                  <a:lnTo>
                    <a:pt x="137" y="987"/>
                  </a:lnTo>
                  <a:lnTo>
                    <a:pt x="135" y="955"/>
                  </a:lnTo>
                  <a:lnTo>
                    <a:pt x="129" y="927"/>
                  </a:lnTo>
                  <a:lnTo>
                    <a:pt x="115" y="901"/>
                  </a:lnTo>
                  <a:lnTo>
                    <a:pt x="95" y="875"/>
                  </a:lnTo>
                  <a:lnTo>
                    <a:pt x="66" y="848"/>
                  </a:lnTo>
                  <a:lnTo>
                    <a:pt x="55" y="787"/>
                  </a:lnTo>
                  <a:lnTo>
                    <a:pt x="34" y="732"/>
                  </a:lnTo>
                  <a:lnTo>
                    <a:pt x="14" y="703"/>
                  </a:lnTo>
                  <a:lnTo>
                    <a:pt x="0" y="678"/>
                  </a:lnTo>
                  <a:lnTo>
                    <a:pt x="0" y="658"/>
                  </a:lnTo>
                  <a:lnTo>
                    <a:pt x="655" y="0"/>
                  </a:lnTo>
                  <a:lnTo>
                    <a:pt x="666" y="32"/>
                  </a:lnTo>
                  <a:lnTo>
                    <a:pt x="675" y="83"/>
                  </a:lnTo>
                  <a:lnTo>
                    <a:pt x="688" y="119"/>
                  </a:lnTo>
                  <a:lnTo>
                    <a:pt x="701" y="142"/>
                  </a:lnTo>
                  <a:lnTo>
                    <a:pt x="720" y="145"/>
                  </a:lnTo>
                  <a:lnTo>
                    <a:pt x="730" y="123"/>
                  </a:lnTo>
                  <a:lnTo>
                    <a:pt x="747" y="110"/>
                  </a:lnTo>
                  <a:lnTo>
                    <a:pt x="773" y="115"/>
                  </a:lnTo>
                  <a:lnTo>
                    <a:pt x="789" y="121"/>
                  </a:lnTo>
                  <a:lnTo>
                    <a:pt x="797" y="138"/>
                  </a:lnTo>
                  <a:lnTo>
                    <a:pt x="799" y="159"/>
                  </a:lnTo>
                  <a:lnTo>
                    <a:pt x="839" y="162"/>
                  </a:lnTo>
                  <a:lnTo>
                    <a:pt x="870" y="152"/>
                  </a:lnTo>
                  <a:lnTo>
                    <a:pt x="909" y="150"/>
                  </a:lnTo>
                  <a:lnTo>
                    <a:pt x="940" y="157"/>
                  </a:lnTo>
                  <a:lnTo>
                    <a:pt x="953" y="146"/>
                  </a:lnTo>
                  <a:lnTo>
                    <a:pt x="966" y="142"/>
                  </a:lnTo>
                  <a:lnTo>
                    <a:pt x="979" y="157"/>
                  </a:lnTo>
                  <a:lnTo>
                    <a:pt x="1002" y="213"/>
                  </a:lnTo>
                  <a:lnTo>
                    <a:pt x="1012" y="244"/>
                  </a:lnTo>
                  <a:lnTo>
                    <a:pt x="1021" y="238"/>
                  </a:lnTo>
                  <a:lnTo>
                    <a:pt x="1039" y="211"/>
                  </a:lnTo>
                  <a:lnTo>
                    <a:pt x="1054" y="218"/>
                  </a:lnTo>
                  <a:lnTo>
                    <a:pt x="1065" y="240"/>
                  </a:lnTo>
                  <a:lnTo>
                    <a:pt x="1058" y="255"/>
                  </a:lnTo>
                  <a:lnTo>
                    <a:pt x="1058" y="282"/>
                  </a:lnTo>
                  <a:lnTo>
                    <a:pt x="1113" y="278"/>
                  </a:lnTo>
                  <a:lnTo>
                    <a:pt x="1140" y="288"/>
                  </a:lnTo>
                  <a:lnTo>
                    <a:pt x="1155" y="312"/>
                  </a:lnTo>
                  <a:lnTo>
                    <a:pt x="1172" y="352"/>
                  </a:lnTo>
                  <a:lnTo>
                    <a:pt x="1195" y="378"/>
                  </a:lnTo>
                  <a:lnTo>
                    <a:pt x="1235" y="407"/>
                  </a:lnTo>
                  <a:lnTo>
                    <a:pt x="1251" y="426"/>
                  </a:lnTo>
                  <a:lnTo>
                    <a:pt x="1257" y="443"/>
                  </a:lnTo>
                  <a:lnTo>
                    <a:pt x="1256" y="467"/>
                  </a:lnTo>
                  <a:lnTo>
                    <a:pt x="1237" y="494"/>
                  </a:lnTo>
                  <a:lnTo>
                    <a:pt x="1253" y="509"/>
                  </a:lnTo>
                  <a:lnTo>
                    <a:pt x="1295" y="516"/>
                  </a:lnTo>
                  <a:lnTo>
                    <a:pt x="1345" y="528"/>
                  </a:lnTo>
                  <a:lnTo>
                    <a:pt x="1390" y="550"/>
                  </a:lnTo>
                  <a:lnTo>
                    <a:pt x="1418" y="577"/>
                  </a:lnTo>
                  <a:lnTo>
                    <a:pt x="1434" y="621"/>
                  </a:lnTo>
                  <a:lnTo>
                    <a:pt x="1440" y="633"/>
                  </a:lnTo>
                  <a:lnTo>
                    <a:pt x="1450" y="635"/>
                  </a:lnTo>
                  <a:lnTo>
                    <a:pt x="1455" y="629"/>
                  </a:lnTo>
                  <a:lnTo>
                    <a:pt x="1448" y="569"/>
                  </a:lnTo>
                  <a:lnTo>
                    <a:pt x="1458" y="552"/>
                  </a:lnTo>
                  <a:lnTo>
                    <a:pt x="1487" y="541"/>
                  </a:lnTo>
                  <a:lnTo>
                    <a:pt x="1514" y="541"/>
                  </a:lnTo>
                  <a:lnTo>
                    <a:pt x="1518" y="536"/>
                  </a:lnTo>
                  <a:lnTo>
                    <a:pt x="1517" y="531"/>
                  </a:lnTo>
                  <a:lnTo>
                    <a:pt x="1506" y="524"/>
                  </a:lnTo>
                  <a:lnTo>
                    <a:pt x="1477" y="521"/>
                  </a:lnTo>
                  <a:lnTo>
                    <a:pt x="1470" y="509"/>
                  </a:lnTo>
                  <a:lnTo>
                    <a:pt x="1473" y="501"/>
                  </a:lnTo>
                  <a:lnTo>
                    <a:pt x="1541" y="485"/>
                  </a:lnTo>
                  <a:lnTo>
                    <a:pt x="1560" y="492"/>
                  </a:lnTo>
                  <a:lnTo>
                    <a:pt x="1588" y="537"/>
                  </a:lnTo>
                  <a:lnTo>
                    <a:pt x="1613" y="561"/>
                  </a:lnTo>
                  <a:lnTo>
                    <a:pt x="1642" y="560"/>
                  </a:lnTo>
                  <a:lnTo>
                    <a:pt x="1657" y="568"/>
                  </a:lnTo>
                  <a:lnTo>
                    <a:pt x="1689" y="597"/>
                  </a:lnTo>
                  <a:lnTo>
                    <a:pt x="1784" y="585"/>
                  </a:lnTo>
                  <a:lnTo>
                    <a:pt x="1806" y="574"/>
                  </a:lnTo>
                  <a:lnTo>
                    <a:pt x="1821" y="576"/>
                  </a:lnTo>
                  <a:lnTo>
                    <a:pt x="1823" y="611"/>
                  </a:lnTo>
                  <a:lnTo>
                    <a:pt x="1816" y="647"/>
                  </a:lnTo>
                  <a:lnTo>
                    <a:pt x="1821" y="679"/>
                  </a:lnTo>
                  <a:lnTo>
                    <a:pt x="1827" y="683"/>
                  </a:lnTo>
                  <a:lnTo>
                    <a:pt x="1846" y="679"/>
                  </a:lnTo>
                  <a:lnTo>
                    <a:pt x="1853" y="669"/>
                  </a:lnTo>
                  <a:lnTo>
                    <a:pt x="1855" y="648"/>
                  </a:lnTo>
                  <a:lnTo>
                    <a:pt x="1849" y="621"/>
                  </a:lnTo>
                  <a:lnTo>
                    <a:pt x="1856" y="610"/>
                  </a:lnTo>
                  <a:lnTo>
                    <a:pt x="1891" y="589"/>
                  </a:lnTo>
                  <a:lnTo>
                    <a:pt x="1917" y="575"/>
                  </a:lnTo>
                  <a:lnTo>
                    <a:pt x="1938" y="555"/>
                  </a:lnTo>
                  <a:lnTo>
                    <a:pt x="1944" y="532"/>
                  </a:lnTo>
                  <a:lnTo>
                    <a:pt x="1936" y="523"/>
                  </a:lnTo>
                  <a:lnTo>
                    <a:pt x="1906" y="511"/>
                  </a:lnTo>
                  <a:lnTo>
                    <a:pt x="1899" y="504"/>
                  </a:lnTo>
                  <a:lnTo>
                    <a:pt x="1900" y="489"/>
                  </a:lnTo>
                  <a:lnTo>
                    <a:pt x="1912" y="473"/>
                  </a:lnTo>
                  <a:lnTo>
                    <a:pt x="1913" y="464"/>
                  </a:lnTo>
                  <a:lnTo>
                    <a:pt x="1886" y="418"/>
                  </a:lnTo>
                  <a:lnTo>
                    <a:pt x="1882" y="393"/>
                  </a:lnTo>
                  <a:lnTo>
                    <a:pt x="1888" y="362"/>
                  </a:lnTo>
                  <a:lnTo>
                    <a:pt x="1912" y="330"/>
                  </a:lnTo>
                  <a:lnTo>
                    <a:pt x="1919" y="299"/>
                  </a:lnTo>
                  <a:lnTo>
                    <a:pt x="1943" y="274"/>
                  </a:lnTo>
                  <a:lnTo>
                    <a:pt x="1981" y="267"/>
                  </a:lnTo>
                  <a:lnTo>
                    <a:pt x="1991" y="280"/>
                  </a:lnTo>
                  <a:lnTo>
                    <a:pt x="2003" y="312"/>
                  </a:lnTo>
                  <a:lnTo>
                    <a:pt x="2016" y="331"/>
                  </a:lnTo>
                  <a:lnTo>
                    <a:pt x="2022" y="361"/>
                  </a:lnTo>
                  <a:lnTo>
                    <a:pt x="2042" y="374"/>
                  </a:lnTo>
                  <a:lnTo>
                    <a:pt x="2054" y="382"/>
                  </a:lnTo>
                  <a:lnTo>
                    <a:pt x="2055" y="395"/>
                  </a:lnTo>
                  <a:lnTo>
                    <a:pt x="2042" y="411"/>
                  </a:lnTo>
                  <a:lnTo>
                    <a:pt x="2024" y="415"/>
                  </a:lnTo>
                  <a:lnTo>
                    <a:pt x="2016" y="422"/>
                  </a:lnTo>
                  <a:lnTo>
                    <a:pt x="2016" y="441"/>
                  </a:lnTo>
                  <a:lnTo>
                    <a:pt x="2050" y="473"/>
                  </a:lnTo>
                  <a:lnTo>
                    <a:pt x="2056" y="506"/>
                  </a:lnTo>
                  <a:lnTo>
                    <a:pt x="2063" y="540"/>
                  </a:lnTo>
                  <a:lnTo>
                    <a:pt x="2081" y="567"/>
                  </a:lnTo>
                  <a:lnTo>
                    <a:pt x="2104" y="570"/>
                  </a:lnTo>
                  <a:lnTo>
                    <a:pt x="2116" y="543"/>
                  </a:lnTo>
                  <a:lnTo>
                    <a:pt x="2112" y="520"/>
                  </a:lnTo>
                  <a:lnTo>
                    <a:pt x="2096" y="498"/>
                  </a:lnTo>
                  <a:lnTo>
                    <a:pt x="2097" y="477"/>
                  </a:lnTo>
                  <a:lnTo>
                    <a:pt x="2113" y="476"/>
                  </a:lnTo>
                  <a:lnTo>
                    <a:pt x="2129" y="487"/>
                  </a:lnTo>
                  <a:lnTo>
                    <a:pt x="2152" y="536"/>
                  </a:lnTo>
                  <a:lnTo>
                    <a:pt x="2153" y="585"/>
                  </a:lnTo>
                  <a:lnTo>
                    <a:pt x="2164" y="613"/>
                  </a:lnTo>
                  <a:lnTo>
                    <a:pt x="2175" y="621"/>
                  </a:lnTo>
                  <a:lnTo>
                    <a:pt x="2209" y="613"/>
                  </a:lnTo>
                  <a:lnTo>
                    <a:pt x="2220" y="596"/>
                  </a:lnTo>
                  <a:lnTo>
                    <a:pt x="2226" y="567"/>
                  </a:lnTo>
                  <a:lnTo>
                    <a:pt x="2246" y="543"/>
                  </a:lnTo>
                  <a:lnTo>
                    <a:pt x="2248" y="517"/>
                  </a:lnTo>
                  <a:lnTo>
                    <a:pt x="2240" y="458"/>
                  </a:lnTo>
                  <a:lnTo>
                    <a:pt x="2246" y="442"/>
                  </a:lnTo>
                  <a:lnTo>
                    <a:pt x="2255" y="433"/>
                  </a:lnTo>
                  <a:lnTo>
                    <a:pt x="2274" y="432"/>
                  </a:lnTo>
                  <a:lnTo>
                    <a:pt x="2292" y="439"/>
                  </a:lnTo>
                  <a:lnTo>
                    <a:pt x="2306" y="449"/>
                  </a:lnTo>
                  <a:lnTo>
                    <a:pt x="2318" y="485"/>
                  </a:lnTo>
                  <a:lnTo>
                    <a:pt x="2341" y="473"/>
                  </a:lnTo>
                  <a:lnTo>
                    <a:pt x="2355" y="474"/>
                  </a:lnTo>
                  <a:lnTo>
                    <a:pt x="2363" y="481"/>
                  </a:lnTo>
                  <a:lnTo>
                    <a:pt x="2362" y="495"/>
                  </a:lnTo>
                  <a:lnTo>
                    <a:pt x="2341" y="508"/>
                  </a:lnTo>
                  <a:lnTo>
                    <a:pt x="2328" y="526"/>
                  </a:lnTo>
                  <a:lnTo>
                    <a:pt x="2323" y="568"/>
                  </a:lnTo>
                  <a:lnTo>
                    <a:pt x="2337" y="573"/>
                  </a:lnTo>
                  <a:lnTo>
                    <a:pt x="2334" y="595"/>
                  </a:lnTo>
                  <a:lnTo>
                    <a:pt x="2354" y="595"/>
                  </a:lnTo>
                  <a:lnTo>
                    <a:pt x="2369" y="612"/>
                  </a:lnTo>
                  <a:lnTo>
                    <a:pt x="2382" y="622"/>
                  </a:lnTo>
                  <a:lnTo>
                    <a:pt x="2385" y="632"/>
                  </a:lnTo>
                  <a:lnTo>
                    <a:pt x="2343" y="691"/>
                  </a:lnTo>
                  <a:lnTo>
                    <a:pt x="2329" y="702"/>
                  </a:lnTo>
                  <a:lnTo>
                    <a:pt x="2313" y="697"/>
                  </a:lnTo>
                  <a:lnTo>
                    <a:pt x="2298" y="680"/>
                  </a:lnTo>
                  <a:lnTo>
                    <a:pt x="2283" y="694"/>
                  </a:lnTo>
                  <a:lnTo>
                    <a:pt x="2263" y="715"/>
                  </a:lnTo>
                  <a:lnTo>
                    <a:pt x="2251" y="717"/>
                  </a:lnTo>
                  <a:lnTo>
                    <a:pt x="2217" y="702"/>
                  </a:lnTo>
                  <a:lnTo>
                    <a:pt x="2200" y="703"/>
                  </a:lnTo>
                  <a:lnTo>
                    <a:pt x="2193" y="712"/>
                  </a:lnTo>
                  <a:lnTo>
                    <a:pt x="2201" y="727"/>
                  </a:lnTo>
                  <a:lnTo>
                    <a:pt x="2216" y="741"/>
                  </a:lnTo>
                  <a:lnTo>
                    <a:pt x="2205" y="753"/>
                  </a:lnTo>
                  <a:lnTo>
                    <a:pt x="2170" y="773"/>
                  </a:lnTo>
                  <a:lnTo>
                    <a:pt x="2131" y="772"/>
                  </a:lnTo>
                  <a:lnTo>
                    <a:pt x="2101" y="753"/>
                  </a:lnTo>
                  <a:lnTo>
                    <a:pt x="2075" y="746"/>
                  </a:lnTo>
                  <a:lnTo>
                    <a:pt x="2053" y="756"/>
                  </a:lnTo>
                  <a:lnTo>
                    <a:pt x="2055" y="787"/>
                  </a:lnTo>
                  <a:lnTo>
                    <a:pt x="2094" y="812"/>
                  </a:lnTo>
                  <a:lnTo>
                    <a:pt x="2122" y="820"/>
                  </a:lnTo>
                  <a:lnTo>
                    <a:pt x="2138" y="845"/>
                  </a:lnTo>
                  <a:lnTo>
                    <a:pt x="2118" y="882"/>
                  </a:lnTo>
                  <a:lnTo>
                    <a:pt x="2038" y="930"/>
                  </a:lnTo>
                  <a:lnTo>
                    <a:pt x="2002" y="931"/>
                  </a:lnTo>
                  <a:lnTo>
                    <a:pt x="1975" y="926"/>
                  </a:lnTo>
                  <a:lnTo>
                    <a:pt x="1963" y="934"/>
                  </a:lnTo>
                  <a:lnTo>
                    <a:pt x="1958" y="953"/>
                  </a:lnTo>
                  <a:lnTo>
                    <a:pt x="1972" y="964"/>
                  </a:lnTo>
                  <a:lnTo>
                    <a:pt x="1986" y="978"/>
                  </a:lnTo>
                  <a:lnTo>
                    <a:pt x="1978" y="995"/>
                  </a:lnTo>
                  <a:lnTo>
                    <a:pt x="1891" y="1069"/>
                  </a:lnTo>
                  <a:lnTo>
                    <a:pt x="1878" y="1088"/>
                  </a:lnTo>
                  <a:lnTo>
                    <a:pt x="1879" y="1097"/>
                  </a:lnTo>
                  <a:lnTo>
                    <a:pt x="1861" y="1126"/>
                  </a:lnTo>
                  <a:lnTo>
                    <a:pt x="1838" y="1149"/>
                  </a:lnTo>
                  <a:lnTo>
                    <a:pt x="1813" y="1177"/>
                  </a:lnTo>
                  <a:lnTo>
                    <a:pt x="1783" y="1193"/>
                  </a:lnTo>
                  <a:lnTo>
                    <a:pt x="1784" y="1202"/>
                  </a:lnTo>
                  <a:lnTo>
                    <a:pt x="1799" y="1228"/>
                  </a:lnTo>
                  <a:lnTo>
                    <a:pt x="1792" y="1259"/>
                  </a:lnTo>
                  <a:lnTo>
                    <a:pt x="1789" y="1298"/>
                  </a:lnTo>
                  <a:lnTo>
                    <a:pt x="1806" y="1313"/>
                  </a:lnTo>
                  <a:lnTo>
                    <a:pt x="1850" y="1314"/>
                  </a:lnTo>
                  <a:lnTo>
                    <a:pt x="1864" y="1317"/>
                  </a:lnTo>
                  <a:lnTo>
                    <a:pt x="1872" y="1325"/>
                  </a:lnTo>
                  <a:lnTo>
                    <a:pt x="1887" y="1385"/>
                  </a:lnTo>
                  <a:lnTo>
                    <a:pt x="1891" y="1423"/>
                  </a:lnTo>
                  <a:lnTo>
                    <a:pt x="1897" y="1451"/>
                  </a:lnTo>
                  <a:lnTo>
                    <a:pt x="1913" y="1467"/>
                  </a:lnTo>
                  <a:lnTo>
                    <a:pt x="1937" y="1463"/>
                  </a:lnTo>
                  <a:lnTo>
                    <a:pt x="1963" y="1444"/>
                  </a:lnTo>
                  <a:lnTo>
                    <a:pt x="1979" y="1441"/>
                  </a:lnTo>
                  <a:lnTo>
                    <a:pt x="2011" y="1453"/>
                  </a:lnTo>
                  <a:lnTo>
                    <a:pt x="2049" y="1479"/>
                  </a:lnTo>
                  <a:lnTo>
                    <a:pt x="2078" y="1482"/>
                  </a:lnTo>
                  <a:lnTo>
                    <a:pt x="2106" y="1497"/>
                  </a:lnTo>
                  <a:lnTo>
                    <a:pt x="2127" y="1516"/>
                  </a:lnTo>
                  <a:lnTo>
                    <a:pt x="2134" y="1549"/>
                  </a:lnTo>
                  <a:lnTo>
                    <a:pt x="2145" y="1555"/>
                  </a:lnTo>
                  <a:lnTo>
                    <a:pt x="2204" y="1563"/>
                  </a:lnTo>
                  <a:lnTo>
                    <a:pt x="2271" y="1565"/>
                  </a:lnTo>
                  <a:lnTo>
                    <a:pt x="2306" y="1578"/>
                  </a:lnTo>
                  <a:lnTo>
                    <a:pt x="2365" y="1590"/>
                  </a:lnTo>
                  <a:lnTo>
                    <a:pt x="2394" y="1589"/>
                  </a:lnTo>
                  <a:lnTo>
                    <a:pt x="2411" y="1597"/>
                  </a:lnTo>
                  <a:lnTo>
                    <a:pt x="2423" y="1605"/>
                  </a:lnTo>
                  <a:lnTo>
                    <a:pt x="2426" y="1623"/>
                  </a:lnTo>
                  <a:lnTo>
                    <a:pt x="2422" y="1635"/>
                  </a:lnTo>
                  <a:lnTo>
                    <a:pt x="2406" y="1648"/>
                  </a:lnTo>
                  <a:lnTo>
                    <a:pt x="2406" y="1663"/>
                  </a:lnTo>
                  <a:lnTo>
                    <a:pt x="2407" y="1678"/>
                  </a:lnTo>
                  <a:lnTo>
                    <a:pt x="2426" y="1704"/>
                  </a:lnTo>
                  <a:lnTo>
                    <a:pt x="2435" y="1748"/>
                  </a:lnTo>
                  <a:lnTo>
                    <a:pt x="2465" y="1833"/>
                  </a:lnTo>
                  <a:lnTo>
                    <a:pt x="2496" y="1858"/>
                  </a:lnTo>
                  <a:lnTo>
                    <a:pt x="2529" y="1915"/>
                  </a:lnTo>
                  <a:lnTo>
                    <a:pt x="2559" y="1913"/>
                  </a:lnTo>
                  <a:lnTo>
                    <a:pt x="2580" y="1881"/>
                  </a:lnTo>
                  <a:lnTo>
                    <a:pt x="2591" y="1911"/>
                  </a:lnTo>
                  <a:lnTo>
                    <a:pt x="2621" y="1906"/>
                  </a:lnTo>
                  <a:lnTo>
                    <a:pt x="2643" y="1879"/>
                  </a:lnTo>
                  <a:lnTo>
                    <a:pt x="2649" y="1819"/>
                  </a:lnTo>
                  <a:lnTo>
                    <a:pt x="2642" y="1781"/>
                  </a:lnTo>
                  <a:lnTo>
                    <a:pt x="2581" y="1684"/>
                  </a:lnTo>
                  <a:lnTo>
                    <a:pt x="2573" y="1645"/>
                  </a:lnTo>
                  <a:lnTo>
                    <a:pt x="2588" y="1623"/>
                  </a:lnTo>
                  <a:lnTo>
                    <a:pt x="2628" y="1598"/>
                  </a:lnTo>
                  <a:lnTo>
                    <a:pt x="2666" y="1542"/>
                  </a:lnTo>
                  <a:lnTo>
                    <a:pt x="2675" y="1472"/>
                  </a:lnTo>
                  <a:lnTo>
                    <a:pt x="2659" y="1416"/>
                  </a:lnTo>
                  <a:lnTo>
                    <a:pt x="2632" y="1373"/>
                  </a:lnTo>
                  <a:lnTo>
                    <a:pt x="2599" y="1335"/>
                  </a:lnTo>
                  <a:lnTo>
                    <a:pt x="2570" y="1320"/>
                  </a:lnTo>
                  <a:lnTo>
                    <a:pt x="2561" y="1306"/>
                  </a:lnTo>
                  <a:lnTo>
                    <a:pt x="2561" y="1274"/>
                  </a:lnTo>
                  <a:lnTo>
                    <a:pt x="2572" y="1246"/>
                  </a:lnTo>
                  <a:lnTo>
                    <a:pt x="2612" y="1232"/>
                  </a:lnTo>
                  <a:lnTo>
                    <a:pt x="2625" y="1209"/>
                  </a:lnTo>
                  <a:lnTo>
                    <a:pt x="2621" y="1181"/>
                  </a:lnTo>
                  <a:lnTo>
                    <a:pt x="2608" y="1155"/>
                  </a:lnTo>
                  <a:lnTo>
                    <a:pt x="2585" y="1128"/>
                  </a:lnTo>
                  <a:lnTo>
                    <a:pt x="2577" y="1113"/>
                  </a:lnTo>
                  <a:lnTo>
                    <a:pt x="2572" y="1082"/>
                  </a:lnTo>
                  <a:lnTo>
                    <a:pt x="2570" y="1047"/>
                  </a:lnTo>
                  <a:lnTo>
                    <a:pt x="2551" y="1007"/>
                  </a:lnTo>
                  <a:lnTo>
                    <a:pt x="2559" y="968"/>
                  </a:lnTo>
                  <a:lnTo>
                    <a:pt x="2578" y="960"/>
                  </a:lnTo>
                  <a:lnTo>
                    <a:pt x="2599" y="967"/>
                  </a:lnTo>
                  <a:lnTo>
                    <a:pt x="2628" y="982"/>
                  </a:lnTo>
                  <a:lnTo>
                    <a:pt x="2649" y="985"/>
                  </a:lnTo>
                  <a:lnTo>
                    <a:pt x="2680" y="977"/>
                  </a:lnTo>
                  <a:lnTo>
                    <a:pt x="2701" y="959"/>
                  </a:lnTo>
                  <a:lnTo>
                    <a:pt x="2727" y="957"/>
                  </a:lnTo>
                  <a:lnTo>
                    <a:pt x="2756" y="967"/>
                  </a:lnTo>
                  <a:lnTo>
                    <a:pt x="2779" y="986"/>
                  </a:lnTo>
                  <a:lnTo>
                    <a:pt x="2804" y="1019"/>
                  </a:lnTo>
                  <a:lnTo>
                    <a:pt x="2824" y="1039"/>
                  </a:lnTo>
                  <a:lnTo>
                    <a:pt x="2858" y="1051"/>
                  </a:lnTo>
                  <a:lnTo>
                    <a:pt x="2890" y="1052"/>
                  </a:lnTo>
                  <a:lnTo>
                    <a:pt x="2931" y="1041"/>
                  </a:lnTo>
                  <a:lnTo>
                    <a:pt x="2941" y="1059"/>
                  </a:lnTo>
                  <a:lnTo>
                    <a:pt x="2945" y="1074"/>
                  </a:lnTo>
                  <a:lnTo>
                    <a:pt x="2931" y="1098"/>
                  </a:lnTo>
                  <a:lnTo>
                    <a:pt x="2956" y="1139"/>
                  </a:lnTo>
                  <a:lnTo>
                    <a:pt x="2966" y="1159"/>
                  </a:lnTo>
                  <a:lnTo>
                    <a:pt x="2961" y="1209"/>
                  </a:lnTo>
                  <a:lnTo>
                    <a:pt x="2977" y="1220"/>
                  </a:lnTo>
                  <a:lnTo>
                    <a:pt x="3007" y="1215"/>
                  </a:lnTo>
                  <a:lnTo>
                    <a:pt x="3044" y="1243"/>
                  </a:lnTo>
                  <a:lnTo>
                    <a:pt x="3071" y="1246"/>
                  </a:lnTo>
                  <a:lnTo>
                    <a:pt x="3106" y="1240"/>
                  </a:lnTo>
                  <a:lnTo>
                    <a:pt x="3140" y="1209"/>
                  </a:lnTo>
                  <a:lnTo>
                    <a:pt x="3153" y="1167"/>
                  </a:lnTo>
                  <a:lnTo>
                    <a:pt x="3138" y="1130"/>
                  </a:lnTo>
                  <a:lnTo>
                    <a:pt x="3115" y="1118"/>
                  </a:lnTo>
                  <a:lnTo>
                    <a:pt x="3122" y="1085"/>
                  </a:lnTo>
                  <a:lnTo>
                    <a:pt x="3140" y="1054"/>
                  </a:lnTo>
                  <a:lnTo>
                    <a:pt x="3145" y="1030"/>
                  </a:lnTo>
                  <a:lnTo>
                    <a:pt x="3174" y="1045"/>
                  </a:lnTo>
                  <a:lnTo>
                    <a:pt x="3196" y="1066"/>
                  </a:lnTo>
                  <a:lnTo>
                    <a:pt x="3226" y="1080"/>
                  </a:lnTo>
                  <a:lnTo>
                    <a:pt x="3276" y="1132"/>
                  </a:lnTo>
                  <a:lnTo>
                    <a:pt x="3343" y="1170"/>
                  </a:lnTo>
                  <a:lnTo>
                    <a:pt x="3366" y="1230"/>
                  </a:lnTo>
                  <a:lnTo>
                    <a:pt x="3409" y="1266"/>
                  </a:lnTo>
                  <a:lnTo>
                    <a:pt x="3418" y="1341"/>
                  </a:lnTo>
                  <a:lnTo>
                    <a:pt x="3467" y="1355"/>
                  </a:lnTo>
                  <a:lnTo>
                    <a:pt x="3514" y="1394"/>
                  </a:lnTo>
                  <a:lnTo>
                    <a:pt x="3532" y="1399"/>
                  </a:lnTo>
                  <a:lnTo>
                    <a:pt x="3573" y="1384"/>
                  </a:lnTo>
                  <a:lnTo>
                    <a:pt x="3616" y="1387"/>
                  </a:lnTo>
                  <a:lnTo>
                    <a:pt x="3631" y="1378"/>
                  </a:lnTo>
                  <a:lnTo>
                    <a:pt x="3635" y="1377"/>
                  </a:lnTo>
                  <a:lnTo>
                    <a:pt x="3652" y="1385"/>
                  </a:lnTo>
                  <a:lnTo>
                    <a:pt x="3654" y="1398"/>
                  </a:lnTo>
                  <a:lnTo>
                    <a:pt x="3641" y="1429"/>
                  </a:lnTo>
                  <a:lnTo>
                    <a:pt x="3616" y="1443"/>
                  </a:lnTo>
                  <a:lnTo>
                    <a:pt x="3587" y="1474"/>
                  </a:lnTo>
                  <a:lnTo>
                    <a:pt x="3575" y="1504"/>
                  </a:lnTo>
                  <a:lnTo>
                    <a:pt x="3581" y="1525"/>
                  </a:lnTo>
                  <a:lnTo>
                    <a:pt x="3594" y="1530"/>
                  </a:lnTo>
                  <a:lnTo>
                    <a:pt x="3622" y="1503"/>
                  </a:lnTo>
                  <a:lnTo>
                    <a:pt x="3648" y="1472"/>
                  </a:lnTo>
                  <a:lnTo>
                    <a:pt x="3677" y="1436"/>
                  </a:lnTo>
                  <a:lnTo>
                    <a:pt x="3698" y="1428"/>
                  </a:lnTo>
                  <a:lnTo>
                    <a:pt x="3707" y="1432"/>
                  </a:lnTo>
                  <a:lnTo>
                    <a:pt x="3709" y="1452"/>
                  </a:lnTo>
                  <a:lnTo>
                    <a:pt x="3713" y="1460"/>
                  </a:lnTo>
                  <a:lnTo>
                    <a:pt x="3727" y="1463"/>
                  </a:lnTo>
                  <a:lnTo>
                    <a:pt x="3743" y="1444"/>
                  </a:lnTo>
                  <a:lnTo>
                    <a:pt x="3753" y="1443"/>
                  </a:lnTo>
                  <a:lnTo>
                    <a:pt x="3765" y="1450"/>
                  </a:lnTo>
                  <a:lnTo>
                    <a:pt x="3774" y="1474"/>
                  </a:lnTo>
                  <a:lnTo>
                    <a:pt x="3787" y="1506"/>
                  </a:lnTo>
                  <a:lnTo>
                    <a:pt x="3805" y="1517"/>
                  </a:lnTo>
                  <a:lnTo>
                    <a:pt x="3811" y="1557"/>
                  </a:lnTo>
                  <a:lnTo>
                    <a:pt x="3807" y="1584"/>
                  </a:lnTo>
                  <a:lnTo>
                    <a:pt x="3795" y="1606"/>
                  </a:lnTo>
                  <a:lnTo>
                    <a:pt x="3770" y="1631"/>
                  </a:lnTo>
                  <a:lnTo>
                    <a:pt x="3744" y="1640"/>
                  </a:lnTo>
                  <a:lnTo>
                    <a:pt x="3733" y="1675"/>
                  </a:lnTo>
                  <a:lnTo>
                    <a:pt x="3706" y="1740"/>
                  </a:lnTo>
                  <a:lnTo>
                    <a:pt x="3678" y="1767"/>
                  </a:lnTo>
                  <a:lnTo>
                    <a:pt x="3606" y="1791"/>
                  </a:lnTo>
                  <a:lnTo>
                    <a:pt x="3543" y="1808"/>
                  </a:lnTo>
                  <a:lnTo>
                    <a:pt x="3502" y="1817"/>
                  </a:lnTo>
                  <a:lnTo>
                    <a:pt x="3421" y="1839"/>
                  </a:lnTo>
                  <a:lnTo>
                    <a:pt x="3316" y="1863"/>
                  </a:lnTo>
                  <a:lnTo>
                    <a:pt x="3289" y="1903"/>
                  </a:lnTo>
                  <a:lnTo>
                    <a:pt x="3287" y="1936"/>
                  </a:lnTo>
                  <a:lnTo>
                    <a:pt x="3263" y="1960"/>
                  </a:lnTo>
                  <a:lnTo>
                    <a:pt x="3240" y="1980"/>
                  </a:lnTo>
                  <a:lnTo>
                    <a:pt x="3228" y="2001"/>
                  </a:lnTo>
                  <a:lnTo>
                    <a:pt x="3221" y="2035"/>
                  </a:lnTo>
                  <a:lnTo>
                    <a:pt x="3212" y="2066"/>
                  </a:lnTo>
                  <a:lnTo>
                    <a:pt x="3180" y="2121"/>
                  </a:lnTo>
                  <a:lnTo>
                    <a:pt x="3153" y="2185"/>
                  </a:lnTo>
                  <a:lnTo>
                    <a:pt x="3151" y="2194"/>
                  </a:lnTo>
                  <a:lnTo>
                    <a:pt x="3156" y="2203"/>
                  </a:lnTo>
                  <a:lnTo>
                    <a:pt x="3162" y="2206"/>
                  </a:lnTo>
                  <a:lnTo>
                    <a:pt x="3173" y="2204"/>
                  </a:lnTo>
                  <a:lnTo>
                    <a:pt x="3184" y="2193"/>
                  </a:lnTo>
                  <a:lnTo>
                    <a:pt x="3197" y="2194"/>
                  </a:lnTo>
                  <a:close/>
                </a:path>
              </a:pathLst>
            </a:custGeom>
            <a:noFill/>
            <a:ln w="12600">
              <a:solidFill>
                <a:srgbClr val="FFFFFF"/>
              </a:solidFill>
              <a:round/>
              <a:headEnd/>
              <a:tailEnd/>
            </a:ln>
            <a:extLst>
              <a:ext uri="{909E8E84-426E-40DD-AFC4-6F175D3DCCD1}">
                <a14:hiddenFill xmlns:a14="http://schemas.microsoft.com/office/drawing/2010/main">
                  <a:solidFill>
                    <a:srgbClr val="FFFFFF"/>
                  </a:solidFill>
                </a14:hiddenFill>
              </a:ext>
            </a:extLst>
          </p:spPr>
          <p:txBody>
            <a:bodyPr wrap="none" lIns="91424" tIns="45712" rIns="91424" bIns="45712" anchor="ctr"/>
            <a:lstStyle/>
            <a:p>
              <a:endParaRPr lang="en-US" b="1"/>
            </a:p>
          </p:txBody>
        </p:sp>
        <p:sp>
          <p:nvSpPr>
            <p:cNvPr id="256" name="Freeform 100"/>
            <p:cNvSpPr>
              <a:spLocks noChangeArrowheads="1"/>
            </p:cNvSpPr>
            <p:nvPr/>
          </p:nvSpPr>
          <p:spPr bwMode="auto">
            <a:xfrm>
              <a:off x="1366985" y="922944"/>
              <a:ext cx="1774229" cy="1317461"/>
            </a:xfrm>
            <a:custGeom>
              <a:avLst/>
              <a:gdLst>
                <a:gd name="T0" fmla="*/ 2147483647 w 3811"/>
                <a:gd name="T1" fmla="*/ 2147483647 h 2748"/>
                <a:gd name="T2" fmla="*/ 2147483647 w 3811"/>
                <a:gd name="T3" fmla="*/ 2147483647 h 2748"/>
                <a:gd name="T4" fmla="*/ 2147483647 w 3811"/>
                <a:gd name="T5" fmla="*/ 2147483647 h 2748"/>
                <a:gd name="T6" fmla="*/ 2147483647 w 3811"/>
                <a:gd name="T7" fmla="*/ 2147483647 h 2748"/>
                <a:gd name="T8" fmla="*/ 2147483647 w 3811"/>
                <a:gd name="T9" fmla="*/ 2147483647 h 2748"/>
                <a:gd name="T10" fmla="*/ 2147483647 w 3811"/>
                <a:gd name="T11" fmla="*/ 2147483647 h 2748"/>
                <a:gd name="T12" fmla="*/ 2147483647 w 3811"/>
                <a:gd name="T13" fmla="*/ 2147483647 h 2748"/>
                <a:gd name="T14" fmla="*/ 2147483647 w 3811"/>
                <a:gd name="T15" fmla="*/ 2147483647 h 2748"/>
                <a:gd name="T16" fmla="*/ 2147483647 w 3811"/>
                <a:gd name="T17" fmla="*/ 2147483647 h 2748"/>
                <a:gd name="T18" fmla="*/ 2147483647 w 3811"/>
                <a:gd name="T19" fmla="*/ 2147483647 h 2748"/>
                <a:gd name="T20" fmla="*/ 2147483647 w 3811"/>
                <a:gd name="T21" fmla="*/ 2147483647 h 2748"/>
                <a:gd name="T22" fmla="*/ 2147483647 w 3811"/>
                <a:gd name="T23" fmla="*/ 2147483647 h 2748"/>
                <a:gd name="T24" fmla="*/ 0 w 3811"/>
                <a:gd name="T25" fmla="*/ 2147483647 h 2748"/>
                <a:gd name="T26" fmla="*/ 2147483647 w 3811"/>
                <a:gd name="T27" fmla="*/ 2147483647 h 2748"/>
                <a:gd name="T28" fmla="*/ 2147483647 w 3811"/>
                <a:gd name="T29" fmla="*/ 2147483647 h 2748"/>
                <a:gd name="T30" fmla="*/ 2147483647 w 3811"/>
                <a:gd name="T31" fmla="*/ 2147483647 h 2748"/>
                <a:gd name="T32" fmla="*/ 2147483647 w 3811"/>
                <a:gd name="T33" fmla="*/ 2147483647 h 2748"/>
                <a:gd name="T34" fmla="*/ 2147483647 w 3811"/>
                <a:gd name="T35" fmla="*/ 2147483647 h 2748"/>
                <a:gd name="T36" fmla="*/ 2147483647 w 3811"/>
                <a:gd name="T37" fmla="*/ 2147483647 h 2748"/>
                <a:gd name="T38" fmla="*/ 2147483647 w 3811"/>
                <a:gd name="T39" fmla="*/ 2147483647 h 2748"/>
                <a:gd name="T40" fmla="*/ 2147483647 w 3811"/>
                <a:gd name="T41" fmla="*/ 2147483647 h 2748"/>
                <a:gd name="T42" fmla="*/ 2147483647 w 3811"/>
                <a:gd name="T43" fmla="*/ 2147483647 h 2748"/>
                <a:gd name="T44" fmla="*/ 2147483647 w 3811"/>
                <a:gd name="T45" fmla="*/ 2147483647 h 2748"/>
                <a:gd name="T46" fmla="*/ 2147483647 w 3811"/>
                <a:gd name="T47" fmla="*/ 2147483647 h 2748"/>
                <a:gd name="T48" fmla="*/ 2147483647 w 3811"/>
                <a:gd name="T49" fmla="*/ 2147483647 h 2748"/>
                <a:gd name="T50" fmla="*/ 2147483647 w 3811"/>
                <a:gd name="T51" fmla="*/ 2147483647 h 2748"/>
                <a:gd name="T52" fmla="*/ 2147483647 w 3811"/>
                <a:gd name="T53" fmla="*/ 2147483647 h 2748"/>
                <a:gd name="T54" fmla="*/ 2147483647 w 3811"/>
                <a:gd name="T55" fmla="*/ 2147483647 h 2748"/>
                <a:gd name="T56" fmla="*/ 2147483647 w 3811"/>
                <a:gd name="T57" fmla="*/ 2147483647 h 2748"/>
                <a:gd name="T58" fmla="*/ 2147483647 w 3811"/>
                <a:gd name="T59" fmla="*/ 2147483647 h 2748"/>
                <a:gd name="T60" fmla="*/ 2147483647 w 3811"/>
                <a:gd name="T61" fmla="*/ 2147483647 h 2748"/>
                <a:gd name="T62" fmla="*/ 2147483647 w 3811"/>
                <a:gd name="T63" fmla="*/ 2147483647 h 2748"/>
                <a:gd name="T64" fmla="*/ 2147483647 w 3811"/>
                <a:gd name="T65" fmla="*/ 2147483647 h 2748"/>
                <a:gd name="T66" fmla="*/ 2147483647 w 3811"/>
                <a:gd name="T67" fmla="*/ 2147483647 h 2748"/>
                <a:gd name="T68" fmla="*/ 2147483647 w 3811"/>
                <a:gd name="T69" fmla="*/ 2147483647 h 2748"/>
                <a:gd name="T70" fmla="*/ 2147483647 w 3811"/>
                <a:gd name="T71" fmla="*/ 2147483647 h 2748"/>
                <a:gd name="T72" fmla="*/ 2147483647 w 3811"/>
                <a:gd name="T73" fmla="*/ 2147483647 h 2748"/>
                <a:gd name="T74" fmla="*/ 2147483647 w 3811"/>
                <a:gd name="T75" fmla="*/ 2147483647 h 2748"/>
                <a:gd name="T76" fmla="*/ 2147483647 w 3811"/>
                <a:gd name="T77" fmla="*/ 2147483647 h 2748"/>
                <a:gd name="T78" fmla="*/ 2147483647 w 3811"/>
                <a:gd name="T79" fmla="*/ 2147483647 h 2748"/>
                <a:gd name="T80" fmla="*/ 2147483647 w 3811"/>
                <a:gd name="T81" fmla="*/ 2147483647 h 2748"/>
                <a:gd name="T82" fmla="*/ 2147483647 w 3811"/>
                <a:gd name="T83" fmla="*/ 2147483647 h 2748"/>
                <a:gd name="T84" fmla="*/ 2147483647 w 3811"/>
                <a:gd name="T85" fmla="*/ 2147483647 h 2748"/>
                <a:gd name="T86" fmla="*/ 2147483647 w 3811"/>
                <a:gd name="T87" fmla="*/ 2147483647 h 2748"/>
                <a:gd name="T88" fmla="*/ 2147483647 w 3811"/>
                <a:gd name="T89" fmla="*/ 2147483647 h 2748"/>
                <a:gd name="T90" fmla="*/ 2147483647 w 3811"/>
                <a:gd name="T91" fmla="*/ 2147483647 h 2748"/>
                <a:gd name="T92" fmla="*/ 2147483647 w 3811"/>
                <a:gd name="T93" fmla="*/ 2147483647 h 2748"/>
                <a:gd name="T94" fmla="*/ 2147483647 w 3811"/>
                <a:gd name="T95" fmla="*/ 2147483647 h 2748"/>
                <a:gd name="T96" fmla="*/ 2147483647 w 3811"/>
                <a:gd name="T97" fmla="*/ 2147483647 h 2748"/>
                <a:gd name="T98" fmla="*/ 2147483647 w 3811"/>
                <a:gd name="T99" fmla="*/ 2147483647 h 2748"/>
                <a:gd name="T100" fmla="*/ 2147483647 w 3811"/>
                <a:gd name="T101" fmla="*/ 2147483647 h 2748"/>
                <a:gd name="T102" fmla="*/ 2147483647 w 3811"/>
                <a:gd name="T103" fmla="*/ 2147483647 h 2748"/>
                <a:gd name="T104" fmla="*/ 2147483647 w 3811"/>
                <a:gd name="T105" fmla="*/ 2147483647 h 2748"/>
                <a:gd name="T106" fmla="*/ 2147483647 w 3811"/>
                <a:gd name="T107" fmla="*/ 2147483647 h 2748"/>
                <a:gd name="T108" fmla="*/ 2147483647 w 3811"/>
                <a:gd name="T109" fmla="*/ 2147483647 h 2748"/>
                <a:gd name="T110" fmla="*/ 2147483647 w 3811"/>
                <a:gd name="T111" fmla="*/ 2147483647 h 2748"/>
                <a:gd name="T112" fmla="*/ 2147483647 w 3811"/>
                <a:gd name="T113" fmla="*/ 2147483647 h 2748"/>
                <a:gd name="T114" fmla="*/ 2147483647 w 3811"/>
                <a:gd name="T115" fmla="*/ 2147483647 h 2748"/>
                <a:gd name="T116" fmla="*/ 2147483647 w 3811"/>
                <a:gd name="T117" fmla="*/ 2147483647 h 2748"/>
                <a:gd name="T118" fmla="*/ 2147483647 w 3811"/>
                <a:gd name="T119" fmla="*/ 2147483647 h 2748"/>
                <a:gd name="T120" fmla="*/ 2147483647 w 3811"/>
                <a:gd name="T121" fmla="*/ 2147483647 h 2748"/>
                <a:gd name="T122" fmla="*/ 2147483647 w 3811"/>
                <a:gd name="T123" fmla="*/ 2147483647 h 2748"/>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3811"/>
                <a:gd name="T187" fmla="*/ 0 h 2748"/>
                <a:gd name="T188" fmla="*/ 3811 w 3811"/>
                <a:gd name="T189" fmla="*/ 2748 h 2748"/>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3811" h="2748">
                  <a:moveTo>
                    <a:pt x="3197" y="2194"/>
                  </a:moveTo>
                  <a:lnTo>
                    <a:pt x="3190" y="2231"/>
                  </a:lnTo>
                  <a:lnTo>
                    <a:pt x="3185" y="2263"/>
                  </a:lnTo>
                  <a:lnTo>
                    <a:pt x="3166" y="2298"/>
                  </a:lnTo>
                  <a:lnTo>
                    <a:pt x="3131" y="2340"/>
                  </a:lnTo>
                  <a:lnTo>
                    <a:pt x="3084" y="2365"/>
                  </a:lnTo>
                  <a:lnTo>
                    <a:pt x="3029" y="2372"/>
                  </a:lnTo>
                  <a:lnTo>
                    <a:pt x="2994" y="2366"/>
                  </a:lnTo>
                  <a:lnTo>
                    <a:pt x="2956" y="2374"/>
                  </a:lnTo>
                  <a:lnTo>
                    <a:pt x="2917" y="2396"/>
                  </a:lnTo>
                  <a:lnTo>
                    <a:pt x="2886" y="2431"/>
                  </a:lnTo>
                  <a:lnTo>
                    <a:pt x="2863" y="2476"/>
                  </a:lnTo>
                  <a:lnTo>
                    <a:pt x="2853" y="2508"/>
                  </a:lnTo>
                  <a:lnTo>
                    <a:pt x="2834" y="2525"/>
                  </a:lnTo>
                  <a:lnTo>
                    <a:pt x="2738" y="2564"/>
                  </a:lnTo>
                  <a:lnTo>
                    <a:pt x="2695" y="2585"/>
                  </a:lnTo>
                  <a:lnTo>
                    <a:pt x="2715" y="2625"/>
                  </a:lnTo>
                  <a:lnTo>
                    <a:pt x="2667" y="2642"/>
                  </a:lnTo>
                  <a:lnTo>
                    <a:pt x="2610" y="2668"/>
                  </a:lnTo>
                  <a:lnTo>
                    <a:pt x="2565" y="2692"/>
                  </a:lnTo>
                  <a:lnTo>
                    <a:pt x="2519" y="2721"/>
                  </a:lnTo>
                  <a:lnTo>
                    <a:pt x="2481" y="2745"/>
                  </a:lnTo>
                  <a:lnTo>
                    <a:pt x="2463" y="2748"/>
                  </a:lnTo>
                  <a:lnTo>
                    <a:pt x="2445" y="2726"/>
                  </a:lnTo>
                  <a:lnTo>
                    <a:pt x="2443" y="2717"/>
                  </a:lnTo>
                  <a:lnTo>
                    <a:pt x="2463" y="2679"/>
                  </a:lnTo>
                  <a:lnTo>
                    <a:pt x="2475" y="2638"/>
                  </a:lnTo>
                  <a:lnTo>
                    <a:pt x="2480" y="2591"/>
                  </a:lnTo>
                  <a:lnTo>
                    <a:pt x="2473" y="2551"/>
                  </a:lnTo>
                  <a:lnTo>
                    <a:pt x="2453" y="2515"/>
                  </a:lnTo>
                  <a:lnTo>
                    <a:pt x="2430" y="2459"/>
                  </a:lnTo>
                  <a:lnTo>
                    <a:pt x="2398" y="2411"/>
                  </a:lnTo>
                  <a:lnTo>
                    <a:pt x="2360" y="2367"/>
                  </a:lnTo>
                  <a:lnTo>
                    <a:pt x="2337" y="2343"/>
                  </a:lnTo>
                  <a:lnTo>
                    <a:pt x="2284" y="2307"/>
                  </a:lnTo>
                  <a:lnTo>
                    <a:pt x="2223" y="2274"/>
                  </a:lnTo>
                  <a:lnTo>
                    <a:pt x="2168" y="2237"/>
                  </a:lnTo>
                  <a:lnTo>
                    <a:pt x="2099" y="2202"/>
                  </a:lnTo>
                  <a:lnTo>
                    <a:pt x="2085" y="2204"/>
                  </a:lnTo>
                  <a:lnTo>
                    <a:pt x="2060" y="2224"/>
                  </a:lnTo>
                  <a:lnTo>
                    <a:pt x="2012" y="2227"/>
                  </a:lnTo>
                  <a:lnTo>
                    <a:pt x="1968" y="2222"/>
                  </a:lnTo>
                  <a:lnTo>
                    <a:pt x="1903" y="2224"/>
                  </a:lnTo>
                  <a:lnTo>
                    <a:pt x="1863" y="2213"/>
                  </a:lnTo>
                  <a:lnTo>
                    <a:pt x="1839" y="2186"/>
                  </a:lnTo>
                  <a:lnTo>
                    <a:pt x="1824" y="2182"/>
                  </a:lnTo>
                  <a:lnTo>
                    <a:pt x="1787" y="2191"/>
                  </a:lnTo>
                  <a:lnTo>
                    <a:pt x="1331" y="2154"/>
                  </a:lnTo>
                  <a:lnTo>
                    <a:pt x="850" y="2095"/>
                  </a:lnTo>
                  <a:lnTo>
                    <a:pt x="446" y="2031"/>
                  </a:lnTo>
                  <a:lnTo>
                    <a:pt x="190" y="1976"/>
                  </a:lnTo>
                  <a:lnTo>
                    <a:pt x="162" y="1908"/>
                  </a:lnTo>
                  <a:lnTo>
                    <a:pt x="148" y="1883"/>
                  </a:lnTo>
                  <a:lnTo>
                    <a:pt x="154" y="1837"/>
                  </a:lnTo>
                  <a:lnTo>
                    <a:pt x="148" y="1806"/>
                  </a:lnTo>
                  <a:lnTo>
                    <a:pt x="133" y="1778"/>
                  </a:lnTo>
                  <a:lnTo>
                    <a:pt x="101" y="1761"/>
                  </a:lnTo>
                  <a:lnTo>
                    <a:pt x="66" y="1733"/>
                  </a:lnTo>
                  <a:lnTo>
                    <a:pt x="39" y="1705"/>
                  </a:lnTo>
                  <a:lnTo>
                    <a:pt x="21" y="1690"/>
                  </a:lnTo>
                  <a:lnTo>
                    <a:pt x="20" y="1662"/>
                  </a:lnTo>
                  <a:lnTo>
                    <a:pt x="50" y="1626"/>
                  </a:lnTo>
                  <a:lnTo>
                    <a:pt x="62" y="1586"/>
                  </a:lnTo>
                  <a:lnTo>
                    <a:pt x="61" y="1577"/>
                  </a:lnTo>
                  <a:lnTo>
                    <a:pt x="65" y="1547"/>
                  </a:lnTo>
                  <a:lnTo>
                    <a:pt x="77" y="1515"/>
                  </a:lnTo>
                  <a:lnTo>
                    <a:pt x="92" y="1474"/>
                  </a:lnTo>
                  <a:lnTo>
                    <a:pt x="62" y="1441"/>
                  </a:lnTo>
                  <a:lnTo>
                    <a:pt x="52" y="1434"/>
                  </a:lnTo>
                  <a:lnTo>
                    <a:pt x="49" y="1397"/>
                  </a:lnTo>
                  <a:lnTo>
                    <a:pt x="63" y="1364"/>
                  </a:lnTo>
                  <a:lnTo>
                    <a:pt x="82" y="1321"/>
                  </a:lnTo>
                  <a:lnTo>
                    <a:pt x="95" y="1287"/>
                  </a:lnTo>
                  <a:lnTo>
                    <a:pt x="93" y="1255"/>
                  </a:lnTo>
                  <a:lnTo>
                    <a:pt x="98" y="1231"/>
                  </a:lnTo>
                  <a:lnTo>
                    <a:pt x="103" y="1202"/>
                  </a:lnTo>
                  <a:lnTo>
                    <a:pt x="110" y="1171"/>
                  </a:lnTo>
                  <a:lnTo>
                    <a:pt x="123" y="1135"/>
                  </a:lnTo>
                  <a:lnTo>
                    <a:pt x="125" y="1102"/>
                  </a:lnTo>
                  <a:lnTo>
                    <a:pt x="128" y="1062"/>
                  </a:lnTo>
                  <a:lnTo>
                    <a:pt x="136" y="1031"/>
                  </a:lnTo>
                  <a:lnTo>
                    <a:pt x="137" y="987"/>
                  </a:lnTo>
                  <a:lnTo>
                    <a:pt x="135" y="955"/>
                  </a:lnTo>
                  <a:lnTo>
                    <a:pt x="129" y="927"/>
                  </a:lnTo>
                  <a:lnTo>
                    <a:pt x="115" y="901"/>
                  </a:lnTo>
                  <a:lnTo>
                    <a:pt x="95" y="875"/>
                  </a:lnTo>
                  <a:lnTo>
                    <a:pt x="66" y="848"/>
                  </a:lnTo>
                  <a:lnTo>
                    <a:pt x="55" y="787"/>
                  </a:lnTo>
                  <a:lnTo>
                    <a:pt x="34" y="732"/>
                  </a:lnTo>
                  <a:lnTo>
                    <a:pt x="14" y="703"/>
                  </a:lnTo>
                  <a:lnTo>
                    <a:pt x="0" y="678"/>
                  </a:lnTo>
                  <a:lnTo>
                    <a:pt x="0" y="658"/>
                  </a:lnTo>
                  <a:lnTo>
                    <a:pt x="655" y="0"/>
                  </a:lnTo>
                  <a:lnTo>
                    <a:pt x="666" y="32"/>
                  </a:lnTo>
                  <a:lnTo>
                    <a:pt x="675" y="83"/>
                  </a:lnTo>
                  <a:lnTo>
                    <a:pt x="688" y="119"/>
                  </a:lnTo>
                  <a:lnTo>
                    <a:pt x="701" y="142"/>
                  </a:lnTo>
                  <a:lnTo>
                    <a:pt x="720" y="145"/>
                  </a:lnTo>
                  <a:lnTo>
                    <a:pt x="730" y="123"/>
                  </a:lnTo>
                  <a:lnTo>
                    <a:pt x="747" y="110"/>
                  </a:lnTo>
                  <a:lnTo>
                    <a:pt x="773" y="115"/>
                  </a:lnTo>
                  <a:lnTo>
                    <a:pt x="789" y="121"/>
                  </a:lnTo>
                  <a:lnTo>
                    <a:pt x="797" y="138"/>
                  </a:lnTo>
                  <a:lnTo>
                    <a:pt x="799" y="159"/>
                  </a:lnTo>
                  <a:lnTo>
                    <a:pt x="839" y="162"/>
                  </a:lnTo>
                  <a:lnTo>
                    <a:pt x="870" y="152"/>
                  </a:lnTo>
                  <a:lnTo>
                    <a:pt x="909" y="150"/>
                  </a:lnTo>
                  <a:lnTo>
                    <a:pt x="940" y="157"/>
                  </a:lnTo>
                  <a:lnTo>
                    <a:pt x="953" y="146"/>
                  </a:lnTo>
                  <a:lnTo>
                    <a:pt x="966" y="142"/>
                  </a:lnTo>
                  <a:lnTo>
                    <a:pt x="979" y="157"/>
                  </a:lnTo>
                  <a:lnTo>
                    <a:pt x="1002" y="213"/>
                  </a:lnTo>
                  <a:lnTo>
                    <a:pt x="1012" y="244"/>
                  </a:lnTo>
                  <a:lnTo>
                    <a:pt x="1021" y="238"/>
                  </a:lnTo>
                  <a:lnTo>
                    <a:pt x="1039" y="211"/>
                  </a:lnTo>
                  <a:lnTo>
                    <a:pt x="1054" y="218"/>
                  </a:lnTo>
                  <a:lnTo>
                    <a:pt x="1065" y="240"/>
                  </a:lnTo>
                  <a:lnTo>
                    <a:pt x="1058" y="255"/>
                  </a:lnTo>
                  <a:lnTo>
                    <a:pt x="1058" y="282"/>
                  </a:lnTo>
                  <a:lnTo>
                    <a:pt x="1113" y="278"/>
                  </a:lnTo>
                  <a:lnTo>
                    <a:pt x="1140" y="288"/>
                  </a:lnTo>
                  <a:lnTo>
                    <a:pt x="1155" y="312"/>
                  </a:lnTo>
                  <a:lnTo>
                    <a:pt x="1172" y="352"/>
                  </a:lnTo>
                  <a:lnTo>
                    <a:pt x="1195" y="378"/>
                  </a:lnTo>
                  <a:lnTo>
                    <a:pt x="1235" y="407"/>
                  </a:lnTo>
                  <a:lnTo>
                    <a:pt x="1251" y="426"/>
                  </a:lnTo>
                  <a:lnTo>
                    <a:pt x="1257" y="443"/>
                  </a:lnTo>
                  <a:lnTo>
                    <a:pt x="1256" y="467"/>
                  </a:lnTo>
                  <a:lnTo>
                    <a:pt x="1237" y="494"/>
                  </a:lnTo>
                  <a:lnTo>
                    <a:pt x="1253" y="509"/>
                  </a:lnTo>
                  <a:lnTo>
                    <a:pt x="1295" y="516"/>
                  </a:lnTo>
                  <a:lnTo>
                    <a:pt x="1345" y="528"/>
                  </a:lnTo>
                  <a:lnTo>
                    <a:pt x="1390" y="550"/>
                  </a:lnTo>
                  <a:lnTo>
                    <a:pt x="1418" y="577"/>
                  </a:lnTo>
                  <a:lnTo>
                    <a:pt x="1434" y="621"/>
                  </a:lnTo>
                  <a:lnTo>
                    <a:pt x="1440" y="633"/>
                  </a:lnTo>
                  <a:lnTo>
                    <a:pt x="1450" y="635"/>
                  </a:lnTo>
                  <a:lnTo>
                    <a:pt x="1455" y="629"/>
                  </a:lnTo>
                  <a:lnTo>
                    <a:pt x="1448" y="569"/>
                  </a:lnTo>
                  <a:lnTo>
                    <a:pt x="1458" y="552"/>
                  </a:lnTo>
                  <a:lnTo>
                    <a:pt x="1487" y="541"/>
                  </a:lnTo>
                  <a:lnTo>
                    <a:pt x="1514" y="541"/>
                  </a:lnTo>
                  <a:lnTo>
                    <a:pt x="1518" y="536"/>
                  </a:lnTo>
                  <a:lnTo>
                    <a:pt x="1517" y="531"/>
                  </a:lnTo>
                  <a:lnTo>
                    <a:pt x="1506" y="524"/>
                  </a:lnTo>
                  <a:lnTo>
                    <a:pt x="1477" y="521"/>
                  </a:lnTo>
                  <a:lnTo>
                    <a:pt x="1470" y="509"/>
                  </a:lnTo>
                  <a:lnTo>
                    <a:pt x="1473" y="501"/>
                  </a:lnTo>
                  <a:lnTo>
                    <a:pt x="1541" y="485"/>
                  </a:lnTo>
                  <a:lnTo>
                    <a:pt x="1560" y="492"/>
                  </a:lnTo>
                  <a:lnTo>
                    <a:pt x="1588" y="537"/>
                  </a:lnTo>
                  <a:lnTo>
                    <a:pt x="1613" y="561"/>
                  </a:lnTo>
                  <a:lnTo>
                    <a:pt x="1642" y="560"/>
                  </a:lnTo>
                  <a:lnTo>
                    <a:pt x="1657" y="568"/>
                  </a:lnTo>
                  <a:lnTo>
                    <a:pt x="1689" y="597"/>
                  </a:lnTo>
                  <a:lnTo>
                    <a:pt x="1784" y="585"/>
                  </a:lnTo>
                  <a:lnTo>
                    <a:pt x="1806" y="574"/>
                  </a:lnTo>
                  <a:lnTo>
                    <a:pt x="1821" y="576"/>
                  </a:lnTo>
                  <a:lnTo>
                    <a:pt x="1823" y="611"/>
                  </a:lnTo>
                  <a:lnTo>
                    <a:pt x="1816" y="647"/>
                  </a:lnTo>
                  <a:lnTo>
                    <a:pt x="1821" y="679"/>
                  </a:lnTo>
                  <a:lnTo>
                    <a:pt x="1827" y="683"/>
                  </a:lnTo>
                  <a:lnTo>
                    <a:pt x="1846" y="679"/>
                  </a:lnTo>
                  <a:lnTo>
                    <a:pt x="1853" y="669"/>
                  </a:lnTo>
                  <a:lnTo>
                    <a:pt x="1855" y="648"/>
                  </a:lnTo>
                  <a:lnTo>
                    <a:pt x="1849" y="621"/>
                  </a:lnTo>
                  <a:lnTo>
                    <a:pt x="1856" y="610"/>
                  </a:lnTo>
                  <a:lnTo>
                    <a:pt x="1891" y="589"/>
                  </a:lnTo>
                  <a:lnTo>
                    <a:pt x="1917" y="575"/>
                  </a:lnTo>
                  <a:lnTo>
                    <a:pt x="1938" y="555"/>
                  </a:lnTo>
                  <a:lnTo>
                    <a:pt x="1944" y="532"/>
                  </a:lnTo>
                  <a:lnTo>
                    <a:pt x="1936" y="523"/>
                  </a:lnTo>
                  <a:lnTo>
                    <a:pt x="1906" y="511"/>
                  </a:lnTo>
                  <a:lnTo>
                    <a:pt x="1899" y="504"/>
                  </a:lnTo>
                  <a:lnTo>
                    <a:pt x="1900" y="489"/>
                  </a:lnTo>
                  <a:lnTo>
                    <a:pt x="1912" y="473"/>
                  </a:lnTo>
                  <a:lnTo>
                    <a:pt x="1913" y="464"/>
                  </a:lnTo>
                  <a:lnTo>
                    <a:pt x="1886" y="418"/>
                  </a:lnTo>
                  <a:lnTo>
                    <a:pt x="1882" y="393"/>
                  </a:lnTo>
                  <a:lnTo>
                    <a:pt x="1888" y="362"/>
                  </a:lnTo>
                  <a:lnTo>
                    <a:pt x="1912" y="330"/>
                  </a:lnTo>
                  <a:lnTo>
                    <a:pt x="1919" y="299"/>
                  </a:lnTo>
                  <a:lnTo>
                    <a:pt x="1943" y="274"/>
                  </a:lnTo>
                  <a:lnTo>
                    <a:pt x="1981" y="267"/>
                  </a:lnTo>
                  <a:lnTo>
                    <a:pt x="1991" y="280"/>
                  </a:lnTo>
                  <a:lnTo>
                    <a:pt x="2003" y="312"/>
                  </a:lnTo>
                  <a:lnTo>
                    <a:pt x="2016" y="331"/>
                  </a:lnTo>
                  <a:lnTo>
                    <a:pt x="2022" y="361"/>
                  </a:lnTo>
                  <a:lnTo>
                    <a:pt x="2042" y="374"/>
                  </a:lnTo>
                  <a:lnTo>
                    <a:pt x="2054" y="382"/>
                  </a:lnTo>
                  <a:lnTo>
                    <a:pt x="2055" y="395"/>
                  </a:lnTo>
                  <a:lnTo>
                    <a:pt x="2042" y="411"/>
                  </a:lnTo>
                  <a:lnTo>
                    <a:pt x="2024" y="415"/>
                  </a:lnTo>
                  <a:lnTo>
                    <a:pt x="2016" y="422"/>
                  </a:lnTo>
                  <a:lnTo>
                    <a:pt x="2016" y="441"/>
                  </a:lnTo>
                  <a:lnTo>
                    <a:pt x="2050" y="473"/>
                  </a:lnTo>
                  <a:lnTo>
                    <a:pt x="2056" y="506"/>
                  </a:lnTo>
                  <a:lnTo>
                    <a:pt x="2063" y="540"/>
                  </a:lnTo>
                  <a:lnTo>
                    <a:pt x="2081" y="567"/>
                  </a:lnTo>
                  <a:lnTo>
                    <a:pt x="2104" y="570"/>
                  </a:lnTo>
                  <a:lnTo>
                    <a:pt x="2116" y="543"/>
                  </a:lnTo>
                  <a:lnTo>
                    <a:pt x="2112" y="520"/>
                  </a:lnTo>
                  <a:lnTo>
                    <a:pt x="2096" y="498"/>
                  </a:lnTo>
                  <a:lnTo>
                    <a:pt x="2097" y="477"/>
                  </a:lnTo>
                  <a:lnTo>
                    <a:pt x="2113" y="476"/>
                  </a:lnTo>
                  <a:lnTo>
                    <a:pt x="2129" y="487"/>
                  </a:lnTo>
                  <a:lnTo>
                    <a:pt x="2152" y="536"/>
                  </a:lnTo>
                  <a:lnTo>
                    <a:pt x="2153" y="585"/>
                  </a:lnTo>
                  <a:lnTo>
                    <a:pt x="2164" y="613"/>
                  </a:lnTo>
                  <a:lnTo>
                    <a:pt x="2175" y="621"/>
                  </a:lnTo>
                  <a:lnTo>
                    <a:pt x="2209" y="613"/>
                  </a:lnTo>
                  <a:lnTo>
                    <a:pt x="2220" y="596"/>
                  </a:lnTo>
                  <a:lnTo>
                    <a:pt x="2226" y="567"/>
                  </a:lnTo>
                  <a:lnTo>
                    <a:pt x="2246" y="543"/>
                  </a:lnTo>
                  <a:lnTo>
                    <a:pt x="2248" y="517"/>
                  </a:lnTo>
                  <a:lnTo>
                    <a:pt x="2240" y="458"/>
                  </a:lnTo>
                  <a:lnTo>
                    <a:pt x="2246" y="442"/>
                  </a:lnTo>
                  <a:lnTo>
                    <a:pt x="2255" y="433"/>
                  </a:lnTo>
                  <a:lnTo>
                    <a:pt x="2274" y="432"/>
                  </a:lnTo>
                  <a:lnTo>
                    <a:pt x="2292" y="439"/>
                  </a:lnTo>
                  <a:lnTo>
                    <a:pt x="2306" y="449"/>
                  </a:lnTo>
                  <a:lnTo>
                    <a:pt x="2318" y="485"/>
                  </a:lnTo>
                  <a:lnTo>
                    <a:pt x="2341" y="473"/>
                  </a:lnTo>
                  <a:lnTo>
                    <a:pt x="2355" y="474"/>
                  </a:lnTo>
                  <a:lnTo>
                    <a:pt x="2363" y="481"/>
                  </a:lnTo>
                  <a:lnTo>
                    <a:pt x="2362" y="495"/>
                  </a:lnTo>
                  <a:lnTo>
                    <a:pt x="2341" y="508"/>
                  </a:lnTo>
                  <a:lnTo>
                    <a:pt x="2328" y="526"/>
                  </a:lnTo>
                  <a:lnTo>
                    <a:pt x="2323" y="568"/>
                  </a:lnTo>
                  <a:lnTo>
                    <a:pt x="2337" y="573"/>
                  </a:lnTo>
                  <a:lnTo>
                    <a:pt x="2334" y="595"/>
                  </a:lnTo>
                  <a:lnTo>
                    <a:pt x="2354" y="595"/>
                  </a:lnTo>
                  <a:lnTo>
                    <a:pt x="2369" y="612"/>
                  </a:lnTo>
                  <a:lnTo>
                    <a:pt x="2382" y="622"/>
                  </a:lnTo>
                  <a:lnTo>
                    <a:pt x="2385" y="632"/>
                  </a:lnTo>
                  <a:lnTo>
                    <a:pt x="2343" y="691"/>
                  </a:lnTo>
                  <a:lnTo>
                    <a:pt x="2329" y="702"/>
                  </a:lnTo>
                  <a:lnTo>
                    <a:pt x="2313" y="697"/>
                  </a:lnTo>
                  <a:lnTo>
                    <a:pt x="2298" y="680"/>
                  </a:lnTo>
                  <a:lnTo>
                    <a:pt x="2283" y="694"/>
                  </a:lnTo>
                  <a:lnTo>
                    <a:pt x="2263" y="715"/>
                  </a:lnTo>
                  <a:lnTo>
                    <a:pt x="2251" y="717"/>
                  </a:lnTo>
                  <a:lnTo>
                    <a:pt x="2217" y="702"/>
                  </a:lnTo>
                  <a:lnTo>
                    <a:pt x="2200" y="703"/>
                  </a:lnTo>
                  <a:lnTo>
                    <a:pt x="2193" y="712"/>
                  </a:lnTo>
                  <a:lnTo>
                    <a:pt x="2201" y="727"/>
                  </a:lnTo>
                  <a:lnTo>
                    <a:pt x="2216" y="741"/>
                  </a:lnTo>
                  <a:lnTo>
                    <a:pt x="2205" y="753"/>
                  </a:lnTo>
                  <a:lnTo>
                    <a:pt x="2170" y="773"/>
                  </a:lnTo>
                  <a:lnTo>
                    <a:pt x="2131" y="772"/>
                  </a:lnTo>
                  <a:lnTo>
                    <a:pt x="2101" y="753"/>
                  </a:lnTo>
                  <a:lnTo>
                    <a:pt x="2075" y="746"/>
                  </a:lnTo>
                  <a:lnTo>
                    <a:pt x="2053" y="756"/>
                  </a:lnTo>
                  <a:lnTo>
                    <a:pt x="2055" y="787"/>
                  </a:lnTo>
                  <a:lnTo>
                    <a:pt x="2094" y="812"/>
                  </a:lnTo>
                  <a:lnTo>
                    <a:pt x="2122" y="820"/>
                  </a:lnTo>
                  <a:lnTo>
                    <a:pt x="2138" y="845"/>
                  </a:lnTo>
                  <a:lnTo>
                    <a:pt x="2118" y="882"/>
                  </a:lnTo>
                  <a:lnTo>
                    <a:pt x="2038" y="930"/>
                  </a:lnTo>
                  <a:lnTo>
                    <a:pt x="2002" y="931"/>
                  </a:lnTo>
                  <a:lnTo>
                    <a:pt x="1975" y="926"/>
                  </a:lnTo>
                  <a:lnTo>
                    <a:pt x="1963" y="934"/>
                  </a:lnTo>
                  <a:lnTo>
                    <a:pt x="1958" y="953"/>
                  </a:lnTo>
                  <a:lnTo>
                    <a:pt x="1972" y="964"/>
                  </a:lnTo>
                  <a:lnTo>
                    <a:pt x="1986" y="978"/>
                  </a:lnTo>
                  <a:lnTo>
                    <a:pt x="1978" y="995"/>
                  </a:lnTo>
                  <a:lnTo>
                    <a:pt x="1891" y="1069"/>
                  </a:lnTo>
                  <a:lnTo>
                    <a:pt x="1878" y="1088"/>
                  </a:lnTo>
                  <a:lnTo>
                    <a:pt x="1879" y="1097"/>
                  </a:lnTo>
                  <a:lnTo>
                    <a:pt x="1861" y="1126"/>
                  </a:lnTo>
                  <a:lnTo>
                    <a:pt x="1838" y="1149"/>
                  </a:lnTo>
                  <a:lnTo>
                    <a:pt x="1813" y="1177"/>
                  </a:lnTo>
                  <a:lnTo>
                    <a:pt x="1783" y="1193"/>
                  </a:lnTo>
                  <a:lnTo>
                    <a:pt x="1784" y="1202"/>
                  </a:lnTo>
                  <a:lnTo>
                    <a:pt x="1799" y="1228"/>
                  </a:lnTo>
                  <a:lnTo>
                    <a:pt x="1792" y="1259"/>
                  </a:lnTo>
                  <a:lnTo>
                    <a:pt x="1789" y="1298"/>
                  </a:lnTo>
                  <a:lnTo>
                    <a:pt x="1806" y="1313"/>
                  </a:lnTo>
                  <a:lnTo>
                    <a:pt x="1850" y="1314"/>
                  </a:lnTo>
                  <a:lnTo>
                    <a:pt x="1864" y="1317"/>
                  </a:lnTo>
                  <a:lnTo>
                    <a:pt x="1872" y="1325"/>
                  </a:lnTo>
                  <a:lnTo>
                    <a:pt x="1887" y="1385"/>
                  </a:lnTo>
                  <a:lnTo>
                    <a:pt x="1891" y="1423"/>
                  </a:lnTo>
                  <a:lnTo>
                    <a:pt x="1897" y="1451"/>
                  </a:lnTo>
                  <a:lnTo>
                    <a:pt x="1913" y="1467"/>
                  </a:lnTo>
                  <a:lnTo>
                    <a:pt x="1937" y="1463"/>
                  </a:lnTo>
                  <a:lnTo>
                    <a:pt x="1963" y="1444"/>
                  </a:lnTo>
                  <a:lnTo>
                    <a:pt x="1979" y="1441"/>
                  </a:lnTo>
                  <a:lnTo>
                    <a:pt x="2011" y="1453"/>
                  </a:lnTo>
                  <a:lnTo>
                    <a:pt x="2049" y="1479"/>
                  </a:lnTo>
                  <a:lnTo>
                    <a:pt x="2078" y="1482"/>
                  </a:lnTo>
                  <a:lnTo>
                    <a:pt x="2106" y="1497"/>
                  </a:lnTo>
                  <a:lnTo>
                    <a:pt x="2127" y="1516"/>
                  </a:lnTo>
                  <a:lnTo>
                    <a:pt x="2134" y="1549"/>
                  </a:lnTo>
                  <a:lnTo>
                    <a:pt x="2145" y="1555"/>
                  </a:lnTo>
                  <a:lnTo>
                    <a:pt x="2204" y="1563"/>
                  </a:lnTo>
                  <a:lnTo>
                    <a:pt x="2271" y="1565"/>
                  </a:lnTo>
                  <a:lnTo>
                    <a:pt x="2306" y="1578"/>
                  </a:lnTo>
                  <a:lnTo>
                    <a:pt x="2365" y="1590"/>
                  </a:lnTo>
                  <a:lnTo>
                    <a:pt x="2394" y="1589"/>
                  </a:lnTo>
                  <a:lnTo>
                    <a:pt x="2411" y="1597"/>
                  </a:lnTo>
                  <a:lnTo>
                    <a:pt x="2423" y="1605"/>
                  </a:lnTo>
                  <a:lnTo>
                    <a:pt x="2426" y="1623"/>
                  </a:lnTo>
                  <a:lnTo>
                    <a:pt x="2422" y="1635"/>
                  </a:lnTo>
                  <a:lnTo>
                    <a:pt x="2406" y="1648"/>
                  </a:lnTo>
                  <a:lnTo>
                    <a:pt x="2406" y="1663"/>
                  </a:lnTo>
                  <a:lnTo>
                    <a:pt x="2407" y="1678"/>
                  </a:lnTo>
                  <a:lnTo>
                    <a:pt x="2426" y="1704"/>
                  </a:lnTo>
                  <a:lnTo>
                    <a:pt x="2435" y="1748"/>
                  </a:lnTo>
                  <a:lnTo>
                    <a:pt x="2465" y="1833"/>
                  </a:lnTo>
                  <a:lnTo>
                    <a:pt x="2496" y="1858"/>
                  </a:lnTo>
                  <a:lnTo>
                    <a:pt x="2529" y="1915"/>
                  </a:lnTo>
                  <a:lnTo>
                    <a:pt x="2559" y="1913"/>
                  </a:lnTo>
                  <a:lnTo>
                    <a:pt x="2580" y="1881"/>
                  </a:lnTo>
                  <a:lnTo>
                    <a:pt x="2591" y="1911"/>
                  </a:lnTo>
                  <a:lnTo>
                    <a:pt x="2621" y="1906"/>
                  </a:lnTo>
                  <a:lnTo>
                    <a:pt x="2643" y="1879"/>
                  </a:lnTo>
                  <a:lnTo>
                    <a:pt x="2649" y="1819"/>
                  </a:lnTo>
                  <a:lnTo>
                    <a:pt x="2642" y="1781"/>
                  </a:lnTo>
                  <a:lnTo>
                    <a:pt x="2581" y="1684"/>
                  </a:lnTo>
                  <a:lnTo>
                    <a:pt x="2573" y="1645"/>
                  </a:lnTo>
                  <a:lnTo>
                    <a:pt x="2588" y="1623"/>
                  </a:lnTo>
                  <a:lnTo>
                    <a:pt x="2628" y="1598"/>
                  </a:lnTo>
                  <a:lnTo>
                    <a:pt x="2666" y="1542"/>
                  </a:lnTo>
                  <a:lnTo>
                    <a:pt x="2675" y="1472"/>
                  </a:lnTo>
                  <a:lnTo>
                    <a:pt x="2659" y="1416"/>
                  </a:lnTo>
                  <a:lnTo>
                    <a:pt x="2632" y="1373"/>
                  </a:lnTo>
                  <a:lnTo>
                    <a:pt x="2599" y="1335"/>
                  </a:lnTo>
                  <a:lnTo>
                    <a:pt x="2570" y="1320"/>
                  </a:lnTo>
                  <a:lnTo>
                    <a:pt x="2561" y="1306"/>
                  </a:lnTo>
                  <a:lnTo>
                    <a:pt x="2561" y="1274"/>
                  </a:lnTo>
                  <a:lnTo>
                    <a:pt x="2572" y="1246"/>
                  </a:lnTo>
                  <a:lnTo>
                    <a:pt x="2612" y="1232"/>
                  </a:lnTo>
                  <a:lnTo>
                    <a:pt x="2625" y="1209"/>
                  </a:lnTo>
                  <a:lnTo>
                    <a:pt x="2621" y="1181"/>
                  </a:lnTo>
                  <a:lnTo>
                    <a:pt x="2608" y="1155"/>
                  </a:lnTo>
                  <a:lnTo>
                    <a:pt x="2585" y="1128"/>
                  </a:lnTo>
                  <a:lnTo>
                    <a:pt x="2577" y="1113"/>
                  </a:lnTo>
                  <a:lnTo>
                    <a:pt x="2572" y="1082"/>
                  </a:lnTo>
                  <a:lnTo>
                    <a:pt x="2570" y="1047"/>
                  </a:lnTo>
                  <a:lnTo>
                    <a:pt x="2551" y="1007"/>
                  </a:lnTo>
                  <a:lnTo>
                    <a:pt x="2559" y="968"/>
                  </a:lnTo>
                  <a:lnTo>
                    <a:pt x="2578" y="960"/>
                  </a:lnTo>
                  <a:lnTo>
                    <a:pt x="2599" y="967"/>
                  </a:lnTo>
                  <a:lnTo>
                    <a:pt x="2628" y="982"/>
                  </a:lnTo>
                  <a:lnTo>
                    <a:pt x="2649" y="985"/>
                  </a:lnTo>
                  <a:lnTo>
                    <a:pt x="2680" y="977"/>
                  </a:lnTo>
                  <a:lnTo>
                    <a:pt x="2701" y="959"/>
                  </a:lnTo>
                  <a:lnTo>
                    <a:pt x="2727" y="957"/>
                  </a:lnTo>
                  <a:lnTo>
                    <a:pt x="2756" y="967"/>
                  </a:lnTo>
                  <a:lnTo>
                    <a:pt x="2779" y="986"/>
                  </a:lnTo>
                  <a:lnTo>
                    <a:pt x="2804" y="1019"/>
                  </a:lnTo>
                  <a:lnTo>
                    <a:pt x="2824" y="1039"/>
                  </a:lnTo>
                  <a:lnTo>
                    <a:pt x="2858" y="1051"/>
                  </a:lnTo>
                  <a:lnTo>
                    <a:pt x="2890" y="1052"/>
                  </a:lnTo>
                  <a:lnTo>
                    <a:pt x="2931" y="1041"/>
                  </a:lnTo>
                  <a:lnTo>
                    <a:pt x="2941" y="1059"/>
                  </a:lnTo>
                  <a:lnTo>
                    <a:pt x="2945" y="1074"/>
                  </a:lnTo>
                  <a:lnTo>
                    <a:pt x="2931" y="1098"/>
                  </a:lnTo>
                  <a:lnTo>
                    <a:pt x="2956" y="1139"/>
                  </a:lnTo>
                  <a:lnTo>
                    <a:pt x="2966" y="1159"/>
                  </a:lnTo>
                  <a:lnTo>
                    <a:pt x="2961" y="1209"/>
                  </a:lnTo>
                  <a:lnTo>
                    <a:pt x="2977" y="1220"/>
                  </a:lnTo>
                  <a:lnTo>
                    <a:pt x="3007" y="1215"/>
                  </a:lnTo>
                  <a:lnTo>
                    <a:pt x="3044" y="1243"/>
                  </a:lnTo>
                  <a:lnTo>
                    <a:pt x="3071" y="1246"/>
                  </a:lnTo>
                  <a:lnTo>
                    <a:pt x="3106" y="1240"/>
                  </a:lnTo>
                  <a:lnTo>
                    <a:pt x="3140" y="1209"/>
                  </a:lnTo>
                  <a:lnTo>
                    <a:pt x="3153" y="1167"/>
                  </a:lnTo>
                  <a:lnTo>
                    <a:pt x="3138" y="1130"/>
                  </a:lnTo>
                  <a:lnTo>
                    <a:pt x="3115" y="1118"/>
                  </a:lnTo>
                  <a:lnTo>
                    <a:pt x="3122" y="1085"/>
                  </a:lnTo>
                  <a:lnTo>
                    <a:pt x="3140" y="1054"/>
                  </a:lnTo>
                  <a:lnTo>
                    <a:pt x="3145" y="1030"/>
                  </a:lnTo>
                  <a:lnTo>
                    <a:pt x="3174" y="1045"/>
                  </a:lnTo>
                  <a:lnTo>
                    <a:pt x="3196" y="1066"/>
                  </a:lnTo>
                  <a:lnTo>
                    <a:pt x="3226" y="1080"/>
                  </a:lnTo>
                  <a:lnTo>
                    <a:pt x="3276" y="1132"/>
                  </a:lnTo>
                  <a:lnTo>
                    <a:pt x="3343" y="1170"/>
                  </a:lnTo>
                  <a:lnTo>
                    <a:pt x="3366" y="1230"/>
                  </a:lnTo>
                  <a:lnTo>
                    <a:pt x="3409" y="1266"/>
                  </a:lnTo>
                  <a:lnTo>
                    <a:pt x="3418" y="1341"/>
                  </a:lnTo>
                  <a:lnTo>
                    <a:pt x="3467" y="1355"/>
                  </a:lnTo>
                  <a:lnTo>
                    <a:pt x="3514" y="1394"/>
                  </a:lnTo>
                  <a:lnTo>
                    <a:pt x="3532" y="1399"/>
                  </a:lnTo>
                  <a:lnTo>
                    <a:pt x="3573" y="1384"/>
                  </a:lnTo>
                  <a:lnTo>
                    <a:pt x="3616" y="1387"/>
                  </a:lnTo>
                  <a:lnTo>
                    <a:pt x="3631" y="1378"/>
                  </a:lnTo>
                  <a:lnTo>
                    <a:pt x="3635" y="1377"/>
                  </a:lnTo>
                  <a:lnTo>
                    <a:pt x="3652" y="1385"/>
                  </a:lnTo>
                  <a:lnTo>
                    <a:pt x="3654" y="1398"/>
                  </a:lnTo>
                  <a:lnTo>
                    <a:pt x="3641" y="1429"/>
                  </a:lnTo>
                  <a:lnTo>
                    <a:pt x="3616" y="1443"/>
                  </a:lnTo>
                  <a:lnTo>
                    <a:pt x="3587" y="1474"/>
                  </a:lnTo>
                  <a:lnTo>
                    <a:pt x="3575" y="1504"/>
                  </a:lnTo>
                  <a:lnTo>
                    <a:pt x="3581" y="1525"/>
                  </a:lnTo>
                  <a:lnTo>
                    <a:pt x="3594" y="1530"/>
                  </a:lnTo>
                  <a:lnTo>
                    <a:pt x="3622" y="1503"/>
                  </a:lnTo>
                  <a:lnTo>
                    <a:pt x="3648" y="1472"/>
                  </a:lnTo>
                  <a:lnTo>
                    <a:pt x="3677" y="1436"/>
                  </a:lnTo>
                  <a:lnTo>
                    <a:pt x="3698" y="1428"/>
                  </a:lnTo>
                  <a:lnTo>
                    <a:pt x="3707" y="1432"/>
                  </a:lnTo>
                  <a:lnTo>
                    <a:pt x="3709" y="1452"/>
                  </a:lnTo>
                  <a:lnTo>
                    <a:pt x="3713" y="1460"/>
                  </a:lnTo>
                  <a:lnTo>
                    <a:pt x="3727" y="1463"/>
                  </a:lnTo>
                  <a:lnTo>
                    <a:pt x="3743" y="1444"/>
                  </a:lnTo>
                  <a:lnTo>
                    <a:pt x="3753" y="1443"/>
                  </a:lnTo>
                  <a:lnTo>
                    <a:pt x="3765" y="1450"/>
                  </a:lnTo>
                  <a:lnTo>
                    <a:pt x="3774" y="1474"/>
                  </a:lnTo>
                  <a:lnTo>
                    <a:pt x="3787" y="1506"/>
                  </a:lnTo>
                  <a:lnTo>
                    <a:pt x="3805" y="1517"/>
                  </a:lnTo>
                  <a:lnTo>
                    <a:pt x="3811" y="1557"/>
                  </a:lnTo>
                  <a:lnTo>
                    <a:pt x="3807" y="1584"/>
                  </a:lnTo>
                  <a:lnTo>
                    <a:pt x="3795" y="1606"/>
                  </a:lnTo>
                  <a:lnTo>
                    <a:pt x="3770" y="1631"/>
                  </a:lnTo>
                  <a:lnTo>
                    <a:pt x="3744" y="1640"/>
                  </a:lnTo>
                  <a:lnTo>
                    <a:pt x="3733" y="1675"/>
                  </a:lnTo>
                  <a:lnTo>
                    <a:pt x="3706" y="1740"/>
                  </a:lnTo>
                  <a:lnTo>
                    <a:pt x="3678" y="1767"/>
                  </a:lnTo>
                  <a:lnTo>
                    <a:pt x="3606" y="1791"/>
                  </a:lnTo>
                  <a:lnTo>
                    <a:pt x="3543" y="1808"/>
                  </a:lnTo>
                  <a:lnTo>
                    <a:pt x="3502" y="1817"/>
                  </a:lnTo>
                  <a:lnTo>
                    <a:pt x="3421" y="1839"/>
                  </a:lnTo>
                  <a:lnTo>
                    <a:pt x="3316" y="1863"/>
                  </a:lnTo>
                  <a:lnTo>
                    <a:pt x="3289" y="1903"/>
                  </a:lnTo>
                  <a:lnTo>
                    <a:pt x="3287" y="1936"/>
                  </a:lnTo>
                  <a:lnTo>
                    <a:pt x="3263" y="1960"/>
                  </a:lnTo>
                  <a:lnTo>
                    <a:pt x="3240" y="1980"/>
                  </a:lnTo>
                  <a:lnTo>
                    <a:pt x="3228" y="2001"/>
                  </a:lnTo>
                  <a:lnTo>
                    <a:pt x="3221" y="2035"/>
                  </a:lnTo>
                  <a:lnTo>
                    <a:pt x="3212" y="2066"/>
                  </a:lnTo>
                  <a:lnTo>
                    <a:pt x="3180" y="2121"/>
                  </a:lnTo>
                  <a:lnTo>
                    <a:pt x="3153" y="2185"/>
                  </a:lnTo>
                  <a:lnTo>
                    <a:pt x="3151" y="2194"/>
                  </a:lnTo>
                  <a:lnTo>
                    <a:pt x="3156" y="2203"/>
                  </a:lnTo>
                  <a:lnTo>
                    <a:pt x="3162" y="2206"/>
                  </a:lnTo>
                  <a:lnTo>
                    <a:pt x="3173" y="2204"/>
                  </a:lnTo>
                  <a:lnTo>
                    <a:pt x="3184" y="2193"/>
                  </a:lnTo>
                  <a:lnTo>
                    <a:pt x="3197" y="2194"/>
                  </a:lnTo>
                </a:path>
              </a:pathLst>
            </a:custGeom>
            <a:noFill/>
            <a:ln w="9360">
              <a:solidFill>
                <a:srgbClr val="FFFFFF"/>
              </a:solidFill>
              <a:round/>
              <a:headEnd/>
              <a:tailEnd/>
            </a:ln>
            <a:extLst>
              <a:ext uri="{909E8E84-426E-40DD-AFC4-6F175D3DCCD1}">
                <a14:hiddenFill xmlns:a14="http://schemas.microsoft.com/office/drawing/2010/main">
                  <a:solidFill>
                    <a:srgbClr val="FFFFFF"/>
                  </a:solidFill>
                </a14:hiddenFill>
              </a:ext>
            </a:extLst>
          </p:spPr>
          <p:txBody>
            <a:bodyPr wrap="none" lIns="91424" tIns="45712" rIns="91424" bIns="45712" anchor="ctr"/>
            <a:lstStyle/>
            <a:p>
              <a:endParaRPr lang="en-US" b="1"/>
            </a:p>
          </p:txBody>
        </p:sp>
        <p:sp>
          <p:nvSpPr>
            <p:cNvPr id="257" name="Freeform 101"/>
            <p:cNvSpPr>
              <a:spLocks noChangeArrowheads="1"/>
            </p:cNvSpPr>
            <p:nvPr/>
          </p:nvSpPr>
          <p:spPr bwMode="auto">
            <a:xfrm>
              <a:off x="1893688" y="886947"/>
              <a:ext cx="150680" cy="107989"/>
            </a:xfrm>
            <a:custGeom>
              <a:avLst/>
              <a:gdLst>
                <a:gd name="T0" fmla="*/ 2147483647 w 324"/>
                <a:gd name="T1" fmla="*/ 2147483647 h 223"/>
                <a:gd name="T2" fmla="*/ 2147483647 w 324"/>
                <a:gd name="T3" fmla="*/ 2147483647 h 223"/>
                <a:gd name="T4" fmla="*/ 2147483647 w 324"/>
                <a:gd name="T5" fmla="*/ 0 h 223"/>
                <a:gd name="T6" fmla="*/ 2147483647 w 324"/>
                <a:gd name="T7" fmla="*/ 0 h 223"/>
                <a:gd name="T8" fmla="*/ 2147483647 w 324"/>
                <a:gd name="T9" fmla="*/ 2147483647 h 223"/>
                <a:gd name="T10" fmla="*/ 2147483647 w 324"/>
                <a:gd name="T11" fmla="*/ 2147483647 h 223"/>
                <a:gd name="T12" fmla="*/ 2147483647 w 324"/>
                <a:gd name="T13" fmla="*/ 2147483647 h 223"/>
                <a:gd name="T14" fmla="*/ 2147483647 w 324"/>
                <a:gd name="T15" fmla="*/ 2147483647 h 223"/>
                <a:gd name="T16" fmla="*/ 2147483647 w 324"/>
                <a:gd name="T17" fmla="*/ 2147483647 h 223"/>
                <a:gd name="T18" fmla="*/ 0 w 324"/>
                <a:gd name="T19" fmla="*/ 2147483647 h 223"/>
                <a:gd name="T20" fmla="*/ 2147483647 w 324"/>
                <a:gd name="T21" fmla="*/ 2147483647 h 223"/>
                <a:gd name="T22" fmla="*/ 2147483647 w 324"/>
                <a:gd name="T23" fmla="*/ 2147483647 h 223"/>
                <a:gd name="T24" fmla="*/ 2147483647 w 324"/>
                <a:gd name="T25" fmla="*/ 2147483647 h 223"/>
                <a:gd name="T26" fmla="*/ 2147483647 w 324"/>
                <a:gd name="T27" fmla="*/ 2147483647 h 223"/>
                <a:gd name="T28" fmla="*/ 2147483647 w 324"/>
                <a:gd name="T29" fmla="*/ 2147483647 h 223"/>
                <a:gd name="T30" fmla="*/ 2147483647 w 324"/>
                <a:gd name="T31" fmla="*/ 2147483647 h 223"/>
                <a:gd name="T32" fmla="*/ 2147483647 w 324"/>
                <a:gd name="T33" fmla="*/ 2147483647 h 223"/>
                <a:gd name="T34" fmla="*/ 2147483647 w 324"/>
                <a:gd name="T35" fmla="*/ 2147483647 h 223"/>
                <a:gd name="T36" fmla="*/ 2147483647 w 324"/>
                <a:gd name="T37" fmla="*/ 2147483647 h 223"/>
                <a:gd name="T38" fmla="*/ 2147483647 w 324"/>
                <a:gd name="T39" fmla="*/ 2147483647 h 223"/>
                <a:gd name="T40" fmla="*/ 2147483647 w 324"/>
                <a:gd name="T41" fmla="*/ 2147483647 h 223"/>
                <a:gd name="T42" fmla="*/ 2147483647 w 324"/>
                <a:gd name="T43" fmla="*/ 2147483647 h 22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324"/>
                <a:gd name="T67" fmla="*/ 0 h 223"/>
                <a:gd name="T68" fmla="*/ 324 w 324"/>
                <a:gd name="T69" fmla="*/ 223 h 223"/>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324" h="223">
                  <a:moveTo>
                    <a:pt x="280" y="40"/>
                  </a:moveTo>
                  <a:lnTo>
                    <a:pt x="239" y="13"/>
                  </a:lnTo>
                  <a:lnTo>
                    <a:pt x="222" y="0"/>
                  </a:lnTo>
                  <a:lnTo>
                    <a:pt x="175" y="0"/>
                  </a:lnTo>
                  <a:lnTo>
                    <a:pt x="122" y="23"/>
                  </a:lnTo>
                  <a:lnTo>
                    <a:pt x="83" y="63"/>
                  </a:lnTo>
                  <a:lnTo>
                    <a:pt x="58" y="97"/>
                  </a:lnTo>
                  <a:lnTo>
                    <a:pt x="28" y="118"/>
                  </a:lnTo>
                  <a:lnTo>
                    <a:pt x="2" y="136"/>
                  </a:lnTo>
                  <a:lnTo>
                    <a:pt x="0" y="171"/>
                  </a:lnTo>
                  <a:lnTo>
                    <a:pt x="18" y="196"/>
                  </a:lnTo>
                  <a:lnTo>
                    <a:pt x="53" y="223"/>
                  </a:lnTo>
                  <a:lnTo>
                    <a:pt x="81" y="217"/>
                  </a:lnTo>
                  <a:lnTo>
                    <a:pt x="110" y="197"/>
                  </a:lnTo>
                  <a:lnTo>
                    <a:pt x="133" y="168"/>
                  </a:lnTo>
                  <a:lnTo>
                    <a:pt x="179" y="156"/>
                  </a:lnTo>
                  <a:lnTo>
                    <a:pt x="225" y="151"/>
                  </a:lnTo>
                  <a:lnTo>
                    <a:pt x="240" y="133"/>
                  </a:lnTo>
                  <a:lnTo>
                    <a:pt x="286" y="115"/>
                  </a:lnTo>
                  <a:lnTo>
                    <a:pt x="321" y="111"/>
                  </a:lnTo>
                  <a:lnTo>
                    <a:pt x="324" y="97"/>
                  </a:lnTo>
                  <a:lnTo>
                    <a:pt x="280" y="40"/>
                  </a:lnTo>
                  <a:close/>
                </a:path>
              </a:pathLst>
            </a:custGeom>
            <a:noFill/>
            <a:ln w="9360">
              <a:solidFill>
                <a:srgbClr val="FFFFFF"/>
              </a:solidFill>
              <a:round/>
              <a:headEnd/>
              <a:tailEnd/>
            </a:ln>
            <a:extLst>
              <a:ext uri="{909E8E84-426E-40DD-AFC4-6F175D3DCCD1}">
                <a14:hiddenFill xmlns:a14="http://schemas.microsoft.com/office/drawing/2010/main">
                  <a:solidFill>
                    <a:srgbClr val="FFFFFF"/>
                  </a:solidFill>
                </a14:hiddenFill>
              </a:ext>
            </a:extLst>
          </p:spPr>
          <p:txBody>
            <a:bodyPr wrap="none" lIns="91424" tIns="45712" rIns="91424" bIns="45712" anchor="ctr"/>
            <a:lstStyle/>
            <a:p>
              <a:endParaRPr lang="en-US" b="1"/>
            </a:p>
          </p:txBody>
        </p:sp>
        <p:sp>
          <p:nvSpPr>
            <p:cNvPr id="258" name="Freeform 102"/>
            <p:cNvSpPr>
              <a:spLocks noChangeArrowheads="1"/>
            </p:cNvSpPr>
            <p:nvPr/>
          </p:nvSpPr>
          <p:spPr bwMode="auto">
            <a:xfrm>
              <a:off x="1893688" y="886947"/>
              <a:ext cx="150680" cy="107989"/>
            </a:xfrm>
            <a:custGeom>
              <a:avLst/>
              <a:gdLst>
                <a:gd name="T0" fmla="*/ 2147483647 w 324"/>
                <a:gd name="T1" fmla="*/ 2147483647 h 223"/>
                <a:gd name="T2" fmla="*/ 2147483647 w 324"/>
                <a:gd name="T3" fmla="*/ 2147483647 h 223"/>
                <a:gd name="T4" fmla="*/ 2147483647 w 324"/>
                <a:gd name="T5" fmla="*/ 0 h 223"/>
                <a:gd name="T6" fmla="*/ 2147483647 w 324"/>
                <a:gd name="T7" fmla="*/ 0 h 223"/>
                <a:gd name="T8" fmla="*/ 2147483647 w 324"/>
                <a:gd name="T9" fmla="*/ 2147483647 h 223"/>
                <a:gd name="T10" fmla="*/ 2147483647 w 324"/>
                <a:gd name="T11" fmla="*/ 2147483647 h 223"/>
                <a:gd name="T12" fmla="*/ 2147483647 w 324"/>
                <a:gd name="T13" fmla="*/ 2147483647 h 223"/>
                <a:gd name="T14" fmla="*/ 2147483647 w 324"/>
                <a:gd name="T15" fmla="*/ 2147483647 h 223"/>
                <a:gd name="T16" fmla="*/ 2147483647 w 324"/>
                <a:gd name="T17" fmla="*/ 2147483647 h 223"/>
                <a:gd name="T18" fmla="*/ 0 w 324"/>
                <a:gd name="T19" fmla="*/ 2147483647 h 223"/>
                <a:gd name="T20" fmla="*/ 2147483647 w 324"/>
                <a:gd name="T21" fmla="*/ 2147483647 h 223"/>
                <a:gd name="T22" fmla="*/ 2147483647 w 324"/>
                <a:gd name="T23" fmla="*/ 2147483647 h 223"/>
                <a:gd name="T24" fmla="*/ 2147483647 w 324"/>
                <a:gd name="T25" fmla="*/ 2147483647 h 223"/>
                <a:gd name="T26" fmla="*/ 2147483647 w 324"/>
                <a:gd name="T27" fmla="*/ 2147483647 h 223"/>
                <a:gd name="T28" fmla="*/ 2147483647 w 324"/>
                <a:gd name="T29" fmla="*/ 2147483647 h 223"/>
                <a:gd name="T30" fmla="*/ 2147483647 w 324"/>
                <a:gd name="T31" fmla="*/ 2147483647 h 223"/>
                <a:gd name="T32" fmla="*/ 2147483647 w 324"/>
                <a:gd name="T33" fmla="*/ 2147483647 h 223"/>
                <a:gd name="T34" fmla="*/ 2147483647 w 324"/>
                <a:gd name="T35" fmla="*/ 2147483647 h 223"/>
                <a:gd name="T36" fmla="*/ 2147483647 w 324"/>
                <a:gd name="T37" fmla="*/ 2147483647 h 223"/>
                <a:gd name="T38" fmla="*/ 2147483647 w 324"/>
                <a:gd name="T39" fmla="*/ 2147483647 h 223"/>
                <a:gd name="T40" fmla="*/ 2147483647 w 324"/>
                <a:gd name="T41" fmla="*/ 2147483647 h 223"/>
                <a:gd name="T42" fmla="*/ 2147483647 w 324"/>
                <a:gd name="T43" fmla="*/ 2147483647 h 22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324"/>
                <a:gd name="T67" fmla="*/ 0 h 223"/>
                <a:gd name="T68" fmla="*/ 324 w 324"/>
                <a:gd name="T69" fmla="*/ 223 h 223"/>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324" h="223">
                  <a:moveTo>
                    <a:pt x="280" y="40"/>
                  </a:moveTo>
                  <a:lnTo>
                    <a:pt x="239" y="13"/>
                  </a:lnTo>
                  <a:lnTo>
                    <a:pt x="222" y="0"/>
                  </a:lnTo>
                  <a:lnTo>
                    <a:pt x="175" y="0"/>
                  </a:lnTo>
                  <a:lnTo>
                    <a:pt x="122" y="23"/>
                  </a:lnTo>
                  <a:lnTo>
                    <a:pt x="83" y="63"/>
                  </a:lnTo>
                  <a:lnTo>
                    <a:pt x="58" y="97"/>
                  </a:lnTo>
                  <a:lnTo>
                    <a:pt x="28" y="118"/>
                  </a:lnTo>
                  <a:lnTo>
                    <a:pt x="2" y="136"/>
                  </a:lnTo>
                  <a:lnTo>
                    <a:pt x="0" y="171"/>
                  </a:lnTo>
                  <a:lnTo>
                    <a:pt x="18" y="196"/>
                  </a:lnTo>
                  <a:lnTo>
                    <a:pt x="53" y="223"/>
                  </a:lnTo>
                  <a:lnTo>
                    <a:pt x="81" y="217"/>
                  </a:lnTo>
                  <a:lnTo>
                    <a:pt x="110" y="197"/>
                  </a:lnTo>
                  <a:lnTo>
                    <a:pt x="133" y="168"/>
                  </a:lnTo>
                  <a:lnTo>
                    <a:pt x="179" y="156"/>
                  </a:lnTo>
                  <a:lnTo>
                    <a:pt x="225" y="151"/>
                  </a:lnTo>
                  <a:lnTo>
                    <a:pt x="240" y="133"/>
                  </a:lnTo>
                  <a:lnTo>
                    <a:pt x="286" y="115"/>
                  </a:lnTo>
                  <a:lnTo>
                    <a:pt x="321" y="111"/>
                  </a:lnTo>
                  <a:lnTo>
                    <a:pt x="324" y="97"/>
                  </a:lnTo>
                  <a:lnTo>
                    <a:pt x="280" y="40"/>
                  </a:lnTo>
                </a:path>
              </a:pathLst>
            </a:custGeom>
            <a:noFill/>
            <a:ln w="9360">
              <a:solidFill>
                <a:srgbClr val="FFFFFF"/>
              </a:solidFill>
              <a:round/>
              <a:headEnd/>
              <a:tailEnd/>
            </a:ln>
            <a:extLst>
              <a:ext uri="{909E8E84-426E-40DD-AFC4-6F175D3DCCD1}">
                <a14:hiddenFill xmlns:a14="http://schemas.microsoft.com/office/drawing/2010/main">
                  <a:solidFill>
                    <a:srgbClr val="FFFFFF"/>
                  </a:solidFill>
                </a14:hiddenFill>
              </a:ext>
            </a:extLst>
          </p:spPr>
          <p:txBody>
            <a:bodyPr wrap="none" lIns="91424" tIns="45712" rIns="91424" bIns="45712" anchor="ctr"/>
            <a:lstStyle/>
            <a:p>
              <a:endParaRPr lang="en-US" b="1"/>
            </a:p>
          </p:txBody>
        </p:sp>
        <p:sp>
          <p:nvSpPr>
            <p:cNvPr id="259" name="Freeform 103"/>
            <p:cNvSpPr>
              <a:spLocks noChangeArrowheads="1"/>
            </p:cNvSpPr>
            <p:nvPr/>
          </p:nvSpPr>
          <p:spPr bwMode="auto">
            <a:xfrm>
              <a:off x="2333512" y="894146"/>
              <a:ext cx="139820" cy="56154"/>
            </a:xfrm>
            <a:custGeom>
              <a:avLst/>
              <a:gdLst>
                <a:gd name="T0" fmla="*/ 2147483647 w 302"/>
                <a:gd name="T1" fmla="*/ 2147483647 h 122"/>
                <a:gd name="T2" fmla="*/ 2147483647 w 302"/>
                <a:gd name="T3" fmla="*/ 2147483647 h 122"/>
                <a:gd name="T4" fmla="*/ 2147483647 w 302"/>
                <a:gd name="T5" fmla="*/ 2147483647 h 122"/>
                <a:gd name="T6" fmla="*/ 2147483647 w 302"/>
                <a:gd name="T7" fmla="*/ 2147483647 h 122"/>
                <a:gd name="T8" fmla="*/ 2147483647 w 302"/>
                <a:gd name="T9" fmla="*/ 0 h 122"/>
                <a:gd name="T10" fmla="*/ 2147483647 w 302"/>
                <a:gd name="T11" fmla="*/ 2147483647 h 122"/>
                <a:gd name="T12" fmla="*/ 2147483647 w 302"/>
                <a:gd name="T13" fmla="*/ 2147483647 h 122"/>
                <a:gd name="T14" fmla="*/ 2147483647 w 302"/>
                <a:gd name="T15" fmla="*/ 2147483647 h 122"/>
                <a:gd name="T16" fmla="*/ 2147483647 w 302"/>
                <a:gd name="T17" fmla="*/ 2147483647 h 122"/>
                <a:gd name="T18" fmla="*/ 2147483647 w 302"/>
                <a:gd name="T19" fmla="*/ 2147483647 h 122"/>
                <a:gd name="T20" fmla="*/ 2147483647 w 302"/>
                <a:gd name="T21" fmla="*/ 2147483647 h 122"/>
                <a:gd name="T22" fmla="*/ 2147483647 w 302"/>
                <a:gd name="T23" fmla="*/ 2147483647 h 122"/>
                <a:gd name="T24" fmla="*/ 2147483647 w 302"/>
                <a:gd name="T25" fmla="*/ 2147483647 h 122"/>
                <a:gd name="T26" fmla="*/ 2147483647 w 302"/>
                <a:gd name="T27" fmla="*/ 2147483647 h 122"/>
                <a:gd name="T28" fmla="*/ 2147483647 w 302"/>
                <a:gd name="T29" fmla="*/ 2147483647 h 122"/>
                <a:gd name="T30" fmla="*/ 2147483647 w 302"/>
                <a:gd name="T31" fmla="*/ 2147483647 h 122"/>
                <a:gd name="T32" fmla="*/ 2147483647 w 302"/>
                <a:gd name="T33" fmla="*/ 2147483647 h 122"/>
                <a:gd name="T34" fmla="*/ 2147483647 w 302"/>
                <a:gd name="T35" fmla="*/ 2147483647 h 122"/>
                <a:gd name="T36" fmla="*/ 2147483647 w 302"/>
                <a:gd name="T37" fmla="*/ 2147483647 h 122"/>
                <a:gd name="T38" fmla="*/ 2147483647 w 302"/>
                <a:gd name="T39" fmla="*/ 2147483647 h 122"/>
                <a:gd name="T40" fmla="*/ 2147483647 w 302"/>
                <a:gd name="T41" fmla="*/ 2147483647 h 122"/>
                <a:gd name="T42" fmla="*/ 0 w 302"/>
                <a:gd name="T43" fmla="*/ 2147483647 h 122"/>
                <a:gd name="T44" fmla="*/ 2147483647 w 302"/>
                <a:gd name="T45" fmla="*/ 2147483647 h 122"/>
                <a:gd name="T46" fmla="*/ 2147483647 w 302"/>
                <a:gd name="T47" fmla="*/ 2147483647 h 122"/>
                <a:gd name="T48" fmla="*/ 2147483647 w 302"/>
                <a:gd name="T49" fmla="*/ 2147483647 h 122"/>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302"/>
                <a:gd name="T76" fmla="*/ 0 h 122"/>
                <a:gd name="T77" fmla="*/ 302 w 302"/>
                <a:gd name="T78" fmla="*/ 122 h 122"/>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302" h="122">
                  <a:moveTo>
                    <a:pt x="48" y="7"/>
                  </a:moveTo>
                  <a:lnTo>
                    <a:pt x="82" y="3"/>
                  </a:lnTo>
                  <a:lnTo>
                    <a:pt x="142" y="11"/>
                  </a:lnTo>
                  <a:lnTo>
                    <a:pt x="200" y="6"/>
                  </a:lnTo>
                  <a:lnTo>
                    <a:pt x="244" y="0"/>
                  </a:lnTo>
                  <a:lnTo>
                    <a:pt x="276" y="18"/>
                  </a:lnTo>
                  <a:lnTo>
                    <a:pt x="299" y="41"/>
                  </a:lnTo>
                  <a:lnTo>
                    <a:pt x="302" y="55"/>
                  </a:lnTo>
                  <a:lnTo>
                    <a:pt x="298" y="84"/>
                  </a:lnTo>
                  <a:lnTo>
                    <a:pt x="293" y="91"/>
                  </a:lnTo>
                  <a:lnTo>
                    <a:pt x="271" y="116"/>
                  </a:lnTo>
                  <a:lnTo>
                    <a:pt x="233" y="122"/>
                  </a:lnTo>
                  <a:lnTo>
                    <a:pt x="201" y="109"/>
                  </a:lnTo>
                  <a:lnTo>
                    <a:pt x="180" y="113"/>
                  </a:lnTo>
                  <a:lnTo>
                    <a:pt x="142" y="120"/>
                  </a:lnTo>
                  <a:lnTo>
                    <a:pt x="130" y="121"/>
                  </a:lnTo>
                  <a:lnTo>
                    <a:pt x="91" y="102"/>
                  </a:lnTo>
                  <a:lnTo>
                    <a:pt x="55" y="98"/>
                  </a:lnTo>
                  <a:lnTo>
                    <a:pt x="32" y="109"/>
                  </a:lnTo>
                  <a:lnTo>
                    <a:pt x="20" y="107"/>
                  </a:lnTo>
                  <a:lnTo>
                    <a:pt x="8" y="89"/>
                  </a:lnTo>
                  <a:lnTo>
                    <a:pt x="0" y="68"/>
                  </a:lnTo>
                  <a:lnTo>
                    <a:pt x="13" y="37"/>
                  </a:lnTo>
                  <a:lnTo>
                    <a:pt x="30" y="17"/>
                  </a:lnTo>
                  <a:lnTo>
                    <a:pt x="48" y="7"/>
                  </a:lnTo>
                  <a:close/>
                </a:path>
              </a:pathLst>
            </a:custGeom>
            <a:noFill/>
            <a:ln w="9360">
              <a:solidFill>
                <a:srgbClr val="FFFFFF"/>
              </a:solidFill>
              <a:round/>
              <a:headEnd/>
              <a:tailEnd/>
            </a:ln>
            <a:extLst>
              <a:ext uri="{909E8E84-426E-40DD-AFC4-6F175D3DCCD1}">
                <a14:hiddenFill xmlns:a14="http://schemas.microsoft.com/office/drawing/2010/main">
                  <a:solidFill>
                    <a:srgbClr val="FFFFFF"/>
                  </a:solidFill>
                </a14:hiddenFill>
              </a:ext>
            </a:extLst>
          </p:spPr>
          <p:txBody>
            <a:bodyPr wrap="none" lIns="91424" tIns="45712" rIns="91424" bIns="45712" anchor="ctr"/>
            <a:lstStyle/>
            <a:p>
              <a:endParaRPr lang="en-US" b="1"/>
            </a:p>
          </p:txBody>
        </p:sp>
        <p:sp>
          <p:nvSpPr>
            <p:cNvPr id="260" name="Freeform 104"/>
            <p:cNvSpPr>
              <a:spLocks noChangeArrowheads="1"/>
            </p:cNvSpPr>
            <p:nvPr/>
          </p:nvSpPr>
          <p:spPr bwMode="auto">
            <a:xfrm>
              <a:off x="2333512" y="894146"/>
              <a:ext cx="139820" cy="56154"/>
            </a:xfrm>
            <a:custGeom>
              <a:avLst/>
              <a:gdLst>
                <a:gd name="T0" fmla="*/ 2147483647 w 302"/>
                <a:gd name="T1" fmla="*/ 2147483647 h 122"/>
                <a:gd name="T2" fmla="*/ 2147483647 w 302"/>
                <a:gd name="T3" fmla="*/ 2147483647 h 122"/>
                <a:gd name="T4" fmla="*/ 2147483647 w 302"/>
                <a:gd name="T5" fmla="*/ 2147483647 h 122"/>
                <a:gd name="T6" fmla="*/ 2147483647 w 302"/>
                <a:gd name="T7" fmla="*/ 2147483647 h 122"/>
                <a:gd name="T8" fmla="*/ 2147483647 w 302"/>
                <a:gd name="T9" fmla="*/ 0 h 122"/>
                <a:gd name="T10" fmla="*/ 2147483647 w 302"/>
                <a:gd name="T11" fmla="*/ 2147483647 h 122"/>
                <a:gd name="T12" fmla="*/ 2147483647 w 302"/>
                <a:gd name="T13" fmla="*/ 2147483647 h 122"/>
                <a:gd name="T14" fmla="*/ 2147483647 w 302"/>
                <a:gd name="T15" fmla="*/ 2147483647 h 122"/>
                <a:gd name="T16" fmla="*/ 2147483647 w 302"/>
                <a:gd name="T17" fmla="*/ 2147483647 h 122"/>
                <a:gd name="T18" fmla="*/ 2147483647 w 302"/>
                <a:gd name="T19" fmla="*/ 2147483647 h 122"/>
                <a:gd name="T20" fmla="*/ 2147483647 w 302"/>
                <a:gd name="T21" fmla="*/ 2147483647 h 122"/>
                <a:gd name="T22" fmla="*/ 2147483647 w 302"/>
                <a:gd name="T23" fmla="*/ 2147483647 h 122"/>
                <a:gd name="T24" fmla="*/ 2147483647 w 302"/>
                <a:gd name="T25" fmla="*/ 2147483647 h 122"/>
                <a:gd name="T26" fmla="*/ 2147483647 w 302"/>
                <a:gd name="T27" fmla="*/ 2147483647 h 122"/>
                <a:gd name="T28" fmla="*/ 2147483647 w 302"/>
                <a:gd name="T29" fmla="*/ 2147483647 h 122"/>
                <a:gd name="T30" fmla="*/ 2147483647 w 302"/>
                <a:gd name="T31" fmla="*/ 2147483647 h 122"/>
                <a:gd name="T32" fmla="*/ 2147483647 w 302"/>
                <a:gd name="T33" fmla="*/ 2147483647 h 122"/>
                <a:gd name="T34" fmla="*/ 2147483647 w 302"/>
                <a:gd name="T35" fmla="*/ 2147483647 h 122"/>
                <a:gd name="T36" fmla="*/ 2147483647 w 302"/>
                <a:gd name="T37" fmla="*/ 2147483647 h 122"/>
                <a:gd name="T38" fmla="*/ 2147483647 w 302"/>
                <a:gd name="T39" fmla="*/ 2147483647 h 122"/>
                <a:gd name="T40" fmla="*/ 2147483647 w 302"/>
                <a:gd name="T41" fmla="*/ 2147483647 h 122"/>
                <a:gd name="T42" fmla="*/ 0 w 302"/>
                <a:gd name="T43" fmla="*/ 2147483647 h 122"/>
                <a:gd name="T44" fmla="*/ 2147483647 w 302"/>
                <a:gd name="T45" fmla="*/ 2147483647 h 122"/>
                <a:gd name="T46" fmla="*/ 2147483647 w 302"/>
                <a:gd name="T47" fmla="*/ 2147483647 h 122"/>
                <a:gd name="T48" fmla="*/ 2147483647 w 302"/>
                <a:gd name="T49" fmla="*/ 2147483647 h 122"/>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302"/>
                <a:gd name="T76" fmla="*/ 0 h 122"/>
                <a:gd name="T77" fmla="*/ 302 w 302"/>
                <a:gd name="T78" fmla="*/ 122 h 122"/>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302" h="122">
                  <a:moveTo>
                    <a:pt x="48" y="7"/>
                  </a:moveTo>
                  <a:lnTo>
                    <a:pt x="82" y="3"/>
                  </a:lnTo>
                  <a:lnTo>
                    <a:pt x="142" y="11"/>
                  </a:lnTo>
                  <a:lnTo>
                    <a:pt x="200" y="6"/>
                  </a:lnTo>
                  <a:lnTo>
                    <a:pt x="244" y="0"/>
                  </a:lnTo>
                  <a:lnTo>
                    <a:pt x="276" y="18"/>
                  </a:lnTo>
                  <a:lnTo>
                    <a:pt x="299" y="41"/>
                  </a:lnTo>
                  <a:lnTo>
                    <a:pt x="302" y="55"/>
                  </a:lnTo>
                  <a:lnTo>
                    <a:pt x="298" y="84"/>
                  </a:lnTo>
                  <a:lnTo>
                    <a:pt x="293" y="91"/>
                  </a:lnTo>
                  <a:lnTo>
                    <a:pt x="271" y="116"/>
                  </a:lnTo>
                  <a:lnTo>
                    <a:pt x="233" y="122"/>
                  </a:lnTo>
                  <a:lnTo>
                    <a:pt x="201" y="109"/>
                  </a:lnTo>
                  <a:lnTo>
                    <a:pt x="180" y="113"/>
                  </a:lnTo>
                  <a:lnTo>
                    <a:pt x="142" y="120"/>
                  </a:lnTo>
                  <a:lnTo>
                    <a:pt x="130" y="121"/>
                  </a:lnTo>
                  <a:lnTo>
                    <a:pt x="91" y="102"/>
                  </a:lnTo>
                  <a:lnTo>
                    <a:pt x="55" y="98"/>
                  </a:lnTo>
                  <a:lnTo>
                    <a:pt x="32" y="109"/>
                  </a:lnTo>
                  <a:lnTo>
                    <a:pt x="20" y="107"/>
                  </a:lnTo>
                  <a:lnTo>
                    <a:pt x="8" y="89"/>
                  </a:lnTo>
                  <a:lnTo>
                    <a:pt x="0" y="68"/>
                  </a:lnTo>
                  <a:lnTo>
                    <a:pt x="13" y="37"/>
                  </a:lnTo>
                  <a:lnTo>
                    <a:pt x="30" y="17"/>
                  </a:lnTo>
                  <a:lnTo>
                    <a:pt x="48" y="7"/>
                  </a:lnTo>
                </a:path>
              </a:pathLst>
            </a:custGeom>
            <a:noFill/>
            <a:ln w="9360">
              <a:solidFill>
                <a:srgbClr val="FFFFFF"/>
              </a:solidFill>
              <a:round/>
              <a:headEnd/>
              <a:tailEnd/>
            </a:ln>
            <a:extLst>
              <a:ext uri="{909E8E84-426E-40DD-AFC4-6F175D3DCCD1}">
                <a14:hiddenFill xmlns:a14="http://schemas.microsoft.com/office/drawing/2010/main">
                  <a:solidFill>
                    <a:srgbClr val="FFFFFF"/>
                  </a:solidFill>
                </a14:hiddenFill>
              </a:ext>
            </a:extLst>
          </p:spPr>
          <p:txBody>
            <a:bodyPr wrap="none" lIns="91424" tIns="45712" rIns="91424" bIns="45712" anchor="ctr"/>
            <a:lstStyle/>
            <a:p>
              <a:endParaRPr lang="en-US" b="1"/>
            </a:p>
          </p:txBody>
        </p:sp>
        <p:sp>
          <p:nvSpPr>
            <p:cNvPr id="261" name="Freeform 105"/>
            <p:cNvSpPr>
              <a:spLocks noChangeArrowheads="1"/>
            </p:cNvSpPr>
            <p:nvPr/>
          </p:nvSpPr>
          <p:spPr bwMode="auto">
            <a:xfrm>
              <a:off x="1950702" y="966139"/>
              <a:ext cx="226699" cy="197259"/>
            </a:xfrm>
            <a:custGeom>
              <a:avLst/>
              <a:gdLst>
                <a:gd name="T0" fmla="*/ 2147483647 w 489"/>
                <a:gd name="T1" fmla="*/ 2147483647 h 410"/>
                <a:gd name="T2" fmla="*/ 2147483647 w 489"/>
                <a:gd name="T3" fmla="*/ 2147483647 h 410"/>
                <a:gd name="T4" fmla="*/ 0 w 489"/>
                <a:gd name="T5" fmla="*/ 2147483647 h 410"/>
                <a:gd name="T6" fmla="*/ 2147483647 w 489"/>
                <a:gd name="T7" fmla="*/ 2147483647 h 410"/>
                <a:gd name="T8" fmla="*/ 2147483647 w 489"/>
                <a:gd name="T9" fmla="*/ 2147483647 h 410"/>
                <a:gd name="T10" fmla="*/ 2147483647 w 489"/>
                <a:gd name="T11" fmla="*/ 2147483647 h 410"/>
                <a:gd name="T12" fmla="*/ 2147483647 w 489"/>
                <a:gd name="T13" fmla="*/ 2147483647 h 410"/>
                <a:gd name="T14" fmla="*/ 2147483647 w 489"/>
                <a:gd name="T15" fmla="*/ 2147483647 h 410"/>
                <a:gd name="T16" fmla="*/ 2147483647 w 489"/>
                <a:gd name="T17" fmla="*/ 2147483647 h 410"/>
                <a:gd name="T18" fmla="*/ 2147483647 w 489"/>
                <a:gd name="T19" fmla="*/ 2147483647 h 410"/>
                <a:gd name="T20" fmla="*/ 2147483647 w 489"/>
                <a:gd name="T21" fmla="*/ 2147483647 h 410"/>
                <a:gd name="T22" fmla="*/ 2147483647 w 489"/>
                <a:gd name="T23" fmla="*/ 2147483647 h 410"/>
                <a:gd name="T24" fmla="*/ 2147483647 w 489"/>
                <a:gd name="T25" fmla="*/ 2147483647 h 410"/>
                <a:gd name="T26" fmla="*/ 2147483647 w 489"/>
                <a:gd name="T27" fmla="*/ 2147483647 h 410"/>
                <a:gd name="T28" fmla="*/ 2147483647 w 489"/>
                <a:gd name="T29" fmla="*/ 2147483647 h 410"/>
                <a:gd name="T30" fmla="*/ 2147483647 w 489"/>
                <a:gd name="T31" fmla="*/ 2147483647 h 410"/>
                <a:gd name="T32" fmla="*/ 2147483647 w 489"/>
                <a:gd name="T33" fmla="*/ 2147483647 h 410"/>
                <a:gd name="T34" fmla="*/ 2147483647 w 489"/>
                <a:gd name="T35" fmla="*/ 2147483647 h 410"/>
                <a:gd name="T36" fmla="*/ 2147483647 w 489"/>
                <a:gd name="T37" fmla="*/ 2147483647 h 410"/>
                <a:gd name="T38" fmla="*/ 2147483647 w 489"/>
                <a:gd name="T39" fmla="*/ 2147483647 h 410"/>
                <a:gd name="T40" fmla="*/ 2147483647 w 489"/>
                <a:gd name="T41" fmla="*/ 2147483647 h 410"/>
                <a:gd name="T42" fmla="*/ 2147483647 w 489"/>
                <a:gd name="T43" fmla="*/ 2147483647 h 410"/>
                <a:gd name="T44" fmla="*/ 2147483647 w 489"/>
                <a:gd name="T45" fmla="*/ 2147483647 h 410"/>
                <a:gd name="T46" fmla="*/ 2147483647 w 489"/>
                <a:gd name="T47" fmla="*/ 2147483647 h 410"/>
                <a:gd name="T48" fmla="*/ 2147483647 w 489"/>
                <a:gd name="T49" fmla="*/ 2147483647 h 410"/>
                <a:gd name="T50" fmla="*/ 2147483647 w 489"/>
                <a:gd name="T51" fmla="*/ 2147483647 h 410"/>
                <a:gd name="T52" fmla="*/ 2147483647 w 489"/>
                <a:gd name="T53" fmla="*/ 2147483647 h 410"/>
                <a:gd name="T54" fmla="*/ 2147483647 w 489"/>
                <a:gd name="T55" fmla="*/ 2147483647 h 410"/>
                <a:gd name="T56" fmla="*/ 2147483647 w 489"/>
                <a:gd name="T57" fmla="*/ 2147483647 h 410"/>
                <a:gd name="T58" fmla="*/ 2147483647 w 489"/>
                <a:gd name="T59" fmla="*/ 2147483647 h 410"/>
                <a:gd name="T60" fmla="*/ 2147483647 w 489"/>
                <a:gd name="T61" fmla="*/ 0 h 410"/>
                <a:gd name="T62" fmla="*/ 2147483647 w 489"/>
                <a:gd name="T63" fmla="*/ 2147483647 h 410"/>
                <a:gd name="T64" fmla="*/ 2147483647 w 489"/>
                <a:gd name="T65" fmla="*/ 2147483647 h 410"/>
                <a:gd name="T66" fmla="*/ 2147483647 w 489"/>
                <a:gd name="T67" fmla="*/ 2147483647 h 410"/>
                <a:gd name="T68" fmla="*/ 2147483647 w 489"/>
                <a:gd name="T69" fmla="*/ 2147483647 h 410"/>
                <a:gd name="T70" fmla="*/ 2147483647 w 489"/>
                <a:gd name="T71" fmla="*/ 2147483647 h 410"/>
                <a:gd name="T72" fmla="*/ 2147483647 w 489"/>
                <a:gd name="T73" fmla="*/ 2147483647 h 410"/>
                <a:gd name="T74" fmla="*/ 2147483647 w 489"/>
                <a:gd name="T75" fmla="*/ 2147483647 h 410"/>
                <a:gd name="T76" fmla="*/ 2147483647 w 489"/>
                <a:gd name="T77" fmla="*/ 2147483647 h 410"/>
                <a:gd name="T78" fmla="*/ 2147483647 w 489"/>
                <a:gd name="T79" fmla="*/ 2147483647 h 410"/>
                <a:gd name="T80" fmla="*/ 2147483647 w 489"/>
                <a:gd name="T81" fmla="*/ 2147483647 h 410"/>
                <a:gd name="T82" fmla="*/ 2147483647 w 489"/>
                <a:gd name="T83" fmla="*/ 2147483647 h 41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89"/>
                <a:gd name="T127" fmla="*/ 0 h 410"/>
                <a:gd name="T128" fmla="*/ 489 w 489"/>
                <a:gd name="T129" fmla="*/ 410 h 41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89" h="410">
                  <a:moveTo>
                    <a:pt x="121" y="262"/>
                  </a:moveTo>
                  <a:lnTo>
                    <a:pt x="76" y="233"/>
                  </a:lnTo>
                  <a:lnTo>
                    <a:pt x="41" y="220"/>
                  </a:lnTo>
                  <a:lnTo>
                    <a:pt x="31" y="217"/>
                  </a:lnTo>
                  <a:lnTo>
                    <a:pt x="9" y="226"/>
                  </a:lnTo>
                  <a:lnTo>
                    <a:pt x="0" y="237"/>
                  </a:lnTo>
                  <a:lnTo>
                    <a:pt x="16" y="264"/>
                  </a:lnTo>
                  <a:lnTo>
                    <a:pt x="44" y="288"/>
                  </a:lnTo>
                  <a:lnTo>
                    <a:pt x="66" y="301"/>
                  </a:lnTo>
                  <a:lnTo>
                    <a:pt x="65" y="342"/>
                  </a:lnTo>
                  <a:lnTo>
                    <a:pt x="72" y="358"/>
                  </a:lnTo>
                  <a:lnTo>
                    <a:pt x="101" y="368"/>
                  </a:lnTo>
                  <a:lnTo>
                    <a:pt x="158" y="361"/>
                  </a:lnTo>
                  <a:lnTo>
                    <a:pt x="211" y="355"/>
                  </a:lnTo>
                  <a:lnTo>
                    <a:pt x="248" y="353"/>
                  </a:lnTo>
                  <a:lnTo>
                    <a:pt x="280" y="356"/>
                  </a:lnTo>
                  <a:lnTo>
                    <a:pt x="323" y="354"/>
                  </a:lnTo>
                  <a:lnTo>
                    <a:pt x="344" y="379"/>
                  </a:lnTo>
                  <a:lnTo>
                    <a:pt x="359" y="388"/>
                  </a:lnTo>
                  <a:lnTo>
                    <a:pt x="395" y="407"/>
                  </a:lnTo>
                  <a:lnTo>
                    <a:pt x="405" y="409"/>
                  </a:lnTo>
                  <a:lnTo>
                    <a:pt x="420" y="410"/>
                  </a:lnTo>
                  <a:lnTo>
                    <a:pt x="433" y="404"/>
                  </a:lnTo>
                  <a:lnTo>
                    <a:pt x="434" y="385"/>
                  </a:lnTo>
                  <a:lnTo>
                    <a:pt x="411" y="361"/>
                  </a:lnTo>
                  <a:lnTo>
                    <a:pt x="405" y="356"/>
                  </a:lnTo>
                  <a:lnTo>
                    <a:pt x="404" y="351"/>
                  </a:lnTo>
                  <a:lnTo>
                    <a:pt x="429" y="342"/>
                  </a:lnTo>
                  <a:lnTo>
                    <a:pt x="452" y="353"/>
                  </a:lnTo>
                  <a:lnTo>
                    <a:pt x="485" y="347"/>
                  </a:lnTo>
                  <a:lnTo>
                    <a:pt x="489" y="340"/>
                  </a:lnTo>
                  <a:lnTo>
                    <a:pt x="479" y="317"/>
                  </a:lnTo>
                  <a:lnTo>
                    <a:pt x="449" y="289"/>
                  </a:lnTo>
                  <a:lnTo>
                    <a:pt x="419" y="282"/>
                  </a:lnTo>
                  <a:lnTo>
                    <a:pt x="403" y="270"/>
                  </a:lnTo>
                  <a:lnTo>
                    <a:pt x="395" y="232"/>
                  </a:lnTo>
                  <a:lnTo>
                    <a:pt x="404" y="202"/>
                  </a:lnTo>
                  <a:lnTo>
                    <a:pt x="403" y="174"/>
                  </a:lnTo>
                  <a:lnTo>
                    <a:pt x="407" y="144"/>
                  </a:lnTo>
                  <a:lnTo>
                    <a:pt x="415" y="114"/>
                  </a:lnTo>
                  <a:lnTo>
                    <a:pt x="401" y="44"/>
                  </a:lnTo>
                  <a:lnTo>
                    <a:pt x="396" y="40"/>
                  </a:lnTo>
                  <a:lnTo>
                    <a:pt x="378" y="44"/>
                  </a:lnTo>
                  <a:lnTo>
                    <a:pt x="371" y="54"/>
                  </a:lnTo>
                  <a:lnTo>
                    <a:pt x="368" y="93"/>
                  </a:lnTo>
                  <a:lnTo>
                    <a:pt x="374" y="122"/>
                  </a:lnTo>
                  <a:lnTo>
                    <a:pt x="366" y="132"/>
                  </a:lnTo>
                  <a:lnTo>
                    <a:pt x="358" y="134"/>
                  </a:lnTo>
                  <a:lnTo>
                    <a:pt x="356" y="126"/>
                  </a:lnTo>
                  <a:lnTo>
                    <a:pt x="357" y="81"/>
                  </a:lnTo>
                  <a:lnTo>
                    <a:pt x="353" y="62"/>
                  </a:lnTo>
                  <a:lnTo>
                    <a:pt x="346" y="49"/>
                  </a:lnTo>
                  <a:lnTo>
                    <a:pt x="324" y="45"/>
                  </a:lnTo>
                  <a:lnTo>
                    <a:pt x="308" y="58"/>
                  </a:lnTo>
                  <a:lnTo>
                    <a:pt x="279" y="102"/>
                  </a:lnTo>
                  <a:lnTo>
                    <a:pt x="264" y="105"/>
                  </a:lnTo>
                  <a:lnTo>
                    <a:pt x="254" y="97"/>
                  </a:lnTo>
                  <a:lnTo>
                    <a:pt x="268" y="66"/>
                  </a:lnTo>
                  <a:lnTo>
                    <a:pt x="257" y="39"/>
                  </a:lnTo>
                  <a:lnTo>
                    <a:pt x="228" y="31"/>
                  </a:lnTo>
                  <a:lnTo>
                    <a:pt x="209" y="4"/>
                  </a:lnTo>
                  <a:lnTo>
                    <a:pt x="203" y="0"/>
                  </a:lnTo>
                  <a:lnTo>
                    <a:pt x="176" y="5"/>
                  </a:lnTo>
                  <a:lnTo>
                    <a:pt x="117" y="52"/>
                  </a:lnTo>
                  <a:lnTo>
                    <a:pt x="91" y="62"/>
                  </a:lnTo>
                  <a:lnTo>
                    <a:pt x="87" y="62"/>
                  </a:lnTo>
                  <a:lnTo>
                    <a:pt x="64" y="71"/>
                  </a:lnTo>
                  <a:lnTo>
                    <a:pt x="70" y="80"/>
                  </a:lnTo>
                  <a:lnTo>
                    <a:pt x="94" y="99"/>
                  </a:lnTo>
                  <a:lnTo>
                    <a:pt x="125" y="117"/>
                  </a:lnTo>
                  <a:lnTo>
                    <a:pt x="128" y="126"/>
                  </a:lnTo>
                  <a:lnTo>
                    <a:pt x="123" y="132"/>
                  </a:lnTo>
                  <a:lnTo>
                    <a:pt x="96" y="137"/>
                  </a:lnTo>
                  <a:lnTo>
                    <a:pt x="65" y="128"/>
                  </a:lnTo>
                  <a:lnTo>
                    <a:pt x="47" y="132"/>
                  </a:lnTo>
                  <a:lnTo>
                    <a:pt x="50" y="147"/>
                  </a:lnTo>
                  <a:lnTo>
                    <a:pt x="95" y="177"/>
                  </a:lnTo>
                  <a:lnTo>
                    <a:pt x="135" y="192"/>
                  </a:lnTo>
                  <a:lnTo>
                    <a:pt x="168" y="213"/>
                  </a:lnTo>
                  <a:lnTo>
                    <a:pt x="179" y="229"/>
                  </a:lnTo>
                  <a:lnTo>
                    <a:pt x="183" y="244"/>
                  </a:lnTo>
                  <a:lnTo>
                    <a:pt x="177" y="261"/>
                  </a:lnTo>
                  <a:lnTo>
                    <a:pt x="160" y="268"/>
                  </a:lnTo>
                  <a:lnTo>
                    <a:pt x="140" y="269"/>
                  </a:lnTo>
                  <a:lnTo>
                    <a:pt x="121" y="262"/>
                  </a:lnTo>
                  <a:close/>
                </a:path>
              </a:pathLst>
            </a:custGeom>
            <a:noFill/>
            <a:ln w="9360">
              <a:solidFill>
                <a:srgbClr val="FFFFFF"/>
              </a:solidFill>
              <a:round/>
              <a:headEnd/>
              <a:tailEnd/>
            </a:ln>
            <a:extLst>
              <a:ext uri="{909E8E84-426E-40DD-AFC4-6F175D3DCCD1}">
                <a14:hiddenFill xmlns:a14="http://schemas.microsoft.com/office/drawing/2010/main">
                  <a:solidFill>
                    <a:srgbClr val="FFFFFF"/>
                  </a:solidFill>
                </a14:hiddenFill>
              </a:ext>
            </a:extLst>
          </p:spPr>
          <p:txBody>
            <a:bodyPr wrap="none" lIns="91424" tIns="45712" rIns="91424" bIns="45712" anchor="ctr"/>
            <a:lstStyle/>
            <a:p>
              <a:endParaRPr lang="en-US" b="1"/>
            </a:p>
          </p:txBody>
        </p:sp>
        <p:sp>
          <p:nvSpPr>
            <p:cNvPr id="262" name="Freeform 106"/>
            <p:cNvSpPr>
              <a:spLocks noChangeArrowheads="1"/>
            </p:cNvSpPr>
            <p:nvPr/>
          </p:nvSpPr>
          <p:spPr bwMode="auto">
            <a:xfrm>
              <a:off x="1950702" y="993495"/>
              <a:ext cx="226699" cy="197260"/>
            </a:xfrm>
            <a:custGeom>
              <a:avLst/>
              <a:gdLst>
                <a:gd name="T0" fmla="*/ 2147483647 w 489"/>
                <a:gd name="T1" fmla="*/ 2147483647 h 410"/>
                <a:gd name="T2" fmla="*/ 2147483647 w 489"/>
                <a:gd name="T3" fmla="*/ 2147483647 h 410"/>
                <a:gd name="T4" fmla="*/ 0 w 489"/>
                <a:gd name="T5" fmla="*/ 2147483647 h 410"/>
                <a:gd name="T6" fmla="*/ 2147483647 w 489"/>
                <a:gd name="T7" fmla="*/ 2147483647 h 410"/>
                <a:gd name="T8" fmla="*/ 2147483647 w 489"/>
                <a:gd name="T9" fmla="*/ 2147483647 h 410"/>
                <a:gd name="T10" fmla="*/ 2147483647 w 489"/>
                <a:gd name="T11" fmla="*/ 2147483647 h 410"/>
                <a:gd name="T12" fmla="*/ 2147483647 w 489"/>
                <a:gd name="T13" fmla="*/ 2147483647 h 410"/>
                <a:gd name="T14" fmla="*/ 2147483647 w 489"/>
                <a:gd name="T15" fmla="*/ 2147483647 h 410"/>
                <a:gd name="T16" fmla="*/ 2147483647 w 489"/>
                <a:gd name="T17" fmla="*/ 2147483647 h 410"/>
                <a:gd name="T18" fmla="*/ 2147483647 w 489"/>
                <a:gd name="T19" fmla="*/ 2147483647 h 410"/>
                <a:gd name="T20" fmla="*/ 2147483647 w 489"/>
                <a:gd name="T21" fmla="*/ 2147483647 h 410"/>
                <a:gd name="T22" fmla="*/ 2147483647 w 489"/>
                <a:gd name="T23" fmla="*/ 2147483647 h 410"/>
                <a:gd name="T24" fmla="*/ 2147483647 w 489"/>
                <a:gd name="T25" fmla="*/ 2147483647 h 410"/>
                <a:gd name="T26" fmla="*/ 2147483647 w 489"/>
                <a:gd name="T27" fmla="*/ 2147483647 h 410"/>
                <a:gd name="T28" fmla="*/ 2147483647 w 489"/>
                <a:gd name="T29" fmla="*/ 2147483647 h 410"/>
                <a:gd name="T30" fmla="*/ 2147483647 w 489"/>
                <a:gd name="T31" fmla="*/ 2147483647 h 410"/>
                <a:gd name="T32" fmla="*/ 2147483647 w 489"/>
                <a:gd name="T33" fmla="*/ 2147483647 h 410"/>
                <a:gd name="T34" fmla="*/ 2147483647 w 489"/>
                <a:gd name="T35" fmla="*/ 2147483647 h 410"/>
                <a:gd name="T36" fmla="*/ 2147483647 w 489"/>
                <a:gd name="T37" fmla="*/ 2147483647 h 410"/>
                <a:gd name="T38" fmla="*/ 2147483647 w 489"/>
                <a:gd name="T39" fmla="*/ 2147483647 h 410"/>
                <a:gd name="T40" fmla="*/ 2147483647 w 489"/>
                <a:gd name="T41" fmla="*/ 2147483647 h 410"/>
                <a:gd name="T42" fmla="*/ 2147483647 w 489"/>
                <a:gd name="T43" fmla="*/ 2147483647 h 410"/>
                <a:gd name="T44" fmla="*/ 2147483647 w 489"/>
                <a:gd name="T45" fmla="*/ 2147483647 h 410"/>
                <a:gd name="T46" fmla="*/ 2147483647 w 489"/>
                <a:gd name="T47" fmla="*/ 2147483647 h 410"/>
                <a:gd name="T48" fmla="*/ 2147483647 w 489"/>
                <a:gd name="T49" fmla="*/ 2147483647 h 410"/>
                <a:gd name="T50" fmla="*/ 2147483647 w 489"/>
                <a:gd name="T51" fmla="*/ 2147483647 h 410"/>
                <a:gd name="T52" fmla="*/ 2147483647 w 489"/>
                <a:gd name="T53" fmla="*/ 2147483647 h 410"/>
                <a:gd name="T54" fmla="*/ 2147483647 w 489"/>
                <a:gd name="T55" fmla="*/ 2147483647 h 410"/>
                <a:gd name="T56" fmla="*/ 2147483647 w 489"/>
                <a:gd name="T57" fmla="*/ 2147483647 h 410"/>
                <a:gd name="T58" fmla="*/ 2147483647 w 489"/>
                <a:gd name="T59" fmla="*/ 2147483647 h 410"/>
                <a:gd name="T60" fmla="*/ 2147483647 w 489"/>
                <a:gd name="T61" fmla="*/ 0 h 410"/>
                <a:gd name="T62" fmla="*/ 2147483647 w 489"/>
                <a:gd name="T63" fmla="*/ 2147483647 h 410"/>
                <a:gd name="T64" fmla="*/ 2147483647 w 489"/>
                <a:gd name="T65" fmla="*/ 2147483647 h 410"/>
                <a:gd name="T66" fmla="*/ 2147483647 w 489"/>
                <a:gd name="T67" fmla="*/ 2147483647 h 410"/>
                <a:gd name="T68" fmla="*/ 2147483647 w 489"/>
                <a:gd name="T69" fmla="*/ 2147483647 h 410"/>
                <a:gd name="T70" fmla="*/ 2147483647 w 489"/>
                <a:gd name="T71" fmla="*/ 2147483647 h 410"/>
                <a:gd name="T72" fmla="*/ 2147483647 w 489"/>
                <a:gd name="T73" fmla="*/ 2147483647 h 410"/>
                <a:gd name="T74" fmla="*/ 2147483647 w 489"/>
                <a:gd name="T75" fmla="*/ 2147483647 h 410"/>
                <a:gd name="T76" fmla="*/ 2147483647 w 489"/>
                <a:gd name="T77" fmla="*/ 2147483647 h 410"/>
                <a:gd name="T78" fmla="*/ 2147483647 w 489"/>
                <a:gd name="T79" fmla="*/ 2147483647 h 410"/>
                <a:gd name="T80" fmla="*/ 2147483647 w 489"/>
                <a:gd name="T81" fmla="*/ 2147483647 h 410"/>
                <a:gd name="T82" fmla="*/ 2147483647 w 489"/>
                <a:gd name="T83" fmla="*/ 2147483647 h 41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89"/>
                <a:gd name="T127" fmla="*/ 0 h 410"/>
                <a:gd name="T128" fmla="*/ 489 w 489"/>
                <a:gd name="T129" fmla="*/ 410 h 41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89" h="410">
                  <a:moveTo>
                    <a:pt x="121" y="262"/>
                  </a:moveTo>
                  <a:lnTo>
                    <a:pt x="76" y="233"/>
                  </a:lnTo>
                  <a:lnTo>
                    <a:pt x="41" y="220"/>
                  </a:lnTo>
                  <a:lnTo>
                    <a:pt x="31" y="217"/>
                  </a:lnTo>
                  <a:lnTo>
                    <a:pt x="9" y="226"/>
                  </a:lnTo>
                  <a:lnTo>
                    <a:pt x="0" y="237"/>
                  </a:lnTo>
                  <a:lnTo>
                    <a:pt x="16" y="264"/>
                  </a:lnTo>
                  <a:lnTo>
                    <a:pt x="44" y="288"/>
                  </a:lnTo>
                  <a:lnTo>
                    <a:pt x="66" y="301"/>
                  </a:lnTo>
                  <a:lnTo>
                    <a:pt x="65" y="342"/>
                  </a:lnTo>
                  <a:lnTo>
                    <a:pt x="72" y="358"/>
                  </a:lnTo>
                  <a:lnTo>
                    <a:pt x="101" y="368"/>
                  </a:lnTo>
                  <a:lnTo>
                    <a:pt x="158" y="361"/>
                  </a:lnTo>
                  <a:lnTo>
                    <a:pt x="211" y="355"/>
                  </a:lnTo>
                  <a:lnTo>
                    <a:pt x="248" y="353"/>
                  </a:lnTo>
                  <a:lnTo>
                    <a:pt x="280" y="356"/>
                  </a:lnTo>
                  <a:lnTo>
                    <a:pt x="323" y="354"/>
                  </a:lnTo>
                  <a:lnTo>
                    <a:pt x="344" y="379"/>
                  </a:lnTo>
                  <a:lnTo>
                    <a:pt x="359" y="388"/>
                  </a:lnTo>
                  <a:lnTo>
                    <a:pt x="395" y="407"/>
                  </a:lnTo>
                  <a:lnTo>
                    <a:pt x="405" y="409"/>
                  </a:lnTo>
                  <a:lnTo>
                    <a:pt x="420" y="410"/>
                  </a:lnTo>
                  <a:lnTo>
                    <a:pt x="433" y="404"/>
                  </a:lnTo>
                  <a:lnTo>
                    <a:pt x="434" y="385"/>
                  </a:lnTo>
                  <a:lnTo>
                    <a:pt x="411" y="361"/>
                  </a:lnTo>
                  <a:lnTo>
                    <a:pt x="405" y="356"/>
                  </a:lnTo>
                  <a:lnTo>
                    <a:pt x="404" y="351"/>
                  </a:lnTo>
                  <a:lnTo>
                    <a:pt x="429" y="342"/>
                  </a:lnTo>
                  <a:lnTo>
                    <a:pt x="452" y="353"/>
                  </a:lnTo>
                  <a:lnTo>
                    <a:pt x="485" y="347"/>
                  </a:lnTo>
                  <a:lnTo>
                    <a:pt x="489" y="340"/>
                  </a:lnTo>
                  <a:lnTo>
                    <a:pt x="479" y="317"/>
                  </a:lnTo>
                  <a:lnTo>
                    <a:pt x="449" y="289"/>
                  </a:lnTo>
                  <a:lnTo>
                    <a:pt x="419" y="282"/>
                  </a:lnTo>
                  <a:lnTo>
                    <a:pt x="403" y="270"/>
                  </a:lnTo>
                  <a:lnTo>
                    <a:pt x="395" y="232"/>
                  </a:lnTo>
                  <a:lnTo>
                    <a:pt x="404" y="202"/>
                  </a:lnTo>
                  <a:lnTo>
                    <a:pt x="403" y="174"/>
                  </a:lnTo>
                  <a:lnTo>
                    <a:pt x="407" y="144"/>
                  </a:lnTo>
                  <a:lnTo>
                    <a:pt x="415" y="114"/>
                  </a:lnTo>
                  <a:lnTo>
                    <a:pt x="401" y="44"/>
                  </a:lnTo>
                  <a:lnTo>
                    <a:pt x="396" y="40"/>
                  </a:lnTo>
                  <a:lnTo>
                    <a:pt x="378" y="44"/>
                  </a:lnTo>
                  <a:lnTo>
                    <a:pt x="371" y="54"/>
                  </a:lnTo>
                  <a:lnTo>
                    <a:pt x="368" y="93"/>
                  </a:lnTo>
                  <a:lnTo>
                    <a:pt x="374" y="122"/>
                  </a:lnTo>
                  <a:lnTo>
                    <a:pt x="366" y="132"/>
                  </a:lnTo>
                  <a:lnTo>
                    <a:pt x="358" y="134"/>
                  </a:lnTo>
                  <a:lnTo>
                    <a:pt x="356" y="126"/>
                  </a:lnTo>
                  <a:lnTo>
                    <a:pt x="357" y="81"/>
                  </a:lnTo>
                  <a:lnTo>
                    <a:pt x="353" y="62"/>
                  </a:lnTo>
                  <a:lnTo>
                    <a:pt x="346" y="49"/>
                  </a:lnTo>
                  <a:lnTo>
                    <a:pt x="324" y="45"/>
                  </a:lnTo>
                  <a:lnTo>
                    <a:pt x="308" y="58"/>
                  </a:lnTo>
                  <a:lnTo>
                    <a:pt x="279" y="102"/>
                  </a:lnTo>
                  <a:lnTo>
                    <a:pt x="264" y="105"/>
                  </a:lnTo>
                  <a:lnTo>
                    <a:pt x="254" y="97"/>
                  </a:lnTo>
                  <a:lnTo>
                    <a:pt x="268" y="66"/>
                  </a:lnTo>
                  <a:lnTo>
                    <a:pt x="257" y="39"/>
                  </a:lnTo>
                  <a:lnTo>
                    <a:pt x="228" y="31"/>
                  </a:lnTo>
                  <a:lnTo>
                    <a:pt x="209" y="4"/>
                  </a:lnTo>
                  <a:lnTo>
                    <a:pt x="203" y="0"/>
                  </a:lnTo>
                  <a:lnTo>
                    <a:pt x="176" y="5"/>
                  </a:lnTo>
                  <a:lnTo>
                    <a:pt x="117" y="52"/>
                  </a:lnTo>
                  <a:lnTo>
                    <a:pt x="91" y="62"/>
                  </a:lnTo>
                  <a:lnTo>
                    <a:pt x="87" y="62"/>
                  </a:lnTo>
                  <a:lnTo>
                    <a:pt x="64" y="71"/>
                  </a:lnTo>
                  <a:lnTo>
                    <a:pt x="70" y="80"/>
                  </a:lnTo>
                  <a:lnTo>
                    <a:pt x="94" y="99"/>
                  </a:lnTo>
                  <a:lnTo>
                    <a:pt x="125" y="117"/>
                  </a:lnTo>
                  <a:lnTo>
                    <a:pt x="128" y="126"/>
                  </a:lnTo>
                  <a:lnTo>
                    <a:pt x="123" y="132"/>
                  </a:lnTo>
                  <a:lnTo>
                    <a:pt x="96" y="137"/>
                  </a:lnTo>
                  <a:lnTo>
                    <a:pt x="65" y="128"/>
                  </a:lnTo>
                  <a:lnTo>
                    <a:pt x="47" y="132"/>
                  </a:lnTo>
                  <a:lnTo>
                    <a:pt x="50" y="147"/>
                  </a:lnTo>
                  <a:lnTo>
                    <a:pt x="95" y="177"/>
                  </a:lnTo>
                  <a:lnTo>
                    <a:pt x="135" y="192"/>
                  </a:lnTo>
                  <a:lnTo>
                    <a:pt x="168" y="213"/>
                  </a:lnTo>
                  <a:lnTo>
                    <a:pt x="179" y="229"/>
                  </a:lnTo>
                  <a:lnTo>
                    <a:pt x="183" y="244"/>
                  </a:lnTo>
                  <a:lnTo>
                    <a:pt x="177" y="261"/>
                  </a:lnTo>
                  <a:lnTo>
                    <a:pt x="160" y="268"/>
                  </a:lnTo>
                  <a:lnTo>
                    <a:pt x="140" y="269"/>
                  </a:lnTo>
                  <a:lnTo>
                    <a:pt x="121" y="262"/>
                  </a:lnTo>
                </a:path>
              </a:pathLst>
            </a:custGeom>
            <a:noFill/>
            <a:ln w="9360">
              <a:solidFill>
                <a:srgbClr val="FFFFFF"/>
              </a:solidFill>
              <a:round/>
              <a:headEnd/>
              <a:tailEnd/>
            </a:ln>
            <a:extLst>
              <a:ext uri="{909E8E84-426E-40DD-AFC4-6F175D3DCCD1}">
                <a14:hiddenFill xmlns:a14="http://schemas.microsoft.com/office/drawing/2010/main">
                  <a:solidFill>
                    <a:srgbClr val="FFFFFF"/>
                  </a:solidFill>
                </a14:hiddenFill>
              </a:ext>
            </a:extLst>
          </p:spPr>
          <p:txBody>
            <a:bodyPr wrap="none" lIns="91424" tIns="45712" rIns="91424" bIns="45712" anchor="ctr"/>
            <a:lstStyle/>
            <a:p>
              <a:endParaRPr lang="en-US" b="1"/>
            </a:p>
          </p:txBody>
        </p:sp>
        <p:sp>
          <p:nvSpPr>
            <p:cNvPr id="263" name="Freeform 107"/>
            <p:cNvSpPr>
              <a:spLocks noChangeArrowheads="1"/>
            </p:cNvSpPr>
            <p:nvPr/>
          </p:nvSpPr>
          <p:spPr bwMode="auto">
            <a:xfrm>
              <a:off x="2381024" y="624894"/>
              <a:ext cx="175116" cy="247654"/>
            </a:xfrm>
            <a:custGeom>
              <a:avLst/>
              <a:gdLst>
                <a:gd name="T0" fmla="*/ 2147483647 w 375"/>
                <a:gd name="T1" fmla="*/ 2147483647 h 517"/>
                <a:gd name="T2" fmla="*/ 2147483647 w 375"/>
                <a:gd name="T3" fmla="*/ 2147483647 h 517"/>
                <a:gd name="T4" fmla="*/ 2147483647 w 375"/>
                <a:gd name="T5" fmla="*/ 2147483647 h 517"/>
                <a:gd name="T6" fmla="*/ 2147483647 w 375"/>
                <a:gd name="T7" fmla="*/ 2147483647 h 517"/>
                <a:gd name="T8" fmla="*/ 0 w 375"/>
                <a:gd name="T9" fmla="*/ 2147483647 h 517"/>
                <a:gd name="T10" fmla="*/ 2147483647 w 375"/>
                <a:gd name="T11" fmla="*/ 2147483647 h 517"/>
                <a:gd name="T12" fmla="*/ 2147483647 w 375"/>
                <a:gd name="T13" fmla="*/ 2147483647 h 517"/>
                <a:gd name="T14" fmla="*/ 2147483647 w 375"/>
                <a:gd name="T15" fmla="*/ 2147483647 h 517"/>
                <a:gd name="T16" fmla="*/ 2147483647 w 375"/>
                <a:gd name="T17" fmla="*/ 2147483647 h 517"/>
                <a:gd name="T18" fmla="*/ 2147483647 w 375"/>
                <a:gd name="T19" fmla="*/ 2147483647 h 517"/>
                <a:gd name="T20" fmla="*/ 2147483647 w 375"/>
                <a:gd name="T21" fmla="*/ 2147483647 h 517"/>
                <a:gd name="T22" fmla="*/ 2147483647 w 375"/>
                <a:gd name="T23" fmla="*/ 2147483647 h 517"/>
                <a:gd name="T24" fmla="*/ 2147483647 w 375"/>
                <a:gd name="T25" fmla="*/ 2147483647 h 517"/>
                <a:gd name="T26" fmla="*/ 2147483647 w 375"/>
                <a:gd name="T27" fmla="*/ 2147483647 h 517"/>
                <a:gd name="T28" fmla="*/ 2147483647 w 375"/>
                <a:gd name="T29" fmla="*/ 2147483647 h 517"/>
                <a:gd name="T30" fmla="*/ 2147483647 w 375"/>
                <a:gd name="T31" fmla="*/ 2147483647 h 517"/>
                <a:gd name="T32" fmla="*/ 2147483647 w 375"/>
                <a:gd name="T33" fmla="*/ 2147483647 h 517"/>
                <a:gd name="T34" fmla="*/ 2147483647 w 375"/>
                <a:gd name="T35" fmla="*/ 2147483647 h 517"/>
                <a:gd name="T36" fmla="*/ 2147483647 w 375"/>
                <a:gd name="T37" fmla="*/ 2147483647 h 517"/>
                <a:gd name="T38" fmla="*/ 2147483647 w 375"/>
                <a:gd name="T39" fmla="*/ 2147483647 h 517"/>
                <a:gd name="T40" fmla="*/ 2147483647 w 375"/>
                <a:gd name="T41" fmla="*/ 2147483647 h 517"/>
                <a:gd name="T42" fmla="*/ 2147483647 w 375"/>
                <a:gd name="T43" fmla="*/ 2147483647 h 517"/>
                <a:gd name="T44" fmla="*/ 2147483647 w 375"/>
                <a:gd name="T45" fmla="*/ 2147483647 h 517"/>
                <a:gd name="T46" fmla="*/ 2147483647 w 375"/>
                <a:gd name="T47" fmla="*/ 2147483647 h 517"/>
                <a:gd name="T48" fmla="*/ 2147483647 w 375"/>
                <a:gd name="T49" fmla="*/ 2147483647 h 517"/>
                <a:gd name="T50" fmla="*/ 2147483647 w 375"/>
                <a:gd name="T51" fmla="*/ 2147483647 h 517"/>
                <a:gd name="T52" fmla="*/ 2147483647 w 375"/>
                <a:gd name="T53" fmla="*/ 2147483647 h 517"/>
                <a:gd name="T54" fmla="*/ 2147483647 w 375"/>
                <a:gd name="T55" fmla="*/ 2147483647 h 517"/>
                <a:gd name="T56" fmla="*/ 2147483647 w 375"/>
                <a:gd name="T57" fmla="*/ 2147483647 h 517"/>
                <a:gd name="T58" fmla="*/ 2147483647 w 375"/>
                <a:gd name="T59" fmla="*/ 2147483647 h 517"/>
                <a:gd name="T60" fmla="*/ 2147483647 w 375"/>
                <a:gd name="T61" fmla="*/ 2147483647 h 517"/>
                <a:gd name="T62" fmla="*/ 2147483647 w 375"/>
                <a:gd name="T63" fmla="*/ 2147483647 h 517"/>
                <a:gd name="T64" fmla="*/ 2147483647 w 375"/>
                <a:gd name="T65" fmla="*/ 2147483647 h 517"/>
                <a:gd name="T66" fmla="*/ 2147483647 w 375"/>
                <a:gd name="T67" fmla="*/ 2147483647 h 517"/>
                <a:gd name="T68" fmla="*/ 2147483647 w 375"/>
                <a:gd name="T69" fmla="*/ 2147483647 h 517"/>
                <a:gd name="T70" fmla="*/ 2147483647 w 375"/>
                <a:gd name="T71" fmla="*/ 2147483647 h 517"/>
                <a:gd name="T72" fmla="*/ 2147483647 w 375"/>
                <a:gd name="T73" fmla="*/ 2147483647 h 517"/>
                <a:gd name="T74" fmla="*/ 2147483647 w 375"/>
                <a:gd name="T75" fmla="*/ 2147483647 h 517"/>
                <a:gd name="T76" fmla="*/ 2147483647 w 375"/>
                <a:gd name="T77" fmla="*/ 2147483647 h 517"/>
                <a:gd name="T78" fmla="*/ 2147483647 w 375"/>
                <a:gd name="T79" fmla="*/ 2147483647 h 517"/>
                <a:gd name="T80" fmla="*/ 2147483647 w 375"/>
                <a:gd name="T81" fmla="*/ 2147483647 h 517"/>
                <a:gd name="T82" fmla="*/ 2147483647 w 375"/>
                <a:gd name="T83" fmla="*/ 2147483647 h 517"/>
                <a:gd name="T84" fmla="*/ 2147483647 w 375"/>
                <a:gd name="T85" fmla="*/ 2147483647 h 517"/>
                <a:gd name="T86" fmla="*/ 2147483647 w 375"/>
                <a:gd name="T87" fmla="*/ 2147483647 h 517"/>
                <a:gd name="T88" fmla="*/ 2147483647 w 375"/>
                <a:gd name="T89" fmla="*/ 0 h 51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375"/>
                <a:gd name="T136" fmla="*/ 0 h 517"/>
                <a:gd name="T137" fmla="*/ 375 w 375"/>
                <a:gd name="T138" fmla="*/ 517 h 517"/>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375" h="517">
                  <a:moveTo>
                    <a:pt x="203" y="18"/>
                  </a:moveTo>
                  <a:lnTo>
                    <a:pt x="185" y="37"/>
                  </a:lnTo>
                  <a:lnTo>
                    <a:pt x="159" y="53"/>
                  </a:lnTo>
                  <a:lnTo>
                    <a:pt x="135" y="81"/>
                  </a:lnTo>
                  <a:lnTo>
                    <a:pt x="115" y="95"/>
                  </a:lnTo>
                  <a:lnTo>
                    <a:pt x="90" y="90"/>
                  </a:lnTo>
                  <a:lnTo>
                    <a:pt x="73" y="74"/>
                  </a:lnTo>
                  <a:lnTo>
                    <a:pt x="44" y="67"/>
                  </a:lnTo>
                  <a:lnTo>
                    <a:pt x="15" y="76"/>
                  </a:lnTo>
                  <a:lnTo>
                    <a:pt x="0" y="99"/>
                  </a:lnTo>
                  <a:lnTo>
                    <a:pt x="1" y="126"/>
                  </a:lnTo>
                  <a:lnTo>
                    <a:pt x="12" y="142"/>
                  </a:lnTo>
                  <a:lnTo>
                    <a:pt x="25" y="155"/>
                  </a:lnTo>
                  <a:lnTo>
                    <a:pt x="56" y="154"/>
                  </a:lnTo>
                  <a:lnTo>
                    <a:pt x="83" y="149"/>
                  </a:lnTo>
                  <a:lnTo>
                    <a:pt x="127" y="135"/>
                  </a:lnTo>
                  <a:lnTo>
                    <a:pt x="142" y="142"/>
                  </a:lnTo>
                  <a:lnTo>
                    <a:pt x="149" y="152"/>
                  </a:lnTo>
                  <a:lnTo>
                    <a:pt x="179" y="160"/>
                  </a:lnTo>
                  <a:lnTo>
                    <a:pt x="204" y="137"/>
                  </a:lnTo>
                  <a:lnTo>
                    <a:pt x="217" y="133"/>
                  </a:lnTo>
                  <a:lnTo>
                    <a:pt x="226" y="137"/>
                  </a:lnTo>
                  <a:lnTo>
                    <a:pt x="235" y="149"/>
                  </a:lnTo>
                  <a:lnTo>
                    <a:pt x="236" y="158"/>
                  </a:lnTo>
                  <a:lnTo>
                    <a:pt x="233" y="171"/>
                  </a:lnTo>
                  <a:lnTo>
                    <a:pt x="226" y="184"/>
                  </a:lnTo>
                  <a:lnTo>
                    <a:pt x="208" y="206"/>
                  </a:lnTo>
                  <a:lnTo>
                    <a:pt x="185" y="211"/>
                  </a:lnTo>
                  <a:lnTo>
                    <a:pt x="155" y="207"/>
                  </a:lnTo>
                  <a:lnTo>
                    <a:pt x="133" y="231"/>
                  </a:lnTo>
                  <a:lnTo>
                    <a:pt x="143" y="287"/>
                  </a:lnTo>
                  <a:lnTo>
                    <a:pt x="128" y="289"/>
                  </a:lnTo>
                  <a:lnTo>
                    <a:pt x="107" y="275"/>
                  </a:lnTo>
                  <a:lnTo>
                    <a:pt x="97" y="249"/>
                  </a:lnTo>
                  <a:lnTo>
                    <a:pt x="78" y="227"/>
                  </a:lnTo>
                  <a:lnTo>
                    <a:pt x="69" y="228"/>
                  </a:lnTo>
                  <a:lnTo>
                    <a:pt x="59" y="245"/>
                  </a:lnTo>
                  <a:lnTo>
                    <a:pt x="61" y="312"/>
                  </a:lnTo>
                  <a:lnTo>
                    <a:pt x="85" y="337"/>
                  </a:lnTo>
                  <a:lnTo>
                    <a:pt x="96" y="363"/>
                  </a:lnTo>
                  <a:lnTo>
                    <a:pt x="77" y="367"/>
                  </a:lnTo>
                  <a:lnTo>
                    <a:pt x="46" y="366"/>
                  </a:lnTo>
                  <a:lnTo>
                    <a:pt x="24" y="377"/>
                  </a:lnTo>
                  <a:lnTo>
                    <a:pt x="16" y="399"/>
                  </a:lnTo>
                  <a:lnTo>
                    <a:pt x="17" y="427"/>
                  </a:lnTo>
                  <a:lnTo>
                    <a:pt x="29" y="437"/>
                  </a:lnTo>
                  <a:lnTo>
                    <a:pt x="39" y="444"/>
                  </a:lnTo>
                  <a:lnTo>
                    <a:pt x="63" y="444"/>
                  </a:lnTo>
                  <a:lnTo>
                    <a:pt x="82" y="435"/>
                  </a:lnTo>
                  <a:lnTo>
                    <a:pt x="76" y="472"/>
                  </a:lnTo>
                  <a:lnTo>
                    <a:pt x="91" y="495"/>
                  </a:lnTo>
                  <a:lnTo>
                    <a:pt x="122" y="499"/>
                  </a:lnTo>
                  <a:lnTo>
                    <a:pt x="158" y="516"/>
                  </a:lnTo>
                  <a:lnTo>
                    <a:pt x="177" y="517"/>
                  </a:lnTo>
                  <a:lnTo>
                    <a:pt x="189" y="506"/>
                  </a:lnTo>
                  <a:lnTo>
                    <a:pt x="189" y="479"/>
                  </a:lnTo>
                  <a:lnTo>
                    <a:pt x="184" y="477"/>
                  </a:lnTo>
                  <a:lnTo>
                    <a:pt x="156" y="454"/>
                  </a:lnTo>
                  <a:lnTo>
                    <a:pt x="163" y="442"/>
                  </a:lnTo>
                  <a:lnTo>
                    <a:pt x="213" y="428"/>
                  </a:lnTo>
                  <a:lnTo>
                    <a:pt x="224" y="415"/>
                  </a:lnTo>
                  <a:lnTo>
                    <a:pt x="241" y="378"/>
                  </a:lnTo>
                  <a:lnTo>
                    <a:pt x="244" y="368"/>
                  </a:lnTo>
                  <a:lnTo>
                    <a:pt x="244" y="351"/>
                  </a:lnTo>
                  <a:lnTo>
                    <a:pt x="231" y="319"/>
                  </a:lnTo>
                  <a:lnTo>
                    <a:pt x="208" y="308"/>
                  </a:lnTo>
                  <a:lnTo>
                    <a:pt x="221" y="289"/>
                  </a:lnTo>
                  <a:lnTo>
                    <a:pt x="270" y="267"/>
                  </a:lnTo>
                  <a:lnTo>
                    <a:pt x="275" y="260"/>
                  </a:lnTo>
                  <a:lnTo>
                    <a:pt x="280" y="243"/>
                  </a:lnTo>
                  <a:lnTo>
                    <a:pt x="298" y="235"/>
                  </a:lnTo>
                  <a:lnTo>
                    <a:pt x="309" y="219"/>
                  </a:lnTo>
                  <a:lnTo>
                    <a:pt x="305" y="187"/>
                  </a:lnTo>
                  <a:lnTo>
                    <a:pt x="312" y="162"/>
                  </a:lnTo>
                  <a:lnTo>
                    <a:pt x="341" y="133"/>
                  </a:lnTo>
                  <a:lnTo>
                    <a:pt x="344" y="127"/>
                  </a:lnTo>
                  <a:lnTo>
                    <a:pt x="353" y="97"/>
                  </a:lnTo>
                  <a:lnTo>
                    <a:pt x="351" y="93"/>
                  </a:lnTo>
                  <a:lnTo>
                    <a:pt x="346" y="88"/>
                  </a:lnTo>
                  <a:lnTo>
                    <a:pt x="318" y="88"/>
                  </a:lnTo>
                  <a:lnTo>
                    <a:pt x="313" y="84"/>
                  </a:lnTo>
                  <a:lnTo>
                    <a:pt x="311" y="75"/>
                  </a:lnTo>
                  <a:lnTo>
                    <a:pt x="314" y="69"/>
                  </a:lnTo>
                  <a:lnTo>
                    <a:pt x="364" y="56"/>
                  </a:lnTo>
                  <a:lnTo>
                    <a:pt x="375" y="35"/>
                  </a:lnTo>
                  <a:lnTo>
                    <a:pt x="351" y="15"/>
                  </a:lnTo>
                  <a:lnTo>
                    <a:pt x="317" y="7"/>
                  </a:lnTo>
                  <a:lnTo>
                    <a:pt x="258" y="23"/>
                  </a:lnTo>
                  <a:lnTo>
                    <a:pt x="238" y="27"/>
                  </a:lnTo>
                  <a:lnTo>
                    <a:pt x="225" y="0"/>
                  </a:lnTo>
                  <a:lnTo>
                    <a:pt x="203" y="18"/>
                  </a:lnTo>
                  <a:close/>
                </a:path>
              </a:pathLst>
            </a:custGeom>
            <a:noFill/>
            <a:ln w="9360">
              <a:solidFill>
                <a:srgbClr val="FFFFFF"/>
              </a:solidFill>
              <a:round/>
              <a:headEnd/>
              <a:tailEnd/>
            </a:ln>
            <a:extLst>
              <a:ext uri="{909E8E84-426E-40DD-AFC4-6F175D3DCCD1}">
                <a14:hiddenFill xmlns:a14="http://schemas.microsoft.com/office/drawing/2010/main">
                  <a:solidFill>
                    <a:srgbClr val="FFFFFF"/>
                  </a:solidFill>
                </a14:hiddenFill>
              </a:ext>
            </a:extLst>
          </p:spPr>
          <p:txBody>
            <a:bodyPr wrap="none" lIns="91424" tIns="45712" rIns="91424" bIns="45712" anchor="ctr"/>
            <a:lstStyle/>
            <a:p>
              <a:endParaRPr lang="en-US" b="1"/>
            </a:p>
          </p:txBody>
        </p:sp>
        <p:sp>
          <p:nvSpPr>
            <p:cNvPr id="264" name="Freeform 108"/>
            <p:cNvSpPr>
              <a:spLocks noChangeArrowheads="1"/>
            </p:cNvSpPr>
            <p:nvPr/>
          </p:nvSpPr>
          <p:spPr bwMode="auto">
            <a:xfrm>
              <a:off x="2381024" y="624894"/>
              <a:ext cx="175116" cy="247654"/>
            </a:xfrm>
            <a:custGeom>
              <a:avLst/>
              <a:gdLst>
                <a:gd name="T0" fmla="*/ 2147483647 w 375"/>
                <a:gd name="T1" fmla="*/ 2147483647 h 517"/>
                <a:gd name="T2" fmla="*/ 2147483647 w 375"/>
                <a:gd name="T3" fmla="*/ 2147483647 h 517"/>
                <a:gd name="T4" fmla="*/ 2147483647 w 375"/>
                <a:gd name="T5" fmla="*/ 2147483647 h 517"/>
                <a:gd name="T6" fmla="*/ 2147483647 w 375"/>
                <a:gd name="T7" fmla="*/ 2147483647 h 517"/>
                <a:gd name="T8" fmla="*/ 0 w 375"/>
                <a:gd name="T9" fmla="*/ 2147483647 h 517"/>
                <a:gd name="T10" fmla="*/ 2147483647 w 375"/>
                <a:gd name="T11" fmla="*/ 2147483647 h 517"/>
                <a:gd name="T12" fmla="*/ 2147483647 w 375"/>
                <a:gd name="T13" fmla="*/ 2147483647 h 517"/>
                <a:gd name="T14" fmla="*/ 2147483647 w 375"/>
                <a:gd name="T15" fmla="*/ 2147483647 h 517"/>
                <a:gd name="T16" fmla="*/ 2147483647 w 375"/>
                <a:gd name="T17" fmla="*/ 2147483647 h 517"/>
                <a:gd name="T18" fmla="*/ 2147483647 w 375"/>
                <a:gd name="T19" fmla="*/ 2147483647 h 517"/>
                <a:gd name="T20" fmla="*/ 2147483647 w 375"/>
                <a:gd name="T21" fmla="*/ 2147483647 h 517"/>
                <a:gd name="T22" fmla="*/ 2147483647 w 375"/>
                <a:gd name="T23" fmla="*/ 2147483647 h 517"/>
                <a:gd name="T24" fmla="*/ 2147483647 w 375"/>
                <a:gd name="T25" fmla="*/ 2147483647 h 517"/>
                <a:gd name="T26" fmla="*/ 2147483647 w 375"/>
                <a:gd name="T27" fmla="*/ 2147483647 h 517"/>
                <a:gd name="T28" fmla="*/ 2147483647 w 375"/>
                <a:gd name="T29" fmla="*/ 2147483647 h 517"/>
                <a:gd name="T30" fmla="*/ 2147483647 w 375"/>
                <a:gd name="T31" fmla="*/ 2147483647 h 517"/>
                <a:gd name="T32" fmla="*/ 2147483647 w 375"/>
                <a:gd name="T33" fmla="*/ 2147483647 h 517"/>
                <a:gd name="T34" fmla="*/ 2147483647 w 375"/>
                <a:gd name="T35" fmla="*/ 2147483647 h 517"/>
                <a:gd name="T36" fmla="*/ 2147483647 w 375"/>
                <a:gd name="T37" fmla="*/ 2147483647 h 517"/>
                <a:gd name="T38" fmla="*/ 2147483647 w 375"/>
                <a:gd name="T39" fmla="*/ 2147483647 h 517"/>
                <a:gd name="T40" fmla="*/ 2147483647 w 375"/>
                <a:gd name="T41" fmla="*/ 2147483647 h 517"/>
                <a:gd name="T42" fmla="*/ 2147483647 w 375"/>
                <a:gd name="T43" fmla="*/ 2147483647 h 517"/>
                <a:gd name="T44" fmla="*/ 2147483647 w 375"/>
                <a:gd name="T45" fmla="*/ 2147483647 h 517"/>
                <a:gd name="T46" fmla="*/ 2147483647 w 375"/>
                <a:gd name="T47" fmla="*/ 2147483647 h 517"/>
                <a:gd name="T48" fmla="*/ 2147483647 w 375"/>
                <a:gd name="T49" fmla="*/ 2147483647 h 517"/>
                <a:gd name="T50" fmla="*/ 2147483647 w 375"/>
                <a:gd name="T51" fmla="*/ 2147483647 h 517"/>
                <a:gd name="T52" fmla="*/ 2147483647 w 375"/>
                <a:gd name="T53" fmla="*/ 2147483647 h 517"/>
                <a:gd name="T54" fmla="*/ 2147483647 w 375"/>
                <a:gd name="T55" fmla="*/ 2147483647 h 517"/>
                <a:gd name="T56" fmla="*/ 2147483647 w 375"/>
                <a:gd name="T57" fmla="*/ 2147483647 h 517"/>
                <a:gd name="T58" fmla="*/ 2147483647 w 375"/>
                <a:gd name="T59" fmla="*/ 2147483647 h 517"/>
                <a:gd name="T60" fmla="*/ 2147483647 w 375"/>
                <a:gd name="T61" fmla="*/ 2147483647 h 517"/>
                <a:gd name="T62" fmla="*/ 2147483647 w 375"/>
                <a:gd name="T63" fmla="*/ 2147483647 h 517"/>
                <a:gd name="T64" fmla="*/ 2147483647 w 375"/>
                <a:gd name="T65" fmla="*/ 2147483647 h 517"/>
                <a:gd name="T66" fmla="*/ 2147483647 w 375"/>
                <a:gd name="T67" fmla="*/ 2147483647 h 517"/>
                <a:gd name="T68" fmla="*/ 2147483647 w 375"/>
                <a:gd name="T69" fmla="*/ 2147483647 h 517"/>
                <a:gd name="T70" fmla="*/ 2147483647 w 375"/>
                <a:gd name="T71" fmla="*/ 2147483647 h 517"/>
                <a:gd name="T72" fmla="*/ 2147483647 w 375"/>
                <a:gd name="T73" fmla="*/ 2147483647 h 517"/>
                <a:gd name="T74" fmla="*/ 2147483647 w 375"/>
                <a:gd name="T75" fmla="*/ 2147483647 h 517"/>
                <a:gd name="T76" fmla="*/ 2147483647 w 375"/>
                <a:gd name="T77" fmla="*/ 2147483647 h 517"/>
                <a:gd name="T78" fmla="*/ 2147483647 w 375"/>
                <a:gd name="T79" fmla="*/ 2147483647 h 517"/>
                <a:gd name="T80" fmla="*/ 2147483647 w 375"/>
                <a:gd name="T81" fmla="*/ 2147483647 h 517"/>
                <a:gd name="T82" fmla="*/ 2147483647 w 375"/>
                <a:gd name="T83" fmla="*/ 2147483647 h 517"/>
                <a:gd name="T84" fmla="*/ 2147483647 w 375"/>
                <a:gd name="T85" fmla="*/ 2147483647 h 517"/>
                <a:gd name="T86" fmla="*/ 2147483647 w 375"/>
                <a:gd name="T87" fmla="*/ 2147483647 h 517"/>
                <a:gd name="T88" fmla="*/ 2147483647 w 375"/>
                <a:gd name="T89" fmla="*/ 0 h 51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375"/>
                <a:gd name="T136" fmla="*/ 0 h 517"/>
                <a:gd name="T137" fmla="*/ 375 w 375"/>
                <a:gd name="T138" fmla="*/ 517 h 517"/>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375" h="517">
                  <a:moveTo>
                    <a:pt x="203" y="18"/>
                  </a:moveTo>
                  <a:lnTo>
                    <a:pt x="185" y="37"/>
                  </a:lnTo>
                  <a:lnTo>
                    <a:pt x="159" y="53"/>
                  </a:lnTo>
                  <a:lnTo>
                    <a:pt x="135" y="81"/>
                  </a:lnTo>
                  <a:lnTo>
                    <a:pt x="115" y="95"/>
                  </a:lnTo>
                  <a:lnTo>
                    <a:pt x="90" y="90"/>
                  </a:lnTo>
                  <a:lnTo>
                    <a:pt x="73" y="74"/>
                  </a:lnTo>
                  <a:lnTo>
                    <a:pt x="44" y="67"/>
                  </a:lnTo>
                  <a:lnTo>
                    <a:pt x="15" y="76"/>
                  </a:lnTo>
                  <a:lnTo>
                    <a:pt x="0" y="99"/>
                  </a:lnTo>
                  <a:lnTo>
                    <a:pt x="1" y="126"/>
                  </a:lnTo>
                  <a:lnTo>
                    <a:pt x="12" y="142"/>
                  </a:lnTo>
                  <a:lnTo>
                    <a:pt x="25" y="155"/>
                  </a:lnTo>
                  <a:lnTo>
                    <a:pt x="56" y="154"/>
                  </a:lnTo>
                  <a:lnTo>
                    <a:pt x="83" y="149"/>
                  </a:lnTo>
                  <a:lnTo>
                    <a:pt x="127" y="135"/>
                  </a:lnTo>
                  <a:lnTo>
                    <a:pt x="142" y="142"/>
                  </a:lnTo>
                  <a:lnTo>
                    <a:pt x="149" y="152"/>
                  </a:lnTo>
                  <a:lnTo>
                    <a:pt x="179" y="160"/>
                  </a:lnTo>
                  <a:lnTo>
                    <a:pt x="204" y="137"/>
                  </a:lnTo>
                  <a:lnTo>
                    <a:pt x="217" y="133"/>
                  </a:lnTo>
                  <a:lnTo>
                    <a:pt x="226" y="137"/>
                  </a:lnTo>
                  <a:lnTo>
                    <a:pt x="235" y="149"/>
                  </a:lnTo>
                  <a:lnTo>
                    <a:pt x="236" y="158"/>
                  </a:lnTo>
                  <a:lnTo>
                    <a:pt x="233" y="171"/>
                  </a:lnTo>
                  <a:lnTo>
                    <a:pt x="226" y="184"/>
                  </a:lnTo>
                  <a:lnTo>
                    <a:pt x="208" y="206"/>
                  </a:lnTo>
                  <a:lnTo>
                    <a:pt x="185" y="211"/>
                  </a:lnTo>
                  <a:lnTo>
                    <a:pt x="155" y="207"/>
                  </a:lnTo>
                  <a:lnTo>
                    <a:pt x="133" y="231"/>
                  </a:lnTo>
                  <a:lnTo>
                    <a:pt x="143" y="287"/>
                  </a:lnTo>
                  <a:lnTo>
                    <a:pt x="128" y="289"/>
                  </a:lnTo>
                  <a:lnTo>
                    <a:pt x="107" y="275"/>
                  </a:lnTo>
                  <a:lnTo>
                    <a:pt x="97" y="249"/>
                  </a:lnTo>
                  <a:lnTo>
                    <a:pt x="78" y="227"/>
                  </a:lnTo>
                  <a:lnTo>
                    <a:pt x="69" y="228"/>
                  </a:lnTo>
                  <a:lnTo>
                    <a:pt x="59" y="245"/>
                  </a:lnTo>
                  <a:lnTo>
                    <a:pt x="61" y="312"/>
                  </a:lnTo>
                  <a:lnTo>
                    <a:pt x="85" y="337"/>
                  </a:lnTo>
                  <a:lnTo>
                    <a:pt x="96" y="363"/>
                  </a:lnTo>
                  <a:lnTo>
                    <a:pt x="77" y="367"/>
                  </a:lnTo>
                  <a:lnTo>
                    <a:pt x="46" y="366"/>
                  </a:lnTo>
                  <a:lnTo>
                    <a:pt x="24" y="377"/>
                  </a:lnTo>
                  <a:lnTo>
                    <a:pt x="16" y="399"/>
                  </a:lnTo>
                  <a:lnTo>
                    <a:pt x="17" y="427"/>
                  </a:lnTo>
                  <a:lnTo>
                    <a:pt x="29" y="437"/>
                  </a:lnTo>
                  <a:lnTo>
                    <a:pt x="39" y="444"/>
                  </a:lnTo>
                  <a:lnTo>
                    <a:pt x="63" y="444"/>
                  </a:lnTo>
                  <a:lnTo>
                    <a:pt x="82" y="435"/>
                  </a:lnTo>
                  <a:lnTo>
                    <a:pt x="76" y="472"/>
                  </a:lnTo>
                  <a:lnTo>
                    <a:pt x="91" y="495"/>
                  </a:lnTo>
                  <a:lnTo>
                    <a:pt x="122" y="499"/>
                  </a:lnTo>
                  <a:lnTo>
                    <a:pt x="158" y="516"/>
                  </a:lnTo>
                  <a:lnTo>
                    <a:pt x="177" y="517"/>
                  </a:lnTo>
                  <a:lnTo>
                    <a:pt x="189" y="506"/>
                  </a:lnTo>
                  <a:lnTo>
                    <a:pt x="189" y="479"/>
                  </a:lnTo>
                  <a:lnTo>
                    <a:pt x="184" y="477"/>
                  </a:lnTo>
                  <a:lnTo>
                    <a:pt x="156" y="454"/>
                  </a:lnTo>
                  <a:lnTo>
                    <a:pt x="163" y="442"/>
                  </a:lnTo>
                  <a:lnTo>
                    <a:pt x="213" y="428"/>
                  </a:lnTo>
                  <a:lnTo>
                    <a:pt x="224" y="415"/>
                  </a:lnTo>
                  <a:lnTo>
                    <a:pt x="241" y="378"/>
                  </a:lnTo>
                  <a:lnTo>
                    <a:pt x="244" y="368"/>
                  </a:lnTo>
                  <a:lnTo>
                    <a:pt x="244" y="351"/>
                  </a:lnTo>
                  <a:lnTo>
                    <a:pt x="231" y="319"/>
                  </a:lnTo>
                  <a:lnTo>
                    <a:pt x="208" y="308"/>
                  </a:lnTo>
                  <a:lnTo>
                    <a:pt x="221" y="289"/>
                  </a:lnTo>
                  <a:lnTo>
                    <a:pt x="270" y="267"/>
                  </a:lnTo>
                  <a:lnTo>
                    <a:pt x="275" y="260"/>
                  </a:lnTo>
                  <a:lnTo>
                    <a:pt x="280" y="243"/>
                  </a:lnTo>
                  <a:lnTo>
                    <a:pt x="298" y="235"/>
                  </a:lnTo>
                  <a:lnTo>
                    <a:pt x="309" y="219"/>
                  </a:lnTo>
                  <a:lnTo>
                    <a:pt x="305" y="187"/>
                  </a:lnTo>
                  <a:lnTo>
                    <a:pt x="312" y="162"/>
                  </a:lnTo>
                  <a:lnTo>
                    <a:pt x="341" y="133"/>
                  </a:lnTo>
                  <a:lnTo>
                    <a:pt x="344" y="127"/>
                  </a:lnTo>
                  <a:lnTo>
                    <a:pt x="353" y="97"/>
                  </a:lnTo>
                  <a:lnTo>
                    <a:pt x="351" y="93"/>
                  </a:lnTo>
                  <a:lnTo>
                    <a:pt x="346" y="88"/>
                  </a:lnTo>
                  <a:lnTo>
                    <a:pt x="318" y="88"/>
                  </a:lnTo>
                  <a:lnTo>
                    <a:pt x="313" y="84"/>
                  </a:lnTo>
                  <a:lnTo>
                    <a:pt x="311" y="75"/>
                  </a:lnTo>
                  <a:lnTo>
                    <a:pt x="314" y="69"/>
                  </a:lnTo>
                  <a:lnTo>
                    <a:pt x="364" y="56"/>
                  </a:lnTo>
                  <a:lnTo>
                    <a:pt x="375" y="35"/>
                  </a:lnTo>
                  <a:lnTo>
                    <a:pt x="351" y="15"/>
                  </a:lnTo>
                  <a:lnTo>
                    <a:pt x="317" y="7"/>
                  </a:lnTo>
                  <a:lnTo>
                    <a:pt x="258" y="23"/>
                  </a:lnTo>
                  <a:lnTo>
                    <a:pt x="238" y="27"/>
                  </a:lnTo>
                  <a:lnTo>
                    <a:pt x="225" y="0"/>
                  </a:lnTo>
                  <a:lnTo>
                    <a:pt x="203" y="18"/>
                  </a:lnTo>
                </a:path>
              </a:pathLst>
            </a:custGeom>
            <a:noFill/>
            <a:ln w="9360">
              <a:solidFill>
                <a:srgbClr val="FFFFFF"/>
              </a:solidFill>
              <a:round/>
              <a:headEnd/>
              <a:tailEnd/>
            </a:ln>
            <a:extLst>
              <a:ext uri="{909E8E84-426E-40DD-AFC4-6F175D3DCCD1}">
                <a14:hiddenFill xmlns:a14="http://schemas.microsoft.com/office/drawing/2010/main">
                  <a:solidFill>
                    <a:srgbClr val="FFFFFF"/>
                  </a:solidFill>
                </a14:hiddenFill>
              </a:ext>
            </a:extLst>
          </p:spPr>
          <p:txBody>
            <a:bodyPr wrap="none" lIns="91424" tIns="45712" rIns="91424" bIns="45712" anchor="ctr"/>
            <a:lstStyle/>
            <a:p>
              <a:endParaRPr lang="en-US" b="1"/>
            </a:p>
          </p:txBody>
        </p:sp>
        <p:sp>
          <p:nvSpPr>
            <p:cNvPr id="265" name="Freeform 109"/>
            <p:cNvSpPr>
              <a:spLocks noChangeArrowheads="1"/>
            </p:cNvSpPr>
            <p:nvPr/>
          </p:nvSpPr>
          <p:spPr bwMode="auto">
            <a:xfrm>
              <a:off x="2349802" y="976217"/>
              <a:ext cx="460186" cy="404598"/>
            </a:xfrm>
            <a:custGeom>
              <a:avLst/>
              <a:gdLst>
                <a:gd name="T0" fmla="*/ 2147483647 w 984"/>
                <a:gd name="T1" fmla="*/ 2147483647 h 845"/>
                <a:gd name="T2" fmla="*/ 2147483647 w 984"/>
                <a:gd name="T3" fmla="*/ 2147483647 h 845"/>
                <a:gd name="T4" fmla="*/ 2147483647 w 984"/>
                <a:gd name="T5" fmla="*/ 2147483647 h 845"/>
                <a:gd name="T6" fmla="*/ 2147483647 w 984"/>
                <a:gd name="T7" fmla="*/ 2147483647 h 845"/>
                <a:gd name="T8" fmla="*/ 2147483647 w 984"/>
                <a:gd name="T9" fmla="*/ 2147483647 h 845"/>
                <a:gd name="T10" fmla="*/ 2147483647 w 984"/>
                <a:gd name="T11" fmla="*/ 2147483647 h 845"/>
                <a:gd name="T12" fmla="*/ 2147483647 w 984"/>
                <a:gd name="T13" fmla="*/ 2147483647 h 845"/>
                <a:gd name="T14" fmla="*/ 2147483647 w 984"/>
                <a:gd name="T15" fmla="*/ 2147483647 h 845"/>
                <a:gd name="T16" fmla="*/ 2147483647 w 984"/>
                <a:gd name="T17" fmla="*/ 2147483647 h 845"/>
                <a:gd name="T18" fmla="*/ 2147483647 w 984"/>
                <a:gd name="T19" fmla="*/ 2147483647 h 845"/>
                <a:gd name="T20" fmla="*/ 2147483647 w 984"/>
                <a:gd name="T21" fmla="*/ 2147483647 h 845"/>
                <a:gd name="T22" fmla="*/ 2147483647 w 984"/>
                <a:gd name="T23" fmla="*/ 2147483647 h 845"/>
                <a:gd name="T24" fmla="*/ 2147483647 w 984"/>
                <a:gd name="T25" fmla="*/ 2147483647 h 845"/>
                <a:gd name="T26" fmla="*/ 2147483647 w 984"/>
                <a:gd name="T27" fmla="*/ 2147483647 h 845"/>
                <a:gd name="T28" fmla="*/ 2147483647 w 984"/>
                <a:gd name="T29" fmla="*/ 2147483647 h 845"/>
                <a:gd name="T30" fmla="*/ 2147483647 w 984"/>
                <a:gd name="T31" fmla="*/ 0 h 845"/>
                <a:gd name="T32" fmla="*/ 2147483647 w 984"/>
                <a:gd name="T33" fmla="*/ 2147483647 h 845"/>
                <a:gd name="T34" fmla="*/ 2147483647 w 984"/>
                <a:gd name="T35" fmla="*/ 2147483647 h 845"/>
                <a:gd name="T36" fmla="*/ 2147483647 w 984"/>
                <a:gd name="T37" fmla="*/ 2147483647 h 845"/>
                <a:gd name="T38" fmla="*/ 2147483647 w 984"/>
                <a:gd name="T39" fmla="*/ 2147483647 h 845"/>
                <a:gd name="T40" fmla="*/ 2147483647 w 984"/>
                <a:gd name="T41" fmla="*/ 2147483647 h 845"/>
                <a:gd name="T42" fmla="*/ 2147483647 w 984"/>
                <a:gd name="T43" fmla="*/ 2147483647 h 845"/>
                <a:gd name="T44" fmla="*/ 2147483647 w 984"/>
                <a:gd name="T45" fmla="*/ 2147483647 h 845"/>
                <a:gd name="T46" fmla="*/ 2147483647 w 984"/>
                <a:gd name="T47" fmla="*/ 2147483647 h 845"/>
                <a:gd name="T48" fmla="*/ 2147483647 w 984"/>
                <a:gd name="T49" fmla="*/ 2147483647 h 845"/>
                <a:gd name="T50" fmla="*/ 2147483647 w 984"/>
                <a:gd name="T51" fmla="*/ 2147483647 h 845"/>
                <a:gd name="T52" fmla="*/ 2147483647 w 984"/>
                <a:gd name="T53" fmla="*/ 2147483647 h 845"/>
                <a:gd name="T54" fmla="*/ 2147483647 w 984"/>
                <a:gd name="T55" fmla="*/ 2147483647 h 845"/>
                <a:gd name="T56" fmla="*/ 2147483647 w 984"/>
                <a:gd name="T57" fmla="*/ 2147483647 h 845"/>
                <a:gd name="T58" fmla="*/ 2147483647 w 984"/>
                <a:gd name="T59" fmla="*/ 2147483647 h 845"/>
                <a:gd name="T60" fmla="*/ 2147483647 w 984"/>
                <a:gd name="T61" fmla="*/ 2147483647 h 845"/>
                <a:gd name="T62" fmla="*/ 2147483647 w 984"/>
                <a:gd name="T63" fmla="*/ 2147483647 h 845"/>
                <a:gd name="T64" fmla="*/ 2147483647 w 984"/>
                <a:gd name="T65" fmla="*/ 2147483647 h 845"/>
                <a:gd name="T66" fmla="*/ 2147483647 w 984"/>
                <a:gd name="T67" fmla="*/ 2147483647 h 845"/>
                <a:gd name="T68" fmla="*/ 2147483647 w 984"/>
                <a:gd name="T69" fmla="*/ 2147483647 h 845"/>
                <a:gd name="T70" fmla="*/ 2147483647 w 984"/>
                <a:gd name="T71" fmla="*/ 2147483647 h 845"/>
                <a:gd name="T72" fmla="*/ 2147483647 w 984"/>
                <a:gd name="T73" fmla="*/ 2147483647 h 845"/>
                <a:gd name="T74" fmla="*/ 2147483647 w 984"/>
                <a:gd name="T75" fmla="*/ 2147483647 h 845"/>
                <a:gd name="T76" fmla="*/ 2147483647 w 984"/>
                <a:gd name="T77" fmla="*/ 2147483647 h 845"/>
                <a:gd name="T78" fmla="*/ 2147483647 w 984"/>
                <a:gd name="T79" fmla="*/ 2147483647 h 845"/>
                <a:gd name="T80" fmla="*/ 2147483647 w 984"/>
                <a:gd name="T81" fmla="*/ 2147483647 h 845"/>
                <a:gd name="T82" fmla="*/ 2147483647 w 984"/>
                <a:gd name="T83" fmla="*/ 2147483647 h 845"/>
                <a:gd name="T84" fmla="*/ 2147483647 w 984"/>
                <a:gd name="T85" fmla="*/ 2147483647 h 845"/>
                <a:gd name="T86" fmla="*/ 2147483647 w 984"/>
                <a:gd name="T87" fmla="*/ 2147483647 h 845"/>
                <a:gd name="T88" fmla="*/ 2147483647 w 984"/>
                <a:gd name="T89" fmla="*/ 2147483647 h 845"/>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984"/>
                <a:gd name="T136" fmla="*/ 0 h 845"/>
                <a:gd name="T137" fmla="*/ 984 w 984"/>
                <a:gd name="T138" fmla="*/ 845 h 845"/>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984" h="845">
                  <a:moveTo>
                    <a:pt x="865" y="838"/>
                  </a:moveTo>
                  <a:lnTo>
                    <a:pt x="841" y="830"/>
                  </a:lnTo>
                  <a:lnTo>
                    <a:pt x="812" y="830"/>
                  </a:lnTo>
                  <a:lnTo>
                    <a:pt x="782" y="802"/>
                  </a:lnTo>
                  <a:lnTo>
                    <a:pt x="777" y="794"/>
                  </a:lnTo>
                  <a:lnTo>
                    <a:pt x="762" y="793"/>
                  </a:lnTo>
                  <a:lnTo>
                    <a:pt x="714" y="787"/>
                  </a:lnTo>
                  <a:lnTo>
                    <a:pt x="708" y="784"/>
                  </a:lnTo>
                  <a:lnTo>
                    <a:pt x="692" y="757"/>
                  </a:lnTo>
                  <a:lnTo>
                    <a:pt x="680" y="721"/>
                  </a:lnTo>
                  <a:lnTo>
                    <a:pt x="640" y="705"/>
                  </a:lnTo>
                  <a:lnTo>
                    <a:pt x="611" y="695"/>
                  </a:lnTo>
                  <a:lnTo>
                    <a:pt x="567" y="671"/>
                  </a:lnTo>
                  <a:lnTo>
                    <a:pt x="561" y="638"/>
                  </a:lnTo>
                  <a:lnTo>
                    <a:pt x="563" y="628"/>
                  </a:lnTo>
                  <a:lnTo>
                    <a:pt x="557" y="601"/>
                  </a:lnTo>
                  <a:lnTo>
                    <a:pt x="575" y="568"/>
                  </a:lnTo>
                  <a:lnTo>
                    <a:pt x="603" y="542"/>
                  </a:lnTo>
                  <a:lnTo>
                    <a:pt x="622" y="515"/>
                  </a:lnTo>
                  <a:lnTo>
                    <a:pt x="605" y="432"/>
                  </a:lnTo>
                  <a:lnTo>
                    <a:pt x="583" y="383"/>
                  </a:lnTo>
                  <a:lnTo>
                    <a:pt x="549" y="365"/>
                  </a:lnTo>
                  <a:lnTo>
                    <a:pt x="515" y="358"/>
                  </a:lnTo>
                  <a:lnTo>
                    <a:pt x="482" y="364"/>
                  </a:lnTo>
                  <a:lnTo>
                    <a:pt x="466" y="353"/>
                  </a:lnTo>
                  <a:lnTo>
                    <a:pt x="471" y="323"/>
                  </a:lnTo>
                  <a:lnTo>
                    <a:pt x="456" y="301"/>
                  </a:lnTo>
                  <a:lnTo>
                    <a:pt x="451" y="298"/>
                  </a:lnTo>
                  <a:lnTo>
                    <a:pt x="415" y="309"/>
                  </a:lnTo>
                  <a:lnTo>
                    <a:pt x="409" y="310"/>
                  </a:lnTo>
                  <a:lnTo>
                    <a:pt x="387" y="291"/>
                  </a:lnTo>
                  <a:lnTo>
                    <a:pt x="380" y="263"/>
                  </a:lnTo>
                  <a:lnTo>
                    <a:pt x="361" y="254"/>
                  </a:lnTo>
                  <a:lnTo>
                    <a:pt x="332" y="270"/>
                  </a:lnTo>
                  <a:lnTo>
                    <a:pt x="318" y="290"/>
                  </a:lnTo>
                  <a:lnTo>
                    <a:pt x="265" y="295"/>
                  </a:lnTo>
                  <a:lnTo>
                    <a:pt x="230" y="292"/>
                  </a:lnTo>
                  <a:lnTo>
                    <a:pt x="200" y="279"/>
                  </a:lnTo>
                  <a:lnTo>
                    <a:pt x="158" y="283"/>
                  </a:lnTo>
                  <a:lnTo>
                    <a:pt x="127" y="275"/>
                  </a:lnTo>
                  <a:lnTo>
                    <a:pt x="48" y="212"/>
                  </a:lnTo>
                  <a:lnTo>
                    <a:pt x="18" y="183"/>
                  </a:lnTo>
                  <a:lnTo>
                    <a:pt x="0" y="160"/>
                  </a:lnTo>
                  <a:lnTo>
                    <a:pt x="0" y="131"/>
                  </a:lnTo>
                  <a:lnTo>
                    <a:pt x="34" y="89"/>
                  </a:lnTo>
                  <a:lnTo>
                    <a:pt x="58" y="42"/>
                  </a:lnTo>
                  <a:lnTo>
                    <a:pt x="97" y="2"/>
                  </a:lnTo>
                  <a:lnTo>
                    <a:pt x="126" y="0"/>
                  </a:lnTo>
                  <a:lnTo>
                    <a:pt x="134" y="18"/>
                  </a:lnTo>
                  <a:lnTo>
                    <a:pt x="132" y="33"/>
                  </a:lnTo>
                  <a:lnTo>
                    <a:pt x="115" y="62"/>
                  </a:lnTo>
                  <a:lnTo>
                    <a:pt x="90" y="84"/>
                  </a:lnTo>
                  <a:lnTo>
                    <a:pt x="91" y="93"/>
                  </a:lnTo>
                  <a:lnTo>
                    <a:pt x="106" y="120"/>
                  </a:lnTo>
                  <a:lnTo>
                    <a:pt x="103" y="150"/>
                  </a:lnTo>
                  <a:lnTo>
                    <a:pt x="105" y="211"/>
                  </a:lnTo>
                  <a:lnTo>
                    <a:pt x="130" y="242"/>
                  </a:lnTo>
                  <a:lnTo>
                    <a:pt x="146" y="218"/>
                  </a:lnTo>
                  <a:lnTo>
                    <a:pt x="156" y="176"/>
                  </a:lnTo>
                  <a:lnTo>
                    <a:pt x="150" y="145"/>
                  </a:lnTo>
                  <a:lnTo>
                    <a:pt x="147" y="107"/>
                  </a:lnTo>
                  <a:lnTo>
                    <a:pt x="146" y="79"/>
                  </a:lnTo>
                  <a:lnTo>
                    <a:pt x="159" y="47"/>
                  </a:lnTo>
                  <a:lnTo>
                    <a:pt x="165" y="36"/>
                  </a:lnTo>
                  <a:lnTo>
                    <a:pt x="233" y="13"/>
                  </a:lnTo>
                  <a:lnTo>
                    <a:pt x="239" y="17"/>
                  </a:lnTo>
                  <a:lnTo>
                    <a:pt x="254" y="71"/>
                  </a:lnTo>
                  <a:lnTo>
                    <a:pt x="251" y="102"/>
                  </a:lnTo>
                  <a:lnTo>
                    <a:pt x="269" y="122"/>
                  </a:lnTo>
                  <a:lnTo>
                    <a:pt x="298" y="129"/>
                  </a:lnTo>
                  <a:lnTo>
                    <a:pt x="335" y="137"/>
                  </a:lnTo>
                  <a:lnTo>
                    <a:pt x="368" y="116"/>
                  </a:lnTo>
                  <a:lnTo>
                    <a:pt x="404" y="106"/>
                  </a:lnTo>
                  <a:lnTo>
                    <a:pt x="424" y="115"/>
                  </a:lnTo>
                  <a:lnTo>
                    <a:pt x="439" y="142"/>
                  </a:lnTo>
                  <a:lnTo>
                    <a:pt x="464" y="166"/>
                  </a:lnTo>
                  <a:lnTo>
                    <a:pt x="519" y="155"/>
                  </a:lnTo>
                  <a:lnTo>
                    <a:pt x="540" y="162"/>
                  </a:lnTo>
                  <a:lnTo>
                    <a:pt x="556" y="172"/>
                  </a:lnTo>
                  <a:lnTo>
                    <a:pt x="569" y="198"/>
                  </a:lnTo>
                  <a:lnTo>
                    <a:pt x="593" y="218"/>
                  </a:lnTo>
                  <a:lnTo>
                    <a:pt x="608" y="225"/>
                  </a:lnTo>
                  <a:lnTo>
                    <a:pt x="635" y="213"/>
                  </a:lnTo>
                  <a:lnTo>
                    <a:pt x="651" y="220"/>
                  </a:lnTo>
                  <a:lnTo>
                    <a:pt x="666" y="247"/>
                  </a:lnTo>
                  <a:lnTo>
                    <a:pt x="657" y="277"/>
                  </a:lnTo>
                  <a:lnTo>
                    <a:pt x="703" y="326"/>
                  </a:lnTo>
                  <a:lnTo>
                    <a:pt x="725" y="356"/>
                  </a:lnTo>
                  <a:lnTo>
                    <a:pt x="753" y="379"/>
                  </a:lnTo>
                  <a:lnTo>
                    <a:pt x="851" y="371"/>
                  </a:lnTo>
                  <a:lnTo>
                    <a:pt x="882" y="382"/>
                  </a:lnTo>
                  <a:lnTo>
                    <a:pt x="887" y="387"/>
                  </a:lnTo>
                  <a:lnTo>
                    <a:pt x="889" y="396"/>
                  </a:lnTo>
                  <a:lnTo>
                    <a:pt x="946" y="394"/>
                  </a:lnTo>
                  <a:lnTo>
                    <a:pt x="972" y="404"/>
                  </a:lnTo>
                  <a:lnTo>
                    <a:pt x="984" y="445"/>
                  </a:lnTo>
                  <a:lnTo>
                    <a:pt x="981" y="449"/>
                  </a:lnTo>
                  <a:lnTo>
                    <a:pt x="961" y="472"/>
                  </a:lnTo>
                  <a:lnTo>
                    <a:pt x="980" y="509"/>
                  </a:lnTo>
                  <a:lnTo>
                    <a:pt x="976" y="514"/>
                  </a:lnTo>
                  <a:lnTo>
                    <a:pt x="947" y="520"/>
                  </a:lnTo>
                  <a:lnTo>
                    <a:pt x="939" y="530"/>
                  </a:lnTo>
                  <a:lnTo>
                    <a:pt x="944" y="558"/>
                  </a:lnTo>
                  <a:lnTo>
                    <a:pt x="940" y="564"/>
                  </a:lnTo>
                  <a:lnTo>
                    <a:pt x="922" y="567"/>
                  </a:lnTo>
                  <a:lnTo>
                    <a:pt x="901" y="557"/>
                  </a:lnTo>
                  <a:lnTo>
                    <a:pt x="889" y="545"/>
                  </a:lnTo>
                  <a:lnTo>
                    <a:pt x="863" y="522"/>
                  </a:lnTo>
                  <a:lnTo>
                    <a:pt x="799" y="496"/>
                  </a:lnTo>
                  <a:lnTo>
                    <a:pt x="781" y="499"/>
                  </a:lnTo>
                  <a:lnTo>
                    <a:pt x="777" y="504"/>
                  </a:lnTo>
                  <a:lnTo>
                    <a:pt x="776" y="523"/>
                  </a:lnTo>
                  <a:lnTo>
                    <a:pt x="807" y="556"/>
                  </a:lnTo>
                  <a:lnTo>
                    <a:pt x="829" y="580"/>
                  </a:lnTo>
                  <a:lnTo>
                    <a:pt x="864" y="604"/>
                  </a:lnTo>
                  <a:lnTo>
                    <a:pt x="895" y="622"/>
                  </a:lnTo>
                  <a:lnTo>
                    <a:pt x="901" y="625"/>
                  </a:lnTo>
                  <a:lnTo>
                    <a:pt x="925" y="654"/>
                  </a:lnTo>
                  <a:lnTo>
                    <a:pt x="930" y="677"/>
                  </a:lnTo>
                  <a:lnTo>
                    <a:pt x="926" y="706"/>
                  </a:lnTo>
                  <a:lnTo>
                    <a:pt x="946" y="732"/>
                  </a:lnTo>
                  <a:lnTo>
                    <a:pt x="937" y="763"/>
                  </a:lnTo>
                  <a:lnTo>
                    <a:pt x="932" y="764"/>
                  </a:lnTo>
                  <a:lnTo>
                    <a:pt x="892" y="748"/>
                  </a:lnTo>
                  <a:lnTo>
                    <a:pt x="843" y="722"/>
                  </a:lnTo>
                  <a:lnTo>
                    <a:pt x="791" y="725"/>
                  </a:lnTo>
                  <a:lnTo>
                    <a:pt x="786" y="729"/>
                  </a:lnTo>
                  <a:lnTo>
                    <a:pt x="810" y="743"/>
                  </a:lnTo>
                  <a:lnTo>
                    <a:pt x="842" y="762"/>
                  </a:lnTo>
                  <a:lnTo>
                    <a:pt x="918" y="809"/>
                  </a:lnTo>
                  <a:lnTo>
                    <a:pt x="931" y="831"/>
                  </a:lnTo>
                  <a:lnTo>
                    <a:pt x="925" y="843"/>
                  </a:lnTo>
                  <a:lnTo>
                    <a:pt x="910" y="845"/>
                  </a:lnTo>
                  <a:lnTo>
                    <a:pt x="889" y="839"/>
                  </a:lnTo>
                  <a:lnTo>
                    <a:pt x="865" y="838"/>
                  </a:lnTo>
                  <a:close/>
                </a:path>
              </a:pathLst>
            </a:custGeom>
            <a:noFill/>
            <a:ln w="9360">
              <a:solidFill>
                <a:srgbClr val="FFFFFF"/>
              </a:solidFill>
              <a:round/>
              <a:headEnd/>
              <a:tailEnd/>
            </a:ln>
            <a:extLst>
              <a:ext uri="{909E8E84-426E-40DD-AFC4-6F175D3DCCD1}">
                <a14:hiddenFill xmlns:a14="http://schemas.microsoft.com/office/drawing/2010/main">
                  <a:solidFill>
                    <a:srgbClr val="FFFFFF"/>
                  </a:solidFill>
                </a14:hiddenFill>
              </a:ext>
            </a:extLst>
          </p:spPr>
          <p:txBody>
            <a:bodyPr wrap="none" lIns="91424" tIns="45712" rIns="91424" bIns="45712" anchor="ctr"/>
            <a:lstStyle/>
            <a:p>
              <a:endParaRPr lang="en-US" b="1"/>
            </a:p>
          </p:txBody>
        </p:sp>
        <p:sp>
          <p:nvSpPr>
            <p:cNvPr id="266" name="Freeform 110"/>
            <p:cNvSpPr>
              <a:spLocks noChangeArrowheads="1"/>
            </p:cNvSpPr>
            <p:nvPr/>
          </p:nvSpPr>
          <p:spPr bwMode="auto">
            <a:xfrm>
              <a:off x="2349802" y="976217"/>
              <a:ext cx="460186" cy="404598"/>
            </a:xfrm>
            <a:custGeom>
              <a:avLst/>
              <a:gdLst>
                <a:gd name="T0" fmla="*/ 2147483647 w 984"/>
                <a:gd name="T1" fmla="*/ 2147483647 h 845"/>
                <a:gd name="T2" fmla="*/ 2147483647 w 984"/>
                <a:gd name="T3" fmla="*/ 2147483647 h 845"/>
                <a:gd name="T4" fmla="*/ 2147483647 w 984"/>
                <a:gd name="T5" fmla="*/ 2147483647 h 845"/>
                <a:gd name="T6" fmla="*/ 2147483647 w 984"/>
                <a:gd name="T7" fmla="*/ 2147483647 h 845"/>
                <a:gd name="T8" fmla="*/ 2147483647 w 984"/>
                <a:gd name="T9" fmla="*/ 2147483647 h 845"/>
                <a:gd name="T10" fmla="*/ 2147483647 w 984"/>
                <a:gd name="T11" fmla="*/ 2147483647 h 845"/>
                <a:gd name="T12" fmla="*/ 2147483647 w 984"/>
                <a:gd name="T13" fmla="*/ 2147483647 h 845"/>
                <a:gd name="T14" fmla="*/ 2147483647 w 984"/>
                <a:gd name="T15" fmla="*/ 2147483647 h 845"/>
                <a:gd name="T16" fmla="*/ 2147483647 w 984"/>
                <a:gd name="T17" fmla="*/ 2147483647 h 845"/>
                <a:gd name="T18" fmla="*/ 2147483647 w 984"/>
                <a:gd name="T19" fmla="*/ 2147483647 h 845"/>
                <a:gd name="T20" fmla="*/ 2147483647 w 984"/>
                <a:gd name="T21" fmla="*/ 2147483647 h 845"/>
                <a:gd name="T22" fmla="*/ 2147483647 w 984"/>
                <a:gd name="T23" fmla="*/ 2147483647 h 845"/>
                <a:gd name="T24" fmla="*/ 2147483647 w 984"/>
                <a:gd name="T25" fmla="*/ 2147483647 h 845"/>
                <a:gd name="T26" fmla="*/ 2147483647 w 984"/>
                <a:gd name="T27" fmla="*/ 2147483647 h 845"/>
                <a:gd name="T28" fmla="*/ 2147483647 w 984"/>
                <a:gd name="T29" fmla="*/ 2147483647 h 845"/>
                <a:gd name="T30" fmla="*/ 2147483647 w 984"/>
                <a:gd name="T31" fmla="*/ 0 h 845"/>
                <a:gd name="T32" fmla="*/ 2147483647 w 984"/>
                <a:gd name="T33" fmla="*/ 2147483647 h 845"/>
                <a:gd name="T34" fmla="*/ 2147483647 w 984"/>
                <a:gd name="T35" fmla="*/ 2147483647 h 845"/>
                <a:gd name="T36" fmla="*/ 2147483647 w 984"/>
                <a:gd name="T37" fmla="*/ 2147483647 h 845"/>
                <a:gd name="T38" fmla="*/ 2147483647 w 984"/>
                <a:gd name="T39" fmla="*/ 2147483647 h 845"/>
                <a:gd name="T40" fmla="*/ 2147483647 w 984"/>
                <a:gd name="T41" fmla="*/ 2147483647 h 845"/>
                <a:gd name="T42" fmla="*/ 2147483647 w 984"/>
                <a:gd name="T43" fmla="*/ 2147483647 h 845"/>
                <a:gd name="T44" fmla="*/ 2147483647 w 984"/>
                <a:gd name="T45" fmla="*/ 2147483647 h 845"/>
                <a:gd name="T46" fmla="*/ 2147483647 w 984"/>
                <a:gd name="T47" fmla="*/ 2147483647 h 845"/>
                <a:gd name="T48" fmla="*/ 2147483647 w 984"/>
                <a:gd name="T49" fmla="*/ 2147483647 h 845"/>
                <a:gd name="T50" fmla="*/ 2147483647 w 984"/>
                <a:gd name="T51" fmla="*/ 2147483647 h 845"/>
                <a:gd name="T52" fmla="*/ 2147483647 w 984"/>
                <a:gd name="T53" fmla="*/ 2147483647 h 845"/>
                <a:gd name="T54" fmla="*/ 2147483647 w 984"/>
                <a:gd name="T55" fmla="*/ 2147483647 h 845"/>
                <a:gd name="T56" fmla="*/ 2147483647 w 984"/>
                <a:gd name="T57" fmla="*/ 2147483647 h 845"/>
                <a:gd name="T58" fmla="*/ 2147483647 w 984"/>
                <a:gd name="T59" fmla="*/ 2147483647 h 845"/>
                <a:gd name="T60" fmla="*/ 2147483647 w 984"/>
                <a:gd name="T61" fmla="*/ 2147483647 h 845"/>
                <a:gd name="T62" fmla="*/ 2147483647 w 984"/>
                <a:gd name="T63" fmla="*/ 2147483647 h 845"/>
                <a:gd name="T64" fmla="*/ 2147483647 w 984"/>
                <a:gd name="T65" fmla="*/ 2147483647 h 845"/>
                <a:gd name="T66" fmla="*/ 2147483647 w 984"/>
                <a:gd name="T67" fmla="*/ 2147483647 h 845"/>
                <a:gd name="T68" fmla="*/ 2147483647 w 984"/>
                <a:gd name="T69" fmla="*/ 2147483647 h 845"/>
                <a:gd name="T70" fmla="*/ 2147483647 w 984"/>
                <a:gd name="T71" fmla="*/ 2147483647 h 845"/>
                <a:gd name="T72" fmla="*/ 2147483647 w 984"/>
                <a:gd name="T73" fmla="*/ 2147483647 h 845"/>
                <a:gd name="T74" fmla="*/ 2147483647 w 984"/>
                <a:gd name="T75" fmla="*/ 2147483647 h 845"/>
                <a:gd name="T76" fmla="*/ 2147483647 w 984"/>
                <a:gd name="T77" fmla="*/ 2147483647 h 845"/>
                <a:gd name="T78" fmla="*/ 2147483647 w 984"/>
                <a:gd name="T79" fmla="*/ 2147483647 h 845"/>
                <a:gd name="T80" fmla="*/ 2147483647 w 984"/>
                <a:gd name="T81" fmla="*/ 2147483647 h 845"/>
                <a:gd name="T82" fmla="*/ 2147483647 w 984"/>
                <a:gd name="T83" fmla="*/ 2147483647 h 845"/>
                <a:gd name="T84" fmla="*/ 2147483647 w 984"/>
                <a:gd name="T85" fmla="*/ 2147483647 h 845"/>
                <a:gd name="T86" fmla="*/ 2147483647 w 984"/>
                <a:gd name="T87" fmla="*/ 2147483647 h 845"/>
                <a:gd name="T88" fmla="*/ 2147483647 w 984"/>
                <a:gd name="T89" fmla="*/ 2147483647 h 845"/>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984"/>
                <a:gd name="T136" fmla="*/ 0 h 845"/>
                <a:gd name="T137" fmla="*/ 984 w 984"/>
                <a:gd name="T138" fmla="*/ 845 h 845"/>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984" h="845">
                  <a:moveTo>
                    <a:pt x="865" y="838"/>
                  </a:moveTo>
                  <a:lnTo>
                    <a:pt x="841" y="830"/>
                  </a:lnTo>
                  <a:lnTo>
                    <a:pt x="812" y="830"/>
                  </a:lnTo>
                  <a:lnTo>
                    <a:pt x="782" y="802"/>
                  </a:lnTo>
                  <a:lnTo>
                    <a:pt x="777" y="794"/>
                  </a:lnTo>
                  <a:lnTo>
                    <a:pt x="762" y="793"/>
                  </a:lnTo>
                  <a:lnTo>
                    <a:pt x="714" y="787"/>
                  </a:lnTo>
                  <a:lnTo>
                    <a:pt x="708" y="784"/>
                  </a:lnTo>
                  <a:lnTo>
                    <a:pt x="692" y="757"/>
                  </a:lnTo>
                  <a:lnTo>
                    <a:pt x="680" y="721"/>
                  </a:lnTo>
                  <a:lnTo>
                    <a:pt x="640" y="705"/>
                  </a:lnTo>
                  <a:lnTo>
                    <a:pt x="611" y="695"/>
                  </a:lnTo>
                  <a:lnTo>
                    <a:pt x="567" y="671"/>
                  </a:lnTo>
                  <a:lnTo>
                    <a:pt x="561" y="638"/>
                  </a:lnTo>
                  <a:lnTo>
                    <a:pt x="563" y="628"/>
                  </a:lnTo>
                  <a:lnTo>
                    <a:pt x="557" y="601"/>
                  </a:lnTo>
                  <a:lnTo>
                    <a:pt x="575" y="568"/>
                  </a:lnTo>
                  <a:lnTo>
                    <a:pt x="603" y="542"/>
                  </a:lnTo>
                  <a:lnTo>
                    <a:pt x="622" y="515"/>
                  </a:lnTo>
                  <a:lnTo>
                    <a:pt x="605" y="432"/>
                  </a:lnTo>
                  <a:lnTo>
                    <a:pt x="583" y="383"/>
                  </a:lnTo>
                  <a:lnTo>
                    <a:pt x="549" y="365"/>
                  </a:lnTo>
                  <a:lnTo>
                    <a:pt x="515" y="358"/>
                  </a:lnTo>
                  <a:lnTo>
                    <a:pt x="482" y="364"/>
                  </a:lnTo>
                  <a:lnTo>
                    <a:pt x="466" y="353"/>
                  </a:lnTo>
                  <a:lnTo>
                    <a:pt x="471" y="323"/>
                  </a:lnTo>
                  <a:lnTo>
                    <a:pt x="456" y="301"/>
                  </a:lnTo>
                  <a:lnTo>
                    <a:pt x="451" y="298"/>
                  </a:lnTo>
                  <a:lnTo>
                    <a:pt x="415" y="309"/>
                  </a:lnTo>
                  <a:lnTo>
                    <a:pt x="409" y="310"/>
                  </a:lnTo>
                  <a:lnTo>
                    <a:pt x="387" y="291"/>
                  </a:lnTo>
                  <a:lnTo>
                    <a:pt x="380" y="263"/>
                  </a:lnTo>
                  <a:lnTo>
                    <a:pt x="361" y="254"/>
                  </a:lnTo>
                  <a:lnTo>
                    <a:pt x="332" y="270"/>
                  </a:lnTo>
                  <a:lnTo>
                    <a:pt x="318" y="290"/>
                  </a:lnTo>
                  <a:lnTo>
                    <a:pt x="265" y="295"/>
                  </a:lnTo>
                  <a:lnTo>
                    <a:pt x="230" y="292"/>
                  </a:lnTo>
                  <a:lnTo>
                    <a:pt x="200" y="279"/>
                  </a:lnTo>
                  <a:lnTo>
                    <a:pt x="158" y="283"/>
                  </a:lnTo>
                  <a:lnTo>
                    <a:pt x="127" y="275"/>
                  </a:lnTo>
                  <a:lnTo>
                    <a:pt x="48" y="212"/>
                  </a:lnTo>
                  <a:lnTo>
                    <a:pt x="18" y="183"/>
                  </a:lnTo>
                  <a:lnTo>
                    <a:pt x="0" y="160"/>
                  </a:lnTo>
                  <a:lnTo>
                    <a:pt x="0" y="131"/>
                  </a:lnTo>
                  <a:lnTo>
                    <a:pt x="34" y="89"/>
                  </a:lnTo>
                  <a:lnTo>
                    <a:pt x="58" y="42"/>
                  </a:lnTo>
                  <a:lnTo>
                    <a:pt x="97" y="2"/>
                  </a:lnTo>
                  <a:lnTo>
                    <a:pt x="126" y="0"/>
                  </a:lnTo>
                  <a:lnTo>
                    <a:pt x="134" y="18"/>
                  </a:lnTo>
                  <a:lnTo>
                    <a:pt x="132" y="33"/>
                  </a:lnTo>
                  <a:lnTo>
                    <a:pt x="115" y="62"/>
                  </a:lnTo>
                  <a:lnTo>
                    <a:pt x="90" y="84"/>
                  </a:lnTo>
                  <a:lnTo>
                    <a:pt x="91" y="93"/>
                  </a:lnTo>
                  <a:lnTo>
                    <a:pt x="106" y="120"/>
                  </a:lnTo>
                  <a:lnTo>
                    <a:pt x="103" y="150"/>
                  </a:lnTo>
                  <a:lnTo>
                    <a:pt x="105" y="211"/>
                  </a:lnTo>
                  <a:lnTo>
                    <a:pt x="130" y="242"/>
                  </a:lnTo>
                  <a:lnTo>
                    <a:pt x="146" y="218"/>
                  </a:lnTo>
                  <a:lnTo>
                    <a:pt x="156" y="176"/>
                  </a:lnTo>
                  <a:lnTo>
                    <a:pt x="150" y="145"/>
                  </a:lnTo>
                  <a:lnTo>
                    <a:pt x="147" y="107"/>
                  </a:lnTo>
                  <a:lnTo>
                    <a:pt x="146" y="79"/>
                  </a:lnTo>
                  <a:lnTo>
                    <a:pt x="159" y="47"/>
                  </a:lnTo>
                  <a:lnTo>
                    <a:pt x="165" y="36"/>
                  </a:lnTo>
                  <a:lnTo>
                    <a:pt x="233" y="13"/>
                  </a:lnTo>
                  <a:lnTo>
                    <a:pt x="239" y="17"/>
                  </a:lnTo>
                  <a:lnTo>
                    <a:pt x="254" y="71"/>
                  </a:lnTo>
                  <a:lnTo>
                    <a:pt x="251" y="102"/>
                  </a:lnTo>
                  <a:lnTo>
                    <a:pt x="269" y="122"/>
                  </a:lnTo>
                  <a:lnTo>
                    <a:pt x="298" y="129"/>
                  </a:lnTo>
                  <a:lnTo>
                    <a:pt x="335" y="137"/>
                  </a:lnTo>
                  <a:lnTo>
                    <a:pt x="368" y="116"/>
                  </a:lnTo>
                  <a:lnTo>
                    <a:pt x="404" y="106"/>
                  </a:lnTo>
                  <a:lnTo>
                    <a:pt x="424" y="115"/>
                  </a:lnTo>
                  <a:lnTo>
                    <a:pt x="439" y="142"/>
                  </a:lnTo>
                  <a:lnTo>
                    <a:pt x="464" y="166"/>
                  </a:lnTo>
                  <a:lnTo>
                    <a:pt x="519" y="155"/>
                  </a:lnTo>
                  <a:lnTo>
                    <a:pt x="540" y="162"/>
                  </a:lnTo>
                  <a:lnTo>
                    <a:pt x="556" y="172"/>
                  </a:lnTo>
                  <a:lnTo>
                    <a:pt x="569" y="198"/>
                  </a:lnTo>
                  <a:lnTo>
                    <a:pt x="593" y="218"/>
                  </a:lnTo>
                  <a:lnTo>
                    <a:pt x="608" y="225"/>
                  </a:lnTo>
                  <a:lnTo>
                    <a:pt x="635" y="213"/>
                  </a:lnTo>
                  <a:lnTo>
                    <a:pt x="651" y="220"/>
                  </a:lnTo>
                  <a:lnTo>
                    <a:pt x="666" y="247"/>
                  </a:lnTo>
                  <a:lnTo>
                    <a:pt x="657" y="277"/>
                  </a:lnTo>
                  <a:lnTo>
                    <a:pt x="703" y="326"/>
                  </a:lnTo>
                  <a:lnTo>
                    <a:pt x="725" y="356"/>
                  </a:lnTo>
                  <a:lnTo>
                    <a:pt x="753" y="379"/>
                  </a:lnTo>
                  <a:lnTo>
                    <a:pt x="851" y="371"/>
                  </a:lnTo>
                  <a:lnTo>
                    <a:pt x="882" y="382"/>
                  </a:lnTo>
                  <a:lnTo>
                    <a:pt x="887" y="387"/>
                  </a:lnTo>
                  <a:lnTo>
                    <a:pt x="889" y="396"/>
                  </a:lnTo>
                  <a:lnTo>
                    <a:pt x="946" y="394"/>
                  </a:lnTo>
                  <a:lnTo>
                    <a:pt x="972" y="404"/>
                  </a:lnTo>
                  <a:lnTo>
                    <a:pt x="984" y="445"/>
                  </a:lnTo>
                  <a:lnTo>
                    <a:pt x="981" y="449"/>
                  </a:lnTo>
                  <a:lnTo>
                    <a:pt x="961" y="472"/>
                  </a:lnTo>
                  <a:lnTo>
                    <a:pt x="980" y="509"/>
                  </a:lnTo>
                  <a:lnTo>
                    <a:pt x="976" y="514"/>
                  </a:lnTo>
                  <a:lnTo>
                    <a:pt x="947" y="520"/>
                  </a:lnTo>
                  <a:lnTo>
                    <a:pt x="939" y="530"/>
                  </a:lnTo>
                  <a:lnTo>
                    <a:pt x="944" y="558"/>
                  </a:lnTo>
                  <a:lnTo>
                    <a:pt x="940" y="564"/>
                  </a:lnTo>
                  <a:lnTo>
                    <a:pt x="922" y="567"/>
                  </a:lnTo>
                  <a:lnTo>
                    <a:pt x="901" y="557"/>
                  </a:lnTo>
                  <a:lnTo>
                    <a:pt x="889" y="545"/>
                  </a:lnTo>
                  <a:lnTo>
                    <a:pt x="863" y="522"/>
                  </a:lnTo>
                  <a:lnTo>
                    <a:pt x="799" y="496"/>
                  </a:lnTo>
                  <a:lnTo>
                    <a:pt x="781" y="499"/>
                  </a:lnTo>
                  <a:lnTo>
                    <a:pt x="777" y="504"/>
                  </a:lnTo>
                  <a:lnTo>
                    <a:pt x="776" y="523"/>
                  </a:lnTo>
                  <a:lnTo>
                    <a:pt x="807" y="556"/>
                  </a:lnTo>
                  <a:lnTo>
                    <a:pt x="829" y="580"/>
                  </a:lnTo>
                  <a:lnTo>
                    <a:pt x="864" y="604"/>
                  </a:lnTo>
                  <a:lnTo>
                    <a:pt x="895" y="622"/>
                  </a:lnTo>
                  <a:lnTo>
                    <a:pt x="901" y="625"/>
                  </a:lnTo>
                  <a:lnTo>
                    <a:pt x="925" y="654"/>
                  </a:lnTo>
                  <a:lnTo>
                    <a:pt x="930" y="677"/>
                  </a:lnTo>
                  <a:lnTo>
                    <a:pt x="926" y="706"/>
                  </a:lnTo>
                  <a:lnTo>
                    <a:pt x="946" y="732"/>
                  </a:lnTo>
                  <a:lnTo>
                    <a:pt x="937" y="763"/>
                  </a:lnTo>
                  <a:lnTo>
                    <a:pt x="932" y="764"/>
                  </a:lnTo>
                  <a:lnTo>
                    <a:pt x="892" y="748"/>
                  </a:lnTo>
                  <a:lnTo>
                    <a:pt x="843" y="722"/>
                  </a:lnTo>
                  <a:lnTo>
                    <a:pt x="791" y="725"/>
                  </a:lnTo>
                  <a:lnTo>
                    <a:pt x="786" y="729"/>
                  </a:lnTo>
                  <a:lnTo>
                    <a:pt x="810" y="743"/>
                  </a:lnTo>
                  <a:lnTo>
                    <a:pt x="842" y="762"/>
                  </a:lnTo>
                  <a:lnTo>
                    <a:pt x="918" y="809"/>
                  </a:lnTo>
                  <a:lnTo>
                    <a:pt x="931" y="831"/>
                  </a:lnTo>
                  <a:lnTo>
                    <a:pt x="925" y="843"/>
                  </a:lnTo>
                  <a:lnTo>
                    <a:pt x="910" y="845"/>
                  </a:lnTo>
                  <a:lnTo>
                    <a:pt x="889" y="839"/>
                  </a:lnTo>
                  <a:lnTo>
                    <a:pt x="865" y="838"/>
                  </a:lnTo>
                </a:path>
              </a:pathLst>
            </a:custGeom>
            <a:noFill/>
            <a:ln w="9360">
              <a:solidFill>
                <a:srgbClr val="FFFFFF"/>
              </a:solidFill>
              <a:round/>
              <a:headEnd/>
              <a:tailEnd/>
            </a:ln>
            <a:extLst>
              <a:ext uri="{909E8E84-426E-40DD-AFC4-6F175D3DCCD1}">
                <a14:hiddenFill xmlns:a14="http://schemas.microsoft.com/office/drawing/2010/main">
                  <a:solidFill>
                    <a:srgbClr val="FFFFFF"/>
                  </a:solidFill>
                </a14:hiddenFill>
              </a:ext>
            </a:extLst>
          </p:spPr>
          <p:txBody>
            <a:bodyPr wrap="none" lIns="91424" tIns="45712" rIns="91424" bIns="45712" anchor="ctr"/>
            <a:lstStyle/>
            <a:p>
              <a:endParaRPr lang="en-US" b="1"/>
            </a:p>
          </p:txBody>
        </p:sp>
        <p:sp>
          <p:nvSpPr>
            <p:cNvPr id="267" name="Freeform 111"/>
            <p:cNvSpPr>
              <a:spLocks noChangeArrowheads="1"/>
            </p:cNvSpPr>
            <p:nvPr/>
          </p:nvSpPr>
          <p:spPr bwMode="auto">
            <a:xfrm>
              <a:off x="3143929" y="1684624"/>
              <a:ext cx="166971" cy="171342"/>
            </a:xfrm>
            <a:custGeom>
              <a:avLst/>
              <a:gdLst>
                <a:gd name="T0" fmla="*/ 2147483647 w 362"/>
                <a:gd name="T1" fmla="*/ 2147483647 h 358"/>
                <a:gd name="T2" fmla="*/ 2147483647 w 362"/>
                <a:gd name="T3" fmla="*/ 2147483647 h 358"/>
                <a:gd name="T4" fmla="*/ 2147483647 w 362"/>
                <a:gd name="T5" fmla="*/ 2147483647 h 358"/>
                <a:gd name="T6" fmla="*/ 2147483647 w 362"/>
                <a:gd name="T7" fmla="*/ 2147483647 h 358"/>
                <a:gd name="T8" fmla="*/ 2147483647 w 362"/>
                <a:gd name="T9" fmla="*/ 2147483647 h 358"/>
                <a:gd name="T10" fmla="*/ 2147483647 w 362"/>
                <a:gd name="T11" fmla="*/ 2147483647 h 358"/>
                <a:gd name="T12" fmla="*/ 2147483647 w 362"/>
                <a:gd name="T13" fmla="*/ 2147483647 h 358"/>
                <a:gd name="T14" fmla="*/ 2147483647 w 362"/>
                <a:gd name="T15" fmla="*/ 2147483647 h 358"/>
                <a:gd name="T16" fmla="*/ 2147483647 w 362"/>
                <a:gd name="T17" fmla="*/ 2147483647 h 358"/>
                <a:gd name="T18" fmla="*/ 2147483647 w 362"/>
                <a:gd name="T19" fmla="*/ 2147483647 h 358"/>
                <a:gd name="T20" fmla="*/ 2147483647 w 362"/>
                <a:gd name="T21" fmla="*/ 2147483647 h 358"/>
                <a:gd name="T22" fmla="*/ 2147483647 w 362"/>
                <a:gd name="T23" fmla="*/ 2147483647 h 358"/>
                <a:gd name="T24" fmla="*/ 2147483647 w 362"/>
                <a:gd name="T25" fmla="*/ 2147483647 h 358"/>
                <a:gd name="T26" fmla="*/ 2147483647 w 362"/>
                <a:gd name="T27" fmla="*/ 2147483647 h 358"/>
                <a:gd name="T28" fmla="*/ 2147483647 w 362"/>
                <a:gd name="T29" fmla="*/ 2147483647 h 358"/>
                <a:gd name="T30" fmla="*/ 2147483647 w 362"/>
                <a:gd name="T31" fmla="*/ 2147483647 h 358"/>
                <a:gd name="T32" fmla="*/ 2147483647 w 362"/>
                <a:gd name="T33" fmla="*/ 2147483647 h 358"/>
                <a:gd name="T34" fmla="*/ 2147483647 w 362"/>
                <a:gd name="T35" fmla="*/ 2147483647 h 358"/>
                <a:gd name="T36" fmla="*/ 2147483647 w 362"/>
                <a:gd name="T37" fmla="*/ 2147483647 h 358"/>
                <a:gd name="T38" fmla="*/ 2147483647 w 362"/>
                <a:gd name="T39" fmla="*/ 2147483647 h 358"/>
                <a:gd name="T40" fmla="*/ 2147483647 w 362"/>
                <a:gd name="T41" fmla="*/ 2147483647 h 358"/>
                <a:gd name="T42" fmla="*/ 2147483647 w 362"/>
                <a:gd name="T43" fmla="*/ 2147483647 h 358"/>
                <a:gd name="T44" fmla="*/ 2147483647 w 362"/>
                <a:gd name="T45" fmla="*/ 2147483647 h 358"/>
                <a:gd name="T46" fmla="*/ 2147483647 w 362"/>
                <a:gd name="T47" fmla="*/ 2147483647 h 358"/>
                <a:gd name="T48" fmla="*/ 2147483647 w 362"/>
                <a:gd name="T49" fmla="*/ 2147483647 h 358"/>
                <a:gd name="T50" fmla="*/ 2147483647 w 362"/>
                <a:gd name="T51" fmla="*/ 2147483647 h 358"/>
                <a:gd name="T52" fmla="*/ 2147483647 w 362"/>
                <a:gd name="T53" fmla="*/ 2147483647 h 358"/>
                <a:gd name="T54" fmla="*/ 2147483647 w 362"/>
                <a:gd name="T55" fmla="*/ 2147483647 h 358"/>
                <a:gd name="T56" fmla="*/ 2147483647 w 362"/>
                <a:gd name="T57" fmla="*/ 2147483647 h 358"/>
                <a:gd name="T58" fmla="*/ 2147483647 w 362"/>
                <a:gd name="T59" fmla="*/ 2147483647 h 358"/>
                <a:gd name="T60" fmla="*/ 2147483647 w 362"/>
                <a:gd name="T61" fmla="*/ 2147483647 h 358"/>
                <a:gd name="T62" fmla="*/ 2147483647 w 362"/>
                <a:gd name="T63" fmla="*/ 2147483647 h 358"/>
                <a:gd name="T64" fmla="*/ 0 w 362"/>
                <a:gd name="T65" fmla="*/ 2147483647 h 358"/>
                <a:gd name="T66" fmla="*/ 2147483647 w 362"/>
                <a:gd name="T67" fmla="*/ 2147483647 h 35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62"/>
                <a:gd name="T103" fmla="*/ 0 h 358"/>
                <a:gd name="T104" fmla="*/ 362 w 362"/>
                <a:gd name="T105" fmla="*/ 358 h 35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62" h="358">
                  <a:moveTo>
                    <a:pt x="13" y="196"/>
                  </a:moveTo>
                  <a:lnTo>
                    <a:pt x="16" y="225"/>
                  </a:lnTo>
                  <a:lnTo>
                    <a:pt x="10" y="266"/>
                  </a:lnTo>
                  <a:lnTo>
                    <a:pt x="16" y="282"/>
                  </a:lnTo>
                  <a:lnTo>
                    <a:pt x="4" y="314"/>
                  </a:lnTo>
                  <a:lnTo>
                    <a:pt x="11" y="327"/>
                  </a:lnTo>
                  <a:lnTo>
                    <a:pt x="16" y="356"/>
                  </a:lnTo>
                  <a:lnTo>
                    <a:pt x="37" y="358"/>
                  </a:lnTo>
                  <a:lnTo>
                    <a:pt x="53" y="343"/>
                  </a:lnTo>
                  <a:lnTo>
                    <a:pt x="77" y="319"/>
                  </a:lnTo>
                  <a:lnTo>
                    <a:pt x="105" y="309"/>
                  </a:lnTo>
                  <a:lnTo>
                    <a:pt x="129" y="313"/>
                  </a:lnTo>
                  <a:lnTo>
                    <a:pt x="156" y="291"/>
                  </a:lnTo>
                  <a:lnTo>
                    <a:pt x="189" y="284"/>
                  </a:lnTo>
                  <a:lnTo>
                    <a:pt x="201" y="290"/>
                  </a:lnTo>
                  <a:lnTo>
                    <a:pt x="211" y="313"/>
                  </a:lnTo>
                  <a:lnTo>
                    <a:pt x="207" y="320"/>
                  </a:lnTo>
                  <a:lnTo>
                    <a:pt x="207" y="332"/>
                  </a:lnTo>
                  <a:lnTo>
                    <a:pt x="218" y="329"/>
                  </a:lnTo>
                  <a:lnTo>
                    <a:pt x="225" y="320"/>
                  </a:lnTo>
                  <a:lnTo>
                    <a:pt x="230" y="295"/>
                  </a:lnTo>
                  <a:lnTo>
                    <a:pt x="243" y="262"/>
                  </a:lnTo>
                  <a:lnTo>
                    <a:pt x="255" y="255"/>
                  </a:lnTo>
                  <a:lnTo>
                    <a:pt x="277" y="270"/>
                  </a:lnTo>
                  <a:lnTo>
                    <a:pt x="287" y="289"/>
                  </a:lnTo>
                  <a:lnTo>
                    <a:pt x="295" y="316"/>
                  </a:lnTo>
                  <a:lnTo>
                    <a:pt x="300" y="314"/>
                  </a:lnTo>
                  <a:lnTo>
                    <a:pt x="318" y="307"/>
                  </a:lnTo>
                  <a:lnTo>
                    <a:pt x="325" y="317"/>
                  </a:lnTo>
                  <a:lnTo>
                    <a:pt x="347" y="334"/>
                  </a:lnTo>
                  <a:lnTo>
                    <a:pt x="362" y="312"/>
                  </a:lnTo>
                  <a:lnTo>
                    <a:pt x="359" y="274"/>
                  </a:lnTo>
                  <a:lnTo>
                    <a:pt x="344" y="243"/>
                  </a:lnTo>
                  <a:lnTo>
                    <a:pt x="333" y="236"/>
                  </a:lnTo>
                  <a:lnTo>
                    <a:pt x="296" y="243"/>
                  </a:lnTo>
                  <a:lnTo>
                    <a:pt x="287" y="241"/>
                  </a:lnTo>
                  <a:lnTo>
                    <a:pt x="283" y="223"/>
                  </a:lnTo>
                  <a:lnTo>
                    <a:pt x="289" y="215"/>
                  </a:lnTo>
                  <a:lnTo>
                    <a:pt x="290" y="207"/>
                  </a:lnTo>
                  <a:lnTo>
                    <a:pt x="285" y="193"/>
                  </a:lnTo>
                  <a:lnTo>
                    <a:pt x="261" y="187"/>
                  </a:lnTo>
                  <a:lnTo>
                    <a:pt x="239" y="173"/>
                  </a:lnTo>
                  <a:lnTo>
                    <a:pt x="225" y="151"/>
                  </a:lnTo>
                  <a:lnTo>
                    <a:pt x="219" y="118"/>
                  </a:lnTo>
                  <a:lnTo>
                    <a:pt x="212" y="111"/>
                  </a:lnTo>
                  <a:lnTo>
                    <a:pt x="200" y="113"/>
                  </a:lnTo>
                  <a:lnTo>
                    <a:pt x="189" y="122"/>
                  </a:lnTo>
                  <a:lnTo>
                    <a:pt x="178" y="151"/>
                  </a:lnTo>
                  <a:lnTo>
                    <a:pt x="162" y="165"/>
                  </a:lnTo>
                  <a:lnTo>
                    <a:pt x="129" y="156"/>
                  </a:lnTo>
                  <a:lnTo>
                    <a:pt x="122" y="132"/>
                  </a:lnTo>
                  <a:lnTo>
                    <a:pt x="127" y="113"/>
                  </a:lnTo>
                  <a:lnTo>
                    <a:pt x="116" y="104"/>
                  </a:lnTo>
                  <a:lnTo>
                    <a:pt x="90" y="111"/>
                  </a:lnTo>
                  <a:lnTo>
                    <a:pt x="75" y="141"/>
                  </a:lnTo>
                  <a:lnTo>
                    <a:pt x="68" y="155"/>
                  </a:lnTo>
                  <a:lnTo>
                    <a:pt x="57" y="154"/>
                  </a:lnTo>
                  <a:lnTo>
                    <a:pt x="50" y="141"/>
                  </a:lnTo>
                  <a:lnTo>
                    <a:pt x="49" y="108"/>
                  </a:lnTo>
                  <a:lnTo>
                    <a:pt x="49" y="79"/>
                  </a:lnTo>
                  <a:lnTo>
                    <a:pt x="52" y="41"/>
                  </a:lnTo>
                  <a:lnTo>
                    <a:pt x="49" y="4"/>
                  </a:lnTo>
                  <a:lnTo>
                    <a:pt x="39" y="0"/>
                  </a:lnTo>
                  <a:lnTo>
                    <a:pt x="18" y="8"/>
                  </a:lnTo>
                  <a:lnTo>
                    <a:pt x="4" y="46"/>
                  </a:lnTo>
                  <a:lnTo>
                    <a:pt x="0" y="92"/>
                  </a:lnTo>
                  <a:lnTo>
                    <a:pt x="18" y="137"/>
                  </a:lnTo>
                  <a:lnTo>
                    <a:pt x="7" y="173"/>
                  </a:lnTo>
                  <a:lnTo>
                    <a:pt x="13" y="196"/>
                  </a:lnTo>
                  <a:close/>
                </a:path>
              </a:pathLst>
            </a:custGeom>
            <a:noFill/>
            <a:ln w="9360">
              <a:solidFill>
                <a:srgbClr val="FFFFFF"/>
              </a:solidFill>
              <a:round/>
              <a:headEnd/>
              <a:tailEnd/>
            </a:ln>
            <a:extLst>
              <a:ext uri="{909E8E84-426E-40DD-AFC4-6F175D3DCCD1}">
                <a14:hiddenFill xmlns:a14="http://schemas.microsoft.com/office/drawing/2010/main">
                  <a:solidFill>
                    <a:srgbClr val="FFFFFF"/>
                  </a:solidFill>
                </a14:hiddenFill>
              </a:ext>
            </a:extLst>
          </p:spPr>
          <p:txBody>
            <a:bodyPr wrap="none" lIns="91424" tIns="45712" rIns="91424" bIns="45712" anchor="ctr"/>
            <a:lstStyle/>
            <a:p>
              <a:endParaRPr lang="en-US" b="1"/>
            </a:p>
          </p:txBody>
        </p:sp>
        <p:sp>
          <p:nvSpPr>
            <p:cNvPr id="268" name="Freeform 112"/>
            <p:cNvSpPr>
              <a:spLocks noChangeArrowheads="1"/>
            </p:cNvSpPr>
            <p:nvPr/>
          </p:nvSpPr>
          <p:spPr bwMode="auto">
            <a:xfrm>
              <a:off x="3143929" y="1684624"/>
              <a:ext cx="166971" cy="171342"/>
            </a:xfrm>
            <a:custGeom>
              <a:avLst/>
              <a:gdLst>
                <a:gd name="T0" fmla="*/ 2147483647 w 362"/>
                <a:gd name="T1" fmla="*/ 2147483647 h 358"/>
                <a:gd name="T2" fmla="*/ 2147483647 w 362"/>
                <a:gd name="T3" fmla="*/ 2147483647 h 358"/>
                <a:gd name="T4" fmla="*/ 2147483647 w 362"/>
                <a:gd name="T5" fmla="*/ 2147483647 h 358"/>
                <a:gd name="T6" fmla="*/ 2147483647 w 362"/>
                <a:gd name="T7" fmla="*/ 2147483647 h 358"/>
                <a:gd name="T8" fmla="*/ 2147483647 w 362"/>
                <a:gd name="T9" fmla="*/ 2147483647 h 358"/>
                <a:gd name="T10" fmla="*/ 2147483647 w 362"/>
                <a:gd name="T11" fmla="*/ 2147483647 h 358"/>
                <a:gd name="T12" fmla="*/ 2147483647 w 362"/>
                <a:gd name="T13" fmla="*/ 2147483647 h 358"/>
                <a:gd name="T14" fmla="*/ 2147483647 w 362"/>
                <a:gd name="T15" fmla="*/ 2147483647 h 358"/>
                <a:gd name="T16" fmla="*/ 2147483647 w 362"/>
                <a:gd name="T17" fmla="*/ 2147483647 h 358"/>
                <a:gd name="T18" fmla="*/ 2147483647 w 362"/>
                <a:gd name="T19" fmla="*/ 2147483647 h 358"/>
                <a:gd name="T20" fmla="*/ 2147483647 w 362"/>
                <a:gd name="T21" fmla="*/ 2147483647 h 358"/>
                <a:gd name="T22" fmla="*/ 2147483647 w 362"/>
                <a:gd name="T23" fmla="*/ 2147483647 h 358"/>
                <a:gd name="T24" fmla="*/ 2147483647 w 362"/>
                <a:gd name="T25" fmla="*/ 2147483647 h 358"/>
                <a:gd name="T26" fmla="*/ 2147483647 w 362"/>
                <a:gd name="T27" fmla="*/ 2147483647 h 358"/>
                <a:gd name="T28" fmla="*/ 2147483647 w 362"/>
                <a:gd name="T29" fmla="*/ 2147483647 h 358"/>
                <a:gd name="T30" fmla="*/ 2147483647 w 362"/>
                <a:gd name="T31" fmla="*/ 2147483647 h 358"/>
                <a:gd name="T32" fmla="*/ 2147483647 w 362"/>
                <a:gd name="T33" fmla="*/ 2147483647 h 358"/>
                <a:gd name="T34" fmla="*/ 2147483647 w 362"/>
                <a:gd name="T35" fmla="*/ 2147483647 h 358"/>
                <a:gd name="T36" fmla="*/ 2147483647 w 362"/>
                <a:gd name="T37" fmla="*/ 2147483647 h 358"/>
                <a:gd name="T38" fmla="*/ 2147483647 w 362"/>
                <a:gd name="T39" fmla="*/ 2147483647 h 358"/>
                <a:gd name="T40" fmla="*/ 2147483647 w 362"/>
                <a:gd name="T41" fmla="*/ 2147483647 h 358"/>
                <a:gd name="T42" fmla="*/ 2147483647 w 362"/>
                <a:gd name="T43" fmla="*/ 2147483647 h 358"/>
                <a:gd name="T44" fmla="*/ 2147483647 w 362"/>
                <a:gd name="T45" fmla="*/ 2147483647 h 358"/>
                <a:gd name="T46" fmla="*/ 2147483647 w 362"/>
                <a:gd name="T47" fmla="*/ 2147483647 h 358"/>
                <a:gd name="T48" fmla="*/ 2147483647 w 362"/>
                <a:gd name="T49" fmla="*/ 2147483647 h 358"/>
                <a:gd name="T50" fmla="*/ 2147483647 w 362"/>
                <a:gd name="T51" fmla="*/ 2147483647 h 358"/>
                <a:gd name="T52" fmla="*/ 2147483647 w 362"/>
                <a:gd name="T53" fmla="*/ 2147483647 h 358"/>
                <a:gd name="T54" fmla="*/ 2147483647 w 362"/>
                <a:gd name="T55" fmla="*/ 2147483647 h 358"/>
                <a:gd name="T56" fmla="*/ 2147483647 w 362"/>
                <a:gd name="T57" fmla="*/ 2147483647 h 358"/>
                <a:gd name="T58" fmla="*/ 2147483647 w 362"/>
                <a:gd name="T59" fmla="*/ 2147483647 h 358"/>
                <a:gd name="T60" fmla="*/ 2147483647 w 362"/>
                <a:gd name="T61" fmla="*/ 2147483647 h 358"/>
                <a:gd name="T62" fmla="*/ 2147483647 w 362"/>
                <a:gd name="T63" fmla="*/ 2147483647 h 358"/>
                <a:gd name="T64" fmla="*/ 0 w 362"/>
                <a:gd name="T65" fmla="*/ 2147483647 h 358"/>
                <a:gd name="T66" fmla="*/ 2147483647 w 362"/>
                <a:gd name="T67" fmla="*/ 2147483647 h 35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62"/>
                <a:gd name="T103" fmla="*/ 0 h 358"/>
                <a:gd name="T104" fmla="*/ 362 w 362"/>
                <a:gd name="T105" fmla="*/ 358 h 35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62" h="358">
                  <a:moveTo>
                    <a:pt x="13" y="196"/>
                  </a:moveTo>
                  <a:lnTo>
                    <a:pt x="16" y="225"/>
                  </a:lnTo>
                  <a:lnTo>
                    <a:pt x="10" y="266"/>
                  </a:lnTo>
                  <a:lnTo>
                    <a:pt x="16" y="282"/>
                  </a:lnTo>
                  <a:lnTo>
                    <a:pt x="4" y="314"/>
                  </a:lnTo>
                  <a:lnTo>
                    <a:pt x="11" y="327"/>
                  </a:lnTo>
                  <a:lnTo>
                    <a:pt x="16" y="356"/>
                  </a:lnTo>
                  <a:lnTo>
                    <a:pt x="37" y="358"/>
                  </a:lnTo>
                  <a:lnTo>
                    <a:pt x="53" y="343"/>
                  </a:lnTo>
                  <a:lnTo>
                    <a:pt x="77" y="319"/>
                  </a:lnTo>
                  <a:lnTo>
                    <a:pt x="105" y="309"/>
                  </a:lnTo>
                  <a:lnTo>
                    <a:pt x="129" y="313"/>
                  </a:lnTo>
                  <a:lnTo>
                    <a:pt x="156" y="291"/>
                  </a:lnTo>
                  <a:lnTo>
                    <a:pt x="189" y="284"/>
                  </a:lnTo>
                  <a:lnTo>
                    <a:pt x="201" y="290"/>
                  </a:lnTo>
                  <a:lnTo>
                    <a:pt x="211" y="313"/>
                  </a:lnTo>
                  <a:lnTo>
                    <a:pt x="207" y="320"/>
                  </a:lnTo>
                  <a:lnTo>
                    <a:pt x="207" y="332"/>
                  </a:lnTo>
                  <a:lnTo>
                    <a:pt x="218" y="329"/>
                  </a:lnTo>
                  <a:lnTo>
                    <a:pt x="225" y="320"/>
                  </a:lnTo>
                  <a:lnTo>
                    <a:pt x="230" y="295"/>
                  </a:lnTo>
                  <a:lnTo>
                    <a:pt x="243" y="262"/>
                  </a:lnTo>
                  <a:lnTo>
                    <a:pt x="255" y="255"/>
                  </a:lnTo>
                  <a:lnTo>
                    <a:pt x="277" y="270"/>
                  </a:lnTo>
                  <a:lnTo>
                    <a:pt x="287" y="289"/>
                  </a:lnTo>
                  <a:lnTo>
                    <a:pt x="295" y="316"/>
                  </a:lnTo>
                  <a:lnTo>
                    <a:pt x="300" y="314"/>
                  </a:lnTo>
                  <a:lnTo>
                    <a:pt x="318" y="307"/>
                  </a:lnTo>
                  <a:lnTo>
                    <a:pt x="325" y="317"/>
                  </a:lnTo>
                  <a:lnTo>
                    <a:pt x="347" y="334"/>
                  </a:lnTo>
                  <a:lnTo>
                    <a:pt x="362" y="312"/>
                  </a:lnTo>
                  <a:lnTo>
                    <a:pt x="359" y="274"/>
                  </a:lnTo>
                  <a:lnTo>
                    <a:pt x="344" y="243"/>
                  </a:lnTo>
                  <a:lnTo>
                    <a:pt x="333" y="236"/>
                  </a:lnTo>
                  <a:lnTo>
                    <a:pt x="296" y="243"/>
                  </a:lnTo>
                  <a:lnTo>
                    <a:pt x="287" y="241"/>
                  </a:lnTo>
                  <a:lnTo>
                    <a:pt x="283" y="223"/>
                  </a:lnTo>
                  <a:lnTo>
                    <a:pt x="289" y="215"/>
                  </a:lnTo>
                  <a:lnTo>
                    <a:pt x="290" y="207"/>
                  </a:lnTo>
                  <a:lnTo>
                    <a:pt x="285" y="193"/>
                  </a:lnTo>
                  <a:lnTo>
                    <a:pt x="261" y="187"/>
                  </a:lnTo>
                  <a:lnTo>
                    <a:pt x="239" y="173"/>
                  </a:lnTo>
                  <a:lnTo>
                    <a:pt x="225" y="151"/>
                  </a:lnTo>
                  <a:lnTo>
                    <a:pt x="219" y="118"/>
                  </a:lnTo>
                  <a:lnTo>
                    <a:pt x="212" y="111"/>
                  </a:lnTo>
                  <a:lnTo>
                    <a:pt x="200" y="113"/>
                  </a:lnTo>
                  <a:lnTo>
                    <a:pt x="189" y="122"/>
                  </a:lnTo>
                  <a:lnTo>
                    <a:pt x="178" y="151"/>
                  </a:lnTo>
                  <a:lnTo>
                    <a:pt x="162" y="165"/>
                  </a:lnTo>
                  <a:lnTo>
                    <a:pt x="129" y="156"/>
                  </a:lnTo>
                  <a:lnTo>
                    <a:pt x="122" y="132"/>
                  </a:lnTo>
                  <a:lnTo>
                    <a:pt x="127" y="113"/>
                  </a:lnTo>
                  <a:lnTo>
                    <a:pt x="116" y="104"/>
                  </a:lnTo>
                  <a:lnTo>
                    <a:pt x="90" y="111"/>
                  </a:lnTo>
                  <a:lnTo>
                    <a:pt x="75" y="141"/>
                  </a:lnTo>
                  <a:lnTo>
                    <a:pt x="68" y="155"/>
                  </a:lnTo>
                  <a:lnTo>
                    <a:pt x="57" y="154"/>
                  </a:lnTo>
                  <a:lnTo>
                    <a:pt x="50" y="141"/>
                  </a:lnTo>
                  <a:lnTo>
                    <a:pt x="49" y="108"/>
                  </a:lnTo>
                  <a:lnTo>
                    <a:pt x="49" y="79"/>
                  </a:lnTo>
                  <a:lnTo>
                    <a:pt x="52" y="41"/>
                  </a:lnTo>
                  <a:lnTo>
                    <a:pt x="49" y="4"/>
                  </a:lnTo>
                  <a:lnTo>
                    <a:pt x="39" y="0"/>
                  </a:lnTo>
                  <a:lnTo>
                    <a:pt x="18" y="8"/>
                  </a:lnTo>
                  <a:lnTo>
                    <a:pt x="4" y="46"/>
                  </a:lnTo>
                  <a:lnTo>
                    <a:pt x="0" y="92"/>
                  </a:lnTo>
                  <a:lnTo>
                    <a:pt x="18" y="137"/>
                  </a:lnTo>
                  <a:lnTo>
                    <a:pt x="7" y="173"/>
                  </a:lnTo>
                  <a:lnTo>
                    <a:pt x="13" y="196"/>
                  </a:lnTo>
                </a:path>
              </a:pathLst>
            </a:custGeom>
            <a:noFill/>
            <a:ln w="9360">
              <a:solidFill>
                <a:srgbClr val="FFFFFF"/>
              </a:solidFill>
              <a:round/>
              <a:headEnd/>
              <a:tailEnd/>
            </a:ln>
            <a:extLst>
              <a:ext uri="{909E8E84-426E-40DD-AFC4-6F175D3DCCD1}">
                <a14:hiddenFill xmlns:a14="http://schemas.microsoft.com/office/drawing/2010/main">
                  <a:solidFill>
                    <a:srgbClr val="FFFFFF"/>
                  </a:solidFill>
                </a14:hiddenFill>
              </a:ext>
            </a:extLst>
          </p:spPr>
          <p:txBody>
            <a:bodyPr wrap="none" lIns="91424" tIns="45712" rIns="91424" bIns="45712" anchor="ctr"/>
            <a:lstStyle/>
            <a:p>
              <a:endParaRPr lang="en-US" b="1"/>
            </a:p>
          </p:txBody>
        </p:sp>
        <p:sp>
          <p:nvSpPr>
            <p:cNvPr id="269" name="Freeform 113"/>
            <p:cNvSpPr>
              <a:spLocks noChangeArrowheads="1"/>
            </p:cNvSpPr>
            <p:nvPr/>
          </p:nvSpPr>
          <p:spPr bwMode="auto">
            <a:xfrm>
              <a:off x="2972886" y="1808450"/>
              <a:ext cx="74662" cy="27358"/>
            </a:xfrm>
            <a:custGeom>
              <a:avLst/>
              <a:gdLst>
                <a:gd name="T0" fmla="*/ 2147483647 w 159"/>
                <a:gd name="T1" fmla="*/ 2147483647 h 58"/>
                <a:gd name="T2" fmla="*/ 2147483647 w 159"/>
                <a:gd name="T3" fmla="*/ 0 h 58"/>
                <a:gd name="T4" fmla="*/ 2147483647 w 159"/>
                <a:gd name="T5" fmla="*/ 2147483647 h 58"/>
                <a:gd name="T6" fmla="*/ 2147483647 w 159"/>
                <a:gd name="T7" fmla="*/ 2147483647 h 58"/>
                <a:gd name="T8" fmla="*/ 2147483647 w 159"/>
                <a:gd name="T9" fmla="*/ 2147483647 h 58"/>
                <a:gd name="T10" fmla="*/ 2147483647 w 159"/>
                <a:gd name="T11" fmla="*/ 2147483647 h 58"/>
                <a:gd name="T12" fmla="*/ 2147483647 w 159"/>
                <a:gd name="T13" fmla="*/ 2147483647 h 58"/>
                <a:gd name="T14" fmla="*/ 2147483647 w 159"/>
                <a:gd name="T15" fmla="*/ 2147483647 h 58"/>
                <a:gd name="T16" fmla="*/ 2147483647 w 159"/>
                <a:gd name="T17" fmla="*/ 2147483647 h 58"/>
                <a:gd name="T18" fmla="*/ 2147483647 w 159"/>
                <a:gd name="T19" fmla="*/ 2147483647 h 58"/>
                <a:gd name="T20" fmla="*/ 0 w 159"/>
                <a:gd name="T21" fmla="*/ 2147483647 h 58"/>
                <a:gd name="T22" fmla="*/ 2147483647 w 159"/>
                <a:gd name="T23" fmla="*/ 2147483647 h 5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59"/>
                <a:gd name="T37" fmla="*/ 0 h 58"/>
                <a:gd name="T38" fmla="*/ 159 w 159"/>
                <a:gd name="T39" fmla="*/ 58 h 5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59" h="58">
                  <a:moveTo>
                    <a:pt x="7" y="11"/>
                  </a:moveTo>
                  <a:lnTo>
                    <a:pt x="66" y="0"/>
                  </a:lnTo>
                  <a:lnTo>
                    <a:pt x="94" y="1"/>
                  </a:lnTo>
                  <a:lnTo>
                    <a:pt x="136" y="16"/>
                  </a:lnTo>
                  <a:lnTo>
                    <a:pt x="159" y="45"/>
                  </a:lnTo>
                  <a:lnTo>
                    <a:pt x="155" y="51"/>
                  </a:lnTo>
                  <a:lnTo>
                    <a:pt x="125" y="57"/>
                  </a:lnTo>
                  <a:lnTo>
                    <a:pt x="92" y="58"/>
                  </a:lnTo>
                  <a:lnTo>
                    <a:pt x="19" y="47"/>
                  </a:lnTo>
                  <a:lnTo>
                    <a:pt x="14" y="44"/>
                  </a:lnTo>
                  <a:lnTo>
                    <a:pt x="0" y="24"/>
                  </a:lnTo>
                  <a:lnTo>
                    <a:pt x="7" y="11"/>
                  </a:lnTo>
                  <a:close/>
                </a:path>
              </a:pathLst>
            </a:custGeom>
            <a:noFill/>
            <a:ln w="9360">
              <a:solidFill>
                <a:srgbClr val="FFFFFF"/>
              </a:solidFill>
              <a:round/>
              <a:headEnd/>
              <a:tailEnd/>
            </a:ln>
            <a:extLst>
              <a:ext uri="{909E8E84-426E-40DD-AFC4-6F175D3DCCD1}">
                <a14:hiddenFill xmlns:a14="http://schemas.microsoft.com/office/drawing/2010/main">
                  <a:solidFill>
                    <a:srgbClr val="FFFFFF"/>
                  </a:solidFill>
                </a14:hiddenFill>
              </a:ext>
            </a:extLst>
          </p:spPr>
          <p:txBody>
            <a:bodyPr wrap="none" lIns="91424" tIns="45712" rIns="91424" bIns="45712" anchor="ctr"/>
            <a:lstStyle/>
            <a:p>
              <a:endParaRPr lang="en-US" b="1"/>
            </a:p>
          </p:txBody>
        </p:sp>
        <p:sp>
          <p:nvSpPr>
            <p:cNvPr id="270" name="Freeform 114"/>
            <p:cNvSpPr>
              <a:spLocks noChangeArrowheads="1"/>
            </p:cNvSpPr>
            <p:nvPr/>
          </p:nvSpPr>
          <p:spPr bwMode="auto">
            <a:xfrm>
              <a:off x="2972886" y="1792613"/>
              <a:ext cx="100454" cy="43195"/>
            </a:xfrm>
            <a:custGeom>
              <a:avLst/>
              <a:gdLst>
                <a:gd name="T0" fmla="*/ 2147483647 w 159"/>
                <a:gd name="T1" fmla="*/ 2147483647 h 58"/>
                <a:gd name="T2" fmla="*/ 2147483647 w 159"/>
                <a:gd name="T3" fmla="*/ 0 h 58"/>
                <a:gd name="T4" fmla="*/ 2147483647 w 159"/>
                <a:gd name="T5" fmla="*/ 2147483647 h 58"/>
                <a:gd name="T6" fmla="*/ 2147483647 w 159"/>
                <a:gd name="T7" fmla="*/ 2147483647 h 58"/>
                <a:gd name="T8" fmla="*/ 2147483647 w 159"/>
                <a:gd name="T9" fmla="*/ 2147483647 h 58"/>
                <a:gd name="T10" fmla="*/ 2147483647 w 159"/>
                <a:gd name="T11" fmla="*/ 2147483647 h 58"/>
                <a:gd name="T12" fmla="*/ 2147483647 w 159"/>
                <a:gd name="T13" fmla="*/ 2147483647 h 58"/>
                <a:gd name="T14" fmla="*/ 2147483647 w 159"/>
                <a:gd name="T15" fmla="*/ 2147483647 h 58"/>
                <a:gd name="T16" fmla="*/ 2147483647 w 159"/>
                <a:gd name="T17" fmla="*/ 2147483647 h 58"/>
                <a:gd name="T18" fmla="*/ 2147483647 w 159"/>
                <a:gd name="T19" fmla="*/ 2147483647 h 58"/>
                <a:gd name="T20" fmla="*/ 0 w 159"/>
                <a:gd name="T21" fmla="*/ 2147483647 h 58"/>
                <a:gd name="T22" fmla="*/ 2147483647 w 159"/>
                <a:gd name="T23" fmla="*/ 2147483647 h 5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59"/>
                <a:gd name="T37" fmla="*/ 0 h 58"/>
                <a:gd name="T38" fmla="*/ 159 w 159"/>
                <a:gd name="T39" fmla="*/ 58 h 5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59" h="58">
                  <a:moveTo>
                    <a:pt x="7" y="11"/>
                  </a:moveTo>
                  <a:lnTo>
                    <a:pt x="66" y="0"/>
                  </a:lnTo>
                  <a:lnTo>
                    <a:pt x="94" y="1"/>
                  </a:lnTo>
                  <a:lnTo>
                    <a:pt x="136" y="16"/>
                  </a:lnTo>
                  <a:lnTo>
                    <a:pt x="159" y="45"/>
                  </a:lnTo>
                  <a:lnTo>
                    <a:pt x="155" y="51"/>
                  </a:lnTo>
                  <a:lnTo>
                    <a:pt x="125" y="57"/>
                  </a:lnTo>
                  <a:lnTo>
                    <a:pt x="92" y="58"/>
                  </a:lnTo>
                  <a:lnTo>
                    <a:pt x="19" y="47"/>
                  </a:lnTo>
                  <a:lnTo>
                    <a:pt x="14" y="44"/>
                  </a:lnTo>
                  <a:lnTo>
                    <a:pt x="0" y="24"/>
                  </a:lnTo>
                  <a:lnTo>
                    <a:pt x="7" y="11"/>
                  </a:lnTo>
                </a:path>
              </a:pathLst>
            </a:custGeom>
            <a:noFill/>
            <a:ln w="9360">
              <a:solidFill>
                <a:srgbClr val="FFFFFF"/>
              </a:solidFill>
              <a:round/>
              <a:headEnd/>
              <a:tailEnd/>
            </a:ln>
            <a:extLst>
              <a:ext uri="{909E8E84-426E-40DD-AFC4-6F175D3DCCD1}">
                <a14:hiddenFill xmlns:a14="http://schemas.microsoft.com/office/drawing/2010/main">
                  <a:solidFill>
                    <a:srgbClr val="FFFFFF"/>
                  </a:solidFill>
                </a14:hiddenFill>
              </a:ext>
            </a:extLst>
          </p:spPr>
          <p:txBody>
            <a:bodyPr wrap="none" lIns="91424" tIns="45712" rIns="91424" bIns="45712" anchor="ctr"/>
            <a:lstStyle/>
            <a:p>
              <a:endParaRPr lang="en-US" b="1"/>
            </a:p>
          </p:txBody>
        </p:sp>
        <p:sp>
          <p:nvSpPr>
            <p:cNvPr id="271" name="Freeform 115"/>
            <p:cNvSpPr>
              <a:spLocks noChangeArrowheads="1"/>
            </p:cNvSpPr>
            <p:nvPr/>
          </p:nvSpPr>
          <p:spPr bwMode="auto">
            <a:xfrm>
              <a:off x="3020399" y="1919319"/>
              <a:ext cx="67874" cy="28797"/>
            </a:xfrm>
            <a:custGeom>
              <a:avLst/>
              <a:gdLst>
                <a:gd name="T0" fmla="*/ 2147483647 w 142"/>
                <a:gd name="T1" fmla="*/ 2147483647 h 62"/>
                <a:gd name="T2" fmla="*/ 2147483647 w 142"/>
                <a:gd name="T3" fmla="*/ 2147483647 h 62"/>
                <a:gd name="T4" fmla="*/ 2147483647 w 142"/>
                <a:gd name="T5" fmla="*/ 2147483647 h 62"/>
                <a:gd name="T6" fmla="*/ 2147483647 w 142"/>
                <a:gd name="T7" fmla="*/ 2147483647 h 62"/>
                <a:gd name="T8" fmla="*/ 2147483647 w 142"/>
                <a:gd name="T9" fmla="*/ 0 h 62"/>
                <a:gd name="T10" fmla="*/ 2147483647 w 142"/>
                <a:gd name="T11" fmla="*/ 2147483647 h 62"/>
                <a:gd name="T12" fmla="*/ 2147483647 w 142"/>
                <a:gd name="T13" fmla="*/ 2147483647 h 62"/>
                <a:gd name="T14" fmla="*/ 2147483647 w 142"/>
                <a:gd name="T15" fmla="*/ 2147483647 h 62"/>
                <a:gd name="T16" fmla="*/ 2147483647 w 142"/>
                <a:gd name="T17" fmla="*/ 2147483647 h 62"/>
                <a:gd name="T18" fmla="*/ 2147483647 w 142"/>
                <a:gd name="T19" fmla="*/ 2147483647 h 62"/>
                <a:gd name="T20" fmla="*/ 2147483647 w 142"/>
                <a:gd name="T21" fmla="*/ 2147483647 h 62"/>
                <a:gd name="T22" fmla="*/ 2147483647 w 142"/>
                <a:gd name="T23" fmla="*/ 2147483647 h 62"/>
                <a:gd name="T24" fmla="*/ 0 w 142"/>
                <a:gd name="T25" fmla="*/ 2147483647 h 62"/>
                <a:gd name="T26" fmla="*/ 2147483647 w 142"/>
                <a:gd name="T27" fmla="*/ 2147483647 h 62"/>
                <a:gd name="T28" fmla="*/ 2147483647 w 142"/>
                <a:gd name="T29" fmla="*/ 2147483647 h 6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42"/>
                <a:gd name="T46" fmla="*/ 0 h 62"/>
                <a:gd name="T47" fmla="*/ 142 w 142"/>
                <a:gd name="T48" fmla="*/ 62 h 62"/>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42" h="62">
                  <a:moveTo>
                    <a:pt x="25" y="13"/>
                  </a:moveTo>
                  <a:lnTo>
                    <a:pt x="57" y="27"/>
                  </a:lnTo>
                  <a:lnTo>
                    <a:pt x="79" y="22"/>
                  </a:lnTo>
                  <a:lnTo>
                    <a:pt x="102" y="4"/>
                  </a:lnTo>
                  <a:lnTo>
                    <a:pt x="120" y="0"/>
                  </a:lnTo>
                  <a:lnTo>
                    <a:pt x="141" y="4"/>
                  </a:lnTo>
                  <a:lnTo>
                    <a:pt x="142" y="9"/>
                  </a:lnTo>
                  <a:lnTo>
                    <a:pt x="133" y="35"/>
                  </a:lnTo>
                  <a:lnTo>
                    <a:pt x="116" y="48"/>
                  </a:lnTo>
                  <a:lnTo>
                    <a:pt x="73" y="62"/>
                  </a:lnTo>
                  <a:lnTo>
                    <a:pt x="43" y="57"/>
                  </a:lnTo>
                  <a:lnTo>
                    <a:pt x="7" y="41"/>
                  </a:lnTo>
                  <a:lnTo>
                    <a:pt x="0" y="27"/>
                  </a:lnTo>
                  <a:lnTo>
                    <a:pt x="3" y="23"/>
                  </a:lnTo>
                  <a:lnTo>
                    <a:pt x="25" y="13"/>
                  </a:lnTo>
                  <a:close/>
                </a:path>
              </a:pathLst>
            </a:custGeom>
            <a:noFill/>
            <a:ln w="12600">
              <a:solidFill>
                <a:srgbClr val="FFFFFF"/>
              </a:solidFill>
              <a:round/>
              <a:headEnd/>
              <a:tailEnd/>
            </a:ln>
            <a:extLst>
              <a:ext uri="{909E8E84-426E-40DD-AFC4-6F175D3DCCD1}">
                <a14:hiddenFill xmlns:a14="http://schemas.microsoft.com/office/drawing/2010/main">
                  <a:solidFill>
                    <a:srgbClr val="FFFFFF"/>
                  </a:solidFill>
                </a14:hiddenFill>
              </a:ext>
            </a:extLst>
          </p:spPr>
          <p:txBody>
            <a:bodyPr wrap="none" lIns="91424" tIns="45712" rIns="91424" bIns="45712" anchor="ctr"/>
            <a:lstStyle/>
            <a:p>
              <a:endParaRPr lang="en-US" b="1"/>
            </a:p>
          </p:txBody>
        </p:sp>
        <p:sp>
          <p:nvSpPr>
            <p:cNvPr id="272" name="Freeform 116"/>
            <p:cNvSpPr>
              <a:spLocks noChangeArrowheads="1"/>
            </p:cNvSpPr>
            <p:nvPr/>
          </p:nvSpPr>
          <p:spPr bwMode="auto">
            <a:xfrm>
              <a:off x="3020399" y="1919319"/>
              <a:ext cx="67874" cy="28797"/>
            </a:xfrm>
            <a:custGeom>
              <a:avLst/>
              <a:gdLst>
                <a:gd name="T0" fmla="*/ 2147483647 w 142"/>
                <a:gd name="T1" fmla="*/ 2147483647 h 62"/>
                <a:gd name="T2" fmla="*/ 2147483647 w 142"/>
                <a:gd name="T3" fmla="*/ 2147483647 h 62"/>
                <a:gd name="T4" fmla="*/ 2147483647 w 142"/>
                <a:gd name="T5" fmla="*/ 2147483647 h 62"/>
                <a:gd name="T6" fmla="*/ 2147483647 w 142"/>
                <a:gd name="T7" fmla="*/ 2147483647 h 62"/>
                <a:gd name="T8" fmla="*/ 2147483647 w 142"/>
                <a:gd name="T9" fmla="*/ 0 h 62"/>
                <a:gd name="T10" fmla="*/ 2147483647 w 142"/>
                <a:gd name="T11" fmla="*/ 2147483647 h 62"/>
                <a:gd name="T12" fmla="*/ 2147483647 w 142"/>
                <a:gd name="T13" fmla="*/ 2147483647 h 62"/>
                <a:gd name="T14" fmla="*/ 2147483647 w 142"/>
                <a:gd name="T15" fmla="*/ 2147483647 h 62"/>
                <a:gd name="T16" fmla="*/ 2147483647 w 142"/>
                <a:gd name="T17" fmla="*/ 2147483647 h 62"/>
                <a:gd name="T18" fmla="*/ 2147483647 w 142"/>
                <a:gd name="T19" fmla="*/ 2147483647 h 62"/>
                <a:gd name="T20" fmla="*/ 2147483647 w 142"/>
                <a:gd name="T21" fmla="*/ 2147483647 h 62"/>
                <a:gd name="T22" fmla="*/ 2147483647 w 142"/>
                <a:gd name="T23" fmla="*/ 2147483647 h 62"/>
                <a:gd name="T24" fmla="*/ 0 w 142"/>
                <a:gd name="T25" fmla="*/ 2147483647 h 62"/>
                <a:gd name="T26" fmla="*/ 2147483647 w 142"/>
                <a:gd name="T27" fmla="*/ 2147483647 h 62"/>
                <a:gd name="T28" fmla="*/ 2147483647 w 142"/>
                <a:gd name="T29" fmla="*/ 2147483647 h 6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42"/>
                <a:gd name="T46" fmla="*/ 0 h 62"/>
                <a:gd name="T47" fmla="*/ 142 w 142"/>
                <a:gd name="T48" fmla="*/ 62 h 62"/>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42" h="62">
                  <a:moveTo>
                    <a:pt x="25" y="13"/>
                  </a:moveTo>
                  <a:lnTo>
                    <a:pt x="57" y="27"/>
                  </a:lnTo>
                  <a:lnTo>
                    <a:pt x="79" y="22"/>
                  </a:lnTo>
                  <a:lnTo>
                    <a:pt x="102" y="4"/>
                  </a:lnTo>
                  <a:lnTo>
                    <a:pt x="120" y="0"/>
                  </a:lnTo>
                  <a:lnTo>
                    <a:pt x="141" y="4"/>
                  </a:lnTo>
                  <a:lnTo>
                    <a:pt x="142" y="9"/>
                  </a:lnTo>
                  <a:lnTo>
                    <a:pt x="133" y="35"/>
                  </a:lnTo>
                  <a:lnTo>
                    <a:pt x="116" y="48"/>
                  </a:lnTo>
                  <a:lnTo>
                    <a:pt x="73" y="62"/>
                  </a:lnTo>
                  <a:lnTo>
                    <a:pt x="43" y="57"/>
                  </a:lnTo>
                  <a:lnTo>
                    <a:pt x="7" y="41"/>
                  </a:lnTo>
                  <a:lnTo>
                    <a:pt x="0" y="27"/>
                  </a:lnTo>
                  <a:lnTo>
                    <a:pt x="3" y="23"/>
                  </a:lnTo>
                  <a:lnTo>
                    <a:pt x="25" y="13"/>
                  </a:lnTo>
                </a:path>
              </a:pathLst>
            </a:custGeom>
            <a:noFill/>
            <a:ln w="12600">
              <a:solidFill>
                <a:srgbClr val="FFFFFF"/>
              </a:solidFill>
              <a:round/>
              <a:headEnd/>
              <a:tailEnd/>
            </a:ln>
            <a:extLst>
              <a:ext uri="{909E8E84-426E-40DD-AFC4-6F175D3DCCD1}">
                <a14:hiddenFill xmlns:a14="http://schemas.microsoft.com/office/drawing/2010/main">
                  <a:solidFill>
                    <a:srgbClr val="FFFFFF"/>
                  </a:solidFill>
                </a14:hiddenFill>
              </a:ext>
            </a:extLst>
          </p:spPr>
          <p:txBody>
            <a:bodyPr wrap="none" lIns="91424" tIns="45712" rIns="91424" bIns="45712" anchor="ctr"/>
            <a:lstStyle/>
            <a:p>
              <a:endParaRPr lang="en-US" b="1"/>
            </a:p>
          </p:txBody>
        </p:sp>
        <p:sp>
          <p:nvSpPr>
            <p:cNvPr id="273" name="Freeform 117"/>
            <p:cNvSpPr>
              <a:spLocks noChangeArrowheads="1"/>
            </p:cNvSpPr>
            <p:nvPr/>
          </p:nvSpPr>
          <p:spPr bwMode="auto">
            <a:xfrm>
              <a:off x="1350696" y="1736457"/>
              <a:ext cx="89594" cy="155504"/>
            </a:xfrm>
            <a:custGeom>
              <a:avLst/>
              <a:gdLst>
                <a:gd name="T0" fmla="*/ 2147483647 w 190"/>
                <a:gd name="T1" fmla="*/ 2147483647 h 323"/>
                <a:gd name="T2" fmla="*/ 2147483647 w 190"/>
                <a:gd name="T3" fmla="*/ 2147483647 h 323"/>
                <a:gd name="T4" fmla="*/ 2147483647 w 190"/>
                <a:gd name="T5" fmla="*/ 2147483647 h 323"/>
                <a:gd name="T6" fmla="*/ 2147483647 w 190"/>
                <a:gd name="T7" fmla="*/ 2147483647 h 323"/>
                <a:gd name="T8" fmla="*/ 2147483647 w 190"/>
                <a:gd name="T9" fmla="*/ 2147483647 h 323"/>
                <a:gd name="T10" fmla="*/ 2147483647 w 190"/>
                <a:gd name="T11" fmla="*/ 2147483647 h 323"/>
                <a:gd name="T12" fmla="*/ 2147483647 w 190"/>
                <a:gd name="T13" fmla="*/ 0 h 323"/>
                <a:gd name="T14" fmla="*/ 0 w 190"/>
                <a:gd name="T15" fmla="*/ 2147483647 h 323"/>
                <a:gd name="T16" fmla="*/ 0 w 190"/>
                <a:gd name="T17" fmla="*/ 2147483647 h 323"/>
                <a:gd name="T18" fmla="*/ 2147483647 w 190"/>
                <a:gd name="T19" fmla="*/ 2147483647 h 323"/>
                <a:gd name="T20" fmla="*/ 2147483647 w 190"/>
                <a:gd name="T21" fmla="*/ 2147483647 h 323"/>
                <a:gd name="T22" fmla="*/ 2147483647 w 190"/>
                <a:gd name="T23" fmla="*/ 2147483647 h 323"/>
                <a:gd name="T24" fmla="*/ 2147483647 w 190"/>
                <a:gd name="T25" fmla="*/ 2147483647 h 323"/>
                <a:gd name="T26" fmla="*/ 2147483647 w 190"/>
                <a:gd name="T27" fmla="*/ 2147483647 h 323"/>
                <a:gd name="T28" fmla="*/ 2147483647 w 190"/>
                <a:gd name="T29" fmla="*/ 2147483647 h 323"/>
                <a:gd name="T30" fmla="*/ 2147483647 w 190"/>
                <a:gd name="T31" fmla="*/ 2147483647 h 323"/>
                <a:gd name="T32" fmla="*/ 2147483647 w 190"/>
                <a:gd name="T33" fmla="*/ 2147483647 h 323"/>
                <a:gd name="T34" fmla="*/ 2147483647 w 190"/>
                <a:gd name="T35" fmla="*/ 2147483647 h 323"/>
                <a:gd name="T36" fmla="*/ 2147483647 w 190"/>
                <a:gd name="T37" fmla="*/ 2147483647 h 323"/>
                <a:gd name="T38" fmla="*/ 2147483647 w 190"/>
                <a:gd name="T39" fmla="*/ 2147483647 h 323"/>
                <a:gd name="T40" fmla="*/ 2147483647 w 190"/>
                <a:gd name="T41" fmla="*/ 2147483647 h 323"/>
                <a:gd name="T42" fmla="*/ 2147483647 w 190"/>
                <a:gd name="T43" fmla="*/ 2147483647 h 323"/>
                <a:gd name="T44" fmla="*/ 2147483647 w 190"/>
                <a:gd name="T45" fmla="*/ 2147483647 h 323"/>
                <a:gd name="T46" fmla="*/ 2147483647 w 190"/>
                <a:gd name="T47" fmla="*/ 2147483647 h 323"/>
                <a:gd name="T48" fmla="*/ 2147483647 w 190"/>
                <a:gd name="T49" fmla="*/ 2147483647 h 323"/>
                <a:gd name="T50" fmla="*/ 2147483647 w 190"/>
                <a:gd name="T51" fmla="*/ 2147483647 h 323"/>
                <a:gd name="T52" fmla="*/ 2147483647 w 190"/>
                <a:gd name="T53" fmla="*/ 2147483647 h 323"/>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90"/>
                <a:gd name="T82" fmla="*/ 0 h 323"/>
                <a:gd name="T83" fmla="*/ 190 w 190"/>
                <a:gd name="T84" fmla="*/ 323 h 323"/>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90" h="323">
                  <a:moveTo>
                    <a:pt x="110" y="117"/>
                  </a:moveTo>
                  <a:lnTo>
                    <a:pt x="98" y="92"/>
                  </a:lnTo>
                  <a:lnTo>
                    <a:pt x="80" y="81"/>
                  </a:lnTo>
                  <a:lnTo>
                    <a:pt x="64" y="66"/>
                  </a:lnTo>
                  <a:lnTo>
                    <a:pt x="54" y="48"/>
                  </a:lnTo>
                  <a:lnTo>
                    <a:pt x="23" y="2"/>
                  </a:lnTo>
                  <a:lnTo>
                    <a:pt x="8" y="0"/>
                  </a:lnTo>
                  <a:lnTo>
                    <a:pt x="0" y="9"/>
                  </a:lnTo>
                  <a:lnTo>
                    <a:pt x="0" y="30"/>
                  </a:lnTo>
                  <a:lnTo>
                    <a:pt x="16" y="35"/>
                  </a:lnTo>
                  <a:lnTo>
                    <a:pt x="21" y="48"/>
                  </a:lnTo>
                  <a:lnTo>
                    <a:pt x="10" y="60"/>
                  </a:lnTo>
                  <a:lnTo>
                    <a:pt x="9" y="74"/>
                  </a:lnTo>
                  <a:lnTo>
                    <a:pt x="36" y="101"/>
                  </a:lnTo>
                  <a:lnTo>
                    <a:pt x="62" y="142"/>
                  </a:lnTo>
                  <a:lnTo>
                    <a:pt x="93" y="206"/>
                  </a:lnTo>
                  <a:lnTo>
                    <a:pt x="98" y="223"/>
                  </a:lnTo>
                  <a:lnTo>
                    <a:pt x="126" y="290"/>
                  </a:lnTo>
                  <a:lnTo>
                    <a:pt x="140" y="308"/>
                  </a:lnTo>
                  <a:lnTo>
                    <a:pt x="158" y="323"/>
                  </a:lnTo>
                  <a:lnTo>
                    <a:pt x="183" y="318"/>
                  </a:lnTo>
                  <a:lnTo>
                    <a:pt x="190" y="302"/>
                  </a:lnTo>
                  <a:lnTo>
                    <a:pt x="169" y="272"/>
                  </a:lnTo>
                  <a:lnTo>
                    <a:pt x="156" y="259"/>
                  </a:lnTo>
                  <a:lnTo>
                    <a:pt x="136" y="220"/>
                  </a:lnTo>
                  <a:lnTo>
                    <a:pt x="121" y="147"/>
                  </a:lnTo>
                  <a:lnTo>
                    <a:pt x="110" y="117"/>
                  </a:lnTo>
                  <a:close/>
                </a:path>
              </a:pathLst>
            </a:custGeom>
            <a:noFill/>
            <a:ln w="9360">
              <a:solidFill>
                <a:srgbClr val="FFFFFF"/>
              </a:solidFill>
              <a:round/>
              <a:headEnd/>
              <a:tailEnd/>
            </a:ln>
            <a:extLst>
              <a:ext uri="{909E8E84-426E-40DD-AFC4-6F175D3DCCD1}">
                <a14:hiddenFill xmlns:a14="http://schemas.microsoft.com/office/drawing/2010/main">
                  <a:solidFill>
                    <a:srgbClr val="FFFFFF"/>
                  </a:solidFill>
                </a14:hiddenFill>
              </a:ext>
            </a:extLst>
          </p:spPr>
          <p:txBody>
            <a:bodyPr wrap="none" lIns="91424" tIns="45712" rIns="91424" bIns="45712" anchor="ctr"/>
            <a:lstStyle/>
            <a:p>
              <a:endParaRPr lang="en-US" b="1"/>
            </a:p>
          </p:txBody>
        </p:sp>
        <p:sp>
          <p:nvSpPr>
            <p:cNvPr id="274" name="Freeform 118"/>
            <p:cNvSpPr>
              <a:spLocks noChangeArrowheads="1"/>
            </p:cNvSpPr>
            <p:nvPr/>
          </p:nvSpPr>
          <p:spPr bwMode="auto">
            <a:xfrm>
              <a:off x="1350696" y="1736457"/>
              <a:ext cx="89594" cy="155504"/>
            </a:xfrm>
            <a:custGeom>
              <a:avLst/>
              <a:gdLst>
                <a:gd name="T0" fmla="*/ 2147483647 w 190"/>
                <a:gd name="T1" fmla="*/ 2147483647 h 323"/>
                <a:gd name="T2" fmla="*/ 2147483647 w 190"/>
                <a:gd name="T3" fmla="*/ 2147483647 h 323"/>
                <a:gd name="T4" fmla="*/ 2147483647 w 190"/>
                <a:gd name="T5" fmla="*/ 2147483647 h 323"/>
                <a:gd name="T6" fmla="*/ 2147483647 w 190"/>
                <a:gd name="T7" fmla="*/ 2147483647 h 323"/>
                <a:gd name="T8" fmla="*/ 2147483647 w 190"/>
                <a:gd name="T9" fmla="*/ 2147483647 h 323"/>
                <a:gd name="T10" fmla="*/ 2147483647 w 190"/>
                <a:gd name="T11" fmla="*/ 2147483647 h 323"/>
                <a:gd name="T12" fmla="*/ 2147483647 w 190"/>
                <a:gd name="T13" fmla="*/ 0 h 323"/>
                <a:gd name="T14" fmla="*/ 0 w 190"/>
                <a:gd name="T15" fmla="*/ 2147483647 h 323"/>
                <a:gd name="T16" fmla="*/ 0 w 190"/>
                <a:gd name="T17" fmla="*/ 2147483647 h 323"/>
                <a:gd name="T18" fmla="*/ 2147483647 w 190"/>
                <a:gd name="T19" fmla="*/ 2147483647 h 323"/>
                <a:gd name="T20" fmla="*/ 2147483647 w 190"/>
                <a:gd name="T21" fmla="*/ 2147483647 h 323"/>
                <a:gd name="T22" fmla="*/ 2147483647 w 190"/>
                <a:gd name="T23" fmla="*/ 2147483647 h 323"/>
                <a:gd name="T24" fmla="*/ 2147483647 w 190"/>
                <a:gd name="T25" fmla="*/ 2147483647 h 323"/>
                <a:gd name="T26" fmla="*/ 2147483647 w 190"/>
                <a:gd name="T27" fmla="*/ 2147483647 h 323"/>
                <a:gd name="T28" fmla="*/ 2147483647 w 190"/>
                <a:gd name="T29" fmla="*/ 2147483647 h 323"/>
                <a:gd name="T30" fmla="*/ 2147483647 w 190"/>
                <a:gd name="T31" fmla="*/ 2147483647 h 323"/>
                <a:gd name="T32" fmla="*/ 2147483647 w 190"/>
                <a:gd name="T33" fmla="*/ 2147483647 h 323"/>
                <a:gd name="T34" fmla="*/ 2147483647 w 190"/>
                <a:gd name="T35" fmla="*/ 2147483647 h 323"/>
                <a:gd name="T36" fmla="*/ 2147483647 w 190"/>
                <a:gd name="T37" fmla="*/ 2147483647 h 323"/>
                <a:gd name="T38" fmla="*/ 2147483647 w 190"/>
                <a:gd name="T39" fmla="*/ 2147483647 h 323"/>
                <a:gd name="T40" fmla="*/ 2147483647 w 190"/>
                <a:gd name="T41" fmla="*/ 2147483647 h 323"/>
                <a:gd name="T42" fmla="*/ 2147483647 w 190"/>
                <a:gd name="T43" fmla="*/ 2147483647 h 323"/>
                <a:gd name="T44" fmla="*/ 2147483647 w 190"/>
                <a:gd name="T45" fmla="*/ 2147483647 h 323"/>
                <a:gd name="T46" fmla="*/ 2147483647 w 190"/>
                <a:gd name="T47" fmla="*/ 2147483647 h 323"/>
                <a:gd name="T48" fmla="*/ 2147483647 w 190"/>
                <a:gd name="T49" fmla="*/ 2147483647 h 323"/>
                <a:gd name="T50" fmla="*/ 2147483647 w 190"/>
                <a:gd name="T51" fmla="*/ 2147483647 h 323"/>
                <a:gd name="T52" fmla="*/ 2147483647 w 190"/>
                <a:gd name="T53" fmla="*/ 2147483647 h 323"/>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90"/>
                <a:gd name="T82" fmla="*/ 0 h 323"/>
                <a:gd name="T83" fmla="*/ 190 w 190"/>
                <a:gd name="T84" fmla="*/ 323 h 323"/>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90" h="323">
                  <a:moveTo>
                    <a:pt x="110" y="117"/>
                  </a:moveTo>
                  <a:lnTo>
                    <a:pt x="98" y="92"/>
                  </a:lnTo>
                  <a:lnTo>
                    <a:pt x="80" y="81"/>
                  </a:lnTo>
                  <a:lnTo>
                    <a:pt x="64" y="66"/>
                  </a:lnTo>
                  <a:lnTo>
                    <a:pt x="54" y="48"/>
                  </a:lnTo>
                  <a:lnTo>
                    <a:pt x="23" y="2"/>
                  </a:lnTo>
                  <a:lnTo>
                    <a:pt x="8" y="0"/>
                  </a:lnTo>
                  <a:lnTo>
                    <a:pt x="0" y="9"/>
                  </a:lnTo>
                  <a:lnTo>
                    <a:pt x="0" y="30"/>
                  </a:lnTo>
                  <a:lnTo>
                    <a:pt x="16" y="35"/>
                  </a:lnTo>
                  <a:lnTo>
                    <a:pt x="21" y="48"/>
                  </a:lnTo>
                  <a:lnTo>
                    <a:pt x="10" y="60"/>
                  </a:lnTo>
                  <a:lnTo>
                    <a:pt x="9" y="74"/>
                  </a:lnTo>
                  <a:lnTo>
                    <a:pt x="36" y="101"/>
                  </a:lnTo>
                  <a:lnTo>
                    <a:pt x="62" y="142"/>
                  </a:lnTo>
                  <a:lnTo>
                    <a:pt x="93" y="206"/>
                  </a:lnTo>
                  <a:lnTo>
                    <a:pt x="98" y="223"/>
                  </a:lnTo>
                  <a:lnTo>
                    <a:pt x="126" y="290"/>
                  </a:lnTo>
                  <a:lnTo>
                    <a:pt x="140" y="308"/>
                  </a:lnTo>
                  <a:lnTo>
                    <a:pt x="158" y="323"/>
                  </a:lnTo>
                  <a:lnTo>
                    <a:pt x="183" y="318"/>
                  </a:lnTo>
                  <a:lnTo>
                    <a:pt x="190" y="302"/>
                  </a:lnTo>
                  <a:lnTo>
                    <a:pt x="169" y="272"/>
                  </a:lnTo>
                  <a:lnTo>
                    <a:pt x="156" y="259"/>
                  </a:lnTo>
                  <a:lnTo>
                    <a:pt x="136" y="220"/>
                  </a:lnTo>
                  <a:lnTo>
                    <a:pt x="121" y="147"/>
                  </a:lnTo>
                  <a:lnTo>
                    <a:pt x="110" y="117"/>
                  </a:lnTo>
                </a:path>
              </a:pathLst>
            </a:custGeom>
            <a:noFill/>
            <a:ln w="9360">
              <a:solidFill>
                <a:srgbClr val="FFFFFF"/>
              </a:solidFill>
              <a:round/>
              <a:headEnd/>
              <a:tailEnd/>
            </a:ln>
            <a:extLst>
              <a:ext uri="{909E8E84-426E-40DD-AFC4-6F175D3DCCD1}">
                <a14:hiddenFill xmlns:a14="http://schemas.microsoft.com/office/drawing/2010/main">
                  <a:solidFill>
                    <a:srgbClr val="FFFFFF"/>
                  </a:solidFill>
                </a14:hiddenFill>
              </a:ext>
            </a:extLst>
          </p:spPr>
          <p:txBody>
            <a:bodyPr wrap="none" lIns="91424" tIns="45712" rIns="91424" bIns="45712" anchor="ctr"/>
            <a:lstStyle/>
            <a:p>
              <a:endParaRPr lang="en-US" b="1"/>
            </a:p>
          </p:txBody>
        </p:sp>
        <p:sp>
          <p:nvSpPr>
            <p:cNvPr id="275" name="Freeform 119"/>
            <p:cNvSpPr>
              <a:spLocks noChangeArrowheads="1"/>
            </p:cNvSpPr>
            <p:nvPr/>
          </p:nvSpPr>
          <p:spPr bwMode="auto">
            <a:xfrm>
              <a:off x="1305898" y="1569435"/>
              <a:ext cx="24435" cy="44636"/>
            </a:xfrm>
            <a:custGeom>
              <a:avLst/>
              <a:gdLst>
                <a:gd name="T0" fmla="*/ 2147483647 w 54"/>
                <a:gd name="T1" fmla="*/ 0 h 91"/>
                <a:gd name="T2" fmla="*/ 2147483647 w 54"/>
                <a:gd name="T3" fmla="*/ 0 h 91"/>
                <a:gd name="T4" fmla="*/ 2147483647 w 54"/>
                <a:gd name="T5" fmla="*/ 2147483647 h 91"/>
                <a:gd name="T6" fmla="*/ 2147483647 w 54"/>
                <a:gd name="T7" fmla="*/ 2147483647 h 91"/>
                <a:gd name="T8" fmla="*/ 2147483647 w 54"/>
                <a:gd name="T9" fmla="*/ 2147483647 h 91"/>
                <a:gd name="T10" fmla="*/ 2147483647 w 54"/>
                <a:gd name="T11" fmla="*/ 2147483647 h 91"/>
                <a:gd name="T12" fmla="*/ 2147483647 w 54"/>
                <a:gd name="T13" fmla="*/ 2147483647 h 91"/>
                <a:gd name="T14" fmla="*/ 2147483647 w 54"/>
                <a:gd name="T15" fmla="*/ 2147483647 h 91"/>
                <a:gd name="T16" fmla="*/ 0 w 54"/>
                <a:gd name="T17" fmla="*/ 2147483647 h 91"/>
                <a:gd name="T18" fmla="*/ 2147483647 w 54"/>
                <a:gd name="T19" fmla="*/ 2147483647 h 91"/>
                <a:gd name="T20" fmla="*/ 2147483647 w 54"/>
                <a:gd name="T21" fmla="*/ 0 h 9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54"/>
                <a:gd name="T34" fmla="*/ 0 h 91"/>
                <a:gd name="T35" fmla="*/ 54 w 54"/>
                <a:gd name="T36" fmla="*/ 91 h 9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54" h="91">
                  <a:moveTo>
                    <a:pt x="10" y="0"/>
                  </a:moveTo>
                  <a:lnTo>
                    <a:pt x="37" y="0"/>
                  </a:lnTo>
                  <a:lnTo>
                    <a:pt x="51" y="30"/>
                  </a:lnTo>
                  <a:lnTo>
                    <a:pt x="54" y="59"/>
                  </a:lnTo>
                  <a:lnTo>
                    <a:pt x="46" y="87"/>
                  </a:lnTo>
                  <a:lnTo>
                    <a:pt x="27" y="91"/>
                  </a:lnTo>
                  <a:lnTo>
                    <a:pt x="17" y="88"/>
                  </a:lnTo>
                  <a:lnTo>
                    <a:pt x="11" y="81"/>
                  </a:lnTo>
                  <a:lnTo>
                    <a:pt x="0" y="58"/>
                  </a:lnTo>
                  <a:lnTo>
                    <a:pt x="3" y="16"/>
                  </a:lnTo>
                  <a:lnTo>
                    <a:pt x="10" y="0"/>
                  </a:lnTo>
                  <a:close/>
                </a:path>
              </a:pathLst>
            </a:custGeom>
            <a:noFill/>
            <a:ln w="9360">
              <a:solidFill>
                <a:srgbClr val="FFFFFF"/>
              </a:solidFill>
              <a:round/>
              <a:headEnd/>
              <a:tailEnd/>
            </a:ln>
            <a:extLst>
              <a:ext uri="{909E8E84-426E-40DD-AFC4-6F175D3DCCD1}">
                <a14:hiddenFill xmlns:a14="http://schemas.microsoft.com/office/drawing/2010/main">
                  <a:solidFill>
                    <a:srgbClr val="FFFFFF"/>
                  </a:solidFill>
                </a14:hiddenFill>
              </a:ext>
            </a:extLst>
          </p:spPr>
          <p:txBody>
            <a:bodyPr wrap="none" lIns="91424" tIns="45712" rIns="91424" bIns="45712" anchor="ctr"/>
            <a:lstStyle/>
            <a:p>
              <a:endParaRPr lang="en-US" b="1"/>
            </a:p>
          </p:txBody>
        </p:sp>
        <p:sp>
          <p:nvSpPr>
            <p:cNvPr id="276" name="Freeform 120"/>
            <p:cNvSpPr>
              <a:spLocks noChangeArrowheads="1"/>
            </p:cNvSpPr>
            <p:nvPr/>
          </p:nvSpPr>
          <p:spPr bwMode="auto">
            <a:xfrm>
              <a:off x="1305898" y="1569435"/>
              <a:ext cx="24435" cy="44636"/>
            </a:xfrm>
            <a:custGeom>
              <a:avLst/>
              <a:gdLst>
                <a:gd name="T0" fmla="*/ 2147483647 w 54"/>
                <a:gd name="T1" fmla="*/ 0 h 91"/>
                <a:gd name="T2" fmla="*/ 2147483647 w 54"/>
                <a:gd name="T3" fmla="*/ 0 h 91"/>
                <a:gd name="T4" fmla="*/ 2147483647 w 54"/>
                <a:gd name="T5" fmla="*/ 2147483647 h 91"/>
                <a:gd name="T6" fmla="*/ 2147483647 w 54"/>
                <a:gd name="T7" fmla="*/ 2147483647 h 91"/>
                <a:gd name="T8" fmla="*/ 2147483647 w 54"/>
                <a:gd name="T9" fmla="*/ 2147483647 h 91"/>
                <a:gd name="T10" fmla="*/ 2147483647 w 54"/>
                <a:gd name="T11" fmla="*/ 2147483647 h 91"/>
                <a:gd name="T12" fmla="*/ 2147483647 w 54"/>
                <a:gd name="T13" fmla="*/ 2147483647 h 91"/>
                <a:gd name="T14" fmla="*/ 2147483647 w 54"/>
                <a:gd name="T15" fmla="*/ 2147483647 h 91"/>
                <a:gd name="T16" fmla="*/ 0 w 54"/>
                <a:gd name="T17" fmla="*/ 2147483647 h 91"/>
                <a:gd name="T18" fmla="*/ 2147483647 w 54"/>
                <a:gd name="T19" fmla="*/ 2147483647 h 91"/>
                <a:gd name="T20" fmla="*/ 2147483647 w 54"/>
                <a:gd name="T21" fmla="*/ 0 h 9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54"/>
                <a:gd name="T34" fmla="*/ 0 h 91"/>
                <a:gd name="T35" fmla="*/ 54 w 54"/>
                <a:gd name="T36" fmla="*/ 91 h 9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54" h="91">
                  <a:moveTo>
                    <a:pt x="10" y="0"/>
                  </a:moveTo>
                  <a:lnTo>
                    <a:pt x="37" y="0"/>
                  </a:lnTo>
                  <a:lnTo>
                    <a:pt x="51" y="30"/>
                  </a:lnTo>
                  <a:lnTo>
                    <a:pt x="54" y="59"/>
                  </a:lnTo>
                  <a:lnTo>
                    <a:pt x="46" y="87"/>
                  </a:lnTo>
                  <a:lnTo>
                    <a:pt x="27" y="91"/>
                  </a:lnTo>
                  <a:lnTo>
                    <a:pt x="17" y="88"/>
                  </a:lnTo>
                  <a:lnTo>
                    <a:pt x="11" y="81"/>
                  </a:lnTo>
                  <a:lnTo>
                    <a:pt x="0" y="58"/>
                  </a:lnTo>
                  <a:lnTo>
                    <a:pt x="3" y="16"/>
                  </a:lnTo>
                  <a:lnTo>
                    <a:pt x="10" y="0"/>
                  </a:lnTo>
                </a:path>
              </a:pathLst>
            </a:custGeom>
            <a:noFill/>
            <a:ln w="9360">
              <a:solidFill>
                <a:srgbClr val="FFFFFF"/>
              </a:solidFill>
              <a:round/>
              <a:headEnd/>
              <a:tailEnd/>
            </a:ln>
            <a:extLst>
              <a:ext uri="{909E8E84-426E-40DD-AFC4-6F175D3DCCD1}">
                <a14:hiddenFill xmlns:a14="http://schemas.microsoft.com/office/drawing/2010/main">
                  <a:solidFill>
                    <a:srgbClr val="FFFFFF"/>
                  </a:solidFill>
                </a14:hiddenFill>
              </a:ext>
            </a:extLst>
          </p:spPr>
          <p:txBody>
            <a:bodyPr wrap="none" lIns="91424" tIns="45712" rIns="91424" bIns="45712" anchor="ctr"/>
            <a:lstStyle/>
            <a:p>
              <a:endParaRPr lang="en-US" b="1"/>
            </a:p>
          </p:txBody>
        </p:sp>
        <p:sp>
          <p:nvSpPr>
            <p:cNvPr id="277" name="Freeform 121"/>
            <p:cNvSpPr>
              <a:spLocks noChangeArrowheads="1"/>
            </p:cNvSpPr>
            <p:nvPr/>
          </p:nvSpPr>
          <p:spPr bwMode="auto">
            <a:xfrm>
              <a:off x="1295038" y="1616951"/>
              <a:ext cx="32580" cy="71992"/>
            </a:xfrm>
            <a:custGeom>
              <a:avLst/>
              <a:gdLst>
                <a:gd name="T0" fmla="*/ 0 w 72"/>
                <a:gd name="T1" fmla="*/ 0 h 148"/>
                <a:gd name="T2" fmla="*/ 2147483647 w 72"/>
                <a:gd name="T3" fmla="*/ 2147483647 h 148"/>
                <a:gd name="T4" fmla="*/ 2147483647 w 72"/>
                <a:gd name="T5" fmla="*/ 2147483647 h 148"/>
                <a:gd name="T6" fmla="*/ 2147483647 w 72"/>
                <a:gd name="T7" fmla="*/ 2147483647 h 148"/>
                <a:gd name="T8" fmla="*/ 2147483647 w 72"/>
                <a:gd name="T9" fmla="*/ 2147483647 h 148"/>
                <a:gd name="T10" fmla="*/ 2147483647 w 72"/>
                <a:gd name="T11" fmla="*/ 2147483647 h 148"/>
                <a:gd name="T12" fmla="*/ 2147483647 w 72"/>
                <a:gd name="T13" fmla="*/ 2147483647 h 148"/>
                <a:gd name="T14" fmla="*/ 2147483647 w 72"/>
                <a:gd name="T15" fmla="*/ 2147483647 h 148"/>
                <a:gd name="T16" fmla="*/ 2147483647 w 72"/>
                <a:gd name="T17" fmla="*/ 2147483647 h 148"/>
                <a:gd name="T18" fmla="*/ 2147483647 w 72"/>
                <a:gd name="T19" fmla="*/ 2147483647 h 148"/>
                <a:gd name="T20" fmla="*/ 2147483647 w 72"/>
                <a:gd name="T21" fmla="*/ 2147483647 h 148"/>
                <a:gd name="T22" fmla="*/ 0 w 72"/>
                <a:gd name="T23" fmla="*/ 0 h 14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72"/>
                <a:gd name="T37" fmla="*/ 0 h 148"/>
                <a:gd name="T38" fmla="*/ 72 w 72"/>
                <a:gd name="T39" fmla="*/ 148 h 14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72" h="148">
                  <a:moveTo>
                    <a:pt x="0" y="0"/>
                  </a:moveTo>
                  <a:lnTo>
                    <a:pt x="41" y="16"/>
                  </a:lnTo>
                  <a:lnTo>
                    <a:pt x="64" y="62"/>
                  </a:lnTo>
                  <a:lnTo>
                    <a:pt x="71" y="100"/>
                  </a:lnTo>
                  <a:lnTo>
                    <a:pt x="72" y="130"/>
                  </a:lnTo>
                  <a:lnTo>
                    <a:pt x="65" y="141"/>
                  </a:lnTo>
                  <a:lnTo>
                    <a:pt x="51" y="148"/>
                  </a:lnTo>
                  <a:lnTo>
                    <a:pt x="41" y="141"/>
                  </a:lnTo>
                  <a:lnTo>
                    <a:pt x="20" y="92"/>
                  </a:lnTo>
                  <a:lnTo>
                    <a:pt x="9" y="47"/>
                  </a:lnTo>
                  <a:lnTo>
                    <a:pt x="6" y="18"/>
                  </a:lnTo>
                  <a:lnTo>
                    <a:pt x="0" y="0"/>
                  </a:lnTo>
                  <a:close/>
                </a:path>
              </a:pathLst>
            </a:custGeom>
            <a:noFill/>
            <a:ln w="9360">
              <a:solidFill>
                <a:srgbClr val="FFFFFF"/>
              </a:solidFill>
              <a:round/>
              <a:headEnd/>
              <a:tailEnd/>
            </a:ln>
            <a:extLst>
              <a:ext uri="{909E8E84-426E-40DD-AFC4-6F175D3DCCD1}">
                <a14:hiddenFill xmlns:a14="http://schemas.microsoft.com/office/drawing/2010/main">
                  <a:solidFill>
                    <a:srgbClr val="FFFFFF"/>
                  </a:solidFill>
                </a14:hiddenFill>
              </a:ext>
            </a:extLst>
          </p:spPr>
          <p:txBody>
            <a:bodyPr wrap="none" lIns="91424" tIns="45712" rIns="91424" bIns="45712" anchor="ctr"/>
            <a:lstStyle/>
            <a:p>
              <a:endParaRPr lang="en-US" b="1"/>
            </a:p>
          </p:txBody>
        </p:sp>
        <p:sp>
          <p:nvSpPr>
            <p:cNvPr id="278" name="Freeform 122"/>
            <p:cNvSpPr>
              <a:spLocks noChangeArrowheads="1"/>
            </p:cNvSpPr>
            <p:nvPr/>
          </p:nvSpPr>
          <p:spPr bwMode="auto">
            <a:xfrm>
              <a:off x="1295038" y="1616951"/>
              <a:ext cx="32580" cy="71992"/>
            </a:xfrm>
            <a:custGeom>
              <a:avLst/>
              <a:gdLst>
                <a:gd name="T0" fmla="*/ 0 w 72"/>
                <a:gd name="T1" fmla="*/ 0 h 148"/>
                <a:gd name="T2" fmla="*/ 2147483647 w 72"/>
                <a:gd name="T3" fmla="*/ 2147483647 h 148"/>
                <a:gd name="T4" fmla="*/ 2147483647 w 72"/>
                <a:gd name="T5" fmla="*/ 2147483647 h 148"/>
                <a:gd name="T6" fmla="*/ 2147483647 w 72"/>
                <a:gd name="T7" fmla="*/ 2147483647 h 148"/>
                <a:gd name="T8" fmla="*/ 2147483647 w 72"/>
                <a:gd name="T9" fmla="*/ 2147483647 h 148"/>
                <a:gd name="T10" fmla="*/ 2147483647 w 72"/>
                <a:gd name="T11" fmla="*/ 2147483647 h 148"/>
                <a:gd name="T12" fmla="*/ 2147483647 w 72"/>
                <a:gd name="T13" fmla="*/ 2147483647 h 148"/>
                <a:gd name="T14" fmla="*/ 2147483647 w 72"/>
                <a:gd name="T15" fmla="*/ 2147483647 h 148"/>
                <a:gd name="T16" fmla="*/ 2147483647 w 72"/>
                <a:gd name="T17" fmla="*/ 2147483647 h 148"/>
                <a:gd name="T18" fmla="*/ 2147483647 w 72"/>
                <a:gd name="T19" fmla="*/ 2147483647 h 148"/>
                <a:gd name="T20" fmla="*/ 2147483647 w 72"/>
                <a:gd name="T21" fmla="*/ 2147483647 h 148"/>
                <a:gd name="T22" fmla="*/ 0 w 72"/>
                <a:gd name="T23" fmla="*/ 0 h 14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72"/>
                <a:gd name="T37" fmla="*/ 0 h 148"/>
                <a:gd name="T38" fmla="*/ 72 w 72"/>
                <a:gd name="T39" fmla="*/ 148 h 14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72" h="148">
                  <a:moveTo>
                    <a:pt x="0" y="0"/>
                  </a:moveTo>
                  <a:lnTo>
                    <a:pt x="41" y="16"/>
                  </a:lnTo>
                  <a:lnTo>
                    <a:pt x="64" y="62"/>
                  </a:lnTo>
                  <a:lnTo>
                    <a:pt x="71" y="100"/>
                  </a:lnTo>
                  <a:lnTo>
                    <a:pt x="72" y="130"/>
                  </a:lnTo>
                  <a:lnTo>
                    <a:pt x="65" y="141"/>
                  </a:lnTo>
                  <a:lnTo>
                    <a:pt x="51" y="148"/>
                  </a:lnTo>
                  <a:lnTo>
                    <a:pt x="41" y="141"/>
                  </a:lnTo>
                  <a:lnTo>
                    <a:pt x="20" y="92"/>
                  </a:lnTo>
                  <a:lnTo>
                    <a:pt x="9" y="47"/>
                  </a:lnTo>
                  <a:lnTo>
                    <a:pt x="6" y="18"/>
                  </a:lnTo>
                  <a:lnTo>
                    <a:pt x="0" y="0"/>
                  </a:lnTo>
                </a:path>
              </a:pathLst>
            </a:custGeom>
            <a:noFill/>
            <a:ln w="9360">
              <a:solidFill>
                <a:srgbClr val="FFFFFF"/>
              </a:solidFill>
              <a:round/>
              <a:headEnd/>
              <a:tailEnd/>
            </a:ln>
            <a:extLst>
              <a:ext uri="{909E8E84-426E-40DD-AFC4-6F175D3DCCD1}">
                <a14:hiddenFill xmlns:a14="http://schemas.microsoft.com/office/drawing/2010/main">
                  <a:solidFill>
                    <a:srgbClr val="FFFFFF"/>
                  </a:solidFill>
                </a14:hiddenFill>
              </a:ext>
            </a:extLst>
          </p:spPr>
          <p:txBody>
            <a:bodyPr wrap="none" lIns="91424" tIns="45712" rIns="91424" bIns="45712" anchor="ctr"/>
            <a:lstStyle/>
            <a:p>
              <a:endParaRPr lang="en-US" b="1"/>
            </a:p>
          </p:txBody>
        </p:sp>
        <p:sp>
          <p:nvSpPr>
            <p:cNvPr id="279" name="Freeform 123"/>
            <p:cNvSpPr>
              <a:spLocks noChangeArrowheads="1"/>
            </p:cNvSpPr>
            <p:nvPr/>
          </p:nvSpPr>
          <p:spPr bwMode="auto">
            <a:xfrm>
              <a:off x="881007" y="718485"/>
              <a:ext cx="788697" cy="809195"/>
            </a:xfrm>
            <a:custGeom>
              <a:avLst/>
              <a:gdLst>
                <a:gd name="T0" fmla="*/ 2147483647 w 1694"/>
                <a:gd name="T1" fmla="*/ 2147483647 h 1683"/>
                <a:gd name="T2" fmla="*/ 2147483647 w 1694"/>
                <a:gd name="T3" fmla="*/ 2147483647 h 1683"/>
                <a:gd name="T4" fmla="*/ 2147483647 w 1694"/>
                <a:gd name="T5" fmla="*/ 2147483647 h 1683"/>
                <a:gd name="T6" fmla="*/ 2147483647 w 1694"/>
                <a:gd name="T7" fmla="*/ 2147483647 h 1683"/>
                <a:gd name="T8" fmla="*/ 2147483647 w 1694"/>
                <a:gd name="T9" fmla="*/ 2147483647 h 1683"/>
                <a:gd name="T10" fmla="*/ 2147483647 w 1694"/>
                <a:gd name="T11" fmla="*/ 2147483647 h 1683"/>
                <a:gd name="T12" fmla="*/ 2147483647 w 1694"/>
                <a:gd name="T13" fmla="*/ 2147483647 h 1683"/>
                <a:gd name="T14" fmla="*/ 2147483647 w 1694"/>
                <a:gd name="T15" fmla="*/ 2147483647 h 1683"/>
                <a:gd name="T16" fmla="*/ 2147483647 w 1694"/>
                <a:gd name="T17" fmla="*/ 2147483647 h 1683"/>
                <a:gd name="T18" fmla="*/ 2147483647 w 1694"/>
                <a:gd name="T19" fmla="*/ 2147483647 h 1683"/>
                <a:gd name="T20" fmla="*/ 2147483647 w 1694"/>
                <a:gd name="T21" fmla="*/ 2147483647 h 1683"/>
                <a:gd name="T22" fmla="*/ 2147483647 w 1694"/>
                <a:gd name="T23" fmla="*/ 2147483647 h 1683"/>
                <a:gd name="T24" fmla="*/ 2147483647 w 1694"/>
                <a:gd name="T25" fmla="*/ 2147483647 h 1683"/>
                <a:gd name="T26" fmla="*/ 2147483647 w 1694"/>
                <a:gd name="T27" fmla="*/ 2147483647 h 1683"/>
                <a:gd name="T28" fmla="*/ 0 w 1694"/>
                <a:gd name="T29" fmla="*/ 2147483647 h 1683"/>
                <a:gd name="T30" fmla="*/ 2147483647 w 1694"/>
                <a:gd name="T31" fmla="*/ 2147483647 h 1683"/>
                <a:gd name="T32" fmla="*/ 2147483647 w 1694"/>
                <a:gd name="T33" fmla="*/ 2147483647 h 1683"/>
                <a:gd name="T34" fmla="*/ 2147483647 w 1694"/>
                <a:gd name="T35" fmla="*/ 2147483647 h 1683"/>
                <a:gd name="T36" fmla="*/ 2147483647 w 1694"/>
                <a:gd name="T37" fmla="*/ 2147483647 h 1683"/>
                <a:gd name="T38" fmla="*/ 2147483647 w 1694"/>
                <a:gd name="T39" fmla="*/ 2147483647 h 1683"/>
                <a:gd name="T40" fmla="*/ 2147483647 w 1694"/>
                <a:gd name="T41" fmla="*/ 2147483647 h 1683"/>
                <a:gd name="T42" fmla="*/ 2147483647 w 1694"/>
                <a:gd name="T43" fmla="*/ 2147483647 h 1683"/>
                <a:gd name="T44" fmla="*/ 2147483647 w 1694"/>
                <a:gd name="T45" fmla="*/ 2147483647 h 1683"/>
                <a:gd name="T46" fmla="*/ 2147483647 w 1694"/>
                <a:gd name="T47" fmla="*/ 2147483647 h 1683"/>
                <a:gd name="T48" fmla="*/ 2147483647 w 1694"/>
                <a:gd name="T49" fmla="*/ 2147483647 h 1683"/>
                <a:gd name="T50" fmla="*/ 2147483647 w 1694"/>
                <a:gd name="T51" fmla="*/ 2147483647 h 1683"/>
                <a:gd name="T52" fmla="*/ 2147483647 w 1694"/>
                <a:gd name="T53" fmla="*/ 2147483647 h 1683"/>
                <a:gd name="T54" fmla="*/ 2147483647 w 1694"/>
                <a:gd name="T55" fmla="*/ 2147483647 h 1683"/>
                <a:gd name="T56" fmla="*/ 2147483647 w 1694"/>
                <a:gd name="T57" fmla="*/ 2147483647 h 1683"/>
                <a:gd name="T58" fmla="*/ 2147483647 w 1694"/>
                <a:gd name="T59" fmla="*/ 2147483647 h 1683"/>
                <a:gd name="T60" fmla="*/ 2147483647 w 1694"/>
                <a:gd name="T61" fmla="*/ 2147483647 h 1683"/>
                <a:gd name="T62" fmla="*/ 2147483647 w 1694"/>
                <a:gd name="T63" fmla="*/ 2147483647 h 1683"/>
                <a:gd name="T64" fmla="*/ 2147483647 w 1694"/>
                <a:gd name="T65" fmla="*/ 2147483647 h 1683"/>
                <a:gd name="T66" fmla="*/ 2147483647 w 1694"/>
                <a:gd name="T67" fmla="*/ 2147483647 h 1683"/>
                <a:gd name="T68" fmla="*/ 2147483647 w 1694"/>
                <a:gd name="T69" fmla="*/ 2147483647 h 1683"/>
                <a:gd name="T70" fmla="*/ 2147483647 w 1694"/>
                <a:gd name="T71" fmla="*/ 2147483647 h 1683"/>
                <a:gd name="T72" fmla="*/ 2147483647 w 1694"/>
                <a:gd name="T73" fmla="*/ 2147483647 h 1683"/>
                <a:gd name="T74" fmla="*/ 2147483647 w 1694"/>
                <a:gd name="T75" fmla="*/ 2147483647 h 1683"/>
                <a:gd name="T76" fmla="*/ 2147483647 w 1694"/>
                <a:gd name="T77" fmla="*/ 2147483647 h 1683"/>
                <a:gd name="T78" fmla="*/ 2147483647 w 1694"/>
                <a:gd name="T79" fmla="*/ 2147483647 h 1683"/>
                <a:gd name="T80" fmla="*/ 2147483647 w 1694"/>
                <a:gd name="T81" fmla="*/ 2147483647 h 1683"/>
                <a:gd name="T82" fmla="*/ 2147483647 w 1694"/>
                <a:gd name="T83" fmla="*/ 2147483647 h 1683"/>
                <a:gd name="T84" fmla="*/ 2147483647 w 1694"/>
                <a:gd name="T85" fmla="*/ 2147483647 h 1683"/>
                <a:gd name="T86" fmla="*/ 2147483647 w 1694"/>
                <a:gd name="T87" fmla="*/ 2147483647 h 1683"/>
                <a:gd name="T88" fmla="*/ 2147483647 w 1694"/>
                <a:gd name="T89" fmla="*/ 2147483647 h 1683"/>
                <a:gd name="T90" fmla="*/ 2147483647 w 1694"/>
                <a:gd name="T91" fmla="*/ 2147483647 h 1683"/>
                <a:gd name="T92" fmla="*/ 2147483647 w 1694"/>
                <a:gd name="T93" fmla="*/ 2147483647 h 1683"/>
                <a:gd name="T94" fmla="*/ 2147483647 w 1694"/>
                <a:gd name="T95" fmla="*/ 2147483647 h 1683"/>
                <a:gd name="T96" fmla="*/ 2147483647 w 1694"/>
                <a:gd name="T97" fmla="*/ 2147483647 h 168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694"/>
                <a:gd name="T148" fmla="*/ 0 h 1683"/>
                <a:gd name="T149" fmla="*/ 1694 w 1694"/>
                <a:gd name="T150" fmla="*/ 1683 h 1683"/>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694" h="1683">
                  <a:moveTo>
                    <a:pt x="1131" y="1683"/>
                  </a:moveTo>
                  <a:lnTo>
                    <a:pt x="1114" y="1676"/>
                  </a:lnTo>
                  <a:lnTo>
                    <a:pt x="1109" y="1653"/>
                  </a:lnTo>
                  <a:lnTo>
                    <a:pt x="1123" y="1619"/>
                  </a:lnTo>
                  <a:lnTo>
                    <a:pt x="1105" y="1568"/>
                  </a:lnTo>
                  <a:lnTo>
                    <a:pt x="1107" y="1540"/>
                  </a:lnTo>
                  <a:lnTo>
                    <a:pt x="1118" y="1485"/>
                  </a:lnTo>
                  <a:lnTo>
                    <a:pt x="1137" y="1466"/>
                  </a:lnTo>
                  <a:lnTo>
                    <a:pt x="1145" y="1394"/>
                  </a:lnTo>
                  <a:lnTo>
                    <a:pt x="1129" y="1378"/>
                  </a:lnTo>
                  <a:lnTo>
                    <a:pt x="1124" y="1354"/>
                  </a:lnTo>
                  <a:lnTo>
                    <a:pt x="1084" y="1355"/>
                  </a:lnTo>
                  <a:lnTo>
                    <a:pt x="1075" y="1348"/>
                  </a:lnTo>
                  <a:lnTo>
                    <a:pt x="1079" y="1313"/>
                  </a:lnTo>
                  <a:lnTo>
                    <a:pt x="1067" y="1281"/>
                  </a:lnTo>
                  <a:lnTo>
                    <a:pt x="1054" y="1269"/>
                  </a:lnTo>
                  <a:lnTo>
                    <a:pt x="1026" y="1262"/>
                  </a:lnTo>
                  <a:lnTo>
                    <a:pt x="1011" y="1240"/>
                  </a:lnTo>
                  <a:lnTo>
                    <a:pt x="1020" y="1210"/>
                  </a:lnTo>
                  <a:lnTo>
                    <a:pt x="1049" y="1189"/>
                  </a:lnTo>
                  <a:lnTo>
                    <a:pt x="1057" y="1175"/>
                  </a:lnTo>
                  <a:lnTo>
                    <a:pt x="1050" y="1158"/>
                  </a:lnTo>
                  <a:lnTo>
                    <a:pt x="1028" y="1155"/>
                  </a:lnTo>
                  <a:lnTo>
                    <a:pt x="998" y="1150"/>
                  </a:lnTo>
                  <a:lnTo>
                    <a:pt x="993" y="1148"/>
                  </a:lnTo>
                  <a:lnTo>
                    <a:pt x="975" y="1122"/>
                  </a:lnTo>
                  <a:lnTo>
                    <a:pt x="949" y="1092"/>
                  </a:lnTo>
                  <a:lnTo>
                    <a:pt x="934" y="1059"/>
                  </a:lnTo>
                  <a:lnTo>
                    <a:pt x="912" y="1023"/>
                  </a:lnTo>
                  <a:lnTo>
                    <a:pt x="921" y="991"/>
                  </a:lnTo>
                  <a:lnTo>
                    <a:pt x="920" y="983"/>
                  </a:lnTo>
                  <a:lnTo>
                    <a:pt x="899" y="958"/>
                  </a:lnTo>
                  <a:lnTo>
                    <a:pt x="897" y="943"/>
                  </a:lnTo>
                  <a:lnTo>
                    <a:pt x="905" y="908"/>
                  </a:lnTo>
                  <a:lnTo>
                    <a:pt x="875" y="881"/>
                  </a:lnTo>
                  <a:lnTo>
                    <a:pt x="857" y="870"/>
                  </a:lnTo>
                  <a:lnTo>
                    <a:pt x="864" y="849"/>
                  </a:lnTo>
                  <a:lnTo>
                    <a:pt x="872" y="843"/>
                  </a:lnTo>
                  <a:lnTo>
                    <a:pt x="871" y="816"/>
                  </a:lnTo>
                  <a:lnTo>
                    <a:pt x="849" y="805"/>
                  </a:lnTo>
                  <a:lnTo>
                    <a:pt x="797" y="820"/>
                  </a:lnTo>
                  <a:lnTo>
                    <a:pt x="693" y="831"/>
                  </a:lnTo>
                  <a:lnTo>
                    <a:pt x="665" y="825"/>
                  </a:lnTo>
                  <a:lnTo>
                    <a:pt x="648" y="840"/>
                  </a:lnTo>
                  <a:lnTo>
                    <a:pt x="635" y="876"/>
                  </a:lnTo>
                  <a:lnTo>
                    <a:pt x="611" y="899"/>
                  </a:lnTo>
                  <a:lnTo>
                    <a:pt x="521" y="925"/>
                  </a:lnTo>
                  <a:lnTo>
                    <a:pt x="413" y="961"/>
                  </a:lnTo>
                  <a:lnTo>
                    <a:pt x="320" y="986"/>
                  </a:lnTo>
                  <a:lnTo>
                    <a:pt x="297" y="984"/>
                  </a:lnTo>
                  <a:lnTo>
                    <a:pt x="266" y="961"/>
                  </a:lnTo>
                  <a:lnTo>
                    <a:pt x="242" y="956"/>
                  </a:lnTo>
                  <a:lnTo>
                    <a:pt x="169" y="958"/>
                  </a:lnTo>
                  <a:lnTo>
                    <a:pt x="153" y="951"/>
                  </a:lnTo>
                  <a:lnTo>
                    <a:pt x="116" y="921"/>
                  </a:lnTo>
                  <a:lnTo>
                    <a:pt x="90" y="915"/>
                  </a:lnTo>
                  <a:lnTo>
                    <a:pt x="55" y="919"/>
                  </a:lnTo>
                  <a:lnTo>
                    <a:pt x="17" y="908"/>
                  </a:lnTo>
                  <a:lnTo>
                    <a:pt x="5" y="893"/>
                  </a:lnTo>
                  <a:lnTo>
                    <a:pt x="0" y="873"/>
                  </a:lnTo>
                  <a:lnTo>
                    <a:pt x="13" y="861"/>
                  </a:lnTo>
                  <a:lnTo>
                    <a:pt x="45" y="843"/>
                  </a:lnTo>
                  <a:lnTo>
                    <a:pt x="72" y="873"/>
                  </a:lnTo>
                  <a:lnTo>
                    <a:pt x="145" y="881"/>
                  </a:lnTo>
                  <a:lnTo>
                    <a:pt x="163" y="895"/>
                  </a:lnTo>
                  <a:lnTo>
                    <a:pt x="178" y="922"/>
                  </a:lnTo>
                  <a:lnTo>
                    <a:pt x="230" y="905"/>
                  </a:lnTo>
                  <a:lnTo>
                    <a:pt x="259" y="900"/>
                  </a:lnTo>
                  <a:lnTo>
                    <a:pt x="283" y="910"/>
                  </a:lnTo>
                  <a:lnTo>
                    <a:pt x="359" y="906"/>
                  </a:lnTo>
                  <a:lnTo>
                    <a:pt x="393" y="884"/>
                  </a:lnTo>
                  <a:lnTo>
                    <a:pt x="420" y="843"/>
                  </a:lnTo>
                  <a:lnTo>
                    <a:pt x="444" y="820"/>
                  </a:lnTo>
                  <a:lnTo>
                    <a:pt x="481" y="818"/>
                  </a:lnTo>
                  <a:lnTo>
                    <a:pt x="545" y="801"/>
                  </a:lnTo>
                  <a:lnTo>
                    <a:pt x="547" y="787"/>
                  </a:lnTo>
                  <a:lnTo>
                    <a:pt x="480" y="779"/>
                  </a:lnTo>
                  <a:lnTo>
                    <a:pt x="467" y="766"/>
                  </a:lnTo>
                  <a:lnTo>
                    <a:pt x="467" y="748"/>
                  </a:lnTo>
                  <a:lnTo>
                    <a:pt x="474" y="733"/>
                  </a:lnTo>
                  <a:lnTo>
                    <a:pt x="465" y="709"/>
                  </a:lnTo>
                  <a:lnTo>
                    <a:pt x="444" y="700"/>
                  </a:lnTo>
                  <a:lnTo>
                    <a:pt x="407" y="708"/>
                  </a:lnTo>
                  <a:lnTo>
                    <a:pt x="394" y="694"/>
                  </a:lnTo>
                  <a:lnTo>
                    <a:pt x="405" y="686"/>
                  </a:lnTo>
                  <a:lnTo>
                    <a:pt x="447" y="670"/>
                  </a:lnTo>
                  <a:lnTo>
                    <a:pt x="440" y="652"/>
                  </a:lnTo>
                  <a:lnTo>
                    <a:pt x="444" y="627"/>
                  </a:lnTo>
                  <a:lnTo>
                    <a:pt x="465" y="610"/>
                  </a:lnTo>
                  <a:lnTo>
                    <a:pt x="492" y="595"/>
                  </a:lnTo>
                  <a:lnTo>
                    <a:pt x="522" y="589"/>
                  </a:lnTo>
                  <a:lnTo>
                    <a:pt x="532" y="567"/>
                  </a:lnTo>
                  <a:lnTo>
                    <a:pt x="493" y="559"/>
                  </a:lnTo>
                  <a:lnTo>
                    <a:pt x="470" y="559"/>
                  </a:lnTo>
                  <a:lnTo>
                    <a:pt x="458" y="548"/>
                  </a:lnTo>
                  <a:lnTo>
                    <a:pt x="480" y="534"/>
                  </a:lnTo>
                  <a:lnTo>
                    <a:pt x="485" y="493"/>
                  </a:lnTo>
                  <a:lnTo>
                    <a:pt x="496" y="478"/>
                  </a:lnTo>
                  <a:lnTo>
                    <a:pt x="511" y="483"/>
                  </a:lnTo>
                  <a:lnTo>
                    <a:pt x="531" y="510"/>
                  </a:lnTo>
                  <a:lnTo>
                    <a:pt x="559" y="510"/>
                  </a:lnTo>
                  <a:lnTo>
                    <a:pt x="569" y="493"/>
                  </a:lnTo>
                  <a:lnTo>
                    <a:pt x="559" y="460"/>
                  </a:lnTo>
                  <a:lnTo>
                    <a:pt x="552" y="424"/>
                  </a:lnTo>
                  <a:lnTo>
                    <a:pt x="555" y="393"/>
                  </a:lnTo>
                  <a:lnTo>
                    <a:pt x="567" y="376"/>
                  </a:lnTo>
                  <a:lnTo>
                    <a:pt x="606" y="361"/>
                  </a:lnTo>
                  <a:lnTo>
                    <a:pt x="718" y="341"/>
                  </a:lnTo>
                  <a:lnTo>
                    <a:pt x="730" y="374"/>
                  </a:lnTo>
                  <a:lnTo>
                    <a:pt x="760" y="371"/>
                  </a:lnTo>
                  <a:lnTo>
                    <a:pt x="772" y="376"/>
                  </a:lnTo>
                  <a:lnTo>
                    <a:pt x="789" y="394"/>
                  </a:lnTo>
                  <a:lnTo>
                    <a:pt x="829" y="400"/>
                  </a:lnTo>
                  <a:lnTo>
                    <a:pt x="872" y="390"/>
                  </a:lnTo>
                  <a:lnTo>
                    <a:pt x="895" y="368"/>
                  </a:lnTo>
                  <a:lnTo>
                    <a:pt x="901" y="335"/>
                  </a:lnTo>
                  <a:lnTo>
                    <a:pt x="942" y="334"/>
                  </a:lnTo>
                  <a:lnTo>
                    <a:pt x="960" y="326"/>
                  </a:lnTo>
                  <a:lnTo>
                    <a:pt x="959" y="309"/>
                  </a:lnTo>
                  <a:lnTo>
                    <a:pt x="923" y="294"/>
                  </a:lnTo>
                  <a:lnTo>
                    <a:pt x="898" y="269"/>
                  </a:lnTo>
                  <a:lnTo>
                    <a:pt x="863" y="216"/>
                  </a:lnTo>
                  <a:lnTo>
                    <a:pt x="863" y="192"/>
                  </a:lnTo>
                  <a:lnTo>
                    <a:pt x="870" y="164"/>
                  </a:lnTo>
                  <a:lnTo>
                    <a:pt x="886" y="177"/>
                  </a:lnTo>
                  <a:lnTo>
                    <a:pt x="904" y="203"/>
                  </a:lnTo>
                  <a:lnTo>
                    <a:pt x="927" y="205"/>
                  </a:lnTo>
                  <a:lnTo>
                    <a:pt x="939" y="187"/>
                  </a:lnTo>
                  <a:lnTo>
                    <a:pt x="939" y="163"/>
                  </a:lnTo>
                  <a:lnTo>
                    <a:pt x="926" y="124"/>
                  </a:lnTo>
                  <a:lnTo>
                    <a:pt x="927" y="85"/>
                  </a:lnTo>
                  <a:lnTo>
                    <a:pt x="947" y="96"/>
                  </a:lnTo>
                  <a:lnTo>
                    <a:pt x="972" y="131"/>
                  </a:lnTo>
                  <a:lnTo>
                    <a:pt x="1005" y="134"/>
                  </a:lnTo>
                  <a:lnTo>
                    <a:pt x="1041" y="146"/>
                  </a:lnTo>
                  <a:lnTo>
                    <a:pt x="1048" y="154"/>
                  </a:lnTo>
                  <a:lnTo>
                    <a:pt x="1059" y="179"/>
                  </a:lnTo>
                  <a:lnTo>
                    <a:pt x="1037" y="199"/>
                  </a:lnTo>
                  <a:lnTo>
                    <a:pt x="1027" y="217"/>
                  </a:lnTo>
                  <a:lnTo>
                    <a:pt x="1037" y="239"/>
                  </a:lnTo>
                  <a:lnTo>
                    <a:pt x="1053" y="250"/>
                  </a:lnTo>
                  <a:lnTo>
                    <a:pt x="1083" y="240"/>
                  </a:lnTo>
                  <a:lnTo>
                    <a:pt x="1118" y="227"/>
                  </a:lnTo>
                  <a:lnTo>
                    <a:pt x="1126" y="210"/>
                  </a:lnTo>
                  <a:lnTo>
                    <a:pt x="1122" y="180"/>
                  </a:lnTo>
                  <a:lnTo>
                    <a:pt x="1101" y="158"/>
                  </a:lnTo>
                  <a:lnTo>
                    <a:pt x="1121" y="131"/>
                  </a:lnTo>
                  <a:lnTo>
                    <a:pt x="1148" y="106"/>
                  </a:lnTo>
                  <a:lnTo>
                    <a:pt x="1160" y="94"/>
                  </a:lnTo>
                  <a:lnTo>
                    <a:pt x="1172" y="61"/>
                  </a:lnTo>
                  <a:lnTo>
                    <a:pt x="1177" y="29"/>
                  </a:lnTo>
                  <a:lnTo>
                    <a:pt x="1194" y="16"/>
                  </a:lnTo>
                  <a:lnTo>
                    <a:pt x="1230" y="0"/>
                  </a:lnTo>
                  <a:lnTo>
                    <a:pt x="1249" y="6"/>
                  </a:lnTo>
                  <a:lnTo>
                    <a:pt x="1260" y="16"/>
                  </a:lnTo>
                  <a:lnTo>
                    <a:pt x="1270" y="45"/>
                  </a:lnTo>
                  <a:lnTo>
                    <a:pt x="1288" y="47"/>
                  </a:lnTo>
                  <a:lnTo>
                    <a:pt x="1362" y="31"/>
                  </a:lnTo>
                  <a:lnTo>
                    <a:pt x="1400" y="32"/>
                  </a:lnTo>
                  <a:lnTo>
                    <a:pt x="1479" y="70"/>
                  </a:lnTo>
                  <a:lnTo>
                    <a:pt x="1535" y="81"/>
                  </a:lnTo>
                  <a:lnTo>
                    <a:pt x="1546" y="90"/>
                  </a:lnTo>
                  <a:lnTo>
                    <a:pt x="1549" y="128"/>
                  </a:lnTo>
                  <a:lnTo>
                    <a:pt x="1572" y="140"/>
                  </a:lnTo>
                  <a:lnTo>
                    <a:pt x="1579" y="158"/>
                  </a:lnTo>
                  <a:lnTo>
                    <a:pt x="1586" y="229"/>
                  </a:lnTo>
                  <a:lnTo>
                    <a:pt x="1599" y="232"/>
                  </a:lnTo>
                  <a:lnTo>
                    <a:pt x="1609" y="245"/>
                  </a:lnTo>
                  <a:lnTo>
                    <a:pt x="1607" y="251"/>
                  </a:lnTo>
                  <a:lnTo>
                    <a:pt x="1581" y="265"/>
                  </a:lnTo>
                  <a:lnTo>
                    <a:pt x="1579" y="283"/>
                  </a:lnTo>
                  <a:lnTo>
                    <a:pt x="1586" y="290"/>
                  </a:lnTo>
                  <a:lnTo>
                    <a:pt x="1620" y="298"/>
                  </a:lnTo>
                  <a:lnTo>
                    <a:pt x="1629" y="324"/>
                  </a:lnTo>
                  <a:lnTo>
                    <a:pt x="1656" y="333"/>
                  </a:lnTo>
                  <a:lnTo>
                    <a:pt x="1674" y="359"/>
                  </a:lnTo>
                  <a:lnTo>
                    <a:pt x="1694" y="427"/>
                  </a:lnTo>
                  <a:lnTo>
                    <a:pt x="1038" y="1085"/>
                  </a:lnTo>
                  <a:lnTo>
                    <a:pt x="1039" y="1105"/>
                  </a:lnTo>
                  <a:lnTo>
                    <a:pt x="1052" y="1131"/>
                  </a:lnTo>
                  <a:lnTo>
                    <a:pt x="1071" y="1160"/>
                  </a:lnTo>
                  <a:lnTo>
                    <a:pt x="1092" y="1214"/>
                  </a:lnTo>
                  <a:lnTo>
                    <a:pt x="1105" y="1275"/>
                  </a:lnTo>
                  <a:lnTo>
                    <a:pt x="1134" y="1303"/>
                  </a:lnTo>
                  <a:lnTo>
                    <a:pt x="1152" y="1328"/>
                  </a:lnTo>
                  <a:lnTo>
                    <a:pt x="1167" y="1354"/>
                  </a:lnTo>
                  <a:lnTo>
                    <a:pt x="1172" y="1381"/>
                  </a:lnTo>
                  <a:lnTo>
                    <a:pt x="1174" y="1415"/>
                  </a:lnTo>
                  <a:lnTo>
                    <a:pt x="1173" y="1458"/>
                  </a:lnTo>
                  <a:lnTo>
                    <a:pt x="1165" y="1489"/>
                  </a:lnTo>
                  <a:lnTo>
                    <a:pt x="1163" y="1528"/>
                  </a:lnTo>
                  <a:lnTo>
                    <a:pt x="1160" y="1562"/>
                  </a:lnTo>
                  <a:lnTo>
                    <a:pt x="1148" y="1599"/>
                  </a:lnTo>
                  <a:lnTo>
                    <a:pt x="1141" y="1629"/>
                  </a:lnTo>
                  <a:lnTo>
                    <a:pt x="1136" y="1659"/>
                  </a:lnTo>
                  <a:lnTo>
                    <a:pt x="1131" y="1683"/>
                  </a:lnTo>
                  <a:close/>
                </a:path>
              </a:pathLst>
            </a:custGeom>
            <a:noFill/>
            <a:ln w="9360">
              <a:solidFill>
                <a:srgbClr val="FFFFFF"/>
              </a:solidFill>
              <a:round/>
              <a:headEnd/>
              <a:tailEnd/>
            </a:ln>
            <a:extLst>
              <a:ext uri="{909E8E84-426E-40DD-AFC4-6F175D3DCCD1}">
                <a14:hiddenFill xmlns:a14="http://schemas.microsoft.com/office/drawing/2010/main">
                  <a:solidFill>
                    <a:srgbClr val="FFFFFF"/>
                  </a:solidFill>
                </a14:hiddenFill>
              </a:ext>
            </a:extLst>
          </p:spPr>
          <p:txBody>
            <a:bodyPr wrap="none" lIns="91424" tIns="45712" rIns="91424" bIns="45712" anchor="ctr"/>
            <a:lstStyle/>
            <a:p>
              <a:endParaRPr lang="en-US" b="1"/>
            </a:p>
          </p:txBody>
        </p:sp>
        <p:sp>
          <p:nvSpPr>
            <p:cNvPr id="280" name="Freeform 124"/>
            <p:cNvSpPr>
              <a:spLocks noChangeArrowheads="1"/>
            </p:cNvSpPr>
            <p:nvPr/>
          </p:nvSpPr>
          <p:spPr bwMode="auto">
            <a:xfrm>
              <a:off x="881007" y="718485"/>
              <a:ext cx="788697" cy="809195"/>
            </a:xfrm>
            <a:custGeom>
              <a:avLst/>
              <a:gdLst>
                <a:gd name="T0" fmla="*/ 2147483647 w 1694"/>
                <a:gd name="T1" fmla="*/ 2147483647 h 1683"/>
                <a:gd name="T2" fmla="*/ 2147483647 w 1694"/>
                <a:gd name="T3" fmla="*/ 2147483647 h 1683"/>
                <a:gd name="T4" fmla="*/ 2147483647 w 1694"/>
                <a:gd name="T5" fmla="*/ 2147483647 h 1683"/>
                <a:gd name="T6" fmla="*/ 2147483647 w 1694"/>
                <a:gd name="T7" fmla="*/ 2147483647 h 1683"/>
                <a:gd name="T8" fmla="*/ 2147483647 w 1694"/>
                <a:gd name="T9" fmla="*/ 2147483647 h 1683"/>
                <a:gd name="T10" fmla="*/ 2147483647 w 1694"/>
                <a:gd name="T11" fmla="*/ 2147483647 h 1683"/>
                <a:gd name="T12" fmla="*/ 2147483647 w 1694"/>
                <a:gd name="T13" fmla="*/ 2147483647 h 1683"/>
                <a:gd name="T14" fmla="*/ 2147483647 w 1694"/>
                <a:gd name="T15" fmla="*/ 2147483647 h 1683"/>
                <a:gd name="T16" fmla="*/ 2147483647 w 1694"/>
                <a:gd name="T17" fmla="*/ 2147483647 h 1683"/>
                <a:gd name="T18" fmla="*/ 2147483647 w 1694"/>
                <a:gd name="T19" fmla="*/ 2147483647 h 1683"/>
                <a:gd name="T20" fmla="*/ 2147483647 w 1694"/>
                <a:gd name="T21" fmla="*/ 2147483647 h 1683"/>
                <a:gd name="T22" fmla="*/ 2147483647 w 1694"/>
                <a:gd name="T23" fmla="*/ 2147483647 h 1683"/>
                <a:gd name="T24" fmla="*/ 2147483647 w 1694"/>
                <a:gd name="T25" fmla="*/ 2147483647 h 1683"/>
                <a:gd name="T26" fmla="*/ 2147483647 w 1694"/>
                <a:gd name="T27" fmla="*/ 2147483647 h 1683"/>
                <a:gd name="T28" fmla="*/ 0 w 1694"/>
                <a:gd name="T29" fmla="*/ 2147483647 h 1683"/>
                <a:gd name="T30" fmla="*/ 2147483647 w 1694"/>
                <a:gd name="T31" fmla="*/ 2147483647 h 1683"/>
                <a:gd name="T32" fmla="*/ 2147483647 w 1694"/>
                <a:gd name="T33" fmla="*/ 2147483647 h 1683"/>
                <a:gd name="T34" fmla="*/ 2147483647 w 1694"/>
                <a:gd name="T35" fmla="*/ 2147483647 h 1683"/>
                <a:gd name="T36" fmla="*/ 2147483647 w 1694"/>
                <a:gd name="T37" fmla="*/ 2147483647 h 1683"/>
                <a:gd name="T38" fmla="*/ 2147483647 w 1694"/>
                <a:gd name="T39" fmla="*/ 2147483647 h 1683"/>
                <a:gd name="T40" fmla="*/ 2147483647 w 1694"/>
                <a:gd name="T41" fmla="*/ 2147483647 h 1683"/>
                <a:gd name="T42" fmla="*/ 2147483647 w 1694"/>
                <a:gd name="T43" fmla="*/ 2147483647 h 1683"/>
                <a:gd name="T44" fmla="*/ 2147483647 w 1694"/>
                <a:gd name="T45" fmla="*/ 2147483647 h 1683"/>
                <a:gd name="T46" fmla="*/ 2147483647 w 1694"/>
                <a:gd name="T47" fmla="*/ 2147483647 h 1683"/>
                <a:gd name="T48" fmla="*/ 2147483647 w 1694"/>
                <a:gd name="T49" fmla="*/ 2147483647 h 1683"/>
                <a:gd name="T50" fmla="*/ 2147483647 w 1694"/>
                <a:gd name="T51" fmla="*/ 2147483647 h 1683"/>
                <a:gd name="T52" fmla="*/ 2147483647 w 1694"/>
                <a:gd name="T53" fmla="*/ 2147483647 h 1683"/>
                <a:gd name="T54" fmla="*/ 2147483647 w 1694"/>
                <a:gd name="T55" fmla="*/ 2147483647 h 1683"/>
                <a:gd name="T56" fmla="*/ 2147483647 w 1694"/>
                <a:gd name="T57" fmla="*/ 2147483647 h 1683"/>
                <a:gd name="T58" fmla="*/ 2147483647 w 1694"/>
                <a:gd name="T59" fmla="*/ 2147483647 h 1683"/>
                <a:gd name="T60" fmla="*/ 2147483647 w 1694"/>
                <a:gd name="T61" fmla="*/ 2147483647 h 1683"/>
                <a:gd name="T62" fmla="*/ 2147483647 w 1694"/>
                <a:gd name="T63" fmla="*/ 2147483647 h 1683"/>
                <a:gd name="T64" fmla="*/ 2147483647 w 1694"/>
                <a:gd name="T65" fmla="*/ 2147483647 h 1683"/>
                <a:gd name="T66" fmla="*/ 2147483647 w 1694"/>
                <a:gd name="T67" fmla="*/ 2147483647 h 1683"/>
                <a:gd name="T68" fmla="*/ 2147483647 w 1694"/>
                <a:gd name="T69" fmla="*/ 2147483647 h 1683"/>
                <a:gd name="T70" fmla="*/ 2147483647 w 1694"/>
                <a:gd name="T71" fmla="*/ 2147483647 h 1683"/>
                <a:gd name="T72" fmla="*/ 2147483647 w 1694"/>
                <a:gd name="T73" fmla="*/ 2147483647 h 1683"/>
                <a:gd name="T74" fmla="*/ 2147483647 w 1694"/>
                <a:gd name="T75" fmla="*/ 2147483647 h 1683"/>
                <a:gd name="T76" fmla="*/ 2147483647 w 1694"/>
                <a:gd name="T77" fmla="*/ 2147483647 h 1683"/>
                <a:gd name="T78" fmla="*/ 2147483647 w 1694"/>
                <a:gd name="T79" fmla="*/ 2147483647 h 1683"/>
                <a:gd name="T80" fmla="*/ 2147483647 w 1694"/>
                <a:gd name="T81" fmla="*/ 2147483647 h 1683"/>
                <a:gd name="T82" fmla="*/ 2147483647 w 1694"/>
                <a:gd name="T83" fmla="*/ 2147483647 h 1683"/>
                <a:gd name="T84" fmla="*/ 2147483647 w 1694"/>
                <a:gd name="T85" fmla="*/ 2147483647 h 1683"/>
                <a:gd name="T86" fmla="*/ 2147483647 w 1694"/>
                <a:gd name="T87" fmla="*/ 2147483647 h 1683"/>
                <a:gd name="T88" fmla="*/ 2147483647 w 1694"/>
                <a:gd name="T89" fmla="*/ 2147483647 h 1683"/>
                <a:gd name="T90" fmla="*/ 2147483647 w 1694"/>
                <a:gd name="T91" fmla="*/ 2147483647 h 1683"/>
                <a:gd name="T92" fmla="*/ 2147483647 w 1694"/>
                <a:gd name="T93" fmla="*/ 2147483647 h 1683"/>
                <a:gd name="T94" fmla="*/ 2147483647 w 1694"/>
                <a:gd name="T95" fmla="*/ 2147483647 h 1683"/>
                <a:gd name="T96" fmla="*/ 2147483647 w 1694"/>
                <a:gd name="T97" fmla="*/ 2147483647 h 168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694"/>
                <a:gd name="T148" fmla="*/ 0 h 1683"/>
                <a:gd name="T149" fmla="*/ 1694 w 1694"/>
                <a:gd name="T150" fmla="*/ 1683 h 1683"/>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694" h="1683">
                  <a:moveTo>
                    <a:pt x="1131" y="1683"/>
                  </a:moveTo>
                  <a:lnTo>
                    <a:pt x="1114" y="1676"/>
                  </a:lnTo>
                  <a:lnTo>
                    <a:pt x="1109" y="1653"/>
                  </a:lnTo>
                  <a:lnTo>
                    <a:pt x="1123" y="1619"/>
                  </a:lnTo>
                  <a:lnTo>
                    <a:pt x="1105" y="1568"/>
                  </a:lnTo>
                  <a:lnTo>
                    <a:pt x="1107" y="1540"/>
                  </a:lnTo>
                  <a:lnTo>
                    <a:pt x="1118" y="1485"/>
                  </a:lnTo>
                  <a:lnTo>
                    <a:pt x="1137" y="1466"/>
                  </a:lnTo>
                  <a:lnTo>
                    <a:pt x="1145" y="1394"/>
                  </a:lnTo>
                  <a:lnTo>
                    <a:pt x="1129" y="1378"/>
                  </a:lnTo>
                  <a:lnTo>
                    <a:pt x="1124" y="1354"/>
                  </a:lnTo>
                  <a:lnTo>
                    <a:pt x="1084" y="1355"/>
                  </a:lnTo>
                  <a:lnTo>
                    <a:pt x="1075" y="1348"/>
                  </a:lnTo>
                  <a:lnTo>
                    <a:pt x="1079" y="1313"/>
                  </a:lnTo>
                  <a:lnTo>
                    <a:pt x="1067" y="1281"/>
                  </a:lnTo>
                  <a:lnTo>
                    <a:pt x="1054" y="1269"/>
                  </a:lnTo>
                  <a:lnTo>
                    <a:pt x="1026" y="1262"/>
                  </a:lnTo>
                  <a:lnTo>
                    <a:pt x="1011" y="1240"/>
                  </a:lnTo>
                  <a:lnTo>
                    <a:pt x="1020" y="1210"/>
                  </a:lnTo>
                  <a:lnTo>
                    <a:pt x="1049" y="1189"/>
                  </a:lnTo>
                  <a:lnTo>
                    <a:pt x="1057" y="1175"/>
                  </a:lnTo>
                  <a:lnTo>
                    <a:pt x="1050" y="1158"/>
                  </a:lnTo>
                  <a:lnTo>
                    <a:pt x="1028" y="1155"/>
                  </a:lnTo>
                  <a:lnTo>
                    <a:pt x="998" y="1150"/>
                  </a:lnTo>
                  <a:lnTo>
                    <a:pt x="993" y="1148"/>
                  </a:lnTo>
                  <a:lnTo>
                    <a:pt x="975" y="1122"/>
                  </a:lnTo>
                  <a:lnTo>
                    <a:pt x="949" y="1092"/>
                  </a:lnTo>
                  <a:lnTo>
                    <a:pt x="934" y="1059"/>
                  </a:lnTo>
                  <a:lnTo>
                    <a:pt x="912" y="1023"/>
                  </a:lnTo>
                  <a:lnTo>
                    <a:pt x="921" y="991"/>
                  </a:lnTo>
                  <a:lnTo>
                    <a:pt x="920" y="983"/>
                  </a:lnTo>
                  <a:lnTo>
                    <a:pt x="899" y="958"/>
                  </a:lnTo>
                  <a:lnTo>
                    <a:pt x="897" y="943"/>
                  </a:lnTo>
                  <a:lnTo>
                    <a:pt x="905" y="908"/>
                  </a:lnTo>
                  <a:lnTo>
                    <a:pt x="875" y="881"/>
                  </a:lnTo>
                  <a:lnTo>
                    <a:pt x="857" y="870"/>
                  </a:lnTo>
                  <a:lnTo>
                    <a:pt x="864" y="849"/>
                  </a:lnTo>
                  <a:lnTo>
                    <a:pt x="872" y="843"/>
                  </a:lnTo>
                  <a:lnTo>
                    <a:pt x="871" y="816"/>
                  </a:lnTo>
                  <a:lnTo>
                    <a:pt x="849" y="805"/>
                  </a:lnTo>
                  <a:lnTo>
                    <a:pt x="797" y="820"/>
                  </a:lnTo>
                  <a:lnTo>
                    <a:pt x="693" y="831"/>
                  </a:lnTo>
                  <a:lnTo>
                    <a:pt x="665" y="825"/>
                  </a:lnTo>
                  <a:lnTo>
                    <a:pt x="648" y="840"/>
                  </a:lnTo>
                  <a:lnTo>
                    <a:pt x="635" y="876"/>
                  </a:lnTo>
                  <a:lnTo>
                    <a:pt x="611" y="899"/>
                  </a:lnTo>
                  <a:lnTo>
                    <a:pt x="521" y="925"/>
                  </a:lnTo>
                  <a:lnTo>
                    <a:pt x="413" y="961"/>
                  </a:lnTo>
                  <a:lnTo>
                    <a:pt x="320" y="986"/>
                  </a:lnTo>
                  <a:lnTo>
                    <a:pt x="297" y="984"/>
                  </a:lnTo>
                  <a:lnTo>
                    <a:pt x="266" y="961"/>
                  </a:lnTo>
                  <a:lnTo>
                    <a:pt x="242" y="956"/>
                  </a:lnTo>
                  <a:lnTo>
                    <a:pt x="169" y="958"/>
                  </a:lnTo>
                  <a:lnTo>
                    <a:pt x="153" y="951"/>
                  </a:lnTo>
                  <a:lnTo>
                    <a:pt x="116" y="921"/>
                  </a:lnTo>
                  <a:lnTo>
                    <a:pt x="90" y="915"/>
                  </a:lnTo>
                  <a:lnTo>
                    <a:pt x="55" y="919"/>
                  </a:lnTo>
                  <a:lnTo>
                    <a:pt x="17" y="908"/>
                  </a:lnTo>
                  <a:lnTo>
                    <a:pt x="5" y="893"/>
                  </a:lnTo>
                  <a:lnTo>
                    <a:pt x="0" y="873"/>
                  </a:lnTo>
                  <a:lnTo>
                    <a:pt x="13" y="861"/>
                  </a:lnTo>
                  <a:lnTo>
                    <a:pt x="45" y="843"/>
                  </a:lnTo>
                  <a:lnTo>
                    <a:pt x="72" y="873"/>
                  </a:lnTo>
                  <a:lnTo>
                    <a:pt x="145" y="881"/>
                  </a:lnTo>
                  <a:lnTo>
                    <a:pt x="163" y="895"/>
                  </a:lnTo>
                  <a:lnTo>
                    <a:pt x="178" y="922"/>
                  </a:lnTo>
                  <a:lnTo>
                    <a:pt x="230" y="905"/>
                  </a:lnTo>
                  <a:lnTo>
                    <a:pt x="259" y="900"/>
                  </a:lnTo>
                  <a:lnTo>
                    <a:pt x="283" y="910"/>
                  </a:lnTo>
                  <a:lnTo>
                    <a:pt x="359" y="906"/>
                  </a:lnTo>
                  <a:lnTo>
                    <a:pt x="393" y="884"/>
                  </a:lnTo>
                  <a:lnTo>
                    <a:pt x="420" y="843"/>
                  </a:lnTo>
                  <a:lnTo>
                    <a:pt x="444" y="820"/>
                  </a:lnTo>
                  <a:lnTo>
                    <a:pt x="481" y="818"/>
                  </a:lnTo>
                  <a:lnTo>
                    <a:pt x="545" y="801"/>
                  </a:lnTo>
                  <a:lnTo>
                    <a:pt x="547" y="787"/>
                  </a:lnTo>
                  <a:lnTo>
                    <a:pt x="480" y="779"/>
                  </a:lnTo>
                  <a:lnTo>
                    <a:pt x="467" y="766"/>
                  </a:lnTo>
                  <a:lnTo>
                    <a:pt x="467" y="748"/>
                  </a:lnTo>
                  <a:lnTo>
                    <a:pt x="474" y="733"/>
                  </a:lnTo>
                  <a:lnTo>
                    <a:pt x="465" y="709"/>
                  </a:lnTo>
                  <a:lnTo>
                    <a:pt x="444" y="700"/>
                  </a:lnTo>
                  <a:lnTo>
                    <a:pt x="407" y="708"/>
                  </a:lnTo>
                  <a:lnTo>
                    <a:pt x="394" y="694"/>
                  </a:lnTo>
                  <a:lnTo>
                    <a:pt x="405" y="686"/>
                  </a:lnTo>
                  <a:lnTo>
                    <a:pt x="447" y="670"/>
                  </a:lnTo>
                  <a:lnTo>
                    <a:pt x="440" y="652"/>
                  </a:lnTo>
                  <a:lnTo>
                    <a:pt x="444" y="627"/>
                  </a:lnTo>
                  <a:lnTo>
                    <a:pt x="465" y="610"/>
                  </a:lnTo>
                  <a:lnTo>
                    <a:pt x="492" y="595"/>
                  </a:lnTo>
                  <a:lnTo>
                    <a:pt x="522" y="589"/>
                  </a:lnTo>
                  <a:lnTo>
                    <a:pt x="532" y="567"/>
                  </a:lnTo>
                  <a:lnTo>
                    <a:pt x="493" y="559"/>
                  </a:lnTo>
                  <a:lnTo>
                    <a:pt x="470" y="559"/>
                  </a:lnTo>
                  <a:lnTo>
                    <a:pt x="458" y="548"/>
                  </a:lnTo>
                  <a:lnTo>
                    <a:pt x="480" y="534"/>
                  </a:lnTo>
                  <a:lnTo>
                    <a:pt x="485" y="493"/>
                  </a:lnTo>
                  <a:lnTo>
                    <a:pt x="496" y="478"/>
                  </a:lnTo>
                  <a:lnTo>
                    <a:pt x="511" y="483"/>
                  </a:lnTo>
                  <a:lnTo>
                    <a:pt x="531" y="510"/>
                  </a:lnTo>
                  <a:lnTo>
                    <a:pt x="559" y="510"/>
                  </a:lnTo>
                  <a:lnTo>
                    <a:pt x="569" y="493"/>
                  </a:lnTo>
                  <a:lnTo>
                    <a:pt x="559" y="460"/>
                  </a:lnTo>
                  <a:lnTo>
                    <a:pt x="552" y="424"/>
                  </a:lnTo>
                  <a:lnTo>
                    <a:pt x="555" y="393"/>
                  </a:lnTo>
                  <a:lnTo>
                    <a:pt x="567" y="376"/>
                  </a:lnTo>
                  <a:lnTo>
                    <a:pt x="606" y="361"/>
                  </a:lnTo>
                  <a:lnTo>
                    <a:pt x="718" y="341"/>
                  </a:lnTo>
                  <a:lnTo>
                    <a:pt x="730" y="374"/>
                  </a:lnTo>
                  <a:lnTo>
                    <a:pt x="760" y="371"/>
                  </a:lnTo>
                  <a:lnTo>
                    <a:pt x="772" y="376"/>
                  </a:lnTo>
                  <a:lnTo>
                    <a:pt x="789" y="394"/>
                  </a:lnTo>
                  <a:lnTo>
                    <a:pt x="829" y="400"/>
                  </a:lnTo>
                  <a:lnTo>
                    <a:pt x="872" y="390"/>
                  </a:lnTo>
                  <a:lnTo>
                    <a:pt x="895" y="368"/>
                  </a:lnTo>
                  <a:lnTo>
                    <a:pt x="901" y="335"/>
                  </a:lnTo>
                  <a:lnTo>
                    <a:pt x="942" y="334"/>
                  </a:lnTo>
                  <a:lnTo>
                    <a:pt x="960" y="326"/>
                  </a:lnTo>
                  <a:lnTo>
                    <a:pt x="959" y="309"/>
                  </a:lnTo>
                  <a:lnTo>
                    <a:pt x="923" y="294"/>
                  </a:lnTo>
                  <a:lnTo>
                    <a:pt x="898" y="269"/>
                  </a:lnTo>
                  <a:lnTo>
                    <a:pt x="863" y="216"/>
                  </a:lnTo>
                  <a:lnTo>
                    <a:pt x="863" y="192"/>
                  </a:lnTo>
                  <a:lnTo>
                    <a:pt x="870" y="164"/>
                  </a:lnTo>
                  <a:lnTo>
                    <a:pt x="886" y="177"/>
                  </a:lnTo>
                  <a:lnTo>
                    <a:pt x="904" y="203"/>
                  </a:lnTo>
                  <a:lnTo>
                    <a:pt x="927" y="205"/>
                  </a:lnTo>
                  <a:lnTo>
                    <a:pt x="939" y="187"/>
                  </a:lnTo>
                  <a:lnTo>
                    <a:pt x="939" y="163"/>
                  </a:lnTo>
                  <a:lnTo>
                    <a:pt x="926" y="124"/>
                  </a:lnTo>
                  <a:lnTo>
                    <a:pt x="927" y="85"/>
                  </a:lnTo>
                  <a:lnTo>
                    <a:pt x="947" y="96"/>
                  </a:lnTo>
                  <a:lnTo>
                    <a:pt x="972" y="131"/>
                  </a:lnTo>
                  <a:lnTo>
                    <a:pt x="1005" y="134"/>
                  </a:lnTo>
                  <a:lnTo>
                    <a:pt x="1041" y="146"/>
                  </a:lnTo>
                  <a:lnTo>
                    <a:pt x="1048" y="154"/>
                  </a:lnTo>
                  <a:lnTo>
                    <a:pt x="1059" y="179"/>
                  </a:lnTo>
                  <a:lnTo>
                    <a:pt x="1037" y="199"/>
                  </a:lnTo>
                  <a:lnTo>
                    <a:pt x="1027" y="217"/>
                  </a:lnTo>
                  <a:lnTo>
                    <a:pt x="1037" y="239"/>
                  </a:lnTo>
                  <a:lnTo>
                    <a:pt x="1053" y="250"/>
                  </a:lnTo>
                  <a:lnTo>
                    <a:pt x="1083" y="240"/>
                  </a:lnTo>
                  <a:lnTo>
                    <a:pt x="1118" y="227"/>
                  </a:lnTo>
                  <a:lnTo>
                    <a:pt x="1126" y="210"/>
                  </a:lnTo>
                  <a:lnTo>
                    <a:pt x="1122" y="180"/>
                  </a:lnTo>
                  <a:lnTo>
                    <a:pt x="1101" y="158"/>
                  </a:lnTo>
                  <a:lnTo>
                    <a:pt x="1121" y="131"/>
                  </a:lnTo>
                  <a:lnTo>
                    <a:pt x="1148" y="106"/>
                  </a:lnTo>
                  <a:lnTo>
                    <a:pt x="1160" y="94"/>
                  </a:lnTo>
                  <a:lnTo>
                    <a:pt x="1172" y="61"/>
                  </a:lnTo>
                  <a:lnTo>
                    <a:pt x="1177" y="29"/>
                  </a:lnTo>
                  <a:lnTo>
                    <a:pt x="1194" y="16"/>
                  </a:lnTo>
                  <a:lnTo>
                    <a:pt x="1230" y="0"/>
                  </a:lnTo>
                  <a:lnTo>
                    <a:pt x="1249" y="6"/>
                  </a:lnTo>
                  <a:lnTo>
                    <a:pt x="1260" y="16"/>
                  </a:lnTo>
                  <a:lnTo>
                    <a:pt x="1270" y="45"/>
                  </a:lnTo>
                  <a:lnTo>
                    <a:pt x="1288" y="47"/>
                  </a:lnTo>
                  <a:lnTo>
                    <a:pt x="1362" y="31"/>
                  </a:lnTo>
                  <a:lnTo>
                    <a:pt x="1400" y="32"/>
                  </a:lnTo>
                  <a:lnTo>
                    <a:pt x="1479" y="70"/>
                  </a:lnTo>
                  <a:lnTo>
                    <a:pt x="1535" y="81"/>
                  </a:lnTo>
                  <a:lnTo>
                    <a:pt x="1546" y="90"/>
                  </a:lnTo>
                  <a:lnTo>
                    <a:pt x="1549" y="128"/>
                  </a:lnTo>
                  <a:lnTo>
                    <a:pt x="1572" y="140"/>
                  </a:lnTo>
                  <a:lnTo>
                    <a:pt x="1579" y="158"/>
                  </a:lnTo>
                  <a:lnTo>
                    <a:pt x="1586" y="229"/>
                  </a:lnTo>
                  <a:lnTo>
                    <a:pt x="1599" y="232"/>
                  </a:lnTo>
                  <a:lnTo>
                    <a:pt x="1609" y="245"/>
                  </a:lnTo>
                  <a:lnTo>
                    <a:pt x="1607" y="251"/>
                  </a:lnTo>
                  <a:lnTo>
                    <a:pt x="1581" y="265"/>
                  </a:lnTo>
                  <a:lnTo>
                    <a:pt x="1579" y="283"/>
                  </a:lnTo>
                  <a:lnTo>
                    <a:pt x="1586" y="290"/>
                  </a:lnTo>
                  <a:lnTo>
                    <a:pt x="1620" y="298"/>
                  </a:lnTo>
                  <a:lnTo>
                    <a:pt x="1629" y="324"/>
                  </a:lnTo>
                  <a:lnTo>
                    <a:pt x="1656" y="333"/>
                  </a:lnTo>
                  <a:lnTo>
                    <a:pt x="1674" y="359"/>
                  </a:lnTo>
                  <a:lnTo>
                    <a:pt x="1694" y="427"/>
                  </a:lnTo>
                  <a:lnTo>
                    <a:pt x="1038" y="1085"/>
                  </a:lnTo>
                  <a:lnTo>
                    <a:pt x="1039" y="1105"/>
                  </a:lnTo>
                  <a:lnTo>
                    <a:pt x="1052" y="1131"/>
                  </a:lnTo>
                  <a:lnTo>
                    <a:pt x="1071" y="1160"/>
                  </a:lnTo>
                  <a:lnTo>
                    <a:pt x="1092" y="1214"/>
                  </a:lnTo>
                  <a:lnTo>
                    <a:pt x="1105" y="1275"/>
                  </a:lnTo>
                  <a:lnTo>
                    <a:pt x="1134" y="1303"/>
                  </a:lnTo>
                  <a:lnTo>
                    <a:pt x="1152" y="1328"/>
                  </a:lnTo>
                  <a:lnTo>
                    <a:pt x="1167" y="1354"/>
                  </a:lnTo>
                  <a:lnTo>
                    <a:pt x="1172" y="1381"/>
                  </a:lnTo>
                  <a:lnTo>
                    <a:pt x="1174" y="1415"/>
                  </a:lnTo>
                  <a:lnTo>
                    <a:pt x="1173" y="1458"/>
                  </a:lnTo>
                  <a:lnTo>
                    <a:pt x="1165" y="1489"/>
                  </a:lnTo>
                  <a:lnTo>
                    <a:pt x="1163" y="1528"/>
                  </a:lnTo>
                  <a:lnTo>
                    <a:pt x="1160" y="1562"/>
                  </a:lnTo>
                  <a:lnTo>
                    <a:pt x="1148" y="1599"/>
                  </a:lnTo>
                  <a:lnTo>
                    <a:pt x="1141" y="1629"/>
                  </a:lnTo>
                  <a:lnTo>
                    <a:pt x="1136" y="1659"/>
                  </a:lnTo>
                  <a:lnTo>
                    <a:pt x="1131" y="1683"/>
                  </a:lnTo>
                </a:path>
              </a:pathLst>
            </a:custGeom>
            <a:solidFill>
              <a:srgbClr val="FFC000"/>
            </a:solidFill>
            <a:ln w="9398">
              <a:solidFill>
                <a:srgbClr val="000080"/>
              </a:solidFill>
              <a:round/>
              <a:headEnd/>
              <a:tailEnd/>
            </a:ln>
          </p:spPr>
          <p:txBody>
            <a:bodyPr wrap="none" lIns="91424" tIns="45712" rIns="91424" bIns="45712" anchor="ctr"/>
            <a:lstStyle/>
            <a:p>
              <a:endParaRPr lang="en-US" b="1"/>
            </a:p>
          </p:txBody>
        </p:sp>
        <p:sp>
          <p:nvSpPr>
            <p:cNvPr id="281" name="Freeform 125"/>
            <p:cNvSpPr>
              <a:spLocks noChangeArrowheads="1"/>
            </p:cNvSpPr>
            <p:nvPr/>
          </p:nvSpPr>
          <p:spPr bwMode="auto">
            <a:xfrm>
              <a:off x="1270603" y="1870364"/>
              <a:ext cx="1690066" cy="1058288"/>
            </a:xfrm>
            <a:custGeom>
              <a:avLst/>
              <a:gdLst>
                <a:gd name="T0" fmla="*/ 2147483647 w 3631"/>
                <a:gd name="T1" fmla="*/ 2147483647 h 2213"/>
                <a:gd name="T2" fmla="*/ 2147483647 w 3631"/>
                <a:gd name="T3" fmla="*/ 2147483647 h 2213"/>
                <a:gd name="T4" fmla="*/ 2147483647 w 3631"/>
                <a:gd name="T5" fmla="*/ 2147483647 h 2213"/>
                <a:gd name="T6" fmla="*/ 2147483647 w 3631"/>
                <a:gd name="T7" fmla="*/ 2147483647 h 2213"/>
                <a:gd name="T8" fmla="*/ 2147483647 w 3631"/>
                <a:gd name="T9" fmla="*/ 2147483647 h 2213"/>
                <a:gd name="T10" fmla="*/ 2147483647 w 3631"/>
                <a:gd name="T11" fmla="*/ 2147483647 h 2213"/>
                <a:gd name="T12" fmla="*/ 2147483647 w 3631"/>
                <a:gd name="T13" fmla="*/ 2147483647 h 2213"/>
                <a:gd name="T14" fmla="*/ 2147483647 w 3631"/>
                <a:gd name="T15" fmla="*/ 2147483647 h 2213"/>
                <a:gd name="T16" fmla="*/ 2147483647 w 3631"/>
                <a:gd name="T17" fmla="*/ 2147483647 h 2213"/>
                <a:gd name="T18" fmla="*/ 2147483647 w 3631"/>
                <a:gd name="T19" fmla="*/ 2147483647 h 2213"/>
                <a:gd name="T20" fmla="*/ 2147483647 w 3631"/>
                <a:gd name="T21" fmla="*/ 2147483647 h 2213"/>
                <a:gd name="T22" fmla="*/ 2147483647 w 3631"/>
                <a:gd name="T23" fmla="*/ 2147483647 h 2213"/>
                <a:gd name="T24" fmla="*/ 2147483647 w 3631"/>
                <a:gd name="T25" fmla="*/ 2147483647 h 2213"/>
                <a:gd name="T26" fmla="*/ 2147483647 w 3631"/>
                <a:gd name="T27" fmla="*/ 2147483647 h 2213"/>
                <a:gd name="T28" fmla="*/ 2147483647 w 3631"/>
                <a:gd name="T29" fmla="*/ 2147483647 h 2213"/>
                <a:gd name="T30" fmla="*/ 2147483647 w 3631"/>
                <a:gd name="T31" fmla="*/ 2147483647 h 2213"/>
                <a:gd name="T32" fmla="*/ 2147483647 w 3631"/>
                <a:gd name="T33" fmla="*/ 2147483647 h 2213"/>
                <a:gd name="T34" fmla="*/ 2147483647 w 3631"/>
                <a:gd name="T35" fmla="*/ 2147483647 h 2213"/>
                <a:gd name="T36" fmla="*/ 2147483647 w 3631"/>
                <a:gd name="T37" fmla="*/ 2147483647 h 2213"/>
                <a:gd name="T38" fmla="*/ 2147483647 w 3631"/>
                <a:gd name="T39" fmla="*/ 2147483647 h 2213"/>
                <a:gd name="T40" fmla="*/ 2147483647 w 3631"/>
                <a:gd name="T41" fmla="*/ 2147483647 h 2213"/>
                <a:gd name="T42" fmla="*/ 2147483647 w 3631"/>
                <a:gd name="T43" fmla="*/ 2147483647 h 2213"/>
                <a:gd name="T44" fmla="*/ 2147483647 w 3631"/>
                <a:gd name="T45" fmla="*/ 2147483647 h 2213"/>
                <a:gd name="T46" fmla="*/ 2147483647 w 3631"/>
                <a:gd name="T47" fmla="*/ 2147483647 h 2213"/>
                <a:gd name="T48" fmla="*/ 2147483647 w 3631"/>
                <a:gd name="T49" fmla="*/ 2147483647 h 2213"/>
                <a:gd name="T50" fmla="*/ 2147483647 w 3631"/>
                <a:gd name="T51" fmla="*/ 2147483647 h 2213"/>
                <a:gd name="T52" fmla="*/ 2147483647 w 3631"/>
                <a:gd name="T53" fmla="*/ 2147483647 h 2213"/>
                <a:gd name="T54" fmla="*/ 2147483647 w 3631"/>
                <a:gd name="T55" fmla="*/ 2147483647 h 2213"/>
                <a:gd name="T56" fmla="*/ 2147483647 w 3631"/>
                <a:gd name="T57" fmla="*/ 2147483647 h 2213"/>
                <a:gd name="T58" fmla="*/ 2147483647 w 3631"/>
                <a:gd name="T59" fmla="*/ 2147483647 h 2213"/>
                <a:gd name="T60" fmla="*/ 2147483647 w 3631"/>
                <a:gd name="T61" fmla="*/ 2147483647 h 2213"/>
                <a:gd name="T62" fmla="*/ 2147483647 w 3631"/>
                <a:gd name="T63" fmla="*/ 2147483647 h 2213"/>
                <a:gd name="T64" fmla="*/ 2147483647 w 3631"/>
                <a:gd name="T65" fmla="*/ 2147483647 h 2213"/>
                <a:gd name="T66" fmla="*/ 2147483647 w 3631"/>
                <a:gd name="T67" fmla="*/ 2147483647 h 2213"/>
                <a:gd name="T68" fmla="*/ 2147483647 w 3631"/>
                <a:gd name="T69" fmla="*/ 2147483647 h 2213"/>
                <a:gd name="T70" fmla="*/ 2147483647 w 3631"/>
                <a:gd name="T71" fmla="*/ 2147483647 h 2213"/>
                <a:gd name="T72" fmla="*/ 2147483647 w 3631"/>
                <a:gd name="T73" fmla="*/ 2147483647 h 2213"/>
                <a:gd name="T74" fmla="*/ 2147483647 w 3631"/>
                <a:gd name="T75" fmla="*/ 2147483647 h 2213"/>
                <a:gd name="T76" fmla="*/ 2147483647 w 3631"/>
                <a:gd name="T77" fmla="*/ 2147483647 h 2213"/>
                <a:gd name="T78" fmla="*/ 2147483647 w 3631"/>
                <a:gd name="T79" fmla="*/ 2147483647 h 2213"/>
                <a:gd name="T80" fmla="*/ 2147483647 w 3631"/>
                <a:gd name="T81" fmla="*/ 2147483647 h 2213"/>
                <a:gd name="T82" fmla="*/ 2147483647 w 3631"/>
                <a:gd name="T83" fmla="*/ 2147483647 h 2213"/>
                <a:gd name="T84" fmla="*/ 2147483647 w 3631"/>
                <a:gd name="T85" fmla="*/ 2147483647 h 2213"/>
                <a:gd name="T86" fmla="*/ 2147483647 w 3631"/>
                <a:gd name="T87" fmla="*/ 2147483647 h 2213"/>
                <a:gd name="T88" fmla="*/ 2147483647 w 3631"/>
                <a:gd name="T89" fmla="*/ 2147483647 h 2213"/>
                <a:gd name="T90" fmla="*/ 2147483647 w 3631"/>
                <a:gd name="T91" fmla="*/ 2147483647 h 2213"/>
                <a:gd name="T92" fmla="*/ 2147483647 w 3631"/>
                <a:gd name="T93" fmla="*/ 2147483647 h 2213"/>
                <a:gd name="T94" fmla="*/ 2147483647 w 3631"/>
                <a:gd name="T95" fmla="*/ 2147483647 h 2213"/>
                <a:gd name="T96" fmla="*/ 2147483647 w 3631"/>
                <a:gd name="T97" fmla="*/ 2147483647 h 2213"/>
                <a:gd name="T98" fmla="*/ 2147483647 w 3631"/>
                <a:gd name="T99" fmla="*/ 2147483647 h 2213"/>
                <a:gd name="T100" fmla="*/ 2147483647 w 3631"/>
                <a:gd name="T101" fmla="*/ 2147483647 h 2213"/>
                <a:gd name="T102" fmla="*/ 2147483647 w 3631"/>
                <a:gd name="T103" fmla="*/ 2147483647 h 2213"/>
                <a:gd name="T104" fmla="*/ 2147483647 w 3631"/>
                <a:gd name="T105" fmla="*/ 2147483647 h 2213"/>
                <a:gd name="T106" fmla="*/ 2147483647 w 3631"/>
                <a:gd name="T107" fmla="*/ 2147483647 h 2213"/>
                <a:gd name="T108" fmla="*/ 2147483647 w 3631"/>
                <a:gd name="T109" fmla="*/ 2147483647 h 2213"/>
                <a:gd name="T110" fmla="*/ 2147483647 w 3631"/>
                <a:gd name="T111" fmla="*/ 2147483647 h 221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631"/>
                <a:gd name="T169" fmla="*/ 0 h 2213"/>
                <a:gd name="T170" fmla="*/ 3631 w 3631"/>
                <a:gd name="T171" fmla="*/ 2213 h 2213"/>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631" h="2213">
                  <a:moveTo>
                    <a:pt x="2307" y="1776"/>
                  </a:moveTo>
                  <a:lnTo>
                    <a:pt x="2368" y="1761"/>
                  </a:lnTo>
                  <a:lnTo>
                    <a:pt x="2383" y="1774"/>
                  </a:lnTo>
                  <a:lnTo>
                    <a:pt x="2401" y="1778"/>
                  </a:lnTo>
                  <a:lnTo>
                    <a:pt x="2515" y="1759"/>
                  </a:lnTo>
                  <a:lnTo>
                    <a:pt x="2550" y="1782"/>
                  </a:lnTo>
                  <a:lnTo>
                    <a:pt x="2573" y="1816"/>
                  </a:lnTo>
                  <a:lnTo>
                    <a:pt x="2596" y="1824"/>
                  </a:lnTo>
                  <a:lnTo>
                    <a:pt x="2632" y="1817"/>
                  </a:lnTo>
                  <a:lnTo>
                    <a:pt x="2649" y="1789"/>
                  </a:lnTo>
                  <a:lnTo>
                    <a:pt x="2666" y="1776"/>
                  </a:lnTo>
                  <a:lnTo>
                    <a:pt x="2686" y="1782"/>
                  </a:lnTo>
                  <a:lnTo>
                    <a:pt x="2719" y="1803"/>
                  </a:lnTo>
                  <a:lnTo>
                    <a:pt x="2761" y="1840"/>
                  </a:lnTo>
                  <a:lnTo>
                    <a:pt x="2779" y="1869"/>
                  </a:lnTo>
                  <a:lnTo>
                    <a:pt x="2785" y="1897"/>
                  </a:lnTo>
                  <a:lnTo>
                    <a:pt x="2799" y="1947"/>
                  </a:lnTo>
                  <a:lnTo>
                    <a:pt x="2807" y="1950"/>
                  </a:lnTo>
                  <a:lnTo>
                    <a:pt x="2822" y="1944"/>
                  </a:lnTo>
                  <a:lnTo>
                    <a:pt x="2836" y="1953"/>
                  </a:lnTo>
                  <a:lnTo>
                    <a:pt x="2837" y="1966"/>
                  </a:lnTo>
                  <a:lnTo>
                    <a:pt x="2821" y="1987"/>
                  </a:lnTo>
                  <a:lnTo>
                    <a:pt x="2824" y="2001"/>
                  </a:lnTo>
                  <a:lnTo>
                    <a:pt x="2839" y="2028"/>
                  </a:lnTo>
                  <a:lnTo>
                    <a:pt x="2867" y="2034"/>
                  </a:lnTo>
                  <a:lnTo>
                    <a:pt x="2881" y="2047"/>
                  </a:lnTo>
                  <a:lnTo>
                    <a:pt x="2898" y="2088"/>
                  </a:lnTo>
                  <a:lnTo>
                    <a:pt x="2923" y="2111"/>
                  </a:lnTo>
                  <a:lnTo>
                    <a:pt x="2941" y="2131"/>
                  </a:lnTo>
                  <a:lnTo>
                    <a:pt x="2955" y="2163"/>
                  </a:lnTo>
                  <a:lnTo>
                    <a:pt x="2992" y="2179"/>
                  </a:lnTo>
                  <a:lnTo>
                    <a:pt x="3007" y="2176"/>
                  </a:lnTo>
                  <a:lnTo>
                    <a:pt x="3023" y="2144"/>
                  </a:lnTo>
                  <a:lnTo>
                    <a:pt x="3027" y="2114"/>
                  </a:lnTo>
                  <a:lnTo>
                    <a:pt x="3034" y="2062"/>
                  </a:lnTo>
                  <a:lnTo>
                    <a:pt x="3030" y="2028"/>
                  </a:lnTo>
                  <a:lnTo>
                    <a:pt x="3001" y="1952"/>
                  </a:lnTo>
                  <a:lnTo>
                    <a:pt x="2971" y="1900"/>
                  </a:lnTo>
                  <a:lnTo>
                    <a:pt x="2957" y="1854"/>
                  </a:lnTo>
                  <a:lnTo>
                    <a:pt x="2943" y="1804"/>
                  </a:lnTo>
                  <a:lnTo>
                    <a:pt x="2927" y="1763"/>
                  </a:lnTo>
                  <a:lnTo>
                    <a:pt x="2910" y="1729"/>
                  </a:lnTo>
                  <a:lnTo>
                    <a:pt x="2890" y="1702"/>
                  </a:lnTo>
                  <a:lnTo>
                    <a:pt x="2870" y="1673"/>
                  </a:lnTo>
                  <a:lnTo>
                    <a:pt x="2874" y="1643"/>
                  </a:lnTo>
                  <a:lnTo>
                    <a:pt x="2882" y="1608"/>
                  </a:lnTo>
                  <a:lnTo>
                    <a:pt x="2899" y="1576"/>
                  </a:lnTo>
                  <a:lnTo>
                    <a:pt x="2917" y="1549"/>
                  </a:lnTo>
                  <a:lnTo>
                    <a:pt x="2961" y="1532"/>
                  </a:lnTo>
                  <a:lnTo>
                    <a:pt x="2982" y="1515"/>
                  </a:lnTo>
                  <a:lnTo>
                    <a:pt x="3001" y="1484"/>
                  </a:lnTo>
                  <a:lnTo>
                    <a:pt x="3046" y="1421"/>
                  </a:lnTo>
                  <a:lnTo>
                    <a:pt x="3045" y="1410"/>
                  </a:lnTo>
                  <a:lnTo>
                    <a:pt x="3054" y="1393"/>
                  </a:lnTo>
                  <a:lnTo>
                    <a:pt x="3079" y="1397"/>
                  </a:lnTo>
                  <a:lnTo>
                    <a:pt x="3108" y="1370"/>
                  </a:lnTo>
                  <a:lnTo>
                    <a:pt x="3127" y="1330"/>
                  </a:lnTo>
                  <a:lnTo>
                    <a:pt x="3152" y="1306"/>
                  </a:lnTo>
                  <a:lnTo>
                    <a:pt x="3179" y="1300"/>
                  </a:lnTo>
                  <a:lnTo>
                    <a:pt x="3187" y="1274"/>
                  </a:lnTo>
                  <a:lnTo>
                    <a:pt x="3167" y="1258"/>
                  </a:lnTo>
                  <a:lnTo>
                    <a:pt x="3175" y="1241"/>
                  </a:lnTo>
                  <a:lnTo>
                    <a:pt x="3196" y="1234"/>
                  </a:lnTo>
                  <a:lnTo>
                    <a:pt x="3197" y="1215"/>
                  </a:lnTo>
                  <a:lnTo>
                    <a:pt x="3189" y="1196"/>
                  </a:lnTo>
                  <a:lnTo>
                    <a:pt x="3175" y="1192"/>
                  </a:lnTo>
                  <a:lnTo>
                    <a:pt x="3176" y="1178"/>
                  </a:lnTo>
                  <a:lnTo>
                    <a:pt x="3183" y="1168"/>
                  </a:lnTo>
                  <a:lnTo>
                    <a:pt x="3164" y="1124"/>
                  </a:lnTo>
                  <a:lnTo>
                    <a:pt x="3146" y="1100"/>
                  </a:lnTo>
                  <a:lnTo>
                    <a:pt x="3140" y="1072"/>
                  </a:lnTo>
                  <a:lnTo>
                    <a:pt x="3130" y="1045"/>
                  </a:lnTo>
                  <a:lnTo>
                    <a:pt x="3111" y="1020"/>
                  </a:lnTo>
                  <a:lnTo>
                    <a:pt x="3104" y="987"/>
                  </a:lnTo>
                  <a:lnTo>
                    <a:pt x="3112" y="976"/>
                  </a:lnTo>
                  <a:lnTo>
                    <a:pt x="3120" y="969"/>
                  </a:lnTo>
                  <a:lnTo>
                    <a:pt x="3128" y="972"/>
                  </a:lnTo>
                  <a:lnTo>
                    <a:pt x="3145" y="980"/>
                  </a:lnTo>
                  <a:lnTo>
                    <a:pt x="3155" y="1011"/>
                  </a:lnTo>
                  <a:lnTo>
                    <a:pt x="3160" y="1037"/>
                  </a:lnTo>
                  <a:lnTo>
                    <a:pt x="3164" y="1080"/>
                  </a:lnTo>
                  <a:lnTo>
                    <a:pt x="3170" y="1089"/>
                  </a:lnTo>
                  <a:lnTo>
                    <a:pt x="3186" y="1091"/>
                  </a:lnTo>
                  <a:lnTo>
                    <a:pt x="3198" y="1071"/>
                  </a:lnTo>
                  <a:lnTo>
                    <a:pt x="3194" y="1036"/>
                  </a:lnTo>
                  <a:lnTo>
                    <a:pt x="3207" y="1005"/>
                  </a:lnTo>
                  <a:lnTo>
                    <a:pt x="3207" y="980"/>
                  </a:lnTo>
                  <a:lnTo>
                    <a:pt x="3192" y="955"/>
                  </a:lnTo>
                  <a:lnTo>
                    <a:pt x="3183" y="949"/>
                  </a:lnTo>
                  <a:lnTo>
                    <a:pt x="3177" y="918"/>
                  </a:lnTo>
                  <a:lnTo>
                    <a:pt x="3185" y="906"/>
                  </a:lnTo>
                  <a:lnTo>
                    <a:pt x="3196" y="911"/>
                  </a:lnTo>
                  <a:lnTo>
                    <a:pt x="3212" y="936"/>
                  </a:lnTo>
                  <a:lnTo>
                    <a:pt x="3221" y="941"/>
                  </a:lnTo>
                  <a:lnTo>
                    <a:pt x="3237" y="930"/>
                  </a:lnTo>
                  <a:lnTo>
                    <a:pt x="3251" y="912"/>
                  </a:lnTo>
                  <a:lnTo>
                    <a:pt x="3250" y="876"/>
                  </a:lnTo>
                  <a:lnTo>
                    <a:pt x="3272" y="847"/>
                  </a:lnTo>
                  <a:lnTo>
                    <a:pt x="3281" y="816"/>
                  </a:lnTo>
                  <a:lnTo>
                    <a:pt x="3267" y="800"/>
                  </a:lnTo>
                  <a:lnTo>
                    <a:pt x="3272" y="771"/>
                  </a:lnTo>
                  <a:lnTo>
                    <a:pt x="3294" y="739"/>
                  </a:lnTo>
                  <a:lnTo>
                    <a:pt x="3319" y="718"/>
                  </a:lnTo>
                  <a:lnTo>
                    <a:pt x="3346" y="709"/>
                  </a:lnTo>
                  <a:lnTo>
                    <a:pt x="3374" y="682"/>
                  </a:lnTo>
                  <a:lnTo>
                    <a:pt x="3401" y="676"/>
                  </a:lnTo>
                  <a:lnTo>
                    <a:pt x="3428" y="668"/>
                  </a:lnTo>
                  <a:lnTo>
                    <a:pt x="3452" y="650"/>
                  </a:lnTo>
                  <a:lnTo>
                    <a:pt x="3460" y="630"/>
                  </a:lnTo>
                  <a:lnTo>
                    <a:pt x="3451" y="610"/>
                  </a:lnTo>
                  <a:lnTo>
                    <a:pt x="3435" y="599"/>
                  </a:lnTo>
                  <a:lnTo>
                    <a:pt x="3436" y="581"/>
                  </a:lnTo>
                  <a:lnTo>
                    <a:pt x="3443" y="564"/>
                  </a:lnTo>
                  <a:lnTo>
                    <a:pt x="3433" y="523"/>
                  </a:lnTo>
                  <a:lnTo>
                    <a:pt x="3441" y="488"/>
                  </a:lnTo>
                  <a:lnTo>
                    <a:pt x="3467" y="449"/>
                  </a:lnTo>
                  <a:lnTo>
                    <a:pt x="3496" y="429"/>
                  </a:lnTo>
                  <a:lnTo>
                    <a:pt x="3519" y="405"/>
                  </a:lnTo>
                  <a:lnTo>
                    <a:pt x="3550" y="388"/>
                  </a:lnTo>
                  <a:lnTo>
                    <a:pt x="3575" y="375"/>
                  </a:lnTo>
                  <a:lnTo>
                    <a:pt x="3606" y="359"/>
                  </a:lnTo>
                  <a:lnTo>
                    <a:pt x="3625" y="356"/>
                  </a:lnTo>
                  <a:lnTo>
                    <a:pt x="3628" y="350"/>
                  </a:lnTo>
                  <a:lnTo>
                    <a:pt x="3631" y="329"/>
                  </a:lnTo>
                  <a:lnTo>
                    <a:pt x="3624" y="326"/>
                  </a:lnTo>
                  <a:lnTo>
                    <a:pt x="3606" y="315"/>
                  </a:lnTo>
                  <a:lnTo>
                    <a:pt x="3591" y="304"/>
                  </a:lnTo>
                  <a:lnTo>
                    <a:pt x="3567" y="280"/>
                  </a:lnTo>
                  <a:lnTo>
                    <a:pt x="3539" y="228"/>
                  </a:lnTo>
                  <a:lnTo>
                    <a:pt x="3533" y="199"/>
                  </a:lnTo>
                  <a:lnTo>
                    <a:pt x="3507" y="153"/>
                  </a:lnTo>
                  <a:lnTo>
                    <a:pt x="3477" y="148"/>
                  </a:lnTo>
                  <a:lnTo>
                    <a:pt x="3449" y="165"/>
                  </a:lnTo>
                  <a:lnTo>
                    <a:pt x="3427" y="190"/>
                  </a:lnTo>
                  <a:lnTo>
                    <a:pt x="3411" y="218"/>
                  </a:lnTo>
                  <a:lnTo>
                    <a:pt x="3404" y="255"/>
                  </a:lnTo>
                  <a:lnTo>
                    <a:pt x="3398" y="287"/>
                  </a:lnTo>
                  <a:lnTo>
                    <a:pt x="3379" y="322"/>
                  </a:lnTo>
                  <a:lnTo>
                    <a:pt x="3344" y="364"/>
                  </a:lnTo>
                  <a:lnTo>
                    <a:pt x="3297" y="389"/>
                  </a:lnTo>
                  <a:lnTo>
                    <a:pt x="3243" y="396"/>
                  </a:lnTo>
                  <a:lnTo>
                    <a:pt x="3207" y="390"/>
                  </a:lnTo>
                  <a:lnTo>
                    <a:pt x="3169" y="397"/>
                  </a:lnTo>
                  <a:lnTo>
                    <a:pt x="3130" y="420"/>
                  </a:lnTo>
                  <a:lnTo>
                    <a:pt x="3098" y="455"/>
                  </a:lnTo>
                  <a:lnTo>
                    <a:pt x="3075" y="499"/>
                  </a:lnTo>
                  <a:lnTo>
                    <a:pt x="3067" y="531"/>
                  </a:lnTo>
                  <a:lnTo>
                    <a:pt x="3046" y="549"/>
                  </a:lnTo>
                  <a:lnTo>
                    <a:pt x="2950" y="587"/>
                  </a:lnTo>
                  <a:lnTo>
                    <a:pt x="2909" y="609"/>
                  </a:lnTo>
                  <a:lnTo>
                    <a:pt x="2928" y="650"/>
                  </a:lnTo>
                  <a:lnTo>
                    <a:pt x="2881" y="666"/>
                  </a:lnTo>
                  <a:lnTo>
                    <a:pt x="2823" y="692"/>
                  </a:lnTo>
                  <a:lnTo>
                    <a:pt x="2779" y="717"/>
                  </a:lnTo>
                  <a:lnTo>
                    <a:pt x="2733" y="746"/>
                  </a:lnTo>
                  <a:lnTo>
                    <a:pt x="2695" y="768"/>
                  </a:lnTo>
                  <a:lnTo>
                    <a:pt x="2676" y="772"/>
                  </a:lnTo>
                  <a:lnTo>
                    <a:pt x="2658" y="750"/>
                  </a:lnTo>
                  <a:lnTo>
                    <a:pt x="2656" y="740"/>
                  </a:lnTo>
                  <a:lnTo>
                    <a:pt x="2677" y="703"/>
                  </a:lnTo>
                  <a:lnTo>
                    <a:pt x="2688" y="662"/>
                  </a:lnTo>
                  <a:lnTo>
                    <a:pt x="2692" y="614"/>
                  </a:lnTo>
                  <a:lnTo>
                    <a:pt x="2685" y="575"/>
                  </a:lnTo>
                  <a:lnTo>
                    <a:pt x="2667" y="540"/>
                  </a:lnTo>
                  <a:lnTo>
                    <a:pt x="2643" y="483"/>
                  </a:lnTo>
                  <a:lnTo>
                    <a:pt x="2611" y="435"/>
                  </a:lnTo>
                  <a:lnTo>
                    <a:pt x="2574" y="391"/>
                  </a:lnTo>
                  <a:lnTo>
                    <a:pt x="2551" y="367"/>
                  </a:lnTo>
                  <a:lnTo>
                    <a:pt x="2498" y="331"/>
                  </a:lnTo>
                  <a:lnTo>
                    <a:pt x="2435" y="298"/>
                  </a:lnTo>
                  <a:lnTo>
                    <a:pt x="2381" y="260"/>
                  </a:lnTo>
                  <a:lnTo>
                    <a:pt x="2312" y="225"/>
                  </a:lnTo>
                  <a:lnTo>
                    <a:pt x="2299" y="228"/>
                  </a:lnTo>
                  <a:lnTo>
                    <a:pt x="2273" y="248"/>
                  </a:lnTo>
                  <a:lnTo>
                    <a:pt x="2225" y="251"/>
                  </a:lnTo>
                  <a:lnTo>
                    <a:pt x="2182" y="246"/>
                  </a:lnTo>
                  <a:lnTo>
                    <a:pt x="2116" y="248"/>
                  </a:lnTo>
                  <a:lnTo>
                    <a:pt x="2077" y="236"/>
                  </a:lnTo>
                  <a:lnTo>
                    <a:pt x="2052" y="210"/>
                  </a:lnTo>
                  <a:lnTo>
                    <a:pt x="2036" y="206"/>
                  </a:lnTo>
                  <a:lnTo>
                    <a:pt x="1999" y="216"/>
                  </a:lnTo>
                  <a:lnTo>
                    <a:pt x="1543" y="179"/>
                  </a:lnTo>
                  <a:lnTo>
                    <a:pt x="1062" y="120"/>
                  </a:lnTo>
                  <a:lnTo>
                    <a:pt x="658" y="55"/>
                  </a:lnTo>
                  <a:lnTo>
                    <a:pt x="403" y="0"/>
                  </a:lnTo>
                  <a:lnTo>
                    <a:pt x="406" y="32"/>
                  </a:lnTo>
                  <a:lnTo>
                    <a:pt x="406" y="36"/>
                  </a:lnTo>
                  <a:lnTo>
                    <a:pt x="402" y="68"/>
                  </a:lnTo>
                  <a:lnTo>
                    <a:pt x="393" y="98"/>
                  </a:lnTo>
                  <a:lnTo>
                    <a:pt x="380" y="124"/>
                  </a:lnTo>
                  <a:lnTo>
                    <a:pt x="355" y="147"/>
                  </a:lnTo>
                  <a:lnTo>
                    <a:pt x="351" y="148"/>
                  </a:lnTo>
                  <a:lnTo>
                    <a:pt x="328" y="144"/>
                  </a:lnTo>
                  <a:lnTo>
                    <a:pt x="314" y="117"/>
                  </a:lnTo>
                  <a:lnTo>
                    <a:pt x="318" y="94"/>
                  </a:lnTo>
                  <a:lnTo>
                    <a:pt x="332" y="78"/>
                  </a:lnTo>
                  <a:lnTo>
                    <a:pt x="332" y="65"/>
                  </a:lnTo>
                  <a:lnTo>
                    <a:pt x="302" y="36"/>
                  </a:lnTo>
                  <a:lnTo>
                    <a:pt x="279" y="25"/>
                  </a:lnTo>
                  <a:lnTo>
                    <a:pt x="264" y="24"/>
                  </a:lnTo>
                  <a:lnTo>
                    <a:pt x="255" y="43"/>
                  </a:lnTo>
                  <a:lnTo>
                    <a:pt x="258" y="61"/>
                  </a:lnTo>
                  <a:lnTo>
                    <a:pt x="262" y="105"/>
                  </a:lnTo>
                  <a:lnTo>
                    <a:pt x="255" y="135"/>
                  </a:lnTo>
                  <a:lnTo>
                    <a:pt x="251" y="168"/>
                  </a:lnTo>
                  <a:lnTo>
                    <a:pt x="248" y="198"/>
                  </a:lnTo>
                  <a:lnTo>
                    <a:pt x="234" y="229"/>
                  </a:lnTo>
                  <a:lnTo>
                    <a:pt x="220" y="257"/>
                  </a:lnTo>
                  <a:lnTo>
                    <a:pt x="198" y="290"/>
                  </a:lnTo>
                  <a:lnTo>
                    <a:pt x="162" y="326"/>
                  </a:lnTo>
                  <a:lnTo>
                    <a:pt x="145" y="361"/>
                  </a:lnTo>
                  <a:lnTo>
                    <a:pt x="147" y="397"/>
                  </a:lnTo>
                  <a:lnTo>
                    <a:pt x="126" y="439"/>
                  </a:lnTo>
                  <a:lnTo>
                    <a:pt x="110" y="470"/>
                  </a:lnTo>
                  <a:lnTo>
                    <a:pt x="87" y="499"/>
                  </a:lnTo>
                  <a:lnTo>
                    <a:pt x="81" y="521"/>
                  </a:lnTo>
                  <a:lnTo>
                    <a:pt x="88" y="538"/>
                  </a:lnTo>
                  <a:lnTo>
                    <a:pt x="87" y="553"/>
                  </a:lnTo>
                  <a:lnTo>
                    <a:pt x="56" y="629"/>
                  </a:lnTo>
                  <a:lnTo>
                    <a:pt x="38" y="696"/>
                  </a:lnTo>
                  <a:lnTo>
                    <a:pt x="21" y="712"/>
                  </a:lnTo>
                  <a:lnTo>
                    <a:pt x="6" y="726"/>
                  </a:lnTo>
                  <a:lnTo>
                    <a:pt x="0" y="747"/>
                  </a:lnTo>
                  <a:lnTo>
                    <a:pt x="8" y="761"/>
                  </a:lnTo>
                  <a:lnTo>
                    <a:pt x="23" y="815"/>
                  </a:lnTo>
                  <a:lnTo>
                    <a:pt x="21" y="853"/>
                  </a:lnTo>
                  <a:lnTo>
                    <a:pt x="17" y="883"/>
                  </a:lnTo>
                  <a:lnTo>
                    <a:pt x="23" y="912"/>
                  </a:lnTo>
                  <a:lnTo>
                    <a:pt x="33" y="934"/>
                  </a:lnTo>
                  <a:lnTo>
                    <a:pt x="58" y="948"/>
                  </a:lnTo>
                  <a:lnTo>
                    <a:pt x="63" y="967"/>
                  </a:lnTo>
                  <a:lnTo>
                    <a:pt x="54" y="978"/>
                  </a:lnTo>
                  <a:lnTo>
                    <a:pt x="24" y="993"/>
                  </a:lnTo>
                  <a:lnTo>
                    <a:pt x="28" y="1016"/>
                  </a:lnTo>
                  <a:lnTo>
                    <a:pt x="44" y="1043"/>
                  </a:lnTo>
                  <a:lnTo>
                    <a:pt x="53" y="1068"/>
                  </a:lnTo>
                  <a:lnTo>
                    <a:pt x="41" y="1082"/>
                  </a:lnTo>
                  <a:lnTo>
                    <a:pt x="44" y="1122"/>
                  </a:lnTo>
                  <a:lnTo>
                    <a:pt x="85" y="1219"/>
                  </a:lnTo>
                  <a:lnTo>
                    <a:pt x="96" y="1250"/>
                  </a:lnTo>
                  <a:lnTo>
                    <a:pt x="78" y="1270"/>
                  </a:lnTo>
                  <a:lnTo>
                    <a:pt x="85" y="1289"/>
                  </a:lnTo>
                  <a:lnTo>
                    <a:pt x="130" y="1312"/>
                  </a:lnTo>
                  <a:lnTo>
                    <a:pt x="170" y="1356"/>
                  </a:lnTo>
                  <a:lnTo>
                    <a:pt x="229" y="1410"/>
                  </a:lnTo>
                  <a:lnTo>
                    <a:pt x="235" y="1415"/>
                  </a:lnTo>
                  <a:lnTo>
                    <a:pt x="252" y="1455"/>
                  </a:lnTo>
                  <a:lnTo>
                    <a:pt x="272" y="1484"/>
                  </a:lnTo>
                  <a:lnTo>
                    <a:pt x="286" y="1525"/>
                  </a:lnTo>
                  <a:lnTo>
                    <a:pt x="324" y="1523"/>
                  </a:lnTo>
                  <a:lnTo>
                    <a:pt x="362" y="1525"/>
                  </a:lnTo>
                  <a:lnTo>
                    <a:pt x="420" y="1532"/>
                  </a:lnTo>
                  <a:lnTo>
                    <a:pt x="439" y="1549"/>
                  </a:lnTo>
                  <a:lnTo>
                    <a:pt x="463" y="1572"/>
                  </a:lnTo>
                  <a:lnTo>
                    <a:pt x="500" y="1599"/>
                  </a:lnTo>
                  <a:lnTo>
                    <a:pt x="531" y="1609"/>
                  </a:lnTo>
                  <a:lnTo>
                    <a:pt x="565" y="1620"/>
                  </a:lnTo>
                  <a:lnTo>
                    <a:pt x="604" y="1638"/>
                  </a:lnTo>
                  <a:lnTo>
                    <a:pt x="634" y="1646"/>
                  </a:lnTo>
                  <a:lnTo>
                    <a:pt x="664" y="1657"/>
                  </a:lnTo>
                  <a:lnTo>
                    <a:pt x="695" y="1667"/>
                  </a:lnTo>
                  <a:lnTo>
                    <a:pt x="738" y="1672"/>
                  </a:lnTo>
                  <a:lnTo>
                    <a:pt x="772" y="1687"/>
                  </a:lnTo>
                  <a:lnTo>
                    <a:pt x="800" y="1695"/>
                  </a:lnTo>
                  <a:lnTo>
                    <a:pt x="830" y="1698"/>
                  </a:lnTo>
                  <a:lnTo>
                    <a:pt x="857" y="1698"/>
                  </a:lnTo>
                  <a:lnTo>
                    <a:pt x="876" y="1662"/>
                  </a:lnTo>
                  <a:lnTo>
                    <a:pt x="897" y="1653"/>
                  </a:lnTo>
                  <a:lnTo>
                    <a:pt x="934" y="1650"/>
                  </a:lnTo>
                  <a:lnTo>
                    <a:pt x="965" y="1658"/>
                  </a:lnTo>
                  <a:lnTo>
                    <a:pt x="990" y="1663"/>
                  </a:lnTo>
                  <a:lnTo>
                    <a:pt x="999" y="1661"/>
                  </a:lnTo>
                  <a:lnTo>
                    <a:pt x="1039" y="1672"/>
                  </a:lnTo>
                  <a:lnTo>
                    <a:pt x="1068" y="1695"/>
                  </a:lnTo>
                  <a:lnTo>
                    <a:pt x="1091" y="1721"/>
                  </a:lnTo>
                  <a:lnTo>
                    <a:pt x="1105" y="1745"/>
                  </a:lnTo>
                  <a:lnTo>
                    <a:pt x="1126" y="1776"/>
                  </a:lnTo>
                  <a:lnTo>
                    <a:pt x="1145" y="1802"/>
                  </a:lnTo>
                  <a:lnTo>
                    <a:pt x="1159" y="1832"/>
                  </a:lnTo>
                  <a:lnTo>
                    <a:pt x="1176" y="1859"/>
                  </a:lnTo>
                  <a:lnTo>
                    <a:pt x="1206" y="1885"/>
                  </a:lnTo>
                  <a:lnTo>
                    <a:pt x="1229" y="1911"/>
                  </a:lnTo>
                  <a:lnTo>
                    <a:pt x="1263" y="1908"/>
                  </a:lnTo>
                  <a:lnTo>
                    <a:pt x="1273" y="1892"/>
                  </a:lnTo>
                  <a:lnTo>
                    <a:pt x="1296" y="1863"/>
                  </a:lnTo>
                  <a:lnTo>
                    <a:pt x="1321" y="1854"/>
                  </a:lnTo>
                  <a:lnTo>
                    <a:pt x="1365" y="1855"/>
                  </a:lnTo>
                  <a:lnTo>
                    <a:pt x="1377" y="1863"/>
                  </a:lnTo>
                  <a:lnTo>
                    <a:pt x="1415" y="1893"/>
                  </a:lnTo>
                  <a:lnTo>
                    <a:pt x="1429" y="1920"/>
                  </a:lnTo>
                  <a:lnTo>
                    <a:pt x="1444" y="1941"/>
                  </a:lnTo>
                  <a:lnTo>
                    <a:pt x="1508" y="2050"/>
                  </a:lnTo>
                  <a:lnTo>
                    <a:pt x="1519" y="2082"/>
                  </a:lnTo>
                  <a:lnTo>
                    <a:pt x="1547" y="2134"/>
                  </a:lnTo>
                  <a:lnTo>
                    <a:pt x="1615" y="2177"/>
                  </a:lnTo>
                  <a:lnTo>
                    <a:pt x="1629" y="2179"/>
                  </a:lnTo>
                  <a:lnTo>
                    <a:pt x="1664" y="2181"/>
                  </a:lnTo>
                  <a:lnTo>
                    <a:pt x="1668" y="2185"/>
                  </a:lnTo>
                  <a:lnTo>
                    <a:pt x="1687" y="2213"/>
                  </a:lnTo>
                  <a:lnTo>
                    <a:pt x="1692" y="2187"/>
                  </a:lnTo>
                  <a:lnTo>
                    <a:pt x="1686" y="2157"/>
                  </a:lnTo>
                  <a:lnTo>
                    <a:pt x="1672" y="2125"/>
                  </a:lnTo>
                  <a:lnTo>
                    <a:pt x="1670" y="2089"/>
                  </a:lnTo>
                  <a:lnTo>
                    <a:pt x="1681" y="2062"/>
                  </a:lnTo>
                  <a:lnTo>
                    <a:pt x="1704" y="2030"/>
                  </a:lnTo>
                  <a:lnTo>
                    <a:pt x="1731" y="2000"/>
                  </a:lnTo>
                  <a:lnTo>
                    <a:pt x="1764" y="1971"/>
                  </a:lnTo>
                  <a:lnTo>
                    <a:pt x="1804" y="1948"/>
                  </a:lnTo>
                  <a:lnTo>
                    <a:pt x="1862" y="1932"/>
                  </a:lnTo>
                  <a:lnTo>
                    <a:pt x="1874" y="1920"/>
                  </a:lnTo>
                  <a:lnTo>
                    <a:pt x="1869" y="1873"/>
                  </a:lnTo>
                  <a:lnTo>
                    <a:pt x="1870" y="1856"/>
                  </a:lnTo>
                  <a:lnTo>
                    <a:pt x="1878" y="1842"/>
                  </a:lnTo>
                  <a:lnTo>
                    <a:pt x="1896" y="1844"/>
                  </a:lnTo>
                  <a:lnTo>
                    <a:pt x="1903" y="1852"/>
                  </a:lnTo>
                  <a:lnTo>
                    <a:pt x="1914" y="1878"/>
                  </a:lnTo>
                  <a:lnTo>
                    <a:pt x="1946" y="1873"/>
                  </a:lnTo>
                  <a:lnTo>
                    <a:pt x="1982" y="1855"/>
                  </a:lnTo>
                  <a:lnTo>
                    <a:pt x="2017" y="1853"/>
                  </a:lnTo>
                  <a:lnTo>
                    <a:pt x="2058" y="1860"/>
                  </a:lnTo>
                  <a:lnTo>
                    <a:pt x="2084" y="1851"/>
                  </a:lnTo>
                  <a:lnTo>
                    <a:pt x="2107" y="1844"/>
                  </a:lnTo>
                  <a:lnTo>
                    <a:pt x="2128" y="1852"/>
                  </a:lnTo>
                  <a:lnTo>
                    <a:pt x="2135" y="1861"/>
                  </a:lnTo>
                  <a:lnTo>
                    <a:pt x="2145" y="1888"/>
                  </a:lnTo>
                  <a:lnTo>
                    <a:pt x="2150" y="1891"/>
                  </a:lnTo>
                  <a:lnTo>
                    <a:pt x="2180" y="1899"/>
                  </a:lnTo>
                  <a:lnTo>
                    <a:pt x="2208" y="1893"/>
                  </a:lnTo>
                  <a:lnTo>
                    <a:pt x="2263" y="1854"/>
                  </a:lnTo>
                  <a:lnTo>
                    <a:pt x="2289" y="1849"/>
                  </a:lnTo>
                  <a:lnTo>
                    <a:pt x="2292" y="1840"/>
                  </a:lnTo>
                  <a:lnTo>
                    <a:pt x="2287" y="1826"/>
                  </a:lnTo>
                  <a:lnTo>
                    <a:pt x="2271" y="1817"/>
                  </a:lnTo>
                  <a:lnTo>
                    <a:pt x="2221" y="1823"/>
                  </a:lnTo>
                  <a:lnTo>
                    <a:pt x="2210" y="1818"/>
                  </a:lnTo>
                  <a:lnTo>
                    <a:pt x="2216" y="1807"/>
                  </a:lnTo>
                  <a:lnTo>
                    <a:pt x="2232" y="1798"/>
                  </a:lnTo>
                  <a:lnTo>
                    <a:pt x="2307" y="1776"/>
                  </a:lnTo>
                  <a:close/>
                </a:path>
              </a:pathLst>
            </a:custGeom>
            <a:solidFill>
              <a:srgbClr val="D60093"/>
            </a:solidFill>
            <a:ln w="12600">
              <a:solidFill>
                <a:srgbClr val="FFFFFF"/>
              </a:solidFill>
              <a:round/>
              <a:headEnd/>
              <a:tailEnd/>
            </a:ln>
          </p:spPr>
          <p:txBody>
            <a:bodyPr wrap="none" lIns="91424" tIns="45712" rIns="91424" bIns="45712" anchor="ctr"/>
            <a:lstStyle/>
            <a:p>
              <a:endParaRPr lang="en-US" b="1"/>
            </a:p>
          </p:txBody>
        </p:sp>
        <p:sp>
          <p:nvSpPr>
            <p:cNvPr id="282" name="Freeform 126"/>
            <p:cNvSpPr>
              <a:spLocks noChangeArrowheads="1"/>
            </p:cNvSpPr>
            <p:nvPr/>
          </p:nvSpPr>
          <p:spPr bwMode="auto">
            <a:xfrm>
              <a:off x="1270603" y="1870364"/>
              <a:ext cx="1690066" cy="1058288"/>
            </a:xfrm>
            <a:custGeom>
              <a:avLst/>
              <a:gdLst>
                <a:gd name="T0" fmla="*/ 2147483647 w 3631"/>
                <a:gd name="T1" fmla="*/ 2147483647 h 2213"/>
                <a:gd name="T2" fmla="*/ 2147483647 w 3631"/>
                <a:gd name="T3" fmla="*/ 2147483647 h 2213"/>
                <a:gd name="T4" fmla="*/ 2147483647 w 3631"/>
                <a:gd name="T5" fmla="*/ 2147483647 h 2213"/>
                <a:gd name="T6" fmla="*/ 2147483647 w 3631"/>
                <a:gd name="T7" fmla="*/ 2147483647 h 2213"/>
                <a:gd name="T8" fmla="*/ 2147483647 w 3631"/>
                <a:gd name="T9" fmla="*/ 2147483647 h 2213"/>
                <a:gd name="T10" fmla="*/ 2147483647 w 3631"/>
                <a:gd name="T11" fmla="*/ 2147483647 h 2213"/>
                <a:gd name="T12" fmla="*/ 2147483647 w 3631"/>
                <a:gd name="T13" fmla="*/ 2147483647 h 2213"/>
                <a:gd name="T14" fmla="*/ 2147483647 w 3631"/>
                <a:gd name="T15" fmla="*/ 2147483647 h 2213"/>
                <a:gd name="T16" fmla="*/ 2147483647 w 3631"/>
                <a:gd name="T17" fmla="*/ 2147483647 h 2213"/>
                <a:gd name="T18" fmla="*/ 2147483647 w 3631"/>
                <a:gd name="T19" fmla="*/ 2147483647 h 2213"/>
                <a:gd name="T20" fmla="*/ 2147483647 w 3631"/>
                <a:gd name="T21" fmla="*/ 2147483647 h 2213"/>
                <a:gd name="T22" fmla="*/ 2147483647 w 3631"/>
                <a:gd name="T23" fmla="*/ 2147483647 h 2213"/>
                <a:gd name="T24" fmla="*/ 2147483647 w 3631"/>
                <a:gd name="T25" fmla="*/ 2147483647 h 2213"/>
                <a:gd name="T26" fmla="*/ 2147483647 w 3631"/>
                <a:gd name="T27" fmla="*/ 2147483647 h 2213"/>
                <a:gd name="T28" fmla="*/ 2147483647 w 3631"/>
                <a:gd name="T29" fmla="*/ 2147483647 h 2213"/>
                <a:gd name="T30" fmla="*/ 2147483647 w 3631"/>
                <a:gd name="T31" fmla="*/ 2147483647 h 2213"/>
                <a:gd name="T32" fmla="*/ 2147483647 w 3631"/>
                <a:gd name="T33" fmla="*/ 2147483647 h 2213"/>
                <a:gd name="T34" fmla="*/ 2147483647 w 3631"/>
                <a:gd name="T35" fmla="*/ 2147483647 h 2213"/>
                <a:gd name="T36" fmla="*/ 2147483647 w 3631"/>
                <a:gd name="T37" fmla="*/ 2147483647 h 2213"/>
                <a:gd name="T38" fmla="*/ 2147483647 w 3631"/>
                <a:gd name="T39" fmla="*/ 2147483647 h 2213"/>
                <a:gd name="T40" fmla="*/ 2147483647 w 3631"/>
                <a:gd name="T41" fmla="*/ 2147483647 h 2213"/>
                <a:gd name="T42" fmla="*/ 2147483647 w 3631"/>
                <a:gd name="T43" fmla="*/ 2147483647 h 2213"/>
                <a:gd name="T44" fmla="*/ 2147483647 w 3631"/>
                <a:gd name="T45" fmla="*/ 2147483647 h 2213"/>
                <a:gd name="T46" fmla="*/ 2147483647 w 3631"/>
                <a:gd name="T47" fmla="*/ 2147483647 h 2213"/>
                <a:gd name="T48" fmla="*/ 2147483647 w 3631"/>
                <a:gd name="T49" fmla="*/ 2147483647 h 2213"/>
                <a:gd name="T50" fmla="*/ 2147483647 w 3631"/>
                <a:gd name="T51" fmla="*/ 2147483647 h 2213"/>
                <a:gd name="T52" fmla="*/ 2147483647 w 3631"/>
                <a:gd name="T53" fmla="*/ 2147483647 h 2213"/>
                <a:gd name="T54" fmla="*/ 2147483647 w 3631"/>
                <a:gd name="T55" fmla="*/ 2147483647 h 2213"/>
                <a:gd name="T56" fmla="*/ 2147483647 w 3631"/>
                <a:gd name="T57" fmla="*/ 2147483647 h 2213"/>
                <a:gd name="T58" fmla="*/ 2147483647 w 3631"/>
                <a:gd name="T59" fmla="*/ 2147483647 h 2213"/>
                <a:gd name="T60" fmla="*/ 2147483647 w 3631"/>
                <a:gd name="T61" fmla="*/ 2147483647 h 2213"/>
                <a:gd name="T62" fmla="*/ 2147483647 w 3631"/>
                <a:gd name="T63" fmla="*/ 2147483647 h 2213"/>
                <a:gd name="T64" fmla="*/ 2147483647 w 3631"/>
                <a:gd name="T65" fmla="*/ 2147483647 h 2213"/>
                <a:gd name="T66" fmla="*/ 2147483647 w 3631"/>
                <a:gd name="T67" fmla="*/ 2147483647 h 2213"/>
                <a:gd name="T68" fmla="*/ 2147483647 w 3631"/>
                <a:gd name="T69" fmla="*/ 2147483647 h 2213"/>
                <a:gd name="T70" fmla="*/ 2147483647 w 3631"/>
                <a:gd name="T71" fmla="*/ 2147483647 h 2213"/>
                <a:gd name="T72" fmla="*/ 2147483647 w 3631"/>
                <a:gd name="T73" fmla="*/ 2147483647 h 2213"/>
                <a:gd name="T74" fmla="*/ 2147483647 w 3631"/>
                <a:gd name="T75" fmla="*/ 2147483647 h 2213"/>
                <a:gd name="T76" fmla="*/ 2147483647 w 3631"/>
                <a:gd name="T77" fmla="*/ 2147483647 h 2213"/>
                <a:gd name="T78" fmla="*/ 2147483647 w 3631"/>
                <a:gd name="T79" fmla="*/ 2147483647 h 2213"/>
                <a:gd name="T80" fmla="*/ 2147483647 w 3631"/>
                <a:gd name="T81" fmla="*/ 2147483647 h 2213"/>
                <a:gd name="T82" fmla="*/ 2147483647 w 3631"/>
                <a:gd name="T83" fmla="*/ 2147483647 h 2213"/>
                <a:gd name="T84" fmla="*/ 2147483647 w 3631"/>
                <a:gd name="T85" fmla="*/ 2147483647 h 2213"/>
                <a:gd name="T86" fmla="*/ 2147483647 w 3631"/>
                <a:gd name="T87" fmla="*/ 2147483647 h 2213"/>
                <a:gd name="T88" fmla="*/ 2147483647 w 3631"/>
                <a:gd name="T89" fmla="*/ 2147483647 h 2213"/>
                <a:gd name="T90" fmla="*/ 2147483647 w 3631"/>
                <a:gd name="T91" fmla="*/ 2147483647 h 2213"/>
                <a:gd name="T92" fmla="*/ 2147483647 w 3631"/>
                <a:gd name="T93" fmla="*/ 2147483647 h 2213"/>
                <a:gd name="T94" fmla="*/ 2147483647 w 3631"/>
                <a:gd name="T95" fmla="*/ 2147483647 h 2213"/>
                <a:gd name="T96" fmla="*/ 2147483647 w 3631"/>
                <a:gd name="T97" fmla="*/ 2147483647 h 2213"/>
                <a:gd name="T98" fmla="*/ 2147483647 w 3631"/>
                <a:gd name="T99" fmla="*/ 2147483647 h 2213"/>
                <a:gd name="T100" fmla="*/ 2147483647 w 3631"/>
                <a:gd name="T101" fmla="*/ 2147483647 h 2213"/>
                <a:gd name="T102" fmla="*/ 2147483647 w 3631"/>
                <a:gd name="T103" fmla="*/ 2147483647 h 2213"/>
                <a:gd name="T104" fmla="*/ 2147483647 w 3631"/>
                <a:gd name="T105" fmla="*/ 2147483647 h 2213"/>
                <a:gd name="T106" fmla="*/ 2147483647 w 3631"/>
                <a:gd name="T107" fmla="*/ 2147483647 h 2213"/>
                <a:gd name="T108" fmla="*/ 2147483647 w 3631"/>
                <a:gd name="T109" fmla="*/ 2147483647 h 2213"/>
                <a:gd name="T110" fmla="*/ 2147483647 w 3631"/>
                <a:gd name="T111" fmla="*/ 2147483647 h 221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631"/>
                <a:gd name="T169" fmla="*/ 0 h 2213"/>
                <a:gd name="T170" fmla="*/ 3631 w 3631"/>
                <a:gd name="T171" fmla="*/ 2213 h 2213"/>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631" h="2213">
                  <a:moveTo>
                    <a:pt x="2307" y="1776"/>
                  </a:moveTo>
                  <a:lnTo>
                    <a:pt x="2368" y="1761"/>
                  </a:lnTo>
                  <a:lnTo>
                    <a:pt x="2383" y="1774"/>
                  </a:lnTo>
                  <a:lnTo>
                    <a:pt x="2401" y="1778"/>
                  </a:lnTo>
                  <a:lnTo>
                    <a:pt x="2515" y="1759"/>
                  </a:lnTo>
                  <a:lnTo>
                    <a:pt x="2550" y="1782"/>
                  </a:lnTo>
                  <a:lnTo>
                    <a:pt x="2573" y="1816"/>
                  </a:lnTo>
                  <a:lnTo>
                    <a:pt x="2596" y="1824"/>
                  </a:lnTo>
                  <a:lnTo>
                    <a:pt x="2632" y="1817"/>
                  </a:lnTo>
                  <a:lnTo>
                    <a:pt x="2649" y="1789"/>
                  </a:lnTo>
                  <a:lnTo>
                    <a:pt x="2666" y="1776"/>
                  </a:lnTo>
                  <a:lnTo>
                    <a:pt x="2686" y="1782"/>
                  </a:lnTo>
                  <a:lnTo>
                    <a:pt x="2719" y="1803"/>
                  </a:lnTo>
                  <a:lnTo>
                    <a:pt x="2761" y="1840"/>
                  </a:lnTo>
                  <a:lnTo>
                    <a:pt x="2779" y="1869"/>
                  </a:lnTo>
                  <a:lnTo>
                    <a:pt x="2785" y="1897"/>
                  </a:lnTo>
                  <a:lnTo>
                    <a:pt x="2799" y="1947"/>
                  </a:lnTo>
                  <a:lnTo>
                    <a:pt x="2807" y="1950"/>
                  </a:lnTo>
                  <a:lnTo>
                    <a:pt x="2822" y="1944"/>
                  </a:lnTo>
                  <a:lnTo>
                    <a:pt x="2836" y="1953"/>
                  </a:lnTo>
                  <a:lnTo>
                    <a:pt x="2837" y="1966"/>
                  </a:lnTo>
                  <a:lnTo>
                    <a:pt x="2821" y="1987"/>
                  </a:lnTo>
                  <a:lnTo>
                    <a:pt x="2824" y="2001"/>
                  </a:lnTo>
                  <a:lnTo>
                    <a:pt x="2839" y="2028"/>
                  </a:lnTo>
                  <a:lnTo>
                    <a:pt x="2867" y="2034"/>
                  </a:lnTo>
                  <a:lnTo>
                    <a:pt x="2881" y="2047"/>
                  </a:lnTo>
                  <a:lnTo>
                    <a:pt x="2898" y="2088"/>
                  </a:lnTo>
                  <a:lnTo>
                    <a:pt x="2923" y="2111"/>
                  </a:lnTo>
                  <a:lnTo>
                    <a:pt x="2941" y="2131"/>
                  </a:lnTo>
                  <a:lnTo>
                    <a:pt x="2955" y="2163"/>
                  </a:lnTo>
                  <a:lnTo>
                    <a:pt x="2992" y="2179"/>
                  </a:lnTo>
                  <a:lnTo>
                    <a:pt x="3007" y="2176"/>
                  </a:lnTo>
                  <a:lnTo>
                    <a:pt x="3023" y="2144"/>
                  </a:lnTo>
                  <a:lnTo>
                    <a:pt x="3027" y="2114"/>
                  </a:lnTo>
                  <a:lnTo>
                    <a:pt x="3034" y="2062"/>
                  </a:lnTo>
                  <a:lnTo>
                    <a:pt x="3030" y="2028"/>
                  </a:lnTo>
                  <a:lnTo>
                    <a:pt x="3001" y="1952"/>
                  </a:lnTo>
                  <a:lnTo>
                    <a:pt x="2971" y="1900"/>
                  </a:lnTo>
                  <a:lnTo>
                    <a:pt x="2957" y="1854"/>
                  </a:lnTo>
                  <a:lnTo>
                    <a:pt x="2943" y="1804"/>
                  </a:lnTo>
                  <a:lnTo>
                    <a:pt x="2927" y="1763"/>
                  </a:lnTo>
                  <a:lnTo>
                    <a:pt x="2910" y="1729"/>
                  </a:lnTo>
                  <a:lnTo>
                    <a:pt x="2890" y="1702"/>
                  </a:lnTo>
                  <a:lnTo>
                    <a:pt x="2870" y="1673"/>
                  </a:lnTo>
                  <a:lnTo>
                    <a:pt x="2874" y="1643"/>
                  </a:lnTo>
                  <a:lnTo>
                    <a:pt x="2882" y="1608"/>
                  </a:lnTo>
                  <a:lnTo>
                    <a:pt x="2899" y="1576"/>
                  </a:lnTo>
                  <a:lnTo>
                    <a:pt x="2917" y="1549"/>
                  </a:lnTo>
                  <a:lnTo>
                    <a:pt x="2961" y="1532"/>
                  </a:lnTo>
                  <a:lnTo>
                    <a:pt x="2982" y="1515"/>
                  </a:lnTo>
                  <a:lnTo>
                    <a:pt x="3001" y="1484"/>
                  </a:lnTo>
                  <a:lnTo>
                    <a:pt x="3046" y="1421"/>
                  </a:lnTo>
                  <a:lnTo>
                    <a:pt x="3045" y="1410"/>
                  </a:lnTo>
                  <a:lnTo>
                    <a:pt x="3054" y="1393"/>
                  </a:lnTo>
                  <a:lnTo>
                    <a:pt x="3079" y="1397"/>
                  </a:lnTo>
                  <a:lnTo>
                    <a:pt x="3108" y="1370"/>
                  </a:lnTo>
                  <a:lnTo>
                    <a:pt x="3127" y="1330"/>
                  </a:lnTo>
                  <a:lnTo>
                    <a:pt x="3152" y="1306"/>
                  </a:lnTo>
                  <a:lnTo>
                    <a:pt x="3179" y="1300"/>
                  </a:lnTo>
                  <a:lnTo>
                    <a:pt x="3187" y="1274"/>
                  </a:lnTo>
                  <a:lnTo>
                    <a:pt x="3167" y="1258"/>
                  </a:lnTo>
                  <a:lnTo>
                    <a:pt x="3175" y="1241"/>
                  </a:lnTo>
                  <a:lnTo>
                    <a:pt x="3196" y="1234"/>
                  </a:lnTo>
                  <a:lnTo>
                    <a:pt x="3197" y="1215"/>
                  </a:lnTo>
                  <a:lnTo>
                    <a:pt x="3189" y="1196"/>
                  </a:lnTo>
                  <a:lnTo>
                    <a:pt x="3175" y="1192"/>
                  </a:lnTo>
                  <a:lnTo>
                    <a:pt x="3176" y="1178"/>
                  </a:lnTo>
                  <a:lnTo>
                    <a:pt x="3183" y="1168"/>
                  </a:lnTo>
                  <a:lnTo>
                    <a:pt x="3164" y="1124"/>
                  </a:lnTo>
                  <a:lnTo>
                    <a:pt x="3146" y="1100"/>
                  </a:lnTo>
                  <a:lnTo>
                    <a:pt x="3140" y="1072"/>
                  </a:lnTo>
                  <a:lnTo>
                    <a:pt x="3130" y="1045"/>
                  </a:lnTo>
                  <a:lnTo>
                    <a:pt x="3111" y="1020"/>
                  </a:lnTo>
                  <a:lnTo>
                    <a:pt x="3104" y="987"/>
                  </a:lnTo>
                  <a:lnTo>
                    <a:pt x="3112" y="976"/>
                  </a:lnTo>
                  <a:lnTo>
                    <a:pt x="3120" y="969"/>
                  </a:lnTo>
                  <a:lnTo>
                    <a:pt x="3128" y="972"/>
                  </a:lnTo>
                  <a:lnTo>
                    <a:pt x="3145" y="980"/>
                  </a:lnTo>
                  <a:lnTo>
                    <a:pt x="3155" y="1011"/>
                  </a:lnTo>
                  <a:lnTo>
                    <a:pt x="3160" y="1037"/>
                  </a:lnTo>
                  <a:lnTo>
                    <a:pt x="3164" y="1080"/>
                  </a:lnTo>
                  <a:lnTo>
                    <a:pt x="3170" y="1089"/>
                  </a:lnTo>
                  <a:lnTo>
                    <a:pt x="3186" y="1091"/>
                  </a:lnTo>
                  <a:lnTo>
                    <a:pt x="3198" y="1071"/>
                  </a:lnTo>
                  <a:lnTo>
                    <a:pt x="3194" y="1036"/>
                  </a:lnTo>
                  <a:lnTo>
                    <a:pt x="3207" y="1005"/>
                  </a:lnTo>
                  <a:lnTo>
                    <a:pt x="3207" y="980"/>
                  </a:lnTo>
                  <a:lnTo>
                    <a:pt x="3192" y="955"/>
                  </a:lnTo>
                  <a:lnTo>
                    <a:pt x="3183" y="949"/>
                  </a:lnTo>
                  <a:lnTo>
                    <a:pt x="3177" y="918"/>
                  </a:lnTo>
                  <a:lnTo>
                    <a:pt x="3185" y="906"/>
                  </a:lnTo>
                  <a:lnTo>
                    <a:pt x="3196" y="911"/>
                  </a:lnTo>
                  <a:lnTo>
                    <a:pt x="3212" y="936"/>
                  </a:lnTo>
                  <a:lnTo>
                    <a:pt x="3221" y="941"/>
                  </a:lnTo>
                  <a:lnTo>
                    <a:pt x="3237" y="930"/>
                  </a:lnTo>
                  <a:lnTo>
                    <a:pt x="3251" y="912"/>
                  </a:lnTo>
                  <a:lnTo>
                    <a:pt x="3250" y="876"/>
                  </a:lnTo>
                  <a:lnTo>
                    <a:pt x="3272" y="847"/>
                  </a:lnTo>
                  <a:lnTo>
                    <a:pt x="3281" y="816"/>
                  </a:lnTo>
                  <a:lnTo>
                    <a:pt x="3267" y="800"/>
                  </a:lnTo>
                  <a:lnTo>
                    <a:pt x="3272" y="771"/>
                  </a:lnTo>
                  <a:lnTo>
                    <a:pt x="3294" y="739"/>
                  </a:lnTo>
                  <a:lnTo>
                    <a:pt x="3319" y="718"/>
                  </a:lnTo>
                  <a:lnTo>
                    <a:pt x="3346" y="709"/>
                  </a:lnTo>
                  <a:lnTo>
                    <a:pt x="3374" y="682"/>
                  </a:lnTo>
                  <a:lnTo>
                    <a:pt x="3401" y="676"/>
                  </a:lnTo>
                  <a:lnTo>
                    <a:pt x="3428" y="668"/>
                  </a:lnTo>
                  <a:lnTo>
                    <a:pt x="3452" y="650"/>
                  </a:lnTo>
                  <a:lnTo>
                    <a:pt x="3460" y="630"/>
                  </a:lnTo>
                  <a:lnTo>
                    <a:pt x="3451" y="610"/>
                  </a:lnTo>
                  <a:lnTo>
                    <a:pt x="3435" y="599"/>
                  </a:lnTo>
                  <a:lnTo>
                    <a:pt x="3436" y="581"/>
                  </a:lnTo>
                  <a:lnTo>
                    <a:pt x="3443" y="564"/>
                  </a:lnTo>
                  <a:lnTo>
                    <a:pt x="3433" y="523"/>
                  </a:lnTo>
                  <a:lnTo>
                    <a:pt x="3441" y="488"/>
                  </a:lnTo>
                  <a:lnTo>
                    <a:pt x="3467" y="449"/>
                  </a:lnTo>
                  <a:lnTo>
                    <a:pt x="3496" y="429"/>
                  </a:lnTo>
                  <a:lnTo>
                    <a:pt x="3519" y="405"/>
                  </a:lnTo>
                  <a:lnTo>
                    <a:pt x="3550" y="388"/>
                  </a:lnTo>
                  <a:lnTo>
                    <a:pt x="3575" y="375"/>
                  </a:lnTo>
                  <a:lnTo>
                    <a:pt x="3606" y="359"/>
                  </a:lnTo>
                  <a:lnTo>
                    <a:pt x="3625" y="356"/>
                  </a:lnTo>
                  <a:lnTo>
                    <a:pt x="3628" y="350"/>
                  </a:lnTo>
                  <a:lnTo>
                    <a:pt x="3631" y="329"/>
                  </a:lnTo>
                  <a:lnTo>
                    <a:pt x="3624" y="326"/>
                  </a:lnTo>
                  <a:lnTo>
                    <a:pt x="3606" y="315"/>
                  </a:lnTo>
                  <a:lnTo>
                    <a:pt x="3591" y="304"/>
                  </a:lnTo>
                  <a:lnTo>
                    <a:pt x="3567" y="280"/>
                  </a:lnTo>
                  <a:lnTo>
                    <a:pt x="3539" y="228"/>
                  </a:lnTo>
                  <a:lnTo>
                    <a:pt x="3533" y="199"/>
                  </a:lnTo>
                  <a:lnTo>
                    <a:pt x="3507" y="153"/>
                  </a:lnTo>
                  <a:lnTo>
                    <a:pt x="3477" y="148"/>
                  </a:lnTo>
                  <a:lnTo>
                    <a:pt x="3449" y="165"/>
                  </a:lnTo>
                  <a:lnTo>
                    <a:pt x="3427" y="190"/>
                  </a:lnTo>
                  <a:lnTo>
                    <a:pt x="3411" y="218"/>
                  </a:lnTo>
                  <a:lnTo>
                    <a:pt x="3404" y="255"/>
                  </a:lnTo>
                  <a:lnTo>
                    <a:pt x="3398" y="287"/>
                  </a:lnTo>
                  <a:lnTo>
                    <a:pt x="3379" y="322"/>
                  </a:lnTo>
                  <a:lnTo>
                    <a:pt x="3344" y="364"/>
                  </a:lnTo>
                  <a:lnTo>
                    <a:pt x="3297" y="389"/>
                  </a:lnTo>
                  <a:lnTo>
                    <a:pt x="3243" y="396"/>
                  </a:lnTo>
                  <a:lnTo>
                    <a:pt x="3207" y="390"/>
                  </a:lnTo>
                  <a:lnTo>
                    <a:pt x="3169" y="397"/>
                  </a:lnTo>
                  <a:lnTo>
                    <a:pt x="3130" y="420"/>
                  </a:lnTo>
                  <a:lnTo>
                    <a:pt x="3098" y="455"/>
                  </a:lnTo>
                  <a:lnTo>
                    <a:pt x="3075" y="499"/>
                  </a:lnTo>
                  <a:lnTo>
                    <a:pt x="3067" y="531"/>
                  </a:lnTo>
                  <a:lnTo>
                    <a:pt x="3046" y="549"/>
                  </a:lnTo>
                  <a:lnTo>
                    <a:pt x="2950" y="587"/>
                  </a:lnTo>
                  <a:lnTo>
                    <a:pt x="2909" y="609"/>
                  </a:lnTo>
                  <a:lnTo>
                    <a:pt x="2928" y="650"/>
                  </a:lnTo>
                  <a:lnTo>
                    <a:pt x="2881" y="666"/>
                  </a:lnTo>
                  <a:lnTo>
                    <a:pt x="2823" y="692"/>
                  </a:lnTo>
                  <a:lnTo>
                    <a:pt x="2779" y="717"/>
                  </a:lnTo>
                  <a:lnTo>
                    <a:pt x="2733" y="746"/>
                  </a:lnTo>
                  <a:lnTo>
                    <a:pt x="2695" y="768"/>
                  </a:lnTo>
                  <a:lnTo>
                    <a:pt x="2676" y="772"/>
                  </a:lnTo>
                  <a:lnTo>
                    <a:pt x="2658" y="750"/>
                  </a:lnTo>
                  <a:lnTo>
                    <a:pt x="2656" y="740"/>
                  </a:lnTo>
                  <a:lnTo>
                    <a:pt x="2677" y="703"/>
                  </a:lnTo>
                  <a:lnTo>
                    <a:pt x="2688" y="662"/>
                  </a:lnTo>
                  <a:lnTo>
                    <a:pt x="2692" y="614"/>
                  </a:lnTo>
                  <a:lnTo>
                    <a:pt x="2685" y="575"/>
                  </a:lnTo>
                  <a:lnTo>
                    <a:pt x="2667" y="540"/>
                  </a:lnTo>
                  <a:lnTo>
                    <a:pt x="2643" y="483"/>
                  </a:lnTo>
                  <a:lnTo>
                    <a:pt x="2611" y="435"/>
                  </a:lnTo>
                  <a:lnTo>
                    <a:pt x="2574" y="391"/>
                  </a:lnTo>
                  <a:lnTo>
                    <a:pt x="2551" y="367"/>
                  </a:lnTo>
                  <a:lnTo>
                    <a:pt x="2498" y="331"/>
                  </a:lnTo>
                  <a:lnTo>
                    <a:pt x="2435" y="298"/>
                  </a:lnTo>
                  <a:lnTo>
                    <a:pt x="2381" y="260"/>
                  </a:lnTo>
                  <a:lnTo>
                    <a:pt x="2312" y="225"/>
                  </a:lnTo>
                  <a:lnTo>
                    <a:pt x="2299" y="228"/>
                  </a:lnTo>
                  <a:lnTo>
                    <a:pt x="2273" y="248"/>
                  </a:lnTo>
                  <a:lnTo>
                    <a:pt x="2225" y="251"/>
                  </a:lnTo>
                  <a:lnTo>
                    <a:pt x="2182" y="246"/>
                  </a:lnTo>
                  <a:lnTo>
                    <a:pt x="2116" y="248"/>
                  </a:lnTo>
                  <a:lnTo>
                    <a:pt x="2077" y="236"/>
                  </a:lnTo>
                  <a:lnTo>
                    <a:pt x="2052" y="210"/>
                  </a:lnTo>
                  <a:lnTo>
                    <a:pt x="2036" y="206"/>
                  </a:lnTo>
                  <a:lnTo>
                    <a:pt x="1999" y="216"/>
                  </a:lnTo>
                  <a:lnTo>
                    <a:pt x="1543" y="179"/>
                  </a:lnTo>
                  <a:lnTo>
                    <a:pt x="1062" y="120"/>
                  </a:lnTo>
                  <a:lnTo>
                    <a:pt x="658" y="55"/>
                  </a:lnTo>
                  <a:lnTo>
                    <a:pt x="403" y="0"/>
                  </a:lnTo>
                  <a:lnTo>
                    <a:pt x="406" y="32"/>
                  </a:lnTo>
                  <a:lnTo>
                    <a:pt x="406" y="36"/>
                  </a:lnTo>
                  <a:lnTo>
                    <a:pt x="402" y="68"/>
                  </a:lnTo>
                  <a:lnTo>
                    <a:pt x="393" y="98"/>
                  </a:lnTo>
                  <a:lnTo>
                    <a:pt x="380" y="124"/>
                  </a:lnTo>
                  <a:lnTo>
                    <a:pt x="355" y="147"/>
                  </a:lnTo>
                  <a:lnTo>
                    <a:pt x="351" y="148"/>
                  </a:lnTo>
                  <a:lnTo>
                    <a:pt x="328" y="144"/>
                  </a:lnTo>
                  <a:lnTo>
                    <a:pt x="314" y="117"/>
                  </a:lnTo>
                  <a:lnTo>
                    <a:pt x="318" y="94"/>
                  </a:lnTo>
                  <a:lnTo>
                    <a:pt x="332" y="78"/>
                  </a:lnTo>
                  <a:lnTo>
                    <a:pt x="332" y="65"/>
                  </a:lnTo>
                  <a:lnTo>
                    <a:pt x="302" y="36"/>
                  </a:lnTo>
                  <a:lnTo>
                    <a:pt x="279" y="25"/>
                  </a:lnTo>
                  <a:lnTo>
                    <a:pt x="264" y="24"/>
                  </a:lnTo>
                  <a:lnTo>
                    <a:pt x="255" y="43"/>
                  </a:lnTo>
                  <a:lnTo>
                    <a:pt x="258" y="61"/>
                  </a:lnTo>
                  <a:lnTo>
                    <a:pt x="262" y="105"/>
                  </a:lnTo>
                  <a:lnTo>
                    <a:pt x="255" y="135"/>
                  </a:lnTo>
                  <a:lnTo>
                    <a:pt x="251" y="168"/>
                  </a:lnTo>
                  <a:lnTo>
                    <a:pt x="248" y="198"/>
                  </a:lnTo>
                  <a:lnTo>
                    <a:pt x="234" y="229"/>
                  </a:lnTo>
                  <a:lnTo>
                    <a:pt x="220" y="257"/>
                  </a:lnTo>
                  <a:lnTo>
                    <a:pt x="198" y="290"/>
                  </a:lnTo>
                  <a:lnTo>
                    <a:pt x="162" y="326"/>
                  </a:lnTo>
                  <a:lnTo>
                    <a:pt x="145" y="361"/>
                  </a:lnTo>
                  <a:lnTo>
                    <a:pt x="147" y="397"/>
                  </a:lnTo>
                  <a:lnTo>
                    <a:pt x="126" y="439"/>
                  </a:lnTo>
                  <a:lnTo>
                    <a:pt x="110" y="470"/>
                  </a:lnTo>
                  <a:lnTo>
                    <a:pt x="87" y="499"/>
                  </a:lnTo>
                  <a:lnTo>
                    <a:pt x="81" y="521"/>
                  </a:lnTo>
                  <a:lnTo>
                    <a:pt x="88" y="538"/>
                  </a:lnTo>
                  <a:lnTo>
                    <a:pt x="87" y="553"/>
                  </a:lnTo>
                  <a:lnTo>
                    <a:pt x="56" y="629"/>
                  </a:lnTo>
                  <a:lnTo>
                    <a:pt x="38" y="696"/>
                  </a:lnTo>
                  <a:lnTo>
                    <a:pt x="21" y="712"/>
                  </a:lnTo>
                  <a:lnTo>
                    <a:pt x="6" y="726"/>
                  </a:lnTo>
                  <a:lnTo>
                    <a:pt x="0" y="747"/>
                  </a:lnTo>
                  <a:lnTo>
                    <a:pt x="8" y="761"/>
                  </a:lnTo>
                  <a:lnTo>
                    <a:pt x="23" y="815"/>
                  </a:lnTo>
                  <a:lnTo>
                    <a:pt x="21" y="853"/>
                  </a:lnTo>
                  <a:lnTo>
                    <a:pt x="17" y="883"/>
                  </a:lnTo>
                  <a:lnTo>
                    <a:pt x="23" y="912"/>
                  </a:lnTo>
                  <a:lnTo>
                    <a:pt x="33" y="934"/>
                  </a:lnTo>
                  <a:lnTo>
                    <a:pt x="58" y="948"/>
                  </a:lnTo>
                  <a:lnTo>
                    <a:pt x="63" y="967"/>
                  </a:lnTo>
                  <a:lnTo>
                    <a:pt x="54" y="978"/>
                  </a:lnTo>
                  <a:lnTo>
                    <a:pt x="24" y="993"/>
                  </a:lnTo>
                  <a:lnTo>
                    <a:pt x="28" y="1016"/>
                  </a:lnTo>
                  <a:lnTo>
                    <a:pt x="44" y="1043"/>
                  </a:lnTo>
                  <a:lnTo>
                    <a:pt x="53" y="1068"/>
                  </a:lnTo>
                  <a:lnTo>
                    <a:pt x="41" y="1082"/>
                  </a:lnTo>
                  <a:lnTo>
                    <a:pt x="44" y="1122"/>
                  </a:lnTo>
                  <a:lnTo>
                    <a:pt x="85" y="1219"/>
                  </a:lnTo>
                  <a:lnTo>
                    <a:pt x="96" y="1250"/>
                  </a:lnTo>
                  <a:lnTo>
                    <a:pt x="78" y="1270"/>
                  </a:lnTo>
                  <a:lnTo>
                    <a:pt x="85" y="1289"/>
                  </a:lnTo>
                  <a:lnTo>
                    <a:pt x="130" y="1312"/>
                  </a:lnTo>
                  <a:lnTo>
                    <a:pt x="170" y="1356"/>
                  </a:lnTo>
                  <a:lnTo>
                    <a:pt x="229" y="1410"/>
                  </a:lnTo>
                  <a:lnTo>
                    <a:pt x="235" y="1415"/>
                  </a:lnTo>
                  <a:lnTo>
                    <a:pt x="252" y="1455"/>
                  </a:lnTo>
                  <a:lnTo>
                    <a:pt x="272" y="1484"/>
                  </a:lnTo>
                  <a:lnTo>
                    <a:pt x="286" y="1525"/>
                  </a:lnTo>
                  <a:lnTo>
                    <a:pt x="324" y="1523"/>
                  </a:lnTo>
                  <a:lnTo>
                    <a:pt x="362" y="1525"/>
                  </a:lnTo>
                  <a:lnTo>
                    <a:pt x="420" y="1532"/>
                  </a:lnTo>
                  <a:lnTo>
                    <a:pt x="439" y="1549"/>
                  </a:lnTo>
                  <a:lnTo>
                    <a:pt x="463" y="1572"/>
                  </a:lnTo>
                  <a:lnTo>
                    <a:pt x="500" y="1599"/>
                  </a:lnTo>
                  <a:lnTo>
                    <a:pt x="531" y="1609"/>
                  </a:lnTo>
                  <a:lnTo>
                    <a:pt x="565" y="1620"/>
                  </a:lnTo>
                  <a:lnTo>
                    <a:pt x="604" y="1638"/>
                  </a:lnTo>
                  <a:lnTo>
                    <a:pt x="634" y="1646"/>
                  </a:lnTo>
                  <a:lnTo>
                    <a:pt x="664" y="1657"/>
                  </a:lnTo>
                  <a:lnTo>
                    <a:pt x="695" y="1667"/>
                  </a:lnTo>
                  <a:lnTo>
                    <a:pt x="738" y="1672"/>
                  </a:lnTo>
                  <a:lnTo>
                    <a:pt x="772" y="1687"/>
                  </a:lnTo>
                  <a:lnTo>
                    <a:pt x="800" y="1695"/>
                  </a:lnTo>
                  <a:lnTo>
                    <a:pt x="830" y="1698"/>
                  </a:lnTo>
                  <a:lnTo>
                    <a:pt x="857" y="1698"/>
                  </a:lnTo>
                  <a:lnTo>
                    <a:pt x="876" y="1662"/>
                  </a:lnTo>
                  <a:lnTo>
                    <a:pt x="897" y="1653"/>
                  </a:lnTo>
                  <a:lnTo>
                    <a:pt x="934" y="1650"/>
                  </a:lnTo>
                  <a:lnTo>
                    <a:pt x="965" y="1658"/>
                  </a:lnTo>
                  <a:lnTo>
                    <a:pt x="990" y="1663"/>
                  </a:lnTo>
                  <a:lnTo>
                    <a:pt x="999" y="1661"/>
                  </a:lnTo>
                  <a:lnTo>
                    <a:pt x="1039" y="1672"/>
                  </a:lnTo>
                  <a:lnTo>
                    <a:pt x="1068" y="1695"/>
                  </a:lnTo>
                  <a:lnTo>
                    <a:pt x="1091" y="1721"/>
                  </a:lnTo>
                  <a:lnTo>
                    <a:pt x="1105" y="1745"/>
                  </a:lnTo>
                  <a:lnTo>
                    <a:pt x="1126" y="1776"/>
                  </a:lnTo>
                  <a:lnTo>
                    <a:pt x="1145" y="1802"/>
                  </a:lnTo>
                  <a:lnTo>
                    <a:pt x="1159" y="1832"/>
                  </a:lnTo>
                  <a:lnTo>
                    <a:pt x="1176" y="1859"/>
                  </a:lnTo>
                  <a:lnTo>
                    <a:pt x="1206" y="1885"/>
                  </a:lnTo>
                  <a:lnTo>
                    <a:pt x="1229" y="1911"/>
                  </a:lnTo>
                  <a:lnTo>
                    <a:pt x="1263" y="1908"/>
                  </a:lnTo>
                  <a:lnTo>
                    <a:pt x="1273" y="1892"/>
                  </a:lnTo>
                  <a:lnTo>
                    <a:pt x="1296" y="1863"/>
                  </a:lnTo>
                  <a:lnTo>
                    <a:pt x="1321" y="1854"/>
                  </a:lnTo>
                  <a:lnTo>
                    <a:pt x="1365" y="1855"/>
                  </a:lnTo>
                  <a:lnTo>
                    <a:pt x="1377" y="1863"/>
                  </a:lnTo>
                  <a:lnTo>
                    <a:pt x="1415" y="1893"/>
                  </a:lnTo>
                  <a:lnTo>
                    <a:pt x="1429" y="1920"/>
                  </a:lnTo>
                  <a:lnTo>
                    <a:pt x="1444" y="1941"/>
                  </a:lnTo>
                  <a:lnTo>
                    <a:pt x="1508" y="2050"/>
                  </a:lnTo>
                  <a:lnTo>
                    <a:pt x="1519" y="2082"/>
                  </a:lnTo>
                  <a:lnTo>
                    <a:pt x="1547" y="2134"/>
                  </a:lnTo>
                  <a:lnTo>
                    <a:pt x="1615" y="2177"/>
                  </a:lnTo>
                  <a:lnTo>
                    <a:pt x="1629" y="2179"/>
                  </a:lnTo>
                  <a:lnTo>
                    <a:pt x="1664" y="2181"/>
                  </a:lnTo>
                  <a:lnTo>
                    <a:pt x="1668" y="2185"/>
                  </a:lnTo>
                  <a:lnTo>
                    <a:pt x="1687" y="2213"/>
                  </a:lnTo>
                  <a:lnTo>
                    <a:pt x="1692" y="2187"/>
                  </a:lnTo>
                  <a:lnTo>
                    <a:pt x="1686" y="2157"/>
                  </a:lnTo>
                  <a:lnTo>
                    <a:pt x="1672" y="2125"/>
                  </a:lnTo>
                  <a:lnTo>
                    <a:pt x="1670" y="2089"/>
                  </a:lnTo>
                  <a:lnTo>
                    <a:pt x="1681" y="2062"/>
                  </a:lnTo>
                  <a:lnTo>
                    <a:pt x="1704" y="2030"/>
                  </a:lnTo>
                  <a:lnTo>
                    <a:pt x="1731" y="2000"/>
                  </a:lnTo>
                  <a:lnTo>
                    <a:pt x="1764" y="1971"/>
                  </a:lnTo>
                  <a:lnTo>
                    <a:pt x="1804" y="1948"/>
                  </a:lnTo>
                  <a:lnTo>
                    <a:pt x="1862" y="1932"/>
                  </a:lnTo>
                  <a:lnTo>
                    <a:pt x="1874" y="1920"/>
                  </a:lnTo>
                  <a:lnTo>
                    <a:pt x="1869" y="1873"/>
                  </a:lnTo>
                  <a:lnTo>
                    <a:pt x="1870" y="1856"/>
                  </a:lnTo>
                  <a:lnTo>
                    <a:pt x="1878" y="1842"/>
                  </a:lnTo>
                  <a:lnTo>
                    <a:pt x="1896" y="1844"/>
                  </a:lnTo>
                  <a:lnTo>
                    <a:pt x="1903" y="1852"/>
                  </a:lnTo>
                  <a:lnTo>
                    <a:pt x="1914" y="1878"/>
                  </a:lnTo>
                  <a:lnTo>
                    <a:pt x="1946" y="1873"/>
                  </a:lnTo>
                  <a:lnTo>
                    <a:pt x="1982" y="1855"/>
                  </a:lnTo>
                  <a:lnTo>
                    <a:pt x="2017" y="1853"/>
                  </a:lnTo>
                  <a:lnTo>
                    <a:pt x="2058" y="1860"/>
                  </a:lnTo>
                  <a:lnTo>
                    <a:pt x="2084" y="1851"/>
                  </a:lnTo>
                  <a:lnTo>
                    <a:pt x="2107" y="1844"/>
                  </a:lnTo>
                  <a:lnTo>
                    <a:pt x="2128" y="1852"/>
                  </a:lnTo>
                  <a:lnTo>
                    <a:pt x="2135" y="1861"/>
                  </a:lnTo>
                  <a:lnTo>
                    <a:pt x="2145" y="1888"/>
                  </a:lnTo>
                  <a:lnTo>
                    <a:pt x="2150" y="1891"/>
                  </a:lnTo>
                  <a:lnTo>
                    <a:pt x="2180" y="1899"/>
                  </a:lnTo>
                  <a:lnTo>
                    <a:pt x="2208" y="1893"/>
                  </a:lnTo>
                  <a:lnTo>
                    <a:pt x="2263" y="1854"/>
                  </a:lnTo>
                  <a:lnTo>
                    <a:pt x="2289" y="1849"/>
                  </a:lnTo>
                  <a:lnTo>
                    <a:pt x="2292" y="1840"/>
                  </a:lnTo>
                  <a:lnTo>
                    <a:pt x="2287" y="1826"/>
                  </a:lnTo>
                  <a:lnTo>
                    <a:pt x="2271" y="1817"/>
                  </a:lnTo>
                  <a:lnTo>
                    <a:pt x="2221" y="1823"/>
                  </a:lnTo>
                  <a:lnTo>
                    <a:pt x="2210" y="1818"/>
                  </a:lnTo>
                  <a:lnTo>
                    <a:pt x="2216" y="1807"/>
                  </a:lnTo>
                  <a:lnTo>
                    <a:pt x="2232" y="1798"/>
                  </a:lnTo>
                  <a:lnTo>
                    <a:pt x="2307" y="1776"/>
                  </a:lnTo>
                </a:path>
              </a:pathLst>
            </a:custGeom>
            <a:solidFill>
              <a:srgbClr val="FFC000"/>
            </a:solidFill>
            <a:ln w="12573">
              <a:solidFill>
                <a:srgbClr val="000066"/>
              </a:solidFill>
              <a:round/>
              <a:headEnd/>
              <a:tailEnd/>
            </a:ln>
          </p:spPr>
          <p:txBody>
            <a:bodyPr wrap="none" lIns="91424" tIns="45712" rIns="91424" bIns="45712" anchor="ctr"/>
            <a:lstStyle/>
            <a:p>
              <a:endParaRPr lang="en-US" b="1"/>
            </a:p>
          </p:txBody>
        </p:sp>
        <p:sp>
          <p:nvSpPr>
            <p:cNvPr id="283" name="Freeform 127"/>
            <p:cNvSpPr>
              <a:spLocks noChangeArrowheads="1"/>
            </p:cNvSpPr>
            <p:nvPr/>
          </p:nvSpPr>
          <p:spPr bwMode="auto">
            <a:xfrm>
              <a:off x="1064266" y="1205154"/>
              <a:ext cx="59729" cy="46075"/>
            </a:xfrm>
            <a:custGeom>
              <a:avLst/>
              <a:gdLst>
                <a:gd name="T0" fmla="*/ 2147483647 w 128"/>
                <a:gd name="T1" fmla="*/ 2147483647 h 95"/>
                <a:gd name="T2" fmla="*/ 2147483647 w 128"/>
                <a:gd name="T3" fmla="*/ 2147483647 h 95"/>
                <a:gd name="T4" fmla="*/ 2147483647 w 128"/>
                <a:gd name="T5" fmla="*/ 0 h 95"/>
                <a:gd name="T6" fmla="*/ 2147483647 w 128"/>
                <a:gd name="T7" fmla="*/ 2147483647 h 95"/>
                <a:gd name="T8" fmla="*/ 2147483647 w 128"/>
                <a:gd name="T9" fmla="*/ 2147483647 h 95"/>
                <a:gd name="T10" fmla="*/ 2147483647 w 128"/>
                <a:gd name="T11" fmla="*/ 2147483647 h 95"/>
                <a:gd name="T12" fmla="*/ 2147483647 w 128"/>
                <a:gd name="T13" fmla="*/ 2147483647 h 95"/>
                <a:gd name="T14" fmla="*/ 2147483647 w 128"/>
                <a:gd name="T15" fmla="*/ 2147483647 h 95"/>
                <a:gd name="T16" fmla="*/ 2147483647 w 128"/>
                <a:gd name="T17" fmla="*/ 2147483647 h 95"/>
                <a:gd name="T18" fmla="*/ 2147483647 w 128"/>
                <a:gd name="T19" fmla="*/ 2147483647 h 95"/>
                <a:gd name="T20" fmla="*/ 2147483647 w 128"/>
                <a:gd name="T21" fmla="*/ 2147483647 h 95"/>
                <a:gd name="T22" fmla="*/ 2147483647 w 128"/>
                <a:gd name="T23" fmla="*/ 2147483647 h 95"/>
                <a:gd name="T24" fmla="*/ 0 w 128"/>
                <a:gd name="T25" fmla="*/ 2147483647 h 95"/>
                <a:gd name="T26" fmla="*/ 2147483647 w 128"/>
                <a:gd name="T27" fmla="*/ 2147483647 h 95"/>
                <a:gd name="T28" fmla="*/ 2147483647 w 128"/>
                <a:gd name="T29" fmla="*/ 2147483647 h 9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28"/>
                <a:gd name="T46" fmla="*/ 0 h 95"/>
                <a:gd name="T47" fmla="*/ 128 w 128"/>
                <a:gd name="T48" fmla="*/ 95 h 9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28" h="95">
                  <a:moveTo>
                    <a:pt x="37" y="2"/>
                  </a:moveTo>
                  <a:lnTo>
                    <a:pt x="70" y="10"/>
                  </a:lnTo>
                  <a:lnTo>
                    <a:pt x="93" y="0"/>
                  </a:lnTo>
                  <a:lnTo>
                    <a:pt x="111" y="3"/>
                  </a:lnTo>
                  <a:lnTo>
                    <a:pt x="128" y="15"/>
                  </a:lnTo>
                  <a:lnTo>
                    <a:pt x="128" y="33"/>
                  </a:lnTo>
                  <a:lnTo>
                    <a:pt x="113" y="55"/>
                  </a:lnTo>
                  <a:lnTo>
                    <a:pt x="74" y="62"/>
                  </a:lnTo>
                  <a:lnTo>
                    <a:pt x="51" y="74"/>
                  </a:lnTo>
                  <a:lnTo>
                    <a:pt x="44" y="87"/>
                  </a:lnTo>
                  <a:lnTo>
                    <a:pt x="25" y="95"/>
                  </a:lnTo>
                  <a:lnTo>
                    <a:pt x="6" y="84"/>
                  </a:lnTo>
                  <a:lnTo>
                    <a:pt x="0" y="46"/>
                  </a:lnTo>
                  <a:lnTo>
                    <a:pt x="15" y="13"/>
                  </a:lnTo>
                  <a:lnTo>
                    <a:pt x="37" y="2"/>
                  </a:lnTo>
                  <a:close/>
                </a:path>
              </a:pathLst>
            </a:custGeom>
            <a:noFill/>
            <a:ln w="9360">
              <a:solidFill>
                <a:srgbClr val="FFFFFF"/>
              </a:solidFill>
              <a:round/>
              <a:headEnd/>
              <a:tailEnd/>
            </a:ln>
            <a:extLst>
              <a:ext uri="{909E8E84-426E-40DD-AFC4-6F175D3DCCD1}">
                <a14:hiddenFill xmlns:a14="http://schemas.microsoft.com/office/drawing/2010/main">
                  <a:solidFill>
                    <a:srgbClr val="FFFFFF"/>
                  </a:solidFill>
                </a14:hiddenFill>
              </a:ext>
            </a:extLst>
          </p:spPr>
          <p:txBody>
            <a:bodyPr wrap="none" lIns="91424" tIns="45712" rIns="91424" bIns="45712" anchor="ctr"/>
            <a:lstStyle/>
            <a:p>
              <a:endParaRPr lang="en-US" b="1"/>
            </a:p>
          </p:txBody>
        </p:sp>
        <p:sp>
          <p:nvSpPr>
            <p:cNvPr id="284" name="Freeform 128"/>
            <p:cNvSpPr>
              <a:spLocks noChangeArrowheads="1"/>
            </p:cNvSpPr>
            <p:nvPr/>
          </p:nvSpPr>
          <p:spPr bwMode="auto">
            <a:xfrm>
              <a:off x="1064266" y="1205154"/>
              <a:ext cx="59729" cy="46075"/>
            </a:xfrm>
            <a:custGeom>
              <a:avLst/>
              <a:gdLst>
                <a:gd name="T0" fmla="*/ 2147483647 w 128"/>
                <a:gd name="T1" fmla="*/ 2147483647 h 95"/>
                <a:gd name="T2" fmla="*/ 2147483647 w 128"/>
                <a:gd name="T3" fmla="*/ 2147483647 h 95"/>
                <a:gd name="T4" fmla="*/ 2147483647 w 128"/>
                <a:gd name="T5" fmla="*/ 0 h 95"/>
                <a:gd name="T6" fmla="*/ 2147483647 w 128"/>
                <a:gd name="T7" fmla="*/ 2147483647 h 95"/>
                <a:gd name="T8" fmla="*/ 2147483647 w 128"/>
                <a:gd name="T9" fmla="*/ 2147483647 h 95"/>
                <a:gd name="T10" fmla="*/ 2147483647 w 128"/>
                <a:gd name="T11" fmla="*/ 2147483647 h 95"/>
                <a:gd name="T12" fmla="*/ 2147483647 w 128"/>
                <a:gd name="T13" fmla="*/ 2147483647 h 95"/>
                <a:gd name="T14" fmla="*/ 2147483647 w 128"/>
                <a:gd name="T15" fmla="*/ 2147483647 h 95"/>
                <a:gd name="T16" fmla="*/ 2147483647 w 128"/>
                <a:gd name="T17" fmla="*/ 2147483647 h 95"/>
                <a:gd name="T18" fmla="*/ 2147483647 w 128"/>
                <a:gd name="T19" fmla="*/ 2147483647 h 95"/>
                <a:gd name="T20" fmla="*/ 2147483647 w 128"/>
                <a:gd name="T21" fmla="*/ 2147483647 h 95"/>
                <a:gd name="T22" fmla="*/ 2147483647 w 128"/>
                <a:gd name="T23" fmla="*/ 2147483647 h 95"/>
                <a:gd name="T24" fmla="*/ 0 w 128"/>
                <a:gd name="T25" fmla="*/ 2147483647 h 95"/>
                <a:gd name="T26" fmla="*/ 2147483647 w 128"/>
                <a:gd name="T27" fmla="*/ 2147483647 h 95"/>
                <a:gd name="T28" fmla="*/ 2147483647 w 128"/>
                <a:gd name="T29" fmla="*/ 2147483647 h 9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28"/>
                <a:gd name="T46" fmla="*/ 0 h 95"/>
                <a:gd name="T47" fmla="*/ 128 w 128"/>
                <a:gd name="T48" fmla="*/ 95 h 9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28" h="95">
                  <a:moveTo>
                    <a:pt x="37" y="2"/>
                  </a:moveTo>
                  <a:lnTo>
                    <a:pt x="70" y="10"/>
                  </a:lnTo>
                  <a:lnTo>
                    <a:pt x="93" y="0"/>
                  </a:lnTo>
                  <a:lnTo>
                    <a:pt x="111" y="3"/>
                  </a:lnTo>
                  <a:lnTo>
                    <a:pt x="128" y="15"/>
                  </a:lnTo>
                  <a:lnTo>
                    <a:pt x="128" y="33"/>
                  </a:lnTo>
                  <a:lnTo>
                    <a:pt x="113" y="55"/>
                  </a:lnTo>
                  <a:lnTo>
                    <a:pt x="74" y="62"/>
                  </a:lnTo>
                  <a:lnTo>
                    <a:pt x="51" y="74"/>
                  </a:lnTo>
                  <a:lnTo>
                    <a:pt x="44" y="87"/>
                  </a:lnTo>
                  <a:lnTo>
                    <a:pt x="25" y="95"/>
                  </a:lnTo>
                  <a:lnTo>
                    <a:pt x="6" y="84"/>
                  </a:lnTo>
                  <a:lnTo>
                    <a:pt x="0" y="46"/>
                  </a:lnTo>
                  <a:lnTo>
                    <a:pt x="15" y="13"/>
                  </a:lnTo>
                  <a:lnTo>
                    <a:pt x="37" y="2"/>
                  </a:lnTo>
                </a:path>
              </a:pathLst>
            </a:custGeom>
            <a:noFill/>
            <a:ln w="9360">
              <a:solidFill>
                <a:srgbClr val="FFFFFF"/>
              </a:solidFill>
              <a:round/>
              <a:headEnd/>
              <a:tailEnd/>
            </a:ln>
            <a:extLst>
              <a:ext uri="{909E8E84-426E-40DD-AFC4-6F175D3DCCD1}">
                <a14:hiddenFill xmlns:a14="http://schemas.microsoft.com/office/drawing/2010/main">
                  <a:solidFill>
                    <a:srgbClr val="FFFFFF"/>
                  </a:solidFill>
                </a14:hiddenFill>
              </a:ext>
            </a:extLst>
          </p:spPr>
          <p:txBody>
            <a:bodyPr wrap="none" lIns="91424" tIns="45712" rIns="91424" bIns="45712" anchor="ctr"/>
            <a:lstStyle/>
            <a:p>
              <a:endParaRPr lang="en-US" b="1"/>
            </a:p>
          </p:txBody>
        </p:sp>
        <p:sp>
          <p:nvSpPr>
            <p:cNvPr id="285" name="Freeform 129"/>
            <p:cNvSpPr>
              <a:spLocks noChangeArrowheads="1"/>
            </p:cNvSpPr>
            <p:nvPr/>
          </p:nvSpPr>
          <p:spPr bwMode="auto">
            <a:xfrm>
              <a:off x="1201372" y="1127402"/>
              <a:ext cx="80091" cy="46075"/>
            </a:xfrm>
            <a:custGeom>
              <a:avLst/>
              <a:gdLst>
                <a:gd name="T0" fmla="*/ 2147483647 w 170"/>
                <a:gd name="T1" fmla="*/ 2147483647 h 96"/>
                <a:gd name="T2" fmla="*/ 2147483647 w 170"/>
                <a:gd name="T3" fmla="*/ 0 h 96"/>
                <a:gd name="T4" fmla="*/ 2147483647 w 170"/>
                <a:gd name="T5" fmla="*/ 2147483647 h 96"/>
                <a:gd name="T6" fmla="*/ 2147483647 w 170"/>
                <a:gd name="T7" fmla="*/ 2147483647 h 96"/>
                <a:gd name="T8" fmla="*/ 2147483647 w 170"/>
                <a:gd name="T9" fmla="*/ 2147483647 h 96"/>
                <a:gd name="T10" fmla="*/ 2147483647 w 170"/>
                <a:gd name="T11" fmla="*/ 2147483647 h 96"/>
                <a:gd name="T12" fmla="*/ 2147483647 w 170"/>
                <a:gd name="T13" fmla="*/ 2147483647 h 96"/>
                <a:gd name="T14" fmla="*/ 2147483647 w 170"/>
                <a:gd name="T15" fmla="*/ 2147483647 h 96"/>
                <a:gd name="T16" fmla="*/ 2147483647 w 170"/>
                <a:gd name="T17" fmla="*/ 2147483647 h 96"/>
                <a:gd name="T18" fmla="*/ 2147483647 w 170"/>
                <a:gd name="T19" fmla="*/ 2147483647 h 96"/>
                <a:gd name="T20" fmla="*/ 2147483647 w 170"/>
                <a:gd name="T21" fmla="*/ 2147483647 h 96"/>
                <a:gd name="T22" fmla="*/ 2147483647 w 170"/>
                <a:gd name="T23" fmla="*/ 2147483647 h 96"/>
                <a:gd name="T24" fmla="*/ 0 w 170"/>
                <a:gd name="T25" fmla="*/ 2147483647 h 96"/>
                <a:gd name="T26" fmla="*/ 2147483647 w 170"/>
                <a:gd name="T27" fmla="*/ 2147483647 h 96"/>
                <a:gd name="T28" fmla="*/ 2147483647 w 170"/>
                <a:gd name="T29" fmla="*/ 2147483647 h 96"/>
                <a:gd name="T30" fmla="*/ 2147483647 w 170"/>
                <a:gd name="T31" fmla="*/ 2147483647 h 96"/>
                <a:gd name="T32" fmla="*/ 2147483647 w 170"/>
                <a:gd name="T33" fmla="*/ 2147483647 h 96"/>
                <a:gd name="T34" fmla="*/ 2147483647 w 170"/>
                <a:gd name="T35" fmla="*/ 2147483647 h 9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70"/>
                <a:gd name="T55" fmla="*/ 0 h 96"/>
                <a:gd name="T56" fmla="*/ 170 w 170"/>
                <a:gd name="T57" fmla="*/ 96 h 9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70" h="96">
                  <a:moveTo>
                    <a:pt x="100" y="2"/>
                  </a:moveTo>
                  <a:lnTo>
                    <a:pt x="119" y="0"/>
                  </a:lnTo>
                  <a:lnTo>
                    <a:pt x="135" y="17"/>
                  </a:lnTo>
                  <a:lnTo>
                    <a:pt x="159" y="37"/>
                  </a:lnTo>
                  <a:lnTo>
                    <a:pt x="168" y="63"/>
                  </a:lnTo>
                  <a:lnTo>
                    <a:pt x="170" y="83"/>
                  </a:lnTo>
                  <a:lnTo>
                    <a:pt x="151" y="94"/>
                  </a:lnTo>
                  <a:lnTo>
                    <a:pt x="118" y="96"/>
                  </a:lnTo>
                  <a:lnTo>
                    <a:pt x="99" y="91"/>
                  </a:lnTo>
                  <a:lnTo>
                    <a:pt x="69" y="72"/>
                  </a:lnTo>
                  <a:lnTo>
                    <a:pt x="30" y="84"/>
                  </a:lnTo>
                  <a:lnTo>
                    <a:pt x="10" y="83"/>
                  </a:lnTo>
                  <a:lnTo>
                    <a:pt x="0" y="63"/>
                  </a:lnTo>
                  <a:lnTo>
                    <a:pt x="7" y="47"/>
                  </a:lnTo>
                  <a:lnTo>
                    <a:pt x="19" y="40"/>
                  </a:lnTo>
                  <a:lnTo>
                    <a:pt x="43" y="20"/>
                  </a:lnTo>
                  <a:lnTo>
                    <a:pt x="71" y="10"/>
                  </a:lnTo>
                  <a:lnTo>
                    <a:pt x="100" y="2"/>
                  </a:lnTo>
                  <a:close/>
                </a:path>
              </a:pathLst>
            </a:custGeom>
            <a:noFill/>
            <a:ln w="9360">
              <a:solidFill>
                <a:srgbClr val="FFFFFF"/>
              </a:solidFill>
              <a:round/>
              <a:headEnd/>
              <a:tailEnd/>
            </a:ln>
            <a:extLst>
              <a:ext uri="{909E8E84-426E-40DD-AFC4-6F175D3DCCD1}">
                <a14:hiddenFill xmlns:a14="http://schemas.microsoft.com/office/drawing/2010/main">
                  <a:solidFill>
                    <a:srgbClr val="FFFFFF"/>
                  </a:solidFill>
                </a14:hiddenFill>
              </a:ext>
            </a:extLst>
          </p:spPr>
          <p:txBody>
            <a:bodyPr wrap="none" lIns="91424" tIns="45712" rIns="91424" bIns="45712" anchor="ctr"/>
            <a:lstStyle/>
            <a:p>
              <a:endParaRPr lang="en-US" b="1"/>
            </a:p>
          </p:txBody>
        </p:sp>
        <p:sp>
          <p:nvSpPr>
            <p:cNvPr id="286" name="Freeform 130"/>
            <p:cNvSpPr>
              <a:spLocks noChangeArrowheads="1"/>
            </p:cNvSpPr>
            <p:nvPr/>
          </p:nvSpPr>
          <p:spPr bwMode="auto">
            <a:xfrm>
              <a:off x="1201372" y="1127402"/>
              <a:ext cx="80091" cy="46075"/>
            </a:xfrm>
            <a:custGeom>
              <a:avLst/>
              <a:gdLst>
                <a:gd name="T0" fmla="*/ 2147483647 w 170"/>
                <a:gd name="T1" fmla="*/ 2147483647 h 96"/>
                <a:gd name="T2" fmla="*/ 2147483647 w 170"/>
                <a:gd name="T3" fmla="*/ 0 h 96"/>
                <a:gd name="T4" fmla="*/ 2147483647 w 170"/>
                <a:gd name="T5" fmla="*/ 2147483647 h 96"/>
                <a:gd name="T6" fmla="*/ 2147483647 w 170"/>
                <a:gd name="T7" fmla="*/ 2147483647 h 96"/>
                <a:gd name="T8" fmla="*/ 2147483647 w 170"/>
                <a:gd name="T9" fmla="*/ 2147483647 h 96"/>
                <a:gd name="T10" fmla="*/ 2147483647 w 170"/>
                <a:gd name="T11" fmla="*/ 2147483647 h 96"/>
                <a:gd name="T12" fmla="*/ 2147483647 w 170"/>
                <a:gd name="T13" fmla="*/ 2147483647 h 96"/>
                <a:gd name="T14" fmla="*/ 2147483647 w 170"/>
                <a:gd name="T15" fmla="*/ 2147483647 h 96"/>
                <a:gd name="T16" fmla="*/ 2147483647 w 170"/>
                <a:gd name="T17" fmla="*/ 2147483647 h 96"/>
                <a:gd name="T18" fmla="*/ 2147483647 w 170"/>
                <a:gd name="T19" fmla="*/ 2147483647 h 96"/>
                <a:gd name="T20" fmla="*/ 2147483647 w 170"/>
                <a:gd name="T21" fmla="*/ 2147483647 h 96"/>
                <a:gd name="T22" fmla="*/ 2147483647 w 170"/>
                <a:gd name="T23" fmla="*/ 2147483647 h 96"/>
                <a:gd name="T24" fmla="*/ 0 w 170"/>
                <a:gd name="T25" fmla="*/ 2147483647 h 96"/>
                <a:gd name="T26" fmla="*/ 2147483647 w 170"/>
                <a:gd name="T27" fmla="*/ 2147483647 h 96"/>
                <a:gd name="T28" fmla="*/ 2147483647 w 170"/>
                <a:gd name="T29" fmla="*/ 2147483647 h 96"/>
                <a:gd name="T30" fmla="*/ 2147483647 w 170"/>
                <a:gd name="T31" fmla="*/ 2147483647 h 96"/>
                <a:gd name="T32" fmla="*/ 2147483647 w 170"/>
                <a:gd name="T33" fmla="*/ 2147483647 h 96"/>
                <a:gd name="T34" fmla="*/ 2147483647 w 170"/>
                <a:gd name="T35" fmla="*/ 2147483647 h 9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70"/>
                <a:gd name="T55" fmla="*/ 0 h 96"/>
                <a:gd name="T56" fmla="*/ 170 w 170"/>
                <a:gd name="T57" fmla="*/ 96 h 9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70" h="96">
                  <a:moveTo>
                    <a:pt x="100" y="2"/>
                  </a:moveTo>
                  <a:lnTo>
                    <a:pt x="119" y="0"/>
                  </a:lnTo>
                  <a:lnTo>
                    <a:pt x="135" y="17"/>
                  </a:lnTo>
                  <a:lnTo>
                    <a:pt x="159" y="37"/>
                  </a:lnTo>
                  <a:lnTo>
                    <a:pt x="168" y="63"/>
                  </a:lnTo>
                  <a:lnTo>
                    <a:pt x="170" y="83"/>
                  </a:lnTo>
                  <a:lnTo>
                    <a:pt x="151" y="94"/>
                  </a:lnTo>
                  <a:lnTo>
                    <a:pt x="118" y="96"/>
                  </a:lnTo>
                  <a:lnTo>
                    <a:pt x="99" y="91"/>
                  </a:lnTo>
                  <a:lnTo>
                    <a:pt x="69" y="72"/>
                  </a:lnTo>
                  <a:lnTo>
                    <a:pt x="30" y="84"/>
                  </a:lnTo>
                  <a:lnTo>
                    <a:pt x="10" y="83"/>
                  </a:lnTo>
                  <a:lnTo>
                    <a:pt x="0" y="63"/>
                  </a:lnTo>
                  <a:lnTo>
                    <a:pt x="7" y="47"/>
                  </a:lnTo>
                  <a:lnTo>
                    <a:pt x="19" y="40"/>
                  </a:lnTo>
                  <a:lnTo>
                    <a:pt x="43" y="20"/>
                  </a:lnTo>
                  <a:lnTo>
                    <a:pt x="71" y="10"/>
                  </a:lnTo>
                  <a:lnTo>
                    <a:pt x="100" y="2"/>
                  </a:lnTo>
                </a:path>
              </a:pathLst>
            </a:custGeom>
            <a:noFill/>
            <a:ln w="9360">
              <a:solidFill>
                <a:srgbClr val="FFFFFF"/>
              </a:solidFill>
              <a:round/>
              <a:headEnd/>
              <a:tailEnd/>
            </a:ln>
            <a:extLst>
              <a:ext uri="{909E8E84-426E-40DD-AFC4-6F175D3DCCD1}">
                <a14:hiddenFill xmlns:a14="http://schemas.microsoft.com/office/drawing/2010/main">
                  <a:solidFill>
                    <a:srgbClr val="FFFFFF"/>
                  </a:solidFill>
                </a14:hiddenFill>
              </a:ext>
            </a:extLst>
          </p:spPr>
          <p:txBody>
            <a:bodyPr wrap="none" lIns="91424" tIns="45712" rIns="91424" bIns="45712" anchor="ctr"/>
            <a:lstStyle/>
            <a:p>
              <a:endParaRPr lang="en-US" b="1"/>
            </a:p>
          </p:txBody>
        </p:sp>
        <p:sp>
          <p:nvSpPr>
            <p:cNvPr id="287" name="Freeform 131"/>
            <p:cNvSpPr>
              <a:spLocks noChangeArrowheads="1"/>
            </p:cNvSpPr>
            <p:nvPr/>
          </p:nvSpPr>
          <p:spPr bwMode="auto">
            <a:xfrm>
              <a:off x="2723109" y="4009979"/>
              <a:ext cx="639375" cy="836552"/>
            </a:xfrm>
            <a:custGeom>
              <a:avLst/>
              <a:gdLst>
                <a:gd name="T0" fmla="*/ 2147483647 w 1372"/>
                <a:gd name="T1" fmla="*/ 2147483647 h 1745"/>
                <a:gd name="T2" fmla="*/ 2147483647 w 1372"/>
                <a:gd name="T3" fmla="*/ 2147483647 h 1745"/>
                <a:gd name="T4" fmla="*/ 2147483647 w 1372"/>
                <a:gd name="T5" fmla="*/ 2147483647 h 1745"/>
                <a:gd name="T6" fmla="*/ 2147483647 w 1372"/>
                <a:gd name="T7" fmla="*/ 2147483647 h 1745"/>
                <a:gd name="T8" fmla="*/ 2147483647 w 1372"/>
                <a:gd name="T9" fmla="*/ 2147483647 h 1745"/>
                <a:gd name="T10" fmla="*/ 2147483647 w 1372"/>
                <a:gd name="T11" fmla="*/ 2147483647 h 1745"/>
                <a:gd name="T12" fmla="*/ 2147483647 w 1372"/>
                <a:gd name="T13" fmla="*/ 2147483647 h 1745"/>
                <a:gd name="T14" fmla="*/ 2147483647 w 1372"/>
                <a:gd name="T15" fmla="*/ 2147483647 h 1745"/>
                <a:gd name="T16" fmla="*/ 2147483647 w 1372"/>
                <a:gd name="T17" fmla="*/ 2147483647 h 1745"/>
                <a:gd name="T18" fmla="*/ 2147483647 w 1372"/>
                <a:gd name="T19" fmla="*/ 2147483647 h 1745"/>
                <a:gd name="T20" fmla="*/ 0 w 1372"/>
                <a:gd name="T21" fmla="*/ 2147483647 h 1745"/>
                <a:gd name="T22" fmla="*/ 2147483647 w 1372"/>
                <a:gd name="T23" fmla="*/ 2147483647 h 1745"/>
                <a:gd name="T24" fmla="*/ 2147483647 w 1372"/>
                <a:gd name="T25" fmla="*/ 2147483647 h 1745"/>
                <a:gd name="T26" fmla="*/ 2147483647 w 1372"/>
                <a:gd name="T27" fmla="*/ 2147483647 h 1745"/>
                <a:gd name="T28" fmla="*/ 2147483647 w 1372"/>
                <a:gd name="T29" fmla="*/ 2147483647 h 1745"/>
                <a:gd name="T30" fmla="*/ 2147483647 w 1372"/>
                <a:gd name="T31" fmla="*/ 2147483647 h 1745"/>
                <a:gd name="T32" fmla="*/ 2147483647 w 1372"/>
                <a:gd name="T33" fmla="*/ 2147483647 h 1745"/>
                <a:gd name="T34" fmla="*/ 2147483647 w 1372"/>
                <a:gd name="T35" fmla="*/ 2147483647 h 1745"/>
                <a:gd name="T36" fmla="*/ 2147483647 w 1372"/>
                <a:gd name="T37" fmla="*/ 2147483647 h 1745"/>
                <a:gd name="T38" fmla="*/ 2147483647 w 1372"/>
                <a:gd name="T39" fmla="*/ 2147483647 h 1745"/>
                <a:gd name="T40" fmla="*/ 2147483647 w 1372"/>
                <a:gd name="T41" fmla="*/ 2147483647 h 1745"/>
                <a:gd name="T42" fmla="*/ 2147483647 w 1372"/>
                <a:gd name="T43" fmla="*/ 2147483647 h 1745"/>
                <a:gd name="T44" fmla="*/ 2147483647 w 1372"/>
                <a:gd name="T45" fmla="*/ 2147483647 h 1745"/>
                <a:gd name="T46" fmla="*/ 2147483647 w 1372"/>
                <a:gd name="T47" fmla="*/ 2147483647 h 1745"/>
                <a:gd name="T48" fmla="*/ 2147483647 w 1372"/>
                <a:gd name="T49" fmla="*/ 2147483647 h 1745"/>
                <a:gd name="T50" fmla="*/ 2147483647 w 1372"/>
                <a:gd name="T51" fmla="*/ 2147483647 h 1745"/>
                <a:gd name="T52" fmla="*/ 2147483647 w 1372"/>
                <a:gd name="T53" fmla="*/ 2147483647 h 1745"/>
                <a:gd name="T54" fmla="*/ 2147483647 w 1372"/>
                <a:gd name="T55" fmla="*/ 2147483647 h 1745"/>
                <a:gd name="T56" fmla="*/ 2147483647 w 1372"/>
                <a:gd name="T57" fmla="*/ 2147483647 h 1745"/>
                <a:gd name="T58" fmla="*/ 2147483647 w 1372"/>
                <a:gd name="T59" fmla="*/ 2147483647 h 1745"/>
                <a:gd name="T60" fmla="*/ 2147483647 w 1372"/>
                <a:gd name="T61" fmla="*/ 2147483647 h 1745"/>
                <a:gd name="T62" fmla="*/ 2147483647 w 1372"/>
                <a:gd name="T63" fmla="*/ 2147483647 h 1745"/>
                <a:gd name="T64" fmla="*/ 2147483647 w 1372"/>
                <a:gd name="T65" fmla="*/ 2147483647 h 1745"/>
                <a:gd name="T66" fmla="*/ 2147483647 w 1372"/>
                <a:gd name="T67" fmla="*/ 2147483647 h 1745"/>
                <a:gd name="T68" fmla="*/ 2147483647 w 1372"/>
                <a:gd name="T69" fmla="*/ 2147483647 h 1745"/>
                <a:gd name="T70" fmla="*/ 2147483647 w 1372"/>
                <a:gd name="T71" fmla="*/ 2147483647 h 1745"/>
                <a:gd name="T72" fmla="*/ 2147483647 w 1372"/>
                <a:gd name="T73" fmla="*/ 2147483647 h 1745"/>
                <a:gd name="T74" fmla="*/ 2147483647 w 1372"/>
                <a:gd name="T75" fmla="*/ 2147483647 h 1745"/>
                <a:gd name="T76" fmla="*/ 2147483647 w 1372"/>
                <a:gd name="T77" fmla="*/ 2147483647 h 1745"/>
                <a:gd name="T78" fmla="*/ 2147483647 w 1372"/>
                <a:gd name="T79" fmla="*/ 2147483647 h 1745"/>
                <a:gd name="T80" fmla="*/ 2147483647 w 1372"/>
                <a:gd name="T81" fmla="*/ 2147483647 h 1745"/>
                <a:gd name="T82" fmla="*/ 2147483647 w 1372"/>
                <a:gd name="T83" fmla="*/ 2147483647 h 1745"/>
                <a:gd name="T84" fmla="*/ 2147483647 w 1372"/>
                <a:gd name="T85" fmla="*/ 2147483647 h 1745"/>
                <a:gd name="T86" fmla="*/ 2147483647 w 1372"/>
                <a:gd name="T87" fmla="*/ 2147483647 h 1745"/>
                <a:gd name="T88" fmla="*/ 2147483647 w 1372"/>
                <a:gd name="T89" fmla="*/ 2147483647 h 1745"/>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372"/>
                <a:gd name="T136" fmla="*/ 0 h 1745"/>
                <a:gd name="T137" fmla="*/ 1372 w 1372"/>
                <a:gd name="T138" fmla="*/ 1745 h 1745"/>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372" h="1745">
                  <a:moveTo>
                    <a:pt x="1194" y="1745"/>
                  </a:moveTo>
                  <a:lnTo>
                    <a:pt x="1168" y="1706"/>
                  </a:lnTo>
                  <a:lnTo>
                    <a:pt x="1148" y="1683"/>
                  </a:lnTo>
                  <a:lnTo>
                    <a:pt x="1097" y="1640"/>
                  </a:lnTo>
                  <a:lnTo>
                    <a:pt x="1047" y="1609"/>
                  </a:lnTo>
                  <a:lnTo>
                    <a:pt x="958" y="1566"/>
                  </a:lnTo>
                  <a:lnTo>
                    <a:pt x="734" y="1474"/>
                  </a:lnTo>
                  <a:lnTo>
                    <a:pt x="632" y="1416"/>
                  </a:lnTo>
                  <a:lnTo>
                    <a:pt x="581" y="1365"/>
                  </a:lnTo>
                  <a:lnTo>
                    <a:pt x="566" y="1334"/>
                  </a:lnTo>
                  <a:lnTo>
                    <a:pt x="562" y="1304"/>
                  </a:lnTo>
                  <a:lnTo>
                    <a:pt x="556" y="1281"/>
                  </a:lnTo>
                  <a:lnTo>
                    <a:pt x="543" y="1268"/>
                  </a:lnTo>
                  <a:lnTo>
                    <a:pt x="513" y="1245"/>
                  </a:lnTo>
                  <a:lnTo>
                    <a:pt x="477" y="1194"/>
                  </a:lnTo>
                  <a:lnTo>
                    <a:pt x="426" y="1121"/>
                  </a:lnTo>
                  <a:lnTo>
                    <a:pt x="411" y="1078"/>
                  </a:lnTo>
                  <a:lnTo>
                    <a:pt x="388" y="1020"/>
                  </a:lnTo>
                  <a:lnTo>
                    <a:pt x="237" y="768"/>
                  </a:lnTo>
                  <a:lnTo>
                    <a:pt x="190" y="707"/>
                  </a:lnTo>
                  <a:lnTo>
                    <a:pt x="147" y="644"/>
                  </a:lnTo>
                  <a:lnTo>
                    <a:pt x="105" y="629"/>
                  </a:lnTo>
                  <a:lnTo>
                    <a:pt x="86" y="606"/>
                  </a:lnTo>
                  <a:lnTo>
                    <a:pt x="70" y="586"/>
                  </a:lnTo>
                  <a:lnTo>
                    <a:pt x="43" y="567"/>
                  </a:lnTo>
                  <a:lnTo>
                    <a:pt x="27" y="563"/>
                  </a:lnTo>
                  <a:lnTo>
                    <a:pt x="20" y="548"/>
                  </a:lnTo>
                  <a:lnTo>
                    <a:pt x="30" y="535"/>
                  </a:lnTo>
                  <a:lnTo>
                    <a:pt x="40" y="524"/>
                  </a:lnTo>
                  <a:lnTo>
                    <a:pt x="35" y="489"/>
                  </a:lnTo>
                  <a:lnTo>
                    <a:pt x="20" y="486"/>
                  </a:lnTo>
                  <a:lnTo>
                    <a:pt x="5" y="481"/>
                  </a:lnTo>
                  <a:lnTo>
                    <a:pt x="0" y="466"/>
                  </a:lnTo>
                  <a:lnTo>
                    <a:pt x="0" y="448"/>
                  </a:lnTo>
                  <a:lnTo>
                    <a:pt x="20" y="361"/>
                  </a:lnTo>
                  <a:lnTo>
                    <a:pt x="55" y="318"/>
                  </a:lnTo>
                  <a:lnTo>
                    <a:pt x="66" y="318"/>
                  </a:lnTo>
                  <a:lnTo>
                    <a:pt x="97" y="346"/>
                  </a:lnTo>
                  <a:lnTo>
                    <a:pt x="109" y="389"/>
                  </a:lnTo>
                  <a:lnTo>
                    <a:pt x="101" y="435"/>
                  </a:lnTo>
                  <a:lnTo>
                    <a:pt x="105" y="458"/>
                  </a:lnTo>
                  <a:lnTo>
                    <a:pt x="124" y="466"/>
                  </a:lnTo>
                  <a:lnTo>
                    <a:pt x="144" y="451"/>
                  </a:lnTo>
                  <a:lnTo>
                    <a:pt x="170" y="463"/>
                  </a:lnTo>
                  <a:lnTo>
                    <a:pt x="182" y="478"/>
                  </a:lnTo>
                  <a:lnTo>
                    <a:pt x="195" y="505"/>
                  </a:lnTo>
                  <a:lnTo>
                    <a:pt x="221" y="509"/>
                  </a:lnTo>
                  <a:lnTo>
                    <a:pt x="256" y="489"/>
                  </a:lnTo>
                  <a:lnTo>
                    <a:pt x="287" y="454"/>
                  </a:lnTo>
                  <a:lnTo>
                    <a:pt x="302" y="395"/>
                  </a:lnTo>
                  <a:lnTo>
                    <a:pt x="310" y="338"/>
                  </a:lnTo>
                  <a:lnTo>
                    <a:pt x="330" y="311"/>
                  </a:lnTo>
                  <a:lnTo>
                    <a:pt x="348" y="295"/>
                  </a:lnTo>
                  <a:lnTo>
                    <a:pt x="426" y="268"/>
                  </a:lnTo>
                  <a:lnTo>
                    <a:pt x="505" y="252"/>
                  </a:lnTo>
                  <a:lnTo>
                    <a:pt x="528" y="233"/>
                  </a:lnTo>
                  <a:lnTo>
                    <a:pt x="539" y="198"/>
                  </a:lnTo>
                  <a:lnTo>
                    <a:pt x="559" y="183"/>
                  </a:lnTo>
                  <a:lnTo>
                    <a:pt x="594" y="164"/>
                  </a:lnTo>
                  <a:lnTo>
                    <a:pt x="610" y="133"/>
                  </a:lnTo>
                  <a:lnTo>
                    <a:pt x="610" y="106"/>
                  </a:lnTo>
                  <a:lnTo>
                    <a:pt x="597" y="62"/>
                  </a:lnTo>
                  <a:lnTo>
                    <a:pt x="577" y="32"/>
                  </a:lnTo>
                  <a:lnTo>
                    <a:pt x="586" y="0"/>
                  </a:lnTo>
                  <a:lnTo>
                    <a:pt x="686" y="62"/>
                  </a:lnTo>
                  <a:lnTo>
                    <a:pt x="780" y="97"/>
                  </a:lnTo>
                  <a:lnTo>
                    <a:pt x="815" y="140"/>
                  </a:lnTo>
                  <a:lnTo>
                    <a:pt x="838" y="191"/>
                  </a:lnTo>
                  <a:lnTo>
                    <a:pt x="856" y="210"/>
                  </a:lnTo>
                  <a:lnTo>
                    <a:pt x="876" y="210"/>
                  </a:lnTo>
                  <a:lnTo>
                    <a:pt x="912" y="191"/>
                  </a:lnTo>
                  <a:lnTo>
                    <a:pt x="953" y="198"/>
                  </a:lnTo>
                  <a:lnTo>
                    <a:pt x="989" y="210"/>
                  </a:lnTo>
                  <a:lnTo>
                    <a:pt x="1009" y="210"/>
                  </a:lnTo>
                  <a:lnTo>
                    <a:pt x="1028" y="210"/>
                  </a:lnTo>
                  <a:lnTo>
                    <a:pt x="1044" y="191"/>
                  </a:lnTo>
                  <a:lnTo>
                    <a:pt x="1077" y="187"/>
                  </a:lnTo>
                  <a:lnTo>
                    <a:pt x="1102" y="187"/>
                  </a:lnTo>
                  <a:lnTo>
                    <a:pt x="1121" y="207"/>
                  </a:lnTo>
                  <a:lnTo>
                    <a:pt x="1151" y="221"/>
                  </a:lnTo>
                  <a:lnTo>
                    <a:pt x="1214" y="225"/>
                  </a:lnTo>
                  <a:lnTo>
                    <a:pt x="1217" y="280"/>
                  </a:lnTo>
                  <a:lnTo>
                    <a:pt x="1199" y="353"/>
                  </a:lnTo>
                  <a:lnTo>
                    <a:pt x="1174" y="380"/>
                  </a:lnTo>
                  <a:lnTo>
                    <a:pt x="1159" y="392"/>
                  </a:lnTo>
                  <a:lnTo>
                    <a:pt x="1148" y="395"/>
                  </a:lnTo>
                  <a:lnTo>
                    <a:pt x="1055" y="395"/>
                  </a:lnTo>
                  <a:lnTo>
                    <a:pt x="1009" y="405"/>
                  </a:lnTo>
                  <a:lnTo>
                    <a:pt x="970" y="428"/>
                  </a:lnTo>
                  <a:lnTo>
                    <a:pt x="938" y="454"/>
                  </a:lnTo>
                  <a:lnTo>
                    <a:pt x="892" y="473"/>
                  </a:lnTo>
                  <a:lnTo>
                    <a:pt x="876" y="516"/>
                  </a:lnTo>
                  <a:lnTo>
                    <a:pt x="884" y="574"/>
                  </a:lnTo>
                  <a:lnTo>
                    <a:pt x="899" y="613"/>
                  </a:lnTo>
                  <a:lnTo>
                    <a:pt x="892" y="625"/>
                  </a:lnTo>
                  <a:lnTo>
                    <a:pt x="861" y="633"/>
                  </a:lnTo>
                  <a:lnTo>
                    <a:pt x="818" y="644"/>
                  </a:lnTo>
                  <a:lnTo>
                    <a:pt x="795" y="675"/>
                  </a:lnTo>
                  <a:lnTo>
                    <a:pt x="788" y="725"/>
                  </a:lnTo>
                  <a:lnTo>
                    <a:pt x="802" y="776"/>
                  </a:lnTo>
                  <a:lnTo>
                    <a:pt x="831" y="804"/>
                  </a:lnTo>
                  <a:lnTo>
                    <a:pt x="876" y="814"/>
                  </a:lnTo>
                  <a:lnTo>
                    <a:pt x="889" y="824"/>
                  </a:lnTo>
                  <a:lnTo>
                    <a:pt x="866" y="862"/>
                  </a:lnTo>
                  <a:lnTo>
                    <a:pt x="876" y="888"/>
                  </a:lnTo>
                  <a:lnTo>
                    <a:pt x="904" y="892"/>
                  </a:lnTo>
                  <a:lnTo>
                    <a:pt x="947" y="900"/>
                  </a:lnTo>
                  <a:lnTo>
                    <a:pt x="970" y="944"/>
                  </a:lnTo>
                  <a:lnTo>
                    <a:pt x="1006" y="982"/>
                  </a:lnTo>
                  <a:lnTo>
                    <a:pt x="1063" y="982"/>
                  </a:lnTo>
                  <a:lnTo>
                    <a:pt x="1093" y="944"/>
                  </a:lnTo>
                  <a:lnTo>
                    <a:pt x="1117" y="944"/>
                  </a:lnTo>
                  <a:lnTo>
                    <a:pt x="1132" y="951"/>
                  </a:lnTo>
                  <a:lnTo>
                    <a:pt x="1136" y="989"/>
                  </a:lnTo>
                  <a:lnTo>
                    <a:pt x="1156" y="1045"/>
                  </a:lnTo>
                  <a:lnTo>
                    <a:pt x="1187" y="1067"/>
                  </a:lnTo>
                  <a:lnTo>
                    <a:pt x="1222" y="1052"/>
                  </a:lnTo>
                  <a:lnTo>
                    <a:pt x="1268" y="1045"/>
                  </a:lnTo>
                  <a:lnTo>
                    <a:pt x="1306" y="1083"/>
                  </a:lnTo>
                  <a:lnTo>
                    <a:pt x="1346" y="1156"/>
                  </a:lnTo>
                  <a:lnTo>
                    <a:pt x="1346" y="1194"/>
                  </a:lnTo>
                  <a:lnTo>
                    <a:pt x="1334" y="1226"/>
                  </a:lnTo>
                  <a:lnTo>
                    <a:pt x="1314" y="1256"/>
                  </a:lnTo>
                  <a:lnTo>
                    <a:pt x="1334" y="1320"/>
                  </a:lnTo>
                  <a:lnTo>
                    <a:pt x="1338" y="1354"/>
                  </a:lnTo>
                  <a:lnTo>
                    <a:pt x="1311" y="1404"/>
                  </a:lnTo>
                  <a:lnTo>
                    <a:pt x="1306" y="1447"/>
                  </a:lnTo>
                  <a:lnTo>
                    <a:pt x="1319" y="1485"/>
                  </a:lnTo>
                  <a:lnTo>
                    <a:pt x="1338" y="1509"/>
                  </a:lnTo>
                  <a:lnTo>
                    <a:pt x="1365" y="1544"/>
                  </a:lnTo>
                  <a:lnTo>
                    <a:pt x="1372" y="1575"/>
                  </a:lnTo>
                  <a:lnTo>
                    <a:pt x="1369" y="1599"/>
                  </a:lnTo>
                  <a:lnTo>
                    <a:pt x="1365" y="1602"/>
                  </a:lnTo>
                  <a:lnTo>
                    <a:pt x="1350" y="1609"/>
                  </a:lnTo>
                  <a:lnTo>
                    <a:pt x="1295" y="1617"/>
                  </a:lnTo>
                  <a:lnTo>
                    <a:pt x="1295" y="1672"/>
                  </a:lnTo>
                  <a:lnTo>
                    <a:pt x="1194" y="1745"/>
                  </a:lnTo>
                  <a:close/>
                </a:path>
              </a:pathLst>
            </a:custGeom>
            <a:gradFill rotWithShape="0">
              <a:gsLst>
                <a:gs pos="0">
                  <a:srgbClr val="FFFFFF"/>
                </a:gs>
                <a:gs pos="100000">
                  <a:srgbClr val="757575"/>
                </a:gs>
              </a:gsLst>
              <a:path path="rect">
                <a:fillToRect l="100000" t="100000"/>
              </a:path>
            </a:gradFill>
            <a:ln w="12600">
              <a:solidFill>
                <a:srgbClr val="FFFFFF"/>
              </a:solidFill>
              <a:round/>
              <a:headEnd/>
              <a:tailEnd/>
            </a:ln>
          </p:spPr>
          <p:txBody>
            <a:bodyPr wrap="none" lIns="91424" tIns="45712" rIns="91424" bIns="45712" anchor="ctr"/>
            <a:lstStyle/>
            <a:p>
              <a:endParaRPr lang="en-US" b="1"/>
            </a:p>
          </p:txBody>
        </p:sp>
        <p:sp>
          <p:nvSpPr>
            <p:cNvPr id="288" name="Freeform 132"/>
            <p:cNvSpPr>
              <a:spLocks noChangeArrowheads="1"/>
            </p:cNvSpPr>
            <p:nvPr/>
          </p:nvSpPr>
          <p:spPr bwMode="auto">
            <a:xfrm>
              <a:off x="2733969" y="3998461"/>
              <a:ext cx="639375" cy="836552"/>
            </a:xfrm>
            <a:custGeom>
              <a:avLst/>
              <a:gdLst>
                <a:gd name="T0" fmla="*/ 2147483647 w 1372"/>
                <a:gd name="T1" fmla="*/ 2147483647 h 1745"/>
                <a:gd name="T2" fmla="*/ 2147483647 w 1372"/>
                <a:gd name="T3" fmla="*/ 2147483647 h 1745"/>
                <a:gd name="T4" fmla="*/ 2147483647 w 1372"/>
                <a:gd name="T5" fmla="*/ 2147483647 h 1745"/>
                <a:gd name="T6" fmla="*/ 2147483647 w 1372"/>
                <a:gd name="T7" fmla="*/ 2147483647 h 1745"/>
                <a:gd name="T8" fmla="*/ 2147483647 w 1372"/>
                <a:gd name="T9" fmla="*/ 2147483647 h 1745"/>
                <a:gd name="T10" fmla="*/ 2147483647 w 1372"/>
                <a:gd name="T11" fmla="*/ 2147483647 h 1745"/>
                <a:gd name="T12" fmla="*/ 2147483647 w 1372"/>
                <a:gd name="T13" fmla="*/ 2147483647 h 1745"/>
                <a:gd name="T14" fmla="*/ 2147483647 w 1372"/>
                <a:gd name="T15" fmla="*/ 2147483647 h 1745"/>
                <a:gd name="T16" fmla="*/ 2147483647 w 1372"/>
                <a:gd name="T17" fmla="*/ 2147483647 h 1745"/>
                <a:gd name="T18" fmla="*/ 2147483647 w 1372"/>
                <a:gd name="T19" fmla="*/ 2147483647 h 1745"/>
                <a:gd name="T20" fmla="*/ 0 w 1372"/>
                <a:gd name="T21" fmla="*/ 2147483647 h 1745"/>
                <a:gd name="T22" fmla="*/ 2147483647 w 1372"/>
                <a:gd name="T23" fmla="*/ 2147483647 h 1745"/>
                <a:gd name="T24" fmla="*/ 2147483647 w 1372"/>
                <a:gd name="T25" fmla="*/ 2147483647 h 1745"/>
                <a:gd name="T26" fmla="*/ 2147483647 w 1372"/>
                <a:gd name="T27" fmla="*/ 2147483647 h 1745"/>
                <a:gd name="T28" fmla="*/ 2147483647 w 1372"/>
                <a:gd name="T29" fmla="*/ 2147483647 h 1745"/>
                <a:gd name="T30" fmla="*/ 2147483647 w 1372"/>
                <a:gd name="T31" fmla="*/ 2147483647 h 1745"/>
                <a:gd name="T32" fmla="*/ 2147483647 w 1372"/>
                <a:gd name="T33" fmla="*/ 2147483647 h 1745"/>
                <a:gd name="T34" fmla="*/ 2147483647 w 1372"/>
                <a:gd name="T35" fmla="*/ 2147483647 h 1745"/>
                <a:gd name="T36" fmla="*/ 2147483647 w 1372"/>
                <a:gd name="T37" fmla="*/ 2147483647 h 1745"/>
                <a:gd name="T38" fmla="*/ 2147483647 w 1372"/>
                <a:gd name="T39" fmla="*/ 2147483647 h 1745"/>
                <a:gd name="T40" fmla="*/ 2147483647 w 1372"/>
                <a:gd name="T41" fmla="*/ 2147483647 h 1745"/>
                <a:gd name="T42" fmla="*/ 2147483647 w 1372"/>
                <a:gd name="T43" fmla="*/ 2147483647 h 1745"/>
                <a:gd name="T44" fmla="*/ 2147483647 w 1372"/>
                <a:gd name="T45" fmla="*/ 2147483647 h 1745"/>
                <a:gd name="T46" fmla="*/ 2147483647 w 1372"/>
                <a:gd name="T47" fmla="*/ 2147483647 h 1745"/>
                <a:gd name="T48" fmla="*/ 2147483647 w 1372"/>
                <a:gd name="T49" fmla="*/ 2147483647 h 1745"/>
                <a:gd name="T50" fmla="*/ 2147483647 w 1372"/>
                <a:gd name="T51" fmla="*/ 2147483647 h 1745"/>
                <a:gd name="T52" fmla="*/ 2147483647 w 1372"/>
                <a:gd name="T53" fmla="*/ 2147483647 h 1745"/>
                <a:gd name="T54" fmla="*/ 2147483647 w 1372"/>
                <a:gd name="T55" fmla="*/ 2147483647 h 1745"/>
                <a:gd name="T56" fmla="*/ 2147483647 w 1372"/>
                <a:gd name="T57" fmla="*/ 2147483647 h 1745"/>
                <a:gd name="T58" fmla="*/ 2147483647 w 1372"/>
                <a:gd name="T59" fmla="*/ 2147483647 h 1745"/>
                <a:gd name="T60" fmla="*/ 2147483647 w 1372"/>
                <a:gd name="T61" fmla="*/ 2147483647 h 1745"/>
                <a:gd name="T62" fmla="*/ 2147483647 w 1372"/>
                <a:gd name="T63" fmla="*/ 2147483647 h 1745"/>
                <a:gd name="T64" fmla="*/ 2147483647 w 1372"/>
                <a:gd name="T65" fmla="*/ 2147483647 h 1745"/>
                <a:gd name="T66" fmla="*/ 2147483647 w 1372"/>
                <a:gd name="T67" fmla="*/ 2147483647 h 1745"/>
                <a:gd name="T68" fmla="*/ 2147483647 w 1372"/>
                <a:gd name="T69" fmla="*/ 2147483647 h 1745"/>
                <a:gd name="T70" fmla="*/ 2147483647 w 1372"/>
                <a:gd name="T71" fmla="*/ 2147483647 h 1745"/>
                <a:gd name="T72" fmla="*/ 2147483647 w 1372"/>
                <a:gd name="T73" fmla="*/ 2147483647 h 1745"/>
                <a:gd name="T74" fmla="*/ 2147483647 w 1372"/>
                <a:gd name="T75" fmla="*/ 2147483647 h 1745"/>
                <a:gd name="T76" fmla="*/ 2147483647 w 1372"/>
                <a:gd name="T77" fmla="*/ 2147483647 h 1745"/>
                <a:gd name="T78" fmla="*/ 2147483647 w 1372"/>
                <a:gd name="T79" fmla="*/ 2147483647 h 1745"/>
                <a:gd name="T80" fmla="*/ 2147483647 w 1372"/>
                <a:gd name="T81" fmla="*/ 2147483647 h 1745"/>
                <a:gd name="T82" fmla="*/ 2147483647 w 1372"/>
                <a:gd name="T83" fmla="*/ 2147483647 h 1745"/>
                <a:gd name="T84" fmla="*/ 2147483647 w 1372"/>
                <a:gd name="T85" fmla="*/ 2147483647 h 1745"/>
                <a:gd name="T86" fmla="*/ 2147483647 w 1372"/>
                <a:gd name="T87" fmla="*/ 2147483647 h 1745"/>
                <a:gd name="T88" fmla="*/ 2147483647 w 1372"/>
                <a:gd name="T89" fmla="*/ 2147483647 h 1745"/>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372"/>
                <a:gd name="T136" fmla="*/ 0 h 1745"/>
                <a:gd name="T137" fmla="*/ 1372 w 1372"/>
                <a:gd name="T138" fmla="*/ 1745 h 1745"/>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372" h="1745">
                  <a:moveTo>
                    <a:pt x="1194" y="1745"/>
                  </a:moveTo>
                  <a:lnTo>
                    <a:pt x="1168" y="1706"/>
                  </a:lnTo>
                  <a:lnTo>
                    <a:pt x="1148" y="1683"/>
                  </a:lnTo>
                  <a:lnTo>
                    <a:pt x="1097" y="1640"/>
                  </a:lnTo>
                  <a:lnTo>
                    <a:pt x="1047" y="1609"/>
                  </a:lnTo>
                  <a:lnTo>
                    <a:pt x="958" y="1566"/>
                  </a:lnTo>
                  <a:lnTo>
                    <a:pt x="734" y="1474"/>
                  </a:lnTo>
                  <a:lnTo>
                    <a:pt x="632" y="1416"/>
                  </a:lnTo>
                  <a:lnTo>
                    <a:pt x="581" y="1365"/>
                  </a:lnTo>
                  <a:lnTo>
                    <a:pt x="566" y="1334"/>
                  </a:lnTo>
                  <a:lnTo>
                    <a:pt x="562" y="1304"/>
                  </a:lnTo>
                  <a:lnTo>
                    <a:pt x="556" y="1281"/>
                  </a:lnTo>
                  <a:lnTo>
                    <a:pt x="543" y="1268"/>
                  </a:lnTo>
                  <a:lnTo>
                    <a:pt x="513" y="1245"/>
                  </a:lnTo>
                  <a:lnTo>
                    <a:pt x="477" y="1194"/>
                  </a:lnTo>
                  <a:lnTo>
                    <a:pt x="426" y="1121"/>
                  </a:lnTo>
                  <a:lnTo>
                    <a:pt x="411" y="1078"/>
                  </a:lnTo>
                  <a:lnTo>
                    <a:pt x="388" y="1020"/>
                  </a:lnTo>
                  <a:lnTo>
                    <a:pt x="237" y="768"/>
                  </a:lnTo>
                  <a:lnTo>
                    <a:pt x="190" y="707"/>
                  </a:lnTo>
                  <a:lnTo>
                    <a:pt x="147" y="644"/>
                  </a:lnTo>
                  <a:lnTo>
                    <a:pt x="105" y="629"/>
                  </a:lnTo>
                  <a:lnTo>
                    <a:pt x="86" y="606"/>
                  </a:lnTo>
                  <a:lnTo>
                    <a:pt x="70" y="586"/>
                  </a:lnTo>
                  <a:lnTo>
                    <a:pt x="43" y="567"/>
                  </a:lnTo>
                  <a:lnTo>
                    <a:pt x="27" y="563"/>
                  </a:lnTo>
                  <a:lnTo>
                    <a:pt x="20" y="548"/>
                  </a:lnTo>
                  <a:lnTo>
                    <a:pt x="30" y="535"/>
                  </a:lnTo>
                  <a:lnTo>
                    <a:pt x="40" y="524"/>
                  </a:lnTo>
                  <a:lnTo>
                    <a:pt x="35" y="489"/>
                  </a:lnTo>
                  <a:lnTo>
                    <a:pt x="20" y="486"/>
                  </a:lnTo>
                  <a:lnTo>
                    <a:pt x="5" y="481"/>
                  </a:lnTo>
                  <a:lnTo>
                    <a:pt x="0" y="466"/>
                  </a:lnTo>
                  <a:lnTo>
                    <a:pt x="0" y="448"/>
                  </a:lnTo>
                  <a:lnTo>
                    <a:pt x="20" y="361"/>
                  </a:lnTo>
                  <a:lnTo>
                    <a:pt x="55" y="318"/>
                  </a:lnTo>
                  <a:lnTo>
                    <a:pt x="66" y="318"/>
                  </a:lnTo>
                  <a:lnTo>
                    <a:pt x="97" y="346"/>
                  </a:lnTo>
                  <a:lnTo>
                    <a:pt x="109" y="389"/>
                  </a:lnTo>
                  <a:lnTo>
                    <a:pt x="101" y="435"/>
                  </a:lnTo>
                  <a:lnTo>
                    <a:pt x="105" y="458"/>
                  </a:lnTo>
                  <a:lnTo>
                    <a:pt x="124" y="466"/>
                  </a:lnTo>
                  <a:lnTo>
                    <a:pt x="144" y="451"/>
                  </a:lnTo>
                  <a:lnTo>
                    <a:pt x="170" y="463"/>
                  </a:lnTo>
                  <a:lnTo>
                    <a:pt x="182" y="478"/>
                  </a:lnTo>
                  <a:lnTo>
                    <a:pt x="195" y="505"/>
                  </a:lnTo>
                  <a:lnTo>
                    <a:pt x="221" y="509"/>
                  </a:lnTo>
                  <a:lnTo>
                    <a:pt x="256" y="489"/>
                  </a:lnTo>
                  <a:lnTo>
                    <a:pt x="287" y="454"/>
                  </a:lnTo>
                  <a:lnTo>
                    <a:pt x="302" y="395"/>
                  </a:lnTo>
                  <a:lnTo>
                    <a:pt x="310" y="338"/>
                  </a:lnTo>
                  <a:lnTo>
                    <a:pt x="330" y="311"/>
                  </a:lnTo>
                  <a:lnTo>
                    <a:pt x="348" y="295"/>
                  </a:lnTo>
                  <a:lnTo>
                    <a:pt x="426" y="268"/>
                  </a:lnTo>
                  <a:lnTo>
                    <a:pt x="505" y="252"/>
                  </a:lnTo>
                  <a:lnTo>
                    <a:pt x="528" y="233"/>
                  </a:lnTo>
                  <a:lnTo>
                    <a:pt x="539" y="198"/>
                  </a:lnTo>
                  <a:lnTo>
                    <a:pt x="559" y="183"/>
                  </a:lnTo>
                  <a:lnTo>
                    <a:pt x="594" y="164"/>
                  </a:lnTo>
                  <a:lnTo>
                    <a:pt x="610" y="133"/>
                  </a:lnTo>
                  <a:lnTo>
                    <a:pt x="610" y="106"/>
                  </a:lnTo>
                  <a:lnTo>
                    <a:pt x="597" y="62"/>
                  </a:lnTo>
                  <a:lnTo>
                    <a:pt x="577" y="32"/>
                  </a:lnTo>
                  <a:lnTo>
                    <a:pt x="586" y="0"/>
                  </a:lnTo>
                  <a:lnTo>
                    <a:pt x="686" y="62"/>
                  </a:lnTo>
                  <a:lnTo>
                    <a:pt x="780" y="97"/>
                  </a:lnTo>
                  <a:lnTo>
                    <a:pt x="815" y="140"/>
                  </a:lnTo>
                  <a:lnTo>
                    <a:pt x="838" y="191"/>
                  </a:lnTo>
                  <a:lnTo>
                    <a:pt x="856" y="210"/>
                  </a:lnTo>
                  <a:lnTo>
                    <a:pt x="876" y="210"/>
                  </a:lnTo>
                  <a:lnTo>
                    <a:pt x="912" y="191"/>
                  </a:lnTo>
                  <a:lnTo>
                    <a:pt x="953" y="198"/>
                  </a:lnTo>
                  <a:lnTo>
                    <a:pt x="989" y="210"/>
                  </a:lnTo>
                  <a:lnTo>
                    <a:pt x="1009" y="210"/>
                  </a:lnTo>
                  <a:lnTo>
                    <a:pt x="1028" y="210"/>
                  </a:lnTo>
                  <a:lnTo>
                    <a:pt x="1044" y="191"/>
                  </a:lnTo>
                  <a:lnTo>
                    <a:pt x="1077" y="187"/>
                  </a:lnTo>
                  <a:lnTo>
                    <a:pt x="1102" y="187"/>
                  </a:lnTo>
                  <a:lnTo>
                    <a:pt x="1121" y="207"/>
                  </a:lnTo>
                  <a:lnTo>
                    <a:pt x="1151" y="221"/>
                  </a:lnTo>
                  <a:lnTo>
                    <a:pt x="1214" y="225"/>
                  </a:lnTo>
                  <a:lnTo>
                    <a:pt x="1217" y="280"/>
                  </a:lnTo>
                  <a:lnTo>
                    <a:pt x="1199" y="353"/>
                  </a:lnTo>
                  <a:lnTo>
                    <a:pt x="1174" y="380"/>
                  </a:lnTo>
                  <a:lnTo>
                    <a:pt x="1159" y="392"/>
                  </a:lnTo>
                  <a:lnTo>
                    <a:pt x="1148" y="395"/>
                  </a:lnTo>
                  <a:lnTo>
                    <a:pt x="1055" y="395"/>
                  </a:lnTo>
                  <a:lnTo>
                    <a:pt x="1009" y="405"/>
                  </a:lnTo>
                  <a:lnTo>
                    <a:pt x="970" y="428"/>
                  </a:lnTo>
                  <a:lnTo>
                    <a:pt x="938" y="454"/>
                  </a:lnTo>
                  <a:lnTo>
                    <a:pt x="892" y="473"/>
                  </a:lnTo>
                  <a:lnTo>
                    <a:pt x="876" y="516"/>
                  </a:lnTo>
                  <a:lnTo>
                    <a:pt x="884" y="574"/>
                  </a:lnTo>
                  <a:lnTo>
                    <a:pt x="899" y="613"/>
                  </a:lnTo>
                  <a:lnTo>
                    <a:pt x="892" y="625"/>
                  </a:lnTo>
                  <a:lnTo>
                    <a:pt x="861" y="633"/>
                  </a:lnTo>
                  <a:lnTo>
                    <a:pt x="818" y="644"/>
                  </a:lnTo>
                  <a:lnTo>
                    <a:pt x="795" y="675"/>
                  </a:lnTo>
                  <a:lnTo>
                    <a:pt x="788" y="725"/>
                  </a:lnTo>
                  <a:lnTo>
                    <a:pt x="802" y="776"/>
                  </a:lnTo>
                  <a:lnTo>
                    <a:pt x="831" y="804"/>
                  </a:lnTo>
                  <a:lnTo>
                    <a:pt x="876" y="814"/>
                  </a:lnTo>
                  <a:lnTo>
                    <a:pt x="889" y="824"/>
                  </a:lnTo>
                  <a:lnTo>
                    <a:pt x="866" y="862"/>
                  </a:lnTo>
                  <a:lnTo>
                    <a:pt x="876" y="888"/>
                  </a:lnTo>
                  <a:lnTo>
                    <a:pt x="904" y="892"/>
                  </a:lnTo>
                  <a:lnTo>
                    <a:pt x="947" y="900"/>
                  </a:lnTo>
                  <a:lnTo>
                    <a:pt x="970" y="944"/>
                  </a:lnTo>
                  <a:lnTo>
                    <a:pt x="1006" y="982"/>
                  </a:lnTo>
                  <a:lnTo>
                    <a:pt x="1063" y="982"/>
                  </a:lnTo>
                  <a:lnTo>
                    <a:pt x="1093" y="944"/>
                  </a:lnTo>
                  <a:lnTo>
                    <a:pt x="1117" y="944"/>
                  </a:lnTo>
                  <a:lnTo>
                    <a:pt x="1132" y="951"/>
                  </a:lnTo>
                  <a:lnTo>
                    <a:pt x="1136" y="989"/>
                  </a:lnTo>
                  <a:lnTo>
                    <a:pt x="1156" y="1045"/>
                  </a:lnTo>
                  <a:lnTo>
                    <a:pt x="1187" y="1067"/>
                  </a:lnTo>
                  <a:lnTo>
                    <a:pt x="1222" y="1052"/>
                  </a:lnTo>
                  <a:lnTo>
                    <a:pt x="1268" y="1045"/>
                  </a:lnTo>
                  <a:lnTo>
                    <a:pt x="1306" y="1083"/>
                  </a:lnTo>
                  <a:lnTo>
                    <a:pt x="1346" y="1156"/>
                  </a:lnTo>
                  <a:lnTo>
                    <a:pt x="1346" y="1194"/>
                  </a:lnTo>
                  <a:lnTo>
                    <a:pt x="1334" y="1226"/>
                  </a:lnTo>
                  <a:lnTo>
                    <a:pt x="1314" y="1256"/>
                  </a:lnTo>
                  <a:lnTo>
                    <a:pt x="1334" y="1320"/>
                  </a:lnTo>
                  <a:lnTo>
                    <a:pt x="1338" y="1354"/>
                  </a:lnTo>
                  <a:lnTo>
                    <a:pt x="1311" y="1404"/>
                  </a:lnTo>
                  <a:lnTo>
                    <a:pt x="1306" y="1447"/>
                  </a:lnTo>
                  <a:lnTo>
                    <a:pt x="1319" y="1485"/>
                  </a:lnTo>
                  <a:lnTo>
                    <a:pt x="1338" y="1509"/>
                  </a:lnTo>
                  <a:lnTo>
                    <a:pt x="1365" y="1544"/>
                  </a:lnTo>
                  <a:lnTo>
                    <a:pt x="1372" y="1575"/>
                  </a:lnTo>
                  <a:lnTo>
                    <a:pt x="1369" y="1599"/>
                  </a:lnTo>
                  <a:lnTo>
                    <a:pt x="1365" y="1602"/>
                  </a:lnTo>
                  <a:lnTo>
                    <a:pt x="1350" y="1609"/>
                  </a:lnTo>
                  <a:lnTo>
                    <a:pt x="1295" y="1617"/>
                  </a:lnTo>
                  <a:lnTo>
                    <a:pt x="1295" y="1672"/>
                  </a:lnTo>
                  <a:lnTo>
                    <a:pt x="1194" y="1745"/>
                  </a:lnTo>
                </a:path>
              </a:pathLst>
            </a:custGeom>
            <a:solidFill>
              <a:srgbClr val="FFC000"/>
            </a:solidFill>
            <a:ln w="12573">
              <a:solidFill>
                <a:srgbClr val="000066"/>
              </a:solidFill>
              <a:round/>
              <a:headEnd/>
              <a:tailEnd/>
            </a:ln>
          </p:spPr>
          <p:txBody>
            <a:bodyPr wrap="none" lIns="91424" tIns="45712" rIns="91424" bIns="45712" anchor="ctr"/>
            <a:lstStyle/>
            <a:p>
              <a:endParaRPr lang="en-US" b="1"/>
            </a:p>
          </p:txBody>
        </p:sp>
        <p:sp>
          <p:nvSpPr>
            <p:cNvPr id="289" name="Freeform 133"/>
            <p:cNvSpPr>
              <a:spLocks noChangeArrowheads="1"/>
            </p:cNvSpPr>
            <p:nvPr/>
          </p:nvSpPr>
          <p:spPr bwMode="auto">
            <a:xfrm>
              <a:off x="3116780" y="5480065"/>
              <a:ext cx="226700" cy="901345"/>
            </a:xfrm>
            <a:custGeom>
              <a:avLst/>
              <a:gdLst>
                <a:gd name="T0" fmla="*/ 2147483647 w 488"/>
                <a:gd name="T1" fmla="*/ 2147483647 h 1879"/>
                <a:gd name="T2" fmla="*/ 2147483647 w 488"/>
                <a:gd name="T3" fmla="*/ 2147483647 h 1879"/>
                <a:gd name="T4" fmla="*/ 2147483647 w 488"/>
                <a:gd name="T5" fmla="*/ 2147483647 h 1879"/>
                <a:gd name="T6" fmla="*/ 2147483647 w 488"/>
                <a:gd name="T7" fmla="*/ 2147483647 h 1879"/>
                <a:gd name="T8" fmla="*/ 2147483647 w 488"/>
                <a:gd name="T9" fmla="*/ 2147483647 h 1879"/>
                <a:gd name="T10" fmla="*/ 2147483647 w 488"/>
                <a:gd name="T11" fmla="*/ 2147483647 h 1879"/>
                <a:gd name="T12" fmla="*/ 2147483647 w 488"/>
                <a:gd name="T13" fmla="*/ 2147483647 h 1879"/>
                <a:gd name="T14" fmla="*/ 2147483647 w 488"/>
                <a:gd name="T15" fmla="*/ 2147483647 h 1879"/>
                <a:gd name="T16" fmla="*/ 2147483647 w 488"/>
                <a:gd name="T17" fmla="*/ 2147483647 h 1879"/>
                <a:gd name="T18" fmla="*/ 2147483647 w 488"/>
                <a:gd name="T19" fmla="*/ 2147483647 h 1879"/>
                <a:gd name="T20" fmla="*/ 2147483647 w 488"/>
                <a:gd name="T21" fmla="*/ 2147483647 h 1879"/>
                <a:gd name="T22" fmla="*/ 2147483647 w 488"/>
                <a:gd name="T23" fmla="*/ 2147483647 h 1879"/>
                <a:gd name="T24" fmla="*/ 2147483647 w 488"/>
                <a:gd name="T25" fmla="*/ 2147483647 h 1879"/>
                <a:gd name="T26" fmla="*/ 2147483647 w 488"/>
                <a:gd name="T27" fmla="*/ 2147483647 h 1879"/>
                <a:gd name="T28" fmla="*/ 2147483647 w 488"/>
                <a:gd name="T29" fmla="*/ 2147483647 h 1879"/>
                <a:gd name="T30" fmla="*/ 2147483647 w 488"/>
                <a:gd name="T31" fmla="*/ 2147483647 h 1879"/>
                <a:gd name="T32" fmla="*/ 2147483647 w 488"/>
                <a:gd name="T33" fmla="*/ 2147483647 h 1879"/>
                <a:gd name="T34" fmla="*/ 2147483647 w 488"/>
                <a:gd name="T35" fmla="*/ 2147483647 h 1879"/>
                <a:gd name="T36" fmla="*/ 2147483647 w 488"/>
                <a:gd name="T37" fmla="*/ 2147483647 h 1879"/>
                <a:gd name="T38" fmla="*/ 2147483647 w 488"/>
                <a:gd name="T39" fmla="*/ 2147483647 h 1879"/>
                <a:gd name="T40" fmla="*/ 2147483647 w 488"/>
                <a:gd name="T41" fmla="*/ 2147483647 h 1879"/>
                <a:gd name="T42" fmla="*/ 2147483647 w 488"/>
                <a:gd name="T43" fmla="*/ 2147483647 h 1879"/>
                <a:gd name="T44" fmla="*/ 2147483647 w 488"/>
                <a:gd name="T45" fmla="*/ 2147483647 h 1879"/>
                <a:gd name="T46" fmla="*/ 2147483647 w 488"/>
                <a:gd name="T47" fmla="*/ 2147483647 h 1879"/>
                <a:gd name="T48" fmla="*/ 2147483647 w 488"/>
                <a:gd name="T49" fmla="*/ 2147483647 h 1879"/>
                <a:gd name="T50" fmla="*/ 2147483647 w 488"/>
                <a:gd name="T51" fmla="*/ 2147483647 h 1879"/>
                <a:gd name="T52" fmla="*/ 2147483647 w 488"/>
                <a:gd name="T53" fmla="*/ 2147483647 h 1879"/>
                <a:gd name="T54" fmla="*/ 2147483647 w 488"/>
                <a:gd name="T55" fmla="*/ 2147483647 h 1879"/>
                <a:gd name="T56" fmla="*/ 2147483647 w 488"/>
                <a:gd name="T57" fmla="*/ 2147483647 h 1879"/>
                <a:gd name="T58" fmla="*/ 2147483647 w 488"/>
                <a:gd name="T59" fmla="*/ 2147483647 h 1879"/>
                <a:gd name="T60" fmla="*/ 2147483647 w 488"/>
                <a:gd name="T61" fmla="*/ 2147483647 h 1879"/>
                <a:gd name="T62" fmla="*/ 2147483647 w 488"/>
                <a:gd name="T63" fmla="*/ 2147483647 h 1879"/>
                <a:gd name="T64" fmla="*/ 2147483647 w 488"/>
                <a:gd name="T65" fmla="*/ 2147483647 h 1879"/>
                <a:gd name="T66" fmla="*/ 2147483647 w 488"/>
                <a:gd name="T67" fmla="*/ 2147483647 h 1879"/>
                <a:gd name="T68" fmla="*/ 2147483647 w 488"/>
                <a:gd name="T69" fmla="*/ 2147483647 h 1879"/>
                <a:gd name="T70" fmla="*/ 2147483647 w 488"/>
                <a:gd name="T71" fmla="*/ 2147483647 h 1879"/>
                <a:gd name="T72" fmla="*/ 2147483647 w 488"/>
                <a:gd name="T73" fmla="*/ 2147483647 h 1879"/>
                <a:gd name="T74" fmla="*/ 2147483647 w 488"/>
                <a:gd name="T75" fmla="*/ 2147483647 h 1879"/>
                <a:gd name="T76" fmla="*/ 2147483647 w 488"/>
                <a:gd name="T77" fmla="*/ 2147483647 h 1879"/>
                <a:gd name="T78" fmla="*/ 2147483647 w 488"/>
                <a:gd name="T79" fmla="*/ 2147483647 h 1879"/>
                <a:gd name="T80" fmla="*/ 2147483647 w 488"/>
                <a:gd name="T81" fmla="*/ 2147483647 h 1879"/>
                <a:gd name="T82" fmla="*/ 2147483647 w 488"/>
                <a:gd name="T83" fmla="*/ 2147483647 h 1879"/>
                <a:gd name="T84" fmla="*/ 2147483647 w 488"/>
                <a:gd name="T85" fmla="*/ 2147483647 h 1879"/>
                <a:gd name="T86" fmla="*/ 2147483647 w 488"/>
                <a:gd name="T87" fmla="*/ 2147483647 h 1879"/>
                <a:gd name="T88" fmla="*/ 2147483647 w 488"/>
                <a:gd name="T89" fmla="*/ 2147483647 h 1879"/>
                <a:gd name="T90" fmla="*/ 2147483647 w 488"/>
                <a:gd name="T91" fmla="*/ 2147483647 h 1879"/>
                <a:gd name="T92" fmla="*/ 2147483647 w 488"/>
                <a:gd name="T93" fmla="*/ 2147483647 h 1879"/>
                <a:gd name="T94" fmla="*/ 2147483647 w 488"/>
                <a:gd name="T95" fmla="*/ 2147483647 h 1879"/>
                <a:gd name="T96" fmla="*/ 2147483647 w 488"/>
                <a:gd name="T97" fmla="*/ 2147483647 h 1879"/>
                <a:gd name="T98" fmla="*/ 2147483647 w 488"/>
                <a:gd name="T99" fmla="*/ 2147483647 h 1879"/>
                <a:gd name="T100" fmla="*/ 2147483647 w 488"/>
                <a:gd name="T101" fmla="*/ 2147483647 h 1879"/>
                <a:gd name="T102" fmla="*/ 2147483647 w 488"/>
                <a:gd name="T103" fmla="*/ 2147483647 h 1879"/>
                <a:gd name="T104" fmla="*/ 2147483647 w 488"/>
                <a:gd name="T105" fmla="*/ 2147483647 h 1879"/>
                <a:gd name="T106" fmla="*/ 2147483647 w 488"/>
                <a:gd name="T107" fmla="*/ 2147483647 h 1879"/>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488"/>
                <a:gd name="T163" fmla="*/ 0 h 1879"/>
                <a:gd name="T164" fmla="*/ 488 w 488"/>
                <a:gd name="T165" fmla="*/ 1879 h 1879"/>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488" h="1879">
                  <a:moveTo>
                    <a:pt x="422" y="0"/>
                  </a:moveTo>
                  <a:lnTo>
                    <a:pt x="425" y="88"/>
                  </a:lnTo>
                  <a:lnTo>
                    <a:pt x="461" y="147"/>
                  </a:lnTo>
                  <a:lnTo>
                    <a:pt x="472" y="170"/>
                  </a:lnTo>
                  <a:lnTo>
                    <a:pt x="476" y="190"/>
                  </a:lnTo>
                  <a:lnTo>
                    <a:pt x="468" y="217"/>
                  </a:lnTo>
                  <a:lnTo>
                    <a:pt x="445" y="255"/>
                  </a:lnTo>
                  <a:lnTo>
                    <a:pt x="445" y="375"/>
                  </a:lnTo>
                  <a:lnTo>
                    <a:pt x="399" y="383"/>
                  </a:lnTo>
                  <a:lnTo>
                    <a:pt x="367" y="403"/>
                  </a:lnTo>
                  <a:lnTo>
                    <a:pt x="356" y="415"/>
                  </a:lnTo>
                  <a:lnTo>
                    <a:pt x="351" y="438"/>
                  </a:lnTo>
                  <a:lnTo>
                    <a:pt x="351" y="453"/>
                  </a:lnTo>
                  <a:lnTo>
                    <a:pt x="364" y="472"/>
                  </a:lnTo>
                  <a:lnTo>
                    <a:pt x="391" y="511"/>
                  </a:lnTo>
                  <a:lnTo>
                    <a:pt x="395" y="558"/>
                  </a:lnTo>
                  <a:lnTo>
                    <a:pt x="371" y="597"/>
                  </a:lnTo>
                  <a:lnTo>
                    <a:pt x="336" y="627"/>
                  </a:lnTo>
                  <a:lnTo>
                    <a:pt x="325" y="659"/>
                  </a:lnTo>
                  <a:lnTo>
                    <a:pt x="318" y="701"/>
                  </a:lnTo>
                  <a:lnTo>
                    <a:pt x="325" y="748"/>
                  </a:lnTo>
                  <a:lnTo>
                    <a:pt x="321" y="799"/>
                  </a:lnTo>
                  <a:lnTo>
                    <a:pt x="305" y="822"/>
                  </a:lnTo>
                  <a:lnTo>
                    <a:pt x="285" y="837"/>
                  </a:lnTo>
                  <a:lnTo>
                    <a:pt x="278" y="856"/>
                  </a:lnTo>
                  <a:lnTo>
                    <a:pt x="282" y="876"/>
                  </a:lnTo>
                  <a:lnTo>
                    <a:pt x="302" y="896"/>
                  </a:lnTo>
                  <a:lnTo>
                    <a:pt x="305" y="914"/>
                  </a:lnTo>
                  <a:lnTo>
                    <a:pt x="302" y="929"/>
                  </a:lnTo>
                  <a:lnTo>
                    <a:pt x="285" y="957"/>
                  </a:lnTo>
                  <a:lnTo>
                    <a:pt x="278" y="997"/>
                  </a:lnTo>
                  <a:lnTo>
                    <a:pt x="290" y="1030"/>
                  </a:lnTo>
                  <a:lnTo>
                    <a:pt x="305" y="1046"/>
                  </a:lnTo>
                  <a:lnTo>
                    <a:pt x="305" y="1084"/>
                  </a:lnTo>
                  <a:lnTo>
                    <a:pt x="344" y="1088"/>
                  </a:lnTo>
                  <a:lnTo>
                    <a:pt x="364" y="1104"/>
                  </a:lnTo>
                  <a:lnTo>
                    <a:pt x="356" y="1140"/>
                  </a:lnTo>
                  <a:lnTo>
                    <a:pt x="341" y="1140"/>
                  </a:lnTo>
                  <a:lnTo>
                    <a:pt x="305" y="1124"/>
                  </a:lnTo>
                  <a:lnTo>
                    <a:pt x="278" y="1137"/>
                  </a:lnTo>
                  <a:lnTo>
                    <a:pt x="270" y="1162"/>
                  </a:lnTo>
                  <a:lnTo>
                    <a:pt x="274" y="1201"/>
                  </a:lnTo>
                  <a:lnTo>
                    <a:pt x="290" y="1237"/>
                  </a:lnTo>
                  <a:lnTo>
                    <a:pt x="328" y="1244"/>
                  </a:lnTo>
                  <a:lnTo>
                    <a:pt x="348" y="1275"/>
                  </a:lnTo>
                  <a:lnTo>
                    <a:pt x="341" y="1322"/>
                  </a:lnTo>
                  <a:lnTo>
                    <a:pt x="308" y="1353"/>
                  </a:lnTo>
                  <a:lnTo>
                    <a:pt x="270" y="1373"/>
                  </a:lnTo>
                  <a:lnTo>
                    <a:pt x="255" y="1411"/>
                  </a:lnTo>
                  <a:lnTo>
                    <a:pt x="255" y="1450"/>
                  </a:lnTo>
                  <a:lnTo>
                    <a:pt x="274" y="1473"/>
                  </a:lnTo>
                  <a:lnTo>
                    <a:pt x="274" y="1500"/>
                  </a:lnTo>
                  <a:lnTo>
                    <a:pt x="255" y="1523"/>
                  </a:lnTo>
                  <a:lnTo>
                    <a:pt x="224" y="1526"/>
                  </a:lnTo>
                  <a:lnTo>
                    <a:pt x="208" y="1543"/>
                  </a:lnTo>
                  <a:lnTo>
                    <a:pt x="201" y="1562"/>
                  </a:lnTo>
                  <a:lnTo>
                    <a:pt x="201" y="1620"/>
                  </a:lnTo>
                  <a:lnTo>
                    <a:pt x="204" y="1643"/>
                  </a:lnTo>
                  <a:lnTo>
                    <a:pt x="216" y="1658"/>
                  </a:lnTo>
                  <a:lnTo>
                    <a:pt x="224" y="1663"/>
                  </a:lnTo>
                  <a:lnTo>
                    <a:pt x="236" y="1658"/>
                  </a:lnTo>
                  <a:lnTo>
                    <a:pt x="255" y="1651"/>
                  </a:lnTo>
                  <a:lnTo>
                    <a:pt x="266" y="1658"/>
                  </a:lnTo>
                  <a:lnTo>
                    <a:pt x="274" y="1734"/>
                  </a:lnTo>
                  <a:lnTo>
                    <a:pt x="290" y="1752"/>
                  </a:lnTo>
                  <a:lnTo>
                    <a:pt x="364" y="1749"/>
                  </a:lnTo>
                  <a:lnTo>
                    <a:pt x="488" y="1752"/>
                  </a:lnTo>
                  <a:lnTo>
                    <a:pt x="488" y="1772"/>
                  </a:lnTo>
                  <a:lnTo>
                    <a:pt x="484" y="1787"/>
                  </a:lnTo>
                  <a:lnTo>
                    <a:pt x="468" y="1791"/>
                  </a:lnTo>
                  <a:lnTo>
                    <a:pt x="391" y="1818"/>
                  </a:lnTo>
                  <a:lnTo>
                    <a:pt x="367" y="1838"/>
                  </a:lnTo>
                  <a:lnTo>
                    <a:pt x="348" y="1856"/>
                  </a:lnTo>
                  <a:lnTo>
                    <a:pt x="328" y="1876"/>
                  </a:lnTo>
                  <a:lnTo>
                    <a:pt x="308" y="1879"/>
                  </a:lnTo>
                  <a:lnTo>
                    <a:pt x="270" y="1860"/>
                  </a:lnTo>
                  <a:lnTo>
                    <a:pt x="227" y="1856"/>
                  </a:lnTo>
                  <a:lnTo>
                    <a:pt x="204" y="1841"/>
                  </a:lnTo>
                  <a:lnTo>
                    <a:pt x="189" y="1834"/>
                  </a:lnTo>
                  <a:lnTo>
                    <a:pt x="186" y="1821"/>
                  </a:lnTo>
                  <a:lnTo>
                    <a:pt x="181" y="1798"/>
                  </a:lnTo>
                  <a:lnTo>
                    <a:pt x="165" y="1783"/>
                  </a:lnTo>
                  <a:lnTo>
                    <a:pt x="143" y="1775"/>
                  </a:lnTo>
                  <a:lnTo>
                    <a:pt x="123" y="1779"/>
                  </a:lnTo>
                  <a:lnTo>
                    <a:pt x="107" y="1760"/>
                  </a:lnTo>
                  <a:lnTo>
                    <a:pt x="100" y="1744"/>
                  </a:lnTo>
                  <a:lnTo>
                    <a:pt x="76" y="1724"/>
                  </a:lnTo>
                  <a:lnTo>
                    <a:pt x="66" y="1717"/>
                  </a:lnTo>
                  <a:lnTo>
                    <a:pt x="57" y="1683"/>
                  </a:lnTo>
                  <a:lnTo>
                    <a:pt x="57" y="1663"/>
                  </a:lnTo>
                  <a:lnTo>
                    <a:pt x="57" y="1640"/>
                  </a:lnTo>
                  <a:lnTo>
                    <a:pt x="53" y="1600"/>
                  </a:lnTo>
                  <a:lnTo>
                    <a:pt x="38" y="1577"/>
                  </a:lnTo>
                  <a:lnTo>
                    <a:pt x="41" y="1562"/>
                  </a:lnTo>
                  <a:lnTo>
                    <a:pt x="53" y="1558"/>
                  </a:lnTo>
                  <a:lnTo>
                    <a:pt x="72" y="1538"/>
                  </a:lnTo>
                  <a:lnTo>
                    <a:pt x="81" y="1523"/>
                  </a:lnTo>
                  <a:lnTo>
                    <a:pt x="84" y="1516"/>
                  </a:lnTo>
                  <a:lnTo>
                    <a:pt x="69" y="1500"/>
                  </a:lnTo>
                  <a:lnTo>
                    <a:pt x="66" y="1458"/>
                  </a:lnTo>
                  <a:lnTo>
                    <a:pt x="72" y="1434"/>
                  </a:lnTo>
                  <a:lnTo>
                    <a:pt x="87" y="1415"/>
                  </a:lnTo>
                  <a:lnTo>
                    <a:pt x="96" y="1399"/>
                  </a:lnTo>
                  <a:lnTo>
                    <a:pt x="104" y="1396"/>
                  </a:lnTo>
                  <a:lnTo>
                    <a:pt x="87" y="1379"/>
                  </a:lnTo>
                  <a:lnTo>
                    <a:pt x="69" y="1373"/>
                  </a:lnTo>
                  <a:lnTo>
                    <a:pt x="57" y="1353"/>
                  </a:lnTo>
                  <a:lnTo>
                    <a:pt x="84" y="1333"/>
                  </a:lnTo>
                  <a:lnTo>
                    <a:pt x="66" y="1314"/>
                  </a:lnTo>
                  <a:lnTo>
                    <a:pt x="26" y="1310"/>
                  </a:lnTo>
                  <a:lnTo>
                    <a:pt x="10" y="1305"/>
                  </a:lnTo>
                  <a:lnTo>
                    <a:pt x="3" y="1295"/>
                  </a:lnTo>
                  <a:lnTo>
                    <a:pt x="0" y="1275"/>
                  </a:lnTo>
                  <a:lnTo>
                    <a:pt x="3" y="1252"/>
                  </a:lnTo>
                  <a:lnTo>
                    <a:pt x="10" y="1237"/>
                  </a:lnTo>
                  <a:lnTo>
                    <a:pt x="23" y="1237"/>
                  </a:lnTo>
                  <a:lnTo>
                    <a:pt x="41" y="1237"/>
                  </a:lnTo>
                  <a:lnTo>
                    <a:pt x="49" y="1252"/>
                  </a:lnTo>
                  <a:lnTo>
                    <a:pt x="81" y="1252"/>
                  </a:lnTo>
                  <a:lnTo>
                    <a:pt x="104" y="1252"/>
                  </a:lnTo>
                  <a:lnTo>
                    <a:pt x="120" y="1244"/>
                  </a:lnTo>
                  <a:lnTo>
                    <a:pt x="123" y="1208"/>
                  </a:lnTo>
                  <a:lnTo>
                    <a:pt x="120" y="1167"/>
                  </a:lnTo>
                  <a:lnTo>
                    <a:pt x="123" y="1150"/>
                  </a:lnTo>
                  <a:lnTo>
                    <a:pt x="143" y="1124"/>
                  </a:lnTo>
                  <a:lnTo>
                    <a:pt x="158" y="1117"/>
                  </a:lnTo>
                  <a:lnTo>
                    <a:pt x="135" y="1074"/>
                  </a:lnTo>
                  <a:lnTo>
                    <a:pt x="130" y="1027"/>
                  </a:lnTo>
                  <a:lnTo>
                    <a:pt x="143" y="984"/>
                  </a:lnTo>
                  <a:lnTo>
                    <a:pt x="153" y="942"/>
                  </a:lnTo>
                  <a:lnTo>
                    <a:pt x="150" y="899"/>
                  </a:lnTo>
                  <a:lnTo>
                    <a:pt x="146" y="880"/>
                  </a:lnTo>
                  <a:lnTo>
                    <a:pt x="153" y="860"/>
                  </a:lnTo>
                  <a:lnTo>
                    <a:pt x="150" y="852"/>
                  </a:lnTo>
                  <a:lnTo>
                    <a:pt x="140" y="856"/>
                  </a:lnTo>
                  <a:lnTo>
                    <a:pt x="123" y="872"/>
                  </a:lnTo>
                  <a:lnTo>
                    <a:pt x="92" y="880"/>
                  </a:lnTo>
                  <a:lnTo>
                    <a:pt x="81" y="876"/>
                  </a:lnTo>
                  <a:lnTo>
                    <a:pt x="76" y="837"/>
                  </a:lnTo>
                  <a:lnTo>
                    <a:pt x="76" y="799"/>
                  </a:lnTo>
                  <a:lnTo>
                    <a:pt x="81" y="759"/>
                  </a:lnTo>
                  <a:lnTo>
                    <a:pt x="87" y="721"/>
                  </a:lnTo>
                  <a:lnTo>
                    <a:pt x="92" y="701"/>
                  </a:lnTo>
                  <a:lnTo>
                    <a:pt x="100" y="690"/>
                  </a:lnTo>
                  <a:lnTo>
                    <a:pt x="104" y="678"/>
                  </a:lnTo>
                  <a:lnTo>
                    <a:pt x="107" y="655"/>
                  </a:lnTo>
                  <a:lnTo>
                    <a:pt x="123" y="616"/>
                  </a:lnTo>
                  <a:lnTo>
                    <a:pt x="115" y="585"/>
                  </a:lnTo>
                  <a:lnTo>
                    <a:pt x="107" y="553"/>
                  </a:lnTo>
                  <a:lnTo>
                    <a:pt x="100" y="523"/>
                  </a:lnTo>
                  <a:lnTo>
                    <a:pt x="100" y="495"/>
                  </a:lnTo>
                  <a:lnTo>
                    <a:pt x="107" y="469"/>
                  </a:lnTo>
                  <a:lnTo>
                    <a:pt x="120" y="449"/>
                  </a:lnTo>
                  <a:lnTo>
                    <a:pt x="140" y="433"/>
                  </a:lnTo>
                  <a:lnTo>
                    <a:pt x="158" y="430"/>
                  </a:lnTo>
                  <a:lnTo>
                    <a:pt x="178" y="368"/>
                  </a:lnTo>
                  <a:lnTo>
                    <a:pt x="181" y="349"/>
                  </a:lnTo>
                  <a:lnTo>
                    <a:pt x="201" y="291"/>
                  </a:lnTo>
                  <a:lnTo>
                    <a:pt x="211" y="275"/>
                  </a:lnTo>
                  <a:lnTo>
                    <a:pt x="231" y="225"/>
                  </a:lnTo>
                  <a:lnTo>
                    <a:pt x="244" y="151"/>
                  </a:lnTo>
                  <a:lnTo>
                    <a:pt x="244" y="147"/>
                  </a:lnTo>
                  <a:lnTo>
                    <a:pt x="247" y="81"/>
                  </a:lnTo>
                  <a:lnTo>
                    <a:pt x="251" y="0"/>
                  </a:lnTo>
                </a:path>
              </a:pathLst>
            </a:custGeom>
            <a:solidFill>
              <a:srgbClr val="FFC000"/>
            </a:solidFill>
            <a:ln w="12573">
              <a:solidFill>
                <a:srgbClr val="000080"/>
              </a:solidFill>
              <a:round/>
              <a:headEnd/>
              <a:tailEnd/>
            </a:ln>
          </p:spPr>
          <p:txBody>
            <a:bodyPr wrap="none" lIns="91424" tIns="45712" rIns="91424" bIns="45712" anchor="ctr"/>
            <a:lstStyle/>
            <a:p>
              <a:endParaRPr lang="en-US" b="1"/>
            </a:p>
          </p:txBody>
        </p:sp>
        <p:sp>
          <p:nvSpPr>
            <p:cNvPr id="290" name="Freeform 134"/>
            <p:cNvSpPr>
              <a:spLocks noChangeArrowheads="1"/>
            </p:cNvSpPr>
            <p:nvPr/>
          </p:nvSpPr>
          <p:spPr bwMode="auto">
            <a:xfrm>
              <a:off x="3222663" y="4800456"/>
              <a:ext cx="225342" cy="668090"/>
            </a:xfrm>
            <a:custGeom>
              <a:avLst/>
              <a:gdLst>
                <a:gd name="T0" fmla="*/ 2147483647 w 482"/>
                <a:gd name="T1" fmla="*/ 2147483647 h 1396"/>
                <a:gd name="T2" fmla="*/ 2147483647 w 482"/>
                <a:gd name="T3" fmla="*/ 2147483647 h 1396"/>
                <a:gd name="T4" fmla="*/ 2147483647 w 482"/>
                <a:gd name="T5" fmla="*/ 2147483647 h 1396"/>
                <a:gd name="T6" fmla="*/ 2147483647 w 482"/>
                <a:gd name="T7" fmla="*/ 2147483647 h 1396"/>
                <a:gd name="T8" fmla="*/ 2147483647 w 482"/>
                <a:gd name="T9" fmla="*/ 2147483647 h 1396"/>
                <a:gd name="T10" fmla="*/ 0 w 482"/>
                <a:gd name="T11" fmla="*/ 2147483647 h 1396"/>
                <a:gd name="T12" fmla="*/ 2147483647 w 482"/>
                <a:gd name="T13" fmla="*/ 2147483647 h 1396"/>
                <a:gd name="T14" fmla="*/ 2147483647 w 482"/>
                <a:gd name="T15" fmla="*/ 2147483647 h 1396"/>
                <a:gd name="T16" fmla="*/ 2147483647 w 482"/>
                <a:gd name="T17" fmla="*/ 2147483647 h 1396"/>
                <a:gd name="T18" fmla="*/ 2147483647 w 482"/>
                <a:gd name="T19" fmla="*/ 2147483647 h 1396"/>
                <a:gd name="T20" fmla="*/ 2147483647 w 482"/>
                <a:gd name="T21" fmla="*/ 2147483647 h 1396"/>
                <a:gd name="T22" fmla="*/ 2147483647 w 482"/>
                <a:gd name="T23" fmla="*/ 0 h 1396"/>
                <a:gd name="T24" fmla="*/ 2147483647 w 482"/>
                <a:gd name="T25" fmla="*/ 2147483647 h 1396"/>
                <a:gd name="T26" fmla="*/ 2147483647 w 482"/>
                <a:gd name="T27" fmla="*/ 2147483647 h 1396"/>
                <a:gd name="T28" fmla="*/ 2147483647 w 482"/>
                <a:gd name="T29" fmla="*/ 2147483647 h 1396"/>
                <a:gd name="T30" fmla="*/ 2147483647 w 482"/>
                <a:gd name="T31" fmla="*/ 2147483647 h 1396"/>
                <a:gd name="T32" fmla="*/ 2147483647 w 482"/>
                <a:gd name="T33" fmla="*/ 2147483647 h 1396"/>
                <a:gd name="T34" fmla="*/ 2147483647 w 482"/>
                <a:gd name="T35" fmla="*/ 2147483647 h 1396"/>
                <a:gd name="T36" fmla="*/ 2147483647 w 482"/>
                <a:gd name="T37" fmla="*/ 2147483647 h 1396"/>
                <a:gd name="T38" fmla="*/ 2147483647 w 482"/>
                <a:gd name="T39" fmla="*/ 2147483647 h 1396"/>
                <a:gd name="T40" fmla="*/ 2147483647 w 482"/>
                <a:gd name="T41" fmla="*/ 2147483647 h 1396"/>
                <a:gd name="T42" fmla="*/ 2147483647 w 482"/>
                <a:gd name="T43" fmla="*/ 2147483647 h 1396"/>
                <a:gd name="T44" fmla="*/ 2147483647 w 482"/>
                <a:gd name="T45" fmla="*/ 2147483647 h 1396"/>
                <a:gd name="T46" fmla="*/ 2147483647 w 482"/>
                <a:gd name="T47" fmla="*/ 2147483647 h 1396"/>
                <a:gd name="T48" fmla="*/ 2147483647 w 482"/>
                <a:gd name="T49" fmla="*/ 2147483647 h 1396"/>
                <a:gd name="T50" fmla="*/ 2147483647 w 482"/>
                <a:gd name="T51" fmla="*/ 2147483647 h 1396"/>
                <a:gd name="T52" fmla="*/ 2147483647 w 482"/>
                <a:gd name="T53" fmla="*/ 2147483647 h 1396"/>
                <a:gd name="T54" fmla="*/ 2147483647 w 482"/>
                <a:gd name="T55" fmla="*/ 2147483647 h 1396"/>
                <a:gd name="T56" fmla="*/ 2147483647 w 482"/>
                <a:gd name="T57" fmla="*/ 2147483647 h 1396"/>
                <a:gd name="T58" fmla="*/ 2147483647 w 482"/>
                <a:gd name="T59" fmla="*/ 2147483647 h 1396"/>
                <a:gd name="T60" fmla="*/ 2147483647 w 482"/>
                <a:gd name="T61" fmla="*/ 2147483647 h 1396"/>
                <a:gd name="T62" fmla="*/ 2147483647 w 482"/>
                <a:gd name="T63" fmla="*/ 2147483647 h 1396"/>
                <a:gd name="T64" fmla="*/ 2147483647 w 482"/>
                <a:gd name="T65" fmla="*/ 2147483647 h 1396"/>
                <a:gd name="T66" fmla="*/ 2147483647 w 482"/>
                <a:gd name="T67" fmla="*/ 2147483647 h 139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82"/>
                <a:gd name="T103" fmla="*/ 0 h 1396"/>
                <a:gd name="T104" fmla="*/ 482 w 482"/>
                <a:gd name="T105" fmla="*/ 1396 h 139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82" h="1396">
                  <a:moveTo>
                    <a:pt x="20" y="1396"/>
                  </a:moveTo>
                  <a:lnTo>
                    <a:pt x="13" y="1314"/>
                  </a:lnTo>
                  <a:lnTo>
                    <a:pt x="5" y="1271"/>
                  </a:lnTo>
                  <a:lnTo>
                    <a:pt x="13" y="1217"/>
                  </a:lnTo>
                  <a:lnTo>
                    <a:pt x="9" y="1217"/>
                  </a:lnTo>
                  <a:lnTo>
                    <a:pt x="24" y="1169"/>
                  </a:lnTo>
                  <a:lnTo>
                    <a:pt x="28" y="1154"/>
                  </a:lnTo>
                  <a:lnTo>
                    <a:pt x="31" y="1136"/>
                  </a:lnTo>
                  <a:lnTo>
                    <a:pt x="31" y="1112"/>
                  </a:lnTo>
                  <a:lnTo>
                    <a:pt x="28" y="1093"/>
                  </a:lnTo>
                  <a:lnTo>
                    <a:pt x="13" y="1070"/>
                  </a:lnTo>
                  <a:lnTo>
                    <a:pt x="0" y="1054"/>
                  </a:lnTo>
                  <a:lnTo>
                    <a:pt x="9" y="1031"/>
                  </a:lnTo>
                  <a:lnTo>
                    <a:pt x="16" y="1020"/>
                  </a:lnTo>
                  <a:lnTo>
                    <a:pt x="24" y="992"/>
                  </a:lnTo>
                  <a:lnTo>
                    <a:pt x="35" y="969"/>
                  </a:lnTo>
                  <a:lnTo>
                    <a:pt x="94" y="682"/>
                  </a:lnTo>
                  <a:lnTo>
                    <a:pt x="87" y="569"/>
                  </a:lnTo>
                  <a:lnTo>
                    <a:pt x="102" y="481"/>
                  </a:lnTo>
                  <a:lnTo>
                    <a:pt x="110" y="394"/>
                  </a:lnTo>
                  <a:lnTo>
                    <a:pt x="120" y="252"/>
                  </a:lnTo>
                  <a:lnTo>
                    <a:pt x="120" y="155"/>
                  </a:lnTo>
                  <a:lnTo>
                    <a:pt x="97" y="73"/>
                  </a:lnTo>
                  <a:lnTo>
                    <a:pt x="202" y="0"/>
                  </a:lnTo>
                  <a:lnTo>
                    <a:pt x="237" y="38"/>
                  </a:lnTo>
                  <a:lnTo>
                    <a:pt x="257" y="77"/>
                  </a:lnTo>
                  <a:lnTo>
                    <a:pt x="268" y="128"/>
                  </a:lnTo>
                  <a:lnTo>
                    <a:pt x="295" y="151"/>
                  </a:lnTo>
                  <a:lnTo>
                    <a:pt x="330" y="178"/>
                  </a:lnTo>
                  <a:lnTo>
                    <a:pt x="338" y="225"/>
                  </a:lnTo>
                  <a:lnTo>
                    <a:pt x="323" y="244"/>
                  </a:lnTo>
                  <a:lnTo>
                    <a:pt x="318" y="283"/>
                  </a:lnTo>
                  <a:lnTo>
                    <a:pt x="369" y="341"/>
                  </a:lnTo>
                  <a:lnTo>
                    <a:pt x="392" y="394"/>
                  </a:lnTo>
                  <a:lnTo>
                    <a:pt x="420" y="469"/>
                  </a:lnTo>
                  <a:lnTo>
                    <a:pt x="455" y="488"/>
                  </a:lnTo>
                  <a:lnTo>
                    <a:pt x="473" y="469"/>
                  </a:lnTo>
                  <a:lnTo>
                    <a:pt x="473" y="488"/>
                  </a:lnTo>
                  <a:lnTo>
                    <a:pt x="473" y="547"/>
                  </a:lnTo>
                  <a:lnTo>
                    <a:pt x="482" y="605"/>
                  </a:lnTo>
                  <a:lnTo>
                    <a:pt x="478" y="615"/>
                  </a:lnTo>
                  <a:lnTo>
                    <a:pt x="466" y="628"/>
                  </a:lnTo>
                  <a:lnTo>
                    <a:pt x="438" y="644"/>
                  </a:lnTo>
                  <a:lnTo>
                    <a:pt x="369" y="663"/>
                  </a:lnTo>
                  <a:lnTo>
                    <a:pt x="353" y="674"/>
                  </a:lnTo>
                  <a:lnTo>
                    <a:pt x="346" y="694"/>
                  </a:lnTo>
                  <a:lnTo>
                    <a:pt x="366" y="725"/>
                  </a:lnTo>
                  <a:lnTo>
                    <a:pt x="372" y="740"/>
                  </a:lnTo>
                  <a:lnTo>
                    <a:pt x="372" y="752"/>
                  </a:lnTo>
                  <a:lnTo>
                    <a:pt x="369" y="765"/>
                  </a:lnTo>
                  <a:lnTo>
                    <a:pt x="346" y="806"/>
                  </a:lnTo>
                  <a:lnTo>
                    <a:pt x="366" y="833"/>
                  </a:lnTo>
                  <a:lnTo>
                    <a:pt x="392" y="852"/>
                  </a:lnTo>
                  <a:lnTo>
                    <a:pt x="372" y="876"/>
                  </a:lnTo>
                  <a:lnTo>
                    <a:pt x="342" y="891"/>
                  </a:lnTo>
                  <a:lnTo>
                    <a:pt x="362" y="933"/>
                  </a:lnTo>
                  <a:lnTo>
                    <a:pt x="291" y="930"/>
                  </a:lnTo>
                  <a:lnTo>
                    <a:pt x="275" y="973"/>
                  </a:lnTo>
                  <a:lnTo>
                    <a:pt x="285" y="992"/>
                  </a:lnTo>
                  <a:lnTo>
                    <a:pt x="295" y="1016"/>
                  </a:lnTo>
                  <a:lnTo>
                    <a:pt x="295" y="1027"/>
                  </a:lnTo>
                  <a:lnTo>
                    <a:pt x="275" y="1047"/>
                  </a:lnTo>
                  <a:lnTo>
                    <a:pt x="257" y="1065"/>
                  </a:lnTo>
                  <a:lnTo>
                    <a:pt x="230" y="1085"/>
                  </a:lnTo>
                  <a:lnTo>
                    <a:pt x="217" y="1148"/>
                  </a:lnTo>
                  <a:lnTo>
                    <a:pt x="226" y="1232"/>
                  </a:lnTo>
                  <a:lnTo>
                    <a:pt x="206" y="1294"/>
                  </a:lnTo>
                  <a:lnTo>
                    <a:pt x="187" y="1396"/>
                  </a:lnTo>
                </a:path>
              </a:pathLst>
            </a:custGeom>
            <a:solidFill>
              <a:srgbClr val="FFC000"/>
            </a:solidFill>
            <a:ln w="12573">
              <a:solidFill>
                <a:srgbClr val="000066"/>
              </a:solidFill>
              <a:round/>
              <a:headEnd/>
              <a:tailEnd/>
            </a:ln>
          </p:spPr>
          <p:txBody>
            <a:bodyPr wrap="none" lIns="91424" tIns="45712" rIns="91424" bIns="45712" anchor="ctr"/>
            <a:lstStyle/>
            <a:p>
              <a:endParaRPr lang="en-US" b="1"/>
            </a:p>
          </p:txBody>
        </p:sp>
        <p:sp>
          <p:nvSpPr>
            <p:cNvPr id="291" name="Freeform 135"/>
            <p:cNvSpPr>
              <a:spLocks noChangeArrowheads="1"/>
            </p:cNvSpPr>
            <p:nvPr/>
          </p:nvSpPr>
          <p:spPr bwMode="auto">
            <a:xfrm>
              <a:off x="3065195" y="3363487"/>
              <a:ext cx="639375" cy="587458"/>
            </a:xfrm>
            <a:custGeom>
              <a:avLst/>
              <a:gdLst>
                <a:gd name="T0" fmla="*/ 2147483647 w 1372"/>
                <a:gd name="T1" fmla="*/ 2147483647 h 1225"/>
                <a:gd name="T2" fmla="*/ 2147483647 w 1372"/>
                <a:gd name="T3" fmla="*/ 2147483647 h 1225"/>
                <a:gd name="T4" fmla="*/ 2147483647 w 1372"/>
                <a:gd name="T5" fmla="*/ 2147483647 h 1225"/>
                <a:gd name="T6" fmla="*/ 2147483647 w 1372"/>
                <a:gd name="T7" fmla="*/ 2147483647 h 1225"/>
                <a:gd name="T8" fmla="*/ 2147483647 w 1372"/>
                <a:gd name="T9" fmla="*/ 2147483647 h 1225"/>
                <a:gd name="T10" fmla="*/ 2147483647 w 1372"/>
                <a:gd name="T11" fmla="*/ 2147483647 h 1225"/>
                <a:gd name="T12" fmla="*/ 2147483647 w 1372"/>
                <a:gd name="T13" fmla="*/ 2147483647 h 1225"/>
                <a:gd name="T14" fmla="*/ 2147483647 w 1372"/>
                <a:gd name="T15" fmla="*/ 2147483647 h 1225"/>
                <a:gd name="T16" fmla="*/ 2147483647 w 1372"/>
                <a:gd name="T17" fmla="*/ 2147483647 h 1225"/>
                <a:gd name="T18" fmla="*/ 2147483647 w 1372"/>
                <a:gd name="T19" fmla="*/ 2147483647 h 1225"/>
                <a:gd name="T20" fmla="*/ 2147483647 w 1372"/>
                <a:gd name="T21" fmla="*/ 2147483647 h 1225"/>
                <a:gd name="T22" fmla="*/ 2147483647 w 1372"/>
                <a:gd name="T23" fmla="*/ 2147483647 h 1225"/>
                <a:gd name="T24" fmla="*/ 2147483647 w 1372"/>
                <a:gd name="T25" fmla="*/ 2147483647 h 1225"/>
                <a:gd name="T26" fmla="*/ 2147483647 w 1372"/>
                <a:gd name="T27" fmla="*/ 2147483647 h 1225"/>
                <a:gd name="T28" fmla="*/ 2147483647 w 1372"/>
                <a:gd name="T29" fmla="*/ 2147483647 h 1225"/>
                <a:gd name="T30" fmla="*/ 2147483647 w 1372"/>
                <a:gd name="T31" fmla="*/ 2147483647 h 1225"/>
                <a:gd name="T32" fmla="*/ 2147483647 w 1372"/>
                <a:gd name="T33" fmla="*/ 2147483647 h 1225"/>
                <a:gd name="T34" fmla="*/ 2147483647 w 1372"/>
                <a:gd name="T35" fmla="*/ 2147483647 h 1225"/>
                <a:gd name="T36" fmla="*/ 2147483647 w 1372"/>
                <a:gd name="T37" fmla="*/ 2147483647 h 1225"/>
                <a:gd name="T38" fmla="*/ 2147483647 w 1372"/>
                <a:gd name="T39" fmla="*/ 2147483647 h 1225"/>
                <a:gd name="T40" fmla="*/ 2147483647 w 1372"/>
                <a:gd name="T41" fmla="*/ 2147483647 h 1225"/>
                <a:gd name="T42" fmla="*/ 2147483647 w 1372"/>
                <a:gd name="T43" fmla="*/ 2147483647 h 1225"/>
                <a:gd name="T44" fmla="*/ 2147483647 w 1372"/>
                <a:gd name="T45" fmla="*/ 2147483647 h 1225"/>
                <a:gd name="T46" fmla="*/ 2147483647 w 1372"/>
                <a:gd name="T47" fmla="*/ 2147483647 h 1225"/>
                <a:gd name="T48" fmla="*/ 2147483647 w 1372"/>
                <a:gd name="T49" fmla="*/ 2147483647 h 1225"/>
                <a:gd name="T50" fmla="*/ 2147483647 w 1372"/>
                <a:gd name="T51" fmla="*/ 2147483647 h 1225"/>
                <a:gd name="T52" fmla="*/ 2147483647 w 1372"/>
                <a:gd name="T53" fmla="*/ 2147483647 h 1225"/>
                <a:gd name="T54" fmla="*/ 2147483647 w 1372"/>
                <a:gd name="T55" fmla="*/ 2147483647 h 1225"/>
                <a:gd name="T56" fmla="*/ 0 w 1372"/>
                <a:gd name="T57" fmla="*/ 2147483647 h 1225"/>
                <a:gd name="T58" fmla="*/ 2147483647 w 1372"/>
                <a:gd name="T59" fmla="*/ 2147483647 h 1225"/>
                <a:gd name="T60" fmla="*/ 2147483647 w 1372"/>
                <a:gd name="T61" fmla="*/ 2147483647 h 1225"/>
                <a:gd name="T62" fmla="*/ 2147483647 w 1372"/>
                <a:gd name="T63" fmla="*/ 2147483647 h 1225"/>
                <a:gd name="T64" fmla="*/ 2147483647 w 1372"/>
                <a:gd name="T65" fmla="*/ 2147483647 h 1225"/>
                <a:gd name="T66" fmla="*/ 2147483647 w 1372"/>
                <a:gd name="T67" fmla="*/ 2147483647 h 1225"/>
                <a:gd name="T68" fmla="*/ 2147483647 w 1372"/>
                <a:gd name="T69" fmla="*/ 2147483647 h 1225"/>
                <a:gd name="T70" fmla="*/ 2147483647 w 1372"/>
                <a:gd name="T71" fmla="*/ 2147483647 h 1225"/>
                <a:gd name="T72" fmla="*/ 2147483647 w 1372"/>
                <a:gd name="T73" fmla="*/ 2147483647 h 1225"/>
                <a:gd name="T74" fmla="*/ 2147483647 w 1372"/>
                <a:gd name="T75" fmla="*/ 2147483647 h 1225"/>
                <a:gd name="T76" fmla="*/ 2147483647 w 1372"/>
                <a:gd name="T77" fmla="*/ 2147483647 h 1225"/>
                <a:gd name="T78" fmla="*/ 2147483647 w 1372"/>
                <a:gd name="T79" fmla="*/ 2147483647 h 1225"/>
                <a:gd name="T80" fmla="*/ 2147483647 w 1372"/>
                <a:gd name="T81" fmla="*/ 2147483647 h 1225"/>
                <a:gd name="T82" fmla="*/ 2147483647 w 1372"/>
                <a:gd name="T83" fmla="*/ 2147483647 h 1225"/>
                <a:gd name="T84" fmla="*/ 2147483647 w 1372"/>
                <a:gd name="T85" fmla="*/ 2147483647 h 1225"/>
                <a:gd name="T86" fmla="*/ 2147483647 w 1372"/>
                <a:gd name="T87" fmla="*/ 2147483647 h 1225"/>
                <a:gd name="T88" fmla="*/ 2147483647 w 1372"/>
                <a:gd name="T89" fmla="*/ 2147483647 h 1225"/>
                <a:gd name="T90" fmla="*/ 2147483647 w 1372"/>
                <a:gd name="T91" fmla="*/ 2147483647 h 1225"/>
                <a:gd name="T92" fmla="*/ 2147483647 w 1372"/>
                <a:gd name="T93" fmla="*/ 2147483647 h 1225"/>
                <a:gd name="T94" fmla="*/ 2147483647 w 1372"/>
                <a:gd name="T95" fmla="*/ 2147483647 h 1225"/>
                <a:gd name="T96" fmla="*/ 2147483647 w 1372"/>
                <a:gd name="T97" fmla="*/ 2147483647 h 1225"/>
                <a:gd name="T98" fmla="*/ 2147483647 w 1372"/>
                <a:gd name="T99" fmla="*/ 2147483647 h 1225"/>
                <a:gd name="T100" fmla="*/ 2147483647 w 1372"/>
                <a:gd name="T101" fmla="*/ 2147483647 h 1225"/>
                <a:gd name="T102" fmla="*/ 2147483647 w 1372"/>
                <a:gd name="T103" fmla="*/ 2147483647 h 1225"/>
                <a:gd name="T104" fmla="*/ 2147483647 w 1372"/>
                <a:gd name="T105" fmla="*/ 2147483647 h 1225"/>
                <a:gd name="T106" fmla="*/ 2147483647 w 1372"/>
                <a:gd name="T107" fmla="*/ 2147483647 h 1225"/>
                <a:gd name="T108" fmla="*/ 2147483647 w 1372"/>
                <a:gd name="T109" fmla="*/ 2147483647 h 1225"/>
                <a:gd name="T110" fmla="*/ 2147483647 w 1372"/>
                <a:gd name="T111" fmla="*/ 2147483647 h 1225"/>
                <a:gd name="T112" fmla="*/ 2147483647 w 1372"/>
                <a:gd name="T113" fmla="*/ 2147483647 h 1225"/>
                <a:gd name="T114" fmla="*/ 2147483647 w 1372"/>
                <a:gd name="T115" fmla="*/ 2147483647 h 1225"/>
                <a:gd name="T116" fmla="*/ 2147483647 w 1372"/>
                <a:gd name="T117" fmla="*/ 2147483647 h 1225"/>
                <a:gd name="T118" fmla="*/ 2147483647 w 1372"/>
                <a:gd name="T119" fmla="*/ 2147483647 h 1225"/>
                <a:gd name="T120" fmla="*/ 2147483647 w 1372"/>
                <a:gd name="T121" fmla="*/ 2147483647 h 1225"/>
                <a:gd name="T122" fmla="*/ 2147483647 w 1372"/>
                <a:gd name="T123" fmla="*/ 2147483647 h 1225"/>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372"/>
                <a:gd name="T187" fmla="*/ 0 h 1225"/>
                <a:gd name="T188" fmla="*/ 1372 w 1372"/>
                <a:gd name="T189" fmla="*/ 1225 h 1225"/>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372" h="1225">
                  <a:moveTo>
                    <a:pt x="1337" y="679"/>
                  </a:moveTo>
                  <a:lnTo>
                    <a:pt x="1309" y="694"/>
                  </a:lnTo>
                  <a:lnTo>
                    <a:pt x="1326" y="722"/>
                  </a:lnTo>
                  <a:lnTo>
                    <a:pt x="1326" y="753"/>
                  </a:lnTo>
                  <a:lnTo>
                    <a:pt x="1306" y="771"/>
                  </a:lnTo>
                  <a:lnTo>
                    <a:pt x="1283" y="795"/>
                  </a:lnTo>
                  <a:lnTo>
                    <a:pt x="1268" y="845"/>
                  </a:lnTo>
                  <a:lnTo>
                    <a:pt x="1251" y="869"/>
                  </a:lnTo>
                  <a:lnTo>
                    <a:pt x="1212" y="885"/>
                  </a:lnTo>
                  <a:lnTo>
                    <a:pt x="1131" y="900"/>
                  </a:lnTo>
                  <a:lnTo>
                    <a:pt x="1054" y="900"/>
                  </a:lnTo>
                  <a:lnTo>
                    <a:pt x="992" y="880"/>
                  </a:lnTo>
                  <a:lnTo>
                    <a:pt x="988" y="896"/>
                  </a:lnTo>
                  <a:lnTo>
                    <a:pt x="996" y="930"/>
                  </a:lnTo>
                  <a:lnTo>
                    <a:pt x="1027" y="954"/>
                  </a:lnTo>
                  <a:lnTo>
                    <a:pt x="1062" y="962"/>
                  </a:lnTo>
                  <a:lnTo>
                    <a:pt x="1088" y="982"/>
                  </a:lnTo>
                  <a:lnTo>
                    <a:pt x="1096" y="1009"/>
                  </a:lnTo>
                  <a:lnTo>
                    <a:pt x="1077" y="1047"/>
                  </a:lnTo>
                  <a:lnTo>
                    <a:pt x="1024" y="1066"/>
                  </a:lnTo>
                  <a:lnTo>
                    <a:pt x="1004" y="1086"/>
                  </a:lnTo>
                  <a:lnTo>
                    <a:pt x="981" y="1117"/>
                  </a:lnTo>
                  <a:lnTo>
                    <a:pt x="953" y="1160"/>
                  </a:lnTo>
                  <a:lnTo>
                    <a:pt x="930" y="1180"/>
                  </a:lnTo>
                  <a:lnTo>
                    <a:pt x="884" y="1187"/>
                  </a:lnTo>
                  <a:lnTo>
                    <a:pt x="845" y="1202"/>
                  </a:lnTo>
                  <a:lnTo>
                    <a:pt x="813" y="1221"/>
                  </a:lnTo>
                  <a:lnTo>
                    <a:pt x="783" y="1225"/>
                  </a:lnTo>
                  <a:lnTo>
                    <a:pt x="752" y="1206"/>
                  </a:lnTo>
                  <a:lnTo>
                    <a:pt x="744" y="1164"/>
                  </a:lnTo>
                  <a:lnTo>
                    <a:pt x="735" y="1101"/>
                  </a:lnTo>
                  <a:lnTo>
                    <a:pt x="709" y="1050"/>
                  </a:lnTo>
                  <a:lnTo>
                    <a:pt x="673" y="1009"/>
                  </a:lnTo>
                  <a:lnTo>
                    <a:pt x="663" y="950"/>
                  </a:lnTo>
                  <a:lnTo>
                    <a:pt x="697" y="923"/>
                  </a:lnTo>
                  <a:lnTo>
                    <a:pt x="681" y="896"/>
                  </a:lnTo>
                  <a:lnTo>
                    <a:pt x="654" y="888"/>
                  </a:lnTo>
                  <a:lnTo>
                    <a:pt x="628" y="869"/>
                  </a:lnTo>
                  <a:lnTo>
                    <a:pt x="620" y="826"/>
                  </a:lnTo>
                  <a:lnTo>
                    <a:pt x="638" y="771"/>
                  </a:lnTo>
                  <a:lnTo>
                    <a:pt x="638" y="730"/>
                  </a:lnTo>
                  <a:lnTo>
                    <a:pt x="620" y="690"/>
                  </a:lnTo>
                  <a:lnTo>
                    <a:pt x="542" y="671"/>
                  </a:lnTo>
                  <a:lnTo>
                    <a:pt x="488" y="694"/>
                  </a:lnTo>
                  <a:lnTo>
                    <a:pt x="440" y="679"/>
                  </a:lnTo>
                  <a:lnTo>
                    <a:pt x="410" y="636"/>
                  </a:lnTo>
                  <a:lnTo>
                    <a:pt x="372" y="598"/>
                  </a:lnTo>
                  <a:lnTo>
                    <a:pt x="329" y="567"/>
                  </a:lnTo>
                  <a:lnTo>
                    <a:pt x="297" y="567"/>
                  </a:lnTo>
                  <a:lnTo>
                    <a:pt x="239" y="583"/>
                  </a:lnTo>
                  <a:lnTo>
                    <a:pt x="185" y="574"/>
                  </a:lnTo>
                  <a:lnTo>
                    <a:pt x="132" y="547"/>
                  </a:lnTo>
                  <a:lnTo>
                    <a:pt x="100" y="509"/>
                  </a:lnTo>
                  <a:lnTo>
                    <a:pt x="84" y="415"/>
                  </a:lnTo>
                  <a:lnTo>
                    <a:pt x="68" y="395"/>
                  </a:lnTo>
                  <a:lnTo>
                    <a:pt x="18" y="412"/>
                  </a:lnTo>
                  <a:lnTo>
                    <a:pt x="0" y="408"/>
                  </a:lnTo>
                  <a:lnTo>
                    <a:pt x="0" y="392"/>
                  </a:lnTo>
                  <a:lnTo>
                    <a:pt x="46" y="318"/>
                  </a:lnTo>
                  <a:lnTo>
                    <a:pt x="64" y="214"/>
                  </a:lnTo>
                  <a:lnTo>
                    <a:pt x="100" y="164"/>
                  </a:lnTo>
                  <a:lnTo>
                    <a:pt x="150" y="136"/>
                  </a:lnTo>
                  <a:lnTo>
                    <a:pt x="178" y="108"/>
                  </a:lnTo>
                  <a:lnTo>
                    <a:pt x="185" y="136"/>
                  </a:lnTo>
                  <a:lnTo>
                    <a:pt x="213" y="155"/>
                  </a:lnTo>
                  <a:lnTo>
                    <a:pt x="239" y="144"/>
                  </a:lnTo>
                  <a:lnTo>
                    <a:pt x="255" y="121"/>
                  </a:lnTo>
                  <a:lnTo>
                    <a:pt x="285" y="58"/>
                  </a:lnTo>
                  <a:lnTo>
                    <a:pt x="313" y="16"/>
                  </a:lnTo>
                  <a:lnTo>
                    <a:pt x="325" y="4"/>
                  </a:lnTo>
                  <a:lnTo>
                    <a:pt x="348" y="0"/>
                  </a:lnTo>
                  <a:lnTo>
                    <a:pt x="359" y="8"/>
                  </a:lnTo>
                  <a:lnTo>
                    <a:pt x="368" y="8"/>
                  </a:lnTo>
                  <a:lnTo>
                    <a:pt x="379" y="19"/>
                  </a:lnTo>
                  <a:lnTo>
                    <a:pt x="387" y="34"/>
                  </a:lnTo>
                  <a:lnTo>
                    <a:pt x="391" y="54"/>
                  </a:lnTo>
                  <a:lnTo>
                    <a:pt x="410" y="58"/>
                  </a:lnTo>
                  <a:lnTo>
                    <a:pt x="450" y="58"/>
                  </a:lnTo>
                  <a:lnTo>
                    <a:pt x="473" y="77"/>
                  </a:lnTo>
                  <a:lnTo>
                    <a:pt x="515" y="113"/>
                  </a:lnTo>
                  <a:lnTo>
                    <a:pt x="557" y="151"/>
                  </a:lnTo>
                  <a:lnTo>
                    <a:pt x="577" y="155"/>
                  </a:lnTo>
                  <a:lnTo>
                    <a:pt x="678" y="128"/>
                  </a:lnTo>
                  <a:lnTo>
                    <a:pt x="705" y="125"/>
                  </a:lnTo>
                  <a:lnTo>
                    <a:pt x="732" y="136"/>
                  </a:lnTo>
                  <a:lnTo>
                    <a:pt x="739" y="151"/>
                  </a:lnTo>
                  <a:lnTo>
                    <a:pt x="783" y="167"/>
                  </a:lnTo>
                  <a:lnTo>
                    <a:pt x="801" y="184"/>
                  </a:lnTo>
                  <a:lnTo>
                    <a:pt x="821" y="187"/>
                  </a:lnTo>
                  <a:lnTo>
                    <a:pt x="879" y="184"/>
                  </a:lnTo>
                  <a:lnTo>
                    <a:pt x="907" y="167"/>
                  </a:lnTo>
                  <a:lnTo>
                    <a:pt x="923" y="159"/>
                  </a:lnTo>
                  <a:lnTo>
                    <a:pt x="968" y="101"/>
                  </a:lnTo>
                  <a:lnTo>
                    <a:pt x="984" y="97"/>
                  </a:lnTo>
                  <a:lnTo>
                    <a:pt x="1085" y="97"/>
                  </a:lnTo>
                  <a:lnTo>
                    <a:pt x="1105" y="97"/>
                  </a:lnTo>
                  <a:lnTo>
                    <a:pt x="1121" y="117"/>
                  </a:lnTo>
                  <a:lnTo>
                    <a:pt x="1128" y="136"/>
                  </a:lnTo>
                  <a:lnTo>
                    <a:pt x="1124" y="155"/>
                  </a:lnTo>
                  <a:lnTo>
                    <a:pt x="1135" y="187"/>
                  </a:lnTo>
                  <a:lnTo>
                    <a:pt x="1169" y="194"/>
                  </a:lnTo>
                  <a:lnTo>
                    <a:pt x="1189" y="198"/>
                  </a:lnTo>
                  <a:lnTo>
                    <a:pt x="1228" y="198"/>
                  </a:lnTo>
                  <a:lnTo>
                    <a:pt x="1268" y="214"/>
                  </a:lnTo>
                  <a:lnTo>
                    <a:pt x="1290" y="233"/>
                  </a:lnTo>
                  <a:lnTo>
                    <a:pt x="1294" y="253"/>
                  </a:lnTo>
                  <a:lnTo>
                    <a:pt x="1306" y="272"/>
                  </a:lnTo>
                  <a:lnTo>
                    <a:pt x="1319" y="291"/>
                  </a:lnTo>
                  <a:lnTo>
                    <a:pt x="1372" y="299"/>
                  </a:lnTo>
                  <a:lnTo>
                    <a:pt x="1368" y="314"/>
                  </a:lnTo>
                  <a:lnTo>
                    <a:pt x="1368" y="357"/>
                  </a:lnTo>
                  <a:lnTo>
                    <a:pt x="1349" y="372"/>
                  </a:lnTo>
                  <a:lnTo>
                    <a:pt x="1322" y="384"/>
                  </a:lnTo>
                  <a:lnTo>
                    <a:pt x="1294" y="395"/>
                  </a:lnTo>
                  <a:lnTo>
                    <a:pt x="1286" y="420"/>
                  </a:lnTo>
                  <a:lnTo>
                    <a:pt x="1294" y="450"/>
                  </a:lnTo>
                  <a:lnTo>
                    <a:pt x="1352" y="469"/>
                  </a:lnTo>
                  <a:lnTo>
                    <a:pt x="1332" y="489"/>
                  </a:lnTo>
                  <a:lnTo>
                    <a:pt x="1275" y="489"/>
                  </a:lnTo>
                  <a:lnTo>
                    <a:pt x="1260" y="509"/>
                  </a:lnTo>
                  <a:lnTo>
                    <a:pt x="1279" y="527"/>
                  </a:lnTo>
                  <a:lnTo>
                    <a:pt x="1286" y="559"/>
                  </a:lnTo>
                  <a:lnTo>
                    <a:pt x="1279" y="605"/>
                  </a:lnTo>
                  <a:lnTo>
                    <a:pt x="1299" y="660"/>
                  </a:lnTo>
                  <a:lnTo>
                    <a:pt x="1337" y="679"/>
                  </a:lnTo>
                  <a:close/>
                </a:path>
              </a:pathLst>
            </a:custGeom>
            <a:gradFill rotWithShape="0">
              <a:gsLst>
                <a:gs pos="0">
                  <a:srgbClr val="99CCFF"/>
                </a:gs>
                <a:gs pos="100000">
                  <a:srgbClr val="465E75"/>
                </a:gs>
              </a:gsLst>
              <a:path path="rect">
                <a:fillToRect l="100000" t="100000"/>
              </a:path>
            </a:gradFill>
            <a:ln w="12600">
              <a:solidFill>
                <a:srgbClr val="FFFFFF"/>
              </a:solidFill>
              <a:round/>
              <a:headEnd/>
              <a:tailEnd/>
            </a:ln>
          </p:spPr>
          <p:txBody>
            <a:bodyPr wrap="none" lIns="91424" tIns="45712" rIns="91424" bIns="45712" anchor="ctr"/>
            <a:lstStyle/>
            <a:p>
              <a:endParaRPr lang="en-US" b="1"/>
            </a:p>
          </p:txBody>
        </p:sp>
        <p:sp>
          <p:nvSpPr>
            <p:cNvPr id="292" name="Freeform 136"/>
            <p:cNvSpPr>
              <a:spLocks noChangeArrowheads="1"/>
            </p:cNvSpPr>
            <p:nvPr/>
          </p:nvSpPr>
          <p:spPr bwMode="auto">
            <a:xfrm>
              <a:off x="3065195" y="3363487"/>
              <a:ext cx="639375" cy="587458"/>
            </a:xfrm>
            <a:custGeom>
              <a:avLst/>
              <a:gdLst>
                <a:gd name="T0" fmla="*/ 2147483647 w 1372"/>
                <a:gd name="T1" fmla="*/ 2147483647 h 1225"/>
                <a:gd name="T2" fmla="*/ 2147483647 w 1372"/>
                <a:gd name="T3" fmla="*/ 2147483647 h 1225"/>
                <a:gd name="T4" fmla="*/ 2147483647 w 1372"/>
                <a:gd name="T5" fmla="*/ 2147483647 h 1225"/>
                <a:gd name="T6" fmla="*/ 2147483647 w 1372"/>
                <a:gd name="T7" fmla="*/ 2147483647 h 1225"/>
                <a:gd name="T8" fmla="*/ 2147483647 w 1372"/>
                <a:gd name="T9" fmla="*/ 2147483647 h 1225"/>
                <a:gd name="T10" fmla="*/ 2147483647 w 1372"/>
                <a:gd name="T11" fmla="*/ 2147483647 h 1225"/>
                <a:gd name="T12" fmla="*/ 2147483647 w 1372"/>
                <a:gd name="T13" fmla="*/ 2147483647 h 1225"/>
                <a:gd name="T14" fmla="*/ 2147483647 w 1372"/>
                <a:gd name="T15" fmla="*/ 2147483647 h 1225"/>
                <a:gd name="T16" fmla="*/ 2147483647 w 1372"/>
                <a:gd name="T17" fmla="*/ 2147483647 h 1225"/>
                <a:gd name="T18" fmla="*/ 2147483647 w 1372"/>
                <a:gd name="T19" fmla="*/ 2147483647 h 1225"/>
                <a:gd name="T20" fmla="*/ 2147483647 w 1372"/>
                <a:gd name="T21" fmla="*/ 2147483647 h 1225"/>
                <a:gd name="T22" fmla="*/ 2147483647 w 1372"/>
                <a:gd name="T23" fmla="*/ 2147483647 h 1225"/>
                <a:gd name="T24" fmla="*/ 2147483647 w 1372"/>
                <a:gd name="T25" fmla="*/ 2147483647 h 1225"/>
                <a:gd name="T26" fmla="*/ 2147483647 w 1372"/>
                <a:gd name="T27" fmla="*/ 2147483647 h 1225"/>
                <a:gd name="T28" fmla="*/ 2147483647 w 1372"/>
                <a:gd name="T29" fmla="*/ 2147483647 h 1225"/>
                <a:gd name="T30" fmla="*/ 2147483647 w 1372"/>
                <a:gd name="T31" fmla="*/ 2147483647 h 1225"/>
                <a:gd name="T32" fmla="*/ 2147483647 w 1372"/>
                <a:gd name="T33" fmla="*/ 2147483647 h 1225"/>
                <a:gd name="T34" fmla="*/ 2147483647 w 1372"/>
                <a:gd name="T35" fmla="*/ 2147483647 h 1225"/>
                <a:gd name="T36" fmla="*/ 2147483647 w 1372"/>
                <a:gd name="T37" fmla="*/ 2147483647 h 1225"/>
                <a:gd name="T38" fmla="*/ 2147483647 w 1372"/>
                <a:gd name="T39" fmla="*/ 2147483647 h 1225"/>
                <a:gd name="T40" fmla="*/ 2147483647 w 1372"/>
                <a:gd name="T41" fmla="*/ 2147483647 h 1225"/>
                <a:gd name="T42" fmla="*/ 2147483647 w 1372"/>
                <a:gd name="T43" fmla="*/ 2147483647 h 1225"/>
                <a:gd name="T44" fmla="*/ 2147483647 w 1372"/>
                <a:gd name="T45" fmla="*/ 2147483647 h 1225"/>
                <a:gd name="T46" fmla="*/ 2147483647 w 1372"/>
                <a:gd name="T47" fmla="*/ 2147483647 h 1225"/>
                <a:gd name="T48" fmla="*/ 2147483647 w 1372"/>
                <a:gd name="T49" fmla="*/ 2147483647 h 1225"/>
                <a:gd name="T50" fmla="*/ 2147483647 w 1372"/>
                <a:gd name="T51" fmla="*/ 2147483647 h 1225"/>
                <a:gd name="T52" fmla="*/ 2147483647 w 1372"/>
                <a:gd name="T53" fmla="*/ 2147483647 h 1225"/>
                <a:gd name="T54" fmla="*/ 2147483647 w 1372"/>
                <a:gd name="T55" fmla="*/ 2147483647 h 1225"/>
                <a:gd name="T56" fmla="*/ 0 w 1372"/>
                <a:gd name="T57" fmla="*/ 2147483647 h 1225"/>
                <a:gd name="T58" fmla="*/ 2147483647 w 1372"/>
                <a:gd name="T59" fmla="*/ 2147483647 h 1225"/>
                <a:gd name="T60" fmla="*/ 2147483647 w 1372"/>
                <a:gd name="T61" fmla="*/ 2147483647 h 1225"/>
                <a:gd name="T62" fmla="*/ 2147483647 w 1372"/>
                <a:gd name="T63" fmla="*/ 2147483647 h 1225"/>
                <a:gd name="T64" fmla="*/ 2147483647 w 1372"/>
                <a:gd name="T65" fmla="*/ 2147483647 h 1225"/>
                <a:gd name="T66" fmla="*/ 2147483647 w 1372"/>
                <a:gd name="T67" fmla="*/ 2147483647 h 1225"/>
                <a:gd name="T68" fmla="*/ 2147483647 w 1372"/>
                <a:gd name="T69" fmla="*/ 2147483647 h 1225"/>
                <a:gd name="T70" fmla="*/ 2147483647 w 1372"/>
                <a:gd name="T71" fmla="*/ 2147483647 h 1225"/>
                <a:gd name="T72" fmla="*/ 2147483647 w 1372"/>
                <a:gd name="T73" fmla="*/ 2147483647 h 1225"/>
                <a:gd name="T74" fmla="*/ 2147483647 w 1372"/>
                <a:gd name="T75" fmla="*/ 2147483647 h 1225"/>
                <a:gd name="T76" fmla="*/ 2147483647 w 1372"/>
                <a:gd name="T77" fmla="*/ 2147483647 h 1225"/>
                <a:gd name="T78" fmla="*/ 2147483647 w 1372"/>
                <a:gd name="T79" fmla="*/ 2147483647 h 1225"/>
                <a:gd name="T80" fmla="*/ 2147483647 w 1372"/>
                <a:gd name="T81" fmla="*/ 2147483647 h 1225"/>
                <a:gd name="T82" fmla="*/ 2147483647 w 1372"/>
                <a:gd name="T83" fmla="*/ 2147483647 h 1225"/>
                <a:gd name="T84" fmla="*/ 2147483647 w 1372"/>
                <a:gd name="T85" fmla="*/ 2147483647 h 1225"/>
                <a:gd name="T86" fmla="*/ 2147483647 w 1372"/>
                <a:gd name="T87" fmla="*/ 2147483647 h 1225"/>
                <a:gd name="T88" fmla="*/ 2147483647 w 1372"/>
                <a:gd name="T89" fmla="*/ 2147483647 h 1225"/>
                <a:gd name="T90" fmla="*/ 2147483647 w 1372"/>
                <a:gd name="T91" fmla="*/ 2147483647 h 1225"/>
                <a:gd name="T92" fmla="*/ 2147483647 w 1372"/>
                <a:gd name="T93" fmla="*/ 2147483647 h 1225"/>
                <a:gd name="T94" fmla="*/ 2147483647 w 1372"/>
                <a:gd name="T95" fmla="*/ 2147483647 h 1225"/>
                <a:gd name="T96" fmla="*/ 2147483647 w 1372"/>
                <a:gd name="T97" fmla="*/ 2147483647 h 1225"/>
                <a:gd name="T98" fmla="*/ 2147483647 w 1372"/>
                <a:gd name="T99" fmla="*/ 2147483647 h 1225"/>
                <a:gd name="T100" fmla="*/ 2147483647 w 1372"/>
                <a:gd name="T101" fmla="*/ 2147483647 h 1225"/>
                <a:gd name="T102" fmla="*/ 2147483647 w 1372"/>
                <a:gd name="T103" fmla="*/ 2147483647 h 1225"/>
                <a:gd name="T104" fmla="*/ 2147483647 w 1372"/>
                <a:gd name="T105" fmla="*/ 2147483647 h 1225"/>
                <a:gd name="T106" fmla="*/ 2147483647 w 1372"/>
                <a:gd name="T107" fmla="*/ 2147483647 h 1225"/>
                <a:gd name="T108" fmla="*/ 2147483647 w 1372"/>
                <a:gd name="T109" fmla="*/ 2147483647 h 1225"/>
                <a:gd name="T110" fmla="*/ 2147483647 w 1372"/>
                <a:gd name="T111" fmla="*/ 2147483647 h 1225"/>
                <a:gd name="T112" fmla="*/ 2147483647 w 1372"/>
                <a:gd name="T113" fmla="*/ 2147483647 h 1225"/>
                <a:gd name="T114" fmla="*/ 2147483647 w 1372"/>
                <a:gd name="T115" fmla="*/ 2147483647 h 1225"/>
                <a:gd name="T116" fmla="*/ 2147483647 w 1372"/>
                <a:gd name="T117" fmla="*/ 2147483647 h 1225"/>
                <a:gd name="T118" fmla="*/ 2147483647 w 1372"/>
                <a:gd name="T119" fmla="*/ 2147483647 h 1225"/>
                <a:gd name="T120" fmla="*/ 2147483647 w 1372"/>
                <a:gd name="T121" fmla="*/ 2147483647 h 1225"/>
                <a:gd name="T122" fmla="*/ 2147483647 w 1372"/>
                <a:gd name="T123" fmla="*/ 2147483647 h 1225"/>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372"/>
                <a:gd name="T187" fmla="*/ 0 h 1225"/>
                <a:gd name="T188" fmla="*/ 1372 w 1372"/>
                <a:gd name="T189" fmla="*/ 1225 h 1225"/>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372" h="1225">
                  <a:moveTo>
                    <a:pt x="1337" y="679"/>
                  </a:moveTo>
                  <a:lnTo>
                    <a:pt x="1309" y="694"/>
                  </a:lnTo>
                  <a:lnTo>
                    <a:pt x="1326" y="722"/>
                  </a:lnTo>
                  <a:lnTo>
                    <a:pt x="1326" y="753"/>
                  </a:lnTo>
                  <a:lnTo>
                    <a:pt x="1306" y="771"/>
                  </a:lnTo>
                  <a:lnTo>
                    <a:pt x="1283" y="795"/>
                  </a:lnTo>
                  <a:lnTo>
                    <a:pt x="1268" y="845"/>
                  </a:lnTo>
                  <a:lnTo>
                    <a:pt x="1251" y="869"/>
                  </a:lnTo>
                  <a:lnTo>
                    <a:pt x="1212" y="885"/>
                  </a:lnTo>
                  <a:lnTo>
                    <a:pt x="1131" y="900"/>
                  </a:lnTo>
                  <a:lnTo>
                    <a:pt x="1054" y="900"/>
                  </a:lnTo>
                  <a:lnTo>
                    <a:pt x="992" y="880"/>
                  </a:lnTo>
                  <a:lnTo>
                    <a:pt x="988" y="896"/>
                  </a:lnTo>
                  <a:lnTo>
                    <a:pt x="996" y="930"/>
                  </a:lnTo>
                  <a:lnTo>
                    <a:pt x="1027" y="954"/>
                  </a:lnTo>
                  <a:lnTo>
                    <a:pt x="1062" y="962"/>
                  </a:lnTo>
                  <a:lnTo>
                    <a:pt x="1088" y="982"/>
                  </a:lnTo>
                  <a:lnTo>
                    <a:pt x="1096" y="1009"/>
                  </a:lnTo>
                  <a:lnTo>
                    <a:pt x="1077" y="1047"/>
                  </a:lnTo>
                  <a:lnTo>
                    <a:pt x="1024" y="1066"/>
                  </a:lnTo>
                  <a:lnTo>
                    <a:pt x="1004" y="1086"/>
                  </a:lnTo>
                  <a:lnTo>
                    <a:pt x="981" y="1117"/>
                  </a:lnTo>
                  <a:lnTo>
                    <a:pt x="953" y="1160"/>
                  </a:lnTo>
                  <a:lnTo>
                    <a:pt x="930" y="1180"/>
                  </a:lnTo>
                  <a:lnTo>
                    <a:pt x="884" y="1187"/>
                  </a:lnTo>
                  <a:lnTo>
                    <a:pt x="845" y="1202"/>
                  </a:lnTo>
                  <a:lnTo>
                    <a:pt x="813" y="1221"/>
                  </a:lnTo>
                  <a:lnTo>
                    <a:pt x="783" y="1225"/>
                  </a:lnTo>
                  <a:lnTo>
                    <a:pt x="752" y="1206"/>
                  </a:lnTo>
                  <a:lnTo>
                    <a:pt x="744" y="1164"/>
                  </a:lnTo>
                  <a:lnTo>
                    <a:pt x="735" y="1101"/>
                  </a:lnTo>
                  <a:lnTo>
                    <a:pt x="709" y="1050"/>
                  </a:lnTo>
                  <a:lnTo>
                    <a:pt x="673" y="1009"/>
                  </a:lnTo>
                  <a:lnTo>
                    <a:pt x="663" y="950"/>
                  </a:lnTo>
                  <a:lnTo>
                    <a:pt x="697" y="923"/>
                  </a:lnTo>
                  <a:lnTo>
                    <a:pt x="681" y="896"/>
                  </a:lnTo>
                  <a:lnTo>
                    <a:pt x="654" y="888"/>
                  </a:lnTo>
                  <a:lnTo>
                    <a:pt x="628" y="869"/>
                  </a:lnTo>
                  <a:lnTo>
                    <a:pt x="620" y="826"/>
                  </a:lnTo>
                  <a:lnTo>
                    <a:pt x="638" y="771"/>
                  </a:lnTo>
                  <a:lnTo>
                    <a:pt x="638" y="730"/>
                  </a:lnTo>
                  <a:lnTo>
                    <a:pt x="620" y="690"/>
                  </a:lnTo>
                  <a:lnTo>
                    <a:pt x="542" y="671"/>
                  </a:lnTo>
                  <a:lnTo>
                    <a:pt x="488" y="694"/>
                  </a:lnTo>
                  <a:lnTo>
                    <a:pt x="440" y="679"/>
                  </a:lnTo>
                  <a:lnTo>
                    <a:pt x="410" y="636"/>
                  </a:lnTo>
                  <a:lnTo>
                    <a:pt x="372" y="598"/>
                  </a:lnTo>
                  <a:lnTo>
                    <a:pt x="329" y="567"/>
                  </a:lnTo>
                  <a:lnTo>
                    <a:pt x="297" y="567"/>
                  </a:lnTo>
                  <a:lnTo>
                    <a:pt x="239" y="583"/>
                  </a:lnTo>
                  <a:lnTo>
                    <a:pt x="185" y="574"/>
                  </a:lnTo>
                  <a:lnTo>
                    <a:pt x="132" y="547"/>
                  </a:lnTo>
                  <a:lnTo>
                    <a:pt x="100" y="509"/>
                  </a:lnTo>
                  <a:lnTo>
                    <a:pt x="84" y="415"/>
                  </a:lnTo>
                  <a:lnTo>
                    <a:pt x="68" y="395"/>
                  </a:lnTo>
                  <a:lnTo>
                    <a:pt x="18" y="412"/>
                  </a:lnTo>
                  <a:lnTo>
                    <a:pt x="0" y="408"/>
                  </a:lnTo>
                  <a:lnTo>
                    <a:pt x="0" y="392"/>
                  </a:lnTo>
                  <a:lnTo>
                    <a:pt x="46" y="318"/>
                  </a:lnTo>
                  <a:lnTo>
                    <a:pt x="64" y="214"/>
                  </a:lnTo>
                  <a:lnTo>
                    <a:pt x="100" y="164"/>
                  </a:lnTo>
                  <a:lnTo>
                    <a:pt x="150" y="136"/>
                  </a:lnTo>
                  <a:lnTo>
                    <a:pt x="178" y="108"/>
                  </a:lnTo>
                  <a:lnTo>
                    <a:pt x="185" y="136"/>
                  </a:lnTo>
                  <a:lnTo>
                    <a:pt x="213" y="155"/>
                  </a:lnTo>
                  <a:lnTo>
                    <a:pt x="239" y="144"/>
                  </a:lnTo>
                  <a:lnTo>
                    <a:pt x="255" y="121"/>
                  </a:lnTo>
                  <a:lnTo>
                    <a:pt x="285" y="58"/>
                  </a:lnTo>
                  <a:lnTo>
                    <a:pt x="313" y="16"/>
                  </a:lnTo>
                  <a:lnTo>
                    <a:pt x="325" y="4"/>
                  </a:lnTo>
                  <a:lnTo>
                    <a:pt x="348" y="0"/>
                  </a:lnTo>
                  <a:lnTo>
                    <a:pt x="359" y="8"/>
                  </a:lnTo>
                  <a:lnTo>
                    <a:pt x="368" y="8"/>
                  </a:lnTo>
                  <a:lnTo>
                    <a:pt x="379" y="19"/>
                  </a:lnTo>
                  <a:lnTo>
                    <a:pt x="387" y="34"/>
                  </a:lnTo>
                  <a:lnTo>
                    <a:pt x="391" y="54"/>
                  </a:lnTo>
                  <a:lnTo>
                    <a:pt x="410" y="58"/>
                  </a:lnTo>
                  <a:lnTo>
                    <a:pt x="450" y="58"/>
                  </a:lnTo>
                  <a:lnTo>
                    <a:pt x="473" y="77"/>
                  </a:lnTo>
                  <a:lnTo>
                    <a:pt x="515" y="113"/>
                  </a:lnTo>
                  <a:lnTo>
                    <a:pt x="557" y="151"/>
                  </a:lnTo>
                  <a:lnTo>
                    <a:pt x="577" y="155"/>
                  </a:lnTo>
                  <a:lnTo>
                    <a:pt x="678" y="128"/>
                  </a:lnTo>
                  <a:lnTo>
                    <a:pt x="705" y="125"/>
                  </a:lnTo>
                  <a:lnTo>
                    <a:pt x="732" y="136"/>
                  </a:lnTo>
                  <a:lnTo>
                    <a:pt x="739" y="151"/>
                  </a:lnTo>
                  <a:lnTo>
                    <a:pt x="783" y="167"/>
                  </a:lnTo>
                  <a:lnTo>
                    <a:pt x="801" y="184"/>
                  </a:lnTo>
                  <a:lnTo>
                    <a:pt x="821" y="187"/>
                  </a:lnTo>
                  <a:lnTo>
                    <a:pt x="879" y="184"/>
                  </a:lnTo>
                  <a:lnTo>
                    <a:pt x="907" y="167"/>
                  </a:lnTo>
                  <a:lnTo>
                    <a:pt x="923" y="159"/>
                  </a:lnTo>
                  <a:lnTo>
                    <a:pt x="968" y="101"/>
                  </a:lnTo>
                  <a:lnTo>
                    <a:pt x="984" y="97"/>
                  </a:lnTo>
                  <a:lnTo>
                    <a:pt x="1085" y="97"/>
                  </a:lnTo>
                  <a:lnTo>
                    <a:pt x="1105" y="97"/>
                  </a:lnTo>
                  <a:lnTo>
                    <a:pt x="1121" y="117"/>
                  </a:lnTo>
                  <a:lnTo>
                    <a:pt x="1128" y="136"/>
                  </a:lnTo>
                  <a:lnTo>
                    <a:pt x="1124" y="155"/>
                  </a:lnTo>
                  <a:lnTo>
                    <a:pt x="1135" y="187"/>
                  </a:lnTo>
                  <a:lnTo>
                    <a:pt x="1169" y="194"/>
                  </a:lnTo>
                  <a:lnTo>
                    <a:pt x="1189" y="198"/>
                  </a:lnTo>
                  <a:lnTo>
                    <a:pt x="1228" y="198"/>
                  </a:lnTo>
                  <a:lnTo>
                    <a:pt x="1268" y="214"/>
                  </a:lnTo>
                  <a:lnTo>
                    <a:pt x="1290" y="233"/>
                  </a:lnTo>
                  <a:lnTo>
                    <a:pt x="1294" y="253"/>
                  </a:lnTo>
                  <a:lnTo>
                    <a:pt x="1306" y="272"/>
                  </a:lnTo>
                  <a:lnTo>
                    <a:pt x="1319" y="291"/>
                  </a:lnTo>
                  <a:lnTo>
                    <a:pt x="1372" y="299"/>
                  </a:lnTo>
                  <a:lnTo>
                    <a:pt x="1368" y="314"/>
                  </a:lnTo>
                  <a:lnTo>
                    <a:pt x="1368" y="357"/>
                  </a:lnTo>
                  <a:lnTo>
                    <a:pt x="1349" y="372"/>
                  </a:lnTo>
                  <a:lnTo>
                    <a:pt x="1322" y="384"/>
                  </a:lnTo>
                  <a:lnTo>
                    <a:pt x="1294" y="395"/>
                  </a:lnTo>
                  <a:lnTo>
                    <a:pt x="1286" y="420"/>
                  </a:lnTo>
                  <a:lnTo>
                    <a:pt x="1294" y="450"/>
                  </a:lnTo>
                  <a:lnTo>
                    <a:pt x="1352" y="469"/>
                  </a:lnTo>
                  <a:lnTo>
                    <a:pt x="1332" y="489"/>
                  </a:lnTo>
                  <a:lnTo>
                    <a:pt x="1275" y="489"/>
                  </a:lnTo>
                  <a:lnTo>
                    <a:pt x="1260" y="509"/>
                  </a:lnTo>
                  <a:lnTo>
                    <a:pt x="1279" y="527"/>
                  </a:lnTo>
                  <a:lnTo>
                    <a:pt x="1286" y="559"/>
                  </a:lnTo>
                  <a:lnTo>
                    <a:pt x="1279" y="605"/>
                  </a:lnTo>
                  <a:lnTo>
                    <a:pt x="1299" y="660"/>
                  </a:lnTo>
                  <a:lnTo>
                    <a:pt x="1337" y="679"/>
                  </a:lnTo>
                </a:path>
              </a:pathLst>
            </a:custGeom>
            <a:solidFill>
              <a:schemeClr val="bg1"/>
            </a:solidFill>
            <a:ln w="12573">
              <a:solidFill>
                <a:srgbClr val="000066"/>
              </a:solidFill>
              <a:round/>
              <a:headEnd/>
              <a:tailEnd/>
            </a:ln>
          </p:spPr>
          <p:txBody>
            <a:bodyPr wrap="none" lIns="91424" tIns="45712" rIns="91424" bIns="45712" anchor="ctr"/>
            <a:lstStyle/>
            <a:p>
              <a:endParaRPr lang="en-US" b="1"/>
            </a:p>
          </p:txBody>
        </p:sp>
        <p:sp>
          <p:nvSpPr>
            <p:cNvPr id="293" name="Freeform 137"/>
            <p:cNvSpPr>
              <a:spLocks noChangeArrowheads="1"/>
            </p:cNvSpPr>
            <p:nvPr/>
          </p:nvSpPr>
          <p:spPr bwMode="auto">
            <a:xfrm>
              <a:off x="2744830" y="3914949"/>
              <a:ext cx="264709" cy="338364"/>
            </a:xfrm>
            <a:custGeom>
              <a:avLst/>
              <a:gdLst>
                <a:gd name="T0" fmla="*/ 2147483647 w 567"/>
                <a:gd name="T1" fmla="*/ 2147483647 h 707"/>
                <a:gd name="T2" fmla="*/ 2147483647 w 567"/>
                <a:gd name="T3" fmla="*/ 2147483647 h 707"/>
                <a:gd name="T4" fmla="*/ 2147483647 w 567"/>
                <a:gd name="T5" fmla="*/ 2147483647 h 707"/>
                <a:gd name="T6" fmla="*/ 2147483647 w 567"/>
                <a:gd name="T7" fmla="*/ 2147483647 h 707"/>
                <a:gd name="T8" fmla="*/ 2147483647 w 567"/>
                <a:gd name="T9" fmla="*/ 2147483647 h 707"/>
                <a:gd name="T10" fmla="*/ 2147483647 w 567"/>
                <a:gd name="T11" fmla="*/ 2147483647 h 707"/>
                <a:gd name="T12" fmla="*/ 0 w 567"/>
                <a:gd name="T13" fmla="*/ 2147483647 h 707"/>
                <a:gd name="T14" fmla="*/ 2147483647 w 567"/>
                <a:gd name="T15" fmla="*/ 2147483647 h 707"/>
                <a:gd name="T16" fmla="*/ 2147483647 w 567"/>
                <a:gd name="T17" fmla="*/ 2147483647 h 707"/>
                <a:gd name="T18" fmla="*/ 2147483647 w 567"/>
                <a:gd name="T19" fmla="*/ 2147483647 h 707"/>
                <a:gd name="T20" fmla="*/ 2147483647 w 567"/>
                <a:gd name="T21" fmla="*/ 2147483647 h 707"/>
                <a:gd name="T22" fmla="*/ 2147483647 w 567"/>
                <a:gd name="T23" fmla="*/ 2147483647 h 707"/>
                <a:gd name="T24" fmla="*/ 2147483647 w 567"/>
                <a:gd name="T25" fmla="*/ 2147483647 h 707"/>
                <a:gd name="T26" fmla="*/ 2147483647 w 567"/>
                <a:gd name="T27" fmla="*/ 2147483647 h 707"/>
                <a:gd name="T28" fmla="*/ 2147483647 w 567"/>
                <a:gd name="T29" fmla="*/ 2147483647 h 707"/>
                <a:gd name="T30" fmla="*/ 2147483647 w 567"/>
                <a:gd name="T31" fmla="*/ 2147483647 h 707"/>
                <a:gd name="T32" fmla="*/ 2147483647 w 567"/>
                <a:gd name="T33" fmla="*/ 2147483647 h 707"/>
                <a:gd name="T34" fmla="*/ 2147483647 w 567"/>
                <a:gd name="T35" fmla="*/ 2147483647 h 707"/>
                <a:gd name="T36" fmla="*/ 2147483647 w 567"/>
                <a:gd name="T37" fmla="*/ 2147483647 h 707"/>
                <a:gd name="T38" fmla="*/ 2147483647 w 567"/>
                <a:gd name="T39" fmla="*/ 2147483647 h 707"/>
                <a:gd name="T40" fmla="*/ 2147483647 w 567"/>
                <a:gd name="T41" fmla="*/ 2147483647 h 707"/>
                <a:gd name="T42" fmla="*/ 2147483647 w 567"/>
                <a:gd name="T43" fmla="*/ 2147483647 h 707"/>
                <a:gd name="T44" fmla="*/ 2147483647 w 567"/>
                <a:gd name="T45" fmla="*/ 2147483647 h 707"/>
                <a:gd name="T46" fmla="*/ 2147483647 w 567"/>
                <a:gd name="T47" fmla="*/ 2147483647 h 707"/>
                <a:gd name="T48" fmla="*/ 2147483647 w 567"/>
                <a:gd name="T49" fmla="*/ 2147483647 h 707"/>
                <a:gd name="T50" fmla="*/ 2147483647 w 567"/>
                <a:gd name="T51" fmla="*/ 2147483647 h 707"/>
                <a:gd name="T52" fmla="*/ 2147483647 w 567"/>
                <a:gd name="T53" fmla="*/ 2147483647 h 707"/>
                <a:gd name="T54" fmla="*/ 2147483647 w 567"/>
                <a:gd name="T55" fmla="*/ 2147483647 h 707"/>
                <a:gd name="T56" fmla="*/ 2147483647 w 567"/>
                <a:gd name="T57" fmla="*/ 2147483647 h 707"/>
                <a:gd name="T58" fmla="*/ 2147483647 w 567"/>
                <a:gd name="T59" fmla="*/ 2147483647 h 707"/>
                <a:gd name="T60" fmla="*/ 2147483647 w 567"/>
                <a:gd name="T61" fmla="*/ 2147483647 h 707"/>
                <a:gd name="T62" fmla="*/ 2147483647 w 567"/>
                <a:gd name="T63" fmla="*/ 2147483647 h 707"/>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567"/>
                <a:gd name="T97" fmla="*/ 0 h 707"/>
                <a:gd name="T98" fmla="*/ 567 w 567"/>
                <a:gd name="T99" fmla="*/ 707 h 707"/>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567" h="707">
                  <a:moveTo>
                    <a:pt x="13" y="520"/>
                  </a:moveTo>
                  <a:lnTo>
                    <a:pt x="47" y="475"/>
                  </a:lnTo>
                  <a:lnTo>
                    <a:pt x="71" y="454"/>
                  </a:lnTo>
                  <a:lnTo>
                    <a:pt x="90" y="431"/>
                  </a:lnTo>
                  <a:lnTo>
                    <a:pt x="94" y="412"/>
                  </a:lnTo>
                  <a:lnTo>
                    <a:pt x="86" y="393"/>
                  </a:lnTo>
                  <a:lnTo>
                    <a:pt x="71" y="393"/>
                  </a:lnTo>
                  <a:lnTo>
                    <a:pt x="51" y="409"/>
                  </a:lnTo>
                  <a:lnTo>
                    <a:pt x="40" y="416"/>
                  </a:lnTo>
                  <a:lnTo>
                    <a:pt x="24" y="412"/>
                  </a:lnTo>
                  <a:lnTo>
                    <a:pt x="17" y="404"/>
                  </a:lnTo>
                  <a:lnTo>
                    <a:pt x="9" y="396"/>
                  </a:lnTo>
                  <a:lnTo>
                    <a:pt x="0" y="374"/>
                  </a:lnTo>
                  <a:lnTo>
                    <a:pt x="0" y="355"/>
                  </a:lnTo>
                  <a:lnTo>
                    <a:pt x="4" y="335"/>
                  </a:lnTo>
                  <a:lnTo>
                    <a:pt x="17" y="272"/>
                  </a:lnTo>
                  <a:lnTo>
                    <a:pt x="35" y="206"/>
                  </a:lnTo>
                  <a:lnTo>
                    <a:pt x="66" y="124"/>
                  </a:lnTo>
                  <a:lnTo>
                    <a:pt x="78" y="83"/>
                  </a:lnTo>
                  <a:lnTo>
                    <a:pt x="90" y="55"/>
                  </a:lnTo>
                  <a:lnTo>
                    <a:pt x="101" y="43"/>
                  </a:lnTo>
                  <a:lnTo>
                    <a:pt x="129" y="20"/>
                  </a:lnTo>
                  <a:lnTo>
                    <a:pt x="155" y="0"/>
                  </a:lnTo>
                  <a:lnTo>
                    <a:pt x="164" y="20"/>
                  </a:lnTo>
                  <a:lnTo>
                    <a:pt x="202" y="55"/>
                  </a:lnTo>
                  <a:lnTo>
                    <a:pt x="241" y="78"/>
                  </a:lnTo>
                  <a:lnTo>
                    <a:pt x="279" y="86"/>
                  </a:lnTo>
                  <a:lnTo>
                    <a:pt x="330" y="83"/>
                  </a:lnTo>
                  <a:lnTo>
                    <a:pt x="346" y="91"/>
                  </a:lnTo>
                  <a:lnTo>
                    <a:pt x="338" y="117"/>
                  </a:lnTo>
                  <a:lnTo>
                    <a:pt x="335" y="152"/>
                  </a:lnTo>
                  <a:lnTo>
                    <a:pt x="350" y="172"/>
                  </a:lnTo>
                  <a:lnTo>
                    <a:pt x="380" y="175"/>
                  </a:lnTo>
                  <a:lnTo>
                    <a:pt x="419" y="172"/>
                  </a:lnTo>
                  <a:lnTo>
                    <a:pt x="467" y="175"/>
                  </a:lnTo>
                  <a:lnTo>
                    <a:pt x="540" y="198"/>
                  </a:lnTo>
                  <a:lnTo>
                    <a:pt x="531" y="230"/>
                  </a:lnTo>
                  <a:lnTo>
                    <a:pt x="555" y="264"/>
                  </a:lnTo>
                  <a:lnTo>
                    <a:pt x="567" y="304"/>
                  </a:lnTo>
                  <a:lnTo>
                    <a:pt x="564" y="331"/>
                  </a:lnTo>
                  <a:lnTo>
                    <a:pt x="548" y="361"/>
                  </a:lnTo>
                  <a:lnTo>
                    <a:pt x="516" y="385"/>
                  </a:lnTo>
                  <a:lnTo>
                    <a:pt x="497" y="400"/>
                  </a:lnTo>
                  <a:lnTo>
                    <a:pt x="485" y="431"/>
                  </a:lnTo>
                  <a:lnTo>
                    <a:pt x="462" y="451"/>
                  </a:lnTo>
                  <a:lnTo>
                    <a:pt x="380" y="467"/>
                  </a:lnTo>
                  <a:lnTo>
                    <a:pt x="302" y="497"/>
                  </a:lnTo>
                  <a:lnTo>
                    <a:pt x="284" y="510"/>
                  </a:lnTo>
                  <a:lnTo>
                    <a:pt x="269" y="536"/>
                  </a:lnTo>
                  <a:lnTo>
                    <a:pt x="260" y="597"/>
                  </a:lnTo>
                  <a:lnTo>
                    <a:pt x="241" y="656"/>
                  </a:lnTo>
                  <a:lnTo>
                    <a:pt x="214" y="688"/>
                  </a:lnTo>
                  <a:lnTo>
                    <a:pt x="175" y="707"/>
                  </a:lnTo>
                  <a:lnTo>
                    <a:pt x="152" y="703"/>
                  </a:lnTo>
                  <a:lnTo>
                    <a:pt x="139" y="675"/>
                  </a:lnTo>
                  <a:lnTo>
                    <a:pt x="124" y="660"/>
                  </a:lnTo>
                  <a:lnTo>
                    <a:pt x="101" y="653"/>
                  </a:lnTo>
                  <a:lnTo>
                    <a:pt x="78" y="665"/>
                  </a:lnTo>
                  <a:lnTo>
                    <a:pt x="63" y="656"/>
                  </a:lnTo>
                  <a:lnTo>
                    <a:pt x="59" y="633"/>
                  </a:lnTo>
                  <a:lnTo>
                    <a:pt x="66" y="587"/>
                  </a:lnTo>
                  <a:lnTo>
                    <a:pt x="51" y="544"/>
                  </a:lnTo>
                  <a:lnTo>
                    <a:pt x="24" y="520"/>
                  </a:lnTo>
                  <a:lnTo>
                    <a:pt x="13" y="520"/>
                  </a:lnTo>
                </a:path>
              </a:pathLst>
            </a:custGeom>
            <a:noFill/>
            <a:ln w="12573">
              <a:solidFill>
                <a:srgbClr val="000066"/>
              </a:solidFill>
              <a:round/>
              <a:headEnd/>
              <a:tailEnd/>
            </a:ln>
            <a:extLst>
              <a:ext uri="{909E8E84-426E-40DD-AFC4-6F175D3DCCD1}">
                <a14:hiddenFill xmlns:a14="http://schemas.microsoft.com/office/drawing/2010/main">
                  <a:solidFill>
                    <a:srgbClr val="FFFFFF"/>
                  </a:solidFill>
                </a14:hiddenFill>
              </a:ext>
            </a:extLst>
          </p:spPr>
          <p:txBody>
            <a:bodyPr wrap="none" lIns="91424" tIns="45712" rIns="91424" bIns="45712" anchor="ctr"/>
            <a:lstStyle/>
            <a:p>
              <a:endParaRPr lang="en-US" b="1"/>
            </a:p>
          </p:txBody>
        </p:sp>
        <p:sp>
          <p:nvSpPr>
            <p:cNvPr id="294" name="Freeform 138"/>
            <p:cNvSpPr>
              <a:spLocks noChangeArrowheads="1"/>
            </p:cNvSpPr>
            <p:nvPr/>
          </p:nvSpPr>
          <p:spPr bwMode="auto">
            <a:xfrm>
              <a:off x="3652986" y="3508912"/>
              <a:ext cx="218554" cy="371481"/>
            </a:xfrm>
            <a:custGeom>
              <a:avLst/>
              <a:gdLst>
                <a:gd name="T0" fmla="*/ 2147483647 w 473"/>
                <a:gd name="T1" fmla="*/ 0 h 775"/>
                <a:gd name="T2" fmla="*/ 2147483647 w 473"/>
                <a:gd name="T3" fmla="*/ 2147483647 h 775"/>
                <a:gd name="T4" fmla="*/ 2147483647 w 473"/>
                <a:gd name="T5" fmla="*/ 2147483647 h 775"/>
                <a:gd name="T6" fmla="*/ 2147483647 w 473"/>
                <a:gd name="T7" fmla="*/ 2147483647 h 775"/>
                <a:gd name="T8" fmla="*/ 2147483647 w 473"/>
                <a:gd name="T9" fmla="*/ 2147483647 h 775"/>
                <a:gd name="T10" fmla="*/ 2147483647 w 473"/>
                <a:gd name="T11" fmla="*/ 2147483647 h 775"/>
                <a:gd name="T12" fmla="*/ 2147483647 w 473"/>
                <a:gd name="T13" fmla="*/ 2147483647 h 775"/>
                <a:gd name="T14" fmla="*/ 2147483647 w 473"/>
                <a:gd name="T15" fmla="*/ 2147483647 h 775"/>
                <a:gd name="T16" fmla="*/ 2147483647 w 473"/>
                <a:gd name="T17" fmla="*/ 2147483647 h 775"/>
                <a:gd name="T18" fmla="*/ 2147483647 w 473"/>
                <a:gd name="T19" fmla="*/ 2147483647 h 775"/>
                <a:gd name="T20" fmla="*/ 2147483647 w 473"/>
                <a:gd name="T21" fmla="*/ 2147483647 h 775"/>
                <a:gd name="T22" fmla="*/ 2147483647 w 473"/>
                <a:gd name="T23" fmla="*/ 2147483647 h 775"/>
                <a:gd name="T24" fmla="*/ 2147483647 w 473"/>
                <a:gd name="T25" fmla="*/ 2147483647 h 775"/>
                <a:gd name="T26" fmla="*/ 2147483647 w 473"/>
                <a:gd name="T27" fmla="*/ 2147483647 h 775"/>
                <a:gd name="T28" fmla="*/ 2147483647 w 473"/>
                <a:gd name="T29" fmla="*/ 2147483647 h 775"/>
                <a:gd name="T30" fmla="*/ 2147483647 w 473"/>
                <a:gd name="T31" fmla="*/ 2147483647 h 775"/>
                <a:gd name="T32" fmla="*/ 2147483647 w 473"/>
                <a:gd name="T33" fmla="*/ 2147483647 h 775"/>
                <a:gd name="T34" fmla="*/ 2147483647 w 473"/>
                <a:gd name="T35" fmla="*/ 2147483647 h 775"/>
                <a:gd name="T36" fmla="*/ 2147483647 w 473"/>
                <a:gd name="T37" fmla="*/ 2147483647 h 775"/>
                <a:gd name="T38" fmla="*/ 2147483647 w 473"/>
                <a:gd name="T39" fmla="*/ 2147483647 h 775"/>
                <a:gd name="T40" fmla="*/ 2147483647 w 473"/>
                <a:gd name="T41" fmla="*/ 2147483647 h 775"/>
                <a:gd name="T42" fmla="*/ 2147483647 w 473"/>
                <a:gd name="T43" fmla="*/ 2147483647 h 775"/>
                <a:gd name="T44" fmla="*/ 2147483647 w 473"/>
                <a:gd name="T45" fmla="*/ 2147483647 h 775"/>
                <a:gd name="T46" fmla="*/ 2147483647 w 473"/>
                <a:gd name="T47" fmla="*/ 2147483647 h 775"/>
                <a:gd name="T48" fmla="*/ 2147483647 w 473"/>
                <a:gd name="T49" fmla="*/ 2147483647 h 775"/>
                <a:gd name="T50" fmla="*/ 2147483647 w 473"/>
                <a:gd name="T51" fmla="*/ 2147483647 h 775"/>
                <a:gd name="T52" fmla="*/ 2147483647 w 473"/>
                <a:gd name="T53" fmla="*/ 2147483647 h 775"/>
                <a:gd name="T54" fmla="*/ 2147483647 w 473"/>
                <a:gd name="T55" fmla="*/ 2147483647 h 775"/>
                <a:gd name="T56" fmla="*/ 2147483647 w 473"/>
                <a:gd name="T57" fmla="*/ 2147483647 h 775"/>
                <a:gd name="T58" fmla="*/ 2147483647 w 473"/>
                <a:gd name="T59" fmla="*/ 2147483647 h 775"/>
                <a:gd name="T60" fmla="*/ 2147483647 w 473"/>
                <a:gd name="T61" fmla="*/ 2147483647 h 775"/>
                <a:gd name="T62" fmla="*/ 2147483647 w 473"/>
                <a:gd name="T63" fmla="*/ 2147483647 h 775"/>
                <a:gd name="T64" fmla="*/ 2147483647 w 473"/>
                <a:gd name="T65" fmla="*/ 2147483647 h 775"/>
                <a:gd name="T66" fmla="*/ 2147483647 w 473"/>
                <a:gd name="T67" fmla="*/ 2147483647 h 775"/>
                <a:gd name="T68" fmla="*/ 2147483647 w 473"/>
                <a:gd name="T69" fmla="*/ 2147483647 h 775"/>
                <a:gd name="T70" fmla="*/ 2147483647 w 473"/>
                <a:gd name="T71" fmla="*/ 2147483647 h 775"/>
                <a:gd name="T72" fmla="*/ 2147483647 w 473"/>
                <a:gd name="T73" fmla="*/ 2147483647 h 775"/>
                <a:gd name="T74" fmla="*/ 2147483647 w 473"/>
                <a:gd name="T75" fmla="*/ 2147483647 h 775"/>
                <a:gd name="T76" fmla="*/ 2147483647 w 473"/>
                <a:gd name="T77" fmla="*/ 2147483647 h 775"/>
                <a:gd name="T78" fmla="*/ 2147483647 w 473"/>
                <a:gd name="T79" fmla="*/ 2147483647 h 775"/>
                <a:gd name="T80" fmla="*/ 2147483647 w 473"/>
                <a:gd name="T81" fmla="*/ 2147483647 h 775"/>
                <a:gd name="T82" fmla="*/ 2147483647 w 473"/>
                <a:gd name="T83" fmla="*/ 2147483647 h 775"/>
                <a:gd name="T84" fmla="*/ 2147483647 w 473"/>
                <a:gd name="T85" fmla="*/ 2147483647 h 775"/>
                <a:gd name="T86" fmla="*/ 2147483647 w 473"/>
                <a:gd name="T87" fmla="*/ 2147483647 h 775"/>
                <a:gd name="T88" fmla="*/ 2147483647 w 473"/>
                <a:gd name="T89" fmla="*/ 2147483647 h 775"/>
                <a:gd name="T90" fmla="*/ 2147483647 w 473"/>
                <a:gd name="T91" fmla="*/ 2147483647 h 775"/>
                <a:gd name="T92" fmla="*/ 2147483647 w 473"/>
                <a:gd name="T93" fmla="*/ 2147483647 h 775"/>
                <a:gd name="T94" fmla="*/ 2147483647 w 473"/>
                <a:gd name="T95" fmla="*/ 2147483647 h 775"/>
                <a:gd name="T96" fmla="*/ 2147483647 w 473"/>
                <a:gd name="T97" fmla="*/ 2147483647 h 775"/>
                <a:gd name="T98" fmla="*/ 0 w 473"/>
                <a:gd name="T99" fmla="*/ 2147483647 h 775"/>
                <a:gd name="T100" fmla="*/ 2147483647 w 473"/>
                <a:gd name="T101" fmla="*/ 2147483647 h 775"/>
                <a:gd name="T102" fmla="*/ 2147483647 w 473"/>
                <a:gd name="T103" fmla="*/ 2147483647 h 775"/>
                <a:gd name="T104" fmla="*/ 2147483647 w 473"/>
                <a:gd name="T105" fmla="*/ 2147483647 h 775"/>
                <a:gd name="T106" fmla="*/ 2147483647 w 473"/>
                <a:gd name="T107" fmla="*/ 2147483647 h 775"/>
                <a:gd name="T108" fmla="*/ 2147483647 w 473"/>
                <a:gd name="T109" fmla="*/ 2147483647 h 775"/>
                <a:gd name="T110" fmla="*/ 2147483647 w 473"/>
                <a:gd name="T111" fmla="*/ 2147483647 h 775"/>
                <a:gd name="T112" fmla="*/ 2147483647 w 473"/>
                <a:gd name="T113" fmla="*/ 2147483647 h 775"/>
                <a:gd name="T114" fmla="*/ 2147483647 w 473"/>
                <a:gd name="T115" fmla="*/ 2147483647 h 775"/>
                <a:gd name="T116" fmla="*/ 2147483647 w 473"/>
                <a:gd name="T117" fmla="*/ 2147483647 h 775"/>
                <a:gd name="T118" fmla="*/ 2147483647 w 473"/>
                <a:gd name="T119" fmla="*/ 2147483647 h 775"/>
                <a:gd name="T120" fmla="*/ 2147483647 w 473"/>
                <a:gd name="T121" fmla="*/ 0 h 77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73"/>
                <a:gd name="T184" fmla="*/ 0 h 775"/>
                <a:gd name="T185" fmla="*/ 473 w 473"/>
                <a:gd name="T186" fmla="*/ 775 h 77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73" h="775">
                  <a:moveTo>
                    <a:pt x="116" y="0"/>
                  </a:moveTo>
                  <a:lnTo>
                    <a:pt x="181" y="3"/>
                  </a:lnTo>
                  <a:lnTo>
                    <a:pt x="201" y="7"/>
                  </a:lnTo>
                  <a:lnTo>
                    <a:pt x="229" y="15"/>
                  </a:lnTo>
                  <a:lnTo>
                    <a:pt x="240" y="26"/>
                  </a:lnTo>
                  <a:lnTo>
                    <a:pt x="286" y="89"/>
                  </a:lnTo>
                  <a:lnTo>
                    <a:pt x="305" y="109"/>
                  </a:lnTo>
                  <a:lnTo>
                    <a:pt x="328" y="131"/>
                  </a:lnTo>
                  <a:lnTo>
                    <a:pt x="341" y="155"/>
                  </a:lnTo>
                  <a:lnTo>
                    <a:pt x="352" y="183"/>
                  </a:lnTo>
                  <a:lnTo>
                    <a:pt x="372" y="209"/>
                  </a:lnTo>
                  <a:lnTo>
                    <a:pt x="379" y="217"/>
                  </a:lnTo>
                  <a:lnTo>
                    <a:pt x="392" y="228"/>
                  </a:lnTo>
                  <a:lnTo>
                    <a:pt x="415" y="244"/>
                  </a:lnTo>
                  <a:lnTo>
                    <a:pt x="402" y="251"/>
                  </a:lnTo>
                  <a:lnTo>
                    <a:pt x="387" y="313"/>
                  </a:lnTo>
                  <a:lnTo>
                    <a:pt x="379" y="338"/>
                  </a:lnTo>
                  <a:lnTo>
                    <a:pt x="361" y="357"/>
                  </a:lnTo>
                  <a:lnTo>
                    <a:pt x="344" y="368"/>
                  </a:lnTo>
                  <a:lnTo>
                    <a:pt x="325" y="371"/>
                  </a:lnTo>
                  <a:lnTo>
                    <a:pt x="314" y="391"/>
                  </a:lnTo>
                  <a:lnTo>
                    <a:pt x="325" y="415"/>
                  </a:lnTo>
                  <a:lnTo>
                    <a:pt x="334" y="442"/>
                  </a:lnTo>
                  <a:lnTo>
                    <a:pt x="334" y="481"/>
                  </a:lnTo>
                  <a:lnTo>
                    <a:pt x="364" y="523"/>
                  </a:lnTo>
                  <a:lnTo>
                    <a:pt x="410" y="559"/>
                  </a:lnTo>
                  <a:lnTo>
                    <a:pt x="435" y="593"/>
                  </a:lnTo>
                  <a:lnTo>
                    <a:pt x="442" y="640"/>
                  </a:lnTo>
                  <a:lnTo>
                    <a:pt x="473" y="659"/>
                  </a:lnTo>
                  <a:lnTo>
                    <a:pt x="406" y="698"/>
                  </a:lnTo>
                  <a:lnTo>
                    <a:pt x="352" y="757"/>
                  </a:lnTo>
                  <a:lnTo>
                    <a:pt x="321" y="775"/>
                  </a:lnTo>
                  <a:lnTo>
                    <a:pt x="255" y="775"/>
                  </a:lnTo>
                  <a:lnTo>
                    <a:pt x="197" y="760"/>
                  </a:lnTo>
                  <a:lnTo>
                    <a:pt x="178" y="732"/>
                  </a:lnTo>
                  <a:lnTo>
                    <a:pt x="159" y="663"/>
                  </a:lnTo>
                  <a:lnTo>
                    <a:pt x="143" y="627"/>
                  </a:lnTo>
                  <a:lnTo>
                    <a:pt x="120" y="608"/>
                  </a:lnTo>
                  <a:lnTo>
                    <a:pt x="123" y="582"/>
                  </a:lnTo>
                  <a:lnTo>
                    <a:pt x="138" y="542"/>
                  </a:lnTo>
                  <a:lnTo>
                    <a:pt x="146" y="496"/>
                  </a:lnTo>
                  <a:lnTo>
                    <a:pt x="131" y="450"/>
                  </a:lnTo>
                  <a:lnTo>
                    <a:pt x="128" y="407"/>
                  </a:lnTo>
                  <a:lnTo>
                    <a:pt x="108" y="380"/>
                  </a:lnTo>
                  <a:lnTo>
                    <a:pt x="77" y="380"/>
                  </a:lnTo>
                  <a:lnTo>
                    <a:pt x="42" y="361"/>
                  </a:lnTo>
                  <a:lnTo>
                    <a:pt x="23" y="302"/>
                  </a:lnTo>
                  <a:lnTo>
                    <a:pt x="26" y="260"/>
                  </a:lnTo>
                  <a:lnTo>
                    <a:pt x="19" y="228"/>
                  </a:lnTo>
                  <a:lnTo>
                    <a:pt x="0" y="209"/>
                  </a:lnTo>
                  <a:lnTo>
                    <a:pt x="19" y="190"/>
                  </a:lnTo>
                  <a:lnTo>
                    <a:pt x="77" y="186"/>
                  </a:lnTo>
                  <a:lnTo>
                    <a:pt x="97" y="166"/>
                  </a:lnTo>
                  <a:lnTo>
                    <a:pt x="39" y="150"/>
                  </a:lnTo>
                  <a:lnTo>
                    <a:pt x="26" y="117"/>
                  </a:lnTo>
                  <a:lnTo>
                    <a:pt x="34" y="92"/>
                  </a:lnTo>
                  <a:lnTo>
                    <a:pt x="62" y="81"/>
                  </a:lnTo>
                  <a:lnTo>
                    <a:pt x="92" y="73"/>
                  </a:lnTo>
                  <a:lnTo>
                    <a:pt x="108" y="59"/>
                  </a:lnTo>
                  <a:lnTo>
                    <a:pt x="112" y="15"/>
                  </a:lnTo>
                  <a:lnTo>
                    <a:pt x="116" y="0"/>
                  </a:lnTo>
                  <a:close/>
                </a:path>
              </a:pathLst>
            </a:custGeom>
            <a:gradFill rotWithShape="0">
              <a:gsLst>
                <a:gs pos="0">
                  <a:srgbClr val="99CCFF"/>
                </a:gs>
                <a:gs pos="100000">
                  <a:srgbClr val="465E75"/>
                </a:gs>
              </a:gsLst>
              <a:path path="rect">
                <a:fillToRect l="100000" t="100000"/>
              </a:path>
            </a:gradFill>
            <a:ln w="12600">
              <a:solidFill>
                <a:srgbClr val="FFFFFF"/>
              </a:solidFill>
              <a:round/>
              <a:headEnd/>
              <a:tailEnd/>
            </a:ln>
          </p:spPr>
          <p:txBody>
            <a:bodyPr wrap="none" lIns="91424" tIns="45712" rIns="91424" bIns="45712" anchor="ctr"/>
            <a:lstStyle/>
            <a:p>
              <a:endParaRPr lang="en-US" b="1"/>
            </a:p>
          </p:txBody>
        </p:sp>
        <p:sp>
          <p:nvSpPr>
            <p:cNvPr id="295" name="Freeform 139"/>
            <p:cNvSpPr>
              <a:spLocks noChangeArrowheads="1"/>
            </p:cNvSpPr>
            <p:nvPr/>
          </p:nvSpPr>
          <p:spPr bwMode="auto">
            <a:xfrm>
              <a:off x="3652986" y="3508912"/>
              <a:ext cx="218554" cy="371481"/>
            </a:xfrm>
            <a:custGeom>
              <a:avLst/>
              <a:gdLst>
                <a:gd name="T0" fmla="*/ 2147483647 w 473"/>
                <a:gd name="T1" fmla="*/ 0 h 775"/>
                <a:gd name="T2" fmla="*/ 2147483647 w 473"/>
                <a:gd name="T3" fmla="*/ 2147483647 h 775"/>
                <a:gd name="T4" fmla="*/ 2147483647 w 473"/>
                <a:gd name="T5" fmla="*/ 2147483647 h 775"/>
                <a:gd name="T6" fmla="*/ 2147483647 w 473"/>
                <a:gd name="T7" fmla="*/ 2147483647 h 775"/>
                <a:gd name="T8" fmla="*/ 2147483647 w 473"/>
                <a:gd name="T9" fmla="*/ 2147483647 h 775"/>
                <a:gd name="T10" fmla="*/ 2147483647 w 473"/>
                <a:gd name="T11" fmla="*/ 2147483647 h 775"/>
                <a:gd name="T12" fmla="*/ 2147483647 w 473"/>
                <a:gd name="T13" fmla="*/ 2147483647 h 775"/>
                <a:gd name="T14" fmla="*/ 2147483647 w 473"/>
                <a:gd name="T15" fmla="*/ 2147483647 h 775"/>
                <a:gd name="T16" fmla="*/ 2147483647 w 473"/>
                <a:gd name="T17" fmla="*/ 2147483647 h 775"/>
                <a:gd name="T18" fmla="*/ 2147483647 w 473"/>
                <a:gd name="T19" fmla="*/ 2147483647 h 775"/>
                <a:gd name="T20" fmla="*/ 2147483647 w 473"/>
                <a:gd name="T21" fmla="*/ 2147483647 h 775"/>
                <a:gd name="T22" fmla="*/ 2147483647 w 473"/>
                <a:gd name="T23" fmla="*/ 2147483647 h 775"/>
                <a:gd name="T24" fmla="*/ 2147483647 w 473"/>
                <a:gd name="T25" fmla="*/ 2147483647 h 775"/>
                <a:gd name="T26" fmla="*/ 2147483647 w 473"/>
                <a:gd name="T27" fmla="*/ 2147483647 h 775"/>
                <a:gd name="T28" fmla="*/ 2147483647 w 473"/>
                <a:gd name="T29" fmla="*/ 2147483647 h 775"/>
                <a:gd name="T30" fmla="*/ 2147483647 w 473"/>
                <a:gd name="T31" fmla="*/ 2147483647 h 775"/>
                <a:gd name="T32" fmla="*/ 2147483647 w 473"/>
                <a:gd name="T33" fmla="*/ 2147483647 h 775"/>
                <a:gd name="T34" fmla="*/ 2147483647 w 473"/>
                <a:gd name="T35" fmla="*/ 2147483647 h 775"/>
                <a:gd name="T36" fmla="*/ 2147483647 w 473"/>
                <a:gd name="T37" fmla="*/ 2147483647 h 775"/>
                <a:gd name="T38" fmla="*/ 2147483647 w 473"/>
                <a:gd name="T39" fmla="*/ 2147483647 h 775"/>
                <a:gd name="T40" fmla="*/ 2147483647 w 473"/>
                <a:gd name="T41" fmla="*/ 2147483647 h 775"/>
                <a:gd name="T42" fmla="*/ 2147483647 w 473"/>
                <a:gd name="T43" fmla="*/ 2147483647 h 775"/>
                <a:gd name="T44" fmla="*/ 2147483647 w 473"/>
                <a:gd name="T45" fmla="*/ 2147483647 h 775"/>
                <a:gd name="T46" fmla="*/ 2147483647 w 473"/>
                <a:gd name="T47" fmla="*/ 2147483647 h 775"/>
                <a:gd name="T48" fmla="*/ 2147483647 w 473"/>
                <a:gd name="T49" fmla="*/ 2147483647 h 775"/>
                <a:gd name="T50" fmla="*/ 2147483647 w 473"/>
                <a:gd name="T51" fmla="*/ 2147483647 h 775"/>
                <a:gd name="T52" fmla="*/ 2147483647 w 473"/>
                <a:gd name="T53" fmla="*/ 2147483647 h 775"/>
                <a:gd name="T54" fmla="*/ 2147483647 w 473"/>
                <a:gd name="T55" fmla="*/ 2147483647 h 775"/>
                <a:gd name="T56" fmla="*/ 2147483647 w 473"/>
                <a:gd name="T57" fmla="*/ 2147483647 h 775"/>
                <a:gd name="T58" fmla="*/ 2147483647 w 473"/>
                <a:gd name="T59" fmla="*/ 2147483647 h 775"/>
                <a:gd name="T60" fmla="*/ 2147483647 w 473"/>
                <a:gd name="T61" fmla="*/ 2147483647 h 775"/>
                <a:gd name="T62" fmla="*/ 2147483647 w 473"/>
                <a:gd name="T63" fmla="*/ 2147483647 h 775"/>
                <a:gd name="T64" fmla="*/ 2147483647 w 473"/>
                <a:gd name="T65" fmla="*/ 2147483647 h 775"/>
                <a:gd name="T66" fmla="*/ 2147483647 w 473"/>
                <a:gd name="T67" fmla="*/ 2147483647 h 775"/>
                <a:gd name="T68" fmla="*/ 2147483647 w 473"/>
                <a:gd name="T69" fmla="*/ 2147483647 h 775"/>
                <a:gd name="T70" fmla="*/ 2147483647 w 473"/>
                <a:gd name="T71" fmla="*/ 2147483647 h 775"/>
                <a:gd name="T72" fmla="*/ 2147483647 w 473"/>
                <a:gd name="T73" fmla="*/ 2147483647 h 775"/>
                <a:gd name="T74" fmla="*/ 2147483647 w 473"/>
                <a:gd name="T75" fmla="*/ 2147483647 h 775"/>
                <a:gd name="T76" fmla="*/ 2147483647 w 473"/>
                <a:gd name="T77" fmla="*/ 2147483647 h 775"/>
                <a:gd name="T78" fmla="*/ 2147483647 w 473"/>
                <a:gd name="T79" fmla="*/ 2147483647 h 775"/>
                <a:gd name="T80" fmla="*/ 2147483647 w 473"/>
                <a:gd name="T81" fmla="*/ 2147483647 h 775"/>
                <a:gd name="T82" fmla="*/ 2147483647 w 473"/>
                <a:gd name="T83" fmla="*/ 2147483647 h 775"/>
                <a:gd name="T84" fmla="*/ 2147483647 w 473"/>
                <a:gd name="T85" fmla="*/ 2147483647 h 775"/>
                <a:gd name="T86" fmla="*/ 2147483647 w 473"/>
                <a:gd name="T87" fmla="*/ 2147483647 h 775"/>
                <a:gd name="T88" fmla="*/ 2147483647 w 473"/>
                <a:gd name="T89" fmla="*/ 2147483647 h 775"/>
                <a:gd name="T90" fmla="*/ 2147483647 w 473"/>
                <a:gd name="T91" fmla="*/ 2147483647 h 775"/>
                <a:gd name="T92" fmla="*/ 2147483647 w 473"/>
                <a:gd name="T93" fmla="*/ 2147483647 h 775"/>
                <a:gd name="T94" fmla="*/ 2147483647 w 473"/>
                <a:gd name="T95" fmla="*/ 2147483647 h 775"/>
                <a:gd name="T96" fmla="*/ 2147483647 w 473"/>
                <a:gd name="T97" fmla="*/ 2147483647 h 775"/>
                <a:gd name="T98" fmla="*/ 0 w 473"/>
                <a:gd name="T99" fmla="*/ 2147483647 h 775"/>
                <a:gd name="T100" fmla="*/ 2147483647 w 473"/>
                <a:gd name="T101" fmla="*/ 2147483647 h 775"/>
                <a:gd name="T102" fmla="*/ 2147483647 w 473"/>
                <a:gd name="T103" fmla="*/ 2147483647 h 775"/>
                <a:gd name="T104" fmla="*/ 2147483647 w 473"/>
                <a:gd name="T105" fmla="*/ 2147483647 h 775"/>
                <a:gd name="T106" fmla="*/ 2147483647 w 473"/>
                <a:gd name="T107" fmla="*/ 2147483647 h 775"/>
                <a:gd name="T108" fmla="*/ 2147483647 w 473"/>
                <a:gd name="T109" fmla="*/ 2147483647 h 775"/>
                <a:gd name="T110" fmla="*/ 2147483647 w 473"/>
                <a:gd name="T111" fmla="*/ 2147483647 h 775"/>
                <a:gd name="T112" fmla="*/ 2147483647 w 473"/>
                <a:gd name="T113" fmla="*/ 2147483647 h 775"/>
                <a:gd name="T114" fmla="*/ 2147483647 w 473"/>
                <a:gd name="T115" fmla="*/ 2147483647 h 775"/>
                <a:gd name="T116" fmla="*/ 2147483647 w 473"/>
                <a:gd name="T117" fmla="*/ 2147483647 h 775"/>
                <a:gd name="T118" fmla="*/ 2147483647 w 473"/>
                <a:gd name="T119" fmla="*/ 2147483647 h 775"/>
                <a:gd name="T120" fmla="*/ 2147483647 w 473"/>
                <a:gd name="T121" fmla="*/ 0 h 77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73"/>
                <a:gd name="T184" fmla="*/ 0 h 775"/>
                <a:gd name="T185" fmla="*/ 473 w 473"/>
                <a:gd name="T186" fmla="*/ 775 h 77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73" h="775">
                  <a:moveTo>
                    <a:pt x="116" y="0"/>
                  </a:moveTo>
                  <a:lnTo>
                    <a:pt x="181" y="3"/>
                  </a:lnTo>
                  <a:lnTo>
                    <a:pt x="201" y="7"/>
                  </a:lnTo>
                  <a:lnTo>
                    <a:pt x="229" y="15"/>
                  </a:lnTo>
                  <a:lnTo>
                    <a:pt x="240" y="26"/>
                  </a:lnTo>
                  <a:lnTo>
                    <a:pt x="286" y="89"/>
                  </a:lnTo>
                  <a:lnTo>
                    <a:pt x="305" y="109"/>
                  </a:lnTo>
                  <a:lnTo>
                    <a:pt x="328" y="131"/>
                  </a:lnTo>
                  <a:lnTo>
                    <a:pt x="341" y="155"/>
                  </a:lnTo>
                  <a:lnTo>
                    <a:pt x="352" y="183"/>
                  </a:lnTo>
                  <a:lnTo>
                    <a:pt x="372" y="209"/>
                  </a:lnTo>
                  <a:lnTo>
                    <a:pt x="379" y="217"/>
                  </a:lnTo>
                  <a:lnTo>
                    <a:pt x="392" y="228"/>
                  </a:lnTo>
                  <a:lnTo>
                    <a:pt x="415" y="244"/>
                  </a:lnTo>
                  <a:lnTo>
                    <a:pt x="402" y="251"/>
                  </a:lnTo>
                  <a:lnTo>
                    <a:pt x="387" y="313"/>
                  </a:lnTo>
                  <a:lnTo>
                    <a:pt x="379" y="338"/>
                  </a:lnTo>
                  <a:lnTo>
                    <a:pt x="361" y="357"/>
                  </a:lnTo>
                  <a:lnTo>
                    <a:pt x="344" y="368"/>
                  </a:lnTo>
                  <a:lnTo>
                    <a:pt x="325" y="371"/>
                  </a:lnTo>
                  <a:lnTo>
                    <a:pt x="314" y="391"/>
                  </a:lnTo>
                  <a:lnTo>
                    <a:pt x="325" y="415"/>
                  </a:lnTo>
                  <a:lnTo>
                    <a:pt x="334" y="442"/>
                  </a:lnTo>
                  <a:lnTo>
                    <a:pt x="334" y="481"/>
                  </a:lnTo>
                  <a:lnTo>
                    <a:pt x="364" y="523"/>
                  </a:lnTo>
                  <a:lnTo>
                    <a:pt x="410" y="559"/>
                  </a:lnTo>
                  <a:lnTo>
                    <a:pt x="435" y="593"/>
                  </a:lnTo>
                  <a:lnTo>
                    <a:pt x="442" y="640"/>
                  </a:lnTo>
                  <a:lnTo>
                    <a:pt x="473" y="659"/>
                  </a:lnTo>
                  <a:lnTo>
                    <a:pt x="406" y="698"/>
                  </a:lnTo>
                  <a:lnTo>
                    <a:pt x="352" y="757"/>
                  </a:lnTo>
                  <a:lnTo>
                    <a:pt x="321" y="775"/>
                  </a:lnTo>
                  <a:lnTo>
                    <a:pt x="255" y="775"/>
                  </a:lnTo>
                  <a:lnTo>
                    <a:pt x="197" y="760"/>
                  </a:lnTo>
                  <a:lnTo>
                    <a:pt x="178" y="732"/>
                  </a:lnTo>
                  <a:lnTo>
                    <a:pt x="159" y="663"/>
                  </a:lnTo>
                  <a:lnTo>
                    <a:pt x="143" y="627"/>
                  </a:lnTo>
                  <a:lnTo>
                    <a:pt x="120" y="608"/>
                  </a:lnTo>
                  <a:lnTo>
                    <a:pt x="123" y="582"/>
                  </a:lnTo>
                  <a:lnTo>
                    <a:pt x="138" y="542"/>
                  </a:lnTo>
                  <a:lnTo>
                    <a:pt x="146" y="496"/>
                  </a:lnTo>
                  <a:lnTo>
                    <a:pt x="131" y="450"/>
                  </a:lnTo>
                  <a:lnTo>
                    <a:pt x="128" y="407"/>
                  </a:lnTo>
                  <a:lnTo>
                    <a:pt x="108" y="380"/>
                  </a:lnTo>
                  <a:lnTo>
                    <a:pt x="77" y="380"/>
                  </a:lnTo>
                  <a:lnTo>
                    <a:pt x="42" y="361"/>
                  </a:lnTo>
                  <a:lnTo>
                    <a:pt x="23" y="302"/>
                  </a:lnTo>
                  <a:lnTo>
                    <a:pt x="26" y="260"/>
                  </a:lnTo>
                  <a:lnTo>
                    <a:pt x="19" y="228"/>
                  </a:lnTo>
                  <a:lnTo>
                    <a:pt x="0" y="209"/>
                  </a:lnTo>
                  <a:lnTo>
                    <a:pt x="19" y="190"/>
                  </a:lnTo>
                  <a:lnTo>
                    <a:pt x="77" y="186"/>
                  </a:lnTo>
                  <a:lnTo>
                    <a:pt x="97" y="166"/>
                  </a:lnTo>
                  <a:lnTo>
                    <a:pt x="39" y="150"/>
                  </a:lnTo>
                  <a:lnTo>
                    <a:pt x="26" y="117"/>
                  </a:lnTo>
                  <a:lnTo>
                    <a:pt x="34" y="92"/>
                  </a:lnTo>
                  <a:lnTo>
                    <a:pt x="62" y="81"/>
                  </a:lnTo>
                  <a:lnTo>
                    <a:pt x="92" y="73"/>
                  </a:lnTo>
                  <a:lnTo>
                    <a:pt x="108" y="59"/>
                  </a:lnTo>
                  <a:lnTo>
                    <a:pt x="112" y="15"/>
                  </a:lnTo>
                  <a:lnTo>
                    <a:pt x="116" y="0"/>
                  </a:lnTo>
                </a:path>
              </a:pathLst>
            </a:custGeom>
            <a:solidFill>
              <a:schemeClr val="bg1"/>
            </a:solidFill>
            <a:ln w="12573">
              <a:solidFill>
                <a:srgbClr val="000066"/>
              </a:solidFill>
              <a:round/>
              <a:headEnd/>
              <a:tailEnd/>
            </a:ln>
          </p:spPr>
          <p:txBody>
            <a:bodyPr wrap="none" lIns="91424" tIns="45712" rIns="91424" bIns="45712" anchor="ctr"/>
            <a:lstStyle/>
            <a:p>
              <a:endParaRPr lang="en-US" b="1"/>
            </a:p>
          </p:txBody>
        </p:sp>
        <p:sp>
          <p:nvSpPr>
            <p:cNvPr id="296" name="Freeform 140"/>
            <p:cNvSpPr>
              <a:spLocks noChangeArrowheads="1"/>
            </p:cNvSpPr>
            <p:nvPr/>
          </p:nvSpPr>
          <p:spPr bwMode="auto">
            <a:xfrm>
              <a:off x="3795521" y="3608261"/>
              <a:ext cx="199550" cy="214538"/>
            </a:xfrm>
            <a:custGeom>
              <a:avLst/>
              <a:gdLst>
                <a:gd name="T0" fmla="*/ 2147483647 w 427"/>
                <a:gd name="T1" fmla="*/ 2147483647 h 450"/>
                <a:gd name="T2" fmla="*/ 2147483647 w 427"/>
                <a:gd name="T3" fmla="*/ 2147483647 h 450"/>
                <a:gd name="T4" fmla="*/ 2147483647 w 427"/>
                <a:gd name="T5" fmla="*/ 2147483647 h 450"/>
                <a:gd name="T6" fmla="*/ 2147483647 w 427"/>
                <a:gd name="T7" fmla="*/ 2147483647 h 450"/>
                <a:gd name="T8" fmla="*/ 2147483647 w 427"/>
                <a:gd name="T9" fmla="*/ 2147483647 h 450"/>
                <a:gd name="T10" fmla="*/ 2147483647 w 427"/>
                <a:gd name="T11" fmla="*/ 0 h 450"/>
                <a:gd name="T12" fmla="*/ 2147483647 w 427"/>
                <a:gd name="T13" fmla="*/ 0 h 450"/>
                <a:gd name="T14" fmla="*/ 2147483647 w 427"/>
                <a:gd name="T15" fmla="*/ 0 h 450"/>
                <a:gd name="T16" fmla="*/ 2147483647 w 427"/>
                <a:gd name="T17" fmla="*/ 2147483647 h 450"/>
                <a:gd name="T18" fmla="*/ 2147483647 w 427"/>
                <a:gd name="T19" fmla="*/ 2147483647 h 450"/>
                <a:gd name="T20" fmla="*/ 2147483647 w 427"/>
                <a:gd name="T21" fmla="*/ 2147483647 h 450"/>
                <a:gd name="T22" fmla="*/ 2147483647 w 427"/>
                <a:gd name="T23" fmla="*/ 2147483647 h 450"/>
                <a:gd name="T24" fmla="*/ 2147483647 w 427"/>
                <a:gd name="T25" fmla="*/ 2147483647 h 450"/>
                <a:gd name="T26" fmla="*/ 2147483647 w 427"/>
                <a:gd name="T27" fmla="*/ 2147483647 h 450"/>
                <a:gd name="T28" fmla="*/ 2147483647 w 427"/>
                <a:gd name="T29" fmla="*/ 2147483647 h 450"/>
                <a:gd name="T30" fmla="*/ 2147483647 w 427"/>
                <a:gd name="T31" fmla="*/ 2147483647 h 450"/>
                <a:gd name="T32" fmla="*/ 2147483647 w 427"/>
                <a:gd name="T33" fmla="*/ 2147483647 h 450"/>
                <a:gd name="T34" fmla="*/ 2147483647 w 427"/>
                <a:gd name="T35" fmla="*/ 2147483647 h 450"/>
                <a:gd name="T36" fmla="*/ 2147483647 w 427"/>
                <a:gd name="T37" fmla="*/ 2147483647 h 450"/>
                <a:gd name="T38" fmla="*/ 2147483647 w 427"/>
                <a:gd name="T39" fmla="*/ 2147483647 h 450"/>
                <a:gd name="T40" fmla="*/ 2147483647 w 427"/>
                <a:gd name="T41" fmla="*/ 2147483647 h 450"/>
                <a:gd name="T42" fmla="*/ 2147483647 w 427"/>
                <a:gd name="T43" fmla="*/ 2147483647 h 450"/>
                <a:gd name="T44" fmla="*/ 2147483647 w 427"/>
                <a:gd name="T45" fmla="*/ 2147483647 h 450"/>
                <a:gd name="T46" fmla="*/ 2147483647 w 427"/>
                <a:gd name="T47" fmla="*/ 2147483647 h 450"/>
                <a:gd name="T48" fmla="*/ 2147483647 w 427"/>
                <a:gd name="T49" fmla="*/ 2147483647 h 450"/>
                <a:gd name="T50" fmla="*/ 2147483647 w 427"/>
                <a:gd name="T51" fmla="*/ 2147483647 h 450"/>
                <a:gd name="T52" fmla="*/ 2147483647 w 427"/>
                <a:gd name="T53" fmla="*/ 2147483647 h 450"/>
                <a:gd name="T54" fmla="*/ 2147483647 w 427"/>
                <a:gd name="T55" fmla="*/ 2147483647 h 450"/>
                <a:gd name="T56" fmla="*/ 2147483647 w 427"/>
                <a:gd name="T57" fmla="*/ 2147483647 h 450"/>
                <a:gd name="T58" fmla="*/ 2147483647 w 427"/>
                <a:gd name="T59" fmla="*/ 2147483647 h 450"/>
                <a:gd name="T60" fmla="*/ 2147483647 w 427"/>
                <a:gd name="T61" fmla="*/ 2147483647 h 450"/>
                <a:gd name="T62" fmla="*/ 2147483647 w 427"/>
                <a:gd name="T63" fmla="*/ 2147483647 h 450"/>
                <a:gd name="T64" fmla="*/ 2147483647 w 427"/>
                <a:gd name="T65" fmla="*/ 2147483647 h 450"/>
                <a:gd name="T66" fmla="*/ 2147483647 w 427"/>
                <a:gd name="T67" fmla="*/ 2147483647 h 450"/>
                <a:gd name="T68" fmla="*/ 2147483647 w 427"/>
                <a:gd name="T69" fmla="*/ 2147483647 h 450"/>
                <a:gd name="T70" fmla="*/ 2147483647 w 427"/>
                <a:gd name="T71" fmla="*/ 2147483647 h 450"/>
                <a:gd name="T72" fmla="*/ 0 w 427"/>
                <a:gd name="T73" fmla="*/ 2147483647 h 450"/>
                <a:gd name="T74" fmla="*/ 2147483647 w 427"/>
                <a:gd name="T75" fmla="*/ 2147483647 h 450"/>
                <a:gd name="T76" fmla="*/ 2147483647 w 427"/>
                <a:gd name="T77" fmla="*/ 2147483647 h 450"/>
                <a:gd name="T78" fmla="*/ 2147483647 w 427"/>
                <a:gd name="T79" fmla="*/ 2147483647 h 450"/>
                <a:gd name="T80" fmla="*/ 2147483647 w 427"/>
                <a:gd name="T81" fmla="*/ 2147483647 h 450"/>
                <a:gd name="T82" fmla="*/ 2147483647 w 427"/>
                <a:gd name="T83" fmla="*/ 2147483647 h 450"/>
                <a:gd name="T84" fmla="*/ 2147483647 w 427"/>
                <a:gd name="T85" fmla="*/ 2147483647 h 450"/>
                <a:gd name="T86" fmla="*/ 2147483647 w 427"/>
                <a:gd name="T87" fmla="*/ 2147483647 h 45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27"/>
                <a:gd name="T133" fmla="*/ 0 h 450"/>
                <a:gd name="T134" fmla="*/ 427 w 427"/>
                <a:gd name="T135" fmla="*/ 450 h 45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27" h="450">
                  <a:moveTo>
                    <a:pt x="100" y="34"/>
                  </a:moveTo>
                  <a:lnTo>
                    <a:pt x="143" y="41"/>
                  </a:lnTo>
                  <a:lnTo>
                    <a:pt x="202" y="22"/>
                  </a:lnTo>
                  <a:lnTo>
                    <a:pt x="224" y="22"/>
                  </a:lnTo>
                  <a:lnTo>
                    <a:pt x="283" y="15"/>
                  </a:lnTo>
                  <a:lnTo>
                    <a:pt x="344" y="0"/>
                  </a:lnTo>
                  <a:lnTo>
                    <a:pt x="427" y="0"/>
                  </a:lnTo>
                  <a:lnTo>
                    <a:pt x="414" y="0"/>
                  </a:lnTo>
                  <a:lnTo>
                    <a:pt x="395" y="22"/>
                  </a:lnTo>
                  <a:lnTo>
                    <a:pt x="368" y="77"/>
                  </a:lnTo>
                  <a:lnTo>
                    <a:pt x="361" y="96"/>
                  </a:lnTo>
                  <a:lnTo>
                    <a:pt x="361" y="115"/>
                  </a:lnTo>
                  <a:lnTo>
                    <a:pt x="361" y="135"/>
                  </a:lnTo>
                  <a:lnTo>
                    <a:pt x="372" y="158"/>
                  </a:lnTo>
                  <a:lnTo>
                    <a:pt x="395" y="201"/>
                  </a:lnTo>
                  <a:lnTo>
                    <a:pt x="410" y="236"/>
                  </a:lnTo>
                  <a:lnTo>
                    <a:pt x="407" y="271"/>
                  </a:lnTo>
                  <a:lnTo>
                    <a:pt x="387" y="305"/>
                  </a:lnTo>
                  <a:lnTo>
                    <a:pt x="344" y="363"/>
                  </a:lnTo>
                  <a:lnTo>
                    <a:pt x="337" y="348"/>
                  </a:lnTo>
                  <a:lnTo>
                    <a:pt x="318" y="353"/>
                  </a:lnTo>
                  <a:lnTo>
                    <a:pt x="298" y="353"/>
                  </a:lnTo>
                  <a:lnTo>
                    <a:pt x="293" y="383"/>
                  </a:lnTo>
                  <a:lnTo>
                    <a:pt x="271" y="395"/>
                  </a:lnTo>
                  <a:lnTo>
                    <a:pt x="252" y="371"/>
                  </a:lnTo>
                  <a:lnTo>
                    <a:pt x="224" y="371"/>
                  </a:lnTo>
                  <a:lnTo>
                    <a:pt x="206" y="411"/>
                  </a:lnTo>
                  <a:lnTo>
                    <a:pt x="189" y="437"/>
                  </a:lnTo>
                  <a:lnTo>
                    <a:pt x="163" y="450"/>
                  </a:lnTo>
                  <a:lnTo>
                    <a:pt x="132" y="430"/>
                  </a:lnTo>
                  <a:lnTo>
                    <a:pt x="125" y="383"/>
                  </a:lnTo>
                  <a:lnTo>
                    <a:pt x="100" y="348"/>
                  </a:lnTo>
                  <a:lnTo>
                    <a:pt x="54" y="317"/>
                  </a:lnTo>
                  <a:lnTo>
                    <a:pt x="24" y="271"/>
                  </a:lnTo>
                  <a:lnTo>
                    <a:pt x="24" y="236"/>
                  </a:lnTo>
                  <a:lnTo>
                    <a:pt x="11" y="205"/>
                  </a:lnTo>
                  <a:lnTo>
                    <a:pt x="0" y="185"/>
                  </a:lnTo>
                  <a:lnTo>
                    <a:pt x="11" y="165"/>
                  </a:lnTo>
                  <a:lnTo>
                    <a:pt x="34" y="158"/>
                  </a:lnTo>
                  <a:lnTo>
                    <a:pt x="51" y="151"/>
                  </a:lnTo>
                  <a:lnTo>
                    <a:pt x="69" y="127"/>
                  </a:lnTo>
                  <a:lnTo>
                    <a:pt x="74" y="104"/>
                  </a:lnTo>
                  <a:lnTo>
                    <a:pt x="92" y="41"/>
                  </a:lnTo>
                  <a:lnTo>
                    <a:pt x="100" y="34"/>
                  </a:lnTo>
                  <a:close/>
                </a:path>
              </a:pathLst>
            </a:custGeom>
            <a:solidFill>
              <a:schemeClr val="bg1"/>
            </a:solidFill>
            <a:ln w="12600">
              <a:solidFill>
                <a:srgbClr val="FFFFFF"/>
              </a:solidFill>
              <a:round/>
              <a:headEnd/>
              <a:tailEnd/>
            </a:ln>
          </p:spPr>
          <p:txBody>
            <a:bodyPr wrap="none" lIns="91424" tIns="45712" rIns="91424" bIns="45712" anchor="ctr"/>
            <a:lstStyle/>
            <a:p>
              <a:endParaRPr lang="en-US" b="1"/>
            </a:p>
          </p:txBody>
        </p:sp>
        <p:sp>
          <p:nvSpPr>
            <p:cNvPr id="297" name="Freeform 141"/>
            <p:cNvSpPr>
              <a:spLocks noChangeArrowheads="1"/>
            </p:cNvSpPr>
            <p:nvPr/>
          </p:nvSpPr>
          <p:spPr bwMode="auto">
            <a:xfrm>
              <a:off x="3795521" y="3608261"/>
              <a:ext cx="199550" cy="214538"/>
            </a:xfrm>
            <a:custGeom>
              <a:avLst/>
              <a:gdLst>
                <a:gd name="T0" fmla="*/ 2147483647 w 427"/>
                <a:gd name="T1" fmla="*/ 2147483647 h 450"/>
                <a:gd name="T2" fmla="*/ 2147483647 w 427"/>
                <a:gd name="T3" fmla="*/ 2147483647 h 450"/>
                <a:gd name="T4" fmla="*/ 2147483647 w 427"/>
                <a:gd name="T5" fmla="*/ 2147483647 h 450"/>
                <a:gd name="T6" fmla="*/ 2147483647 w 427"/>
                <a:gd name="T7" fmla="*/ 2147483647 h 450"/>
                <a:gd name="T8" fmla="*/ 2147483647 w 427"/>
                <a:gd name="T9" fmla="*/ 2147483647 h 450"/>
                <a:gd name="T10" fmla="*/ 2147483647 w 427"/>
                <a:gd name="T11" fmla="*/ 0 h 450"/>
                <a:gd name="T12" fmla="*/ 2147483647 w 427"/>
                <a:gd name="T13" fmla="*/ 0 h 450"/>
                <a:gd name="T14" fmla="*/ 2147483647 w 427"/>
                <a:gd name="T15" fmla="*/ 0 h 450"/>
                <a:gd name="T16" fmla="*/ 2147483647 w 427"/>
                <a:gd name="T17" fmla="*/ 2147483647 h 450"/>
                <a:gd name="T18" fmla="*/ 2147483647 w 427"/>
                <a:gd name="T19" fmla="*/ 2147483647 h 450"/>
                <a:gd name="T20" fmla="*/ 2147483647 w 427"/>
                <a:gd name="T21" fmla="*/ 2147483647 h 450"/>
                <a:gd name="T22" fmla="*/ 2147483647 w 427"/>
                <a:gd name="T23" fmla="*/ 2147483647 h 450"/>
                <a:gd name="T24" fmla="*/ 2147483647 w 427"/>
                <a:gd name="T25" fmla="*/ 2147483647 h 450"/>
                <a:gd name="T26" fmla="*/ 2147483647 w 427"/>
                <a:gd name="T27" fmla="*/ 2147483647 h 450"/>
                <a:gd name="T28" fmla="*/ 2147483647 w 427"/>
                <a:gd name="T29" fmla="*/ 2147483647 h 450"/>
                <a:gd name="T30" fmla="*/ 2147483647 w 427"/>
                <a:gd name="T31" fmla="*/ 2147483647 h 450"/>
                <a:gd name="T32" fmla="*/ 2147483647 w 427"/>
                <a:gd name="T33" fmla="*/ 2147483647 h 450"/>
                <a:gd name="T34" fmla="*/ 2147483647 w 427"/>
                <a:gd name="T35" fmla="*/ 2147483647 h 450"/>
                <a:gd name="T36" fmla="*/ 2147483647 w 427"/>
                <a:gd name="T37" fmla="*/ 2147483647 h 450"/>
                <a:gd name="T38" fmla="*/ 2147483647 w 427"/>
                <a:gd name="T39" fmla="*/ 2147483647 h 450"/>
                <a:gd name="T40" fmla="*/ 2147483647 w 427"/>
                <a:gd name="T41" fmla="*/ 2147483647 h 450"/>
                <a:gd name="T42" fmla="*/ 2147483647 w 427"/>
                <a:gd name="T43" fmla="*/ 2147483647 h 450"/>
                <a:gd name="T44" fmla="*/ 2147483647 w 427"/>
                <a:gd name="T45" fmla="*/ 2147483647 h 450"/>
                <a:gd name="T46" fmla="*/ 2147483647 w 427"/>
                <a:gd name="T47" fmla="*/ 2147483647 h 450"/>
                <a:gd name="T48" fmla="*/ 2147483647 w 427"/>
                <a:gd name="T49" fmla="*/ 2147483647 h 450"/>
                <a:gd name="T50" fmla="*/ 2147483647 w 427"/>
                <a:gd name="T51" fmla="*/ 2147483647 h 450"/>
                <a:gd name="T52" fmla="*/ 2147483647 w 427"/>
                <a:gd name="T53" fmla="*/ 2147483647 h 450"/>
                <a:gd name="T54" fmla="*/ 2147483647 w 427"/>
                <a:gd name="T55" fmla="*/ 2147483647 h 450"/>
                <a:gd name="T56" fmla="*/ 2147483647 w 427"/>
                <a:gd name="T57" fmla="*/ 2147483647 h 450"/>
                <a:gd name="T58" fmla="*/ 2147483647 w 427"/>
                <a:gd name="T59" fmla="*/ 2147483647 h 450"/>
                <a:gd name="T60" fmla="*/ 2147483647 w 427"/>
                <a:gd name="T61" fmla="*/ 2147483647 h 450"/>
                <a:gd name="T62" fmla="*/ 2147483647 w 427"/>
                <a:gd name="T63" fmla="*/ 2147483647 h 450"/>
                <a:gd name="T64" fmla="*/ 2147483647 w 427"/>
                <a:gd name="T65" fmla="*/ 2147483647 h 450"/>
                <a:gd name="T66" fmla="*/ 2147483647 w 427"/>
                <a:gd name="T67" fmla="*/ 2147483647 h 450"/>
                <a:gd name="T68" fmla="*/ 2147483647 w 427"/>
                <a:gd name="T69" fmla="*/ 2147483647 h 450"/>
                <a:gd name="T70" fmla="*/ 2147483647 w 427"/>
                <a:gd name="T71" fmla="*/ 2147483647 h 450"/>
                <a:gd name="T72" fmla="*/ 0 w 427"/>
                <a:gd name="T73" fmla="*/ 2147483647 h 450"/>
                <a:gd name="T74" fmla="*/ 2147483647 w 427"/>
                <a:gd name="T75" fmla="*/ 2147483647 h 450"/>
                <a:gd name="T76" fmla="*/ 2147483647 w 427"/>
                <a:gd name="T77" fmla="*/ 2147483647 h 450"/>
                <a:gd name="T78" fmla="*/ 2147483647 w 427"/>
                <a:gd name="T79" fmla="*/ 2147483647 h 450"/>
                <a:gd name="T80" fmla="*/ 2147483647 w 427"/>
                <a:gd name="T81" fmla="*/ 2147483647 h 450"/>
                <a:gd name="T82" fmla="*/ 2147483647 w 427"/>
                <a:gd name="T83" fmla="*/ 2147483647 h 450"/>
                <a:gd name="T84" fmla="*/ 2147483647 w 427"/>
                <a:gd name="T85" fmla="*/ 2147483647 h 450"/>
                <a:gd name="T86" fmla="*/ 2147483647 w 427"/>
                <a:gd name="T87" fmla="*/ 2147483647 h 45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27"/>
                <a:gd name="T133" fmla="*/ 0 h 450"/>
                <a:gd name="T134" fmla="*/ 427 w 427"/>
                <a:gd name="T135" fmla="*/ 450 h 45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27" h="450">
                  <a:moveTo>
                    <a:pt x="100" y="34"/>
                  </a:moveTo>
                  <a:lnTo>
                    <a:pt x="143" y="41"/>
                  </a:lnTo>
                  <a:lnTo>
                    <a:pt x="202" y="22"/>
                  </a:lnTo>
                  <a:lnTo>
                    <a:pt x="224" y="22"/>
                  </a:lnTo>
                  <a:lnTo>
                    <a:pt x="283" y="15"/>
                  </a:lnTo>
                  <a:lnTo>
                    <a:pt x="344" y="0"/>
                  </a:lnTo>
                  <a:lnTo>
                    <a:pt x="427" y="0"/>
                  </a:lnTo>
                  <a:lnTo>
                    <a:pt x="414" y="0"/>
                  </a:lnTo>
                  <a:lnTo>
                    <a:pt x="395" y="22"/>
                  </a:lnTo>
                  <a:lnTo>
                    <a:pt x="368" y="77"/>
                  </a:lnTo>
                  <a:lnTo>
                    <a:pt x="361" y="96"/>
                  </a:lnTo>
                  <a:lnTo>
                    <a:pt x="361" y="115"/>
                  </a:lnTo>
                  <a:lnTo>
                    <a:pt x="361" y="135"/>
                  </a:lnTo>
                  <a:lnTo>
                    <a:pt x="372" y="158"/>
                  </a:lnTo>
                  <a:lnTo>
                    <a:pt x="395" y="201"/>
                  </a:lnTo>
                  <a:lnTo>
                    <a:pt x="410" y="236"/>
                  </a:lnTo>
                  <a:lnTo>
                    <a:pt x="407" y="271"/>
                  </a:lnTo>
                  <a:lnTo>
                    <a:pt x="387" y="305"/>
                  </a:lnTo>
                  <a:lnTo>
                    <a:pt x="344" y="363"/>
                  </a:lnTo>
                  <a:lnTo>
                    <a:pt x="337" y="348"/>
                  </a:lnTo>
                  <a:lnTo>
                    <a:pt x="318" y="353"/>
                  </a:lnTo>
                  <a:lnTo>
                    <a:pt x="298" y="353"/>
                  </a:lnTo>
                  <a:lnTo>
                    <a:pt x="293" y="383"/>
                  </a:lnTo>
                  <a:lnTo>
                    <a:pt x="271" y="395"/>
                  </a:lnTo>
                  <a:lnTo>
                    <a:pt x="252" y="371"/>
                  </a:lnTo>
                  <a:lnTo>
                    <a:pt x="224" y="371"/>
                  </a:lnTo>
                  <a:lnTo>
                    <a:pt x="206" y="411"/>
                  </a:lnTo>
                  <a:lnTo>
                    <a:pt x="189" y="437"/>
                  </a:lnTo>
                  <a:lnTo>
                    <a:pt x="163" y="450"/>
                  </a:lnTo>
                  <a:lnTo>
                    <a:pt x="132" y="430"/>
                  </a:lnTo>
                  <a:lnTo>
                    <a:pt x="125" y="383"/>
                  </a:lnTo>
                  <a:lnTo>
                    <a:pt x="100" y="348"/>
                  </a:lnTo>
                  <a:lnTo>
                    <a:pt x="54" y="317"/>
                  </a:lnTo>
                  <a:lnTo>
                    <a:pt x="24" y="271"/>
                  </a:lnTo>
                  <a:lnTo>
                    <a:pt x="24" y="236"/>
                  </a:lnTo>
                  <a:lnTo>
                    <a:pt x="11" y="205"/>
                  </a:lnTo>
                  <a:lnTo>
                    <a:pt x="0" y="185"/>
                  </a:lnTo>
                  <a:lnTo>
                    <a:pt x="11" y="165"/>
                  </a:lnTo>
                  <a:lnTo>
                    <a:pt x="34" y="158"/>
                  </a:lnTo>
                  <a:lnTo>
                    <a:pt x="51" y="151"/>
                  </a:lnTo>
                  <a:lnTo>
                    <a:pt x="69" y="127"/>
                  </a:lnTo>
                  <a:lnTo>
                    <a:pt x="74" y="104"/>
                  </a:lnTo>
                  <a:lnTo>
                    <a:pt x="92" y="41"/>
                  </a:lnTo>
                  <a:lnTo>
                    <a:pt x="100" y="34"/>
                  </a:lnTo>
                </a:path>
              </a:pathLst>
            </a:custGeom>
            <a:solidFill>
              <a:schemeClr val="bg1"/>
            </a:solidFill>
            <a:ln w="12573">
              <a:solidFill>
                <a:srgbClr val="000066"/>
              </a:solidFill>
              <a:round/>
              <a:headEnd/>
              <a:tailEnd/>
            </a:ln>
          </p:spPr>
          <p:txBody>
            <a:bodyPr wrap="none" lIns="91424" tIns="45712" rIns="91424" bIns="45712" anchor="ctr"/>
            <a:lstStyle/>
            <a:p>
              <a:endParaRPr lang="en-US" b="1"/>
            </a:p>
          </p:txBody>
        </p:sp>
        <p:sp>
          <p:nvSpPr>
            <p:cNvPr id="298" name="Freeform 142"/>
            <p:cNvSpPr>
              <a:spLocks noChangeArrowheads="1"/>
            </p:cNvSpPr>
            <p:nvPr/>
          </p:nvSpPr>
          <p:spPr bwMode="auto">
            <a:xfrm>
              <a:off x="3951631" y="3608262"/>
              <a:ext cx="160183" cy="211658"/>
            </a:xfrm>
            <a:custGeom>
              <a:avLst/>
              <a:gdLst>
                <a:gd name="T0" fmla="*/ 2147483647 w 342"/>
                <a:gd name="T1" fmla="*/ 0 h 441"/>
                <a:gd name="T2" fmla="*/ 2147483647 w 342"/>
                <a:gd name="T3" fmla="*/ 2147483647 h 441"/>
                <a:gd name="T4" fmla="*/ 2147483647 w 342"/>
                <a:gd name="T5" fmla="*/ 2147483647 h 441"/>
                <a:gd name="T6" fmla="*/ 2147483647 w 342"/>
                <a:gd name="T7" fmla="*/ 2147483647 h 441"/>
                <a:gd name="T8" fmla="*/ 2147483647 w 342"/>
                <a:gd name="T9" fmla="*/ 2147483647 h 441"/>
                <a:gd name="T10" fmla="*/ 2147483647 w 342"/>
                <a:gd name="T11" fmla="*/ 2147483647 h 441"/>
                <a:gd name="T12" fmla="*/ 2147483647 w 342"/>
                <a:gd name="T13" fmla="*/ 2147483647 h 441"/>
                <a:gd name="T14" fmla="*/ 2147483647 w 342"/>
                <a:gd name="T15" fmla="*/ 2147483647 h 441"/>
                <a:gd name="T16" fmla="*/ 2147483647 w 342"/>
                <a:gd name="T17" fmla="*/ 2147483647 h 441"/>
                <a:gd name="T18" fmla="*/ 2147483647 w 342"/>
                <a:gd name="T19" fmla="*/ 2147483647 h 441"/>
                <a:gd name="T20" fmla="*/ 2147483647 w 342"/>
                <a:gd name="T21" fmla="*/ 2147483647 h 441"/>
                <a:gd name="T22" fmla="*/ 2147483647 w 342"/>
                <a:gd name="T23" fmla="*/ 2147483647 h 441"/>
                <a:gd name="T24" fmla="*/ 2147483647 w 342"/>
                <a:gd name="T25" fmla="*/ 2147483647 h 441"/>
                <a:gd name="T26" fmla="*/ 2147483647 w 342"/>
                <a:gd name="T27" fmla="*/ 2147483647 h 441"/>
                <a:gd name="T28" fmla="*/ 2147483647 w 342"/>
                <a:gd name="T29" fmla="*/ 2147483647 h 441"/>
                <a:gd name="T30" fmla="*/ 2147483647 w 342"/>
                <a:gd name="T31" fmla="*/ 2147483647 h 441"/>
                <a:gd name="T32" fmla="*/ 2147483647 w 342"/>
                <a:gd name="T33" fmla="*/ 2147483647 h 441"/>
                <a:gd name="T34" fmla="*/ 2147483647 w 342"/>
                <a:gd name="T35" fmla="*/ 2147483647 h 441"/>
                <a:gd name="T36" fmla="*/ 2147483647 w 342"/>
                <a:gd name="T37" fmla="*/ 2147483647 h 441"/>
                <a:gd name="T38" fmla="*/ 2147483647 w 342"/>
                <a:gd name="T39" fmla="*/ 2147483647 h 441"/>
                <a:gd name="T40" fmla="*/ 0 w 342"/>
                <a:gd name="T41" fmla="*/ 2147483647 h 441"/>
                <a:gd name="T42" fmla="*/ 2147483647 w 342"/>
                <a:gd name="T43" fmla="*/ 2147483647 h 441"/>
                <a:gd name="T44" fmla="*/ 2147483647 w 342"/>
                <a:gd name="T45" fmla="*/ 2147483647 h 441"/>
                <a:gd name="T46" fmla="*/ 2147483647 w 342"/>
                <a:gd name="T47" fmla="*/ 2147483647 h 441"/>
                <a:gd name="T48" fmla="*/ 2147483647 w 342"/>
                <a:gd name="T49" fmla="*/ 2147483647 h 441"/>
                <a:gd name="T50" fmla="*/ 2147483647 w 342"/>
                <a:gd name="T51" fmla="*/ 2147483647 h 441"/>
                <a:gd name="T52" fmla="*/ 2147483647 w 342"/>
                <a:gd name="T53" fmla="*/ 2147483647 h 441"/>
                <a:gd name="T54" fmla="*/ 2147483647 w 342"/>
                <a:gd name="T55" fmla="*/ 2147483647 h 441"/>
                <a:gd name="T56" fmla="*/ 2147483647 w 342"/>
                <a:gd name="T57" fmla="*/ 2147483647 h 441"/>
                <a:gd name="T58" fmla="*/ 2147483647 w 342"/>
                <a:gd name="T59" fmla="*/ 2147483647 h 441"/>
                <a:gd name="T60" fmla="*/ 2147483647 w 342"/>
                <a:gd name="T61" fmla="*/ 2147483647 h 441"/>
                <a:gd name="T62" fmla="*/ 2147483647 w 342"/>
                <a:gd name="T63" fmla="*/ 2147483647 h 441"/>
                <a:gd name="T64" fmla="*/ 2147483647 w 342"/>
                <a:gd name="T65" fmla="*/ 0 h 441"/>
                <a:gd name="T66" fmla="*/ 2147483647 w 342"/>
                <a:gd name="T67" fmla="*/ 0 h 44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42"/>
                <a:gd name="T103" fmla="*/ 0 h 441"/>
                <a:gd name="T104" fmla="*/ 342 w 342"/>
                <a:gd name="T105" fmla="*/ 441 h 441"/>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42" h="441">
                  <a:moveTo>
                    <a:pt x="94" y="0"/>
                  </a:moveTo>
                  <a:lnTo>
                    <a:pt x="214" y="7"/>
                  </a:lnTo>
                  <a:lnTo>
                    <a:pt x="236" y="7"/>
                  </a:lnTo>
                  <a:lnTo>
                    <a:pt x="255" y="22"/>
                  </a:lnTo>
                  <a:lnTo>
                    <a:pt x="298" y="58"/>
                  </a:lnTo>
                  <a:lnTo>
                    <a:pt x="318" y="65"/>
                  </a:lnTo>
                  <a:lnTo>
                    <a:pt x="336" y="81"/>
                  </a:lnTo>
                  <a:lnTo>
                    <a:pt x="342" y="96"/>
                  </a:lnTo>
                  <a:lnTo>
                    <a:pt x="314" y="142"/>
                  </a:lnTo>
                  <a:lnTo>
                    <a:pt x="268" y="193"/>
                  </a:lnTo>
                  <a:lnTo>
                    <a:pt x="255" y="236"/>
                  </a:lnTo>
                  <a:lnTo>
                    <a:pt x="255" y="305"/>
                  </a:lnTo>
                  <a:lnTo>
                    <a:pt x="236" y="371"/>
                  </a:lnTo>
                  <a:lnTo>
                    <a:pt x="194" y="441"/>
                  </a:lnTo>
                  <a:lnTo>
                    <a:pt x="171" y="441"/>
                  </a:lnTo>
                  <a:lnTo>
                    <a:pt x="148" y="411"/>
                  </a:lnTo>
                  <a:lnTo>
                    <a:pt x="116" y="387"/>
                  </a:lnTo>
                  <a:lnTo>
                    <a:pt x="94" y="395"/>
                  </a:lnTo>
                  <a:lnTo>
                    <a:pt x="54" y="417"/>
                  </a:lnTo>
                  <a:lnTo>
                    <a:pt x="23" y="430"/>
                  </a:lnTo>
                  <a:lnTo>
                    <a:pt x="0" y="414"/>
                  </a:lnTo>
                  <a:lnTo>
                    <a:pt x="16" y="368"/>
                  </a:lnTo>
                  <a:lnTo>
                    <a:pt x="54" y="305"/>
                  </a:lnTo>
                  <a:lnTo>
                    <a:pt x="77" y="275"/>
                  </a:lnTo>
                  <a:lnTo>
                    <a:pt x="81" y="236"/>
                  </a:lnTo>
                  <a:lnTo>
                    <a:pt x="62" y="205"/>
                  </a:lnTo>
                  <a:lnTo>
                    <a:pt x="39" y="162"/>
                  </a:lnTo>
                  <a:lnTo>
                    <a:pt x="31" y="139"/>
                  </a:lnTo>
                  <a:lnTo>
                    <a:pt x="28" y="120"/>
                  </a:lnTo>
                  <a:lnTo>
                    <a:pt x="28" y="100"/>
                  </a:lnTo>
                  <a:lnTo>
                    <a:pt x="35" y="81"/>
                  </a:lnTo>
                  <a:lnTo>
                    <a:pt x="62" y="26"/>
                  </a:lnTo>
                  <a:lnTo>
                    <a:pt x="81" y="0"/>
                  </a:lnTo>
                  <a:lnTo>
                    <a:pt x="94" y="0"/>
                  </a:lnTo>
                  <a:close/>
                </a:path>
              </a:pathLst>
            </a:custGeom>
            <a:gradFill rotWithShape="0">
              <a:gsLst>
                <a:gs pos="0">
                  <a:srgbClr val="99CCFF"/>
                </a:gs>
                <a:gs pos="100000">
                  <a:srgbClr val="465E75"/>
                </a:gs>
              </a:gsLst>
              <a:path path="rect">
                <a:fillToRect l="100000" t="100000"/>
              </a:path>
            </a:gradFill>
            <a:ln w="12600">
              <a:solidFill>
                <a:srgbClr val="FFFFFF"/>
              </a:solidFill>
              <a:round/>
              <a:headEnd/>
              <a:tailEnd/>
            </a:ln>
          </p:spPr>
          <p:txBody>
            <a:bodyPr wrap="none" lIns="91424" tIns="45712" rIns="91424" bIns="45712" anchor="ctr"/>
            <a:lstStyle/>
            <a:p>
              <a:endParaRPr lang="en-US" b="1"/>
            </a:p>
          </p:txBody>
        </p:sp>
        <p:sp>
          <p:nvSpPr>
            <p:cNvPr id="299" name="Freeform 143"/>
            <p:cNvSpPr>
              <a:spLocks noChangeArrowheads="1"/>
            </p:cNvSpPr>
            <p:nvPr/>
          </p:nvSpPr>
          <p:spPr bwMode="auto">
            <a:xfrm>
              <a:off x="3951631" y="3608262"/>
              <a:ext cx="160183" cy="211658"/>
            </a:xfrm>
            <a:custGeom>
              <a:avLst/>
              <a:gdLst>
                <a:gd name="T0" fmla="*/ 2147483647 w 342"/>
                <a:gd name="T1" fmla="*/ 0 h 441"/>
                <a:gd name="T2" fmla="*/ 2147483647 w 342"/>
                <a:gd name="T3" fmla="*/ 2147483647 h 441"/>
                <a:gd name="T4" fmla="*/ 2147483647 w 342"/>
                <a:gd name="T5" fmla="*/ 2147483647 h 441"/>
                <a:gd name="T6" fmla="*/ 2147483647 w 342"/>
                <a:gd name="T7" fmla="*/ 2147483647 h 441"/>
                <a:gd name="T8" fmla="*/ 2147483647 w 342"/>
                <a:gd name="T9" fmla="*/ 2147483647 h 441"/>
                <a:gd name="T10" fmla="*/ 2147483647 w 342"/>
                <a:gd name="T11" fmla="*/ 2147483647 h 441"/>
                <a:gd name="T12" fmla="*/ 2147483647 w 342"/>
                <a:gd name="T13" fmla="*/ 2147483647 h 441"/>
                <a:gd name="T14" fmla="*/ 2147483647 w 342"/>
                <a:gd name="T15" fmla="*/ 2147483647 h 441"/>
                <a:gd name="T16" fmla="*/ 2147483647 w 342"/>
                <a:gd name="T17" fmla="*/ 2147483647 h 441"/>
                <a:gd name="T18" fmla="*/ 2147483647 w 342"/>
                <a:gd name="T19" fmla="*/ 2147483647 h 441"/>
                <a:gd name="T20" fmla="*/ 2147483647 w 342"/>
                <a:gd name="T21" fmla="*/ 2147483647 h 441"/>
                <a:gd name="T22" fmla="*/ 2147483647 w 342"/>
                <a:gd name="T23" fmla="*/ 2147483647 h 441"/>
                <a:gd name="T24" fmla="*/ 2147483647 w 342"/>
                <a:gd name="T25" fmla="*/ 2147483647 h 441"/>
                <a:gd name="T26" fmla="*/ 2147483647 w 342"/>
                <a:gd name="T27" fmla="*/ 2147483647 h 441"/>
                <a:gd name="T28" fmla="*/ 2147483647 w 342"/>
                <a:gd name="T29" fmla="*/ 2147483647 h 441"/>
                <a:gd name="T30" fmla="*/ 2147483647 w 342"/>
                <a:gd name="T31" fmla="*/ 2147483647 h 441"/>
                <a:gd name="T32" fmla="*/ 2147483647 w 342"/>
                <a:gd name="T33" fmla="*/ 2147483647 h 441"/>
                <a:gd name="T34" fmla="*/ 2147483647 w 342"/>
                <a:gd name="T35" fmla="*/ 2147483647 h 441"/>
                <a:gd name="T36" fmla="*/ 2147483647 w 342"/>
                <a:gd name="T37" fmla="*/ 2147483647 h 441"/>
                <a:gd name="T38" fmla="*/ 2147483647 w 342"/>
                <a:gd name="T39" fmla="*/ 2147483647 h 441"/>
                <a:gd name="T40" fmla="*/ 0 w 342"/>
                <a:gd name="T41" fmla="*/ 2147483647 h 441"/>
                <a:gd name="T42" fmla="*/ 2147483647 w 342"/>
                <a:gd name="T43" fmla="*/ 2147483647 h 441"/>
                <a:gd name="T44" fmla="*/ 2147483647 w 342"/>
                <a:gd name="T45" fmla="*/ 2147483647 h 441"/>
                <a:gd name="T46" fmla="*/ 2147483647 w 342"/>
                <a:gd name="T47" fmla="*/ 2147483647 h 441"/>
                <a:gd name="T48" fmla="*/ 2147483647 w 342"/>
                <a:gd name="T49" fmla="*/ 2147483647 h 441"/>
                <a:gd name="T50" fmla="*/ 2147483647 w 342"/>
                <a:gd name="T51" fmla="*/ 2147483647 h 441"/>
                <a:gd name="T52" fmla="*/ 2147483647 w 342"/>
                <a:gd name="T53" fmla="*/ 2147483647 h 441"/>
                <a:gd name="T54" fmla="*/ 2147483647 w 342"/>
                <a:gd name="T55" fmla="*/ 2147483647 h 441"/>
                <a:gd name="T56" fmla="*/ 2147483647 w 342"/>
                <a:gd name="T57" fmla="*/ 2147483647 h 441"/>
                <a:gd name="T58" fmla="*/ 2147483647 w 342"/>
                <a:gd name="T59" fmla="*/ 2147483647 h 441"/>
                <a:gd name="T60" fmla="*/ 2147483647 w 342"/>
                <a:gd name="T61" fmla="*/ 2147483647 h 441"/>
                <a:gd name="T62" fmla="*/ 2147483647 w 342"/>
                <a:gd name="T63" fmla="*/ 2147483647 h 441"/>
                <a:gd name="T64" fmla="*/ 2147483647 w 342"/>
                <a:gd name="T65" fmla="*/ 0 h 441"/>
                <a:gd name="T66" fmla="*/ 2147483647 w 342"/>
                <a:gd name="T67" fmla="*/ 0 h 44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42"/>
                <a:gd name="T103" fmla="*/ 0 h 441"/>
                <a:gd name="T104" fmla="*/ 342 w 342"/>
                <a:gd name="T105" fmla="*/ 441 h 441"/>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42" h="441">
                  <a:moveTo>
                    <a:pt x="94" y="0"/>
                  </a:moveTo>
                  <a:lnTo>
                    <a:pt x="214" y="7"/>
                  </a:lnTo>
                  <a:lnTo>
                    <a:pt x="236" y="7"/>
                  </a:lnTo>
                  <a:lnTo>
                    <a:pt x="255" y="22"/>
                  </a:lnTo>
                  <a:lnTo>
                    <a:pt x="298" y="58"/>
                  </a:lnTo>
                  <a:lnTo>
                    <a:pt x="318" y="65"/>
                  </a:lnTo>
                  <a:lnTo>
                    <a:pt x="336" y="81"/>
                  </a:lnTo>
                  <a:lnTo>
                    <a:pt x="342" y="96"/>
                  </a:lnTo>
                  <a:lnTo>
                    <a:pt x="314" y="142"/>
                  </a:lnTo>
                  <a:lnTo>
                    <a:pt x="268" y="193"/>
                  </a:lnTo>
                  <a:lnTo>
                    <a:pt x="255" y="236"/>
                  </a:lnTo>
                  <a:lnTo>
                    <a:pt x="255" y="305"/>
                  </a:lnTo>
                  <a:lnTo>
                    <a:pt x="236" y="371"/>
                  </a:lnTo>
                  <a:lnTo>
                    <a:pt x="194" y="441"/>
                  </a:lnTo>
                  <a:lnTo>
                    <a:pt x="171" y="441"/>
                  </a:lnTo>
                  <a:lnTo>
                    <a:pt x="148" y="411"/>
                  </a:lnTo>
                  <a:lnTo>
                    <a:pt x="116" y="387"/>
                  </a:lnTo>
                  <a:lnTo>
                    <a:pt x="94" y="395"/>
                  </a:lnTo>
                  <a:lnTo>
                    <a:pt x="54" y="417"/>
                  </a:lnTo>
                  <a:lnTo>
                    <a:pt x="23" y="430"/>
                  </a:lnTo>
                  <a:lnTo>
                    <a:pt x="0" y="414"/>
                  </a:lnTo>
                  <a:lnTo>
                    <a:pt x="16" y="368"/>
                  </a:lnTo>
                  <a:lnTo>
                    <a:pt x="54" y="305"/>
                  </a:lnTo>
                  <a:lnTo>
                    <a:pt x="77" y="275"/>
                  </a:lnTo>
                  <a:lnTo>
                    <a:pt x="81" y="236"/>
                  </a:lnTo>
                  <a:lnTo>
                    <a:pt x="62" y="205"/>
                  </a:lnTo>
                  <a:lnTo>
                    <a:pt x="39" y="162"/>
                  </a:lnTo>
                  <a:lnTo>
                    <a:pt x="31" y="139"/>
                  </a:lnTo>
                  <a:lnTo>
                    <a:pt x="28" y="120"/>
                  </a:lnTo>
                  <a:lnTo>
                    <a:pt x="28" y="100"/>
                  </a:lnTo>
                  <a:lnTo>
                    <a:pt x="35" y="81"/>
                  </a:lnTo>
                  <a:lnTo>
                    <a:pt x="62" y="26"/>
                  </a:lnTo>
                  <a:lnTo>
                    <a:pt x="81" y="0"/>
                  </a:lnTo>
                  <a:lnTo>
                    <a:pt x="94" y="0"/>
                  </a:lnTo>
                </a:path>
              </a:pathLst>
            </a:custGeom>
            <a:solidFill>
              <a:schemeClr val="bg1"/>
            </a:solidFill>
            <a:ln w="12573">
              <a:solidFill>
                <a:srgbClr val="000080"/>
              </a:solidFill>
              <a:round/>
              <a:headEnd/>
              <a:tailEnd/>
            </a:ln>
          </p:spPr>
          <p:txBody>
            <a:bodyPr wrap="none" lIns="91424" tIns="45712" rIns="91424" bIns="45712" anchor="ctr"/>
            <a:lstStyle/>
            <a:p>
              <a:endParaRPr lang="en-US" b="1"/>
            </a:p>
          </p:txBody>
        </p:sp>
        <p:sp>
          <p:nvSpPr>
            <p:cNvPr id="300" name="Freeform 144"/>
            <p:cNvSpPr>
              <a:spLocks noChangeArrowheads="1"/>
            </p:cNvSpPr>
            <p:nvPr/>
          </p:nvSpPr>
          <p:spPr bwMode="auto">
            <a:xfrm>
              <a:off x="3843032" y="5337520"/>
              <a:ext cx="238917" cy="208778"/>
            </a:xfrm>
            <a:custGeom>
              <a:avLst/>
              <a:gdLst>
                <a:gd name="T0" fmla="*/ 0 w 512"/>
                <a:gd name="T1" fmla="*/ 2147483647 h 433"/>
                <a:gd name="T2" fmla="*/ 2147483647 w 512"/>
                <a:gd name="T3" fmla="*/ 2147483647 h 433"/>
                <a:gd name="T4" fmla="*/ 2147483647 w 512"/>
                <a:gd name="T5" fmla="*/ 2147483647 h 433"/>
                <a:gd name="T6" fmla="*/ 2147483647 w 512"/>
                <a:gd name="T7" fmla="*/ 2147483647 h 433"/>
                <a:gd name="T8" fmla="*/ 2147483647 w 512"/>
                <a:gd name="T9" fmla="*/ 2147483647 h 433"/>
                <a:gd name="T10" fmla="*/ 2147483647 w 512"/>
                <a:gd name="T11" fmla="*/ 2147483647 h 433"/>
                <a:gd name="T12" fmla="*/ 2147483647 w 512"/>
                <a:gd name="T13" fmla="*/ 2147483647 h 433"/>
                <a:gd name="T14" fmla="*/ 2147483647 w 512"/>
                <a:gd name="T15" fmla="*/ 2147483647 h 433"/>
                <a:gd name="T16" fmla="*/ 2147483647 w 512"/>
                <a:gd name="T17" fmla="*/ 2147483647 h 433"/>
                <a:gd name="T18" fmla="*/ 2147483647 w 512"/>
                <a:gd name="T19" fmla="*/ 2147483647 h 433"/>
                <a:gd name="T20" fmla="*/ 2147483647 w 512"/>
                <a:gd name="T21" fmla="*/ 2147483647 h 433"/>
                <a:gd name="T22" fmla="*/ 2147483647 w 512"/>
                <a:gd name="T23" fmla="*/ 2147483647 h 433"/>
                <a:gd name="T24" fmla="*/ 2147483647 w 512"/>
                <a:gd name="T25" fmla="*/ 2147483647 h 433"/>
                <a:gd name="T26" fmla="*/ 2147483647 w 512"/>
                <a:gd name="T27" fmla="*/ 2147483647 h 433"/>
                <a:gd name="T28" fmla="*/ 2147483647 w 512"/>
                <a:gd name="T29" fmla="*/ 2147483647 h 433"/>
                <a:gd name="T30" fmla="*/ 2147483647 w 512"/>
                <a:gd name="T31" fmla="*/ 2147483647 h 433"/>
                <a:gd name="T32" fmla="*/ 2147483647 w 512"/>
                <a:gd name="T33" fmla="*/ 2147483647 h 433"/>
                <a:gd name="T34" fmla="*/ 2147483647 w 512"/>
                <a:gd name="T35" fmla="*/ 2147483647 h 433"/>
                <a:gd name="T36" fmla="*/ 2147483647 w 512"/>
                <a:gd name="T37" fmla="*/ 2147483647 h 433"/>
                <a:gd name="T38" fmla="*/ 2147483647 w 512"/>
                <a:gd name="T39" fmla="*/ 2147483647 h 433"/>
                <a:gd name="T40" fmla="*/ 2147483647 w 512"/>
                <a:gd name="T41" fmla="*/ 2147483647 h 433"/>
                <a:gd name="T42" fmla="*/ 2147483647 w 512"/>
                <a:gd name="T43" fmla="*/ 2147483647 h 433"/>
                <a:gd name="T44" fmla="*/ 2147483647 w 512"/>
                <a:gd name="T45" fmla="*/ 2147483647 h 433"/>
                <a:gd name="T46" fmla="*/ 2147483647 w 512"/>
                <a:gd name="T47" fmla="*/ 2147483647 h 433"/>
                <a:gd name="T48" fmla="*/ 2147483647 w 512"/>
                <a:gd name="T49" fmla="*/ 0 h 433"/>
                <a:gd name="T50" fmla="*/ 2147483647 w 512"/>
                <a:gd name="T51" fmla="*/ 2147483647 h 433"/>
                <a:gd name="T52" fmla="*/ 2147483647 w 512"/>
                <a:gd name="T53" fmla="*/ 2147483647 h 433"/>
                <a:gd name="T54" fmla="*/ 2147483647 w 512"/>
                <a:gd name="T55" fmla="*/ 2147483647 h 433"/>
                <a:gd name="T56" fmla="*/ 2147483647 w 512"/>
                <a:gd name="T57" fmla="*/ 2147483647 h 433"/>
                <a:gd name="T58" fmla="*/ 2147483647 w 512"/>
                <a:gd name="T59" fmla="*/ 2147483647 h 433"/>
                <a:gd name="T60" fmla="*/ 2147483647 w 512"/>
                <a:gd name="T61" fmla="*/ 2147483647 h 433"/>
                <a:gd name="T62" fmla="*/ 0 w 512"/>
                <a:gd name="T63" fmla="*/ 2147483647 h 433"/>
                <a:gd name="T64" fmla="*/ 2147483647 w 512"/>
                <a:gd name="T65" fmla="*/ 2147483647 h 433"/>
                <a:gd name="T66" fmla="*/ 2147483647 w 512"/>
                <a:gd name="T67" fmla="*/ 2147483647 h 433"/>
                <a:gd name="T68" fmla="*/ 2147483647 w 512"/>
                <a:gd name="T69" fmla="*/ 2147483647 h 433"/>
                <a:gd name="T70" fmla="*/ 0 w 512"/>
                <a:gd name="T71" fmla="*/ 2147483647 h 433"/>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12"/>
                <a:gd name="T109" fmla="*/ 0 h 433"/>
                <a:gd name="T110" fmla="*/ 512 w 512"/>
                <a:gd name="T111" fmla="*/ 433 h 433"/>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12" h="433">
                  <a:moveTo>
                    <a:pt x="0" y="403"/>
                  </a:moveTo>
                  <a:lnTo>
                    <a:pt x="8" y="400"/>
                  </a:lnTo>
                  <a:lnTo>
                    <a:pt x="32" y="400"/>
                  </a:lnTo>
                  <a:lnTo>
                    <a:pt x="70" y="410"/>
                  </a:lnTo>
                  <a:lnTo>
                    <a:pt x="112" y="414"/>
                  </a:lnTo>
                  <a:lnTo>
                    <a:pt x="152" y="423"/>
                  </a:lnTo>
                  <a:lnTo>
                    <a:pt x="233" y="430"/>
                  </a:lnTo>
                  <a:lnTo>
                    <a:pt x="280" y="433"/>
                  </a:lnTo>
                  <a:lnTo>
                    <a:pt x="338" y="430"/>
                  </a:lnTo>
                  <a:lnTo>
                    <a:pt x="396" y="410"/>
                  </a:lnTo>
                  <a:lnTo>
                    <a:pt x="443" y="387"/>
                  </a:lnTo>
                  <a:lnTo>
                    <a:pt x="482" y="364"/>
                  </a:lnTo>
                  <a:lnTo>
                    <a:pt x="512" y="344"/>
                  </a:lnTo>
                  <a:lnTo>
                    <a:pt x="482" y="265"/>
                  </a:lnTo>
                  <a:lnTo>
                    <a:pt x="488" y="206"/>
                  </a:lnTo>
                  <a:lnTo>
                    <a:pt x="478" y="179"/>
                  </a:lnTo>
                  <a:lnTo>
                    <a:pt x="440" y="179"/>
                  </a:lnTo>
                  <a:lnTo>
                    <a:pt x="424" y="159"/>
                  </a:lnTo>
                  <a:lnTo>
                    <a:pt x="416" y="128"/>
                  </a:lnTo>
                  <a:lnTo>
                    <a:pt x="388" y="93"/>
                  </a:lnTo>
                  <a:lnTo>
                    <a:pt x="345" y="72"/>
                  </a:lnTo>
                  <a:lnTo>
                    <a:pt x="284" y="72"/>
                  </a:lnTo>
                  <a:lnTo>
                    <a:pt x="256" y="57"/>
                  </a:lnTo>
                  <a:lnTo>
                    <a:pt x="222" y="11"/>
                  </a:lnTo>
                  <a:lnTo>
                    <a:pt x="187" y="0"/>
                  </a:lnTo>
                  <a:lnTo>
                    <a:pt x="97" y="4"/>
                  </a:lnTo>
                  <a:lnTo>
                    <a:pt x="109" y="4"/>
                  </a:lnTo>
                  <a:lnTo>
                    <a:pt x="58" y="97"/>
                  </a:lnTo>
                  <a:lnTo>
                    <a:pt x="43" y="179"/>
                  </a:lnTo>
                  <a:lnTo>
                    <a:pt x="55" y="252"/>
                  </a:lnTo>
                  <a:lnTo>
                    <a:pt x="35" y="272"/>
                  </a:lnTo>
                  <a:lnTo>
                    <a:pt x="0" y="272"/>
                  </a:lnTo>
                  <a:lnTo>
                    <a:pt x="15" y="299"/>
                  </a:lnTo>
                  <a:lnTo>
                    <a:pt x="20" y="353"/>
                  </a:lnTo>
                  <a:lnTo>
                    <a:pt x="5" y="403"/>
                  </a:lnTo>
                  <a:lnTo>
                    <a:pt x="0" y="403"/>
                  </a:lnTo>
                  <a:close/>
                </a:path>
              </a:pathLst>
            </a:custGeom>
            <a:gradFill rotWithShape="0">
              <a:gsLst>
                <a:gs pos="0">
                  <a:srgbClr val="99CCFF"/>
                </a:gs>
                <a:gs pos="100000">
                  <a:srgbClr val="465E75"/>
                </a:gs>
              </a:gsLst>
              <a:path path="rect">
                <a:fillToRect l="100000" t="100000"/>
              </a:path>
            </a:gradFill>
            <a:ln w="12600">
              <a:solidFill>
                <a:srgbClr val="FFFFFF"/>
              </a:solidFill>
              <a:round/>
              <a:headEnd/>
              <a:tailEnd/>
            </a:ln>
          </p:spPr>
          <p:txBody>
            <a:bodyPr wrap="none" lIns="91424" tIns="45712" rIns="91424" bIns="45712" anchor="ctr"/>
            <a:lstStyle/>
            <a:p>
              <a:endParaRPr lang="en-US" b="1"/>
            </a:p>
          </p:txBody>
        </p:sp>
        <p:sp>
          <p:nvSpPr>
            <p:cNvPr id="301" name="Freeform 145"/>
            <p:cNvSpPr>
              <a:spLocks noChangeArrowheads="1"/>
            </p:cNvSpPr>
            <p:nvPr/>
          </p:nvSpPr>
          <p:spPr bwMode="auto">
            <a:xfrm>
              <a:off x="3843032" y="5326001"/>
              <a:ext cx="238917" cy="207338"/>
            </a:xfrm>
            <a:custGeom>
              <a:avLst/>
              <a:gdLst>
                <a:gd name="T0" fmla="*/ 0 w 512"/>
                <a:gd name="T1" fmla="*/ 2147483647 h 433"/>
                <a:gd name="T2" fmla="*/ 2147483647 w 512"/>
                <a:gd name="T3" fmla="*/ 2147483647 h 433"/>
                <a:gd name="T4" fmla="*/ 2147483647 w 512"/>
                <a:gd name="T5" fmla="*/ 2147483647 h 433"/>
                <a:gd name="T6" fmla="*/ 2147483647 w 512"/>
                <a:gd name="T7" fmla="*/ 2147483647 h 433"/>
                <a:gd name="T8" fmla="*/ 2147483647 w 512"/>
                <a:gd name="T9" fmla="*/ 2147483647 h 433"/>
                <a:gd name="T10" fmla="*/ 2147483647 w 512"/>
                <a:gd name="T11" fmla="*/ 2147483647 h 433"/>
                <a:gd name="T12" fmla="*/ 2147483647 w 512"/>
                <a:gd name="T13" fmla="*/ 2147483647 h 433"/>
                <a:gd name="T14" fmla="*/ 2147483647 w 512"/>
                <a:gd name="T15" fmla="*/ 2147483647 h 433"/>
                <a:gd name="T16" fmla="*/ 2147483647 w 512"/>
                <a:gd name="T17" fmla="*/ 2147483647 h 433"/>
                <a:gd name="T18" fmla="*/ 2147483647 w 512"/>
                <a:gd name="T19" fmla="*/ 2147483647 h 433"/>
                <a:gd name="T20" fmla="*/ 2147483647 w 512"/>
                <a:gd name="T21" fmla="*/ 2147483647 h 433"/>
                <a:gd name="T22" fmla="*/ 2147483647 w 512"/>
                <a:gd name="T23" fmla="*/ 2147483647 h 433"/>
                <a:gd name="T24" fmla="*/ 2147483647 w 512"/>
                <a:gd name="T25" fmla="*/ 2147483647 h 433"/>
                <a:gd name="T26" fmla="*/ 2147483647 w 512"/>
                <a:gd name="T27" fmla="*/ 2147483647 h 433"/>
                <a:gd name="T28" fmla="*/ 2147483647 w 512"/>
                <a:gd name="T29" fmla="*/ 2147483647 h 433"/>
                <a:gd name="T30" fmla="*/ 2147483647 w 512"/>
                <a:gd name="T31" fmla="*/ 2147483647 h 433"/>
                <a:gd name="T32" fmla="*/ 2147483647 w 512"/>
                <a:gd name="T33" fmla="*/ 2147483647 h 433"/>
                <a:gd name="T34" fmla="*/ 2147483647 w 512"/>
                <a:gd name="T35" fmla="*/ 2147483647 h 433"/>
                <a:gd name="T36" fmla="*/ 2147483647 w 512"/>
                <a:gd name="T37" fmla="*/ 2147483647 h 433"/>
                <a:gd name="T38" fmla="*/ 2147483647 w 512"/>
                <a:gd name="T39" fmla="*/ 2147483647 h 433"/>
                <a:gd name="T40" fmla="*/ 2147483647 w 512"/>
                <a:gd name="T41" fmla="*/ 2147483647 h 433"/>
                <a:gd name="T42" fmla="*/ 2147483647 w 512"/>
                <a:gd name="T43" fmla="*/ 2147483647 h 433"/>
                <a:gd name="T44" fmla="*/ 2147483647 w 512"/>
                <a:gd name="T45" fmla="*/ 2147483647 h 433"/>
                <a:gd name="T46" fmla="*/ 2147483647 w 512"/>
                <a:gd name="T47" fmla="*/ 2147483647 h 433"/>
                <a:gd name="T48" fmla="*/ 2147483647 w 512"/>
                <a:gd name="T49" fmla="*/ 0 h 433"/>
                <a:gd name="T50" fmla="*/ 2147483647 w 512"/>
                <a:gd name="T51" fmla="*/ 2147483647 h 433"/>
                <a:gd name="T52" fmla="*/ 2147483647 w 512"/>
                <a:gd name="T53" fmla="*/ 2147483647 h 433"/>
                <a:gd name="T54" fmla="*/ 2147483647 w 512"/>
                <a:gd name="T55" fmla="*/ 2147483647 h 433"/>
                <a:gd name="T56" fmla="*/ 2147483647 w 512"/>
                <a:gd name="T57" fmla="*/ 2147483647 h 433"/>
                <a:gd name="T58" fmla="*/ 2147483647 w 512"/>
                <a:gd name="T59" fmla="*/ 2147483647 h 433"/>
                <a:gd name="T60" fmla="*/ 2147483647 w 512"/>
                <a:gd name="T61" fmla="*/ 2147483647 h 433"/>
                <a:gd name="T62" fmla="*/ 0 w 512"/>
                <a:gd name="T63" fmla="*/ 2147483647 h 433"/>
                <a:gd name="T64" fmla="*/ 2147483647 w 512"/>
                <a:gd name="T65" fmla="*/ 2147483647 h 433"/>
                <a:gd name="T66" fmla="*/ 2147483647 w 512"/>
                <a:gd name="T67" fmla="*/ 2147483647 h 433"/>
                <a:gd name="T68" fmla="*/ 2147483647 w 512"/>
                <a:gd name="T69" fmla="*/ 2147483647 h 433"/>
                <a:gd name="T70" fmla="*/ 0 w 512"/>
                <a:gd name="T71" fmla="*/ 2147483647 h 433"/>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12"/>
                <a:gd name="T109" fmla="*/ 0 h 433"/>
                <a:gd name="T110" fmla="*/ 512 w 512"/>
                <a:gd name="T111" fmla="*/ 433 h 433"/>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12" h="433">
                  <a:moveTo>
                    <a:pt x="0" y="403"/>
                  </a:moveTo>
                  <a:lnTo>
                    <a:pt x="8" y="400"/>
                  </a:lnTo>
                  <a:lnTo>
                    <a:pt x="32" y="400"/>
                  </a:lnTo>
                  <a:lnTo>
                    <a:pt x="70" y="410"/>
                  </a:lnTo>
                  <a:lnTo>
                    <a:pt x="112" y="414"/>
                  </a:lnTo>
                  <a:lnTo>
                    <a:pt x="152" y="423"/>
                  </a:lnTo>
                  <a:lnTo>
                    <a:pt x="233" y="430"/>
                  </a:lnTo>
                  <a:lnTo>
                    <a:pt x="280" y="433"/>
                  </a:lnTo>
                  <a:lnTo>
                    <a:pt x="338" y="430"/>
                  </a:lnTo>
                  <a:lnTo>
                    <a:pt x="396" y="410"/>
                  </a:lnTo>
                  <a:lnTo>
                    <a:pt x="443" y="387"/>
                  </a:lnTo>
                  <a:lnTo>
                    <a:pt x="482" y="364"/>
                  </a:lnTo>
                  <a:lnTo>
                    <a:pt x="512" y="344"/>
                  </a:lnTo>
                  <a:lnTo>
                    <a:pt x="482" y="265"/>
                  </a:lnTo>
                  <a:lnTo>
                    <a:pt x="488" y="206"/>
                  </a:lnTo>
                  <a:lnTo>
                    <a:pt x="478" y="179"/>
                  </a:lnTo>
                  <a:lnTo>
                    <a:pt x="440" y="179"/>
                  </a:lnTo>
                  <a:lnTo>
                    <a:pt x="424" y="159"/>
                  </a:lnTo>
                  <a:lnTo>
                    <a:pt x="416" y="128"/>
                  </a:lnTo>
                  <a:lnTo>
                    <a:pt x="388" y="93"/>
                  </a:lnTo>
                  <a:lnTo>
                    <a:pt x="345" y="72"/>
                  </a:lnTo>
                  <a:lnTo>
                    <a:pt x="284" y="72"/>
                  </a:lnTo>
                  <a:lnTo>
                    <a:pt x="256" y="57"/>
                  </a:lnTo>
                  <a:lnTo>
                    <a:pt x="222" y="11"/>
                  </a:lnTo>
                  <a:lnTo>
                    <a:pt x="187" y="0"/>
                  </a:lnTo>
                  <a:lnTo>
                    <a:pt x="97" y="4"/>
                  </a:lnTo>
                  <a:lnTo>
                    <a:pt x="109" y="4"/>
                  </a:lnTo>
                  <a:lnTo>
                    <a:pt x="58" y="97"/>
                  </a:lnTo>
                  <a:lnTo>
                    <a:pt x="43" y="179"/>
                  </a:lnTo>
                  <a:lnTo>
                    <a:pt x="55" y="252"/>
                  </a:lnTo>
                  <a:lnTo>
                    <a:pt x="35" y="272"/>
                  </a:lnTo>
                  <a:lnTo>
                    <a:pt x="0" y="272"/>
                  </a:lnTo>
                  <a:lnTo>
                    <a:pt x="15" y="299"/>
                  </a:lnTo>
                  <a:lnTo>
                    <a:pt x="20" y="353"/>
                  </a:lnTo>
                  <a:lnTo>
                    <a:pt x="5" y="403"/>
                  </a:lnTo>
                  <a:lnTo>
                    <a:pt x="0" y="403"/>
                  </a:lnTo>
                </a:path>
              </a:pathLst>
            </a:custGeom>
            <a:solidFill>
              <a:schemeClr val="bg1"/>
            </a:solidFill>
            <a:ln w="12573">
              <a:solidFill>
                <a:srgbClr val="000066"/>
              </a:solidFill>
              <a:round/>
              <a:headEnd/>
              <a:tailEnd/>
            </a:ln>
          </p:spPr>
          <p:txBody>
            <a:bodyPr wrap="none" lIns="91424" tIns="45712" rIns="91424" bIns="45712" anchor="ctr"/>
            <a:lstStyle/>
            <a:p>
              <a:endParaRPr lang="en-US" b="1"/>
            </a:p>
          </p:txBody>
        </p:sp>
        <p:sp>
          <p:nvSpPr>
            <p:cNvPr id="302" name="Freeform 146"/>
            <p:cNvSpPr>
              <a:spLocks noChangeArrowheads="1"/>
            </p:cNvSpPr>
            <p:nvPr/>
          </p:nvSpPr>
          <p:spPr bwMode="auto">
            <a:xfrm>
              <a:off x="3682850" y="4842212"/>
              <a:ext cx="352945" cy="364281"/>
            </a:xfrm>
            <a:custGeom>
              <a:avLst/>
              <a:gdLst>
                <a:gd name="T0" fmla="*/ 2147483647 w 755"/>
                <a:gd name="T1" fmla="*/ 2147483647 h 760"/>
                <a:gd name="T2" fmla="*/ 2147483647 w 755"/>
                <a:gd name="T3" fmla="*/ 2147483647 h 760"/>
                <a:gd name="T4" fmla="*/ 2147483647 w 755"/>
                <a:gd name="T5" fmla="*/ 2147483647 h 760"/>
                <a:gd name="T6" fmla="*/ 2147483647 w 755"/>
                <a:gd name="T7" fmla="*/ 2147483647 h 760"/>
                <a:gd name="T8" fmla="*/ 2147483647 w 755"/>
                <a:gd name="T9" fmla="*/ 2147483647 h 760"/>
                <a:gd name="T10" fmla="*/ 2147483647 w 755"/>
                <a:gd name="T11" fmla="*/ 2147483647 h 760"/>
                <a:gd name="T12" fmla="*/ 2147483647 w 755"/>
                <a:gd name="T13" fmla="*/ 2147483647 h 760"/>
                <a:gd name="T14" fmla="*/ 2147483647 w 755"/>
                <a:gd name="T15" fmla="*/ 2147483647 h 760"/>
                <a:gd name="T16" fmla="*/ 2147483647 w 755"/>
                <a:gd name="T17" fmla="*/ 2147483647 h 760"/>
                <a:gd name="T18" fmla="*/ 2147483647 w 755"/>
                <a:gd name="T19" fmla="*/ 2147483647 h 760"/>
                <a:gd name="T20" fmla="*/ 2147483647 w 755"/>
                <a:gd name="T21" fmla="*/ 2147483647 h 760"/>
                <a:gd name="T22" fmla="*/ 2147483647 w 755"/>
                <a:gd name="T23" fmla="*/ 2147483647 h 760"/>
                <a:gd name="T24" fmla="*/ 2147483647 w 755"/>
                <a:gd name="T25" fmla="*/ 2147483647 h 760"/>
                <a:gd name="T26" fmla="*/ 2147483647 w 755"/>
                <a:gd name="T27" fmla="*/ 2147483647 h 760"/>
                <a:gd name="T28" fmla="*/ 2147483647 w 755"/>
                <a:gd name="T29" fmla="*/ 2147483647 h 760"/>
                <a:gd name="T30" fmla="*/ 2147483647 w 755"/>
                <a:gd name="T31" fmla="*/ 2147483647 h 760"/>
                <a:gd name="T32" fmla="*/ 2147483647 w 755"/>
                <a:gd name="T33" fmla="*/ 2147483647 h 760"/>
                <a:gd name="T34" fmla="*/ 2147483647 w 755"/>
                <a:gd name="T35" fmla="*/ 2147483647 h 760"/>
                <a:gd name="T36" fmla="*/ 2147483647 w 755"/>
                <a:gd name="T37" fmla="*/ 2147483647 h 760"/>
                <a:gd name="T38" fmla="*/ 2147483647 w 755"/>
                <a:gd name="T39" fmla="*/ 2147483647 h 760"/>
                <a:gd name="T40" fmla="*/ 2147483647 w 755"/>
                <a:gd name="T41" fmla="*/ 2147483647 h 760"/>
                <a:gd name="T42" fmla="*/ 2147483647 w 755"/>
                <a:gd name="T43" fmla="*/ 2147483647 h 760"/>
                <a:gd name="T44" fmla="*/ 2147483647 w 755"/>
                <a:gd name="T45" fmla="*/ 2147483647 h 760"/>
                <a:gd name="T46" fmla="*/ 2147483647 w 755"/>
                <a:gd name="T47" fmla="*/ 2147483647 h 760"/>
                <a:gd name="T48" fmla="*/ 0 w 755"/>
                <a:gd name="T49" fmla="*/ 2147483647 h 760"/>
                <a:gd name="T50" fmla="*/ 0 w 755"/>
                <a:gd name="T51" fmla="*/ 2147483647 h 760"/>
                <a:gd name="T52" fmla="*/ 2147483647 w 755"/>
                <a:gd name="T53" fmla="*/ 2147483647 h 760"/>
                <a:gd name="T54" fmla="*/ 2147483647 w 755"/>
                <a:gd name="T55" fmla="*/ 2147483647 h 760"/>
                <a:gd name="T56" fmla="*/ 2147483647 w 755"/>
                <a:gd name="T57" fmla="*/ 2147483647 h 760"/>
                <a:gd name="T58" fmla="*/ 2147483647 w 755"/>
                <a:gd name="T59" fmla="*/ 2147483647 h 760"/>
                <a:gd name="T60" fmla="*/ 2147483647 w 755"/>
                <a:gd name="T61" fmla="*/ 2147483647 h 760"/>
                <a:gd name="T62" fmla="*/ 2147483647 w 755"/>
                <a:gd name="T63" fmla="*/ 0 h 760"/>
                <a:gd name="T64" fmla="*/ 2147483647 w 755"/>
                <a:gd name="T65" fmla="*/ 2147483647 h 760"/>
                <a:gd name="T66" fmla="*/ 2147483647 w 755"/>
                <a:gd name="T67" fmla="*/ 2147483647 h 760"/>
                <a:gd name="T68" fmla="*/ 2147483647 w 755"/>
                <a:gd name="T69" fmla="*/ 2147483647 h 760"/>
                <a:gd name="T70" fmla="*/ 2147483647 w 755"/>
                <a:gd name="T71" fmla="*/ 2147483647 h 760"/>
                <a:gd name="T72" fmla="*/ 2147483647 w 755"/>
                <a:gd name="T73" fmla="*/ 2147483647 h 760"/>
                <a:gd name="T74" fmla="*/ 2147483647 w 755"/>
                <a:gd name="T75" fmla="*/ 2147483647 h 760"/>
                <a:gd name="T76" fmla="*/ 2147483647 w 755"/>
                <a:gd name="T77" fmla="*/ 2147483647 h 760"/>
                <a:gd name="T78" fmla="*/ 2147483647 w 755"/>
                <a:gd name="T79" fmla="*/ 2147483647 h 760"/>
                <a:gd name="T80" fmla="*/ 2147483647 w 755"/>
                <a:gd name="T81" fmla="*/ 2147483647 h 760"/>
                <a:gd name="T82" fmla="*/ 2147483647 w 755"/>
                <a:gd name="T83" fmla="*/ 2147483647 h 760"/>
                <a:gd name="T84" fmla="*/ 2147483647 w 755"/>
                <a:gd name="T85" fmla="*/ 2147483647 h 760"/>
                <a:gd name="T86" fmla="*/ 2147483647 w 755"/>
                <a:gd name="T87" fmla="*/ 2147483647 h 760"/>
                <a:gd name="T88" fmla="*/ 2147483647 w 755"/>
                <a:gd name="T89" fmla="*/ 2147483647 h 760"/>
                <a:gd name="T90" fmla="*/ 2147483647 w 755"/>
                <a:gd name="T91" fmla="*/ 2147483647 h 760"/>
                <a:gd name="T92" fmla="*/ 2147483647 w 755"/>
                <a:gd name="T93" fmla="*/ 2147483647 h 760"/>
                <a:gd name="T94" fmla="*/ 2147483647 w 755"/>
                <a:gd name="T95" fmla="*/ 2147483647 h 760"/>
                <a:gd name="T96" fmla="*/ 2147483647 w 755"/>
                <a:gd name="T97" fmla="*/ 2147483647 h 760"/>
                <a:gd name="T98" fmla="*/ 2147483647 w 755"/>
                <a:gd name="T99" fmla="*/ 2147483647 h 760"/>
                <a:gd name="T100" fmla="*/ 2147483647 w 755"/>
                <a:gd name="T101" fmla="*/ 2147483647 h 760"/>
                <a:gd name="T102" fmla="*/ 2147483647 w 755"/>
                <a:gd name="T103" fmla="*/ 2147483647 h 760"/>
                <a:gd name="T104" fmla="*/ 2147483647 w 755"/>
                <a:gd name="T105" fmla="*/ 2147483647 h 760"/>
                <a:gd name="T106" fmla="*/ 2147483647 w 755"/>
                <a:gd name="T107" fmla="*/ 2147483647 h 760"/>
                <a:gd name="T108" fmla="*/ 2147483647 w 755"/>
                <a:gd name="T109" fmla="*/ 2147483647 h 760"/>
                <a:gd name="T110" fmla="*/ 2147483647 w 755"/>
                <a:gd name="T111" fmla="*/ 2147483647 h 760"/>
                <a:gd name="T112" fmla="*/ 2147483647 w 755"/>
                <a:gd name="T113" fmla="*/ 2147483647 h 760"/>
                <a:gd name="T114" fmla="*/ 2147483647 w 755"/>
                <a:gd name="T115" fmla="*/ 2147483647 h 760"/>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755"/>
                <a:gd name="T175" fmla="*/ 0 h 760"/>
                <a:gd name="T176" fmla="*/ 755 w 755"/>
                <a:gd name="T177" fmla="*/ 760 h 760"/>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755" h="760">
                  <a:moveTo>
                    <a:pt x="721" y="578"/>
                  </a:moveTo>
                  <a:lnTo>
                    <a:pt x="709" y="612"/>
                  </a:lnTo>
                  <a:lnTo>
                    <a:pt x="713" y="693"/>
                  </a:lnTo>
                  <a:lnTo>
                    <a:pt x="702" y="709"/>
                  </a:lnTo>
                  <a:lnTo>
                    <a:pt x="608" y="733"/>
                  </a:lnTo>
                  <a:lnTo>
                    <a:pt x="566" y="760"/>
                  </a:lnTo>
                  <a:lnTo>
                    <a:pt x="527" y="760"/>
                  </a:lnTo>
                  <a:lnTo>
                    <a:pt x="465" y="752"/>
                  </a:lnTo>
                  <a:lnTo>
                    <a:pt x="364" y="756"/>
                  </a:lnTo>
                  <a:lnTo>
                    <a:pt x="364" y="718"/>
                  </a:lnTo>
                  <a:lnTo>
                    <a:pt x="384" y="678"/>
                  </a:lnTo>
                  <a:lnTo>
                    <a:pt x="438" y="601"/>
                  </a:lnTo>
                  <a:lnTo>
                    <a:pt x="433" y="563"/>
                  </a:lnTo>
                  <a:lnTo>
                    <a:pt x="402" y="535"/>
                  </a:lnTo>
                  <a:lnTo>
                    <a:pt x="306" y="528"/>
                  </a:lnTo>
                  <a:lnTo>
                    <a:pt x="255" y="504"/>
                  </a:lnTo>
                  <a:lnTo>
                    <a:pt x="209" y="453"/>
                  </a:lnTo>
                  <a:lnTo>
                    <a:pt x="174" y="434"/>
                  </a:lnTo>
                  <a:lnTo>
                    <a:pt x="112" y="446"/>
                  </a:lnTo>
                  <a:lnTo>
                    <a:pt x="89" y="426"/>
                  </a:lnTo>
                  <a:lnTo>
                    <a:pt x="69" y="387"/>
                  </a:lnTo>
                  <a:lnTo>
                    <a:pt x="31" y="365"/>
                  </a:lnTo>
                  <a:lnTo>
                    <a:pt x="19" y="342"/>
                  </a:lnTo>
                  <a:lnTo>
                    <a:pt x="19" y="287"/>
                  </a:lnTo>
                  <a:lnTo>
                    <a:pt x="0" y="202"/>
                  </a:lnTo>
                  <a:lnTo>
                    <a:pt x="0" y="174"/>
                  </a:lnTo>
                  <a:lnTo>
                    <a:pt x="34" y="151"/>
                  </a:lnTo>
                  <a:lnTo>
                    <a:pt x="50" y="116"/>
                  </a:lnTo>
                  <a:lnTo>
                    <a:pt x="50" y="38"/>
                  </a:lnTo>
                  <a:lnTo>
                    <a:pt x="69" y="23"/>
                  </a:lnTo>
                  <a:lnTo>
                    <a:pt x="163" y="15"/>
                  </a:lnTo>
                  <a:lnTo>
                    <a:pt x="268" y="0"/>
                  </a:lnTo>
                  <a:lnTo>
                    <a:pt x="349" y="11"/>
                  </a:lnTo>
                  <a:lnTo>
                    <a:pt x="407" y="53"/>
                  </a:lnTo>
                  <a:lnTo>
                    <a:pt x="417" y="131"/>
                  </a:lnTo>
                  <a:lnTo>
                    <a:pt x="414" y="221"/>
                  </a:lnTo>
                  <a:lnTo>
                    <a:pt x="433" y="279"/>
                  </a:lnTo>
                  <a:lnTo>
                    <a:pt x="476" y="299"/>
                  </a:lnTo>
                  <a:lnTo>
                    <a:pt x="511" y="274"/>
                  </a:lnTo>
                  <a:lnTo>
                    <a:pt x="562" y="259"/>
                  </a:lnTo>
                  <a:lnTo>
                    <a:pt x="608" y="256"/>
                  </a:lnTo>
                  <a:lnTo>
                    <a:pt x="620" y="267"/>
                  </a:lnTo>
                  <a:lnTo>
                    <a:pt x="631" y="283"/>
                  </a:lnTo>
                  <a:lnTo>
                    <a:pt x="635" y="299"/>
                  </a:lnTo>
                  <a:lnTo>
                    <a:pt x="631" y="317"/>
                  </a:lnTo>
                  <a:lnTo>
                    <a:pt x="624" y="352"/>
                  </a:lnTo>
                  <a:lnTo>
                    <a:pt x="620" y="365"/>
                  </a:lnTo>
                  <a:lnTo>
                    <a:pt x="620" y="383"/>
                  </a:lnTo>
                  <a:lnTo>
                    <a:pt x="628" y="399"/>
                  </a:lnTo>
                  <a:lnTo>
                    <a:pt x="639" y="407"/>
                  </a:lnTo>
                  <a:lnTo>
                    <a:pt x="686" y="399"/>
                  </a:lnTo>
                  <a:lnTo>
                    <a:pt x="697" y="399"/>
                  </a:lnTo>
                  <a:lnTo>
                    <a:pt x="709" y="399"/>
                  </a:lnTo>
                  <a:lnTo>
                    <a:pt x="732" y="411"/>
                  </a:lnTo>
                  <a:lnTo>
                    <a:pt x="752" y="446"/>
                  </a:lnTo>
                  <a:lnTo>
                    <a:pt x="755" y="485"/>
                  </a:lnTo>
                  <a:lnTo>
                    <a:pt x="745" y="543"/>
                  </a:lnTo>
                  <a:lnTo>
                    <a:pt x="721" y="578"/>
                  </a:lnTo>
                  <a:close/>
                </a:path>
              </a:pathLst>
            </a:custGeom>
            <a:gradFill rotWithShape="0">
              <a:gsLst>
                <a:gs pos="0">
                  <a:srgbClr val="99CCFF"/>
                </a:gs>
                <a:gs pos="100000">
                  <a:srgbClr val="465E75"/>
                </a:gs>
              </a:gsLst>
              <a:path path="rect">
                <a:fillToRect l="100000" t="100000"/>
              </a:path>
            </a:gradFill>
            <a:ln w="12600">
              <a:solidFill>
                <a:srgbClr val="FFFFFF"/>
              </a:solidFill>
              <a:round/>
              <a:headEnd/>
              <a:tailEnd/>
            </a:ln>
          </p:spPr>
          <p:txBody>
            <a:bodyPr wrap="none" lIns="91424" tIns="45712" rIns="91424" bIns="45712" anchor="ctr"/>
            <a:lstStyle/>
            <a:p>
              <a:endParaRPr lang="en-US" b="1"/>
            </a:p>
          </p:txBody>
        </p:sp>
        <p:sp>
          <p:nvSpPr>
            <p:cNvPr id="303" name="Freeform 147"/>
            <p:cNvSpPr>
              <a:spLocks noChangeArrowheads="1"/>
            </p:cNvSpPr>
            <p:nvPr/>
          </p:nvSpPr>
          <p:spPr bwMode="auto">
            <a:xfrm>
              <a:off x="3682850" y="4842212"/>
              <a:ext cx="352945" cy="364281"/>
            </a:xfrm>
            <a:custGeom>
              <a:avLst/>
              <a:gdLst>
                <a:gd name="T0" fmla="*/ 2147483647 w 755"/>
                <a:gd name="T1" fmla="*/ 2147483647 h 760"/>
                <a:gd name="T2" fmla="*/ 2147483647 w 755"/>
                <a:gd name="T3" fmla="*/ 2147483647 h 760"/>
                <a:gd name="T4" fmla="*/ 2147483647 w 755"/>
                <a:gd name="T5" fmla="*/ 2147483647 h 760"/>
                <a:gd name="T6" fmla="*/ 2147483647 w 755"/>
                <a:gd name="T7" fmla="*/ 2147483647 h 760"/>
                <a:gd name="T8" fmla="*/ 2147483647 w 755"/>
                <a:gd name="T9" fmla="*/ 2147483647 h 760"/>
                <a:gd name="T10" fmla="*/ 2147483647 w 755"/>
                <a:gd name="T11" fmla="*/ 2147483647 h 760"/>
                <a:gd name="T12" fmla="*/ 2147483647 w 755"/>
                <a:gd name="T13" fmla="*/ 2147483647 h 760"/>
                <a:gd name="T14" fmla="*/ 2147483647 w 755"/>
                <a:gd name="T15" fmla="*/ 2147483647 h 760"/>
                <a:gd name="T16" fmla="*/ 2147483647 w 755"/>
                <a:gd name="T17" fmla="*/ 2147483647 h 760"/>
                <a:gd name="T18" fmla="*/ 2147483647 w 755"/>
                <a:gd name="T19" fmla="*/ 2147483647 h 760"/>
                <a:gd name="T20" fmla="*/ 2147483647 w 755"/>
                <a:gd name="T21" fmla="*/ 2147483647 h 760"/>
                <a:gd name="T22" fmla="*/ 2147483647 w 755"/>
                <a:gd name="T23" fmla="*/ 2147483647 h 760"/>
                <a:gd name="T24" fmla="*/ 2147483647 w 755"/>
                <a:gd name="T25" fmla="*/ 2147483647 h 760"/>
                <a:gd name="T26" fmla="*/ 2147483647 w 755"/>
                <a:gd name="T27" fmla="*/ 2147483647 h 760"/>
                <a:gd name="T28" fmla="*/ 2147483647 w 755"/>
                <a:gd name="T29" fmla="*/ 2147483647 h 760"/>
                <a:gd name="T30" fmla="*/ 2147483647 w 755"/>
                <a:gd name="T31" fmla="*/ 2147483647 h 760"/>
                <a:gd name="T32" fmla="*/ 2147483647 w 755"/>
                <a:gd name="T33" fmla="*/ 2147483647 h 760"/>
                <a:gd name="T34" fmla="*/ 2147483647 w 755"/>
                <a:gd name="T35" fmla="*/ 2147483647 h 760"/>
                <a:gd name="T36" fmla="*/ 2147483647 w 755"/>
                <a:gd name="T37" fmla="*/ 2147483647 h 760"/>
                <a:gd name="T38" fmla="*/ 2147483647 w 755"/>
                <a:gd name="T39" fmla="*/ 2147483647 h 760"/>
                <a:gd name="T40" fmla="*/ 2147483647 w 755"/>
                <a:gd name="T41" fmla="*/ 2147483647 h 760"/>
                <a:gd name="T42" fmla="*/ 2147483647 w 755"/>
                <a:gd name="T43" fmla="*/ 2147483647 h 760"/>
                <a:gd name="T44" fmla="*/ 2147483647 w 755"/>
                <a:gd name="T45" fmla="*/ 2147483647 h 760"/>
                <a:gd name="T46" fmla="*/ 2147483647 w 755"/>
                <a:gd name="T47" fmla="*/ 2147483647 h 760"/>
                <a:gd name="T48" fmla="*/ 0 w 755"/>
                <a:gd name="T49" fmla="*/ 2147483647 h 760"/>
                <a:gd name="T50" fmla="*/ 0 w 755"/>
                <a:gd name="T51" fmla="*/ 2147483647 h 760"/>
                <a:gd name="T52" fmla="*/ 2147483647 w 755"/>
                <a:gd name="T53" fmla="*/ 2147483647 h 760"/>
                <a:gd name="T54" fmla="*/ 2147483647 w 755"/>
                <a:gd name="T55" fmla="*/ 2147483647 h 760"/>
                <a:gd name="T56" fmla="*/ 2147483647 w 755"/>
                <a:gd name="T57" fmla="*/ 2147483647 h 760"/>
                <a:gd name="T58" fmla="*/ 2147483647 w 755"/>
                <a:gd name="T59" fmla="*/ 2147483647 h 760"/>
                <a:gd name="T60" fmla="*/ 2147483647 w 755"/>
                <a:gd name="T61" fmla="*/ 2147483647 h 760"/>
                <a:gd name="T62" fmla="*/ 2147483647 w 755"/>
                <a:gd name="T63" fmla="*/ 0 h 760"/>
                <a:gd name="T64" fmla="*/ 2147483647 w 755"/>
                <a:gd name="T65" fmla="*/ 2147483647 h 760"/>
                <a:gd name="T66" fmla="*/ 2147483647 w 755"/>
                <a:gd name="T67" fmla="*/ 2147483647 h 760"/>
                <a:gd name="T68" fmla="*/ 2147483647 w 755"/>
                <a:gd name="T69" fmla="*/ 2147483647 h 760"/>
                <a:gd name="T70" fmla="*/ 2147483647 w 755"/>
                <a:gd name="T71" fmla="*/ 2147483647 h 760"/>
                <a:gd name="T72" fmla="*/ 2147483647 w 755"/>
                <a:gd name="T73" fmla="*/ 2147483647 h 760"/>
                <a:gd name="T74" fmla="*/ 2147483647 w 755"/>
                <a:gd name="T75" fmla="*/ 2147483647 h 760"/>
                <a:gd name="T76" fmla="*/ 2147483647 w 755"/>
                <a:gd name="T77" fmla="*/ 2147483647 h 760"/>
                <a:gd name="T78" fmla="*/ 2147483647 w 755"/>
                <a:gd name="T79" fmla="*/ 2147483647 h 760"/>
                <a:gd name="T80" fmla="*/ 2147483647 w 755"/>
                <a:gd name="T81" fmla="*/ 2147483647 h 760"/>
                <a:gd name="T82" fmla="*/ 2147483647 w 755"/>
                <a:gd name="T83" fmla="*/ 2147483647 h 760"/>
                <a:gd name="T84" fmla="*/ 2147483647 w 755"/>
                <a:gd name="T85" fmla="*/ 2147483647 h 760"/>
                <a:gd name="T86" fmla="*/ 2147483647 w 755"/>
                <a:gd name="T87" fmla="*/ 2147483647 h 760"/>
                <a:gd name="T88" fmla="*/ 2147483647 w 755"/>
                <a:gd name="T89" fmla="*/ 2147483647 h 760"/>
                <a:gd name="T90" fmla="*/ 2147483647 w 755"/>
                <a:gd name="T91" fmla="*/ 2147483647 h 760"/>
                <a:gd name="T92" fmla="*/ 2147483647 w 755"/>
                <a:gd name="T93" fmla="*/ 2147483647 h 760"/>
                <a:gd name="T94" fmla="*/ 2147483647 w 755"/>
                <a:gd name="T95" fmla="*/ 2147483647 h 760"/>
                <a:gd name="T96" fmla="*/ 2147483647 w 755"/>
                <a:gd name="T97" fmla="*/ 2147483647 h 760"/>
                <a:gd name="T98" fmla="*/ 2147483647 w 755"/>
                <a:gd name="T99" fmla="*/ 2147483647 h 760"/>
                <a:gd name="T100" fmla="*/ 2147483647 w 755"/>
                <a:gd name="T101" fmla="*/ 2147483647 h 760"/>
                <a:gd name="T102" fmla="*/ 2147483647 w 755"/>
                <a:gd name="T103" fmla="*/ 2147483647 h 760"/>
                <a:gd name="T104" fmla="*/ 2147483647 w 755"/>
                <a:gd name="T105" fmla="*/ 2147483647 h 760"/>
                <a:gd name="T106" fmla="*/ 2147483647 w 755"/>
                <a:gd name="T107" fmla="*/ 2147483647 h 760"/>
                <a:gd name="T108" fmla="*/ 2147483647 w 755"/>
                <a:gd name="T109" fmla="*/ 2147483647 h 760"/>
                <a:gd name="T110" fmla="*/ 2147483647 w 755"/>
                <a:gd name="T111" fmla="*/ 2147483647 h 760"/>
                <a:gd name="T112" fmla="*/ 2147483647 w 755"/>
                <a:gd name="T113" fmla="*/ 2147483647 h 760"/>
                <a:gd name="T114" fmla="*/ 2147483647 w 755"/>
                <a:gd name="T115" fmla="*/ 2147483647 h 760"/>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755"/>
                <a:gd name="T175" fmla="*/ 0 h 760"/>
                <a:gd name="T176" fmla="*/ 755 w 755"/>
                <a:gd name="T177" fmla="*/ 760 h 760"/>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755" h="760">
                  <a:moveTo>
                    <a:pt x="721" y="578"/>
                  </a:moveTo>
                  <a:lnTo>
                    <a:pt x="709" y="612"/>
                  </a:lnTo>
                  <a:lnTo>
                    <a:pt x="713" y="693"/>
                  </a:lnTo>
                  <a:lnTo>
                    <a:pt x="702" y="709"/>
                  </a:lnTo>
                  <a:lnTo>
                    <a:pt x="608" y="733"/>
                  </a:lnTo>
                  <a:lnTo>
                    <a:pt x="566" y="760"/>
                  </a:lnTo>
                  <a:lnTo>
                    <a:pt x="527" y="760"/>
                  </a:lnTo>
                  <a:lnTo>
                    <a:pt x="465" y="752"/>
                  </a:lnTo>
                  <a:lnTo>
                    <a:pt x="364" y="756"/>
                  </a:lnTo>
                  <a:lnTo>
                    <a:pt x="364" y="718"/>
                  </a:lnTo>
                  <a:lnTo>
                    <a:pt x="384" y="678"/>
                  </a:lnTo>
                  <a:lnTo>
                    <a:pt x="438" y="601"/>
                  </a:lnTo>
                  <a:lnTo>
                    <a:pt x="433" y="563"/>
                  </a:lnTo>
                  <a:lnTo>
                    <a:pt x="402" y="535"/>
                  </a:lnTo>
                  <a:lnTo>
                    <a:pt x="306" y="528"/>
                  </a:lnTo>
                  <a:lnTo>
                    <a:pt x="255" y="504"/>
                  </a:lnTo>
                  <a:lnTo>
                    <a:pt x="209" y="453"/>
                  </a:lnTo>
                  <a:lnTo>
                    <a:pt x="174" y="434"/>
                  </a:lnTo>
                  <a:lnTo>
                    <a:pt x="112" y="446"/>
                  </a:lnTo>
                  <a:lnTo>
                    <a:pt x="89" y="426"/>
                  </a:lnTo>
                  <a:lnTo>
                    <a:pt x="69" y="387"/>
                  </a:lnTo>
                  <a:lnTo>
                    <a:pt x="31" y="365"/>
                  </a:lnTo>
                  <a:lnTo>
                    <a:pt x="19" y="342"/>
                  </a:lnTo>
                  <a:lnTo>
                    <a:pt x="19" y="287"/>
                  </a:lnTo>
                  <a:lnTo>
                    <a:pt x="0" y="202"/>
                  </a:lnTo>
                  <a:lnTo>
                    <a:pt x="0" y="174"/>
                  </a:lnTo>
                  <a:lnTo>
                    <a:pt x="34" y="151"/>
                  </a:lnTo>
                  <a:lnTo>
                    <a:pt x="50" y="116"/>
                  </a:lnTo>
                  <a:lnTo>
                    <a:pt x="50" y="38"/>
                  </a:lnTo>
                  <a:lnTo>
                    <a:pt x="69" y="23"/>
                  </a:lnTo>
                  <a:lnTo>
                    <a:pt x="163" y="15"/>
                  </a:lnTo>
                  <a:lnTo>
                    <a:pt x="268" y="0"/>
                  </a:lnTo>
                  <a:lnTo>
                    <a:pt x="349" y="11"/>
                  </a:lnTo>
                  <a:lnTo>
                    <a:pt x="407" y="53"/>
                  </a:lnTo>
                  <a:lnTo>
                    <a:pt x="417" y="131"/>
                  </a:lnTo>
                  <a:lnTo>
                    <a:pt x="414" y="221"/>
                  </a:lnTo>
                  <a:lnTo>
                    <a:pt x="433" y="279"/>
                  </a:lnTo>
                  <a:lnTo>
                    <a:pt x="476" y="299"/>
                  </a:lnTo>
                  <a:lnTo>
                    <a:pt x="511" y="274"/>
                  </a:lnTo>
                  <a:lnTo>
                    <a:pt x="562" y="259"/>
                  </a:lnTo>
                  <a:lnTo>
                    <a:pt x="608" y="256"/>
                  </a:lnTo>
                  <a:lnTo>
                    <a:pt x="620" y="267"/>
                  </a:lnTo>
                  <a:lnTo>
                    <a:pt x="631" y="283"/>
                  </a:lnTo>
                  <a:lnTo>
                    <a:pt x="635" y="299"/>
                  </a:lnTo>
                  <a:lnTo>
                    <a:pt x="631" y="317"/>
                  </a:lnTo>
                  <a:lnTo>
                    <a:pt x="624" y="352"/>
                  </a:lnTo>
                  <a:lnTo>
                    <a:pt x="620" y="365"/>
                  </a:lnTo>
                  <a:lnTo>
                    <a:pt x="620" y="383"/>
                  </a:lnTo>
                  <a:lnTo>
                    <a:pt x="628" y="399"/>
                  </a:lnTo>
                  <a:lnTo>
                    <a:pt x="639" y="407"/>
                  </a:lnTo>
                  <a:lnTo>
                    <a:pt x="686" y="399"/>
                  </a:lnTo>
                  <a:lnTo>
                    <a:pt x="697" y="399"/>
                  </a:lnTo>
                  <a:lnTo>
                    <a:pt x="709" y="399"/>
                  </a:lnTo>
                  <a:lnTo>
                    <a:pt x="732" y="411"/>
                  </a:lnTo>
                  <a:lnTo>
                    <a:pt x="752" y="446"/>
                  </a:lnTo>
                  <a:lnTo>
                    <a:pt x="755" y="485"/>
                  </a:lnTo>
                  <a:lnTo>
                    <a:pt x="745" y="543"/>
                  </a:lnTo>
                  <a:lnTo>
                    <a:pt x="721" y="578"/>
                  </a:lnTo>
                </a:path>
              </a:pathLst>
            </a:custGeom>
            <a:solidFill>
              <a:schemeClr val="bg1"/>
            </a:solidFill>
            <a:ln w="12573">
              <a:solidFill>
                <a:srgbClr val="7030A0"/>
              </a:solidFill>
              <a:round/>
              <a:headEnd/>
              <a:tailEnd/>
            </a:ln>
          </p:spPr>
          <p:txBody>
            <a:bodyPr wrap="none" lIns="91424" tIns="45712" rIns="91424" bIns="45712" anchor="ctr"/>
            <a:lstStyle/>
            <a:p>
              <a:endParaRPr lang="en-US" b="1"/>
            </a:p>
          </p:txBody>
        </p:sp>
        <p:sp>
          <p:nvSpPr>
            <p:cNvPr id="304" name="Freeform 148"/>
            <p:cNvSpPr>
              <a:spLocks noChangeArrowheads="1"/>
            </p:cNvSpPr>
            <p:nvPr/>
          </p:nvSpPr>
          <p:spPr bwMode="auto">
            <a:xfrm>
              <a:off x="3313615" y="4414577"/>
              <a:ext cx="585074" cy="636413"/>
            </a:xfrm>
            <a:custGeom>
              <a:avLst/>
              <a:gdLst>
                <a:gd name="T0" fmla="*/ 2147483647 w 1257"/>
                <a:gd name="T1" fmla="*/ 2147483647 h 1326"/>
                <a:gd name="T2" fmla="*/ 2147483647 w 1257"/>
                <a:gd name="T3" fmla="*/ 2147483647 h 1326"/>
                <a:gd name="T4" fmla="*/ 2147483647 w 1257"/>
                <a:gd name="T5" fmla="*/ 2147483647 h 1326"/>
                <a:gd name="T6" fmla="*/ 2147483647 w 1257"/>
                <a:gd name="T7" fmla="*/ 2147483647 h 1326"/>
                <a:gd name="T8" fmla="*/ 2147483647 w 1257"/>
                <a:gd name="T9" fmla="*/ 2147483647 h 1326"/>
                <a:gd name="T10" fmla="*/ 2147483647 w 1257"/>
                <a:gd name="T11" fmla="*/ 2147483647 h 1326"/>
                <a:gd name="T12" fmla="*/ 2147483647 w 1257"/>
                <a:gd name="T13" fmla="*/ 2147483647 h 1326"/>
                <a:gd name="T14" fmla="*/ 2147483647 w 1257"/>
                <a:gd name="T15" fmla="*/ 2147483647 h 1326"/>
                <a:gd name="T16" fmla="*/ 2147483647 w 1257"/>
                <a:gd name="T17" fmla="*/ 2147483647 h 1326"/>
                <a:gd name="T18" fmla="*/ 2147483647 w 1257"/>
                <a:gd name="T19" fmla="*/ 2147483647 h 1326"/>
                <a:gd name="T20" fmla="*/ 2147483647 w 1257"/>
                <a:gd name="T21" fmla="*/ 2147483647 h 1326"/>
                <a:gd name="T22" fmla="*/ 2147483647 w 1257"/>
                <a:gd name="T23" fmla="*/ 2147483647 h 1326"/>
                <a:gd name="T24" fmla="*/ 2147483647 w 1257"/>
                <a:gd name="T25" fmla="*/ 2147483647 h 1326"/>
                <a:gd name="T26" fmla="*/ 2147483647 w 1257"/>
                <a:gd name="T27" fmla="*/ 2147483647 h 1326"/>
                <a:gd name="T28" fmla="*/ 2147483647 w 1257"/>
                <a:gd name="T29" fmla="*/ 2147483647 h 1326"/>
                <a:gd name="T30" fmla="*/ 2147483647 w 1257"/>
                <a:gd name="T31" fmla="*/ 2147483647 h 1326"/>
                <a:gd name="T32" fmla="*/ 2147483647 w 1257"/>
                <a:gd name="T33" fmla="*/ 2147483647 h 1326"/>
                <a:gd name="T34" fmla="*/ 2147483647 w 1257"/>
                <a:gd name="T35" fmla="*/ 0 h 1326"/>
                <a:gd name="T36" fmla="*/ 2147483647 w 1257"/>
                <a:gd name="T37" fmla="*/ 2147483647 h 1326"/>
                <a:gd name="T38" fmla="*/ 2147483647 w 1257"/>
                <a:gd name="T39" fmla="*/ 2147483647 h 1326"/>
                <a:gd name="T40" fmla="*/ 2147483647 w 1257"/>
                <a:gd name="T41" fmla="*/ 2147483647 h 1326"/>
                <a:gd name="T42" fmla="*/ 2147483647 w 1257"/>
                <a:gd name="T43" fmla="*/ 2147483647 h 1326"/>
                <a:gd name="T44" fmla="*/ 2147483647 w 1257"/>
                <a:gd name="T45" fmla="*/ 2147483647 h 1326"/>
                <a:gd name="T46" fmla="*/ 2147483647 w 1257"/>
                <a:gd name="T47" fmla="*/ 2147483647 h 1326"/>
                <a:gd name="T48" fmla="*/ 2147483647 w 1257"/>
                <a:gd name="T49" fmla="*/ 2147483647 h 1326"/>
                <a:gd name="T50" fmla="*/ 0 w 1257"/>
                <a:gd name="T51" fmla="*/ 2147483647 h 1326"/>
                <a:gd name="T52" fmla="*/ 2147483647 w 1257"/>
                <a:gd name="T53" fmla="*/ 2147483647 h 1326"/>
                <a:gd name="T54" fmla="*/ 2147483647 w 1257"/>
                <a:gd name="T55" fmla="*/ 2147483647 h 1326"/>
                <a:gd name="T56" fmla="*/ 2147483647 w 1257"/>
                <a:gd name="T57" fmla="*/ 2147483647 h 1326"/>
                <a:gd name="T58" fmla="*/ 2147483647 w 1257"/>
                <a:gd name="T59" fmla="*/ 2147483647 h 1326"/>
                <a:gd name="T60" fmla="*/ 2147483647 w 1257"/>
                <a:gd name="T61" fmla="*/ 2147483647 h 1326"/>
                <a:gd name="T62" fmla="*/ 2147483647 w 1257"/>
                <a:gd name="T63" fmla="*/ 2147483647 h 1326"/>
                <a:gd name="T64" fmla="*/ 2147483647 w 1257"/>
                <a:gd name="T65" fmla="*/ 2147483647 h 1326"/>
                <a:gd name="T66" fmla="*/ 2147483647 w 1257"/>
                <a:gd name="T67" fmla="*/ 2147483647 h 1326"/>
                <a:gd name="T68" fmla="*/ 2147483647 w 1257"/>
                <a:gd name="T69" fmla="*/ 2147483647 h 1326"/>
                <a:gd name="T70" fmla="*/ 2147483647 w 1257"/>
                <a:gd name="T71" fmla="*/ 2147483647 h 1326"/>
                <a:gd name="T72" fmla="*/ 2147483647 w 1257"/>
                <a:gd name="T73" fmla="*/ 2147483647 h 1326"/>
                <a:gd name="T74" fmla="*/ 2147483647 w 1257"/>
                <a:gd name="T75" fmla="*/ 2147483647 h 1326"/>
                <a:gd name="T76" fmla="*/ 2147483647 w 1257"/>
                <a:gd name="T77" fmla="*/ 2147483647 h 1326"/>
                <a:gd name="T78" fmla="*/ 2147483647 w 1257"/>
                <a:gd name="T79" fmla="*/ 2147483647 h 1326"/>
                <a:gd name="T80" fmla="*/ 2147483647 w 1257"/>
                <a:gd name="T81" fmla="*/ 2147483647 h 1326"/>
                <a:gd name="T82" fmla="*/ 2147483647 w 1257"/>
                <a:gd name="T83" fmla="*/ 2147483647 h 1326"/>
                <a:gd name="T84" fmla="*/ 2147483647 w 1257"/>
                <a:gd name="T85" fmla="*/ 2147483647 h 1326"/>
                <a:gd name="T86" fmla="*/ 2147483647 w 1257"/>
                <a:gd name="T87" fmla="*/ 2147483647 h 1326"/>
                <a:gd name="T88" fmla="*/ 2147483647 w 1257"/>
                <a:gd name="T89" fmla="*/ 2147483647 h 1326"/>
                <a:gd name="T90" fmla="*/ 2147483647 w 1257"/>
                <a:gd name="T91" fmla="*/ 2147483647 h 1326"/>
                <a:gd name="T92" fmla="*/ 2147483647 w 1257"/>
                <a:gd name="T93" fmla="*/ 2147483647 h 1326"/>
                <a:gd name="T94" fmla="*/ 2147483647 w 1257"/>
                <a:gd name="T95" fmla="*/ 2147483647 h 1326"/>
                <a:gd name="T96" fmla="*/ 2147483647 w 1257"/>
                <a:gd name="T97" fmla="*/ 2147483647 h 1326"/>
                <a:gd name="T98" fmla="*/ 2147483647 w 1257"/>
                <a:gd name="T99" fmla="*/ 2147483647 h 1326"/>
                <a:gd name="T100" fmla="*/ 2147483647 w 1257"/>
                <a:gd name="T101" fmla="*/ 2147483647 h 1326"/>
                <a:gd name="T102" fmla="*/ 2147483647 w 1257"/>
                <a:gd name="T103" fmla="*/ 2147483647 h 1326"/>
                <a:gd name="T104" fmla="*/ 2147483647 w 1257"/>
                <a:gd name="T105" fmla="*/ 2147483647 h 1326"/>
                <a:gd name="T106" fmla="*/ 2147483647 w 1257"/>
                <a:gd name="T107" fmla="*/ 2147483647 h 1326"/>
                <a:gd name="T108" fmla="*/ 2147483647 w 1257"/>
                <a:gd name="T109" fmla="*/ 2147483647 h 1326"/>
                <a:gd name="T110" fmla="*/ 2147483647 w 1257"/>
                <a:gd name="T111" fmla="*/ 2147483647 h 1326"/>
                <a:gd name="T112" fmla="*/ 2147483647 w 1257"/>
                <a:gd name="T113" fmla="*/ 2147483647 h 1326"/>
                <a:gd name="T114" fmla="*/ 2147483647 w 1257"/>
                <a:gd name="T115" fmla="*/ 2147483647 h 132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257"/>
                <a:gd name="T175" fmla="*/ 0 h 1326"/>
                <a:gd name="T176" fmla="*/ 1257 w 1257"/>
                <a:gd name="T177" fmla="*/ 1326 h 132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257" h="1326">
                  <a:moveTo>
                    <a:pt x="1202" y="938"/>
                  </a:moveTo>
                  <a:lnTo>
                    <a:pt x="1218" y="841"/>
                  </a:lnTo>
                  <a:lnTo>
                    <a:pt x="1245" y="783"/>
                  </a:lnTo>
                  <a:lnTo>
                    <a:pt x="1257" y="733"/>
                  </a:lnTo>
                  <a:lnTo>
                    <a:pt x="1233" y="705"/>
                  </a:lnTo>
                  <a:lnTo>
                    <a:pt x="1191" y="705"/>
                  </a:lnTo>
                  <a:lnTo>
                    <a:pt x="1179" y="671"/>
                  </a:lnTo>
                  <a:lnTo>
                    <a:pt x="1176" y="594"/>
                  </a:lnTo>
                  <a:lnTo>
                    <a:pt x="1161" y="573"/>
                  </a:lnTo>
                  <a:lnTo>
                    <a:pt x="1102" y="598"/>
                  </a:lnTo>
                  <a:lnTo>
                    <a:pt x="1028" y="598"/>
                  </a:lnTo>
                  <a:lnTo>
                    <a:pt x="989" y="582"/>
                  </a:lnTo>
                  <a:lnTo>
                    <a:pt x="970" y="524"/>
                  </a:lnTo>
                  <a:lnTo>
                    <a:pt x="912" y="484"/>
                  </a:lnTo>
                  <a:lnTo>
                    <a:pt x="915" y="477"/>
                  </a:lnTo>
                  <a:lnTo>
                    <a:pt x="966" y="465"/>
                  </a:lnTo>
                  <a:lnTo>
                    <a:pt x="970" y="442"/>
                  </a:lnTo>
                  <a:lnTo>
                    <a:pt x="943" y="410"/>
                  </a:lnTo>
                  <a:lnTo>
                    <a:pt x="930" y="348"/>
                  </a:lnTo>
                  <a:lnTo>
                    <a:pt x="872" y="352"/>
                  </a:lnTo>
                  <a:lnTo>
                    <a:pt x="854" y="337"/>
                  </a:lnTo>
                  <a:lnTo>
                    <a:pt x="815" y="334"/>
                  </a:lnTo>
                  <a:lnTo>
                    <a:pt x="760" y="352"/>
                  </a:lnTo>
                  <a:lnTo>
                    <a:pt x="745" y="344"/>
                  </a:lnTo>
                  <a:lnTo>
                    <a:pt x="706" y="287"/>
                  </a:lnTo>
                  <a:lnTo>
                    <a:pt x="675" y="267"/>
                  </a:lnTo>
                  <a:lnTo>
                    <a:pt x="613" y="283"/>
                  </a:lnTo>
                  <a:lnTo>
                    <a:pt x="590" y="275"/>
                  </a:lnTo>
                  <a:lnTo>
                    <a:pt x="571" y="237"/>
                  </a:lnTo>
                  <a:lnTo>
                    <a:pt x="551" y="221"/>
                  </a:lnTo>
                  <a:lnTo>
                    <a:pt x="450" y="214"/>
                  </a:lnTo>
                  <a:lnTo>
                    <a:pt x="419" y="182"/>
                  </a:lnTo>
                  <a:lnTo>
                    <a:pt x="416" y="131"/>
                  </a:lnTo>
                  <a:lnTo>
                    <a:pt x="439" y="46"/>
                  </a:lnTo>
                  <a:lnTo>
                    <a:pt x="431" y="16"/>
                  </a:lnTo>
                  <a:lnTo>
                    <a:pt x="396" y="0"/>
                  </a:lnTo>
                  <a:lnTo>
                    <a:pt x="341" y="16"/>
                  </a:lnTo>
                  <a:lnTo>
                    <a:pt x="276" y="59"/>
                  </a:lnTo>
                  <a:lnTo>
                    <a:pt x="264" y="136"/>
                  </a:lnTo>
                  <a:lnTo>
                    <a:pt x="259" y="159"/>
                  </a:lnTo>
                  <a:lnTo>
                    <a:pt x="249" y="174"/>
                  </a:lnTo>
                  <a:lnTo>
                    <a:pt x="234" y="170"/>
                  </a:lnTo>
                  <a:lnTo>
                    <a:pt x="195" y="156"/>
                  </a:lnTo>
                  <a:lnTo>
                    <a:pt x="171" y="156"/>
                  </a:lnTo>
                  <a:lnTo>
                    <a:pt x="163" y="182"/>
                  </a:lnTo>
                  <a:lnTo>
                    <a:pt x="159" y="199"/>
                  </a:lnTo>
                  <a:lnTo>
                    <a:pt x="152" y="214"/>
                  </a:lnTo>
                  <a:lnTo>
                    <a:pt x="136" y="217"/>
                  </a:lnTo>
                  <a:lnTo>
                    <a:pt x="114" y="217"/>
                  </a:lnTo>
                  <a:lnTo>
                    <a:pt x="97" y="214"/>
                  </a:lnTo>
                  <a:lnTo>
                    <a:pt x="59" y="194"/>
                  </a:lnTo>
                  <a:lnTo>
                    <a:pt x="0" y="199"/>
                  </a:lnTo>
                  <a:lnTo>
                    <a:pt x="43" y="232"/>
                  </a:lnTo>
                  <a:lnTo>
                    <a:pt x="78" y="310"/>
                  </a:lnTo>
                  <a:lnTo>
                    <a:pt x="82" y="344"/>
                  </a:lnTo>
                  <a:lnTo>
                    <a:pt x="70" y="377"/>
                  </a:lnTo>
                  <a:lnTo>
                    <a:pt x="51" y="407"/>
                  </a:lnTo>
                  <a:lnTo>
                    <a:pt x="70" y="474"/>
                  </a:lnTo>
                  <a:lnTo>
                    <a:pt x="74" y="508"/>
                  </a:lnTo>
                  <a:lnTo>
                    <a:pt x="46" y="558"/>
                  </a:lnTo>
                  <a:lnTo>
                    <a:pt x="43" y="598"/>
                  </a:lnTo>
                  <a:lnTo>
                    <a:pt x="55" y="639"/>
                  </a:lnTo>
                  <a:lnTo>
                    <a:pt x="74" y="659"/>
                  </a:lnTo>
                  <a:lnTo>
                    <a:pt x="101" y="694"/>
                  </a:lnTo>
                  <a:lnTo>
                    <a:pt x="109" y="724"/>
                  </a:lnTo>
                  <a:lnTo>
                    <a:pt x="104" y="748"/>
                  </a:lnTo>
                  <a:lnTo>
                    <a:pt x="101" y="756"/>
                  </a:lnTo>
                  <a:lnTo>
                    <a:pt x="86" y="760"/>
                  </a:lnTo>
                  <a:lnTo>
                    <a:pt x="31" y="767"/>
                  </a:lnTo>
                  <a:lnTo>
                    <a:pt x="31" y="826"/>
                  </a:lnTo>
                  <a:lnTo>
                    <a:pt x="70" y="860"/>
                  </a:lnTo>
                  <a:lnTo>
                    <a:pt x="89" y="899"/>
                  </a:lnTo>
                  <a:lnTo>
                    <a:pt x="97" y="954"/>
                  </a:lnTo>
                  <a:lnTo>
                    <a:pt x="129" y="974"/>
                  </a:lnTo>
                  <a:lnTo>
                    <a:pt x="163" y="999"/>
                  </a:lnTo>
                  <a:lnTo>
                    <a:pt x="171" y="1047"/>
                  </a:lnTo>
                  <a:lnTo>
                    <a:pt x="155" y="1066"/>
                  </a:lnTo>
                  <a:lnTo>
                    <a:pt x="152" y="1109"/>
                  </a:lnTo>
                  <a:lnTo>
                    <a:pt x="198" y="1167"/>
                  </a:lnTo>
                  <a:lnTo>
                    <a:pt x="225" y="1217"/>
                  </a:lnTo>
                  <a:lnTo>
                    <a:pt x="249" y="1295"/>
                  </a:lnTo>
                  <a:lnTo>
                    <a:pt x="287" y="1314"/>
                  </a:lnTo>
                  <a:lnTo>
                    <a:pt x="307" y="1295"/>
                  </a:lnTo>
                  <a:lnTo>
                    <a:pt x="322" y="1236"/>
                  </a:lnTo>
                  <a:lnTo>
                    <a:pt x="369" y="1213"/>
                  </a:lnTo>
                  <a:lnTo>
                    <a:pt x="399" y="1220"/>
                  </a:lnTo>
                  <a:lnTo>
                    <a:pt x="427" y="1249"/>
                  </a:lnTo>
                  <a:lnTo>
                    <a:pt x="454" y="1253"/>
                  </a:lnTo>
                  <a:lnTo>
                    <a:pt x="477" y="1217"/>
                  </a:lnTo>
                  <a:lnTo>
                    <a:pt x="513" y="1213"/>
                  </a:lnTo>
                  <a:lnTo>
                    <a:pt x="571" y="1271"/>
                  </a:lnTo>
                  <a:lnTo>
                    <a:pt x="582" y="1311"/>
                  </a:lnTo>
                  <a:lnTo>
                    <a:pt x="590" y="1326"/>
                  </a:lnTo>
                  <a:lnTo>
                    <a:pt x="594" y="1287"/>
                  </a:lnTo>
                  <a:lnTo>
                    <a:pt x="594" y="1230"/>
                  </a:lnTo>
                  <a:lnTo>
                    <a:pt x="605" y="1213"/>
                  </a:lnTo>
                  <a:lnTo>
                    <a:pt x="620" y="1233"/>
                  </a:lnTo>
                  <a:lnTo>
                    <a:pt x="625" y="1256"/>
                  </a:lnTo>
                  <a:lnTo>
                    <a:pt x="648" y="1253"/>
                  </a:lnTo>
                  <a:lnTo>
                    <a:pt x="652" y="1230"/>
                  </a:lnTo>
                  <a:lnTo>
                    <a:pt x="668" y="1202"/>
                  </a:lnTo>
                  <a:lnTo>
                    <a:pt x="709" y="1195"/>
                  </a:lnTo>
                  <a:lnTo>
                    <a:pt x="737" y="1210"/>
                  </a:lnTo>
                  <a:lnTo>
                    <a:pt x="756" y="1230"/>
                  </a:lnTo>
                  <a:lnTo>
                    <a:pt x="775" y="1233"/>
                  </a:lnTo>
                  <a:lnTo>
                    <a:pt x="815" y="1230"/>
                  </a:lnTo>
                  <a:lnTo>
                    <a:pt x="811" y="1171"/>
                  </a:lnTo>
                  <a:lnTo>
                    <a:pt x="792" y="1090"/>
                  </a:lnTo>
                  <a:lnTo>
                    <a:pt x="795" y="1062"/>
                  </a:lnTo>
                  <a:lnTo>
                    <a:pt x="830" y="1039"/>
                  </a:lnTo>
                  <a:lnTo>
                    <a:pt x="846" y="1004"/>
                  </a:lnTo>
                  <a:lnTo>
                    <a:pt x="842" y="926"/>
                  </a:lnTo>
                  <a:lnTo>
                    <a:pt x="864" y="911"/>
                  </a:lnTo>
                  <a:lnTo>
                    <a:pt x="958" y="903"/>
                  </a:lnTo>
                  <a:lnTo>
                    <a:pt x="1063" y="888"/>
                  </a:lnTo>
                  <a:lnTo>
                    <a:pt x="1144" y="899"/>
                  </a:lnTo>
                  <a:lnTo>
                    <a:pt x="1202" y="938"/>
                  </a:lnTo>
                  <a:close/>
                </a:path>
              </a:pathLst>
            </a:custGeom>
            <a:gradFill rotWithShape="0">
              <a:gsLst>
                <a:gs pos="0">
                  <a:srgbClr val="99CCFF"/>
                </a:gs>
                <a:gs pos="100000">
                  <a:srgbClr val="465E75"/>
                </a:gs>
              </a:gsLst>
              <a:path path="rect">
                <a:fillToRect l="100000" t="100000"/>
              </a:path>
            </a:gradFill>
            <a:ln w="12600">
              <a:solidFill>
                <a:srgbClr val="FFFFFF"/>
              </a:solidFill>
              <a:round/>
              <a:headEnd/>
              <a:tailEnd/>
            </a:ln>
          </p:spPr>
          <p:txBody>
            <a:bodyPr wrap="none" lIns="91424" tIns="45712" rIns="91424" bIns="45712" anchor="ctr"/>
            <a:lstStyle/>
            <a:p>
              <a:endParaRPr lang="en-US" b="1"/>
            </a:p>
          </p:txBody>
        </p:sp>
        <p:sp>
          <p:nvSpPr>
            <p:cNvPr id="305" name="Freeform 149"/>
            <p:cNvSpPr>
              <a:spLocks noChangeArrowheads="1"/>
            </p:cNvSpPr>
            <p:nvPr/>
          </p:nvSpPr>
          <p:spPr bwMode="auto">
            <a:xfrm>
              <a:off x="3313615" y="4403058"/>
              <a:ext cx="585074" cy="637853"/>
            </a:xfrm>
            <a:custGeom>
              <a:avLst/>
              <a:gdLst>
                <a:gd name="T0" fmla="*/ 2147483647 w 1257"/>
                <a:gd name="T1" fmla="*/ 2147483647 h 1326"/>
                <a:gd name="T2" fmla="*/ 2147483647 w 1257"/>
                <a:gd name="T3" fmla="*/ 2147483647 h 1326"/>
                <a:gd name="T4" fmla="*/ 2147483647 w 1257"/>
                <a:gd name="T5" fmla="*/ 2147483647 h 1326"/>
                <a:gd name="T6" fmla="*/ 2147483647 w 1257"/>
                <a:gd name="T7" fmla="*/ 2147483647 h 1326"/>
                <a:gd name="T8" fmla="*/ 2147483647 w 1257"/>
                <a:gd name="T9" fmla="*/ 2147483647 h 1326"/>
                <a:gd name="T10" fmla="*/ 2147483647 w 1257"/>
                <a:gd name="T11" fmla="*/ 2147483647 h 1326"/>
                <a:gd name="T12" fmla="*/ 2147483647 w 1257"/>
                <a:gd name="T13" fmla="*/ 2147483647 h 1326"/>
                <a:gd name="T14" fmla="*/ 2147483647 w 1257"/>
                <a:gd name="T15" fmla="*/ 2147483647 h 1326"/>
                <a:gd name="T16" fmla="*/ 2147483647 w 1257"/>
                <a:gd name="T17" fmla="*/ 2147483647 h 1326"/>
                <a:gd name="T18" fmla="*/ 2147483647 w 1257"/>
                <a:gd name="T19" fmla="*/ 2147483647 h 1326"/>
                <a:gd name="T20" fmla="*/ 2147483647 w 1257"/>
                <a:gd name="T21" fmla="*/ 2147483647 h 1326"/>
                <a:gd name="T22" fmla="*/ 2147483647 w 1257"/>
                <a:gd name="T23" fmla="*/ 2147483647 h 1326"/>
                <a:gd name="T24" fmla="*/ 2147483647 w 1257"/>
                <a:gd name="T25" fmla="*/ 2147483647 h 1326"/>
                <a:gd name="T26" fmla="*/ 2147483647 w 1257"/>
                <a:gd name="T27" fmla="*/ 2147483647 h 1326"/>
                <a:gd name="T28" fmla="*/ 2147483647 w 1257"/>
                <a:gd name="T29" fmla="*/ 2147483647 h 1326"/>
                <a:gd name="T30" fmla="*/ 2147483647 w 1257"/>
                <a:gd name="T31" fmla="*/ 2147483647 h 1326"/>
                <a:gd name="T32" fmla="*/ 2147483647 w 1257"/>
                <a:gd name="T33" fmla="*/ 2147483647 h 1326"/>
                <a:gd name="T34" fmla="*/ 2147483647 w 1257"/>
                <a:gd name="T35" fmla="*/ 0 h 1326"/>
                <a:gd name="T36" fmla="*/ 2147483647 w 1257"/>
                <a:gd name="T37" fmla="*/ 2147483647 h 1326"/>
                <a:gd name="T38" fmla="*/ 2147483647 w 1257"/>
                <a:gd name="T39" fmla="*/ 2147483647 h 1326"/>
                <a:gd name="T40" fmla="*/ 2147483647 w 1257"/>
                <a:gd name="T41" fmla="*/ 2147483647 h 1326"/>
                <a:gd name="T42" fmla="*/ 2147483647 w 1257"/>
                <a:gd name="T43" fmla="*/ 2147483647 h 1326"/>
                <a:gd name="T44" fmla="*/ 2147483647 w 1257"/>
                <a:gd name="T45" fmla="*/ 2147483647 h 1326"/>
                <a:gd name="T46" fmla="*/ 2147483647 w 1257"/>
                <a:gd name="T47" fmla="*/ 2147483647 h 1326"/>
                <a:gd name="T48" fmla="*/ 2147483647 w 1257"/>
                <a:gd name="T49" fmla="*/ 2147483647 h 1326"/>
                <a:gd name="T50" fmla="*/ 0 w 1257"/>
                <a:gd name="T51" fmla="*/ 2147483647 h 1326"/>
                <a:gd name="T52" fmla="*/ 2147483647 w 1257"/>
                <a:gd name="T53" fmla="*/ 2147483647 h 1326"/>
                <a:gd name="T54" fmla="*/ 2147483647 w 1257"/>
                <a:gd name="T55" fmla="*/ 2147483647 h 1326"/>
                <a:gd name="T56" fmla="*/ 2147483647 w 1257"/>
                <a:gd name="T57" fmla="*/ 2147483647 h 1326"/>
                <a:gd name="T58" fmla="*/ 2147483647 w 1257"/>
                <a:gd name="T59" fmla="*/ 2147483647 h 1326"/>
                <a:gd name="T60" fmla="*/ 2147483647 w 1257"/>
                <a:gd name="T61" fmla="*/ 2147483647 h 1326"/>
                <a:gd name="T62" fmla="*/ 2147483647 w 1257"/>
                <a:gd name="T63" fmla="*/ 2147483647 h 1326"/>
                <a:gd name="T64" fmla="*/ 2147483647 w 1257"/>
                <a:gd name="T65" fmla="*/ 2147483647 h 1326"/>
                <a:gd name="T66" fmla="*/ 2147483647 w 1257"/>
                <a:gd name="T67" fmla="*/ 2147483647 h 1326"/>
                <a:gd name="T68" fmla="*/ 2147483647 w 1257"/>
                <a:gd name="T69" fmla="*/ 2147483647 h 1326"/>
                <a:gd name="T70" fmla="*/ 2147483647 w 1257"/>
                <a:gd name="T71" fmla="*/ 2147483647 h 1326"/>
                <a:gd name="T72" fmla="*/ 2147483647 w 1257"/>
                <a:gd name="T73" fmla="*/ 2147483647 h 1326"/>
                <a:gd name="T74" fmla="*/ 2147483647 w 1257"/>
                <a:gd name="T75" fmla="*/ 2147483647 h 1326"/>
                <a:gd name="T76" fmla="*/ 2147483647 w 1257"/>
                <a:gd name="T77" fmla="*/ 2147483647 h 1326"/>
                <a:gd name="T78" fmla="*/ 2147483647 w 1257"/>
                <a:gd name="T79" fmla="*/ 2147483647 h 1326"/>
                <a:gd name="T80" fmla="*/ 2147483647 w 1257"/>
                <a:gd name="T81" fmla="*/ 2147483647 h 1326"/>
                <a:gd name="T82" fmla="*/ 2147483647 w 1257"/>
                <a:gd name="T83" fmla="*/ 2147483647 h 1326"/>
                <a:gd name="T84" fmla="*/ 2147483647 w 1257"/>
                <a:gd name="T85" fmla="*/ 2147483647 h 1326"/>
                <a:gd name="T86" fmla="*/ 2147483647 w 1257"/>
                <a:gd name="T87" fmla="*/ 2147483647 h 1326"/>
                <a:gd name="T88" fmla="*/ 2147483647 w 1257"/>
                <a:gd name="T89" fmla="*/ 2147483647 h 1326"/>
                <a:gd name="T90" fmla="*/ 2147483647 w 1257"/>
                <a:gd name="T91" fmla="*/ 2147483647 h 1326"/>
                <a:gd name="T92" fmla="*/ 2147483647 w 1257"/>
                <a:gd name="T93" fmla="*/ 2147483647 h 1326"/>
                <a:gd name="T94" fmla="*/ 2147483647 w 1257"/>
                <a:gd name="T95" fmla="*/ 2147483647 h 1326"/>
                <a:gd name="T96" fmla="*/ 2147483647 w 1257"/>
                <a:gd name="T97" fmla="*/ 2147483647 h 1326"/>
                <a:gd name="T98" fmla="*/ 2147483647 w 1257"/>
                <a:gd name="T99" fmla="*/ 2147483647 h 1326"/>
                <a:gd name="T100" fmla="*/ 2147483647 w 1257"/>
                <a:gd name="T101" fmla="*/ 2147483647 h 1326"/>
                <a:gd name="T102" fmla="*/ 2147483647 w 1257"/>
                <a:gd name="T103" fmla="*/ 2147483647 h 1326"/>
                <a:gd name="T104" fmla="*/ 2147483647 w 1257"/>
                <a:gd name="T105" fmla="*/ 2147483647 h 1326"/>
                <a:gd name="T106" fmla="*/ 2147483647 w 1257"/>
                <a:gd name="T107" fmla="*/ 2147483647 h 1326"/>
                <a:gd name="T108" fmla="*/ 2147483647 w 1257"/>
                <a:gd name="T109" fmla="*/ 2147483647 h 1326"/>
                <a:gd name="T110" fmla="*/ 2147483647 w 1257"/>
                <a:gd name="T111" fmla="*/ 2147483647 h 1326"/>
                <a:gd name="T112" fmla="*/ 2147483647 w 1257"/>
                <a:gd name="T113" fmla="*/ 2147483647 h 1326"/>
                <a:gd name="T114" fmla="*/ 2147483647 w 1257"/>
                <a:gd name="T115" fmla="*/ 2147483647 h 132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257"/>
                <a:gd name="T175" fmla="*/ 0 h 1326"/>
                <a:gd name="T176" fmla="*/ 1257 w 1257"/>
                <a:gd name="T177" fmla="*/ 1326 h 132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257" h="1326">
                  <a:moveTo>
                    <a:pt x="1202" y="938"/>
                  </a:moveTo>
                  <a:lnTo>
                    <a:pt x="1218" y="841"/>
                  </a:lnTo>
                  <a:lnTo>
                    <a:pt x="1245" y="783"/>
                  </a:lnTo>
                  <a:lnTo>
                    <a:pt x="1257" y="733"/>
                  </a:lnTo>
                  <a:lnTo>
                    <a:pt x="1233" y="705"/>
                  </a:lnTo>
                  <a:lnTo>
                    <a:pt x="1191" y="705"/>
                  </a:lnTo>
                  <a:lnTo>
                    <a:pt x="1179" y="671"/>
                  </a:lnTo>
                  <a:lnTo>
                    <a:pt x="1176" y="594"/>
                  </a:lnTo>
                  <a:lnTo>
                    <a:pt x="1161" y="573"/>
                  </a:lnTo>
                  <a:lnTo>
                    <a:pt x="1102" y="598"/>
                  </a:lnTo>
                  <a:lnTo>
                    <a:pt x="1028" y="598"/>
                  </a:lnTo>
                  <a:lnTo>
                    <a:pt x="989" y="582"/>
                  </a:lnTo>
                  <a:lnTo>
                    <a:pt x="970" y="524"/>
                  </a:lnTo>
                  <a:lnTo>
                    <a:pt x="912" y="484"/>
                  </a:lnTo>
                  <a:lnTo>
                    <a:pt x="915" y="477"/>
                  </a:lnTo>
                  <a:lnTo>
                    <a:pt x="966" y="465"/>
                  </a:lnTo>
                  <a:lnTo>
                    <a:pt x="970" y="442"/>
                  </a:lnTo>
                  <a:lnTo>
                    <a:pt x="943" y="410"/>
                  </a:lnTo>
                  <a:lnTo>
                    <a:pt x="930" y="348"/>
                  </a:lnTo>
                  <a:lnTo>
                    <a:pt x="872" y="352"/>
                  </a:lnTo>
                  <a:lnTo>
                    <a:pt x="854" y="337"/>
                  </a:lnTo>
                  <a:lnTo>
                    <a:pt x="815" y="334"/>
                  </a:lnTo>
                  <a:lnTo>
                    <a:pt x="760" y="352"/>
                  </a:lnTo>
                  <a:lnTo>
                    <a:pt x="745" y="344"/>
                  </a:lnTo>
                  <a:lnTo>
                    <a:pt x="706" y="287"/>
                  </a:lnTo>
                  <a:lnTo>
                    <a:pt x="675" y="267"/>
                  </a:lnTo>
                  <a:lnTo>
                    <a:pt x="613" y="283"/>
                  </a:lnTo>
                  <a:lnTo>
                    <a:pt x="590" y="275"/>
                  </a:lnTo>
                  <a:lnTo>
                    <a:pt x="571" y="237"/>
                  </a:lnTo>
                  <a:lnTo>
                    <a:pt x="551" y="221"/>
                  </a:lnTo>
                  <a:lnTo>
                    <a:pt x="450" y="214"/>
                  </a:lnTo>
                  <a:lnTo>
                    <a:pt x="419" y="182"/>
                  </a:lnTo>
                  <a:lnTo>
                    <a:pt x="416" y="131"/>
                  </a:lnTo>
                  <a:lnTo>
                    <a:pt x="439" y="46"/>
                  </a:lnTo>
                  <a:lnTo>
                    <a:pt x="431" y="16"/>
                  </a:lnTo>
                  <a:lnTo>
                    <a:pt x="396" y="0"/>
                  </a:lnTo>
                  <a:lnTo>
                    <a:pt x="341" y="16"/>
                  </a:lnTo>
                  <a:lnTo>
                    <a:pt x="276" y="59"/>
                  </a:lnTo>
                  <a:lnTo>
                    <a:pt x="264" y="136"/>
                  </a:lnTo>
                  <a:lnTo>
                    <a:pt x="259" y="159"/>
                  </a:lnTo>
                  <a:lnTo>
                    <a:pt x="249" y="174"/>
                  </a:lnTo>
                  <a:lnTo>
                    <a:pt x="234" y="170"/>
                  </a:lnTo>
                  <a:lnTo>
                    <a:pt x="195" y="156"/>
                  </a:lnTo>
                  <a:lnTo>
                    <a:pt x="171" y="156"/>
                  </a:lnTo>
                  <a:lnTo>
                    <a:pt x="163" y="182"/>
                  </a:lnTo>
                  <a:lnTo>
                    <a:pt x="159" y="199"/>
                  </a:lnTo>
                  <a:lnTo>
                    <a:pt x="152" y="214"/>
                  </a:lnTo>
                  <a:lnTo>
                    <a:pt x="136" y="217"/>
                  </a:lnTo>
                  <a:lnTo>
                    <a:pt x="114" y="217"/>
                  </a:lnTo>
                  <a:lnTo>
                    <a:pt x="97" y="214"/>
                  </a:lnTo>
                  <a:lnTo>
                    <a:pt x="59" y="194"/>
                  </a:lnTo>
                  <a:lnTo>
                    <a:pt x="0" y="199"/>
                  </a:lnTo>
                  <a:lnTo>
                    <a:pt x="43" y="232"/>
                  </a:lnTo>
                  <a:lnTo>
                    <a:pt x="78" y="310"/>
                  </a:lnTo>
                  <a:lnTo>
                    <a:pt x="82" y="344"/>
                  </a:lnTo>
                  <a:lnTo>
                    <a:pt x="70" y="377"/>
                  </a:lnTo>
                  <a:lnTo>
                    <a:pt x="51" y="407"/>
                  </a:lnTo>
                  <a:lnTo>
                    <a:pt x="70" y="474"/>
                  </a:lnTo>
                  <a:lnTo>
                    <a:pt x="74" y="508"/>
                  </a:lnTo>
                  <a:lnTo>
                    <a:pt x="46" y="558"/>
                  </a:lnTo>
                  <a:lnTo>
                    <a:pt x="43" y="598"/>
                  </a:lnTo>
                  <a:lnTo>
                    <a:pt x="55" y="639"/>
                  </a:lnTo>
                  <a:lnTo>
                    <a:pt x="74" y="659"/>
                  </a:lnTo>
                  <a:lnTo>
                    <a:pt x="101" y="694"/>
                  </a:lnTo>
                  <a:lnTo>
                    <a:pt x="109" y="724"/>
                  </a:lnTo>
                  <a:lnTo>
                    <a:pt x="104" y="748"/>
                  </a:lnTo>
                  <a:lnTo>
                    <a:pt x="101" y="756"/>
                  </a:lnTo>
                  <a:lnTo>
                    <a:pt x="86" y="760"/>
                  </a:lnTo>
                  <a:lnTo>
                    <a:pt x="31" y="767"/>
                  </a:lnTo>
                  <a:lnTo>
                    <a:pt x="31" y="826"/>
                  </a:lnTo>
                  <a:lnTo>
                    <a:pt x="70" y="860"/>
                  </a:lnTo>
                  <a:lnTo>
                    <a:pt x="89" y="899"/>
                  </a:lnTo>
                  <a:lnTo>
                    <a:pt x="97" y="954"/>
                  </a:lnTo>
                  <a:lnTo>
                    <a:pt x="129" y="974"/>
                  </a:lnTo>
                  <a:lnTo>
                    <a:pt x="163" y="999"/>
                  </a:lnTo>
                  <a:lnTo>
                    <a:pt x="171" y="1047"/>
                  </a:lnTo>
                  <a:lnTo>
                    <a:pt x="155" y="1066"/>
                  </a:lnTo>
                  <a:lnTo>
                    <a:pt x="152" y="1109"/>
                  </a:lnTo>
                  <a:lnTo>
                    <a:pt x="198" y="1167"/>
                  </a:lnTo>
                  <a:lnTo>
                    <a:pt x="225" y="1217"/>
                  </a:lnTo>
                  <a:lnTo>
                    <a:pt x="249" y="1295"/>
                  </a:lnTo>
                  <a:lnTo>
                    <a:pt x="287" y="1314"/>
                  </a:lnTo>
                  <a:lnTo>
                    <a:pt x="307" y="1295"/>
                  </a:lnTo>
                  <a:lnTo>
                    <a:pt x="322" y="1236"/>
                  </a:lnTo>
                  <a:lnTo>
                    <a:pt x="369" y="1213"/>
                  </a:lnTo>
                  <a:lnTo>
                    <a:pt x="399" y="1220"/>
                  </a:lnTo>
                  <a:lnTo>
                    <a:pt x="427" y="1249"/>
                  </a:lnTo>
                  <a:lnTo>
                    <a:pt x="454" y="1253"/>
                  </a:lnTo>
                  <a:lnTo>
                    <a:pt x="477" y="1217"/>
                  </a:lnTo>
                  <a:lnTo>
                    <a:pt x="513" y="1213"/>
                  </a:lnTo>
                  <a:lnTo>
                    <a:pt x="571" y="1271"/>
                  </a:lnTo>
                  <a:lnTo>
                    <a:pt x="582" y="1311"/>
                  </a:lnTo>
                  <a:lnTo>
                    <a:pt x="590" y="1326"/>
                  </a:lnTo>
                  <a:lnTo>
                    <a:pt x="594" y="1287"/>
                  </a:lnTo>
                  <a:lnTo>
                    <a:pt x="594" y="1230"/>
                  </a:lnTo>
                  <a:lnTo>
                    <a:pt x="605" y="1213"/>
                  </a:lnTo>
                  <a:lnTo>
                    <a:pt x="620" y="1233"/>
                  </a:lnTo>
                  <a:lnTo>
                    <a:pt x="625" y="1256"/>
                  </a:lnTo>
                  <a:lnTo>
                    <a:pt x="648" y="1253"/>
                  </a:lnTo>
                  <a:lnTo>
                    <a:pt x="652" y="1230"/>
                  </a:lnTo>
                  <a:lnTo>
                    <a:pt x="668" y="1202"/>
                  </a:lnTo>
                  <a:lnTo>
                    <a:pt x="709" y="1195"/>
                  </a:lnTo>
                  <a:lnTo>
                    <a:pt x="737" y="1210"/>
                  </a:lnTo>
                  <a:lnTo>
                    <a:pt x="756" y="1230"/>
                  </a:lnTo>
                  <a:lnTo>
                    <a:pt x="775" y="1233"/>
                  </a:lnTo>
                  <a:lnTo>
                    <a:pt x="815" y="1230"/>
                  </a:lnTo>
                  <a:lnTo>
                    <a:pt x="811" y="1171"/>
                  </a:lnTo>
                  <a:lnTo>
                    <a:pt x="792" y="1090"/>
                  </a:lnTo>
                  <a:lnTo>
                    <a:pt x="795" y="1062"/>
                  </a:lnTo>
                  <a:lnTo>
                    <a:pt x="830" y="1039"/>
                  </a:lnTo>
                  <a:lnTo>
                    <a:pt x="846" y="1004"/>
                  </a:lnTo>
                  <a:lnTo>
                    <a:pt x="842" y="926"/>
                  </a:lnTo>
                  <a:lnTo>
                    <a:pt x="864" y="911"/>
                  </a:lnTo>
                  <a:lnTo>
                    <a:pt x="958" y="903"/>
                  </a:lnTo>
                  <a:lnTo>
                    <a:pt x="1063" y="888"/>
                  </a:lnTo>
                  <a:lnTo>
                    <a:pt x="1144" y="899"/>
                  </a:lnTo>
                  <a:lnTo>
                    <a:pt x="1202" y="938"/>
                  </a:lnTo>
                </a:path>
              </a:pathLst>
            </a:custGeom>
            <a:solidFill>
              <a:schemeClr val="bg1"/>
            </a:solidFill>
            <a:ln w="12573">
              <a:solidFill>
                <a:srgbClr val="000066"/>
              </a:solidFill>
              <a:round/>
              <a:headEnd/>
              <a:tailEnd/>
            </a:ln>
          </p:spPr>
          <p:txBody>
            <a:bodyPr wrap="none" lIns="91424" tIns="45712" rIns="91424" bIns="45712" anchor="ctr"/>
            <a:lstStyle/>
            <a:p>
              <a:endParaRPr lang="en-US" b="1"/>
            </a:p>
          </p:txBody>
        </p:sp>
        <p:sp>
          <p:nvSpPr>
            <p:cNvPr id="306" name="Freeform 150"/>
            <p:cNvSpPr>
              <a:spLocks noChangeArrowheads="1"/>
            </p:cNvSpPr>
            <p:nvPr/>
          </p:nvSpPr>
          <p:spPr bwMode="auto">
            <a:xfrm>
              <a:off x="2818133" y="3349089"/>
              <a:ext cx="595935" cy="768879"/>
            </a:xfrm>
            <a:custGeom>
              <a:avLst/>
              <a:gdLst>
                <a:gd name="T0" fmla="*/ 2147483647 w 1281"/>
                <a:gd name="T1" fmla="*/ 2147483647 h 1604"/>
                <a:gd name="T2" fmla="*/ 2147483647 w 1281"/>
                <a:gd name="T3" fmla="*/ 2147483647 h 1604"/>
                <a:gd name="T4" fmla="*/ 2147483647 w 1281"/>
                <a:gd name="T5" fmla="*/ 2147483647 h 1604"/>
                <a:gd name="T6" fmla="*/ 2147483647 w 1281"/>
                <a:gd name="T7" fmla="*/ 2147483647 h 1604"/>
                <a:gd name="T8" fmla="*/ 2147483647 w 1281"/>
                <a:gd name="T9" fmla="*/ 2147483647 h 1604"/>
                <a:gd name="T10" fmla="*/ 2147483647 w 1281"/>
                <a:gd name="T11" fmla="*/ 2147483647 h 1604"/>
                <a:gd name="T12" fmla="*/ 2147483647 w 1281"/>
                <a:gd name="T13" fmla="*/ 2147483647 h 1604"/>
                <a:gd name="T14" fmla="*/ 2147483647 w 1281"/>
                <a:gd name="T15" fmla="*/ 2147483647 h 1604"/>
                <a:gd name="T16" fmla="*/ 2147483647 w 1281"/>
                <a:gd name="T17" fmla="*/ 2147483647 h 1604"/>
                <a:gd name="T18" fmla="*/ 2147483647 w 1281"/>
                <a:gd name="T19" fmla="*/ 2147483647 h 1604"/>
                <a:gd name="T20" fmla="*/ 2147483647 w 1281"/>
                <a:gd name="T21" fmla="*/ 2147483647 h 1604"/>
                <a:gd name="T22" fmla="*/ 2147483647 w 1281"/>
                <a:gd name="T23" fmla="*/ 2147483647 h 1604"/>
                <a:gd name="T24" fmla="*/ 2147483647 w 1281"/>
                <a:gd name="T25" fmla="*/ 2147483647 h 1604"/>
                <a:gd name="T26" fmla="*/ 2147483647 w 1281"/>
                <a:gd name="T27" fmla="*/ 2147483647 h 1604"/>
                <a:gd name="T28" fmla="*/ 2147483647 w 1281"/>
                <a:gd name="T29" fmla="*/ 2147483647 h 1604"/>
                <a:gd name="T30" fmla="*/ 2147483647 w 1281"/>
                <a:gd name="T31" fmla="*/ 2147483647 h 1604"/>
                <a:gd name="T32" fmla="*/ 2147483647 w 1281"/>
                <a:gd name="T33" fmla="*/ 2147483647 h 1604"/>
                <a:gd name="T34" fmla="*/ 2147483647 w 1281"/>
                <a:gd name="T35" fmla="*/ 2147483647 h 1604"/>
                <a:gd name="T36" fmla="*/ 2147483647 w 1281"/>
                <a:gd name="T37" fmla="*/ 2147483647 h 1604"/>
                <a:gd name="T38" fmla="*/ 2147483647 w 1281"/>
                <a:gd name="T39" fmla="*/ 2147483647 h 1604"/>
                <a:gd name="T40" fmla="*/ 2147483647 w 1281"/>
                <a:gd name="T41" fmla="*/ 2147483647 h 1604"/>
                <a:gd name="T42" fmla="*/ 2147483647 w 1281"/>
                <a:gd name="T43" fmla="*/ 2147483647 h 1604"/>
                <a:gd name="T44" fmla="*/ 2147483647 w 1281"/>
                <a:gd name="T45" fmla="*/ 2147483647 h 1604"/>
                <a:gd name="T46" fmla="*/ 2147483647 w 1281"/>
                <a:gd name="T47" fmla="*/ 2147483647 h 1604"/>
                <a:gd name="T48" fmla="*/ 2147483647 w 1281"/>
                <a:gd name="T49" fmla="*/ 2147483647 h 1604"/>
                <a:gd name="T50" fmla="*/ 2147483647 w 1281"/>
                <a:gd name="T51" fmla="*/ 2147483647 h 1604"/>
                <a:gd name="T52" fmla="*/ 2147483647 w 1281"/>
                <a:gd name="T53" fmla="*/ 2147483647 h 1604"/>
                <a:gd name="T54" fmla="*/ 2147483647 w 1281"/>
                <a:gd name="T55" fmla="*/ 2147483647 h 1604"/>
                <a:gd name="T56" fmla="*/ 2147483647 w 1281"/>
                <a:gd name="T57" fmla="*/ 2147483647 h 1604"/>
                <a:gd name="T58" fmla="*/ 2147483647 w 1281"/>
                <a:gd name="T59" fmla="*/ 2147483647 h 1604"/>
                <a:gd name="T60" fmla="*/ 2147483647 w 1281"/>
                <a:gd name="T61" fmla="*/ 2147483647 h 1604"/>
                <a:gd name="T62" fmla="*/ 2147483647 w 1281"/>
                <a:gd name="T63" fmla="*/ 2147483647 h 1604"/>
                <a:gd name="T64" fmla="*/ 2147483647 w 1281"/>
                <a:gd name="T65" fmla="*/ 2147483647 h 1604"/>
                <a:gd name="T66" fmla="*/ 2147483647 w 1281"/>
                <a:gd name="T67" fmla="*/ 2147483647 h 1604"/>
                <a:gd name="T68" fmla="*/ 2147483647 w 1281"/>
                <a:gd name="T69" fmla="*/ 2147483647 h 1604"/>
                <a:gd name="T70" fmla="*/ 2147483647 w 1281"/>
                <a:gd name="T71" fmla="*/ 2147483647 h 1604"/>
                <a:gd name="T72" fmla="*/ 2147483647 w 1281"/>
                <a:gd name="T73" fmla="*/ 2147483647 h 1604"/>
                <a:gd name="T74" fmla="*/ 2147483647 w 1281"/>
                <a:gd name="T75" fmla="*/ 2147483647 h 1604"/>
                <a:gd name="T76" fmla="*/ 2147483647 w 1281"/>
                <a:gd name="T77" fmla="*/ 2147483647 h 1604"/>
                <a:gd name="T78" fmla="*/ 2147483647 w 1281"/>
                <a:gd name="T79" fmla="*/ 2147483647 h 1604"/>
                <a:gd name="T80" fmla="*/ 2147483647 w 1281"/>
                <a:gd name="T81" fmla="*/ 2147483647 h 1604"/>
                <a:gd name="T82" fmla="*/ 2147483647 w 1281"/>
                <a:gd name="T83" fmla="*/ 2147483647 h 1604"/>
                <a:gd name="T84" fmla="*/ 2147483647 w 1281"/>
                <a:gd name="T85" fmla="*/ 2147483647 h 1604"/>
                <a:gd name="T86" fmla="*/ 2147483647 w 1281"/>
                <a:gd name="T87" fmla="*/ 2147483647 h 1604"/>
                <a:gd name="T88" fmla="*/ 2147483647 w 1281"/>
                <a:gd name="T89" fmla="*/ 2147483647 h 1604"/>
                <a:gd name="T90" fmla="*/ 2147483647 w 1281"/>
                <a:gd name="T91" fmla="*/ 2147483647 h 1604"/>
                <a:gd name="T92" fmla="*/ 2147483647 w 1281"/>
                <a:gd name="T93" fmla="*/ 2147483647 h 1604"/>
                <a:gd name="T94" fmla="*/ 2147483647 w 1281"/>
                <a:gd name="T95" fmla="*/ 2147483647 h 1604"/>
                <a:gd name="T96" fmla="*/ 2147483647 w 1281"/>
                <a:gd name="T97" fmla="*/ 2147483647 h 1604"/>
                <a:gd name="T98" fmla="*/ 2147483647 w 1281"/>
                <a:gd name="T99" fmla="*/ 2147483647 h 1604"/>
                <a:gd name="T100" fmla="*/ 2147483647 w 1281"/>
                <a:gd name="T101" fmla="*/ 2147483647 h 1604"/>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281"/>
                <a:gd name="T154" fmla="*/ 0 h 1604"/>
                <a:gd name="T155" fmla="*/ 1281 w 1281"/>
                <a:gd name="T156" fmla="*/ 1604 h 1604"/>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281" h="1604">
                  <a:moveTo>
                    <a:pt x="0" y="1177"/>
                  </a:moveTo>
                  <a:lnTo>
                    <a:pt x="9" y="1159"/>
                  </a:lnTo>
                  <a:lnTo>
                    <a:pt x="13" y="1139"/>
                  </a:lnTo>
                  <a:lnTo>
                    <a:pt x="24" y="1116"/>
                  </a:lnTo>
                  <a:lnTo>
                    <a:pt x="40" y="1096"/>
                  </a:lnTo>
                  <a:lnTo>
                    <a:pt x="79" y="1070"/>
                  </a:lnTo>
                  <a:lnTo>
                    <a:pt x="121" y="1050"/>
                  </a:lnTo>
                  <a:lnTo>
                    <a:pt x="147" y="1007"/>
                  </a:lnTo>
                  <a:lnTo>
                    <a:pt x="160" y="969"/>
                  </a:lnTo>
                  <a:lnTo>
                    <a:pt x="164" y="945"/>
                  </a:lnTo>
                  <a:lnTo>
                    <a:pt x="160" y="926"/>
                  </a:lnTo>
                  <a:lnTo>
                    <a:pt x="156" y="907"/>
                  </a:lnTo>
                  <a:lnTo>
                    <a:pt x="134" y="825"/>
                  </a:lnTo>
                  <a:lnTo>
                    <a:pt x="129" y="783"/>
                  </a:lnTo>
                  <a:lnTo>
                    <a:pt x="137" y="760"/>
                  </a:lnTo>
                  <a:lnTo>
                    <a:pt x="152" y="740"/>
                  </a:lnTo>
                  <a:lnTo>
                    <a:pt x="156" y="697"/>
                  </a:lnTo>
                  <a:lnTo>
                    <a:pt x="147" y="659"/>
                  </a:lnTo>
                  <a:lnTo>
                    <a:pt x="129" y="639"/>
                  </a:lnTo>
                  <a:lnTo>
                    <a:pt x="105" y="597"/>
                  </a:lnTo>
                  <a:lnTo>
                    <a:pt x="98" y="577"/>
                  </a:lnTo>
                  <a:lnTo>
                    <a:pt x="98" y="565"/>
                  </a:lnTo>
                  <a:lnTo>
                    <a:pt x="101" y="550"/>
                  </a:lnTo>
                  <a:lnTo>
                    <a:pt x="109" y="539"/>
                  </a:lnTo>
                  <a:lnTo>
                    <a:pt x="124" y="534"/>
                  </a:lnTo>
                  <a:lnTo>
                    <a:pt x="147" y="542"/>
                  </a:lnTo>
                  <a:lnTo>
                    <a:pt x="164" y="539"/>
                  </a:lnTo>
                  <a:lnTo>
                    <a:pt x="164" y="512"/>
                  </a:lnTo>
                  <a:lnTo>
                    <a:pt x="164" y="496"/>
                  </a:lnTo>
                  <a:lnTo>
                    <a:pt x="172" y="476"/>
                  </a:lnTo>
                  <a:lnTo>
                    <a:pt x="195" y="473"/>
                  </a:lnTo>
                  <a:lnTo>
                    <a:pt x="221" y="464"/>
                  </a:lnTo>
                  <a:lnTo>
                    <a:pt x="225" y="430"/>
                  </a:lnTo>
                  <a:lnTo>
                    <a:pt x="257" y="364"/>
                  </a:lnTo>
                  <a:lnTo>
                    <a:pt x="284" y="344"/>
                  </a:lnTo>
                  <a:lnTo>
                    <a:pt x="304" y="340"/>
                  </a:lnTo>
                  <a:lnTo>
                    <a:pt x="319" y="325"/>
                  </a:lnTo>
                  <a:lnTo>
                    <a:pt x="319" y="283"/>
                  </a:lnTo>
                  <a:lnTo>
                    <a:pt x="322" y="263"/>
                  </a:lnTo>
                  <a:lnTo>
                    <a:pt x="338" y="240"/>
                  </a:lnTo>
                  <a:lnTo>
                    <a:pt x="358" y="221"/>
                  </a:lnTo>
                  <a:lnTo>
                    <a:pt x="365" y="201"/>
                  </a:lnTo>
                  <a:lnTo>
                    <a:pt x="380" y="194"/>
                  </a:lnTo>
                  <a:lnTo>
                    <a:pt x="419" y="197"/>
                  </a:lnTo>
                  <a:lnTo>
                    <a:pt x="442" y="214"/>
                  </a:lnTo>
                  <a:lnTo>
                    <a:pt x="462" y="197"/>
                  </a:lnTo>
                  <a:lnTo>
                    <a:pt x="462" y="174"/>
                  </a:lnTo>
                  <a:lnTo>
                    <a:pt x="470" y="163"/>
                  </a:lnTo>
                  <a:lnTo>
                    <a:pt x="481" y="155"/>
                  </a:lnTo>
                  <a:lnTo>
                    <a:pt x="500" y="147"/>
                  </a:lnTo>
                  <a:lnTo>
                    <a:pt x="579" y="107"/>
                  </a:lnTo>
                  <a:lnTo>
                    <a:pt x="660" y="64"/>
                  </a:lnTo>
                  <a:lnTo>
                    <a:pt x="680" y="23"/>
                  </a:lnTo>
                  <a:lnTo>
                    <a:pt x="706" y="7"/>
                  </a:lnTo>
                  <a:lnTo>
                    <a:pt x="737" y="0"/>
                  </a:lnTo>
                  <a:lnTo>
                    <a:pt x="752" y="7"/>
                  </a:lnTo>
                  <a:lnTo>
                    <a:pt x="761" y="23"/>
                  </a:lnTo>
                  <a:lnTo>
                    <a:pt x="757" y="42"/>
                  </a:lnTo>
                  <a:lnTo>
                    <a:pt x="741" y="61"/>
                  </a:lnTo>
                  <a:lnTo>
                    <a:pt x="722" y="77"/>
                  </a:lnTo>
                  <a:lnTo>
                    <a:pt x="714" y="104"/>
                  </a:lnTo>
                  <a:lnTo>
                    <a:pt x="714" y="138"/>
                  </a:lnTo>
                  <a:lnTo>
                    <a:pt x="688" y="170"/>
                  </a:lnTo>
                  <a:lnTo>
                    <a:pt x="637" y="197"/>
                  </a:lnTo>
                  <a:lnTo>
                    <a:pt x="601" y="244"/>
                  </a:lnTo>
                  <a:lnTo>
                    <a:pt x="582" y="352"/>
                  </a:lnTo>
                  <a:lnTo>
                    <a:pt x="536" y="425"/>
                  </a:lnTo>
                  <a:lnTo>
                    <a:pt x="536" y="442"/>
                  </a:lnTo>
                  <a:lnTo>
                    <a:pt x="555" y="445"/>
                  </a:lnTo>
                  <a:lnTo>
                    <a:pt x="601" y="430"/>
                  </a:lnTo>
                  <a:lnTo>
                    <a:pt x="621" y="445"/>
                  </a:lnTo>
                  <a:lnTo>
                    <a:pt x="633" y="542"/>
                  </a:lnTo>
                  <a:lnTo>
                    <a:pt x="668" y="580"/>
                  </a:lnTo>
                  <a:lnTo>
                    <a:pt x="722" y="608"/>
                  </a:lnTo>
                  <a:lnTo>
                    <a:pt x="776" y="616"/>
                  </a:lnTo>
                  <a:lnTo>
                    <a:pt x="835" y="597"/>
                  </a:lnTo>
                  <a:lnTo>
                    <a:pt x="866" y="600"/>
                  </a:lnTo>
                  <a:lnTo>
                    <a:pt x="909" y="628"/>
                  </a:lnTo>
                  <a:lnTo>
                    <a:pt x="943" y="671"/>
                  </a:lnTo>
                  <a:lnTo>
                    <a:pt x="978" y="709"/>
                  </a:lnTo>
                  <a:lnTo>
                    <a:pt x="1021" y="729"/>
                  </a:lnTo>
                  <a:lnTo>
                    <a:pt x="1079" y="704"/>
                  </a:lnTo>
                  <a:lnTo>
                    <a:pt x="1156" y="724"/>
                  </a:lnTo>
                  <a:lnTo>
                    <a:pt x="1176" y="763"/>
                  </a:lnTo>
                  <a:lnTo>
                    <a:pt x="1171" y="806"/>
                  </a:lnTo>
                  <a:lnTo>
                    <a:pt x="1156" y="859"/>
                  </a:lnTo>
                  <a:lnTo>
                    <a:pt x="1164" y="902"/>
                  </a:lnTo>
                  <a:lnTo>
                    <a:pt x="1191" y="918"/>
                  </a:lnTo>
                  <a:lnTo>
                    <a:pt x="1219" y="930"/>
                  </a:lnTo>
                  <a:lnTo>
                    <a:pt x="1234" y="956"/>
                  </a:lnTo>
                  <a:lnTo>
                    <a:pt x="1199" y="984"/>
                  </a:lnTo>
                  <a:lnTo>
                    <a:pt x="1211" y="1042"/>
                  </a:lnTo>
                  <a:lnTo>
                    <a:pt x="1245" y="1085"/>
                  </a:lnTo>
                  <a:lnTo>
                    <a:pt x="1268" y="1136"/>
                  </a:lnTo>
                  <a:lnTo>
                    <a:pt x="1281" y="1197"/>
                  </a:lnTo>
                  <a:lnTo>
                    <a:pt x="1238" y="1210"/>
                  </a:lnTo>
                  <a:lnTo>
                    <a:pt x="1226" y="1194"/>
                  </a:lnTo>
                  <a:lnTo>
                    <a:pt x="1219" y="1151"/>
                  </a:lnTo>
                  <a:lnTo>
                    <a:pt x="1211" y="1131"/>
                  </a:lnTo>
                  <a:lnTo>
                    <a:pt x="1187" y="1143"/>
                  </a:lnTo>
                  <a:lnTo>
                    <a:pt x="1181" y="1162"/>
                  </a:lnTo>
                  <a:lnTo>
                    <a:pt x="1161" y="1162"/>
                  </a:lnTo>
                  <a:lnTo>
                    <a:pt x="1141" y="1143"/>
                  </a:lnTo>
                  <a:lnTo>
                    <a:pt x="1105" y="1155"/>
                  </a:lnTo>
                  <a:lnTo>
                    <a:pt x="1094" y="1181"/>
                  </a:lnTo>
                  <a:lnTo>
                    <a:pt x="1075" y="1190"/>
                  </a:lnTo>
                  <a:lnTo>
                    <a:pt x="1041" y="1174"/>
                  </a:lnTo>
                  <a:lnTo>
                    <a:pt x="1001" y="1177"/>
                  </a:lnTo>
                  <a:lnTo>
                    <a:pt x="983" y="1190"/>
                  </a:lnTo>
                  <a:lnTo>
                    <a:pt x="986" y="1201"/>
                  </a:lnTo>
                  <a:lnTo>
                    <a:pt x="1009" y="1205"/>
                  </a:lnTo>
                  <a:lnTo>
                    <a:pt x="1041" y="1213"/>
                  </a:lnTo>
                  <a:lnTo>
                    <a:pt x="1056" y="1228"/>
                  </a:lnTo>
                  <a:lnTo>
                    <a:pt x="1051" y="1251"/>
                  </a:lnTo>
                  <a:lnTo>
                    <a:pt x="993" y="1279"/>
                  </a:lnTo>
                  <a:lnTo>
                    <a:pt x="970" y="1298"/>
                  </a:lnTo>
                  <a:lnTo>
                    <a:pt x="963" y="1329"/>
                  </a:lnTo>
                  <a:lnTo>
                    <a:pt x="970" y="1368"/>
                  </a:lnTo>
                  <a:lnTo>
                    <a:pt x="998" y="1411"/>
                  </a:lnTo>
                  <a:lnTo>
                    <a:pt x="1032" y="1453"/>
                  </a:lnTo>
                  <a:lnTo>
                    <a:pt x="1044" y="1489"/>
                  </a:lnTo>
                  <a:lnTo>
                    <a:pt x="1041" y="1532"/>
                  </a:lnTo>
                  <a:lnTo>
                    <a:pt x="1026" y="1558"/>
                  </a:lnTo>
                  <a:lnTo>
                    <a:pt x="1016" y="1604"/>
                  </a:lnTo>
                  <a:lnTo>
                    <a:pt x="955" y="1600"/>
                  </a:lnTo>
                  <a:lnTo>
                    <a:pt x="924" y="1586"/>
                  </a:lnTo>
                  <a:lnTo>
                    <a:pt x="905" y="1566"/>
                  </a:lnTo>
                  <a:lnTo>
                    <a:pt x="876" y="1566"/>
                  </a:lnTo>
                  <a:lnTo>
                    <a:pt x="846" y="1570"/>
                  </a:lnTo>
                  <a:lnTo>
                    <a:pt x="830" y="1589"/>
                  </a:lnTo>
                  <a:lnTo>
                    <a:pt x="811" y="1589"/>
                  </a:lnTo>
                  <a:lnTo>
                    <a:pt x="792" y="1589"/>
                  </a:lnTo>
                  <a:lnTo>
                    <a:pt x="757" y="1577"/>
                  </a:lnTo>
                  <a:lnTo>
                    <a:pt x="714" y="1570"/>
                  </a:lnTo>
                  <a:lnTo>
                    <a:pt x="680" y="1589"/>
                  </a:lnTo>
                  <a:lnTo>
                    <a:pt x="660" y="1589"/>
                  </a:lnTo>
                  <a:lnTo>
                    <a:pt x="637" y="1570"/>
                  </a:lnTo>
                  <a:lnTo>
                    <a:pt x="614" y="1519"/>
                  </a:lnTo>
                  <a:lnTo>
                    <a:pt x="582" y="1476"/>
                  </a:lnTo>
                  <a:lnTo>
                    <a:pt x="485" y="1441"/>
                  </a:lnTo>
                  <a:lnTo>
                    <a:pt x="389" y="1379"/>
                  </a:lnTo>
                  <a:lnTo>
                    <a:pt x="312" y="1352"/>
                  </a:lnTo>
                  <a:lnTo>
                    <a:pt x="264" y="1349"/>
                  </a:lnTo>
                  <a:lnTo>
                    <a:pt x="225" y="1356"/>
                  </a:lnTo>
                  <a:lnTo>
                    <a:pt x="195" y="1352"/>
                  </a:lnTo>
                  <a:lnTo>
                    <a:pt x="183" y="1332"/>
                  </a:lnTo>
                  <a:lnTo>
                    <a:pt x="183" y="1298"/>
                  </a:lnTo>
                  <a:lnTo>
                    <a:pt x="191" y="1268"/>
                  </a:lnTo>
                  <a:lnTo>
                    <a:pt x="180" y="1263"/>
                  </a:lnTo>
                  <a:lnTo>
                    <a:pt x="124" y="1268"/>
                  </a:lnTo>
                  <a:lnTo>
                    <a:pt x="86" y="1260"/>
                  </a:lnTo>
                  <a:lnTo>
                    <a:pt x="47" y="1232"/>
                  </a:lnTo>
                  <a:lnTo>
                    <a:pt x="9" y="1201"/>
                  </a:lnTo>
                  <a:lnTo>
                    <a:pt x="0" y="1177"/>
                  </a:lnTo>
                  <a:close/>
                </a:path>
              </a:pathLst>
            </a:custGeom>
            <a:solidFill>
              <a:srgbClr val="CCECFF"/>
            </a:solidFill>
            <a:ln w="12600">
              <a:solidFill>
                <a:srgbClr val="FFFFFF"/>
              </a:solidFill>
              <a:round/>
              <a:headEnd/>
              <a:tailEnd/>
            </a:ln>
          </p:spPr>
          <p:txBody>
            <a:bodyPr wrap="none" lIns="91424" tIns="45712" rIns="91424" bIns="45712" anchor="ctr"/>
            <a:lstStyle/>
            <a:p>
              <a:endParaRPr lang="en-US" b="1"/>
            </a:p>
          </p:txBody>
        </p:sp>
        <p:sp>
          <p:nvSpPr>
            <p:cNvPr id="307" name="Freeform 151"/>
            <p:cNvSpPr>
              <a:spLocks noChangeArrowheads="1"/>
            </p:cNvSpPr>
            <p:nvPr/>
          </p:nvSpPr>
          <p:spPr bwMode="auto">
            <a:xfrm>
              <a:off x="2818133" y="3349089"/>
              <a:ext cx="595935" cy="768879"/>
            </a:xfrm>
            <a:custGeom>
              <a:avLst/>
              <a:gdLst>
                <a:gd name="T0" fmla="*/ 2147483647 w 1281"/>
                <a:gd name="T1" fmla="*/ 2147483647 h 1604"/>
                <a:gd name="T2" fmla="*/ 2147483647 w 1281"/>
                <a:gd name="T3" fmla="*/ 2147483647 h 1604"/>
                <a:gd name="T4" fmla="*/ 2147483647 w 1281"/>
                <a:gd name="T5" fmla="*/ 2147483647 h 1604"/>
                <a:gd name="T6" fmla="*/ 2147483647 w 1281"/>
                <a:gd name="T7" fmla="*/ 2147483647 h 1604"/>
                <a:gd name="T8" fmla="*/ 2147483647 w 1281"/>
                <a:gd name="T9" fmla="*/ 2147483647 h 1604"/>
                <a:gd name="T10" fmla="*/ 2147483647 w 1281"/>
                <a:gd name="T11" fmla="*/ 2147483647 h 1604"/>
                <a:gd name="T12" fmla="*/ 2147483647 w 1281"/>
                <a:gd name="T13" fmla="*/ 2147483647 h 1604"/>
                <a:gd name="T14" fmla="*/ 2147483647 w 1281"/>
                <a:gd name="T15" fmla="*/ 2147483647 h 1604"/>
                <a:gd name="T16" fmla="*/ 2147483647 w 1281"/>
                <a:gd name="T17" fmla="*/ 2147483647 h 1604"/>
                <a:gd name="T18" fmla="*/ 2147483647 w 1281"/>
                <a:gd name="T19" fmla="*/ 2147483647 h 1604"/>
                <a:gd name="T20" fmla="*/ 2147483647 w 1281"/>
                <a:gd name="T21" fmla="*/ 2147483647 h 1604"/>
                <a:gd name="T22" fmla="*/ 2147483647 w 1281"/>
                <a:gd name="T23" fmla="*/ 2147483647 h 1604"/>
                <a:gd name="T24" fmla="*/ 2147483647 w 1281"/>
                <a:gd name="T25" fmla="*/ 2147483647 h 1604"/>
                <a:gd name="T26" fmla="*/ 2147483647 w 1281"/>
                <a:gd name="T27" fmla="*/ 2147483647 h 1604"/>
                <a:gd name="T28" fmla="*/ 2147483647 w 1281"/>
                <a:gd name="T29" fmla="*/ 2147483647 h 1604"/>
                <a:gd name="T30" fmla="*/ 2147483647 w 1281"/>
                <a:gd name="T31" fmla="*/ 2147483647 h 1604"/>
                <a:gd name="T32" fmla="*/ 2147483647 w 1281"/>
                <a:gd name="T33" fmla="*/ 2147483647 h 1604"/>
                <a:gd name="T34" fmla="*/ 2147483647 w 1281"/>
                <a:gd name="T35" fmla="*/ 2147483647 h 1604"/>
                <a:gd name="T36" fmla="*/ 2147483647 w 1281"/>
                <a:gd name="T37" fmla="*/ 2147483647 h 1604"/>
                <a:gd name="T38" fmla="*/ 2147483647 w 1281"/>
                <a:gd name="T39" fmla="*/ 2147483647 h 1604"/>
                <a:gd name="T40" fmla="*/ 2147483647 w 1281"/>
                <a:gd name="T41" fmla="*/ 2147483647 h 1604"/>
                <a:gd name="T42" fmla="*/ 2147483647 w 1281"/>
                <a:gd name="T43" fmla="*/ 2147483647 h 1604"/>
                <a:gd name="T44" fmla="*/ 2147483647 w 1281"/>
                <a:gd name="T45" fmla="*/ 2147483647 h 1604"/>
                <a:gd name="T46" fmla="*/ 2147483647 w 1281"/>
                <a:gd name="T47" fmla="*/ 2147483647 h 1604"/>
                <a:gd name="T48" fmla="*/ 2147483647 w 1281"/>
                <a:gd name="T49" fmla="*/ 2147483647 h 1604"/>
                <a:gd name="T50" fmla="*/ 2147483647 w 1281"/>
                <a:gd name="T51" fmla="*/ 2147483647 h 1604"/>
                <a:gd name="T52" fmla="*/ 2147483647 w 1281"/>
                <a:gd name="T53" fmla="*/ 2147483647 h 1604"/>
                <a:gd name="T54" fmla="*/ 2147483647 w 1281"/>
                <a:gd name="T55" fmla="*/ 2147483647 h 1604"/>
                <a:gd name="T56" fmla="*/ 2147483647 w 1281"/>
                <a:gd name="T57" fmla="*/ 2147483647 h 1604"/>
                <a:gd name="T58" fmla="*/ 2147483647 w 1281"/>
                <a:gd name="T59" fmla="*/ 2147483647 h 1604"/>
                <a:gd name="T60" fmla="*/ 2147483647 w 1281"/>
                <a:gd name="T61" fmla="*/ 2147483647 h 1604"/>
                <a:gd name="T62" fmla="*/ 2147483647 w 1281"/>
                <a:gd name="T63" fmla="*/ 2147483647 h 1604"/>
                <a:gd name="T64" fmla="*/ 2147483647 w 1281"/>
                <a:gd name="T65" fmla="*/ 2147483647 h 1604"/>
                <a:gd name="T66" fmla="*/ 2147483647 w 1281"/>
                <a:gd name="T67" fmla="*/ 2147483647 h 1604"/>
                <a:gd name="T68" fmla="*/ 2147483647 w 1281"/>
                <a:gd name="T69" fmla="*/ 2147483647 h 1604"/>
                <a:gd name="T70" fmla="*/ 2147483647 w 1281"/>
                <a:gd name="T71" fmla="*/ 2147483647 h 1604"/>
                <a:gd name="T72" fmla="*/ 2147483647 w 1281"/>
                <a:gd name="T73" fmla="*/ 2147483647 h 1604"/>
                <a:gd name="T74" fmla="*/ 2147483647 w 1281"/>
                <a:gd name="T75" fmla="*/ 2147483647 h 1604"/>
                <a:gd name="T76" fmla="*/ 2147483647 w 1281"/>
                <a:gd name="T77" fmla="*/ 2147483647 h 1604"/>
                <a:gd name="T78" fmla="*/ 2147483647 w 1281"/>
                <a:gd name="T79" fmla="*/ 2147483647 h 1604"/>
                <a:gd name="T80" fmla="*/ 2147483647 w 1281"/>
                <a:gd name="T81" fmla="*/ 2147483647 h 1604"/>
                <a:gd name="T82" fmla="*/ 2147483647 w 1281"/>
                <a:gd name="T83" fmla="*/ 2147483647 h 1604"/>
                <a:gd name="T84" fmla="*/ 2147483647 w 1281"/>
                <a:gd name="T85" fmla="*/ 2147483647 h 1604"/>
                <a:gd name="T86" fmla="*/ 2147483647 w 1281"/>
                <a:gd name="T87" fmla="*/ 2147483647 h 1604"/>
                <a:gd name="T88" fmla="*/ 2147483647 w 1281"/>
                <a:gd name="T89" fmla="*/ 2147483647 h 1604"/>
                <a:gd name="T90" fmla="*/ 2147483647 w 1281"/>
                <a:gd name="T91" fmla="*/ 2147483647 h 1604"/>
                <a:gd name="T92" fmla="*/ 2147483647 w 1281"/>
                <a:gd name="T93" fmla="*/ 2147483647 h 1604"/>
                <a:gd name="T94" fmla="*/ 2147483647 w 1281"/>
                <a:gd name="T95" fmla="*/ 2147483647 h 1604"/>
                <a:gd name="T96" fmla="*/ 2147483647 w 1281"/>
                <a:gd name="T97" fmla="*/ 2147483647 h 1604"/>
                <a:gd name="T98" fmla="*/ 2147483647 w 1281"/>
                <a:gd name="T99" fmla="*/ 2147483647 h 1604"/>
                <a:gd name="T100" fmla="*/ 2147483647 w 1281"/>
                <a:gd name="T101" fmla="*/ 2147483647 h 1604"/>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281"/>
                <a:gd name="T154" fmla="*/ 0 h 1604"/>
                <a:gd name="T155" fmla="*/ 1281 w 1281"/>
                <a:gd name="T156" fmla="*/ 1604 h 1604"/>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281" h="1604">
                  <a:moveTo>
                    <a:pt x="0" y="1177"/>
                  </a:moveTo>
                  <a:lnTo>
                    <a:pt x="9" y="1159"/>
                  </a:lnTo>
                  <a:lnTo>
                    <a:pt x="13" y="1139"/>
                  </a:lnTo>
                  <a:lnTo>
                    <a:pt x="24" y="1116"/>
                  </a:lnTo>
                  <a:lnTo>
                    <a:pt x="40" y="1096"/>
                  </a:lnTo>
                  <a:lnTo>
                    <a:pt x="79" y="1070"/>
                  </a:lnTo>
                  <a:lnTo>
                    <a:pt x="121" y="1050"/>
                  </a:lnTo>
                  <a:lnTo>
                    <a:pt x="147" y="1007"/>
                  </a:lnTo>
                  <a:lnTo>
                    <a:pt x="160" y="969"/>
                  </a:lnTo>
                  <a:lnTo>
                    <a:pt x="164" y="945"/>
                  </a:lnTo>
                  <a:lnTo>
                    <a:pt x="160" y="926"/>
                  </a:lnTo>
                  <a:lnTo>
                    <a:pt x="156" y="907"/>
                  </a:lnTo>
                  <a:lnTo>
                    <a:pt x="134" y="825"/>
                  </a:lnTo>
                  <a:lnTo>
                    <a:pt x="129" y="783"/>
                  </a:lnTo>
                  <a:lnTo>
                    <a:pt x="137" y="760"/>
                  </a:lnTo>
                  <a:lnTo>
                    <a:pt x="152" y="740"/>
                  </a:lnTo>
                  <a:lnTo>
                    <a:pt x="156" y="697"/>
                  </a:lnTo>
                  <a:lnTo>
                    <a:pt x="147" y="659"/>
                  </a:lnTo>
                  <a:lnTo>
                    <a:pt x="129" y="639"/>
                  </a:lnTo>
                  <a:lnTo>
                    <a:pt x="105" y="597"/>
                  </a:lnTo>
                  <a:lnTo>
                    <a:pt x="98" y="577"/>
                  </a:lnTo>
                  <a:lnTo>
                    <a:pt x="98" y="565"/>
                  </a:lnTo>
                  <a:lnTo>
                    <a:pt x="101" y="550"/>
                  </a:lnTo>
                  <a:lnTo>
                    <a:pt x="109" y="539"/>
                  </a:lnTo>
                  <a:lnTo>
                    <a:pt x="124" y="534"/>
                  </a:lnTo>
                  <a:lnTo>
                    <a:pt x="147" y="542"/>
                  </a:lnTo>
                  <a:lnTo>
                    <a:pt x="164" y="539"/>
                  </a:lnTo>
                  <a:lnTo>
                    <a:pt x="164" y="512"/>
                  </a:lnTo>
                  <a:lnTo>
                    <a:pt x="164" y="496"/>
                  </a:lnTo>
                  <a:lnTo>
                    <a:pt x="172" y="476"/>
                  </a:lnTo>
                  <a:lnTo>
                    <a:pt x="195" y="473"/>
                  </a:lnTo>
                  <a:lnTo>
                    <a:pt x="221" y="464"/>
                  </a:lnTo>
                  <a:lnTo>
                    <a:pt x="225" y="430"/>
                  </a:lnTo>
                  <a:lnTo>
                    <a:pt x="257" y="364"/>
                  </a:lnTo>
                  <a:lnTo>
                    <a:pt x="284" y="344"/>
                  </a:lnTo>
                  <a:lnTo>
                    <a:pt x="304" y="340"/>
                  </a:lnTo>
                  <a:lnTo>
                    <a:pt x="319" y="325"/>
                  </a:lnTo>
                  <a:lnTo>
                    <a:pt x="319" y="283"/>
                  </a:lnTo>
                  <a:lnTo>
                    <a:pt x="322" y="263"/>
                  </a:lnTo>
                  <a:lnTo>
                    <a:pt x="338" y="240"/>
                  </a:lnTo>
                  <a:lnTo>
                    <a:pt x="358" y="221"/>
                  </a:lnTo>
                  <a:lnTo>
                    <a:pt x="365" y="201"/>
                  </a:lnTo>
                  <a:lnTo>
                    <a:pt x="380" y="194"/>
                  </a:lnTo>
                  <a:lnTo>
                    <a:pt x="419" y="197"/>
                  </a:lnTo>
                  <a:lnTo>
                    <a:pt x="442" y="214"/>
                  </a:lnTo>
                  <a:lnTo>
                    <a:pt x="462" y="197"/>
                  </a:lnTo>
                  <a:lnTo>
                    <a:pt x="462" y="174"/>
                  </a:lnTo>
                  <a:lnTo>
                    <a:pt x="470" y="163"/>
                  </a:lnTo>
                  <a:lnTo>
                    <a:pt x="481" y="155"/>
                  </a:lnTo>
                  <a:lnTo>
                    <a:pt x="500" y="147"/>
                  </a:lnTo>
                  <a:lnTo>
                    <a:pt x="579" y="107"/>
                  </a:lnTo>
                  <a:lnTo>
                    <a:pt x="660" y="64"/>
                  </a:lnTo>
                  <a:lnTo>
                    <a:pt x="680" y="23"/>
                  </a:lnTo>
                  <a:lnTo>
                    <a:pt x="706" y="7"/>
                  </a:lnTo>
                  <a:lnTo>
                    <a:pt x="737" y="0"/>
                  </a:lnTo>
                  <a:lnTo>
                    <a:pt x="752" y="7"/>
                  </a:lnTo>
                  <a:lnTo>
                    <a:pt x="761" y="23"/>
                  </a:lnTo>
                  <a:lnTo>
                    <a:pt x="757" y="42"/>
                  </a:lnTo>
                  <a:lnTo>
                    <a:pt x="741" y="61"/>
                  </a:lnTo>
                  <a:lnTo>
                    <a:pt x="722" y="77"/>
                  </a:lnTo>
                  <a:lnTo>
                    <a:pt x="714" y="104"/>
                  </a:lnTo>
                  <a:lnTo>
                    <a:pt x="714" y="138"/>
                  </a:lnTo>
                  <a:lnTo>
                    <a:pt x="688" y="170"/>
                  </a:lnTo>
                  <a:lnTo>
                    <a:pt x="637" y="197"/>
                  </a:lnTo>
                  <a:lnTo>
                    <a:pt x="601" y="244"/>
                  </a:lnTo>
                  <a:lnTo>
                    <a:pt x="582" y="352"/>
                  </a:lnTo>
                  <a:lnTo>
                    <a:pt x="536" y="425"/>
                  </a:lnTo>
                  <a:lnTo>
                    <a:pt x="536" y="442"/>
                  </a:lnTo>
                  <a:lnTo>
                    <a:pt x="555" y="445"/>
                  </a:lnTo>
                  <a:lnTo>
                    <a:pt x="601" y="430"/>
                  </a:lnTo>
                  <a:lnTo>
                    <a:pt x="621" y="445"/>
                  </a:lnTo>
                  <a:lnTo>
                    <a:pt x="633" y="542"/>
                  </a:lnTo>
                  <a:lnTo>
                    <a:pt x="668" y="580"/>
                  </a:lnTo>
                  <a:lnTo>
                    <a:pt x="722" y="608"/>
                  </a:lnTo>
                  <a:lnTo>
                    <a:pt x="776" y="616"/>
                  </a:lnTo>
                  <a:lnTo>
                    <a:pt x="835" y="597"/>
                  </a:lnTo>
                  <a:lnTo>
                    <a:pt x="866" y="600"/>
                  </a:lnTo>
                  <a:lnTo>
                    <a:pt x="909" y="628"/>
                  </a:lnTo>
                  <a:lnTo>
                    <a:pt x="943" y="671"/>
                  </a:lnTo>
                  <a:lnTo>
                    <a:pt x="978" y="709"/>
                  </a:lnTo>
                  <a:lnTo>
                    <a:pt x="1021" y="729"/>
                  </a:lnTo>
                  <a:lnTo>
                    <a:pt x="1079" y="704"/>
                  </a:lnTo>
                  <a:lnTo>
                    <a:pt x="1156" y="724"/>
                  </a:lnTo>
                  <a:lnTo>
                    <a:pt x="1176" y="763"/>
                  </a:lnTo>
                  <a:lnTo>
                    <a:pt x="1171" y="806"/>
                  </a:lnTo>
                  <a:lnTo>
                    <a:pt x="1156" y="859"/>
                  </a:lnTo>
                  <a:lnTo>
                    <a:pt x="1164" y="902"/>
                  </a:lnTo>
                  <a:lnTo>
                    <a:pt x="1191" y="918"/>
                  </a:lnTo>
                  <a:lnTo>
                    <a:pt x="1219" y="930"/>
                  </a:lnTo>
                  <a:lnTo>
                    <a:pt x="1234" y="956"/>
                  </a:lnTo>
                  <a:lnTo>
                    <a:pt x="1199" y="984"/>
                  </a:lnTo>
                  <a:lnTo>
                    <a:pt x="1211" y="1042"/>
                  </a:lnTo>
                  <a:lnTo>
                    <a:pt x="1245" y="1085"/>
                  </a:lnTo>
                  <a:lnTo>
                    <a:pt x="1268" y="1136"/>
                  </a:lnTo>
                  <a:lnTo>
                    <a:pt x="1281" y="1197"/>
                  </a:lnTo>
                  <a:lnTo>
                    <a:pt x="1238" y="1210"/>
                  </a:lnTo>
                  <a:lnTo>
                    <a:pt x="1226" y="1194"/>
                  </a:lnTo>
                  <a:lnTo>
                    <a:pt x="1219" y="1151"/>
                  </a:lnTo>
                  <a:lnTo>
                    <a:pt x="1211" y="1131"/>
                  </a:lnTo>
                  <a:lnTo>
                    <a:pt x="1187" y="1143"/>
                  </a:lnTo>
                  <a:lnTo>
                    <a:pt x="1181" y="1162"/>
                  </a:lnTo>
                  <a:lnTo>
                    <a:pt x="1161" y="1162"/>
                  </a:lnTo>
                  <a:lnTo>
                    <a:pt x="1141" y="1143"/>
                  </a:lnTo>
                  <a:lnTo>
                    <a:pt x="1105" y="1155"/>
                  </a:lnTo>
                  <a:lnTo>
                    <a:pt x="1094" y="1181"/>
                  </a:lnTo>
                  <a:lnTo>
                    <a:pt x="1075" y="1190"/>
                  </a:lnTo>
                  <a:lnTo>
                    <a:pt x="1041" y="1174"/>
                  </a:lnTo>
                  <a:lnTo>
                    <a:pt x="1001" y="1177"/>
                  </a:lnTo>
                  <a:lnTo>
                    <a:pt x="983" y="1190"/>
                  </a:lnTo>
                  <a:lnTo>
                    <a:pt x="986" y="1201"/>
                  </a:lnTo>
                  <a:lnTo>
                    <a:pt x="1009" y="1205"/>
                  </a:lnTo>
                  <a:lnTo>
                    <a:pt x="1041" y="1213"/>
                  </a:lnTo>
                  <a:lnTo>
                    <a:pt x="1056" y="1228"/>
                  </a:lnTo>
                  <a:lnTo>
                    <a:pt x="1051" y="1251"/>
                  </a:lnTo>
                  <a:lnTo>
                    <a:pt x="993" y="1279"/>
                  </a:lnTo>
                  <a:lnTo>
                    <a:pt x="970" y="1298"/>
                  </a:lnTo>
                  <a:lnTo>
                    <a:pt x="963" y="1329"/>
                  </a:lnTo>
                  <a:lnTo>
                    <a:pt x="970" y="1368"/>
                  </a:lnTo>
                  <a:lnTo>
                    <a:pt x="998" y="1411"/>
                  </a:lnTo>
                  <a:lnTo>
                    <a:pt x="1032" y="1453"/>
                  </a:lnTo>
                  <a:lnTo>
                    <a:pt x="1044" y="1489"/>
                  </a:lnTo>
                  <a:lnTo>
                    <a:pt x="1041" y="1532"/>
                  </a:lnTo>
                  <a:lnTo>
                    <a:pt x="1026" y="1558"/>
                  </a:lnTo>
                  <a:lnTo>
                    <a:pt x="1016" y="1604"/>
                  </a:lnTo>
                  <a:lnTo>
                    <a:pt x="955" y="1600"/>
                  </a:lnTo>
                  <a:lnTo>
                    <a:pt x="924" y="1586"/>
                  </a:lnTo>
                  <a:lnTo>
                    <a:pt x="905" y="1566"/>
                  </a:lnTo>
                  <a:lnTo>
                    <a:pt x="876" y="1566"/>
                  </a:lnTo>
                  <a:lnTo>
                    <a:pt x="846" y="1570"/>
                  </a:lnTo>
                  <a:lnTo>
                    <a:pt x="830" y="1589"/>
                  </a:lnTo>
                  <a:lnTo>
                    <a:pt x="811" y="1589"/>
                  </a:lnTo>
                  <a:lnTo>
                    <a:pt x="792" y="1589"/>
                  </a:lnTo>
                  <a:lnTo>
                    <a:pt x="757" y="1577"/>
                  </a:lnTo>
                  <a:lnTo>
                    <a:pt x="714" y="1570"/>
                  </a:lnTo>
                  <a:lnTo>
                    <a:pt x="680" y="1589"/>
                  </a:lnTo>
                  <a:lnTo>
                    <a:pt x="660" y="1589"/>
                  </a:lnTo>
                  <a:lnTo>
                    <a:pt x="637" y="1570"/>
                  </a:lnTo>
                  <a:lnTo>
                    <a:pt x="614" y="1519"/>
                  </a:lnTo>
                  <a:lnTo>
                    <a:pt x="582" y="1476"/>
                  </a:lnTo>
                  <a:lnTo>
                    <a:pt x="485" y="1441"/>
                  </a:lnTo>
                  <a:lnTo>
                    <a:pt x="389" y="1379"/>
                  </a:lnTo>
                  <a:lnTo>
                    <a:pt x="312" y="1352"/>
                  </a:lnTo>
                  <a:lnTo>
                    <a:pt x="264" y="1349"/>
                  </a:lnTo>
                  <a:lnTo>
                    <a:pt x="225" y="1356"/>
                  </a:lnTo>
                  <a:lnTo>
                    <a:pt x="195" y="1352"/>
                  </a:lnTo>
                  <a:lnTo>
                    <a:pt x="183" y="1332"/>
                  </a:lnTo>
                  <a:lnTo>
                    <a:pt x="183" y="1298"/>
                  </a:lnTo>
                  <a:lnTo>
                    <a:pt x="191" y="1268"/>
                  </a:lnTo>
                  <a:lnTo>
                    <a:pt x="180" y="1263"/>
                  </a:lnTo>
                  <a:lnTo>
                    <a:pt x="124" y="1268"/>
                  </a:lnTo>
                  <a:lnTo>
                    <a:pt x="86" y="1260"/>
                  </a:lnTo>
                  <a:lnTo>
                    <a:pt x="47" y="1232"/>
                  </a:lnTo>
                  <a:lnTo>
                    <a:pt x="9" y="1201"/>
                  </a:lnTo>
                  <a:lnTo>
                    <a:pt x="0" y="1177"/>
                  </a:lnTo>
                </a:path>
              </a:pathLst>
            </a:custGeom>
            <a:solidFill>
              <a:srgbClr val="FFC000"/>
            </a:solidFill>
            <a:ln w="12573">
              <a:solidFill>
                <a:srgbClr val="000066"/>
              </a:solidFill>
              <a:round/>
              <a:headEnd/>
              <a:tailEnd/>
            </a:ln>
            <a:extLst/>
          </p:spPr>
          <p:txBody>
            <a:bodyPr wrap="none" lIns="91424" tIns="45712" rIns="91424" bIns="45712" anchor="ctr"/>
            <a:lstStyle/>
            <a:p>
              <a:endParaRPr lang="en-US" b="1"/>
            </a:p>
          </p:txBody>
        </p:sp>
        <p:sp>
          <p:nvSpPr>
            <p:cNvPr id="308" name="Freeform 152"/>
            <p:cNvSpPr>
              <a:spLocks noChangeArrowheads="1"/>
            </p:cNvSpPr>
            <p:nvPr/>
          </p:nvSpPr>
          <p:spPr bwMode="auto">
            <a:xfrm>
              <a:off x="3236238" y="4116528"/>
              <a:ext cx="55657" cy="79191"/>
            </a:xfrm>
            <a:custGeom>
              <a:avLst/>
              <a:gdLst>
                <a:gd name="T0" fmla="*/ 2147483647 w 120"/>
                <a:gd name="T1" fmla="*/ 0 h 171"/>
                <a:gd name="T2" fmla="*/ 0 w 120"/>
                <a:gd name="T3" fmla="*/ 2147483647 h 171"/>
                <a:gd name="T4" fmla="*/ 2147483647 w 120"/>
                <a:gd name="T5" fmla="*/ 2147483647 h 171"/>
                <a:gd name="T6" fmla="*/ 2147483647 w 120"/>
                <a:gd name="T7" fmla="*/ 2147483647 h 171"/>
                <a:gd name="T8" fmla="*/ 2147483647 w 120"/>
                <a:gd name="T9" fmla="*/ 0 h 171"/>
                <a:gd name="T10" fmla="*/ 2147483647 w 120"/>
                <a:gd name="T11" fmla="*/ 2147483647 h 171"/>
                <a:gd name="T12" fmla="*/ 2147483647 w 120"/>
                <a:gd name="T13" fmla="*/ 0 h 171"/>
                <a:gd name="T14" fmla="*/ 2147483647 w 120"/>
                <a:gd name="T15" fmla="*/ 0 h 171"/>
                <a:gd name="T16" fmla="*/ 0 60000 65536"/>
                <a:gd name="T17" fmla="*/ 0 60000 65536"/>
                <a:gd name="T18" fmla="*/ 0 60000 65536"/>
                <a:gd name="T19" fmla="*/ 0 60000 65536"/>
                <a:gd name="T20" fmla="*/ 0 60000 65536"/>
                <a:gd name="T21" fmla="*/ 0 60000 65536"/>
                <a:gd name="T22" fmla="*/ 0 60000 65536"/>
                <a:gd name="T23" fmla="*/ 0 60000 65536"/>
                <a:gd name="T24" fmla="*/ 0 w 120"/>
                <a:gd name="T25" fmla="*/ 0 h 171"/>
                <a:gd name="T26" fmla="*/ 120 w 120"/>
                <a:gd name="T27" fmla="*/ 171 h 17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20" h="171">
                  <a:moveTo>
                    <a:pt x="46" y="0"/>
                  </a:moveTo>
                  <a:lnTo>
                    <a:pt x="0" y="171"/>
                  </a:lnTo>
                  <a:lnTo>
                    <a:pt x="77" y="167"/>
                  </a:lnTo>
                  <a:lnTo>
                    <a:pt x="120" y="58"/>
                  </a:lnTo>
                  <a:lnTo>
                    <a:pt x="112" y="0"/>
                  </a:lnTo>
                  <a:lnTo>
                    <a:pt x="39" y="4"/>
                  </a:lnTo>
                  <a:lnTo>
                    <a:pt x="43" y="0"/>
                  </a:lnTo>
                  <a:lnTo>
                    <a:pt x="46" y="0"/>
                  </a:lnTo>
                  <a:close/>
                </a:path>
              </a:pathLst>
            </a:custGeom>
            <a:gradFill rotWithShape="0">
              <a:gsLst>
                <a:gs pos="0">
                  <a:srgbClr val="99CCFF"/>
                </a:gs>
                <a:gs pos="100000">
                  <a:srgbClr val="465E75"/>
                </a:gs>
              </a:gsLst>
              <a:path path="rect">
                <a:fillToRect l="100000" t="100000"/>
              </a:path>
            </a:gradFill>
            <a:ln w="12600">
              <a:solidFill>
                <a:srgbClr val="FFFFFF"/>
              </a:solidFill>
              <a:round/>
              <a:headEnd/>
              <a:tailEnd/>
            </a:ln>
          </p:spPr>
          <p:txBody>
            <a:bodyPr wrap="none" lIns="91424" tIns="45712" rIns="91424" bIns="45712" anchor="ctr"/>
            <a:lstStyle/>
            <a:p>
              <a:endParaRPr lang="en-US" b="1"/>
            </a:p>
          </p:txBody>
        </p:sp>
        <p:sp>
          <p:nvSpPr>
            <p:cNvPr id="309" name="Freeform 153"/>
            <p:cNvSpPr>
              <a:spLocks noChangeArrowheads="1"/>
            </p:cNvSpPr>
            <p:nvPr/>
          </p:nvSpPr>
          <p:spPr bwMode="auto">
            <a:xfrm>
              <a:off x="3236238" y="4116528"/>
              <a:ext cx="55657" cy="79191"/>
            </a:xfrm>
            <a:custGeom>
              <a:avLst/>
              <a:gdLst>
                <a:gd name="T0" fmla="*/ 2147483647 w 120"/>
                <a:gd name="T1" fmla="*/ 0 h 171"/>
                <a:gd name="T2" fmla="*/ 0 w 120"/>
                <a:gd name="T3" fmla="*/ 2147483647 h 171"/>
                <a:gd name="T4" fmla="*/ 2147483647 w 120"/>
                <a:gd name="T5" fmla="*/ 2147483647 h 171"/>
                <a:gd name="T6" fmla="*/ 2147483647 w 120"/>
                <a:gd name="T7" fmla="*/ 2147483647 h 171"/>
                <a:gd name="T8" fmla="*/ 2147483647 w 120"/>
                <a:gd name="T9" fmla="*/ 0 h 171"/>
                <a:gd name="T10" fmla="*/ 2147483647 w 120"/>
                <a:gd name="T11" fmla="*/ 2147483647 h 171"/>
                <a:gd name="T12" fmla="*/ 2147483647 w 120"/>
                <a:gd name="T13" fmla="*/ 0 h 171"/>
                <a:gd name="T14" fmla="*/ 2147483647 w 120"/>
                <a:gd name="T15" fmla="*/ 0 h 171"/>
                <a:gd name="T16" fmla="*/ 0 60000 65536"/>
                <a:gd name="T17" fmla="*/ 0 60000 65536"/>
                <a:gd name="T18" fmla="*/ 0 60000 65536"/>
                <a:gd name="T19" fmla="*/ 0 60000 65536"/>
                <a:gd name="T20" fmla="*/ 0 60000 65536"/>
                <a:gd name="T21" fmla="*/ 0 60000 65536"/>
                <a:gd name="T22" fmla="*/ 0 60000 65536"/>
                <a:gd name="T23" fmla="*/ 0 60000 65536"/>
                <a:gd name="T24" fmla="*/ 0 w 120"/>
                <a:gd name="T25" fmla="*/ 0 h 171"/>
                <a:gd name="T26" fmla="*/ 120 w 120"/>
                <a:gd name="T27" fmla="*/ 171 h 17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20" h="171">
                  <a:moveTo>
                    <a:pt x="46" y="0"/>
                  </a:moveTo>
                  <a:lnTo>
                    <a:pt x="0" y="171"/>
                  </a:lnTo>
                  <a:lnTo>
                    <a:pt x="77" y="167"/>
                  </a:lnTo>
                  <a:lnTo>
                    <a:pt x="120" y="58"/>
                  </a:lnTo>
                  <a:lnTo>
                    <a:pt x="112" y="0"/>
                  </a:lnTo>
                  <a:lnTo>
                    <a:pt x="39" y="4"/>
                  </a:lnTo>
                  <a:lnTo>
                    <a:pt x="43" y="0"/>
                  </a:lnTo>
                  <a:lnTo>
                    <a:pt x="46" y="0"/>
                  </a:lnTo>
                </a:path>
              </a:pathLst>
            </a:custGeom>
            <a:solidFill>
              <a:srgbClr val="FF6600"/>
            </a:solidFill>
            <a:ln w="12573">
              <a:solidFill>
                <a:srgbClr val="FFFFFF"/>
              </a:solidFill>
              <a:round/>
              <a:headEnd/>
              <a:tailEnd/>
            </a:ln>
          </p:spPr>
          <p:txBody>
            <a:bodyPr wrap="none" lIns="91424" tIns="45712" rIns="91424" bIns="45712" anchor="ctr"/>
            <a:lstStyle/>
            <a:p>
              <a:endParaRPr lang="en-US" b="1"/>
            </a:p>
          </p:txBody>
        </p:sp>
        <p:sp>
          <p:nvSpPr>
            <p:cNvPr id="310" name="Rectangle 154"/>
            <p:cNvSpPr>
              <a:spLocks noChangeArrowheads="1"/>
            </p:cNvSpPr>
            <p:nvPr/>
          </p:nvSpPr>
          <p:spPr bwMode="auto">
            <a:xfrm>
              <a:off x="3266102" y="4099250"/>
              <a:ext cx="16290" cy="21597"/>
            </a:xfrm>
            <a:prstGeom prst="rect">
              <a:avLst/>
            </a:prstGeom>
            <a:solidFill>
              <a:srgbClr val="FF0000"/>
            </a:solidFill>
            <a:ln w="12573">
              <a:solidFill>
                <a:srgbClr val="FFFFFF"/>
              </a:solidFill>
              <a:miter lim="800000"/>
              <a:headEnd/>
              <a:tailEnd/>
            </a:ln>
          </p:spPr>
          <p:txBody>
            <a:bodyPr wrap="none" lIns="91424" tIns="45712" rIns="91424" bIns="45712" anchor="ctr"/>
            <a:lstStyle>
              <a:lvl1pPr rtl="0" eaLnBrk="0" hangingPunct="0">
                <a:spcBef>
                  <a:spcPct val="20000"/>
                </a:spcBef>
                <a:buClr>
                  <a:srgbClr val="6699FF"/>
                </a:buClr>
                <a:buFont typeface="Arial" pitchFamily="34" charset="0"/>
                <a:buChar char="●"/>
                <a:defRPr sz="3400">
                  <a:solidFill>
                    <a:srgbClr val="003366"/>
                  </a:solidFill>
                  <a:latin typeface="Arial" pitchFamily="34" charset="0"/>
                </a:defRPr>
              </a:lvl1pPr>
              <a:lvl2pPr marL="742950" indent="-285750" rtl="0" eaLnBrk="0" hangingPunct="0">
                <a:spcBef>
                  <a:spcPct val="20000"/>
                </a:spcBef>
                <a:buChar char="–"/>
                <a:defRPr sz="3200">
                  <a:solidFill>
                    <a:srgbClr val="003366"/>
                  </a:solidFill>
                  <a:latin typeface="Arial" pitchFamily="34" charset="0"/>
                </a:defRPr>
              </a:lvl2pPr>
              <a:lvl3pPr marL="1143000" indent="-228600" rtl="0" eaLnBrk="0" hangingPunct="0">
                <a:spcBef>
                  <a:spcPct val="20000"/>
                </a:spcBef>
                <a:buChar char="•"/>
                <a:defRPr sz="2700">
                  <a:solidFill>
                    <a:srgbClr val="003366"/>
                  </a:solidFill>
                  <a:latin typeface="Arial" pitchFamily="34" charset="0"/>
                </a:defRPr>
              </a:lvl3pPr>
              <a:lvl4pPr marL="1600200" indent="-228600" rtl="0" eaLnBrk="0" hangingPunct="0">
                <a:spcBef>
                  <a:spcPct val="20000"/>
                </a:spcBef>
                <a:buChar char="–"/>
                <a:defRPr sz="2300">
                  <a:solidFill>
                    <a:srgbClr val="003366"/>
                  </a:solidFill>
                  <a:latin typeface="Arial" pitchFamily="34" charset="0"/>
                </a:defRPr>
              </a:lvl4pPr>
              <a:lvl5pPr marL="2057400" indent="-228600" rtl="0" eaLnBrk="0" hangingPunct="0">
                <a:spcBef>
                  <a:spcPct val="20000"/>
                </a:spcBef>
                <a:buChar char="»"/>
                <a:defRPr sz="2300">
                  <a:solidFill>
                    <a:srgbClr val="003366"/>
                  </a:solidFill>
                  <a:latin typeface="Arial" pitchFamily="34" charset="0"/>
                </a:defRPr>
              </a:lvl5pPr>
              <a:lvl6pPr marL="2514600" indent="-228600" eaLnBrk="0" fontAlgn="base" hangingPunct="0">
                <a:spcBef>
                  <a:spcPct val="20000"/>
                </a:spcBef>
                <a:spcAft>
                  <a:spcPct val="0"/>
                </a:spcAft>
                <a:buChar char="»"/>
                <a:defRPr sz="2300">
                  <a:solidFill>
                    <a:srgbClr val="003366"/>
                  </a:solidFill>
                  <a:latin typeface="Arial" pitchFamily="34" charset="0"/>
                </a:defRPr>
              </a:lvl6pPr>
              <a:lvl7pPr marL="2971800" indent="-228600" eaLnBrk="0" fontAlgn="base" hangingPunct="0">
                <a:spcBef>
                  <a:spcPct val="20000"/>
                </a:spcBef>
                <a:spcAft>
                  <a:spcPct val="0"/>
                </a:spcAft>
                <a:buChar char="»"/>
                <a:defRPr sz="2300">
                  <a:solidFill>
                    <a:srgbClr val="003366"/>
                  </a:solidFill>
                  <a:latin typeface="Arial" pitchFamily="34" charset="0"/>
                </a:defRPr>
              </a:lvl7pPr>
              <a:lvl8pPr marL="3429000" indent="-228600" eaLnBrk="0" fontAlgn="base" hangingPunct="0">
                <a:spcBef>
                  <a:spcPct val="20000"/>
                </a:spcBef>
                <a:spcAft>
                  <a:spcPct val="0"/>
                </a:spcAft>
                <a:buChar char="»"/>
                <a:defRPr sz="2300">
                  <a:solidFill>
                    <a:srgbClr val="003366"/>
                  </a:solidFill>
                  <a:latin typeface="Arial" pitchFamily="34" charset="0"/>
                </a:defRPr>
              </a:lvl8pPr>
              <a:lvl9pPr marL="3886200" indent="-228600" eaLnBrk="0" fontAlgn="base" hangingPunct="0">
                <a:spcBef>
                  <a:spcPct val="20000"/>
                </a:spcBef>
                <a:spcAft>
                  <a:spcPct val="0"/>
                </a:spcAft>
                <a:buChar char="»"/>
                <a:defRPr sz="2300">
                  <a:solidFill>
                    <a:srgbClr val="003366"/>
                  </a:solidFill>
                  <a:latin typeface="Arial" pitchFamily="34" charset="0"/>
                </a:defRPr>
              </a:lvl9pPr>
            </a:lstStyle>
            <a:p>
              <a:pPr rtl="1" eaLnBrk="1" hangingPunct="1">
                <a:spcBef>
                  <a:spcPct val="0"/>
                </a:spcBef>
                <a:buClrTx/>
                <a:buFontTx/>
                <a:buNone/>
              </a:pPr>
              <a:endParaRPr lang="es-CO" altLang="es-MX" sz="2500" b="1">
                <a:solidFill>
                  <a:srgbClr val="000099"/>
                </a:solidFill>
                <a:latin typeface="Arial Unicode MS" pitchFamily="34" charset="-128"/>
              </a:endParaRPr>
            </a:p>
          </p:txBody>
        </p:sp>
        <p:sp>
          <p:nvSpPr>
            <p:cNvPr id="311" name="Rectangle 155"/>
            <p:cNvSpPr>
              <a:spLocks noChangeArrowheads="1"/>
            </p:cNvSpPr>
            <p:nvPr/>
          </p:nvSpPr>
          <p:spPr bwMode="auto">
            <a:xfrm>
              <a:off x="3270175" y="4105009"/>
              <a:ext cx="6787" cy="11519"/>
            </a:xfrm>
            <a:prstGeom prst="rect">
              <a:avLst/>
            </a:prstGeom>
            <a:solidFill>
              <a:srgbClr val="FF6600"/>
            </a:solidFill>
            <a:ln w="12573">
              <a:solidFill>
                <a:srgbClr val="FFFFFF"/>
              </a:solidFill>
              <a:miter lim="800000"/>
              <a:headEnd/>
              <a:tailEnd/>
            </a:ln>
          </p:spPr>
          <p:txBody>
            <a:bodyPr wrap="none" lIns="91424" tIns="45712" rIns="91424" bIns="45712" anchor="ctr"/>
            <a:lstStyle>
              <a:lvl1pPr rtl="0" eaLnBrk="0" hangingPunct="0">
                <a:spcBef>
                  <a:spcPct val="20000"/>
                </a:spcBef>
                <a:buClr>
                  <a:srgbClr val="6699FF"/>
                </a:buClr>
                <a:buFont typeface="Arial" pitchFamily="34" charset="0"/>
                <a:buChar char="●"/>
                <a:defRPr sz="3400">
                  <a:solidFill>
                    <a:srgbClr val="003366"/>
                  </a:solidFill>
                  <a:latin typeface="Arial" pitchFamily="34" charset="0"/>
                </a:defRPr>
              </a:lvl1pPr>
              <a:lvl2pPr marL="742950" indent="-285750" rtl="0" eaLnBrk="0" hangingPunct="0">
                <a:spcBef>
                  <a:spcPct val="20000"/>
                </a:spcBef>
                <a:buChar char="–"/>
                <a:defRPr sz="3200">
                  <a:solidFill>
                    <a:srgbClr val="003366"/>
                  </a:solidFill>
                  <a:latin typeface="Arial" pitchFamily="34" charset="0"/>
                </a:defRPr>
              </a:lvl2pPr>
              <a:lvl3pPr marL="1143000" indent="-228600" rtl="0" eaLnBrk="0" hangingPunct="0">
                <a:spcBef>
                  <a:spcPct val="20000"/>
                </a:spcBef>
                <a:buChar char="•"/>
                <a:defRPr sz="2700">
                  <a:solidFill>
                    <a:srgbClr val="003366"/>
                  </a:solidFill>
                  <a:latin typeface="Arial" pitchFamily="34" charset="0"/>
                </a:defRPr>
              </a:lvl3pPr>
              <a:lvl4pPr marL="1600200" indent="-228600" rtl="0" eaLnBrk="0" hangingPunct="0">
                <a:spcBef>
                  <a:spcPct val="20000"/>
                </a:spcBef>
                <a:buChar char="–"/>
                <a:defRPr sz="2300">
                  <a:solidFill>
                    <a:srgbClr val="003366"/>
                  </a:solidFill>
                  <a:latin typeface="Arial" pitchFamily="34" charset="0"/>
                </a:defRPr>
              </a:lvl4pPr>
              <a:lvl5pPr marL="2057400" indent="-228600" rtl="0" eaLnBrk="0" hangingPunct="0">
                <a:spcBef>
                  <a:spcPct val="20000"/>
                </a:spcBef>
                <a:buChar char="»"/>
                <a:defRPr sz="2300">
                  <a:solidFill>
                    <a:srgbClr val="003366"/>
                  </a:solidFill>
                  <a:latin typeface="Arial" pitchFamily="34" charset="0"/>
                </a:defRPr>
              </a:lvl5pPr>
              <a:lvl6pPr marL="2514600" indent="-228600" eaLnBrk="0" fontAlgn="base" hangingPunct="0">
                <a:spcBef>
                  <a:spcPct val="20000"/>
                </a:spcBef>
                <a:spcAft>
                  <a:spcPct val="0"/>
                </a:spcAft>
                <a:buChar char="»"/>
                <a:defRPr sz="2300">
                  <a:solidFill>
                    <a:srgbClr val="003366"/>
                  </a:solidFill>
                  <a:latin typeface="Arial" pitchFamily="34" charset="0"/>
                </a:defRPr>
              </a:lvl6pPr>
              <a:lvl7pPr marL="2971800" indent="-228600" eaLnBrk="0" fontAlgn="base" hangingPunct="0">
                <a:spcBef>
                  <a:spcPct val="20000"/>
                </a:spcBef>
                <a:spcAft>
                  <a:spcPct val="0"/>
                </a:spcAft>
                <a:buChar char="»"/>
                <a:defRPr sz="2300">
                  <a:solidFill>
                    <a:srgbClr val="003366"/>
                  </a:solidFill>
                  <a:latin typeface="Arial" pitchFamily="34" charset="0"/>
                </a:defRPr>
              </a:lvl7pPr>
              <a:lvl8pPr marL="3429000" indent="-228600" eaLnBrk="0" fontAlgn="base" hangingPunct="0">
                <a:spcBef>
                  <a:spcPct val="20000"/>
                </a:spcBef>
                <a:spcAft>
                  <a:spcPct val="0"/>
                </a:spcAft>
                <a:buChar char="»"/>
                <a:defRPr sz="2300">
                  <a:solidFill>
                    <a:srgbClr val="003366"/>
                  </a:solidFill>
                  <a:latin typeface="Arial" pitchFamily="34" charset="0"/>
                </a:defRPr>
              </a:lvl8pPr>
              <a:lvl9pPr marL="3886200" indent="-228600" eaLnBrk="0" fontAlgn="base" hangingPunct="0">
                <a:spcBef>
                  <a:spcPct val="20000"/>
                </a:spcBef>
                <a:spcAft>
                  <a:spcPct val="0"/>
                </a:spcAft>
                <a:buChar char="»"/>
                <a:defRPr sz="2300">
                  <a:solidFill>
                    <a:srgbClr val="003366"/>
                  </a:solidFill>
                  <a:latin typeface="Arial" pitchFamily="34" charset="0"/>
                </a:defRPr>
              </a:lvl9pPr>
            </a:lstStyle>
            <a:p>
              <a:pPr rtl="1" eaLnBrk="1" hangingPunct="1">
                <a:spcBef>
                  <a:spcPct val="0"/>
                </a:spcBef>
                <a:buClrTx/>
                <a:buFontTx/>
                <a:buNone/>
              </a:pPr>
              <a:endParaRPr lang="es-CO" altLang="es-MX" sz="2500" b="1">
                <a:solidFill>
                  <a:srgbClr val="000099"/>
                </a:solidFill>
                <a:latin typeface="Arial Unicode MS" pitchFamily="34" charset="-128"/>
              </a:endParaRPr>
            </a:p>
          </p:txBody>
        </p:sp>
        <p:sp>
          <p:nvSpPr>
            <p:cNvPr id="312" name="Freeform 156"/>
            <p:cNvSpPr>
              <a:spLocks noChangeArrowheads="1"/>
            </p:cNvSpPr>
            <p:nvPr/>
          </p:nvSpPr>
          <p:spPr bwMode="auto">
            <a:xfrm>
              <a:off x="1371057" y="917184"/>
              <a:ext cx="1774230" cy="1316022"/>
            </a:xfrm>
            <a:custGeom>
              <a:avLst/>
              <a:gdLst>
                <a:gd name="T0" fmla="*/ 2147483647 w 3811"/>
                <a:gd name="T1" fmla="*/ 2147483647 h 2748"/>
                <a:gd name="T2" fmla="*/ 2147483647 w 3811"/>
                <a:gd name="T3" fmla="*/ 2147483647 h 2748"/>
                <a:gd name="T4" fmla="*/ 2147483647 w 3811"/>
                <a:gd name="T5" fmla="*/ 2147483647 h 2748"/>
                <a:gd name="T6" fmla="*/ 2147483647 w 3811"/>
                <a:gd name="T7" fmla="*/ 2147483647 h 2748"/>
                <a:gd name="T8" fmla="*/ 2147483647 w 3811"/>
                <a:gd name="T9" fmla="*/ 2147483647 h 2748"/>
                <a:gd name="T10" fmla="*/ 2147483647 w 3811"/>
                <a:gd name="T11" fmla="*/ 2147483647 h 2748"/>
                <a:gd name="T12" fmla="*/ 2147483647 w 3811"/>
                <a:gd name="T13" fmla="*/ 2147483647 h 2748"/>
                <a:gd name="T14" fmla="*/ 2147483647 w 3811"/>
                <a:gd name="T15" fmla="*/ 2147483647 h 2748"/>
                <a:gd name="T16" fmla="*/ 2147483647 w 3811"/>
                <a:gd name="T17" fmla="*/ 2147483647 h 2748"/>
                <a:gd name="T18" fmla="*/ 2147483647 w 3811"/>
                <a:gd name="T19" fmla="*/ 2147483647 h 2748"/>
                <a:gd name="T20" fmla="*/ 2147483647 w 3811"/>
                <a:gd name="T21" fmla="*/ 2147483647 h 2748"/>
                <a:gd name="T22" fmla="*/ 2147483647 w 3811"/>
                <a:gd name="T23" fmla="*/ 2147483647 h 2748"/>
                <a:gd name="T24" fmla="*/ 0 w 3811"/>
                <a:gd name="T25" fmla="*/ 2147483647 h 2748"/>
                <a:gd name="T26" fmla="*/ 2147483647 w 3811"/>
                <a:gd name="T27" fmla="*/ 2147483647 h 2748"/>
                <a:gd name="T28" fmla="*/ 2147483647 w 3811"/>
                <a:gd name="T29" fmla="*/ 2147483647 h 2748"/>
                <a:gd name="T30" fmla="*/ 2147483647 w 3811"/>
                <a:gd name="T31" fmla="*/ 2147483647 h 2748"/>
                <a:gd name="T32" fmla="*/ 2147483647 w 3811"/>
                <a:gd name="T33" fmla="*/ 2147483647 h 2748"/>
                <a:gd name="T34" fmla="*/ 2147483647 w 3811"/>
                <a:gd name="T35" fmla="*/ 2147483647 h 2748"/>
                <a:gd name="T36" fmla="*/ 2147483647 w 3811"/>
                <a:gd name="T37" fmla="*/ 2147483647 h 2748"/>
                <a:gd name="T38" fmla="*/ 2147483647 w 3811"/>
                <a:gd name="T39" fmla="*/ 2147483647 h 2748"/>
                <a:gd name="T40" fmla="*/ 2147483647 w 3811"/>
                <a:gd name="T41" fmla="*/ 2147483647 h 2748"/>
                <a:gd name="T42" fmla="*/ 2147483647 w 3811"/>
                <a:gd name="T43" fmla="*/ 2147483647 h 2748"/>
                <a:gd name="T44" fmla="*/ 2147483647 w 3811"/>
                <a:gd name="T45" fmla="*/ 2147483647 h 2748"/>
                <a:gd name="T46" fmla="*/ 2147483647 w 3811"/>
                <a:gd name="T47" fmla="*/ 2147483647 h 2748"/>
                <a:gd name="T48" fmla="*/ 2147483647 w 3811"/>
                <a:gd name="T49" fmla="*/ 2147483647 h 2748"/>
                <a:gd name="T50" fmla="*/ 2147483647 w 3811"/>
                <a:gd name="T51" fmla="*/ 2147483647 h 2748"/>
                <a:gd name="T52" fmla="*/ 2147483647 w 3811"/>
                <a:gd name="T53" fmla="*/ 2147483647 h 2748"/>
                <a:gd name="T54" fmla="*/ 2147483647 w 3811"/>
                <a:gd name="T55" fmla="*/ 2147483647 h 2748"/>
                <a:gd name="T56" fmla="*/ 2147483647 w 3811"/>
                <a:gd name="T57" fmla="*/ 2147483647 h 2748"/>
                <a:gd name="T58" fmla="*/ 2147483647 w 3811"/>
                <a:gd name="T59" fmla="*/ 2147483647 h 2748"/>
                <a:gd name="T60" fmla="*/ 2147483647 w 3811"/>
                <a:gd name="T61" fmla="*/ 2147483647 h 2748"/>
                <a:gd name="T62" fmla="*/ 2147483647 w 3811"/>
                <a:gd name="T63" fmla="*/ 2147483647 h 2748"/>
                <a:gd name="T64" fmla="*/ 2147483647 w 3811"/>
                <a:gd name="T65" fmla="*/ 2147483647 h 2748"/>
                <a:gd name="T66" fmla="*/ 2147483647 w 3811"/>
                <a:gd name="T67" fmla="*/ 2147483647 h 2748"/>
                <a:gd name="T68" fmla="*/ 2147483647 w 3811"/>
                <a:gd name="T69" fmla="*/ 2147483647 h 2748"/>
                <a:gd name="T70" fmla="*/ 2147483647 w 3811"/>
                <a:gd name="T71" fmla="*/ 2147483647 h 2748"/>
                <a:gd name="T72" fmla="*/ 2147483647 w 3811"/>
                <a:gd name="T73" fmla="*/ 2147483647 h 2748"/>
                <a:gd name="T74" fmla="*/ 2147483647 w 3811"/>
                <a:gd name="T75" fmla="*/ 2147483647 h 2748"/>
                <a:gd name="T76" fmla="*/ 2147483647 w 3811"/>
                <a:gd name="T77" fmla="*/ 2147483647 h 2748"/>
                <a:gd name="T78" fmla="*/ 2147483647 w 3811"/>
                <a:gd name="T79" fmla="*/ 2147483647 h 2748"/>
                <a:gd name="T80" fmla="*/ 2147483647 w 3811"/>
                <a:gd name="T81" fmla="*/ 2147483647 h 2748"/>
                <a:gd name="T82" fmla="*/ 2147483647 w 3811"/>
                <a:gd name="T83" fmla="*/ 2147483647 h 2748"/>
                <a:gd name="T84" fmla="*/ 2147483647 w 3811"/>
                <a:gd name="T85" fmla="*/ 2147483647 h 2748"/>
                <a:gd name="T86" fmla="*/ 2147483647 w 3811"/>
                <a:gd name="T87" fmla="*/ 2147483647 h 2748"/>
                <a:gd name="T88" fmla="*/ 2147483647 w 3811"/>
                <a:gd name="T89" fmla="*/ 2147483647 h 2748"/>
                <a:gd name="T90" fmla="*/ 2147483647 w 3811"/>
                <a:gd name="T91" fmla="*/ 2147483647 h 2748"/>
                <a:gd name="T92" fmla="*/ 2147483647 w 3811"/>
                <a:gd name="T93" fmla="*/ 2147483647 h 2748"/>
                <a:gd name="T94" fmla="*/ 2147483647 w 3811"/>
                <a:gd name="T95" fmla="*/ 2147483647 h 2748"/>
                <a:gd name="T96" fmla="*/ 2147483647 w 3811"/>
                <a:gd name="T97" fmla="*/ 2147483647 h 2748"/>
                <a:gd name="T98" fmla="*/ 2147483647 w 3811"/>
                <a:gd name="T99" fmla="*/ 2147483647 h 2748"/>
                <a:gd name="T100" fmla="*/ 2147483647 w 3811"/>
                <a:gd name="T101" fmla="*/ 2147483647 h 2748"/>
                <a:gd name="T102" fmla="*/ 2147483647 w 3811"/>
                <a:gd name="T103" fmla="*/ 2147483647 h 2748"/>
                <a:gd name="T104" fmla="*/ 2147483647 w 3811"/>
                <a:gd name="T105" fmla="*/ 2147483647 h 2748"/>
                <a:gd name="T106" fmla="*/ 2147483647 w 3811"/>
                <a:gd name="T107" fmla="*/ 2147483647 h 2748"/>
                <a:gd name="T108" fmla="*/ 2147483647 w 3811"/>
                <a:gd name="T109" fmla="*/ 2147483647 h 2748"/>
                <a:gd name="T110" fmla="*/ 2147483647 w 3811"/>
                <a:gd name="T111" fmla="*/ 2147483647 h 2748"/>
                <a:gd name="T112" fmla="*/ 2147483647 w 3811"/>
                <a:gd name="T113" fmla="*/ 2147483647 h 2748"/>
                <a:gd name="T114" fmla="*/ 2147483647 w 3811"/>
                <a:gd name="T115" fmla="*/ 2147483647 h 2748"/>
                <a:gd name="T116" fmla="*/ 2147483647 w 3811"/>
                <a:gd name="T117" fmla="*/ 2147483647 h 2748"/>
                <a:gd name="T118" fmla="*/ 2147483647 w 3811"/>
                <a:gd name="T119" fmla="*/ 2147483647 h 2748"/>
                <a:gd name="T120" fmla="*/ 2147483647 w 3811"/>
                <a:gd name="T121" fmla="*/ 2147483647 h 2748"/>
                <a:gd name="T122" fmla="*/ 2147483647 w 3811"/>
                <a:gd name="T123" fmla="*/ 2147483647 h 2748"/>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3811"/>
                <a:gd name="T187" fmla="*/ 0 h 2748"/>
                <a:gd name="T188" fmla="*/ 3811 w 3811"/>
                <a:gd name="T189" fmla="*/ 2748 h 2748"/>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3811" h="2748">
                  <a:moveTo>
                    <a:pt x="3197" y="2194"/>
                  </a:moveTo>
                  <a:lnTo>
                    <a:pt x="3190" y="2231"/>
                  </a:lnTo>
                  <a:lnTo>
                    <a:pt x="3185" y="2263"/>
                  </a:lnTo>
                  <a:lnTo>
                    <a:pt x="3166" y="2298"/>
                  </a:lnTo>
                  <a:lnTo>
                    <a:pt x="3131" y="2340"/>
                  </a:lnTo>
                  <a:lnTo>
                    <a:pt x="3084" y="2365"/>
                  </a:lnTo>
                  <a:lnTo>
                    <a:pt x="3029" y="2372"/>
                  </a:lnTo>
                  <a:lnTo>
                    <a:pt x="2994" y="2366"/>
                  </a:lnTo>
                  <a:lnTo>
                    <a:pt x="2956" y="2374"/>
                  </a:lnTo>
                  <a:lnTo>
                    <a:pt x="2917" y="2396"/>
                  </a:lnTo>
                  <a:lnTo>
                    <a:pt x="2886" y="2431"/>
                  </a:lnTo>
                  <a:lnTo>
                    <a:pt x="2863" y="2476"/>
                  </a:lnTo>
                  <a:lnTo>
                    <a:pt x="2853" y="2508"/>
                  </a:lnTo>
                  <a:lnTo>
                    <a:pt x="2834" y="2525"/>
                  </a:lnTo>
                  <a:lnTo>
                    <a:pt x="2738" y="2564"/>
                  </a:lnTo>
                  <a:lnTo>
                    <a:pt x="2695" y="2585"/>
                  </a:lnTo>
                  <a:lnTo>
                    <a:pt x="2715" y="2625"/>
                  </a:lnTo>
                  <a:lnTo>
                    <a:pt x="2667" y="2642"/>
                  </a:lnTo>
                  <a:lnTo>
                    <a:pt x="2610" y="2668"/>
                  </a:lnTo>
                  <a:lnTo>
                    <a:pt x="2565" y="2692"/>
                  </a:lnTo>
                  <a:lnTo>
                    <a:pt x="2519" y="2721"/>
                  </a:lnTo>
                  <a:lnTo>
                    <a:pt x="2481" y="2745"/>
                  </a:lnTo>
                  <a:lnTo>
                    <a:pt x="2463" y="2748"/>
                  </a:lnTo>
                  <a:lnTo>
                    <a:pt x="2445" y="2726"/>
                  </a:lnTo>
                  <a:lnTo>
                    <a:pt x="2443" y="2717"/>
                  </a:lnTo>
                  <a:lnTo>
                    <a:pt x="2463" y="2679"/>
                  </a:lnTo>
                  <a:lnTo>
                    <a:pt x="2475" y="2638"/>
                  </a:lnTo>
                  <a:lnTo>
                    <a:pt x="2480" y="2591"/>
                  </a:lnTo>
                  <a:lnTo>
                    <a:pt x="2473" y="2551"/>
                  </a:lnTo>
                  <a:lnTo>
                    <a:pt x="2453" y="2515"/>
                  </a:lnTo>
                  <a:lnTo>
                    <a:pt x="2430" y="2459"/>
                  </a:lnTo>
                  <a:lnTo>
                    <a:pt x="2398" y="2411"/>
                  </a:lnTo>
                  <a:lnTo>
                    <a:pt x="2360" y="2367"/>
                  </a:lnTo>
                  <a:lnTo>
                    <a:pt x="2337" y="2343"/>
                  </a:lnTo>
                  <a:lnTo>
                    <a:pt x="2284" y="2307"/>
                  </a:lnTo>
                  <a:lnTo>
                    <a:pt x="2223" y="2274"/>
                  </a:lnTo>
                  <a:lnTo>
                    <a:pt x="2168" y="2237"/>
                  </a:lnTo>
                  <a:lnTo>
                    <a:pt x="2099" y="2202"/>
                  </a:lnTo>
                  <a:lnTo>
                    <a:pt x="2085" y="2204"/>
                  </a:lnTo>
                  <a:lnTo>
                    <a:pt x="2060" y="2224"/>
                  </a:lnTo>
                  <a:lnTo>
                    <a:pt x="2012" y="2227"/>
                  </a:lnTo>
                  <a:lnTo>
                    <a:pt x="1968" y="2222"/>
                  </a:lnTo>
                  <a:lnTo>
                    <a:pt x="1903" y="2224"/>
                  </a:lnTo>
                  <a:lnTo>
                    <a:pt x="1863" y="2213"/>
                  </a:lnTo>
                  <a:lnTo>
                    <a:pt x="1839" y="2186"/>
                  </a:lnTo>
                  <a:lnTo>
                    <a:pt x="1824" y="2182"/>
                  </a:lnTo>
                  <a:lnTo>
                    <a:pt x="1787" y="2191"/>
                  </a:lnTo>
                  <a:lnTo>
                    <a:pt x="1331" y="2154"/>
                  </a:lnTo>
                  <a:lnTo>
                    <a:pt x="850" y="2095"/>
                  </a:lnTo>
                  <a:lnTo>
                    <a:pt x="446" y="2031"/>
                  </a:lnTo>
                  <a:lnTo>
                    <a:pt x="190" y="1976"/>
                  </a:lnTo>
                  <a:lnTo>
                    <a:pt x="162" y="1908"/>
                  </a:lnTo>
                  <a:lnTo>
                    <a:pt x="148" y="1883"/>
                  </a:lnTo>
                  <a:lnTo>
                    <a:pt x="154" y="1837"/>
                  </a:lnTo>
                  <a:lnTo>
                    <a:pt x="148" y="1806"/>
                  </a:lnTo>
                  <a:lnTo>
                    <a:pt x="133" y="1778"/>
                  </a:lnTo>
                  <a:lnTo>
                    <a:pt x="101" y="1761"/>
                  </a:lnTo>
                  <a:lnTo>
                    <a:pt x="66" y="1733"/>
                  </a:lnTo>
                  <a:lnTo>
                    <a:pt x="39" y="1705"/>
                  </a:lnTo>
                  <a:lnTo>
                    <a:pt x="21" y="1690"/>
                  </a:lnTo>
                  <a:lnTo>
                    <a:pt x="20" y="1662"/>
                  </a:lnTo>
                  <a:lnTo>
                    <a:pt x="50" y="1626"/>
                  </a:lnTo>
                  <a:lnTo>
                    <a:pt x="62" y="1586"/>
                  </a:lnTo>
                  <a:lnTo>
                    <a:pt x="61" y="1577"/>
                  </a:lnTo>
                  <a:lnTo>
                    <a:pt x="65" y="1547"/>
                  </a:lnTo>
                  <a:lnTo>
                    <a:pt x="77" y="1515"/>
                  </a:lnTo>
                  <a:lnTo>
                    <a:pt x="92" y="1474"/>
                  </a:lnTo>
                  <a:lnTo>
                    <a:pt x="62" y="1441"/>
                  </a:lnTo>
                  <a:lnTo>
                    <a:pt x="52" y="1434"/>
                  </a:lnTo>
                  <a:lnTo>
                    <a:pt x="49" y="1397"/>
                  </a:lnTo>
                  <a:lnTo>
                    <a:pt x="63" y="1364"/>
                  </a:lnTo>
                  <a:lnTo>
                    <a:pt x="82" y="1321"/>
                  </a:lnTo>
                  <a:lnTo>
                    <a:pt x="95" y="1287"/>
                  </a:lnTo>
                  <a:lnTo>
                    <a:pt x="93" y="1255"/>
                  </a:lnTo>
                  <a:lnTo>
                    <a:pt x="98" y="1231"/>
                  </a:lnTo>
                  <a:lnTo>
                    <a:pt x="103" y="1202"/>
                  </a:lnTo>
                  <a:lnTo>
                    <a:pt x="110" y="1171"/>
                  </a:lnTo>
                  <a:lnTo>
                    <a:pt x="123" y="1135"/>
                  </a:lnTo>
                  <a:lnTo>
                    <a:pt x="125" y="1102"/>
                  </a:lnTo>
                  <a:lnTo>
                    <a:pt x="128" y="1062"/>
                  </a:lnTo>
                  <a:lnTo>
                    <a:pt x="136" y="1031"/>
                  </a:lnTo>
                  <a:lnTo>
                    <a:pt x="137" y="987"/>
                  </a:lnTo>
                  <a:lnTo>
                    <a:pt x="135" y="955"/>
                  </a:lnTo>
                  <a:lnTo>
                    <a:pt x="129" y="927"/>
                  </a:lnTo>
                  <a:lnTo>
                    <a:pt x="115" y="901"/>
                  </a:lnTo>
                  <a:lnTo>
                    <a:pt x="95" y="875"/>
                  </a:lnTo>
                  <a:lnTo>
                    <a:pt x="66" y="848"/>
                  </a:lnTo>
                  <a:lnTo>
                    <a:pt x="55" y="787"/>
                  </a:lnTo>
                  <a:lnTo>
                    <a:pt x="34" y="732"/>
                  </a:lnTo>
                  <a:lnTo>
                    <a:pt x="14" y="703"/>
                  </a:lnTo>
                  <a:lnTo>
                    <a:pt x="0" y="678"/>
                  </a:lnTo>
                  <a:lnTo>
                    <a:pt x="0" y="658"/>
                  </a:lnTo>
                  <a:lnTo>
                    <a:pt x="655" y="0"/>
                  </a:lnTo>
                  <a:lnTo>
                    <a:pt x="666" y="32"/>
                  </a:lnTo>
                  <a:lnTo>
                    <a:pt x="675" y="83"/>
                  </a:lnTo>
                  <a:lnTo>
                    <a:pt x="688" y="119"/>
                  </a:lnTo>
                  <a:lnTo>
                    <a:pt x="701" y="142"/>
                  </a:lnTo>
                  <a:lnTo>
                    <a:pt x="720" y="145"/>
                  </a:lnTo>
                  <a:lnTo>
                    <a:pt x="730" y="123"/>
                  </a:lnTo>
                  <a:lnTo>
                    <a:pt x="747" y="110"/>
                  </a:lnTo>
                  <a:lnTo>
                    <a:pt x="773" y="115"/>
                  </a:lnTo>
                  <a:lnTo>
                    <a:pt x="789" y="121"/>
                  </a:lnTo>
                  <a:lnTo>
                    <a:pt x="797" y="138"/>
                  </a:lnTo>
                  <a:lnTo>
                    <a:pt x="799" y="159"/>
                  </a:lnTo>
                  <a:lnTo>
                    <a:pt x="839" y="162"/>
                  </a:lnTo>
                  <a:lnTo>
                    <a:pt x="870" y="152"/>
                  </a:lnTo>
                  <a:lnTo>
                    <a:pt x="909" y="150"/>
                  </a:lnTo>
                  <a:lnTo>
                    <a:pt x="940" y="157"/>
                  </a:lnTo>
                  <a:lnTo>
                    <a:pt x="953" y="146"/>
                  </a:lnTo>
                  <a:lnTo>
                    <a:pt x="966" y="142"/>
                  </a:lnTo>
                  <a:lnTo>
                    <a:pt x="979" y="157"/>
                  </a:lnTo>
                  <a:lnTo>
                    <a:pt x="1002" y="213"/>
                  </a:lnTo>
                  <a:lnTo>
                    <a:pt x="1012" y="244"/>
                  </a:lnTo>
                  <a:lnTo>
                    <a:pt x="1021" y="238"/>
                  </a:lnTo>
                  <a:lnTo>
                    <a:pt x="1039" y="211"/>
                  </a:lnTo>
                  <a:lnTo>
                    <a:pt x="1054" y="218"/>
                  </a:lnTo>
                  <a:lnTo>
                    <a:pt x="1065" y="240"/>
                  </a:lnTo>
                  <a:lnTo>
                    <a:pt x="1058" y="255"/>
                  </a:lnTo>
                  <a:lnTo>
                    <a:pt x="1058" y="282"/>
                  </a:lnTo>
                  <a:lnTo>
                    <a:pt x="1113" y="278"/>
                  </a:lnTo>
                  <a:lnTo>
                    <a:pt x="1140" y="288"/>
                  </a:lnTo>
                  <a:lnTo>
                    <a:pt x="1155" y="312"/>
                  </a:lnTo>
                  <a:lnTo>
                    <a:pt x="1172" y="352"/>
                  </a:lnTo>
                  <a:lnTo>
                    <a:pt x="1195" y="378"/>
                  </a:lnTo>
                  <a:lnTo>
                    <a:pt x="1235" y="407"/>
                  </a:lnTo>
                  <a:lnTo>
                    <a:pt x="1251" y="426"/>
                  </a:lnTo>
                  <a:lnTo>
                    <a:pt x="1257" y="443"/>
                  </a:lnTo>
                  <a:lnTo>
                    <a:pt x="1256" y="467"/>
                  </a:lnTo>
                  <a:lnTo>
                    <a:pt x="1237" y="494"/>
                  </a:lnTo>
                  <a:lnTo>
                    <a:pt x="1253" y="509"/>
                  </a:lnTo>
                  <a:lnTo>
                    <a:pt x="1295" y="516"/>
                  </a:lnTo>
                  <a:lnTo>
                    <a:pt x="1345" y="528"/>
                  </a:lnTo>
                  <a:lnTo>
                    <a:pt x="1390" y="550"/>
                  </a:lnTo>
                  <a:lnTo>
                    <a:pt x="1418" y="577"/>
                  </a:lnTo>
                  <a:lnTo>
                    <a:pt x="1434" y="621"/>
                  </a:lnTo>
                  <a:lnTo>
                    <a:pt x="1440" y="633"/>
                  </a:lnTo>
                  <a:lnTo>
                    <a:pt x="1450" y="635"/>
                  </a:lnTo>
                  <a:lnTo>
                    <a:pt x="1455" y="629"/>
                  </a:lnTo>
                  <a:lnTo>
                    <a:pt x="1448" y="569"/>
                  </a:lnTo>
                  <a:lnTo>
                    <a:pt x="1458" y="552"/>
                  </a:lnTo>
                  <a:lnTo>
                    <a:pt x="1487" y="541"/>
                  </a:lnTo>
                  <a:lnTo>
                    <a:pt x="1514" y="541"/>
                  </a:lnTo>
                  <a:lnTo>
                    <a:pt x="1518" y="536"/>
                  </a:lnTo>
                  <a:lnTo>
                    <a:pt x="1517" y="531"/>
                  </a:lnTo>
                  <a:lnTo>
                    <a:pt x="1506" y="524"/>
                  </a:lnTo>
                  <a:lnTo>
                    <a:pt x="1477" y="521"/>
                  </a:lnTo>
                  <a:lnTo>
                    <a:pt x="1470" y="509"/>
                  </a:lnTo>
                  <a:lnTo>
                    <a:pt x="1473" y="501"/>
                  </a:lnTo>
                  <a:lnTo>
                    <a:pt x="1541" y="485"/>
                  </a:lnTo>
                  <a:lnTo>
                    <a:pt x="1560" y="492"/>
                  </a:lnTo>
                  <a:lnTo>
                    <a:pt x="1588" y="537"/>
                  </a:lnTo>
                  <a:lnTo>
                    <a:pt x="1613" y="561"/>
                  </a:lnTo>
                  <a:lnTo>
                    <a:pt x="1642" y="560"/>
                  </a:lnTo>
                  <a:lnTo>
                    <a:pt x="1657" y="568"/>
                  </a:lnTo>
                  <a:lnTo>
                    <a:pt x="1689" y="597"/>
                  </a:lnTo>
                  <a:lnTo>
                    <a:pt x="1784" y="585"/>
                  </a:lnTo>
                  <a:lnTo>
                    <a:pt x="1806" y="574"/>
                  </a:lnTo>
                  <a:lnTo>
                    <a:pt x="1821" y="576"/>
                  </a:lnTo>
                  <a:lnTo>
                    <a:pt x="1823" y="611"/>
                  </a:lnTo>
                  <a:lnTo>
                    <a:pt x="1816" y="647"/>
                  </a:lnTo>
                  <a:lnTo>
                    <a:pt x="1821" y="679"/>
                  </a:lnTo>
                  <a:lnTo>
                    <a:pt x="1827" y="683"/>
                  </a:lnTo>
                  <a:lnTo>
                    <a:pt x="1846" y="679"/>
                  </a:lnTo>
                  <a:lnTo>
                    <a:pt x="1853" y="669"/>
                  </a:lnTo>
                  <a:lnTo>
                    <a:pt x="1855" y="648"/>
                  </a:lnTo>
                  <a:lnTo>
                    <a:pt x="1849" y="621"/>
                  </a:lnTo>
                  <a:lnTo>
                    <a:pt x="1856" y="610"/>
                  </a:lnTo>
                  <a:lnTo>
                    <a:pt x="1891" y="589"/>
                  </a:lnTo>
                  <a:lnTo>
                    <a:pt x="1917" y="575"/>
                  </a:lnTo>
                  <a:lnTo>
                    <a:pt x="1938" y="555"/>
                  </a:lnTo>
                  <a:lnTo>
                    <a:pt x="1944" y="532"/>
                  </a:lnTo>
                  <a:lnTo>
                    <a:pt x="1936" y="523"/>
                  </a:lnTo>
                  <a:lnTo>
                    <a:pt x="1906" y="511"/>
                  </a:lnTo>
                  <a:lnTo>
                    <a:pt x="1899" y="504"/>
                  </a:lnTo>
                  <a:lnTo>
                    <a:pt x="1900" y="489"/>
                  </a:lnTo>
                  <a:lnTo>
                    <a:pt x="1912" y="473"/>
                  </a:lnTo>
                  <a:lnTo>
                    <a:pt x="1913" y="464"/>
                  </a:lnTo>
                  <a:lnTo>
                    <a:pt x="1886" y="418"/>
                  </a:lnTo>
                  <a:lnTo>
                    <a:pt x="1882" y="393"/>
                  </a:lnTo>
                  <a:lnTo>
                    <a:pt x="1888" y="362"/>
                  </a:lnTo>
                  <a:lnTo>
                    <a:pt x="1912" y="330"/>
                  </a:lnTo>
                  <a:lnTo>
                    <a:pt x="1919" y="299"/>
                  </a:lnTo>
                  <a:lnTo>
                    <a:pt x="1943" y="274"/>
                  </a:lnTo>
                  <a:lnTo>
                    <a:pt x="1981" y="267"/>
                  </a:lnTo>
                  <a:lnTo>
                    <a:pt x="1991" y="280"/>
                  </a:lnTo>
                  <a:lnTo>
                    <a:pt x="2003" y="312"/>
                  </a:lnTo>
                  <a:lnTo>
                    <a:pt x="2016" y="331"/>
                  </a:lnTo>
                  <a:lnTo>
                    <a:pt x="2022" y="361"/>
                  </a:lnTo>
                  <a:lnTo>
                    <a:pt x="2042" y="374"/>
                  </a:lnTo>
                  <a:lnTo>
                    <a:pt x="2054" y="382"/>
                  </a:lnTo>
                  <a:lnTo>
                    <a:pt x="2055" y="395"/>
                  </a:lnTo>
                  <a:lnTo>
                    <a:pt x="2042" y="411"/>
                  </a:lnTo>
                  <a:lnTo>
                    <a:pt x="2024" y="415"/>
                  </a:lnTo>
                  <a:lnTo>
                    <a:pt x="2016" y="422"/>
                  </a:lnTo>
                  <a:lnTo>
                    <a:pt x="2016" y="441"/>
                  </a:lnTo>
                  <a:lnTo>
                    <a:pt x="2050" y="473"/>
                  </a:lnTo>
                  <a:lnTo>
                    <a:pt x="2056" y="506"/>
                  </a:lnTo>
                  <a:lnTo>
                    <a:pt x="2063" y="540"/>
                  </a:lnTo>
                  <a:lnTo>
                    <a:pt x="2081" y="567"/>
                  </a:lnTo>
                  <a:lnTo>
                    <a:pt x="2104" y="570"/>
                  </a:lnTo>
                  <a:lnTo>
                    <a:pt x="2116" y="543"/>
                  </a:lnTo>
                  <a:lnTo>
                    <a:pt x="2112" y="520"/>
                  </a:lnTo>
                  <a:lnTo>
                    <a:pt x="2096" y="498"/>
                  </a:lnTo>
                  <a:lnTo>
                    <a:pt x="2097" y="477"/>
                  </a:lnTo>
                  <a:lnTo>
                    <a:pt x="2113" y="476"/>
                  </a:lnTo>
                  <a:lnTo>
                    <a:pt x="2129" y="487"/>
                  </a:lnTo>
                  <a:lnTo>
                    <a:pt x="2152" y="536"/>
                  </a:lnTo>
                  <a:lnTo>
                    <a:pt x="2153" y="585"/>
                  </a:lnTo>
                  <a:lnTo>
                    <a:pt x="2164" y="613"/>
                  </a:lnTo>
                  <a:lnTo>
                    <a:pt x="2175" y="621"/>
                  </a:lnTo>
                  <a:lnTo>
                    <a:pt x="2209" y="613"/>
                  </a:lnTo>
                  <a:lnTo>
                    <a:pt x="2220" y="596"/>
                  </a:lnTo>
                  <a:lnTo>
                    <a:pt x="2226" y="567"/>
                  </a:lnTo>
                  <a:lnTo>
                    <a:pt x="2246" y="543"/>
                  </a:lnTo>
                  <a:lnTo>
                    <a:pt x="2248" y="517"/>
                  </a:lnTo>
                  <a:lnTo>
                    <a:pt x="2240" y="458"/>
                  </a:lnTo>
                  <a:lnTo>
                    <a:pt x="2246" y="442"/>
                  </a:lnTo>
                  <a:lnTo>
                    <a:pt x="2255" y="433"/>
                  </a:lnTo>
                  <a:lnTo>
                    <a:pt x="2274" y="432"/>
                  </a:lnTo>
                  <a:lnTo>
                    <a:pt x="2292" y="439"/>
                  </a:lnTo>
                  <a:lnTo>
                    <a:pt x="2306" y="449"/>
                  </a:lnTo>
                  <a:lnTo>
                    <a:pt x="2318" y="485"/>
                  </a:lnTo>
                  <a:lnTo>
                    <a:pt x="2341" y="473"/>
                  </a:lnTo>
                  <a:lnTo>
                    <a:pt x="2355" y="474"/>
                  </a:lnTo>
                  <a:lnTo>
                    <a:pt x="2363" y="481"/>
                  </a:lnTo>
                  <a:lnTo>
                    <a:pt x="2362" y="495"/>
                  </a:lnTo>
                  <a:lnTo>
                    <a:pt x="2341" y="508"/>
                  </a:lnTo>
                  <a:lnTo>
                    <a:pt x="2328" y="526"/>
                  </a:lnTo>
                  <a:lnTo>
                    <a:pt x="2323" y="568"/>
                  </a:lnTo>
                  <a:lnTo>
                    <a:pt x="2337" y="573"/>
                  </a:lnTo>
                  <a:lnTo>
                    <a:pt x="2334" y="595"/>
                  </a:lnTo>
                  <a:lnTo>
                    <a:pt x="2354" y="595"/>
                  </a:lnTo>
                  <a:lnTo>
                    <a:pt x="2369" y="612"/>
                  </a:lnTo>
                  <a:lnTo>
                    <a:pt x="2382" y="622"/>
                  </a:lnTo>
                  <a:lnTo>
                    <a:pt x="2385" y="632"/>
                  </a:lnTo>
                  <a:lnTo>
                    <a:pt x="2343" y="691"/>
                  </a:lnTo>
                  <a:lnTo>
                    <a:pt x="2329" y="702"/>
                  </a:lnTo>
                  <a:lnTo>
                    <a:pt x="2313" y="697"/>
                  </a:lnTo>
                  <a:lnTo>
                    <a:pt x="2298" y="680"/>
                  </a:lnTo>
                  <a:lnTo>
                    <a:pt x="2283" y="694"/>
                  </a:lnTo>
                  <a:lnTo>
                    <a:pt x="2263" y="715"/>
                  </a:lnTo>
                  <a:lnTo>
                    <a:pt x="2251" y="717"/>
                  </a:lnTo>
                  <a:lnTo>
                    <a:pt x="2217" y="702"/>
                  </a:lnTo>
                  <a:lnTo>
                    <a:pt x="2200" y="703"/>
                  </a:lnTo>
                  <a:lnTo>
                    <a:pt x="2193" y="712"/>
                  </a:lnTo>
                  <a:lnTo>
                    <a:pt x="2201" y="727"/>
                  </a:lnTo>
                  <a:lnTo>
                    <a:pt x="2216" y="741"/>
                  </a:lnTo>
                  <a:lnTo>
                    <a:pt x="2205" y="753"/>
                  </a:lnTo>
                  <a:lnTo>
                    <a:pt x="2170" y="773"/>
                  </a:lnTo>
                  <a:lnTo>
                    <a:pt x="2131" y="772"/>
                  </a:lnTo>
                  <a:lnTo>
                    <a:pt x="2101" y="753"/>
                  </a:lnTo>
                  <a:lnTo>
                    <a:pt x="2075" y="746"/>
                  </a:lnTo>
                  <a:lnTo>
                    <a:pt x="2053" y="756"/>
                  </a:lnTo>
                  <a:lnTo>
                    <a:pt x="2055" y="787"/>
                  </a:lnTo>
                  <a:lnTo>
                    <a:pt x="2094" y="812"/>
                  </a:lnTo>
                  <a:lnTo>
                    <a:pt x="2122" y="820"/>
                  </a:lnTo>
                  <a:lnTo>
                    <a:pt x="2138" y="845"/>
                  </a:lnTo>
                  <a:lnTo>
                    <a:pt x="2118" y="882"/>
                  </a:lnTo>
                  <a:lnTo>
                    <a:pt x="2038" y="930"/>
                  </a:lnTo>
                  <a:lnTo>
                    <a:pt x="2002" y="931"/>
                  </a:lnTo>
                  <a:lnTo>
                    <a:pt x="1975" y="926"/>
                  </a:lnTo>
                  <a:lnTo>
                    <a:pt x="1963" y="934"/>
                  </a:lnTo>
                  <a:lnTo>
                    <a:pt x="1958" y="953"/>
                  </a:lnTo>
                  <a:lnTo>
                    <a:pt x="1972" y="964"/>
                  </a:lnTo>
                  <a:lnTo>
                    <a:pt x="1986" y="978"/>
                  </a:lnTo>
                  <a:lnTo>
                    <a:pt x="1978" y="995"/>
                  </a:lnTo>
                  <a:lnTo>
                    <a:pt x="1891" y="1069"/>
                  </a:lnTo>
                  <a:lnTo>
                    <a:pt x="1878" y="1088"/>
                  </a:lnTo>
                  <a:lnTo>
                    <a:pt x="1879" y="1097"/>
                  </a:lnTo>
                  <a:lnTo>
                    <a:pt x="1861" y="1126"/>
                  </a:lnTo>
                  <a:lnTo>
                    <a:pt x="1838" y="1149"/>
                  </a:lnTo>
                  <a:lnTo>
                    <a:pt x="1813" y="1177"/>
                  </a:lnTo>
                  <a:lnTo>
                    <a:pt x="1783" y="1193"/>
                  </a:lnTo>
                  <a:lnTo>
                    <a:pt x="1784" y="1202"/>
                  </a:lnTo>
                  <a:lnTo>
                    <a:pt x="1799" y="1228"/>
                  </a:lnTo>
                  <a:lnTo>
                    <a:pt x="1792" y="1259"/>
                  </a:lnTo>
                  <a:lnTo>
                    <a:pt x="1789" y="1298"/>
                  </a:lnTo>
                  <a:lnTo>
                    <a:pt x="1806" y="1313"/>
                  </a:lnTo>
                  <a:lnTo>
                    <a:pt x="1850" y="1314"/>
                  </a:lnTo>
                  <a:lnTo>
                    <a:pt x="1864" y="1317"/>
                  </a:lnTo>
                  <a:lnTo>
                    <a:pt x="1872" y="1325"/>
                  </a:lnTo>
                  <a:lnTo>
                    <a:pt x="1887" y="1385"/>
                  </a:lnTo>
                  <a:lnTo>
                    <a:pt x="1891" y="1423"/>
                  </a:lnTo>
                  <a:lnTo>
                    <a:pt x="1897" y="1451"/>
                  </a:lnTo>
                  <a:lnTo>
                    <a:pt x="1913" y="1467"/>
                  </a:lnTo>
                  <a:lnTo>
                    <a:pt x="1937" y="1463"/>
                  </a:lnTo>
                  <a:lnTo>
                    <a:pt x="1963" y="1444"/>
                  </a:lnTo>
                  <a:lnTo>
                    <a:pt x="1979" y="1441"/>
                  </a:lnTo>
                  <a:lnTo>
                    <a:pt x="2011" y="1453"/>
                  </a:lnTo>
                  <a:lnTo>
                    <a:pt x="2049" y="1479"/>
                  </a:lnTo>
                  <a:lnTo>
                    <a:pt x="2078" y="1482"/>
                  </a:lnTo>
                  <a:lnTo>
                    <a:pt x="2106" y="1497"/>
                  </a:lnTo>
                  <a:lnTo>
                    <a:pt x="2127" y="1516"/>
                  </a:lnTo>
                  <a:lnTo>
                    <a:pt x="2134" y="1549"/>
                  </a:lnTo>
                  <a:lnTo>
                    <a:pt x="2145" y="1555"/>
                  </a:lnTo>
                  <a:lnTo>
                    <a:pt x="2204" y="1563"/>
                  </a:lnTo>
                  <a:lnTo>
                    <a:pt x="2271" y="1565"/>
                  </a:lnTo>
                  <a:lnTo>
                    <a:pt x="2306" y="1578"/>
                  </a:lnTo>
                  <a:lnTo>
                    <a:pt x="2365" y="1590"/>
                  </a:lnTo>
                  <a:lnTo>
                    <a:pt x="2394" y="1589"/>
                  </a:lnTo>
                  <a:lnTo>
                    <a:pt x="2411" y="1597"/>
                  </a:lnTo>
                  <a:lnTo>
                    <a:pt x="2423" y="1605"/>
                  </a:lnTo>
                  <a:lnTo>
                    <a:pt x="2426" y="1623"/>
                  </a:lnTo>
                  <a:lnTo>
                    <a:pt x="2422" y="1635"/>
                  </a:lnTo>
                  <a:lnTo>
                    <a:pt x="2406" y="1648"/>
                  </a:lnTo>
                  <a:lnTo>
                    <a:pt x="2406" y="1663"/>
                  </a:lnTo>
                  <a:lnTo>
                    <a:pt x="2407" y="1678"/>
                  </a:lnTo>
                  <a:lnTo>
                    <a:pt x="2426" y="1704"/>
                  </a:lnTo>
                  <a:lnTo>
                    <a:pt x="2435" y="1748"/>
                  </a:lnTo>
                  <a:lnTo>
                    <a:pt x="2465" y="1833"/>
                  </a:lnTo>
                  <a:lnTo>
                    <a:pt x="2496" y="1858"/>
                  </a:lnTo>
                  <a:lnTo>
                    <a:pt x="2529" y="1915"/>
                  </a:lnTo>
                  <a:lnTo>
                    <a:pt x="2559" y="1913"/>
                  </a:lnTo>
                  <a:lnTo>
                    <a:pt x="2580" y="1881"/>
                  </a:lnTo>
                  <a:lnTo>
                    <a:pt x="2591" y="1911"/>
                  </a:lnTo>
                  <a:lnTo>
                    <a:pt x="2621" y="1906"/>
                  </a:lnTo>
                  <a:lnTo>
                    <a:pt x="2643" y="1879"/>
                  </a:lnTo>
                  <a:lnTo>
                    <a:pt x="2649" y="1819"/>
                  </a:lnTo>
                  <a:lnTo>
                    <a:pt x="2642" y="1781"/>
                  </a:lnTo>
                  <a:lnTo>
                    <a:pt x="2581" y="1684"/>
                  </a:lnTo>
                  <a:lnTo>
                    <a:pt x="2573" y="1645"/>
                  </a:lnTo>
                  <a:lnTo>
                    <a:pt x="2588" y="1623"/>
                  </a:lnTo>
                  <a:lnTo>
                    <a:pt x="2628" y="1598"/>
                  </a:lnTo>
                  <a:lnTo>
                    <a:pt x="2666" y="1542"/>
                  </a:lnTo>
                  <a:lnTo>
                    <a:pt x="2675" y="1472"/>
                  </a:lnTo>
                  <a:lnTo>
                    <a:pt x="2659" y="1416"/>
                  </a:lnTo>
                  <a:lnTo>
                    <a:pt x="2632" y="1373"/>
                  </a:lnTo>
                  <a:lnTo>
                    <a:pt x="2599" y="1335"/>
                  </a:lnTo>
                  <a:lnTo>
                    <a:pt x="2570" y="1320"/>
                  </a:lnTo>
                  <a:lnTo>
                    <a:pt x="2561" y="1306"/>
                  </a:lnTo>
                  <a:lnTo>
                    <a:pt x="2561" y="1274"/>
                  </a:lnTo>
                  <a:lnTo>
                    <a:pt x="2572" y="1246"/>
                  </a:lnTo>
                  <a:lnTo>
                    <a:pt x="2612" y="1232"/>
                  </a:lnTo>
                  <a:lnTo>
                    <a:pt x="2625" y="1209"/>
                  </a:lnTo>
                  <a:lnTo>
                    <a:pt x="2621" y="1181"/>
                  </a:lnTo>
                  <a:lnTo>
                    <a:pt x="2608" y="1155"/>
                  </a:lnTo>
                  <a:lnTo>
                    <a:pt x="2585" y="1128"/>
                  </a:lnTo>
                  <a:lnTo>
                    <a:pt x="2577" y="1113"/>
                  </a:lnTo>
                  <a:lnTo>
                    <a:pt x="2572" y="1082"/>
                  </a:lnTo>
                  <a:lnTo>
                    <a:pt x="2570" y="1047"/>
                  </a:lnTo>
                  <a:lnTo>
                    <a:pt x="2551" y="1007"/>
                  </a:lnTo>
                  <a:lnTo>
                    <a:pt x="2559" y="968"/>
                  </a:lnTo>
                  <a:lnTo>
                    <a:pt x="2578" y="960"/>
                  </a:lnTo>
                  <a:lnTo>
                    <a:pt x="2599" y="967"/>
                  </a:lnTo>
                  <a:lnTo>
                    <a:pt x="2628" y="982"/>
                  </a:lnTo>
                  <a:lnTo>
                    <a:pt x="2649" y="985"/>
                  </a:lnTo>
                  <a:lnTo>
                    <a:pt x="2680" y="977"/>
                  </a:lnTo>
                  <a:lnTo>
                    <a:pt x="2701" y="959"/>
                  </a:lnTo>
                  <a:lnTo>
                    <a:pt x="2727" y="957"/>
                  </a:lnTo>
                  <a:lnTo>
                    <a:pt x="2756" y="967"/>
                  </a:lnTo>
                  <a:lnTo>
                    <a:pt x="2779" y="986"/>
                  </a:lnTo>
                  <a:lnTo>
                    <a:pt x="2804" y="1019"/>
                  </a:lnTo>
                  <a:lnTo>
                    <a:pt x="2824" y="1039"/>
                  </a:lnTo>
                  <a:lnTo>
                    <a:pt x="2858" y="1051"/>
                  </a:lnTo>
                  <a:lnTo>
                    <a:pt x="2890" y="1052"/>
                  </a:lnTo>
                  <a:lnTo>
                    <a:pt x="2931" y="1041"/>
                  </a:lnTo>
                  <a:lnTo>
                    <a:pt x="2941" y="1059"/>
                  </a:lnTo>
                  <a:lnTo>
                    <a:pt x="2945" y="1074"/>
                  </a:lnTo>
                  <a:lnTo>
                    <a:pt x="2931" y="1098"/>
                  </a:lnTo>
                  <a:lnTo>
                    <a:pt x="2956" y="1139"/>
                  </a:lnTo>
                  <a:lnTo>
                    <a:pt x="2966" y="1159"/>
                  </a:lnTo>
                  <a:lnTo>
                    <a:pt x="2961" y="1209"/>
                  </a:lnTo>
                  <a:lnTo>
                    <a:pt x="2977" y="1220"/>
                  </a:lnTo>
                  <a:lnTo>
                    <a:pt x="3007" y="1215"/>
                  </a:lnTo>
                  <a:lnTo>
                    <a:pt x="3044" y="1243"/>
                  </a:lnTo>
                  <a:lnTo>
                    <a:pt x="3071" y="1246"/>
                  </a:lnTo>
                  <a:lnTo>
                    <a:pt x="3106" y="1240"/>
                  </a:lnTo>
                  <a:lnTo>
                    <a:pt x="3140" y="1209"/>
                  </a:lnTo>
                  <a:lnTo>
                    <a:pt x="3153" y="1167"/>
                  </a:lnTo>
                  <a:lnTo>
                    <a:pt x="3138" y="1130"/>
                  </a:lnTo>
                  <a:lnTo>
                    <a:pt x="3115" y="1118"/>
                  </a:lnTo>
                  <a:lnTo>
                    <a:pt x="3122" y="1085"/>
                  </a:lnTo>
                  <a:lnTo>
                    <a:pt x="3140" y="1054"/>
                  </a:lnTo>
                  <a:lnTo>
                    <a:pt x="3145" y="1030"/>
                  </a:lnTo>
                  <a:lnTo>
                    <a:pt x="3174" y="1045"/>
                  </a:lnTo>
                  <a:lnTo>
                    <a:pt x="3196" y="1066"/>
                  </a:lnTo>
                  <a:lnTo>
                    <a:pt x="3226" y="1080"/>
                  </a:lnTo>
                  <a:lnTo>
                    <a:pt x="3276" y="1132"/>
                  </a:lnTo>
                  <a:lnTo>
                    <a:pt x="3343" y="1170"/>
                  </a:lnTo>
                  <a:lnTo>
                    <a:pt x="3366" y="1230"/>
                  </a:lnTo>
                  <a:lnTo>
                    <a:pt x="3409" y="1266"/>
                  </a:lnTo>
                  <a:lnTo>
                    <a:pt x="3418" y="1341"/>
                  </a:lnTo>
                  <a:lnTo>
                    <a:pt x="3467" y="1355"/>
                  </a:lnTo>
                  <a:lnTo>
                    <a:pt x="3514" y="1394"/>
                  </a:lnTo>
                  <a:lnTo>
                    <a:pt x="3532" y="1399"/>
                  </a:lnTo>
                  <a:lnTo>
                    <a:pt x="3573" y="1384"/>
                  </a:lnTo>
                  <a:lnTo>
                    <a:pt x="3616" y="1387"/>
                  </a:lnTo>
                  <a:lnTo>
                    <a:pt x="3631" y="1378"/>
                  </a:lnTo>
                  <a:lnTo>
                    <a:pt x="3635" y="1377"/>
                  </a:lnTo>
                  <a:lnTo>
                    <a:pt x="3652" y="1385"/>
                  </a:lnTo>
                  <a:lnTo>
                    <a:pt x="3654" y="1398"/>
                  </a:lnTo>
                  <a:lnTo>
                    <a:pt x="3641" y="1429"/>
                  </a:lnTo>
                  <a:lnTo>
                    <a:pt x="3616" y="1443"/>
                  </a:lnTo>
                  <a:lnTo>
                    <a:pt x="3587" y="1474"/>
                  </a:lnTo>
                  <a:lnTo>
                    <a:pt x="3575" y="1504"/>
                  </a:lnTo>
                  <a:lnTo>
                    <a:pt x="3581" y="1525"/>
                  </a:lnTo>
                  <a:lnTo>
                    <a:pt x="3594" y="1530"/>
                  </a:lnTo>
                  <a:lnTo>
                    <a:pt x="3622" y="1503"/>
                  </a:lnTo>
                  <a:lnTo>
                    <a:pt x="3648" y="1472"/>
                  </a:lnTo>
                  <a:lnTo>
                    <a:pt x="3677" y="1436"/>
                  </a:lnTo>
                  <a:lnTo>
                    <a:pt x="3698" y="1428"/>
                  </a:lnTo>
                  <a:lnTo>
                    <a:pt x="3707" y="1432"/>
                  </a:lnTo>
                  <a:lnTo>
                    <a:pt x="3709" y="1452"/>
                  </a:lnTo>
                  <a:lnTo>
                    <a:pt x="3713" y="1460"/>
                  </a:lnTo>
                  <a:lnTo>
                    <a:pt x="3727" y="1463"/>
                  </a:lnTo>
                  <a:lnTo>
                    <a:pt x="3743" y="1444"/>
                  </a:lnTo>
                  <a:lnTo>
                    <a:pt x="3753" y="1443"/>
                  </a:lnTo>
                  <a:lnTo>
                    <a:pt x="3765" y="1450"/>
                  </a:lnTo>
                  <a:lnTo>
                    <a:pt x="3774" y="1474"/>
                  </a:lnTo>
                  <a:lnTo>
                    <a:pt x="3787" y="1506"/>
                  </a:lnTo>
                  <a:lnTo>
                    <a:pt x="3805" y="1517"/>
                  </a:lnTo>
                  <a:lnTo>
                    <a:pt x="3811" y="1557"/>
                  </a:lnTo>
                  <a:lnTo>
                    <a:pt x="3807" y="1584"/>
                  </a:lnTo>
                  <a:lnTo>
                    <a:pt x="3795" y="1606"/>
                  </a:lnTo>
                  <a:lnTo>
                    <a:pt x="3770" y="1631"/>
                  </a:lnTo>
                  <a:lnTo>
                    <a:pt x="3744" y="1640"/>
                  </a:lnTo>
                  <a:lnTo>
                    <a:pt x="3733" y="1675"/>
                  </a:lnTo>
                  <a:lnTo>
                    <a:pt x="3706" y="1740"/>
                  </a:lnTo>
                  <a:lnTo>
                    <a:pt x="3678" y="1767"/>
                  </a:lnTo>
                  <a:lnTo>
                    <a:pt x="3606" y="1791"/>
                  </a:lnTo>
                  <a:lnTo>
                    <a:pt x="3543" y="1808"/>
                  </a:lnTo>
                  <a:lnTo>
                    <a:pt x="3502" y="1817"/>
                  </a:lnTo>
                  <a:lnTo>
                    <a:pt x="3421" y="1839"/>
                  </a:lnTo>
                  <a:lnTo>
                    <a:pt x="3316" y="1863"/>
                  </a:lnTo>
                  <a:lnTo>
                    <a:pt x="3289" y="1903"/>
                  </a:lnTo>
                  <a:lnTo>
                    <a:pt x="3287" y="1936"/>
                  </a:lnTo>
                  <a:lnTo>
                    <a:pt x="3263" y="1960"/>
                  </a:lnTo>
                  <a:lnTo>
                    <a:pt x="3240" y="1980"/>
                  </a:lnTo>
                  <a:lnTo>
                    <a:pt x="3228" y="2001"/>
                  </a:lnTo>
                  <a:lnTo>
                    <a:pt x="3221" y="2035"/>
                  </a:lnTo>
                  <a:lnTo>
                    <a:pt x="3212" y="2066"/>
                  </a:lnTo>
                  <a:lnTo>
                    <a:pt x="3180" y="2121"/>
                  </a:lnTo>
                  <a:lnTo>
                    <a:pt x="3153" y="2185"/>
                  </a:lnTo>
                  <a:lnTo>
                    <a:pt x="3151" y="2194"/>
                  </a:lnTo>
                  <a:lnTo>
                    <a:pt x="3156" y="2203"/>
                  </a:lnTo>
                  <a:lnTo>
                    <a:pt x="3162" y="2206"/>
                  </a:lnTo>
                  <a:lnTo>
                    <a:pt x="3173" y="2204"/>
                  </a:lnTo>
                  <a:lnTo>
                    <a:pt x="3184" y="2193"/>
                  </a:lnTo>
                  <a:lnTo>
                    <a:pt x="3197" y="2194"/>
                  </a:lnTo>
                </a:path>
              </a:pathLst>
            </a:custGeom>
            <a:solidFill>
              <a:srgbClr val="FFC000"/>
            </a:solidFill>
            <a:ln w="9398">
              <a:solidFill>
                <a:srgbClr val="000066"/>
              </a:solidFill>
              <a:round/>
              <a:headEnd/>
              <a:tailEnd/>
            </a:ln>
          </p:spPr>
          <p:txBody>
            <a:bodyPr wrap="none" lIns="91424" tIns="45712" rIns="91424" bIns="45712" anchor="ctr"/>
            <a:lstStyle/>
            <a:p>
              <a:endParaRPr lang="en-US" b="1"/>
            </a:p>
          </p:txBody>
        </p:sp>
        <p:sp>
          <p:nvSpPr>
            <p:cNvPr id="313" name="Freeform 157"/>
            <p:cNvSpPr>
              <a:spLocks noChangeArrowheads="1"/>
            </p:cNvSpPr>
            <p:nvPr/>
          </p:nvSpPr>
          <p:spPr bwMode="auto">
            <a:xfrm>
              <a:off x="3024470" y="1913560"/>
              <a:ext cx="66517" cy="30236"/>
            </a:xfrm>
            <a:custGeom>
              <a:avLst/>
              <a:gdLst>
                <a:gd name="T0" fmla="*/ 2147483647 w 142"/>
                <a:gd name="T1" fmla="*/ 2147483647 h 62"/>
                <a:gd name="T2" fmla="*/ 2147483647 w 142"/>
                <a:gd name="T3" fmla="*/ 2147483647 h 62"/>
                <a:gd name="T4" fmla="*/ 2147483647 w 142"/>
                <a:gd name="T5" fmla="*/ 2147483647 h 62"/>
                <a:gd name="T6" fmla="*/ 2147483647 w 142"/>
                <a:gd name="T7" fmla="*/ 2147483647 h 62"/>
                <a:gd name="T8" fmla="*/ 2147483647 w 142"/>
                <a:gd name="T9" fmla="*/ 0 h 62"/>
                <a:gd name="T10" fmla="*/ 2147483647 w 142"/>
                <a:gd name="T11" fmla="*/ 2147483647 h 62"/>
                <a:gd name="T12" fmla="*/ 2147483647 w 142"/>
                <a:gd name="T13" fmla="*/ 2147483647 h 62"/>
                <a:gd name="T14" fmla="*/ 2147483647 w 142"/>
                <a:gd name="T15" fmla="*/ 2147483647 h 62"/>
                <a:gd name="T16" fmla="*/ 2147483647 w 142"/>
                <a:gd name="T17" fmla="*/ 2147483647 h 62"/>
                <a:gd name="T18" fmla="*/ 2147483647 w 142"/>
                <a:gd name="T19" fmla="*/ 2147483647 h 62"/>
                <a:gd name="T20" fmla="*/ 2147483647 w 142"/>
                <a:gd name="T21" fmla="*/ 2147483647 h 62"/>
                <a:gd name="T22" fmla="*/ 2147483647 w 142"/>
                <a:gd name="T23" fmla="*/ 2147483647 h 62"/>
                <a:gd name="T24" fmla="*/ 0 w 142"/>
                <a:gd name="T25" fmla="*/ 2147483647 h 62"/>
                <a:gd name="T26" fmla="*/ 2147483647 w 142"/>
                <a:gd name="T27" fmla="*/ 2147483647 h 62"/>
                <a:gd name="T28" fmla="*/ 2147483647 w 142"/>
                <a:gd name="T29" fmla="*/ 2147483647 h 6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42"/>
                <a:gd name="T46" fmla="*/ 0 h 62"/>
                <a:gd name="T47" fmla="*/ 142 w 142"/>
                <a:gd name="T48" fmla="*/ 62 h 62"/>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42" h="62">
                  <a:moveTo>
                    <a:pt x="25" y="13"/>
                  </a:moveTo>
                  <a:lnTo>
                    <a:pt x="57" y="27"/>
                  </a:lnTo>
                  <a:lnTo>
                    <a:pt x="79" y="22"/>
                  </a:lnTo>
                  <a:lnTo>
                    <a:pt x="102" y="4"/>
                  </a:lnTo>
                  <a:lnTo>
                    <a:pt x="120" y="0"/>
                  </a:lnTo>
                  <a:lnTo>
                    <a:pt x="141" y="4"/>
                  </a:lnTo>
                  <a:lnTo>
                    <a:pt x="142" y="9"/>
                  </a:lnTo>
                  <a:lnTo>
                    <a:pt x="133" y="35"/>
                  </a:lnTo>
                  <a:lnTo>
                    <a:pt x="116" y="48"/>
                  </a:lnTo>
                  <a:lnTo>
                    <a:pt x="73" y="62"/>
                  </a:lnTo>
                  <a:lnTo>
                    <a:pt x="43" y="57"/>
                  </a:lnTo>
                  <a:lnTo>
                    <a:pt x="7" y="41"/>
                  </a:lnTo>
                  <a:lnTo>
                    <a:pt x="0" y="27"/>
                  </a:lnTo>
                  <a:lnTo>
                    <a:pt x="3" y="23"/>
                  </a:lnTo>
                  <a:lnTo>
                    <a:pt x="25" y="13"/>
                  </a:lnTo>
                </a:path>
              </a:pathLst>
            </a:custGeom>
            <a:noFill/>
            <a:ln w="12600">
              <a:solidFill>
                <a:srgbClr val="FFFFFF"/>
              </a:solidFill>
              <a:round/>
              <a:headEnd/>
              <a:tailEnd/>
            </a:ln>
            <a:extLst>
              <a:ext uri="{909E8E84-426E-40DD-AFC4-6F175D3DCCD1}">
                <a14:hiddenFill xmlns:a14="http://schemas.microsoft.com/office/drawing/2010/main">
                  <a:solidFill>
                    <a:srgbClr val="FFFFFF"/>
                  </a:solidFill>
                </a14:hiddenFill>
              </a:ext>
            </a:extLst>
          </p:spPr>
          <p:txBody>
            <a:bodyPr wrap="none" lIns="91424" tIns="45712" rIns="91424" bIns="45712" anchor="ctr"/>
            <a:lstStyle/>
            <a:p>
              <a:endParaRPr lang="en-US" b="1"/>
            </a:p>
          </p:txBody>
        </p:sp>
        <p:sp>
          <p:nvSpPr>
            <p:cNvPr id="314" name="Freeform 158"/>
            <p:cNvSpPr>
              <a:spLocks noChangeArrowheads="1"/>
            </p:cNvSpPr>
            <p:nvPr/>
          </p:nvSpPr>
          <p:spPr bwMode="auto">
            <a:xfrm>
              <a:off x="3093703" y="3624100"/>
              <a:ext cx="1901832" cy="1857405"/>
            </a:xfrm>
            <a:custGeom>
              <a:avLst/>
              <a:gdLst>
                <a:gd name="T0" fmla="*/ 2147483647 w 4079"/>
                <a:gd name="T1" fmla="*/ 2147483647 h 3876"/>
                <a:gd name="T2" fmla="*/ 2147483647 w 4079"/>
                <a:gd name="T3" fmla="*/ 2147483647 h 3876"/>
                <a:gd name="T4" fmla="*/ 2147483647 w 4079"/>
                <a:gd name="T5" fmla="*/ 2147483647 h 3876"/>
                <a:gd name="T6" fmla="*/ 2147483647 w 4079"/>
                <a:gd name="T7" fmla="*/ 2147483647 h 3876"/>
                <a:gd name="T8" fmla="*/ 2147483647 w 4079"/>
                <a:gd name="T9" fmla="*/ 2147483647 h 3876"/>
                <a:gd name="T10" fmla="*/ 2147483647 w 4079"/>
                <a:gd name="T11" fmla="*/ 2147483647 h 3876"/>
                <a:gd name="T12" fmla="*/ 2147483647 w 4079"/>
                <a:gd name="T13" fmla="*/ 2147483647 h 3876"/>
                <a:gd name="T14" fmla="*/ 2147483647 w 4079"/>
                <a:gd name="T15" fmla="*/ 2147483647 h 3876"/>
                <a:gd name="T16" fmla="*/ 2147483647 w 4079"/>
                <a:gd name="T17" fmla="*/ 2147483647 h 3876"/>
                <a:gd name="T18" fmla="*/ 2147483647 w 4079"/>
                <a:gd name="T19" fmla="*/ 2147483647 h 3876"/>
                <a:gd name="T20" fmla="*/ 2147483647 w 4079"/>
                <a:gd name="T21" fmla="*/ 2147483647 h 3876"/>
                <a:gd name="T22" fmla="*/ 2147483647 w 4079"/>
                <a:gd name="T23" fmla="*/ 2147483647 h 3876"/>
                <a:gd name="T24" fmla="*/ 2147483647 w 4079"/>
                <a:gd name="T25" fmla="*/ 2147483647 h 3876"/>
                <a:gd name="T26" fmla="*/ 2147483647 w 4079"/>
                <a:gd name="T27" fmla="*/ 2147483647 h 3876"/>
                <a:gd name="T28" fmla="*/ 2147483647 w 4079"/>
                <a:gd name="T29" fmla="*/ 2147483647 h 3876"/>
                <a:gd name="T30" fmla="*/ 2147483647 w 4079"/>
                <a:gd name="T31" fmla="*/ 2147483647 h 3876"/>
                <a:gd name="T32" fmla="*/ 2147483647 w 4079"/>
                <a:gd name="T33" fmla="*/ 2147483647 h 3876"/>
                <a:gd name="T34" fmla="*/ 2147483647 w 4079"/>
                <a:gd name="T35" fmla="*/ 2147483647 h 3876"/>
                <a:gd name="T36" fmla="*/ 2147483647 w 4079"/>
                <a:gd name="T37" fmla="*/ 2147483647 h 3876"/>
                <a:gd name="T38" fmla="*/ 2147483647 w 4079"/>
                <a:gd name="T39" fmla="*/ 2147483647 h 3876"/>
                <a:gd name="T40" fmla="*/ 2147483647 w 4079"/>
                <a:gd name="T41" fmla="*/ 2147483647 h 3876"/>
                <a:gd name="T42" fmla="*/ 2147483647 w 4079"/>
                <a:gd name="T43" fmla="*/ 0 h 3876"/>
                <a:gd name="T44" fmla="*/ 2147483647 w 4079"/>
                <a:gd name="T45" fmla="*/ 2147483647 h 3876"/>
                <a:gd name="T46" fmla="*/ 2147483647 w 4079"/>
                <a:gd name="T47" fmla="*/ 2147483647 h 3876"/>
                <a:gd name="T48" fmla="*/ 2147483647 w 4079"/>
                <a:gd name="T49" fmla="*/ 2147483647 h 3876"/>
                <a:gd name="T50" fmla="*/ 2147483647 w 4079"/>
                <a:gd name="T51" fmla="*/ 2147483647 h 3876"/>
                <a:gd name="T52" fmla="*/ 2147483647 w 4079"/>
                <a:gd name="T53" fmla="*/ 2147483647 h 3876"/>
                <a:gd name="T54" fmla="*/ 2147483647 w 4079"/>
                <a:gd name="T55" fmla="*/ 2147483647 h 3876"/>
                <a:gd name="T56" fmla="*/ 2147483647 w 4079"/>
                <a:gd name="T57" fmla="*/ 2147483647 h 3876"/>
                <a:gd name="T58" fmla="*/ 2147483647 w 4079"/>
                <a:gd name="T59" fmla="*/ 2147483647 h 3876"/>
                <a:gd name="T60" fmla="*/ 2147483647 w 4079"/>
                <a:gd name="T61" fmla="*/ 2147483647 h 3876"/>
                <a:gd name="T62" fmla="*/ 2147483647 w 4079"/>
                <a:gd name="T63" fmla="*/ 2147483647 h 3876"/>
                <a:gd name="T64" fmla="*/ 2147483647 w 4079"/>
                <a:gd name="T65" fmla="*/ 2147483647 h 3876"/>
                <a:gd name="T66" fmla="*/ 2147483647 w 4079"/>
                <a:gd name="T67" fmla="*/ 2147483647 h 3876"/>
                <a:gd name="T68" fmla="*/ 2147483647 w 4079"/>
                <a:gd name="T69" fmla="*/ 2147483647 h 3876"/>
                <a:gd name="T70" fmla="*/ 2147483647 w 4079"/>
                <a:gd name="T71" fmla="*/ 2147483647 h 3876"/>
                <a:gd name="T72" fmla="*/ 2147483647 w 4079"/>
                <a:gd name="T73" fmla="*/ 2147483647 h 3876"/>
                <a:gd name="T74" fmla="*/ 2147483647 w 4079"/>
                <a:gd name="T75" fmla="*/ 2147483647 h 3876"/>
                <a:gd name="T76" fmla="*/ 2147483647 w 4079"/>
                <a:gd name="T77" fmla="*/ 2147483647 h 3876"/>
                <a:gd name="T78" fmla="*/ 2147483647 w 4079"/>
                <a:gd name="T79" fmla="*/ 2147483647 h 3876"/>
                <a:gd name="T80" fmla="*/ 2147483647 w 4079"/>
                <a:gd name="T81" fmla="*/ 2147483647 h 3876"/>
                <a:gd name="T82" fmla="*/ 2147483647 w 4079"/>
                <a:gd name="T83" fmla="*/ 2147483647 h 3876"/>
                <a:gd name="T84" fmla="*/ 2147483647 w 4079"/>
                <a:gd name="T85" fmla="*/ 2147483647 h 3876"/>
                <a:gd name="T86" fmla="*/ 2147483647 w 4079"/>
                <a:gd name="T87" fmla="*/ 2147483647 h 3876"/>
                <a:gd name="T88" fmla="*/ 2147483647 w 4079"/>
                <a:gd name="T89" fmla="*/ 2147483647 h 3876"/>
                <a:gd name="T90" fmla="*/ 2147483647 w 4079"/>
                <a:gd name="T91" fmla="*/ 2147483647 h 3876"/>
                <a:gd name="T92" fmla="*/ 2147483647 w 4079"/>
                <a:gd name="T93" fmla="*/ 2147483647 h 3876"/>
                <a:gd name="T94" fmla="*/ 2147483647 w 4079"/>
                <a:gd name="T95" fmla="*/ 2147483647 h 3876"/>
                <a:gd name="T96" fmla="*/ 2147483647 w 4079"/>
                <a:gd name="T97" fmla="*/ 2147483647 h 3876"/>
                <a:gd name="T98" fmla="*/ 2147483647 w 4079"/>
                <a:gd name="T99" fmla="*/ 2147483647 h 3876"/>
                <a:gd name="T100" fmla="*/ 2147483647 w 4079"/>
                <a:gd name="T101" fmla="*/ 2147483647 h 3876"/>
                <a:gd name="T102" fmla="*/ 2147483647 w 4079"/>
                <a:gd name="T103" fmla="*/ 2147483647 h 3876"/>
                <a:gd name="T104" fmla="*/ 2147483647 w 4079"/>
                <a:gd name="T105" fmla="*/ 2147483647 h 3876"/>
                <a:gd name="T106" fmla="*/ 2147483647 w 4079"/>
                <a:gd name="T107" fmla="*/ 2147483647 h 3876"/>
                <a:gd name="T108" fmla="*/ 2147483647 w 4079"/>
                <a:gd name="T109" fmla="*/ 2147483647 h 3876"/>
                <a:gd name="T110" fmla="*/ 2147483647 w 4079"/>
                <a:gd name="T111" fmla="*/ 2147483647 h 3876"/>
                <a:gd name="T112" fmla="*/ 2147483647 w 4079"/>
                <a:gd name="T113" fmla="*/ 2147483647 h 3876"/>
                <a:gd name="T114" fmla="*/ 2147483647 w 4079"/>
                <a:gd name="T115" fmla="*/ 2147483647 h 387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4079"/>
                <a:gd name="T175" fmla="*/ 0 h 3876"/>
                <a:gd name="T176" fmla="*/ 4079 w 4079"/>
                <a:gd name="T177" fmla="*/ 3876 h 387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4079" h="3876">
                  <a:moveTo>
                    <a:pt x="907" y="1620"/>
                  </a:moveTo>
                  <a:lnTo>
                    <a:pt x="872" y="1609"/>
                  </a:lnTo>
                  <a:lnTo>
                    <a:pt x="817" y="1625"/>
                  </a:lnTo>
                  <a:lnTo>
                    <a:pt x="752" y="1668"/>
                  </a:lnTo>
                  <a:lnTo>
                    <a:pt x="740" y="1745"/>
                  </a:lnTo>
                  <a:lnTo>
                    <a:pt x="735" y="1765"/>
                  </a:lnTo>
                  <a:lnTo>
                    <a:pt x="725" y="1783"/>
                  </a:lnTo>
                  <a:lnTo>
                    <a:pt x="710" y="1779"/>
                  </a:lnTo>
                  <a:lnTo>
                    <a:pt x="671" y="1765"/>
                  </a:lnTo>
                  <a:lnTo>
                    <a:pt x="647" y="1765"/>
                  </a:lnTo>
                  <a:lnTo>
                    <a:pt x="639" y="1791"/>
                  </a:lnTo>
                  <a:lnTo>
                    <a:pt x="635" y="1808"/>
                  </a:lnTo>
                  <a:lnTo>
                    <a:pt x="628" y="1823"/>
                  </a:lnTo>
                  <a:lnTo>
                    <a:pt x="612" y="1826"/>
                  </a:lnTo>
                  <a:lnTo>
                    <a:pt x="590" y="1826"/>
                  </a:lnTo>
                  <a:lnTo>
                    <a:pt x="577" y="1823"/>
                  </a:lnTo>
                  <a:lnTo>
                    <a:pt x="535" y="1803"/>
                  </a:lnTo>
                  <a:lnTo>
                    <a:pt x="476" y="1808"/>
                  </a:lnTo>
                  <a:lnTo>
                    <a:pt x="435" y="1815"/>
                  </a:lnTo>
                  <a:lnTo>
                    <a:pt x="399" y="1826"/>
                  </a:lnTo>
                  <a:lnTo>
                    <a:pt x="364" y="1803"/>
                  </a:lnTo>
                  <a:lnTo>
                    <a:pt x="344" y="1752"/>
                  </a:lnTo>
                  <a:lnTo>
                    <a:pt x="344" y="1710"/>
                  </a:lnTo>
                  <a:lnTo>
                    <a:pt x="329" y="1702"/>
                  </a:lnTo>
                  <a:lnTo>
                    <a:pt x="305" y="1702"/>
                  </a:lnTo>
                  <a:lnTo>
                    <a:pt x="271" y="1745"/>
                  </a:lnTo>
                  <a:lnTo>
                    <a:pt x="217" y="1740"/>
                  </a:lnTo>
                  <a:lnTo>
                    <a:pt x="178" y="1707"/>
                  </a:lnTo>
                  <a:lnTo>
                    <a:pt x="158" y="1659"/>
                  </a:lnTo>
                  <a:lnTo>
                    <a:pt x="115" y="1651"/>
                  </a:lnTo>
                  <a:lnTo>
                    <a:pt x="89" y="1648"/>
                  </a:lnTo>
                  <a:lnTo>
                    <a:pt x="77" y="1620"/>
                  </a:lnTo>
                  <a:lnTo>
                    <a:pt x="100" y="1582"/>
                  </a:lnTo>
                  <a:lnTo>
                    <a:pt x="89" y="1574"/>
                  </a:lnTo>
                  <a:lnTo>
                    <a:pt x="42" y="1562"/>
                  </a:lnTo>
                  <a:lnTo>
                    <a:pt x="15" y="1536"/>
                  </a:lnTo>
                  <a:lnTo>
                    <a:pt x="0" y="1488"/>
                  </a:lnTo>
                  <a:lnTo>
                    <a:pt x="6" y="1435"/>
                  </a:lnTo>
                  <a:lnTo>
                    <a:pt x="26" y="1404"/>
                  </a:lnTo>
                  <a:lnTo>
                    <a:pt x="74" y="1396"/>
                  </a:lnTo>
                  <a:lnTo>
                    <a:pt x="104" y="1384"/>
                  </a:lnTo>
                  <a:lnTo>
                    <a:pt x="112" y="1373"/>
                  </a:lnTo>
                  <a:lnTo>
                    <a:pt x="92" y="1333"/>
                  </a:lnTo>
                  <a:lnTo>
                    <a:pt x="89" y="1275"/>
                  </a:lnTo>
                  <a:lnTo>
                    <a:pt x="104" y="1233"/>
                  </a:lnTo>
                  <a:lnTo>
                    <a:pt x="150" y="1214"/>
                  </a:lnTo>
                  <a:lnTo>
                    <a:pt x="181" y="1186"/>
                  </a:lnTo>
                  <a:lnTo>
                    <a:pt x="220" y="1163"/>
                  </a:lnTo>
                  <a:lnTo>
                    <a:pt x="267" y="1155"/>
                  </a:lnTo>
                  <a:lnTo>
                    <a:pt x="356" y="1155"/>
                  </a:lnTo>
                  <a:lnTo>
                    <a:pt x="372" y="1155"/>
                  </a:lnTo>
                  <a:lnTo>
                    <a:pt x="387" y="1143"/>
                  </a:lnTo>
                  <a:lnTo>
                    <a:pt x="410" y="1112"/>
                  </a:lnTo>
                  <a:lnTo>
                    <a:pt x="425" y="1043"/>
                  </a:lnTo>
                  <a:lnTo>
                    <a:pt x="425" y="984"/>
                  </a:lnTo>
                  <a:lnTo>
                    <a:pt x="435" y="939"/>
                  </a:lnTo>
                  <a:lnTo>
                    <a:pt x="450" y="911"/>
                  </a:lnTo>
                  <a:lnTo>
                    <a:pt x="453" y="869"/>
                  </a:lnTo>
                  <a:lnTo>
                    <a:pt x="441" y="833"/>
                  </a:lnTo>
                  <a:lnTo>
                    <a:pt x="407" y="795"/>
                  </a:lnTo>
                  <a:lnTo>
                    <a:pt x="379" y="749"/>
                  </a:lnTo>
                  <a:lnTo>
                    <a:pt x="372" y="710"/>
                  </a:lnTo>
                  <a:lnTo>
                    <a:pt x="379" y="678"/>
                  </a:lnTo>
                  <a:lnTo>
                    <a:pt x="402" y="659"/>
                  </a:lnTo>
                  <a:lnTo>
                    <a:pt x="460" y="632"/>
                  </a:lnTo>
                  <a:lnTo>
                    <a:pt x="465" y="609"/>
                  </a:lnTo>
                  <a:lnTo>
                    <a:pt x="450" y="594"/>
                  </a:lnTo>
                  <a:lnTo>
                    <a:pt x="418" y="589"/>
                  </a:lnTo>
                  <a:lnTo>
                    <a:pt x="395" y="581"/>
                  </a:lnTo>
                  <a:lnTo>
                    <a:pt x="392" y="570"/>
                  </a:lnTo>
                  <a:lnTo>
                    <a:pt x="410" y="558"/>
                  </a:lnTo>
                  <a:lnTo>
                    <a:pt x="450" y="555"/>
                  </a:lnTo>
                  <a:lnTo>
                    <a:pt x="484" y="570"/>
                  </a:lnTo>
                  <a:lnTo>
                    <a:pt x="503" y="561"/>
                  </a:lnTo>
                  <a:lnTo>
                    <a:pt x="514" y="535"/>
                  </a:lnTo>
                  <a:lnTo>
                    <a:pt x="550" y="527"/>
                  </a:lnTo>
                  <a:lnTo>
                    <a:pt x="570" y="543"/>
                  </a:lnTo>
                  <a:lnTo>
                    <a:pt x="590" y="543"/>
                  </a:lnTo>
                  <a:lnTo>
                    <a:pt x="596" y="523"/>
                  </a:lnTo>
                  <a:lnTo>
                    <a:pt x="620" y="512"/>
                  </a:lnTo>
                  <a:lnTo>
                    <a:pt x="628" y="531"/>
                  </a:lnTo>
                  <a:lnTo>
                    <a:pt x="635" y="574"/>
                  </a:lnTo>
                  <a:lnTo>
                    <a:pt x="647" y="589"/>
                  </a:lnTo>
                  <a:lnTo>
                    <a:pt x="690" y="578"/>
                  </a:lnTo>
                  <a:lnTo>
                    <a:pt x="697" y="620"/>
                  </a:lnTo>
                  <a:lnTo>
                    <a:pt x="725" y="639"/>
                  </a:lnTo>
                  <a:lnTo>
                    <a:pt x="760" y="635"/>
                  </a:lnTo>
                  <a:lnTo>
                    <a:pt x="791" y="616"/>
                  </a:lnTo>
                  <a:lnTo>
                    <a:pt x="829" y="601"/>
                  </a:lnTo>
                  <a:lnTo>
                    <a:pt x="875" y="594"/>
                  </a:lnTo>
                  <a:lnTo>
                    <a:pt x="898" y="574"/>
                  </a:lnTo>
                  <a:lnTo>
                    <a:pt x="926" y="531"/>
                  </a:lnTo>
                  <a:lnTo>
                    <a:pt x="946" y="500"/>
                  </a:lnTo>
                  <a:lnTo>
                    <a:pt x="966" y="480"/>
                  </a:lnTo>
                  <a:lnTo>
                    <a:pt x="1023" y="461"/>
                  </a:lnTo>
                  <a:lnTo>
                    <a:pt x="1038" y="423"/>
                  </a:lnTo>
                  <a:lnTo>
                    <a:pt x="1030" y="396"/>
                  </a:lnTo>
                  <a:lnTo>
                    <a:pt x="1004" y="376"/>
                  </a:lnTo>
                  <a:lnTo>
                    <a:pt x="969" y="368"/>
                  </a:lnTo>
                  <a:lnTo>
                    <a:pt x="938" y="344"/>
                  </a:lnTo>
                  <a:lnTo>
                    <a:pt x="934" y="310"/>
                  </a:lnTo>
                  <a:lnTo>
                    <a:pt x="934" y="294"/>
                  </a:lnTo>
                  <a:lnTo>
                    <a:pt x="1000" y="314"/>
                  </a:lnTo>
                  <a:lnTo>
                    <a:pt x="1077" y="314"/>
                  </a:lnTo>
                  <a:lnTo>
                    <a:pt x="1154" y="299"/>
                  </a:lnTo>
                  <a:lnTo>
                    <a:pt x="1193" y="283"/>
                  </a:lnTo>
                  <a:lnTo>
                    <a:pt x="1213" y="259"/>
                  </a:lnTo>
                  <a:lnTo>
                    <a:pt x="1225" y="209"/>
                  </a:lnTo>
                  <a:lnTo>
                    <a:pt x="1251" y="185"/>
                  </a:lnTo>
                  <a:lnTo>
                    <a:pt x="1271" y="167"/>
                  </a:lnTo>
                  <a:lnTo>
                    <a:pt x="1271" y="132"/>
                  </a:lnTo>
                  <a:lnTo>
                    <a:pt x="1256" y="108"/>
                  </a:lnTo>
                  <a:lnTo>
                    <a:pt x="1284" y="93"/>
                  </a:lnTo>
                  <a:lnTo>
                    <a:pt x="1310" y="93"/>
                  </a:lnTo>
                  <a:lnTo>
                    <a:pt x="1330" y="119"/>
                  </a:lnTo>
                  <a:lnTo>
                    <a:pt x="1333" y="163"/>
                  </a:lnTo>
                  <a:lnTo>
                    <a:pt x="1348" y="213"/>
                  </a:lnTo>
                  <a:lnTo>
                    <a:pt x="1345" y="256"/>
                  </a:lnTo>
                  <a:lnTo>
                    <a:pt x="1325" y="294"/>
                  </a:lnTo>
                  <a:lnTo>
                    <a:pt x="1322" y="322"/>
                  </a:lnTo>
                  <a:lnTo>
                    <a:pt x="1348" y="340"/>
                  </a:lnTo>
                  <a:lnTo>
                    <a:pt x="1361" y="380"/>
                  </a:lnTo>
                  <a:lnTo>
                    <a:pt x="1380" y="449"/>
                  </a:lnTo>
                  <a:lnTo>
                    <a:pt x="1399" y="474"/>
                  </a:lnTo>
                  <a:lnTo>
                    <a:pt x="1457" y="489"/>
                  </a:lnTo>
                  <a:lnTo>
                    <a:pt x="1523" y="489"/>
                  </a:lnTo>
                  <a:lnTo>
                    <a:pt x="1554" y="469"/>
                  </a:lnTo>
                  <a:lnTo>
                    <a:pt x="1608" y="411"/>
                  </a:lnTo>
                  <a:lnTo>
                    <a:pt x="1675" y="373"/>
                  </a:lnTo>
                  <a:lnTo>
                    <a:pt x="1701" y="360"/>
                  </a:lnTo>
                  <a:lnTo>
                    <a:pt x="1718" y="334"/>
                  </a:lnTo>
                  <a:lnTo>
                    <a:pt x="1736" y="294"/>
                  </a:lnTo>
                  <a:lnTo>
                    <a:pt x="1764" y="294"/>
                  </a:lnTo>
                  <a:lnTo>
                    <a:pt x="1783" y="318"/>
                  </a:lnTo>
                  <a:lnTo>
                    <a:pt x="1805" y="306"/>
                  </a:lnTo>
                  <a:lnTo>
                    <a:pt x="1810" y="276"/>
                  </a:lnTo>
                  <a:lnTo>
                    <a:pt x="1830" y="276"/>
                  </a:lnTo>
                  <a:lnTo>
                    <a:pt x="1849" y="271"/>
                  </a:lnTo>
                  <a:lnTo>
                    <a:pt x="1861" y="286"/>
                  </a:lnTo>
                  <a:lnTo>
                    <a:pt x="1845" y="337"/>
                  </a:lnTo>
                  <a:lnTo>
                    <a:pt x="1868" y="349"/>
                  </a:lnTo>
                  <a:lnTo>
                    <a:pt x="1899" y="340"/>
                  </a:lnTo>
                  <a:lnTo>
                    <a:pt x="1939" y="314"/>
                  </a:lnTo>
                  <a:lnTo>
                    <a:pt x="1961" y="310"/>
                  </a:lnTo>
                  <a:lnTo>
                    <a:pt x="1993" y="329"/>
                  </a:lnTo>
                  <a:lnTo>
                    <a:pt x="2016" y="360"/>
                  </a:lnTo>
                  <a:lnTo>
                    <a:pt x="2039" y="360"/>
                  </a:lnTo>
                  <a:lnTo>
                    <a:pt x="2081" y="294"/>
                  </a:lnTo>
                  <a:lnTo>
                    <a:pt x="2100" y="228"/>
                  </a:lnTo>
                  <a:lnTo>
                    <a:pt x="2100" y="159"/>
                  </a:lnTo>
                  <a:lnTo>
                    <a:pt x="2113" y="116"/>
                  </a:lnTo>
                  <a:lnTo>
                    <a:pt x="2159" y="65"/>
                  </a:lnTo>
                  <a:lnTo>
                    <a:pt x="2187" y="15"/>
                  </a:lnTo>
                  <a:lnTo>
                    <a:pt x="2181" y="0"/>
                  </a:lnTo>
                  <a:lnTo>
                    <a:pt x="2210" y="7"/>
                  </a:lnTo>
                  <a:lnTo>
                    <a:pt x="2225" y="23"/>
                  </a:lnTo>
                  <a:lnTo>
                    <a:pt x="2249" y="43"/>
                  </a:lnTo>
                  <a:lnTo>
                    <a:pt x="2268" y="62"/>
                  </a:lnTo>
                  <a:lnTo>
                    <a:pt x="2295" y="124"/>
                  </a:lnTo>
                  <a:lnTo>
                    <a:pt x="2311" y="144"/>
                  </a:lnTo>
                  <a:lnTo>
                    <a:pt x="2353" y="205"/>
                  </a:lnTo>
                  <a:lnTo>
                    <a:pt x="2372" y="243"/>
                  </a:lnTo>
                  <a:lnTo>
                    <a:pt x="2379" y="263"/>
                  </a:lnTo>
                  <a:lnTo>
                    <a:pt x="2385" y="276"/>
                  </a:lnTo>
                  <a:lnTo>
                    <a:pt x="2427" y="294"/>
                  </a:lnTo>
                  <a:lnTo>
                    <a:pt x="2435" y="329"/>
                  </a:lnTo>
                  <a:lnTo>
                    <a:pt x="2435" y="357"/>
                  </a:lnTo>
                  <a:lnTo>
                    <a:pt x="2427" y="415"/>
                  </a:lnTo>
                  <a:lnTo>
                    <a:pt x="2392" y="457"/>
                  </a:lnTo>
                  <a:lnTo>
                    <a:pt x="2365" y="504"/>
                  </a:lnTo>
                  <a:lnTo>
                    <a:pt x="2353" y="546"/>
                  </a:lnTo>
                  <a:lnTo>
                    <a:pt x="2361" y="570"/>
                  </a:lnTo>
                  <a:lnTo>
                    <a:pt x="2392" y="570"/>
                  </a:lnTo>
                  <a:lnTo>
                    <a:pt x="2415" y="561"/>
                  </a:lnTo>
                  <a:lnTo>
                    <a:pt x="2427" y="531"/>
                  </a:lnTo>
                  <a:lnTo>
                    <a:pt x="2446" y="504"/>
                  </a:lnTo>
                  <a:lnTo>
                    <a:pt x="2481" y="497"/>
                  </a:lnTo>
                  <a:lnTo>
                    <a:pt x="2519" y="492"/>
                  </a:lnTo>
                  <a:lnTo>
                    <a:pt x="2555" y="489"/>
                  </a:lnTo>
                  <a:lnTo>
                    <a:pt x="2593" y="480"/>
                  </a:lnTo>
                  <a:lnTo>
                    <a:pt x="2625" y="489"/>
                  </a:lnTo>
                  <a:lnTo>
                    <a:pt x="2636" y="507"/>
                  </a:lnTo>
                  <a:lnTo>
                    <a:pt x="2628" y="531"/>
                  </a:lnTo>
                  <a:lnTo>
                    <a:pt x="2641" y="551"/>
                  </a:lnTo>
                  <a:lnTo>
                    <a:pt x="2651" y="555"/>
                  </a:lnTo>
                  <a:lnTo>
                    <a:pt x="2667" y="551"/>
                  </a:lnTo>
                  <a:lnTo>
                    <a:pt x="2687" y="515"/>
                  </a:lnTo>
                  <a:lnTo>
                    <a:pt x="2707" y="500"/>
                  </a:lnTo>
                  <a:lnTo>
                    <a:pt x="2737" y="497"/>
                  </a:lnTo>
                  <a:lnTo>
                    <a:pt x="2807" y="500"/>
                  </a:lnTo>
                  <a:lnTo>
                    <a:pt x="2877" y="504"/>
                  </a:lnTo>
                  <a:lnTo>
                    <a:pt x="2943" y="504"/>
                  </a:lnTo>
                  <a:lnTo>
                    <a:pt x="3009" y="515"/>
                  </a:lnTo>
                  <a:lnTo>
                    <a:pt x="3047" y="523"/>
                  </a:lnTo>
                  <a:lnTo>
                    <a:pt x="3063" y="546"/>
                  </a:lnTo>
                  <a:lnTo>
                    <a:pt x="3063" y="574"/>
                  </a:lnTo>
                  <a:lnTo>
                    <a:pt x="3070" y="589"/>
                  </a:lnTo>
                  <a:lnTo>
                    <a:pt x="3094" y="594"/>
                  </a:lnTo>
                  <a:lnTo>
                    <a:pt x="3124" y="585"/>
                  </a:lnTo>
                  <a:lnTo>
                    <a:pt x="3144" y="570"/>
                  </a:lnTo>
                  <a:lnTo>
                    <a:pt x="3175" y="561"/>
                  </a:lnTo>
                  <a:lnTo>
                    <a:pt x="3230" y="578"/>
                  </a:lnTo>
                  <a:lnTo>
                    <a:pt x="3296" y="581"/>
                  </a:lnTo>
                  <a:lnTo>
                    <a:pt x="3378" y="581"/>
                  </a:lnTo>
                  <a:lnTo>
                    <a:pt x="3458" y="574"/>
                  </a:lnTo>
                  <a:lnTo>
                    <a:pt x="3520" y="574"/>
                  </a:lnTo>
                  <a:lnTo>
                    <a:pt x="3559" y="570"/>
                  </a:lnTo>
                  <a:lnTo>
                    <a:pt x="3578" y="561"/>
                  </a:lnTo>
                  <a:lnTo>
                    <a:pt x="3602" y="561"/>
                  </a:lnTo>
                  <a:lnTo>
                    <a:pt x="3621" y="561"/>
                  </a:lnTo>
                  <a:lnTo>
                    <a:pt x="3640" y="570"/>
                  </a:lnTo>
                  <a:lnTo>
                    <a:pt x="3788" y="685"/>
                  </a:lnTo>
                  <a:lnTo>
                    <a:pt x="3808" y="698"/>
                  </a:lnTo>
                  <a:lnTo>
                    <a:pt x="3831" y="705"/>
                  </a:lnTo>
                  <a:lnTo>
                    <a:pt x="3850" y="701"/>
                  </a:lnTo>
                  <a:lnTo>
                    <a:pt x="3889" y="701"/>
                  </a:lnTo>
                  <a:lnTo>
                    <a:pt x="4013" y="695"/>
                  </a:lnTo>
                  <a:lnTo>
                    <a:pt x="4028" y="698"/>
                  </a:lnTo>
                  <a:lnTo>
                    <a:pt x="4044" y="701"/>
                  </a:lnTo>
                  <a:lnTo>
                    <a:pt x="4056" y="720"/>
                  </a:lnTo>
                  <a:lnTo>
                    <a:pt x="4059" y="736"/>
                  </a:lnTo>
                  <a:lnTo>
                    <a:pt x="4067" y="752"/>
                  </a:lnTo>
                  <a:lnTo>
                    <a:pt x="4071" y="772"/>
                  </a:lnTo>
                  <a:lnTo>
                    <a:pt x="4074" y="779"/>
                  </a:lnTo>
                  <a:lnTo>
                    <a:pt x="4074" y="795"/>
                  </a:lnTo>
                  <a:lnTo>
                    <a:pt x="4079" y="818"/>
                  </a:lnTo>
                  <a:lnTo>
                    <a:pt x="4079" y="837"/>
                  </a:lnTo>
                  <a:lnTo>
                    <a:pt x="4079" y="856"/>
                  </a:lnTo>
                  <a:lnTo>
                    <a:pt x="4079" y="880"/>
                  </a:lnTo>
                  <a:lnTo>
                    <a:pt x="4079" y="919"/>
                  </a:lnTo>
                  <a:lnTo>
                    <a:pt x="4071" y="961"/>
                  </a:lnTo>
                  <a:lnTo>
                    <a:pt x="4059" y="1003"/>
                  </a:lnTo>
                  <a:lnTo>
                    <a:pt x="4044" y="1043"/>
                  </a:lnTo>
                  <a:lnTo>
                    <a:pt x="4024" y="1086"/>
                  </a:lnTo>
                  <a:lnTo>
                    <a:pt x="4006" y="1128"/>
                  </a:lnTo>
                  <a:lnTo>
                    <a:pt x="3997" y="1148"/>
                  </a:lnTo>
                  <a:lnTo>
                    <a:pt x="3970" y="1191"/>
                  </a:lnTo>
                  <a:lnTo>
                    <a:pt x="3959" y="1214"/>
                  </a:lnTo>
                  <a:lnTo>
                    <a:pt x="3909" y="1275"/>
                  </a:lnTo>
                  <a:lnTo>
                    <a:pt x="3878" y="1315"/>
                  </a:lnTo>
                  <a:lnTo>
                    <a:pt x="3850" y="1356"/>
                  </a:lnTo>
                  <a:lnTo>
                    <a:pt x="3812" y="1419"/>
                  </a:lnTo>
                  <a:lnTo>
                    <a:pt x="3792" y="1462"/>
                  </a:lnTo>
                  <a:lnTo>
                    <a:pt x="3773" y="1504"/>
                  </a:lnTo>
                  <a:lnTo>
                    <a:pt x="3753" y="1524"/>
                  </a:lnTo>
                  <a:lnTo>
                    <a:pt x="3734" y="1547"/>
                  </a:lnTo>
                  <a:lnTo>
                    <a:pt x="3714" y="1547"/>
                  </a:lnTo>
                  <a:lnTo>
                    <a:pt x="3698" y="1567"/>
                  </a:lnTo>
                  <a:lnTo>
                    <a:pt x="3695" y="1587"/>
                  </a:lnTo>
                  <a:lnTo>
                    <a:pt x="3691" y="1605"/>
                  </a:lnTo>
                  <a:lnTo>
                    <a:pt x="3679" y="1617"/>
                  </a:lnTo>
                  <a:lnTo>
                    <a:pt x="3675" y="1628"/>
                  </a:lnTo>
                  <a:lnTo>
                    <a:pt x="3675" y="1648"/>
                  </a:lnTo>
                  <a:lnTo>
                    <a:pt x="3664" y="1659"/>
                  </a:lnTo>
                  <a:lnTo>
                    <a:pt x="3675" y="1729"/>
                  </a:lnTo>
                  <a:lnTo>
                    <a:pt x="3679" y="1795"/>
                  </a:lnTo>
                  <a:lnTo>
                    <a:pt x="3683" y="1853"/>
                  </a:lnTo>
                  <a:lnTo>
                    <a:pt x="3679" y="1912"/>
                  </a:lnTo>
                  <a:lnTo>
                    <a:pt x="3668" y="1935"/>
                  </a:lnTo>
                  <a:lnTo>
                    <a:pt x="3668" y="1957"/>
                  </a:lnTo>
                  <a:lnTo>
                    <a:pt x="3679" y="1996"/>
                  </a:lnTo>
                  <a:lnTo>
                    <a:pt x="3668" y="2039"/>
                  </a:lnTo>
                  <a:lnTo>
                    <a:pt x="3630" y="2083"/>
                  </a:lnTo>
                  <a:lnTo>
                    <a:pt x="3614" y="2105"/>
                  </a:lnTo>
                  <a:lnTo>
                    <a:pt x="3610" y="2141"/>
                  </a:lnTo>
                  <a:lnTo>
                    <a:pt x="3610" y="2179"/>
                  </a:lnTo>
                  <a:lnTo>
                    <a:pt x="3598" y="2203"/>
                  </a:lnTo>
                  <a:lnTo>
                    <a:pt x="3594" y="2245"/>
                  </a:lnTo>
                  <a:lnTo>
                    <a:pt x="3578" y="2283"/>
                  </a:lnTo>
                  <a:lnTo>
                    <a:pt x="3574" y="2307"/>
                  </a:lnTo>
                  <a:lnTo>
                    <a:pt x="3552" y="2342"/>
                  </a:lnTo>
                  <a:lnTo>
                    <a:pt x="3520" y="2372"/>
                  </a:lnTo>
                  <a:lnTo>
                    <a:pt x="3497" y="2412"/>
                  </a:lnTo>
                  <a:lnTo>
                    <a:pt x="3477" y="2453"/>
                  </a:lnTo>
                  <a:lnTo>
                    <a:pt x="3439" y="2516"/>
                  </a:lnTo>
                  <a:lnTo>
                    <a:pt x="3419" y="2559"/>
                  </a:lnTo>
                  <a:lnTo>
                    <a:pt x="3400" y="2578"/>
                  </a:lnTo>
                  <a:lnTo>
                    <a:pt x="3381" y="2598"/>
                  </a:lnTo>
                  <a:lnTo>
                    <a:pt x="3362" y="2621"/>
                  </a:lnTo>
                  <a:lnTo>
                    <a:pt x="3303" y="2664"/>
                  </a:lnTo>
                  <a:lnTo>
                    <a:pt x="3277" y="2671"/>
                  </a:lnTo>
                  <a:lnTo>
                    <a:pt x="3272" y="2671"/>
                  </a:lnTo>
                  <a:lnTo>
                    <a:pt x="3234" y="2671"/>
                  </a:lnTo>
                  <a:lnTo>
                    <a:pt x="3215" y="2671"/>
                  </a:lnTo>
                  <a:lnTo>
                    <a:pt x="3182" y="2679"/>
                  </a:lnTo>
                  <a:lnTo>
                    <a:pt x="3172" y="2694"/>
                  </a:lnTo>
                  <a:lnTo>
                    <a:pt x="3132" y="2679"/>
                  </a:lnTo>
                  <a:lnTo>
                    <a:pt x="3090" y="2679"/>
                  </a:lnTo>
                  <a:lnTo>
                    <a:pt x="3063" y="2699"/>
                  </a:lnTo>
                  <a:lnTo>
                    <a:pt x="3055" y="2722"/>
                  </a:lnTo>
                  <a:lnTo>
                    <a:pt x="3032" y="2745"/>
                  </a:lnTo>
                  <a:lnTo>
                    <a:pt x="2974" y="2764"/>
                  </a:lnTo>
                  <a:lnTo>
                    <a:pt x="2912" y="2807"/>
                  </a:lnTo>
                  <a:lnTo>
                    <a:pt x="2849" y="2829"/>
                  </a:lnTo>
                  <a:lnTo>
                    <a:pt x="2811" y="2849"/>
                  </a:lnTo>
                  <a:lnTo>
                    <a:pt x="2761" y="2892"/>
                  </a:lnTo>
                  <a:lnTo>
                    <a:pt x="2729" y="2935"/>
                  </a:lnTo>
                  <a:lnTo>
                    <a:pt x="2694" y="2974"/>
                  </a:lnTo>
                  <a:lnTo>
                    <a:pt x="2674" y="2982"/>
                  </a:lnTo>
                  <a:lnTo>
                    <a:pt x="2651" y="2997"/>
                  </a:lnTo>
                  <a:lnTo>
                    <a:pt x="2632" y="3020"/>
                  </a:lnTo>
                  <a:lnTo>
                    <a:pt x="2625" y="3027"/>
                  </a:lnTo>
                  <a:lnTo>
                    <a:pt x="2613" y="3043"/>
                  </a:lnTo>
                  <a:lnTo>
                    <a:pt x="2613" y="3060"/>
                  </a:lnTo>
                  <a:lnTo>
                    <a:pt x="2613" y="3083"/>
                  </a:lnTo>
                  <a:lnTo>
                    <a:pt x="2616" y="3101"/>
                  </a:lnTo>
                  <a:lnTo>
                    <a:pt x="2636" y="3121"/>
                  </a:lnTo>
                  <a:lnTo>
                    <a:pt x="2636" y="3144"/>
                  </a:lnTo>
                  <a:lnTo>
                    <a:pt x="2601" y="3307"/>
                  </a:lnTo>
                  <a:lnTo>
                    <a:pt x="2582" y="3330"/>
                  </a:lnTo>
                  <a:lnTo>
                    <a:pt x="2563" y="3350"/>
                  </a:lnTo>
                  <a:lnTo>
                    <a:pt x="2446" y="3475"/>
                  </a:lnTo>
                  <a:lnTo>
                    <a:pt x="2385" y="3540"/>
                  </a:lnTo>
                  <a:lnTo>
                    <a:pt x="2356" y="3579"/>
                  </a:lnTo>
                  <a:lnTo>
                    <a:pt x="2346" y="3621"/>
                  </a:lnTo>
                  <a:lnTo>
                    <a:pt x="2331" y="3644"/>
                  </a:lnTo>
                  <a:lnTo>
                    <a:pt x="2327" y="3664"/>
                  </a:lnTo>
                  <a:lnTo>
                    <a:pt x="2311" y="3680"/>
                  </a:lnTo>
                  <a:lnTo>
                    <a:pt x="2288" y="3687"/>
                  </a:lnTo>
                  <a:lnTo>
                    <a:pt x="2272" y="3687"/>
                  </a:lnTo>
                  <a:lnTo>
                    <a:pt x="2249" y="3706"/>
                  </a:lnTo>
                  <a:lnTo>
                    <a:pt x="2232" y="3725"/>
                  </a:lnTo>
                  <a:lnTo>
                    <a:pt x="2229" y="3749"/>
                  </a:lnTo>
                  <a:lnTo>
                    <a:pt x="2229" y="3768"/>
                  </a:lnTo>
                  <a:lnTo>
                    <a:pt x="2221" y="3776"/>
                  </a:lnTo>
                  <a:lnTo>
                    <a:pt x="2214" y="3792"/>
                  </a:lnTo>
                  <a:lnTo>
                    <a:pt x="2206" y="3807"/>
                  </a:lnTo>
                  <a:lnTo>
                    <a:pt x="2194" y="3815"/>
                  </a:lnTo>
                  <a:lnTo>
                    <a:pt x="2128" y="3876"/>
                  </a:lnTo>
                  <a:lnTo>
                    <a:pt x="2097" y="3797"/>
                  </a:lnTo>
                  <a:lnTo>
                    <a:pt x="2100" y="3738"/>
                  </a:lnTo>
                  <a:lnTo>
                    <a:pt x="2090" y="3706"/>
                  </a:lnTo>
                  <a:lnTo>
                    <a:pt x="2055" y="3706"/>
                  </a:lnTo>
                  <a:lnTo>
                    <a:pt x="2039" y="3687"/>
                  </a:lnTo>
                  <a:lnTo>
                    <a:pt x="2031" y="3657"/>
                  </a:lnTo>
                  <a:lnTo>
                    <a:pt x="2003" y="3621"/>
                  </a:lnTo>
                  <a:lnTo>
                    <a:pt x="1961" y="3604"/>
                  </a:lnTo>
                  <a:lnTo>
                    <a:pt x="1899" y="3604"/>
                  </a:lnTo>
                  <a:lnTo>
                    <a:pt x="1873" y="3589"/>
                  </a:lnTo>
                  <a:lnTo>
                    <a:pt x="1838" y="3540"/>
                  </a:lnTo>
                  <a:lnTo>
                    <a:pt x="1799" y="3532"/>
                  </a:lnTo>
                  <a:lnTo>
                    <a:pt x="1714" y="3536"/>
                  </a:lnTo>
                  <a:lnTo>
                    <a:pt x="1815" y="3404"/>
                  </a:lnTo>
                  <a:lnTo>
                    <a:pt x="1932" y="3299"/>
                  </a:lnTo>
                  <a:lnTo>
                    <a:pt x="2013" y="3245"/>
                  </a:lnTo>
                  <a:lnTo>
                    <a:pt x="2081" y="3233"/>
                  </a:lnTo>
                  <a:lnTo>
                    <a:pt x="2090" y="3222"/>
                  </a:lnTo>
                  <a:lnTo>
                    <a:pt x="2085" y="3187"/>
                  </a:lnTo>
                  <a:lnTo>
                    <a:pt x="2105" y="3144"/>
                  </a:lnTo>
                  <a:lnTo>
                    <a:pt x="2100" y="3117"/>
                  </a:lnTo>
                  <a:lnTo>
                    <a:pt x="2081" y="3090"/>
                  </a:lnTo>
                  <a:lnTo>
                    <a:pt x="1993" y="3075"/>
                  </a:lnTo>
                  <a:lnTo>
                    <a:pt x="2016" y="3040"/>
                  </a:lnTo>
                  <a:lnTo>
                    <a:pt x="2023" y="2979"/>
                  </a:lnTo>
                  <a:lnTo>
                    <a:pt x="2023" y="2939"/>
                  </a:lnTo>
                  <a:lnTo>
                    <a:pt x="2000" y="2908"/>
                  </a:lnTo>
                  <a:lnTo>
                    <a:pt x="1981" y="2896"/>
                  </a:lnTo>
                  <a:lnTo>
                    <a:pt x="1970" y="2892"/>
                  </a:lnTo>
                  <a:lnTo>
                    <a:pt x="1957" y="2892"/>
                  </a:lnTo>
                  <a:lnTo>
                    <a:pt x="1912" y="2900"/>
                  </a:lnTo>
                  <a:lnTo>
                    <a:pt x="1899" y="2892"/>
                  </a:lnTo>
                  <a:lnTo>
                    <a:pt x="1892" y="2877"/>
                  </a:lnTo>
                  <a:lnTo>
                    <a:pt x="1892" y="2858"/>
                  </a:lnTo>
                  <a:lnTo>
                    <a:pt x="1896" y="2845"/>
                  </a:lnTo>
                  <a:lnTo>
                    <a:pt x="1903" y="2811"/>
                  </a:lnTo>
                  <a:lnTo>
                    <a:pt x="1907" y="2796"/>
                  </a:lnTo>
                  <a:lnTo>
                    <a:pt x="1903" y="2776"/>
                  </a:lnTo>
                  <a:lnTo>
                    <a:pt x="1892" y="2761"/>
                  </a:lnTo>
                  <a:lnTo>
                    <a:pt x="1876" y="2753"/>
                  </a:lnTo>
                  <a:lnTo>
                    <a:pt x="1834" y="2756"/>
                  </a:lnTo>
                  <a:lnTo>
                    <a:pt x="1783" y="2771"/>
                  </a:lnTo>
                  <a:lnTo>
                    <a:pt x="1744" y="2796"/>
                  </a:lnTo>
                  <a:lnTo>
                    <a:pt x="1706" y="2776"/>
                  </a:lnTo>
                  <a:lnTo>
                    <a:pt x="1685" y="2714"/>
                  </a:lnTo>
                  <a:lnTo>
                    <a:pt x="1690" y="2624"/>
                  </a:lnTo>
                  <a:lnTo>
                    <a:pt x="1678" y="2547"/>
                  </a:lnTo>
                  <a:lnTo>
                    <a:pt x="1620" y="2508"/>
                  </a:lnTo>
                  <a:lnTo>
                    <a:pt x="1678" y="2547"/>
                  </a:lnTo>
                  <a:lnTo>
                    <a:pt x="1694" y="2450"/>
                  </a:lnTo>
                  <a:lnTo>
                    <a:pt x="1721" y="2392"/>
                  </a:lnTo>
                  <a:lnTo>
                    <a:pt x="1733" y="2342"/>
                  </a:lnTo>
                  <a:lnTo>
                    <a:pt x="1709" y="2314"/>
                  </a:lnTo>
                  <a:lnTo>
                    <a:pt x="1667" y="2314"/>
                  </a:lnTo>
                  <a:lnTo>
                    <a:pt x="1655" y="2280"/>
                  </a:lnTo>
                  <a:lnTo>
                    <a:pt x="1652" y="2203"/>
                  </a:lnTo>
                  <a:lnTo>
                    <a:pt x="1637" y="2182"/>
                  </a:lnTo>
                  <a:lnTo>
                    <a:pt x="1578" y="2203"/>
                  </a:lnTo>
                  <a:lnTo>
                    <a:pt x="1504" y="2207"/>
                  </a:lnTo>
                  <a:lnTo>
                    <a:pt x="1465" y="2187"/>
                  </a:lnTo>
                  <a:lnTo>
                    <a:pt x="1446" y="2133"/>
                  </a:lnTo>
                  <a:lnTo>
                    <a:pt x="1388" y="2093"/>
                  </a:lnTo>
                  <a:lnTo>
                    <a:pt x="1391" y="2086"/>
                  </a:lnTo>
                  <a:lnTo>
                    <a:pt x="1442" y="2074"/>
                  </a:lnTo>
                  <a:lnTo>
                    <a:pt x="1446" y="2051"/>
                  </a:lnTo>
                  <a:lnTo>
                    <a:pt x="1419" y="2019"/>
                  </a:lnTo>
                  <a:lnTo>
                    <a:pt x="1406" y="1957"/>
                  </a:lnTo>
                  <a:lnTo>
                    <a:pt x="1348" y="1961"/>
                  </a:lnTo>
                  <a:lnTo>
                    <a:pt x="1330" y="1946"/>
                  </a:lnTo>
                  <a:lnTo>
                    <a:pt x="1291" y="1943"/>
                  </a:lnTo>
                  <a:lnTo>
                    <a:pt x="1236" y="1961"/>
                  </a:lnTo>
                  <a:lnTo>
                    <a:pt x="1221" y="1953"/>
                  </a:lnTo>
                  <a:lnTo>
                    <a:pt x="1182" y="1896"/>
                  </a:lnTo>
                  <a:lnTo>
                    <a:pt x="1151" y="1876"/>
                  </a:lnTo>
                  <a:lnTo>
                    <a:pt x="1089" y="1892"/>
                  </a:lnTo>
                  <a:lnTo>
                    <a:pt x="1066" y="1884"/>
                  </a:lnTo>
                  <a:lnTo>
                    <a:pt x="1047" y="1846"/>
                  </a:lnTo>
                  <a:lnTo>
                    <a:pt x="1027" y="1830"/>
                  </a:lnTo>
                  <a:lnTo>
                    <a:pt x="926" y="1823"/>
                  </a:lnTo>
                  <a:lnTo>
                    <a:pt x="895" y="1791"/>
                  </a:lnTo>
                  <a:lnTo>
                    <a:pt x="892" y="1740"/>
                  </a:lnTo>
                  <a:lnTo>
                    <a:pt x="915" y="1655"/>
                  </a:lnTo>
                  <a:lnTo>
                    <a:pt x="907" y="1620"/>
                  </a:lnTo>
                  <a:close/>
                </a:path>
              </a:pathLst>
            </a:custGeom>
            <a:solidFill>
              <a:srgbClr val="FFC000"/>
            </a:solidFill>
            <a:ln w="12573">
              <a:solidFill>
                <a:srgbClr val="000066"/>
              </a:solidFill>
              <a:round/>
              <a:headEnd/>
              <a:tailEnd/>
            </a:ln>
          </p:spPr>
          <p:txBody>
            <a:bodyPr wrap="none" lIns="91424" tIns="45712" rIns="91424" bIns="45712" anchor="ctr"/>
            <a:lstStyle/>
            <a:p>
              <a:endParaRPr lang="en-US" b="1"/>
            </a:p>
          </p:txBody>
        </p:sp>
        <p:sp>
          <p:nvSpPr>
            <p:cNvPr id="315" name="Freeform 4"/>
            <p:cNvSpPr>
              <a:spLocks noChangeArrowheads="1"/>
            </p:cNvSpPr>
            <p:nvPr/>
          </p:nvSpPr>
          <p:spPr bwMode="auto">
            <a:xfrm>
              <a:off x="3578323" y="3249739"/>
              <a:ext cx="16290" cy="17278"/>
            </a:xfrm>
            <a:custGeom>
              <a:avLst/>
              <a:gdLst>
                <a:gd name="T0" fmla="*/ 2147483647 w 41"/>
                <a:gd name="T1" fmla="*/ 0 h 42"/>
                <a:gd name="T2" fmla="*/ 2147483647 w 41"/>
                <a:gd name="T3" fmla="*/ 2147483647 h 42"/>
                <a:gd name="T4" fmla="*/ 2147483647 w 41"/>
                <a:gd name="T5" fmla="*/ 2147483647 h 42"/>
                <a:gd name="T6" fmla="*/ 2147483647 w 41"/>
                <a:gd name="T7" fmla="*/ 2147483647 h 42"/>
                <a:gd name="T8" fmla="*/ 2147483647 w 41"/>
                <a:gd name="T9" fmla="*/ 2147483647 h 42"/>
                <a:gd name="T10" fmla="*/ 0 w 41"/>
                <a:gd name="T11" fmla="*/ 2147483647 h 42"/>
                <a:gd name="T12" fmla="*/ 0 w 41"/>
                <a:gd name="T13" fmla="*/ 2147483647 h 42"/>
                <a:gd name="T14" fmla="*/ 2147483647 w 41"/>
                <a:gd name="T15" fmla="*/ 0 h 42"/>
                <a:gd name="T16" fmla="*/ 0 60000 65536"/>
                <a:gd name="T17" fmla="*/ 0 60000 65536"/>
                <a:gd name="T18" fmla="*/ 0 60000 65536"/>
                <a:gd name="T19" fmla="*/ 0 60000 65536"/>
                <a:gd name="T20" fmla="*/ 0 60000 65536"/>
                <a:gd name="T21" fmla="*/ 0 60000 65536"/>
                <a:gd name="T22" fmla="*/ 0 60000 65536"/>
                <a:gd name="T23" fmla="*/ 0 60000 65536"/>
                <a:gd name="T24" fmla="*/ 0 w 41"/>
                <a:gd name="T25" fmla="*/ 0 h 42"/>
                <a:gd name="T26" fmla="*/ 41 w 41"/>
                <a:gd name="T27" fmla="*/ 42 h 4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1" h="42">
                  <a:moveTo>
                    <a:pt x="4" y="0"/>
                  </a:moveTo>
                  <a:lnTo>
                    <a:pt x="34" y="4"/>
                  </a:lnTo>
                  <a:lnTo>
                    <a:pt x="41" y="17"/>
                  </a:lnTo>
                  <a:lnTo>
                    <a:pt x="29" y="32"/>
                  </a:lnTo>
                  <a:lnTo>
                    <a:pt x="7" y="42"/>
                  </a:lnTo>
                  <a:lnTo>
                    <a:pt x="0" y="34"/>
                  </a:lnTo>
                  <a:lnTo>
                    <a:pt x="0" y="6"/>
                  </a:lnTo>
                  <a:lnTo>
                    <a:pt x="4" y="0"/>
                  </a:lnTo>
                </a:path>
              </a:pathLst>
            </a:custGeom>
            <a:solidFill>
              <a:schemeClr val="bg1"/>
            </a:solidFill>
            <a:ln w="3302">
              <a:solidFill>
                <a:schemeClr val="tx1"/>
              </a:solidFill>
              <a:round/>
              <a:headEnd/>
              <a:tailEnd/>
            </a:ln>
          </p:spPr>
          <p:txBody>
            <a:bodyPr wrap="none" lIns="91424" tIns="45712" rIns="91424" bIns="45712" anchor="ctr"/>
            <a:lstStyle/>
            <a:p>
              <a:endParaRPr lang="en-US" b="1"/>
            </a:p>
          </p:txBody>
        </p:sp>
        <p:sp>
          <p:nvSpPr>
            <p:cNvPr id="316" name="Freeform 4"/>
            <p:cNvSpPr>
              <a:spLocks noChangeArrowheads="1"/>
            </p:cNvSpPr>
            <p:nvPr/>
          </p:nvSpPr>
          <p:spPr bwMode="auto">
            <a:xfrm>
              <a:off x="3276962" y="3277096"/>
              <a:ext cx="14933" cy="17278"/>
            </a:xfrm>
            <a:custGeom>
              <a:avLst/>
              <a:gdLst>
                <a:gd name="T0" fmla="*/ 2147483647 w 41"/>
                <a:gd name="T1" fmla="*/ 0 h 42"/>
                <a:gd name="T2" fmla="*/ 2147483647 w 41"/>
                <a:gd name="T3" fmla="*/ 2147483647 h 42"/>
                <a:gd name="T4" fmla="*/ 2147483647 w 41"/>
                <a:gd name="T5" fmla="*/ 2147483647 h 42"/>
                <a:gd name="T6" fmla="*/ 2147483647 w 41"/>
                <a:gd name="T7" fmla="*/ 2147483647 h 42"/>
                <a:gd name="T8" fmla="*/ 2147483647 w 41"/>
                <a:gd name="T9" fmla="*/ 2147483647 h 42"/>
                <a:gd name="T10" fmla="*/ 0 w 41"/>
                <a:gd name="T11" fmla="*/ 2147483647 h 42"/>
                <a:gd name="T12" fmla="*/ 0 w 41"/>
                <a:gd name="T13" fmla="*/ 2147483647 h 42"/>
                <a:gd name="T14" fmla="*/ 2147483647 w 41"/>
                <a:gd name="T15" fmla="*/ 0 h 42"/>
                <a:gd name="T16" fmla="*/ 0 60000 65536"/>
                <a:gd name="T17" fmla="*/ 0 60000 65536"/>
                <a:gd name="T18" fmla="*/ 0 60000 65536"/>
                <a:gd name="T19" fmla="*/ 0 60000 65536"/>
                <a:gd name="T20" fmla="*/ 0 60000 65536"/>
                <a:gd name="T21" fmla="*/ 0 60000 65536"/>
                <a:gd name="T22" fmla="*/ 0 60000 65536"/>
                <a:gd name="T23" fmla="*/ 0 60000 65536"/>
                <a:gd name="T24" fmla="*/ 0 w 41"/>
                <a:gd name="T25" fmla="*/ 0 h 42"/>
                <a:gd name="T26" fmla="*/ 41 w 41"/>
                <a:gd name="T27" fmla="*/ 42 h 4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1" h="42">
                  <a:moveTo>
                    <a:pt x="4" y="0"/>
                  </a:moveTo>
                  <a:lnTo>
                    <a:pt x="34" y="4"/>
                  </a:lnTo>
                  <a:lnTo>
                    <a:pt x="41" y="17"/>
                  </a:lnTo>
                  <a:lnTo>
                    <a:pt x="29" y="32"/>
                  </a:lnTo>
                  <a:lnTo>
                    <a:pt x="7" y="42"/>
                  </a:lnTo>
                  <a:lnTo>
                    <a:pt x="0" y="34"/>
                  </a:lnTo>
                  <a:lnTo>
                    <a:pt x="0" y="6"/>
                  </a:lnTo>
                  <a:lnTo>
                    <a:pt x="4" y="0"/>
                  </a:lnTo>
                </a:path>
              </a:pathLst>
            </a:custGeom>
            <a:solidFill>
              <a:schemeClr val="bg1"/>
            </a:solidFill>
            <a:ln w="3302">
              <a:solidFill>
                <a:schemeClr val="tx1"/>
              </a:solidFill>
              <a:round/>
              <a:headEnd/>
              <a:tailEnd/>
            </a:ln>
          </p:spPr>
          <p:txBody>
            <a:bodyPr wrap="none" lIns="91424" tIns="45712" rIns="91424" bIns="45712" anchor="ctr"/>
            <a:lstStyle/>
            <a:p>
              <a:endParaRPr lang="en-US" b="1"/>
            </a:p>
          </p:txBody>
        </p:sp>
        <p:sp>
          <p:nvSpPr>
            <p:cNvPr id="317" name="Freeform 49"/>
            <p:cNvSpPr>
              <a:spLocks noChangeArrowheads="1"/>
            </p:cNvSpPr>
            <p:nvPr/>
          </p:nvSpPr>
          <p:spPr bwMode="auto">
            <a:xfrm>
              <a:off x="2667453" y="3124472"/>
              <a:ext cx="13575" cy="20158"/>
            </a:xfrm>
            <a:custGeom>
              <a:avLst/>
              <a:gdLst>
                <a:gd name="T0" fmla="*/ 2147483647 w 29"/>
                <a:gd name="T1" fmla="*/ 0 h 44"/>
                <a:gd name="T2" fmla="*/ 0 w 29"/>
                <a:gd name="T3" fmla="*/ 2147483647 h 44"/>
                <a:gd name="T4" fmla="*/ 0 w 29"/>
                <a:gd name="T5" fmla="*/ 2147483647 h 44"/>
                <a:gd name="T6" fmla="*/ 2147483647 w 29"/>
                <a:gd name="T7" fmla="*/ 2147483647 h 44"/>
                <a:gd name="T8" fmla="*/ 2147483647 w 29"/>
                <a:gd name="T9" fmla="*/ 2147483647 h 44"/>
                <a:gd name="T10" fmla="*/ 2147483647 w 29"/>
                <a:gd name="T11" fmla="*/ 2147483647 h 44"/>
                <a:gd name="T12" fmla="*/ 2147483647 w 29"/>
                <a:gd name="T13" fmla="*/ 2147483647 h 44"/>
                <a:gd name="T14" fmla="*/ 2147483647 w 29"/>
                <a:gd name="T15" fmla="*/ 2147483647 h 44"/>
                <a:gd name="T16" fmla="*/ 2147483647 w 29"/>
                <a:gd name="T17" fmla="*/ 2147483647 h 44"/>
                <a:gd name="T18" fmla="*/ 2147483647 w 29"/>
                <a:gd name="T19" fmla="*/ 2147483647 h 44"/>
                <a:gd name="T20" fmla="*/ 2147483647 w 29"/>
                <a:gd name="T21" fmla="*/ 0 h 4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9"/>
                <a:gd name="T34" fmla="*/ 0 h 44"/>
                <a:gd name="T35" fmla="*/ 29 w 29"/>
                <a:gd name="T36" fmla="*/ 44 h 4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9" h="44">
                  <a:moveTo>
                    <a:pt x="5" y="0"/>
                  </a:moveTo>
                  <a:lnTo>
                    <a:pt x="0" y="10"/>
                  </a:lnTo>
                  <a:lnTo>
                    <a:pt x="0" y="22"/>
                  </a:lnTo>
                  <a:lnTo>
                    <a:pt x="6" y="41"/>
                  </a:lnTo>
                  <a:lnTo>
                    <a:pt x="15" y="44"/>
                  </a:lnTo>
                  <a:lnTo>
                    <a:pt x="27" y="42"/>
                  </a:lnTo>
                  <a:lnTo>
                    <a:pt x="29" y="38"/>
                  </a:lnTo>
                  <a:lnTo>
                    <a:pt x="25" y="15"/>
                  </a:lnTo>
                  <a:lnTo>
                    <a:pt x="17" y="4"/>
                  </a:lnTo>
                  <a:lnTo>
                    <a:pt x="13" y="3"/>
                  </a:lnTo>
                  <a:lnTo>
                    <a:pt x="5" y="0"/>
                  </a:lnTo>
                </a:path>
              </a:pathLst>
            </a:custGeom>
            <a:solidFill>
              <a:schemeClr val="bg1"/>
            </a:solidFill>
            <a:ln w="3302">
              <a:solidFill>
                <a:schemeClr val="tx1"/>
              </a:solidFill>
              <a:round/>
              <a:headEnd/>
              <a:tailEnd/>
            </a:ln>
          </p:spPr>
          <p:txBody>
            <a:bodyPr wrap="none" lIns="91424" tIns="45712" rIns="91424" bIns="45712" anchor="ctr"/>
            <a:lstStyle/>
            <a:p>
              <a:endParaRPr lang="en-US" b="1"/>
            </a:p>
          </p:txBody>
        </p:sp>
        <p:sp>
          <p:nvSpPr>
            <p:cNvPr id="318" name="Text Box 9"/>
            <p:cNvSpPr txBox="1">
              <a:spLocks noChangeArrowheads="1"/>
            </p:cNvSpPr>
            <p:nvPr/>
          </p:nvSpPr>
          <p:spPr bwMode="auto">
            <a:xfrm>
              <a:off x="2798314" y="2362200"/>
              <a:ext cx="2617226" cy="2528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24" tIns="45712" rIns="91424" bIns="45712">
              <a:spAutoFit/>
            </a:bodyPr>
            <a:lstStyle>
              <a:lvl1pPr rtl="0" eaLnBrk="0" hangingPunct="0">
                <a:spcBef>
                  <a:spcPct val="20000"/>
                </a:spcBef>
                <a:buClr>
                  <a:srgbClr val="6699FF"/>
                </a:buClr>
                <a:buFont typeface="Arial" pitchFamily="34" charset="0"/>
                <a:buChar char="●"/>
                <a:defRPr sz="3400">
                  <a:solidFill>
                    <a:srgbClr val="003366"/>
                  </a:solidFill>
                  <a:latin typeface="Arial" pitchFamily="34" charset="0"/>
                </a:defRPr>
              </a:lvl1pPr>
              <a:lvl2pPr marL="742950" indent="-285750" rtl="0" eaLnBrk="0" hangingPunct="0">
                <a:spcBef>
                  <a:spcPct val="20000"/>
                </a:spcBef>
                <a:buChar char="–"/>
                <a:defRPr sz="3200">
                  <a:solidFill>
                    <a:srgbClr val="003366"/>
                  </a:solidFill>
                  <a:latin typeface="Arial" pitchFamily="34" charset="0"/>
                </a:defRPr>
              </a:lvl2pPr>
              <a:lvl3pPr marL="1143000" indent="-228600" rtl="0" eaLnBrk="0" hangingPunct="0">
                <a:spcBef>
                  <a:spcPct val="20000"/>
                </a:spcBef>
                <a:buChar char="•"/>
                <a:defRPr sz="2700">
                  <a:solidFill>
                    <a:srgbClr val="003366"/>
                  </a:solidFill>
                  <a:latin typeface="Arial" pitchFamily="34" charset="0"/>
                </a:defRPr>
              </a:lvl3pPr>
              <a:lvl4pPr marL="1600200" indent="-228600" rtl="0" eaLnBrk="0" hangingPunct="0">
                <a:spcBef>
                  <a:spcPct val="20000"/>
                </a:spcBef>
                <a:buChar char="–"/>
                <a:defRPr sz="2300">
                  <a:solidFill>
                    <a:srgbClr val="003366"/>
                  </a:solidFill>
                  <a:latin typeface="Arial" pitchFamily="34" charset="0"/>
                </a:defRPr>
              </a:lvl4pPr>
              <a:lvl5pPr marL="2057400" indent="-228600" rtl="0" eaLnBrk="0" hangingPunct="0">
                <a:spcBef>
                  <a:spcPct val="20000"/>
                </a:spcBef>
                <a:buChar char="»"/>
                <a:defRPr sz="2300">
                  <a:solidFill>
                    <a:srgbClr val="003366"/>
                  </a:solidFill>
                  <a:latin typeface="Arial" pitchFamily="34" charset="0"/>
                </a:defRPr>
              </a:lvl5pPr>
              <a:lvl6pPr marL="2514600" indent="-228600" eaLnBrk="0" fontAlgn="base" hangingPunct="0">
                <a:spcBef>
                  <a:spcPct val="20000"/>
                </a:spcBef>
                <a:spcAft>
                  <a:spcPct val="0"/>
                </a:spcAft>
                <a:buChar char="»"/>
                <a:defRPr sz="2300">
                  <a:solidFill>
                    <a:srgbClr val="003366"/>
                  </a:solidFill>
                  <a:latin typeface="Arial" pitchFamily="34" charset="0"/>
                </a:defRPr>
              </a:lvl6pPr>
              <a:lvl7pPr marL="2971800" indent="-228600" eaLnBrk="0" fontAlgn="base" hangingPunct="0">
                <a:spcBef>
                  <a:spcPct val="20000"/>
                </a:spcBef>
                <a:spcAft>
                  <a:spcPct val="0"/>
                </a:spcAft>
                <a:buChar char="»"/>
                <a:defRPr sz="2300">
                  <a:solidFill>
                    <a:srgbClr val="003366"/>
                  </a:solidFill>
                  <a:latin typeface="Arial" pitchFamily="34" charset="0"/>
                </a:defRPr>
              </a:lvl7pPr>
              <a:lvl8pPr marL="3429000" indent="-228600" eaLnBrk="0" fontAlgn="base" hangingPunct="0">
                <a:spcBef>
                  <a:spcPct val="20000"/>
                </a:spcBef>
                <a:spcAft>
                  <a:spcPct val="0"/>
                </a:spcAft>
                <a:buChar char="»"/>
                <a:defRPr sz="2300">
                  <a:solidFill>
                    <a:srgbClr val="003366"/>
                  </a:solidFill>
                  <a:latin typeface="Arial" pitchFamily="34" charset="0"/>
                </a:defRPr>
              </a:lvl8pPr>
              <a:lvl9pPr marL="3886200" indent="-228600" eaLnBrk="0" fontAlgn="base" hangingPunct="0">
                <a:spcBef>
                  <a:spcPct val="20000"/>
                </a:spcBef>
                <a:spcAft>
                  <a:spcPct val="0"/>
                </a:spcAft>
                <a:buChar char="»"/>
                <a:defRPr sz="2300">
                  <a:solidFill>
                    <a:srgbClr val="003366"/>
                  </a:solidFill>
                  <a:latin typeface="Arial" pitchFamily="34" charset="0"/>
                </a:defRPr>
              </a:lvl9pPr>
            </a:lstStyle>
            <a:p>
              <a:pPr rtl="1">
                <a:lnSpc>
                  <a:spcPct val="70000"/>
                </a:lnSpc>
                <a:spcBef>
                  <a:spcPct val="30000"/>
                </a:spcBef>
                <a:buClrTx/>
                <a:buFontTx/>
                <a:buNone/>
              </a:pPr>
              <a:r>
                <a:rPr lang="en-US" altLang="es-MX" sz="1400" b="1" dirty="0" smtClean="0">
                  <a:solidFill>
                    <a:srgbClr val="000090"/>
                  </a:solidFill>
                  <a:latin typeface="Calibri" pitchFamily="34" charset="0"/>
                </a:rPr>
                <a:t>USA</a:t>
              </a:r>
              <a:endParaRPr lang="en-US" altLang="es-MX" sz="1400" b="1" dirty="0">
                <a:solidFill>
                  <a:srgbClr val="000090"/>
                </a:solidFill>
                <a:latin typeface="Calibri" pitchFamily="34" charset="0"/>
              </a:endParaRPr>
            </a:p>
          </p:txBody>
        </p:sp>
        <p:sp>
          <p:nvSpPr>
            <p:cNvPr id="319" name="Text Box 9"/>
            <p:cNvSpPr txBox="1">
              <a:spLocks noChangeArrowheads="1"/>
            </p:cNvSpPr>
            <p:nvPr/>
          </p:nvSpPr>
          <p:spPr bwMode="auto">
            <a:xfrm>
              <a:off x="177558" y="1447800"/>
              <a:ext cx="1706356" cy="2528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24" tIns="45712" rIns="91424" bIns="45712">
              <a:spAutoFit/>
            </a:bodyPr>
            <a:lstStyle>
              <a:lvl1pPr rtl="0" eaLnBrk="0" hangingPunct="0">
                <a:spcBef>
                  <a:spcPct val="20000"/>
                </a:spcBef>
                <a:buClr>
                  <a:srgbClr val="6699FF"/>
                </a:buClr>
                <a:buFont typeface="Arial" pitchFamily="34" charset="0"/>
                <a:buChar char="●"/>
                <a:defRPr sz="3400">
                  <a:solidFill>
                    <a:srgbClr val="003366"/>
                  </a:solidFill>
                  <a:latin typeface="Arial" pitchFamily="34" charset="0"/>
                </a:defRPr>
              </a:lvl1pPr>
              <a:lvl2pPr marL="742950" indent="-285750" rtl="0" eaLnBrk="0" hangingPunct="0">
                <a:spcBef>
                  <a:spcPct val="20000"/>
                </a:spcBef>
                <a:buChar char="–"/>
                <a:defRPr sz="3200">
                  <a:solidFill>
                    <a:srgbClr val="003366"/>
                  </a:solidFill>
                  <a:latin typeface="Arial" pitchFamily="34" charset="0"/>
                </a:defRPr>
              </a:lvl2pPr>
              <a:lvl3pPr marL="1143000" indent="-228600" rtl="0" eaLnBrk="0" hangingPunct="0">
                <a:spcBef>
                  <a:spcPct val="20000"/>
                </a:spcBef>
                <a:buChar char="•"/>
                <a:defRPr sz="2700">
                  <a:solidFill>
                    <a:srgbClr val="003366"/>
                  </a:solidFill>
                  <a:latin typeface="Arial" pitchFamily="34" charset="0"/>
                </a:defRPr>
              </a:lvl3pPr>
              <a:lvl4pPr marL="1600200" indent="-228600" rtl="0" eaLnBrk="0" hangingPunct="0">
                <a:spcBef>
                  <a:spcPct val="20000"/>
                </a:spcBef>
                <a:buChar char="–"/>
                <a:defRPr sz="2300">
                  <a:solidFill>
                    <a:srgbClr val="003366"/>
                  </a:solidFill>
                  <a:latin typeface="Arial" pitchFamily="34" charset="0"/>
                </a:defRPr>
              </a:lvl4pPr>
              <a:lvl5pPr marL="2057400" indent="-228600" rtl="0" eaLnBrk="0" hangingPunct="0">
                <a:spcBef>
                  <a:spcPct val="20000"/>
                </a:spcBef>
                <a:buChar char="»"/>
                <a:defRPr sz="2300">
                  <a:solidFill>
                    <a:srgbClr val="003366"/>
                  </a:solidFill>
                  <a:latin typeface="Arial" pitchFamily="34" charset="0"/>
                </a:defRPr>
              </a:lvl5pPr>
              <a:lvl6pPr marL="2514600" indent="-228600" eaLnBrk="0" fontAlgn="base" hangingPunct="0">
                <a:spcBef>
                  <a:spcPct val="20000"/>
                </a:spcBef>
                <a:spcAft>
                  <a:spcPct val="0"/>
                </a:spcAft>
                <a:buChar char="»"/>
                <a:defRPr sz="2300">
                  <a:solidFill>
                    <a:srgbClr val="003366"/>
                  </a:solidFill>
                  <a:latin typeface="Arial" pitchFamily="34" charset="0"/>
                </a:defRPr>
              </a:lvl6pPr>
              <a:lvl7pPr marL="2971800" indent="-228600" eaLnBrk="0" fontAlgn="base" hangingPunct="0">
                <a:spcBef>
                  <a:spcPct val="20000"/>
                </a:spcBef>
                <a:spcAft>
                  <a:spcPct val="0"/>
                </a:spcAft>
                <a:buChar char="»"/>
                <a:defRPr sz="2300">
                  <a:solidFill>
                    <a:srgbClr val="003366"/>
                  </a:solidFill>
                  <a:latin typeface="Arial" pitchFamily="34" charset="0"/>
                </a:defRPr>
              </a:lvl7pPr>
              <a:lvl8pPr marL="3429000" indent="-228600" eaLnBrk="0" fontAlgn="base" hangingPunct="0">
                <a:spcBef>
                  <a:spcPct val="20000"/>
                </a:spcBef>
                <a:spcAft>
                  <a:spcPct val="0"/>
                </a:spcAft>
                <a:buChar char="»"/>
                <a:defRPr sz="2300">
                  <a:solidFill>
                    <a:srgbClr val="003366"/>
                  </a:solidFill>
                  <a:latin typeface="Arial" pitchFamily="34" charset="0"/>
                </a:defRPr>
              </a:lvl8pPr>
              <a:lvl9pPr marL="3886200" indent="-228600" eaLnBrk="0" fontAlgn="base" hangingPunct="0">
                <a:spcBef>
                  <a:spcPct val="20000"/>
                </a:spcBef>
                <a:spcAft>
                  <a:spcPct val="0"/>
                </a:spcAft>
                <a:buChar char="»"/>
                <a:defRPr sz="2300">
                  <a:solidFill>
                    <a:srgbClr val="003366"/>
                  </a:solidFill>
                  <a:latin typeface="Arial" pitchFamily="34" charset="0"/>
                </a:defRPr>
              </a:lvl9pPr>
            </a:lstStyle>
            <a:p>
              <a:pPr rtl="1">
                <a:lnSpc>
                  <a:spcPct val="70000"/>
                </a:lnSpc>
                <a:spcBef>
                  <a:spcPct val="30000"/>
                </a:spcBef>
                <a:buClrTx/>
                <a:buFontTx/>
                <a:buNone/>
              </a:pPr>
              <a:r>
                <a:rPr lang="en-US" altLang="es-MX" sz="1400" b="1" dirty="0" smtClean="0">
                  <a:solidFill>
                    <a:srgbClr val="000090"/>
                  </a:solidFill>
                  <a:latin typeface="Calibri" pitchFamily="34" charset="0"/>
                </a:rPr>
                <a:t>Canada</a:t>
              </a:r>
              <a:endParaRPr lang="en-US" altLang="es-MX" sz="1400" b="1" dirty="0">
                <a:solidFill>
                  <a:srgbClr val="000090"/>
                </a:solidFill>
                <a:latin typeface="Calibri" pitchFamily="34" charset="0"/>
              </a:endParaRPr>
            </a:p>
          </p:txBody>
        </p:sp>
        <p:sp>
          <p:nvSpPr>
            <p:cNvPr id="320" name="Text Box 9"/>
            <p:cNvSpPr txBox="1">
              <a:spLocks noChangeArrowheads="1"/>
            </p:cNvSpPr>
            <p:nvPr/>
          </p:nvSpPr>
          <p:spPr bwMode="auto">
            <a:xfrm>
              <a:off x="1817850" y="3709590"/>
              <a:ext cx="1971064" cy="2528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24" tIns="45712" rIns="91424" bIns="45712">
              <a:spAutoFit/>
            </a:bodyPr>
            <a:lstStyle>
              <a:lvl1pPr rtl="0" eaLnBrk="0" hangingPunct="0">
                <a:spcBef>
                  <a:spcPct val="20000"/>
                </a:spcBef>
                <a:buClr>
                  <a:srgbClr val="6699FF"/>
                </a:buClr>
                <a:buFont typeface="Arial" pitchFamily="34" charset="0"/>
                <a:buChar char="●"/>
                <a:defRPr sz="3400">
                  <a:solidFill>
                    <a:srgbClr val="003366"/>
                  </a:solidFill>
                  <a:latin typeface="Arial" pitchFamily="34" charset="0"/>
                </a:defRPr>
              </a:lvl1pPr>
              <a:lvl2pPr marL="742950" indent="-285750" rtl="0" eaLnBrk="0" hangingPunct="0">
                <a:spcBef>
                  <a:spcPct val="20000"/>
                </a:spcBef>
                <a:buChar char="–"/>
                <a:defRPr sz="3200">
                  <a:solidFill>
                    <a:srgbClr val="003366"/>
                  </a:solidFill>
                  <a:latin typeface="Arial" pitchFamily="34" charset="0"/>
                </a:defRPr>
              </a:lvl2pPr>
              <a:lvl3pPr marL="1143000" indent="-228600" rtl="0" eaLnBrk="0" hangingPunct="0">
                <a:spcBef>
                  <a:spcPct val="20000"/>
                </a:spcBef>
                <a:buChar char="•"/>
                <a:defRPr sz="2700">
                  <a:solidFill>
                    <a:srgbClr val="003366"/>
                  </a:solidFill>
                  <a:latin typeface="Arial" pitchFamily="34" charset="0"/>
                </a:defRPr>
              </a:lvl3pPr>
              <a:lvl4pPr marL="1600200" indent="-228600" rtl="0" eaLnBrk="0" hangingPunct="0">
                <a:spcBef>
                  <a:spcPct val="20000"/>
                </a:spcBef>
                <a:buChar char="–"/>
                <a:defRPr sz="2300">
                  <a:solidFill>
                    <a:srgbClr val="003366"/>
                  </a:solidFill>
                  <a:latin typeface="Arial" pitchFamily="34" charset="0"/>
                </a:defRPr>
              </a:lvl4pPr>
              <a:lvl5pPr marL="2057400" indent="-228600" rtl="0" eaLnBrk="0" hangingPunct="0">
                <a:spcBef>
                  <a:spcPct val="20000"/>
                </a:spcBef>
                <a:buChar char="»"/>
                <a:defRPr sz="2300">
                  <a:solidFill>
                    <a:srgbClr val="003366"/>
                  </a:solidFill>
                  <a:latin typeface="Arial" pitchFamily="34" charset="0"/>
                </a:defRPr>
              </a:lvl5pPr>
              <a:lvl6pPr marL="2514600" indent="-228600" eaLnBrk="0" fontAlgn="base" hangingPunct="0">
                <a:spcBef>
                  <a:spcPct val="20000"/>
                </a:spcBef>
                <a:spcAft>
                  <a:spcPct val="0"/>
                </a:spcAft>
                <a:buChar char="»"/>
                <a:defRPr sz="2300">
                  <a:solidFill>
                    <a:srgbClr val="003366"/>
                  </a:solidFill>
                  <a:latin typeface="Arial" pitchFamily="34" charset="0"/>
                </a:defRPr>
              </a:lvl6pPr>
              <a:lvl7pPr marL="2971800" indent="-228600" eaLnBrk="0" fontAlgn="base" hangingPunct="0">
                <a:spcBef>
                  <a:spcPct val="20000"/>
                </a:spcBef>
                <a:spcAft>
                  <a:spcPct val="0"/>
                </a:spcAft>
                <a:buChar char="»"/>
                <a:defRPr sz="2300">
                  <a:solidFill>
                    <a:srgbClr val="003366"/>
                  </a:solidFill>
                  <a:latin typeface="Arial" pitchFamily="34" charset="0"/>
                </a:defRPr>
              </a:lvl7pPr>
              <a:lvl8pPr marL="3429000" indent="-228600" eaLnBrk="0" fontAlgn="base" hangingPunct="0">
                <a:spcBef>
                  <a:spcPct val="20000"/>
                </a:spcBef>
                <a:spcAft>
                  <a:spcPct val="0"/>
                </a:spcAft>
                <a:buChar char="»"/>
                <a:defRPr sz="2300">
                  <a:solidFill>
                    <a:srgbClr val="003366"/>
                  </a:solidFill>
                  <a:latin typeface="Arial" pitchFamily="34" charset="0"/>
                </a:defRPr>
              </a:lvl8pPr>
              <a:lvl9pPr marL="3886200" indent="-228600" eaLnBrk="0" fontAlgn="base" hangingPunct="0">
                <a:spcBef>
                  <a:spcPct val="20000"/>
                </a:spcBef>
                <a:spcAft>
                  <a:spcPct val="0"/>
                </a:spcAft>
                <a:buChar char="»"/>
                <a:defRPr sz="2300">
                  <a:solidFill>
                    <a:srgbClr val="003366"/>
                  </a:solidFill>
                  <a:latin typeface="Arial" pitchFamily="34" charset="0"/>
                </a:defRPr>
              </a:lvl9pPr>
            </a:lstStyle>
            <a:p>
              <a:pPr rtl="1">
                <a:lnSpc>
                  <a:spcPct val="70000"/>
                </a:lnSpc>
                <a:spcBef>
                  <a:spcPct val="30000"/>
                </a:spcBef>
                <a:buClrTx/>
                <a:buFontTx/>
                <a:buNone/>
              </a:pPr>
              <a:r>
                <a:rPr lang="en-US" altLang="es-MX" sz="1400" b="1" dirty="0" smtClean="0">
                  <a:solidFill>
                    <a:srgbClr val="000090"/>
                  </a:solidFill>
                  <a:latin typeface="Calibri" pitchFamily="34" charset="0"/>
                </a:rPr>
                <a:t>Colombia</a:t>
              </a:r>
              <a:endParaRPr lang="en-US" altLang="es-MX" sz="1400" b="1" dirty="0">
                <a:solidFill>
                  <a:srgbClr val="000090"/>
                </a:solidFill>
                <a:latin typeface="Calibri" pitchFamily="34" charset="0"/>
              </a:endParaRPr>
            </a:p>
          </p:txBody>
        </p:sp>
        <p:sp>
          <p:nvSpPr>
            <p:cNvPr id="321" name="Text Box 9"/>
            <p:cNvSpPr txBox="1">
              <a:spLocks noChangeArrowheads="1"/>
            </p:cNvSpPr>
            <p:nvPr/>
          </p:nvSpPr>
          <p:spPr bwMode="auto">
            <a:xfrm>
              <a:off x="368693" y="2814905"/>
              <a:ext cx="1972421" cy="2528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24" tIns="45712" rIns="91424" bIns="45712">
              <a:spAutoFit/>
            </a:bodyPr>
            <a:lstStyle>
              <a:lvl1pPr rtl="0" eaLnBrk="0" hangingPunct="0">
                <a:spcBef>
                  <a:spcPct val="20000"/>
                </a:spcBef>
                <a:buClr>
                  <a:srgbClr val="6699FF"/>
                </a:buClr>
                <a:buFont typeface="Arial" pitchFamily="34" charset="0"/>
                <a:buChar char="●"/>
                <a:defRPr sz="3400">
                  <a:solidFill>
                    <a:srgbClr val="003366"/>
                  </a:solidFill>
                  <a:latin typeface="Arial" pitchFamily="34" charset="0"/>
                </a:defRPr>
              </a:lvl1pPr>
              <a:lvl2pPr marL="742950" indent="-285750" rtl="0" eaLnBrk="0" hangingPunct="0">
                <a:spcBef>
                  <a:spcPct val="20000"/>
                </a:spcBef>
                <a:buChar char="–"/>
                <a:defRPr sz="3200">
                  <a:solidFill>
                    <a:srgbClr val="003366"/>
                  </a:solidFill>
                  <a:latin typeface="Arial" pitchFamily="34" charset="0"/>
                </a:defRPr>
              </a:lvl2pPr>
              <a:lvl3pPr marL="1143000" indent="-228600" rtl="0" eaLnBrk="0" hangingPunct="0">
                <a:spcBef>
                  <a:spcPct val="20000"/>
                </a:spcBef>
                <a:buChar char="•"/>
                <a:defRPr sz="2700">
                  <a:solidFill>
                    <a:srgbClr val="003366"/>
                  </a:solidFill>
                  <a:latin typeface="Arial" pitchFamily="34" charset="0"/>
                </a:defRPr>
              </a:lvl3pPr>
              <a:lvl4pPr marL="1600200" indent="-228600" rtl="0" eaLnBrk="0" hangingPunct="0">
                <a:spcBef>
                  <a:spcPct val="20000"/>
                </a:spcBef>
                <a:buChar char="–"/>
                <a:defRPr sz="2300">
                  <a:solidFill>
                    <a:srgbClr val="003366"/>
                  </a:solidFill>
                  <a:latin typeface="Arial" pitchFamily="34" charset="0"/>
                </a:defRPr>
              </a:lvl4pPr>
              <a:lvl5pPr marL="2057400" indent="-228600" rtl="0" eaLnBrk="0" hangingPunct="0">
                <a:spcBef>
                  <a:spcPct val="20000"/>
                </a:spcBef>
                <a:buChar char="»"/>
                <a:defRPr sz="2300">
                  <a:solidFill>
                    <a:srgbClr val="003366"/>
                  </a:solidFill>
                  <a:latin typeface="Arial" pitchFamily="34" charset="0"/>
                </a:defRPr>
              </a:lvl5pPr>
              <a:lvl6pPr marL="2514600" indent="-228600" eaLnBrk="0" fontAlgn="base" hangingPunct="0">
                <a:spcBef>
                  <a:spcPct val="20000"/>
                </a:spcBef>
                <a:spcAft>
                  <a:spcPct val="0"/>
                </a:spcAft>
                <a:buChar char="»"/>
                <a:defRPr sz="2300">
                  <a:solidFill>
                    <a:srgbClr val="003366"/>
                  </a:solidFill>
                  <a:latin typeface="Arial" pitchFamily="34" charset="0"/>
                </a:defRPr>
              </a:lvl6pPr>
              <a:lvl7pPr marL="2971800" indent="-228600" eaLnBrk="0" fontAlgn="base" hangingPunct="0">
                <a:spcBef>
                  <a:spcPct val="20000"/>
                </a:spcBef>
                <a:spcAft>
                  <a:spcPct val="0"/>
                </a:spcAft>
                <a:buChar char="»"/>
                <a:defRPr sz="2300">
                  <a:solidFill>
                    <a:srgbClr val="003366"/>
                  </a:solidFill>
                  <a:latin typeface="Arial" pitchFamily="34" charset="0"/>
                </a:defRPr>
              </a:lvl7pPr>
              <a:lvl8pPr marL="3429000" indent="-228600" eaLnBrk="0" fontAlgn="base" hangingPunct="0">
                <a:spcBef>
                  <a:spcPct val="20000"/>
                </a:spcBef>
                <a:spcAft>
                  <a:spcPct val="0"/>
                </a:spcAft>
                <a:buChar char="»"/>
                <a:defRPr sz="2300">
                  <a:solidFill>
                    <a:srgbClr val="003366"/>
                  </a:solidFill>
                  <a:latin typeface="Arial" pitchFamily="34" charset="0"/>
                </a:defRPr>
              </a:lvl8pPr>
              <a:lvl9pPr marL="3886200" indent="-228600" eaLnBrk="0" fontAlgn="base" hangingPunct="0">
                <a:spcBef>
                  <a:spcPct val="20000"/>
                </a:spcBef>
                <a:spcAft>
                  <a:spcPct val="0"/>
                </a:spcAft>
                <a:buChar char="»"/>
                <a:defRPr sz="2300">
                  <a:solidFill>
                    <a:srgbClr val="003366"/>
                  </a:solidFill>
                  <a:latin typeface="Arial" pitchFamily="34" charset="0"/>
                </a:defRPr>
              </a:lvl9pPr>
            </a:lstStyle>
            <a:p>
              <a:pPr rtl="1">
                <a:lnSpc>
                  <a:spcPct val="70000"/>
                </a:lnSpc>
                <a:spcBef>
                  <a:spcPct val="30000"/>
                </a:spcBef>
                <a:buClrTx/>
                <a:buFontTx/>
                <a:buNone/>
              </a:pPr>
              <a:r>
                <a:rPr lang="en-US" altLang="es-MX" sz="1400" b="1" dirty="0" smtClean="0">
                  <a:solidFill>
                    <a:srgbClr val="000090"/>
                  </a:solidFill>
                  <a:latin typeface="Calibri" pitchFamily="34" charset="0"/>
                </a:rPr>
                <a:t>Mexico</a:t>
              </a:r>
              <a:endParaRPr lang="en-US" altLang="es-MX" sz="1400" b="1" dirty="0">
                <a:solidFill>
                  <a:srgbClr val="000090"/>
                </a:solidFill>
                <a:latin typeface="Calibri" pitchFamily="34" charset="0"/>
              </a:endParaRPr>
            </a:p>
          </p:txBody>
        </p:sp>
      </p:grpSp>
      <p:sp>
        <p:nvSpPr>
          <p:cNvPr id="329" name="Text Box 9"/>
          <p:cNvSpPr txBox="1">
            <a:spLocks noChangeArrowheads="1"/>
          </p:cNvSpPr>
          <p:nvPr/>
        </p:nvSpPr>
        <p:spPr bwMode="auto">
          <a:xfrm>
            <a:off x="5648936" y="5703946"/>
            <a:ext cx="1971064" cy="2528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24" tIns="45712" rIns="91424" bIns="45712">
            <a:spAutoFit/>
          </a:bodyPr>
          <a:lstStyle>
            <a:lvl1pPr rtl="0" eaLnBrk="0" hangingPunct="0">
              <a:spcBef>
                <a:spcPct val="20000"/>
              </a:spcBef>
              <a:buClr>
                <a:srgbClr val="6699FF"/>
              </a:buClr>
              <a:buFont typeface="Arial" pitchFamily="34" charset="0"/>
              <a:buChar char="●"/>
              <a:defRPr sz="3400">
                <a:solidFill>
                  <a:srgbClr val="003366"/>
                </a:solidFill>
                <a:latin typeface="Arial" pitchFamily="34" charset="0"/>
              </a:defRPr>
            </a:lvl1pPr>
            <a:lvl2pPr marL="742950" indent="-285750" rtl="0" eaLnBrk="0" hangingPunct="0">
              <a:spcBef>
                <a:spcPct val="20000"/>
              </a:spcBef>
              <a:buChar char="–"/>
              <a:defRPr sz="3200">
                <a:solidFill>
                  <a:srgbClr val="003366"/>
                </a:solidFill>
                <a:latin typeface="Arial" pitchFamily="34" charset="0"/>
              </a:defRPr>
            </a:lvl2pPr>
            <a:lvl3pPr marL="1143000" indent="-228600" rtl="0" eaLnBrk="0" hangingPunct="0">
              <a:spcBef>
                <a:spcPct val="20000"/>
              </a:spcBef>
              <a:buChar char="•"/>
              <a:defRPr sz="2700">
                <a:solidFill>
                  <a:srgbClr val="003366"/>
                </a:solidFill>
                <a:latin typeface="Arial" pitchFamily="34" charset="0"/>
              </a:defRPr>
            </a:lvl3pPr>
            <a:lvl4pPr marL="1600200" indent="-228600" rtl="0" eaLnBrk="0" hangingPunct="0">
              <a:spcBef>
                <a:spcPct val="20000"/>
              </a:spcBef>
              <a:buChar char="–"/>
              <a:defRPr sz="2300">
                <a:solidFill>
                  <a:srgbClr val="003366"/>
                </a:solidFill>
                <a:latin typeface="Arial" pitchFamily="34" charset="0"/>
              </a:defRPr>
            </a:lvl4pPr>
            <a:lvl5pPr marL="2057400" indent="-228600" rtl="0" eaLnBrk="0" hangingPunct="0">
              <a:spcBef>
                <a:spcPct val="20000"/>
              </a:spcBef>
              <a:buChar char="»"/>
              <a:defRPr sz="2300">
                <a:solidFill>
                  <a:srgbClr val="003366"/>
                </a:solidFill>
                <a:latin typeface="Arial" pitchFamily="34" charset="0"/>
              </a:defRPr>
            </a:lvl5pPr>
            <a:lvl6pPr marL="2514600" indent="-228600" eaLnBrk="0" fontAlgn="base" hangingPunct="0">
              <a:spcBef>
                <a:spcPct val="20000"/>
              </a:spcBef>
              <a:spcAft>
                <a:spcPct val="0"/>
              </a:spcAft>
              <a:buChar char="»"/>
              <a:defRPr sz="2300">
                <a:solidFill>
                  <a:srgbClr val="003366"/>
                </a:solidFill>
                <a:latin typeface="Arial" pitchFamily="34" charset="0"/>
              </a:defRPr>
            </a:lvl6pPr>
            <a:lvl7pPr marL="2971800" indent="-228600" eaLnBrk="0" fontAlgn="base" hangingPunct="0">
              <a:spcBef>
                <a:spcPct val="20000"/>
              </a:spcBef>
              <a:spcAft>
                <a:spcPct val="0"/>
              </a:spcAft>
              <a:buChar char="»"/>
              <a:defRPr sz="2300">
                <a:solidFill>
                  <a:srgbClr val="003366"/>
                </a:solidFill>
                <a:latin typeface="Arial" pitchFamily="34" charset="0"/>
              </a:defRPr>
            </a:lvl7pPr>
            <a:lvl8pPr marL="3429000" indent="-228600" eaLnBrk="0" fontAlgn="base" hangingPunct="0">
              <a:spcBef>
                <a:spcPct val="20000"/>
              </a:spcBef>
              <a:spcAft>
                <a:spcPct val="0"/>
              </a:spcAft>
              <a:buChar char="»"/>
              <a:defRPr sz="2300">
                <a:solidFill>
                  <a:srgbClr val="003366"/>
                </a:solidFill>
                <a:latin typeface="Arial" pitchFamily="34" charset="0"/>
              </a:defRPr>
            </a:lvl8pPr>
            <a:lvl9pPr marL="3886200" indent="-228600" eaLnBrk="0" fontAlgn="base" hangingPunct="0">
              <a:spcBef>
                <a:spcPct val="20000"/>
              </a:spcBef>
              <a:spcAft>
                <a:spcPct val="0"/>
              </a:spcAft>
              <a:buChar char="»"/>
              <a:defRPr sz="2300">
                <a:solidFill>
                  <a:srgbClr val="003366"/>
                </a:solidFill>
                <a:latin typeface="Arial" pitchFamily="34" charset="0"/>
              </a:defRPr>
            </a:lvl9pPr>
          </a:lstStyle>
          <a:p>
            <a:pPr rtl="1">
              <a:lnSpc>
                <a:spcPct val="70000"/>
              </a:lnSpc>
              <a:spcBef>
                <a:spcPct val="30000"/>
              </a:spcBef>
              <a:buClrTx/>
              <a:buFontTx/>
              <a:buNone/>
            </a:pPr>
            <a:r>
              <a:rPr lang="en-US" altLang="es-MX" sz="1400" b="1" dirty="0" smtClean="0">
                <a:solidFill>
                  <a:srgbClr val="000090"/>
                </a:solidFill>
                <a:latin typeface="Calibri" pitchFamily="34" charset="0"/>
              </a:rPr>
              <a:t>Argentina</a:t>
            </a:r>
          </a:p>
        </p:txBody>
      </p:sp>
      <p:sp>
        <p:nvSpPr>
          <p:cNvPr id="326" name="Text Box 9"/>
          <p:cNvSpPr txBox="1">
            <a:spLocks noChangeArrowheads="1"/>
          </p:cNvSpPr>
          <p:nvPr/>
        </p:nvSpPr>
        <p:spPr bwMode="auto">
          <a:xfrm>
            <a:off x="6715736" y="4419600"/>
            <a:ext cx="1971064" cy="2528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24" tIns="45712" rIns="91424" bIns="45712">
            <a:spAutoFit/>
          </a:bodyPr>
          <a:lstStyle>
            <a:lvl1pPr rtl="0" eaLnBrk="0" hangingPunct="0">
              <a:spcBef>
                <a:spcPct val="20000"/>
              </a:spcBef>
              <a:buClr>
                <a:srgbClr val="6699FF"/>
              </a:buClr>
              <a:buFont typeface="Arial" pitchFamily="34" charset="0"/>
              <a:buChar char="●"/>
              <a:defRPr sz="3400">
                <a:solidFill>
                  <a:srgbClr val="003366"/>
                </a:solidFill>
                <a:latin typeface="Arial" pitchFamily="34" charset="0"/>
              </a:defRPr>
            </a:lvl1pPr>
            <a:lvl2pPr marL="742950" indent="-285750" rtl="0" eaLnBrk="0" hangingPunct="0">
              <a:spcBef>
                <a:spcPct val="20000"/>
              </a:spcBef>
              <a:buChar char="–"/>
              <a:defRPr sz="3200">
                <a:solidFill>
                  <a:srgbClr val="003366"/>
                </a:solidFill>
                <a:latin typeface="Arial" pitchFamily="34" charset="0"/>
              </a:defRPr>
            </a:lvl2pPr>
            <a:lvl3pPr marL="1143000" indent="-228600" rtl="0" eaLnBrk="0" hangingPunct="0">
              <a:spcBef>
                <a:spcPct val="20000"/>
              </a:spcBef>
              <a:buChar char="•"/>
              <a:defRPr sz="2700">
                <a:solidFill>
                  <a:srgbClr val="003366"/>
                </a:solidFill>
                <a:latin typeface="Arial" pitchFamily="34" charset="0"/>
              </a:defRPr>
            </a:lvl3pPr>
            <a:lvl4pPr marL="1600200" indent="-228600" rtl="0" eaLnBrk="0" hangingPunct="0">
              <a:spcBef>
                <a:spcPct val="20000"/>
              </a:spcBef>
              <a:buChar char="–"/>
              <a:defRPr sz="2300">
                <a:solidFill>
                  <a:srgbClr val="003366"/>
                </a:solidFill>
                <a:latin typeface="Arial" pitchFamily="34" charset="0"/>
              </a:defRPr>
            </a:lvl4pPr>
            <a:lvl5pPr marL="2057400" indent="-228600" rtl="0" eaLnBrk="0" hangingPunct="0">
              <a:spcBef>
                <a:spcPct val="20000"/>
              </a:spcBef>
              <a:buChar char="»"/>
              <a:defRPr sz="2300">
                <a:solidFill>
                  <a:srgbClr val="003366"/>
                </a:solidFill>
                <a:latin typeface="Arial" pitchFamily="34" charset="0"/>
              </a:defRPr>
            </a:lvl5pPr>
            <a:lvl6pPr marL="2514600" indent="-228600" eaLnBrk="0" fontAlgn="base" hangingPunct="0">
              <a:spcBef>
                <a:spcPct val="20000"/>
              </a:spcBef>
              <a:spcAft>
                <a:spcPct val="0"/>
              </a:spcAft>
              <a:buChar char="»"/>
              <a:defRPr sz="2300">
                <a:solidFill>
                  <a:srgbClr val="003366"/>
                </a:solidFill>
                <a:latin typeface="Arial" pitchFamily="34" charset="0"/>
              </a:defRPr>
            </a:lvl6pPr>
            <a:lvl7pPr marL="2971800" indent="-228600" eaLnBrk="0" fontAlgn="base" hangingPunct="0">
              <a:spcBef>
                <a:spcPct val="20000"/>
              </a:spcBef>
              <a:spcAft>
                <a:spcPct val="0"/>
              </a:spcAft>
              <a:buChar char="»"/>
              <a:defRPr sz="2300">
                <a:solidFill>
                  <a:srgbClr val="003366"/>
                </a:solidFill>
                <a:latin typeface="Arial" pitchFamily="34" charset="0"/>
              </a:defRPr>
            </a:lvl7pPr>
            <a:lvl8pPr marL="3429000" indent="-228600" eaLnBrk="0" fontAlgn="base" hangingPunct="0">
              <a:spcBef>
                <a:spcPct val="20000"/>
              </a:spcBef>
              <a:spcAft>
                <a:spcPct val="0"/>
              </a:spcAft>
              <a:buChar char="»"/>
              <a:defRPr sz="2300">
                <a:solidFill>
                  <a:srgbClr val="003366"/>
                </a:solidFill>
                <a:latin typeface="Arial" pitchFamily="34" charset="0"/>
              </a:defRPr>
            </a:lvl8pPr>
            <a:lvl9pPr marL="3886200" indent="-228600" eaLnBrk="0" fontAlgn="base" hangingPunct="0">
              <a:spcBef>
                <a:spcPct val="20000"/>
              </a:spcBef>
              <a:spcAft>
                <a:spcPct val="0"/>
              </a:spcAft>
              <a:buChar char="»"/>
              <a:defRPr sz="2300">
                <a:solidFill>
                  <a:srgbClr val="003366"/>
                </a:solidFill>
                <a:latin typeface="Arial" pitchFamily="34" charset="0"/>
              </a:defRPr>
            </a:lvl9pPr>
          </a:lstStyle>
          <a:p>
            <a:pPr rtl="1">
              <a:lnSpc>
                <a:spcPct val="70000"/>
              </a:lnSpc>
              <a:spcBef>
                <a:spcPct val="30000"/>
              </a:spcBef>
              <a:buClrTx/>
              <a:buFontTx/>
              <a:buNone/>
            </a:pPr>
            <a:r>
              <a:rPr lang="en-US" altLang="es-MX" sz="1400" b="1" dirty="0" smtClean="0">
                <a:solidFill>
                  <a:srgbClr val="000090"/>
                </a:solidFill>
                <a:latin typeface="Calibri" pitchFamily="34" charset="0"/>
              </a:rPr>
              <a:t>Brazil</a:t>
            </a:r>
          </a:p>
        </p:txBody>
      </p:sp>
      <p:sp>
        <p:nvSpPr>
          <p:cNvPr id="327" name="Text Box 9"/>
          <p:cNvSpPr txBox="1">
            <a:spLocks noChangeArrowheads="1"/>
          </p:cNvSpPr>
          <p:nvPr/>
        </p:nvSpPr>
        <p:spPr bwMode="auto">
          <a:xfrm>
            <a:off x="4201136" y="5259816"/>
            <a:ext cx="1971064" cy="2528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24" tIns="45712" rIns="91424" bIns="45712">
            <a:spAutoFit/>
          </a:bodyPr>
          <a:lstStyle>
            <a:lvl1pPr rtl="0" eaLnBrk="0" hangingPunct="0">
              <a:spcBef>
                <a:spcPct val="20000"/>
              </a:spcBef>
              <a:buClr>
                <a:srgbClr val="6699FF"/>
              </a:buClr>
              <a:buFont typeface="Arial" pitchFamily="34" charset="0"/>
              <a:buChar char="●"/>
              <a:defRPr sz="3400">
                <a:solidFill>
                  <a:srgbClr val="003366"/>
                </a:solidFill>
                <a:latin typeface="Arial" pitchFamily="34" charset="0"/>
              </a:defRPr>
            </a:lvl1pPr>
            <a:lvl2pPr marL="742950" indent="-285750" rtl="0" eaLnBrk="0" hangingPunct="0">
              <a:spcBef>
                <a:spcPct val="20000"/>
              </a:spcBef>
              <a:buChar char="–"/>
              <a:defRPr sz="3200">
                <a:solidFill>
                  <a:srgbClr val="003366"/>
                </a:solidFill>
                <a:latin typeface="Arial" pitchFamily="34" charset="0"/>
              </a:defRPr>
            </a:lvl2pPr>
            <a:lvl3pPr marL="1143000" indent="-228600" rtl="0" eaLnBrk="0" hangingPunct="0">
              <a:spcBef>
                <a:spcPct val="20000"/>
              </a:spcBef>
              <a:buChar char="•"/>
              <a:defRPr sz="2700">
                <a:solidFill>
                  <a:srgbClr val="003366"/>
                </a:solidFill>
                <a:latin typeface="Arial" pitchFamily="34" charset="0"/>
              </a:defRPr>
            </a:lvl3pPr>
            <a:lvl4pPr marL="1600200" indent="-228600" rtl="0" eaLnBrk="0" hangingPunct="0">
              <a:spcBef>
                <a:spcPct val="20000"/>
              </a:spcBef>
              <a:buChar char="–"/>
              <a:defRPr sz="2300">
                <a:solidFill>
                  <a:srgbClr val="003366"/>
                </a:solidFill>
                <a:latin typeface="Arial" pitchFamily="34" charset="0"/>
              </a:defRPr>
            </a:lvl4pPr>
            <a:lvl5pPr marL="2057400" indent="-228600" rtl="0" eaLnBrk="0" hangingPunct="0">
              <a:spcBef>
                <a:spcPct val="20000"/>
              </a:spcBef>
              <a:buChar char="»"/>
              <a:defRPr sz="2300">
                <a:solidFill>
                  <a:srgbClr val="003366"/>
                </a:solidFill>
                <a:latin typeface="Arial" pitchFamily="34" charset="0"/>
              </a:defRPr>
            </a:lvl5pPr>
            <a:lvl6pPr marL="2514600" indent="-228600" eaLnBrk="0" fontAlgn="base" hangingPunct="0">
              <a:spcBef>
                <a:spcPct val="20000"/>
              </a:spcBef>
              <a:spcAft>
                <a:spcPct val="0"/>
              </a:spcAft>
              <a:buChar char="»"/>
              <a:defRPr sz="2300">
                <a:solidFill>
                  <a:srgbClr val="003366"/>
                </a:solidFill>
                <a:latin typeface="Arial" pitchFamily="34" charset="0"/>
              </a:defRPr>
            </a:lvl6pPr>
            <a:lvl7pPr marL="2971800" indent="-228600" eaLnBrk="0" fontAlgn="base" hangingPunct="0">
              <a:spcBef>
                <a:spcPct val="20000"/>
              </a:spcBef>
              <a:spcAft>
                <a:spcPct val="0"/>
              </a:spcAft>
              <a:buChar char="»"/>
              <a:defRPr sz="2300">
                <a:solidFill>
                  <a:srgbClr val="003366"/>
                </a:solidFill>
                <a:latin typeface="Arial" pitchFamily="34" charset="0"/>
              </a:defRPr>
            </a:lvl7pPr>
            <a:lvl8pPr marL="3429000" indent="-228600" eaLnBrk="0" fontAlgn="base" hangingPunct="0">
              <a:spcBef>
                <a:spcPct val="20000"/>
              </a:spcBef>
              <a:spcAft>
                <a:spcPct val="0"/>
              </a:spcAft>
              <a:buChar char="»"/>
              <a:defRPr sz="2300">
                <a:solidFill>
                  <a:srgbClr val="003366"/>
                </a:solidFill>
                <a:latin typeface="Arial" pitchFamily="34" charset="0"/>
              </a:defRPr>
            </a:lvl8pPr>
            <a:lvl9pPr marL="3886200" indent="-228600" eaLnBrk="0" fontAlgn="base" hangingPunct="0">
              <a:spcBef>
                <a:spcPct val="20000"/>
              </a:spcBef>
              <a:spcAft>
                <a:spcPct val="0"/>
              </a:spcAft>
              <a:buChar char="»"/>
              <a:defRPr sz="2300">
                <a:solidFill>
                  <a:srgbClr val="003366"/>
                </a:solidFill>
                <a:latin typeface="Arial" pitchFamily="34" charset="0"/>
              </a:defRPr>
            </a:lvl9pPr>
          </a:lstStyle>
          <a:p>
            <a:pPr rtl="1">
              <a:lnSpc>
                <a:spcPct val="70000"/>
              </a:lnSpc>
              <a:spcBef>
                <a:spcPct val="30000"/>
              </a:spcBef>
              <a:buClrTx/>
              <a:buFontTx/>
              <a:buNone/>
            </a:pPr>
            <a:r>
              <a:rPr lang="en-US" altLang="es-MX" sz="1400" b="1" dirty="0" smtClean="0">
                <a:solidFill>
                  <a:srgbClr val="000090"/>
                </a:solidFill>
                <a:latin typeface="Calibri" pitchFamily="34" charset="0"/>
              </a:rPr>
              <a:t>Chile</a:t>
            </a:r>
          </a:p>
        </p:txBody>
      </p:sp>
      <p:sp>
        <p:nvSpPr>
          <p:cNvPr id="330" name="Text Box 9"/>
          <p:cNvSpPr txBox="1">
            <a:spLocks noChangeArrowheads="1"/>
          </p:cNvSpPr>
          <p:nvPr/>
        </p:nvSpPr>
        <p:spPr bwMode="auto">
          <a:xfrm>
            <a:off x="3896336" y="4414577"/>
            <a:ext cx="1971064" cy="2528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24" tIns="45712" rIns="91424" bIns="45712">
            <a:spAutoFit/>
          </a:bodyPr>
          <a:lstStyle>
            <a:lvl1pPr rtl="0" eaLnBrk="0" hangingPunct="0">
              <a:spcBef>
                <a:spcPct val="20000"/>
              </a:spcBef>
              <a:buClr>
                <a:srgbClr val="6699FF"/>
              </a:buClr>
              <a:buFont typeface="Arial" pitchFamily="34" charset="0"/>
              <a:buChar char="●"/>
              <a:defRPr sz="3400">
                <a:solidFill>
                  <a:srgbClr val="003366"/>
                </a:solidFill>
                <a:latin typeface="Arial" pitchFamily="34" charset="0"/>
              </a:defRPr>
            </a:lvl1pPr>
            <a:lvl2pPr marL="742950" indent="-285750" rtl="0" eaLnBrk="0" hangingPunct="0">
              <a:spcBef>
                <a:spcPct val="20000"/>
              </a:spcBef>
              <a:buChar char="–"/>
              <a:defRPr sz="3200">
                <a:solidFill>
                  <a:srgbClr val="003366"/>
                </a:solidFill>
                <a:latin typeface="Arial" pitchFamily="34" charset="0"/>
              </a:defRPr>
            </a:lvl2pPr>
            <a:lvl3pPr marL="1143000" indent="-228600" rtl="0" eaLnBrk="0" hangingPunct="0">
              <a:spcBef>
                <a:spcPct val="20000"/>
              </a:spcBef>
              <a:buChar char="•"/>
              <a:defRPr sz="2700">
                <a:solidFill>
                  <a:srgbClr val="003366"/>
                </a:solidFill>
                <a:latin typeface="Arial" pitchFamily="34" charset="0"/>
              </a:defRPr>
            </a:lvl3pPr>
            <a:lvl4pPr marL="1600200" indent="-228600" rtl="0" eaLnBrk="0" hangingPunct="0">
              <a:spcBef>
                <a:spcPct val="20000"/>
              </a:spcBef>
              <a:buChar char="–"/>
              <a:defRPr sz="2300">
                <a:solidFill>
                  <a:srgbClr val="003366"/>
                </a:solidFill>
                <a:latin typeface="Arial" pitchFamily="34" charset="0"/>
              </a:defRPr>
            </a:lvl4pPr>
            <a:lvl5pPr marL="2057400" indent="-228600" rtl="0" eaLnBrk="0" hangingPunct="0">
              <a:spcBef>
                <a:spcPct val="20000"/>
              </a:spcBef>
              <a:buChar char="»"/>
              <a:defRPr sz="2300">
                <a:solidFill>
                  <a:srgbClr val="003366"/>
                </a:solidFill>
                <a:latin typeface="Arial" pitchFamily="34" charset="0"/>
              </a:defRPr>
            </a:lvl5pPr>
            <a:lvl6pPr marL="2514600" indent="-228600" eaLnBrk="0" fontAlgn="base" hangingPunct="0">
              <a:spcBef>
                <a:spcPct val="20000"/>
              </a:spcBef>
              <a:spcAft>
                <a:spcPct val="0"/>
              </a:spcAft>
              <a:buChar char="»"/>
              <a:defRPr sz="2300">
                <a:solidFill>
                  <a:srgbClr val="003366"/>
                </a:solidFill>
                <a:latin typeface="Arial" pitchFamily="34" charset="0"/>
              </a:defRPr>
            </a:lvl6pPr>
            <a:lvl7pPr marL="2971800" indent="-228600" eaLnBrk="0" fontAlgn="base" hangingPunct="0">
              <a:spcBef>
                <a:spcPct val="20000"/>
              </a:spcBef>
              <a:spcAft>
                <a:spcPct val="0"/>
              </a:spcAft>
              <a:buChar char="»"/>
              <a:defRPr sz="2300">
                <a:solidFill>
                  <a:srgbClr val="003366"/>
                </a:solidFill>
                <a:latin typeface="Arial" pitchFamily="34" charset="0"/>
              </a:defRPr>
            </a:lvl7pPr>
            <a:lvl8pPr marL="3429000" indent="-228600" eaLnBrk="0" fontAlgn="base" hangingPunct="0">
              <a:spcBef>
                <a:spcPct val="20000"/>
              </a:spcBef>
              <a:spcAft>
                <a:spcPct val="0"/>
              </a:spcAft>
              <a:buChar char="»"/>
              <a:defRPr sz="2300">
                <a:solidFill>
                  <a:srgbClr val="003366"/>
                </a:solidFill>
                <a:latin typeface="Arial" pitchFamily="34" charset="0"/>
              </a:defRPr>
            </a:lvl8pPr>
            <a:lvl9pPr marL="3886200" indent="-228600" eaLnBrk="0" fontAlgn="base" hangingPunct="0">
              <a:spcBef>
                <a:spcPct val="20000"/>
              </a:spcBef>
              <a:spcAft>
                <a:spcPct val="0"/>
              </a:spcAft>
              <a:buChar char="»"/>
              <a:defRPr sz="2300">
                <a:solidFill>
                  <a:srgbClr val="003366"/>
                </a:solidFill>
                <a:latin typeface="Arial" pitchFamily="34" charset="0"/>
              </a:defRPr>
            </a:lvl9pPr>
          </a:lstStyle>
          <a:p>
            <a:pPr rtl="1">
              <a:lnSpc>
                <a:spcPct val="70000"/>
              </a:lnSpc>
              <a:spcBef>
                <a:spcPct val="30000"/>
              </a:spcBef>
              <a:buClrTx/>
              <a:buFontTx/>
              <a:buNone/>
            </a:pPr>
            <a:r>
              <a:rPr lang="en-US" altLang="es-MX" sz="1400" b="1" dirty="0" smtClean="0">
                <a:solidFill>
                  <a:srgbClr val="000090"/>
                </a:solidFill>
                <a:latin typeface="Calibri" pitchFamily="34" charset="0"/>
              </a:rPr>
              <a:t>Peru</a:t>
            </a:r>
          </a:p>
        </p:txBody>
      </p:sp>
      <p:sp>
        <p:nvSpPr>
          <p:cNvPr id="164" name="Rectangle 1"/>
          <p:cNvSpPr>
            <a:spLocks noChangeArrowheads="1"/>
          </p:cNvSpPr>
          <p:nvPr/>
        </p:nvSpPr>
        <p:spPr bwMode="auto">
          <a:xfrm>
            <a:off x="524428" y="76200"/>
            <a:ext cx="8204622" cy="8617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24" tIns="45712" rIns="91424" bIns="45712">
            <a:spAutoFit/>
          </a:bodyPr>
          <a:lstStyle>
            <a:lvl1pPr rtl="0" eaLnBrk="0" hangingPunct="0">
              <a:spcBef>
                <a:spcPct val="20000"/>
              </a:spcBef>
              <a:buClr>
                <a:srgbClr val="6699FF"/>
              </a:buClr>
              <a:buFont typeface="Arial" pitchFamily="34" charset="0"/>
              <a:buChar char="●"/>
              <a:defRPr sz="3400">
                <a:solidFill>
                  <a:srgbClr val="003366"/>
                </a:solidFill>
                <a:latin typeface="Arial" pitchFamily="34" charset="0"/>
              </a:defRPr>
            </a:lvl1pPr>
            <a:lvl2pPr marL="37931725" indent="-37474525" rtl="0" eaLnBrk="0" hangingPunct="0">
              <a:spcBef>
                <a:spcPct val="20000"/>
              </a:spcBef>
              <a:buChar char="–"/>
              <a:defRPr sz="3200">
                <a:solidFill>
                  <a:srgbClr val="003366"/>
                </a:solidFill>
                <a:latin typeface="Arial" pitchFamily="34" charset="0"/>
              </a:defRPr>
            </a:lvl2pPr>
            <a:lvl3pPr marL="1301750" indent="-260350" rtl="0" eaLnBrk="0" hangingPunct="0">
              <a:spcBef>
                <a:spcPct val="20000"/>
              </a:spcBef>
              <a:buChar char="•"/>
              <a:defRPr sz="2700">
                <a:solidFill>
                  <a:srgbClr val="003366"/>
                </a:solidFill>
                <a:latin typeface="Arial" pitchFamily="34" charset="0"/>
              </a:defRPr>
            </a:lvl3pPr>
            <a:lvl4pPr marL="1822450" indent="-261938" rtl="0" eaLnBrk="0" hangingPunct="0">
              <a:spcBef>
                <a:spcPct val="20000"/>
              </a:spcBef>
              <a:buChar char="–"/>
              <a:defRPr sz="2300">
                <a:solidFill>
                  <a:srgbClr val="003366"/>
                </a:solidFill>
                <a:latin typeface="Arial" pitchFamily="34" charset="0"/>
              </a:defRPr>
            </a:lvl4pPr>
            <a:lvl5pPr marL="2344738" indent="-260350" rtl="0" eaLnBrk="0" hangingPunct="0">
              <a:spcBef>
                <a:spcPct val="20000"/>
              </a:spcBef>
              <a:buChar char="»"/>
              <a:defRPr sz="2300">
                <a:solidFill>
                  <a:srgbClr val="003366"/>
                </a:solidFill>
                <a:latin typeface="Arial" pitchFamily="34" charset="0"/>
              </a:defRPr>
            </a:lvl5pPr>
            <a:lvl6pPr marL="2801938" indent="-260350" eaLnBrk="0" fontAlgn="base" hangingPunct="0">
              <a:spcBef>
                <a:spcPct val="20000"/>
              </a:spcBef>
              <a:spcAft>
                <a:spcPct val="0"/>
              </a:spcAft>
              <a:buChar char="»"/>
              <a:defRPr sz="2300">
                <a:solidFill>
                  <a:srgbClr val="003366"/>
                </a:solidFill>
                <a:latin typeface="Arial" pitchFamily="34" charset="0"/>
              </a:defRPr>
            </a:lvl6pPr>
            <a:lvl7pPr marL="3259138" indent="-260350" eaLnBrk="0" fontAlgn="base" hangingPunct="0">
              <a:spcBef>
                <a:spcPct val="20000"/>
              </a:spcBef>
              <a:spcAft>
                <a:spcPct val="0"/>
              </a:spcAft>
              <a:buChar char="»"/>
              <a:defRPr sz="2300">
                <a:solidFill>
                  <a:srgbClr val="003366"/>
                </a:solidFill>
                <a:latin typeface="Arial" pitchFamily="34" charset="0"/>
              </a:defRPr>
            </a:lvl7pPr>
            <a:lvl8pPr marL="3716338" indent="-260350" eaLnBrk="0" fontAlgn="base" hangingPunct="0">
              <a:spcBef>
                <a:spcPct val="20000"/>
              </a:spcBef>
              <a:spcAft>
                <a:spcPct val="0"/>
              </a:spcAft>
              <a:buChar char="»"/>
              <a:defRPr sz="2300">
                <a:solidFill>
                  <a:srgbClr val="003366"/>
                </a:solidFill>
                <a:latin typeface="Arial" pitchFamily="34" charset="0"/>
              </a:defRPr>
            </a:lvl8pPr>
            <a:lvl9pPr marL="4173538" indent="-260350" eaLnBrk="0" fontAlgn="base" hangingPunct="0">
              <a:spcBef>
                <a:spcPct val="20000"/>
              </a:spcBef>
              <a:spcAft>
                <a:spcPct val="0"/>
              </a:spcAft>
              <a:buChar char="»"/>
              <a:defRPr sz="2300">
                <a:solidFill>
                  <a:srgbClr val="003366"/>
                </a:solidFill>
                <a:latin typeface="Arial" pitchFamily="34" charset="0"/>
              </a:defRPr>
            </a:lvl9pPr>
          </a:lstStyle>
          <a:p>
            <a:pPr algn="ctr" rtl="1" eaLnBrk="1" hangingPunct="1">
              <a:spcBef>
                <a:spcPct val="0"/>
              </a:spcBef>
              <a:buClrTx/>
              <a:buFontTx/>
              <a:buNone/>
            </a:pPr>
            <a:r>
              <a:rPr lang="en-US" altLang="es-MX" sz="2500" b="1" dirty="0" smtClean="0">
                <a:solidFill>
                  <a:srgbClr val="000090"/>
                </a:solidFill>
                <a:latin typeface="Calibri" pitchFamily="34" charset="0"/>
              </a:rPr>
              <a:t>Results molecular PT for </a:t>
            </a:r>
            <a:r>
              <a:rPr lang="en-US" altLang="es-MX" sz="2500" b="1" dirty="0" smtClean="0">
                <a:solidFill>
                  <a:srgbClr val="000090"/>
                </a:solidFill>
                <a:effectLst>
                  <a:outerShdw blurRad="38100" dist="38100" dir="2700000" algn="tl">
                    <a:srgbClr val="000000">
                      <a:alpha val="43137"/>
                    </a:srgbClr>
                  </a:outerShdw>
                </a:effectLst>
                <a:latin typeface="Calibri" pitchFamily="34" charset="0"/>
              </a:rPr>
              <a:t>Measles and Rubella</a:t>
            </a:r>
            <a:endParaRPr lang="en-US" altLang="es-MX" sz="2500" b="1" dirty="0">
              <a:solidFill>
                <a:srgbClr val="000090"/>
              </a:solidFill>
              <a:effectLst>
                <a:outerShdw blurRad="38100" dist="38100" dir="2700000" algn="tl">
                  <a:srgbClr val="000000">
                    <a:alpha val="43137"/>
                  </a:srgbClr>
                </a:outerShdw>
              </a:effectLst>
              <a:latin typeface="Calibri" pitchFamily="34" charset="0"/>
            </a:endParaRPr>
          </a:p>
          <a:p>
            <a:pPr algn="ctr" rtl="1" eaLnBrk="1" hangingPunct="1">
              <a:spcBef>
                <a:spcPct val="0"/>
              </a:spcBef>
              <a:buClrTx/>
              <a:buFontTx/>
              <a:buNone/>
            </a:pPr>
            <a:r>
              <a:rPr lang="en-US" altLang="es-MX" sz="2500" b="1" dirty="0" smtClean="0">
                <a:solidFill>
                  <a:srgbClr val="000090"/>
                </a:solidFill>
                <a:latin typeface="Calibri" pitchFamily="34" charset="0"/>
              </a:rPr>
              <a:t>Region of the </a:t>
            </a:r>
            <a:r>
              <a:rPr lang="en-US" altLang="es-MX" sz="2500" b="1" dirty="0">
                <a:solidFill>
                  <a:srgbClr val="000090"/>
                </a:solidFill>
                <a:latin typeface="Calibri" pitchFamily="34" charset="0"/>
              </a:rPr>
              <a:t>Americas, </a:t>
            </a:r>
            <a:r>
              <a:rPr lang="en-US" altLang="es-MX" sz="2500" b="1" dirty="0" smtClean="0">
                <a:solidFill>
                  <a:srgbClr val="000090"/>
                </a:solidFill>
                <a:latin typeface="Calibri" pitchFamily="34" charset="0"/>
              </a:rPr>
              <a:t>2015</a:t>
            </a:r>
            <a:endParaRPr lang="es-MX" altLang="es-MX" sz="2500" b="1" dirty="0">
              <a:solidFill>
                <a:srgbClr val="000090"/>
              </a:solidFill>
              <a:latin typeface="Calibri" pitchFamily="34" charset="0"/>
            </a:endParaRPr>
          </a:p>
        </p:txBody>
      </p:sp>
      <p:pic>
        <p:nvPicPr>
          <p:cNvPr id="2049"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46447" y="4130328"/>
            <a:ext cx="2009775" cy="16859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63073907"/>
      </p:ext>
    </p:extLst>
  </p:cSld>
  <p:clrMapOvr>
    <a:masterClrMapping/>
  </p:clrMapOvr>
  <p:transition advClick="0"/>
  <p:timing>
    <p:tnLst>
      <p:par>
        <p:cTn id="1" dur="indefinite" restart="never" nodeType="tmRoot"/>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Chart 1"/>
          <p:cNvGraphicFramePr>
            <a:graphicFrameLocks/>
          </p:cNvGraphicFramePr>
          <p:nvPr/>
        </p:nvGraphicFramePr>
        <p:xfrm>
          <a:off x="0" y="1515714"/>
          <a:ext cx="6444015" cy="4775928"/>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3" name="Chart 2"/>
          <p:cNvGraphicFramePr>
            <a:graphicFrameLocks/>
          </p:cNvGraphicFramePr>
          <p:nvPr>
            <p:extLst>
              <p:ext uri="{D42A27DB-BD31-4B8C-83A1-F6EECF244321}">
                <p14:modId xmlns:p14="http://schemas.microsoft.com/office/powerpoint/2010/main" val="819560795"/>
              </p:ext>
            </p:extLst>
          </p:nvPr>
        </p:nvGraphicFramePr>
        <p:xfrm>
          <a:off x="6228125" y="1600200"/>
          <a:ext cx="2907914" cy="2532396"/>
        </p:xfrm>
        <a:graphic>
          <a:graphicData uri="http://schemas.openxmlformats.org/drawingml/2006/chart">
            <c:chart xmlns:c="http://schemas.openxmlformats.org/drawingml/2006/chart" xmlns:r="http://schemas.openxmlformats.org/officeDocument/2006/relationships" r:id="rId3"/>
          </a:graphicData>
        </a:graphic>
      </p:graphicFrame>
      <p:sp>
        <p:nvSpPr>
          <p:cNvPr id="16388" name="Rectangle 1"/>
          <p:cNvSpPr>
            <a:spLocks noChangeArrowheads="1"/>
          </p:cNvSpPr>
          <p:nvPr/>
        </p:nvSpPr>
        <p:spPr bwMode="auto">
          <a:xfrm>
            <a:off x="152400" y="279331"/>
            <a:ext cx="8915400" cy="8617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24" tIns="45712" rIns="91424" bIns="45712">
            <a:spAutoFit/>
          </a:bodyPr>
          <a:lstStyle>
            <a:lvl1pPr rtl="0" eaLnBrk="0" hangingPunct="0">
              <a:spcBef>
                <a:spcPct val="20000"/>
              </a:spcBef>
              <a:buClr>
                <a:srgbClr val="6699FF"/>
              </a:buClr>
              <a:buFont typeface="Arial" pitchFamily="34" charset="0"/>
              <a:buChar char="●"/>
              <a:defRPr sz="3400">
                <a:solidFill>
                  <a:srgbClr val="003366"/>
                </a:solidFill>
                <a:latin typeface="Arial" pitchFamily="34" charset="0"/>
              </a:defRPr>
            </a:lvl1pPr>
            <a:lvl2pPr marL="37931725" indent="-37474525" rtl="0" eaLnBrk="0" hangingPunct="0">
              <a:spcBef>
                <a:spcPct val="20000"/>
              </a:spcBef>
              <a:buChar char="–"/>
              <a:defRPr sz="3200">
                <a:solidFill>
                  <a:srgbClr val="003366"/>
                </a:solidFill>
                <a:latin typeface="Arial" pitchFamily="34" charset="0"/>
              </a:defRPr>
            </a:lvl2pPr>
            <a:lvl3pPr marL="1301750" indent="-260350" rtl="0" eaLnBrk="0" hangingPunct="0">
              <a:spcBef>
                <a:spcPct val="20000"/>
              </a:spcBef>
              <a:buChar char="•"/>
              <a:defRPr sz="2700">
                <a:solidFill>
                  <a:srgbClr val="003366"/>
                </a:solidFill>
                <a:latin typeface="Arial" pitchFamily="34" charset="0"/>
              </a:defRPr>
            </a:lvl3pPr>
            <a:lvl4pPr marL="1822450" indent="-261938" rtl="0" eaLnBrk="0" hangingPunct="0">
              <a:spcBef>
                <a:spcPct val="20000"/>
              </a:spcBef>
              <a:buChar char="–"/>
              <a:defRPr sz="2300">
                <a:solidFill>
                  <a:srgbClr val="003366"/>
                </a:solidFill>
                <a:latin typeface="Arial" pitchFamily="34" charset="0"/>
              </a:defRPr>
            </a:lvl4pPr>
            <a:lvl5pPr marL="2344738" indent="-260350" rtl="0" eaLnBrk="0" hangingPunct="0">
              <a:spcBef>
                <a:spcPct val="20000"/>
              </a:spcBef>
              <a:buChar char="»"/>
              <a:defRPr sz="2300">
                <a:solidFill>
                  <a:srgbClr val="003366"/>
                </a:solidFill>
                <a:latin typeface="Arial" pitchFamily="34" charset="0"/>
              </a:defRPr>
            </a:lvl5pPr>
            <a:lvl6pPr marL="2801938" indent="-260350" eaLnBrk="0" fontAlgn="base" hangingPunct="0">
              <a:spcBef>
                <a:spcPct val="20000"/>
              </a:spcBef>
              <a:spcAft>
                <a:spcPct val="0"/>
              </a:spcAft>
              <a:buChar char="»"/>
              <a:defRPr sz="2300">
                <a:solidFill>
                  <a:srgbClr val="003366"/>
                </a:solidFill>
                <a:latin typeface="Arial" pitchFamily="34" charset="0"/>
              </a:defRPr>
            </a:lvl6pPr>
            <a:lvl7pPr marL="3259138" indent="-260350" eaLnBrk="0" fontAlgn="base" hangingPunct="0">
              <a:spcBef>
                <a:spcPct val="20000"/>
              </a:spcBef>
              <a:spcAft>
                <a:spcPct val="0"/>
              </a:spcAft>
              <a:buChar char="»"/>
              <a:defRPr sz="2300">
                <a:solidFill>
                  <a:srgbClr val="003366"/>
                </a:solidFill>
                <a:latin typeface="Arial" pitchFamily="34" charset="0"/>
              </a:defRPr>
            </a:lvl7pPr>
            <a:lvl8pPr marL="3716338" indent="-260350" eaLnBrk="0" fontAlgn="base" hangingPunct="0">
              <a:spcBef>
                <a:spcPct val="20000"/>
              </a:spcBef>
              <a:spcAft>
                <a:spcPct val="0"/>
              </a:spcAft>
              <a:buChar char="»"/>
              <a:defRPr sz="2300">
                <a:solidFill>
                  <a:srgbClr val="003366"/>
                </a:solidFill>
                <a:latin typeface="Arial" pitchFamily="34" charset="0"/>
              </a:defRPr>
            </a:lvl8pPr>
            <a:lvl9pPr marL="4173538" indent="-260350" eaLnBrk="0" fontAlgn="base" hangingPunct="0">
              <a:spcBef>
                <a:spcPct val="20000"/>
              </a:spcBef>
              <a:spcAft>
                <a:spcPct val="0"/>
              </a:spcAft>
              <a:buChar char="»"/>
              <a:defRPr sz="2300">
                <a:solidFill>
                  <a:srgbClr val="003366"/>
                </a:solidFill>
                <a:latin typeface="Arial" pitchFamily="34" charset="0"/>
              </a:defRPr>
            </a:lvl9pPr>
          </a:lstStyle>
          <a:p>
            <a:pPr algn="ctr" rtl="1" eaLnBrk="1" hangingPunct="1">
              <a:spcBef>
                <a:spcPct val="0"/>
              </a:spcBef>
              <a:buClrTx/>
              <a:buFontTx/>
              <a:buNone/>
            </a:pPr>
            <a:r>
              <a:rPr lang="en-US" altLang="es-MX" sz="2500" b="1" dirty="0" smtClean="0">
                <a:solidFill>
                  <a:srgbClr val="000090"/>
                </a:solidFill>
                <a:latin typeface="Calibri" pitchFamily="34" charset="0"/>
              </a:rPr>
              <a:t>Accreditation of Measles and Rubella Laboratories</a:t>
            </a:r>
          </a:p>
          <a:p>
            <a:pPr algn="ctr" rtl="1" eaLnBrk="1" hangingPunct="1">
              <a:spcBef>
                <a:spcPct val="0"/>
              </a:spcBef>
              <a:buClrTx/>
              <a:buFontTx/>
              <a:buNone/>
            </a:pPr>
            <a:r>
              <a:rPr lang="en-US" altLang="es-MX" sz="2500" b="1" dirty="0" smtClean="0">
                <a:solidFill>
                  <a:srgbClr val="000090"/>
                </a:solidFill>
                <a:latin typeface="Calibri" pitchFamily="34" charset="0"/>
              </a:rPr>
              <a:t>Region of the Americas, 2015</a:t>
            </a:r>
            <a:endParaRPr lang="es-MX" altLang="es-MX" sz="2500" b="1" dirty="0">
              <a:solidFill>
                <a:srgbClr val="000090"/>
              </a:solidFill>
              <a:latin typeface="Calibri" pitchFamily="34" charset="0"/>
            </a:endParaRPr>
          </a:p>
        </p:txBody>
      </p:sp>
      <p:sp>
        <p:nvSpPr>
          <p:cNvPr id="16390" name="TextBox 5"/>
          <p:cNvSpPr txBox="1">
            <a:spLocks noChangeArrowheads="1"/>
          </p:cNvSpPr>
          <p:nvPr/>
        </p:nvSpPr>
        <p:spPr bwMode="auto">
          <a:xfrm>
            <a:off x="6553200" y="3733800"/>
            <a:ext cx="2407992" cy="11889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80147" tIns="40074" rIns="80147" bIns="40074">
            <a:spAutoFit/>
          </a:bodyPr>
          <a:lstStyle/>
          <a:p>
            <a:r>
              <a:rPr lang="en-US" altLang="es-MX" u="sng" dirty="0" smtClean="0">
                <a:solidFill>
                  <a:srgbClr val="0B02BE"/>
                </a:solidFill>
                <a:latin typeface="Calibri" pitchFamily="34" charset="0"/>
                <a:cs typeface="Calibri" pitchFamily="34" charset="0"/>
              </a:rPr>
              <a:t>Main findings</a:t>
            </a:r>
            <a:endParaRPr lang="en-US" altLang="es-MX" dirty="0">
              <a:solidFill>
                <a:srgbClr val="0B02BE"/>
              </a:solidFill>
              <a:latin typeface="Calibri" pitchFamily="34" charset="0"/>
              <a:cs typeface="Calibri" pitchFamily="34" charset="0"/>
            </a:endParaRPr>
          </a:p>
          <a:p>
            <a:r>
              <a:rPr lang="en-US" altLang="es-MX" dirty="0" smtClean="0">
                <a:solidFill>
                  <a:srgbClr val="0B02BE"/>
                </a:solidFill>
                <a:latin typeface="Calibri" pitchFamily="34" charset="0"/>
                <a:cs typeface="Calibri" pitchFamily="34" charset="0"/>
              </a:rPr>
              <a:t>Timely report</a:t>
            </a:r>
            <a:endParaRPr lang="en-US" altLang="es-MX" dirty="0">
              <a:solidFill>
                <a:srgbClr val="0B02BE"/>
              </a:solidFill>
              <a:latin typeface="Calibri" pitchFamily="34" charset="0"/>
              <a:cs typeface="Calibri" pitchFamily="34" charset="0"/>
            </a:endParaRPr>
          </a:p>
          <a:p>
            <a:r>
              <a:rPr lang="en-US" altLang="es-MX" dirty="0" smtClean="0">
                <a:solidFill>
                  <a:srgbClr val="0B02BE"/>
                </a:solidFill>
                <a:latin typeface="Calibri" pitchFamily="34" charset="0"/>
                <a:cs typeface="Calibri" pitchFamily="34" charset="0"/>
              </a:rPr>
              <a:t>EQAP participation</a:t>
            </a:r>
            <a:endParaRPr lang="en-US" altLang="es-MX" dirty="0">
              <a:solidFill>
                <a:srgbClr val="0B02BE"/>
              </a:solidFill>
              <a:latin typeface="Calibri" pitchFamily="34" charset="0"/>
              <a:cs typeface="Calibri" pitchFamily="34" charset="0"/>
            </a:endParaRPr>
          </a:p>
          <a:p>
            <a:r>
              <a:rPr lang="en-US" altLang="es-MX" dirty="0" smtClean="0">
                <a:solidFill>
                  <a:srgbClr val="0B02BE"/>
                </a:solidFill>
                <a:latin typeface="Calibri" pitchFamily="34" charset="0"/>
                <a:cs typeface="Calibri" pitchFamily="34" charset="0"/>
              </a:rPr>
              <a:t>QC </a:t>
            </a:r>
            <a:endParaRPr lang="en-US" altLang="es-MX" dirty="0">
              <a:solidFill>
                <a:srgbClr val="0B02BE"/>
              </a:solidFill>
              <a:latin typeface="Calibri" pitchFamily="34" charset="0"/>
              <a:cs typeface="Calibri" pitchFamily="34" charset="0"/>
            </a:endParaRPr>
          </a:p>
        </p:txBody>
      </p:sp>
      <p:sp>
        <p:nvSpPr>
          <p:cNvPr id="7" name="TextBox 5"/>
          <p:cNvSpPr txBox="1">
            <a:spLocks noChangeArrowheads="1"/>
          </p:cNvSpPr>
          <p:nvPr/>
        </p:nvSpPr>
        <p:spPr bwMode="auto">
          <a:xfrm>
            <a:off x="6553200" y="5181600"/>
            <a:ext cx="2407992" cy="6349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80147" tIns="40074" rIns="80147" bIns="40074">
            <a:spAutoFit/>
          </a:bodyPr>
          <a:lstStyle/>
          <a:p>
            <a:r>
              <a:rPr lang="en-US" altLang="es-MX" u="sng" dirty="0" smtClean="0">
                <a:solidFill>
                  <a:srgbClr val="0B02BE"/>
                </a:solidFill>
                <a:latin typeface="Calibri" pitchFamily="34" charset="0"/>
                <a:cs typeface="Calibri" pitchFamily="34" charset="0"/>
              </a:rPr>
              <a:t>On-site visits 2015</a:t>
            </a:r>
            <a:endParaRPr lang="en-US" altLang="es-MX" dirty="0">
              <a:solidFill>
                <a:srgbClr val="0B02BE"/>
              </a:solidFill>
              <a:latin typeface="Calibri" pitchFamily="34" charset="0"/>
              <a:cs typeface="Calibri" pitchFamily="34" charset="0"/>
            </a:endParaRPr>
          </a:p>
          <a:p>
            <a:r>
              <a:rPr lang="en-US" altLang="es-MX" dirty="0" smtClean="0">
                <a:solidFill>
                  <a:srgbClr val="0B02BE"/>
                </a:solidFill>
                <a:latin typeface="Calibri" pitchFamily="34" charset="0"/>
                <a:cs typeface="Calibri" pitchFamily="34" charset="0"/>
              </a:rPr>
              <a:t>CAN, DOR y HND </a:t>
            </a:r>
            <a:endParaRPr lang="en-US" altLang="es-MX" dirty="0">
              <a:solidFill>
                <a:srgbClr val="0B02BE"/>
              </a:solidFill>
              <a:latin typeface="Calibri" pitchFamily="34" charset="0"/>
              <a:cs typeface="Calibri" pitchFamily="34" charset="0"/>
            </a:endParaRPr>
          </a:p>
        </p:txBody>
      </p:sp>
    </p:spTree>
    <p:extLst>
      <p:ext uri="{BB962C8B-B14F-4D97-AF65-F5344CB8AC3E}">
        <p14:creationId xmlns:p14="http://schemas.microsoft.com/office/powerpoint/2010/main" val="1845766918"/>
      </p:ext>
    </p:extLst>
  </p:cSld>
  <p:clrMapOvr>
    <a:masterClrMapping/>
  </p:clrMapOvr>
  <p:timing>
    <p:tnLst>
      <p:par>
        <p:cTn id="1" dur="indefinite" restart="never" nodeType="tmRoot"/>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1"/>
          <p:cNvSpPr txBox="1">
            <a:spLocks/>
          </p:cNvSpPr>
          <p:nvPr/>
        </p:nvSpPr>
        <p:spPr>
          <a:xfrm>
            <a:off x="482221" y="1752600"/>
            <a:ext cx="8229600" cy="1143000"/>
          </a:xfrm>
          <a:prstGeom prst="rect">
            <a:avLst/>
          </a:prstGeom>
        </p:spPr>
        <p:txBody>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b="1" dirty="0">
                <a:solidFill>
                  <a:schemeClr val="tx2"/>
                </a:solidFill>
                <a:latin typeface="Calibri" panose="020F0502020204030204" pitchFamily="34" charset="0"/>
                <a:cs typeface="Calibri" panose="020F0502020204030204" pitchFamily="34" charset="0"/>
              </a:rPr>
              <a:t>Support the development of technical capacities</a:t>
            </a:r>
            <a:endParaRPr lang="en-US" dirty="0"/>
          </a:p>
        </p:txBody>
      </p:sp>
    </p:spTree>
    <p:extLst>
      <p:ext uri="{BB962C8B-B14F-4D97-AF65-F5344CB8AC3E}">
        <p14:creationId xmlns:p14="http://schemas.microsoft.com/office/powerpoint/2010/main" val="78454210"/>
      </p:ext>
    </p:extLst>
  </p:cSld>
  <p:clrMapOvr>
    <a:masterClrMapping/>
  </p:clrMapOvr>
  <p:timing>
    <p:tnLst>
      <p:par>
        <p:cTn id="1" dur="indefinite" restart="never" nodeType="tmRoot"/>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6" name="TextBox 2"/>
          <p:cNvSpPr txBox="1">
            <a:spLocks noChangeArrowheads="1"/>
          </p:cNvSpPr>
          <p:nvPr/>
        </p:nvSpPr>
        <p:spPr bwMode="auto">
          <a:xfrm>
            <a:off x="3492500" y="2187730"/>
            <a:ext cx="5651500" cy="70787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24" tIns="45712" rIns="91424" bIns="45712">
            <a:spAutoFit/>
          </a:bodyPr>
          <a:lstStyle>
            <a:lvl1pPr rtl="0" eaLnBrk="0" hangingPunct="0">
              <a:spcBef>
                <a:spcPct val="20000"/>
              </a:spcBef>
              <a:buClr>
                <a:srgbClr val="6699FF"/>
              </a:buClr>
              <a:buFont typeface="Arial" charset="0"/>
              <a:buChar char="●"/>
              <a:defRPr sz="3400">
                <a:solidFill>
                  <a:srgbClr val="003366"/>
                </a:solidFill>
                <a:latin typeface="Arial" charset="0"/>
              </a:defRPr>
            </a:lvl1pPr>
            <a:lvl2pPr marL="742950" indent="-285750" rtl="0" eaLnBrk="0" hangingPunct="0">
              <a:spcBef>
                <a:spcPct val="20000"/>
              </a:spcBef>
              <a:buChar char="–"/>
              <a:defRPr sz="3200">
                <a:solidFill>
                  <a:srgbClr val="003366"/>
                </a:solidFill>
                <a:latin typeface="Arial" charset="0"/>
              </a:defRPr>
            </a:lvl2pPr>
            <a:lvl3pPr marL="1143000" indent="-228600" rtl="0" eaLnBrk="0" hangingPunct="0">
              <a:spcBef>
                <a:spcPct val="20000"/>
              </a:spcBef>
              <a:buChar char="•"/>
              <a:defRPr sz="2700">
                <a:solidFill>
                  <a:srgbClr val="003366"/>
                </a:solidFill>
                <a:latin typeface="Arial" charset="0"/>
              </a:defRPr>
            </a:lvl3pPr>
            <a:lvl4pPr marL="1600200" indent="-228600" rtl="0" eaLnBrk="0" hangingPunct="0">
              <a:spcBef>
                <a:spcPct val="20000"/>
              </a:spcBef>
              <a:buChar char="–"/>
              <a:defRPr sz="2300">
                <a:solidFill>
                  <a:srgbClr val="003366"/>
                </a:solidFill>
                <a:latin typeface="Arial" charset="0"/>
              </a:defRPr>
            </a:lvl4pPr>
            <a:lvl5pPr marL="2057400" indent="-228600" rtl="0" eaLnBrk="0" hangingPunct="0">
              <a:spcBef>
                <a:spcPct val="20000"/>
              </a:spcBef>
              <a:buChar char="»"/>
              <a:defRPr sz="2300">
                <a:solidFill>
                  <a:srgbClr val="003366"/>
                </a:solidFill>
                <a:latin typeface="Arial" charset="0"/>
              </a:defRPr>
            </a:lvl5pPr>
            <a:lvl6pPr marL="2514600" indent="-228600" eaLnBrk="0" fontAlgn="base" hangingPunct="0">
              <a:spcBef>
                <a:spcPct val="20000"/>
              </a:spcBef>
              <a:spcAft>
                <a:spcPct val="0"/>
              </a:spcAft>
              <a:buChar char="»"/>
              <a:defRPr sz="2300">
                <a:solidFill>
                  <a:srgbClr val="003366"/>
                </a:solidFill>
                <a:latin typeface="Arial" charset="0"/>
              </a:defRPr>
            </a:lvl6pPr>
            <a:lvl7pPr marL="2971800" indent="-228600" eaLnBrk="0" fontAlgn="base" hangingPunct="0">
              <a:spcBef>
                <a:spcPct val="20000"/>
              </a:spcBef>
              <a:spcAft>
                <a:spcPct val="0"/>
              </a:spcAft>
              <a:buChar char="»"/>
              <a:defRPr sz="2300">
                <a:solidFill>
                  <a:srgbClr val="003366"/>
                </a:solidFill>
                <a:latin typeface="Arial" charset="0"/>
              </a:defRPr>
            </a:lvl7pPr>
            <a:lvl8pPr marL="3429000" indent="-228600" eaLnBrk="0" fontAlgn="base" hangingPunct="0">
              <a:spcBef>
                <a:spcPct val="20000"/>
              </a:spcBef>
              <a:spcAft>
                <a:spcPct val="0"/>
              </a:spcAft>
              <a:buChar char="»"/>
              <a:defRPr sz="2300">
                <a:solidFill>
                  <a:srgbClr val="003366"/>
                </a:solidFill>
                <a:latin typeface="Arial" charset="0"/>
              </a:defRPr>
            </a:lvl8pPr>
            <a:lvl9pPr marL="3886200" indent="-228600" eaLnBrk="0" fontAlgn="base" hangingPunct="0">
              <a:spcBef>
                <a:spcPct val="20000"/>
              </a:spcBef>
              <a:spcAft>
                <a:spcPct val="0"/>
              </a:spcAft>
              <a:buChar char="»"/>
              <a:defRPr sz="2300">
                <a:solidFill>
                  <a:srgbClr val="003366"/>
                </a:solidFill>
                <a:latin typeface="Arial" charset="0"/>
              </a:defRPr>
            </a:lvl9pPr>
          </a:lstStyle>
          <a:p>
            <a:pPr rtl="1" eaLnBrk="1" hangingPunct="1">
              <a:spcBef>
                <a:spcPct val="0"/>
              </a:spcBef>
              <a:buClrTx/>
              <a:buFontTx/>
              <a:buNone/>
            </a:pPr>
            <a:r>
              <a:rPr lang="en-US" altLang="es-CO" sz="2000" b="1" dirty="0" smtClean="0">
                <a:solidFill>
                  <a:srgbClr val="000099"/>
                </a:solidFill>
                <a:latin typeface="Calibri" pitchFamily="34" charset="0"/>
              </a:rPr>
              <a:t>17 </a:t>
            </a:r>
            <a:r>
              <a:rPr lang="en-US" altLang="es-CO" sz="2000" b="1" dirty="0">
                <a:solidFill>
                  <a:srgbClr val="000099"/>
                </a:solidFill>
                <a:latin typeface="Calibri" pitchFamily="34" charset="0"/>
              </a:rPr>
              <a:t>o</a:t>
            </a:r>
            <a:r>
              <a:rPr lang="en-US" altLang="es-CO" sz="2000" b="1" dirty="0" smtClean="0">
                <a:solidFill>
                  <a:srgbClr val="000099"/>
                </a:solidFill>
                <a:latin typeface="Calibri" pitchFamily="34" charset="0"/>
              </a:rPr>
              <a:t>f 21 National labs supported with Measles and Rubella IgM and IgG kits</a:t>
            </a:r>
            <a:endParaRPr lang="es-CO" altLang="es-CO" sz="2000" b="1" dirty="0">
              <a:solidFill>
                <a:srgbClr val="000099"/>
              </a:solidFill>
              <a:latin typeface="Calibri" pitchFamily="34" charset="0"/>
            </a:endParaRPr>
          </a:p>
        </p:txBody>
      </p:sp>
      <p:sp>
        <p:nvSpPr>
          <p:cNvPr id="158" name="Freeform 3"/>
          <p:cNvSpPr>
            <a:spLocks noChangeArrowheads="1"/>
          </p:cNvSpPr>
          <p:nvPr/>
        </p:nvSpPr>
        <p:spPr bwMode="auto">
          <a:xfrm>
            <a:off x="3016250" y="3538538"/>
            <a:ext cx="15875" cy="17462"/>
          </a:xfrm>
          <a:custGeom>
            <a:avLst/>
            <a:gdLst>
              <a:gd name="T0" fmla="*/ 2147483647 w 41"/>
              <a:gd name="T1" fmla="*/ 0 h 42"/>
              <a:gd name="T2" fmla="*/ 2147483647 w 41"/>
              <a:gd name="T3" fmla="*/ 2147483647 h 42"/>
              <a:gd name="T4" fmla="*/ 2147483647 w 41"/>
              <a:gd name="T5" fmla="*/ 2147483647 h 42"/>
              <a:gd name="T6" fmla="*/ 2147483647 w 41"/>
              <a:gd name="T7" fmla="*/ 2147483647 h 42"/>
              <a:gd name="T8" fmla="*/ 2147483647 w 41"/>
              <a:gd name="T9" fmla="*/ 2147483647 h 42"/>
              <a:gd name="T10" fmla="*/ 0 w 41"/>
              <a:gd name="T11" fmla="*/ 2147483647 h 42"/>
              <a:gd name="T12" fmla="*/ 0 w 41"/>
              <a:gd name="T13" fmla="*/ 2147483647 h 42"/>
              <a:gd name="T14" fmla="*/ 2147483647 w 41"/>
              <a:gd name="T15" fmla="*/ 0 h 42"/>
              <a:gd name="T16" fmla="*/ 0 60000 65536"/>
              <a:gd name="T17" fmla="*/ 0 60000 65536"/>
              <a:gd name="T18" fmla="*/ 0 60000 65536"/>
              <a:gd name="T19" fmla="*/ 0 60000 65536"/>
              <a:gd name="T20" fmla="*/ 0 60000 65536"/>
              <a:gd name="T21" fmla="*/ 0 60000 65536"/>
              <a:gd name="T22" fmla="*/ 0 60000 65536"/>
              <a:gd name="T23" fmla="*/ 0 60000 65536"/>
              <a:gd name="T24" fmla="*/ 0 w 41"/>
              <a:gd name="T25" fmla="*/ 0 h 42"/>
              <a:gd name="T26" fmla="*/ 41 w 41"/>
              <a:gd name="T27" fmla="*/ 42 h 4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1" h="42">
                <a:moveTo>
                  <a:pt x="4" y="0"/>
                </a:moveTo>
                <a:lnTo>
                  <a:pt x="34" y="4"/>
                </a:lnTo>
                <a:lnTo>
                  <a:pt x="41" y="17"/>
                </a:lnTo>
                <a:lnTo>
                  <a:pt x="29" y="32"/>
                </a:lnTo>
                <a:lnTo>
                  <a:pt x="7" y="42"/>
                </a:lnTo>
                <a:lnTo>
                  <a:pt x="0" y="34"/>
                </a:lnTo>
                <a:lnTo>
                  <a:pt x="0" y="6"/>
                </a:lnTo>
                <a:lnTo>
                  <a:pt x="4" y="0"/>
                </a:lnTo>
                <a:close/>
              </a:path>
            </a:pathLst>
          </a:custGeom>
          <a:noFill/>
          <a:ln w="3240">
            <a:solidFill>
              <a:srgbClr val="FFFFFF"/>
            </a:solidFill>
            <a:round/>
            <a:headEnd/>
            <a:tailEnd/>
          </a:ln>
        </p:spPr>
        <p:txBody>
          <a:bodyPr wrap="none" anchor="ctr"/>
          <a:lstStyle/>
          <a:p>
            <a:endParaRPr lang="en-US"/>
          </a:p>
        </p:txBody>
      </p:sp>
      <p:sp>
        <p:nvSpPr>
          <p:cNvPr id="159" name="Freeform 4"/>
          <p:cNvSpPr>
            <a:spLocks noChangeArrowheads="1"/>
          </p:cNvSpPr>
          <p:nvPr/>
        </p:nvSpPr>
        <p:spPr bwMode="auto">
          <a:xfrm>
            <a:off x="3016250" y="3538538"/>
            <a:ext cx="15875" cy="17462"/>
          </a:xfrm>
          <a:custGeom>
            <a:avLst/>
            <a:gdLst>
              <a:gd name="T0" fmla="*/ 2147483647 w 41"/>
              <a:gd name="T1" fmla="*/ 0 h 42"/>
              <a:gd name="T2" fmla="*/ 2147483647 w 41"/>
              <a:gd name="T3" fmla="*/ 2147483647 h 42"/>
              <a:gd name="T4" fmla="*/ 2147483647 w 41"/>
              <a:gd name="T5" fmla="*/ 2147483647 h 42"/>
              <a:gd name="T6" fmla="*/ 2147483647 w 41"/>
              <a:gd name="T7" fmla="*/ 2147483647 h 42"/>
              <a:gd name="T8" fmla="*/ 2147483647 w 41"/>
              <a:gd name="T9" fmla="*/ 2147483647 h 42"/>
              <a:gd name="T10" fmla="*/ 0 w 41"/>
              <a:gd name="T11" fmla="*/ 2147483647 h 42"/>
              <a:gd name="T12" fmla="*/ 0 w 41"/>
              <a:gd name="T13" fmla="*/ 2147483647 h 42"/>
              <a:gd name="T14" fmla="*/ 2147483647 w 41"/>
              <a:gd name="T15" fmla="*/ 0 h 42"/>
              <a:gd name="T16" fmla="*/ 0 60000 65536"/>
              <a:gd name="T17" fmla="*/ 0 60000 65536"/>
              <a:gd name="T18" fmla="*/ 0 60000 65536"/>
              <a:gd name="T19" fmla="*/ 0 60000 65536"/>
              <a:gd name="T20" fmla="*/ 0 60000 65536"/>
              <a:gd name="T21" fmla="*/ 0 60000 65536"/>
              <a:gd name="T22" fmla="*/ 0 60000 65536"/>
              <a:gd name="T23" fmla="*/ 0 60000 65536"/>
              <a:gd name="T24" fmla="*/ 0 w 41"/>
              <a:gd name="T25" fmla="*/ 0 h 42"/>
              <a:gd name="T26" fmla="*/ 41 w 41"/>
              <a:gd name="T27" fmla="*/ 42 h 4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1" h="42">
                <a:moveTo>
                  <a:pt x="4" y="0"/>
                </a:moveTo>
                <a:lnTo>
                  <a:pt x="34" y="4"/>
                </a:lnTo>
                <a:lnTo>
                  <a:pt x="41" y="17"/>
                </a:lnTo>
                <a:lnTo>
                  <a:pt x="29" y="32"/>
                </a:lnTo>
                <a:lnTo>
                  <a:pt x="7" y="42"/>
                </a:lnTo>
                <a:lnTo>
                  <a:pt x="0" y="34"/>
                </a:lnTo>
                <a:lnTo>
                  <a:pt x="0" y="6"/>
                </a:lnTo>
                <a:lnTo>
                  <a:pt x="4" y="0"/>
                </a:lnTo>
              </a:path>
            </a:pathLst>
          </a:custGeom>
          <a:noFill/>
          <a:ln w="3240">
            <a:solidFill>
              <a:srgbClr val="FFFFFF"/>
            </a:solidFill>
            <a:round/>
            <a:headEnd/>
            <a:tailEnd/>
          </a:ln>
        </p:spPr>
        <p:txBody>
          <a:bodyPr wrap="none" anchor="ctr"/>
          <a:lstStyle/>
          <a:p>
            <a:endParaRPr lang="en-US"/>
          </a:p>
        </p:txBody>
      </p:sp>
      <p:sp>
        <p:nvSpPr>
          <p:cNvPr id="160" name="Freeform 5"/>
          <p:cNvSpPr>
            <a:spLocks noChangeArrowheads="1"/>
          </p:cNvSpPr>
          <p:nvPr/>
        </p:nvSpPr>
        <p:spPr bwMode="auto">
          <a:xfrm>
            <a:off x="3028950" y="3559175"/>
            <a:ext cx="15875" cy="17463"/>
          </a:xfrm>
          <a:custGeom>
            <a:avLst/>
            <a:gdLst>
              <a:gd name="T0" fmla="*/ 2147483647 w 42"/>
              <a:gd name="T1" fmla="*/ 0 h 41"/>
              <a:gd name="T2" fmla="*/ 2147483647 w 42"/>
              <a:gd name="T3" fmla="*/ 2147483647 h 41"/>
              <a:gd name="T4" fmla="*/ 2147483647 w 42"/>
              <a:gd name="T5" fmla="*/ 2147483647 h 41"/>
              <a:gd name="T6" fmla="*/ 2147483647 w 42"/>
              <a:gd name="T7" fmla="*/ 2147483647 h 41"/>
              <a:gd name="T8" fmla="*/ 2147483647 w 42"/>
              <a:gd name="T9" fmla="*/ 2147483647 h 41"/>
              <a:gd name="T10" fmla="*/ 0 w 42"/>
              <a:gd name="T11" fmla="*/ 2147483647 h 41"/>
              <a:gd name="T12" fmla="*/ 2147483647 w 42"/>
              <a:gd name="T13" fmla="*/ 2147483647 h 41"/>
              <a:gd name="T14" fmla="*/ 2147483647 w 42"/>
              <a:gd name="T15" fmla="*/ 2147483647 h 41"/>
              <a:gd name="T16" fmla="*/ 2147483647 w 42"/>
              <a:gd name="T17" fmla="*/ 0 h 4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2"/>
              <a:gd name="T28" fmla="*/ 0 h 41"/>
              <a:gd name="T29" fmla="*/ 42 w 42"/>
              <a:gd name="T30" fmla="*/ 41 h 4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2" h="41">
                <a:moveTo>
                  <a:pt x="24" y="0"/>
                </a:moveTo>
                <a:lnTo>
                  <a:pt x="39" y="6"/>
                </a:lnTo>
                <a:lnTo>
                  <a:pt x="42" y="15"/>
                </a:lnTo>
                <a:lnTo>
                  <a:pt x="27" y="38"/>
                </a:lnTo>
                <a:lnTo>
                  <a:pt x="8" y="41"/>
                </a:lnTo>
                <a:lnTo>
                  <a:pt x="0" y="32"/>
                </a:lnTo>
                <a:lnTo>
                  <a:pt x="3" y="23"/>
                </a:lnTo>
                <a:lnTo>
                  <a:pt x="10" y="6"/>
                </a:lnTo>
                <a:lnTo>
                  <a:pt x="24" y="0"/>
                </a:lnTo>
                <a:close/>
              </a:path>
            </a:pathLst>
          </a:custGeom>
          <a:noFill/>
          <a:ln w="3240">
            <a:solidFill>
              <a:srgbClr val="FFFFFF"/>
            </a:solidFill>
            <a:round/>
            <a:headEnd/>
            <a:tailEnd/>
          </a:ln>
        </p:spPr>
        <p:txBody>
          <a:bodyPr wrap="none" anchor="ctr"/>
          <a:lstStyle/>
          <a:p>
            <a:endParaRPr lang="en-US"/>
          </a:p>
        </p:txBody>
      </p:sp>
      <p:sp>
        <p:nvSpPr>
          <p:cNvPr id="161" name="Freeform 6"/>
          <p:cNvSpPr>
            <a:spLocks noChangeArrowheads="1"/>
          </p:cNvSpPr>
          <p:nvPr/>
        </p:nvSpPr>
        <p:spPr bwMode="auto">
          <a:xfrm>
            <a:off x="3028950" y="3559175"/>
            <a:ext cx="15875" cy="17463"/>
          </a:xfrm>
          <a:custGeom>
            <a:avLst/>
            <a:gdLst>
              <a:gd name="T0" fmla="*/ 2147483647 w 42"/>
              <a:gd name="T1" fmla="*/ 0 h 41"/>
              <a:gd name="T2" fmla="*/ 2147483647 w 42"/>
              <a:gd name="T3" fmla="*/ 2147483647 h 41"/>
              <a:gd name="T4" fmla="*/ 2147483647 w 42"/>
              <a:gd name="T5" fmla="*/ 2147483647 h 41"/>
              <a:gd name="T6" fmla="*/ 2147483647 w 42"/>
              <a:gd name="T7" fmla="*/ 2147483647 h 41"/>
              <a:gd name="T8" fmla="*/ 2147483647 w 42"/>
              <a:gd name="T9" fmla="*/ 2147483647 h 41"/>
              <a:gd name="T10" fmla="*/ 0 w 42"/>
              <a:gd name="T11" fmla="*/ 2147483647 h 41"/>
              <a:gd name="T12" fmla="*/ 2147483647 w 42"/>
              <a:gd name="T13" fmla="*/ 2147483647 h 41"/>
              <a:gd name="T14" fmla="*/ 2147483647 w 42"/>
              <a:gd name="T15" fmla="*/ 2147483647 h 41"/>
              <a:gd name="T16" fmla="*/ 2147483647 w 42"/>
              <a:gd name="T17" fmla="*/ 0 h 4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2"/>
              <a:gd name="T28" fmla="*/ 0 h 41"/>
              <a:gd name="T29" fmla="*/ 42 w 42"/>
              <a:gd name="T30" fmla="*/ 41 h 4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2" h="41">
                <a:moveTo>
                  <a:pt x="24" y="0"/>
                </a:moveTo>
                <a:lnTo>
                  <a:pt x="39" y="6"/>
                </a:lnTo>
                <a:lnTo>
                  <a:pt x="42" y="15"/>
                </a:lnTo>
                <a:lnTo>
                  <a:pt x="27" y="38"/>
                </a:lnTo>
                <a:lnTo>
                  <a:pt x="8" y="41"/>
                </a:lnTo>
                <a:lnTo>
                  <a:pt x="0" y="32"/>
                </a:lnTo>
                <a:lnTo>
                  <a:pt x="3" y="23"/>
                </a:lnTo>
                <a:lnTo>
                  <a:pt x="10" y="6"/>
                </a:lnTo>
                <a:lnTo>
                  <a:pt x="24" y="0"/>
                </a:lnTo>
              </a:path>
            </a:pathLst>
          </a:custGeom>
          <a:noFill/>
          <a:ln w="3240">
            <a:solidFill>
              <a:srgbClr val="FFFFFF"/>
            </a:solidFill>
            <a:round/>
            <a:headEnd/>
            <a:tailEnd/>
          </a:ln>
        </p:spPr>
        <p:txBody>
          <a:bodyPr wrap="none" anchor="ctr"/>
          <a:lstStyle/>
          <a:p>
            <a:endParaRPr lang="en-US"/>
          </a:p>
        </p:txBody>
      </p:sp>
      <p:sp>
        <p:nvSpPr>
          <p:cNvPr id="162" name="Freeform 7"/>
          <p:cNvSpPr>
            <a:spLocks noChangeArrowheads="1"/>
          </p:cNvSpPr>
          <p:nvPr/>
        </p:nvSpPr>
        <p:spPr bwMode="auto">
          <a:xfrm>
            <a:off x="3046413" y="3582988"/>
            <a:ext cx="19050" cy="20637"/>
          </a:xfrm>
          <a:custGeom>
            <a:avLst/>
            <a:gdLst>
              <a:gd name="T0" fmla="*/ 2147483647 w 47"/>
              <a:gd name="T1" fmla="*/ 2147483647 h 48"/>
              <a:gd name="T2" fmla="*/ 2147483647 w 47"/>
              <a:gd name="T3" fmla="*/ 0 h 48"/>
              <a:gd name="T4" fmla="*/ 2147483647 w 47"/>
              <a:gd name="T5" fmla="*/ 2147483647 h 48"/>
              <a:gd name="T6" fmla="*/ 2147483647 w 47"/>
              <a:gd name="T7" fmla="*/ 2147483647 h 48"/>
              <a:gd name="T8" fmla="*/ 2147483647 w 47"/>
              <a:gd name="T9" fmla="*/ 2147483647 h 48"/>
              <a:gd name="T10" fmla="*/ 2147483647 w 47"/>
              <a:gd name="T11" fmla="*/ 2147483647 h 48"/>
              <a:gd name="T12" fmla="*/ 2147483647 w 47"/>
              <a:gd name="T13" fmla="*/ 2147483647 h 48"/>
              <a:gd name="T14" fmla="*/ 0 w 47"/>
              <a:gd name="T15" fmla="*/ 2147483647 h 48"/>
              <a:gd name="T16" fmla="*/ 2147483647 w 47"/>
              <a:gd name="T17" fmla="*/ 2147483647 h 4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7"/>
              <a:gd name="T28" fmla="*/ 0 h 48"/>
              <a:gd name="T29" fmla="*/ 47 w 47"/>
              <a:gd name="T30" fmla="*/ 48 h 4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7" h="48">
                <a:moveTo>
                  <a:pt x="4" y="7"/>
                </a:moveTo>
                <a:lnTo>
                  <a:pt x="40" y="0"/>
                </a:lnTo>
                <a:lnTo>
                  <a:pt x="47" y="8"/>
                </a:lnTo>
                <a:lnTo>
                  <a:pt x="47" y="12"/>
                </a:lnTo>
                <a:lnTo>
                  <a:pt x="36" y="45"/>
                </a:lnTo>
                <a:lnTo>
                  <a:pt x="12" y="48"/>
                </a:lnTo>
                <a:lnTo>
                  <a:pt x="7" y="45"/>
                </a:lnTo>
                <a:lnTo>
                  <a:pt x="0" y="12"/>
                </a:lnTo>
                <a:lnTo>
                  <a:pt x="4" y="7"/>
                </a:lnTo>
                <a:close/>
              </a:path>
            </a:pathLst>
          </a:custGeom>
          <a:noFill/>
          <a:ln w="3240">
            <a:solidFill>
              <a:srgbClr val="FFFFFF"/>
            </a:solidFill>
            <a:round/>
            <a:headEnd/>
            <a:tailEnd/>
          </a:ln>
        </p:spPr>
        <p:txBody>
          <a:bodyPr wrap="none" anchor="ctr"/>
          <a:lstStyle/>
          <a:p>
            <a:endParaRPr lang="en-US"/>
          </a:p>
        </p:txBody>
      </p:sp>
      <p:sp>
        <p:nvSpPr>
          <p:cNvPr id="163" name="Freeform 8"/>
          <p:cNvSpPr>
            <a:spLocks noChangeArrowheads="1"/>
          </p:cNvSpPr>
          <p:nvPr/>
        </p:nvSpPr>
        <p:spPr bwMode="auto">
          <a:xfrm>
            <a:off x="3046413" y="3582988"/>
            <a:ext cx="19050" cy="20637"/>
          </a:xfrm>
          <a:custGeom>
            <a:avLst/>
            <a:gdLst>
              <a:gd name="T0" fmla="*/ 2147483647 w 47"/>
              <a:gd name="T1" fmla="*/ 2147483647 h 48"/>
              <a:gd name="T2" fmla="*/ 2147483647 w 47"/>
              <a:gd name="T3" fmla="*/ 0 h 48"/>
              <a:gd name="T4" fmla="*/ 2147483647 w 47"/>
              <a:gd name="T5" fmla="*/ 2147483647 h 48"/>
              <a:gd name="T6" fmla="*/ 2147483647 w 47"/>
              <a:gd name="T7" fmla="*/ 2147483647 h 48"/>
              <a:gd name="T8" fmla="*/ 2147483647 w 47"/>
              <a:gd name="T9" fmla="*/ 2147483647 h 48"/>
              <a:gd name="T10" fmla="*/ 2147483647 w 47"/>
              <a:gd name="T11" fmla="*/ 2147483647 h 48"/>
              <a:gd name="T12" fmla="*/ 2147483647 w 47"/>
              <a:gd name="T13" fmla="*/ 2147483647 h 48"/>
              <a:gd name="T14" fmla="*/ 0 w 47"/>
              <a:gd name="T15" fmla="*/ 2147483647 h 48"/>
              <a:gd name="T16" fmla="*/ 2147483647 w 47"/>
              <a:gd name="T17" fmla="*/ 2147483647 h 4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7"/>
              <a:gd name="T28" fmla="*/ 0 h 48"/>
              <a:gd name="T29" fmla="*/ 47 w 47"/>
              <a:gd name="T30" fmla="*/ 48 h 4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7" h="48">
                <a:moveTo>
                  <a:pt x="4" y="7"/>
                </a:moveTo>
                <a:lnTo>
                  <a:pt x="40" y="0"/>
                </a:lnTo>
                <a:lnTo>
                  <a:pt x="47" y="8"/>
                </a:lnTo>
                <a:lnTo>
                  <a:pt x="47" y="12"/>
                </a:lnTo>
                <a:lnTo>
                  <a:pt x="36" y="45"/>
                </a:lnTo>
                <a:lnTo>
                  <a:pt x="12" y="48"/>
                </a:lnTo>
                <a:lnTo>
                  <a:pt x="7" y="45"/>
                </a:lnTo>
                <a:lnTo>
                  <a:pt x="0" y="12"/>
                </a:lnTo>
                <a:lnTo>
                  <a:pt x="4" y="7"/>
                </a:lnTo>
              </a:path>
            </a:pathLst>
          </a:custGeom>
          <a:noFill/>
          <a:ln w="3240">
            <a:solidFill>
              <a:srgbClr val="FFFFFF"/>
            </a:solidFill>
            <a:round/>
            <a:headEnd/>
            <a:tailEnd/>
          </a:ln>
        </p:spPr>
        <p:txBody>
          <a:bodyPr wrap="none" anchor="ctr"/>
          <a:lstStyle/>
          <a:p>
            <a:endParaRPr lang="en-US"/>
          </a:p>
        </p:txBody>
      </p:sp>
      <p:sp>
        <p:nvSpPr>
          <p:cNvPr id="164" name="Freeform 9"/>
          <p:cNvSpPr>
            <a:spLocks noChangeArrowheads="1"/>
          </p:cNvSpPr>
          <p:nvPr/>
        </p:nvSpPr>
        <p:spPr bwMode="auto">
          <a:xfrm>
            <a:off x="3055938" y="3611563"/>
            <a:ext cx="14287" cy="14287"/>
          </a:xfrm>
          <a:custGeom>
            <a:avLst/>
            <a:gdLst>
              <a:gd name="T0" fmla="*/ 2147483647 w 37"/>
              <a:gd name="T1" fmla="*/ 2147483647 h 38"/>
              <a:gd name="T2" fmla="*/ 2147483647 w 37"/>
              <a:gd name="T3" fmla="*/ 0 h 38"/>
              <a:gd name="T4" fmla="*/ 2147483647 w 37"/>
              <a:gd name="T5" fmla="*/ 2147483647 h 38"/>
              <a:gd name="T6" fmla="*/ 2147483647 w 37"/>
              <a:gd name="T7" fmla="*/ 2147483647 h 38"/>
              <a:gd name="T8" fmla="*/ 2147483647 w 37"/>
              <a:gd name="T9" fmla="*/ 2147483647 h 38"/>
              <a:gd name="T10" fmla="*/ 2147483647 w 37"/>
              <a:gd name="T11" fmla="*/ 2147483647 h 38"/>
              <a:gd name="T12" fmla="*/ 2147483647 w 37"/>
              <a:gd name="T13" fmla="*/ 2147483647 h 38"/>
              <a:gd name="T14" fmla="*/ 0 w 37"/>
              <a:gd name="T15" fmla="*/ 2147483647 h 38"/>
              <a:gd name="T16" fmla="*/ 2147483647 w 37"/>
              <a:gd name="T17" fmla="*/ 2147483647 h 3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7"/>
              <a:gd name="T28" fmla="*/ 0 h 38"/>
              <a:gd name="T29" fmla="*/ 37 w 37"/>
              <a:gd name="T30" fmla="*/ 38 h 3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7" h="38">
                <a:moveTo>
                  <a:pt x="6" y="1"/>
                </a:moveTo>
                <a:lnTo>
                  <a:pt x="29" y="0"/>
                </a:lnTo>
                <a:lnTo>
                  <a:pt x="36" y="8"/>
                </a:lnTo>
                <a:lnTo>
                  <a:pt x="37" y="17"/>
                </a:lnTo>
                <a:lnTo>
                  <a:pt x="30" y="34"/>
                </a:lnTo>
                <a:lnTo>
                  <a:pt x="8" y="38"/>
                </a:lnTo>
                <a:lnTo>
                  <a:pt x="2" y="30"/>
                </a:lnTo>
                <a:lnTo>
                  <a:pt x="0" y="15"/>
                </a:lnTo>
                <a:lnTo>
                  <a:pt x="6" y="1"/>
                </a:lnTo>
                <a:close/>
              </a:path>
            </a:pathLst>
          </a:custGeom>
          <a:noFill/>
          <a:ln w="3240">
            <a:solidFill>
              <a:srgbClr val="FFFFFF"/>
            </a:solidFill>
            <a:round/>
            <a:headEnd/>
            <a:tailEnd/>
          </a:ln>
        </p:spPr>
        <p:txBody>
          <a:bodyPr wrap="none" anchor="ctr"/>
          <a:lstStyle/>
          <a:p>
            <a:endParaRPr lang="en-US"/>
          </a:p>
        </p:txBody>
      </p:sp>
      <p:sp>
        <p:nvSpPr>
          <p:cNvPr id="165" name="Freeform 10"/>
          <p:cNvSpPr>
            <a:spLocks noChangeArrowheads="1"/>
          </p:cNvSpPr>
          <p:nvPr/>
        </p:nvSpPr>
        <p:spPr bwMode="auto">
          <a:xfrm>
            <a:off x="3055938" y="3611563"/>
            <a:ext cx="14287" cy="14287"/>
          </a:xfrm>
          <a:custGeom>
            <a:avLst/>
            <a:gdLst>
              <a:gd name="T0" fmla="*/ 2147483647 w 37"/>
              <a:gd name="T1" fmla="*/ 2147483647 h 38"/>
              <a:gd name="T2" fmla="*/ 2147483647 w 37"/>
              <a:gd name="T3" fmla="*/ 0 h 38"/>
              <a:gd name="T4" fmla="*/ 2147483647 w 37"/>
              <a:gd name="T5" fmla="*/ 2147483647 h 38"/>
              <a:gd name="T6" fmla="*/ 2147483647 w 37"/>
              <a:gd name="T7" fmla="*/ 2147483647 h 38"/>
              <a:gd name="T8" fmla="*/ 2147483647 w 37"/>
              <a:gd name="T9" fmla="*/ 2147483647 h 38"/>
              <a:gd name="T10" fmla="*/ 2147483647 w 37"/>
              <a:gd name="T11" fmla="*/ 2147483647 h 38"/>
              <a:gd name="T12" fmla="*/ 2147483647 w 37"/>
              <a:gd name="T13" fmla="*/ 2147483647 h 38"/>
              <a:gd name="T14" fmla="*/ 0 w 37"/>
              <a:gd name="T15" fmla="*/ 2147483647 h 38"/>
              <a:gd name="T16" fmla="*/ 2147483647 w 37"/>
              <a:gd name="T17" fmla="*/ 2147483647 h 3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7"/>
              <a:gd name="T28" fmla="*/ 0 h 38"/>
              <a:gd name="T29" fmla="*/ 37 w 37"/>
              <a:gd name="T30" fmla="*/ 38 h 3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7" h="38">
                <a:moveTo>
                  <a:pt x="6" y="1"/>
                </a:moveTo>
                <a:lnTo>
                  <a:pt x="29" y="0"/>
                </a:lnTo>
                <a:lnTo>
                  <a:pt x="36" y="8"/>
                </a:lnTo>
                <a:lnTo>
                  <a:pt x="37" y="17"/>
                </a:lnTo>
                <a:lnTo>
                  <a:pt x="30" y="34"/>
                </a:lnTo>
                <a:lnTo>
                  <a:pt x="8" y="38"/>
                </a:lnTo>
                <a:lnTo>
                  <a:pt x="2" y="30"/>
                </a:lnTo>
                <a:lnTo>
                  <a:pt x="0" y="15"/>
                </a:lnTo>
                <a:lnTo>
                  <a:pt x="6" y="1"/>
                </a:lnTo>
              </a:path>
            </a:pathLst>
          </a:custGeom>
          <a:noFill/>
          <a:ln w="3240">
            <a:solidFill>
              <a:srgbClr val="FFFFFF"/>
            </a:solidFill>
            <a:round/>
            <a:headEnd/>
            <a:tailEnd/>
          </a:ln>
        </p:spPr>
        <p:txBody>
          <a:bodyPr wrap="none" anchor="ctr"/>
          <a:lstStyle/>
          <a:p>
            <a:endParaRPr lang="en-US"/>
          </a:p>
        </p:txBody>
      </p:sp>
      <p:sp>
        <p:nvSpPr>
          <p:cNvPr id="166" name="Freeform 11"/>
          <p:cNvSpPr>
            <a:spLocks noChangeArrowheads="1"/>
          </p:cNvSpPr>
          <p:nvPr/>
        </p:nvSpPr>
        <p:spPr bwMode="auto">
          <a:xfrm>
            <a:off x="3103563" y="3624263"/>
            <a:ext cx="20637" cy="20637"/>
          </a:xfrm>
          <a:custGeom>
            <a:avLst/>
            <a:gdLst>
              <a:gd name="T0" fmla="*/ 2147483647 w 52"/>
              <a:gd name="T1" fmla="*/ 2147483647 h 49"/>
              <a:gd name="T2" fmla="*/ 2147483647 w 52"/>
              <a:gd name="T3" fmla="*/ 0 h 49"/>
              <a:gd name="T4" fmla="*/ 2147483647 w 52"/>
              <a:gd name="T5" fmla="*/ 2147483647 h 49"/>
              <a:gd name="T6" fmla="*/ 2147483647 w 52"/>
              <a:gd name="T7" fmla="*/ 2147483647 h 49"/>
              <a:gd name="T8" fmla="*/ 2147483647 w 52"/>
              <a:gd name="T9" fmla="*/ 2147483647 h 49"/>
              <a:gd name="T10" fmla="*/ 2147483647 w 52"/>
              <a:gd name="T11" fmla="*/ 2147483647 h 49"/>
              <a:gd name="T12" fmla="*/ 2147483647 w 52"/>
              <a:gd name="T13" fmla="*/ 2147483647 h 49"/>
              <a:gd name="T14" fmla="*/ 0 w 52"/>
              <a:gd name="T15" fmla="*/ 2147483647 h 49"/>
              <a:gd name="T16" fmla="*/ 2147483647 w 52"/>
              <a:gd name="T17" fmla="*/ 2147483647 h 4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2"/>
              <a:gd name="T28" fmla="*/ 0 h 49"/>
              <a:gd name="T29" fmla="*/ 52 w 52"/>
              <a:gd name="T30" fmla="*/ 49 h 4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2" h="49">
                <a:moveTo>
                  <a:pt x="8" y="1"/>
                </a:moveTo>
                <a:lnTo>
                  <a:pt x="38" y="0"/>
                </a:lnTo>
                <a:lnTo>
                  <a:pt x="42" y="3"/>
                </a:lnTo>
                <a:lnTo>
                  <a:pt x="52" y="20"/>
                </a:lnTo>
                <a:lnTo>
                  <a:pt x="41" y="46"/>
                </a:lnTo>
                <a:lnTo>
                  <a:pt x="24" y="49"/>
                </a:lnTo>
                <a:lnTo>
                  <a:pt x="7" y="37"/>
                </a:lnTo>
                <a:lnTo>
                  <a:pt x="0" y="25"/>
                </a:lnTo>
                <a:lnTo>
                  <a:pt x="8" y="1"/>
                </a:lnTo>
                <a:close/>
              </a:path>
            </a:pathLst>
          </a:custGeom>
          <a:noFill/>
          <a:ln w="3240">
            <a:solidFill>
              <a:srgbClr val="FFFFFF"/>
            </a:solidFill>
            <a:round/>
            <a:headEnd/>
            <a:tailEnd/>
          </a:ln>
        </p:spPr>
        <p:txBody>
          <a:bodyPr wrap="none" anchor="ctr"/>
          <a:lstStyle/>
          <a:p>
            <a:endParaRPr lang="en-US"/>
          </a:p>
        </p:txBody>
      </p:sp>
      <p:sp>
        <p:nvSpPr>
          <p:cNvPr id="167" name="Freeform 12"/>
          <p:cNvSpPr>
            <a:spLocks noChangeArrowheads="1"/>
          </p:cNvSpPr>
          <p:nvPr/>
        </p:nvSpPr>
        <p:spPr bwMode="auto">
          <a:xfrm>
            <a:off x="3103563" y="3624263"/>
            <a:ext cx="20637" cy="20637"/>
          </a:xfrm>
          <a:custGeom>
            <a:avLst/>
            <a:gdLst>
              <a:gd name="T0" fmla="*/ 2147483647 w 52"/>
              <a:gd name="T1" fmla="*/ 2147483647 h 49"/>
              <a:gd name="T2" fmla="*/ 2147483647 w 52"/>
              <a:gd name="T3" fmla="*/ 0 h 49"/>
              <a:gd name="T4" fmla="*/ 2147483647 w 52"/>
              <a:gd name="T5" fmla="*/ 2147483647 h 49"/>
              <a:gd name="T6" fmla="*/ 2147483647 w 52"/>
              <a:gd name="T7" fmla="*/ 2147483647 h 49"/>
              <a:gd name="T8" fmla="*/ 2147483647 w 52"/>
              <a:gd name="T9" fmla="*/ 2147483647 h 49"/>
              <a:gd name="T10" fmla="*/ 2147483647 w 52"/>
              <a:gd name="T11" fmla="*/ 2147483647 h 49"/>
              <a:gd name="T12" fmla="*/ 2147483647 w 52"/>
              <a:gd name="T13" fmla="*/ 2147483647 h 49"/>
              <a:gd name="T14" fmla="*/ 0 w 52"/>
              <a:gd name="T15" fmla="*/ 2147483647 h 49"/>
              <a:gd name="T16" fmla="*/ 2147483647 w 52"/>
              <a:gd name="T17" fmla="*/ 2147483647 h 4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2"/>
              <a:gd name="T28" fmla="*/ 0 h 49"/>
              <a:gd name="T29" fmla="*/ 52 w 52"/>
              <a:gd name="T30" fmla="*/ 49 h 4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2" h="49">
                <a:moveTo>
                  <a:pt x="8" y="1"/>
                </a:moveTo>
                <a:lnTo>
                  <a:pt x="38" y="0"/>
                </a:lnTo>
                <a:lnTo>
                  <a:pt x="42" y="3"/>
                </a:lnTo>
                <a:lnTo>
                  <a:pt x="52" y="20"/>
                </a:lnTo>
                <a:lnTo>
                  <a:pt x="41" y="46"/>
                </a:lnTo>
                <a:lnTo>
                  <a:pt x="24" y="49"/>
                </a:lnTo>
                <a:lnTo>
                  <a:pt x="7" y="37"/>
                </a:lnTo>
                <a:lnTo>
                  <a:pt x="0" y="25"/>
                </a:lnTo>
                <a:lnTo>
                  <a:pt x="8" y="1"/>
                </a:lnTo>
              </a:path>
            </a:pathLst>
          </a:custGeom>
          <a:noFill/>
          <a:ln w="3302">
            <a:solidFill>
              <a:srgbClr val="000080"/>
            </a:solidFill>
            <a:round/>
            <a:headEnd/>
            <a:tailEnd/>
          </a:ln>
        </p:spPr>
        <p:txBody>
          <a:bodyPr wrap="none" anchor="ctr"/>
          <a:lstStyle/>
          <a:p>
            <a:endParaRPr lang="en-US"/>
          </a:p>
        </p:txBody>
      </p:sp>
      <p:sp>
        <p:nvSpPr>
          <p:cNvPr id="169" name="Freeform 23"/>
          <p:cNvSpPr>
            <a:spLocks noChangeArrowheads="1"/>
          </p:cNvSpPr>
          <p:nvPr/>
        </p:nvSpPr>
        <p:spPr bwMode="auto">
          <a:xfrm>
            <a:off x="995363" y="3041650"/>
            <a:ext cx="1049337" cy="790575"/>
          </a:xfrm>
          <a:custGeom>
            <a:avLst/>
            <a:gdLst>
              <a:gd name="T0" fmla="*/ 2147483647 w 2253"/>
              <a:gd name="T1" fmla="*/ 2147483647 h 1649"/>
              <a:gd name="T2" fmla="*/ 2147483647 w 2253"/>
              <a:gd name="T3" fmla="*/ 2147483647 h 1649"/>
              <a:gd name="T4" fmla="*/ 2147483647 w 2253"/>
              <a:gd name="T5" fmla="*/ 2147483647 h 1649"/>
              <a:gd name="T6" fmla="*/ 2147483647 w 2253"/>
              <a:gd name="T7" fmla="*/ 2147483647 h 1649"/>
              <a:gd name="T8" fmla="*/ 2147483647 w 2253"/>
              <a:gd name="T9" fmla="*/ 2147483647 h 1649"/>
              <a:gd name="T10" fmla="*/ 2147483647 w 2253"/>
              <a:gd name="T11" fmla="*/ 2147483647 h 1649"/>
              <a:gd name="T12" fmla="*/ 2147483647 w 2253"/>
              <a:gd name="T13" fmla="*/ 2147483647 h 1649"/>
              <a:gd name="T14" fmla="*/ 2147483647 w 2253"/>
              <a:gd name="T15" fmla="*/ 2147483647 h 1649"/>
              <a:gd name="T16" fmla="*/ 2147483647 w 2253"/>
              <a:gd name="T17" fmla="*/ 2147483647 h 1649"/>
              <a:gd name="T18" fmla="*/ 2147483647 w 2253"/>
              <a:gd name="T19" fmla="*/ 2147483647 h 1649"/>
              <a:gd name="T20" fmla="*/ 2147483647 w 2253"/>
              <a:gd name="T21" fmla="*/ 2147483647 h 1649"/>
              <a:gd name="T22" fmla="*/ 2147483647 w 2253"/>
              <a:gd name="T23" fmla="*/ 2147483647 h 1649"/>
              <a:gd name="T24" fmla="*/ 2147483647 w 2253"/>
              <a:gd name="T25" fmla="*/ 2147483647 h 1649"/>
              <a:gd name="T26" fmla="*/ 2147483647 w 2253"/>
              <a:gd name="T27" fmla="*/ 2147483647 h 1649"/>
              <a:gd name="T28" fmla="*/ 2147483647 w 2253"/>
              <a:gd name="T29" fmla="*/ 2147483647 h 1649"/>
              <a:gd name="T30" fmla="*/ 2147483647 w 2253"/>
              <a:gd name="T31" fmla="*/ 2147483647 h 1649"/>
              <a:gd name="T32" fmla="*/ 2147483647 w 2253"/>
              <a:gd name="T33" fmla="*/ 2147483647 h 1649"/>
              <a:gd name="T34" fmla="*/ 2147483647 w 2253"/>
              <a:gd name="T35" fmla="*/ 2147483647 h 1649"/>
              <a:gd name="T36" fmla="*/ 2147483647 w 2253"/>
              <a:gd name="T37" fmla="*/ 2147483647 h 1649"/>
              <a:gd name="T38" fmla="*/ 2147483647 w 2253"/>
              <a:gd name="T39" fmla="*/ 2147483647 h 1649"/>
              <a:gd name="T40" fmla="*/ 2147483647 w 2253"/>
              <a:gd name="T41" fmla="*/ 2147483647 h 1649"/>
              <a:gd name="T42" fmla="*/ 2147483647 w 2253"/>
              <a:gd name="T43" fmla="*/ 2147483647 h 1649"/>
              <a:gd name="T44" fmla="*/ 2147483647 w 2253"/>
              <a:gd name="T45" fmla="*/ 2147483647 h 1649"/>
              <a:gd name="T46" fmla="*/ 2147483647 w 2253"/>
              <a:gd name="T47" fmla="*/ 2147483647 h 1649"/>
              <a:gd name="T48" fmla="*/ 2147483647 w 2253"/>
              <a:gd name="T49" fmla="*/ 2147483647 h 1649"/>
              <a:gd name="T50" fmla="*/ 2147483647 w 2253"/>
              <a:gd name="T51" fmla="*/ 2147483647 h 1649"/>
              <a:gd name="T52" fmla="*/ 2147483647 w 2253"/>
              <a:gd name="T53" fmla="*/ 2147483647 h 1649"/>
              <a:gd name="T54" fmla="*/ 2147483647 w 2253"/>
              <a:gd name="T55" fmla="*/ 2147483647 h 1649"/>
              <a:gd name="T56" fmla="*/ 2147483647 w 2253"/>
              <a:gd name="T57" fmla="*/ 2147483647 h 1649"/>
              <a:gd name="T58" fmla="*/ 2147483647 w 2253"/>
              <a:gd name="T59" fmla="*/ 2147483647 h 1649"/>
              <a:gd name="T60" fmla="*/ 2147483647 w 2253"/>
              <a:gd name="T61" fmla="*/ 2147483647 h 1649"/>
              <a:gd name="T62" fmla="*/ 2147483647 w 2253"/>
              <a:gd name="T63" fmla="*/ 2147483647 h 1649"/>
              <a:gd name="T64" fmla="*/ 2147483647 w 2253"/>
              <a:gd name="T65" fmla="*/ 2147483647 h 1649"/>
              <a:gd name="T66" fmla="*/ 2147483647 w 2253"/>
              <a:gd name="T67" fmla="*/ 2147483647 h 1649"/>
              <a:gd name="T68" fmla="*/ 2147483647 w 2253"/>
              <a:gd name="T69" fmla="*/ 2147483647 h 1649"/>
              <a:gd name="T70" fmla="*/ 2147483647 w 2253"/>
              <a:gd name="T71" fmla="*/ 2147483647 h 1649"/>
              <a:gd name="T72" fmla="*/ 2147483647 w 2253"/>
              <a:gd name="T73" fmla="*/ 2147483647 h 1649"/>
              <a:gd name="T74" fmla="*/ 2147483647 w 2253"/>
              <a:gd name="T75" fmla="*/ 2147483647 h 1649"/>
              <a:gd name="T76" fmla="*/ 2147483647 w 2253"/>
              <a:gd name="T77" fmla="*/ 2147483647 h 1649"/>
              <a:gd name="T78" fmla="*/ 2147483647 w 2253"/>
              <a:gd name="T79" fmla="*/ 2147483647 h 1649"/>
              <a:gd name="T80" fmla="*/ 2147483647 w 2253"/>
              <a:gd name="T81" fmla="*/ 2147483647 h 1649"/>
              <a:gd name="T82" fmla="*/ 2147483647 w 2253"/>
              <a:gd name="T83" fmla="*/ 2147483647 h 1649"/>
              <a:gd name="T84" fmla="*/ 2147483647 w 2253"/>
              <a:gd name="T85" fmla="*/ 2147483647 h 1649"/>
              <a:gd name="T86" fmla="*/ 2147483647 w 2253"/>
              <a:gd name="T87" fmla="*/ 2147483647 h 1649"/>
              <a:gd name="T88" fmla="*/ 2147483647 w 2253"/>
              <a:gd name="T89" fmla="*/ 2147483647 h 1649"/>
              <a:gd name="T90" fmla="*/ 2147483647 w 2253"/>
              <a:gd name="T91" fmla="*/ 2147483647 h 1649"/>
              <a:gd name="T92" fmla="*/ 2147483647 w 2253"/>
              <a:gd name="T93" fmla="*/ 2147483647 h 1649"/>
              <a:gd name="T94" fmla="*/ 2147483647 w 2253"/>
              <a:gd name="T95" fmla="*/ 2147483647 h 1649"/>
              <a:gd name="T96" fmla="*/ 2147483647 w 2253"/>
              <a:gd name="T97" fmla="*/ 2147483647 h 1649"/>
              <a:gd name="T98" fmla="*/ 2147483647 w 2253"/>
              <a:gd name="T99" fmla="*/ 2147483647 h 1649"/>
              <a:gd name="T100" fmla="*/ 2147483647 w 2253"/>
              <a:gd name="T101" fmla="*/ 2147483647 h 1649"/>
              <a:gd name="T102" fmla="*/ 2147483647 w 2253"/>
              <a:gd name="T103" fmla="*/ 2147483647 h 1649"/>
              <a:gd name="T104" fmla="*/ 2147483647 w 2253"/>
              <a:gd name="T105" fmla="*/ 2147483647 h 1649"/>
              <a:gd name="T106" fmla="*/ 2147483647 w 2253"/>
              <a:gd name="T107" fmla="*/ 2147483647 h 1649"/>
              <a:gd name="T108" fmla="*/ 2147483647 w 2253"/>
              <a:gd name="T109" fmla="*/ 2147483647 h 1649"/>
              <a:gd name="T110" fmla="*/ 2147483647 w 2253"/>
              <a:gd name="T111" fmla="*/ 2147483647 h 1649"/>
              <a:gd name="T112" fmla="*/ 2147483647 w 2253"/>
              <a:gd name="T113" fmla="*/ 2147483647 h 1649"/>
              <a:gd name="T114" fmla="*/ 2147483647 w 2253"/>
              <a:gd name="T115" fmla="*/ 2147483647 h 1649"/>
              <a:gd name="T116" fmla="*/ 2147483647 w 2253"/>
              <a:gd name="T117" fmla="*/ 2147483647 h 1649"/>
              <a:gd name="T118" fmla="*/ 2147483647 w 2253"/>
              <a:gd name="T119" fmla="*/ 2147483647 h 1649"/>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2253"/>
              <a:gd name="T181" fmla="*/ 0 h 1649"/>
              <a:gd name="T182" fmla="*/ 2253 w 2253"/>
              <a:gd name="T183" fmla="*/ 1649 h 1649"/>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2253" h="1649">
                <a:moveTo>
                  <a:pt x="1550" y="1270"/>
                </a:moveTo>
                <a:lnTo>
                  <a:pt x="1516" y="1214"/>
                </a:lnTo>
                <a:lnTo>
                  <a:pt x="1498" y="1184"/>
                </a:lnTo>
                <a:lnTo>
                  <a:pt x="1469" y="1154"/>
                </a:lnTo>
                <a:lnTo>
                  <a:pt x="1449" y="1133"/>
                </a:lnTo>
                <a:lnTo>
                  <a:pt x="1428" y="1127"/>
                </a:lnTo>
                <a:lnTo>
                  <a:pt x="1426" y="1088"/>
                </a:lnTo>
                <a:lnTo>
                  <a:pt x="1412" y="1039"/>
                </a:lnTo>
                <a:lnTo>
                  <a:pt x="1397" y="1032"/>
                </a:lnTo>
                <a:lnTo>
                  <a:pt x="1375" y="1013"/>
                </a:lnTo>
                <a:lnTo>
                  <a:pt x="1371" y="985"/>
                </a:lnTo>
                <a:lnTo>
                  <a:pt x="1380" y="956"/>
                </a:lnTo>
                <a:lnTo>
                  <a:pt x="1367" y="886"/>
                </a:lnTo>
                <a:lnTo>
                  <a:pt x="1360" y="809"/>
                </a:lnTo>
                <a:lnTo>
                  <a:pt x="1366" y="749"/>
                </a:lnTo>
                <a:lnTo>
                  <a:pt x="1395" y="705"/>
                </a:lnTo>
                <a:lnTo>
                  <a:pt x="1402" y="690"/>
                </a:lnTo>
                <a:lnTo>
                  <a:pt x="1383" y="663"/>
                </a:lnTo>
                <a:lnTo>
                  <a:pt x="1377" y="660"/>
                </a:lnTo>
                <a:lnTo>
                  <a:pt x="1343" y="656"/>
                </a:lnTo>
                <a:lnTo>
                  <a:pt x="1330" y="655"/>
                </a:lnTo>
                <a:lnTo>
                  <a:pt x="1262" y="611"/>
                </a:lnTo>
                <a:lnTo>
                  <a:pt x="1234" y="559"/>
                </a:lnTo>
                <a:lnTo>
                  <a:pt x="1221" y="528"/>
                </a:lnTo>
                <a:lnTo>
                  <a:pt x="1157" y="418"/>
                </a:lnTo>
                <a:lnTo>
                  <a:pt x="1144" y="397"/>
                </a:lnTo>
                <a:lnTo>
                  <a:pt x="1130" y="371"/>
                </a:lnTo>
                <a:lnTo>
                  <a:pt x="1090" y="341"/>
                </a:lnTo>
                <a:lnTo>
                  <a:pt x="1080" y="332"/>
                </a:lnTo>
                <a:lnTo>
                  <a:pt x="1036" y="331"/>
                </a:lnTo>
                <a:lnTo>
                  <a:pt x="1009" y="342"/>
                </a:lnTo>
                <a:lnTo>
                  <a:pt x="987" y="371"/>
                </a:lnTo>
                <a:lnTo>
                  <a:pt x="977" y="387"/>
                </a:lnTo>
                <a:lnTo>
                  <a:pt x="943" y="388"/>
                </a:lnTo>
                <a:lnTo>
                  <a:pt x="919" y="364"/>
                </a:lnTo>
                <a:lnTo>
                  <a:pt x="890" y="336"/>
                </a:lnTo>
                <a:lnTo>
                  <a:pt x="874" y="310"/>
                </a:lnTo>
                <a:lnTo>
                  <a:pt x="860" y="279"/>
                </a:lnTo>
                <a:lnTo>
                  <a:pt x="839" y="254"/>
                </a:lnTo>
                <a:lnTo>
                  <a:pt x="820" y="223"/>
                </a:lnTo>
                <a:lnTo>
                  <a:pt x="805" y="198"/>
                </a:lnTo>
                <a:lnTo>
                  <a:pt x="783" y="174"/>
                </a:lnTo>
                <a:lnTo>
                  <a:pt x="754" y="150"/>
                </a:lnTo>
                <a:lnTo>
                  <a:pt x="712" y="139"/>
                </a:lnTo>
                <a:lnTo>
                  <a:pt x="704" y="140"/>
                </a:lnTo>
                <a:lnTo>
                  <a:pt x="678" y="136"/>
                </a:lnTo>
                <a:lnTo>
                  <a:pt x="647" y="128"/>
                </a:lnTo>
                <a:lnTo>
                  <a:pt x="610" y="130"/>
                </a:lnTo>
                <a:lnTo>
                  <a:pt x="589" y="139"/>
                </a:lnTo>
                <a:lnTo>
                  <a:pt x="571" y="176"/>
                </a:lnTo>
                <a:lnTo>
                  <a:pt x="544" y="175"/>
                </a:lnTo>
                <a:lnTo>
                  <a:pt x="514" y="173"/>
                </a:lnTo>
                <a:lnTo>
                  <a:pt x="485" y="166"/>
                </a:lnTo>
                <a:lnTo>
                  <a:pt x="452" y="151"/>
                </a:lnTo>
                <a:lnTo>
                  <a:pt x="410" y="145"/>
                </a:lnTo>
                <a:lnTo>
                  <a:pt x="379" y="136"/>
                </a:lnTo>
                <a:lnTo>
                  <a:pt x="348" y="124"/>
                </a:lnTo>
                <a:lnTo>
                  <a:pt x="317" y="115"/>
                </a:lnTo>
                <a:lnTo>
                  <a:pt x="279" y="99"/>
                </a:lnTo>
                <a:lnTo>
                  <a:pt x="245" y="86"/>
                </a:lnTo>
                <a:lnTo>
                  <a:pt x="213" y="77"/>
                </a:lnTo>
                <a:lnTo>
                  <a:pt x="176" y="50"/>
                </a:lnTo>
                <a:lnTo>
                  <a:pt x="152" y="26"/>
                </a:lnTo>
                <a:lnTo>
                  <a:pt x="134" y="10"/>
                </a:lnTo>
                <a:lnTo>
                  <a:pt x="76" y="4"/>
                </a:lnTo>
                <a:lnTo>
                  <a:pt x="38" y="0"/>
                </a:lnTo>
                <a:lnTo>
                  <a:pt x="0" y="3"/>
                </a:lnTo>
                <a:lnTo>
                  <a:pt x="17" y="115"/>
                </a:lnTo>
                <a:lnTo>
                  <a:pt x="35" y="160"/>
                </a:lnTo>
                <a:lnTo>
                  <a:pt x="49" y="205"/>
                </a:lnTo>
                <a:lnTo>
                  <a:pt x="50" y="258"/>
                </a:lnTo>
                <a:lnTo>
                  <a:pt x="80" y="313"/>
                </a:lnTo>
                <a:lnTo>
                  <a:pt x="127" y="356"/>
                </a:lnTo>
                <a:lnTo>
                  <a:pt x="153" y="375"/>
                </a:lnTo>
                <a:lnTo>
                  <a:pt x="165" y="398"/>
                </a:lnTo>
                <a:lnTo>
                  <a:pt x="165" y="422"/>
                </a:lnTo>
                <a:lnTo>
                  <a:pt x="151" y="439"/>
                </a:lnTo>
                <a:lnTo>
                  <a:pt x="108" y="432"/>
                </a:lnTo>
                <a:lnTo>
                  <a:pt x="93" y="432"/>
                </a:lnTo>
                <a:lnTo>
                  <a:pt x="94" y="437"/>
                </a:lnTo>
                <a:lnTo>
                  <a:pt x="129" y="467"/>
                </a:lnTo>
                <a:lnTo>
                  <a:pt x="165" y="498"/>
                </a:lnTo>
                <a:lnTo>
                  <a:pt x="195" y="543"/>
                </a:lnTo>
                <a:lnTo>
                  <a:pt x="223" y="566"/>
                </a:lnTo>
                <a:lnTo>
                  <a:pt x="249" y="606"/>
                </a:lnTo>
                <a:lnTo>
                  <a:pt x="269" y="653"/>
                </a:lnTo>
                <a:lnTo>
                  <a:pt x="274" y="702"/>
                </a:lnTo>
                <a:lnTo>
                  <a:pt x="284" y="728"/>
                </a:lnTo>
                <a:lnTo>
                  <a:pt x="314" y="757"/>
                </a:lnTo>
                <a:lnTo>
                  <a:pt x="349" y="793"/>
                </a:lnTo>
                <a:lnTo>
                  <a:pt x="371" y="818"/>
                </a:lnTo>
                <a:lnTo>
                  <a:pt x="385" y="853"/>
                </a:lnTo>
                <a:lnTo>
                  <a:pt x="410" y="898"/>
                </a:lnTo>
                <a:lnTo>
                  <a:pt x="430" y="912"/>
                </a:lnTo>
                <a:lnTo>
                  <a:pt x="456" y="904"/>
                </a:lnTo>
                <a:lnTo>
                  <a:pt x="466" y="883"/>
                </a:lnTo>
                <a:lnTo>
                  <a:pt x="453" y="852"/>
                </a:lnTo>
                <a:lnTo>
                  <a:pt x="430" y="825"/>
                </a:lnTo>
                <a:lnTo>
                  <a:pt x="411" y="795"/>
                </a:lnTo>
                <a:lnTo>
                  <a:pt x="380" y="793"/>
                </a:lnTo>
                <a:lnTo>
                  <a:pt x="373" y="771"/>
                </a:lnTo>
                <a:lnTo>
                  <a:pt x="383" y="744"/>
                </a:lnTo>
                <a:lnTo>
                  <a:pt x="376" y="726"/>
                </a:lnTo>
                <a:lnTo>
                  <a:pt x="360" y="707"/>
                </a:lnTo>
                <a:lnTo>
                  <a:pt x="338" y="588"/>
                </a:lnTo>
                <a:lnTo>
                  <a:pt x="331" y="578"/>
                </a:lnTo>
                <a:lnTo>
                  <a:pt x="327" y="594"/>
                </a:lnTo>
                <a:lnTo>
                  <a:pt x="261" y="426"/>
                </a:lnTo>
                <a:lnTo>
                  <a:pt x="246" y="400"/>
                </a:lnTo>
                <a:lnTo>
                  <a:pt x="180" y="334"/>
                </a:lnTo>
                <a:lnTo>
                  <a:pt x="158" y="294"/>
                </a:lnTo>
                <a:lnTo>
                  <a:pt x="139" y="233"/>
                </a:lnTo>
                <a:lnTo>
                  <a:pt x="140" y="180"/>
                </a:lnTo>
                <a:lnTo>
                  <a:pt x="130" y="132"/>
                </a:lnTo>
                <a:lnTo>
                  <a:pt x="138" y="107"/>
                </a:lnTo>
                <a:lnTo>
                  <a:pt x="162" y="102"/>
                </a:lnTo>
                <a:lnTo>
                  <a:pt x="181" y="117"/>
                </a:lnTo>
                <a:lnTo>
                  <a:pt x="249" y="157"/>
                </a:lnTo>
                <a:lnTo>
                  <a:pt x="254" y="180"/>
                </a:lnTo>
                <a:lnTo>
                  <a:pt x="242" y="197"/>
                </a:lnTo>
                <a:lnTo>
                  <a:pt x="262" y="221"/>
                </a:lnTo>
                <a:lnTo>
                  <a:pt x="268" y="273"/>
                </a:lnTo>
                <a:lnTo>
                  <a:pt x="296" y="360"/>
                </a:lnTo>
                <a:lnTo>
                  <a:pt x="322" y="390"/>
                </a:lnTo>
                <a:lnTo>
                  <a:pt x="343" y="427"/>
                </a:lnTo>
                <a:lnTo>
                  <a:pt x="396" y="459"/>
                </a:lnTo>
                <a:lnTo>
                  <a:pt x="409" y="484"/>
                </a:lnTo>
                <a:lnTo>
                  <a:pt x="402" y="499"/>
                </a:lnTo>
                <a:lnTo>
                  <a:pt x="423" y="522"/>
                </a:lnTo>
                <a:lnTo>
                  <a:pt x="447" y="563"/>
                </a:lnTo>
                <a:lnTo>
                  <a:pt x="484" y="604"/>
                </a:lnTo>
                <a:lnTo>
                  <a:pt x="507" y="646"/>
                </a:lnTo>
                <a:lnTo>
                  <a:pt x="496" y="667"/>
                </a:lnTo>
                <a:lnTo>
                  <a:pt x="547" y="703"/>
                </a:lnTo>
                <a:lnTo>
                  <a:pt x="597" y="773"/>
                </a:lnTo>
                <a:lnTo>
                  <a:pt x="641" y="828"/>
                </a:lnTo>
                <a:lnTo>
                  <a:pt x="682" y="887"/>
                </a:lnTo>
                <a:lnTo>
                  <a:pt x="703" y="912"/>
                </a:lnTo>
                <a:lnTo>
                  <a:pt x="732" y="949"/>
                </a:lnTo>
                <a:lnTo>
                  <a:pt x="757" y="1031"/>
                </a:lnTo>
                <a:lnTo>
                  <a:pt x="783" y="1061"/>
                </a:lnTo>
                <a:lnTo>
                  <a:pt x="799" y="1100"/>
                </a:lnTo>
                <a:lnTo>
                  <a:pt x="796" y="1105"/>
                </a:lnTo>
                <a:lnTo>
                  <a:pt x="770" y="1119"/>
                </a:lnTo>
                <a:lnTo>
                  <a:pt x="757" y="1132"/>
                </a:lnTo>
                <a:lnTo>
                  <a:pt x="766" y="1179"/>
                </a:lnTo>
                <a:lnTo>
                  <a:pt x="799" y="1211"/>
                </a:lnTo>
                <a:lnTo>
                  <a:pt x="822" y="1235"/>
                </a:lnTo>
                <a:lnTo>
                  <a:pt x="866" y="1265"/>
                </a:lnTo>
                <a:lnTo>
                  <a:pt x="896" y="1279"/>
                </a:lnTo>
                <a:lnTo>
                  <a:pt x="917" y="1304"/>
                </a:lnTo>
                <a:lnTo>
                  <a:pt x="955" y="1332"/>
                </a:lnTo>
                <a:lnTo>
                  <a:pt x="989" y="1337"/>
                </a:lnTo>
                <a:lnTo>
                  <a:pt x="1027" y="1340"/>
                </a:lnTo>
                <a:lnTo>
                  <a:pt x="1053" y="1355"/>
                </a:lnTo>
                <a:lnTo>
                  <a:pt x="1086" y="1371"/>
                </a:lnTo>
                <a:lnTo>
                  <a:pt x="1120" y="1395"/>
                </a:lnTo>
                <a:lnTo>
                  <a:pt x="1152" y="1412"/>
                </a:lnTo>
                <a:lnTo>
                  <a:pt x="1167" y="1419"/>
                </a:lnTo>
                <a:lnTo>
                  <a:pt x="1198" y="1436"/>
                </a:lnTo>
                <a:lnTo>
                  <a:pt x="1230" y="1449"/>
                </a:lnTo>
                <a:lnTo>
                  <a:pt x="1262" y="1458"/>
                </a:lnTo>
                <a:lnTo>
                  <a:pt x="1303" y="1459"/>
                </a:lnTo>
                <a:lnTo>
                  <a:pt x="1353" y="1493"/>
                </a:lnTo>
                <a:lnTo>
                  <a:pt x="1398" y="1499"/>
                </a:lnTo>
                <a:lnTo>
                  <a:pt x="1443" y="1520"/>
                </a:lnTo>
                <a:lnTo>
                  <a:pt x="1488" y="1525"/>
                </a:lnTo>
                <a:lnTo>
                  <a:pt x="1521" y="1524"/>
                </a:lnTo>
                <a:lnTo>
                  <a:pt x="1560" y="1522"/>
                </a:lnTo>
                <a:lnTo>
                  <a:pt x="1626" y="1498"/>
                </a:lnTo>
                <a:lnTo>
                  <a:pt x="1658" y="1498"/>
                </a:lnTo>
                <a:lnTo>
                  <a:pt x="1678" y="1503"/>
                </a:lnTo>
                <a:lnTo>
                  <a:pt x="1713" y="1510"/>
                </a:lnTo>
                <a:lnTo>
                  <a:pt x="1737" y="1530"/>
                </a:lnTo>
                <a:lnTo>
                  <a:pt x="1772" y="1561"/>
                </a:lnTo>
                <a:lnTo>
                  <a:pt x="1800" y="1586"/>
                </a:lnTo>
                <a:lnTo>
                  <a:pt x="1834" y="1617"/>
                </a:lnTo>
                <a:lnTo>
                  <a:pt x="1859" y="1641"/>
                </a:lnTo>
                <a:lnTo>
                  <a:pt x="1869" y="1649"/>
                </a:lnTo>
                <a:lnTo>
                  <a:pt x="1875" y="1618"/>
                </a:lnTo>
                <a:lnTo>
                  <a:pt x="1868" y="1597"/>
                </a:lnTo>
                <a:lnTo>
                  <a:pt x="1864" y="1579"/>
                </a:lnTo>
                <a:lnTo>
                  <a:pt x="1869" y="1554"/>
                </a:lnTo>
                <a:lnTo>
                  <a:pt x="1883" y="1543"/>
                </a:lnTo>
                <a:lnTo>
                  <a:pt x="1989" y="1529"/>
                </a:lnTo>
                <a:lnTo>
                  <a:pt x="2002" y="1523"/>
                </a:lnTo>
                <a:lnTo>
                  <a:pt x="2003" y="1499"/>
                </a:lnTo>
                <a:lnTo>
                  <a:pt x="2019" y="1483"/>
                </a:lnTo>
                <a:lnTo>
                  <a:pt x="2024" y="1471"/>
                </a:lnTo>
                <a:lnTo>
                  <a:pt x="2005" y="1468"/>
                </a:lnTo>
                <a:lnTo>
                  <a:pt x="1987" y="1454"/>
                </a:lnTo>
                <a:lnTo>
                  <a:pt x="1975" y="1435"/>
                </a:lnTo>
                <a:lnTo>
                  <a:pt x="1966" y="1410"/>
                </a:lnTo>
                <a:lnTo>
                  <a:pt x="1961" y="1377"/>
                </a:lnTo>
                <a:lnTo>
                  <a:pt x="2010" y="1366"/>
                </a:lnTo>
                <a:lnTo>
                  <a:pt x="2083" y="1352"/>
                </a:lnTo>
                <a:lnTo>
                  <a:pt x="2128" y="1345"/>
                </a:lnTo>
                <a:lnTo>
                  <a:pt x="2144" y="1316"/>
                </a:lnTo>
                <a:lnTo>
                  <a:pt x="2158" y="1309"/>
                </a:lnTo>
                <a:lnTo>
                  <a:pt x="2178" y="1315"/>
                </a:lnTo>
                <a:lnTo>
                  <a:pt x="2185" y="1293"/>
                </a:lnTo>
                <a:lnTo>
                  <a:pt x="2194" y="1310"/>
                </a:lnTo>
                <a:lnTo>
                  <a:pt x="2206" y="1323"/>
                </a:lnTo>
                <a:lnTo>
                  <a:pt x="2219" y="1321"/>
                </a:lnTo>
                <a:lnTo>
                  <a:pt x="2228" y="1306"/>
                </a:lnTo>
                <a:lnTo>
                  <a:pt x="2223" y="1280"/>
                </a:lnTo>
                <a:lnTo>
                  <a:pt x="2217" y="1252"/>
                </a:lnTo>
                <a:lnTo>
                  <a:pt x="2228" y="1226"/>
                </a:lnTo>
                <a:lnTo>
                  <a:pt x="2226" y="1210"/>
                </a:lnTo>
                <a:lnTo>
                  <a:pt x="2216" y="1194"/>
                </a:lnTo>
                <a:lnTo>
                  <a:pt x="2199" y="1155"/>
                </a:lnTo>
                <a:lnTo>
                  <a:pt x="2204" y="1134"/>
                </a:lnTo>
                <a:lnTo>
                  <a:pt x="2236" y="1102"/>
                </a:lnTo>
                <a:lnTo>
                  <a:pt x="2252" y="1066"/>
                </a:lnTo>
                <a:lnTo>
                  <a:pt x="2253" y="1029"/>
                </a:lnTo>
                <a:lnTo>
                  <a:pt x="2241" y="1014"/>
                </a:lnTo>
                <a:lnTo>
                  <a:pt x="2206" y="1012"/>
                </a:lnTo>
                <a:lnTo>
                  <a:pt x="2166" y="1014"/>
                </a:lnTo>
                <a:lnTo>
                  <a:pt x="2067" y="1028"/>
                </a:lnTo>
                <a:lnTo>
                  <a:pt x="2004" y="1050"/>
                </a:lnTo>
                <a:lnTo>
                  <a:pt x="1975" y="1064"/>
                </a:lnTo>
                <a:lnTo>
                  <a:pt x="1967" y="1075"/>
                </a:lnTo>
                <a:lnTo>
                  <a:pt x="1959" y="1105"/>
                </a:lnTo>
                <a:lnTo>
                  <a:pt x="1965" y="1135"/>
                </a:lnTo>
                <a:lnTo>
                  <a:pt x="1982" y="1153"/>
                </a:lnTo>
                <a:lnTo>
                  <a:pt x="1987" y="1174"/>
                </a:lnTo>
                <a:lnTo>
                  <a:pt x="1972" y="1197"/>
                </a:lnTo>
                <a:lnTo>
                  <a:pt x="1941" y="1205"/>
                </a:lnTo>
                <a:lnTo>
                  <a:pt x="1915" y="1244"/>
                </a:lnTo>
                <a:lnTo>
                  <a:pt x="1923" y="1269"/>
                </a:lnTo>
                <a:lnTo>
                  <a:pt x="1908" y="1286"/>
                </a:lnTo>
                <a:lnTo>
                  <a:pt x="1881" y="1291"/>
                </a:lnTo>
                <a:lnTo>
                  <a:pt x="1863" y="1273"/>
                </a:lnTo>
                <a:lnTo>
                  <a:pt x="1805" y="1274"/>
                </a:lnTo>
                <a:lnTo>
                  <a:pt x="1781" y="1291"/>
                </a:lnTo>
                <a:lnTo>
                  <a:pt x="1749" y="1296"/>
                </a:lnTo>
                <a:lnTo>
                  <a:pt x="1688" y="1314"/>
                </a:lnTo>
                <a:lnTo>
                  <a:pt x="1662" y="1312"/>
                </a:lnTo>
                <a:lnTo>
                  <a:pt x="1644" y="1301"/>
                </a:lnTo>
                <a:lnTo>
                  <a:pt x="1634" y="1273"/>
                </a:lnTo>
                <a:lnTo>
                  <a:pt x="1604" y="1273"/>
                </a:lnTo>
                <a:lnTo>
                  <a:pt x="1564" y="1275"/>
                </a:lnTo>
                <a:lnTo>
                  <a:pt x="1550" y="1270"/>
                </a:lnTo>
                <a:close/>
              </a:path>
            </a:pathLst>
          </a:custGeom>
          <a:noFill/>
          <a:ln w="12600">
            <a:solidFill>
              <a:srgbClr val="FFFFFF"/>
            </a:solidFill>
            <a:round/>
            <a:headEnd/>
            <a:tailEnd/>
          </a:ln>
        </p:spPr>
        <p:txBody>
          <a:bodyPr wrap="none" anchor="ctr"/>
          <a:lstStyle/>
          <a:p>
            <a:endParaRPr lang="en-US"/>
          </a:p>
        </p:txBody>
      </p:sp>
      <p:sp>
        <p:nvSpPr>
          <p:cNvPr id="170" name="Freeform 24"/>
          <p:cNvSpPr>
            <a:spLocks noChangeArrowheads="1"/>
          </p:cNvSpPr>
          <p:nvPr/>
        </p:nvSpPr>
        <p:spPr bwMode="auto">
          <a:xfrm>
            <a:off x="995363" y="3041650"/>
            <a:ext cx="1049337" cy="790575"/>
          </a:xfrm>
          <a:custGeom>
            <a:avLst/>
            <a:gdLst>
              <a:gd name="T0" fmla="*/ 2147483647 w 2253"/>
              <a:gd name="T1" fmla="*/ 2147483647 h 1649"/>
              <a:gd name="T2" fmla="*/ 2147483647 w 2253"/>
              <a:gd name="T3" fmla="*/ 2147483647 h 1649"/>
              <a:gd name="T4" fmla="*/ 2147483647 w 2253"/>
              <a:gd name="T5" fmla="*/ 2147483647 h 1649"/>
              <a:gd name="T6" fmla="*/ 2147483647 w 2253"/>
              <a:gd name="T7" fmla="*/ 2147483647 h 1649"/>
              <a:gd name="T8" fmla="*/ 2147483647 w 2253"/>
              <a:gd name="T9" fmla="*/ 2147483647 h 1649"/>
              <a:gd name="T10" fmla="*/ 2147483647 w 2253"/>
              <a:gd name="T11" fmla="*/ 2147483647 h 1649"/>
              <a:gd name="T12" fmla="*/ 2147483647 w 2253"/>
              <a:gd name="T13" fmla="*/ 2147483647 h 1649"/>
              <a:gd name="T14" fmla="*/ 2147483647 w 2253"/>
              <a:gd name="T15" fmla="*/ 2147483647 h 1649"/>
              <a:gd name="T16" fmla="*/ 2147483647 w 2253"/>
              <a:gd name="T17" fmla="*/ 2147483647 h 1649"/>
              <a:gd name="T18" fmla="*/ 2147483647 w 2253"/>
              <a:gd name="T19" fmla="*/ 2147483647 h 1649"/>
              <a:gd name="T20" fmla="*/ 2147483647 w 2253"/>
              <a:gd name="T21" fmla="*/ 2147483647 h 1649"/>
              <a:gd name="T22" fmla="*/ 2147483647 w 2253"/>
              <a:gd name="T23" fmla="*/ 2147483647 h 1649"/>
              <a:gd name="T24" fmla="*/ 2147483647 w 2253"/>
              <a:gd name="T25" fmla="*/ 2147483647 h 1649"/>
              <a:gd name="T26" fmla="*/ 2147483647 w 2253"/>
              <a:gd name="T27" fmla="*/ 2147483647 h 1649"/>
              <a:gd name="T28" fmla="*/ 2147483647 w 2253"/>
              <a:gd name="T29" fmla="*/ 2147483647 h 1649"/>
              <a:gd name="T30" fmla="*/ 2147483647 w 2253"/>
              <a:gd name="T31" fmla="*/ 2147483647 h 1649"/>
              <a:gd name="T32" fmla="*/ 2147483647 w 2253"/>
              <a:gd name="T33" fmla="*/ 2147483647 h 1649"/>
              <a:gd name="T34" fmla="*/ 2147483647 w 2253"/>
              <a:gd name="T35" fmla="*/ 2147483647 h 1649"/>
              <a:gd name="T36" fmla="*/ 2147483647 w 2253"/>
              <a:gd name="T37" fmla="*/ 2147483647 h 1649"/>
              <a:gd name="T38" fmla="*/ 2147483647 w 2253"/>
              <a:gd name="T39" fmla="*/ 2147483647 h 1649"/>
              <a:gd name="T40" fmla="*/ 2147483647 w 2253"/>
              <a:gd name="T41" fmla="*/ 2147483647 h 1649"/>
              <a:gd name="T42" fmla="*/ 2147483647 w 2253"/>
              <a:gd name="T43" fmla="*/ 2147483647 h 1649"/>
              <a:gd name="T44" fmla="*/ 2147483647 w 2253"/>
              <a:gd name="T45" fmla="*/ 2147483647 h 1649"/>
              <a:gd name="T46" fmla="*/ 2147483647 w 2253"/>
              <a:gd name="T47" fmla="*/ 2147483647 h 1649"/>
              <a:gd name="T48" fmla="*/ 2147483647 w 2253"/>
              <a:gd name="T49" fmla="*/ 2147483647 h 1649"/>
              <a:gd name="T50" fmla="*/ 2147483647 w 2253"/>
              <a:gd name="T51" fmla="*/ 2147483647 h 1649"/>
              <a:gd name="T52" fmla="*/ 2147483647 w 2253"/>
              <a:gd name="T53" fmla="*/ 2147483647 h 1649"/>
              <a:gd name="T54" fmla="*/ 2147483647 w 2253"/>
              <a:gd name="T55" fmla="*/ 2147483647 h 1649"/>
              <a:gd name="T56" fmla="*/ 2147483647 w 2253"/>
              <a:gd name="T57" fmla="*/ 2147483647 h 1649"/>
              <a:gd name="T58" fmla="*/ 2147483647 w 2253"/>
              <a:gd name="T59" fmla="*/ 2147483647 h 1649"/>
              <a:gd name="T60" fmla="*/ 2147483647 w 2253"/>
              <a:gd name="T61" fmla="*/ 2147483647 h 1649"/>
              <a:gd name="T62" fmla="*/ 2147483647 w 2253"/>
              <a:gd name="T63" fmla="*/ 2147483647 h 1649"/>
              <a:gd name="T64" fmla="*/ 2147483647 w 2253"/>
              <a:gd name="T65" fmla="*/ 2147483647 h 1649"/>
              <a:gd name="T66" fmla="*/ 2147483647 w 2253"/>
              <a:gd name="T67" fmla="*/ 2147483647 h 1649"/>
              <a:gd name="T68" fmla="*/ 2147483647 w 2253"/>
              <a:gd name="T69" fmla="*/ 2147483647 h 1649"/>
              <a:gd name="T70" fmla="*/ 2147483647 w 2253"/>
              <a:gd name="T71" fmla="*/ 2147483647 h 1649"/>
              <a:gd name="T72" fmla="*/ 2147483647 w 2253"/>
              <a:gd name="T73" fmla="*/ 2147483647 h 1649"/>
              <a:gd name="T74" fmla="*/ 2147483647 w 2253"/>
              <a:gd name="T75" fmla="*/ 2147483647 h 1649"/>
              <a:gd name="T76" fmla="*/ 2147483647 w 2253"/>
              <a:gd name="T77" fmla="*/ 2147483647 h 1649"/>
              <a:gd name="T78" fmla="*/ 2147483647 w 2253"/>
              <a:gd name="T79" fmla="*/ 2147483647 h 1649"/>
              <a:gd name="T80" fmla="*/ 2147483647 w 2253"/>
              <a:gd name="T81" fmla="*/ 2147483647 h 1649"/>
              <a:gd name="T82" fmla="*/ 2147483647 w 2253"/>
              <a:gd name="T83" fmla="*/ 2147483647 h 1649"/>
              <a:gd name="T84" fmla="*/ 2147483647 w 2253"/>
              <a:gd name="T85" fmla="*/ 2147483647 h 1649"/>
              <a:gd name="T86" fmla="*/ 2147483647 w 2253"/>
              <a:gd name="T87" fmla="*/ 2147483647 h 1649"/>
              <a:gd name="T88" fmla="*/ 2147483647 w 2253"/>
              <a:gd name="T89" fmla="*/ 2147483647 h 1649"/>
              <a:gd name="T90" fmla="*/ 2147483647 w 2253"/>
              <a:gd name="T91" fmla="*/ 2147483647 h 1649"/>
              <a:gd name="T92" fmla="*/ 2147483647 w 2253"/>
              <a:gd name="T93" fmla="*/ 2147483647 h 1649"/>
              <a:gd name="T94" fmla="*/ 2147483647 w 2253"/>
              <a:gd name="T95" fmla="*/ 2147483647 h 1649"/>
              <a:gd name="T96" fmla="*/ 2147483647 w 2253"/>
              <a:gd name="T97" fmla="*/ 2147483647 h 1649"/>
              <a:gd name="T98" fmla="*/ 2147483647 w 2253"/>
              <a:gd name="T99" fmla="*/ 2147483647 h 1649"/>
              <a:gd name="T100" fmla="*/ 2147483647 w 2253"/>
              <a:gd name="T101" fmla="*/ 2147483647 h 1649"/>
              <a:gd name="T102" fmla="*/ 2147483647 w 2253"/>
              <a:gd name="T103" fmla="*/ 2147483647 h 1649"/>
              <a:gd name="T104" fmla="*/ 2147483647 w 2253"/>
              <a:gd name="T105" fmla="*/ 2147483647 h 1649"/>
              <a:gd name="T106" fmla="*/ 2147483647 w 2253"/>
              <a:gd name="T107" fmla="*/ 2147483647 h 1649"/>
              <a:gd name="T108" fmla="*/ 2147483647 w 2253"/>
              <a:gd name="T109" fmla="*/ 2147483647 h 1649"/>
              <a:gd name="T110" fmla="*/ 2147483647 w 2253"/>
              <a:gd name="T111" fmla="*/ 2147483647 h 1649"/>
              <a:gd name="T112" fmla="*/ 2147483647 w 2253"/>
              <a:gd name="T113" fmla="*/ 2147483647 h 1649"/>
              <a:gd name="T114" fmla="*/ 2147483647 w 2253"/>
              <a:gd name="T115" fmla="*/ 2147483647 h 1649"/>
              <a:gd name="T116" fmla="*/ 2147483647 w 2253"/>
              <a:gd name="T117" fmla="*/ 2147483647 h 1649"/>
              <a:gd name="T118" fmla="*/ 2147483647 w 2253"/>
              <a:gd name="T119" fmla="*/ 2147483647 h 1649"/>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2253"/>
              <a:gd name="T181" fmla="*/ 0 h 1649"/>
              <a:gd name="T182" fmla="*/ 2253 w 2253"/>
              <a:gd name="T183" fmla="*/ 1649 h 1649"/>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2253" h="1649">
                <a:moveTo>
                  <a:pt x="1550" y="1270"/>
                </a:moveTo>
                <a:lnTo>
                  <a:pt x="1516" y="1214"/>
                </a:lnTo>
                <a:lnTo>
                  <a:pt x="1498" y="1184"/>
                </a:lnTo>
                <a:lnTo>
                  <a:pt x="1469" y="1154"/>
                </a:lnTo>
                <a:lnTo>
                  <a:pt x="1449" y="1133"/>
                </a:lnTo>
                <a:lnTo>
                  <a:pt x="1428" y="1127"/>
                </a:lnTo>
                <a:lnTo>
                  <a:pt x="1426" y="1088"/>
                </a:lnTo>
                <a:lnTo>
                  <a:pt x="1412" y="1039"/>
                </a:lnTo>
                <a:lnTo>
                  <a:pt x="1397" y="1032"/>
                </a:lnTo>
                <a:lnTo>
                  <a:pt x="1375" y="1013"/>
                </a:lnTo>
                <a:lnTo>
                  <a:pt x="1371" y="985"/>
                </a:lnTo>
                <a:lnTo>
                  <a:pt x="1380" y="956"/>
                </a:lnTo>
                <a:lnTo>
                  <a:pt x="1367" y="886"/>
                </a:lnTo>
                <a:lnTo>
                  <a:pt x="1360" y="809"/>
                </a:lnTo>
                <a:lnTo>
                  <a:pt x="1366" y="749"/>
                </a:lnTo>
                <a:lnTo>
                  <a:pt x="1395" y="705"/>
                </a:lnTo>
                <a:lnTo>
                  <a:pt x="1402" y="690"/>
                </a:lnTo>
                <a:lnTo>
                  <a:pt x="1383" y="663"/>
                </a:lnTo>
                <a:lnTo>
                  <a:pt x="1377" y="660"/>
                </a:lnTo>
                <a:lnTo>
                  <a:pt x="1343" y="656"/>
                </a:lnTo>
                <a:lnTo>
                  <a:pt x="1330" y="655"/>
                </a:lnTo>
                <a:lnTo>
                  <a:pt x="1262" y="611"/>
                </a:lnTo>
                <a:lnTo>
                  <a:pt x="1234" y="559"/>
                </a:lnTo>
                <a:lnTo>
                  <a:pt x="1221" y="528"/>
                </a:lnTo>
                <a:lnTo>
                  <a:pt x="1157" y="418"/>
                </a:lnTo>
                <a:lnTo>
                  <a:pt x="1144" y="397"/>
                </a:lnTo>
                <a:lnTo>
                  <a:pt x="1130" y="371"/>
                </a:lnTo>
                <a:lnTo>
                  <a:pt x="1090" y="341"/>
                </a:lnTo>
                <a:lnTo>
                  <a:pt x="1080" y="332"/>
                </a:lnTo>
                <a:lnTo>
                  <a:pt x="1036" y="331"/>
                </a:lnTo>
                <a:lnTo>
                  <a:pt x="1009" y="342"/>
                </a:lnTo>
                <a:lnTo>
                  <a:pt x="987" y="371"/>
                </a:lnTo>
                <a:lnTo>
                  <a:pt x="977" y="387"/>
                </a:lnTo>
                <a:lnTo>
                  <a:pt x="943" y="388"/>
                </a:lnTo>
                <a:lnTo>
                  <a:pt x="919" y="364"/>
                </a:lnTo>
                <a:lnTo>
                  <a:pt x="890" y="336"/>
                </a:lnTo>
                <a:lnTo>
                  <a:pt x="874" y="310"/>
                </a:lnTo>
                <a:lnTo>
                  <a:pt x="860" y="279"/>
                </a:lnTo>
                <a:lnTo>
                  <a:pt x="839" y="254"/>
                </a:lnTo>
                <a:lnTo>
                  <a:pt x="820" y="223"/>
                </a:lnTo>
                <a:lnTo>
                  <a:pt x="805" y="198"/>
                </a:lnTo>
                <a:lnTo>
                  <a:pt x="783" y="174"/>
                </a:lnTo>
                <a:lnTo>
                  <a:pt x="754" y="150"/>
                </a:lnTo>
                <a:lnTo>
                  <a:pt x="712" y="139"/>
                </a:lnTo>
                <a:lnTo>
                  <a:pt x="704" y="140"/>
                </a:lnTo>
                <a:lnTo>
                  <a:pt x="678" y="136"/>
                </a:lnTo>
                <a:lnTo>
                  <a:pt x="647" y="128"/>
                </a:lnTo>
                <a:lnTo>
                  <a:pt x="610" y="130"/>
                </a:lnTo>
                <a:lnTo>
                  <a:pt x="589" y="139"/>
                </a:lnTo>
                <a:lnTo>
                  <a:pt x="571" y="176"/>
                </a:lnTo>
                <a:lnTo>
                  <a:pt x="544" y="175"/>
                </a:lnTo>
                <a:lnTo>
                  <a:pt x="514" y="173"/>
                </a:lnTo>
                <a:lnTo>
                  <a:pt x="485" y="166"/>
                </a:lnTo>
                <a:lnTo>
                  <a:pt x="452" y="151"/>
                </a:lnTo>
                <a:lnTo>
                  <a:pt x="410" y="145"/>
                </a:lnTo>
                <a:lnTo>
                  <a:pt x="379" y="136"/>
                </a:lnTo>
                <a:lnTo>
                  <a:pt x="348" y="124"/>
                </a:lnTo>
                <a:lnTo>
                  <a:pt x="317" y="115"/>
                </a:lnTo>
                <a:lnTo>
                  <a:pt x="279" y="99"/>
                </a:lnTo>
                <a:lnTo>
                  <a:pt x="245" y="86"/>
                </a:lnTo>
                <a:lnTo>
                  <a:pt x="213" y="77"/>
                </a:lnTo>
                <a:lnTo>
                  <a:pt x="176" y="50"/>
                </a:lnTo>
                <a:lnTo>
                  <a:pt x="152" y="26"/>
                </a:lnTo>
                <a:lnTo>
                  <a:pt x="134" y="10"/>
                </a:lnTo>
                <a:lnTo>
                  <a:pt x="76" y="4"/>
                </a:lnTo>
                <a:lnTo>
                  <a:pt x="38" y="0"/>
                </a:lnTo>
                <a:lnTo>
                  <a:pt x="0" y="3"/>
                </a:lnTo>
                <a:lnTo>
                  <a:pt x="17" y="115"/>
                </a:lnTo>
                <a:lnTo>
                  <a:pt x="35" y="160"/>
                </a:lnTo>
                <a:lnTo>
                  <a:pt x="49" y="205"/>
                </a:lnTo>
                <a:lnTo>
                  <a:pt x="50" y="258"/>
                </a:lnTo>
                <a:lnTo>
                  <a:pt x="80" y="313"/>
                </a:lnTo>
                <a:lnTo>
                  <a:pt x="127" y="356"/>
                </a:lnTo>
                <a:lnTo>
                  <a:pt x="153" y="375"/>
                </a:lnTo>
                <a:lnTo>
                  <a:pt x="165" y="398"/>
                </a:lnTo>
                <a:lnTo>
                  <a:pt x="165" y="422"/>
                </a:lnTo>
                <a:lnTo>
                  <a:pt x="151" y="439"/>
                </a:lnTo>
                <a:lnTo>
                  <a:pt x="108" y="432"/>
                </a:lnTo>
                <a:lnTo>
                  <a:pt x="93" y="432"/>
                </a:lnTo>
                <a:lnTo>
                  <a:pt x="94" y="437"/>
                </a:lnTo>
                <a:lnTo>
                  <a:pt x="129" y="467"/>
                </a:lnTo>
                <a:lnTo>
                  <a:pt x="165" y="498"/>
                </a:lnTo>
                <a:lnTo>
                  <a:pt x="195" y="543"/>
                </a:lnTo>
                <a:lnTo>
                  <a:pt x="223" y="566"/>
                </a:lnTo>
                <a:lnTo>
                  <a:pt x="249" y="606"/>
                </a:lnTo>
                <a:lnTo>
                  <a:pt x="269" y="653"/>
                </a:lnTo>
                <a:lnTo>
                  <a:pt x="274" y="702"/>
                </a:lnTo>
                <a:lnTo>
                  <a:pt x="284" y="728"/>
                </a:lnTo>
                <a:lnTo>
                  <a:pt x="314" y="757"/>
                </a:lnTo>
                <a:lnTo>
                  <a:pt x="349" y="793"/>
                </a:lnTo>
                <a:lnTo>
                  <a:pt x="371" y="818"/>
                </a:lnTo>
                <a:lnTo>
                  <a:pt x="385" y="853"/>
                </a:lnTo>
                <a:lnTo>
                  <a:pt x="410" y="898"/>
                </a:lnTo>
                <a:lnTo>
                  <a:pt x="430" y="912"/>
                </a:lnTo>
                <a:lnTo>
                  <a:pt x="456" y="904"/>
                </a:lnTo>
                <a:lnTo>
                  <a:pt x="466" y="883"/>
                </a:lnTo>
                <a:lnTo>
                  <a:pt x="453" y="852"/>
                </a:lnTo>
                <a:lnTo>
                  <a:pt x="430" y="825"/>
                </a:lnTo>
                <a:lnTo>
                  <a:pt x="411" y="795"/>
                </a:lnTo>
                <a:lnTo>
                  <a:pt x="380" y="793"/>
                </a:lnTo>
                <a:lnTo>
                  <a:pt x="373" y="771"/>
                </a:lnTo>
                <a:lnTo>
                  <a:pt x="383" y="744"/>
                </a:lnTo>
                <a:lnTo>
                  <a:pt x="376" y="726"/>
                </a:lnTo>
                <a:lnTo>
                  <a:pt x="360" y="707"/>
                </a:lnTo>
                <a:lnTo>
                  <a:pt x="338" y="588"/>
                </a:lnTo>
                <a:lnTo>
                  <a:pt x="331" y="578"/>
                </a:lnTo>
                <a:lnTo>
                  <a:pt x="327" y="594"/>
                </a:lnTo>
                <a:lnTo>
                  <a:pt x="261" y="426"/>
                </a:lnTo>
                <a:lnTo>
                  <a:pt x="246" y="400"/>
                </a:lnTo>
                <a:lnTo>
                  <a:pt x="180" y="334"/>
                </a:lnTo>
                <a:lnTo>
                  <a:pt x="158" y="294"/>
                </a:lnTo>
                <a:lnTo>
                  <a:pt x="139" y="233"/>
                </a:lnTo>
                <a:lnTo>
                  <a:pt x="140" y="180"/>
                </a:lnTo>
                <a:lnTo>
                  <a:pt x="130" y="132"/>
                </a:lnTo>
                <a:lnTo>
                  <a:pt x="138" y="107"/>
                </a:lnTo>
                <a:lnTo>
                  <a:pt x="162" y="102"/>
                </a:lnTo>
                <a:lnTo>
                  <a:pt x="181" y="117"/>
                </a:lnTo>
                <a:lnTo>
                  <a:pt x="249" y="157"/>
                </a:lnTo>
                <a:lnTo>
                  <a:pt x="254" y="180"/>
                </a:lnTo>
                <a:lnTo>
                  <a:pt x="242" y="197"/>
                </a:lnTo>
                <a:lnTo>
                  <a:pt x="262" y="221"/>
                </a:lnTo>
                <a:lnTo>
                  <a:pt x="268" y="273"/>
                </a:lnTo>
                <a:lnTo>
                  <a:pt x="296" y="360"/>
                </a:lnTo>
                <a:lnTo>
                  <a:pt x="322" y="390"/>
                </a:lnTo>
                <a:lnTo>
                  <a:pt x="343" y="427"/>
                </a:lnTo>
                <a:lnTo>
                  <a:pt x="396" y="459"/>
                </a:lnTo>
                <a:lnTo>
                  <a:pt x="409" y="484"/>
                </a:lnTo>
                <a:lnTo>
                  <a:pt x="402" y="499"/>
                </a:lnTo>
                <a:lnTo>
                  <a:pt x="423" y="522"/>
                </a:lnTo>
                <a:lnTo>
                  <a:pt x="447" y="563"/>
                </a:lnTo>
                <a:lnTo>
                  <a:pt x="484" y="604"/>
                </a:lnTo>
                <a:lnTo>
                  <a:pt x="507" y="646"/>
                </a:lnTo>
                <a:lnTo>
                  <a:pt x="496" y="667"/>
                </a:lnTo>
                <a:lnTo>
                  <a:pt x="547" y="703"/>
                </a:lnTo>
                <a:lnTo>
                  <a:pt x="597" y="773"/>
                </a:lnTo>
                <a:lnTo>
                  <a:pt x="641" y="828"/>
                </a:lnTo>
                <a:lnTo>
                  <a:pt x="682" y="887"/>
                </a:lnTo>
                <a:lnTo>
                  <a:pt x="703" y="912"/>
                </a:lnTo>
                <a:lnTo>
                  <a:pt x="732" y="949"/>
                </a:lnTo>
                <a:lnTo>
                  <a:pt x="757" y="1031"/>
                </a:lnTo>
                <a:lnTo>
                  <a:pt x="783" y="1061"/>
                </a:lnTo>
                <a:lnTo>
                  <a:pt x="799" y="1100"/>
                </a:lnTo>
                <a:lnTo>
                  <a:pt x="796" y="1105"/>
                </a:lnTo>
                <a:lnTo>
                  <a:pt x="770" y="1119"/>
                </a:lnTo>
                <a:lnTo>
                  <a:pt x="757" y="1132"/>
                </a:lnTo>
                <a:lnTo>
                  <a:pt x="766" y="1179"/>
                </a:lnTo>
                <a:lnTo>
                  <a:pt x="799" y="1211"/>
                </a:lnTo>
                <a:lnTo>
                  <a:pt x="822" y="1235"/>
                </a:lnTo>
                <a:lnTo>
                  <a:pt x="866" y="1265"/>
                </a:lnTo>
                <a:lnTo>
                  <a:pt x="896" y="1279"/>
                </a:lnTo>
                <a:lnTo>
                  <a:pt x="917" y="1304"/>
                </a:lnTo>
                <a:lnTo>
                  <a:pt x="955" y="1332"/>
                </a:lnTo>
                <a:lnTo>
                  <a:pt x="989" y="1337"/>
                </a:lnTo>
                <a:lnTo>
                  <a:pt x="1027" y="1340"/>
                </a:lnTo>
                <a:lnTo>
                  <a:pt x="1053" y="1355"/>
                </a:lnTo>
                <a:lnTo>
                  <a:pt x="1086" y="1371"/>
                </a:lnTo>
                <a:lnTo>
                  <a:pt x="1120" y="1395"/>
                </a:lnTo>
                <a:lnTo>
                  <a:pt x="1152" y="1412"/>
                </a:lnTo>
                <a:lnTo>
                  <a:pt x="1167" y="1419"/>
                </a:lnTo>
                <a:lnTo>
                  <a:pt x="1198" y="1436"/>
                </a:lnTo>
                <a:lnTo>
                  <a:pt x="1230" y="1449"/>
                </a:lnTo>
                <a:lnTo>
                  <a:pt x="1262" y="1458"/>
                </a:lnTo>
                <a:lnTo>
                  <a:pt x="1303" y="1459"/>
                </a:lnTo>
                <a:lnTo>
                  <a:pt x="1353" y="1493"/>
                </a:lnTo>
                <a:lnTo>
                  <a:pt x="1398" y="1499"/>
                </a:lnTo>
                <a:lnTo>
                  <a:pt x="1443" y="1520"/>
                </a:lnTo>
                <a:lnTo>
                  <a:pt x="1488" y="1525"/>
                </a:lnTo>
                <a:lnTo>
                  <a:pt x="1521" y="1524"/>
                </a:lnTo>
                <a:lnTo>
                  <a:pt x="1560" y="1522"/>
                </a:lnTo>
                <a:lnTo>
                  <a:pt x="1626" y="1498"/>
                </a:lnTo>
                <a:lnTo>
                  <a:pt x="1658" y="1498"/>
                </a:lnTo>
                <a:lnTo>
                  <a:pt x="1678" y="1503"/>
                </a:lnTo>
                <a:lnTo>
                  <a:pt x="1713" y="1510"/>
                </a:lnTo>
                <a:lnTo>
                  <a:pt x="1737" y="1530"/>
                </a:lnTo>
                <a:lnTo>
                  <a:pt x="1772" y="1561"/>
                </a:lnTo>
                <a:lnTo>
                  <a:pt x="1800" y="1586"/>
                </a:lnTo>
                <a:lnTo>
                  <a:pt x="1834" y="1617"/>
                </a:lnTo>
                <a:lnTo>
                  <a:pt x="1859" y="1641"/>
                </a:lnTo>
                <a:lnTo>
                  <a:pt x="1869" y="1649"/>
                </a:lnTo>
                <a:lnTo>
                  <a:pt x="1875" y="1618"/>
                </a:lnTo>
                <a:lnTo>
                  <a:pt x="1868" y="1597"/>
                </a:lnTo>
                <a:lnTo>
                  <a:pt x="1864" y="1579"/>
                </a:lnTo>
                <a:lnTo>
                  <a:pt x="1869" y="1554"/>
                </a:lnTo>
                <a:lnTo>
                  <a:pt x="1883" y="1543"/>
                </a:lnTo>
                <a:lnTo>
                  <a:pt x="1989" y="1529"/>
                </a:lnTo>
                <a:lnTo>
                  <a:pt x="2002" y="1523"/>
                </a:lnTo>
                <a:lnTo>
                  <a:pt x="2003" y="1499"/>
                </a:lnTo>
                <a:lnTo>
                  <a:pt x="2019" y="1483"/>
                </a:lnTo>
                <a:lnTo>
                  <a:pt x="2024" y="1471"/>
                </a:lnTo>
                <a:lnTo>
                  <a:pt x="2005" y="1468"/>
                </a:lnTo>
                <a:lnTo>
                  <a:pt x="1987" y="1454"/>
                </a:lnTo>
                <a:lnTo>
                  <a:pt x="1975" y="1435"/>
                </a:lnTo>
                <a:lnTo>
                  <a:pt x="1966" y="1410"/>
                </a:lnTo>
                <a:lnTo>
                  <a:pt x="1961" y="1377"/>
                </a:lnTo>
                <a:lnTo>
                  <a:pt x="2010" y="1366"/>
                </a:lnTo>
                <a:lnTo>
                  <a:pt x="2083" y="1352"/>
                </a:lnTo>
                <a:lnTo>
                  <a:pt x="2128" y="1345"/>
                </a:lnTo>
                <a:lnTo>
                  <a:pt x="2144" y="1316"/>
                </a:lnTo>
                <a:lnTo>
                  <a:pt x="2158" y="1309"/>
                </a:lnTo>
                <a:lnTo>
                  <a:pt x="2178" y="1315"/>
                </a:lnTo>
                <a:lnTo>
                  <a:pt x="2185" y="1293"/>
                </a:lnTo>
                <a:lnTo>
                  <a:pt x="2194" y="1310"/>
                </a:lnTo>
                <a:lnTo>
                  <a:pt x="2206" y="1323"/>
                </a:lnTo>
                <a:lnTo>
                  <a:pt x="2219" y="1321"/>
                </a:lnTo>
                <a:lnTo>
                  <a:pt x="2228" y="1306"/>
                </a:lnTo>
                <a:lnTo>
                  <a:pt x="2223" y="1280"/>
                </a:lnTo>
                <a:lnTo>
                  <a:pt x="2217" y="1252"/>
                </a:lnTo>
                <a:lnTo>
                  <a:pt x="2228" y="1226"/>
                </a:lnTo>
                <a:lnTo>
                  <a:pt x="2226" y="1210"/>
                </a:lnTo>
                <a:lnTo>
                  <a:pt x="2216" y="1194"/>
                </a:lnTo>
                <a:lnTo>
                  <a:pt x="2199" y="1155"/>
                </a:lnTo>
                <a:lnTo>
                  <a:pt x="2204" y="1134"/>
                </a:lnTo>
                <a:lnTo>
                  <a:pt x="2236" y="1102"/>
                </a:lnTo>
                <a:lnTo>
                  <a:pt x="2252" y="1066"/>
                </a:lnTo>
                <a:lnTo>
                  <a:pt x="2253" y="1029"/>
                </a:lnTo>
                <a:lnTo>
                  <a:pt x="2241" y="1014"/>
                </a:lnTo>
                <a:lnTo>
                  <a:pt x="2206" y="1012"/>
                </a:lnTo>
                <a:lnTo>
                  <a:pt x="2166" y="1014"/>
                </a:lnTo>
                <a:lnTo>
                  <a:pt x="2067" y="1028"/>
                </a:lnTo>
                <a:lnTo>
                  <a:pt x="2004" y="1050"/>
                </a:lnTo>
                <a:lnTo>
                  <a:pt x="1975" y="1064"/>
                </a:lnTo>
                <a:lnTo>
                  <a:pt x="1967" y="1075"/>
                </a:lnTo>
                <a:lnTo>
                  <a:pt x="1959" y="1105"/>
                </a:lnTo>
                <a:lnTo>
                  <a:pt x="1965" y="1135"/>
                </a:lnTo>
                <a:lnTo>
                  <a:pt x="1982" y="1153"/>
                </a:lnTo>
                <a:lnTo>
                  <a:pt x="1987" y="1174"/>
                </a:lnTo>
                <a:lnTo>
                  <a:pt x="1972" y="1197"/>
                </a:lnTo>
                <a:lnTo>
                  <a:pt x="1941" y="1205"/>
                </a:lnTo>
                <a:lnTo>
                  <a:pt x="1915" y="1244"/>
                </a:lnTo>
                <a:lnTo>
                  <a:pt x="1923" y="1269"/>
                </a:lnTo>
                <a:lnTo>
                  <a:pt x="1908" y="1286"/>
                </a:lnTo>
                <a:lnTo>
                  <a:pt x="1881" y="1291"/>
                </a:lnTo>
                <a:lnTo>
                  <a:pt x="1863" y="1273"/>
                </a:lnTo>
                <a:lnTo>
                  <a:pt x="1805" y="1274"/>
                </a:lnTo>
                <a:lnTo>
                  <a:pt x="1781" y="1291"/>
                </a:lnTo>
                <a:lnTo>
                  <a:pt x="1749" y="1296"/>
                </a:lnTo>
                <a:lnTo>
                  <a:pt x="1688" y="1314"/>
                </a:lnTo>
                <a:lnTo>
                  <a:pt x="1662" y="1312"/>
                </a:lnTo>
                <a:lnTo>
                  <a:pt x="1644" y="1301"/>
                </a:lnTo>
                <a:lnTo>
                  <a:pt x="1634" y="1273"/>
                </a:lnTo>
                <a:lnTo>
                  <a:pt x="1604" y="1273"/>
                </a:lnTo>
                <a:lnTo>
                  <a:pt x="1564" y="1275"/>
                </a:lnTo>
                <a:lnTo>
                  <a:pt x="1550" y="1270"/>
                </a:lnTo>
              </a:path>
            </a:pathLst>
          </a:custGeom>
          <a:noFill/>
          <a:ln w="12573">
            <a:solidFill>
              <a:srgbClr val="000066"/>
            </a:solidFill>
            <a:round/>
            <a:headEnd/>
            <a:tailEnd/>
          </a:ln>
        </p:spPr>
        <p:txBody>
          <a:bodyPr wrap="none" anchor="ctr"/>
          <a:lstStyle/>
          <a:p>
            <a:endParaRPr lang="en-US"/>
          </a:p>
        </p:txBody>
      </p:sp>
      <p:sp>
        <p:nvSpPr>
          <p:cNvPr id="171" name="Freeform 25"/>
          <p:cNvSpPr>
            <a:spLocks noChangeArrowheads="1"/>
          </p:cNvSpPr>
          <p:nvPr/>
        </p:nvSpPr>
        <p:spPr bwMode="auto">
          <a:xfrm>
            <a:off x="2806700" y="5429250"/>
            <a:ext cx="850900" cy="1330325"/>
          </a:xfrm>
          <a:custGeom>
            <a:avLst/>
            <a:gdLst>
              <a:gd name="T0" fmla="*/ 2147483647 w 1829"/>
              <a:gd name="T1" fmla="*/ 2147483647 h 2776"/>
              <a:gd name="T2" fmla="*/ 2147483647 w 1829"/>
              <a:gd name="T3" fmla="*/ 2147483647 h 2776"/>
              <a:gd name="T4" fmla="*/ 2147483647 w 1829"/>
              <a:gd name="T5" fmla="*/ 2147483647 h 2776"/>
              <a:gd name="T6" fmla="*/ 2147483647 w 1829"/>
              <a:gd name="T7" fmla="*/ 2147483647 h 2776"/>
              <a:gd name="T8" fmla="*/ 2147483647 w 1829"/>
              <a:gd name="T9" fmla="*/ 2147483647 h 2776"/>
              <a:gd name="T10" fmla="*/ 2147483647 w 1829"/>
              <a:gd name="T11" fmla="*/ 2147483647 h 2776"/>
              <a:gd name="T12" fmla="*/ 2147483647 w 1829"/>
              <a:gd name="T13" fmla="*/ 2147483647 h 2776"/>
              <a:gd name="T14" fmla="*/ 2147483647 w 1829"/>
              <a:gd name="T15" fmla="*/ 2147483647 h 2776"/>
              <a:gd name="T16" fmla="*/ 2147483647 w 1829"/>
              <a:gd name="T17" fmla="*/ 2147483647 h 2776"/>
              <a:gd name="T18" fmla="*/ 2147483647 w 1829"/>
              <a:gd name="T19" fmla="*/ 2147483647 h 2776"/>
              <a:gd name="T20" fmla="*/ 2147483647 w 1829"/>
              <a:gd name="T21" fmla="*/ 2147483647 h 2776"/>
              <a:gd name="T22" fmla="*/ 2147483647 w 1829"/>
              <a:gd name="T23" fmla="*/ 2147483647 h 2776"/>
              <a:gd name="T24" fmla="*/ 2147483647 w 1829"/>
              <a:gd name="T25" fmla="*/ 2147483647 h 2776"/>
              <a:gd name="T26" fmla="*/ 2147483647 w 1829"/>
              <a:gd name="T27" fmla="*/ 2147483647 h 2776"/>
              <a:gd name="T28" fmla="*/ 2147483647 w 1829"/>
              <a:gd name="T29" fmla="*/ 2147483647 h 2776"/>
              <a:gd name="T30" fmla="*/ 2147483647 w 1829"/>
              <a:gd name="T31" fmla="*/ 2147483647 h 2776"/>
              <a:gd name="T32" fmla="*/ 2147483647 w 1829"/>
              <a:gd name="T33" fmla="*/ 2147483647 h 2776"/>
              <a:gd name="T34" fmla="*/ 2147483647 w 1829"/>
              <a:gd name="T35" fmla="*/ 2147483647 h 2776"/>
              <a:gd name="T36" fmla="*/ 2147483647 w 1829"/>
              <a:gd name="T37" fmla="*/ 2147483647 h 2776"/>
              <a:gd name="T38" fmla="*/ 2147483647 w 1829"/>
              <a:gd name="T39" fmla="*/ 2147483647 h 2776"/>
              <a:gd name="T40" fmla="*/ 2147483647 w 1829"/>
              <a:gd name="T41" fmla="*/ 2147483647 h 2776"/>
              <a:gd name="T42" fmla="*/ 0 w 1829"/>
              <a:gd name="T43" fmla="*/ 2147483647 h 2776"/>
              <a:gd name="T44" fmla="*/ 2147483647 w 1829"/>
              <a:gd name="T45" fmla="*/ 2147483647 h 2776"/>
              <a:gd name="T46" fmla="*/ 2147483647 w 1829"/>
              <a:gd name="T47" fmla="*/ 2147483647 h 2776"/>
              <a:gd name="T48" fmla="*/ 2147483647 w 1829"/>
              <a:gd name="T49" fmla="*/ 2147483647 h 2776"/>
              <a:gd name="T50" fmla="*/ 2147483647 w 1829"/>
              <a:gd name="T51" fmla="*/ 2147483647 h 2776"/>
              <a:gd name="T52" fmla="*/ 2147483647 w 1829"/>
              <a:gd name="T53" fmla="*/ 2147483647 h 2776"/>
              <a:gd name="T54" fmla="*/ 2147483647 w 1829"/>
              <a:gd name="T55" fmla="*/ 2147483647 h 2776"/>
              <a:gd name="T56" fmla="*/ 2147483647 w 1829"/>
              <a:gd name="T57" fmla="*/ 2147483647 h 2776"/>
              <a:gd name="T58" fmla="*/ 2147483647 w 1829"/>
              <a:gd name="T59" fmla="*/ 2147483647 h 2776"/>
              <a:gd name="T60" fmla="*/ 2147483647 w 1829"/>
              <a:gd name="T61" fmla="*/ 2147483647 h 2776"/>
              <a:gd name="T62" fmla="*/ 2147483647 w 1829"/>
              <a:gd name="T63" fmla="*/ 2147483647 h 2776"/>
              <a:gd name="T64" fmla="*/ 2147483647 w 1829"/>
              <a:gd name="T65" fmla="*/ 2147483647 h 2776"/>
              <a:gd name="T66" fmla="*/ 2147483647 w 1829"/>
              <a:gd name="T67" fmla="*/ 2147483647 h 2776"/>
              <a:gd name="T68" fmla="*/ 2147483647 w 1829"/>
              <a:gd name="T69" fmla="*/ 2147483647 h 2776"/>
              <a:gd name="T70" fmla="*/ 2147483647 w 1829"/>
              <a:gd name="T71" fmla="*/ 2147483647 h 2776"/>
              <a:gd name="T72" fmla="*/ 2147483647 w 1829"/>
              <a:gd name="T73" fmla="*/ 2147483647 h 2776"/>
              <a:gd name="T74" fmla="*/ 2147483647 w 1829"/>
              <a:gd name="T75" fmla="*/ 2147483647 h 2776"/>
              <a:gd name="T76" fmla="*/ 2147483647 w 1829"/>
              <a:gd name="T77" fmla="*/ 2147483647 h 2776"/>
              <a:gd name="T78" fmla="*/ 2147483647 w 1829"/>
              <a:gd name="T79" fmla="*/ 2147483647 h 2776"/>
              <a:gd name="T80" fmla="*/ 2147483647 w 1829"/>
              <a:gd name="T81" fmla="*/ 2147483647 h 2776"/>
              <a:gd name="T82" fmla="*/ 2147483647 w 1829"/>
              <a:gd name="T83" fmla="*/ 2147483647 h 2776"/>
              <a:gd name="T84" fmla="*/ 2147483647 w 1829"/>
              <a:gd name="T85" fmla="*/ 2147483647 h 2776"/>
              <a:gd name="T86" fmla="*/ 2147483647 w 1829"/>
              <a:gd name="T87" fmla="*/ 2147483647 h 2776"/>
              <a:gd name="T88" fmla="*/ 2147483647 w 1829"/>
              <a:gd name="T89" fmla="*/ 2147483647 h 2776"/>
              <a:gd name="T90" fmla="*/ 2147483647 w 1829"/>
              <a:gd name="T91" fmla="*/ 2147483647 h 2776"/>
              <a:gd name="T92" fmla="*/ 2147483647 w 1829"/>
              <a:gd name="T93" fmla="*/ 2147483647 h 2776"/>
              <a:gd name="T94" fmla="*/ 2147483647 w 1829"/>
              <a:gd name="T95" fmla="*/ 2147483647 h 2776"/>
              <a:gd name="T96" fmla="*/ 2147483647 w 1829"/>
              <a:gd name="T97" fmla="*/ 2147483647 h 2776"/>
              <a:gd name="T98" fmla="*/ 2147483647 w 1829"/>
              <a:gd name="T99" fmla="*/ 2147483647 h 2776"/>
              <a:gd name="T100" fmla="*/ 2147483647 w 1829"/>
              <a:gd name="T101" fmla="*/ 2147483647 h 2776"/>
              <a:gd name="T102" fmla="*/ 2147483647 w 1829"/>
              <a:gd name="T103" fmla="*/ 2147483647 h 277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829"/>
              <a:gd name="T157" fmla="*/ 0 h 2776"/>
              <a:gd name="T158" fmla="*/ 1829 w 1829"/>
              <a:gd name="T159" fmla="*/ 2776 h 277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829" h="2776">
                <a:moveTo>
                  <a:pt x="1346" y="1131"/>
                </a:moveTo>
                <a:lnTo>
                  <a:pt x="1333" y="1131"/>
                </a:lnTo>
                <a:lnTo>
                  <a:pt x="1346" y="1161"/>
                </a:lnTo>
                <a:lnTo>
                  <a:pt x="1376" y="1201"/>
                </a:lnTo>
                <a:lnTo>
                  <a:pt x="1399" y="1221"/>
                </a:lnTo>
                <a:lnTo>
                  <a:pt x="1419" y="1239"/>
                </a:lnTo>
                <a:lnTo>
                  <a:pt x="1438" y="1263"/>
                </a:lnTo>
                <a:lnTo>
                  <a:pt x="1443" y="1282"/>
                </a:lnTo>
                <a:lnTo>
                  <a:pt x="1447" y="1302"/>
                </a:lnTo>
                <a:lnTo>
                  <a:pt x="1450" y="1340"/>
                </a:lnTo>
                <a:lnTo>
                  <a:pt x="1450" y="1364"/>
                </a:lnTo>
                <a:lnTo>
                  <a:pt x="1443" y="1384"/>
                </a:lnTo>
                <a:lnTo>
                  <a:pt x="1443" y="1402"/>
                </a:lnTo>
                <a:lnTo>
                  <a:pt x="1435" y="1426"/>
                </a:lnTo>
                <a:lnTo>
                  <a:pt x="1427" y="1446"/>
                </a:lnTo>
                <a:lnTo>
                  <a:pt x="1414" y="1468"/>
                </a:lnTo>
                <a:lnTo>
                  <a:pt x="1396" y="1488"/>
                </a:lnTo>
                <a:lnTo>
                  <a:pt x="1366" y="1507"/>
                </a:lnTo>
                <a:lnTo>
                  <a:pt x="1310" y="1531"/>
                </a:lnTo>
                <a:lnTo>
                  <a:pt x="1268" y="1554"/>
                </a:lnTo>
                <a:lnTo>
                  <a:pt x="1206" y="1577"/>
                </a:lnTo>
                <a:lnTo>
                  <a:pt x="1168" y="1597"/>
                </a:lnTo>
                <a:lnTo>
                  <a:pt x="1128" y="1615"/>
                </a:lnTo>
                <a:lnTo>
                  <a:pt x="1066" y="1624"/>
                </a:lnTo>
                <a:lnTo>
                  <a:pt x="1028" y="1638"/>
                </a:lnTo>
                <a:lnTo>
                  <a:pt x="965" y="1647"/>
                </a:lnTo>
                <a:lnTo>
                  <a:pt x="946" y="1643"/>
                </a:lnTo>
                <a:lnTo>
                  <a:pt x="927" y="1628"/>
                </a:lnTo>
                <a:lnTo>
                  <a:pt x="907" y="1635"/>
                </a:lnTo>
                <a:lnTo>
                  <a:pt x="903" y="1671"/>
                </a:lnTo>
                <a:lnTo>
                  <a:pt x="903" y="1689"/>
                </a:lnTo>
                <a:lnTo>
                  <a:pt x="899" y="1709"/>
                </a:lnTo>
                <a:lnTo>
                  <a:pt x="888" y="1728"/>
                </a:lnTo>
                <a:lnTo>
                  <a:pt x="888" y="1790"/>
                </a:lnTo>
                <a:lnTo>
                  <a:pt x="883" y="1806"/>
                </a:lnTo>
                <a:lnTo>
                  <a:pt x="869" y="1809"/>
                </a:lnTo>
                <a:lnTo>
                  <a:pt x="830" y="1818"/>
                </a:lnTo>
                <a:lnTo>
                  <a:pt x="787" y="1818"/>
                </a:lnTo>
                <a:lnTo>
                  <a:pt x="752" y="1813"/>
                </a:lnTo>
                <a:lnTo>
                  <a:pt x="725" y="1803"/>
                </a:lnTo>
                <a:lnTo>
                  <a:pt x="685" y="1798"/>
                </a:lnTo>
                <a:lnTo>
                  <a:pt x="663" y="1803"/>
                </a:lnTo>
                <a:lnTo>
                  <a:pt x="652" y="1806"/>
                </a:lnTo>
                <a:lnTo>
                  <a:pt x="644" y="1821"/>
                </a:lnTo>
                <a:lnTo>
                  <a:pt x="667" y="1903"/>
                </a:lnTo>
                <a:lnTo>
                  <a:pt x="675" y="1918"/>
                </a:lnTo>
                <a:lnTo>
                  <a:pt x="690" y="1923"/>
                </a:lnTo>
                <a:lnTo>
                  <a:pt x="733" y="1923"/>
                </a:lnTo>
                <a:lnTo>
                  <a:pt x="748" y="1941"/>
                </a:lnTo>
                <a:lnTo>
                  <a:pt x="752" y="1961"/>
                </a:lnTo>
                <a:lnTo>
                  <a:pt x="748" y="1976"/>
                </a:lnTo>
                <a:lnTo>
                  <a:pt x="733" y="1984"/>
                </a:lnTo>
                <a:lnTo>
                  <a:pt x="710" y="1981"/>
                </a:lnTo>
                <a:lnTo>
                  <a:pt x="695" y="1984"/>
                </a:lnTo>
                <a:lnTo>
                  <a:pt x="671" y="2007"/>
                </a:lnTo>
                <a:lnTo>
                  <a:pt x="663" y="2047"/>
                </a:lnTo>
                <a:lnTo>
                  <a:pt x="652" y="2065"/>
                </a:lnTo>
                <a:lnTo>
                  <a:pt x="647" y="2081"/>
                </a:lnTo>
                <a:lnTo>
                  <a:pt x="639" y="2093"/>
                </a:lnTo>
                <a:lnTo>
                  <a:pt x="632" y="2108"/>
                </a:lnTo>
                <a:lnTo>
                  <a:pt x="632" y="2131"/>
                </a:lnTo>
                <a:lnTo>
                  <a:pt x="636" y="2147"/>
                </a:lnTo>
                <a:lnTo>
                  <a:pt x="616" y="2170"/>
                </a:lnTo>
                <a:lnTo>
                  <a:pt x="604" y="2177"/>
                </a:lnTo>
                <a:lnTo>
                  <a:pt x="594" y="2185"/>
                </a:lnTo>
                <a:lnTo>
                  <a:pt x="578" y="2194"/>
                </a:lnTo>
                <a:lnTo>
                  <a:pt x="555" y="2194"/>
                </a:lnTo>
                <a:lnTo>
                  <a:pt x="535" y="2194"/>
                </a:lnTo>
                <a:lnTo>
                  <a:pt x="492" y="2194"/>
                </a:lnTo>
                <a:lnTo>
                  <a:pt x="472" y="2197"/>
                </a:lnTo>
                <a:lnTo>
                  <a:pt x="454" y="2217"/>
                </a:lnTo>
                <a:lnTo>
                  <a:pt x="439" y="2251"/>
                </a:lnTo>
                <a:lnTo>
                  <a:pt x="439" y="2279"/>
                </a:lnTo>
                <a:lnTo>
                  <a:pt x="446" y="2294"/>
                </a:lnTo>
                <a:lnTo>
                  <a:pt x="457" y="2317"/>
                </a:lnTo>
                <a:lnTo>
                  <a:pt x="500" y="2337"/>
                </a:lnTo>
                <a:lnTo>
                  <a:pt x="520" y="2352"/>
                </a:lnTo>
                <a:lnTo>
                  <a:pt x="540" y="2360"/>
                </a:lnTo>
                <a:lnTo>
                  <a:pt x="543" y="2375"/>
                </a:lnTo>
                <a:lnTo>
                  <a:pt x="540" y="2415"/>
                </a:lnTo>
                <a:lnTo>
                  <a:pt x="527" y="2423"/>
                </a:lnTo>
                <a:lnTo>
                  <a:pt x="504" y="2461"/>
                </a:lnTo>
                <a:lnTo>
                  <a:pt x="464" y="2504"/>
                </a:lnTo>
                <a:lnTo>
                  <a:pt x="446" y="2523"/>
                </a:lnTo>
                <a:lnTo>
                  <a:pt x="426" y="2527"/>
                </a:lnTo>
                <a:lnTo>
                  <a:pt x="423" y="2543"/>
                </a:lnTo>
                <a:lnTo>
                  <a:pt x="406" y="2562"/>
                </a:lnTo>
                <a:lnTo>
                  <a:pt x="403" y="2585"/>
                </a:lnTo>
                <a:lnTo>
                  <a:pt x="383" y="2589"/>
                </a:lnTo>
                <a:lnTo>
                  <a:pt x="364" y="2585"/>
                </a:lnTo>
                <a:lnTo>
                  <a:pt x="349" y="2593"/>
                </a:lnTo>
                <a:lnTo>
                  <a:pt x="344" y="2608"/>
                </a:lnTo>
                <a:lnTo>
                  <a:pt x="325" y="2651"/>
                </a:lnTo>
                <a:lnTo>
                  <a:pt x="314" y="2659"/>
                </a:lnTo>
                <a:lnTo>
                  <a:pt x="306" y="2670"/>
                </a:lnTo>
                <a:lnTo>
                  <a:pt x="287" y="2693"/>
                </a:lnTo>
                <a:lnTo>
                  <a:pt x="287" y="2713"/>
                </a:lnTo>
                <a:lnTo>
                  <a:pt x="275" y="2736"/>
                </a:lnTo>
                <a:lnTo>
                  <a:pt x="287" y="2756"/>
                </a:lnTo>
                <a:lnTo>
                  <a:pt x="287" y="2776"/>
                </a:lnTo>
                <a:lnTo>
                  <a:pt x="164" y="2776"/>
                </a:lnTo>
                <a:lnTo>
                  <a:pt x="88" y="2776"/>
                </a:lnTo>
                <a:lnTo>
                  <a:pt x="73" y="2761"/>
                </a:lnTo>
                <a:lnTo>
                  <a:pt x="65" y="2682"/>
                </a:lnTo>
                <a:lnTo>
                  <a:pt x="54" y="2674"/>
                </a:lnTo>
                <a:lnTo>
                  <a:pt x="34" y="2682"/>
                </a:lnTo>
                <a:lnTo>
                  <a:pt x="27" y="2685"/>
                </a:lnTo>
                <a:lnTo>
                  <a:pt x="14" y="2682"/>
                </a:lnTo>
                <a:lnTo>
                  <a:pt x="4" y="2667"/>
                </a:lnTo>
                <a:lnTo>
                  <a:pt x="0" y="2644"/>
                </a:lnTo>
                <a:lnTo>
                  <a:pt x="0" y="2589"/>
                </a:lnTo>
                <a:lnTo>
                  <a:pt x="7" y="2565"/>
                </a:lnTo>
                <a:lnTo>
                  <a:pt x="24" y="2550"/>
                </a:lnTo>
                <a:lnTo>
                  <a:pt x="54" y="2550"/>
                </a:lnTo>
                <a:lnTo>
                  <a:pt x="73" y="2527"/>
                </a:lnTo>
                <a:lnTo>
                  <a:pt x="73" y="2496"/>
                </a:lnTo>
                <a:lnTo>
                  <a:pt x="54" y="2472"/>
                </a:lnTo>
                <a:lnTo>
                  <a:pt x="54" y="2434"/>
                </a:lnTo>
                <a:lnTo>
                  <a:pt x="73" y="2395"/>
                </a:lnTo>
                <a:lnTo>
                  <a:pt x="108" y="2375"/>
                </a:lnTo>
                <a:lnTo>
                  <a:pt x="139" y="2344"/>
                </a:lnTo>
                <a:lnTo>
                  <a:pt x="147" y="2299"/>
                </a:lnTo>
                <a:lnTo>
                  <a:pt x="128" y="2271"/>
                </a:lnTo>
                <a:lnTo>
                  <a:pt x="88" y="2264"/>
                </a:lnTo>
                <a:lnTo>
                  <a:pt x="73" y="2228"/>
                </a:lnTo>
                <a:lnTo>
                  <a:pt x="69" y="2185"/>
                </a:lnTo>
                <a:lnTo>
                  <a:pt x="81" y="2159"/>
                </a:lnTo>
                <a:lnTo>
                  <a:pt x="105" y="2147"/>
                </a:lnTo>
                <a:lnTo>
                  <a:pt x="139" y="2164"/>
                </a:lnTo>
                <a:lnTo>
                  <a:pt x="154" y="2164"/>
                </a:lnTo>
                <a:lnTo>
                  <a:pt x="167" y="2131"/>
                </a:lnTo>
                <a:lnTo>
                  <a:pt x="144" y="2115"/>
                </a:lnTo>
                <a:lnTo>
                  <a:pt x="105" y="2108"/>
                </a:lnTo>
                <a:lnTo>
                  <a:pt x="105" y="2069"/>
                </a:lnTo>
                <a:lnTo>
                  <a:pt x="88" y="2054"/>
                </a:lnTo>
                <a:lnTo>
                  <a:pt x="81" y="2019"/>
                </a:lnTo>
                <a:lnTo>
                  <a:pt x="85" y="1984"/>
                </a:lnTo>
                <a:lnTo>
                  <a:pt x="101" y="1956"/>
                </a:lnTo>
                <a:lnTo>
                  <a:pt x="108" y="1941"/>
                </a:lnTo>
                <a:lnTo>
                  <a:pt x="101" y="1923"/>
                </a:lnTo>
                <a:lnTo>
                  <a:pt x="81" y="1899"/>
                </a:lnTo>
                <a:lnTo>
                  <a:pt x="81" y="1879"/>
                </a:lnTo>
                <a:lnTo>
                  <a:pt x="85" y="1860"/>
                </a:lnTo>
                <a:lnTo>
                  <a:pt x="105" y="1844"/>
                </a:lnTo>
                <a:lnTo>
                  <a:pt x="121" y="1826"/>
                </a:lnTo>
                <a:lnTo>
                  <a:pt x="124" y="1775"/>
                </a:lnTo>
                <a:lnTo>
                  <a:pt x="116" y="1728"/>
                </a:lnTo>
                <a:lnTo>
                  <a:pt x="124" y="1682"/>
                </a:lnTo>
                <a:lnTo>
                  <a:pt x="136" y="1651"/>
                </a:lnTo>
                <a:lnTo>
                  <a:pt x="170" y="1620"/>
                </a:lnTo>
                <a:lnTo>
                  <a:pt x="194" y="1580"/>
                </a:lnTo>
                <a:lnTo>
                  <a:pt x="189" y="1534"/>
                </a:lnTo>
                <a:lnTo>
                  <a:pt x="164" y="1496"/>
                </a:lnTo>
                <a:lnTo>
                  <a:pt x="154" y="1476"/>
                </a:lnTo>
                <a:lnTo>
                  <a:pt x="151" y="1460"/>
                </a:lnTo>
                <a:lnTo>
                  <a:pt x="154" y="1437"/>
                </a:lnTo>
                <a:lnTo>
                  <a:pt x="167" y="1426"/>
                </a:lnTo>
                <a:lnTo>
                  <a:pt x="202" y="1407"/>
                </a:lnTo>
                <a:lnTo>
                  <a:pt x="243" y="1399"/>
                </a:lnTo>
                <a:lnTo>
                  <a:pt x="243" y="1278"/>
                </a:lnTo>
                <a:lnTo>
                  <a:pt x="268" y="1244"/>
                </a:lnTo>
                <a:lnTo>
                  <a:pt x="275" y="1212"/>
                </a:lnTo>
                <a:lnTo>
                  <a:pt x="271" y="1193"/>
                </a:lnTo>
                <a:lnTo>
                  <a:pt x="260" y="1171"/>
                </a:lnTo>
                <a:lnTo>
                  <a:pt x="228" y="1112"/>
                </a:lnTo>
                <a:lnTo>
                  <a:pt x="221" y="1021"/>
                </a:lnTo>
                <a:lnTo>
                  <a:pt x="236" y="921"/>
                </a:lnTo>
                <a:lnTo>
                  <a:pt x="260" y="860"/>
                </a:lnTo>
                <a:lnTo>
                  <a:pt x="248" y="775"/>
                </a:lnTo>
                <a:lnTo>
                  <a:pt x="264" y="713"/>
                </a:lnTo>
                <a:lnTo>
                  <a:pt x="291" y="693"/>
                </a:lnTo>
                <a:lnTo>
                  <a:pt x="309" y="678"/>
                </a:lnTo>
                <a:lnTo>
                  <a:pt x="325" y="655"/>
                </a:lnTo>
                <a:lnTo>
                  <a:pt x="329" y="642"/>
                </a:lnTo>
                <a:lnTo>
                  <a:pt x="319" y="623"/>
                </a:lnTo>
                <a:lnTo>
                  <a:pt x="309" y="604"/>
                </a:lnTo>
                <a:lnTo>
                  <a:pt x="325" y="561"/>
                </a:lnTo>
                <a:lnTo>
                  <a:pt x="396" y="564"/>
                </a:lnTo>
                <a:lnTo>
                  <a:pt x="376" y="522"/>
                </a:lnTo>
                <a:lnTo>
                  <a:pt x="406" y="503"/>
                </a:lnTo>
                <a:lnTo>
                  <a:pt x="426" y="480"/>
                </a:lnTo>
                <a:lnTo>
                  <a:pt x="400" y="464"/>
                </a:lnTo>
                <a:lnTo>
                  <a:pt x="380" y="434"/>
                </a:lnTo>
                <a:lnTo>
                  <a:pt x="403" y="391"/>
                </a:lnTo>
                <a:lnTo>
                  <a:pt x="406" y="383"/>
                </a:lnTo>
                <a:lnTo>
                  <a:pt x="403" y="371"/>
                </a:lnTo>
                <a:lnTo>
                  <a:pt x="400" y="356"/>
                </a:lnTo>
                <a:lnTo>
                  <a:pt x="380" y="325"/>
                </a:lnTo>
                <a:lnTo>
                  <a:pt x="387" y="301"/>
                </a:lnTo>
                <a:lnTo>
                  <a:pt x="403" y="294"/>
                </a:lnTo>
                <a:lnTo>
                  <a:pt x="472" y="271"/>
                </a:lnTo>
                <a:lnTo>
                  <a:pt x="500" y="259"/>
                </a:lnTo>
                <a:lnTo>
                  <a:pt x="512" y="243"/>
                </a:lnTo>
                <a:lnTo>
                  <a:pt x="516" y="232"/>
                </a:lnTo>
                <a:lnTo>
                  <a:pt x="507" y="175"/>
                </a:lnTo>
                <a:lnTo>
                  <a:pt x="507" y="119"/>
                </a:lnTo>
                <a:lnTo>
                  <a:pt x="507" y="100"/>
                </a:lnTo>
                <a:lnTo>
                  <a:pt x="527" y="41"/>
                </a:lnTo>
                <a:lnTo>
                  <a:pt x="570" y="18"/>
                </a:lnTo>
                <a:lnTo>
                  <a:pt x="601" y="25"/>
                </a:lnTo>
                <a:lnTo>
                  <a:pt x="627" y="54"/>
                </a:lnTo>
                <a:lnTo>
                  <a:pt x="659" y="58"/>
                </a:lnTo>
                <a:lnTo>
                  <a:pt x="682" y="22"/>
                </a:lnTo>
                <a:lnTo>
                  <a:pt x="714" y="18"/>
                </a:lnTo>
                <a:lnTo>
                  <a:pt x="772" y="76"/>
                </a:lnTo>
                <a:lnTo>
                  <a:pt x="782" y="116"/>
                </a:lnTo>
                <a:lnTo>
                  <a:pt x="792" y="131"/>
                </a:lnTo>
                <a:lnTo>
                  <a:pt x="795" y="92"/>
                </a:lnTo>
                <a:lnTo>
                  <a:pt x="795" y="35"/>
                </a:lnTo>
                <a:lnTo>
                  <a:pt x="810" y="18"/>
                </a:lnTo>
                <a:lnTo>
                  <a:pt x="822" y="38"/>
                </a:lnTo>
                <a:lnTo>
                  <a:pt x="830" y="61"/>
                </a:lnTo>
                <a:lnTo>
                  <a:pt x="850" y="58"/>
                </a:lnTo>
                <a:lnTo>
                  <a:pt x="853" y="35"/>
                </a:lnTo>
                <a:lnTo>
                  <a:pt x="869" y="7"/>
                </a:lnTo>
                <a:lnTo>
                  <a:pt x="911" y="0"/>
                </a:lnTo>
                <a:lnTo>
                  <a:pt x="939" y="15"/>
                </a:lnTo>
                <a:lnTo>
                  <a:pt x="957" y="35"/>
                </a:lnTo>
                <a:lnTo>
                  <a:pt x="977" y="38"/>
                </a:lnTo>
                <a:lnTo>
                  <a:pt x="1016" y="35"/>
                </a:lnTo>
                <a:lnTo>
                  <a:pt x="1028" y="58"/>
                </a:lnTo>
                <a:lnTo>
                  <a:pt x="1066" y="80"/>
                </a:lnTo>
                <a:lnTo>
                  <a:pt x="1086" y="119"/>
                </a:lnTo>
                <a:lnTo>
                  <a:pt x="1109" y="135"/>
                </a:lnTo>
                <a:lnTo>
                  <a:pt x="1171" y="127"/>
                </a:lnTo>
                <a:lnTo>
                  <a:pt x="1206" y="142"/>
                </a:lnTo>
                <a:lnTo>
                  <a:pt x="1252" y="197"/>
                </a:lnTo>
                <a:lnTo>
                  <a:pt x="1303" y="216"/>
                </a:lnTo>
                <a:lnTo>
                  <a:pt x="1399" y="223"/>
                </a:lnTo>
                <a:lnTo>
                  <a:pt x="1430" y="256"/>
                </a:lnTo>
                <a:lnTo>
                  <a:pt x="1435" y="294"/>
                </a:lnTo>
                <a:lnTo>
                  <a:pt x="1376" y="367"/>
                </a:lnTo>
                <a:lnTo>
                  <a:pt x="1361" y="411"/>
                </a:lnTo>
                <a:lnTo>
                  <a:pt x="1361" y="445"/>
                </a:lnTo>
                <a:lnTo>
                  <a:pt x="1462" y="441"/>
                </a:lnTo>
                <a:lnTo>
                  <a:pt x="1521" y="453"/>
                </a:lnTo>
                <a:lnTo>
                  <a:pt x="1563" y="449"/>
                </a:lnTo>
                <a:lnTo>
                  <a:pt x="1605" y="421"/>
                </a:lnTo>
                <a:lnTo>
                  <a:pt x="1699" y="402"/>
                </a:lnTo>
                <a:lnTo>
                  <a:pt x="1710" y="383"/>
                </a:lnTo>
                <a:lnTo>
                  <a:pt x="1706" y="305"/>
                </a:lnTo>
                <a:lnTo>
                  <a:pt x="1718" y="271"/>
                </a:lnTo>
                <a:lnTo>
                  <a:pt x="1810" y="286"/>
                </a:lnTo>
                <a:lnTo>
                  <a:pt x="1826" y="313"/>
                </a:lnTo>
                <a:lnTo>
                  <a:pt x="1829" y="343"/>
                </a:lnTo>
                <a:lnTo>
                  <a:pt x="1814" y="383"/>
                </a:lnTo>
                <a:lnTo>
                  <a:pt x="1814" y="418"/>
                </a:lnTo>
                <a:lnTo>
                  <a:pt x="1806" y="429"/>
                </a:lnTo>
                <a:lnTo>
                  <a:pt x="1737" y="441"/>
                </a:lnTo>
                <a:lnTo>
                  <a:pt x="1655" y="495"/>
                </a:lnTo>
                <a:lnTo>
                  <a:pt x="1544" y="600"/>
                </a:lnTo>
                <a:lnTo>
                  <a:pt x="1438" y="732"/>
                </a:lnTo>
                <a:lnTo>
                  <a:pt x="1450" y="732"/>
                </a:lnTo>
                <a:lnTo>
                  <a:pt x="1399" y="825"/>
                </a:lnTo>
                <a:lnTo>
                  <a:pt x="1384" y="907"/>
                </a:lnTo>
                <a:lnTo>
                  <a:pt x="1396" y="980"/>
                </a:lnTo>
                <a:lnTo>
                  <a:pt x="1376" y="1000"/>
                </a:lnTo>
                <a:lnTo>
                  <a:pt x="1341" y="1000"/>
                </a:lnTo>
                <a:lnTo>
                  <a:pt x="1356" y="1027"/>
                </a:lnTo>
                <a:lnTo>
                  <a:pt x="1361" y="1081"/>
                </a:lnTo>
                <a:lnTo>
                  <a:pt x="1346" y="1131"/>
                </a:lnTo>
                <a:close/>
              </a:path>
            </a:pathLst>
          </a:custGeom>
          <a:noFill/>
          <a:ln w="12573">
            <a:solidFill>
              <a:srgbClr val="000080"/>
            </a:solidFill>
            <a:round/>
            <a:headEnd/>
            <a:tailEnd/>
          </a:ln>
        </p:spPr>
        <p:txBody>
          <a:bodyPr wrap="none" anchor="ctr"/>
          <a:lstStyle/>
          <a:p>
            <a:endParaRPr lang="en-US"/>
          </a:p>
        </p:txBody>
      </p:sp>
      <p:sp>
        <p:nvSpPr>
          <p:cNvPr id="172" name="Freeform 26"/>
          <p:cNvSpPr>
            <a:spLocks noChangeArrowheads="1"/>
          </p:cNvSpPr>
          <p:nvPr/>
        </p:nvSpPr>
        <p:spPr bwMode="auto">
          <a:xfrm>
            <a:off x="2681288" y="4086225"/>
            <a:ext cx="1901825" cy="1857375"/>
          </a:xfrm>
          <a:custGeom>
            <a:avLst/>
            <a:gdLst>
              <a:gd name="T0" fmla="*/ 2147483647 w 4079"/>
              <a:gd name="T1" fmla="*/ 2147483647 h 3876"/>
              <a:gd name="T2" fmla="*/ 2147483647 w 4079"/>
              <a:gd name="T3" fmla="*/ 2147483647 h 3876"/>
              <a:gd name="T4" fmla="*/ 2147483647 w 4079"/>
              <a:gd name="T5" fmla="*/ 2147483647 h 3876"/>
              <a:gd name="T6" fmla="*/ 2147483647 w 4079"/>
              <a:gd name="T7" fmla="*/ 2147483647 h 3876"/>
              <a:gd name="T8" fmla="*/ 2147483647 w 4079"/>
              <a:gd name="T9" fmla="*/ 2147483647 h 3876"/>
              <a:gd name="T10" fmla="*/ 2147483647 w 4079"/>
              <a:gd name="T11" fmla="*/ 2147483647 h 3876"/>
              <a:gd name="T12" fmla="*/ 2147483647 w 4079"/>
              <a:gd name="T13" fmla="*/ 2147483647 h 3876"/>
              <a:gd name="T14" fmla="*/ 2147483647 w 4079"/>
              <a:gd name="T15" fmla="*/ 2147483647 h 3876"/>
              <a:gd name="T16" fmla="*/ 2147483647 w 4079"/>
              <a:gd name="T17" fmla="*/ 2147483647 h 3876"/>
              <a:gd name="T18" fmla="*/ 2147483647 w 4079"/>
              <a:gd name="T19" fmla="*/ 2147483647 h 3876"/>
              <a:gd name="T20" fmla="*/ 2147483647 w 4079"/>
              <a:gd name="T21" fmla="*/ 2147483647 h 3876"/>
              <a:gd name="T22" fmla="*/ 2147483647 w 4079"/>
              <a:gd name="T23" fmla="*/ 2147483647 h 3876"/>
              <a:gd name="T24" fmla="*/ 2147483647 w 4079"/>
              <a:gd name="T25" fmla="*/ 2147483647 h 3876"/>
              <a:gd name="T26" fmla="*/ 2147483647 w 4079"/>
              <a:gd name="T27" fmla="*/ 2147483647 h 3876"/>
              <a:gd name="T28" fmla="*/ 2147483647 w 4079"/>
              <a:gd name="T29" fmla="*/ 2147483647 h 3876"/>
              <a:gd name="T30" fmla="*/ 2147483647 w 4079"/>
              <a:gd name="T31" fmla="*/ 2147483647 h 3876"/>
              <a:gd name="T32" fmla="*/ 2147483647 w 4079"/>
              <a:gd name="T33" fmla="*/ 2147483647 h 3876"/>
              <a:gd name="T34" fmla="*/ 2147483647 w 4079"/>
              <a:gd name="T35" fmla="*/ 2147483647 h 3876"/>
              <a:gd name="T36" fmla="*/ 2147483647 w 4079"/>
              <a:gd name="T37" fmla="*/ 2147483647 h 3876"/>
              <a:gd name="T38" fmla="*/ 2147483647 w 4079"/>
              <a:gd name="T39" fmla="*/ 2147483647 h 3876"/>
              <a:gd name="T40" fmla="*/ 2147483647 w 4079"/>
              <a:gd name="T41" fmla="*/ 2147483647 h 3876"/>
              <a:gd name="T42" fmla="*/ 2147483647 w 4079"/>
              <a:gd name="T43" fmla="*/ 0 h 3876"/>
              <a:gd name="T44" fmla="*/ 2147483647 w 4079"/>
              <a:gd name="T45" fmla="*/ 2147483647 h 3876"/>
              <a:gd name="T46" fmla="*/ 2147483647 w 4079"/>
              <a:gd name="T47" fmla="*/ 2147483647 h 3876"/>
              <a:gd name="T48" fmla="*/ 2147483647 w 4079"/>
              <a:gd name="T49" fmla="*/ 2147483647 h 3876"/>
              <a:gd name="T50" fmla="*/ 2147483647 w 4079"/>
              <a:gd name="T51" fmla="*/ 2147483647 h 3876"/>
              <a:gd name="T52" fmla="*/ 2147483647 w 4079"/>
              <a:gd name="T53" fmla="*/ 2147483647 h 3876"/>
              <a:gd name="T54" fmla="*/ 2147483647 w 4079"/>
              <a:gd name="T55" fmla="*/ 2147483647 h 3876"/>
              <a:gd name="T56" fmla="*/ 2147483647 w 4079"/>
              <a:gd name="T57" fmla="*/ 2147483647 h 3876"/>
              <a:gd name="T58" fmla="*/ 2147483647 w 4079"/>
              <a:gd name="T59" fmla="*/ 2147483647 h 3876"/>
              <a:gd name="T60" fmla="*/ 2147483647 w 4079"/>
              <a:gd name="T61" fmla="*/ 2147483647 h 3876"/>
              <a:gd name="T62" fmla="*/ 2147483647 w 4079"/>
              <a:gd name="T63" fmla="*/ 2147483647 h 3876"/>
              <a:gd name="T64" fmla="*/ 2147483647 w 4079"/>
              <a:gd name="T65" fmla="*/ 2147483647 h 3876"/>
              <a:gd name="T66" fmla="*/ 2147483647 w 4079"/>
              <a:gd name="T67" fmla="*/ 2147483647 h 3876"/>
              <a:gd name="T68" fmla="*/ 2147483647 w 4079"/>
              <a:gd name="T69" fmla="*/ 2147483647 h 3876"/>
              <a:gd name="T70" fmla="*/ 2147483647 w 4079"/>
              <a:gd name="T71" fmla="*/ 2147483647 h 3876"/>
              <a:gd name="T72" fmla="*/ 2147483647 w 4079"/>
              <a:gd name="T73" fmla="*/ 2147483647 h 3876"/>
              <a:gd name="T74" fmla="*/ 2147483647 w 4079"/>
              <a:gd name="T75" fmla="*/ 2147483647 h 3876"/>
              <a:gd name="T76" fmla="*/ 2147483647 w 4079"/>
              <a:gd name="T77" fmla="*/ 2147483647 h 3876"/>
              <a:gd name="T78" fmla="*/ 2147483647 w 4079"/>
              <a:gd name="T79" fmla="*/ 2147483647 h 3876"/>
              <a:gd name="T80" fmla="*/ 2147483647 w 4079"/>
              <a:gd name="T81" fmla="*/ 2147483647 h 3876"/>
              <a:gd name="T82" fmla="*/ 2147483647 w 4079"/>
              <a:gd name="T83" fmla="*/ 2147483647 h 3876"/>
              <a:gd name="T84" fmla="*/ 2147483647 w 4079"/>
              <a:gd name="T85" fmla="*/ 2147483647 h 3876"/>
              <a:gd name="T86" fmla="*/ 2147483647 w 4079"/>
              <a:gd name="T87" fmla="*/ 2147483647 h 3876"/>
              <a:gd name="T88" fmla="*/ 2147483647 w 4079"/>
              <a:gd name="T89" fmla="*/ 2147483647 h 3876"/>
              <a:gd name="T90" fmla="*/ 2147483647 w 4079"/>
              <a:gd name="T91" fmla="*/ 2147483647 h 3876"/>
              <a:gd name="T92" fmla="*/ 2147483647 w 4079"/>
              <a:gd name="T93" fmla="*/ 2147483647 h 3876"/>
              <a:gd name="T94" fmla="*/ 2147483647 w 4079"/>
              <a:gd name="T95" fmla="*/ 2147483647 h 3876"/>
              <a:gd name="T96" fmla="*/ 2147483647 w 4079"/>
              <a:gd name="T97" fmla="*/ 2147483647 h 3876"/>
              <a:gd name="T98" fmla="*/ 2147483647 w 4079"/>
              <a:gd name="T99" fmla="*/ 2147483647 h 3876"/>
              <a:gd name="T100" fmla="*/ 2147483647 w 4079"/>
              <a:gd name="T101" fmla="*/ 2147483647 h 3876"/>
              <a:gd name="T102" fmla="*/ 2147483647 w 4079"/>
              <a:gd name="T103" fmla="*/ 2147483647 h 3876"/>
              <a:gd name="T104" fmla="*/ 2147483647 w 4079"/>
              <a:gd name="T105" fmla="*/ 2147483647 h 3876"/>
              <a:gd name="T106" fmla="*/ 2147483647 w 4079"/>
              <a:gd name="T107" fmla="*/ 2147483647 h 3876"/>
              <a:gd name="T108" fmla="*/ 2147483647 w 4079"/>
              <a:gd name="T109" fmla="*/ 2147483647 h 3876"/>
              <a:gd name="T110" fmla="*/ 2147483647 w 4079"/>
              <a:gd name="T111" fmla="*/ 2147483647 h 3876"/>
              <a:gd name="T112" fmla="*/ 2147483647 w 4079"/>
              <a:gd name="T113" fmla="*/ 2147483647 h 3876"/>
              <a:gd name="T114" fmla="*/ 2147483647 w 4079"/>
              <a:gd name="T115" fmla="*/ 2147483647 h 387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4079"/>
              <a:gd name="T175" fmla="*/ 0 h 3876"/>
              <a:gd name="T176" fmla="*/ 4079 w 4079"/>
              <a:gd name="T177" fmla="*/ 3876 h 387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4079" h="3876">
                <a:moveTo>
                  <a:pt x="907" y="1620"/>
                </a:moveTo>
                <a:lnTo>
                  <a:pt x="872" y="1609"/>
                </a:lnTo>
                <a:lnTo>
                  <a:pt x="817" y="1625"/>
                </a:lnTo>
                <a:lnTo>
                  <a:pt x="752" y="1668"/>
                </a:lnTo>
                <a:lnTo>
                  <a:pt x="740" y="1745"/>
                </a:lnTo>
                <a:lnTo>
                  <a:pt x="735" y="1765"/>
                </a:lnTo>
                <a:lnTo>
                  <a:pt x="725" y="1783"/>
                </a:lnTo>
                <a:lnTo>
                  <a:pt x="710" y="1779"/>
                </a:lnTo>
                <a:lnTo>
                  <a:pt x="671" y="1765"/>
                </a:lnTo>
                <a:lnTo>
                  <a:pt x="647" y="1765"/>
                </a:lnTo>
                <a:lnTo>
                  <a:pt x="639" y="1791"/>
                </a:lnTo>
                <a:lnTo>
                  <a:pt x="635" y="1808"/>
                </a:lnTo>
                <a:lnTo>
                  <a:pt x="628" y="1823"/>
                </a:lnTo>
                <a:lnTo>
                  <a:pt x="612" y="1826"/>
                </a:lnTo>
                <a:lnTo>
                  <a:pt x="590" y="1826"/>
                </a:lnTo>
                <a:lnTo>
                  <a:pt x="577" y="1823"/>
                </a:lnTo>
                <a:lnTo>
                  <a:pt x="535" y="1803"/>
                </a:lnTo>
                <a:lnTo>
                  <a:pt x="476" y="1808"/>
                </a:lnTo>
                <a:lnTo>
                  <a:pt x="435" y="1815"/>
                </a:lnTo>
                <a:lnTo>
                  <a:pt x="399" y="1826"/>
                </a:lnTo>
                <a:lnTo>
                  <a:pt x="364" y="1803"/>
                </a:lnTo>
                <a:lnTo>
                  <a:pt x="344" y="1752"/>
                </a:lnTo>
                <a:lnTo>
                  <a:pt x="344" y="1710"/>
                </a:lnTo>
                <a:lnTo>
                  <a:pt x="329" y="1702"/>
                </a:lnTo>
                <a:lnTo>
                  <a:pt x="305" y="1702"/>
                </a:lnTo>
                <a:lnTo>
                  <a:pt x="271" y="1745"/>
                </a:lnTo>
                <a:lnTo>
                  <a:pt x="217" y="1740"/>
                </a:lnTo>
                <a:lnTo>
                  <a:pt x="178" y="1707"/>
                </a:lnTo>
                <a:lnTo>
                  <a:pt x="158" y="1659"/>
                </a:lnTo>
                <a:lnTo>
                  <a:pt x="115" y="1651"/>
                </a:lnTo>
                <a:lnTo>
                  <a:pt x="89" y="1648"/>
                </a:lnTo>
                <a:lnTo>
                  <a:pt x="77" y="1620"/>
                </a:lnTo>
                <a:lnTo>
                  <a:pt x="100" y="1582"/>
                </a:lnTo>
                <a:lnTo>
                  <a:pt x="89" y="1574"/>
                </a:lnTo>
                <a:lnTo>
                  <a:pt x="42" y="1562"/>
                </a:lnTo>
                <a:lnTo>
                  <a:pt x="15" y="1536"/>
                </a:lnTo>
                <a:lnTo>
                  <a:pt x="0" y="1488"/>
                </a:lnTo>
                <a:lnTo>
                  <a:pt x="6" y="1435"/>
                </a:lnTo>
                <a:lnTo>
                  <a:pt x="26" y="1404"/>
                </a:lnTo>
                <a:lnTo>
                  <a:pt x="74" y="1396"/>
                </a:lnTo>
                <a:lnTo>
                  <a:pt x="104" y="1384"/>
                </a:lnTo>
                <a:lnTo>
                  <a:pt x="112" y="1373"/>
                </a:lnTo>
                <a:lnTo>
                  <a:pt x="92" y="1333"/>
                </a:lnTo>
                <a:lnTo>
                  <a:pt x="89" y="1275"/>
                </a:lnTo>
                <a:lnTo>
                  <a:pt x="104" y="1233"/>
                </a:lnTo>
                <a:lnTo>
                  <a:pt x="150" y="1214"/>
                </a:lnTo>
                <a:lnTo>
                  <a:pt x="181" y="1186"/>
                </a:lnTo>
                <a:lnTo>
                  <a:pt x="220" y="1163"/>
                </a:lnTo>
                <a:lnTo>
                  <a:pt x="267" y="1155"/>
                </a:lnTo>
                <a:lnTo>
                  <a:pt x="356" y="1155"/>
                </a:lnTo>
                <a:lnTo>
                  <a:pt x="372" y="1155"/>
                </a:lnTo>
                <a:lnTo>
                  <a:pt x="387" y="1143"/>
                </a:lnTo>
                <a:lnTo>
                  <a:pt x="410" y="1112"/>
                </a:lnTo>
                <a:lnTo>
                  <a:pt x="425" y="1043"/>
                </a:lnTo>
                <a:lnTo>
                  <a:pt x="425" y="984"/>
                </a:lnTo>
                <a:lnTo>
                  <a:pt x="435" y="939"/>
                </a:lnTo>
                <a:lnTo>
                  <a:pt x="450" y="911"/>
                </a:lnTo>
                <a:lnTo>
                  <a:pt x="453" y="869"/>
                </a:lnTo>
                <a:lnTo>
                  <a:pt x="441" y="833"/>
                </a:lnTo>
                <a:lnTo>
                  <a:pt x="407" y="795"/>
                </a:lnTo>
                <a:lnTo>
                  <a:pt x="379" y="749"/>
                </a:lnTo>
                <a:lnTo>
                  <a:pt x="372" y="710"/>
                </a:lnTo>
                <a:lnTo>
                  <a:pt x="379" y="678"/>
                </a:lnTo>
                <a:lnTo>
                  <a:pt x="402" y="659"/>
                </a:lnTo>
                <a:lnTo>
                  <a:pt x="460" y="632"/>
                </a:lnTo>
                <a:lnTo>
                  <a:pt x="465" y="609"/>
                </a:lnTo>
                <a:lnTo>
                  <a:pt x="450" y="594"/>
                </a:lnTo>
                <a:lnTo>
                  <a:pt x="418" y="589"/>
                </a:lnTo>
                <a:lnTo>
                  <a:pt x="395" y="581"/>
                </a:lnTo>
                <a:lnTo>
                  <a:pt x="392" y="570"/>
                </a:lnTo>
                <a:lnTo>
                  <a:pt x="410" y="558"/>
                </a:lnTo>
                <a:lnTo>
                  <a:pt x="450" y="555"/>
                </a:lnTo>
                <a:lnTo>
                  <a:pt x="484" y="570"/>
                </a:lnTo>
                <a:lnTo>
                  <a:pt x="503" y="561"/>
                </a:lnTo>
                <a:lnTo>
                  <a:pt x="514" y="535"/>
                </a:lnTo>
                <a:lnTo>
                  <a:pt x="550" y="527"/>
                </a:lnTo>
                <a:lnTo>
                  <a:pt x="570" y="543"/>
                </a:lnTo>
                <a:lnTo>
                  <a:pt x="590" y="543"/>
                </a:lnTo>
                <a:lnTo>
                  <a:pt x="596" y="523"/>
                </a:lnTo>
                <a:lnTo>
                  <a:pt x="620" y="512"/>
                </a:lnTo>
                <a:lnTo>
                  <a:pt x="628" y="531"/>
                </a:lnTo>
                <a:lnTo>
                  <a:pt x="635" y="574"/>
                </a:lnTo>
                <a:lnTo>
                  <a:pt x="647" y="589"/>
                </a:lnTo>
                <a:lnTo>
                  <a:pt x="690" y="578"/>
                </a:lnTo>
                <a:lnTo>
                  <a:pt x="697" y="620"/>
                </a:lnTo>
                <a:lnTo>
                  <a:pt x="725" y="639"/>
                </a:lnTo>
                <a:lnTo>
                  <a:pt x="760" y="635"/>
                </a:lnTo>
                <a:lnTo>
                  <a:pt x="791" y="616"/>
                </a:lnTo>
                <a:lnTo>
                  <a:pt x="829" y="601"/>
                </a:lnTo>
                <a:lnTo>
                  <a:pt x="875" y="594"/>
                </a:lnTo>
                <a:lnTo>
                  <a:pt x="898" y="574"/>
                </a:lnTo>
                <a:lnTo>
                  <a:pt x="926" y="531"/>
                </a:lnTo>
                <a:lnTo>
                  <a:pt x="946" y="500"/>
                </a:lnTo>
                <a:lnTo>
                  <a:pt x="966" y="480"/>
                </a:lnTo>
                <a:lnTo>
                  <a:pt x="1023" y="461"/>
                </a:lnTo>
                <a:lnTo>
                  <a:pt x="1038" y="423"/>
                </a:lnTo>
                <a:lnTo>
                  <a:pt x="1030" y="396"/>
                </a:lnTo>
                <a:lnTo>
                  <a:pt x="1004" y="376"/>
                </a:lnTo>
                <a:lnTo>
                  <a:pt x="969" y="368"/>
                </a:lnTo>
                <a:lnTo>
                  <a:pt x="938" y="344"/>
                </a:lnTo>
                <a:lnTo>
                  <a:pt x="934" y="310"/>
                </a:lnTo>
                <a:lnTo>
                  <a:pt x="934" y="294"/>
                </a:lnTo>
                <a:lnTo>
                  <a:pt x="1000" y="314"/>
                </a:lnTo>
                <a:lnTo>
                  <a:pt x="1077" y="314"/>
                </a:lnTo>
                <a:lnTo>
                  <a:pt x="1154" y="299"/>
                </a:lnTo>
                <a:lnTo>
                  <a:pt x="1193" y="283"/>
                </a:lnTo>
                <a:lnTo>
                  <a:pt x="1213" y="259"/>
                </a:lnTo>
                <a:lnTo>
                  <a:pt x="1225" y="209"/>
                </a:lnTo>
                <a:lnTo>
                  <a:pt x="1251" y="185"/>
                </a:lnTo>
                <a:lnTo>
                  <a:pt x="1271" y="167"/>
                </a:lnTo>
                <a:lnTo>
                  <a:pt x="1271" y="132"/>
                </a:lnTo>
                <a:lnTo>
                  <a:pt x="1256" y="108"/>
                </a:lnTo>
                <a:lnTo>
                  <a:pt x="1284" y="93"/>
                </a:lnTo>
                <a:lnTo>
                  <a:pt x="1310" y="93"/>
                </a:lnTo>
                <a:lnTo>
                  <a:pt x="1330" y="119"/>
                </a:lnTo>
                <a:lnTo>
                  <a:pt x="1333" y="163"/>
                </a:lnTo>
                <a:lnTo>
                  <a:pt x="1348" y="213"/>
                </a:lnTo>
                <a:lnTo>
                  <a:pt x="1345" y="256"/>
                </a:lnTo>
                <a:lnTo>
                  <a:pt x="1325" y="294"/>
                </a:lnTo>
                <a:lnTo>
                  <a:pt x="1322" y="322"/>
                </a:lnTo>
                <a:lnTo>
                  <a:pt x="1348" y="340"/>
                </a:lnTo>
                <a:lnTo>
                  <a:pt x="1361" y="380"/>
                </a:lnTo>
                <a:lnTo>
                  <a:pt x="1380" y="449"/>
                </a:lnTo>
                <a:lnTo>
                  <a:pt x="1399" y="474"/>
                </a:lnTo>
                <a:lnTo>
                  <a:pt x="1457" y="489"/>
                </a:lnTo>
                <a:lnTo>
                  <a:pt x="1523" y="489"/>
                </a:lnTo>
                <a:lnTo>
                  <a:pt x="1554" y="469"/>
                </a:lnTo>
                <a:lnTo>
                  <a:pt x="1608" y="411"/>
                </a:lnTo>
                <a:lnTo>
                  <a:pt x="1675" y="373"/>
                </a:lnTo>
                <a:lnTo>
                  <a:pt x="1701" y="360"/>
                </a:lnTo>
                <a:lnTo>
                  <a:pt x="1718" y="334"/>
                </a:lnTo>
                <a:lnTo>
                  <a:pt x="1736" y="294"/>
                </a:lnTo>
                <a:lnTo>
                  <a:pt x="1764" y="294"/>
                </a:lnTo>
                <a:lnTo>
                  <a:pt x="1783" y="318"/>
                </a:lnTo>
                <a:lnTo>
                  <a:pt x="1805" y="306"/>
                </a:lnTo>
                <a:lnTo>
                  <a:pt x="1810" y="276"/>
                </a:lnTo>
                <a:lnTo>
                  <a:pt x="1830" y="276"/>
                </a:lnTo>
                <a:lnTo>
                  <a:pt x="1849" y="271"/>
                </a:lnTo>
                <a:lnTo>
                  <a:pt x="1861" y="286"/>
                </a:lnTo>
                <a:lnTo>
                  <a:pt x="1845" y="337"/>
                </a:lnTo>
                <a:lnTo>
                  <a:pt x="1868" y="349"/>
                </a:lnTo>
                <a:lnTo>
                  <a:pt x="1899" y="340"/>
                </a:lnTo>
                <a:lnTo>
                  <a:pt x="1939" y="314"/>
                </a:lnTo>
                <a:lnTo>
                  <a:pt x="1961" y="310"/>
                </a:lnTo>
                <a:lnTo>
                  <a:pt x="1993" y="329"/>
                </a:lnTo>
                <a:lnTo>
                  <a:pt x="2016" y="360"/>
                </a:lnTo>
                <a:lnTo>
                  <a:pt x="2039" y="360"/>
                </a:lnTo>
                <a:lnTo>
                  <a:pt x="2081" y="294"/>
                </a:lnTo>
                <a:lnTo>
                  <a:pt x="2100" y="228"/>
                </a:lnTo>
                <a:lnTo>
                  <a:pt x="2100" y="159"/>
                </a:lnTo>
                <a:lnTo>
                  <a:pt x="2113" y="116"/>
                </a:lnTo>
                <a:lnTo>
                  <a:pt x="2159" y="65"/>
                </a:lnTo>
                <a:lnTo>
                  <a:pt x="2187" y="15"/>
                </a:lnTo>
                <a:lnTo>
                  <a:pt x="2181" y="0"/>
                </a:lnTo>
                <a:lnTo>
                  <a:pt x="2210" y="7"/>
                </a:lnTo>
                <a:lnTo>
                  <a:pt x="2225" y="23"/>
                </a:lnTo>
                <a:lnTo>
                  <a:pt x="2249" y="43"/>
                </a:lnTo>
                <a:lnTo>
                  <a:pt x="2268" y="62"/>
                </a:lnTo>
                <a:lnTo>
                  <a:pt x="2295" y="124"/>
                </a:lnTo>
                <a:lnTo>
                  <a:pt x="2311" y="144"/>
                </a:lnTo>
                <a:lnTo>
                  <a:pt x="2353" y="205"/>
                </a:lnTo>
                <a:lnTo>
                  <a:pt x="2372" y="243"/>
                </a:lnTo>
                <a:lnTo>
                  <a:pt x="2379" y="263"/>
                </a:lnTo>
                <a:lnTo>
                  <a:pt x="2385" y="276"/>
                </a:lnTo>
                <a:lnTo>
                  <a:pt x="2427" y="294"/>
                </a:lnTo>
                <a:lnTo>
                  <a:pt x="2435" y="329"/>
                </a:lnTo>
                <a:lnTo>
                  <a:pt x="2435" y="357"/>
                </a:lnTo>
                <a:lnTo>
                  <a:pt x="2427" y="415"/>
                </a:lnTo>
                <a:lnTo>
                  <a:pt x="2392" y="457"/>
                </a:lnTo>
                <a:lnTo>
                  <a:pt x="2365" y="504"/>
                </a:lnTo>
                <a:lnTo>
                  <a:pt x="2353" y="546"/>
                </a:lnTo>
                <a:lnTo>
                  <a:pt x="2361" y="570"/>
                </a:lnTo>
                <a:lnTo>
                  <a:pt x="2392" y="570"/>
                </a:lnTo>
                <a:lnTo>
                  <a:pt x="2415" y="561"/>
                </a:lnTo>
                <a:lnTo>
                  <a:pt x="2427" y="531"/>
                </a:lnTo>
                <a:lnTo>
                  <a:pt x="2446" y="504"/>
                </a:lnTo>
                <a:lnTo>
                  <a:pt x="2481" y="497"/>
                </a:lnTo>
                <a:lnTo>
                  <a:pt x="2519" y="492"/>
                </a:lnTo>
                <a:lnTo>
                  <a:pt x="2555" y="489"/>
                </a:lnTo>
                <a:lnTo>
                  <a:pt x="2593" y="480"/>
                </a:lnTo>
                <a:lnTo>
                  <a:pt x="2625" y="489"/>
                </a:lnTo>
                <a:lnTo>
                  <a:pt x="2636" y="507"/>
                </a:lnTo>
                <a:lnTo>
                  <a:pt x="2628" y="531"/>
                </a:lnTo>
                <a:lnTo>
                  <a:pt x="2641" y="551"/>
                </a:lnTo>
                <a:lnTo>
                  <a:pt x="2651" y="555"/>
                </a:lnTo>
                <a:lnTo>
                  <a:pt x="2667" y="551"/>
                </a:lnTo>
                <a:lnTo>
                  <a:pt x="2687" y="515"/>
                </a:lnTo>
                <a:lnTo>
                  <a:pt x="2707" y="500"/>
                </a:lnTo>
                <a:lnTo>
                  <a:pt x="2737" y="497"/>
                </a:lnTo>
                <a:lnTo>
                  <a:pt x="2807" y="500"/>
                </a:lnTo>
                <a:lnTo>
                  <a:pt x="2877" y="504"/>
                </a:lnTo>
                <a:lnTo>
                  <a:pt x="2943" y="504"/>
                </a:lnTo>
                <a:lnTo>
                  <a:pt x="3009" y="515"/>
                </a:lnTo>
                <a:lnTo>
                  <a:pt x="3047" y="523"/>
                </a:lnTo>
                <a:lnTo>
                  <a:pt x="3063" y="546"/>
                </a:lnTo>
                <a:lnTo>
                  <a:pt x="3063" y="574"/>
                </a:lnTo>
                <a:lnTo>
                  <a:pt x="3070" y="589"/>
                </a:lnTo>
                <a:lnTo>
                  <a:pt x="3094" y="594"/>
                </a:lnTo>
                <a:lnTo>
                  <a:pt x="3124" y="585"/>
                </a:lnTo>
                <a:lnTo>
                  <a:pt x="3144" y="570"/>
                </a:lnTo>
                <a:lnTo>
                  <a:pt x="3175" y="561"/>
                </a:lnTo>
                <a:lnTo>
                  <a:pt x="3230" y="578"/>
                </a:lnTo>
                <a:lnTo>
                  <a:pt x="3296" y="581"/>
                </a:lnTo>
                <a:lnTo>
                  <a:pt x="3378" y="581"/>
                </a:lnTo>
                <a:lnTo>
                  <a:pt x="3458" y="574"/>
                </a:lnTo>
                <a:lnTo>
                  <a:pt x="3520" y="574"/>
                </a:lnTo>
                <a:lnTo>
                  <a:pt x="3559" y="570"/>
                </a:lnTo>
                <a:lnTo>
                  <a:pt x="3578" y="561"/>
                </a:lnTo>
                <a:lnTo>
                  <a:pt x="3602" y="561"/>
                </a:lnTo>
                <a:lnTo>
                  <a:pt x="3621" y="561"/>
                </a:lnTo>
                <a:lnTo>
                  <a:pt x="3640" y="570"/>
                </a:lnTo>
                <a:lnTo>
                  <a:pt x="3788" y="685"/>
                </a:lnTo>
                <a:lnTo>
                  <a:pt x="3808" y="698"/>
                </a:lnTo>
                <a:lnTo>
                  <a:pt x="3831" y="705"/>
                </a:lnTo>
                <a:lnTo>
                  <a:pt x="3850" y="701"/>
                </a:lnTo>
                <a:lnTo>
                  <a:pt x="3889" y="701"/>
                </a:lnTo>
                <a:lnTo>
                  <a:pt x="4013" y="695"/>
                </a:lnTo>
                <a:lnTo>
                  <a:pt x="4028" y="698"/>
                </a:lnTo>
                <a:lnTo>
                  <a:pt x="4044" y="701"/>
                </a:lnTo>
                <a:lnTo>
                  <a:pt x="4056" y="720"/>
                </a:lnTo>
                <a:lnTo>
                  <a:pt x="4059" y="736"/>
                </a:lnTo>
                <a:lnTo>
                  <a:pt x="4067" y="752"/>
                </a:lnTo>
                <a:lnTo>
                  <a:pt x="4071" y="772"/>
                </a:lnTo>
                <a:lnTo>
                  <a:pt x="4074" y="779"/>
                </a:lnTo>
                <a:lnTo>
                  <a:pt x="4074" y="795"/>
                </a:lnTo>
                <a:lnTo>
                  <a:pt x="4079" y="818"/>
                </a:lnTo>
                <a:lnTo>
                  <a:pt x="4079" y="837"/>
                </a:lnTo>
                <a:lnTo>
                  <a:pt x="4079" y="856"/>
                </a:lnTo>
                <a:lnTo>
                  <a:pt x="4079" y="880"/>
                </a:lnTo>
                <a:lnTo>
                  <a:pt x="4079" y="919"/>
                </a:lnTo>
                <a:lnTo>
                  <a:pt x="4071" y="961"/>
                </a:lnTo>
                <a:lnTo>
                  <a:pt x="4059" y="1003"/>
                </a:lnTo>
                <a:lnTo>
                  <a:pt x="4044" y="1043"/>
                </a:lnTo>
                <a:lnTo>
                  <a:pt x="4024" y="1086"/>
                </a:lnTo>
                <a:lnTo>
                  <a:pt x="4006" y="1128"/>
                </a:lnTo>
                <a:lnTo>
                  <a:pt x="3997" y="1148"/>
                </a:lnTo>
                <a:lnTo>
                  <a:pt x="3970" y="1191"/>
                </a:lnTo>
                <a:lnTo>
                  <a:pt x="3959" y="1214"/>
                </a:lnTo>
                <a:lnTo>
                  <a:pt x="3909" y="1275"/>
                </a:lnTo>
                <a:lnTo>
                  <a:pt x="3878" y="1315"/>
                </a:lnTo>
                <a:lnTo>
                  <a:pt x="3850" y="1356"/>
                </a:lnTo>
                <a:lnTo>
                  <a:pt x="3812" y="1419"/>
                </a:lnTo>
                <a:lnTo>
                  <a:pt x="3792" y="1462"/>
                </a:lnTo>
                <a:lnTo>
                  <a:pt x="3773" y="1504"/>
                </a:lnTo>
                <a:lnTo>
                  <a:pt x="3753" y="1524"/>
                </a:lnTo>
                <a:lnTo>
                  <a:pt x="3734" y="1547"/>
                </a:lnTo>
                <a:lnTo>
                  <a:pt x="3714" y="1547"/>
                </a:lnTo>
                <a:lnTo>
                  <a:pt x="3698" y="1567"/>
                </a:lnTo>
                <a:lnTo>
                  <a:pt x="3695" y="1587"/>
                </a:lnTo>
                <a:lnTo>
                  <a:pt x="3691" y="1605"/>
                </a:lnTo>
                <a:lnTo>
                  <a:pt x="3679" y="1617"/>
                </a:lnTo>
                <a:lnTo>
                  <a:pt x="3675" y="1628"/>
                </a:lnTo>
                <a:lnTo>
                  <a:pt x="3675" y="1648"/>
                </a:lnTo>
                <a:lnTo>
                  <a:pt x="3664" y="1659"/>
                </a:lnTo>
                <a:lnTo>
                  <a:pt x="3675" y="1729"/>
                </a:lnTo>
                <a:lnTo>
                  <a:pt x="3679" y="1795"/>
                </a:lnTo>
                <a:lnTo>
                  <a:pt x="3683" y="1853"/>
                </a:lnTo>
                <a:lnTo>
                  <a:pt x="3679" y="1912"/>
                </a:lnTo>
                <a:lnTo>
                  <a:pt x="3668" y="1935"/>
                </a:lnTo>
                <a:lnTo>
                  <a:pt x="3668" y="1957"/>
                </a:lnTo>
                <a:lnTo>
                  <a:pt x="3679" y="1996"/>
                </a:lnTo>
                <a:lnTo>
                  <a:pt x="3668" y="2039"/>
                </a:lnTo>
                <a:lnTo>
                  <a:pt x="3630" y="2083"/>
                </a:lnTo>
                <a:lnTo>
                  <a:pt x="3614" y="2105"/>
                </a:lnTo>
                <a:lnTo>
                  <a:pt x="3610" y="2141"/>
                </a:lnTo>
                <a:lnTo>
                  <a:pt x="3610" y="2179"/>
                </a:lnTo>
                <a:lnTo>
                  <a:pt x="3598" y="2203"/>
                </a:lnTo>
                <a:lnTo>
                  <a:pt x="3594" y="2245"/>
                </a:lnTo>
                <a:lnTo>
                  <a:pt x="3578" y="2283"/>
                </a:lnTo>
                <a:lnTo>
                  <a:pt x="3574" y="2307"/>
                </a:lnTo>
                <a:lnTo>
                  <a:pt x="3552" y="2342"/>
                </a:lnTo>
                <a:lnTo>
                  <a:pt x="3520" y="2372"/>
                </a:lnTo>
                <a:lnTo>
                  <a:pt x="3497" y="2412"/>
                </a:lnTo>
                <a:lnTo>
                  <a:pt x="3477" y="2453"/>
                </a:lnTo>
                <a:lnTo>
                  <a:pt x="3439" y="2516"/>
                </a:lnTo>
                <a:lnTo>
                  <a:pt x="3419" y="2559"/>
                </a:lnTo>
                <a:lnTo>
                  <a:pt x="3400" y="2578"/>
                </a:lnTo>
                <a:lnTo>
                  <a:pt x="3381" y="2598"/>
                </a:lnTo>
                <a:lnTo>
                  <a:pt x="3362" y="2621"/>
                </a:lnTo>
                <a:lnTo>
                  <a:pt x="3303" y="2664"/>
                </a:lnTo>
                <a:lnTo>
                  <a:pt x="3277" y="2671"/>
                </a:lnTo>
                <a:lnTo>
                  <a:pt x="3272" y="2671"/>
                </a:lnTo>
                <a:lnTo>
                  <a:pt x="3234" y="2671"/>
                </a:lnTo>
                <a:lnTo>
                  <a:pt x="3215" y="2671"/>
                </a:lnTo>
                <a:lnTo>
                  <a:pt x="3182" y="2679"/>
                </a:lnTo>
                <a:lnTo>
                  <a:pt x="3172" y="2694"/>
                </a:lnTo>
                <a:lnTo>
                  <a:pt x="3132" y="2679"/>
                </a:lnTo>
                <a:lnTo>
                  <a:pt x="3090" y="2679"/>
                </a:lnTo>
                <a:lnTo>
                  <a:pt x="3063" y="2699"/>
                </a:lnTo>
                <a:lnTo>
                  <a:pt x="3055" y="2722"/>
                </a:lnTo>
                <a:lnTo>
                  <a:pt x="3032" y="2745"/>
                </a:lnTo>
                <a:lnTo>
                  <a:pt x="2974" y="2764"/>
                </a:lnTo>
                <a:lnTo>
                  <a:pt x="2912" y="2807"/>
                </a:lnTo>
                <a:lnTo>
                  <a:pt x="2849" y="2829"/>
                </a:lnTo>
                <a:lnTo>
                  <a:pt x="2811" y="2849"/>
                </a:lnTo>
                <a:lnTo>
                  <a:pt x="2761" y="2892"/>
                </a:lnTo>
                <a:lnTo>
                  <a:pt x="2729" y="2935"/>
                </a:lnTo>
                <a:lnTo>
                  <a:pt x="2694" y="2974"/>
                </a:lnTo>
                <a:lnTo>
                  <a:pt x="2674" y="2982"/>
                </a:lnTo>
                <a:lnTo>
                  <a:pt x="2651" y="2997"/>
                </a:lnTo>
                <a:lnTo>
                  <a:pt x="2632" y="3020"/>
                </a:lnTo>
                <a:lnTo>
                  <a:pt x="2625" y="3027"/>
                </a:lnTo>
                <a:lnTo>
                  <a:pt x="2613" y="3043"/>
                </a:lnTo>
                <a:lnTo>
                  <a:pt x="2613" y="3060"/>
                </a:lnTo>
                <a:lnTo>
                  <a:pt x="2613" y="3083"/>
                </a:lnTo>
                <a:lnTo>
                  <a:pt x="2616" y="3101"/>
                </a:lnTo>
                <a:lnTo>
                  <a:pt x="2636" y="3121"/>
                </a:lnTo>
                <a:lnTo>
                  <a:pt x="2636" y="3144"/>
                </a:lnTo>
                <a:lnTo>
                  <a:pt x="2601" y="3307"/>
                </a:lnTo>
                <a:lnTo>
                  <a:pt x="2582" y="3330"/>
                </a:lnTo>
                <a:lnTo>
                  <a:pt x="2563" y="3350"/>
                </a:lnTo>
                <a:lnTo>
                  <a:pt x="2446" y="3475"/>
                </a:lnTo>
                <a:lnTo>
                  <a:pt x="2385" y="3540"/>
                </a:lnTo>
                <a:lnTo>
                  <a:pt x="2356" y="3579"/>
                </a:lnTo>
                <a:lnTo>
                  <a:pt x="2346" y="3621"/>
                </a:lnTo>
                <a:lnTo>
                  <a:pt x="2331" y="3644"/>
                </a:lnTo>
                <a:lnTo>
                  <a:pt x="2327" y="3664"/>
                </a:lnTo>
                <a:lnTo>
                  <a:pt x="2311" y="3680"/>
                </a:lnTo>
                <a:lnTo>
                  <a:pt x="2288" y="3687"/>
                </a:lnTo>
                <a:lnTo>
                  <a:pt x="2272" y="3687"/>
                </a:lnTo>
                <a:lnTo>
                  <a:pt x="2249" y="3706"/>
                </a:lnTo>
                <a:lnTo>
                  <a:pt x="2232" y="3725"/>
                </a:lnTo>
                <a:lnTo>
                  <a:pt x="2229" y="3749"/>
                </a:lnTo>
                <a:lnTo>
                  <a:pt x="2229" y="3768"/>
                </a:lnTo>
                <a:lnTo>
                  <a:pt x="2221" y="3776"/>
                </a:lnTo>
                <a:lnTo>
                  <a:pt x="2214" y="3792"/>
                </a:lnTo>
                <a:lnTo>
                  <a:pt x="2206" y="3807"/>
                </a:lnTo>
                <a:lnTo>
                  <a:pt x="2194" y="3815"/>
                </a:lnTo>
                <a:lnTo>
                  <a:pt x="2128" y="3876"/>
                </a:lnTo>
                <a:lnTo>
                  <a:pt x="2097" y="3797"/>
                </a:lnTo>
                <a:lnTo>
                  <a:pt x="2100" y="3738"/>
                </a:lnTo>
                <a:lnTo>
                  <a:pt x="2090" y="3706"/>
                </a:lnTo>
                <a:lnTo>
                  <a:pt x="2055" y="3706"/>
                </a:lnTo>
                <a:lnTo>
                  <a:pt x="2039" y="3687"/>
                </a:lnTo>
                <a:lnTo>
                  <a:pt x="2031" y="3657"/>
                </a:lnTo>
                <a:lnTo>
                  <a:pt x="2003" y="3621"/>
                </a:lnTo>
                <a:lnTo>
                  <a:pt x="1961" y="3604"/>
                </a:lnTo>
                <a:lnTo>
                  <a:pt x="1899" y="3604"/>
                </a:lnTo>
                <a:lnTo>
                  <a:pt x="1873" y="3589"/>
                </a:lnTo>
                <a:lnTo>
                  <a:pt x="1838" y="3540"/>
                </a:lnTo>
                <a:lnTo>
                  <a:pt x="1799" y="3532"/>
                </a:lnTo>
                <a:lnTo>
                  <a:pt x="1714" y="3536"/>
                </a:lnTo>
                <a:lnTo>
                  <a:pt x="1815" y="3404"/>
                </a:lnTo>
                <a:lnTo>
                  <a:pt x="1932" y="3299"/>
                </a:lnTo>
                <a:lnTo>
                  <a:pt x="2013" y="3245"/>
                </a:lnTo>
                <a:lnTo>
                  <a:pt x="2081" y="3233"/>
                </a:lnTo>
                <a:lnTo>
                  <a:pt x="2090" y="3222"/>
                </a:lnTo>
                <a:lnTo>
                  <a:pt x="2085" y="3187"/>
                </a:lnTo>
                <a:lnTo>
                  <a:pt x="2105" y="3144"/>
                </a:lnTo>
                <a:lnTo>
                  <a:pt x="2100" y="3117"/>
                </a:lnTo>
                <a:lnTo>
                  <a:pt x="2081" y="3090"/>
                </a:lnTo>
                <a:lnTo>
                  <a:pt x="1993" y="3075"/>
                </a:lnTo>
                <a:lnTo>
                  <a:pt x="2016" y="3040"/>
                </a:lnTo>
                <a:lnTo>
                  <a:pt x="2023" y="2979"/>
                </a:lnTo>
                <a:lnTo>
                  <a:pt x="2023" y="2939"/>
                </a:lnTo>
                <a:lnTo>
                  <a:pt x="2000" y="2908"/>
                </a:lnTo>
                <a:lnTo>
                  <a:pt x="1981" y="2896"/>
                </a:lnTo>
                <a:lnTo>
                  <a:pt x="1970" y="2892"/>
                </a:lnTo>
                <a:lnTo>
                  <a:pt x="1957" y="2892"/>
                </a:lnTo>
                <a:lnTo>
                  <a:pt x="1912" y="2900"/>
                </a:lnTo>
                <a:lnTo>
                  <a:pt x="1899" y="2892"/>
                </a:lnTo>
                <a:lnTo>
                  <a:pt x="1892" y="2877"/>
                </a:lnTo>
                <a:lnTo>
                  <a:pt x="1892" y="2858"/>
                </a:lnTo>
                <a:lnTo>
                  <a:pt x="1896" y="2845"/>
                </a:lnTo>
                <a:lnTo>
                  <a:pt x="1903" y="2811"/>
                </a:lnTo>
                <a:lnTo>
                  <a:pt x="1907" y="2796"/>
                </a:lnTo>
                <a:lnTo>
                  <a:pt x="1903" y="2776"/>
                </a:lnTo>
                <a:lnTo>
                  <a:pt x="1892" y="2761"/>
                </a:lnTo>
                <a:lnTo>
                  <a:pt x="1876" y="2753"/>
                </a:lnTo>
                <a:lnTo>
                  <a:pt x="1834" y="2756"/>
                </a:lnTo>
                <a:lnTo>
                  <a:pt x="1783" y="2771"/>
                </a:lnTo>
                <a:lnTo>
                  <a:pt x="1744" y="2796"/>
                </a:lnTo>
                <a:lnTo>
                  <a:pt x="1706" y="2776"/>
                </a:lnTo>
                <a:lnTo>
                  <a:pt x="1685" y="2714"/>
                </a:lnTo>
                <a:lnTo>
                  <a:pt x="1690" y="2624"/>
                </a:lnTo>
                <a:lnTo>
                  <a:pt x="1678" y="2547"/>
                </a:lnTo>
                <a:lnTo>
                  <a:pt x="1620" y="2508"/>
                </a:lnTo>
                <a:lnTo>
                  <a:pt x="1678" y="2547"/>
                </a:lnTo>
                <a:lnTo>
                  <a:pt x="1694" y="2450"/>
                </a:lnTo>
                <a:lnTo>
                  <a:pt x="1721" y="2392"/>
                </a:lnTo>
                <a:lnTo>
                  <a:pt x="1733" y="2342"/>
                </a:lnTo>
                <a:lnTo>
                  <a:pt x="1709" y="2314"/>
                </a:lnTo>
                <a:lnTo>
                  <a:pt x="1667" y="2314"/>
                </a:lnTo>
                <a:lnTo>
                  <a:pt x="1655" y="2280"/>
                </a:lnTo>
                <a:lnTo>
                  <a:pt x="1652" y="2203"/>
                </a:lnTo>
                <a:lnTo>
                  <a:pt x="1637" y="2182"/>
                </a:lnTo>
                <a:lnTo>
                  <a:pt x="1578" y="2203"/>
                </a:lnTo>
                <a:lnTo>
                  <a:pt x="1504" y="2207"/>
                </a:lnTo>
                <a:lnTo>
                  <a:pt x="1465" y="2187"/>
                </a:lnTo>
                <a:lnTo>
                  <a:pt x="1446" y="2133"/>
                </a:lnTo>
                <a:lnTo>
                  <a:pt x="1388" y="2093"/>
                </a:lnTo>
                <a:lnTo>
                  <a:pt x="1391" y="2086"/>
                </a:lnTo>
                <a:lnTo>
                  <a:pt x="1442" y="2074"/>
                </a:lnTo>
                <a:lnTo>
                  <a:pt x="1446" y="2051"/>
                </a:lnTo>
                <a:lnTo>
                  <a:pt x="1419" y="2019"/>
                </a:lnTo>
                <a:lnTo>
                  <a:pt x="1406" y="1957"/>
                </a:lnTo>
                <a:lnTo>
                  <a:pt x="1348" y="1961"/>
                </a:lnTo>
                <a:lnTo>
                  <a:pt x="1330" y="1946"/>
                </a:lnTo>
                <a:lnTo>
                  <a:pt x="1291" y="1943"/>
                </a:lnTo>
                <a:lnTo>
                  <a:pt x="1236" y="1961"/>
                </a:lnTo>
                <a:lnTo>
                  <a:pt x="1221" y="1953"/>
                </a:lnTo>
                <a:lnTo>
                  <a:pt x="1182" y="1896"/>
                </a:lnTo>
                <a:lnTo>
                  <a:pt x="1151" y="1876"/>
                </a:lnTo>
                <a:lnTo>
                  <a:pt x="1089" y="1892"/>
                </a:lnTo>
                <a:lnTo>
                  <a:pt x="1066" y="1884"/>
                </a:lnTo>
                <a:lnTo>
                  <a:pt x="1047" y="1846"/>
                </a:lnTo>
                <a:lnTo>
                  <a:pt x="1027" y="1830"/>
                </a:lnTo>
                <a:lnTo>
                  <a:pt x="926" y="1823"/>
                </a:lnTo>
                <a:lnTo>
                  <a:pt x="895" y="1791"/>
                </a:lnTo>
                <a:lnTo>
                  <a:pt x="892" y="1740"/>
                </a:lnTo>
                <a:lnTo>
                  <a:pt x="915" y="1655"/>
                </a:lnTo>
                <a:lnTo>
                  <a:pt x="907" y="1620"/>
                </a:lnTo>
              </a:path>
            </a:pathLst>
          </a:custGeom>
          <a:noFill/>
          <a:ln w="12600">
            <a:solidFill>
              <a:srgbClr val="FFFFFF"/>
            </a:solidFill>
            <a:round/>
            <a:headEnd/>
            <a:tailEnd/>
          </a:ln>
        </p:spPr>
        <p:txBody>
          <a:bodyPr wrap="none" anchor="ctr"/>
          <a:lstStyle/>
          <a:p>
            <a:endParaRPr lang="en-US"/>
          </a:p>
        </p:txBody>
      </p:sp>
      <p:sp>
        <p:nvSpPr>
          <p:cNvPr id="173" name="Freeform 28"/>
          <p:cNvSpPr>
            <a:spLocks noChangeArrowheads="1"/>
          </p:cNvSpPr>
          <p:nvPr/>
        </p:nvSpPr>
        <p:spPr bwMode="auto">
          <a:xfrm>
            <a:off x="2714625" y="3032125"/>
            <a:ext cx="23813" cy="25400"/>
          </a:xfrm>
          <a:custGeom>
            <a:avLst/>
            <a:gdLst>
              <a:gd name="T0" fmla="*/ 2147483647 w 51"/>
              <a:gd name="T1" fmla="*/ 0 h 52"/>
              <a:gd name="T2" fmla="*/ 2147483647 w 51"/>
              <a:gd name="T3" fmla="*/ 2147483647 h 52"/>
              <a:gd name="T4" fmla="*/ 2147483647 w 51"/>
              <a:gd name="T5" fmla="*/ 2147483647 h 52"/>
              <a:gd name="T6" fmla="*/ 2147483647 w 51"/>
              <a:gd name="T7" fmla="*/ 2147483647 h 52"/>
              <a:gd name="T8" fmla="*/ 2147483647 w 51"/>
              <a:gd name="T9" fmla="*/ 2147483647 h 52"/>
              <a:gd name="T10" fmla="*/ 2147483647 w 51"/>
              <a:gd name="T11" fmla="*/ 2147483647 h 52"/>
              <a:gd name="T12" fmla="*/ 2147483647 w 51"/>
              <a:gd name="T13" fmla="*/ 2147483647 h 52"/>
              <a:gd name="T14" fmla="*/ 0 w 51"/>
              <a:gd name="T15" fmla="*/ 2147483647 h 52"/>
              <a:gd name="T16" fmla="*/ 2147483647 w 51"/>
              <a:gd name="T17" fmla="*/ 2147483647 h 52"/>
              <a:gd name="T18" fmla="*/ 2147483647 w 51"/>
              <a:gd name="T19" fmla="*/ 0 h 5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1"/>
              <a:gd name="T31" fmla="*/ 0 h 52"/>
              <a:gd name="T32" fmla="*/ 51 w 51"/>
              <a:gd name="T33" fmla="*/ 52 h 5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1" h="52">
                <a:moveTo>
                  <a:pt x="38" y="0"/>
                </a:moveTo>
                <a:lnTo>
                  <a:pt x="48" y="1"/>
                </a:lnTo>
                <a:lnTo>
                  <a:pt x="51" y="15"/>
                </a:lnTo>
                <a:lnTo>
                  <a:pt x="48" y="21"/>
                </a:lnTo>
                <a:lnTo>
                  <a:pt x="23" y="49"/>
                </a:lnTo>
                <a:lnTo>
                  <a:pt x="10" y="52"/>
                </a:lnTo>
                <a:lnTo>
                  <a:pt x="3" y="44"/>
                </a:lnTo>
                <a:lnTo>
                  <a:pt x="0" y="34"/>
                </a:lnTo>
                <a:lnTo>
                  <a:pt x="12" y="12"/>
                </a:lnTo>
                <a:lnTo>
                  <a:pt x="38" y="0"/>
                </a:lnTo>
              </a:path>
            </a:pathLst>
          </a:custGeom>
          <a:noFill/>
          <a:ln w="3302">
            <a:solidFill>
              <a:schemeClr val="tx1"/>
            </a:solidFill>
            <a:round/>
            <a:headEnd/>
            <a:tailEnd/>
          </a:ln>
        </p:spPr>
        <p:txBody>
          <a:bodyPr wrap="none" anchor="ctr"/>
          <a:lstStyle/>
          <a:p>
            <a:endParaRPr lang="en-US"/>
          </a:p>
        </p:txBody>
      </p:sp>
      <p:sp>
        <p:nvSpPr>
          <p:cNvPr id="174" name="Freeform 29"/>
          <p:cNvSpPr>
            <a:spLocks noChangeArrowheads="1"/>
          </p:cNvSpPr>
          <p:nvPr/>
        </p:nvSpPr>
        <p:spPr bwMode="auto">
          <a:xfrm>
            <a:off x="3016250" y="3556000"/>
            <a:ext cx="17463" cy="22225"/>
          </a:xfrm>
          <a:custGeom>
            <a:avLst/>
            <a:gdLst>
              <a:gd name="T0" fmla="*/ 2147483647 w 41"/>
              <a:gd name="T1" fmla="*/ 0 h 42"/>
              <a:gd name="T2" fmla="*/ 2147483647 w 41"/>
              <a:gd name="T3" fmla="*/ 2147483647 h 42"/>
              <a:gd name="T4" fmla="*/ 2147483647 w 41"/>
              <a:gd name="T5" fmla="*/ 2147483647 h 42"/>
              <a:gd name="T6" fmla="*/ 2147483647 w 41"/>
              <a:gd name="T7" fmla="*/ 2147483647 h 42"/>
              <a:gd name="T8" fmla="*/ 2147483647 w 41"/>
              <a:gd name="T9" fmla="*/ 2147483647 h 42"/>
              <a:gd name="T10" fmla="*/ 0 w 41"/>
              <a:gd name="T11" fmla="*/ 2147483647 h 42"/>
              <a:gd name="T12" fmla="*/ 0 w 41"/>
              <a:gd name="T13" fmla="*/ 2147483647 h 42"/>
              <a:gd name="T14" fmla="*/ 2147483647 w 41"/>
              <a:gd name="T15" fmla="*/ 0 h 42"/>
              <a:gd name="T16" fmla="*/ 0 60000 65536"/>
              <a:gd name="T17" fmla="*/ 0 60000 65536"/>
              <a:gd name="T18" fmla="*/ 0 60000 65536"/>
              <a:gd name="T19" fmla="*/ 0 60000 65536"/>
              <a:gd name="T20" fmla="*/ 0 60000 65536"/>
              <a:gd name="T21" fmla="*/ 0 60000 65536"/>
              <a:gd name="T22" fmla="*/ 0 60000 65536"/>
              <a:gd name="T23" fmla="*/ 0 60000 65536"/>
              <a:gd name="T24" fmla="*/ 0 w 41"/>
              <a:gd name="T25" fmla="*/ 0 h 42"/>
              <a:gd name="T26" fmla="*/ 41 w 41"/>
              <a:gd name="T27" fmla="*/ 42 h 4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1" h="42">
                <a:moveTo>
                  <a:pt x="4" y="0"/>
                </a:moveTo>
                <a:lnTo>
                  <a:pt x="34" y="4"/>
                </a:lnTo>
                <a:lnTo>
                  <a:pt x="41" y="17"/>
                </a:lnTo>
                <a:lnTo>
                  <a:pt x="29" y="32"/>
                </a:lnTo>
                <a:lnTo>
                  <a:pt x="7" y="42"/>
                </a:lnTo>
                <a:lnTo>
                  <a:pt x="0" y="34"/>
                </a:lnTo>
                <a:lnTo>
                  <a:pt x="0" y="6"/>
                </a:lnTo>
                <a:lnTo>
                  <a:pt x="4" y="0"/>
                </a:lnTo>
                <a:close/>
              </a:path>
            </a:pathLst>
          </a:custGeom>
          <a:noFill/>
          <a:ln w="3240">
            <a:solidFill>
              <a:srgbClr val="FFFFFF"/>
            </a:solidFill>
            <a:round/>
            <a:headEnd/>
            <a:tailEnd/>
          </a:ln>
        </p:spPr>
        <p:txBody>
          <a:bodyPr wrap="none" anchor="ctr"/>
          <a:lstStyle/>
          <a:p>
            <a:endParaRPr lang="en-US"/>
          </a:p>
        </p:txBody>
      </p:sp>
      <p:sp>
        <p:nvSpPr>
          <p:cNvPr id="175" name="Freeform 30"/>
          <p:cNvSpPr>
            <a:spLocks noChangeArrowheads="1"/>
          </p:cNvSpPr>
          <p:nvPr/>
        </p:nvSpPr>
        <p:spPr bwMode="auto">
          <a:xfrm>
            <a:off x="3016250" y="3556000"/>
            <a:ext cx="17463" cy="22225"/>
          </a:xfrm>
          <a:custGeom>
            <a:avLst/>
            <a:gdLst>
              <a:gd name="T0" fmla="*/ 2147483647 w 41"/>
              <a:gd name="T1" fmla="*/ 0 h 42"/>
              <a:gd name="T2" fmla="*/ 2147483647 w 41"/>
              <a:gd name="T3" fmla="*/ 2147483647 h 42"/>
              <a:gd name="T4" fmla="*/ 2147483647 w 41"/>
              <a:gd name="T5" fmla="*/ 2147483647 h 42"/>
              <a:gd name="T6" fmla="*/ 2147483647 w 41"/>
              <a:gd name="T7" fmla="*/ 2147483647 h 42"/>
              <a:gd name="T8" fmla="*/ 2147483647 w 41"/>
              <a:gd name="T9" fmla="*/ 2147483647 h 42"/>
              <a:gd name="T10" fmla="*/ 0 w 41"/>
              <a:gd name="T11" fmla="*/ 2147483647 h 42"/>
              <a:gd name="T12" fmla="*/ 0 w 41"/>
              <a:gd name="T13" fmla="*/ 2147483647 h 42"/>
              <a:gd name="T14" fmla="*/ 2147483647 w 41"/>
              <a:gd name="T15" fmla="*/ 0 h 42"/>
              <a:gd name="T16" fmla="*/ 0 60000 65536"/>
              <a:gd name="T17" fmla="*/ 0 60000 65536"/>
              <a:gd name="T18" fmla="*/ 0 60000 65536"/>
              <a:gd name="T19" fmla="*/ 0 60000 65536"/>
              <a:gd name="T20" fmla="*/ 0 60000 65536"/>
              <a:gd name="T21" fmla="*/ 0 60000 65536"/>
              <a:gd name="T22" fmla="*/ 0 60000 65536"/>
              <a:gd name="T23" fmla="*/ 0 60000 65536"/>
              <a:gd name="T24" fmla="*/ 0 w 41"/>
              <a:gd name="T25" fmla="*/ 0 h 42"/>
              <a:gd name="T26" fmla="*/ 41 w 41"/>
              <a:gd name="T27" fmla="*/ 42 h 4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1" h="42">
                <a:moveTo>
                  <a:pt x="4" y="0"/>
                </a:moveTo>
                <a:lnTo>
                  <a:pt x="34" y="4"/>
                </a:lnTo>
                <a:lnTo>
                  <a:pt x="41" y="17"/>
                </a:lnTo>
                <a:lnTo>
                  <a:pt x="29" y="32"/>
                </a:lnTo>
                <a:lnTo>
                  <a:pt x="7" y="42"/>
                </a:lnTo>
                <a:lnTo>
                  <a:pt x="0" y="34"/>
                </a:lnTo>
                <a:lnTo>
                  <a:pt x="0" y="6"/>
                </a:lnTo>
                <a:lnTo>
                  <a:pt x="4" y="0"/>
                </a:lnTo>
              </a:path>
            </a:pathLst>
          </a:custGeom>
          <a:noFill/>
          <a:ln w="3302">
            <a:solidFill>
              <a:srgbClr val="0000FF"/>
            </a:solidFill>
            <a:round/>
            <a:headEnd/>
            <a:tailEnd/>
          </a:ln>
        </p:spPr>
        <p:txBody>
          <a:bodyPr wrap="none" anchor="ctr"/>
          <a:lstStyle/>
          <a:p>
            <a:endParaRPr lang="en-US"/>
          </a:p>
        </p:txBody>
      </p:sp>
      <p:sp>
        <p:nvSpPr>
          <p:cNvPr id="176" name="Freeform 31"/>
          <p:cNvSpPr>
            <a:spLocks noChangeArrowheads="1"/>
          </p:cNvSpPr>
          <p:nvPr/>
        </p:nvSpPr>
        <p:spPr bwMode="auto">
          <a:xfrm>
            <a:off x="3030538" y="3581400"/>
            <a:ext cx="19050" cy="20638"/>
          </a:xfrm>
          <a:custGeom>
            <a:avLst/>
            <a:gdLst>
              <a:gd name="T0" fmla="*/ 2147483647 w 42"/>
              <a:gd name="T1" fmla="*/ 0 h 41"/>
              <a:gd name="T2" fmla="*/ 2147483647 w 42"/>
              <a:gd name="T3" fmla="*/ 2147483647 h 41"/>
              <a:gd name="T4" fmla="*/ 2147483647 w 42"/>
              <a:gd name="T5" fmla="*/ 2147483647 h 41"/>
              <a:gd name="T6" fmla="*/ 2147483647 w 42"/>
              <a:gd name="T7" fmla="*/ 2147483647 h 41"/>
              <a:gd name="T8" fmla="*/ 2147483647 w 42"/>
              <a:gd name="T9" fmla="*/ 2147483647 h 41"/>
              <a:gd name="T10" fmla="*/ 0 w 42"/>
              <a:gd name="T11" fmla="*/ 2147483647 h 41"/>
              <a:gd name="T12" fmla="*/ 2147483647 w 42"/>
              <a:gd name="T13" fmla="*/ 2147483647 h 41"/>
              <a:gd name="T14" fmla="*/ 2147483647 w 42"/>
              <a:gd name="T15" fmla="*/ 2147483647 h 41"/>
              <a:gd name="T16" fmla="*/ 2147483647 w 42"/>
              <a:gd name="T17" fmla="*/ 0 h 4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2"/>
              <a:gd name="T28" fmla="*/ 0 h 41"/>
              <a:gd name="T29" fmla="*/ 42 w 42"/>
              <a:gd name="T30" fmla="*/ 41 h 4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2" h="41">
                <a:moveTo>
                  <a:pt x="24" y="0"/>
                </a:moveTo>
                <a:lnTo>
                  <a:pt x="39" y="6"/>
                </a:lnTo>
                <a:lnTo>
                  <a:pt x="42" y="15"/>
                </a:lnTo>
                <a:lnTo>
                  <a:pt x="27" y="38"/>
                </a:lnTo>
                <a:lnTo>
                  <a:pt x="8" y="41"/>
                </a:lnTo>
                <a:lnTo>
                  <a:pt x="0" y="32"/>
                </a:lnTo>
                <a:lnTo>
                  <a:pt x="3" y="23"/>
                </a:lnTo>
                <a:lnTo>
                  <a:pt x="10" y="6"/>
                </a:lnTo>
                <a:lnTo>
                  <a:pt x="24" y="0"/>
                </a:lnTo>
                <a:close/>
              </a:path>
            </a:pathLst>
          </a:custGeom>
          <a:noFill/>
          <a:ln w="3240">
            <a:solidFill>
              <a:srgbClr val="FFFFFF"/>
            </a:solidFill>
            <a:round/>
            <a:headEnd/>
            <a:tailEnd/>
          </a:ln>
        </p:spPr>
        <p:txBody>
          <a:bodyPr wrap="none" anchor="ctr"/>
          <a:lstStyle/>
          <a:p>
            <a:endParaRPr lang="en-US"/>
          </a:p>
        </p:txBody>
      </p:sp>
      <p:sp>
        <p:nvSpPr>
          <p:cNvPr id="177" name="Freeform 32"/>
          <p:cNvSpPr>
            <a:spLocks noChangeArrowheads="1"/>
          </p:cNvSpPr>
          <p:nvPr/>
        </p:nvSpPr>
        <p:spPr bwMode="auto">
          <a:xfrm>
            <a:off x="3030538" y="3581400"/>
            <a:ext cx="19050" cy="20638"/>
          </a:xfrm>
          <a:custGeom>
            <a:avLst/>
            <a:gdLst>
              <a:gd name="T0" fmla="*/ 2147483647 w 42"/>
              <a:gd name="T1" fmla="*/ 0 h 41"/>
              <a:gd name="T2" fmla="*/ 2147483647 w 42"/>
              <a:gd name="T3" fmla="*/ 2147483647 h 41"/>
              <a:gd name="T4" fmla="*/ 2147483647 w 42"/>
              <a:gd name="T5" fmla="*/ 2147483647 h 41"/>
              <a:gd name="T6" fmla="*/ 2147483647 w 42"/>
              <a:gd name="T7" fmla="*/ 2147483647 h 41"/>
              <a:gd name="T8" fmla="*/ 2147483647 w 42"/>
              <a:gd name="T9" fmla="*/ 2147483647 h 41"/>
              <a:gd name="T10" fmla="*/ 0 w 42"/>
              <a:gd name="T11" fmla="*/ 2147483647 h 41"/>
              <a:gd name="T12" fmla="*/ 2147483647 w 42"/>
              <a:gd name="T13" fmla="*/ 2147483647 h 41"/>
              <a:gd name="T14" fmla="*/ 2147483647 w 42"/>
              <a:gd name="T15" fmla="*/ 2147483647 h 41"/>
              <a:gd name="T16" fmla="*/ 2147483647 w 42"/>
              <a:gd name="T17" fmla="*/ 0 h 4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2"/>
              <a:gd name="T28" fmla="*/ 0 h 41"/>
              <a:gd name="T29" fmla="*/ 42 w 42"/>
              <a:gd name="T30" fmla="*/ 41 h 4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2" h="41">
                <a:moveTo>
                  <a:pt x="24" y="0"/>
                </a:moveTo>
                <a:lnTo>
                  <a:pt x="39" y="6"/>
                </a:lnTo>
                <a:lnTo>
                  <a:pt x="42" y="15"/>
                </a:lnTo>
                <a:lnTo>
                  <a:pt x="27" y="38"/>
                </a:lnTo>
                <a:lnTo>
                  <a:pt x="8" y="41"/>
                </a:lnTo>
                <a:lnTo>
                  <a:pt x="0" y="32"/>
                </a:lnTo>
                <a:lnTo>
                  <a:pt x="3" y="23"/>
                </a:lnTo>
                <a:lnTo>
                  <a:pt x="10" y="6"/>
                </a:lnTo>
                <a:lnTo>
                  <a:pt x="24" y="0"/>
                </a:lnTo>
              </a:path>
            </a:pathLst>
          </a:custGeom>
          <a:noFill/>
          <a:ln w="3302">
            <a:solidFill>
              <a:srgbClr val="0000FF"/>
            </a:solidFill>
            <a:round/>
            <a:headEnd/>
            <a:tailEnd/>
          </a:ln>
        </p:spPr>
        <p:txBody>
          <a:bodyPr wrap="none" anchor="ctr"/>
          <a:lstStyle/>
          <a:p>
            <a:endParaRPr lang="en-US"/>
          </a:p>
        </p:txBody>
      </p:sp>
      <p:sp>
        <p:nvSpPr>
          <p:cNvPr id="178" name="Freeform 33"/>
          <p:cNvSpPr>
            <a:spLocks noChangeArrowheads="1"/>
          </p:cNvSpPr>
          <p:nvPr/>
        </p:nvSpPr>
        <p:spPr bwMode="auto">
          <a:xfrm>
            <a:off x="3051175" y="3609975"/>
            <a:ext cx="22225" cy="25400"/>
          </a:xfrm>
          <a:custGeom>
            <a:avLst/>
            <a:gdLst>
              <a:gd name="T0" fmla="*/ 2147483647 w 47"/>
              <a:gd name="T1" fmla="*/ 2147483647 h 48"/>
              <a:gd name="T2" fmla="*/ 2147483647 w 47"/>
              <a:gd name="T3" fmla="*/ 0 h 48"/>
              <a:gd name="T4" fmla="*/ 2147483647 w 47"/>
              <a:gd name="T5" fmla="*/ 2147483647 h 48"/>
              <a:gd name="T6" fmla="*/ 2147483647 w 47"/>
              <a:gd name="T7" fmla="*/ 2147483647 h 48"/>
              <a:gd name="T8" fmla="*/ 2147483647 w 47"/>
              <a:gd name="T9" fmla="*/ 2147483647 h 48"/>
              <a:gd name="T10" fmla="*/ 2147483647 w 47"/>
              <a:gd name="T11" fmla="*/ 2147483647 h 48"/>
              <a:gd name="T12" fmla="*/ 2147483647 w 47"/>
              <a:gd name="T13" fmla="*/ 2147483647 h 48"/>
              <a:gd name="T14" fmla="*/ 0 w 47"/>
              <a:gd name="T15" fmla="*/ 2147483647 h 48"/>
              <a:gd name="T16" fmla="*/ 2147483647 w 47"/>
              <a:gd name="T17" fmla="*/ 2147483647 h 4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7"/>
              <a:gd name="T28" fmla="*/ 0 h 48"/>
              <a:gd name="T29" fmla="*/ 47 w 47"/>
              <a:gd name="T30" fmla="*/ 48 h 4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7" h="48">
                <a:moveTo>
                  <a:pt x="4" y="7"/>
                </a:moveTo>
                <a:lnTo>
                  <a:pt x="40" y="0"/>
                </a:lnTo>
                <a:lnTo>
                  <a:pt x="47" y="8"/>
                </a:lnTo>
                <a:lnTo>
                  <a:pt x="47" y="12"/>
                </a:lnTo>
                <a:lnTo>
                  <a:pt x="36" y="45"/>
                </a:lnTo>
                <a:lnTo>
                  <a:pt x="12" y="48"/>
                </a:lnTo>
                <a:lnTo>
                  <a:pt x="7" y="45"/>
                </a:lnTo>
                <a:lnTo>
                  <a:pt x="0" y="12"/>
                </a:lnTo>
                <a:lnTo>
                  <a:pt x="4" y="7"/>
                </a:lnTo>
                <a:close/>
              </a:path>
            </a:pathLst>
          </a:custGeom>
          <a:noFill/>
          <a:ln w="3240">
            <a:solidFill>
              <a:srgbClr val="FFFFFF"/>
            </a:solidFill>
            <a:round/>
            <a:headEnd/>
            <a:tailEnd/>
          </a:ln>
        </p:spPr>
        <p:txBody>
          <a:bodyPr wrap="none" anchor="ctr"/>
          <a:lstStyle/>
          <a:p>
            <a:endParaRPr lang="en-US"/>
          </a:p>
        </p:txBody>
      </p:sp>
      <p:sp>
        <p:nvSpPr>
          <p:cNvPr id="179" name="Freeform 34"/>
          <p:cNvSpPr>
            <a:spLocks noChangeArrowheads="1"/>
          </p:cNvSpPr>
          <p:nvPr/>
        </p:nvSpPr>
        <p:spPr bwMode="auto">
          <a:xfrm>
            <a:off x="3051175" y="3609975"/>
            <a:ext cx="22225" cy="25400"/>
          </a:xfrm>
          <a:custGeom>
            <a:avLst/>
            <a:gdLst>
              <a:gd name="T0" fmla="*/ 2147483647 w 47"/>
              <a:gd name="T1" fmla="*/ 2147483647 h 48"/>
              <a:gd name="T2" fmla="*/ 2147483647 w 47"/>
              <a:gd name="T3" fmla="*/ 0 h 48"/>
              <a:gd name="T4" fmla="*/ 2147483647 w 47"/>
              <a:gd name="T5" fmla="*/ 2147483647 h 48"/>
              <a:gd name="T6" fmla="*/ 2147483647 w 47"/>
              <a:gd name="T7" fmla="*/ 2147483647 h 48"/>
              <a:gd name="T8" fmla="*/ 2147483647 w 47"/>
              <a:gd name="T9" fmla="*/ 2147483647 h 48"/>
              <a:gd name="T10" fmla="*/ 2147483647 w 47"/>
              <a:gd name="T11" fmla="*/ 2147483647 h 48"/>
              <a:gd name="T12" fmla="*/ 2147483647 w 47"/>
              <a:gd name="T13" fmla="*/ 2147483647 h 48"/>
              <a:gd name="T14" fmla="*/ 0 w 47"/>
              <a:gd name="T15" fmla="*/ 2147483647 h 48"/>
              <a:gd name="T16" fmla="*/ 2147483647 w 47"/>
              <a:gd name="T17" fmla="*/ 2147483647 h 4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7"/>
              <a:gd name="T28" fmla="*/ 0 h 48"/>
              <a:gd name="T29" fmla="*/ 47 w 47"/>
              <a:gd name="T30" fmla="*/ 48 h 4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7" h="48">
                <a:moveTo>
                  <a:pt x="4" y="7"/>
                </a:moveTo>
                <a:lnTo>
                  <a:pt x="40" y="0"/>
                </a:lnTo>
                <a:lnTo>
                  <a:pt x="47" y="8"/>
                </a:lnTo>
                <a:lnTo>
                  <a:pt x="47" y="12"/>
                </a:lnTo>
                <a:lnTo>
                  <a:pt x="36" y="45"/>
                </a:lnTo>
                <a:lnTo>
                  <a:pt x="12" y="48"/>
                </a:lnTo>
                <a:lnTo>
                  <a:pt x="7" y="45"/>
                </a:lnTo>
                <a:lnTo>
                  <a:pt x="0" y="12"/>
                </a:lnTo>
                <a:lnTo>
                  <a:pt x="4" y="7"/>
                </a:lnTo>
              </a:path>
            </a:pathLst>
          </a:custGeom>
          <a:noFill/>
          <a:ln w="3240">
            <a:solidFill>
              <a:srgbClr val="FFFFFF"/>
            </a:solidFill>
            <a:round/>
            <a:headEnd/>
            <a:tailEnd/>
          </a:ln>
        </p:spPr>
        <p:txBody>
          <a:bodyPr wrap="none" anchor="ctr"/>
          <a:lstStyle/>
          <a:p>
            <a:endParaRPr lang="en-US"/>
          </a:p>
        </p:txBody>
      </p:sp>
      <p:sp>
        <p:nvSpPr>
          <p:cNvPr id="180" name="Freeform 35"/>
          <p:cNvSpPr>
            <a:spLocks noChangeArrowheads="1"/>
          </p:cNvSpPr>
          <p:nvPr/>
        </p:nvSpPr>
        <p:spPr bwMode="auto">
          <a:xfrm>
            <a:off x="3062288" y="3644900"/>
            <a:ext cx="17462" cy="17463"/>
          </a:xfrm>
          <a:custGeom>
            <a:avLst/>
            <a:gdLst>
              <a:gd name="T0" fmla="*/ 2147483647 w 37"/>
              <a:gd name="T1" fmla="*/ 2147483647 h 38"/>
              <a:gd name="T2" fmla="*/ 2147483647 w 37"/>
              <a:gd name="T3" fmla="*/ 0 h 38"/>
              <a:gd name="T4" fmla="*/ 2147483647 w 37"/>
              <a:gd name="T5" fmla="*/ 2147483647 h 38"/>
              <a:gd name="T6" fmla="*/ 2147483647 w 37"/>
              <a:gd name="T7" fmla="*/ 2147483647 h 38"/>
              <a:gd name="T8" fmla="*/ 2147483647 w 37"/>
              <a:gd name="T9" fmla="*/ 2147483647 h 38"/>
              <a:gd name="T10" fmla="*/ 2147483647 w 37"/>
              <a:gd name="T11" fmla="*/ 2147483647 h 38"/>
              <a:gd name="T12" fmla="*/ 2147483647 w 37"/>
              <a:gd name="T13" fmla="*/ 2147483647 h 38"/>
              <a:gd name="T14" fmla="*/ 0 w 37"/>
              <a:gd name="T15" fmla="*/ 2147483647 h 38"/>
              <a:gd name="T16" fmla="*/ 2147483647 w 37"/>
              <a:gd name="T17" fmla="*/ 2147483647 h 3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7"/>
              <a:gd name="T28" fmla="*/ 0 h 38"/>
              <a:gd name="T29" fmla="*/ 37 w 37"/>
              <a:gd name="T30" fmla="*/ 38 h 3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7" h="38">
                <a:moveTo>
                  <a:pt x="6" y="1"/>
                </a:moveTo>
                <a:lnTo>
                  <a:pt x="29" y="0"/>
                </a:lnTo>
                <a:lnTo>
                  <a:pt x="36" y="8"/>
                </a:lnTo>
                <a:lnTo>
                  <a:pt x="37" y="17"/>
                </a:lnTo>
                <a:lnTo>
                  <a:pt x="30" y="34"/>
                </a:lnTo>
                <a:lnTo>
                  <a:pt x="8" y="38"/>
                </a:lnTo>
                <a:lnTo>
                  <a:pt x="2" y="30"/>
                </a:lnTo>
                <a:lnTo>
                  <a:pt x="0" y="15"/>
                </a:lnTo>
                <a:lnTo>
                  <a:pt x="6" y="1"/>
                </a:lnTo>
                <a:close/>
              </a:path>
            </a:pathLst>
          </a:custGeom>
          <a:noFill/>
          <a:ln w="3240">
            <a:solidFill>
              <a:srgbClr val="FFFFFF"/>
            </a:solidFill>
            <a:round/>
            <a:headEnd/>
            <a:tailEnd/>
          </a:ln>
        </p:spPr>
        <p:txBody>
          <a:bodyPr wrap="none" anchor="ctr"/>
          <a:lstStyle/>
          <a:p>
            <a:endParaRPr lang="en-US"/>
          </a:p>
        </p:txBody>
      </p:sp>
      <p:sp>
        <p:nvSpPr>
          <p:cNvPr id="181" name="Freeform 36"/>
          <p:cNvSpPr>
            <a:spLocks noChangeArrowheads="1"/>
          </p:cNvSpPr>
          <p:nvPr/>
        </p:nvSpPr>
        <p:spPr bwMode="auto">
          <a:xfrm>
            <a:off x="3062288" y="3644900"/>
            <a:ext cx="17462" cy="17463"/>
          </a:xfrm>
          <a:custGeom>
            <a:avLst/>
            <a:gdLst>
              <a:gd name="T0" fmla="*/ 2147483647 w 37"/>
              <a:gd name="T1" fmla="*/ 2147483647 h 38"/>
              <a:gd name="T2" fmla="*/ 2147483647 w 37"/>
              <a:gd name="T3" fmla="*/ 0 h 38"/>
              <a:gd name="T4" fmla="*/ 2147483647 w 37"/>
              <a:gd name="T5" fmla="*/ 2147483647 h 38"/>
              <a:gd name="T6" fmla="*/ 2147483647 w 37"/>
              <a:gd name="T7" fmla="*/ 2147483647 h 38"/>
              <a:gd name="T8" fmla="*/ 2147483647 w 37"/>
              <a:gd name="T9" fmla="*/ 2147483647 h 38"/>
              <a:gd name="T10" fmla="*/ 2147483647 w 37"/>
              <a:gd name="T11" fmla="*/ 2147483647 h 38"/>
              <a:gd name="T12" fmla="*/ 2147483647 w 37"/>
              <a:gd name="T13" fmla="*/ 2147483647 h 38"/>
              <a:gd name="T14" fmla="*/ 0 w 37"/>
              <a:gd name="T15" fmla="*/ 2147483647 h 38"/>
              <a:gd name="T16" fmla="*/ 2147483647 w 37"/>
              <a:gd name="T17" fmla="*/ 2147483647 h 3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7"/>
              <a:gd name="T28" fmla="*/ 0 h 38"/>
              <a:gd name="T29" fmla="*/ 37 w 37"/>
              <a:gd name="T30" fmla="*/ 38 h 3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7" h="38">
                <a:moveTo>
                  <a:pt x="6" y="1"/>
                </a:moveTo>
                <a:lnTo>
                  <a:pt x="29" y="0"/>
                </a:lnTo>
                <a:lnTo>
                  <a:pt x="36" y="8"/>
                </a:lnTo>
                <a:lnTo>
                  <a:pt x="37" y="17"/>
                </a:lnTo>
                <a:lnTo>
                  <a:pt x="30" y="34"/>
                </a:lnTo>
                <a:lnTo>
                  <a:pt x="8" y="38"/>
                </a:lnTo>
                <a:lnTo>
                  <a:pt x="2" y="30"/>
                </a:lnTo>
                <a:lnTo>
                  <a:pt x="0" y="15"/>
                </a:lnTo>
                <a:lnTo>
                  <a:pt x="6" y="1"/>
                </a:lnTo>
              </a:path>
            </a:pathLst>
          </a:custGeom>
          <a:noFill/>
          <a:ln w="3240">
            <a:solidFill>
              <a:srgbClr val="FFFFFF"/>
            </a:solidFill>
            <a:round/>
            <a:headEnd/>
            <a:tailEnd/>
          </a:ln>
        </p:spPr>
        <p:txBody>
          <a:bodyPr wrap="none" anchor="ctr"/>
          <a:lstStyle/>
          <a:p>
            <a:endParaRPr lang="en-US"/>
          </a:p>
        </p:txBody>
      </p:sp>
      <p:sp>
        <p:nvSpPr>
          <p:cNvPr id="182" name="Freeform 37"/>
          <p:cNvSpPr>
            <a:spLocks noChangeArrowheads="1"/>
          </p:cNvSpPr>
          <p:nvPr/>
        </p:nvSpPr>
        <p:spPr bwMode="auto">
          <a:xfrm>
            <a:off x="3117850" y="3660775"/>
            <a:ext cx="23813" cy="23813"/>
          </a:xfrm>
          <a:custGeom>
            <a:avLst/>
            <a:gdLst>
              <a:gd name="T0" fmla="*/ 2147483647 w 52"/>
              <a:gd name="T1" fmla="*/ 2147483647 h 49"/>
              <a:gd name="T2" fmla="*/ 2147483647 w 52"/>
              <a:gd name="T3" fmla="*/ 0 h 49"/>
              <a:gd name="T4" fmla="*/ 2147483647 w 52"/>
              <a:gd name="T5" fmla="*/ 2147483647 h 49"/>
              <a:gd name="T6" fmla="*/ 2147483647 w 52"/>
              <a:gd name="T7" fmla="*/ 2147483647 h 49"/>
              <a:gd name="T8" fmla="*/ 2147483647 w 52"/>
              <a:gd name="T9" fmla="*/ 2147483647 h 49"/>
              <a:gd name="T10" fmla="*/ 2147483647 w 52"/>
              <a:gd name="T11" fmla="*/ 2147483647 h 49"/>
              <a:gd name="T12" fmla="*/ 2147483647 w 52"/>
              <a:gd name="T13" fmla="*/ 2147483647 h 49"/>
              <a:gd name="T14" fmla="*/ 0 w 52"/>
              <a:gd name="T15" fmla="*/ 2147483647 h 49"/>
              <a:gd name="T16" fmla="*/ 2147483647 w 52"/>
              <a:gd name="T17" fmla="*/ 2147483647 h 4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2"/>
              <a:gd name="T28" fmla="*/ 0 h 49"/>
              <a:gd name="T29" fmla="*/ 52 w 52"/>
              <a:gd name="T30" fmla="*/ 49 h 4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2" h="49">
                <a:moveTo>
                  <a:pt x="8" y="1"/>
                </a:moveTo>
                <a:lnTo>
                  <a:pt x="38" y="0"/>
                </a:lnTo>
                <a:lnTo>
                  <a:pt x="42" y="3"/>
                </a:lnTo>
                <a:lnTo>
                  <a:pt x="52" y="20"/>
                </a:lnTo>
                <a:lnTo>
                  <a:pt x="41" y="46"/>
                </a:lnTo>
                <a:lnTo>
                  <a:pt x="24" y="49"/>
                </a:lnTo>
                <a:lnTo>
                  <a:pt x="7" y="37"/>
                </a:lnTo>
                <a:lnTo>
                  <a:pt x="0" y="25"/>
                </a:lnTo>
                <a:lnTo>
                  <a:pt x="8" y="1"/>
                </a:lnTo>
                <a:close/>
              </a:path>
            </a:pathLst>
          </a:custGeom>
          <a:noFill/>
          <a:ln w="3240">
            <a:solidFill>
              <a:srgbClr val="FFFFFF"/>
            </a:solidFill>
            <a:round/>
            <a:headEnd/>
            <a:tailEnd/>
          </a:ln>
        </p:spPr>
        <p:txBody>
          <a:bodyPr wrap="none" anchor="ctr"/>
          <a:lstStyle/>
          <a:p>
            <a:endParaRPr lang="en-US"/>
          </a:p>
        </p:txBody>
      </p:sp>
      <p:sp>
        <p:nvSpPr>
          <p:cNvPr id="183" name="Freeform 38"/>
          <p:cNvSpPr>
            <a:spLocks noChangeArrowheads="1"/>
          </p:cNvSpPr>
          <p:nvPr/>
        </p:nvSpPr>
        <p:spPr bwMode="auto">
          <a:xfrm>
            <a:off x="3117850" y="3660775"/>
            <a:ext cx="23813" cy="23813"/>
          </a:xfrm>
          <a:custGeom>
            <a:avLst/>
            <a:gdLst>
              <a:gd name="T0" fmla="*/ 2147483647 w 52"/>
              <a:gd name="T1" fmla="*/ 2147483647 h 49"/>
              <a:gd name="T2" fmla="*/ 2147483647 w 52"/>
              <a:gd name="T3" fmla="*/ 0 h 49"/>
              <a:gd name="T4" fmla="*/ 2147483647 w 52"/>
              <a:gd name="T5" fmla="*/ 2147483647 h 49"/>
              <a:gd name="T6" fmla="*/ 2147483647 w 52"/>
              <a:gd name="T7" fmla="*/ 2147483647 h 49"/>
              <a:gd name="T8" fmla="*/ 2147483647 w 52"/>
              <a:gd name="T9" fmla="*/ 2147483647 h 49"/>
              <a:gd name="T10" fmla="*/ 2147483647 w 52"/>
              <a:gd name="T11" fmla="*/ 2147483647 h 49"/>
              <a:gd name="T12" fmla="*/ 2147483647 w 52"/>
              <a:gd name="T13" fmla="*/ 2147483647 h 49"/>
              <a:gd name="T14" fmla="*/ 0 w 52"/>
              <a:gd name="T15" fmla="*/ 2147483647 h 49"/>
              <a:gd name="T16" fmla="*/ 2147483647 w 52"/>
              <a:gd name="T17" fmla="*/ 2147483647 h 4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2"/>
              <a:gd name="T28" fmla="*/ 0 h 49"/>
              <a:gd name="T29" fmla="*/ 52 w 52"/>
              <a:gd name="T30" fmla="*/ 49 h 4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2" h="49">
                <a:moveTo>
                  <a:pt x="8" y="1"/>
                </a:moveTo>
                <a:lnTo>
                  <a:pt x="38" y="0"/>
                </a:lnTo>
                <a:lnTo>
                  <a:pt x="42" y="3"/>
                </a:lnTo>
                <a:lnTo>
                  <a:pt x="52" y="20"/>
                </a:lnTo>
                <a:lnTo>
                  <a:pt x="41" y="46"/>
                </a:lnTo>
                <a:lnTo>
                  <a:pt x="24" y="49"/>
                </a:lnTo>
                <a:lnTo>
                  <a:pt x="7" y="37"/>
                </a:lnTo>
                <a:lnTo>
                  <a:pt x="0" y="25"/>
                </a:lnTo>
                <a:lnTo>
                  <a:pt x="8" y="1"/>
                </a:lnTo>
              </a:path>
            </a:pathLst>
          </a:custGeom>
          <a:noFill/>
          <a:ln w="3302">
            <a:solidFill>
              <a:srgbClr val="0000FF"/>
            </a:solidFill>
            <a:round/>
            <a:headEnd/>
            <a:tailEnd/>
          </a:ln>
        </p:spPr>
        <p:txBody>
          <a:bodyPr wrap="none" anchor="ctr"/>
          <a:lstStyle/>
          <a:p>
            <a:endParaRPr lang="en-US"/>
          </a:p>
        </p:txBody>
      </p:sp>
      <p:sp>
        <p:nvSpPr>
          <p:cNvPr id="184" name="Freeform 39"/>
          <p:cNvSpPr>
            <a:spLocks noChangeArrowheads="1"/>
          </p:cNvSpPr>
          <p:nvPr/>
        </p:nvSpPr>
        <p:spPr bwMode="auto">
          <a:xfrm>
            <a:off x="2122488" y="3433763"/>
            <a:ext cx="393700" cy="120650"/>
          </a:xfrm>
          <a:custGeom>
            <a:avLst/>
            <a:gdLst>
              <a:gd name="T0" fmla="*/ 2147483647 w 843"/>
              <a:gd name="T1" fmla="*/ 2147483647 h 255"/>
              <a:gd name="T2" fmla="*/ 2147483647 w 843"/>
              <a:gd name="T3" fmla="*/ 2147483647 h 255"/>
              <a:gd name="T4" fmla="*/ 2147483647 w 843"/>
              <a:gd name="T5" fmla="*/ 0 h 255"/>
              <a:gd name="T6" fmla="*/ 2147483647 w 843"/>
              <a:gd name="T7" fmla="*/ 2147483647 h 255"/>
              <a:gd name="T8" fmla="*/ 2147483647 w 843"/>
              <a:gd name="T9" fmla="*/ 2147483647 h 255"/>
              <a:gd name="T10" fmla="*/ 2147483647 w 843"/>
              <a:gd name="T11" fmla="*/ 2147483647 h 255"/>
              <a:gd name="T12" fmla="*/ 2147483647 w 843"/>
              <a:gd name="T13" fmla="*/ 2147483647 h 255"/>
              <a:gd name="T14" fmla="*/ 2147483647 w 843"/>
              <a:gd name="T15" fmla="*/ 2147483647 h 255"/>
              <a:gd name="T16" fmla="*/ 2147483647 w 843"/>
              <a:gd name="T17" fmla="*/ 2147483647 h 255"/>
              <a:gd name="T18" fmla="*/ 2147483647 w 843"/>
              <a:gd name="T19" fmla="*/ 2147483647 h 255"/>
              <a:gd name="T20" fmla="*/ 2147483647 w 843"/>
              <a:gd name="T21" fmla="*/ 2147483647 h 255"/>
              <a:gd name="T22" fmla="*/ 2147483647 w 843"/>
              <a:gd name="T23" fmla="*/ 2147483647 h 255"/>
              <a:gd name="T24" fmla="*/ 2147483647 w 843"/>
              <a:gd name="T25" fmla="*/ 2147483647 h 255"/>
              <a:gd name="T26" fmla="*/ 2147483647 w 843"/>
              <a:gd name="T27" fmla="*/ 2147483647 h 255"/>
              <a:gd name="T28" fmla="*/ 2147483647 w 843"/>
              <a:gd name="T29" fmla="*/ 2147483647 h 255"/>
              <a:gd name="T30" fmla="*/ 2147483647 w 843"/>
              <a:gd name="T31" fmla="*/ 2147483647 h 255"/>
              <a:gd name="T32" fmla="*/ 2147483647 w 843"/>
              <a:gd name="T33" fmla="*/ 2147483647 h 255"/>
              <a:gd name="T34" fmla="*/ 2147483647 w 843"/>
              <a:gd name="T35" fmla="*/ 2147483647 h 255"/>
              <a:gd name="T36" fmla="*/ 2147483647 w 843"/>
              <a:gd name="T37" fmla="*/ 2147483647 h 255"/>
              <a:gd name="T38" fmla="*/ 2147483647 w 843"/>
              <a:gd name="T39" fmla="*/ 2147483647 h 255"/>
              <a:gd name="T40" fmla="*/ 2147483647 w 843"/>
              <a:gd name="T41" fmla="*/ 2147483647 h 255"/>
              <a:gd name="T42" fmla="*/ 2147483647 w 843"/>
              <a:gd name="T43" fmla="*/ 2147483647 h 255"/>
              <a:gd name="T44" fmla="*/ 2147483647 w 843"/>
              <a:gd name="T45" fmla="*/ 2147483647 h 255"/>
              <a:gd name="T46" fmla="*/ 2147483647 w 843"/>
              <a:gd name="T47" fmla="*/ 2147483647 h 255"/>
              <a:gd name="T48" fmla="*/ 2147483647 w 843"/>
              <a:gd name="T49" fmla="*/ 2147483647 h 255"/>
              <a:gd name="T50" fmla="*/ 2147483647 w 843"/>
              <a:gd name="T51" fmla="*/ 2147483647 h 255"/>
              <a:gd name="T52" fmla="*/ 2147483647 w 843"/>
              <a:gd name="T53" fmla="*/ 2147483647 h 255"/>
              <a:gd name="T54" fmla="*/ 2147483647 w 843"/>
              <a:gd name="T55" fmla="*/ 2147483647 h 255"/>
              <a:gd name="T56" fmla="*/ 2147483647 w 843"/>
              <a:gd name="T57" fmla="*/ 2147483647 h 255"/>
              <a:gd name="T58" fmla="*/ 2147483647 w 843"/>
              <a:gd name="T59" fmla="*/ 2147483647 h 255"/>
              <a:gd name="T60" fmla="*/ 2147483647 w 843"/>
              <a:gd name="T61" fmla="*/ 2147483647 h 255"/>
              <a:gd name="T62" fmla="*/ 2147483647 w 843"/>
              <a:gd name="T63" fmla="*/ 2147483647 h 255"/>
              <a:gd name="T64" fmla="*/ 2147483647 w 843"/>
              <a:gd name="T65" fmla="*/ 2147483647 h 255"/>
              <a:gd name="T66" fmla="*/ 2147483647 w 843"/>
              <a:gd name="T67" fmla="*/ 2147483647 h 255"/>
              <a:gd name="T68" fmla="*/ 2147483647 w 843"/>
              <a:gd name="T69" fmla="*/ 2147483647 h 25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843"/>
              <a:gd name="T106" fmla="*/ 0 h 255"/>
              <a:gd name="T107" fmla="*/ 843 w 843"/>
              <a:gd name="T108" fmla="*/ 255 h 25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843" h="255">
                <a:moveTo>
                  <a:pt x="157" y="13"/>
                </a:moveTo>
                <a:lnTo>
                  <a:pt x="179" y="6"/>
                </a:lnTo>
                <a:lnTo>
                  <a:pt x="244" y="0"/>
                </a:lnTo>
                <a:lnTo>
                  <a:pt x="282" y="2"/>
                </a:lnTo>
                <a:lnTo>
                  <a:pt x="311" y="2"/>
                </a:lnTo>
                <a:lnTo>
                  <a:pt x="362" y="0"/>
                </a:lnTo>
                <a:lnTo>
                  <a:pt x="390" y="15"/>
                </a:lnTo>
                <a:lnTo>
                  <a:pt x="401" y="22"/>
                </a:lnTo>
                <a:lnTo>
                  <a:pt x="435" y="31"/>
                </a:lnTo>
                <a:lnTo>
                  <a:pt x="457" y="37"/>
                </a:lnTo>
                <a:lnTo>
                  <a:pt x="487" y="50"/>
                </a:lnTo>
                <a:lnTo>
                  <a:pt x="537" y="83"/>
                </a:lnTo>
                <a:lnTo>
                  <a:pt x="567" y="96"/>
                </a:lnTo>
                <a:lnTo>
                  <a:pt x="616" y="102"/>
                </a:lnTo>
                <a:lnTo>
                  <a:pt x="644" y="102"/>
                </a:lnTo>
                <a:lnTo>
                  <a:pt x="653" y="102"/>
                </a:lnTo>
                <a:lnTo>
                  <a:pt x="687" y="121"/>
                </a:lnTo>
                <a:lnTo>
                  <a:pt x="717" y="135"/>
                </a:lnTo>
                <a:lnTo>
                  <a:pt x="746" y="133"/>
                </a:lnTo>
                <a:lnTo>
                  <a:pt x="837" y="159"/>
                </a:lnTo>
                <a:lnTo>
                  <a:pt x="843" y="167"/>
                </a:lnTo>
                <a:lnTo>
                  <a:pt x="841" y="177"/>
                </a:lnTo>
                <a:lnTo>
                  <a:pt x="829" y="196"/>
                </a:lnTo>
                <a:lnTo>
                  <a:pt x="793" y="208"/>
                </a:lnTo>
                <a:lnTo>
                  <a:pt x="768" y="221"/>
                </a:lnTo>
                <a:lnTo>
                  <a:pt x="714" y="232"/>
                </a:lnTo>
                <a:lnTo>
                  <a:pt x="677" y="243"/>
                </a:lnTo>
                <a:lnTo>
                  <a:pt x="598" y="255"/>
                </a:lnTo>
                <a:lnTo>
                  <a:pt x="588" y="252"/>
                </a:lnTo>
                <a:lnTo>
                  <a:pt x="577" y="239"/>
                </a:lnTo>
                <a:lnTo>
                  <a:pt x="575" y="230"/>
                </a:lnTo>
                <a:lnTo>
                  <a:pt x="582" y="218"/>
                </a:lnTo>
                <a:lnTo>
                  <a:pt x="593" y="181"/>
                </a:lnTo>
                <a:lnTo>
                  <a:pt x="582" y="172"/>
                </a:lnTo>
                <a:lnTo>
                  <a:pt x="549" y="173"/>
                </a:lnTo>
                <a:lnTo>
                  <a:pt x="517" y="159"/>
                </a:lnTo>
                <a:lnTo>
                  <a:pt x="505" y="142"/>
                </a:lnTo>
                <a:lnTo>
                  <a:pt x="476" y="120"/>
                </a:lnTo>
                <a:lnTo>
                  <a:pt x="445" y="121"/>
                </a:lnTo>
                <a:lnTo>
                  <a:pt x="413" y="117"/>
                </a:lnTo>
                <a:lnTo>
                  <a:pt x="387" y="102"/>
                </a:lnTo>
                <a:lnTo>
                  <a:pt x="361" y="98"/>
                </a:lnTo>
                <a:lnTo>
                  <a:pt x="327" y="105"/>
                </a:lnTo>
                <a:lnTo>
                  <a:pt x="305" y="99"/>
                </a:lnTo>
                <a:lnTo>
                  <a:pt x="282" y="84"/>
                </a:lnTo>
                <a:lnTo>
                  <a:pt x="261" y="85"/>
                </a:lnTo>
                <a:lnTo>
                  <a:pt x="235" y="102"/>
                </a:lnTo>
                <a:lnTo>
                  <a:pt x="205" y="99"/>
                </a:lnTo>
                <a:lnTo>
                  <a:pt x="194" y="88"/>
                </a:lnTo>
                <a:lnTo>
                  <a:pt x="193" y="78"/>
                </a:lnTo>
                <a:lnTo>
                  <a:pt x="200" y="71"/>
                </a:lnTo>
                <a:lnTo>
                  <a:pt x="212" y="56"/>
                </a:lnTo>
                <a:lnTo>
                  <a:pt x="201" y="47"/>
                </a:lnTo>
                <a:lnTo>
                  <a:pt x="191" y="49"/>
                </a:lnTo>
                <a:lnTo>
                  <a:pt x="156" y="62"/>
                </a:lnTo>
                <a:lnTo>
                  <a:pt x="128" y="80"/>
                </a:lnTo>
                <a:lnTo>
                  <a:pt x="109" y="99"/>
                </a:lnTo>
                <a:lnTo>
                  <a:pt x="75" y="115"/>
                </a:lnTo>
                <a:lnTo>
                  <a:pt x="45" y="130"/>
                </a:lnTo>
                <a:lnTo>
                  <a:pt x="22" y="165"/>
                </a:lnTo>
                <a:lnTo>
                  <a:pt x="13" y="166"/>
                </a:lnTo>
                <a:lnTo>
                  <a:pt x="3" y="162"/>
                </a:lnTo>
                <a:lnTo>
                  <a:pt x="0" y="145"/>
                </a:lnTo>
                <a:lnTo>
                  <a:pt x="8" y="114"/>
                </a:lnTo>
                <a:lnTo>
                  <a:pt x="31" y="86"/>
                </a:lnTo>
                <a:lnTo>
                  <a:pt x="55" y="65"/>
                </a:lnTo>
                <a:lnTo>
                  <a:pt x="81" y="51"/>
                </a:lnTo>
                <a:lnTo>
                  <a:pt x="112" y="35"/>
                </a:lnTo>
                <a:lnTo>
                  <a:pt x="136" y="21"/>
                </a:lnTo>
                <a:lnTo>
                  <a:pt x="157" y="13"/>
                </a:lnTo>
                <a:close/>
              </a:path>
            </a:pathLst>
          </a:custGeom>
          <a:solidFill>
            <a:schemeClr val="accent3"/>
          </a:solidFill>
          <a:ln w="12600">
            <a:solidFill>
              <a:srgbClr val="FFFFFF"/>
            </a:solidFill>
            <a:round/>
            <a:headEnd/>
            <a:tailEnd/>
          </a:ln>
        </p:spPr>
        <p:txBody>
          <a:bodyPr wrap="none" anchor="ctr"/>
          <a:lstStyle/>
          <a:p>
            <a:endParaRPr lang="en-US"/>
          </a:p>
        </p:txBody>
      </p:sp>
      <p:sp>
        <p:nvSpPr>
          <p:cNvPr id="185" name="Freeform 40"/>
          <p:cNvSpPr>
            <a:spLocks noChangeArrowheads="1"/>
          </p:cNvSpPr>
          <p:nvPr/>
        </p:nvSpPr>
        <p:spPr bwMode="auto">
          <a:xfrm>
            <a:off x="2122488" y="3433763"/>
            <a:ext cx="393700" cy="120650"/>
          </a:xfrm>
          <a:custGeom>
            <a:avLst/>
            <a:gdLst>
              <a:gd name="T0" fmla="*/ 2147483647 w 843"/>
              <a:gd name="T1" fmla="*/ 2147483647 h 255"/>
              <a:gd name="T2" fmla="*/ 2147483647 w 843"/>
              <a:gd name="T3" fmla="*/ 2147483647 h 255"/>
              <a:gd name="T4" fmla="*/ 2147483647 w 843"/>
              <a:gd name="T5" fmla="*/ 0 h 255"/>
              <a:gd name="T6" fmla="*/ 2147483647 w 843"/>
              <a:gd name="T7" fmla="*/ 2147483647 h 255"/>
              <a:gd name="T8" fmla="*/ 2147483647 w 843"/>
              <a:gd name="T9" fmla="*/ 2147483647 h 255"/>
              <a:gd name="T10" fmla="*/ 2147483647 w 843"/>
              <a:gd name="T11" fmla="*/ 2147483647 h 255"/>
              <a:gd name="T12" fmla="*/ 2147483647 w 843"/>
              <a:gd name="T13" fmla="*/ 2147483647 h 255"/>
              <a:gd name="T14" fmla="*/ 2147483647 w 843"/>
              <a:gd name="T15" fmla="*/ 2147483647 h 255"/>
              <a:gd name="T16" fmla="*/ 2147483647 w 843"/>
              <a:gd name="T17" fmla="*/ 2147483647 h 255"/>
              <a:gd name="T18" fmla="*/ 2147483647 w 843"/>
              <a:gd name="T19" fmla="*/ 2147483647 h 255"/>
              <a:gd name="T20" fmla="*/ 2147483647 w 843"/>
              <a:gd name="T21" fmla="*/ 2147483647 h 255"/>
              <a:gd name="T22" fmla="*/ 2147483647 w 843"/>
              <a:gd name="T23" fmla="*/ 2147483647 h 255"/>
              <a:gd name="T24" fmla="*/ 2147483647 w 843"/>
              <a:gd name="T25" fmla="*/ 2147483647 h 255"/>
              <a:gd name="T26" fmla="*/ 2147483647 w 843"/>
              <a:gd name="T27" fmla="*/ 2147483647 h 255"/>
              <a:gd name="T28" fmla="*/ 2147483647 w 843"/>
              <a:gd name="T29" fmla="*/ 2147483647 h 255"/>
              <a:gd name="T30" fmla="*/ 2147483647 w 843"/>
              <a:gd name="T31" fmla="*/ 2147483647 h 255"/>
              <a:gd name="T32" fmla="*/ 2147483647 w 843"/>
              <a:gd name="T33" fmla="*/ 2147483647 h 255"/>
              <a:gd name="T34" fmla="*/ 2147483647 w 843"/>
              <a:gd name="T35" fmla="*/ 2147483647 h 255"/>
              <a:gd name="T36" fmla="*/ 2147483647 w 843"/>
              <a:gd name="T37" fmla="*/ 2147483647 h 255"/>
              <a:gd name="T38" fmla="*/ 2147483647 w 843"/>
              <a:gd name="T39" fmla="*/ 2147483647 h 255"/>
              <a:gd name="T40" fmla="*/ 2147483647 w 843"/>
              <a:gd name="T41" fmla="*/ 2147483647 h 255"/>
              <a:gd name="T42" fmla="*/ 2147483647 w 843"/>
              <a:gd name="T43" fmla="*/ 2147483647 h 255"/>
              <a:gd name="T44" fmla="*/ 2147483647 w 843"/>
              <a:gd name="T45" fmla="*/ 2147483647 h 255"/>
              <a:gd name="T46" fmla="*/ 2147483647 w 843"/>
              <a:gd name="T47" fmla="*/ 2147483647 h 255"/>
              <a:gd name="T48" fmla="*/ 2147483647 w 843"/>
              <a:gd name="T49" fmla="*/ 2147483647 h 255"/>
              <a:gd name="T50" fmla="*/ 2147483647 w 843"/>
              <a:gd name="T51" fmla="*/ 2147483647 h 255"/>
              <a:gd name="T52" fmla="*/ 2147483647 w 843"/>
              <a:gd name="T53" fmla="*/ 2147483647 h 255"/>
              <a:gd name="T54" fmla="*/ 2147483647 w 843"/>
              <a:gd name="T55" fmla="*/ 2147483647 h 255"/>
              <a:gd name="T56" fmla="*/ 2147483647 w 843"/>
              <a:gd name="T57" fmla="*/ 2147483647 h 255"/>
              <a:gd name="T58" fmla="*/ 2147483647 w 843"/>
              <a:gd name="T59" fmla="*/ 2147483647 h 255"/>
              <a:gd name="T60" fmla="*/ 2147483647 w 843"/>
              <a:gd name="T61" fmla="*/ 2147483647 h 255"/>
              <a:gd name="T62" fmla="*/ 2147483647 w 843"/>
              <a:gd name="T63" fmla="*/ 2147483647 h 255"/>
              <a:gd name="T64" fmla="*/ 2147483647 w 843"/>
              <a:gd name="T65" fmla="*/ 2147483647 h 255"/>
              <a:gd name="T66" fmla="*/ 2147483647 w 843"/>
              <a:gd name="T67" fmla="*/ 2147483647 h 255"/>
              <a:gd name="T68" fmla="*/ 2147483647 w 843"/>
              <a:gd name="T69" fmla="*/ 2147483647 h 25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843"/>
              <a:gd name="T106" fmla="*/ 0 h 255"/>
              <a:gd name="T107" fmla="*/ 843 w 843"/>
              <a:gd name="T108" fmla="*/ 255 h 25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843" h="255">
                <a:moveTo>
                  <a:pt x="157" y="13"/>
                </a:moveTo>
                <a:lnTo>
                  <a:pt x="179" y="6"/>
                </a:lnTo>
                <a:lnTo>
                  <a:pt x="244" y="0"/>
                </a:lnTo>
                <a:lnTo>
                  <a:pt x="282" y="2"/>
                </a:lnTo>
                <a:lnTo>
                  <a:pt x="311" y="2"/>
                </a:lnTo>
                <a:lnTo>
                  <a:pt x="362" y="0"/>
                </a:lnTo>
                <a:lnTo>
                  <a:pt x="390" y="15"/>
                </a:lnTo>
                <a:lnTo>
                  <a:pt x="401" y="22"/>
                </a:lnTo>
                <a:lnTo>
                  <a:pt x="435" y="31"/>
                </a:lnTo>
                <a:lnTo>
                  <a:pt x="457" y="37"/>
                </a:lnTo>
                <a:lnTo>
                  <a:pt x="487" y="50"/>
                </a:lnTo>
                <a:lnTo>
                  <a:pt x="537" y="83"/>
                </a:lnTo>
                <a:lnTo>
                  <a:pt x="567" y="96"/>
                </a:lnTo>
                <a:lnTo>
                  <a:pt x="616" y="102"/>
                </a:lnTo>
                <a:lnTo>
                  <a:pt x="644" y="102"/>
                </a:lnTo>
                <a:lnTo>
                  <a:pt x="653" y="102"/>
                </a:lnTo>
                <a:lnTo>
                  <a:pt x="687" y="121"/>
                </a:lnTo>
                <a:lnTo>
                  <a:pt x="717" y="135"/>
                </a:lnTo>
                <a:lnTo>
                  <a:pt x="746" y="133"/>
                </a:lnTo>
                <a:lnTo>
                  <a:pt x="837" y="159"/>
                </a:lnTo>
                <a:lnTo>
                  <a:pt x="843" y="167"/>
                </a:lnTo>
                <a:lnTo>
                  <a:pt x="841" y="177"/>
                </a:lnTo>
                <a:lnTo>
                  <a:pt x="829" y="196"/>
                </a:lnTo>
                <a:lnTo>
                  <a:pt x="793" y="208"/>
                </a:lnTo>
                <a:lnTo>
                  <a:pt x="768" y="221"/>
                </a:lnTo>
                <a:lnTo>
                  <a:pt x="714" y="232"/>
                </a:lnTo>
                <a:lnTo>
                  <a:pt x="677" y="243"/>
                </a:lnTo>
                <a:lnTo>
                  <a:pt x="598" y="255"/>
                </a:lnTo>
                <a:lnTo>
                  <a:pt x="588" y="252"/>
                </a:lnTo>
                <a:lnTo>
                  <a:pt x="577" y="239"/>
                </a:lnTo>
                <a:lnTo>
                  <a:pt x="575" y="230"/>
                </a:lnTo>
                <a:lnTo>
                  <a:pt x="582" y="218"/>
                </a:lnTo>
                <a:lnTo>
                  <a:pt x="593" y="181"/>
                </a:lnTo>
                <a:lnTo>
                  <a:pt x="582" y="172"/>
                </a:lnTo>
                <a:lnTo>
                  <a:pt x="549" y="173"/>
                </a:lnTo>
                <a:lnTo>
                  <a:pt x="517" y="159"/>
                </a:lnTo>
                <a:lnTo>
                  <a:pt x="505" y="142"/>
                </a:lnTo>
                <a:lnTo>
                  <a:pt x="476" y="120"/>
                </a:lnTo>
                <a:lnTo>
                  <a:pt x="445" y="121"/>
                </a:lnTo>
                <a:lnTo>
                  <a:pt x="413" y="117"/>
                </a:lnTo>
                <a:lnTo>
                  <a:pt x="387" y="102"/>
                </a:lnTo>
                <a:lnTo>
                  <a:pt x="361" y="98"/>
                </a:lnTo>
                <a:lnTo>
                  <a:pt x="327" y="105"/>
                </a:lnTo>
                <a:lnTo>
                  <a:pt x="305" y="99"/>
                </a:lnTo>
                <a:lnTo>
                  <a:pt x="282" y="84"/>
                </a:lnTo>
                <a:lnTo>
                  <a:pt x="261" y="85"/>
                </a:lnTo>
                <a:lnTo>
                  <a:pt x="235" y="102"/>
                </a:lnTo>
                <a:lnTo>
                  <a:pt x="205" y="99"/>
                </a:lnTo>
                <a:lnTo>
                  <a:pt x="194" y="88"/>
                </a:lnTo>
                <a:lnTo>
                  <a:pt x="193" y="78"/>
                </a:lnTo>
                <a:lnTo>
                  <a:pt x="200" y="71"/>
                </a:lnTo>
                <a:lnTo>
                  <a:pt x="212" y="56"/>
                </a:lnTo>
                <a:lnTo>
                  <a:pt x="201" y="47"/>
                </a:lnTo>
                <a:lnTo>
                  <a:pt x="191" y="49"/>
                </a:lnTo>
                <a:lnTo>
                  <a:pt x="156" y="62"/>
                </a:lnTo>
                <a:lnTo>
                  <a:pt x="128" y="80"/>
                </a:lnTo>
                <a:lnTo>
                  <a:pt x="109" y="99"/>
                </a:lnTo>
                <a:lnTo>
                  <a:pt x="75" y="115"/>
                </a:lnTo>
                <a:lnTo>
                  <a:pt x="45" y="130"/>
                </a:lnTo>
                <a:lnTo>
                  <a:pt x="22" y="165"/>
                </a:lnTo>
                <a:lnTo>
                  <a:pt x="13" y="166"/>
                </a:lnTo>
                <a:lnTo>
                  <a:pt x="3" y="162"/>
                </a:lnTo>
                <a:lnTo>
                  <a:pt x="0" y="145"/>
                </a:lnTo>
                <a:lnTo>
                  <a:pt x="8" y="114"/>
                </a:lnTo>
                <a:lnTo>
                  <a:pt x="31" y="86"/>
                </a:lnTo>
                <a:lnTo>
                  <a:pt x="55" y="65"/>
                </a:lnTo>
                <a:lnTo>
                  <a:pt x="81" y="51"/>
                </a:lnTo>
                <a:lnTo>
                  <a:pt x="112" y="35"/>
                </a:lnTo>
                <a:lnTo>
                  <a:pt x="136" y="21"/>
                </a:lnTo>
                <a:lnTo>
                  <a:pt x="157" y="13"/>
                </a:lnTo>
              </a:path>
            </a:pathLst>
          </a:custGeom>
          <a:noFill/>
          <a:ln w="12573">
            <a:solidFill>
              <a:srgbClr val="000080"/>
            </a:solidFill>
            <a:round/>
            <a:headEnd/>
            <a:tailEnd/>
          </a:ln>
        </p:spPr>
        <p:txBody>
          <a:bodyPr wrap="none" anchor="ctr"/>
          <a:lstStyle/>
          <a:p>
            <a:endParaRPr lang="en-US"/>
          </a:p>
        </p:txBody>
      </p:sp>
      <p:sp>
        <p:nvSpPr>
          <p:cNvPr id="186" name="Freeform 41"/>
          <p:cNvSpPr>
            <a:spLocks noChangeArrowheads="1"/>
          </p:cNvSpPr>
          <p:nvPr/>
        </p:nvSpPr>
        <p:spPr bwMode="auto">
          <a:xfrm>
            <a:off x="2192338" y="3494088"/>
            <a:ext cx="12700" cy="17462"/>
          </a:xfrm>
          <a:custGeom>
            <a:avLst/>
            <a:gdLst>
              <a:gd name="T0" fmla="*/ 2147483647 w 31"/>
              <a:gd name="T1" fmla="*/ 2147483647 h 36"/>
              <a:gd name="T2" fmla="*/ 2147483647 w 31"/>
              <a:gd name="T3" fmla="*/ 0 h 36"/>
              <a:gd name="T4" fmla="*/ 2147483647 w 31"/>
              <a:gd name="T5" fmla="*/ 2147483647 h 36"/>
              <a:gd name="T6" fmla="*/ 2147483647 w 31"/>
              <a:gd name="T7" fmla="*/ 2147483647 h 36"/>
              <a:gd name="T8" fmla="*/ 2147483647 w 31"/>
              <a:gd name="T9" fmla="*/ 2147483647 h 36"/>
              <a:gd name="T10" fmla="*/ 2147483647 w 31"/>
              <a:gd name="T11" fmla="*/ 2147483647 h 36"/>
              <a:gd name="T12" fmla="*/ 0 w 31"/>
              <a:gd name="T13" fmla="*/ 2147483647 h 36"/>
              <a:gd name="T14" fmla="*/ 2147483647 w 31"/>
              <a:gd name="T15" fmla="*/ 2147483647 h 36"/>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36"/>
              <a:gd name="T26" fmla="*/ 31 w 31"/>
              <a:gd name="T27" fmla="*/ 36 h 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36">
                <a:moveTo>
                  <a:pt x="8" y="4"/>
                </a:moveTo>
                <a:lnTo>
                  <a:pt x="26" y="0"/>
                </a:lnTo>
                <a:lnTo>
                  <a:pt x="31" y="24"/>
                </a:lnTo>
                <a:lnTo>
                  <a:pt x="23" y="35"/>
                </a:lnTo>
                <a:lnTo>
                  <a:pt x="13" y="36"/>
                </a:lnTo>
                <a:lnTo>
                  <a:pt x="3" y="29"/>
                </a:lnTo>
                <a:lnTo>
                  <a:pt x="0" y="17"/>
                </a:lnTo>
                <a:lnTo>
                  <a:pt x="8" y="4"/>
                </a:lnTo>
                <a:close/>
              </a:path>
            </a:pathLst>
          </a:custGeom>
          <a:noFill/>
          <a:ln w="12600">
            <a:solidFill>
              <a:srgbClr val="FFFFFF"/>
            </a:solidFill>
            <a:round/>
            <a:headEnd/>
            <a:tailEnd/>
          </a:ln>
        </p:spPr>
        <p:txBody>
          <a:bodyPr wrap="none" anchor="ctr"/>
          <a:lstStyle/>
          <a:p>
            <a:endParaRPr lang="en-US"/>
          </a:p>
        </p:txBody>
      </p:sp>
      <p:sp>
        <p:nvSpPr>
          <p:cNvPr id="187" name="Freeform 42"/>
          <p:cNvSpPr>
            <a:spLocks noChangeArrowheads="1"/>
          </p:cNvSpPr>
          <p:nvPr/>
        </p:nvSpPr>
        <p:spPr bwMode="auto">
          <a:xfrm>
            <a:off x="2192338" y="3494088"/>
            <a:ext cx="12700" cy="17462"/>
          </a:xfrm>
          <a:custGeom>
            <a:avLst/>
            <a:gdLst>
              <a:gd name="T0" fmla="*/ 2147483647 w 31"/>
              <a:gd name="T1" fmla="*/ 2147483647 h 36"/>
              <a:gd name="T2" fmla="*/ 2147483647 w 31"/>
              <a:gd name="T3" fmla="*/ 0 h 36"/>
              <a:gd name="T4" fmla="*/ 2147483647 w 31"/>
              <a:gd name="T5" fmla="*/ 2147483647 h 36"/>
              <a:gd name="T6" fmla="*/ 2147483647 w 31"/>
              <a:gd name="T7" fmla="*/ 2147483647 h 36"/>
              <a:gd name="T8" fmla="*/ 2147483647 w 31"/>
              <a:gd name="T9" fmla="*/ 2147483647 h 36"/>
              <a:gd name="T10" fmla="*/ 2147483647 w 31"/>
              <a:gd name="T11" fmla="*/ 2147483647 h 36"/>
              <a:gd name="T12" fmla="*/ 0 w 31"/>
              <a:gd name="T13" fmla="*/ 2147483647 h 36"/>
              <a:gd name="T14" fmla="*/ 2147483647 w 31"/>
              <a:gd name="T15" fmla="*/ 2147483647 h 36"/>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36"/>
              <a:gd name="T26" fmla="*/ 31 w 31"/>
              <a:gd name="T27" fmla="*/ 36 h 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36">
                <a:moveTo>
                  <a:pt x="8" y="4"/>
                </a:moveTo>
                <a:lnTo>
                  <a:pt x="26" y="0"/>
                </a:lnTo>
                <a:lnTo>
                  <a:pt x="31" y="24"/>
                </a:lnTo>
                <a:lnTo>
                  <a:pt x="23" y="35"/>
                </a:lnTo>
                <a:lnTo>
                  <a:pt x="13" y="36"/>
                </a:lnTo>
                <a:lnTo>
                  <a:pt x="3" y="29"/>
                </a:lnTo>
                <a:lnTo>
                  <a:pt x="0" y="17"/>
                </a:lnTo>
                <a:lnTo>
                  <a:pt x="8" y="4"/>
                </a:lnTo>
              </a:path>
            </a:pathLst>
          </a:custGeom>
          <a:noFill/>
          <a:ln w="12573">
            <a:solidFill>
              <a:srgbClr val="000080"/>
            </a:solidFill>
            <a:round/>
            <a:headEnd/>
            <a:tailEnd/>
          </a:ln>
        </p:spPr>
        <p:txBody>
          <a:bodyPr wrap="none" anchor="ctr"/>
          <a:lstStyle/>
          <a:p>
            <a:endParaRPr lang="en-US"/>
          </a:p>
        </p:txBody>
      </p:sp>
      <p:sp>
        <p:nvSpPr>
          <p:cNvPr id="188" name="Freeform 43"/>
          <p:cNvSpPr>
            <a:spLocks noChangeArrowheads="1"/>
          </p:cNvSpPr>
          <p:nvPr/>
        </p:nvSpPr>
        <p:spPr bwMode="auto">
          <a:xfrm>
            <a:off x="2384425" y="3606800"/>
            <a:ext cx="68263" cy="34925"/>
          </a:xfrm>
          <a:custGeom>
            <a:avLst/>
            <a:gdLst>
              <a:gd name="T0" fmla="*/ 2147483647 w 146"/>
              <a:gd name="T1" fmla="*/ 2147483647 h 73"/>
              <a:gd name="T2" fmla="*/ 2147483647 w 146"/>
              <a:gd name="T3" fmla="*/ 2147483647 h 73"/>
              <a:gd name="T4" fmla="*/ 2147483647 w 146"/>
              <a:gd name="T5" fmla="*/ 2147483647 h 73"/>
              <a:gd name="T6" fmla="*/ 0 w 146"/>
              <a:gd name="T7" fmla="*/ 2147483647 h 73"/>
              <a:gd name="T8" fmla="*/ 2147483647 w 146"/>
              <a:gd name="T9" fmla="*/ 2147483647 h 73"/>
              <a:gd name="T10" fmla="*/ 2147483647 w 146"/>
              <a:gd name="T11" fmla="*/ 2147483647 h 73"/>
              <a:gd name="T12" fmla="*/ 2147483647 w 146"/>
              <a:gd name="T13" fmla="*/ 0 h 73"/>
              <a:gd name="T14" fmla="*/ 2147483647 w 146"/>
              <a:gd name="T15" fmla="*/ 2147483647 h 73"/>
              <a:gd name="T16" fmla="*/ 2147483647 w 146"/>
              <a:gd name="T17" fmla="*/ 2147483647 h 73"/>
              <a:gd name="T18" fmla="*/ 2147483647 w 146"/>
              <a:gd name="T19" fmla="*/ 2147483647 h 73"/>
              <a:gd name="T20" fmla="*/ 2147483647 w 146"/>
              <a:gd name="T21" fmla="*/ 2147483647 h 73"/>
              <a:gd name="T22" fmla="*/ 2147483647 w 146"/>
              <a:gd name="T23" fmla="*/ 2147483647 h 73"/>
              <a:gd name="T24" fmla="*/ 2147483647 w 146"/>
              <a:gd name="T25" fmla="*/ 2147483647 h 73"/>
              <a:gd name="T26" fmla="*/ 2147483647 w 146"/>
              <a:gd name="T27" fmla="*/ 2147483647 h 7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46"/>
              <a:gd name="T43" fmla="*/ 0 h 73"/>
              <a:gd name="T44" fmla="*/ 146 w 146"/>
              <a:gd name="T45" fmla="*/ 73 h 7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46" h="73">
                <a:moveTo>
                  <a:pt x="37" y="51"/>
                </a:moveTo>
                <a:lnTo>
                  <a:pt x="6" y="37"/>
                </a:lnTo>
                <a:lnTo>
                  <a:pt x="1" y="33"/>
                </a:lnTo>
                <a:lnTo>
                  <a:pt x="0" y="28"/>
                </a:lnTo>
                <a:lnTo>
                  <a:pt x="28" y="7"/>
                </a:lnTo>
                <a:lnTo>
                  <a:pt x="43" y="5"/>
                </a:lnTo>
                <a:lnTo>
                  <a:pt x="102" y="0"/>
                </a:lnTo>
                <a:lnTo>
                  <a:pt x="132" y="7"/>
                </a:lnTo>
                <a:lnTo>
                  <a:pt x="146" y="29"/>
                </a:lnTo>
                <a:lnTo>
                  <a:pt x="130" y="51"/>
                </a:lnTo>
                <a:lnTo>
                  <a:pt x="121" y="58"/>
                </a:lnTo>
                <a:lnTo>
                  <a:pt x="96" y="73"/>
                </a:lnTo>
                <a:lnTo>
                  <a:pt x="81" y="65"/>
                </a:lnTo>
                <a:lnTo>
                  <a:pt x="37" y="51"/>
                </a:lnTo>
                <a:close/>
              </a:path>
            </a:pathLst>
          </a:custGeom>
          <a:noFill/>
          <a:ln w="3302">
            <a:solidFill>
              <a:srgbClr val="000080"/>
            </a:solidFill>
            <a:round/>
            <a:headEnd/>
            <a:tailEnd/>
          </a:ln>
        </p:spPr>
        <p:txBody>
          <a:bodyPr wrap="none" anchor="ctr"/>
          <a:lstStyle/>
          <a:p>
            <a:endParaRPr lang="en-US"/>
          </a:p>
        </p:txBody>
      </p:sp>
      <p:sp>
        <p:nvSpPr>
          <p:cNvPr id="189" name="Freeform 44"/>
          <p:cNvSpPr>
            <a:spLocks noChangeArrowheads="1"/>
          </p:cNvSpPr>
          <p:nvPr/>
        </p:nvSpPr>
        <p:spPr bwMode="auto">
          <a:xfrm>
            <a:off x="2352675" y="3259138"/>
            <a:ext cx="26988" cy="23812"/>
          </a:xfrm>
          <a:custGeom>
            <a:avLst/>
            <a:gdLst>
              <a:gd name="T0" fmla="*/ 0 w 61"/>
              <a:gd name="T1" fmla="*/ 2147483647 h 46"/>
              <a:gd name="T2" fmla="*/ 2147483647 w 61"/>
              <a:gd name="T3" fmla="*/ 2147483647 h 46"/>
              <a:gd name="T4" fmla="*/ 2147483647 w 61"/>
              <a:gd name="T5" fmla="*/ 2147483647 h 46"/>
              <a:gd name="T6" fmla="*/ 2147483647 w 61"/>
              <a:gd name="T7" fmla="*/ 0 h 46"/>
              <a:gd name="T8" fmla="*/ 2147483647 w 61"/>
              <a:gd name="T9" fmla="*/ 2147483647 h 46"/>
              <a:gd name="T10" fmla="*/ 2147483647 w 61"/>
              <a:gd name="T11" fmla="*/ 2147483647 h 46"/>
              <a:gd name="T12" fmla="*/ 2147483647 w 61"/>
              <a:gd name="T13" fmla="*/ 2147483647 h 46"/>
              <a:gd name="T14" fmla="*/ 2147483647 w 61"/>
              <a:gd name="T15" fmla="*/ 2147483647 h 46"/>
              <a:gd name="T16" fmla="*/ 2147483647 w 61"/>
              <a:gd name="T17" fmla="*/ 2147483647 h 46"/>
              <a:gd name="T18" fmla="*/ 0 w 61"/>
              <a:gd name="T19" fmla="*/ 2147483647 h 4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61"/>
              <a:gd name="T31" fmla="*/ 0 h 46"/>
              <a:gd name="T32" fmla="*/ 61 w 61"/>
              <a:gd name="T33" fmla="*/ 46 h 4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61" h="46">
                <a:moveTo>
                  <a:pt x="0" y="8"/>
                </a:moveTo>
                <a:lnTo>
                  <a:pt x="28" y="7"/>
                </a:lnTo>
                <a:lnTo>
                  <a:pt x="33" y="2"/>
                </a:lnTo>
                <a:lnTo>
                  <a:pt x="41" y="0"/>
                </a:lnTo>
                <a:lnTo>
                  <a:pt x="61" y="26"/>
                </a:lnTo>
                <a:lnTo>
                  <a:pt x="58" y="37"/>
                </a:lnTo>
                <a:lnTo>
                  <a:pt x="50" y="44"/>
                </a:lnTo>
                <a:lnTo>
                  <a:pt x="41" y="46"/>
                </a:lnTo>
                <a:lnTo>
                  <a:pt x="14" y="26"/>
                </a:lnTo>
                <a:lnTo>
                  <a:pt x="0" y="8"/>
                </a:lnTo>
                <a:close/>
              </a:path>
            </a:pathLst>
          </a:custGeom>
          <a:noFill/>
          <a:ln w="3240">
            <a:solidFill>
              <a:srgbClr val="FFFFFF"/>
            </a:solidFill>
            <a:round/>
            <a:headEnd/>
            <a:tailEnd/>
          </a:ln>
        </p:spPr>
        <p:txBody>
          <a:bodyPr wrap="none" anchor="ctr"/>
          <a:lstStyle/>
          <a:p>
            <a:endParaRPr lang="en-US"/>
          </a:p>
        </p:txBody>
      </p:sp>
      <p:sp>
        <p:nvSpPr>
          <p:cNvPr id="190" name="Freeform 45"/>
          <p:cNvSpPr>
            <a:spLocks noChangeArrowheads="1"/>
          </p:cNvSpPr>
          <p:nvPr/>
        </p:nvSpPr>
        <p:spPr bwMode="auto">
          <a:xfrm>
            <a:off x="2352675" y="3259138"/>
            <a:ext cx="26988" cy="23812"/>
          </a:xfrm>
          <a:custGeom>
            <a:avLst/>
            <a:gdLst>
              <a:gd name="T0" fmla="*/ 0 w 61"/>
              <a:gd name="T1" fmla="*/ 2147483647 h 46"/>
              <a:gd name="T2" fmla="*/ 2147483647 w 61"/>
              <a:gd name="T3" fmla="*/ 2147483647 h 46"/>
              <a:gd name="T4" fmla="*/ 2147483647 w 61"/>
              <a:gd name="T5" fmla="*/ 2147483647 h 46"/>
              <a:gd name="T6" fmla="*/ 2147483647 w 61"/>
              <a:gd name="T7" fmla="*/ 0 h 46"/>
              <a:gd name="T8" fmla="*/ 2147483647 w 61"/>
              <a:gd name="T9" fmla="*/ 2147483647 h 46"/>
              <a:gd name="T10" fmla="*/ 2147483647 w 61"/>
              <a:gd name="T11" fmla="*/ 2147483647 h 46"/>
              <a:gd name="T12" fmla="*/ 2147483647 w 61"/>
              <a:gd name="T13" fmla="*/ 2147483647 h 46"/>
              <a:gd name="T14" fmla="*/ 2147483647 w 61"/>
              <a:gd name="T15" fmla="*/ 2147483647 h 46"/>
              <a:gd name="T16" fmla="*/ 2147483647 w 61"/>
              <a:gd name="T17" fmla="*/ 2147483647 h 46"/>
              <a:gd name="T18" fmla="*/ 0 w 61"/>
              <a:gd name="T19" fmla="*/ 2147483647 h 4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61"/>
              <a:gd name="T31" fmla="*/ 0 h 46"/>
              <a:gd name="T32" fmla="*/ 61 w 61"/>
              <a:gd name="T33" fmla="*/ 46 h 4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61" h="46">
                <a:moveTo>
                  <a:pt x="0" y="8"/>
                </a:moveTo>
                <a:lnTo>
                  <a:pt x="28" y="7"/>
                </a:lnTo>
                <a:lnTo>
                  <a:pt x="33" y="2"/>
                </a:lnTo>
                <a:lnTo>
                  <a:pt x="41" y="0"/>
                </a:lnTo>
                <a:lnTo>
                  <a:pt x="61" y="26"/>
                </a:lnTo>
                <a:lnTo>
                  <a:pt x="58" y="37"/>
                </a:lnTo>
                <a:lnTo>
                  <a:pt x="50" y="44"/>
                </a:lnTo>
                <a:lnTo>
                  <a:pt x="41" y="46"/>
                </a:lnTo>
                <a:lnTo>
                  <a:pt x="14" y="26"/>
                </a:lnTo>
                <a:lnTo>
                  <a:pt x="0" y="8"/>
                </a:lnTo>
              </a:path>
            </a:pathLst>
          </a:custGeom>
          <a:noFill/>
          <a:ln w="3302">
            <a:solidFill>
              <a:srgbClr val="000080"/>
            </a:solidFill>
            <a:round/>
            <a:headEnd/>
            <a:tailEnd/>
          </a:ln>
        </p:spPr>
        <p:txBody>
          <a:bodyPr wrap="none" anchor="ctr"/>
          <a:lstStyle/>
          <a:p>
            <a:endParaRPr lang="en-US"/>
          </a:p>
        </p:txBody>
      </p:sp>
      <p:sp>
        <p:nvSpPr>
          <p:cNvPr id="191" name="Freeform 46"/>
          <p:cNvSpPr>
            <a:spLocks noChangeArrowheads="1"/>
          </p:cNvSpPr>
          <p:nvPr/>
        </p:nvSpPr>
        <p:spPr bwMode="auto">
          <a:xfrm>
            <a:off x="2392363" y="3309938"/>
            <a:ext cx="25400" cy="14287"/>
          </a:xfrm>
          <a:custGeom>
            <a:avLst/>
            <a:gdLst>
              <a:gd name="T0" fmla="*/ 0 w 51"/>
              <a:gd name="T1" fmla="*/ 2147483647 h 33"/>
              <a:gd name="T2" fmla="*/ 2147483647 w 51"/>
              <a:gd name="T3" fmla="*/ 0 h 33"/>
              <a:gd name="T4" fmla="*/ 2147483647 w 51"/>
              <a:gd name="T5" fmla="*/ 0 h 33"/>
              <a:gd name="T6" fmla="*/ 2147483647 w 51"/>
              <a:gd name="T7" fmla="*/ 2147483647 h 33"/>
              <a:gd name="T8" fmla="*/ 2147483647 w 51"/>
              <a:gd name="T9" fmla="*/ 2147483647 h 33"/>
              <a:gd name="T10" fmla="*/ 2147483647 w 51"/>
              <a:gd name="T11" fmla="*/ 2147483647 h 33"/>
              <a:gd name="T12" fmla="*/ 2147483647 w 51"/>
              <a:gd name="T13" fmla="*/ 2147483647 h 33"/>
              <a:gd name="T14" fmla="*/ 2147483647 w 51"/>
              <a:gd name="T15" fmla="*/ 2147483647 h 33"/>
              <a:gd name="T16" fmla="*/ 2147483647 w 51"/>
              <a:gd name="T17" fmla="*/ 2147483647 h 33"/>
              <a:gd name="T18" fmla="*/ 0 w 51"/>
              <a:gd name="T19" fmla="*/ 2147483647 h 3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1"/>
              <a:gd name="T31" fmla="*/ 0 h 33"/>
              <a:gd name="T32" fmla="*/ 51 w 51"/>
              <a:gd name="T33" fmla="*/ 33 h 3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1" h="33">
                <a:moveTo>
                  <a:pt x="0" y="3"/>
                </a:moveTo>
                <a:lnTo>
                  <a:pt x="26" y="0"/>
                </a:lnTo>
                <a:lnTo>
                  <a:pt x="37" y="0"/>
                </a:lnTo>
                <a:lnTo>
                  <a:pt x="49" y="12"/>
                </a:lnTo>
                <a:lnTo>
                  <a:pt x="51" y="24"/>
                </a:lnTo>
                <a:lnTo>
                  <a:pt x="51" y="29"/>
                </a:lnTo>
                <a:lnTo>
                  <a:pt x="35" y="33"/>
                </a:lnTo>
                <a:lnTo>
                  <a:pt x="26" y="28"/>
                </a:lnTo>
                <a:lnTo>
                  <a:pt x="12" y="13"/>
                </a:lnTo>
                <a:lnTo>
                  <a:pt x="0" y="3"/>
                </a:lnTo>
                <a:close/>
              </a:path>
            </a:pathLst>
          </a:custGeom>
          <a:noFill/>
          <a:ln w="3240">
            <a:solidFill>
              <a:srgbClr val="FFFFFF"/>
            </a:solidFill>
            <a:round/>
            <a:headEnd/>
            <a:tailEnd/>
          </a:ln>
        </p:spPr>
        <p:txBody>
          <a:bodyPr wrap="none" anchor="ctr"/>
          <a:lstStyle/>
          <a:p>
            <a:endParaRPr lang="en-US"/>
          </a:p>
        </p:txBody>
      </p:sp>
      <p:sp>
        <p:nvSpPr>
          <p:cNvPr id="192" name="Freeform 47"/>
          <p:cNvSpPr>
            <a:spLocks noChangeArrowheads="1"/>
          </p:cNvSpPr>
          <p:nvPr/>
        </p:nvSpPr>
        <p:spPr bwMode="auto">
          <a:xfrm>
            <a:off x="2392363" y="3309938"/>
            <a:ext cx="25400" cy="14287"/>
          </a:xfrm>
          <a:custGeom>
            <a:avLst/>
            <a:gdLst>
              <a:gd name="T0" fmla="*/ 0 w 51"/>
              <a:gd name="T1" fmla="*/ 2147483647 h 33"/>
              <a:gd name="T2" fmla="*/ 2147483647 w 51"/>
              <a:gd name="T3" fmla="*/ 0 h 33"/>
              <a:gd name="T4" fmla="*/ 2147483647 w 51"/>
              <a:gd name="T5" fmla="*/ 0 h 33"/>
              <a:gd name="T6" fmla="*/ 2147483647 w 51"/>
              <a:gd name="T7" fmla="*/ 2147483647 h 33"/>
              <a:gd name="T8" fmla="*/ 2147483647 w 51"/>
              <a:gd name="T9" fmla="*/ 2147483647 h 33"/>
              <a:gd name="T10" fmla="*/ 2147483647 w 51"/>
              <a:gd name="T11" fmla="*/ 2147483647 h 33"/>
              <a:gd name="T12" fmla="*/ 2147483647 w 51"/>
              <a:gd name="T13" fmla="*/ 2147483647 h 33"/>
              <a:gd name="T14" fmla="*/ 2147483647 w 51"/>
              <a:gd name="T15" fmla="*/ 2147483647 h 33"/>
              <a:gd name="T16" fmla="*/ 2147483647 w 51"/>
              <a:gd name="T17" fmla="*/ 2147483647 h 33"/>
              <a:gd name="T18" fmla="*/ 0 w 51"/>
              <a:gd name="T19" fmla="*/ 2147483647 h 3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1"/>
              <a:gd name="T31" fmla="*/ 0 h 33"/>
              <a:gd name="T32" fmla="*/ 51 w 51"/>
              <a:gd name="T33" fmla="*/ 33 h 3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1" h="33">
                <a:moveTo>
                  <a:pt x="0" y="3"/>
                </a:moveTo>
                <a:lnTo>
                  <a:pt x="26" y="0"/>
                </a:lnTo>
                <a:lnTo>
                  <a:pt x="37" y="0"/>
                </a:lnTo>
                <a:lnTo>
                  <a:pt x="49" y="12"/>
                </a:lnTo>
                <a:lnTo>
                  <a:pt x="51" y="24"/>
                </a:lnTo>
                <a:lnTo>
                  <a:pt x="51" y="29"/>
                </a:lnTo>
                <a:lnTo>
                  <a:pt x="35" y="33"/>
                </a:lnTo>
                <a:lnTo>
                  <a:pt x="26" y="28"/>
                </a:lnTo>
                <a:lnTo>
                  <a:pt x="12" y="13"/>
                </a:lnTo>
                <a:lnTo>
                  <a:pt x="0" y="3"/>
                </a:lnTo>
              </a:path>
            </a:pathLst>
          </a:custGeom>
          <a:noFill/>
          <a:ln w="3302">
            <a:solidFill>
              <a:srgbClr val="000080"/>
            </a:solidFill>
            <a:round/>
            <a:headEnd/>
            <a:tailEnd/>
          </a:ln>
        </p:spPr>
        <p:txBody>
          <a:bodyPr wrap="none" anchor="ctr"/>
          <a:lstStyle/>
          <a:p>
            <a:endParaRPr lang="en-US"/>
          </a:p>
        </p:txBody>
      </p:sp>
      <p:sp>
        <p:nvSpPr>
          <p:cNvPr id="193" name="Freeform 48"/>
          <p:cNvSpPr>
            <a:spLocks noChangeArrowheads="1"/>
          </p:cNvSpPr>
          <p:nvPr/>
        </p:nvSpPr>
        <p:spPr bwMode="auto">
          <a:xfrm>
            <a:off x="2365375" y="3373438"/>
            <a:ext cx="14288" cy="20637"/>
          </a:xfrm>
          <a:custGeom>
            <a:avLst/>
            <a:gdLst>
              <a:gd name="T0" fmla="*/ 2147483647 w 29"/>
              <a:gd name="T1" fmla="*/ 0 h 44"/>
              <a:gd name="T2" fmla="*/ 0 w 29"/>
              <a:gd name="T3" fmla="*/ 2147483647 h 44"/>
              <a:gd name="T4" fmla="*/ 0 w 29"/>
              <a:gd name="T5" fmla="*/ 2147483647 h 44"/>
              <a:gd name="T6" fmla="*/ 2147483647 w 29"/>
              <a:gd name="T7" fmla="*/ 2147483647 h 44"/>
              <a:gd name="T8" fmla="*/ 2147483647 w 29"/>
              <a:gd name="T9" fmla="*/ 2147483647 h 44"/>
              <a:gd name="T10" fmla="*/ 2147483647 w 29"/>
              <a:gd name="T11" fmla="*/ 2147483647 h 44"/>
              <a:gd name="T12" fmla="*/ 2147483647 w 29"/>
              <a:gd name="T13" fmla="*/ 2147483647 h 44"/>
              <a:gd name="T14" fmla="*/ 2147483647 w 29"/>
              <a:gd name="T15" fmla="*/ 2147483647 h 44"/>
              <a:gd name="T16" fmla="*/ 2147483647 w 29"/>
              <a:gd name="T17" fmla="*/ 2147483647 h 44"/>
              <a:gd name="T18" fmla="*/ 2147483647 w 29"/>
              <a:gd name="T19" fmla="*/ 2147483647 h 44"/>
              <a:gd name="T20" fmla="*/ 2147483647 w 29"/>
              <a:gd name="T21" fmla="*/ 0 h 4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9"/>
              <a:gd name="T34" fmla="*/ 0 h 44"/>
              <a:gd name="T35" fmla="*/ 29 w 29"/>
              <a:gd name="T36" fmla="*/ 44 h 4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9" h="44">
                <a:moveTo>
                  <a:pt x="5" y="0"/>
                </a:moveTo>
                <a:lnTo>
                  <a:pt x="0" y="10"/>
                </a:lnTo>
                <a:lnTo>
                  <a:pt x="0" y="22"/>
                </a:lnTo>
                <a:lnTo>
                  <a:pt x="6" y="41"/>
                </a:lnTo>
                <a:lnTo>
                  <a:pt x="15" y="44"/>
                </a:lnTo>
                <a:lnTo>
                  <a:pt x="27" y="42"/>
                </a:lnTo>
                <a:lnTo>
                  <a:pt x="29" y="38"/>
                </a:lnTo>
                <a:lnTo>
                  <a:pt x="25" y="15"/>
                </a:lnTo>
                <a:lnTo>
                  <a:pt x="17" y="4"/>
                </a:lnTo>
                <a:lnTo>
                  <a:pt x="13" y="3"/>
                </a:lnTo>
                <a:lnTo>
                  <a:pt x="5" y="0"/>
                </a:lnTo>
                <a:close/>
              </a:path>
            </a:pathLst>
          </a:custGeom>
          <a:noFill/>
          <a:ln w="3240">
            <a:solidFill>
              <a:srgbClr val="FFFFFF"/>
            </a:solidFill>
            <a:round/>
            <a:headEnd/>
            <a:tailEnd/>
          </a:ln>
        </p:spPr>
        <p:txBody>
          <a:bodyPr wrap="none" anchor="ctr"/>
          <a:lstStyle/>
          <a:p>
            <a:endParaRPr lang="en-US"/>
          </a:p>
        </p:txBody>
      </p:sp>
      <p:sp>
        <p:nvSpPr>
          <p:cNvPr id="194" name="Freeform 49"/>
          <p:cNvSpPr>
            <a:spLocks noChangeArrowheads="1"/>
          </p:cNvSpPr>
          <p:nvPr/>
        </p:nvSpPr>
        <p:spPr bwMode="auto">
          <a:xfrm>
            <a:off x="2365375" y="3373438"/>
            <a:ext cx="14288" cy="20637"/>
          </a:xfrm>
          <a:custGeom>
            <a:avLst/>
            <a:gdLst>
              <a:gd name="T0" fmla="*/ 2147483647 w 29"/>
              <a:gd name="T1" fmla="*/ 0 h 44"/>
              <a:gd name="T2" fmla="*/ 0 w 29"/>
              <a:gd name="T3" fmla="*/ 2147483647 h 44"/>
              <a:gd name="T4" fmla="*/ 0 w 29"/>
              <a:gd name="T5" fmla="*/ 2147483647 h 44"/>
              <a:gd name="T6" fmla="*/ 2147483647 w 29"/>
              <a:gd name="T7" fmla="*/ 2147483647 h 44"/>
              <a:gd name="T8" fmla="*/ 2147483647 w 29"/>
              <a:gd name="T9" fmla="*/ 2147483647 h 44"/>
              <a:gd name="T10" fmla="*/ 2147483647 w 29"/>
              <a:gd name="T11" fmla="*/ 2147483647 h 44"/>
              <a:gd name="T12" fmla="*/ 2147483647 w 29"/>
              <a:gd name="T13" fmla="*/ 2147483647 h 44"/>
              <a:gd name="T14" fmla="*/ 2147483647 w 29"/>
              <a:gd name="T15" fmla="*/ 2147483647 h 44"/>
              <a:gd name="T16" fmla="*/ 2147483647 w 29"/>
              <a:gd name="T17" fmla="*/ 2147483647 h 44"/>
              <a:gd name="T18" fmla="*/ 2147483647 w 29"/>
              <a:gd name="T19" fmla="*/ 2147483647 h 44"/>
              <a:gd name="T20" fmla="*/ 2147483647 w 29"/>
              <a:gd name="T21" fmla="*/ 0 h 4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9"/>
              <a:gd name="T34" fmla="*/ 0 h 44"/>
              <a:gd name="T35" fmla="*/ 29 w 29"/>
              <a:gd name="T36" fmla="*/ 44 h 4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9" h="44">
                <a:moveTo>
                  <a:pt x="5" y="0"/>
                </a:moveTo>
                <a:lnTo>
                  <a:pt x="0" y="10"/>
                </a:lnTo>
                <a:lnTo>
                  <a:pt x="0" y="22"/>
                </a:lnTo>
                <a:lnTo>
                  <a:pt x="6" y="41"/>
                </a:lnTo>
                <a:lnTo>
                  <a:pt x="15" y="44"/>
                </a:lnTo>
                <a:lnTo>
                  <a:pt x="27" y="42"/>
                </a:lnTo>
                <a:lnTo>
                  <a:pt x="29" y="38"/>
                </a:lnTo>
                <a:lnTo>
                  <a:pt x="25" y="15"/>
                </a:lnTo>
                <a:lnTo>
                  <a:pt x="17" y="4"/>
                </a:lnTo>
                <a:lnTo>
                  <a:pt x="13" y="3"/>
                </a:lnTo>
                <a:lnTo>
                  <a:pt x="5" y="0"/>
                </a:lnTo>
              </a:path>
            </a:pathLst>
          </a:custGeom>
          <a:noFill/>
          <a:ln w="3240">
            <a:solidFill>
              <a:srgbClr val="FFFFFF"/>
            </a:solidFill>
            <a:round/>
            <a:headEnd/>
            <a:tailEnd/>
          </a:ln>
        </p:spPr>
        <p:txBody>
          <a:bodyPr wrap="none" anchor="ctr"/>
          <a:lstStyle/>
          <a:p>
            <a:endParaRPr lang="en-US"/>
          </a:p>
        </p:txBody>
      </p:sp>
      <p:sp>
        <p:nvSpPr>
          <p:cNvPr id="195" name="Freeform 50"/>
          <p:cNvSpPr>
            <a:spLocks noChangeArrowheads="1"/>
          </p:cNvSpPr>
          <p:nvPr/>
        </p:nvSpPr>
        <p:spPr bwMode="auto">
          <a:xfrm>
            <a:off x="2338388" y="3338513"/>
            <a:ext cx="23812" cy="36512"/>
          </a:xfrm>
          <a:custGeom>
            <a:avLst/>
            <a:gdLst>
              <a:gd name="T0" fmla="*/ 2147483647 w 50"/>
              <a:gd name="T1" fmla="*/ 0 h 76"/>
              <a:gd name="T2" fmla="*/ 2147483647 w 50"/>
              <a:gd name="T3" fmla="*/ 2147483647 h 76"/>
              <a:gd name="T4" fmla="*/ 2147483647 w 50"/>
              <a:gd name="T5" fmla="*/ 2147483647 h 76"/>
              <a:gd name="T6" fmla="*/ 2147483647 w 50"/>
              <a:gd name="T7" fmla="*/ 2147483647 h 76"/>
              <a:gd name="T8" fmla="*/ 2147483647 w 50"/>
              <a:gd name="T9" fmla="*/ 2147483647 h 76"/>
              <a:gd name="T10" fmla="*/ 2147483647 w 50"/>
              <a:gd name="T11" fmla="*/ 2147483647 h 76"/>
              <a:gd name="T12" fmla="*/ 2147483647 w 50"/>
              <a:gd name="T13" fmla="*/ 2147483647 h 76"/>
              <a:gd name="T14" fmla="*/ 2147483647 w 50"/>
              <a:gd name="T15" fmla="*/ 2147483647 h 76"/>
              <a:gd name="T16" fmla="*/ 2147483647 w 50"/>
              <a:gd name="T17" fmla="*/ 2147483647 h 76"/>
              <a:gd name="T18" fmla="*/ 2147483647 w 50"/>
              <a:gd name="T19" fmla="*/ 2147483647 h 76"/>
              <a:gd name="T20" fmla="*/ 2147483647 w 50"/>
              <a:gd name="T21" fmla="*/ 2147483647 h 76"/>
              <a:gd name="T22" fmla="*/ 2147483647 w 50"/>
              <a:gd name="T23" fmla="*/ 2147483647 h 76"/>
              <a:gd name="T24" fmla="*/ 0 w 50"/>
              <a:gd name="T25" fmla="*/ 2147483647 h 76"/>
              <a:gd name="T26" fmla="*/ 2147483647 w 50"/>
              <a:gd name="T27" fmla="*/ 0 h 7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50"/>
              <a:gd name="T43" fmla="*/ 0 h 76"/>
              <a:gd name="T44" fmla="*/ 50 w 50"/>
              <a:gd name="T45" fmla="*/ 76 h 7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50" h="76">
                <a:moveTo>
                  <a:pt x="11" y="0"/>
                </a:moveTo>
                <a:lnTo>
                  <a:pt x="19" y="2"/>
                </a:lnTo>
                <a:lnTo>
                  <a:pt x="26" y="11"/>
                </a:lnTo>
                <a:lnTo>
                  <a:pt x="42" y="22"/>
                </a:lnTo>
                <a:lnTo>
                  <a:pt x="50" y="38"/>
                </a:lnTo>
                <a:lnTo>
                  <a:pt x="40" y="51"/>
                </a:lnTo>
                <a:lnTo>
                  <a:pt x="39" y="68"/>
                </a:lnTo>
                <a:lnTo>
                  <a:pt x="34" y="74"/>
                </a:lnTo>
                <a:lnTo>
                  <a:pt x="28" y="75"/>
                </a:lnTo>
                <a:lnTo>
                  <a:pt x="20" y="76"/>
                </a:lnTo>
                <a:lnTo>
                  <a:pt x="12" y="67"/>
                </a:lnTo>
                <a:lnTo>
                  <a:pt x="4" y="50"/>
                </a:lnTo>
                <a:lnTo>
                  <a:pt x="0" y="27"/>
                </a:lnTo>
                <a:lnTo>
                  <a:pt x="11" y="0"/>
                </a:lnTo>
                <a:close/>
              </a:path>
            </a:pathLst>
          </a:custGeom>
          <a:noFill/>
          <a:ln w="3240">
            <a:solidFill>
              <a:srgbClr val="FFFFFF"/>
            </a:solidFill>
            <a:round/>
            <a:headEnd/>
            <a:tailEnd/>
          </a:ln>
        </p:spPr>
        <p:txBody>
          <a:bodyPr wrap="none" anchor="ctr"/>
          <a:lstStyle/>
          <a:p>
            <a:endParaRPr lang="en-US"/>
          </a:p>
        </p:txBody>
      </p:sp>
      <p:sp>
        <p:nvSpPr>
          <p:cNvPr id="196" name="Freeform 51"/>
          <p:cNvSpPr>
            <a:spLocks noChangeArrowheads="1"/>
          </p:cNvSpPr>
          <p:nvPr/>
        </p:nvSpPr>
        <p:spPr bwMode="auto">
          <a:xfrm>
            <a:off x="2338388" y="3338513"/>
            <a:ext cx="23812" cy="36512"/>
          </a:xfrm>
          <a:custGeom>
            <a:avLst/>
            <a:gdLst>
              <a:gd name="T0" fmla="*/ 2147483647 w 50"/>
              <a:gd name="T1" fmla="*/ 0 h 76"/>
              <a:gd name="T2" fmla="*/ 2147483647 w 50"/>
              <a:gd name="T3" fmla="*/ 2147483647 h 76"/>
              <a:gd name="T4" fmla="*/ 2147483647 w 50"/>
              <a:gd name="T5" fmla="*/ 2147483647 h 76"/>
              <a:gd name="T6" fmla="*/ 2147483647 w 50"/>
              <a:gd name="T7" fmla="*/ 2147483647 h 76"/>
              <a:gd name="T8" fmla="*/ 2147483647 w 50"/>
              <a:gd name="T9" fmla="*/ 2147483647 h 76"/>
              <a:gd name="T10" fmla="*/ 2147483647 w 50"/>
              <a:gd name="T11" fmla="*/ 2147483647 h 76"/>
              <a:gd name="T12" fmla="*/ 2147483647 w 50"/>
              <a:gd name="T13" fmla="*/ 2147483647 h 76"/>
              <a:gd name="T14" fmla="*/ 2147483647 w 50"/>
              <a:gd name="T15" fmla="*/ 2147483647 h 76"/>
              <a:gd name="T16" fmla="*/ 2147483647 w 50"/>
              <a:gd name="T17" fmla="*/ 2147483647 h 76"/>
              <a:gd name="T18" fmla="*/ 2147483647 w 50"/>
              <a:gd name="T19" fmla="*/ 2147483647 h 76"/>
              <a:gd name="T20" fmla="*/ 2147483647 w 50"/>
              <a:gd name="T21" fmla="*/ 2147483647 h 76"/>
              <a:gd name="T22" fmla="*/ 2147483647 w 50"/>
              <a:gd name="T23" fmla="*/ 2147483647 h 76"/>
              <a:gd name="T24" fmla="*/ 0 w 50"/>
              <a:gd name="T25" fmla="*/ 2147483647 h 76"/>
              <a:gd name="T26" fmla="*/ 2147483647 w 50"/>
              <a:gd name="T27" fmla="*/ 0 h 7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50"/>
              <a:gd name="T43" fmla="*/ 0 h 76"/>
              <a:gd name="T44" fmla="*/ 50 w 50"/>
              <a:gd name="T45" fmla="*/ 76 h 7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50" h="76">
                <a:moveTo>
                  <a:pt x="11" y="0"/>
                </a:moveTo>
                <a:lnTo>
                  <a:pt x="19" y="2"/>
                </a:lnTo>
                <a:lnTo>
                  <a:pt x="26" y="11"/>
                </a:lnTo>
                <a:lnTo>
                  <a:pt x="42" y="22"/>
                </a:lnTo>
                <a:lnTo>
                  <a:pt x="50" y="38"/>
                </a:lnTo>
                <a:lnTo>
                  <a:pt x="40" y="51"/>
                </a:lnTo>
                <a:lnTo>
                  <a:pt x="39" y="68"/>
                </a:lnTo>
                <a:lnTo>
                  <a:pt x="34" y="74"/>
                </a:lnTo>
                <a:lnTo>
                  <a:pt x="28" y="75"/>
                </a:lnTo>
                <a:lnTo>
                  <a:pt x="20" y="76"/>
                </a:lnTo>
                <a:lnTo>
                  <a:pt x="12" y="67"/>
                </a:lnTo>
                <a:lnTo>
                  <a:pt x="4" y="50"/>
                </a:lnTo>
                <a:lnTo>
                  <a:pt x="0" y="27"/>
                </a:lnTo>
                <a:lnTo>
                  <a:pt x="11" y="0"/>
                </a:lnTo>
              </a:path>
            </a:pathLst>
          </a:custGeom>
          <a:noFill/>
          <a:ln w="3302">
            <a:solidFill>
              <a:schemeClr val="tx1"/>
            </a:solidFill>
            <a:round/>
            <a:headEnd/>
            <a:tailEnd/>
          </a:ln>
        </p:spPr>
        <p:txBody>
          <a:bodyPr wrap="none" anchor="ctr"/>
          <a:lstStyle/>
          <a:p>
            <a:endParaRPr lang="en-US"/>
          </a:p>
        </p:txBody>
      </p:sp>
      <p:sp>
        <p:nvSpPr>
          <p:cNvPr id="197" name="Freeform 52"/>
          <p:cNvSpPr>
            <a:spLocks noChangeArrowheads="1"/>
          </p:cNvSpPr>
          <p:nvPr/>
        </p:nvSpPr>
        <p:spPr bwMode="auto">
          <a:xfrm>
            <a:off x="2538413" y="3468688"/>
            <a:ext cx="25400" cy="22225"/>
          </a:xfrm>
          <a:custGeom>
            <a:avLst/>
            <a:gdLst>
              <a:gd name="T0" fmla="*/ 2147483647 w 58"/>
              <a:gd name="T1" fmla="*/ 2147483647 h 46"/>
              <a:gd name="T2" fmla="*/ 2147483647 w 58"/>
              <a:gd name="T3" fmla="*/ 2147483647 h 46"/>
              <a:gd name="T4" fmla="*/ 2147483647 w 58"/>
              <a:gd name="T5" fmla="*/ 2147483647 h 46"/>
              <a:gd name="T6" fmla="*/ 2147483647 w 58"/>
              <a:gd name="T7" fmla="*/ 0 h 46"/>
              <a:gd name="T8" fmla="*/ 2147483647 w 58"/>
              <a:gd name="T9" fmla="*/ 2147483647 h 46"/>
              <a:gd name="T10" fmla="*/ 2147483647 w 58"/>
              <a:gd name="T11" fmla="*/ 2147483647 h 46"/>
              <a:gd name="T12" fmla="*/ 2147483647 w 58"/>
              <a:gd name="T13" fmla="*/ 2147483647 h 46"/>
              <a:gd name="T14" fmla="*/ 2147483647 w 58"/>
              <a:gd name="T15" fmla="*/ 2147483647 h 46"/>
              <a:gd name="T16" fmla="*/ 2147483647 w 58"/>
              <a:gd name="T17" fmla="*/ 2147483647 h 46"/>
              <a:gd name="T18" fmla="*/ 0 w 58"/>
              <a:gd name="T19" fmla="*/ 2147483647 h 46"/>
              <a:gd name="T20" fmla="*/ 2147483647 w 58"/>
              <a:gd name="T21" fmla="*/ 2147483647 h 4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58"/>
              <a:gd name="T34" fmla="*/ 0 h 46"/>
              <a:gd name="T35" fmla="*/ 58 w 58"/>
              <a:gd name="T36" fmla="*/ 46 h 4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58" h="46">
                <a:moveTo>
                  <a:pt x="10" y="20"/>
                </a:moveTo>
                <a:lnTo>
                  <a:pt x="25" y="7"/>
                </a:lnTo>
                <a:lnTo>
                  <a:pt x="46" y="3"/>
                </a:lnTo>
                <a:lnTo>
                  <a:pt x="51" y="0"/>
                </a:lnTo>
                <a:lnTo>
                  <a:pt x="58" y="3"/>
                </a:lnTo>
                <a:lnTo>
                  <a:pt x="54" y="31"/>
                </a:lnTo>
                <a:lnTo>
                  <a:pt x="47" y="38"/>
                </a:lnTo>
                <a:lnTo>
                  <a:pt x="19" y="44"/>
                </a:lnTo>
                <a:lnTo>
                  <a:pt x="3" y="46"/>
                </a:lnTo>
                <a:lnTo>
                  <a:pt x="0" y="29"/>
                </a:lnTo>
                <a:lnTo>
                  <a:pt x="10" y="20"/>
                </a:lnTo>
                <a:close/>
              </a:path>
            </a:pathLst>
          </a:custGeom>
          <a:noFill/>
          <a:ln w="12600">
            <a:solidFill>
              <a:srgbClr val="FFFFFF"/>
            </a:solidFill>
            <a:round/>
            <a:headEnd/>
            <a:tailEnd/>
          </a:ln>
        </p:spPr>
        <p:txBody>
          <a:bodyPr wrap="none" anchor="ctr"/>
          <a:lstStyle/>
          <a:p>
            <a:endParaRPr lang="en-US"/>
          </a:p>
        </p:txBody>
      </p:sp>
      <p:sp>
        <p:nvSpPr>
          <p:cNvPr id="198" name="Freeform 53"/>
          <p:cNvSpPr>
            <a:spLocks noChangeArrowheads="1"/>
          </p:cNvSpPr>
          <p:nvPr/>
        </p:nvSpPr>
        <p:spPr bwMode="auto">
          <a:xfrm>
            <a:off x="2538413" y="3468688"/>
            <a:ext cx="25400" cy="22225"/>
          </a:xfrm>
          <a:custGeom>
            <a:avLst/>
            <a:gdLst>
              <a:gd name="T0" fmla="*/ 2147483647 w 58"/>
              <a:gd name="T1" fmla="*/ 2147483647 h 46"/>
              <a:gd name="T2" fmla="*/ 2147483647 w 58"/>
              <a:gd name="T3" fmla="*/ 2147483647 h 46"/>
              <a:gd name="T4" fmla="*/ 2147483647 w 58"/>
              <a:gd name="T5" fmla="*/ 2147483647 h 46"/>
              <a:gd name="T6" fmla="*/ 2147483647 w 58"/>
              <a:gd name="T7" fmla="*/ 0 h 46"/>
              <a:gd name="T8" fmla="*/ 2147483647 w 58"/>
              <a:gd name="T9" fmla="*/ 2147483647 h 46"/>
              <a:gd name="T10" fmla="*/ 2147483647 w 58"/>
              <a:gd name="T11" fmla="*/ 2147483647 h 46"/>
              <a:gd name="T12" fmla="*/ 2147483647 w 58"/>
              <a:gd name="T13" fmla="*/ 2147483647 h 46"/>
              <a:gd name="T14" fmla="*/ 2147483647 w 58"/>
              <a:gd name="T15" fmla="*/ 2147483647 h 46"/>
              <a:gd name="T16" fmla="*/ 2147483647 w 58"/>
              <a:gd name="T17" fmla="*/ 2147483647 h 46"/>
              <a:gd name="T18" fmla="*/ 0 w 58"/>
              <a:gd name="T19" fmla="*/ 2147483647 h 46"/>
              <a:gd name="T20" fmla="*/ 2147483647 w 58"/>
              <a:gd name="T21" fmla="*/ 2147483647 h 4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58"/>
              <a:gd name="T34" fmla="*/ 0 h 46"/>
              <a:gd name="T35" fmla="*/ 58 w 58"/>
              <a:gd name="T36" fmla="*/ 46 h 4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58" h="46">
                <a:moveTo>
                  <a:pt x="10" y="20"/>
                </a:moveTo>
                <a:lnTo>
                  <a:pt x="25" y="7"/>
                </a:lnTo>
                <a:lnTo>
                  <a:pt x="46" y="3"/>
                </a:lnTo>
                <a:lnTo>
                  <a:pt x="51" y="0"/>
                </a:lnTo>
                <a:lnTo>
                  <a:pt x="58" y="3"/>
                </a:lnTo>
                <a:lnTo>
                  <a:pt x="54" y="31"/>
                </a:lnTo>
                <a:lnTo>
                  <a:pt x="47" y="38"/>
                </a:lnTo>
                <a:lnTo>
                  <a:pt x="19" y="44"/>
                </a:lnTo>
                <a:lnTo>
                  <a:pt x="3" y="46"/>
                </a:lnTo>
                <a:lnTo>
                  <a:pt x="0" y="29"/>
                </a:lnTo>
                <a:lnTo>
                  <a:pt x="10" y="20"/>
                </a:lnTo>
              </a:path>
            </a:pathLst>
          </a:custGeom>
          <a:noFill/>
          <a:ln w="3240">
            <a:solidFill>
              <a:srgbClr val="FFFFFF"/>
            </a:solidFill>
            <a:round/>
            <a:headEnd/>
            <a:tailEnd/>
          </a:ln>
        </p:spPr>
        <p:txBody>
          <a:bodyPr wrap="none" anchor="ctr"/>
          <a:lstStyle/>
          <a:p>
            <a:endParaRPr lang="en-US"/>
          </a:p>
        </p:txBody>
      </p:sp>
      <p:sp>
        <p:nvSpPr>
          <p:cNvPr id="199" name="Freeform 54"/>
          <p:cNvSpPr>
            <a:spLocks noChangeArrowheads="1"/>
          </p:cNvSpPr>
          <p:nvPr/>
        </p:nvSpPr>
        <p:spPr bwMode="auto">
          <a:xfrm>
            <a:off x="2790825" y="3513138"/>
            <a:ext cx="71438" cy="38100"/>
          </a:xfrm>
          <a:custGeom>
            <a:avLst/>
            <a:gdLst>
              <a:gd name="T0" fmla="*/ 2147483647 w 156"/>
              <a:gd name="T1" fmla="*/ 2147483647 h 79"/>
              <a:gd name="T2" fmla="*/ 2147483647 w 156"/>
              <a:gd name="T3" fmla="*/ 2147483647 h 79"/>
              <a:gd name="T4" fmla="*/ 2147483647 w 156"/>
              <a:gd name="T5" fmla="*/ 2147483647 h 79"/>
              <a:gd name="T6" fmla="*/ 2147483647 w 156"/>
              <a:gd name="T7" fmla="*/ 0 h 79"/>
              <a:gd name="T8" fmla="*/ 2147483647 w 156"/>
              <a:gd name="T9" fmla="*/ 2147483647 h 79"/>
              <a:gd name="T10" fmla="*/ 2147483647 w 156"/>
              <a:gd name="T11" fmla="*/ 2147483647 h 79"/>
              <a:gd name="T12" fmla="*/ 2147483647 w 156"/>
              <a:gd name="T13" fmla="*/ 2147483647 h 79"/>
              <a:gd name="T14" fmla="*/ 2147483647 w 156"/>
              <a:gd name="T15" fmla="*/ 2147483647 h 79"/>
              <a:gd name="T16" fmla="*/ 2147483647 w 156"/>
              <a:gd name="T17" fmla="*/ 2147483647 h 79"/>
              <a:gd name="T18" fmla="*/ 2147483647 w 156"/>
              <a:gd name="T19" fmla="*/ 2147483647 h 79"/>
              <a:gd name="T20" fmla="*/ 0 w 156"/>
              <a:gd name="T21" fmla="*/ 2147483647 h 79"/>
              <a:gd name="T22" fmla="*/ 2147483647 w 156"/>
              <a:gd name="T23" fmla="*/ 2147483647 h 79"/>
              <a:gd name="T24" fmla="*/ 2147483647 w 156"/>
              <a:gd name="T25" fmla="*/ 2147483647 h 7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56"/>
              <a:gd name="T40" fmla="*/ 0 h 79"/>
              <a:gd name="T41" fmla="*/ 156 w 156"/>
              <a:gd name="T42" fmla="*/ 79 h 79"/>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56" h="79">
                <a:moveTo>
                  <a:pt x="20" y="17"/>
                </a:moveTo>
                <a:lnTo>
                  <a:pt x="45" y="14"/>
                </a:lnTo>
                <a:lnTo>
                  <a:pt x="108" y="2"/>
                </a:lnTo>
                <a:lnTo>
                  <a:pt x="147" y="0"/>
                </a:lnTo>
                <a:lnTo>
                  <a:pt x="153" y="3"/>
                </a:lnTo>
                <a:lnTo>
                  <a:pt x="156" y="22"/>
                </a:lnTo>
                <a:lnTo>
                  <a:pt x="148" y="33"/>
                </a:lnTo>
                <a:lnTo>
                  <a:pt x="124" y="54"/>
                </a:lnTo>
                <a:lnTo>
                  <a:pt x="21" y="79"/>
                </a:lnTo>
                <a:lnTo>
                  <a:pt x="15" y="75"/>
                </a:lnTo>
                <a:lnTo>
                  <a:pt x="0" y="47"/>
                </a:lnTo>
                <a:lnTo>
                  <a:pt x="5" y="22"/>
                </a:lnTo>
                <a:lnTo>
                  <a:pt x="20" y="17"/>
                </a:lnTo>
                <a:close/>
              </a:path>
            </a:pathLst>
          </a:custGeom>
          <a:noFill/>
          <a:ln w="12600">
            <a:solidFill>
              <a:srgbClr val="FFFFFF"/>
            </a:solidFill>
            <a:round/>
            <a:headEnd/>
            <a:tailEnd/>
          </a:ln>
        </p:spPr>
        <p:txBody>
          <a:bodyPr wrap="none" anchor="ctr"/>
          <a:lstStyle/>
          <a:p>
            <a:endParaRPr lang="en-US"/>
          </a:p>
        </p:txBody>
      </p:sp>
      <p:sp>
        <p:nvSpPr>
          <p:cNvPr id="200" name="Freeform 55"/>
          <p:cNvSpPr>
            <a:spLocks noChangeArrowheads="1"/>
          </p:cNvSpPr>
          <p:nvPr/>
        </p:nvSpPr>
        <p:spPr bwMode="auto">
          <a:xfrm>
            <a:off x="2790825" y="3513138"/>
            <a:ext cx="71438" cy="38100"/>
          </a:xfrm>
          <a:custGeom>
            <a:avLst/>
            <a:gdLst>
              <a:gd name="T0" fmla="*/ 2147483647 w 156"/>
              <a:gd name="T1" fmla="*/ 2147483647 h 79"/>
              <a:gd name="T2" fmla="*/ 2147483647 w 156"/>
              <a:gd name="T3" fmla="*/ 2147483647 h 79"/>
              <a:gd name="T4" fmla="*/ 2147483647 w 156"/>
              <a:gd name="T5" fmla="*/ 2147483647 h 79"/>
              <a:gd name="T6" fmla="*/ 2147483647 w 156"/>
              <a:gd name="T7" fmla="*/ 0 h 79"/>
              <a:gd name="T8" fmla="*/ 2147483647 w 156"/>
              <a:gd name="T9" fmla="*/ 2147483647 h 79"/>
              <a:gd name="T10" fmla="*/ 2147483647 w 156"/>
              <a:gd name="T11" fmla="*/ 2147483647 h 79"/>
              <a:gd name="T12" fmla="*/ 2147483647 w 156"/>
              <a:gd name="T13" fmla="*/ 2147483647 h 79"/>
              <a:gd name="T14" fmla="*/ 2147483647 w 156"/>
              <a:gd name="T15" fmla="*/ 2147483647 h 79"/>
              <a:gd name="T16" fmla="*/ 2147483647 w 156"/>
              <a:gd name="T17" fmla="*/ 2147483647 h 79"/>
              <a:gd name="T18" fmla="*/ 2147483647 w 156"/>
              <a:gd name="T19" fmla="*/ 2147483647 h 79"/>
              <a:gd name="T20" fmla="*/ 0 w 156"/>
              <a:gd name="T21" fmla="*/ 2147483647 h 79"/>
              <a:gd name="T22" fmla="*/ 2147483647 w 156"/>
              <a:gd name="T23" fmla="*/ 2147483647 h 79"/>
              <a:gd name="T24" fmla="*/ 2147483647 w 156"/>
              <a:gd name="T25" fmla="*/ 2147483647 h 7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56"/>
              <a:gd name="T40" fmla="*/ 0 h 79"/>
              <a:gd name="T41" fmla="*/ 156 w 156"/>
              <a:gd name="T42" fmla="*/ 79 h 79"/>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56" h="79">
                <a:moveTo>
                  <a:pt x="20" y="17"/>
                </a:moveTo>
                <a:lnTo>
                  <a:pt x="45" y="14"/>
                </a:lnTo>
                <a:lnTo>
                  <a:pt x="108" y="2"/>
                </a:lnTo>
                <a:lnTo>
                  <a:pt x="147" y="0"/>
                </a:lnTo>
                <a:lnTo>
                  <a:pt x="153" y="3"/>
                </a:lnTo>
                <a:lnTo>
                  <a:pt x="156" y="22"/>
                </a:lnTo>
                <a:lnTo>
                  <a:pt x="148" y="33"/>
                </a:lnTo>
                <a:lnTo>
                  <a:pt x="124" y="54"/>
                </a:lnTo>
                <a:lnTo>
                  <a:pt x="21" y="79"/>
                </a:lnTo>
                <a:lnTo>
                  <a:pt x="15" y="75"/>
                </a:lnTo>
                <a:lnTo>
                  <a:pt x="0" y="47"/>
                </a:lnTo>
                <a:lnTo>
                  <a:pt x="5" y="22"/>
                </a:lnTo>
                <a:lnTo>
                  <a:pt x="20" y="17"/>
                </a:lnTo>
              </a:path>
            </a:pathLst>
          </a:custGeom>
          <a:noFill/>
          <a:ln w="3302">
            <a:solidFill>
              <a:srgbClr val="000080"/>
            </a:solidFill>
            <a:round/>
            <a:headEnd/>
            <a:tailEnd/>
          </a:ln>
        </p:spPr>
        <p:txBody>
          <a:bodyPr wrap="none" anchor="ctr"/>
          <a:lstStyle/>
          <a:p>
            <a:endParaRPr lang="en-US"/>
          </a:p>
        </p:txBody>
      </p:sp>
      <p:sp>
        <p:nvSpPr>
          <p:cNvPr id="201" name="Freeform 56"/>
          <p:cNvSpPr>
            <a:spLocks noChangeArrowheads="1"/>
          </p:cNvSpPr>
          <p:nvPr/>
        </p:nvSpPr>
        <p:spPr bwMode="auto">
          <a:xfrm>
            <a:off x="1968500" y="3668713"/>
            <a:ext cx="49213" cy="98425"/>
          </a:xfrm>
          <a:custGeom>
            <a:avLst/>
            <a:gdLst>
              <a:gd name="T0" fmla="*/ 2147483647 w 109"/>
              <a:gd name="T1" fmla="*/ 2147483647 h 209"/>
              <a:gd name="T2" fmla="*/ 2147483647 w 109"/>
              <a:gd name="T3" fmla="*/ 2147483647 h 209"/>
              <a:gd name="T4" fmla="*/ 2147483647 w 109"/>
              <a:gd name="T5" fmla="*/ 2147483647 h 209"/>
              <a:gd name="T6" fmla="*/ 2147483647 w 109"/>
              <a:gd name="T7" fmla="*/ 2147483647 h 209"/>
              <a:gd name="T8" fmla="*/ 2147483647 w 109"/>
              <a:gd name="T9" fmla="*/ 2147483647 h 209"/>
              <a:gd name="T10" fmla="*/ 2147483647 w 109"/>
              <a:gd name="T11" fmla="*/ 2147483647 h 209"/>
              <a:gd name="T12" fmla="*/ 2147483647 w 109"/>
              <a:gd name="T13" fmla="*/ 0 h 209"/>
              <a:gd name="T14" fmla="*/ 2147483647 w 109"/>
              <a:gd name="T15" fmla="*/ 2147483647 h 209"/>
              <a:gd name="T16" fmla="*/ 2147483647 w 109"/>
              <a:gd name="T17" fmla="*/ 2147483647 h 209"/>
              <a:gd name="T18" fmla="*/ 0 w 109"/>
              <a:gd name="T19" fmla="*/ 2147483647 h 209"/>
              <a:gd name="T20" fmla="*/ 2147483647 w 109"/>
              <a:gd name="T21" fmla="*/ 2147483647 h 209"/>
              <a:gd name="T22" fmla="*/ 2147483647 w 109"/>
              <a:gd name="T23" fmla="*/ 2147483647 h 209"/>
              <a:gd name="T24" fmla="*/ 2147483647 w 109"/>
              <a:gd name="T25" fmla="*/ 2147483647 h 209"/>
              <a:gd name="T26" fmla="*/ 2147483647 w 109"/>
              <a:gd name="T27" fmla="*/ 2147483647 h 209"/>
              <a:gd name="T28" fmla="*/ 2147483647 w 109"/>
              <a:gd name="T29" fmla="*/ 2147483647 h 209"/>
              <a:gd name="T30" fmla="*/ 2147483647 w 109"/>
              <a:gd name="T31" fmla="*/ 2147483647 h 20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9"/>
              <a:gd name="T49" fmla="*/ 0 h 209"/>
              <a:gd name="T50" fmla="*/ 109 w 109"/>
              <a:gd name="T51" fmla="*/ 209 h 209"/>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9" h="209">
                <a:moveTo>
                  <a:pt x="86" y="194"/>
                </a:moveTo>
                <a:lnTo>
                  <a:pt x="93" y="177"/>
                </a:lnTo>
                <a:lnTo>
                  <a:pt x="109" y="160"/>
                </a:lnTo>
                <a:lnTo>
                  <a:pt x="109" y="128"/>
                </a:lnTo>
                <a:lnTo>
                  <a:pt x="96" y="44"/>
                </a:lnTo>
                <a:lnTo>
                  <a:pt x="93" y="5"/>
                </a:lnTo>
                <a:lnTo>
                  <a:pt x="74" y="0"/>
                </a:lnTo>
                <a:lnTo>
                  <a:pt x="61" y="8"/>
                </a:lnTo>
                <a:lnTo>
                  <a:pt x="44" y="37"/>
                </a:lnTo>
                <a:lnTo>
                  <a:pt x="0" y="42"/>
                </a:lnTo>
                <a:lnTo>
                  <a:pt x="15" y="116"/>
                </a:lnTo>
                <a:lnTo>
                  <a:pt x="32" y="203"/>
                </a:lnTo>
                <a:lnTo>
                  <a:pt x="34" y="209"/>
                </a:lnTo>
                <a:lnTo>
                  <a:pt x="57" y="206"/>
                </a:lnTo>
                <a:lnTo>
                  <a:pt x="70" y="192"/>
                </a:lnTo>
                <a:lnTo>
                  <a:pt x="86" y="194"/>
                </a:lnTo>
                <a:close/>
              </a:path>
            </a:pathLst>
          </a:custGeom>
          <a:noFill/>
          <a:ln w="12600">
            <a:solidFill>
              <a:srgbClr val="FFFFFF"/>
            </a:solidFill>
            <a:round/>
            <a:headEnd/>
            <a:tailEnd/>
          </a:ln>
        </p:spPr>
        <p:txBody>
          <a:bodyPr wrap="none" anchor="ctr"/>
          <a:lstStyle/>
          <a:p>
            <a:endParaRPr lang="en-US"/>
          </a:p>
        </p:txBody>
      </p:sp>
      <p:sp>
        <p:nvSpPr>
          <p:cNvPr id="202" name="Freeform 57"/>
          <p:cNvSpPr>
            <a:spLocks noChangeArrowheads="1"/>
          </p:cNvSpPr>
          <p:nvPr/>
        </p:nvSpPr>
        <p:spPr bwMode="auto">
          <a:xfrm>
            <a:off x="1968500" y="3668713"/>
            <a:ext cx="49213" cy="98425"/>
          </a:xfrm>
          <a:custGeom>
            <a:avLst/>
            <a:gdLst>
              <a:gd name="T0" fmla="*/ 2147483647 w 109"/>
              <a:gd name="T1" fmla="*/ 2147483647 h 209"/>
              <a:gd name="T2" fmla="*/ 2147483647 w 109"/>
              <a:gd name="T3" fmla="*/ 2147483647 h 209"/>
              <a:gd name="T4" fmla="*/ 2147483647 w 109"/>
              <a:gd name="T5" fmla="*/ 2147483647 h 209"/>
              <a:gd name="T6" fmla="*/ 2147483647 w 109"/>
              <a:gd name="T7" fmla="*/ 2147483647 h 209"/>
              <a:gd name="T8" fmla="*/ 2147483647 w 109"/>
              <a:gd name="T9" fmla="*/ 2147483647 h 209"/>
              <a:gd name="T10" fmla="*/ 2147483647 w 109"/>
              <a:gd name="T11" fmla="*/ 2147483647 h 209"/>
              <a:gd name="T12" fmla="*/ 2147483647 w 109"/>
              <a:gd name="T13" fmla="*/ 0 h 209"/>
              <a:gd name="T14" fmla="*/ 2147483647 w 109"/>
              <a:gd name="T15" fmla="*/ 2147483647 h 209"/>
              <a:gd name="T16" fmla="*/ 2147483647 w 109"/>
              <a:gd name="T17" fmla="*/ 2147483647 h 209"/>
              <a:gd name="T18" fmla="*/ 0 w 109"/>
              <a:gd name="T19" fmla="*/ 2147483647 h 209"/>
              <a:gd name="T20" fmla="*/ 2147483647 w 109"/>
              <a:gd name="T21" fmla="*/ 2147483647 h 209"/>
              <a:gd name="T22" fmla="*/ 2147483647 w 109"/>
              <a:gd name="T23" fmla="*/ 2147483647 h 209"/>
              <a:gd name="T24" fmla="*/ 2147483647 w 109"/>
              <a:gd name="T25" fmla="*/ 2147483647 h 209"/>
              <a:gd name="T26" fmla="*/ 2147483647 w 109"/>
              <a:gd name="T27" fmla="*/ 2147483647 h 209"/>
              <a:gd name="T28" fmla="*/ 2147483647 w 109"/>
              <a:gd name="T29" fmla="*/ 2147483647 h 209"/>
              <a:gd name="T30" fmla="*/ 2147483647 w 109"/>
              <a:gd name="T31" fmla="*/ 2147483647 h 20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9"/>
              <a:gd name="T49" fmla="*/ 0 h 209"/>
              <a:gd name="T50" fmla="*/ 109 w 109"/>
              <a:gd name="T51" fmla="*/ 209 h 209"/>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9" h="209">
                <a:moveTo>
                  <a:pt x="86" y="194"/>
                </a:moveTo>
                <a:lnTo>
                  <a:pt x="93" y="177"/>
                </a:lnTo>
                <a:lnTo>
                  <a:pt x="109" y="160"/>
                </a:lnTo>
                <a:lnTo>
                  <a:pt x="109" y="128"/>
                </a:lnTo>
                <a:lnTo>
                  <a:pt x="96" y="44"/>
                </a:lnTo>
                <a:lnTo>
                  <a:pt x="93" y="5"/>
                </a:lnTo>
                <a:lnTo>
                  <a:pt x="74" y="0"/>
                </a:lnTo>
                <a:lnTo>
                  <a:pt x="61" y="8"/>
                </a:lnTo>
                <a:lnTo>
                  <a:pt x="44" y="37"/>
                </a:lnTo>
                <a:lnTo>
                  <a:pt x="0" y="42"/>
                </a:lnTo>
                <a:lnTo>
                  <a:pt x="15" y="116"/>
                </a:lnTo>
                <a:lnTo>
                  <a:pt x="32" y="203"/>
                </a:lnTo>
                <a:lnTo>
                  <a:pt x="34" y="209"/>
                </a:lnTo>
                <a:lnTo>
                  <a:pt x="57" y="206"/>
                </a:lnTo>
                <a:lnTo>
                  <a:pt x="70" y="192"/>
                </a:lnTo>
                <a:lnTo>
                  <a:pt x="86" y="194"/>
                </a:lnTo>
              </a:path>
            </a:pathLst>
          </a:custGeom>
          <a:noFill/>
          <a:ln w="12573">
            <a:solidFill>
              <a:srgbClr val="000080"/>
            </a:solidFill>
            <a:round/>
            <a:headEnd/>
            <a:tailEnd/>
          </a:ln>
        </p:spPr>
        <p:txBody>
          <a:bodyPr wrap="none" anchor="ctr"/>
          <a:lstStyle/>
          <a:p>
            <a:endParaRPr lang="en-US"/>
          </a:p>
        </p:txBody>
      </p:sp>
      <p:sp>
        <p:nvSpPr>
          <p:cNvPr id="203" name="Freeform 58"/>
          <p:cNvSpPr>
            <a:spLocks noChangeArrowheads="1"/>
          </p:cNvSpPr>
          <p:nvPr/>
        </p:nvSpPr>
        <p:spPr bwMode="auto">
          <a:xfrm>
            <a:off x="1874594" y="3699669"/>
            <a:ext cx="161925" cy="166688"/>
          </a:xfrm>
          <a:custGeom>
            <a:avLst/>
            <a:gdLst>
              <a:gd name="T0" fmla="*/ 2147483647 w 349"/>
              <a:gd name="T1" fmla="*/ 0 h 350"/>
              <a:gd name="T2" fmla="*/ 2147483647 w 349"/>
              <a:gd name="T3" fmla="*/ 2147483647 h 350"/>
              <a:gd name="T4" fmla="*/ 2147483647 w 349"/>
              <a:gd name="T5" fmla="*/ 2147483647 h 350"/>
              <a:gd name="T6" fmla="*/ 2147483647 w 349"/>
              <a:gd name="T7" fmla="*/ 2147483647 h 350"/>
              <a:gd name="T8" fmla="*/ 2147483647 w 349"/>
              <a:gd name="T9" fmla="*/ 2147483647 h 350"/>
              <a:gd name="T10" fmla="*/ 2147483647 w 349"/>
              <a:gd name="T11" fmla="*/ 2147483647 h 350"/>
              <a:gd name="T12" fmla="*/ 2147483647 w 349"/>
              <a:gd name="T13" fmla="*/ 2147483647 h 350"/>
              <a:gd name="T14" fmla="*/ 2147483647 w 349"/>
              <a:gd name="T15" fmla="*/ 2147483647 h 350"/>
              <a:gd name="T16" fmla="*/ 2147483647 w 349"/>
              <a:gd name="T17" fmla="*/ 2147483647 h 350"/>
              <a:gd name="T18" fmla="*/ 2147483647 w 349"/>
              <a:gd name="T19" fmla="*/ 2147483647 h 350"/>
              <a:gd name="T20" fmla="*/ 2147483647 w 349"/>
              <a:gd name="T21" fmla="*/ 2147483647 h 350"/>
              <a:gd name="T22" fmla="*/ 2147483647 w 349"/>
              <a:gd name="T23" fmla="*/ 2147483647 h 350"/>
              <a:gd name="T24" fmla="*/ 2147483647 w 349"/>
              <a:gd name="T25" fmla="*/ 2147483647 h 350"/>
              <a:gd name="T26" fmla="*/ 2147483647 w 349"/>
              <a:gd name="T27" fmla="*/ 2147483647 h 350"/>
              <a:gd name="T28" fmla="*/ 0 w 349"/>
              <a:gd name="T29" fmla="*/ 2147483647 h 350"/>
              <a:gd name="T30" fmla="*/ 2147483647 w 349"/>
              <a:gd name="T31" fmla="*/ 2147483647 h 350"/>
              <a:gd name="T32" fmla="*/ 2147483647 w 349"/>
              <a:gd name="T33" fmla="*/ 2147483647 h 350"/>
              <a:gd name="T34" fmla="*/ 2147483647 w 349"/>
              <a:gd name="T35" fmla="*/ 2147483647 h 350"/>
              <a:gd name="T36" fmla="*/ 2147483647 w 349"/>
              <a:gd name="T37" fmla="*/ 2147483647 h 350"/>
              <a:gd name="T38" fmla="*/ 2147483647 w 349"/>
              <a:gd name="T39" fmla="*/ 2147483647 h 350"/>
              <a:gd name="T40" fmla="*/ 2147483647 w 349"/>
              <a:gd name="T41" fmla="*/ 2147483647 h 350"/>
              <a:gd name="T42" fmla="*/ 2147483647 w 349"/>
              <a:gd name="T43" fmla="*/ 2147483647 h 350"/>
              <a:gd name="T44" fmla="*/ 2147483647 w 349"/>
              <a:gd name="T45" fmla="*/ 2147483647 h 350"/>
              <a:gd name="T46" fmla="*/ 2147483647 w 349"/>
              <a:gd name="T47" fmla="*/ 2147483647 h 350"/>
              <a:gd name="T48" fmla="*/ 2147483647 w 349"/>
              <a:gd name="T49" fmla="*/ 2147483647 h 350"/>
              <a:gd name="T50" fmla="*/ 2147483647 w 349"/>
              <a:gd name="T51" fmla="*/ 2147483647 h 350"/>
              <a:gd name="T52" fmla="*/ 2147483647 w 349"/>
              <a:gd name="T53" fmla="*/ 2147483647 h 350"/>
              <a:gd name="T54" fmla="*/ 2147483647 w 349"/>
              <a:gd name="T55" fmla="*/ 2147483647 h 350"/>
              <a:gd name="T56" fmla="*/ 2147483647 w 349"/>
              <a:gd name="T57" fmla="*/ 2147483647 h 350"/>
              <a:gd name="T58" fmla="*/ 2147483647 w 349"/>
              <a:gd name="T59" fmla="*/ 2147483647 h 350"/>
              <a:gd name="T60" fmla="*/ 2147483647 w 349"/>
              <a:gd name="T61" fmla="*/ 2147483647 h 350"/>
              <a:gd name="T62" fmla="*/ 2147483647 w 349"/>
              <a:gd name="T63" fmla="*/ 2147483647 h 350"/>
              <a:gd name="T64" fmla="*/ 2147483647 w 349"/>
              <a:gd name="T65" fmla="*/ 2147483647 h 350"/>
              <a:gd name="T66" fmla="*/ 2147483647 w 349"/>
              <a:gd name="T67" fmla="*/ 2147483647 h 350"/>
              <a:gd name="T68" fmla="*/ 2147483647 w 349"/>
              <a:gd name="T69" fmla="*/ 2147483647 h 350"/>
              <a:gd name="T70" fmla="*/ 2147483647 w 349"/>
              <a:gd name="T71" fmla="*/ 2147483647 h 350"/>
              <a:gd name="T72" fmla="*/ 2147483647 w 349"/>
              <a:gd name="T73" fmla="*/ 2147483647 h 350"/>
              <a:gd name="T74" fmla="*/ 2147483647 w 349"/>
              <a:gd name="T75" fmla="*/ 2147483647 h 350"/>
              <a:gd name="T76" fmla="*/ 2147483647 w 349"/>
              <a:gd name="T77" fmla="*/ 2147483647 h 350"/>
              <a:gd name="T78" fmla="*/ 2147483647 w 349"/>
              <a:gd name="T79" fmla="*/ 2147483647 h 350"/>
              <a:gd name="T80" fmla="*/ 2147483647 w 349"/>
              <a:gd name="T81" fmla="*/ 0 h 35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49"/>
              <a:gd name="T124" fmla="*/ 0 h 350"/>
              <a:gd name="T125" fmla="*/ 349 w 349"/>
              <a:gd name="T126" fmla="*/ 350 h 35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49" h="350">
                <a:moveTo>
                  <a:pt x="219" y="0"/>
                </a:moveTo>
                <a:lnTo>
                  <a:pt x="145" y="13"/>
                </a:lnTo>
                <a:lnTo>
                  <a:pt x="97" y="25"/>
                </a:lnTo>
                <a:lnTo>
                  <a:pt x="103" y="57"/>
                </a:lnTo>
                <a:lnTo>
                  <a:pt x="112" y="83"/>
                </a:lnTo>
                <a:lnTo>
                  <a:pt x="122" y="101"/>
                </a:lnTo>
                <a:lnTo>
                  <a:pt x="142" y="115"/>
                </a:lnTo>
                <a:lnTo>
                  <a:pt x="160" y="119"/>
                </a:lnTo>
                <a:lnTo>
                  <a:pt x="155" y="130"/>
                </a:lnTo>
                <a:lnTo>
                  <a:pt x="140" y="146"/>
                </a:lnTo>
                <a:lnTo>
                  <a:pt x="138" y="171"/>
                </a:lnTo>
                <a:lnTo>
                  <a:pt x="126" y="177"/>
                </a:lnTo>
                <a:lnTo>
                  <a:pt x="18" y="190"/>
                </a:lnTo>
                <a:lnTo>
                  <a:pt x="4" y="202"/>
                </a:lnTo>
                <a:lnTo>
                  <a:pt x="0" y="226"/>
                </a:lnTo>
                <a:lnTo>
                  <a:pt x="3" y="245"/>
                </a:lnTo>
                <a:lnTo>
                  <a:pt x="11" y="266"/>
                </a:lnTo>
                <a:lnTo>
                  <a:pt x="5" y="297"/>
                </a:lnTo>
                <a:lnTo>
                  <a:pt x="55" y="323"/>
                </a:lnTo>
                <a:lnTo>
                  <a:pt x="91" y="335"/>
                </a:lnTo>
                <a:lnTo>
                  <a:pt x="132" y="339"/>
                </a:lnTo>
                <a:lnTo>
                  <a:pt x="191" y="350"/>
                </a:lnTo>
                <a:lnTo>
                  <a:pt x="197" y="335"/>
                </a:lnTo>
                <a:lnTo>
                  <a:pt x="208" y="323"/>
                </a:lnTo>
                <a:lnTo>
                  <a:pt x="221" y="315"/>
                </a:lnTo>
                <a:lnTo>
                  <a:pt x="239" y="308"/>
                </a:lnTo>
                <a:lnTo>
                  <a:pt x="259" y="299"/>
                </a:lnTo>
                <a:lnTo>
                  <a:pt x="270" y="288"/>
                </a:lnTo>
                <a:lnTo>
                  <a:pt x="265" y="240"/>
                </a:lnTo>
                <a:lnTo>
                  <a:pt x="281" y="212"/>
                </a:lnTo>
                <a:lnTo>
                  <a:pt x="306" y="197"/>
                </a:lnTo>
                <a:lnTo>
                  <a:pt x="342" y="182"/>
                </a:lnTo>
                <a:lnTo>
                  <a:pt x="349" y="167"/>
                </a:lnTo>
                <a:lnTo>
                  <a:pt x="325" y="166"/>
                </a:lnTo>
                <a:lnTo>
                  <a:pt x="305" y="152"/>
                </a:lnTo>
                <a:lnTo>
                  <a:pt x="290" y="149"/>
                </a:lnTo>
                <a:lnTo>
                  <a:pt x="277" y="164"/>
                </a:lnTo>
                <a:lnTo>
                  <a:pt x="253" y="167"/>
                </a:lnTo>
                <a:lnTo>
                  <a:pt x="250" y="160"/>
                </a:lnTo>
                <a:lnTo>
                  <a:pt x="234" y="74"/>
                </a:lnTo>
                <a:lnTo>
                  <a:pt x="219" y="0"/>
                </a:lnTo>
                <a:close/>
              </a:path>
            </a:pathLst>
          </a:custGeom>
          <a:noFill/>
          <a:ln w="12600">
            <a:solidFill>
              <a:srgbClr val="FFFFFF"/>
            </a:solidFill>
            <a:round/>
            <a:headEnd/>
            <a:tailEnd/>
          </a:ln>
        </p:spPr>
        <p:txBody>
          <a:bodyPr wrap="none" anchor="ctr"/>
          <a:lstStyle/>
          <a:p>
            <a:endParaRPr lang="en-US"/>
          </a:p>
        </p:txBody>
      </p:sp>
      <p:sp>
        <p:nvSpPr>
          <p:cNvPr id="204" name="Freeform 59"/>
          <p:cNvSpPr>
            <a:spLocks noChangeArrowheads="1"/>
          </p:cNvSpPr>
          <p:nvPr/>
        </p:nvSpPr>
        <p:spPr bwMode="auto">
          <a:xfrm>
            <a:off x="1873250" y="3684588"/>
            <a:ext cx="161925" cy="166688"/>
          </a:xfrm>
          <a:custGeom>
            <a:avLst/>
            <a:gdLst>
              <a:gd name="T0" fmla="*/ 2147483647 w 349"/>
              <a:gd name="T1" fmla="*/ 0 h 350"/>
              <a:gd name="T2" fmla="*/ 2147483647 w 349"/>
              <a:gd name="T3" fmla="*/ 2147483647 h 350"/>
              <a:gd name="T4" fmla="*/ 2147483647 w 349"/>
              <a:gd name="T5" fmla="*/ 2147483647 h 350"/>
              <a:gd name="T6" fmla="*/ 2147483647 w 349"/>
              <a:gd name="T7" fmla="*/ 2147483647 h 350"/>
              <a:gd name="T8" fmla="*/ 2147483647 w 349"/>
              <a:gd name="T9" fmla="*/ 2147483647 h 350"/>
              <a:gd name="T10" fmla="*/ 2147483647 w 349"/>
              <a:gd name="T11" fmla="*/ 2147483647 h 350"/>
              <a:gd name="T12" fmla="*/ 2147483647 w 349"/>
              <a:gd name="T13" fmla="*/ 2147483647 h 350"/>
              <a:gd name="T14" fmla="*/ 2147483647 w 349"/>
              <a:gd name="T15" fmla="*/ 2147483647 h 350"/>
              <a:gd name="T16" fmla="*/ 2147483647 w 349"/>
              <a:gd name="T17" fmla="*/ 2147483647 h 350"/>
              <a:gd name="T18" fmla="*/ 2147483647 w 349"/>
              <a:gd name="T19" fmla="*/ 2147483647 h 350"/>
              <a:gd name="T20" fmla="*/ 2147483647 w 349"/>
              <a:gd name="T21" fmla="*/ 2147483647 h 350"/>
              <a:gd name="T22" fmla="*/ 2147483647 w 349"/>
              <a:gd name="T23" fmla="*/ 2147483647 h 350"/>
              <a:gd name="T24" fmla="*/ 2147483647 w 349"/>
              <a:gd name="T25" fmla="*/ 2147483647 h 350"/>
              <a:gd name="T26" fmla="*/ 2147483647 w 349"/>
              <a:gd name="T27" fmla="*/ 2147483647 h 350"/>
              <a:gd name="T28" fmla="*/ 0 w 349"/>
              <a:gd name="T29" fmla="*/ 2147483647 h 350"/>
              <a:gd name="T30" fmla="*/ 2147483647 w 349"/>
              <a:gd name="T31" fmla="*/ 2147483647 h 350"/>
              <a:gd name="T32" fmla="*/ 2147483647 w 349"/>
              <a:gd name="T33" fmla="*/ 2147483647 h 350"/>
              <a:gd name="T34" fmla="*/ 2147483647 w 349"/>
              <a:gd name="T35" fmla="*/ 2147483647 h 350"/>
              <a:gd name="T36" fmla="*/ 2147483647 w 349"/>
              <a:gd name="T37" fmla="*/ 2147483647 h 350"/>
              <a:gd name="T38" fmla="*/ 2147483647 w 349"/>
              <a:gd name="T39" fmla="*/ 2147483647 h 350"/>
              <a:gd name="T40" fmla="*/ 2147483647 w 349"/>
              <a:gd name="T41" fmla="*/ 2147483647 h 350"/>
              <a:gd name="T42" fmla="*/ 2147483647 w 349"/>
              <a:gd name="T43" fmla="*/ 2147483647 h 350"/>
              <a:gd name="T44" fmla="*/ 2147483647 w 349"/>
              <a:gd name="T45" fmla="*/ 2147483647 h 350"/>
              <a:gd name="T46" fmla="*/ 2147483647 w 349"/>
              <a:gd name="T47" fmla="*/ 2147483647 h 350"/>
              <a:gd name="T48" fmla="*/ 2147483647 w 349"/>
              <a:gd name="T49" fmla="*/ 2147483647 h 350"/>
              <a:gd name="T50" fmla="*/ 2147483647 w 349"/>
              <a:gd name="T51" fmla="*/ 2147483647 h 350"/>
              <a:gd name="T52" fmla="*/ 2147483647 w 349"/>
              <a:gd name="T53" fmla="*/ 2147483647 h 350"/>
              <a:gd name="T54" fmla="*/ 2147483647 w 349"/>
              <a:gd name="T55" fmla="*/ 2147483647 h 350"/>
              <a:gd name="T56" fmla="*/ 2147483647 w 349"/>
              <a:gd name="T57" fmla="*/ 2147483647 h 350"/>
              <a:gd name="T58" fmla="*/ 2147483647 w 349"/>
              <a:gd name="T59" fmla="*/ 2147483647 h 350"/>
              <a:gd name="T60" fmla="*/ 2147483647 w 349"/>
              <a:gd name="T61" fmla="*/ 2147483647 h 350"/>
              <a:gd name="T62" fmla="*/ 2147483647 w 349"/>
              <a:gd name="T63" fmla="*/ 2147483647 h 350"/>
              <a:gd name="T64" fmla="*/ 2147483647 w 349"/>
              <a:gd name="T65" fmla="*/ 2147483647 h 350"/>
              <a:gd name="T66" fmla="*/ 2147483647 w 349"/>
              <a:gd name="T67" fmla="*/ 2147483647 h 350"/>
              <a:gd name="T68" fmla="*/ 2147483647 w 349"/>
              <a:gd name="T69" fmla="*/ 2147483647 h 350"/>
              <a:gd name="T70" fmla="*/ 2147483647 w 349"/>
              <a:gd name="T71" fmla="*/ 2147483647 h 350"/>
              <a:gd name="T72" fmla="*/ 2147483647 w 349"/>
              <a:gd name="T73" fmla="*/ 2147483647 h 350"/>
              <a:gd name="T74" fmla="*/ 2147483647 w 349"/>
              <a:gd name="T75" fmla="*/ 2147483647 h 350"/>
              <a:gd name="T76" fmla="*/ 2147483647 w 349"/>
              <a:gd name="T77" fmla="*/ 2147483647 h 350"/>
              <a:gd name="T78" fmla="*/ 2147483647 w 349"/>
              <a:gd name="T79" fmla="*/ 2147483647 h 350"/>
              <a:gd name="T80" fmla="*/ 2147483647 w 349"/>
              <a:gd name="T81" fmla="*/ 0 h 35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49"/>
              <a:gd name="T124" fmla="*/ 0 h 350"/>
              <a:gd name="T125" fmla="*/ 349 w 349"/>
              <a:gd name="T126" fmla="*/ 350 h 35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49" h="350">
                <a:moveTo>
                  <a:pt x="219" y="0"/>
                </a:moveTo>
                <a:lnTo>
                  <a:pt x="145" y="13"/>
                </a:lnTo>
                <a:lnTo>
                  <a:pt x="97" y="25"/>
                </a:lnTo>
                <a:lnTo>
                  <a:pt x="103" y="57"/>
                </a:lnTo>
                <a:lnTo>
                  <a:pt x="112" y="83"/>
                </a:lnTo>
                <a:lnTo>
                  <a:pt x="122" y="101"/>
                </a:lnTo>
                <a:lnTo>
                  <a:pt x="142" y="115"/>
                </a:lnTo>
                <a:lnTo>
                  <a:pt x="160" y="119"/>
                </a:lnTo>
                <a:lnTo>
                  <a:pt x="155" y="130"/>
                </a:lnTo>
                <a:lnTo>
                  <a:pt x="140" y="146"/>
                </a:lnTo>
                <a:lnTo>
                  <a:pt x="138" y="171"/>
                </a:lnTo>
                <a:lnTo>
                  <a:pt x="126" y="177"/>
                </a:lnTo>
                <a:lnTo>
                  <a:pt x="18" y="190"/>
                </a:lnTo>
                <a:lnTo>
                  <a:pt x="4" y="202"/>
                </a:lnTo>
                <a:lnTo>
                  <a:pt x="0" y="226"/>
                </a:lnTo>
                <a:lnTo>
                  <a:pt x="3" y="245"/>
                </a:lnTo>
                <a:lnTo>
                  <a:pt x="11" y="266"/>
                </a:lnTo>
                <a:lnTo>
                  <a:pt x="5" y="297"/>
                </a:lnTo>
                <a:lnTo>
                  <a:pt x="55" y="323"/>
                </a:lnTo>
                <a:lnTo>
                  <a:pt x="91" y="335"/>
                </a:lnTo>
                <a:lnTo>
                  <a:pt x="132" y="339"/>
                </a:lnTo>
                <a:lnTo>
                  <a:pt x="191" y="350"/>
                </a:lnTo>
                <a:lnTo>
                  <a:pt x="197" y="335"/>
                </a:lnTo>
                <a:lnTo>
                  <a:pt x="208" y="323"/>
                </a:lnTo>
                <a:lnTo>
                  <a:pt x="221" y="315"/>
                </a:lnTo>
                <a:lnTo>
                  <a:pt x="239" y="308"/>
                </a:lnTo>
                <a:lnTo>
                  <a:pt x="259" y="299"/>
                </a:lnTo>
                <a:lnTo>
                  <a:pt x="270" y="288"/>
                </a:lnTo>
                <a:lnTo>
                  <a:pt x="265" y="240"/>
                </a:lnTo>
                <a:lnTo>
                  <a:pt x="281" y="212"/>
                </a:lnTo>
                <a:lnTo>
                  <a:pt x="306" y="197"/>
                </a:lnTo>
                <a:lnTo>
                  <a:pt x="342" y="182"/>
                </a:lnTo>
                <a:lnTo>
                  <a:pt x="349" y="167"/>
                </a:lnTo>
                <a:lnTo>
                  <a:pt x="325" y="166"/>
                </a:lnTo>
                <a:lnTo>
                  <a:pt x="305" y="152"/>
                </a:lnTo>
                <a:lnTo>
                  <a:pt x="290" y="149"/>
                </a:lnTo>
                <a:lnTo>
                  <a:pt x="277" y="164"/>
                </a:lnTo>
                <a:lnTo>
                  <a:pt x="253" y="167"/>
                </a:lnTo>
                <a:lnTo>
                  <a:pt x="250" y="160"/>
                </a:lnTo>
                <a:lnTo>
                  <a:pt x="234" y="74"/>
                </a:lnTo>
                <a:lnTo>
                  <a:pt x="219" y="0"/>
                </a:lnTo>
              </a:path>
            </a:pathLst>
          </a:custGeom>
          <a:solidFill>
            <a:schemeClr val="accent3"/>
          </a:solidFill>
          <a:ln w="12700">
            <a:solidFill>
              <a:srgbClr val="000080"/>
            </a:solidFill>
            <a:round/>
            <a:headEnd/>
            <a:tailEnd/>
          </a:ln>
        </p:spPr>
        <p:txBody>
          <a:bodyPr wrap="none" anchor="ctr"/>
          <a:lstStyle/>
          <a:p>
            <a:endParaRPr lang="en-US"/>
          </a:p>
        </p:txBody>
      </p:sp>
      <p:sp>
        <p:nvSpPr>
          <p:cNvPr id="205" name="Freeform 60"/>
          <p:cNvSpPr>
            <a:spLocks noChangeArrowheads="1"/>
          </p:cNvSpPr>
          <p:nvPr/>
        </p:nvSpPr>
        <p:spPr bwMode="auto">
          <a:xfrm>
            <a:off x="1955800" y="3825875"/>
            <a:ext cx="93663" cy="50800"/>
          </a:xfrm>
          <a:custGeom>
            <a:avLst/>
            <a:gdLst>
              <a:gd name="T0" fmla="*/ 0 w 206"/>
              <a:gd name="T1" fmla="*/ 2147483647 h 106"/>
              <a:gd name="T2" fmla="*/ 2147483647 w 206"/>
              <a:gd name="T3" fmla="*/ 2147483647 h 106"/>
              <a:gd name="T4" fmla="*/ 2147483647 w 206"/>
              <a:gd name="T5" fmla="*/ 2147483647 h 106"/>
              <a:gd name="T6" fmla="*/ 2147483647 w 206"/>
              <a:gd name="T7" fmla="*/ 2147483647 h 106"/>
              <a:gd name="T8" fmla="*/ 2147483647 w 206"/>
              <a:gd name="T9" fmla="*/ 2147483647 h 106"/>
              <a:gd name="T10" fmla="*/ 2147483647 w 206"/>
              <a:gd name="T11" fmla="*/ 2147483647 h 106"/>
              <a:gd name="T12" fmla="*/ 2147483647 w 206"/>
              <a:gd name="T13" fmla="*/ 2147483647 h 106"/>
              <a:gd name="T14" fmla="*/ 2147483647 w 206"/>
              <a:gd name="T15" fmla="*/ 2147483647 h 106"/>
              <a:gd name="T16" fmla="*/ 2147483647 w 206"/>
              <a:gd name="T17" fmla="*/ 2147483647 h 106"/>
              <a:gd name="T18" fmla="*/ 2147483647 w 206"/>
              <a:gd name="T19" fmla="*/ 2147483647 h 106"/>
              <a:gd name="T20" fmla="*/ 2147483647 w 206"/>
              <a:gd name="T21" fmla="*/ 2147483647 h 106"/>
              <a:gd name="T22" fmla="*/ 2147483647 w 206"/>
              <a:gd name="T23" fmla="*/ 0 h 106"/>
              <a:gd name="T24" fmla="*/ 2147483647 w 206"/>
              <a:gd name="T25" fmla="*/ 2147483647 h 106"/>
              <a:gd name="T26" fmla="*/ 2147483647 w 206"/>
              <a:gd name="T27" fmla="*/ 2147483647 h 106"/>
              <a:gd name="T28" fmla="*/ 2147483647 w 206"/>
              <a:gd name="T29" fmla="*/ 2147483647 h 106"/>
              <a:gd name="T30" fmla="*/ 2147483647 w 206"/>
              <a:gd name="T31" fmla="*/ 2147483647 h 106"/>
              <a:gd name="T32" fmla="*/ 2147483647 w 206"/>
              <a:gd name="T33" fmla="*/ 2147483647 h 106"/>
              <a:gd name="T34" fmla="*/ 0 w 206"/>
              <a:gd name="T35" fmla="*/ 2147483647 h 10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06"/>
              <a:gd name="T55" fmla="*/ 0 h 106"/>
              <a:gd name="T56" fmla="*/ 206 w 206"/>
              <a:gd name="T57" fmla="*/ 106 h 10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06" h="106">
                <a:moveTo>
                  <a:pt x="0" y="64"/>
                </a:moveTo>
                <a:lnTo>
                  <a:pt x="29" y="71"/>
                </a:lnTo>
                <a:lnTo>
                  <a:pt x="63" y="81"/>
                </a:lnTo>
                <a:lnTo>
                  <a:pt x="105" y="93"/>
                </a:lnTo>
                <a:lnTo>
                  <a:pt x="143" y="106"/>
                </a:lnTo>
                <a:lnTo>
                  <a:pt x="173" y="102"/>
                </a:lnTo>
                <a:lnTo>
                  <a:pt x="193" y="88"/>
                </a:lnTo>
                <a:lnTo>
                  <a:pt x="206" y="83"/>
                </a:lnTo>
                <a:lnTo>
                  <a:pt x="194" y="36"/>
                </a:lnTo>
                <a:lnTo>
                  <a:pt x="177" y="18"/>
                </a:lnTo>
                <a:lnTo>
                  <a:pt x="135" y="5"/>
                </a:lnTo>
                <a:lnTo>
                  <a:pt x="80" y="0"/>
                </a:lnTo>
                <a:lnTo>
                  <a:pt x="67" y="13"/>
                </a:lnTo>
                <a:lnTo>
                  <a:pt x="47" y="22"/>
                </a:lnTo>
                <a:lnTo>
                  <a:pt x="30" y="31"/>
                </a:lnTo>
                <a:lnTo>
                  <a:pt x="17" y="39"/>
                </a:lnTo>
                <a:lnTo>
                  <a:pt x="6" y="50"/>
                </a:lnTo>
                <a:lnTo>
                  <a:pt x="0" y="64"/>
                </a:lnTo>
                <a:close/>
              </a:path>
            </a:pathLst>
          </a:custGeom>
          <a:noFill/>
          <a:ln w="12600">
            <a:solidFill>
              <a:srgbClr val="FFFFFF"/>
            </a:solidFill>
            <a:round/>
            <a:headEnd/>
            <a:tailEnd/>
          </a:ln>
        </p:spPr>
        <p:txBody>
          <a:bodyPr wrap="none" anchor="ctr"/>
          <a:lstStyle/>
          <a:p>
            <a:endParaRPr lang="en-US"/>
          </a:p>
        </p:txBody>
      </p:sp>
      <p:sp>
        <p:nvSpPr>
          <p:cNvPr id="206" name="Freeform 61"/>
          <p:cNvSpPr>
            <a:spLocks noChangeArrowheads="1"/>
          </p:cNvSpPr>
          <p:nvPr/>
        </p:nvSpPr>
        <p:spPr bwMode="auto">
          <a:xfrm>
            <a:off x="1955800" y="3825875"/>
            <a:ext cx="93663" cy="50800"/>
          </a:xfrm>
          <a:custGeom>
            <a:avLst/>
            <a:gdLst>
              <a:gd name="T0" fmla="*/ 0 w 206"/>
              <a:gd name="T1" fmla="*/ 2147483647 h 106"/>
              <a:gd name="T2" fmla="*/ 2147483647 w 206"/>
              <a:gd name="T3" fmla="*/ 2147483647 h 106"/>
              <a:gd name="T4" fmla="*/ 2147483647 w 206"/>
              <a:gd name="T5" fmla="*/ 2147483647 h 106"/>
              <a:gd name="T6" fmla="*/ 2147483647 w 206"/>
              <a:gd name="T7" fmla="*/ 2147483647 h 106"/>
              <a:gd name="T8" fmla="*/ 2147483647 w 206"/>
              <a:gd name="T9" fmla="*/ 2147483647 h 106"/>
              <a:gd name="T10" fmla="*/ 2147483647 w 206"/>
              <a:gd name="T11" fmla="*/ 2147483647 h 106"/>
              <a:gd name="T12" fmla="*/ 2147483647 w 206"/>
              <a:gd name="T13" fmla="*/ 2147483647 h 106"/>
              <a:gd name="T14" fmla="*/ 2147483647 w 206"/>
              <a:gd name="T15" fmla="*/ 2147483647 h 106"/>
              <a:gd name="T16" fmla="*/ 2147483647 w 206"/>
              <a:gd name="T17" fmla="*/ 2147483647 h 106"/>
              <a:gd name="T18" fmla="*/ 2147483647 w 206"/>
              <a:gd name="T19" fmla="*/ 2147483647 h 106"/>
              <a:gd name="T20" fmla="*/ 2147483647 w 206"/>
              <a:gd name="T21" fmla="*/ 2147483647 h 106"/>
              <a:gd name="T22" fmla="*/ 2147483647 w 206"/>
              <a:gd name="T23" fmla="*/ 0 h 106"/>
              <a:gd name="T24" fmla="*/ 2147483647 w 206"/>
              <a:gd name="T25" fmla="*/ 2147483647 h 106"/>
              <a:gd name="T26" fmla="*/ 2147483647 w 206"/>
              <a:gd name="T27" fmla="*/ 2147483647 h 106"/>
              <a:gd name="T28" fmla="*/ 2147483647 w 206"/>
              <a:gd name="T29" fmla="*/ 2147483647 h 106"/>
              <a:gd name="T30" fmla="*/ 2147483647 w 206"/>
              <a:gd name="T31" fmla="*/ 2147483647 h 106"/>
              <a:gd name="T32" fmla="*/ 2147483647 w 206"/>
              <a:gd name="T33" fmla="*/ 2147483647 h 106"/>
              <a:gd name="T34" fmla="*/ 0 w 206"/>
              <a:gd name="T35" fmla="*/ 2147483647 h 10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06"/>
              <a:gd name="T55" fmla="*/ 0 h 106"/>
              <a:gd name="T56" fmla="*/ 206 w 206"/>
              <a:gd name="T57" fmla="*/ 106 h 10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06" h="106">
                <a:moveTo>
                  <a:pt x="0" y="64"/>
                </a:moveTo>
                <a:lnTo>
                  <a:pt x="29" y="71"/>
                </a:lnTo>
                <a:lnTo>
                  <a:pt x="63" y="81"/>
                </a:lnTo>
                <a:lnTo>
                  <a:pt x="105" y="93"/>
                </a:lnTo>
                <a:lnTo>
                  <a:pt x="143" y="106"/>
                </a:lnTo>
                <a:lnTo>
                  <a:pt x="173" y="102"/>
                </a:lnTo>
                <a:lnTo>
                  <a:pt x="193" y="88"/>
                </a:lnTo>
                <a:lnTo>
                  <a:pt x="206" y="83"/>
                </a:lnTo>
                <a:lnTo>
                  <a:pt x="194" y="36"/>
                </a:lnTo>
                <a:lnTo>
                  <a:pt x="177" y="18"/>
                </a:lnTo>
                <a:lnTo>
                  <a:pt x="135" y="5"/>
                </a:lnTo>
                <a:lnTo>
                  <a:pt x="80" y="0"/>
                </a:lnTo>
                <a:lnTo>
                  <a:pt x="67" y="13"/>
                </a:lnTo>
                <a:lnTo>
                  <a:pt x="47" y="22"/>
                </a:lnTo>
                <a:lnTo>
                  <a:pt x="30" y="31"/>
                </a:lnTo>
                <a:lnTo>
                  <a:pt x="17" y="39"/>
                </a:lnTo>
                <a:lnTo>
                  <a:pt x="6" y="50"/>
                </a:lnTo>
                <a:lnTo>
                  <a:pt x="0" y="64"/>
                </a:lnTo>
              </a:path>
            </a:pathLst>
          </a:custGeom>
          <a:solidFill>
            <a:schemeClr val="accent3"/>
          </a:solidFill>
          <a:ln w="19177">
            <a:solidFill>
              <a:srgbClr val="000080"/>
            </a:solidFill>
            <a:round/>
            <a:headEnd/>
            <a:tailEnd/>
          </a:ln>
        </p:spPr>
        <p:txBody>
          <a:bodyPr wrap="none" anchor="ctr"/>
          <a:lstStyle/>
          <a:p>
            <a:endParaRPr lang="en-US"/>
          </a:p>
        </p:txBody>
      </p:sp>
      <p:sp>
        <p:nvSpPr>
          <p:cNvPr id="207" name="Freeform 62"/>
          <p:cNvSpPr>
            <a:spLocks noChangeArrowheads="1"/>
          </p:cNvSpPr>
          <p:nvPr/>
        </p:nvSpPr>
        <p:spPr bwMode="auto">
          <a:xfrm>
            <a:off x="1989138" y="3733800"/>
            <a:ext cx="220662" cy="149225"/>
          </a:xfrm>
          <a:custGeom>
            <a:avLst/>
            <a:gdLst>
              <a:gd name="T0" fmla="*/ 2147483647 w 475"/>
              <a:gd name="T1" fmla="*/ 2147483647 h 309"/>
              <a:gd name="T2" fmla="*/ 2147483647 w 475"/>
              <a:gd name="T3" fmla="*/ 2147483647 h 309"/>
              <a:gd name="T4" fmla="*/ 2147483647 w 475"/>
              <a:gd name="T5" fmla="*/ 2147483647 h 309"/>
              <a:gd name="T6" fmla="*/ 2147483647 w 475"/>
              <a:gd name="T7" fmla="*/ 2147483647 h 309"/>
              <a:gd name="T8" fmla="*/ 2147483647 w 475"/>
              <a:gd name="T9" fmla="*/ 2147483647 h 309"/>
              <a:gd name="T10" fmla="*/ 2147483647 w 475"/>
              <a:gd name="T11" fmla="*/ 0 h 309"/>
              <a:gd name="T12" fmla="*/ 2147483647 w 475"/>
              <a:gd name="T13" fmla="*/ 2147483647 h 309"/>
              <a:gd name="T14" fmla="*/ 2147483647 w 475"/>
              <a:gd name="T15" fmla="*/ 2147483647 h 309"/>
              <a:gd name="T16" fmla="*/ 2147483647 w 475"/>
              <a:gd name="T17" fmla="*/ 2147483647 h 309"/>
              <a:gd name="T18" fmla="*/ 2147483647 w 475"/>
              <a:gd name="T19" fmla="*/ 2147483647 h 309"/>
              <a:gd name="T20" fmla="*/ 2147483647 w 475"/>
              <a:gd name="T21" fmla="*/ 2147483647 h 309"/>
              <a:gd name="T22" fmla="*/ 2147483647 w 475"/>
              <a:gd name="T23" fmla="*/ 2147483647 h 309"/>
              <a:gd name="T24" fmla="*/ 2147483647 w 475"/>
              <a:gd name="T25" fmla="*/ 2147483647 h 309"/>
              <a:gd name="T26" fmla="*/ 2147483647 w 475"/>
              <a:gd name="T27" fmla="*/ 2147483647 h 309"/>
              <a:gd name="T28" fmla="*/ 2147483647 w 475"/>
              <a:gd name="T29" fmla="*/ 2147483647 h 309"/>
              <a:gd name="T30" fmla="*/ 2147483647 w 475"/>
              <a:gd name="T31" fmla="*/ 2147483647 h 309"/>
              <a:gd name="T32" fmla="*/ 2147483647 w 475"/>
              <a:gd name="T33" fmla="*/ 2147483647 h 309"/>
              <a:gd name="T34" fmla="*/ 2147483647 w 475"/>
              <a:gd name="T35" fmla="*/ 2147483647 h 309"/>
              <a:gd name="T36" fmla="*/ 2147483647 w 475"/>
              <a:gd name="T37" fmla="*/ 2147483647 h 309"/>
              <a:gd name="T38" fmla="*/ 2147483647 w 475"/>
              <a:gd name="T39" fmla="*/ 2147483647 h 309"/>
              <a:gd name="T40" fmla="*/ 2147483647 w 475"/>
              <a:gd name="T41" fmla="*/ 2147483647 h 309"/>
              <a:gd name="T42" fmla="*/ 2147483647 w 475"/>
              <a:gd name="T43" fmla="*/ 2147483647 h 309"/>
              <a:gd name="T44" fmla="*/ 2147483647 w 475"/>
              <a:gd name="T45" fmla="*/ 2147483647 h 309"/>
              <a:gd name="T46" fmla="*/ 2147483647 w 475"/>
              <a:gd name="T47" fmla="*/ 2147483647 h 309"/>
              <a:gd name="T48" fmla="*/ 2147483647 w 475"/>
              <a:gd name="T49" fmla="*/ 2147483647 h 309"/>
              <a:gd name="T50" fmla="*/ 2147483647 w 475"/>
              <a:gd name="T51" fmla="*/ 2147483647 h 309"/>
              <a:gd name="T52" fmla="*/ 2147483647 w 475"/>
              <a:gd name="T53" fmla="*/ 2147483647 h 309"/>
              <a:gd name="T54" fmla="*/ 2147483647 w 475"/>
              <a:gd name="T55" fmla="*/ 2147483647 h 309"/>
              <a:gd name="T56" fmla="*/ 2147483647 w 475"/>
              <a:gd name="T57" fmla="*/ 2147483647 h 309"/>
              <a:gd name="T58" fmla="*/ 2147483647 w 475"/>
              <a:gd name="T59" fmla="*/ 2147483647 h 309"/>
              <a:gd name="T60" fmla="*/ 2147483647 w 475"/>
              <a:gd name="T61" fmla="*/ 2147483647 h 309"/>
              <a:gd name="T62" fmla="*/ 2147483647 w 475"/>
              <a:gd name="T63" fmla="*/ 2147483647 h 309"/>
              <a:gd name="T64" fmla="*/ 2147483647 w 475"/>
              <a:gd name="T65" fmla="*/ 2147483647 h 309"/>
              <a:gd name="T66" fmla="*/ 2147483647 w 475"/>
              <a:gd name="T67" fmla="*/ 2147483647 h 309"/>
              <a:gd name="T68" fmla="*/ 2147483647 w 475"/>
              <a:gd name="T69" fmla="*/ 2147483647 h 309"/>
              <a:gd name="T70" fmla="*/ 2147483647 w 475"/>
              <a:gd name="T71" fmla="*/ 2147483647 h 309"/>
              <a:gd name="T72" fmla="*/ 0 w 475"/>
              <a:gd name="T73" fmla="*/ 2147483647 h 309"/>
              <a:gd name="T74" fmla="*/ 2147483647 w 475"/>
              <a:gd name="T75" fmla="*/ 2147483647 h 309"/>
              <a:gd name="T76" fmla="*/ 2147483647 w 475"/>
              <a:gd name="T77" fmla="*/ 2147483647 h 309"/>
              <a:gd name="T78" fmla="*/ 2147483647 w 475"/>
              <a:gd name="T79" fmla="*/ 2147483647 h 309"/>
              <a:gd name="T80" fmla="*/ 2147483647 w 475"/>
              <a:gd name="T81" fmla="*/ 2147483647 h 309"/>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475"/>
              <a:gd name="T124" fmla="*/ 0 h 309"/>
              <a:gd name="T125" fmla="*/ 475 w 475"/>
              <a:gd name="T126" fmla="*/ 309 h 309"/>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475" h="309">
                <a:moveTo>
                  <a:pt x="84" y="71"/>
                </a:moveTo>
                <a:lnTo>
                  <a:pt x="152" y="58"/>
                </a:lnTo>
                <a:lnTo>
                  <a:pt x="182" y="44"/>
                </a:lnTo>
                <a:lnTo>
                  <a:pt x="204" y="30"/>
                </a:lnTo>
                <a:lnTo>
                  <a:pt x="298" y="14"/>
                </a:lnTo>
                <a:lnTo>
                  <a:pt x="393" y="0"/>
                </a:lnTo>
                <a:lnTo>
                  <a:pt x="413" y="7"/>
                </a:lnTo>
                <a:lnTo>
                  <a:pt x="411" y="19"/>
                </a:lnTo>
                <a:lnTo>
                  <a:pt x="401" y="24"/>
                </a:lnTo>
                <a:lnTo>
                  <a:pt x="407" y="36"/>
                </a:lnTo>
                <a:lnTo>
                  <a:pt x="420" y="39"/>
                </a:lnTo>
                <a:lnTo>
                  <a:pt x="444" y="36"/>
                </a:lnTo>
                <a:lnTo>
                  <a:pt x="462" y="41"/>
                </a:lnTo>
                <a:lnTo>
                  <a:pt x="475" y="55"/>
                </a:lnTo>
                <a:lnTo>
                  <a:pt x="462" y="65"/>
                </a:lnTo>
                <a:lnTo>
                  <a:pt x="452" y="83"/>
                </a:lnTo>
                <a:lnTo>
                  <a:pt x="422" y="107"/>
                </a:lnTo>
                <a:lnTo>
                  <a:pt x="400" y="111"/>
                </a:lnTo>
                <a:lnTo>
                  <a:pt x="345" y="105"/>
                </a:lnTo>
                <a:lnTo>
                  <a:pt x="327" y="113"/>
                </a:lnTo>
                <a:lnTo>
                  <a:pt x="322" y="150"/>
                </a:lnTo>
                <a:lnTo>
                  <a:pt x="319" y="166"/>
                </a:lnTo>
                <a:lnTo>
                  <a:pt x="306" y="173"/>
                </a:lnTo>
                <a:lnTo>
                  <a:pt x="274" y="179"/>
                </a:lnTo>
                <a:lnTo>
                  <a:pt x="232" y="187"/>
                </a:lnTo>
                <a:lnTo>
                  <a:pt x="218" y="203"/>
                </a:lnTo>
                <a:lnTo>
                  <a:pt x="214" y="231"/>
                </a:lnTo>
                <a:lnTo>
                  <a:pt x="207" y="267"/>
                </a:lnTo>
                <a:lnTo>
                  <a:pt x="187" y="288"/>
                </a:lnTo>
                <a:lnTo>
                  <a:pt x="152" y="309"/>
                </a:lnTo>
                <a:lnTo>
                  <a:pt x="149" y="285"/>
                </a:lnTo>
                <a:lnTo>
                  <a:pt x="134" y="273"/>
                </a:lnTo>
                <a:lnTo>
                  <a:pt x="121" y="228"/>
                </a:lnTo>
                <a:lnTo>
                  <a:pt x="104" y="209"/>
                </a:lnTo>
                <a:lnTo>
                  <a:pt x="63" y="196"/>
                </a:lnTo>
                <a:lnTo>
                  <a:pt x="5" y="191"/>
                </a:lnTo>
                <a:lnTo>
                  <a:pt x="0" y="144"/>
                </a:lnTo>
                <a:lnTo>
                  <a:pt x="16" y="116"/>
                </a:lnTo>
                <a:lnTo>
                  <a:pt x="41" y="102"/>
                </a:lnTo>
                <a:lnTo>
                  <a:pt x="77" y="87"/>
                </a:lnTo>
                <a:lnTo>
                  <a:pt x="84" y="71"/>
                </a:lnTo>
                <a:close/>
              </a:path>
            </a:pathLst>
          </a:custGeom>
          <a:solidFill>
            <a:schemeClr val="accent3"/>
          </a:solidFill>
          <a:ln w="12600">
            <a:solidFill>
              <a:srgbClr val="FFFFFF"/>
            </a:solidFill>
            <a:round/>
            <a:headEnd/>
            <a:tailEnd/>
          </a:ln>
        </p:spPr>
        <p:txBody>
          <a:bodyPr wrap="none" anchor="ctr"/>
          <a:lstStyle/>
          <a:p>
            <a:endParaRPr lang="en-US"/>
          </a:p>
        </p:txBody>
      </p:sp>
      <p:sp>
        <p:nvSpPr>
          <p:cNvPr id="208" name="Freeform 63"/>
          <p:cNvSpPr>
            <a:spLocks noChangeArrowheads="1"/>
          </p:cNvSpPr>
          <p:nvPr/>
        </p:nvSpPr>
        <p:spPr bwMode="auto">
          <a:xfrm>
            <a:off x="1989138" y="3733800"/>
            <a:ext cx="220662" cy="149225"/>
          </a:xfrm>
          <a:custGeom>
            <a:avLst/>
            <a:gdLst>
              <a:gd name="T0" fmla="*/ 2147483647 w 475"/>
              <a:gd name="T1" fmla="*/ 2147483647 h 309"/>
              <a:gd name="T2" fmla="*/ 2147483647 w 475"/>
              <a:gd name="T3" fmla="*/ 2147483647 h 309"/>
              <a:gd name="T4" fmla="*/ 2147483647 w 475"/>
              <a:gd name="T5" fmla="*/ 2147483647 h 309"/>
              <a:gd name="T6" fmla="*/ 2147483647 w 475"/>
              <a:gd name="T7" fmla="*/ 2147483647 h 309"/>
              <a:gd name="T8" fmla="*/ 2147483647 w 475"/>
              <a:gd name="T9" fmla="*/ 2147483647 h 309"/>
              <a:gd name="T10" fmla="*/ 2147483647 w 475"/>
              <a:gd name="T11" fmla="*/ 0 h 309"/>
              <a:gd name="T12" fmla="*/ 2147483647 w 475"/>
              <a:gd name="T13" fmla="*/ 2147483647 h 309"/>
              <a:gd name="T14" fmla="*/ 2147483647 w 475"/>
              <a:gd name="T15" fmla="*/ 2147483647 h 309"/>
              <a:gd name="T16" fmla="*/ 2147483647 w 475"/>
              <a:gd name="T17" fmla="*/ 2147483647 h 309"/>
              <a:gd name="T18" fmla="*/ 2147483647 w 475"/>
              <a:gd name="T19" fmla="*/ 2147483647 h 309"/>
              <a:gd name="T20" fmla="*/ 2147483647 w 475"/>
              <a:gd name="T21" fmla="*/ 2147483647 h 309"/>
              <a:gd name="T22" fmla="*/ 2147483647 w 475"/>
              <a:gd name="T23" fmla="*/ 2147483647 h 309"/>
              <a:gd name="T24" fmla="*/ 2147483647 w 475"/>
              <a:gd name="T25" fmla="*/ 2147483647 h 309"/>
              <a:gd name="T26" fmla="*/ 2147483647 w 475"/>
              <a:gd name="T27" fmla="*/ 2147483647 h 309"/>
              <a:gd name="T28" fmla="*/ 2147483647 w 475"/>
              <a:gd name="T29" fmla="*/ 2147483647 h 309"/>
              <a:gd name="T30" fmla="*/ 2147483647 w 475"/>
              <a:gd name="T31" fmla="*/ 2147483647 h 309"/>
              <a:gd name="T32" fmla="*/ 2147483647 w 475"/>
              <a:gd name="T33" fmla="*/ 2147483647 h 309"/>
              <a:gd name="T34" fmla="*/ 2147483647 w 475"/>
              <a:gd name="T35" fmla="*/ 2147483647 h 309"/>
              <a:gd name="T36" fmla="*/ 2147483647 w 475"/>
              <a:gd name="T37" fmla="*/ 2147483647 h 309"/>
              <a:gd name="T38" fmla="*/ 2147483647 w 475"/>
              <a:gd name="T39" fmla="*/ 2147483647 h 309"/>
              <a:gd name="T40" fmla="*/ 2147483647 w 475"/>
              <a:gd name="T41" fmla="*/ 2147483647 h 309"/>
              <a:gd name="T42" fmla="*/ 2147483647 w 475"/>
              <a:gd name="T43" fmla="*/ 2147483647 h 309"/>
              <a:gd name="T44" fmla="*/ 2147483647 w 475"/>
              <a:gd name="T45" fmla="*/ 2147483647 h 309"/>
              <a:gd name="T46" fmla="*/ 2147483647 w 475"/>
              <a:gd name="T47" fmla="*/ 2147483647 h 309"/>
              <a:gd name="T48" fmla="*/ 2147483647 w 475"/>
              <a:gd name="T49" fmla="*/ 2147483647 h 309"/>
              <a:gd name="T50" fmla="*/ 2147483647 w 475"/>
              <a:gd name="T51" fmla="*/ 2147483647 h 309"/>
              <a:gd name="T52" fmla="*/ 2147483647 w 475"/>
              <a:gd name="T53" fmla="*/ 2147483647 h 309"/>
              <a:gd name="T54" fmla="*/ 2147483647 w 475"/>
              <a:gd name="T55" fmla="*/ 2147483647 h 309"/>
              <a:gd name="T56" fmla="*/ 2147483647 w 475"/>
              <a:gd name="T57" fmla="*/ 2147483647 h 309"/>
              <a:gd name="T58" fmla="*/ 2147483647 w 475"/>
              <a:gd name="T59" fmla="*/ 2147483647 h 309"/>
              <a:gd name="T60" fmla="*/ 2147483647 w 475"/>
              <a:gd name="T61" fmla="*/ 2147483647 h 309"/>
              <a:gd name="T62" fmla="*/ 2147483647 w 475"/>
              <a:gd name="T63" fmla="*/ 2147483647 h 309"/>
              <a:gd name="T64" fmla="*/ 2147483647 w 475"/>
              <a:gd name="T65" fmla="*/ 2147483647 h 309"/>
              <a:gd name="T66" fmla="*/ 2147483647 w 475"/>
              <a:gd name="T67" fmla="*/ 2147483647 h 309"/>
              <a:gd name="T68" fmla="*/ 2147483647 w 475"/>
              <a:gd name="T69" fmla="*/ 2147483647 h 309"/>
              <a:gd name="T70" fmla="*/ 2147483647 w 475"/>
              <a:gd name="T71" fmla="*/ 2147483647 h 309"/>
              <a:gd name="T72" fmla="*/ 0 w 475"/>
              <a:gd name="T73" fmla="*/ 2147483647 h 309"/>
              <a:gd name="T74" fmla="*/ 2147483647 w 475"/>
              <a:gd name="T75" fmla="*/ 2147483647 h 309"/>
              <a:gd name="T76" fmla="*/ 2147483647 w 475"/>
              <a:gd name="T77" fmla="*/ 2147483647 h 309"/>
              <a:gd name="T78" fmla="*/ 2147483647 w 475"/>
              <a:gd name="T79" fmla="*/ 2147483647 h 309"/>
              <a:gd name="T80" fmla="*/ 2147483647 w 475"/>
              <a:gd name="T81" fmla="*/ 2147483647 h 309"/>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475"/>
              <a:gd name="T124" fmla="*/ 0 h 309"/>
              <a:gd name="T125" fmla="*/ 475 w 475"/>
              <a:gd name="T126" fmla="*/ 309 h 309"/>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475" h="309">
                <a:moveTo>
                  <a:pt x="84" y="71"/>
                </a:moveTo>
                <a:lnTo>
                  <a:pt x="152" y="58"/>
                </a:lnTo>
                <a:lnTo>
                  <a:pt x="182" y="44"/>
                </a:lnTo>
                <a:lnTo>
                  <a:pt x="204" y="30"/>
                </a:lnTo>
                <a:lnTo>
                  <a:pt x="298" y="14"/>
                </a:lnTo>
                <a:lnTo>
                  <a:pt x="393" y="0"/>
                </a:lnTo>
                <a:lnTo>
                  <a:pt x="413" y="7"/>
                </a:lnTo>
                <a:lnTo>
                  <a:pt x="411" y="19"/>
                </a:lnTo>
                <a:lnTo>
                  <a:pt x="401" y="24"/>
                </a:lnTo>
                <a:lnTo>
                  <a:pt x="407" y="36"/>
                </a:lnTo>
                <a:lnTo>
                  <a:pt x="420" y="39"/>
                </a:lnTo>
                <a:lnTo>
                  <a:pt x="444" y="36"/>
                </a:lnTo>
                <a:lnTo>
                  <a:pt x="462" y="41"/>
                </a:lnTo>
                <a:lnTo>
                  <a:pt x="475" y="55"/>
                </a:lnTo>
                <a:lnTo>
                  <a:pt x="462" y="65"/>
                </a:lnTo>
                <a:lnTo>
                  <a:pt x="452" y="83"/>
                </a:lnTo>
                <a:lnTo>
                  <a:pt x="422" y="107"/>
                </a:lnTo>
                <a:lnTo>
                  <a:pt x="400" y="111"/>
                </a:lnTo>
                <a:lnTo>
                  <a:pt x="345" y="105"/>
                </a:lnTo>
                <a:lnTo>
                  <a:pt x="327" y="113"/>
                </a:lnTo>
                <a:lnTo>
                  <a:pt x="322" y="150"/>
                </a:lnTo>
                <a:lnTo>
                  <a:pt x="319" y="166"/>
                </a:lnTo>
                <a:lnTo>
                  <a:pt x="306" y="173"/>
                </a:lnTo>
                <a:lnTo>
                  <a:pt x="274" y="179"/>
                </a:lnTo>
                <a:lnTo>
                  <a:pt x="232" y="187"/>
                </a:lnTo>
                <a:lnTo>
                  <a:pt x="218" y="203"/>
                </a:lnTo>
                <a:lnTo>
                  <a:pt x="214" y="231"/>
                </a:lnTo>
                <a:lnTo>
                  <a:pt x="207" y="267"/>
                </a:lnTo>
                <a:lnTo>
                  <a:pt x="187" y="288"/>
                </a:lnTo>
                <a:lnTo>
                  <a:pt x="152" y="309"/>
                </a:lnTo>
                <a:lnTo>
                  <a:pt x="149" y="285"/>
                </a:lnTo>
                <a:lnTo>
                  <a:pt x="134" y="273"/>
                </a:lnTo>
                <a:lnTo>
                  <a:pt x="121" y="228"/>
                </a:lnTo>
                <a:lnTo>
                  <a:pt x="104" y="209"/>
                </a:lnTo>
                <a:lnTo>
                  <a:pt x="63" y="196"/>
                </a:lnTo>
                <a:lnTo>
                  <a:pt x="5" y="191"/>
                </a:lnTo>
                <a:lnTo>
                  <a:pt x="0" y="144"/>
                </a:lnTo>
                <a:lnTo>
                  <a:pt x="16" y="116"/>
                </a:lnTo>
                <a:lnTo>
                  <a:pt x="41" y="102"/>
                </a:lnTo>
                <a:lnTo>
                  <a:pt x="77" y="87"/>
                </a:lnTo>
                <a:lnTo>
                  <a:pt x="84" y="71"/>
                </a:lnTo>
              </a:path>
            </a:pathLst>
          </a:custGeom>
          <a:noFill/>
          <a:ln w="12573">
            <a:solidFill>
              <a:srgbClr val="000066"/>
            </a:solidFill>
            <a:round/>
            <a:headEnd/>
            <a:tailEnd/>
          </a:ln>
        </p:spPr>
        <p:txBody>
          <a:bodyPr wrap="none" anchor="ctr"/>
          <a:lstStyle/>
          <a:p>
            <a:endParaRPr lang="en-US"/>
          </a:p>
        </p:txBody>
      </p:sp>
      <p:sp>
        <p:nvSpPr>
          <p:cNvPr id="209" name="Freeform 64"/>
          <p:cNvSpPr>
            <a:spLocks noChangeArrowheads="1"/>
          </p:cNvSpPr>
          <p:nvPr/>
        </p:nvSpPr>
        <p:spPr bwMode="auto">
          <a:xfrm>
            <a:off x="2057400" y="3759200"/>
            <a:ext cx="158750" cy="190500"/>
          </a:xfrm>
          <a:custGeom>
            <a:avLst/>
            <a:gdLst>
              <a:gd name="T0" fmla="*/ 2147483647 w 340"/>
              <a:gd name="T1" fmla="*/ 2147483647 h 399"/>
              <a:gd name="T2" fmla="*/ 2147483647 w 340"/>
              <a:gd name="T3" fmla="*/ 2147483647 h 399"/>
              <a:gd name="T4" fmla="*/ 2147483647 w 340"/>
              <a:gd name="T5" fmla="*/ 2147483647 h 399"/>
              <a:gd name="T6" fmla="*/ 2147483647 w 340"/>
              <a:gd name="T7" fmla="*/ 2147483647 h 399"/>
              <a:gd name="T8" fmla="*/ 2147483647 w 340"/>
              <a:gd name="T9" fmla="*/ 2147483647 h 399"/>
              <a:gd name="T10" fmla="*/ 2147483647 w 340"/>
              <a:gd name="T11" fmla="*/ 2147483647 h 399"/>
              <a:gd name="T12" fmla="*/ 2147483647 w 340"/>
              <a:gd name="T13" fmla="*/ 2147483647 h 399"/>
              <a:gd name="T14" fmla="*/ 2147483647 w 340"/>
              <a:gd name="T15" fmla="*/ 2147483647 h 399"/>
              <a:gd name="T16" fmla="*/ 2147483647 w 340"/>
              <a:gd name="T17" fmla="*/ 2147483647 h 399"/>
              <a:gd name="T18" fmla="*/ 2147483647 w 340"/>
              <a:gd name="T19" fmla="*/ 2147483647 h 399"/>
              <a:gd name="T20" fmla="*/ 2147483647 w 340"/>
              <a:gd name="T21" fmla="*/ 2147483647 h 399"/>
              <a:gd name="T22" fmla="*/ 2147483647 w 340"/>
              <a:gd name="T23" fmla="*/ 2147483647 h 399"/>
              <a:gd name="T24" fmla="*/ 2147483647 w 340"/>
              <a:gd name="T25" fmla="*/ 2147483647 h 399"/>
              <a:gd name="T26" fmla="*/ 2147483647 w 340"/>
              <a:gd name="T27" fmla="*/ 0 h 399"/>
              <a:gd name="T28" fmla="*/ 2147483647 w 340"/>
              <a:gd name="T29" fmla="*/ 2147483647 h 399"/>
              <a:gd name="T30" fmla="*/ 2147483647 w 340"/>
              <a:gd name="T31" fmla="*/ 2147483647 h 399"/>
              <a:gd name="T32" fmla="*/ 2147483647 w 340"/>
              <a:gd name="T33" fmla="*/ 2147483647 h 399"/>
              <a:gd name="T34" fmla="*/ 2147483647 w 340"/>
              <a:gd name="T35" fmla="*/ 2147483647 h 399"/>
              <a:gd name="T36" fmla="*/ 2147483647 w 340"/>
              <a:gd name="T37" fmla="*/ 2147483647 h 399"/>
              <a:gd name="T38" fmla="*/ 2147483647 w 340"/>
              <a:gd name="T39" fmla="*/ 2147483647 h 399"/>
              <a:gd name="T40" fmla="*/ 2147483647 w 340"/>
              <a:gd name="T41" fmla="*/ 2147483647 h 399"/>
              <a:gd name="T42" fmla="*/ 2147483647 w 340"/>
              <a:gd name="T43" fmla="*/ 2147483647 h 399"/>
              <a:gd name="T44" fmla="*/ 2147483647 w 340"/>
              <a:gd name="T45" fmla="*/ 2147483647 h 399"/>
              <a:gd name="T46" fmla="*/ 2147483647 w 340"/>
              <a:gd name="T47" fmla="*/ 2147483647 h 399"/>
              <a:gd name="T48" fmla="*/ 2147483647 w 340"/>
              <a:gd name="T49" fmla="*/ 2147483647 h 399"/>
              <a:gd name="T50" fmla="*/ 2147483647 w 340"/>
              <a:gd name="T51" fmla="*/ 2147483647 h 399"/>
              <a:gd name="T52" fmla="*/ 2147483647 w 340"/>
              <a:gd name="T53" fmla="*/ 2147483647 h 399"/>
              <a:gd name="T54" fmla="*/ 2147483647 w 340"/>
              <a:gd name="T55" fmla="*/ 2147483647 h 399"/>
              <a:gd name="T56" fmla="*/ 2147483647 w 340"/>
              <a:gd name="T57" fmla="*/ 2147483647 h 399"/>
              <a:gd name="T58" fmla="*/ 2147483647 w 340"/>
              <a:gd name="T59" fmla="*/ 2147483647 h 399"/>
              <a:gd name="T60" fmla="*/ 0 w 340"/>
              <a:gd name="T61" fmla="*/ 2147483647 h 399"/>
              <a:gd name="T62" fmla="*/ 2147483647 w 340"/>
              <a:gd name="T63" fmla="*/ 2147483647 h 399"/>
              <a:gd name="T64" fmla="*/ 2147483647 w 340"/>
              <a:gd name="T65" fmla="*/ 2147483647 h 399"/>
              <a:gd name="T66" fmla="*/ 2147483647 w 340"/>
              <a:gd name="T67" fmla="*/ 2147483647 h 399"/>
              <a:gd name="T68" fmla="*/ 2147483647 w 340"/>
              <a:gd name="T69" fmla="*/ 2147483647 h 399"/>
              <a:gd name="T70" fmla="*/ 2147483647 w 340"/>
              <a:gd name="T71" fmla="*/ 2147483647 h 399"/>
              <a:gd name="T72" fmla="*/ 2147483647 w 340"/>
              <a:gd name="T73" fmla="*/ 2147483647 h 399"/>
              <a:gd name="T74" fmla="*/ 2147483647 w 340"/>
              <a:gd name="T75" fmla="*/ 2147483647 h 399"/>
              <a:gd name="T76" fmla="*/ 2147483647 w 340"/>
              <a:gd name="T77" fmla="*/ 2147483647 h 399"/>
              <a:gd name="T78" fmla="*/ 2147483647 w 340"/>
              <a:gd name="T79" fmla="*/ 2147483647 h 399"/>
              <a:gd name="T80" fmla="*/ 2147483647 w 340"/>
              <a:gd name="T81" fmla="*/ 2147483647 h 399"/>
              <a:gd name="T82" fmla="*/ 2147483647 w 340"/>
              <a:gd name="T83" fmla="*/ 2147483647 h 399"/>
              <a:gd name="T84" fmla="*/ 2147483647 w 340"/>
              <a:gd name="T85" fmla="*/ 2147483647 h 399"/>
              <a:gd name="T86" fmla="*/ 2147483647 w 340"/>
              <a:gd name="T87" fmla="*/ 2147483647 h 39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40"/>
              <a:gd name="T133" fmla="*/ 0 h 399"/>
              <a:gd name="T134" fmla="*/ 340 w 340"/>
              <a:gd name="T135" fmla="*/ 399 h 39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40" h="399">
                <a:moveTo>
                  <a:pt x="319" y="378"/>
                </a:moveTo>
                <a:lnTo>
                  <a:pt x="320" y="335"/>
                </a:lnTo>
                <a:lnTo>
                  <a:pt x="309" y="309"/>
                </a:lnTo>
                <a:lnTo>
                  <a:pt x="310" y="283"/>
                </a:lnTo>
                <a:lnTo>
                  <a:pt x="317" y="272"/>
                </a:lnTo>
                <a:lnTo>
                  <a:pt x="330" y="260"/>
                </a:lnTo>
                <a:lnTo>
                  <a:pt x="338" y="240"/>
                </a:lnTo>
                <a:lnTo>
                  <a:pt x="328" y="211"/>
                </a:lnTo>
                <a:lnTo>
                  <a:pt x="323" y="167"/>
                </a:lnTo>
                <a:lnTo>
                  <a:pt x="327" y="118"/>
                </a:lnTo>
                <a:lnTo>
                  <a:pt x="338" y="84"/>
                </a:lnTo>
                <a:lnTo>
                  <a:pt x="339" y="51"/>
                </a:lnTo>
                <a:lnTo>
                  <a:pt x="340" y="20"/>
                </a:lnTo>
                <a:lnTo>
                  <a:pt x="326" y="0"/>
                </a:lnTo>
                <a:lnTo>
                  <a:pt x="314" y="10"/>
                </a:lnTo>
                <a:lnTo>
                  <a:pt x="304" y="29"/>
                </a:lnTo>
                <a:lnTo>
                  <a:pt x="274" y="53"/>
                </a:lnTo>
                <a:lnTo>
                  <a:pt x="252" y="57"/>
                </a:lnTo>
                <a:lnTo>
                  <a:pt x="198" y="49"/>
                </a:lnTo>
                <a:lnTo>
                  <a:pt x="179" y="59"/>
                </a:lnTo>
                <a:lnTo>
                  <a:pt x="174" y="96"/>
                </a:lnTo>
                <a:lnTo>
                  <a:pt x="171" y="112"/>
                </a:lnTo>
                <a:lnTo>
                  <a:pt x="158" y="119"/>
                </a:lnTo>
                <a:lnTo>
                  <a:pt x="126" y="123"/>
                </a:lnTo>
                <a:lnTo>
                  <a:pt x="84" y="132"/>
                </a:lnTo>
                <a:lnTo>
                  <a:pt x="70" y="149"/>
                </a:lnTo>
                <a:lnTo>
                  <a:pt x="66" y="175"/>
                </a:lnTo>
                <a:lnTo>
                  <a:pt x="58" y="213"/>
                </a:lnTo>
                <a:lnTo>
                  <a:pt x="39" y="233"/>
                </a:lnTo>
                <a:lnTo>
                  <a:pt x="4" y="254"/>
                </a:lnTo>
                <a:lnTo>
                  <a:pt x="0" y="260"/>
                </a:lnTo>
                <a:lnTo>
                  <a:pt x="3" y="274"/>
                </a:lnTo>
                <a:lnTo>
                  <a:pt x="15" y="284"/>
                </a:lnTo>
                <a:lnTo>
                  <a:pt x="81" y="326"/>
                </a:lnTo>
                <a:lnTo>
                  <a:pt x="105" y="349"/>
                </a:lnTo>
                <a:lnTo>
                  <a:pt x="142" y="372"/>
                </a:lnTo>
                <a:lnTo>
                  <a:pt x="164" y="399"/>
                </a:lnTo>
                <a:lnTo>
                  <a:pt x="206" y="379"/>
                </a:lnTo>
                <a:lnTo>
                  <a:pt x="222" y="366"/>
                </a:lnTo>
                <a:lnTo>
                  <a:pt x="240" y="359"/>
                </a:lnTo>
                <a:lnTo>
                  <a:pt x="261" y="365"/>
                </a:lnTo>
                <a:lnTo>
                  <a:pt x="276" y="377"/>
                </a:lnTo>
                <a:lnTo>
                  <a:pt x="292" y="380"/>
                </a:lnTo>
                <a:lnTo>
                  <a:pt x="319" y="378"/>
                </a:lnTo>
                <a:close/>
              </a:path>
            </a:pathLst>
          </a:custGeom>
          <a:solidFill>
            <a:schemeClr val="accent3"/>
          </a:solidFill>
          <a:ln w="12600">
            <a:solidFill>
              <a:srgbClr val="FFFFFF"/>
            </a:solidFill>
            <a:round/>
            <a:headEnd/>
            <a:tailEnd/>
          </a:ln>
        </p:spPr>
        <p:txBody>
          <a:bodyPr wrap="none" anchor="ctr"/>
          <a:lstStyle/>
          <a:p>
            <a:endParaRPr lang="en-US"/>
          </a:p>
        </p:txBody>
      </p:sp>
      <p:sp>
        <p:nvSpPr>
          <p:cNvPr id="210" name="Freeform 65"/>
          <p:cNvSpPr>
            <a:spLocks noChangeArrowheads="1"/>
          </p:cNvSpPr>
          <p:nvPr/>
        </p:nvSpPr>
        <p:spPr bwMode="auto">
          <a:xfrm>
            <a:off x="2057400" y="3759200"/>
            <a:ext cx="158750" cy="190500"/>
          </a:xfrm>
          <a:custGeom>
            <a:avLst/>
            <a:gdLst>
              <a:gd name="T0" fmla="*/ 2147483647 w 340"/>
              <a:gd name="T1" fmla="*/ 2147483647 h 399"/>
              <a:gd name="T2" fmla="*/ 2147483647 w 340"/>
              <a:gd name="T3" fmla="*/ 2147483647 h 399"/>
              <a:gd name="T4" fmla="*/ 2147483647 w 340"/>
              <a:gd name="T5" fmla="*/ 2147483647 h 399"/>
              <a:gd name="T6" fmla="*/ 2147483647 w 340"/>
              <a:gd name="T7" fmla="*/ 2147483647 h 399"/>
              <a:gd name="T8" fmla="*/ 2147483647 w 340"/>
              <a:gd name="T9" fmla="*/ 2147483647 h 399"/>
              <a:gd name="T10" fmla="*/ 2147483647 w 340"/>
              <a:gd name="T11" fmla="*/ 2147483647 h 399"/>
              <a:gd name="T12" fmla="*/ 2147483647 w 340"/>
              <a:gd name="T13" fmla="*/ 2147483647 h 399"/>
              <a:gd name="T14" fmla="*/ 2147483647 w 340"/>
              <a:gd name="T15" fmla="*/ 2147483647 h 399"/>
              <a:gd name="T16" fmla="*/ 2147483647 w 340"/>
              <a:gd name="T17" fmla="*/ 2147483647 h 399"/>
              <a:gd name="T18" fmla="*/ 2147483647 w 340"/>
              <a:gd name="T19" fmla="*/ 2147483647 h 399"/>
              <a:gd name="T20" fmla="*/ 2147483647 w 340"/>
              <a:gd name="T21" fmla="*/ 2147483647 h 399"/>
              <a:gd name="T22" fmla="*/ 2147483647 w 340"/>
              <a:gd name="T23" fmla="*/ 2147483647 h 399"/>
              <a:gd name="T24" fmla="*/ 2147483647 w 340"/>
              <a:gd name="T25" fmla="*/ 2147483647 h 399"/>
              <a:gd name="T26" fmla="*/ 2147483647 w 340"/>
              <a:gd name="T27" fmla="*/ 0 h 399"/>
              <a:gd name="T28" fmla="*/ 2147483647 w 340"/>
              <a:gd name="T29" fmla="*/ 2147483647 h 399"/>
              <a:gd name="T30" fmla="*/ 2147483647 w 340"/>
              <a:gd name="T31" fmla="*/ 2147483647 h 399"/>
              <a:gd name="T32" fmla="*/ 2147483647 w 340"/>
              <a:gd name="T33" fmla="*/ 2147483647 h 399"/>
              <a:gd name="T34" fmla="*/ 2147483647 w 340"/>
              <a:gd name="T35" fmla="*/ 2147483647 h 399"/>
              <a:gd name="T36" fmla="*/ 2147483647 w 340"/>
              <a:gd name="T37" fmla="*/ 2147483647 h 399"/>
              <a:gd name="T38" fmla="*/ 2147483647 w 340"/>
              <a:gd name="T39" fmla="*/ 2147483647 h 399"/>
              <a:gd name="T40" fmla="*/ 2147483647 w 340"/>
              <a:gd name="T41" fmla="*/ 2147483647 h 399"/>
              <a:gd name="T42" fmla="*/ 2147483647 w 340"/>
              <a:gd name="T43" fmla="*/ 2147483647 h 399"/>
              <a:gd name="T44" fmla="*/ 2147483647 w 340"/>
              <a:gd name="T45" fmla="*/ 2147483647 h 399"/>
              <a:gd name="T46" fmla="*/ 2147483647 w 340"/>
              <a:gd name="T47" fmla="*/ 2147483647 h 399"/>
              <a:gd name="T48" fmla="*/ 2147483647 w 340"/>
              <a:gd name="T49" fmla="*/ 2147483647 h 399"/>
              <a:gd name="T50" fmla="*/ 2147483647 w 340"/>
              <a:gd name="T51" fmla="*/ 2147483647 h 399"/>
              <a:gd name="T52" fmla="*/ 2147483647 w 340"/>
              <a:gd name="T53" fmla="*/ 2147483647 h 399"/>
              <a:gd name="T54" fmla="*/ 2147483647 w 340"/>
              <a:gd name="T55" fmla="*/ 2147483647 h 399"/>
              <a:gd name="T56" fmla="*/ 2147483647 w 340"/>
              <a:gd name="T57" fmla="*/ 2147483647 h 399"/>
              <a:gd name="T58" fmla="*/ 2147483647 w 340"/>
              <a:gd name="T59" fmla="*/ 2147483647 h 399"/>
              <a:gd name="T60" fmla="*/ 0 w 340"/>
              <a:gd name="T61" fmla="*/ 2147483647 h 399"/>
              <a:gd name="T62" fmla="*/ 2147483647 w 340"/>
              <a:gd name="T63" fmla="*/ 2147483647 h 399"/>
              <a:gd name="T64" fmla="*/ 2147483647 w 340"/>
              <a:gd name="T65" fmla="*/ 2147483647 h 399"/>
              <a:gd name="T66" fmla="*/ 2147483647 w 340"/>
              <a:gd name="T67" fmla="*/ 2147483647 h 399"/>
              <a:gd name="T68" fmla="*/ 2147483647 w 340"/>
              <a:gd name="T69" fmla="*/ 2147483647 h 399"/>
              <a:gd name="T70" fmla="*/ 2147483647 w 340"/>
              <a:gd name="T71" fmla="*/ 2147483647 h 399"/>
              <a:gd name="T72" fmla="*/ 2147483647 w 340"/>
              <a:gd name="T73" fmla="*/ 2147483647 h 399"/>
              <a:gd name="T74" fmla="*/ 2147483647 w 340"/>
              <a:gd name="T75" fmla="*/ 2147483647 h 399"/>
              <a:gd name="T76" fmla="*/ 2147483647 w 340"/>
              <a:gd name="T77" fmla="*/ 2147483647 h 399"/>
              <a:gd name="T78" fmla="*/ 2147483647 w 340"/>
              <a:gd name="T79" fmla="*/ 2147483647 h 399"/>
              <a:gd name="T80" fmla="*/ 2147483647 w 340"/>
              <a:gd name="T81" fmla="*/ 2147483647 h 399"/>
              <a:gd name="T82" fmla="*/ 2147483647 w 340"/>
              <a:gd name="T83" fmla="*/ 2147483647 h 399"/>
              <a:gd name="T84" fmla="*/ 2147483647 w 340"/>
              <a:gd name="T85" fmla="*/ 2147483647 h 399"/>
              <a:gd name="T86" fmla="*/ 2147483647 w 340"/>
              <a:gd name="T87" fmla="*/ 2147483647 h 39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40"/>
              <a:gd name="T133" fmla="*/ 0 h 399"/>
              <a:gd name="T134" fmla="*/ 340 w 340"/>
              <a:gd name="T135" fmla="*/ 399 h 39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40" h="399">
                <a:moveTo>
                  <a:pt x="319" y="378"/>
                </a:moveTo>
                <a:lnTo>
                  <a:pt x="320" y="335"/>
                </a:lnTo>
                <a:lnTo>
                  <a:pt x="309" y="309"/>
                </a:lnTo>
                <a:lnTo>
                  <a:pt x="310" y="283"/>
                </a:lnTo>
                <a:lnTo>
                  <a:pt x="317" y="272"/>
                </a:lnTo>
                <a:lnTo>
                  <a:pt x="330" y="260"/>
                </a:lnTo>
                <a:lnTo>
                  <a:pt x="338" y="240"/>
                </a:lnTo>
                <a:lnTo>
                  <a:pt x="328" y="211"/>
                </a:lnTo>
                <a:lnTo>
                  <a:pt x="323" y="167"/>
                </a:lnTo>
                <a:lnTo>
                  <a:pt x="327" y="118"/>
                </a:lnTo>
                <a:lnTo>
                  <a:pt x="338" y="84"/>
                </a:lnTo>
                <a:lnTo>
                  <a:pt x="339" y="51"/>
                </a:lnTo>
                <a:lnTo>
                  <a:pt x="340" y="20"/>
                </a:lnTo>
                <a:lnTo>
                  <a:pt x="326" y="0"/>
                </a:lnTo>
                <a:lnTo>
                  <a:pt x="314" y="10"/>
                </a:lnTo>
                <a:lnTo>
                  <a:pt x="304" y="29"/>
                </a:lnTo>
                <a:lnTo>
                  <a:pt x="274" y="53"/>
                </a:lnTo>
                <a:lnTo>
                  <a:pt x="252" y="57"/>
                </a:lnTo>
                <a:lnTo>
                  <a:pt x="198" y="49"/>
                </a:lnTo>
                <a:lnTo>
                  <a:pt x="179" y="59"/>
                </a:lnTo>
                <a:lnTo>
                  <a:pt x="174" y="96"/>
                </a:lnTo>
                <a:lnTo>
                  <a:pt x="171" y="112"/>
                </a:lnTo>
                <a:lnTo>
                  <a:pt x="158" y="119"/>
                </a:lnTo>
                <a:lnTo>
                  <a:pt x="126" y="123"/>
                </a:lnTo>
                <a:lnTo>
                  <a:pt x="84" y="132"/>
                </a:lnTo>
                <a:lnTo>
                  <a:pt x="70" y="149"/>
                </a:lnTo>
                <a:lnTo>
                  <a:pt x="66" y="175"/>
                </a:lnTo>
                <a:lnTo>
                  <a:pt x="58" y="213"/>
                </a:lnTo>
                <a:lnTo>
                  <a:pt x="39" y="233"/>
                </a:lnTo>
                <a:lnTo>
                  <a:pt x="4" y="254"/>
                </a:lnTo>
                <a:lnTo>
                  <a:pt x="0" y="260"/>
                </a:lnTo>
                <a:lnTo>
                  <a:pt x="3" y="274"/>
                </a:lnTo>
                <a:lnTo>
                  <a:pt x="15" y="284"/>
                </a:lnTo>
                <a:lnTo>
                  <a:pt x="81" y="326"/>
                </a:lnTo>
                <a:lnTo>
                  <a:pt x="105" y="349"/>
                </a:lnTo>
                <a:lnTo>
                  <a:pt x="142" y="372"/>
                </a:lnTo>
                <a:lnTo>
                  <a:pt x="164" y="399"/>
                </a:lnTo>
                <a:lnTo>
                  <a:pt x="206" y="379"/>
                </a:lnTo>
                <a:lnTo>
                  <a:pt x="222" y="366"/>
                </a:lnTo>
                <a:lnTo>
                  <a:pt x="240" y="359"/>
                </a:lnTo>
                <a:lnTo>
                  <a:pt x="261" y="365"/>
                </a:lnTo>
                <a:lnTo>
                  <a:pt x="276" y="377"/>
                </a:lnTo>
                <a:lnTo>
                  <a:pt x="292" y="380"/>
                </a:lnTo>
                <a:lnTo>
                  <a:pt x="319" y="378"/>
                </a:lnTo>
              </a:path>
            </a:pathLst>
          </a:custGeom>
          <a:noFill/>
          <a:ln w="12573">
            <a:solidFill>
              <a:srgbClr val="000080"/>
            </a:solidFill>
            <a:round/>
            <a:headEnd/>
            <a:tailEnd/>
          </a:ln>
        </p:spPr>
        <p:txBody>
          <a:bodyPr wrap="none" anchor="ctr"/>
          <a:lstStyle/>
          <a:p>
            <a:endParaRPr lang="en-US"/>
          </a:p>
        </p:txBody>
      </p:sp>
      <p:sp>
        <p:nvSpPr>
          <p:cNvPr id="211" name="Freeform 66"/>
          <p:cNvSpPr>
            <a:spLocks noChangeArrowheads="1"/>
          </p:cNvSpPr>
          <p:nvPr/>
        </p:nvSpPr>
        <p:spPr bwMode="auto">
          <a:xfrm>
            <a:off x="2132013" y="3932238"/>
            <a:ext cx="127000" cy="127000"/>
          </a:xfrm>
          <a:custGeom>
            <a:avLst/>
            <a:gdLst>
              <a:gd name="T0" fmla="*/ 2147483647 w 272"/>
              <a:gd name="T1" fmla="*/ 2147483647 h 264"/>
              <a:gd name="T2" fmla="*/ 0 w 272"/>
              <a:gd name="T3" fmla="*/ 2147483647 h 264"/>
              <a:gd name="T4" fmla="*/ 2147483647 w 272"/>
              <a:gd name="T5" fmla="*/ 2147483647 h 264"/>
              <a:gd name="T6" fmla="*/ 2147483647 w 272"/>
              <a:gd name="T7" fmla="*/ 2147483647 h 264"/>
              <a:gd name="T8" fmla="*/ 2147483647 w 272"/>
              <a:gd name="T9" fmla="*/ 2147483647 h 264"/>
              <a:gd name="T10" fmla="*/ 2147483647 w 272"/>
              <a:gd name="T11" fmla="*/ 2147483647 h 264"/>
              <a:gd name="T12" fmla="*/ 2147483647 w 272"/>
              <a:gd name="T13" fmla="*/ 2147483647 h 264"/>
              <a:gd name="T14" fmla="*/ 2147483647 w 272"/>
              <a:gd name="T15" fmla="*/ 2147483647 h 264"/>
              <a:gd name="T16" fmla="*/ 2147483647 w 272"/>
              <a:gd name="T17" fmla="*/ 2147483647 h 264"/>
              <a:gd name="T18" fmla="*/ 2147483647 w 272"/>
              <a:gd name="T19" fmla="*/ 2147483647 h 264"/>
              <a:gd name="T20" fmla="*/ 2147483647 w 272"/>
              <a:gd name="T21" fmla="*/ 2147483647 h 264"/>
              <a:gd name="T22" fmla="*/ 2147483647 w 272"/>
              <a:gd name="T23" fmla="*/ 2147483647 h 264"/>
              <a:gd name="T24" fmla="*/ 2147483647 w 272"/>
              <a:gd name="T25" fmla="*/ 2147483647 h 264"/>
              <a:gd name="T26" fmla="*/ 2147483647 w 272"/>
              <a:gd name="T27" fmla="*/ 2147483647 h 264"/>
              <a:gd name="T28" fmla="*/ 2147483647 w 272"/>
              <a:gd name="T29" fmla="*/ 2147483647 h 264"/>
              <a:gd name="T30" fmla="*/ 2147483647 w 272"/>
              <a:gd name="T31" fmla="*/ 2147483647 h 264"/>
              <a:gd name="T32" fmla="*/ 2147483647 w 272"/>
              <a:gd name="T33" fmla="*/ 2147483647 h 264"/>
              <a:gd name="T34" fmla="*/ 2147483647 w 272"/>
              <a:gd name="T35" fmla="*/ 2147483647 h 264"/>
              <a:gd name="T36" fmla="*/ 2147483647 w 272"/>
              <a:gd name="T37" fmla="*/ 2147483647 h 264"/>
              <a:gd name="T38" fmla="*/ 2147483647 w 272"/>
              <a:gd name="T39" fmla="*/ 2147483647 h 264"/>
              <a:gd name="T40" fmla="*/ 2147483647 w 272"/>
              <a:gd name="T41" fmla="*/ 2147483647 h 264"/>
              <a:gd name="T42" fmla="*/ 2147483647 w 272"/>
              <a:gd name="T43" fmla="*/ 2147483647 h 264"/>
              <a:gd name="T44" fmla="*/ 2147483647 w 272"/>
              <a:gd name="T45" fmla="*/ 2147483647 h 264"/>
              <a:gd name="T46" fmla="*/ 2147483647 w 272"/>
              <a:gd name="T47" fmla="*/ 2147483647 h 264"/>
              <a:gd name="T48" fmla="*/ 2147483647 w 272"/>
              <a:gd name="T49" fmla="*/ 2147483647 h 264"/>
              <a:gd name="T50" fmla="*/ 2147483647 w 272"/>
              <a:gd name="T51" fmla="*/ 2147483647 h 264"/>
              <a:gd name="T52" fmla="*/ 2147483647 w 272"/>
              <a:gd name="T53" fmla="*/ 2147483647 h 264"/>
              <a:gd name="T54" fmla="*/ 2147483647 w 272"/>
              <a:gd name="T55" fmla="*/ 2147483647 h 264"/>
              <a:gd name="T56" fmla="*/ 2147483647 w 272"/>
              <a:gd name="T57" fmla="*/ 2147483647 h 264"/>
              <a:gd name="T58" fmla="*/ 2147483647 w 272"/>
              <a:gd name="T59" fmla="*/ 2147483647 h 264"/>
              <a:gd name="T60" fmla="*/ 2147483647 w 272"/>
              <a:gd name="T61" fmla="*/ 0 h 264"/>
              <a:gd name="T62" fmla="*/ 2147483647 w 272"/>
              <a:gd name="T63" fmla="*/ 2147483647 h 264"/>
              <a:gd name="T64" fmla="*/ 2147483647 w 272"/>
              <a:gd name="T65" fmla="*/ 2147483647 h 264"/>
              <a:gd name="T66" fmla="*/ 2147483647 w 272"/>
              <a:gd name="T67" fmla="*/ 2147483647 h 26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72"/>
              <a:gd name="T103" fmla="*/ 0 h 264"/>
              <a:gd name="T104" fmla="*/ 272 w 272"/>
              <a:gd name="T105" fmla="*/ 264 h 26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72" h="264">
                <a:moveTo>
                  <a:pt x="5" y="40"/>
                </a:moveTo>
                <a:lnTo>
                  <a:pt x="0" y="80"/>
                </a:lnTo>
                <a:lnTo>
                  <a:pt x="5" y="106"/>
                </a:lnTo>
                <a:lnTo>
                  <a:pt x="35" y="122"/>
                </a:lnTo>
                <a:lnTo>
                  <a:pt x="54" y="127"/>
                </a:lnTo>
                <a:lnTo>
                  <a:pt x="73" y="121"/>
                </a:lnTo>
                <a:lnTo>
                  <a:pt x="90" y="130"/>
                </a:lnTo>
                <a:lnTo>
                  <a:pt x="101" y="166"/>
                </a:lnTo>
                <a:lnTo>
                  <a:pt x="115" y="154"/>
                </a:lnTo>
                <a:lnTo>
                  <a:pt x="160" y="175"/>
                </a:lnTo>
                <a:lnTo>
                  <a:pt x="195" y="206"/>
                </a:lnTo>
                <a:lnTo>
                  <a:pt x="202" y="235"/>
                </a:lnTo>
                <a:lnTo>
                  <a:pt x="213" y="249"/>
                </a:lnTo>
                <a:lnTo>
                  <a:pt x="235" y="248"/>
                </a:lnTo>
                <a:lnTo>
                  <a:pt x="260" y="257"/>
                </a:lnTo>
                <a:lnTo>
                  <a:pt x="272" y="264"/>
                </a:lnTo>
                <a:lnTo>
                  <a:pt x="260" y="257"/>
                </a:lnTo>
                <a:lnTo>
                  <a:pt x="249" y="230"/>
                </a:lnTo>
                <a:lnTo>
                  <a:pt x="248" y="206"/>
                </a:lnTo>
                <a:lnTo>
                  <a:pt x="253" y="197"/>
                </a:lnTo>
                <a:lnTo>
                  <a:pt x="261" y="189"/>
                </a:lnTo>
                <a:lnTo>
                  <a:pt x="258" y="175"/>
                </a:lnTo>
                <a:lnTo>
                  <a:pt x="241" y="160"/>
                </a:lnTo>
                <a:lnTo>
                  <a:pt x="260" y="124"/>
                </a:lnTo>
                <a:lnTo>
                  <a:pt x="265" y="116"/>
                </a:lnTo>
                <a:lnTo>
                  <a:pt x="233" y="90"/>
                </a:lnTo>
                <a:lnTo>
                  <a:pt x="160" y="19"/>
                </a:lnTo>
                <a:lnTo>
                  <a:pt x="133" y="20"/>
                </a:lnTo>
                <a:lnTo>
                  <a:pt x="118" y="18"/>
                </a:lnTo>
                <a:lnTo>
                  <a:pt x="102" y="5"/>
                </a:lnTo>
                <a:lnTo>
                  <a:pt x="81" y="0"/>
                </a:lnTo>
                <a:lnTo>
                  <a:pt x="64" y="7"/>
                </a:lnTo>
                <a:lnTo>
                  <a:pt x="48" y="20"/>
                </a:lnTo>
                <a:lnTo>
                  <a:pt x="5" y="40"/>
                </a:lnTo>
                <a:close/>
              </a:path>
            </a:pathLst>
          </a:custGeom>
          <a:solidFill>
            <a:schemeClr val="accent3"/>
          </a:solidFill>
          <a:ln w="12600">
            <a:solidFill>
              <a:srgbClr val="FFFFFF"/>
            </a:solidFill>
            <a:round/>
            <a:headEnd/>
            <a:tailEnd/>
          </a:ln>
        </p:spPr>
        <p:txBody>
          <a:bodyPr wrap="none" anchor="ctr"/>
          <a:lstStyle/>
          <a:p>
            <a:endParaRPr lang="en-US"/>
          </a:p>
        </p:txBody>
      </p:sp>
      <p:sp>
        <p:nvSpPr>
          <p:cNvPr id="212" name="Freeform 67"/>
          <p:cNvSpPr>
            <a:spLocks noChangeArrowheads="1"/>
          </p:cNvSpPr>
          <p:nvPr/>
        </p:nvSpPr>
        <p:spPr bwMode="auto">
          <a:xfrm>
            <a:off x="2132013" y="3932238"/>
            <a:ext cx="127000" cy="127000"/>
          </a:xfrm>
          <a:custGeom>
            <a:avLst/>
            <a:gdLst>
              <a:gd name="T0" fmla="*/ 2147483647 w 272"/>
              <a:gd name="T1" fmla="*/ 2147483647 h 264"/>
              <a:gd name="T2" fmla="*/ 0 w 272"/>
              <a:gd name="T3" fmla="*/ 2147483647 h 264"/>
              <a:gd name="T4" fmla="*/ 2147483647 w 272"/>
              <a:gd name="T5" fmla="*/ 2147483647 h 264"/>
              <a:gd name="T6" fmla="*/ 2147483647 w 272"/>
              <a:gd name="T7" fmla="*/ 2147483647 h 264"/>
              <a:gd name="T8" fmla="*/ 2147483647 w 272"/>
              <a:gd name="T9" fmla="*/ 2147483647 h 264"/>
              <a:gd name="T10" fmla="*/ 2147483647 w 272"/>
              <a:gd name="T11" fmla="*/ 2147483647 h 264"/>
              <a:gd name="T12" fmla="*/ 2147483647 w 272"/>
              <a:gd name="T13" fmla="*/ 2147483647 h 264"/>
              <a:gd name="T14" fmla="*/ 2147483647 w 272"/>
              <a:gd name="T15" fmla="*/ 2147483647 h 264"/>
              <a:gd name="T16" fmla="*/ 2147483647 w 272"/>
              <a:gd name="T17" fmla="*/ 2147483647 h 264"/>
              <a:gd name="T18" fmla="*/ 2147483647 w 272"/>
              <a:gd name="T19" fmla="*/ 2147483647 h 264"/>
              <a:gd name="T20" fmla="*/ 2147483647 w 272"/>
              <a:gd name="T21" fmla="*/ 2147483647 h 264"/>
              <a:gd name="T22" fmla="*/ 2147483647 w 272"/>
              <a:gd name="T23" fmla="*/ 2147483647 h 264"/>
              <a:gd name="T24" fmla="*/ 2147483647 w 272"/>
              <a:gd name="T25" fmla="*/ 2147483647 h 264"/>
              <a:gd name="T26" fmla="*/ 2147483647 w 272"/>
              <a:gd name="T27" fmla="*/ 2147483647 h 264"/>
              <a:gd name="T28" fmla="*/ 2147483647 w 272"/>
              <a:gd name="T29" fmla="*/ 2147483647 h 264"/>
              <a:gd name="T30" fmla="*/ 2147483647 w 272"/>
              <a:gd name="T31" fmla="*/ 2147483647 h 264"/>
              <a:gd name="T32" fmla="*/ 2147483647 w 272"/>
              <a:gd name="T33" fmla="*/ 2147483647 h 264"/>
              <a:gd name="T34" fmla="*/ 2147483647 w 272"/>
              <a:gd name="T35" fmla="*/ 2147483647 h 264"/>
              <a:gd name="T36" fmla="*/ 2147483647 w 272"/>
              <a:gd name="T37" fmla="*/ 2147483647 h 264"/>
              <a:gd name="T38" fmla="*/ 2147483647 w 272"/>
              <a:gd name="T39" fmla="*/ 2147483647 h 264"/>
              <a:gd name="T40" fmla="*/ 2147483647 w 272"/>
              <a:gd name="T41" fmla="*/ 2147483647 h 264"/>
              <a:gd name="T42" fmla="*/ 2147483647 w 272"/>
              <a:gd name="T43" fmla="*/ 2147483647 h 264"/>
              <a:gd name="T44" fmla="*/ 2147483647 w 272"/>
              <a:gd name="T45" fmla="*/ 2147483647 h 264"/>
              <a:gd name="T46" fmla="*/ 2147483647 w 272"/>
              <a:gd name="T47" fmla="*/ 2147483647 h 264"/>
              <a:gd name="T48" fmla="*/ 2147483647 w 272"/>
              <a:gd name="T49" fmla="*/ 2147483647 h 264"/>
              <a:gd name="T50" fmla="*/ 2147483647 w 272"/>
              <a:gd name="T51" fmla="*/ 2147483647 h 264"/>
              <a:gd name="T52" fmla="*/ 2147483647 w 272"/>
              <a:gd name="T53" fmla="*/ 2147483647 h 264"/>
              <a:gd name="T54" fmla="*/ 2147483647 w 272"/>
              <a:gd name="T55" fmla="*/ 2147483647 h 264"/>
              <a:gd name="T56" fmla="*/ 2147483647 w 272"/>
              <a:gd name="T57" fmla="*/ 2147483647 h 264"/>
              <a:gd name="T58" fmla="*/ 2147483647 w 272"/>
              <a:gd name="T59" fmla="*/ 2147483647 h 264"/>
              <a:gd name="T60" fmla="*/ 2147483647 w 272"/>
              <a:gd name="T61" fmla="*/ 0 h 264"/>
              <a:gd name="T62" fmla="*/ 2147483647 w 272"/>
              <a:gd name="T63" fmla="*/ 2147483647 h 264"/>
              <a:gd name="T64" fmla="*/ 2147483647 w 272"/>
              <a:gd name="T65" fmla="*/ 2147483647 h 264"/>
              <a:gd name="T66" fmla="*/ 2147483647 w 272"/>
              <a:gd name="T67" fmla="*/ 2147483647 h 26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72"/>
              <a:gd name="T103" fmla="*/ 0 h 264"/>
              <a:gd name="T104" fmla="*/ 272 w 272"/>
              <a:gd name="T105" fmla="*/ 264 h 26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72" h="264">
                <a:moveTo>
                  <a:pt x="5" y="40"/>
                </a:moveTo>
                <a:lnTo>
                  <a:pt x="0" y="80"/>
                </a:lnTo>
                <a:lnTo>
                  <a:pt x="5" y="106"/>
                </a:lnTo>
                <a:lnTo>
                  <a:pt x="35" y="122"/>
                </a:lnTo>
                <a:lnTo>
                  <a:pt x="54" y="127"/>
                </a:lnTo>
                <a:lnTo>
                  <a:pt x="73" y="121"/>
                </a:lnTo>
                <a:lnTo>
                  <a:pt x="90" y="130"/>
                </a:lnTo>
                <a:lnTo>
                  <a:pt x="101" y="166"/>
                </a:lnTo>
                <a:lnTo>
                  <a:pt x="115" y="154"/>
                </a:lnTo>
                <a:lnTo>
                  <a:pt x="160" y="175"/>
                </a:lnTo>
                <a:lnTo>
                  <a:pt x="195" y="206"/>
                </a:lnTo>
                <a:lnTo>
                  <a:pt x="202" y="235"/>
                </a:lnTo>
                <a:lnTo>
                  <a:pt x="213" y="249"/>
                </a:lnTo>
                <a:lnTo>
                  <a:pt x="235" y="248"/>
                </a:lnTo>
                <a:lnTo>
                  <a:pt x="260" y="257"/>
                </a:lnTo>
                <a:lnTo>
                  <a:pt x="272" y="264"/>
                </a:lnTo>
                <a:lnTo>
                  <a:pt x="260" y="257"/>
                </a:lnTo>
                <a:lnTo>
                  <a:pt x="249" y="230"/>
                </a:lnTo>
                <a:lnTo>
                  <a:pt x="248" y="206"/>
                </a:lnTo>
                <a:lnTo>
                  <a:pt x="253" y="197"/>
                </a:lnTo>
                <a:lnTo>
                  <a:pt x="261" y="189"/>
                </a:lnTo>
                <a:lnTo>
                  <a:pt x="258" y="175"/>
                </a:lnTo>
                <a:lnTo>
                  <a:pt x="241" y="160"/>
                </a:lnTo>
                <a:lnTo>
                  <a:pt x="260" y="124"/>
                </a:lnTo>
                <a:lnTo>
                  <a:pt x="265" y="116"/>
                </a:lnTo>
                <a:lnTo>
                  <a:pt x="233" y="90"/>
                </a:lnTo>
                <a:lnTo>
                  <a:pt x="160" y="19"/>
                </a:lnTo>
                <a:lnTo>
                  <a:pt x="133" y="20"/>
                </a:lnTo>
                <a:lnTo>
                  <a:pt x="118" y="18"/>
                </a:lnTo>
                <a:lnTo>
                  <a:pt x="102" y="5"/>
                </a:lnTo>
                <a:lnTo>
                  <a:pt x="81" y="0"/>
                </a:lnTo>
                <a:lnTo>
                  <a:pt x="64" y="7"/>
                </a:lnTo>
                <a:lnTo>
                  <a:pt x="48" y="20"/>
                </a:lnTo>
                <a:lnTo>
                  <a:pt x="5" y="40"/>
                </a:lnTo>
              </a:path>
            </a:pathLst>
          </a:custGeom>
          <a:noFill/>
          <a:ln w="12573">
            <a:solidFill>
              <a:srgbClr val="000066"/>
            </a:solidFill>
            <a:round/>
            <a:headEnd/>
            <a:tailEnd/>
          </a:ln>
        </p:spPr>
        <p:txBody>
          <a:bodyPr wrap="none" anchor="ctr"/>
          <a:lstStyle/>
          <a:p>
            <a:endParaRPr lang="en-US"/>
          </a:p>
        </p:txBody>
      </p:sp>
      <p:sp>
        <p:nvSpPr>
          <p:cNvPr id="213" name="Freeform 68"/>
          <p:cNvSpPr>
            <a:spLocks noChangeArrowheads="1"/>
          </p:cNvSpPr>
          <p:nvPr/>
        </p:nvSpPr>
        <p:spPr bwMode="auto">
          <a:xfrm>
            <a:off x="2244725" y="3978235"/>
            <a:ext cx="239713" cy="96838"/>
          </a:xfrm>
          <a:custGeom>
            <a:avLst/>
            <a:gdLst>
              <a:gd name="T0" fmla="*/ 2147483647 w 514"/>
              <a:gd name="T1" fmla="*/ 2147483647 h 200"/>
              <a:gd name="T2" fmla="*/ 2147483647 w 514"/>
              <a:gd name="T3" fmla="*/ 2147483647 h 200"/>
              <a:gd name="T4" fmla="*/ 2147483647 w 514"/>
              <a:gd name="T5" fmla="*/ 2147483647 h 200"/>
              <a:gd name="T6" fmla="*/ 2147483647 w 514"/>
              <a:gd name="T7" fmla="*/ 2147483647 h 200"/>
              <a:gd name="T8" fmla="*/ 2147483647 w 514"/>
              <a:gd name="T9" fmla="*/ 2147483647 h 200"/>
              <a:gd name="T10" fmla="*/ 2147483647 w 514"/>
              <a:gd name="T11" fmla="*/ 2147483647 h 200"/>
              <a:gd name="T12" fmla="*/ 2147483647 w 514"/>
              <a:gd name="T13" fmla="*/ 2147483647 h 200"/>
              <a:gd name="T14" fmla="*/ 2147483647 w 514"/>
              <a:gd name="T15" fmla="*/ 2147483647 h 200"/>
              <a:gd name="T16" fmla="*/ 2147483647 w 514"/>
              <a:gd name="T17" fmla="*/ 2147483647 h 200"/>
              <a:gd name="T18" fmla="*/ 2147483647 w 514"/>
              <a:gd name="T19" fmla="*/ 2147483647 h 200"/>
              <a:gd name="T20" fmla="*/ 2147483647 w 514"/>
              <a:gd name="T21" fmla="*/ 2147483647 h 200"/>
              <a:gd name="T22" fmla="*/ 2147483647 w 514"/>
              <a:gd name="T23" fmla="*/ 0 h 200"/>
              <a:gd name="T24" fmla="*/ 2147483647 w 514"/>
              <a:gd name="T25" fmla="*/ 2147483647 h 200"/>
              <a:gd name="T26" fmla="*/ 2147483647 w 514"/>
              <a:gd name="T27" fmla="*/ 2147483647 h 200"/>
              <a:gd name="T28" fmla="*/ 2147483647 w 514"/>
              <a:gd name="T29" fmla="*/ 2147483647 h 200"/>
              <a:gd name="T30" fmla="*/ 2147483647 w 514"/>
              <a:gd name="T31" fmla="*/ 2147483647 h 200"/>
              <a:gd name="T32" fmla="*/ 2147483647 w 514"/>
              <a:gd name="T33" fmla="*/ 2147483647 h 200"/>
              <a:gd name="T34" fmla="*/ 2147483647 w 514"/>
              <a:gd name="T35" fmla="*/ 2147483647 h 200"/>
              <a:gd name="T36" fmla="*/ 2147483647 w 514"/>
              <a:gd name="T37" fmla="*/ 2147483647 h 200"/>
              <a:gd name="T38" fmla="*/ 2147483647 w 514"/>
              <a:gd name="T39" fmla="*/ 2147483647 h 200"/>
              <a:gd name="T40" fmla="*/ 2147483647 w 514"/>
              <a:gd name="T41" fmla="*/ 2147483647 h 200"/>
              <a:gd name="T42" fmla="*/ 2147483647 w 514"/>
              <a:gd name="T43" fmla="*/ 2147483647 h 200"/>
              <a:gd name="T44" fmla="*/ 2147483647 w 514"/>
              <a:gd name="T45" fmla="*/ 2147483647 h 200"/>
              <a:gd name="T46" fmla="*/ 2147483647 w 514"/>
              <a:gd name="T47" fmla="*/ 2147483647 h 200"/>
              <a:gd name="T48" fmla="*/ 2147483647 w 514"/>
              <a:gd name="T49" fmla="*/ 2147483647 h 200"/>
              <a:gd name="T50" fmla="*/ 2147483647 w 514"/>
              <a:gd name="T51" fmla="*/ 2147483647 h 200"/>
              <a:gd name="T52" fmla="*/ 2147483647 w 514"/>
              <a:gd name="T53" fmla="*/ 2147483647 h 200"/>
              <a:gd name="T54" fmla="*/ 2147483647 w 514"/>
              <a:gd name="T55" fmla="*/ 2147483647 h 200"/>
              <a:gd name="T56" fmla="*/ 2147483647 w 514"/>
              <a:gd name="T57" fmla="*/ 2147483647 h 200"/>
              <a:gd name="T58" fmla="*/ 2147483647 w 514"/>
              <a:gd name="T59" fmla="*/ 2147483647 h 200"/>
              <a:gd name="T60" fmla="*/ 2147483647 w 514"/>
              <a:gd name="T61" fmla="*/ 2147483647 h 200"/>
              <a:gd name="T62" fmla="*/ 2147483647 w 514"/>
              <a:gd name="T63" fmla="*/ 2147483647 h 200"/>
              <a:gd name="T64" fmla="*/ 2147483647 w 514"/>
              <a:gd name="T65" fmla="*/ 2147483647 h 200"/>
              <a:gd name="T66" fmla="*/ 2147483647 w 514"/>
              <a:gd name="T67" fmla="*/ 2147483647 h 200"/>
              <a:gd name="T68" fmla="*/ 2147483647 w 514"/>
              <a:gd name="T69" fmla="*/ 2147483647 h 200"/>
              <a:gd name="T70" fmla="*/ 2147483647 w 514"/>
              <a:gd name="T71" fmla="*/ 2147483647 h 200"/>
              <a:gd name="T72" fmla="*/ 2147483647 w 514"/>
              <a:gd name="T73" fmla="*/ 2147483647 h 200"/>
              <a:gd name="T74" fmla="*/ 2147483647 w 514"/>
              <a:gd name="T75" fmla="*/ 2147483647 h 200"/>
              <a:gd name="T76" fmla="*/ 2147483647 w 514"/>
              <a:gd name="T77" fmla="*/ 2147483647 h 200"/>
              <a:gd name="T78" fmla="*/ 2147483647 w 514"/>
              <a:gd name="T79" fmla="*/ 2147483647 h 200"/>
              <a:gd name="T80" fmla="*/ 2147483647 w 514"/>
              <a:gd name="T81" fmla="*/ 2147483647 h 200"/>
              <a:gd name="T82" fmla="*/ 2147483647 w 514"/>
              <a:gd name="T83" fmla="*/ 2147483647 h 200"/>
              <a:gd name="T84" fmla="*/ 2147483647 w 514"/>
              <a:gd name="T85" fmla="*/ 2147483647 h 200"/>
              <a:gd name="T86" fmla="*/ 2147483647 w 514"/>
              <a:gd name="T87" fmla="*/ 2147483647 h 200"/>
              <a:gd name="T88" fmla="*/ 2147483647 w 514"/>
              <a:gd name="T89" fmla="*/ 2147483647 h 200"/>
              <a:gd name="T90" fmla="*/ 2147483647 w 514"/>
              <a:gd name="T91" fmla="*/ 2147483647 h 200"/>
              <a:gd name="T92" fmla="*/ 2147483647 w 514"/>
              <a:gd name="T93" fmla="*/ 2147483647 h 200"/>
              <a:gd name="T94" fmla="*/ 2147483647 w 514"/>
              <a:gd name="T95" fmla="*/ 2147483647 h 200"/>
              <a:gd name="T96" fmla="*/ 2147483647 w 514"/>
              <a:gd name="T97" fmla="*/ 2147483647 h 200"/>
              <a:gd name="T98" fmla="*/ 2147483647 w 514"/>
              <a:gd name="T99" fmla="*/ 2147483647 h 200"/>
              <a:gd name="T100" fmla="*/ 2147483647 w 514"/>
              <a:gd name="T101" fmla="*/ 2147483647 h 200"/>
              <a:gd name="T102" fmla="*/ 2147483647 w 514"/>
              <a:gd name="T103" fmla="*/ 2147483647 h 200"/>
              <a:gd name="T104" fmla="*/ 2147483647 w 514"/>
              <a:gd name="T105" fmla="*/ 2147483647 h 200"/>
              <a:gd name="T106" fmla="*/ 2147483647 w 514"/>
              <a:gd name="T107" fmla="*/ 2147483647 h 200"/>
              <a:gd name="T108" fmla="*/ 2147483647 w 514"/>
              <a:gd name="T109" fmla="*/ 2147483647 h 200"/>
              <a:gd name="T110" fmla="*/ 2147483647 w 514"/>
              <a:gd name="T111" fmla="*/ 2147483647 h 200"/>
              <a:gd name="T112" fmla="*/ 2147483647 w 514"/>
              <a:gd name="T113" fmla="*/ 2147483647 h 200"/>
              <a:gd name="T114" fmla="*/ 2147483647 w 514"/>
              <a:gd name="T115" fmla="*/ 2147483647 h 200"/>
              <a:gd name="T116" fmla="*/ 2147483647 w 514"/>
              <a:gd name="T117" fmla="*/ 2147483647 h 200"/>
              <a:gd name="T118" fmla="*/ 2147483647 w 514"/>
              <a:gd name="T119" fmla="*/ 2147483647 h 200"/>
              <a:gd name="T120" fmla="*/ 0 w 514"/>
              <a:gd name="T121" fmla="*/ 2147483647 h 200"/>
              <a:gd name="T122" fmla="*/ 2147483647 w 514"/>
              <a:gd name="T123" fmla="*/ 2147483647 h 200"/>
              <a:gd name="T124" fmla="*/ 2147483647 w 514"/>
              <a:gd name="T125" fmla="*/ 2147483647 h 200"/>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514"/>
              <a:gd name="T190" fmla="*/ 0 h 200"/>
              <a:gd name="T191" fmla="*/ 514 w 514"/>
              <a:gd name="T192" fmla="*/ 200 h 200"/>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514" h="200">
                <a:moveTo>
                  <a:pt x="24" y="17"/>
                </a:moveTo>
                <a:lnTo>
                  <a:pt x="64" y="44"/>
                </a:lnTo>
                <a:lnTo>
                  <a:pt x="85" y="75"/>
                </a:lnTo>
                <a:lnTo>
                  <a:pt x="112" y="73"/>
                </a:lnTo>
                <a:lnTo>
                  <a:pt x="144" y="81"/>
                </a:lnTo>
                <a:lnTo>
                  <a:pt x="197" y="66"/>
                </a:lnTo>
                <a:lnTo>
                  <a:pt x="221" y="43"/>
                </a:lnTo>
                <a:lnTo>
                  <a:pt x="248" y="32"/>
                </a:lnTo>
                <a:lnTo>
                  <a:pt x="272" y="14"/>
                </a:lnTo>
                <a:lnTo>
                  <a:pt x="300" y="3"/>
                </a:lnTo>
                <a:lnTo>
                  <a:pt x="328" y="8"/>
                </a:lnTo>
                <a:lnTo>
                  <a:pt x="369" y="0"/>
                </a:lnTo>
                <a:lnTo>
                  <a:pt x="440" y="28"/>
                </a:lnTo>
                <a:lnTo>
                  <a:pt x="491" y="57"/>
                </a:lnTo>
                <a:lnTo>
                  <a:pt x="507" y="63"/>
                </a:lnTo>
                <a:lnTo>
                  <a:pt x="514" y="72"/>
                </a:lnTo>
                <a:lnTo>
                  <a:pt x="510" y="77"/>
                </a:lnTo>
                <a:lnTo>
                  <a:pt x="486" y="85"/>
                </a:lnTo>
                <a:lnTo>
                  <a:pt x="489" y="99"/>
                </a:lnTo>
                <a:lnTo>
                  <a:pt x="507" y="116"/>
                </a:lnTo>
                <a:lnTo>
                  <a:pt x="510" y="134"/>
                </a:lnTo>
                <a:lnTo>
                  <a:pt x="505" y="150"/>
                </a:lnTo>
                <a:lnTo>
                  <a:pt x="487" y="150"/>
                </a:lnTo>
                <a:lnTo>
                  <a:pt x="461" y="146"/>
                </a:lnTo>
                <a:lnTo>
                  <a:pt x="432" y="150"/>
                </a:lnTo>
                <a:lnTo>
                  <a:pt x="424" y="132"/>
                </a:lnTo>
                <a:lnTo>
                  <a:pt x="421" y="109"/>
                </a:lnTo>
                <a:lnTo>
                  <a:pt x="434" y="87"/>
                </a:lnTo>
                <a:lnTo>
                  <a:pt x="443" y="75"/>
                </a:lnTo>
                <a:lnTo>
                  <a:pt x="442" y="72"/>
                </a:lnTo>
                <a:lnTo>
                  <a:pt x="420" y="60"/>
                </a:lnTo>
                <a:lnTo>
                  <a:pt x="371" y="58"/>
                </a:lnTo>
                <a:lnTo>
                  <a:pt x="355" y="51"/>
                </a:lnTo>
                <a:lnTo>
                  <a:pt x="322" y="46"/>
                </a:lnTo>
                <a:lnTo>
                  <a:pt x="297" y="47"/>
                </a:lnTo>
                <a:lnTo>
                  <a:pt x="289" y="53"/>
                </a:lnTo>
                <a:lnTo>
                  <a:pt x="289" y="74"/>
                </a:lnTo>
                <a:lnTo>
                  <a:pt x="287" y="87"/>
                </a:lnTo>
                <a:lnTo>
                  <a:pt x="256" y="102"/>
                </a:lnTo>
                <a:lnTo>
                  <a:pt x="252" y="118"/>
                </a:lnTo>
                <a:lnTo>
                  <a:pt x="284" y="142"/>
                </a:lnTo>
                <a:lnTo>
                  <a:pt x="292" y="165"/>
                </a:lnTo>
                <a:lnTo>
                  <a:pt x="284" y="186"/>
                </a:lnTo>
                <a:lnTo>
                  <a:pt x="255" y="200"/>
                </a:lnTo>
                <a:lnTo>
                  <a:pt x="227" y="185"/>
                </a:lnTo>
                <a:lnTo>
                  <a:pt x="200" y="156"/>
                </a:lnTo>
                <a:lnTo>
                  <a:pt x="181" y="159"/>
                </a:lnTo>
                <a:lnTo>
                  <a:pt x="174" y="166"/>
                </a:lnTo>
                <a:lnTo>
                  <a:pt x="134" y="140"/>
                </a:lnTo>
                <a:lnTo>
                  <a:pt x="98" y="124"/>
                </a:lnTo>
                <a:lnTo>
                  <a:pt x="85" y="126"/>
                </a:lnTo>
                <a:lnTo>
                  <a:pt x="58" y="140"/>
                </a:lnTo>
                <a:lnTo>
                  <a:pt x="43" y="158"/>
                </a:lnTo>
                <a:lnTo>
                  <a:pt x="31" y="165"/>
                </a:lnTo>
                <a:lnTo>
                  <a:pt x="19" y="158"/>
                </a:lnTo>
                <a:lnTo>
                  <a:pt x="8" y="132"/>
                </a:lnTo>
                <a:lnTo>
                  <a:pt x="7" y="107"/>
                </a:lnTo>
                <a:lnTo>
                  <a:pt x="12" y="99"/>
                </a:lnTo>
                <a:lnTo>
                  <a:pt x="20" y="90"/>
                </a:lnTo>
                <a:lnTo>
                  <a:pt x="17" y="77"/>
                </a:lnTo>
                <a:lnTo>
                  <a:pt x="0" y="61"/>
                </a:lnTo>
                <a:lnTo>
                  <a:pt x="19" y="25"/>
                </a:lnTo>
                <a:lnTo>
                  <a:pt x="24" y="17"/>
                </a:lnTo>
                <a:close/>
              </a:path>
            </a:pathLst>
          </a:custGeom>
          <a:noFill/>
          <a:ln w="12600">
            <a:solidFill>
              <a:srgbClr val="FFFFFF"/>
            </a:solidFill>
            <a:round/>
            <a:headEnd/>
            <a:tailEnd/>
          </a:ln>
        </p:spPr>
        <p:txBody>
          <a:bodyPr wrap="none" anchor="ctr"/>
          <a:lstStyle/>
          <a:p>
            <a:endParaRPr lang="en-US"/>
          </a:p>
        </p:txBody>
      </p:sp>
      <p:sp>
        <p:nvSpPr>
          <p:cNvPr id="214" name="Freeform 69"/>
          <p:cNvSpPr>
            <a:spLocks noChangeArrowheads="1"/>
          </p:cNvSpPr>
          <p:nvPr/>
        </p:nvSpPr>
        <p:spPr bwMode="auto">
          <a:xfrm>
            <a:off x="2244725" y="3978275"/>
            <a:ext cx="239713" cy="96838"/>
          </a:xfrm>
          <a:custGeom>
            <a:avLst/>
            <a:gdLst>
              <a:gd name="T0" fmla="*/ 2147483647 w 514"/>
              <a:gd name="T1" fmla="*/ 2147483647 h 200"/>
              <a:gd name="T2" fmla="*/ 2147483647 w 514"/>
              <a:gd name="T3" fmla="*/ 2147483647 h 200"/>
              <a:gd name="T4" fmla="*/ 2147483647 w 514"/>
              <a:gd name="T5" fmla="*/ 2147483647 h 200"/>
              <a:gd name="T6" fmla="*/ 2147483647 w 514"/>
              <a:gd name="T7" fmla="*/ 2147483647 h 200"/>
              <a:gd name="T8" fmla="*/ 2147483647 w 514"/>
              <a:gd name="T9" fmla="*/ 2147483647 h 200"/>
              <a:gd name="T10" fmla="*/ 2147483647 w 514"/>
              <a:gd name="T11" fmla="*/ 2147483647 h 200"/>
              <a:gd name="T12" fmla="*/ 2147483647 w 514"/>
              <a:gd name="T13" fmla="*/ 2147483647 h 200"/>
              <a:gd name="T14" fmla="*/ 2147483647 w 514"/>
              <a:gd name="T15" fmla="*/ 2147483647 h 200"/>
              <a:gd name="T16" fmla="*/ 2147483647 w 514"/>
              <a:gd name="T17" fmla="*/ 2147483647 h 200"/>
              <a:gd name="T18" fmla="*/ 2147483647 w 514"/>
              <a:gd name="T19" fmla="*/ 2147483647 h 200"/>
              <a:gd name="T20" fmla="*/ 2147483647 w 514"/>
              <a:gd name="T21" fmla="*/ 2147483647 h 200"/>
              <a:gd name="T22" fmla="*/ 2147483647 w 514"/>
              <a:gd name="T23" fmla="*/ 0 h 200"/>
              <a:gd name="T24" fmla="*/ 2147483647 w 514"/>
              <a:gd name="T25" fmla="*/ 2147483647 h 200"/>
              <a:gd name="T26" fmla="*/ 2147483647 w 514"/>
              <a:gd name="T27" fmla="*/ 2147483647 h 200"/>
              <a:gd name="T28" fmla="*/ 2147483647 w 514"/>
              <a:gd name="T29" fmla="*/ 2147483647 h 200"/>
              <a:gd name="T30" fmla="*/ 2147483647 w 514"/>
              <a:gd name="T31" fmla="*/ 2147483647 h 200"/>
              <a:gd name="T32" fmla="*/ 2147483647 w 514"/>
              <a:gd name="T33" fmla="*/ 2147483647 h 200"/>
              <a:gd name="T34" fmla="*/ 2147483647 w 514"/>
              <a:gd name="T35" fmla="*/ 2147483647 h 200"/>
              <a:gd name="T36" fmla="*/ 2147483647 w 514"/>
              <a:gd name="T37" fmla="*/ 2147483647 h 200"/>
              <a:gd name="T38" fmla="*/ 2147483647 w 514"/>
              <a:gd name="T39" fmla="*/ 2147483647 h 200"/>
              <a:gd name="T40" fmla="*/ 2147483647 w 514"/>
              <a:gd name="T41" fmla="*/ 2147483647 h 200"/>
              <a:gd name="T42" fmla="*/ 2147483647 w 514"/>
              <a:gd name="T43" fmla="*/ 2147483647 h 200"/>
              <a:gd name="T44" fmla="*/ 2147483647 w 514"/>
              <a:gd name="T45" fmla="*/ 2147483647 h 200"/>
              <a:gd name="T46" fmla="*/ 2147483647 w 514"/>
              <a:gd name="T47" fmla="*/ 2147483647 h 200"/>
              <a:gd name="T48" fmla="*/ 2147483647 w 514"/>
              <a:gd name="T49" fmla="*/ 2147483647 h 200"/>
              <a:gd name="T50" fmla="*/ 2147483647 w 514"/>
              <a:gd name="T51" fmla="*/ 2147483647 h 200"/>
              <a:gd name="T52" fmla="*/ 2147483647 w 514"/>
              <a:gd name="T53" fmla="*/ 2147483647 h 200"/>
              <a:gd name="T54" fmla="*/ 2147483647 w 514"/>
              <a:gd name="T55" fmla="*/ 2147483647 h 200"/>
              <a:gd name="T56" fmla="*/ 2147483647 w 514"/>
              <a:gd name="T57" fmla="*/ 2147483647 h 200"/>
              <a:gd name="T58" fmla="*/ 2147483647 w 514"/>
              <a:gd name="T59" fmla="*/ 2147483647 h 200"/>
              <a:gd name="T60" fmla="*/ 2147483647 w 514"/>
              <a:gd name="T61" fmla="*/ 2147483647 h 200"/>
              <a:gd name="T62" fmla="*/ 2147483647 w 514"/>
              <a:gd name="T63" fmla="*/ 2147483647 h 200"/>
              <a:gd name="T64" fmla="*/ 2147483647 w 514"/>
              <a:gd name="T65" fmla="*/ 2147483647 h 200"/>
              <a:gd name="T66" fmla="*/ 2147483647 w 514"/>
              <a:gd name="T67" fmla="*/ 2147483647 h 200"/>
              <a:gd name="T68" fmla="*/ 2147483647 w 514"/>
              <a:gd name="T69" fmla="*/ 2147483647 h 200"/>
              <a:gd name="T70" fmla="*/ 2147483647 w 514"/>
              <a:gd name="T71" fmla="*/ 2147483647 h 200"/>
              <a:gd name="T72" fmla="*/ 2147483647 w 514"/>
              <a:gd name="T73" fmla="*/ 2147483647 h 200"/>
              <a:gd name="T74" fmla="*/ 2147483647 w 514"/>
              <a:gd name="T75" fmla="*/ 2147483647 h 200"/>
              <a:gd name="T76" fmla="*/ 2147483647 w 514"/>
              <a:gd name="T77" fmla="*/ 2147483647 h 200"/>
              <a:gd name="T78" fmla="*/ 2147483647 w 514"/>
              <a:gd name="T79" fmla="*/ 2147483647 h 200"/>
              <a:gd name="T80" fmla="*/ 2147483647 w 514"/>
              <a:gd name="T81" fmla="*/ 2147483647 h 200"/>
              <a:gd name="T82" fmla="*/ 2147483647 w 514"/>
              <a:gd name="T83" fmla="*/ 2147483647 h 200"/>
              <a:gd name="T84" fmla="*/ 2147483647 w 514"/>
              <a:gd name="T85" fmla="*/ 2147483647 h 200"/>
              <a:gd name="T86" fmla="*/ 2147483647 w 514"/>
              <a:gd name="T87" fmla="*/ 2147483647 h 200"/>
              <a:gd name="T88" fmla="*/ 2147483647 w 514"/>
              <a:gd name="T89" fmla="*/ 2147483647 h 200"/>
              <a:gd name="T90" fmla="*/ 2147483647 w 514"/>
              <a:gd name="T91" fmla="*/ 2147483647 h 200"/>
              <a:gd name="T92" fmla="*/ 2147483647 w 514"/>
              <a:gd name="T93" fmla="*/ 2147483647 h 200"/>
              <a:gd name="T94" fmla="*/ 2147483647 w 514"/>
              <a:gd name="T95" fmla="*/ 2147483647 h 200"/>
              <a:gd name="T96" fmla="*/ 2147483647 w 514"/>
              <a:gd name="T97" fmla="*/ 2147483647 h 200"/>
              <a:gd name="T98" fmla="*/ 2147483647 w 514"/>
              <a:gd name="T99" fmla="*/ 2147483647 h 200"/>
              <a:gd name="T100" fmla="*/ 2147483647 w 514"/>
              <a:gd name="T101" fmla="*/ 2147483647 h 200"/>
              <a:gd name="T102" fmla="*/ 2147483647 w 514"/>
              <a:gd name="T103" fmla="*/ 2147483647 h 200"/>
              <a:gd name="T104" fmla="*/ 2147483647 w 514"/>
              <a:gd name="T105" fmla="*/ 2147483647 h 200"/>
              <a:gd name="T106" fmla="*/ 2147483647 w 514"/>
              <a:gd name="T107" fmla="*/ 2147483647 h 200"/>
              <a:gd name="T108" fmla="*/ 2147483647 w 514"/>
              <a:gd name="T109" fmla="*/ 2147483647 h 200"/>
              <a:gd name="T110" fmla="*/ 2147483647 w 514"/>
              <a:gd name="T111" fmla="*/ 2147483647 h 200"/>
              <a:gd name="T112" fmla="*/ 2147483647 w 514"/>
              <a:gd name="T113" fmla="*/ 2147483647 h 200"/>
              <a:gd name="T114" fmla="*/ 2147483647 w 514"/>
              <a:gd name="T115" fmla="*/ 2147483647 h 200"/>
              <a:gd name="T116" fmla="*/ 2147483647 w 514"/>
              <a:gd name="T117" fmla="*/ 2147483647 h 200"/>
              <a:gd name="T118" fmla="*/ 2147483647 w 514"/>
              <a:gd name="T119" fmla="*/ 2147483647 h 200"/>
              <a:gd name="T120" fmla="*/ 0 w 514"/>
              <a:gd name="T121" fmla="*/ 2147483647 h 200"/>
              <a:gd name="T122" fmla="*/ 2147483647 w 514"/>
              <a:gd name="T123" fmla="*/ 2147483647 h 200"/>
              <a:gd name="T124" fmla="*/ 2147483647 w 514"/>
              <a:gd name="T125" fmla="*/ 2147483647 h 200"/>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514"/>
              <a:gd name="T190" fmla="*/ 0 h 200"/>
              <a:gd name="T191" fmla="*/ 514 w 514"/>
              <a:gd name="T192" fmla="*/ 200 h 200"/>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514" h="200">
                <a:moveTo>
                  <a:pt x="24" y="17"/>
                </a:moveTo>
                <a:lnTo>
                  <a:pt x="64" y="44"/>
                </a:lnTo>
                <a:lnTo>
                  <a:pt x="85" y="75"/>
                </a:lnTo>
                <a:lnTo>
                  <a:pt x="112" y="73"/>
                </a:lnTo>
                <a:lnTo>
                  <a:pt x="144" y="81"/>
                </a:lnTo>
                <a:lnTo>
                  <a:pt x="197" y="66"/>
                </a:lnTo>
                <a:lnTo>
                  <a:pt x="221" y="43"/>
                </a:lnTo>
                <a:lnTo>
                  <a:pt x="248" y="32"/>
                </a:lnTo>
                <a:lnTo>
                  <a:pt x="272" y="14"/>
                </a:lnTo>
                <a:lnTo>
                  <a:pt x="300" y="3"/>
                </a:lnTo>
                <a:lnTo>
                  <a:pt x="328" y="8"/>
                </a:lnTo>
                <a:lnTo>
                  <a:pt x="369" y="0"/>
                </a:lnTo>
                <a:lnTo>
                  <a:pt x="440" y="28"/>
                </a:lnTo>
                <a:lnTo>
                  <a:pt x="491" y="57"/>
                </a:lnTo>
                <a:lnTo>
                  <a:pt x="507" y="63"/>
                </a:lnTo>
                <a:lnTo>
                  <a:pt x="514" y="72"/>
                </a:lnTo>
                <a:lnTo>
                  <a:pt x="510" y="77"/>
                </a:lnTo>
                <a:lnTo>
                  <a:pt x="486" y="85"/>
                </a:lnTo>
                <a:lnTo>
                  <a:pt x="489" y="99"/>
                </a:lnTo>
                <a:lnTo>
                  <a:pt x="507" y="116"/>
                </a:lnTo>
                <a:lnTo>
                  <a:pt x="510" y="134"/>
                </a:lnTo>
                <a:lnTo>
                  <a:pt x="505" y="150"/>
                </a:lnTo>
                <a:lnTo>
                  <a:pt x="487" y="150"/>
                </a:lnTo>
                <a:lnTo>
                  <a:pt x="461" y="146"/>
                </a:lnTo>
                <a:lnTo>
                  <a:pt x="432" y="150"/>
                </a:lnTo>
                <a:lnTo>
                  <a:pt x="424" y="132"/>
                </a:lnTo>
                <a:lnTo>
                  <a:pt x="421" y="109"/>
                </a:lnTo>
                <a:lnTo>
                  <a:pt x="434" y="87"/>
                </a:lnTo>
                <a:lnTo>
                  <a:pt x="443" y="75"/>
                </a:lnTo>
                <a:lnTo>
                  <a:pt x="442" y="72"/>
                </a:lnTo>
                <a:lnTo>
                  <a:pt x="420" y="60"/>
                </a:lnTo>
                <a:lnTo>
                  <a:pt x="371" y="58"/>
                </a:lnTo>
                <a:lnTo>
                  <a:pt x="355" y="51"/>
                </a:lnTo>
                <a:lnTo>
                  <a:pt x="322" y="46"/>
                </a:lnTo>
                <a:lnTo>
                  <a:pt x="297" y="47"/>
                </a:lnTo>
                <a:lnTo>
                  <a:pt x="289" y="53"/>
                </a:lnTo>
                <a:lnTo>
                  <a:pt x="289" y="74"/>
                </a:lnTo>
                <a:lnTo>
                  <a:pt x="287" y="87"/>
                </a:lnTo>
                <a:lnTo>
                  <a:pt x="256" y="102"/>
                </a:lnTo>
                <a:lnTo>
                  <a:pt x="252" y="118"/>
                </a:lnTo>
                <a:lnTo>
                  <a:pt x="284" y="142"/>
                </a:lnTo>
                <a:lnTo>
                  <a:pt x="292" y="165"/>
                </a:lnTo>
                <a:lnTo>
                  <a:pt x="284" y="186"/>
                </a:lnTo>
                <a:lnTo>
                  <a:pt x="255" y="200"/>
                </a:lnTo>
                <a:lnTo>
                  <a:pt x="227" y="185"/>
                </a:lnTo>
                <a:lnTo>
                  <a:pt x="200" y="156"/>
                </a:lnTo>
                <a:lnTo>
                  <a:pt x="181" y="159"/>
                </a:lnTo>
                <a:lnTo>
                  <a:pt x="174" y="166"/>
                </a:lnTo>
                <a:lnTo>
                  <a:pt x="134" y="140"/>
                </a:lnTo>
                <a:lnTo>
                  <a:pt x="98" y="124"/>
                </a:lnTo>
                <a:lnTo>
                  <a:pt x="85" y="126"/>
                </a:lnTo>
                <a:lnTo>
                  <a:pt x="58" y="140"/>
                </a:lnTo>
                <a:lnTo>
                  <a:pt x="43" y="158"/>
                </a:lnTo>
                <a:lnTo>
                  <a:pt x="31" y="165"/>
                </a:lnTo>
                <a:lnTo>
                  <a:pt x="19" y="158"/>
                </a:lnTo>
                <a:lnTo>
                  <a:pt x="8" y="132"/>
                </a:lnTo>
                <a:lnTo>
                  <a:pt x="7" y="107"/>
                </a:lnTo>
                <a:lnTo>
                  <a:pt x="12" y="99"/>
                </a:lnTo>
                <a:lnTo>
                  <a:pt x="20" y="90"/>
                </a:lnTo>
                <a:lnTo>
                  <a:pt x="17" y="77"/>
                </a:lnTo>
                <a:lnTo>
                  <a:pt x="0" y="61"/>
                </a:lnTo>
                <a:lnTo>
                  <a:pt x="19" y="25"/>
                </a:lnTo>
                <a:lnTo>
                  <a:pt x="24" y="17"/>
                </a:lnTo>
              </a:path>
            </a:pathLst>
          </a:custGeom>
          <a:solidFill>
            <a:schemeClr val="accent3"/>
          </a:solidFill>
          <a:ln w="12573">
            <a:solidFill>
              <a:srgbClr val="000080"/>
            </a:solidFill>
            <a:round/>
            <a:headEnd/>
            <a:tailEnd/>
          </a:ln>
        </p:spPr>
        <p:txBody>
          <a:bodyPr wrap="none" anchor="ctr"/>
          <a:lstStyle/>
          <a:p>
            <a:endParaRPr lang="en-US"/>
          </a:p>
        </p:txBody>
      </p:sp>
      <p:sp>
        <p:nvSpPr>
          <p:cNvPr id="215" name="Freeform 70"/>
          <p:cNvSpPr>
            <a:spLocks noChangeArrowheads="1"/>
          </p:cNvSpPr>
          <p:nvPr/>
        </p:nvSpPr>
        <p:spPr bwMode="auto">
          <a:xfrm>
            <a:off x="2520950" y="3516313"/>
            <a:ext cx="134938" cy="93662"/>
          </a:xfrm>
          <a:custGeom>
            <a:avLst/>
            <a:gdLst>
              <a:gd name="T0" fmla="*/ 2147483647 w 288"/>
              <a:gd name="T1" fmla="*/ 0 h 196"/>
              <a:gd name="T2" fmla="*/ 2147483647 w 288"/>
              <a:gd name="T3" fmla="*/ 2147483647 h 196"/>
              <a:gd name="T4" fmla="*/ 2147483647 w 288"/>
              <a:gd name="T5" fmla="*/ 2147483647 h 196"/>
              <a:gd name="T6" fmla="*/ 2147483647 w 288"/>
              <a:gd name="T7" fmla="*/ 2147483647 h 196"/>
              <a:gd name="T8" fmla="*/ 2147483647 w 288"/>
              <a:gd name="T9" fmla="*/ 2147483647 h 196"/>
              <a:gd name="T10" fmla="*/ 2147483647 w 288"/>
              <a:gd name="T11" fmla="*/ 2147483647 h 196"/>
              <a:gd name="T12" fmla="*/ 2147483647 w 288"/>
              <a:gd name="T13" fmla="*/ 2147483647 h 196"/>
              <a:gd name="T14" fmla="*/ 2147483647 w 288"/>
              <a:gd name="T15" fmla="*/ 2147483647 h 196"/>
              <a:gd name="T16" fmla="*/ 2147483647 w 288"/>
              <a:gd name="T17" fmla="*/ 2147483647 h 196"/>
              <a:gd name="T18" fmla="*/ 2147483647 w 288"/>
              <a:gd name="T19" fmla="*/ 2147483647 h 196"/>
              <a:gd name="T20" fmla="*/ 2147483647 w 288"/>
              <a:gd name="T21" fmla="*/ 2147483647 h 196"/>
              <a:gd name="T22" fmla="*/ 2147483647 w 288"/>
              <a:gd name="T23" fmla="*/ 2147483647 h 196"/>
              <a:gd name="T24" fmla="*/ 2147483647 w 288"/>
              <a:gd name="T25" fmla="*/ 2147483647 h 196"/>
              <a:gd name="T26" fmla="*/ 2147483647 w 288"/>
              <a:gd name="T27" fmla="*/ 2147483647 h 196"/>
              <a:gd name="T28" fmla="*/ 2147483647 w 288"/>
              <a:gd name="T29" fmla="*/ 2147483647 h 196"/>
              <a:gd name="T30" fmla="*/ 2147483647 w 288"/>
              <a:gd name="T31" fmla="*/ 2147483647 h 196"/>
              <a:gd name="T32" fmla="*/ 2147483647 w 288"/>
              <a:gd name="T33" fmla="*/ 2147483647 h 196"/>
              <a:gd name="T34" fmla="*/ 2147483647 w 288"/>
              <a:gd name="T35" fmla="*/ 2147483647 h 196"/>
              <a:gd name="T36" fmla="*/ 2147483647 w 288"/>
              <a:gd name="T37" fmla="*/ 2147483647 h 196"/>
              <a:gd name="T38" fmla="*/ 0 w 288"/>
              <a:gd name="T39" fmla="*/ 2147483647 h 196"/>
              <a:gd name="T40" fmla="*/ 2147483647 w 288"/>
              <a:gd name="T41" fmla="*/ 2147483647 h 196"/>
              <a:gd name="T42" fmla="*/ 2147483647 w 288"/>
              <a:gd name="T43" fmla="*/ 2147483647 h 196"/>
              <a:gd name="T44" fmla="*/ 2147483647 w 288"/>
              <a:gd name="T45" fmla="*/ 2147483647 h 196"/>
              <a:gd name="T46" fmla="*/ 2147483647 w 288"/>
              <a:gd name="T47" fmla="*/ 2147483647 h 196"/>
              <a:gd name="T48" fmla="*/ 2147483647 w 288"/>
              <a:gd name="T49" fmla="*/ 2147483647 h 196"/>
              <a:gd name="T50" fmla="*/ 2147483647 w 288"/>
              <a:gd name="T51" fmla="*/ 2147483647 h 196"/>
              <a:gd name="T52" fmla="*/ 2147483647 w 288"/>
              <a:gd name="T53" fmla="*/ 2147483647 h 196"/>
              <a:gd name="T54" fmla="*/ 2147483647 w 288"/>
              <a:gd name="T55" fmla="*/ 2147483647 h 196"/>
              <a:gd name="T56" fmla="*/ 2147483647 w 288"/>
              <a:gd name="T57" fmla="*/ 2147483647 h 196"/>
              <a:gd name="T58" fmla="*/ 2147483647 w 288"/>
              <a:gd name="T59" fmla="*/ 2147483647 h 196"/>
              <a:gd name="T60" fmla="*/ 2147483647 w 288"/>
              <a:gd name="T61" fmla="*/ 2147483647 h 196"/>
              <a:gd name="T62" fmla="*/ 2147483647 w 288"/>
              <a:gd name="T63" fmla="*/ 2147483647 h 196"/>
              <a:gd name="T64" fmla="*/ 2147483647 w 288"/>
              <a:gd name="T65" fmla="*/ 2147483647 h 196"/>
              <a:gd name="T66" fmla="*/ 2147483647 w 288"/>
              <a:gd name="T67" fmla="*/ 2147483647 h 196"/>
              <a:gd name="T68" fmla="*/ 2147483647 w 288"/>
              <a:gd name="T69" fmla="*/ 2147483647 h 196"/>
              <a:gd name="T70" fmla="*/ 2147483647 w 288"/>
              <a:gd name="T71" fmla="*/ 2147483647 h 196"/>
              <a:gd name="T72" fmla="*/ 2147483647 w 288"/>
              <a:gd name="T73" fmla="*/ 2147483647 h 196"/>
              <a:gd name="T74" fmla="*/ 2147483647 w 288"/>
              <a:gd name="T75" fmla="*/ 2147483647 h 196"/>
              <a:gd name="T76" fmla="*/ 2147483647 w 288"/>
              <a:gd name="T77" fmla="*/ 2147483647 h 196"/>
              <a:gd name="T78" fmla="*/ 2147483647 w 288"/>
              <a:gd name="T79" fmla="*/ 2147483647 h 196"/>
              <a:gd name="T80" fmla="*/ 2147483647 w 288"/>
              <a:gd name="T81" fmla="*/ 2147483647 h 196"/>
              <a:gd name="T82" fmla="*/ 2147483647 w 288"/>
              <a:gd name="T83" fmla="*/ 2147483647 h 196"/>
              <a:gd name="T84" fmla="*/ 2147483647 w 288"/>
              <a:gd name="T85" fmla="*/ 0 h 19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88"/>
              <a:gd name="T130" fmla="*/ 0 h 196"/>
              <a:gd name="T131" fmla="*/ 288 w 288"/>
              <a:gd name="T132" fmla="*/ 196 h 19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88" h="196">
                <a:moveTo>
                  <a:pt x="222" y="0"/>
                </a:moveTo>
                <a:lnTo>
                  <a:pt x="175" y="11"/>
                </a:lnTo>
                <a:lnTo>
                  <a:pt x="122" y="12"/>
                </a:lnTo>
                <a:lnTo>
                  <a:pt x="96" y="17"/>
                </a:lnTo>
                <a:lnTo>
                  <a:pt x="84" y="33"/>
                </a:lnTo>
                <a:lnTo>
                  <a:pt x="86" y="48"/>
                </a:lnTo>
                <a:lnTo>
                  <a:pt x="93" y="58"/>
                </a:lnTo>
                <a:lnTo>
                  <a:pt x="111" y="68"/>
                </a:lnTo>
                <a:lnTo>
                  <a:pt x="144" y="71"/>
                </a:lnTo>
                <a:lnTo>
                  <a:pt x="166" y="91"/>
                </a:lnTo>
                <a:lnTo>
                  <a:pt x="170" y="108"/>
                </a:lnTo>
                <a:lnTo>
                  <a:pt x="166" y="115"/>
                </a:lnTo>
                <a:lnTo>
                  <a:pt x="120" y="118"/>
                </a:lnTo>
                <a:lnTo>
                  <a:pt x="82" y="122"/>
                </a:lnTo>
                <a:lnTo>
                  <a:pt x="48" y="122"/>
                </a:lnTo>
                <a:lnTo>
                  <a:pt x="16" y="128"/>
                </a:lnTo>
                <a:lnTo>
                  <a:pt x="4" y="140"/>
                </a:lnTo>
                <a:lnTo>
                  <a:pt x="1" y="171"/>
                </a:lnTo>
                <a:lnTo>
                  <a:pt x="3" y="180"/>
                </a:lnTo>
                <a:lnTo>
                  <a:pt x="0" y="186"/>
                </a:lnTo>
                <a:lnTo>
                  <a:pt x="15" y="192"/>
                </a:lnTo>
                <a:lnTo>
                  <a:pt x="20" y="196"/>
                </a:lnTo>
                <a:lnTo>
                  <a:pt x="133" y="182"/>
                </a:lnTo>
                <a:lnTo>
                  <a:pt x="169" y="181"/>
                </a:lnTo>
                <a:lnTo>
                  <a:pt x="204" y="165"/>
                </a:lnTo>
                <a:lnTo>
                  <a:pt x="232" y="159"/>
                </a:lnTo>
                <a:lnTo>
                  <a:pt x="261" y="176"/>
                </a:lnTo>
                <a:lnTo>
                  <a:pt x="285" y="192"/>
                </a:lnTo>
                <a:lnTo>
                  <a:pt x="288" y="166"/>
                </a:lnTo>
                <a:lnTo>
                  <a:pt x="265" y="140"/>
                </a:lnTo>
                <a:lnTo>
                  <a:pt x="240" y="129"/>
                </a:lnTo>
                <a:lnTo>
                  <a:pt x="229" y="126"/>
                </a:lnTo>
                <a:lnTo>
                  <a:pt x="228" y="115"/>
                </a:lnTo>
                <a:lnTo>
                  <a:pt x="236" y="105"/>
                </a:lnTo>
                <a:lnTo>
                  <a:pt x="247" y="93"/>
                </a:lnTo>
                <a:lnTo>
                  <a:pt x="248" y="82"/>
                </a:lnTo>
                <a:lnTo>
                  <a:pt x="239" y="75"/>
                </a:lnTo>
                <a:lnTo>
                  <a:pt x="224" y="60"/>
                </a:lnTo>
                <a:lnTo>
                  <a:pt x="228" y="45"/>
                </a:lnTo>
                <a:lnTo>
                  <a:pt x="236" y="36"/>
                </a:lnTo>
                <a:lnTo>
                  <a:pt x="237" y="25"/>
                </a:lnTo>
                <a:lnTo>
                  <a:pt x="233" y="10"/>
                </a:lnTo>
                <a:lnTo>
                  <a:pt x="222" y="0"/>
                </a:lnTo>
              </a:path>
            </a:pathLst>
          </a:custGeom>
          <a:solidFill>
            <a:schemeClr val="accent3"/>
          </a:solidFill>
          <a:ln w="12573">
            <a:solidFill>
              <a:srgbClr val="000080"/>
            </a:solidFill>
            <a:round/>
            <a:headEnd/>
            <a:tailEnd/>
          </a:ln>
        </p:spPr>
        <p:txBody>
          <a:bodyPr wrap="none" anchor="ctr"/>
          <a:lstStyle/>
          <a:p>
            <a:endParaRPr lang="en-US"/>
          </a:p>
        </p:txBody>
      </p:sp>
      <p:sp>
        <p:nvSpPr>
          <p:cNvPr id="216" name="Freeform 71"/>
          <p:cNvSpPr>
            <a:spLocks noChangeArrowheads="1"/>
          </p:cNvSpPr>
          <p:nvPr/>
        </p:nvSpPr>
        <p:spPr bwMode="auto">
          <a:xfrm>
            <a:off x="2624138" y="3506788"/>
            <a:ext cx="123825" cy="88900"/>
          </a:xfrm>
          <a:custGeom>
            <a:avLst/>
            <a:gdLst>
              <a:gd name="T0" fmla="*/ 0 w 261"/>
              <a:gd name="T1" fmla="*/ 2147483647 h 183"/>
              <a:gd name="T2" fmla="*/ 2147483647 w 261"/>
              <a:gd name="T3" fmla="*/ 0 h 183"/>
              <a:gd name="T4" fmla="*/ 2147483647 w 261"/>
              <a:gd name="T5" fmla="*/ 2147483647 h 183"/>
              <a:gd name="T6" fmla="*/ 2147483647 w 261"/>
              <a:gd name="T7" fmla="*/ 2147483647 h 183"/>
              <a:gd name="T8" fmla="*/ 2147483647 w 261"/>
              <a:gd name="T9" fmla="*/ 2147483647 h 183"/>
              <a:gd name="T10" fmla="*/ 2147483647 w 261"/>
              <a:gd name="T11" fmla="*/ 2147483647 h 183"/>
              <a:gd name="T12" fmla="*/ 2147483647 w 261"/>
              <a:gd name="T13" fmla="*/ 2147483647 h 183"/>
              <a:gd name="T14" fmla="*/ 2147483647 w 261"/>
              <a:gd name="T15" fmla="*/ 2147483647 h 183"/>
              <a:gd name="T16" fmla="*/ 2147483647 w 261"/>
              <a:gd name="T17" fmla="*/ 2147483647 h 183"/>
              <a:gd name="T18" fmla="*/ 2147483647 w 261"/>
              <a:gd name="T19" fmla="*/ 2147483647 h 183"/>
              <a:gd name="T20" fmla="*/ 2147483647 w 261"/>
              <a:gd name="T21" fmla="*/ 2147483647 h 183"/>
              <a:gd name="T22" fmla="*/ 2147483647 w 261"/>
              <a:gd name="T23" fmla="*/ 2147483647 h 183"/>
              <a:gd name="T24" fmla="*/ 2147483647 w 261"/>
              <a:gd name="T25" fmla="*/ 2147483647 h 183"/>
              <a:gd name="T26" fmla="*/ 2147483647 w 261"/>
              <a:gd name="T27" fmla="*/ 2147483647 h 183"/>
              <a:gd name="T28" fmla="*/ 2147483647 w 261"/>
              <a:gd name="T29" fmla="*/ 2147483647 h 183"/>
              <a:gd name="T30" fmla="*/ 2147483647 w 261"/>
              <a:gd name="T31" fmla="*/ 2147483647 h 183"/>
              <a:gd name="T32" fmla="*/ 2147483647 w 261"/>
              <a:gd name="T33" fmla="*/ 2147483647 h 183"/>
              <a:gd name="T34" fmla="*/ 2147483647 w 261"/>
              <a:gd name="T35" fmla="*/ 2147483647 h 183"/>
              <a:gd name="T36" fmla="*/ 2147483647 w 261"/>
              <a:gd name="T37" fmla="*/ 2147483647 h 183"/>
              <a:gd name="T38" fmla="*/ 2147483647 w 261"/>
              <a:gd name="T39" fmla="*/ 2147483647 h 183"/>
              <a:gd name="T40" fmla="*/ 2147483647 w 261"/>
              <a:gd name="T41" fmla="*/ 2147483647 h 183"/>
              <a:gd name="T42" fmla="*/ 2147483647 w 261"/>
              <a:gd name="T43" fmla="*/ 2147483647 h 183"/>
              <a:gd name="T44" fmla="*/ 2147483647 w 261"/>
              <a:gd name="T45" fmla="*/ 2147483647 h 183"/>
              <a:gd name="T46" fmla="*/ 2147483647 w 261"/>
              <a:gd name="T47" fmla="*/ 2147483647 h 183"/>
              <a:gd name="T48" fmla="*/ 2147483647 w 261"/>
              <a:gd name="T49" fmla="*/ 2147483647 h 183"/>
              <a:gd name="T50" fmla="*/ 2147483647 w 261"/>
              <a:gd name="T51" fmla="*/ 2147483647 h 183"/>
              <a:gd name="T52" fmla="*/ 2147483647 w 261"/>
              <a:gd name="T53" fmla="*/ 2147483647 h 183"/>
              <a:gd name="T54" fmla="*/ 2147483647 w 261"/>
              <a:gd name="T55" fmla="*/ 2147483647 h 183"/>
              <a:gd name="T56" fmla="*/ 2147483647 w 261"/>
              <a:gd name="T57" fmla="*/ 2147483647 h 183"/>
              <a:gd name="T58" fmla="*/ 2147483647 w 261"/>
              <a:gd name="T59" fmla="*/ 2147483647 h 183"/>
              <a:gd name="T60" fmla="*/ 2147483647 w 261"/>
              <a:gd name="T61" fmla="*/ 2147483647 h 183"/>
              <a:gd name="T62" fmla="*/ 2147483647 w 261"/>
              <a:gd name="T63" fmla="*/ 2147483647 h 183"/>
              <a:gd name="T64" fmla="*/ 2147483647 w 261"/>
              <a:gd name="T65" fmla="*/ 2147483647 h 183"/>
              <a:gd name="T66" fmla="*/ 2147483647 w 261"/>
              <a:gd name="T67" fmla="*/ 2147483647 h 183"/>
              <a:gd name="T68" fmla="*/ 0 w 261"/>
              <a:gd name="T69" fmla="*/ 2147483647 h 18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61"/>
              <a:gd name="T106" fmla="*/ 0 h 183"/>
              <a:gd name="T107" fmla="*/ 261 w 261"/>
              <a:gd name="T108" fmla="*/ 183 h 183"/>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61" h="183">
                <a:moveTo>
                  <a:pt x="0" y="17"/>
                </a:moveTo>
                <a:lnTo>
                  <a:pt x="52" y="0"/>
                </a:lnTo>
                <a:lnTo>
                  <a:pt x="91" y="3"/>
                </a:lnTo>
                <a:lnTo>
                  <a:pt x="125" y="12"/>
                </a:lnTo>
                <a:lnTo>
                  <a:pt x="164" y="8"/>
                </a:lnTo>
                <a:lnTo>
                  <a:pt x="189" y="10"/>
                </a:lnTo>
                <a:lnTo>
                  <a:pt x="198" y="15"/>
                </a:lnTo>
                <a:lnTo>
                  <a:pt x="202" y="33"/>
                </a:lnTo>
                <a:lnTo>
                  <a:pt x="179" y="45"/>
                </a:lnTo>
                <a:lnTo>
                  <a:pt x="183" y="60"/>
                </a:lnTo>
                <a:lnTo>
                  <a:pt x="215" y="55"/>
                </a:lnTo>
                <a:lnTo>
                  <a:pt x="243" y="42"/>
                </a:lnTo>
                <a:lnTo>
                  <a:pt x="258" y="52"/>
                </a:lnTo>
                <a:lnTo>
                  <a:pt x="261" y="73"/>
                </a:lnTo>
                <a:lnTo>
                  <a:pt x="254" y="84"/>
                </a:lnTo>
                <a:lnTo>
                  <a:pt x="209" y="99"/>
                </a:lnTo>
                <a:lnTo>
                  <a:pt x="144" y="106"/>
                </a:lnTo>
                <a:lnTo>
                  <a:pt x="122" y="119"/>
                </a:lnTo>
                <a:lnTo>
                  <a:pt x="80" y="135"/>
                </a:lnTo>
                <a:lnTo>
                  <a:pt x="62" y="157"/>
                </a:lnTo>
                <a:lnTo>
                  <a:pt x="65" y="183"/>
                </a:lnTo>
                <a:lnTo>
                  <a:pt x="43" y="157"/>
                </a:lnTo>
                <a:lnTo>
                  <a:pt x="18" y="147"/>
                </a:lnTo>
                <a:lnTo>
                  <a:pt x="7" y="143"/>
                </a:lnTo>
                <a:lnTo>
                  <a:pt x="4" y="132"/>
                </a:lnTo>
                <a:lnTo>
                  <a:pt x="12" y="122"/>
                </a:lnTo>
                <a:lnTo>
                  <a:pt x="25" y="111"/>
                </a:lnTo>
                <a:lnTo>
                  <a:pt x="26" y="98"/>
                </a:lnTo>
                <a:lnTo>
                  <a:pt x="17" y="92"/>
                </a:lnTo>
                <a:lnTo>
                  <a:pt x="2" y="77"/>
                </a:lnTo>
                <a:lnTo>
                  <a:pt x="6" y="63"/>
                </a:lnTo>
                <a:lnTo>
                  <a:pt x="14" y="54"/>
                </a:lnTo>
                <a:lnTo>
                  <a:pt x="15" y="43"/>
                </a:lnTo>
                <a:lnTo>
                  <a:pt x="11" y="27"/>
                </a:lnTo>
                <a:lnTo>
                  <a:pt x="0" y="17"/>
                </a:lnTo>
                <a:close/>
              </a:path>
            </a:pathLst>
          </a:custGeom>
          <a:noFill/>
          <a:ln w="12600">
            <a:solidFill>
              <a:srgbClr val="FFFFFF"/>
            </a:solidFill>
            <a:round/>
            <a:headEnd/>
            <a:tailEnd/>
          </a:ln>
        </p:spPr>
        <p:txBody>
          <a:bodyPr wrap="none" anchor="ctr"/>
          <a:lstStyle/>
          <a:p>
            <a:endParaRPr lang="en-US"/>
          </a:p>
        </p:txBody>
      </p:sp>
      <p:sp>
        <p:nvSpPr>
          <p:cNvPr id="217" name="Freeform 72"/>
          <p:cNvSpPr>
            <a:spLocks noChangeArrowheads="1"/>
          </p:cNvSpPr>
          <p:nvPr/>
        </p:nvSpPr>
        <p:spPr bwMode="auto">
          <a:xfrm>
            <a:off x="2624138" y="3506788"/>
            <a:ext cx="123825" cy="88900"/>
          </a:xfrm>
          <a:custGeom>
            <a:avLst/>
            <a:gdLst>
              <a:gd name="T0" fmla="*/ 0 w 261"/>
              <a:gd name="T1" fmla="*/ 2147483647 h 183"/>
              <a:gd name="T2" fmla="*/ 2147483647 w 261"/>
              <a:gd name="T3" fmla="*/ 0 h 183"/>
              <a:gd name="T4" fmla="*/ 2147483647 w 261"/>
              <a:gd name="T5" fmla="*/ 2147483647 h 183"/>
              <a:gd name="T6" fmla="*/ 2147483647 w 261"/>
              <a:gd name="T7" fmla="*/ 2147483647 h 183"/>
              <a:gd name="T8" fmla="*/ 2147483647 w 261"/>
              <a:gd name="T9" fmla="*/ 2147483647 h 183"/>
              <a:gd name="T10" fmla="*/ 2147483647 w 261"/>
              <a:gd name="T11" fmla="*/ 2147483647 h 183"/>
              <a:gd name="T12" fmla="*/ 2147483647 w 261"/>
              <a:gd name="T13" fmla="*/ 2147483647 h 183"/>
              <a:gd name="T14" fmla="*/ 2147483647 w 261"/>
              <a:gd name="T15" fmla="*/ 2147483647 h 183"/>
              <a:gd name="T16" fmla="*/ 2147483647 w 261"/>
              <a:gd name="T17" fmla="*/ 2147483647 h 183"/>
              <a:gd name="T18" fmla="*/ 2147483647 w 261"/>
              <a:gd name="T19" fmla="*/ 2147483647 h 183"/>
              <a:gd name="T20" fmla="*/ 2147483647 w 261"/>
              <a:gd name="T21" fmla="*/ 2147483647 h 183"/>
              <a:gd name="T22" fmla="*/ 2147483647 w 261"/>
              <a:gd name="T23" fmla="*/ 2147483647 h 183"/>
              <a:gd name="T24" fmla="*/ 2147483647 w 261"/>
              <a:gd name="T25" fmla="*/ 2147483647 h 183"/>
              <a:gd name="T26" fmla="*/ 2147483647 w 261"/>
              <a:gd name="T27" fmla="*/ 2147483647 h 183"/>
              <a:gd name="T28" fmla="*/ 2147483647 w 261"/>
              <a:gd name="T29" fmla="*/ 2147483647 h 183"/>
              <a:gd name="T30" fmla="*/ 2147483647 w 261"/>
              <a:gd name="T31" fmla="*/ 2147483647 h 183"/>
              <a:gd name="T32" fmla="*/ 2147483647 w 261"/>
              <a:gd name="T33" fmla="*/ 2147483647 h 183"/>
              <a:gd name="T34" fmla="*/ 2147483647 w 261"/>
              <a:gd name="T35" fmla="*/ 2147483647 h 183"/>
              <a:gd name="T36" fmla="*/ 2147483647 w 261"/>
              <a:gd name="T37" fmla="*/ 2147483647 h 183"/>
              <a:gd name="T38" fmla="*/ 2147483647 w 261"/>
              <a:gd name="T39" fmla="*/ 2147483647 h 183"/>
              <a:gd name="T40" fmla="*/ 2147483647 w 261"/>
              <a:gd name="T41" fmla="*/ 2147483647 h 183"/>
              <a:gd name="T42" fmla="*/ 2147483647 w 261"/>
              <a:gd name="T43" fmla="*/ 2147483647 h 183"/>
              <a:gd name="T44" fmla="*/ 2147483647 w 261"/>
              <a:gd name="T45" fmla="*/ 2147483647 h 183"/>
              <a:gd name="T46" fmla="*/ 2147483647 w 261"/>
              <a:gd name="T47" fmla="*/ 2147483647 h 183"/>
              <a:gd name="T48" fmla="*/ 2147483647 w 261"/>
              <a:gd name="T49" fmla="*/ 2147483647 h 183"/>
              <a:gd name="T50" fmla="*/ 2147483647 w 261"/>
              <a:gd name="T51" fmla="*/ 2147483647 h 183"/>
              <a:gd name="T52" fmla="*/ 2147483647 w 261"/>
              <a:gd name="T53" fmla="*/ 2147483647 h 183"/>
              <a:gd name="T54" fmla="*/ 2147483647 w 261"/>
              <a:gd name="T55" fmla="*/ 2147483647 h 183"/>
              <a:gd name="T56" fmla="*/ 2147483647 w 261"/>
              <a:gd name="T57" fmla="*/ 2147483647 h 183"/>
              <a:gd name="T58" fmla="*/ 2147483647 w 261"/>
              <a:gd name="T59" fmla="*/ 2147483647 h 183"/>
              <a:gd name="T60" fmla="*/ 2147483647 w 261"/>
              <a:gd name="T61" fmla="*/ 2147483647 h 183"/>
              <a:gd name="T62" fmla="*/ 2147483647 w 261"/>
              <a:gd name="T63" fmla="*/ 2147483647 h 183"/>
              <a:gd name="T64" fmla="*/ 2147483647 w 261"/>
              <a:gd name="T65" fmla="*/ 2147483647 h 183"/>
              <a:gd name="T66" fmla="*/ 2147483647 w 261"/>
              <a:gd name="T67" fmla="*/ 2147483647 h 183"/>
              <a:gd name="T68" fmla="*/ 0 w 261"/>
              <a:gd name="T69" fmla="*/ 2147483647 h 18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61"/>
              <a:gd name="T106" fmla="*/ 0 h 183"/>
              <a:gd name="T107" fmla="*/ 261 w 261"/>
              <a:gd name="T108" fmla="*/ 183 h 183"/>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61" h="183">
                <a:moveTo>
                  <a:pt x="0" y="17"/>
                </a:moveTo>
                <a:lnTo>
                  <a:pt x="52" y="0"/>
                </a:lnTo>
                <a:lnTo>
                  <a:pt x="91" y="3"/>
                </a:lnTo>
                <a:lnTo>
                  <a:pt x="125" y="12"/>
                </a:lnTo>
                <a:lnTo>
                  <a:pt x="164" y="8"/>
                </a:lnTo>
                <a:lnTo>
                  <a:pt x="189" y="10"/>
                </a:lnTo>
                <a:lnTo>
                  <a:pt x="198" y="15"/>
                </a:lnTo>
                <a:lnTo>
                  <a:pt x="202" y="33"/>
                </a:lnTo>
                <a:lnTo>
                  <a:pt x="179" y="45"/>
                </a:lnTo>
                <a:lnTo>
                  <a:pt x="183" y="60"/>
                </a:lnTo>
                <a:lnTo>
                  <a:pt x="215" y="55"/>
                </a:lnTo>
                <a:lnTo>
                  <a:pt x="243" y="42"/>
                </a:lnTo>
                <a:lnTo>
                  <a:pt x="258" y="52"/>
                </a:lnTo>
                <a:lnTo>
                  <a:pt x="261" y="73"/>
                </a:lnTo>
                <a:lnTo>
                  <a:pt x="254" y="84"/>
                </a:lnTo>
                <a:lnTo>
                  <a:pt x="209" y="99"/>
                </a:lnTo>
                <a:lnTo>
                  <a:pt x="144" y="106"/>
                </a:lnTo>
                <a:lnTo>
                  <a:pt x="122" y="119"/>
                </a:lnTo>
                <a:lnTo>
                  <a:pt x="80" y="135"/>
                </a:lnTo>
                <a:lnTo>
                  <a:pt x="62" y="157"/>
                </a:lnTo>
                <a:lnTo>
                  <a:pt x="65" y="183"/>
                </a:lnTo>
                <a:lnTo>
                  <a:pt x="43" y="157"/>
                </a:lnTo>
                <a:lnTo>
                  <a:pt x="18" y="147"/>
                </a:lnTo>
                <a:lnTo>
                  <a:pt x="7" y="143"/>
                </a:lnTo>
                <a:lnTo>
                  <a:pt x="4" y="132"/>
                </a:lnTo>
                <a:lnTo>
                  <a:pt x="12" y="122"/>
                </a:lnTo>
                <a:lnTo>
                  <a:pt x="25" y="111"/>
                </a:lnTo>
                <a:lnTo>
                  <a:pt x="26" y="98"/>
                </a:lnTo>
                <a:lnTo>
                  <a:pt x="17" y="92"/>
                </a:lnTo>
                <a:lnTo>
                  <a:pt x="2" y="77"/>
                </a:lnTo>
                <a:lnTo>
                  <a:pt x="6" y="63"/>
                </a:lnTo>
                <a:lnTo>
                  <a:pt x="14" y="54"/>
                </a:lnTo>
                <a:lnTo>
                  <a:pt x="15" y="43"/>
                </a:lnTo>
                <a:lnTo>
                  <a:pt x="11" y="27"/>
                </a:lnTo>
                <a:lnTo>
                  <a:pt x="0" y="17"/>
                </a:lnTo>
              </a:path>
            </a:pathLst>
          </a:custGeom>
          <a:solidFill>
            <a:schemeClr val="accent3"/>
          </a:solidFill>
          <a:ln w="12573">
            <a:solidFill>
              <a:srgbClr val="000080"/>
            </a:solidFill>
            <a:round/>
            <a:headEnd/>
            <a:tailEnd/>
          </a:ln>
        </p:spPr>
        <p:txBody>
          <a:bodyPr wrap="none" anchor="ctr"/>
          <a:lstStyle/>
          <a:p>
            <a:endParaRPr lang="en-US"/>
          </a:p>
        </p:txBody>
      </p:sp>
      <p:sp>
        <p:nvSpPr>
          <p:cNvPr id="218" name="Freeform 73"/>
          <p:cNvSpPr>
            <a:spLocks noChangeArrowheads="1"/>
          </p:cNvSpPr>
          <p:nvPr/>
        </p:nvSpPr>
        <p:spPr bwMode="auto">
          <a:xfrm>
            <a:off x="1620838" y="1236663"/>
            <a:ext cx="88900" cy="44450"/>
          </a:xfrm>
          <a:custGeom>
            <a:avLst/>
            <a:gdLst>
              <a:gd name="T0" fmla="*/ 2147483647 w 189"/>
              <a:gd name="T1" fmla="*/ 2147483647 h 91"/>
              <a:gd name="T2" fmla="*/ 2147483647 w 189"/>
              <a:gd name="T3" fmla="*/ 2147483647 h 91"/>
              <a:gd name="T4" fmla="*/ 2147483647 w 189"/>
              <a:gd name="T5" fmla="*/ 0 h 91"/>
              <a:gd name="T6" fmla="*/ 2147483647 w 189"/>
              <a:gd name="T7" fmla="*/ 2147483647 h 91"/>
              <a:gd name="T8" fmla="*/ 2147483647 w 189"/>
              <a:gd name="T9" fmla="*/ 2147483647 h 91"/>
              <a:gd name="T10" fmla="*/ 2147483647 w 189"/>
              <a:gd name="T11" fmla="*/ 2147483647 h 91"/>
              <a:gd name="T12" fmla="*/ 2147483647 w 189"/>
              <a:gd name="T13" fmla="*/ 2147483647 h 91"/>
              <a:gd name="T14" fmla="*/ 2147483647 w 189"/>
              <a:gd name="T15" fmla="*/ 2147483647 h 91"/>
              <a:gd name="T16" fmla="*/ 2147483647 w 189"/>
              <a:gd name="T17" fmla="*/ 2147483647 h 91"/>
              <a:gd name="T18" fmla="*/ 2147483647 w 189"/>
              <a:gd name="T19" fmla="*/ 2147483647 h 91"/>
              <a:gd name="T20" fmla="*/ 2147483647 w 189"/>
              <a:gd name="T21" fmla="*/ 2147483647 h 91"/>
              <a:gd name="T22" fmla="*/ 0 w 189"/>
              <a:gd name="T23" fmla="*/ 2147483647 h 91"/>
              <a:gd name="T24" fmla="*/ 2147483647 w 189"/>
              <a:gd name="T25" fmla="*/ 2147483647 h 91"/>
              <a:gd name="T26" fmla="*/ 2147483647 w 189"/>
              <a:gd name="T27" fmla="*/ 2147483647 h 9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89"/>
              <a:gd name="T43" fmla="*/ 0 h 91"/>
              <a:gd name="T44" fmla="*/ 189 w 189"/>
              <a:gd name="T45" fmla="*/ 91 h 9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89" h="91">
                <a:moveTo>
                  <a:pt x="31" y="12"/>
                </a:moveTo>
                <a:lnTo>
                  <a:pt x="80" y="3"/>
                </a:lnTo>
                <a:lnTo>
                  <a:pt x="117" y="0"/>
                </a:lnTo>
                <a:lnTo>
                  <a:pt x="163" y="21"/>
                </a:lnTo>
                <a:lnTo>
                  <a:pt x="189" y="52"/>
                </a:lnTo>
                <a:lnTo>
                  <a:pt x="188" y="72"/>
                </a:lnTo>
                <a:lnTo>
                  <a:pt x="176" y="84"/>
                </a:lnTo>
                <a:lnTo>
                  <a:pt x="162" y="91"/>
                </a:lnTo>
                <a:lnTo>
                  <a:pt x="132" y="78"/>
                </a:lnTo>
                <a:lnTo>
                  <a:pt x="49" y="85"/>
                </a:lnTo>
                <a:lnTo>
                  <a:pt x="17" y="77"/>
                </a:lnTo>
                <a:lnTo>
                  <a:pt x="0" y="52"/>
                </a:lnTo>
                <a:lnTo>
                  <a:pt x="5" y="36"/>
                </a:lnTo>
                <a:lnTo>
                  <a:pt x="31" y="12"/>
                </a:lnTo>
                <a:close/>
              </a:path>
            </a:pathLst>
          </a:custGeom>
          <a:noFill/>
          <a:ln w="9360">
            <a:solidFill>
              <a:srgbClr val="FFFF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219" name="Freeform 74"/>
          <p:cNvSpPr>
            <a:spLocks noChangeArrowheads="1"/>
          </p:cNvSpPr>
          <p:nvPr/>
        </p:nvSpPr>
        <p:spPr bwMode="auto">
          <a:xfrm>
            <a:off x="1620838" y="1236663"/>
            <a:ext cx="88900" cy="44450"/>
          </a:xfrm>
          <a:custGeom>
            <a:avLst/>
            <a:gdLst>
              <a:gd name="T0" fmla="*/ 2147483647 w 189"/>
              <a:gd name="T1" fmla="*/ 2147483647 h 91"/>
              <a:gd name="T2" fmla="*/ 2147483647 w 189"/>
              <a:gd name="T3" fmla="*/ 2147483647 h 91"/>
              <a:gd name="T4" fmla="*/ 2147483647 w 189"/>
              <a:gd name="T5" fmla="*/ 0 h 91"/>
              <a:gd name="T6" fmla="*/ 2147483647 w 189"/>
              <a:gd name="T7" fmla="*/ 2147483647 h 91"/>
              <a:gd name="T8" fmla="*/ 2147483647 w 189"/>
              <a:gd name="T9" fmla="*/ 2147483647 h 91"/>
              <a:gd name="T10" fmla="*/ 2147483647 w 189"/>
              <a:gd name="T11" fmla="*/ 2147483647 h 91"/>
              <a:gd name="T12" fmla="*/ 2147483647 w 189"/>
              <a:gd name="T13" fmla="*/ 2147483647 h 91"/>
              <a:gd name="T14" fmla="*/ 2147483647 w 189"/>
              <a:gd name="T15" fmla="*/ 2147483647 h 91"/>
              <a:gd name="T16" fmla="*/ 2147483647 w 189"/>
              <a:gd name="T17" fmla="*/ 2147483647 h 91"/>
              <a:gd name="T18" fmla="*/ 2147483647 w 189"/>
              <a:gd name="T19" fmla="*/ 2147483647 h 91"/>
              <a:gd name="T20" fmla="*/ 2147483647 w 189"/>
              <a:gd name="T21" fmla="*/ 2147483647 h 91"/>
              <a:gd name="T22" fmla="*/ 0 w 189"/>
              <a:gd name="T23" fmla="*/ 2147483647 h 91"/>
              <a:gd name="T24" fmla="*/ 2147483647 w 189"/>
              <a:gd name="T25" fmla="*/ 2147483647 h 91"/>
              <a:gd name="T26" fmla="*/ 2147483647 w 189"/>
              <a:gd name="T27" fmla="*/ 2147483647 h 9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89"/>
              <a:gd name="T43" fmla="*/ 0 h 91"/>
              <a:gd name="T44" fmla="*/ 189 w 189"/>
              <a:gd name="T45" fmla="*/ 91 h 9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89" h="91">
                <a:moveTo>
                  <a:pt x="31" y="12"/>
                </a:moveTo>
                <a:lnTo>
                  <a:pt x="80" y="3"/>
                </a:lnTo>
                <a:lnTo>
                  <a:pt x="117" y="0"/>
                </a:lnTo>
                <a:lnTo>
                  <a:pt x="163" y="21"/>
                </a:lnTo>
                <a:lnTo>
                  <a:pt x="189" y="52"/>
                </a:lnTo>
                <a:lnTo>
                  <a:pt x="188" y="72"/>
                </a:lnTo>
                <a:lnTo>
                  <a:pt x="176" y="84"/>
                </a:lnTo>
                <a:lnTo>
                  <a:pt x="162" y="91"/>
                </a:lnTo>
                <a:lnTo>
                  <a:pt x="132" y="78"/>
                </a:lnTo>
                <a:lnTo>
                  <a:pt x="49" y="85"/>
                </a:lnTo>
                <a:lnTo>
                  <a:pt x="17" y="77"/>
                </a:lnTo>
                <a:lnTo>
                  <a:pt x="0" y="52"/>
                </a:lnTo>
                <a:lnTo>
                  <a:pt x="5" y="36"/>
                </a:lnTo>
                <a:lnTo>
                  <a:pt x="31" y="12"/>
                </a:lnTo>
              </a:path>
            </a:pathLst>
          </a:custGeom>
          <a:noFill/>
          <a:ln w="9360">
            <a:solidFill>
              <a:srgbClr val="FFFF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220" name="Freeform 75"/>
          <p:cNvSpPr>
            <a:spLocks noChangeArrowheads="1"/>
          </p:cNvSpPr>
          <p:nvPr/>
        </p:nvSpPr>
        <p:spPr bwMode="auto">
          <a:xfrm>
            <a:off x="1781175" y="1417638"/>
            <a:ext cx="58738" cy="74612"/>
          </a:xfrm>
          <a:custGeom>
            <a:avLst/>
            <a:gdLst>
              <a:gd name="T0" fmla="*/ 2147483647 w 123"/>
              <a:gd name="T1" fmla="*/ 2147483647 h 156"/>
              <a:gd name="T2" fmla="*/ 2147483647 w 123"/>
              <a:gd name="T3" fmla="*/ 2147483647 h 156"/>
              <a:gd name="T4" fmla="*/ 2147483647 w 123"/>
              <a:gd name="T5" fmla="*/ 2147483647 h 156"/>
              <a:gd name="T6" fmla="*/ 2147483647 w 123"/>
              <a:gd name="T7" fmla="*/ 2147483647 h 156"/>
              <a:gd name="T8" fmla="*/ 2147483647 w 123"/>
              <a:gd name="T9" fmla="*/ 2147483647 h 156"/>
              <a:gd name="T10" fmla="*/ 2147483647 w 123"/>
              <a:gd name="T11" fmla="*/ 2147483647 h 156"/>
              <a:gd name="T12" fmla="*/ 2147483647 w 123"/>
              <a:gd name="T13" fmla="*/ 0 h 156"/>
              <a:gd name="T14" fmla="*/ 2147483647 w 123"/>
              <a:gd name="T15" fmla="*/ 0 h 156"/>
              <a:gd name="T16" fmla="*/ 2147483647 w 123"/>
              <a:gd name="T17" fmla="*/ 2147483647 h 156"/>
              <a:gd name="T18" fmla="*/ 2147483647 w 123"/>
              <a:gd name="T19" fmla="*/ 2147483647 h 156"/>
              <a:gd name="T20" fmla="*/ 2147483647 w 123"/>
              <a:gd name="T21" fmla="*/ 2147483647 h 156"/>
              <a:gd name="T22" fmla="*/ 2147483647 w 123"/>
              <a:gd name="T23" fmla="*/ 2147483647 h 156"/>
              <a:gd name="T24" fmla="*/ 2147483647 w 123"/>
              <a:gd name="T25" fmla="*/ 2147483647 h 156"/>
              <a:gd name="T26" fmla="*/ 2147483647 w 123"/>
              <a:gd name="T27" fmla="*/ 2147483647 h 156"/>
              <a:gd name="T28" fmla="*/ 2147483647 w 123"/>
              <a:gd name="T29" fmla="*/ 2147483647 h 156"/>
              <a:gd name="T30" fmla="*/ 0 w 123"/>
              <a:gd name="T31" fmla="*/ 2147483647 h 156"/>
              <a:gd name="T32" fmla="*/ 2147483647 w 123"/>
              <a:gd name="T33" fmla="*/ 2147483647 h 156"/>
              <a:gd name="T34" fmla="*/ 2147483647 w 123"/>
              <a:gd name="T35" fmla="*/ 2147483647 h 156"/>
              <a:gd name="T36" fmla="*/ 2147483647 w 123"/>
              <a:gd name="T37" fmla="*/ 2147483647 h 156"/>
              <a:gd name="T38" fmla="*/ 2147483647 w 123"/>
              <a:gd name="T39" fmla="*/ 2147483647 h 156"/>
              <a:gd name="T40" fmla="*/ 2147483647 w 123"/>
              <a:gd name="T41" fmla="*/ 2147483647 h 156"/>
              <a:gd name="T42" fmla="*/ 2147483647 w 123"/>
              <a:gd name="T43" fmla="*/ 2147483647 h 156"/>
              <a:gd name="T44" fmla="*/ 2147483647 w 123"/>
              <a:gd name="T45" fmla="*/ 2147483647 h 156"/>
              <a:gd name="T46" fmla="*/ 2147483647 w 123"/>
              <a:gd name="T47" fmla="*/ 2147483647 h 15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23"/>
              <a:gd name="T73" fmla="*/ 0 h 156"/>
              <a:gd name="T74" fmla="*/ 123 w 123"/>
              <a:gd name="T75" fmla="*/ 156 h 15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23" h="156">
                <a:moveTo>
                  <a:pt x="122" y="104"/>
                </a:moveTo>
                <a:lnTo>
                  <a:pt x="107" y="79"/>
                </a:lnTo>
                <a:lnTo>
                  <a:pt x="101" y="76"/>
                </a:lnTo>
                <a:lnTo>
                  <a:pt x="99" y="63"/>
                </a:lnTo>
                <a:lnTo>
                  <a:pt x="107" y="54"/>
                </a:lnTo>
                <a:lnTo>
                  <a:pt x="123" y="17"/>
                </a:lnTo>
                <a:lnTo>
                  <a:pt x="106" y="0"/>
                </a:lnTo>
                <a:lnTo>
                  <a:pt x="78" y="0"/>
                </a:lnTo>
                <a:lnTo>
                  <a:pt x="61" y="8"/>
                </a:lnTo>
                <a:lnTo>
                  <a:pt x="65" y="56"/>
                </a:lnTo>
                <a:lnTo>
                  <a:pt x="63" y="65"/>
                </a:lnTo>
                <a:lnTo>
                  <a:pt x="32" y="71"/>
                </a:lnTo>
                <a:lnTo>
                  <a:pt x="25" y="64"/>
                </a:lnTo>
                <a:lnTo>
                  <a:pt x="7" y="48"/>
                </a:lnTo>
                <a:lnTo>
                  <a:pt x="4" y="54"/>
                </a:lnTo>
                <a:lnTo>
                  <a:pt x="0" y="89"/>
                </a:lnTo>
                <a:lnTo>
                  <a:pt x="31" y="120"/>
                </a:lnTo>
                <a:lnTo>
                  <a:pt x="55" y="148"/>
                </a:lnTo>
                <a:lnTo>
                  <a:pt x="65" y="156"/>
                </a:lnTo>
                <a:lnTo>
                  <a:pt x="98" y="155"/>
                </a:lnTo>
                <a:lnTo>
                  <a:pt x="113" y="136"/>
                </a:lnTo>
                <a:lnTo>
                  <a:pt x="116" y="128"/>
                </a:lnTo>
                <a:lnTo>
                  <a:pt x="117" y="131"/>
                </a:lnTo>
                <a:lnTo>
                  <a:pt x="122" y="104"/>
                </a:lnTo>
                <a:close/>
              </a:path>
            </a:pathLst>
          </a:custGeom>
          <a:noFill/>
          <a:ln w="9360">
            <a:solidFill>
              <a:srgbClr val="FFFF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221" name="Freeform 76"/>
          <p:cNvSpPr>
            <a:spLocks noChangeArrowheads="1"/>
          </p:cNvSpPr>
          <p:nvPr/>
        </p:nvSpPr>
        <p:spPr bwMode="auto">
          <a:xfrm>
            <a:off x="1781175" y="1417638"/>
            <a:ext cx="58738" cy="74612"/>
          </a:xfrm>
          <a:custGeom>
            <a:avLst/>
            <a:gdLst>
              <a:gd name="T0" fmla="*/ 2147483647 w 123"/>
              <a:gd name="T1" fmla="*/ 2147483647 h 156"/>
              <a:gd name="T2" fmla="*/ 2147483647 w 123"/>
              <a:gd name="T3" fmla="*/ 2147483647 h 156"/>
              <a:gd name="T4" fmla="*/ 2147483647 w 123"/>
              <a:gd name="T5" fmla="*/ 2147483647 h 156"/>
              <a:gd name="T6" fmla="*/ 2147483647 w 123"/>
              <a:gd name="T7" fmla="*/ 2147483647 h 156"/>
              <a:gd name="T8" fmla="*/ 2147483647 w 123"/>
              <a:gd name="T9" fmla="*/ 2147483647 h 156"/>
              <a:gd name="T10" fmla="*/ 2147483647 w 123"/>
              <a:gd name="T11" fmla="*/ 2147483647 h 156"/>
              <a:gd name="T12" fmla="*/ 2147483647 w 123"/>
              <a:gd name="T13" fmla="*/ 0 h 156"/>
              <a:gd name="T14" fmla="*/ 2147483647 w 123"/>
              <a:gd name="T15" fmla="*/ 0 h 156"/>
              <a:gd name="T16" fmla="*/ 2147483647 w 123"/>
              <a:gd name="T17" fmla="*/ 2147483647 h 156"/>
              <a:gd name="T18" fmla="*/ 2147483647 w 123"/>
              <a:gd name="T19" fmla="*/ 2147483647 h 156"/>
              <a:gd name="T20" fmla="*/ 2147483647 w 123"/>
              <a:gd name="T21" fmla="*/ 2147483647 h 156"/>
              <a:gd name="T22" fmla="*/ 2147483647 w 123"/>
              <a:gd name="T23" fmla="*/ 2147483647 h 156"/>
              <a:gd name="T24" fmla="*/ 2147483647 w 123"/>
              <a:gd name="T25" fmla="*/ 2147483647 h 156"/>
              <a:gd name="T26" fmla="*/ 2147483647 w 123"/>
              <a:gd name="T27" fmla="*/ 2147483647 h 156"/>
              <a:gd name="T28" fmla="*/ 2147483647 w 123"/>
              <a:gd name="T29" fmla="*/ 2147483647 h 156"/>
              <a:gd name="T30" fmla="*/ 0 w 123"/>
              <a:gd name="T31" fmla="*/ 2147483647 h 156"/>
              <a:gd name="T32" fmla="*/ 2147483647 w 123"/>
              <a:gd name="T33" fmla="*/ 2147483647 h 156"/>
              <a:gd name="T34" fmla="*/ 2147483647 w 123"/>
              <a:gd name="T35" fmla="*/ 2147483647 h 156"/>
              <a:gd name="T36" fmla="*/ 2147483647 w 123"/>
              <a:gd name="T37" fmla="*/ 2147483647 h 156"/>
              <a:gd name="T38" fmla="*/ 2147483647 w 123"/>
              <a:gd name="T39" fmla="*/ 2147483647 h 156"/>
              <a:gd name="T40" fmla="*/ 2147483647 w 123"/>
              <a:gd name="T41" fmla="*/ 2147483647 h 156"/>
              <a:gd name="T42" fmla="*/ 2147483647 w 123"/>
              <a:gd name="T43" fmla="*/ 2147483647 h 156"/>
              <a:gd name="T44" fmla="*/ 2147483647 w 123"/>
              <a:gd name="T45" fmla="*/ 2147483647 h 156"/>
              <a:gd name="T46" fmla="*/ 2147483647 w 123"/>
              <a:gd name="T47" fmla="*/ 2147483647 h 15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23"/>
              <a:gd name="T73" fmla="*/ 0 h 156"/>
              <a:gd name="T74" fmla="*/ 123 w 123"/>
              <a:gd name="T75" fmla="*/ 156 h 15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23" h="156">
                <a:moveTo>
                  <a:pt x="122" y="104"/>
                </a:moveTo>
                <a:lnTo>
                  <a:pt x="107" y="79"/>
                </a:lnTo>
                <a:lnTo>
                  <a:pt x="101" y="76"/>
                </a:lnTo>
                <a:lnTo>
                  <a:pt x="99" y="63"/>
                </a:lnTo>
                <a:lnTo>
                  <a:pt x="107" y="54"/>
                </a:lnTo>
                <a:lnTo>
                  <a:pt x="123" y="17"/>
                </a:lnTo>
                <a:lnTo>
                  <a:pt x="106" y="0"/>
                </a:lnTo>
                <a:lnTo>
                  <a:pt x="78" y="0"/>
                </a:lnTo>
                <a:lnTo>
                  <a:pt x="61" y="8"/>
                </a:lnTo>
                <a:lnTo>
                  <a:pt x="65" y="56"/>
                </a:lnTo>
                <a:lnTo>
                  <a:pt x="63" y="65"/>
                </a:lnTo>
                <a:lnTo>
                  <a:pt x="32" y="71"/>
                </a:lnTo>
                <a:lnTo>
                  <a:pt x="25" y="64"/>
                </a:lnTo>
                <a:lnTo>
                  <a:pt x="7" y="48"/>
                </a:lnTo>
                <a:lnTo>
                  <a:pt x="4" y="54"/>
                </a:lnTo>
                <a:lnTo>
                  <a:pt x="0" y="89"/>
                </a:lnTo>
                <a:lnTo>
                  <a:pt x="31" y="120"/>
                </a:lnTo>
                <a:lnTo>
                  <a:pt x="55" y="148"/>
                </a:lnTo>
                <a:lnTo>
                  <a:pt x="65" y="156"/>
                </a:lnTo>
                <a:lnTo>
                  <a:pt x="98" y="155"/>
                </a:lnTo>
                <a:lnTo>
                  <a:pt x="113" y="136"/>
                </a:lnTo>
                <a:lnTo>
                  <a:pt x="116" y="128"/>
                </a:lnTo>
                <a:lnTo>
                  <a:pt x="117" y="131"/>
                </a:lnTo>
                <a:lnTo>
                  <a:pt x="122" y="104"/>
                </a:lnTo>
              </a:path>
            </a:pathLst>
          </a:custGeom>
          <a:noFill/>
          <a:ln w="9360">
            <a:solidFill>
              <a:srgbClr val="FFFF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222" name="Freeform 77"/>
          <p:cNvSpPr>
            <a:spLocks noChangeArrowheads="1"/>
          </p:cNvSpPr>
          <p:nvPr/>
        </p:nvSpPr>
        <p:spPr bwMode="auto">
          <a:xfrm>
            <a:off x="1781175" y="1576388"/>
            <a:ext cx="49213" cy="50800"/>
          </a:xfrm>
          <a:custGeom>
            <a:avLst/>
            <a:gdLst>
              <a:gd name="T0" fmla="*/ 2147483647 w 102"/>
              <a:gd name="T1" fmla="*/ 0 h 106"/>
              <a:gd name="T2" fmla="*/ 2147483647 w 102"/>
              <a:gd name="T3" fmla="*/ 0 h 106"/>
              <a:gd name="T4" fmla="*/ 2147483647 w 102"/>
              <a:gd name="T5" fmla="*/ 2147483647 h 106"/>
              <a:gd name="T6" fmla="*/ 2147483647 w 102"/>
              <a:gd name="T7" fmla="*/ 2147483647 h 106"/>
              <a:gd name="T8" fmla="*/ 2147483647 w 102"/>
              <a:gd name="T9" fmla="*/ 2147483647 h 106"/>
              <a:gd name="T10" fmla="*/ 2147483647 w 102"/>
              <a:gd name="T11" fmla="*/ 2147483647 h 106"/>
              <a:gd name="T12" fmla="*/ 2147483647 w 102"/>
              <a:gd name="T13" fmla="*/ 2147483647 h 106"/>
              <a:gd name="T14" fmla="*/ 2147483647 w 102"/>
              <a:gd name="T15" fmla="*/ 2147483647 h 106"/>
              <a:gd name="T16" fmla="*/ 0 w 102"/>
              <a:gd name="T17" fmla="*/ 2147483647 h 106"/>
              <a:gd name="T18" fmla="*/ 2147483647 w 102"/>
              <a:gd name="T19" fmla="*/ 2147483647 h 106"/>
              <a:gd name="T20" fmla="*/ 2147483647 w 102"/>
              <a:gd name="T21" fmla="*/ 2147483647 h 106"/>
              <a:gd name="T22" fmla="*/ 2147483647 w 102"/>
              <a:gd name="T23" fmla="*/ 0 h 10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02"/>
              <a:gd name="T37" fmla="*/ 0 h 106"/>
              <a:gd name="T38" fmla="*/ 102 w 102"/>
              <a:gd name="T39" fmla="*/ 106 h 10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02" h="106">
                <a:moveTo>
                  <a:pt x="47" y="0"/>
                </a:moveTo>
                <a:lnTo>
                  <a:pt x="71" y="0"/>
                </a:lnTo>
                <a:lnTo>
                  <a:pt x="92" y="40"/>
                </a:lnTo>
                <a:lnTo>
                  <a:pt x="102" y="91"/>
                </a:lnTo>
                <a:lnTo>
                  <a:pt x="94" y="100"/>
                </a:lnTo>
                <a:lnTo>
                  <a:pt x="68" y="106"/>
                </a:lnTo>
                <a:lnTo>
                  <a:pt x="32" y="88"/>
                </a:lnTo>
                <a:lnTo>
                  <a:pt x="2" y="57"/>
                </a:lnTo>
                <a:lnTo>
                  <a:pt x="0" y="47"/>
                </a:lnTo>
                <a:lnTo>
                  <a:pt x="5" y="43"/>
                </a:lnTo>
                <a:lnTo>
                  <a:pt x="37" y="7"/>
                </a:lnTo>
                <a:lnTo>
                  <a:pt x="47" y="0"/>
                </a:lnTo>
                <a:close/>
              </a:path>
            </a:pathLst>
          </a:custGeom>
          <a:noFill/>
          <a:ln w="9360">
            <a:solidFill>
              <a:srgbClr val="FFFF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223" name="Freeform 78"/>
          <p:cNvSpPr>
            <a:spLocks noChangeArrowheads="1"/>
          </p:cNvSpPr>
          <p:nvPr/>
        </p:nvSpPr>
        <p:spPr bwMode="auto">
          <a:xfrm>
            <a:off x="1781175" y="1576388"/>
            <a:ext cx="49213" cy="50800"/>
          </a:xfrm>
          <a:custGeom>
            <a:avLst/>
            <a:gdLst>
              <a:gd name="T0" fmla="*/ 2147483647 w 102"/>
              <a:gd name="T1" fmla="*/ 0 h 106"/>
              <a:gd name="T2" fmla="*/ 2147483647 w 102"/>
              <a:gd name="T3" fmla="*/ 0 h 106"/>
              <a:gd name="T4" fmla="*/ 2147483647 w 102"/>
              <a:gd name="T5" fmla="*/ 2147483647 h 106"/>
              <a:gd name="T6" fmla="*/ 2147483647 w 102"/>
              <a:gd name="T7" fmla="*/ 2147483647 h 106"/>
              <a:gd name="T8" fmla="*/ 2147483647 w 102"/>
              <a:gd name="T9" fmla="*/ 2147483647 h 106"/>
              <a:gd name="T10" fmla="*/ 2147483647 w 102"/>
              <a:gd name="T11" fmla="*/ 2147483647 h 106"/>
              <a:gd name="T12" fmla="*/ 2147483647 w 102"/>
              <a:gd name="T13" fmla="*/ 2147483647 h 106"/>
              <a:gd name="T14" fmla="*/ 2147483647 w 102"/>
              <a:gd name="T15" fmla="*/ 2147483647 h 106"/>
              <a:gd name="T16" fmla="*/ 0 w 102"/>
              <a:gd name="T17" fmla="*/ 2147483647 h 106"/>
              <a:gd name="T18" fmla="*/ 2147483647 w 102"/>
              <a:gd name="T19" fmla="*/ 2147483647 h 106"/>
              <a:gd name="T20" fmla="*/ 2147483647 w 102"/>
              <a:gd name="T21" fmla="*/ 2147483647 h 106"/>
              <a:gd name="T22" fmla="*/ 2147483647 w 102"/>
              <a:gd name="T23" fmla="*/ 0 h 10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02"/>
              <a:gd name="T37" fmla="*/ 0 h 106"/>
              <a:gd name="T38" fmla="*/ 102 w 102"/>
              <a:gd name="T39" fmla="*/ 106 h 10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02" h="106">
                <a:moveTo>
                  <a:pt x="47" y="0"/>
                </a:moveTo>
                <a:lnTo>
                  <a:pt x="71" y="0"/>
                </a:lnTo>
                <a:lnTo>
                  <a:pt x="92" y="40"/>
                </a:lnTo>
                <a:lnTo>
                  <a:pt x="102" y="91"/>
                </a:lnTo>
                <a:lnTo>
                  <a:pt x="94" y="100"/>
                </a:lnTo>
                <a:lnTo>
                  <a:pt x="68" y="106"/>
                </a:lnTo>
                <a:lnTo>
                  <a:pt x="32" y="88"/>
                </a:lnTo>
                <a:lnTo>
                  <a:pt x="2" y="57"/>
                </a:lnTo>
                <a:lnTo>
                  <a:pt x="0" y="47"/>
                </a:lnTo>
                <a:lnTo>
                  <a:pt x="5" y="43"/>
                </a:lnTo>
                <a:lnTo>
                  <a:pt x="37" y="7"/>
                </a:lnTo>
                <a:lnTo>
                  <a:pt x="47" y="0"/>
                </a:lnTo>
              </a:path>
            </a:pathLst>
          </a:custGeom>
          <a:noFill/>
          <a:ln w="9360">
            <a:solidFill>
              <a:srgbClr val="FFFF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224" name="Freeform 79"/>
          <p:cNvSpPr>
            <a:spLocks noChangeArrowheads="1"/>
          </p:cNvSpPr>
          <p:nvPr/>
        </p:nvSpPr>
        <p:spPr bwMode="auto">
          <a:xfrm>
            <a:off x="2133600" y="1609725"/>
            <a:ext cx="31750" cy="31750"/>
          </a:xfrm>
          <a:custGeom>
            <a:avLst/>
            <a:gdLst>
              <a:gd name="T0" fmla="*/ 2147483647 w 70"/>
              <a:gd name="T1" fmla="*/ 2147483647 h 67"/>
              <a:gd name="T2" fmla="*/ 2147483647 w 70"/>
              <a:gd name="T3" fmla="*/ 0 h 67"/>
              <a:gd name="T4" fmla="*/ 2147483647 w 70"/>
              <a:gd name="T5" fmla="*/ 2147483647 h 67"/>
              <a:gd name="T6" fmla="*/ 2147483647 w 70"/>
              <a:gd name="T7" fmla="*/ 2147483647 h 67"/>
              <a:gd name="T8" fmla="*/ 2147483647 w 70"/>
              <a:gd name="T9" fmla="*/ 2147483647 h 67"/>
              <a:gd name="T10" fmla="*/ 2147483647 w 70"/>
              <a:gd name="T11" fmla="*/ 2147483647 h 67"/>
              <a:gd name="T12" fmla="*/ 2147483647 w 70"/>
              <a:gd name="T13" fmla="*/ 2147483647 h 67"/>
              <a:gd name="T14" fmla="*/ 2147483647 w 70"/>
              <a:gd name="T15" fmla="*/ 2147483647 h 67"/>
              <a:gd name="T16" fmla="*/ 0 w 70"/>
              <a:gd name="T17" fmla="*/ 2147483647 h 67"/>
              <a:gd name="T18" fmla="*/ 2147483647 w 70"/>
              <a:gd name="T19" fmla="*/ 2147483647 h 6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70"/>
              <a:gd name="T31" fmla="*/ 0 h 67"/>
              <a:gd name="T32" fmla="*/ 70 w 70"/>
              <a:gd name="T33" fmla="*/ 67 h 6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70" h="67">
                <a:moveTo>
                  <a:pt x="29" y="3"/>
                </a:moveTo>
                <a:lnTo>
                  <a:pt x="48" y="0"/>
                </a:lnTo>
                <a:lnTo>
                  <a:pt x="55" y="3"/>
                </a:lnTo>
                <a:lnTo>
                  <a:pt x="65" y="17"/>
                </a:lnTo>
                <a:lnTo>
                  <a:pt x="70" y="47"/>
                </a:lnTo>
                <a:lnTo>
                  <a:pt x="67" y="64"/>
                </a:lnTo>
                <a:lnTo>
                  <a:pt x="33" y="67"/>
                </a:lnTo>
                <a:lnTo>
                  <a:pt x="8" y="42"/>
                </a:lnTo>
                <a:lnTo>
                  <a:pt x="0" y="25"/>
                </a:lnTo>
                <a:lnTo>
                  <a:pt x="29" y="3"/>
                </a:lnTo>
                <a:close/>
              </a:path>
            </a:pathLst>
          </a:custGeom>
          <a:noFill/>
          <a:ln w="9360">
            <a:solidFill>
              <a:srgbClr val="FFFF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225" name="Freeform 80"/>
          <p:cNvSpPr>
            <a:spLocks noChangeArrowheads="1"/>
          </p:cNvSpPr>
          <p:nvPr/>
        </p:nvSpPr>
        <p:spPr bwMode="auto">
          <a:xfrm>
            <a:off x="2133600" y="1609725"/>
            <a:ext cx="31750" cy="31750"/>
          </a:xfrm>
          <a:custGeom>
            <a:avLst/>
            <a:gdLst>
              <a:gd name="T0" fmla="*/ 2147483647 w 70"/>
              <a:gd name="T1" fmla="*/ 2147483647 h 67"/>
              <a:gd name="T2" fmla="*/ 2147483647 w 70"/>
              <a:gd name="T3" fmla="*/ 0 h 67"/>
              <a:gd name="T4" fmla="*/ 2147483647 w 70"/>
              <a:gd name="T5" fmla="*/ 2147483647 h 67"/>
              <a:gd name="T6" fmla="*/ 2147483647 w 70"/>
              <a:gd name="T7" fmla="*/ 2147483647 h 67"/>
              <a:gd name="T8" fmla="*/ 2147483647 w 70"/>
              <a:gd name="T9" fmla="*/ 2147483647 h 67"/>
              <a:gd name="T10" fmla="*/ 2147483647 w 70"/>
              <a:gd name="T11" fmla="*/ 2147483647 h 67"/>
              <a:gd name="T12" fmla="*/ 2147483647 w 70"/>
              <a:gd name="T13" fmla="*/ 2147483647 h 67"/>
              <a:gd name="T14" fmla="*/ 2147483647 w 70"/>
              <a:gd name="T15" fmla="*/ 2147483647 h 67"/>
              <a:gd name="T16" fmla="*/ 0 w 70"/>
              <a:gd name="T17" fmla="*/ 2147483647 h 67"/>
              <a:gd name="T18" fmla="*/ 2147483647 w 70"/>
              <a:gd name="T19" fmla="*/ 2147483647 h 6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70"/>
              <a:gd name="T31" fmla="*/ 0 h 67"/>
              <a:gd name="T32" fmla="*/ 70 w 70"/>
              <a:gd name="T33" fmla="*/ 67 h 6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70" h="67">
                <a:moveTo>
                  <a:pt x="29" y="3"/>
                </a:moveTo>
                <a:lnTo>
                  <a:pt x="48" y="0"/>
                </a:lnTo>
                <a:lnTo>
                  <a:pt x="55" y="3"/>
                </a:lnTo>
                <a:lnTo>
                  <a:pt x="65" y="17"/>
                </a:lnTo>
                <a:lnTo>
                  <a:pt x="70" y="47"/>
                </a:lnTo>
                <a:lnTo>
                  <a:pt x="67" y="64"/>
                </a:lnTo>
                <a:lnTo>
                  <a:pt x="33" y="67"/>
                </a:lnTo>
                <a:lnTo>
                  <a:pt x="8" y="42"/>
                </a:lnTo>
                <a:lnTo>
                  <a:pt x="0" y="25"/>
                </a:lnTo>
                <a:lnTo>
                  <a:pt x="29" y="3"/>
                </a:lnTo>
              </a:path>
            </a:pathLst>
          </a:custGeom>
          <a:noFill/>
          <a:ln w="9360">
            <a:solidFill>
              <a:srgbClr val="FFFF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226" name="Freeform 81"/>
          <p:cNvSpPr>
            <a:spLocks noChangeArrowheads="1"/>
          </p:cNvSpPr>
          <p:nvPr/>
        </p:nvSpPr>
        <p:spPr bwMode="auto">
          <a:xfrm>
            <a:off x="2130425" y="1728788"/>
            <a:ext cx="63500" cy="41275"/>
          </a:xfrm>
          <a:custGeom>
            <a:avLst/>
            <a:gdLst>
              <a:gd name="T0" fmla="*/ 0 w 135"/>
              <a:gd name="T1" fmla="*/ 2147483647 h 88"/>
              <a:gd name="T2" fmla="*/ 2147483647 w 135"/>
              <a:gd name="T3" fmla="*/ 2147483647 h 88"/>
              <a:gd name="T4" fmla="*/ 2147483647 w 135"/>
              <a:gd name="T5" fmla="*/ 2147483647 h 88"/>
              <a:gd name="T6" fmla="*/ 2147483647 w 135"/>
              <a:gd name="T7" fmla="*/ 0 h 88"/>
              <a:gd name="T8" fmla="*/ 2147483647 w 135"/>
              <a:gd name="T9" fmla="*/ 2147483647 h 88"/>
              <a:gd name="T10" fmla="*/ 2147483647 w 135"/>
              <a:gd name="T11" fmla="*/ 2147483647 h 88"/>
              <a:gd name="T12" fmla="*/ 2147483647 w 135"/>
              <a:gd name="T13" fmla="*/ 2147483647 h 88"/>
              <a:gd name="T14" fmla="*/ 2147483647 w 135"/>
              <a:gd name="T15" fmla="*/ 2147483647 h 88"/>
              <a:gd name="T16" fmla="*/ 2147483647 w 135"/>
              <a:gd name="T17" fmla="*/ 2147483647 h 88"/>
              <a:gd name="T18" fmla="*/ 2147483647 w 135"/>
              <a:gd name="T19" fmla="*/ 2147483647 h 88"/>
              <a:gd name="T20" fmla="*/ 2147483647 w 135"/>
              <a:gd name="T21" fmla="*/ 2147483647 h 88"/>
              <a:gd name="T22" fmla="*/ 2147483647 w 135"/>
              <a:gd name="T23" fmla="*/ 2147483647 h 88"/>
              <a:gd name="T24" fmla="*/ 2147483647 w 135"/>
              <a:gd name="T25" fmla="*/ 2147483647 h 88"/>
              <a:gd name="T26" fmla="*/ 2147483647 w 135"/>
              <a:gd name="T27" fmla="*/ 2147483647 h 88"/>
              <a:gd name="T28" fmla="*/ 2147483647 w 135"/>
              <a:gd name="T29" fmla="*/ 2147483647 h 88"/>
              <a:gd name="T30" fmla="*/ 0 w 135"/>
              <a:gd name="T31" fmla="*/ 2147483647 h 8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35"/>
              <a:gd name="T49" fmla="*/ 0 h 88"/>
              <a:gd name="T50" fmla="*/ 135 w 135"/>
              <a:gd name="T51" fmla="*/ 88 h 88"/>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35" h="88">
                <a:moveTo>
                  <a:pt x="0" y="51"/>
                </a:moveTo>
                <a:lnTo>
                  <a:pt x="5" y="26"/>
                </a:lnTo>
                <a:lnTo>
                  <a:pt x="17" y="8"/>
                </a:lnTo>
                <a:lnTo>
                  <a:pt x="35" y="0"/>
                </a:lnTo>
                <a:lnTo>
                  <a:pt x="61" y="7"/>
                </a:lnTo>
                <a:lnTo>
                  <a:pt x="103" y="11"/>
                </a:lnTo>
                <a:lnTo>
                  <a:pt x="115" y="25"/>
                </a:lnTo>
                <a:lnTo>
                  <a:pt x="119" y="28"/>
                </a:lnTo>
                <a:lnTo>
                  <a:pt x="135" y="66"/>
                </a:lnTo>
                <a:lnTo>
                  <a:pt x="127" y="73"/>
                </a:lnTo>
                <a:lnTo>
                  <a:pt x="86" y="81"/>
                </a:lnTo>
                <a:lnTo>
                  <a:pt x="73" y="88"/>
                </a:lnTo>
                <a:lnTo>
                  <a:pt x="47" y="88"/>
                </a:lnTo>
                <a:lnTo>
                  <a:pt x="10" y="81"/>
                </a:lnTo>
                <a:lnTo>
                  <a:pt x="3" y="69"/>
                </a:lnTo>
                <a:lnTo>
                  <a:pt x="0" y="51"/>
                </a:lnTo>
                <a:close/>
              </a:path>
            </a:pathLst>
          </a:custGeom>
          <a:noFill/>
          <a:ln w="9360">
            <a:solidFill>
              <a:srgbClr val="FFFF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227" name="Freeform 82"/>
          <p:cNvSpPr>
            <a:spLocks noChangeArrowheads="1"/>
          </p:cNvSpPr>
          <p:nvPr/>
        </p:nvSpPr>
        <p:spPr bwMode="auto">
          <a:xfrm>
            <a:off x="2130425" y="1728788"/>
            <a:ext cx="63500" cy="41275"/>
          </a:xfrm>
          <a:custGeom>
            <a:avLst/>
            <a:gdLst>
              <a:gd name="T0" fmla="*/ 0 w 135"/>
              <a:gd name="T1" fmla="*/ 2147483647 h 88"/>
              <a:gd name="T2" fmla="*/ 2147483647 w 135"/>
              <a:gd name="T3" fmla="*/ 2147483647 h 88"/>
              <a:gd name="T4" fmla="*/ 2147483647 w 135"/>
              <a:gd name="T5" fmla="*/ 2147483647 h 88"/>
              <a:gd name="T6" fmla="*/ 2147483647 w 135"/>
              <a:gd name="T7" fmla="*/ 0 h 88"/>
              <a:gd name="T8" fmla="*/ 2147483647 w 135"/>
              <a:gd name="T9" fmla="*/ 2147483647 h 88"/>
              <a:gd name="T10" fmla="*/ 2147483647 w 135"/>
              <a:gd name="T11" fmla="*/ 2147483647 h 88"/>
              <a:gd name="T12" fmla="*/ 2147483647 w 135"/>
              <a:gd name="T13" fmla="*/ 2147483647 h 88"/>
              <a:gd name="T14" fmla="*/ 2147483647 w 135"/>
              <a:gd name="T15" fmla="*/ 2147483647 h 88"/>
              <a:gd name="T16" fmla="*/ 2147483647 w 135"/>
              <a:gd name="T17" fmla="*/ 2147483647 h 88"/>
              <a:gd name="T18" fmla="*/ 2147483647 w 135"/>
              <a:gd name="T19" fmla="*/ 2147483647 h 88"/>
              <a:gd name="T20" fmla="*/ 2147483647 w 135"/>
              <a:gd name="T21" fmla="*/ 2147483647 h 88"/>
              <a:gd name="T22" fmla="*/ 2147483647 w 135"/>
              <a:gd name="T23" fmla="*/ 2147483647 h 88"/>
              <a:gd name="T24" fmla="*/ 2147483647 w 135"/>
              <a:gd name="T25" fmla="*/ 2147483647 h 88"/>
              <a:gd name="T26" fmla="*/ 2147483647 w 135"/>
              <a:gd name="T27" fmla="*/ 2147483647 h 88"/>
              <a:gd name="T28" fmla="*/ 2147483647 w 135"/>
              <a:gd name="T29" fmla="*/ 2147483647 h 88"/>
              <a:gd name="T30" fmla="*/ 0 w 135"/>
              <a:gd name="T31" fmla="*/ 2147483647 h 8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35"/>
              <a:gd name="T49" fmla="*/ 0 h 88"/>
              <a:gd name="T50" fmla="*/ 135 w 135"/>
              <a:gd name="T51" fmla="*/ 88 h 88"/>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35" h="88">
                <a:moveTo>
                  <a:pt x="0" y="51"/>
                </a:moveTo>
                <a:lnTo>
                  <a:pt x="5" y="26"/>
                </a:lnTo>
                <a:lnTo>
                  <a:pt x="17" y="8"/>
                </a:lnTo>
                <a:lnTo>
                  <a:pt x="35" y="0"/>
                </a:lnTo>
                <a:lnTo>
                  <a:pt x="61" y="7"/>
                </a:lnTo>
                <a:lnTo>
                  <a:pt x="103" y="11"/>
                </a:lnTo>
                <a:lnTo>
                  <a:pt x="115" y="25"/>
                </a:lnTo>
                <a:lnTo>
                  <a:pt x="119" y="28"/>
                </a:lnTo>
                <a:lnTo>
                  <a:pt x="135" y="66"/>
                </a:lnTo>
                <a:lnTo>
                  <a:pt x="127" y="73"/>
                </a:lnTo>
                <a:lnTo>
                  <a:pt x="86" y="81"/>
                </a:lnTo>
                <a:lnTo>
                  <a:pt x="73" y="88"/>
                </a:lnTo>
                <a:lnTo>
                  <a:pt x="47" y="88"/>
                </a:lnTo>
                <a:lnTo>
                  <a:pt x="10" y="81"/>
                </a:lnTo>
                <a:lnTo>
                  <a:pt x="3" y="69"/>
                </a:lnTo>
                <a:lnTo>
                  <a:pt x="0" y="51"/>
                </a:lnTo>
              </a:path>
            </a:pathLst>
          </a:custGeom>
          <a:noFill/>
          <a:ln w="9360">
            <a:solidFill>
              <a:srgbClr val="FFFF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228" name="Freeform 83"/>
          <p:cNvSpPr>
            <a:spLocks noChangeArrowheads="1"/>
          </p:cNvSpPr>
          <p:nvPr/>
        </p:nvSpPr>
        <p:spPr bwMode="auto">
          <a:xfrm>
            <a:off x="1673225" y="1282700"/>
            <a:ext cx="104775" cy="85725"/>
          </a:xfrm>
          <a:custGeom>
            <a:avLst/>
            <a:gdLst>
              <a:gd name="T0" fmla="*/ 2147483647 w 225"/>
              <a:gd name="T1" fmla="*/ 2147483647 h 177"/>
              <a:gd name="T2" fmla="*/ 2147483647 w 225"/>
              <a:gd name="T3" fmla="*/ 2147483647 h 177"/>
              <a:gd name="T4" fmla="*/ 2147483647 w 225"/>
              <a:gd name="T5" fmla="*/ 2147483647 h 177"/>
              <a:gd name="T6" fmla="*/ 2147483647 w 225"/>
              <a:gd name="T7" fmla="*/ 2147483647 h 177"/>
              <a:gd name="T8" fmla="*/ 2147483647 w 225"/>
              <a:gd name="T9" fmla="*/ 2147483647 h 177"/>
              <a:gd name="T10" fmla="*/ 2147483647 w 225"/>
              <a:gd name="T11" fmla="*/ 2147483647 h 177"/>
              <a:gd name="T12" fmla="*/ 2147483647 w 225"/>
              <a:gd name="T13" fmla="*/ 2147483647 h 177"/>
              <a:gd name="T14" fmla="*/ 2147483647 w 225"/>
              <a:gd name="T15" fmla="*/ 2147483647 h 177"/>
              <a:gd name="T16" fmla="*/ 2147483647 w 225"/>
              <a:gd name="T17" fmla="*/ 2147483647 h 177"/>
              <a:gd name="T18" fmla="*/ 2147483647 w 225"/>
              <a:gd name="T19" fmla="*/ 2147483647 h 177"/>
              <a:gd name="T20" fmla="*/ 2147483647 w 225"/>
              <a:gd name="T21" fmla="*/ 2147483647 h 177"/>
              <a:gd name="T22" fmla="*/ 2147483647 w 225"/>
              <a:gd name="T23" fmla="*/ 2147483647 h 177"/>
              <a:gd name="T24" fmla="*/ 2147483647 w 225"/>
              <a:gd name="T25" fmla="*/ 2147483647 h 177"/>
              <a:gd name="T26" fmla="*/ 2147483647 w 225"/>
              <a:gd name="T27" fmla="*/ 2147483647 h 177"/>
              <a:gd name="T28" fmla="*/ 2147483647 w 225"/>
              <a:gd name="T29" fmla="*/ 0 h 177"/>
              <a:gd name="T30" fmla="*/ 2147483647 w 225"/>
              <a:gd name="T31" fmla="*/ 2147483647 h 177"/>
              <a:gd name="T32" fmla="*/ 2147483647 w 225"/>
              <a:gd name="T33" fmla="*/ 2147483647 h 177"/>
              <a:gd name="T34" fmla="*/ 2147483647 w 225"/>
              <a:gd name="T35" fmla="*/ 2147483647 h 177"/>
              <a:gd name="T36" fmla="*/ 2147483647 w 225"/>
              <a:gd name="T37" fmla="*/ 2147483647 h 177"/>
              <a:gd name="T38" fmla="*/ 2147483647 w 225"/>
              <a:gd name="T39" fmla="*/ 2147483647 h 177"/>
              <a:gd name="T40" fmla="*/ 2147483647 w 225"/>
              <a:gd name="T41" fmla="*/ 2147483647 h 177"/>
              <a:gd name="T42" fmla="*/ 2147483647 w 225"/>
              <a:gd name="T43" fmla="*/ 2147483647 h 177"/>
              <a:gd name="T44" fmla="*/ 2147483647 w 225"/>
              <a:gd name="T45" fmla="*/ 2147483647 h 177"/>
              <a:gd name="T46" fmla="*/ 2147483647 w 225"/>
              <a:gd name="T47" fmla="*/ 2147483647 h 177"/>
              <a:gd name="T48" fmla="*/ 2147483647 w 225"/>
              <a:gd name="T49" fmla="*/ 2147483647 h 177"/>
              <a:gd name="T50" fmla="*/ 0 w 225"/>
              <a:gd name="T51" fmla="*/ 2147483647 h 177"/>
              <a:gd name="T52" fmla="*/ 2147483647 w 225"/>
              <a:gd name="T53" fmla="*/ 2147483647 h 177"/>
              <a:gd name="T54" fmla="*/ 2147483647 w 225"/>
              <a:gd name="T55" fmla="*/ 2147483647 h 177"/>
              <a:gd name="T56" fmla="*/ 2147483647 w 225"/>
              <a:gd name="T57" fmla="*/ 2147483647 h 177"/>
              <a:gd name="T58" fmla="*/ 2147483647 w 225"/>
              <a:gd name="T59" fmla="*/ 2147483647 h 177"/>
              <a:gd name="T60" fmla="*/ 2147483647 w 225"/>
              <a:gd name="T61" fmla="*/ 2147483647 h 177"/>
              <a:gd name="T62" fmla="*/ 2147483647 w 225"/>
              <a:gd name="T63" fmla="*/ 2147483647 h 177"/>
              <a:gd name="T64" fmla="*/ 2147483647 w 225"/>
              <a:gd name="T65" fmla="*/ 2147483647 h 177"/>
              <a:gd name="T66" fmla="*/ 2147483647 w 225"/>
              <a:gd name="T67" fmla="*/ 2147483647 h 177"/>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25"/>
              <a:gd name="T103" fmla="*/ 0 h 177"/>
              <a:gd name="T104" fmla="*/ 225 w 225"/>
              <a:gd name="T105" fmla="*/ 177 h 177"/>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25" h="177">
                <a:moveTo>
                  <a:pt x="97" y="169"/>
                </a:moveTo>
                <a:lnTo>
                  <a:pt x="127" y="153"/>
                </a:lnTo>
                <a:lnTo>
                  <a:pt x="135" y="147"/>
                </a:lnTo>
                <a:lnTo>
                  <a:pt x="155" y="148"/>
                </a:lnTo>
                <a:lnTo>
                  <a:pt x="178" y="174"/>
                </a:lnTo>
                <a:lnTo>
                  <a:pt x="183" y="177"/>
                </a:lnTo>
                <a:lnTo>
                  <a:pt x="203" y="177"/>
                </a:lnTo>
                <a:lnTo>
                  <a:pt x="216" y="170"/>
                </a:lnTo>
                <a:lnTo>
                  <a:pt x="225" y="148"/>
                </a:lnTo>
                <a:lnTo>
                  <a:pt x="192" y="99"/>
                </a:lnTo>
                <a:lnTo>
                  <a:pt x="172" y="69"/>
                </a:lnTo>
                <a:lnTo>
                  <a:pt x="179" y="52"/>
                </a:lnTo>
                <a:lnTo>
                  <a:pt x="193" y="27"/>
                </a:lnTo>
                <a:lnTo>
                  <a:pt x="185" y="10"/>
                </a:lnTo>
                <a:lnTo>
                  <a:pt x="155" y="0"/>
                </a:lnTo>
                <a:lnTo>
                  <a:pt x="139" y="22"/>
                </a:lnTo>
                <a:lnTo>
                  <a:pt x="141" y="32"/>
                </a:lnTo>
                <a:lnTo>
                  <a:pt x="137" y="42"/>
                </a:lnTo>
                <a:lnTo>
                  <a:pt x="142" y="85"/>
                </a:lnTo>
                <a:lnTo>
                  <a:pt x="134" y="95"/>
                </a:lnTo>
                <a:lnTo>
                  <a:pt x="113" y="84"/>
                </a:lnTo>
                <a:lnTo>
                  <a:pt x="96" y="61"/>
                </a:lnTo>
                <a:lnTo>
                  <a:pt x="62" y="42"/>
                </a:lnTo>
                <a:lnTo>
                  <a:pt x="28" y="30"/>
                </a:lnTo>
                <a:lnTo>
                  <a:pt x="9" y="57"/>
                </a:lnTo>
                <a:lnTo>
                  <a:pt x="0" y="87"/>
                </a:lnTo>
                <a:lnTo>
                  <a:pt x="17" y="103"/>
                </a:lnTo>
                <a:lnTo>
                  <a:pt x="45" y="98"/>
                </a:lnTo>
                <a:lnTo>
                  <a:pt x="60" y="100"/>
                </a:lnTo>
                <a:lnTo>
                  <a:pt x="67" y="108"/>
                </a:lnTo>
                <a:lnTo>
                  <a:pt x="70" y="131"/>
                </a:lnTo>
                <a:lnTo>
                  <a:pt x="71" y="159"/>
                </a:lnTo>
                <a:lnTo>
                  <a:pt x="82" y="167"/>
                </a:lnTo>
                <a:lnTo>
                  <a:pt x="97" y="169"/>
                </a:lnTo>
                <a:close/>
              </a:path>
            </a:pathLst>
          </a:custGeom>
          <a:noFill/>
          <a:ln w="9360">
            <a:solidFill>
              <a:srgbClr val="FFFF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229" name="Freeform 84"/>
          <p:cNvSpPr>
            <a:spLocks noChangeArrowheads="1"/>
          </p:cNvSpPr>
          <p:nvPr/>
        </p:nvSpPr>
        <p:spPr bwMode="auto">
          <a:xfrm>
            <a:off x="1673225" y="1282700"/>
            <a:ext cx="104775" cy="85725"/>
          </a:xfrm>
          <a:custGeom>
            <a:avLst/>
            <a:gdLst>
              <a:gd name="T0" fmla="*/ 2147483647 w 225"/>
              <a:gd name="T1" fmla="*/ 2147483647 h 177"/>
              <a:gd name="T2" fmla="*/ 2147483647 w 225"/>
              <a:gd name="T3" fmla="*/ 2147483647 h 177"/>
              <a:gd name="T4" fmla="*/ 2147483647 w 225"/>
              <a:gd name="T5" fmla="*/ 2147483647 h 177"/>
              <a:gd name="T6" fmla="*/ 2147483647 w 225"/>
              <a:gd name="T7" fmla="*/ 2147483647 h 177"/>
              <a:gd name="T8" fmla="*/ 2147483647 w 225"/>
              <a:gd name="T9" fmla="*/ 2147483647 h 177"/>
              <a:gd name="T10" fmla="*/ 2147483647 w 225"/>
              <a:gd name="T11" fmla="*/ 2147483647 h 177"/>
              <a:gd name="T12" fmla="*/ 2147483647 w 225"/>
              <a:gd name="T13" fmla="*/ 2147483647 h 177"/>
              <a:gd name="T14" fmla="*/ 2147483647 w 225"/>
              <a:gd name="T15" fmla="*/ 2147483647 h 177"/>
              <a:gd name="T16" fmla="*/ 2147483647 w 225"/>
              <a:gd name="T17" fmla="*/ 2147483647 h 177"/>
              <a:gd name="T18" fmla="*/ 2147483647 w 225"/>
              <a:gd name="T19" fmla="*/ 2147483647 h 177"/>
              <a:gd name="T20" fmla="*/ 2147483647 w 225"/>
              <a:gd name="T21" fmla="*/ 2147483647 h 177"/>
              <a:gd name="T22" fmla="*/ 2147483647 w 225"/>
              <a:gd name="T23" fmla="*/ 2147483647 h 177"/>
              <a:gd name="T24" fmla="*/ 2147483647 w 225"/>
              <a:gd name="T25" fmla="*/ 2147483647 h 177"/>
              <a:gd name="T26" fmla="*/ 2147483647 w 225"/>
              <a:gd name="T27" fmla="*/ 2147483647 h 177"/>
              <a:gd name="T28" fmla="*/ 2147483647 w 225"/>
              <a:gd name="T29" fmla="*/ 0 h 177"/>
              <a:gd name="T30" fmla="*/ 2147483647 w 225"/>
              <a:gd name="T31" fmla="*/ 2147483647 h 177"/>
              <a:gd name="T32" fmla="*/ 2147483647 w 225"/>
              <a:gd name="T33" fmla="*/ 2147483647 h 177"/>
              <a:gd name="T34" fmla="*/ 2147483647 w 225"/>
              <a:gd name="T35" fmla="*/ 2147483647 h 177"/>
              <a:gd name="T36" fmla="*/ 2147483647 w 225"/>
              <a:gd name="T37" fmla="*/ 2147483647 h 177"/>
              <a:gd name="T38" fmla="*/ 2147483647 w 225"/>
              <a:gd name="T39" fmla="*/ 2147483647 h 177"/>
              <a:gd name="T40" fmla="*/ 2147483647 w 225"/>
              <a:gd name="T41" fmla="*/ 2147483647 h 177"/>
              <a:gd name="T42" fmla="*/ 2147483647 w 225"/>
              <a:gd name="T43" fmla="*/ 2147483647 h 177"/>
              <a:gd name="T44" fmla="*/ 2147483647 w 225"/>
              <a:gd name="T45" fmla="*/ 2147483647 h 177"/>
              <a:gd name="T46" fmla="*/ 2147483647 w 225"/>
              <a:gd name="T47" fmla="*/ 2147483647 h 177"/>
              <a:gd name="T48" fmla="*/ 2147483647 w 225"/>
              <a:gd name="T49" fmla="*/ 2147483647 h 177"/>
              <a:gd name="T50" fmla="*/ 0 w 225"/>
              <a:gd name="T51" fmla="*/ 2147483647 h 177"/>
              <a:gd name="T52" fmla="*/ 2147483647 w 225"/>
              <a:gd name="T53" fmla="*/ 2147483647 h 177"/>
              <a:gd name="T54" fmla="*/ 2147483647 w 225"/>
              <a:gd name="T55" fmla="*/ 2147483647 h 177"/>
              <a:gd name="T56" fmla="*/ 2147483647 w 225"/>
              <a:gd name="T57" fmla="*/ 2147483647 h 177"/>
              <a:gd name="T58" fmla="*/ 2147483647 w 225"/>
              <a:gd name="T59" fmla="*/ 2147483647 h 177"/>
              <a:gd name="T60" fmla="*/ 2147483647 w 225"/>
              <a:gd name="T61" fmla="*/ 2147483647 h 177"/>
              <a:gd name="T62" fmla="*/ 2147483647 w 225"/>
              <a:gd name="T63" fmla="*/ 2147483647 h 177"/>
              <a:gd name="T64" fmla="*/ 2147483647 w 225"/>
              <a:gd name="T65" fmla="*/ 2147483647 h 177"/>
              <a:gd name="T66" fmla="*/ 2147483647 w 225"/>
              <a:gd name="T67" fmla="*/ 2147483647 h 177"/>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25"/>
              <a:gd name="T103" fmla="*/ 0 h 177"/>
              <a:gd name="T104" fmla="*/ 225 w 225"/>
              <a:gd name="T105" fmla="*/ 177 h 177"/>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25" h="177">
                <a:moveTo>
                  <a:pt x="97" y="169"/>
                </a:moveTo>
                <a:lnTo>
                  <a:pt x="127" y="153"/>
                </a:lnTo>
                <a:lnTo>
                  <a:pt x="135" y="147"/>
                </a:lnTo>
                <a:lnTo>
                  <a:pt x="155" y="148"/>
                </a:lnTo>
                <a:lnTo>
                  <a:pt x="178" y="174"/>
                </a:lnTo>
                <a:lnTo>
                  <a:pt x="183" y="177"/>
                </a:lnTo>
                <a:lnTo>
                  <a:pt x="203" y="177"/>
                </a:lnTo>
                <a:lnTo>
                  <a:pt x="216" y="170"/>
                </a:lnTo>
                <a:lnTo>
                  <a:pt x="225" y="148"/>
                </a:lnTo>
                <a:lnTo>
                  <a:pt x="192" y="99"/>
                </a:lnTo>
                <a:lnTo>
                  <a:pt x="172" y="69"/>
                </a:lnTo>
                <a:lnTo>
                  <a:pt x="179" y="52"/>
                </a:lnTo>
                <a:lnTo>
                  <a:pt x="193" y="27"/>
                </a:lnTo>
                <a:lnTo>
                  <a:pt x="185" y="10"/>
                </a:lnTo>
                <a:lnTo>
                  <a:pt x="155" y="0"/>
                </a:lnTo>
                <a:lnTo>
                  <a:pt x="139" y="22"/>
                </a:lnTo>
                <a:lnTo>
                  <a:pt x="141" y="32"/>
                </a:lnTo>
                <a:lnTo>
                  <a:pt x="137" y="42"/>
                </a:lnTo>
                <a:lnTo>
                  <a:pt x="142" y="85"/>
                </a:lnTo>
                <a:lnTo>
                  <a:pt x="134" y="95"/>
                </a:lnTo>
                <a:lnTo>
                  <a:pt x="113" y="84"/>
                </a:lnTo>
                <a:lnTo>
                  <a:pt x="96" y="61"/>
                </a:lnTo>
                <a:lnTo>
                  <a:pt x="62" y="42"/>
                </a:lnTo>
                <a:lnTo>
                  <a:pt x="28" y="30"/>
                </a:lnTo>
                <a:lnTo>
                  <a:pt x="9" y="57"/>
                </a:lnTo>
                <a:lnTo>
                  <a:pt x="0" y="87"/>
                </a:lnTo>
                <a:lnTo>
                  <a:pt x="17" y="103"/>
                </a:lnTo>
                <a:lnTo>
                  <a:pt x="45" y="98"/>
                </a:lnTo>
                <a:lnTo>
                  <a:pt x="60" y="100"/>
                </a:lnTo>
                <a:lnTo>
                  <a:pt x="67" y="108"/>
                </a:lnTo>
                <a:lnTo>
                  <a:pt x="70" y="131"/>
                </a:lnTo>
                <a:lnTo>
                  <a:pt x="71" y="159"/>
                </a:lnTo>
                <a:lnTo>
                  <a:pt x="82" y="167"/>
                </a:lnTo>
                <a:lnTo>
                  <a:pt x="97" y="169"/>
                </a:lnTo>
              </a:path>
            </a:pathLst>
          </a:custGeom>
          <a:noFill/>
          <a:ln w="9360">
            <a:solidFill>
              <a:srgbClr val="FFFF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230" name="Freeform 85"/>
          <p:cNvSpPr>
            <a:spLocks noChangeArrowheads="1"/>
          </p:cNvSpPr>
          <p:nvPr/>
        </p:nvSpPr>
        <p:spPr bwMode="auto">
          <a:xfrm>
            <a:off x="1873250" y="1414463"/>
            <a:ext cx="55563" cy="41275"/>
          </a:xfrm>
          <a:custGeom>
            <a:avLst/>
            <a:gdLst>
              <a:gd name="T0" fmla="*/ 2147483647 w 121"/>
              <a:gd name="T1" fmla="*/ 2147483647 h 90"/>
              <a:gd name="T2" fmla="*/ 0 w 121"/>
              <a:gd name="T3" fmla="*/ 2147483647 h 90"/>
              <a:gd name="T4" fmla="*/ 2147483647 w 121"/>
              <a:gd name="T5" fmla="*/ 2147483647 h 90"/>
              <a:gd name="T6" fmla="*/ 2147483647 w 121"/>
              <a:gd name="T7" fmla="*/ 2147483647 h 90"/>
              <a:gd name="T8" fmla="*/ 2147483647 w 121"/>
              <a:gd name="T9" fmla="*/ 2147483647 h 90"/>
              <a:gd name="T10" fmla="*/ 2147483647 w 121"/>
              <a:gd name="T11" fmla="*/ 2147483647 h 90"/>
              <a:gd name="T12" fmla="*/ 2147483647 w 121"/>
              <a:gd name="T13" fmla="*/ 2147483647 h 90"/>
              <a:gd name="T14" fmla="*/ 2147483647 w 121"/>
              <a:gd name="T15" fmla="*/ 2147483647 h 90"/>
              <a:gd name="T16" fmla="*/ 2147483647 w 121"/>
              <a:gd name="T17" fmla="*/ 2147483647 h 90"/>
              <a:gd name="T18" fmla="*/ 2147483647 w 121"/>
              <a:gd name="T19" fmla="*/ 2147483647 h 90"/>
              <a:gd name="T20" fmla="*/ 2147483647 w 121"/>
              <a:gd name="T21" fmla="*/ 2147483647 h 90"/>
              <a:gd name="T22" fmla="*/ 2147483647 w 121"/>
              <a:gd name="T23" fmla="*/ 2147483647 h 90"/>
              <a:gd name="T24" fmla="*/ 2147483647 w 121"/>
              <a:gd name="T25" fmla="*/ 0 h 90"/>
              <a:gd name="T26" fmla="*/ 2147483647 w 121"/>
              <a:gd name="T27" fmla="*/ 2147483647 h 90"/>
              <a:gd name="T28" fmla="*/ 2147483647 w 121"/>
              <a:gd name="T29" fmla="*/ 2147483647 h 9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21"/>
              <a:gd name="T46" fmla="*/ 0 h 90"/>
              <a:gd name="T47" fmla="*/ 121 w 121"/>
              <a:gd name="T48" fmla="*/ 90 h 90"/>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21" h="90">
                <a:moveTo>
                  <a:pt x="18" y="26"/>
                </a:moveTo>
                <a:lnTo>
                  <a:pt x="0" y="68"/>
                </a:lnTo>
                <a:lnTo>
                  <a:pt x="3" y="87"/>
                </a:lnTo>
                <a:lnTo>
                  <a:pt x="8" y="90"/>
                </a:lnTo>
                <a:lnTo>
                  <a:pt x="67" y="85"/>
                </a:lnTo>
                <a:lnTo>
                  <a:pt x="92" y="70"/>
                </a:lnTo>
                <a:lnTo>
                  <a:pt x="111" y="61"/>
                </a:lnTo>
                <a:lnTo>
                  <a:pt x="117" y="50"/>
                </a:lnTo>
                <a:lnTo>
                  <a:pt x="121" y="44"/>
                </a:lnTo>
                <a:lnTo>
                  <a:pt x="118" y="27"/>
                </a:lnTo>
                <a:lnTo>
                  <a:pt x="111" y="17"/>
                </a:lnTo>
                <a:lnTo>
                  <a:pt x="70" y="8"/>
                </a:lnTo>
                <a:lnTo>
                  <a:pt x="65" y="0"/>
                </a:lnTo>
                <a:lnTo>
                  <a:pt x="37" y="5"/>
                </a:lnTo>
                <a:lnTo>
                  <a:pt x="18" y="26"/>
                </a:lnTo>
                <a:close/>
              </a:path>
            </a:pathLst>
          </a:custGeom>
          <a:noFill/>
          <a:ln w="9360">
            <a:solidFill>
              <a:srgbClr val="FFFF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231" name="Freeform 86"/>
          <p:cNvSpPr>
            <a:spLocks noChangeArrowheads="1"/>
          </p:cNvSpPr>
          <p:nvPr/>
        </p:nvSpPr>
        <p:spPr bwMode="auto">
          <a:xfrm>
            <a:off x="1873250" y="1414463"/>
            <a:ext cx="55563" cy="41275"/>
          </a:xfrm>
          <a:custGeom>
            <a:avLst/>
            <a:gdLst>
              <a:gd name="T0" fmla="*/ 2147483647 w 121"/>
              <a:gd name="T1" fmla="*/ 2147483647 h 90"/>
              <a:gd name="T2" fmla="*/ 0 w 121"/>
              <a:gd name="T3" fmla="*/ 2147483647 h 90"/>
              <a:gd name="T4" fmla="*/ 2147483647 w 121"/>
              <a:gd name="T5" fmla="*/ 2147483647 h 90"/>
              <a:gd name="T6" fmla="*/ 2147483647 w 121"/>
              <a:gd name="T7" fmla="*/ 2147483647 h 90"/>
              <a:gd name="T8" fmla="*/ 2147483647 w 121"/>
              <a:gd name="T9" fmla="*/ 2147483647 h 90"/>
              <a:gd name="T10" fmla="*/ 2147483647 w 121"/>
              <a:gd name="T11" fmla="*/ 2147483647 h 90"/>
              <a:gd name="T12" fmla="*/ 2147483647 w 121"/>
              <a:gd name="T13" fmla="*/ 2147483647 h 90"/>
              <a:gd name="T14" fmla="*/ 2147483647 w 121"/>
              <a:gd name="T15" fmla="*/ 2147483647 h 90"/>
              <a:gd name="T16" fmla="*/ 2147483647 w 121"/>
              <a:gd name="T17" fmla="*/ 2147483647 h 90"/>
              <a:gd name="T18" fmla="*/ 2147483647 w 121"/>
              <a:gd name="T19" fmla="*/ 2147483647 h 90"/>
              <a:gd name="T20" fmla="*/ 2147483647 w 121"/>
              <a:gd name="T21" fmla="*/ 2147483647 h 90"/>
              <a:gd name="T22" fmla="*/ 2147483647 w 121"/>
              <a:gd name="T23" fmla="*/ 2147483647 h 90"/>
              <a:gd name="T24" fmla="*/ 2147483647 w 121"/>
              <a:gd name="T25" fmla="*/ 0 h 90"/>
              <a:gd name="T26" fmla="*/ 2147483647 w 121"/>
              <a:gd name="T27" fmla="*/ 2147483647 h 90"/>
              <a:gd name="T28" fmla="*/ 2147483647 w 121"/>
              <a:gd name="T29" fmla="*/ 2147483647 h 9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21"/>
              <a:gd name="T46" fmla="*/ 0 h 90"/>
              <a:gd name="T47" fmla="*/ 121 w 121"/>
              <a:gd name="T48" fmla="*/ 90 h 90"/>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21" h="90">
                <a:moveTo>
                  <a:pt x="18" y="26"/>
                </a:moveTo>
                <a:lnTo>
                  <a:pt x="0" y="68"/>
                </a:lnTo>
                <a:lnTo>
                  <a:pt x="3" y="87"/>
                </a:lnTo>
                <a:lnTo>
                  <a:pt x="8" y="90"/>
                </a:lnTo>
                <a:lnTo>
                  <a:pt x="67" y="85"/>
                </a:lnTo>
                <a:lnTo>
                  <a:pt x="92" y="70"/>
                </a:lnTo>
                <a:lnTo>
                  <a:pt x="111" y="61"/>
                </a:lnTo>
                <a:lnTo>
                  <a:pt x="117" y="50"/>
                </a:lnTo>
                <a:lnTo>
                  <a:pt x="121" y="44"/>
                </a:lnTo>
                <a:lnTo>
                  <a:pt x="118" y="27"/>
                </a:lnTo>
                <a:lnTo>
                  <a:pt x="111" y="17"/>
                </a:lnTo>
                <a:lnTo>
                  <a:pt x="70" y="8"/>
                </a:lnTo>
                <a:lnTo>
                  <a:pt x="65" y="0"/>
                </a:lnTo>
                <a:lnTo>
                  <a:pt x="37" y="5"/>
                </a:lnTo>
                <a:lnTo>
                  <a:pt x="18" y="26"/>
                </a:lnTo>
              </a:path>
            </a:pathLst>
          </a:custGeom>
          <a:noFill/>
          <a:ln w="9360">
            <a:solidFill>
              <a:srgbClr val="FFFF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232" name="Freeform 87"/>
          <p:cNvSpPr>
            <a:spLocks noChangeArrowheads="1"/>
          </p:cNvSpPr>
          <p:nvPr/>
        </p:nvSpPr>
        <p:spPr bwMode="auto">
          <a:xfrm>
            <a:off x="2460625" y="1449388"/>
            <a:ext cx="38100" cy="42862"/>
          </a:xfrm>
          <a:custGeom>
            <a:avLst/>
            <a:gdLst>
              <a:gd name="T0" fmla="*/ 2147483647 w 85"/>
              <a:gd name="T1" fmla="*/ 0 h 92"/>
              <a:gd name="T2" fmla="*/ 2147483647 w 85"/>
              <a:gd name="T3" fmla="*/ 2147483647 h 92"/>
              <a:gd name="T4" fmla="*/ 2147483647 w 85"/>
              <a:gd name="T5" fmla="*/ 2147483647 h 92"/>
              <a:gd name="T6" fmla="*/ 2147483647 w 85"/>
              <a:gd name="T7" fmla="*/ 2147483647 h 92"/>
              <a:gd name="T8" fmla="*/ 2147483647 w 85"/>
              <a:gd name="T9" fmla="*/ 2147483647 h 92"/>
              <a:gd name="T10" fmla="*/ 2147483647 w 85"/>
              <a:gd name="T11" fmla="*/ 2147483647 h 92"/>
              <a:gd name="T12" fmla="*/ 2147483647 w 85"/>
              <a:gd name="T13" fmla="*/ 2147483647 h 92"/>
              <a:gd name="T14" fmla="*/ 2147483647 w 85"/>
              <a:gd name="T15" fmla="*/ 2147483647 h 92"/>
              <a:gd name="T16" fmla="*/ 2147483647 w 85"/>
              <a:gd name="T17" fmla="*/ 2147483647 h 92"/>
              <a:gd name="T18" fmla="*/ 2147483647 w 85"/>
              <a:gd name="T19" fmla="*/ 2147483647 h 92"/>
              <a:gd name="T20" fmla="*/ 0 w 85"/>
              <a:gd name="T21" fmla="*/ 2147483647 h 92"/>
              <a:gd name="T22" fmla="*/ 2147483647 w 85"/>
              <a:gd name="T23" fmla="*/ 2147483647 h 92"/>
              <a:gd name="T24" fmla="*/ 2147483647 w 85"/>
              <a:gd name="T25" fmla="*/ 2147483647 h 92"/>
              <a:gd name="T26" fmla="*/ 2147483647 w 85"/>
              <a:gd name="T27" fmla="*/ 0 h 9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85"/>
              <a:gd name="T43" fmla="*/ 0 h 92"/>
              <a:gd name="T44" fmla="*/ 85 w 85"/>
              <a:gd name="T45" fmla="*/ 92 h 9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85" h="92">
                <a:moveTo>
                  <a:pt x="28" y="0"/>
                </a:moveTo>
                <a:lnTo>
                  <a:pt x="55" y="4"/>
                </a:lnTo>
                <a:lnTo>
                  <a:pt x="81" y="18"/>
                </a:lnTo>
                <a:lnTo>
                  <a:pt x="85" y="45"/>
                </a:lnTo>
                <a:lnTo>
                  <a:pt x="79" y="76"/>
                </a:lnTo>
                <a:lnTo>
                  <a:pt x="67" y="92"/>
                </a:lnTo>
                <a:lnTo>
                  <a:pt x="57" y="88"/>
                </a:lnTo>
                <a:lnTo>
                  <a:pt x="52" y="77"/>
                </a:lnTo>
                <a:lnTo>
                  <a:pt x="36" y="64"/>
                </a:lnTo>
                <a:lnTo>
                  <a:pt x="8" y="70"/>
                </a:lnTo>
                <a:lnTo>
                  <a:pt x="0" y="62"/>
                </a:lnTo>
                <a:lnTo>
                  <a:pt x="8" y="26"/>
                </a:lnTo>
                <a:lnTo>
                  <a:pt x="20" y="11"/>
                </a:lnTo>
                <a:lnTo>
                  <a:pt x="28" y="0"/>
                </a:lnTo>
                <a:close/>
              </a:path>
            </a:pathLst>
          </a:custGeom>
          <a:noFill/>
          <a:ln w="9360">
            <a:solidFill>
              <a:srgbClr val="FFFF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233" name="Freeform 88"/>
          <p:cNvSpPr>
            <a:spLocks noChangeArrowheads="1"/>
          </p:cNvSpPr>
          <p:nvPr/>
        </p:nvSpPr>
        <p:spPr bwMode="auto">
          <a:xfrm>
            <a:off x="2460625" y="1449388"/>
            <a:ext cx="38100" cy="42862"/>
          </a:xfrm>
          <a:custGeom>
            <a:avLst/>
            <a:gdLst>
              <a:gd name="T0" fmla="*/ 2147483647 w 85"/>
              <a:gd name="T1" fmla="*/ 0 h 92"/>
              <a:gd name="T2" fmla="*/ 2147483647 w 85"/>
              <a:gd name="T3" fmla="*/ 2147483647 h 92"/>
              <a:gd name="T4" fmla="*/ 2147483647 w 85"/>
              <a:gd name="T5" fmla="*/ 2147483647 h 92"/>
              <a:gd name="T6" fmla="*/ 2147483647 w 85"/>
              <a:gd name="T7" fmla="*/ 2147483647 h 92"/>
              <a:gd name="T8" fmla="*/ 2147483647 w 85"/>
              <a:gd name="T9" fmla="*/ 2147483647 h 92"/>
              <a:gd name="T10" fmla="*/ 2147483647 w 85"/>
              <a:gd name="T11" fmla="*/ 2147483647 h 92"/>
              <a:gd name="T12" fmla="*/ 2147483647 w 85"/>
              <a:gd name="T13" fmla="*/ 2147483647 h 92"/>
              <a:gd name="T14" fmla="*/ 2147483647 w 85"/>
              <a:gd name="T15" fmla="*/ 2147483647 h 92"/>
              <a:gd name="T16" fmla="*/ 2147483647 w 85"/>
              <a:gd name="T17" fmla="*/ 2147483647 h 92"/>
              <a:gd name="T18" fmla="*/ 2147483647 w 85"/>
              <a:gd name="T19" fmla="*/ 2147483647 h 92"/>
              <a:gd name="T20" fmla="*/ 0 w 85"/>
              <a:gd name="T21" fmla="*/ 2147483647 h 92"/>
              <a:gd name="T22" fmla="*/ 2147483647 w 85"/>
              <a:gd name="T23" fmla="*/ 2147483647 h 92"/>
              <a:gd name="T24" fmla="*/ 2147483647 w 85"/>
              <a:gd name="T25" fmla="*/ 2147483647 h 92"/>
              <a:gd name="T26" fmla="*/ 2147483647 w 85"/>
              <a:gd name="T27" fmla="*/ 0 h 9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85"/>
              <a:gd name="T43" fmla="*/ 0 h 92"/>
              <a:gd name="T44" fmla="*/ 85 w 85"/>
              <a:gd name="T45" fmla="*/ 92 h 9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85" h="92">
                <a:moveTo>
                  <a:pt x="28" y="0"/>
                </a:moveTo>
                <a:lnTo>
                  <a:pt x="55" y="4"/>
                </a:lnTo>
                <a:lnTo>
                  <a:pt x="81" y="18"/>
                </a:lnTo>
                <a:lnTo>
                  <a:pt x="85" y="45"/>
                </a:lnTo>
                <a:lnTo>
                  <a:pt x="79" y="76"/>
                </a:lnTo>
                <a:lnTo>
                  <a:pt x="67" y="92"/>
                </a:lnTo>
                <a:lnTo>
                  <a:pt x="57" y="88"/>
                </a:lnTo>
                <a:lnTo>
                  <a:pt x="52" y="77"/>
                </a:lnTo>
                <a:lnTo>
                  <a:pt x="36" y="64"/>
                </a:lnTo>
                <a:lnTo>
                  <a:pt x="8" y="70"/>
                </a:lnTo>
                <a:lnTo>
                  <a:pt x="0" y="62"/>
                </a:lnTo>
                <a:lnTo>
                  <a:pt x="8" y="26"/>
                </a:lnTo>
                <a:lnTo>
                  <a:pt x="20" y="11"/>
                </a:lnTo>
                <a:lnTo>
                  <a:pt x="28" y="0"/>
                </a:lnTo>
              </a:path>
            </a:pathLst>
          </a:custGeom>
          <a:noFill/>
          <a:ln w="9360">
            <a:solidFill>
              <a:srgbClr val="FFFF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234" name="Freeform 89"/>
          <p:cNvSpPr>
            <a:spLocks noChangeArrowheads="1"/>
          </p:cNvSpPr>
          <p:nvPr/>
        </p:nvSpPr>
        <p:spPr bwMode="auto">
          <a:xfrm>
            <a:off x="1973263" y="1733550"/>
            <a:ext cx="92075" cy="98425"/>
          </a:xfrm>
          <a:custGeom>
            <a:avLst/>
            <a:gdLst>
              <a:gd name="T0" fmla="*/ 2147483647 w 197"/>
              <a:gd name="T1" fmla="*/ 0 h 206"/>
              <a:gd name="T2" fmla="*/ 2147483647 w 197"/>
              <a:gd name="T3" fmla="*/ 2147483647 h 206"/>
              <a:gd name="T4" fmla="*/ 2147483647 w 197"/>
              <a:gd name="T5" fmla="*/ 2147483647 h 206"/>
              <a:gd name="T6" fmla="*/ 2147483647 w 197"/>
              <a:gd name="T7" fmla="*/ 2147483647 h 206"/>
              <a:gd name="T8" fmla="*/ 2147483647 w 197"/>
              <a:gd name="T9" fmla="*/ 2147483647 h 206"/>
              <a:gd name="T10" fmla="*/ 2147483647 w 197"/>
              <a:gd name="T11" fmla="*/ 2147483647 h 206"/>
              <a:gd name="T12" fmla="*/ 2147483647 w 197"/>
              <a:gd name="T13" fmla="*/ 2147483647 h 206"/>
              <a:gd name="T14" fmla="*/ 2147483647 w 197"/>
              <a:gd name="T15" fmla="*/ 2147483647 h 206"/>
              <a:gd name="T16" fmla="*/ 2147483647 w 197"/>
              <a:gd name="T17" fmla="*/ 2147483647 h 206"/>
              <a:gd name="T18" fmla="*/ 2147483647 w 197"/>
              <a:gd name="T19" fmla="*/ 2147483647 h 206"/>
              <a:gd name="T20" fmla="*/ 2147483647 w 197"/>
              <a:gd name="T21" fmla="*/ 2147483647 h 206"/>
              <a:gd name="T22" fmla="*/ 2147483647 w 197"/>
              <a:gd name="T23" fmla="*/ 2147483647 h 206"/>
              <a:gd name="T24" fmla="*/ 2147483647 w 197"/>
              <a:gd name="T25" fmla="*/ 2147483647 h 206"/>
              <a:gd name="T26" fmla="*/ 2147483647 w 197"/>
              <a:gd name="T27" fmla="*/ 2147483647 h 206"/>
              <a:gd name="T28" fmla="*/ 2147483647 w 197"/>
              <a:gd name="T29" fmla="*/ 2147483647 h 206"/>
              <a:gd name="T30" fmla="*/ 2147483647 w 197"/>
              <a:gd name="T31" fmla="*/ 2147483647 h 206"/>
              <a:gd name="T32" fmla="*/ 2147483647 w 197"/>
              <a:gd name="T33" fmla="*/ 2147483647 h 206"/>
              <a:gd name="T34" fmla="*/ 2147483647 w 197"/>
              <a:gd name="T35" fmla="*/ 2147483647 h 206"/>
              <a:gd name="T36" fmla="*/ 2147483647 w 197"/>
              <a:gd name="T37" fmla="*/ 2147483647 h 206"/>
              <a:gd name="T38" fmla="*/ 0 w 197"/>
              <a:gd name="T39" fmla="*/ 2147483647 h 206"/>
              <a:gd name="T40" fmla="*/ 2147483647 w 197"/>
              <a:gd name="T41" fmla="*/ 2147483647 h 206"/>
              <a:gd name="T42" fmla="*/ 2147483647 w 197"/>
              <a:gd name="T43" fmla="*/ 2147483647 h 206"/>
              <a:gd name="T44" fmla="*/ 2147483647 w 197"/>
              <a:gd name="T45" fmla="*/ 2147483647 h 206"/>
              <a:gd name="T46" fmla="*/ 2147483647 w 197"/>
              <a:gd name="T47" fmla="*/ 2147483647 h 206"/>
              <a:gd name="T48" fmla="*/ 2147483647 w 197"/>
              <a:gd name="T49" fmla="*/ 2147483647 h 206"/>
              <a:gd name="T50" fmla="*/ 2147483647 w 197"/>
              <a:gd name="T51" fmla="*/ 0 h 20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97"/>
              <a:gd name="T79" fmla="*/ 0 h 206"/>
              <a:gd name="T80" fmla="*/ 197 w 197"/>
              <a:gd name="T81" fmla="*/ 206 h 20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97" h="206">
                <a:moveTo>
                  <a:pt x="53" y="0"/>
                </a:moveTo>
                <a:lnTo>
                  <a:pt x="81" y="26"/>
                </a:lnTo>
                <a:lnTo>
                  <a:pt x="104" y="25"/>
                </a:lnTo>
                <a:lnTo>
                  <a:pt x="120" y="48"/>
                </a:lnTo>
                <a:lnTo>
                  <a:pt x="149" y="53"/>
                </a:lnTo>
                <a:lnTo>
                  <a:pt x="161" y="61"/>
                </a:lnTo>
                <a:lnTo>
                  <a:pt x="189" y="88"/>
                </a:lnTo>
                <a:lnTo>
                  <a:pt x="197" y="125"/>
                </a:lnTo>
                <a:lnTo>
                  <a:pt x="190" y="135"/>
                </a:lnTo>
                <a:lnTo>
                  <a:pt x="159" y="147"/>
                </a:lnTo>
                <a:lnTo>
                  <a:pt x="129" y="137"/>
                </a:lnTo>
                <a:lnTo>
                  <a:pt x="100" y="143"/>
                </a:lnTo>
                <a:lnTo>
                  <a:pt x="98" y="149"/>
                </a:lnTo>
                <a:lnTo>
                  <a:pt x="94" y="179"/>
                </a:lnTo>
                <a:lnTo>
                  <a:pt x="92" y="190"/>
                </a:lnTo>
                <a:lnTo>
                  <a:pt x="75" y="201"/>
                </a:lnTo>
                <a:lnTo>
                  <a:pt x="50" y="206"/>
                </a:lnTo>
                <a:lnTo>
                  <a:pt x="41" y="202"/>
                </a:lnTo>
                <a:lnTo>
                  <a:pt x="20" y="169"/>
                </a:lnTo>
                <a:lnTo>
                  <a:pt x="0" y="163"/>
                </a:lnTo>
                <a:lnTo>
                  <a:pt x="12" y="130"/>
                </a:lnTo>
                <a:lnTo>
                  <a:pt x="12" y="100"/>
                </a:lnTo>
                <a:lnTo>
                  <a:pt x="20" y="63"/>
                </a:lnTo>
                <a:lnTo>
                  <a:pt x="24" y="21"/>
                </a:lnTo>
                <a:lnTo>
                  <a:pt x="33" y="4"/>
                </a:lnTo>
                <a:lnTo>
                  <a:pt x="53" y="0"/>
                </a:lnTo>
                <a:close/>
              </a:path>
            </a:pathLst>
          </a:custGeom>
          <a:noFill/>
          <a:ln w="9360">
            <a:solidFill>
              <a:srgbClr val="FFFF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235" name="Freeform 90"/>
          <p:cNvSpPr>
            <a:spLocks noChangeArrowheads="1"/>
          </p:cNvSpPr>
          <p:nvPr/>
        </p:nvSpPr>
        <p:spPr bwMode="auto">
          <a:xfrm>
            <a:off x="1973263" y="1733550"/>
            <a:ext cx="92075" cy="98425"/>
          </a:xfrm>
          <a:custGeom>
            <a:avLst/>
            <a:gdLst>
              <a:gd name="T0" fmla="*/ 2147483647 w 197"/>
              <a:gd name="T1" fmla="*/ 0 h 206"/>
              <a:gd name="T2" fmla="*/ 2147483647 w 197"/>
              <a:gd name="T3" fmla="*/ 2147483647 h 206"/>
              <a:gd name="T4" fmla="*/ 2147483647 w 197"/>
              <a:gd name="T5" fmla="*/ 2147483647 h 206"/>
              <a:gd name="T6" fmla="*/ 2147483647 w 197"/>
              <a:gd name="T7" fmla="*/ 2147483647 h 206"/>
              <a:gd name="T8" fmla="*/ 2147483647 w 197"/>
              <a:gd name="T9" fmla="*/ 2147483647 h 206"/>
              <a:gd name="T10" fmla="*/ 2147483647 w 197"/>
              <a:gd name="T11" fmla="*/ 2147483647 h 206"/>
              <a:gd name="T12" fmla="*/ 2147483647 w 197"/>
              <a:gd name="T13" fmla="*/ 2147483647 h 206"/>
              <a:gd name="T14" fmla="*/ 2147483647 w 197"/>
              <a:gd name="T15" fmla="*/ 2147483647 h 206"/>
              <a:gd name="T16" fmla="*/ 2147483647 w 197"/>
              <a:gd name="T17" fmla="*/ 2147483647 h 206"/>
              <a:gd name="T18" fmla="*/ 2147483647 w 197"/>
              <a:gd name="T19" fmla="*/ 2147483647 h 206"/>
              <a:gd name="T20" fmla="*/ 2147483647 w 197"/>
              <a:gd name="T21" fmla="*/ 2147483647 h 206"/>
              <a:gd name="T22" fmla="*/ 2147483647 w 197"/>
              <a:gd name="T23" fmla="*/ 2147483647 h 206"/>
              <a:gd name="T24" fmla="*/ 2147483647 w 197"/>
              <a:gd name="T25" fmla="*/ 2147483647 h 206"/>
              <a:gd name="T26" fmla="*/ 2147483647 w 197"/>
              <a:gd name="T27" fmla="*/ 2147483647 h 206"/>
              <a:gd name="T28" fmla="*/ 2147483647 w 197"/>
              <a:gd name="T29" fmla="*/ 2147483647 h 206"/>
              <a:gd name="T30" fmla="*/ 2147483647 w 197"/>
              <a:gd name="T31" fmla="*/ 2147483647 h 206"/>
              <a:gd name="T32" fmla="*/ 2147483647 w 197"/>
              <a:gd name="T33" fmla="*/ 2147483647 h 206"/>
              <a:gd name="T34" fmla="*/ 2147483647 w 197"/>
              <a:gd name="T35" fmla="*/ 2147483647 h 206"/>
              <a:gd name="T36" fmla="*/ 2147483647 w 197"/>
              <a:gd name="T37" fmla="*/ 2147483647 h 206"/>
              <a:gd name="T38" fmla="*/ 0 w 197"/>
              <a:gd name="T39" fmla="*/ 2147483647 h 206"/>
              <a:gd name="T40" fmla="*/ 2147483647 w 197"/>
              <a:gd name="T41" fmla="*/ 2147483647 h 206"/>
              <a:gd name="T42" fmla="*/ 2147483647 w 197"/>
              <a:gd name="T43" fmla="*/ 2147483647 h 206"/>
              <a:gd name="T44" fmla="*/ 2147483647 w 197"/>
              <a:gd name="T45" fmla="*/ 2147483647 h 206"/>
              <a:gd name="T46" fmla="*/ 2147483647 w 197"/>
              <a:gd name="T47" fmla="*/ 2147483647 h 206"/>
              <a:gd name="T48" fmla="*/ 2147483647 w 197"/>
              <a:gd name="T49" fmla="*/ 2147483647 h 206"/>
              <a:gd name="T50" fmla="*/ 2147483647 w 197"/>
              <a:gd name="T51" fmla="*/ 0 h 20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97"/>
              <a:gd name="T79" fmla="*/ 0 h 206"/>
              <a:gd name="T80" fmla="*/ 197 w 197"/>
              <a:gd name="T81" fmla="*/ 206 h 20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97" h="206">
                <a:moveTo>
                  <a:pt x="53" y="0"/>
                </a:moveTo>
                <a:lnTo>
                  <a:pt x="81" y="26"/>
                </a:lnTo>
                <a:lnTo>
                  <a:pt x="104" y="25"/>
                </a:lnTo>
                <a:lnTo>
                  <a:pt x="120" y="48"/>
                </a:lnTo>
                <a:lnTo>
                  <a:pt x="149" y="53"/>
                </a:lnTo>
                <a:lnTo>
                  <a:pt x="161" y="61"/>
                </a:lnTo>
                <a:lnTo>
                  <a:pt x="189" y="88"/>
                </a:lnTo>
                <a:lnTo>
                  <a:pt x="197" y="125"/>
                </a:lnTo>
                <a:lnTo>
                  <a:pt x="190" y="135"/>
                </a:lnTo>
                <a:lnTo>
                  <a:pt x="159" y="147"/>
                </a:lnTo>
                <a:lnTo>
                  <a:pt x="129" y="137"/>
                </a:lnTo>
                <a:lnTo>
                  <a:pt x="100" y="143"/>
                </a:lnTo>
                <a:lnTo>
                  <a:pt x="98" y="149"/>
                </a:lnTo>
                <a:lnTo>
                  <a:pt x="94" y="179"/>
                </a:lnTo>
                <a:lnTo>
                  <a:pt x="92" y="190"/>
                </a:lnTo>
                <a:lnTo>
                  <a:pt x="75" y="201"/>
                </a:lnTo>
                <a:lnTo>
                  <a:pt x="50" y="206"/>
                </a:lnTo>
                <a:lnTo>
                  <a:pt x="41" y="202"/>
                </a:lnTo>
                <a:lnTo>
                  <a:pt x="20" y="169"/>
                </a:lnTo>
                <a:lnTo>
                  <a:pt x="0" y="163"/>
                </a:lnTo>
                <a:lnTo>
                  <a:pt x="12" y="130"/>
                </a:lnTo>
                <a:lnTo>
                  <a:pt x="12" y="100"/>
                </a:lnTo>
                <a:lnTo>
                  <a:pt x="20" y="63"/>
                </a:lnTo>
                <a:lnTo>
                  <a:pt x="24" y="21"/>
                </a:lnTo>
                <a:lnTo>
                  <a:pt x="33" y="4"/>
                </a:lnTo>
                <a:lnTo>
                  <a:pt x="53" y="0"/>
                </a:lnTo>
              </a:path>
            </a:pathLst>
          </a:custGeom>
          <a:noFill/>
          <a:ln w="9360">
            <a:solidFill>
              <a:srgbClr val="FFFF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236" name="Freeform 91"/>
          <p:cNvSpPr>
            <a:spLocks noChangeArrowheads="1"/>
          </p:cNvSpPr>
          <p:nvPr/>
        </p:nvSpPr>
        <p:spPr bwMode="auto">
          <a:xfrm>
            <a:off x="2695575" y="2341563"/>
            <a:ext cx="38100" cy="49212"/>
          </a:xfrm>
          <a:custGeom>
            <a:avLst/>
            <a:gdLst>
              <a:gd name="T0" fmla="*/ 2147483647 w 83"/>
              <a:gd name="T1" fmla="*/ 0 h 104"/>
              <a:gd name="T2" fmla="*/ 2147483647 w 83"/>
              <a:gd name="T3" fmla="*/ 2147483647 h 104"/>
              <a:gd name="T4" fmla="*/ 2147483647 w 83"/>
              <a:gd name="T5" fmla="*/ 2147483647 h 104"/>
              <a:gd name="T6" fmla="*/ 2147483647 w 83"/>
              <a:gd name="T7" fmla="*/ 2147483647 h 104"/>
              <a:gd name="T8" fmla="*/ 2147483647 w 83"/>
              <a:gd name="T9" fmla="*/ 2147483647 h 104"/>
              <a:gd name="T10" fmla="*/ 2147483647 w 83"/>
              <a:gd name="T11" fmla="*/ 2147483647 h 104"/>
              <a:gd name="T12" fmla="*/ 2147483647 w 83"/>
              <a:gd name="T13" fmla="*/ 2147483647 h 104"/>
              <a:gd name="T14" fmla="*/ 2147483647 w 83"/>
              <a:gd name="T15" fmla="*/ 2147483647 h 104"/>
              <a:gd name="T16" fmla="*/ 2147483647 w 83"/>
              <a:gd name="T17" fmla="*/ 2147483647 h 104"/>
              <a:gd name="T18" fmla="*/ 2147483647 w 83"/>
              <a:gd name="T19" fmla="*/ 2147483647 h 104"/>
              <a:gd name="T20" fmla="*/ 2147483647 w 83"/>
              <a:gd name="T21" fmla="*/ 2147483647 h 104"/>
              <a:gd name="T22" fmla="*/ 2147483647 w 83"/>
              <a:gd name="T23" fmla="*/ 2147483647 h 104"/>
              <a:gd name="T24" fmla="*/ 2147483647 w 83"/>
              <a:gd name="T25" fmla="*/ 2147483647 h 104"/>
              <a:gd name="T26" fmla="*/ 2147483647 w 83"/>
              <a:gd name="T27" fmla="*/ 2147483647 h 104"/>
              <a:gd name="T28" fmla="*/ 0 w 83"/>
              <a:gd name="T29" fmla="*/ 2147483647 h 104"/>
              <a:gd name="T30" fmla="*/ 2147483647 w 83"/>
              <a:gd name="T31" fmla="*/ 2147483647 h 104"/>
              <a:gd name="T32" fmla="*/ 2147483647 w 83"/>
              <a:gd name="T33" fmla="*/ 2147483647 h 104"/>
              <a:gd name="T34" fmla="*/ 2147483647 w 83"/>
              <a:gd name="T35" fmla="*/ 0 h 10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83"/>
              <a:gd name="T55" fmla="*/ 0 h 104"/>
              <a:gd name="T56" fmla="*/ 83 w 83"/>
              <a:gd name="T57" fmla="*/ 104 h 104"/>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83" h="104">
                <a:moveTo>
                  <a:pt x="15" y="0"/>
                </a:moveTo>
                <a:lnTo>
                  <a:pt x="36" y="5"/>
                </a:lnTo>
                <a:lnTo>
                  <a:pt x="43" y="44"/>
                </a:lnTo>
                <a:lnTo>
                  <a:pt x="49" y="45"/>
                </a:lnTo>
                <a:lnTo>
                  <a:pt x="58" y="44"/>
                </a:lnTo>
                <a:lnTo>
                  <a:pt x="83" y="48"/>
                </a:lnTo>
                <a:lnTo>
                  <a:pt x="79" y="73"/>
                </a:lnTo>
                <a:lnTo>
                  <a:pt x="72" y="94"/>
                </a:lnTo>
                <a:lnTo>
                  <a:pt x="55" y="97"/>
                </a:lnTo>
                <a:lnTo>
                  <a:pt x="45" y="90"/>
                </a:lnTo>
                <a:lnTo>
                  <a:pt x="30" y="77"/>
                </a:lnTo>
                <a:lnTo>
                  <a:pt x="29" y="82"/>
                </a:lnTo>
                <a:lnTo>
                  <a:pt x="17" y="104"/>
                </a:lnTo>
                <a:lnTo>
                  <a:pt x="6" y="97"/>
                </a:lnTo>
                <a:lnTo>
                  <a:pt x="0" y="69"/>
                </a:lnTo>
                <a:lnTo>
                  <a:pt x="11" y="40"/>
                </a:lnTo>
                <a:lnTo>
                  <a:pt x="14" y="5"/>
                </a:lnTo>
                <a:lnTo>
                  <a:pt x="15" y="0"/>
                </a:lnTo>
                <a:close/>
              </a:path>
            </a:pathLst>
          </a:custGeom>
          <a:noFill/>
          <a:ln w="12600">
            <a:solidFill>
              <a:srgbClr val="FFFF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237" name="Freeform 92"/>
          <p:cNvSpPr>
            <a:spLocks noChangeArrowheads="1"/>
          </p:cNvSpPr>
          <p:nvPr/>
        </p:nvSpPr>
        <p:spPr bwMode="auto">
          <a:xfrm>
            <a:off x="2695575" y="2341563"/>
            <a:ext cx="38100" cy="49212"/>
          </a:xfrm>
          <a:custGeom>
            <a:avLst/>
            <a:gdLst>
              <a:gd name="T0" fmla="*/ 2147483647 w 83"/>
              <a:gd name="T1" fmla="*/ 0 h 104"/>
              <a:gd name="T2" fmla="*/ 2147483647 w 83"/>
              <a:gd name="T3" fmla="*/ 2147483647 h 104"/>
              <a:gd name="T4" fmla="*/ 2147483647 w 83"/>
              <a:gd name="T5" fmla="*/ 2147483647 h 104"/>
              <a:gd name="T6" fmla="*/ 2147483647 w 83"/>
              <a:gd name="T7" fmla="*/ 2147483647 h 104"/>
              <a:gd name="T8" fmla="*/ 2147483647 w 83"/>
              <a:gd name="T9" fmla="*/ 2147483647 h 104"/>
              <a:gd name="T10" fmla="*/ 2147483647 w 83"/>
              <a:gd name="T11" fmla="*/ 2147483647 h 104"/>
              <a:gd name="T12" fmla="*/ 2147483647 w 83"/>
              <a:gd name="T13" fmla="*/ 2147483647 h 104"/>
              <a:gd name="T14" fmla="*/ 2147483647 w 83"/>
              <a:gd name="T15" fmla="*/ 2147483647 h 104"/>
              <a:gd name="T16" fmla="*/ 2147483647 w 83"/>
              <a:gd name="T17" fmla="*/ 2147483647 h 104"/>
              <a:gd name="T18" fmla="*/ 2147483647 w 83"/>
              <a:gd name="T19" fmla="*/ 2147483647 h 104"/>
              <a:gd name="T20" fmla="*/ 2147483647 w 83"/>
              <a:gd name="T21" fmla="*/ 2147483647 h 104"/>
              <a:gd name="T22" fmla="*/ 2147483647 w 83"/>
              <a:gd name="T23" fmla="*/ 2147483647 h 104"/>
              <a:gd name="T24" fmla="*/ 2147483647 w 83"/>
              <a:gd name="T25" fmla="*/ 2147483647 h 104"/>
              <a:gd name="T26" fmla="*/ 2147483647 w 83"/>
              <a:gd name="T27" fmla="*/ 2147483647 h 104"/>
              <a:gd name="T28" fmla="*/ 0 w 83"/>
              <a:gd name="T29" fmla="*/ 2147483647 h 104"/>
              <a:gd name="T30" fmla="*/ 2147483647 w 83"/>
              <a:gd name="T31" fmla="*/ 2147483647 h 104"/>
              <a:gd name="T32" fmla="*/ 2147483647 w 83"/>
              <a:gd name="T33" fmla="*/ 2147483647 h 104"/>
              <a:gd name="T34" fmla="*/ 2147483647 w 83"/>
              <a:gd name="T35" fmla="*/ 0 h 10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83"/>
              <a:gd name="T55" fmla="*/ 0 h 104"/>
              <a:gd name="T56" fmla="*/ 83 w 83"/>
              <a:gd name="T57" fmla="*/ 104 h 104"/>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83" h="104">
                <a:moveTo>
                  <a:pt x="15" y="0"/>
                </a:moveTo>
                <a:lnTo>
                  <a:pt x="36" y="5"/>
                </a:lnTo>
                <a:lnTo>
                  <a:pt x="43" y="44"/>
                </a:lnTo>
                <a:lnTo>
                  <a:pt x="49" y="45"/>
                </a:lnTo>
                <a:lnTo>
                  <a:pt x="58" y="44"/>
                </a:lnTo>
                <a:lnTo>
                  <a:pt x="83" y="48"/>
                </a:lnTo>
                <a:lnTo>
                  <a:pt x="79" y="73"/>
                </a:lnTo>
                <a:lnTo>
                  <a:pt x="72" y="94"/>
                </a:lnTo>
                <a:lnTo>
                  <a:pt x="55" y="97"/>
                </a:lnTo>
                <a:lnTo>
                  <a:pt x="45" y="90"/>
                </a:lnTo>
                <a:lnTo>
                  <a:pt x="30" y="77"/>
                </a:lnTo>
                <a:lnTo>
                  <a:pt x="29" y="82"/>
                </a:lnTo>
                <a:lnTo>
                  <a:pt x="17" y="104"/>
                </a:lnTo>
                <a:lnTo>
                  <a:pt x="6" y="97"/>
                </a:lnTo>
                <a:lnTo>
                  <a:pt x="0" y="69"/>
                </a:lnTo>
                <a:lnTo>
                  <a:pt x="11" y="40"/>
                </a:lnTo>
                <a:lnTo>
                  <a:pt x="14" y="5"/>
                </a:lnTo>
                <a:lnTo>
                  <a:pt x="15" y="0"/>
                </a:lnTo>
              </a:path>
            </a:pathLst>
          </a:custGeom>
          <a:noFill/>
          <a:ln w="12600">
            <a:solidFill>
              <a:srgbClr val="FFFF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238" name="Freeform 93"/>
          <p:cNvSpPr>
            <a:spLocks noChangeArrowheads="1"/>
          </p:cNvSpPr>
          <p:nvPr/>
        </p:nvSpPr>
        <p:spPr bwMode="auto">
          <a:xfrm>
            <a:off x="2401888" y="2654300"/>
            <a:ext cx="36512" cy="22225"/>
          </a:xfrm>
          <a:custGeom>
            <a:avLst/>
            <a:gdLst>
              <a:gd name="T0" fmla="*/ 2147483647 w 76"/>
              <a:gd name="T1" fmla="*/ 0 h 50"/>
              <a:gd name="T2" fmla="*/ 2147483647 w 76"/>
              <a:gd name="T3" fmla="*/ 2147483647 h 50"/>
              <a:gd name="T4" fmla="*/ 2147483647 w 76"/>
              <a:gd name="T5" fmla="*/ 2147483647 h 50"/>
              <a:gd name="T6" fmla="*/ 2147483647 w 76"/>
              <a:gd name="T7" fmla="*/ 2147483647 h 50"/>
              <a:gd name="T8" fmla="*/ 2147483647 w 76"/>
              <a:gd name="T9" fmla="*/ 2147483647 h 50"/>
              <a:gd name="T10" fmla="*/ 2147483647 w 76"/>
              <a:gd name="T11" fmla="*/ 2147483647 h 50"/>
              <a:gd name="T12" fmla="*/ 0 w 76"/>
              <a:gd name="T13" fmla="*/ 2147483647 h 50"/>
              <a:gd name="T14" fmla="*/ 2147483647 w 76"/>
              <a:gd name="T15" fmla="*/ 2147483647 h 50"/>
              <a:gd name="T16" fmla="*/ 2147483647 w 76"/>
              <a:gd name="T17" fmla="*/ 2147483647 h 50"/>
              <a:gd name="T18" fmla="*/ 2147483647 w 76"/>
              <a:gd name="T19" fmla="*/ 2147483647 h 50"/>
              <a:gd name="T20" fmla="*/ 2147483647 w 76"/>
              <a:gd name="T21" fmla="*/ 0 h 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6"/>
              <a:gd name="T34" fmla="*/ 0 h 50"/>
              <a:gd name="T35" fmla="*/ 76 w 76"/>
              <a:gd name="T36" fmla="*/ 50 h 5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6" h="50">
                <a:moveTo>
                  <a:pt x="72" y="0"/>
                </a:moveTo>
                <a:lnTo>
                  <a:pt x="76" y="4"/>
                </a:lnTo>
                <a:lnTo>
                  <a:pt x="73" y="9"/>
                </a:lnTo>
                <a:lnTo>
                  <a:pt x="49" y="28"/>
                </a:lnTo>
                <a:lnTo>
                  <a:pt x="6" y="50"/>
                </a:lnTo>
                <a:lnTo>
                  <a:pt x="1" y="48"/>
                </a:lnTo>
                <a:lnTo>
                  <a:pt x="0" y="43"/>
                </a:lnTo>
                <a:lnTo>
                  <a:pt x="6" y="31"/>
                </a:lnTo>
                <a:lnTo>
                  <a:pt x="32" y="17"/>
                </a:lnTo>
                <a:lnTo>
                  <a:pt x="49" y="5"/>
                </a:lnTo>
                <a:lnTo>
                  <a:pt x="72" y="0"/>
                </a:lnTo>
                <a:close/>
              </a:path>
            </a:pathLst>
          </a:custGeom>
          <a:noFill/>
          <a:ln w="12600">
            <a:solidFill>
              <a:srgbClr val="FFFFFF"/>
            </a:solidFill>
            <a:round/>
            <a:headEnd/>
            <a:tailEnd/>
          </a:ln>
        </p:spPr>
        <p:txBody>
          <a:bodyPr wrap="none" anchor="ctr"/>
          <a:lstStyle/>
          <a:p>
            <a:endParaRPr lang="en-US"/>
          </a:p>
        </p:txBody>
      </p:sp>
      <p:sp>
        <p:nvSpPr>
          <p:cNvPr id="239" name="Freeform 94"/>
          <p:cNvSpPr>
            <a:spLocks noChangeArrowheads="1"/>
          </p:cNvSpPr>
          <p:nvPr/>
        </p:nvSpPr>
        <p:spPr bwMode="auto">
          <a:xfrm>
            <a:off x="2401888" y="2654300"/>
            <a:ext cx="36512" cy="22225"/>
          </a:xfrm>
          <a:custGeom>
            <a:avLst/>
            <a:gdLst>
              <a:gd name="T0" fmla="*/ 2147483647 w 76"/>
              <a:gd name="T1" fmla="*/ 0 h 50"/>
              <a:gd name="T2" fmla="*/ 2147483647 w 76"/>
              <a:gd name="T3" fmla="*/ 2147483647 h 50"/>
              <a:gd name="T4" fmla="*/ 2147483647 w 76"/>
              <a:gd name="T5" fmla="*/ 2147483647 h 50"/>
              <a:gd name="T6" fmla="*/ 2147483647 w 76"/>
              <a:gd name="T7" fmla="*/ 2147483647 h 50"/>
              <a:gd name="T8" fmla="*/ 2147483647 w 76"/>
              <a:gd name="T9" fmla="*/ 2147483647 h 50"/>
              <a:gd name="T10" fmla="*/ 2147483647 w 76"/>
              <a:gd name="T11" fmla="*/ 2147483647 h 50"/>
              <a:gd name="T12" fmla="*/ 0 w 76"/>
              <a:gd name="T13" fmla="*/ 2147483647 h 50"/>
              <a:gd name="T14" fmla="*/ 2147483647 w 76"/>
              <a:gd name="T15" fmla="*/ 2147483647 h 50"/>
              <a:gd name="T16" fmla="*/ 2147483647 w 76"/>
              <a:gd name="T17" fmla="*/ 2147483647 h 50"/>
              <a:gd name="T18" fmla="*/ 2147483647 w 76"/>
              <a:gd name="T19" fmla="*/ 2147483647 h 50"/>
              <a:gd name="T20" fmla="*/ 2147483647 w 76"/>
              <a:gd name="T21" fmla="*/ 0 h 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6"/>
              <a:gd name="T34" fmla="*/ 0 h 50"/>
              <a:gd name="T35" fmla="*/ 76 w 76"/>
              <a:gd name="T36" fmla="*/ 50 h 5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6" h="50">
                <a:moveTo>
                  <a:pt x="72" y="0"/>
                </a:moveTo>
                <a:lnTo>
                  <a:pt x="76" y="4"/>
                </a:lnTo>
                <a:lnTo>
                  <a:pt x="73" y="9"/>
                </a:lnTo>
                <a:lnTo>
                  <a:pt x="49" y="28"/>
                </a:lnTo>
                <a:lnTo>
                  <a:pt x="6" y="50"/>
                </a:lnTo>
                <a:lnTo>
                  <a:pt x="1" y="48"/>
                </a:lnTo>
                <a:lnTo>
                  <a:pt x="0" y="43"/>
                </a:lnTo>
                <a:lnTo>
                  <a:pt x="6" y="31"/>
                </a:lnTo>
                <a:lnTo>
                  <a:pt x="32" y="17"/>
                </a:lnTo>
                <a:lnTo>
                  <a:pt x="49" y="5"/>
                </a:lnTo>
                <a:lnTo>
                  <a:pt x="72" y="0"/>
                </a:lnTo>
              </a:path>
            </a:pathLst>
          </a:custGeom>
          <a:noFill/>
          <a:ln w="12600">
            <a:solidFill>
              <a:srgbClr val="FFFFFF"/>
            </a:solidFill>
            <a:round/>
            <a:headEnd/>
            <a:tailEnd/>
          </a:ln>
        </p:spPr>
        <p:txBody>
          <a:bodyPr wrap="none" anchor="ctr"/>
          <a:lstStyle/>
          <a:p>
            <a:endParaRPr lang="en-US"/>
          </a:p>
        </p:txBody>
      </p:sp>
      <p:sp>
        <p:nvSpPr>
          <p:cNvPr id="240" name="Freeform 95"/>
          <p:cNvSpPr>
            <a:spLocks noChangeArrowheads="1"/>
          </p:cNvSpPr>
          <p:nvPr/>
        </p:nvSpPr>
        <p:spPr bwMode="auto">
          <a:xfrm>
            <a:off x="933450" y="1887538"/>
            <a:ext cx="28575" cy="100012"/>
          </a:xfrm>
          <a:custGeom>
            <a:avLst/>
            <a:gdLst>
              <a:gd name="T0" fmla="*/ 2147483647 w 62"/>
              <a:gd name="T1" fmla="*/ 0 h 210"/>
              <a:gd name="T2" fmla="*/ 2147483647 w 62"/>
              <a:gd name="T3" fmla="*/ 2147483647 h 210"/>
              <a:gd name="T4" fmla="*/ 2147483647 w 62"/>
              <a:gd name="T5" fmla="*/ 2147483647 h 210"/>
              <a:gd name="T6" fmla="*/ 2147483647 w 62"/>
              <a:gd name="T7" fmla="*/ 2147483647 h 210"/>
              <a:gd name="T8" fmla="*/ 2147483647 w 62"/>
              <a:gd name="T9" fmla="*/ 2147483647 h 210"/>
              <a:gd name="T10" fmla="*/ 2147483647 w 62"/>
              <a:gd name="T11" fmla="*/ 2147483647 h 210"/>
              <a:gd name="T12" fmla="*/ 2147483647 w 62"/>
              <a:gd name="T13" fmla="*/ 2147483647 h 210"/>
              <a:gd name="T14" fmla="*/ 2147483647 w 62"/>
              <a:gd name="T15" fmla="*/ 2147483647 h 210"/>
              <a:gd name="T16" fmla="*/ 2147483647 w 62"/>
              <a:gd name="T17" fmla="*/ 2147483647 h 210"/>
              <a:gd name="T18" fmla="*/ 2147483647 w 62"/>
              <a:gd name="T19" fmla="*/ 2147483647 h 210"/>
              <a:gd name="T20" fmla="*/ 0 w 62"/>
              <a:gd name="T21" fmla="*/ 2147483647 h 210"/>
              <a:gd name="T22" fmla="*/ 2147483647 w 62"/>
              <a:gd name="T23" fmla="*/ 2147483647 h 210"/>
              <a:gd name="T24" fmla="*/ 2147483647 w 62"/>
              <a:gd name="T25" fmla="*/ 2147483647 h 210"/>
              <a:gd name="T26" fmla="*/ 2147483647 w 62"/>
              <a:gd name="T27" fmla="*/ 2147483647 h 210"/>
              <a:gd name="T28" fmla="*/ 2147483647 w 62"/>
              <a:gd name="T29" fmla="*/ 2147483647 h 210"/>
              <a:gd name="T30" fmla="*/ 2147483647 w 62"/>
              <a:gd name="T31" fmla="*/ 0 h 21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62"/>
              <a:gd name="T49" fmla="*/ 0 h 210"/>
              <a:gd name="T50" fmla="*/ 62 w 62"/>
              <a:gd name="T51" fmla="*/ 210 h 21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62" h="210">
                <a:moveTo>
                  <a:pt x="30" y="0"/>
                </a:moveTo>
                <a:lnTo>
                  <a:pt x="54" y="3"/>
                </a:lnTo>
                <a:lnTo>
                  <a:pt x="59" y="35"/>
                </a:lnTo>
                <a:lnTo>
                  <a:pt x="62" y="92"/>
                </a:lnTo>
                <a:lnTo>
                  <a:pt x="54" y="122"/>
                </a:lnTo>
                <a:lnTo>
                  <a:pt x="55" y="150"/>
                </a:lnTo>
                <a:lnTo>
                  <a:pt x="45" y="180"/>
                </a:lnTo>
                <a:lnTo>
                  <a:pt x="38" y="191"/>
                </a:lnTo>
                <a:lnTo>
                  <a:pt x="22" y="210"/>
                </a:lnTo>
                <a:lnTo>
                  <a:pt x="1" y="169"/>
                </a:lnTo>
                <a:lnTo>
                  <a:pt x="0" y="141"/>
                </a:lnTo>
                <a:lnTo>
                  <a:pt x="3" y="110"/>
                </a:lnTo>
                <a:lnTo>
                  <a:pt x="13" y="81"/>
                </a:lnTo>
                <a:lnTo>
                  <a:pt x="7" y="56"/>
                </a:lnTo>
                <a:lnTo>
                  <a:pt x="19" y="19"/>
                </a:lnTo>
                <a:lnTo>
                  <a:pt x="30" y="0"/>
                </a:lnTo>
                <a:close/>
              </a:path>
            </a:pathLst>
          </a:custGeom>
          <a:noFill/>
          <a:ln w="9360">
            <a:solidFill>
              <a:srgbClr val="FFFF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241" name="Freeform 96"/>
          <p:cNvSpPr>
            <a:spLocks noChangeArrowheads="1"/>
          </p:cNvSpPr>
          <p:nvPr/>
        </p:nvSpPr>
        <p:spPr bwMode="auto">
          <a:xfrm>
            <a:off x="933450" y="1887538"/>
            <a:ext cx="28575" cy="100012"/>
          </a:xfrm>
          <a:custGeom>
            <a:avLst/>
            <a:gdLst>
              <a:gd name="T0" fmla="*/ 2147483647 w 62"/>
              <a:gd name="T1" fmla="*/ 0 h 210"/>
              <a:gd name="T2" fmla="*/ 2147483647 w 62"/>
              <a:gd name="T3" fmla="*/ 2147483647 h 210"/>
              <a:gd name="T4" fmla="*/ 2147483647 w 62"/>
              <a:gd name="T5" fmla="*/ 2147483647 h 210"/>
              <a:gd name="T6" fmla="*/ 2147483647 w 62"/>
              <a:gd name="T7" fmla="*/ 2147483647 h 210"/>
              <a:gd name="T8" fmla="*/ 2147483647 w 62"/>
              <a:gd name="T9" fmla="*/ 2147483647 h 210"/>
              <a:gd name="T10" fmla="*/ 2147483647 w 62"/>
              <a:gd name="T11" fmla="*/ 2147483647 h 210"/>
              <a:gd name="T12" fmla="*/ 2147483647 w 62"/>
              <a:gd name="T13" fmla="*/ 2147483647 h 210"/>
              <a:gd name="T14" fmla="*/ 2147483647 w 62"/>
              <a:gd name="T15" fmla="*/ 2147483647 h 210"/>
              <a:gd name="T16" fmla="*/ 2147483647 w 62"/>
              <a:gd name="T17" fmla="*/ 2147483647 h 210"/>
              <a:gd name="T18" fmla="*/ 2147483647 w 62"/>
              <a:gd name="T19" fmla="*/ 2147483647 h 210"/>
              <a:gd name="T20" fmla="*/ 0 w 62"/>
              <a:gd name="T21" fmla="*/ 2147483647 h 210"/>
              <a:gd name="T22" fmla="*/ 2147483647 w 62"/>
              <a:gd name="T23" fmla="*/ 2147483647 h 210"/>
              <a:gd name="T24" fmla="*/ 2147483647 w 62"/>
              <a:gd name="T25" fmla="*/ 2147483647 h 210"/>
              <a:gd name="T26" fmla="*/ 2147483647 w 62"/>
              <a:gd name="T27" fmla="*/ 2147483647 h 210"/>
              <a:gd name="T28" fmla="*/ 2147483647 w 62"/>
              <a:gd name="T29" fmla="*/ 2147483647 h 210"/>
              <a:gd name="T30" fmla="*/ 2147483647 w 62"/>
              <a:gd name="T31" fmla="*/ 0 h 21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62"/>
              <a:gd name="T49" fmla="*/ 0 h 210"/>
              <a:gd name="T50" fmla="*/ 62 w 62"/>
              <a:gd name="T51" fmla="*/ 210 h 21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62" h="210">
                <a:moveTo>
                  <a:pt x="30" y="0"/>
                </a:moveTo>
                <a:lnTo>
                  <a:pt x="54" y="3"/>
                </a:lnTo>
                <a:lnTo>
                  <a:pt x="59" y="35"/>
                </a:lnTo>
                <a:lnTo>
                  <a:pt x="62" y="92"/>
                </a:lnTo>
                <a:lnTo>
                  <a:pt x="54" y="122"/>
                </a:lnTo>
                <a:lnTo>
                  <a:pt x="55" y="150"/>
                </a:lnTo>
                <a:lnTo>
                  <a:pt x="45" y="180"/>
                </a:lnTo>
                <a:lnTo>
                  <a:pt x="38" y="191"/>
                </a:lnTo>
                <a:lnTo>
                  <a:pt x="22" y="210"/>
                </a:lnTo>
                <a:lnTo>
                  <a:pt x="1" y="169"/>
                </a:lnTo>
                <a:lnTo>
                  <a:pt x="0" y="141"/>
                </a:lnTo>
                <a:lnTo>
                  <a:pt x="3" y="110"/>
                </a:lnTo>
                <a:lnTo>
                  <a:pt x="13" y="81"/>
                </a:lnTo>
                <a:lnTo>
                  <a:pt x="7" y="56"/>
                </a:lnTo>
                <a:lnTo>
                  <a:pt x="19" y="19"/>
                </a:lnTo>
                <a:lnTo>
                  <a:pt x="30" y="0"/>
                </a:lnTo>
              </a:path>
            </a:pathLst>
          </a:custGeom>
          <a:noFill/>
          <a:ln w="9360">
            <a:solidFill>
              <a:srgbClr val="FFFF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242" name="Freeform 97"/>
          <p:cNvSpPr>
            <a:spLocks noChangeArrowheads="1"/>
          </p:cNvSpPr>
          <p:nvPr/>
        </p:nvSpPr>
        <p:spPr bwMode="auto">
          <a:xfrm>
            <a:off x="2441575" y="2295525"/>
            <a:ext cx="268288" cy="211138"/>
          </a:xfrm>
          <a:custGeom>
            <a:avLst/>
            <a:gdLst>
              <a:gd name="T0" fmla="*/ 2147483647 w 575"/>
              <a:gd name="T1" fmla="*/ 2147483647 h 441"/>
              <a:gd name="T2" fmla="*/ 2147483647 w 575"/>
              <a:gd name="T3" fmla="*/ 2147483647 h 441"/>
              <a:gd name="T4" fmla="*/ 2147483647 w 575"/>
              <a:gd name="T5" fmla="*/ 2147483647 h 441"/>
              <a:gd name="T6" fmla="*/ 2147483647 w 575"/>
              <a:gd name="T7" fmla="*/ 2147483647 h 441"/>
              <a:gd name="T8" fmla="*/ 2147483647 w 575"/>
              <a:gd name="T9" fmla="*/ 2147483647 h 441"/>
              <a:gd name="T10" fmla="*/ 0 w 575"/>
              <a:gd name="T11" fmla="*/ 2147483647 h 441"/>
              <a:gd name="T12" fmla="*/ 2147483647 w 575"/>
              <a:gd name="T13" fmla="*/ 2147483647 h 441"/>
              <a:gd name="T14" fmla="*/ 2147483647 w 575"/>
              <a:gd name="T15" fmla="*/ 2147483647 h 441"/>
              <a:gd name="T16" fmla="*/ 2147483647 w 575"/>
              <a:gd name="T17" fmla="*/ 2147483647 h 441"/>
              <a:gd name="T18" fmla="*/ 2147483647 w 575"/>
              <a:gd name="T19" fmla="*/ 2147483647 h 441"/>
              <a:gd name="T20" fmla="*/ 2147483647 w 575"/>
              <a:gd name="T21" fmla="*/ 0 h 441"/>
              <a:gd name="T22" fmla="*/ 2147483647 w 575"/>
              <a:gd name="T23" fmla="*/ 2147483647 h 441"/>
              <a:gd name="T24" fmla="*/ 2147483647 w 575"/>
              <a:gd name="T25" fmla="*/ 2147483647 h 441"/>
              <a:gd name="T26" fmla="*/ 2147483647 w 575"/>
              <a:gd name="T27" fmla="*/ 2147483647 h 441"/>
              <a:gd name="T28" fmla="*/ 2147483647 w 575"/>
              <a:gd name="T29" fmla="*/ 2147483647 h 441"/>
              <a:gd name="T30" fmla="*/ 2147483647 w 575"/>
              <a:gd name="T31" fmla="*/ 2147483647 h 441"/>
              <a:gd name="T32" fmla="*/ 2147483647 w 575"/>
              <a:gd name="T33" fmla="*/ 2147483647 h 441"/>
              <a:gd name="T34" fmla="*/ 2147483647 w 575"/>
              <a:gd name="T35" fmla="*/ 2147483647 h 441"/>
              <a:gd name="T36" fmla="*/ 2147483647 w 575"/>
              <a:gd name="T37" fmla="*/ 2147483647 h 441"/>
              <a:gd name="T38" fmla="*/ 2147483647 w 575"/>
              <a:gd name="T39" fmla="*/ 2147483647 h 441"/>
              <a:gd name="T40" fmla="*/ 2147483647 w 575"/>
              <a:gd name="T41" fmla="*/ 2147483647 h 441"/>
              <a:gd name="T42" fmla="*/ 2147483647 w 575"/>
              <a:gd name="T43" fmla="*/ 2147483647 h 441"/>
              <a:gd name="T44" fmla="*/ 2147483647 w 575"/>
              <a:gd name="T45" fmla="*/ 2147483647 h 441"/>
              <a:gd name="T46" fmla="*/ 2147483647 w 575"/>
              <a:gd name="T47" fmla="*/ 2147483647 h 441"/>
              <a:gd name="T48" fmla="*/ 2147483647 w 575"/>
              <a:gd name="T49" fmla="*/ 2147483647 h 441"/>
              <a:gd name="T50" fmla="*/ 2147483647 w 575"/>
              <a:gd name="T51" fmla="*/ 2147483647 h 441"/>
              <a:gd name="T52" fmla="*/ 2147483647 w 575"/>
              <a:gd name="T53" fmla="*/ 2147483647 h 441"/>
              <a:gd name="T54" fmla="*/ 2147483647 w 575"/>
              <a:gd name="T55" fmla="*/ 2147483647 h 441"/>
              <a:gd name="T56" fmla="*/ 2147483647 w 575"/>
              <a:gd name="T57" fmla="*/ 2147483647 h 441"/>
              <a:gd name="T58" fmla="*/ 2147483647 w 575"/>
              <a:gd name="T59" fmla="*/ 2147483647 h 441"/>
              <a:gd name="T60" fmla="*/ 2147483647 w 575"/>
              <a:gd name="T61" fmla="*/ 2147483647 h 441"/>
              <a:gd name="T62" fmla="*/ 2147483647 w 575"/>
              <a:gd name="T63" fmla="*/ 2147483647 h 441"/>
              <a:gd name="T64" fmla="*/ 2147483647 w 575"/>
              <a:gd name="T65" fmla="*/ 2147483647 h 441"/>
              <a:gd name="T66" fmla="*/ 2147483647 w 575"/>
              <a:gd name="T67" fmla="*/ 2147483647 h 441"/>
              <a:gd name="T68" fmla="*/ 2147483647 w 575"/>
              <a:gd name="T69" fmla="*/ 2147483647 h 441"/>
              <a:gd name="T70" fmla="*/ 2147483647 w 575"/>
              <a:gd name="T71" fmla="*/ 2147483647 h 441"/>
              <a:gd name="T72" fmla="*/ 2147483647 w 575"/>
              <a:gd name="T73" fmla="*/ 2147483647 h 44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575"/>
              <a:gd name="T112" fmla="*/ 0 h 441"/>
              <a:gd name="T113" fmla="*/ 575 w 575"/>
              <a:gd name="T114" fmla="*/ 441 h 441"/>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575" h="441">
                <a:moveTo>
                  <a:pt x="226" y="354"/>
                </a:moveTo>
                <a:lnTo>
                  <a:pt x="209" y="342"/>
                </a:lnTo>
                <a:lnTo>
                  <a:pt x="194" y="332"/>
                </a:lnTo>
                <a:lnTo>
                  <a:pt x="168" y="308"/>
                </a:lnTo>
                <a:lnTo>
                  <a:pt x="141" y="256"/>
                </a:lnTo>
                <a:lnTo>
                  <a:pt x="136" y="228"/>
                </a:lnTo>
                <a:lnTo>
                  <a:pt x="109" y="180"/>
                </a:lnTo>
                <a:lnTo>
                  <a:pt x="79" y="176"/>
                </a:lnTo>
                <a:lnTo>
                  <a:pt x="50" y="192"/>
                </a:lnTo>
                <a:lnTo>
                  <a:pt x="28" y="217"/>
                </a:lnTo>
                <a:lnTo>
                  <a:pt x="13" y="245"/>
                </a:lnTo>
                <a:lnTo>
                  <a:pt x="0" y="244"/>
                </a:lnTo>
                <a:lnTo>
                  <a:pt x="10" y="222"/>
                </a:lnTo>
                <a:lnTo>
                  <a:pt x="12" y="208"/>
                </a:lnTo>
                <a:lnTo>
                  <a:pt x="39" y="144"/>
                </a:lnTo>
                <a:lnTo>
                  <a:pt x="84" y="88"/>
                </a:lnTo>
                <a:lnTo>
                  <a:pt x="111" y="58"/>
                </a:lnTo>
                <a:lnTo>
                  <a:pt x="115" y="52"/>
                </a:lnTo>
                <a:lnTo>
                  <a:pt x="142" y="39"/>
                </a:lnTo>
                <a:lnTo>
                  <a:pt x="172" y="18"/>
                </a:lnTo>
                <a:lnTo>
                  <a:pt x="205" y="7"/>
                </a:lnTo>
                <a:lnTo>
                  <a:pt x="270" y="0"/>
                </a:lnTo>
                <a:lnTo>
                  <a:pt x="289" y="14"/>
                </a:lnTo>
                <a:lnTo>
                  <a:pt x="291" y="41"/>
                </a:lnTo>
                <a:lnTo>
                  <a:pt x="282" y="59"/>
                </a:lnTo>
                <a:lnTo>
                  <a:pt x="267" y="74"/>
                </a:lnTo>
                <a:lnTo>
                  <a:pt x="216" y="87"/>
                </a:lnTo>
                <a:lnTo>
                  <a:pt x="212" y="99"/>
                </a:lnTo>
                <a:lnTo>
                  <a:pt x="217" y="112"/>
                </a:lnTo>
                <a:lnTo>
                  <a:pt x="229" y="124"/>
                </a:lnTo>
                <a:lnTo>
                  <a:pt x="270" y="109"/>
                </a:lnTo>
                <a:lnTo>
                  <a:pt x="285" y="110"/>
                </a:lnTo>
                <a:lnTo>
                  <a:pt x="290" y="122"/>
                </a:lnTo>
                <a:lnTo>
                  <a:pt x="273" y="139"/>
                </a:lnTo>
                <a:lnTo>
                  <a:pt x="274" y="151"/>
                </a:lnTo>
                <a:lnTo>
                  <a:pt x="295" y="163"/>
                </a:lnTo>
                <a:lnTo>
                  <a:pt x="303" y="170"/>
                </a:lnTo>
                <a:lnTo>
                  <a:pt x="312" y="203"/>
                </a:lnTo>
                <a:lnTo>
                  <a:pt x="339" y="219"/>
                </a:lnTo>
                <a:lnTo>
                  <a:pt x="362" y="241"/>
                </a:lnTo>
                <a:lnTo>
                  <a:pt x="441" y="230"/>
                </a:lnTo>
                <a:lnTo>
                  <a:pt x="475" y="219"/>
                </a:lnTo>
                <a:lnTo>
                  <a:pt x="522" y="214"/>
                </a:lnTo>
                <a:lnTo>
                  <a:pt x="554" y="228"/>
                </a:lnTo>
                <a:lnTo>
                  <a:pt x="575" y="229"/>
                </a:lnTo>
                <a:lnTo>
                  <a:pt x="573" y="235"/>
                </a:lnTo>
                <a:lnTo>
                  <a:pt x="550" y="253"/>
                </a:lnTo>
                <a:lnTo>
                  <a:pt x="514" y="265"/>
                </a:lnTo>
                <a:lnTo>
                  <a:pt x="488" y="279"/>
                </a:lnTo>
                <a:lnTo>
                  <a:pt x="459" y="294"/>
                </a:lnTo>
                <a:lnTo>
                  <a:pt x="429" y="320"/>
                </a:lnTo>
                <a:lnTo>
                  <a:pt x="410" y="341"/>
                </a:lnTo>
                <a:lnTo>
                  <a:pt x="395" y="379"/>
                </a:lnTo>
                <a:lnTo>
                  <a:pt x="386" y="408"/>
                </a:lnTo>
                <a:lnTo>
                  <a:pt x="374" y="429"/>
                </a:lnTo>
                <a:lnTo>
                  <a:pt x="356" y="438"/>
                </a:lnTo>
                <a:lnTo>
                  <a:pt x="329" y="441"/>
                </a:lnTo>
                <a:lnTo>
                  <a:pt x="306" y="424"/>
                </a:lnTo>
                <a:lnTo>
                  <a:pt x="295" y="392"/>
                </a:lnTo>
                <a:lnTo>
                  <a:pt x="301" y="360"/>
                </a:lnTo>
                <a:lnTo>
                  <a:pt x="323" y="334"/>
                </a:lnTo>
                <a:lnTo>
                  <a:pt x="352" y="319"/>
                </a:lnTo>
                <a:lnTo>
                  <a:pt x="407" y="300"/>
                </a:lnTo>
                <a:lnTo>
                  <a:pt x="415" y="294"/>
                </a:lnTo>
                <a:lnTo>
                  <a:pt x="413" y="281"/>
                </a:lnTo>
                <a:lnTo>
                  <a:pt x="402" y="276"/>
                </a:lnTo>
                <a:lnTo>
                  <a:pt x="363" y="289"/>
                </a:lnTo>
                <a:lnTo>
                  <a:pt x="362" y="267"/>
                </a:lnTo>
                <a:lnTo>
                  <a:pt x="347" y="266"/>
                </a:lnTo>
                <a:lnTo>
                  <a:pt x="319" y="283"/>
                </a:lnTo>
                <a:lnTo>
                  <a:pt x="293" y="304"/>
                </a:lnTo>
                <a:lnTo>
                  <a:pt x="268" y="305"/>
                </a:lnTo>
                <a:lnTo>
                  <a:pt x="253" y="320"/>
                </a:lnTo>
                <a:lnTo>
                  <a:pt x="226" y="354"/>
                </a:lnTo>
                <a:close/>
              </a:path>
            </a:pathLst>
          </a:custGeom>
          <a:noFill/>
          <a:ln w="12600">
            <a:solidFill>
              <a:srgbClr val="FFFF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243" name="Freeform 98"/>
          <p:cNvSpPr>
            <a:spLocks noChangeArrowheads="1"/>
          </p:cNvSpPr>
          <p:nvPr/>
        </p:nvSpPr>
        <p:spPr bwMode="auto">
          <a:xfrm>
            <a:off x="2441575" y="2295525"/>
            <a:ext cx="268288" cy="211138"/>
          </a:xfrm>
          <a:custGeom>
            <a:avLst/>
            <a:gdLst>
              <a:gd name="T0" fmla="*/ 2147483647 w 575"/>
              <a:gd name="T1" fmla="*/ 2147483647 h 441"/>
              <a:gd name="T2" fmla="*/ 2147483647 w 575"/>
              <a:gd name="T3" fmla="*/ 2147483647 h 441"/>
              <a:gd name="T4" fmla="*/ 2147483647 w 575"/>
              <a:gd name="T5" fmla="*/ 2147483647 h 441"/>
              <a:gd name="T6" fmla="*/ 2147483647 w 575"/>
              <a:gd name="T7" fmla="*/ 2147483647 h 441"/>
              <a:gd name="T8" fmla="*/ 2147483647 w 575"/>
              <a:gd name="T9" fmla="*/ 2147483647 h 441"/>
              <a:gd name="T10" fmla="*/ 0 w 575"/>
              <a:gd name="T11" fmla="*/ 2147483647 h 441"/>
              <a:gd name="T12" fmla="*/ 2147483647 w 575"/>
              <a:gd name="T13" fmla="*/ 2147483647 h 441"/>
              <a:gd name="T14" fmla="*/ 2147483647 w 575"/>
              <a:gd name="T15" fmla="*/ 2147483647 h 441"/>
              <a:gd name="T16" fmla="*/ 2147483647 w 575"/>
              <a:gd name="T17" fmla="*/ 2147483647 h 441"/>
              <a:gd name="T18" fmla="*/ 2147483647 w 575"/>
              <a:gd name="T19" fmla="*/ 2147483647 h 441"/>
              <a:gd name="T20" fmla="*/ 2147483647 w 575"/>
              <a:gd name="T21" fmla="*/ 0 h 441"/>
              <a:gd name="T22" fmla="*/ 2147483647 w 575"/>
              <a:gd name="T23" fmla="*/ 2147483647 h 441"/>
              <a:gd name="T24" fmla="*/ 2147483647 w 575"/>
              <a:gd name="T25" fmla="*/ 2147483647 h 441"/>
              <a:gd name="T26" fmla="*/ 2147483647 w 575"/>
              <a:gd name="T27" fmla="*/ 2147483647 h 441"/>
              <a:gd name="T28" fmla="*/ 2147483647 w 575"/>
              <a:gd name="T29" fmla="*/ 2147483647 h 441"/>
              <a:gd name="T30" fmla="*/ 2147483647 w 575"/>
              <a:gd name="T31" fmla="*/ 2147483647 h 441"/>
              <a:gd name="T32" fmla="*/ 2147483647 w 575"/>
              <a:gd name="T33" fmla="*/ 2147483647 h 441"/>
              <a:gd name="T34" fmla="*/ 2147483647 w 575"/>
              <a:gd name="T35" fmla="*/ 2147483647 h 441"/>
              <a:gd name="T36" fmla="*/ 2147483647 w 575"/>
              <a:gd name="T37" fmla="*/ 2147483647 h 441"/>
              <a:gd name="T38" fmla="*/ 2147483647 w 575"/>
              <a:gd name="T39" fmla="*/ 2147483647 h 441"/>
              <a:gd name="T40" fmla="*/ 2147483647 w 575"/>
              <a:gd name="T41" fmla="*/ 2147483647 h 441"/>
              <a:gd name="T42" fmla="*/ 2147483647 w 575"/>
              <a:gd name="T43" fmla="*/ 2147483647 h 441"/>
              <a:gd name="T44" fmla="*/ 2147483647 w 575"/>
              <a:gd name="T45" fmla="*/ 2147483647 h 441"/>
              <a:gd name="T46" fmla="*/ 2147483647 w 575"/>
              <a:gd name="T47" fmla="*/ 2147483647 h 441"/>
              <a:gd name="T48" fmla="*/ 2147483647 w 575"/>
              <a:gd name="T49" fmla="*/ 2147483647 h 441"/>
              <a:gd name="T50" fmla="*/ 2147483647 w 575"/>
              <a:gd name="T51" fmla="*/ 2147483647 h 441"/>
              <a:gd name="T52" fmla="*/ 2147483647 w 575"/>
              <a:gd name="T53" fmla="*/ 2147483647 h 441"/>
              <a:gd name="T54" fmla="*/ 2147483647 w 575"/>
              <a:gd name="T55" fmla="*/ 2147483647 h 441"/>
              <a:gd name="T56" fmla="*/ 2147483647 w 575"/>
              <a:gd name="T57" fmla="*/ 2147483647 h 441"/>
              <a:gd name="T58" fmla="*/ 2147483647 w 575"/>
              <a:gd name="T59" fmla="*/ 2147483647 h 441"/>
              <a:gd name="T60" fmla="*/ 2147483647 w 575"/>
              <a:gd name="T61" fmla="*/ 2147483647 h 441"/>
              <a:gd name="T62" fmla="*/ 2147483647 w 575"/>
              <a:gd name="T63" fmla="*/ 2147483647 h 441"/>
              <a:gd name="T64" fmla="*/ 2147483647 w 575"/>
              <a:gd name="T65" fmla="*/ 2147483647 h 441"/>
              <a:gd name="T66" fmla="*/ 2147483647 w 575"/>
              <a:gd name="T67" fmla="*/ 2147483647 h 441"/>
              <a:gd name="T68" fmla="*/ 2147483647 w 575"/>
              <a:gd name="T69" fmla="*/ 2147483647 h 441"/>
              <a:gd name="T70" fmla="*/ 2147483647 w 575"/>
              <a:gd name="T71" fmla="*/ 2147483647 h 441"/>
              <a:gd name="T72" fmla="*/ 2147483647 w 575"/>
              <a:gd name="T73" fmla="*/ 2147483647 h 44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575"/>
              <a:gd name="T112" fmla="*/ 0 h 441"/>
              <a:gd name="T113" fmla="*/ 575 w 575"/>
              <a:gd name="T114" fmla="*/ 441 h 441"/>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575" h="441">
                <a:moveTo>
                  <a:pt x="226" y="354"/>
                </a:moveTo>
                <a:lnTo>
                  <a:pt x="209" y="342"/>
                </a:lnTo>
                <a:lnTo>
                  <a:pt x="194" y="332"/>
                </a:lnTo>
                <a:lnTo>
                  <a:pt x="168" y="308"/>
                </a:lnTo>
                <a:lnTo>
                  <a:pt x="141" y="256"/>
                </a:lnTo>
                <a:lnTo>
                  <a:pt x="136" y="228"/>
                </a:lnTo>
                <a:lnTo>
                  <a:pt x="109" y="180"/>
                </a:lnTo>
                <a:lnTo>
                  <a:pt x="79" y="176"/>
                </a:lnTo>
                <a:lnTo>
                  <a:pt x="50" y="192"/>
                </a:lnTo>
                <a:lnTo>
                  <a:pt x="28" y="217"/>
                </a:lnTo>
                <a:lnTo>
                  <a:pt x="13" y="245"/>
                </a:lnTo>
                <a:lnTo>
                  <a:pt x="0" y="244"/>
                </a:lnTo>
                <a:lnTo>
                  <a:pt x="10" y="222"/>
                </a:lnTo>
                <a:lnTo>
                  <a:pt x="12" y="208"/>
                </a:lnTo>
                <a:lnTo>
                  <a:pt x="39" y="144"/>
                </a:lnTo>
                <a:lnTo>
                  <a:pt x="84" y="88"/>
                </a:lnTo>
                <a:lnTo>
                  <a:pt x="111" y="58"/>
                </a:lnTo>
                <a:lnTo>
                  <a:pt x="115" y="52"/>
                </a:lnTo>
                <a:lnTo>
                  <a:pt x="142" y="39"/>
                </a:lnTo>
                <a:lnTo>
                  <a:pt x="172" y="18"/>
                </a:lnTo>
                <a:lnTo>
                  <a:pt x="205" y="7"/>
                </a:lnTo>
                <a:lnTo>
                  <a:pt x="270" y="0"/>
                </a:lnTo>
                <a:lnTo>
                  <a:pt x="289" y="14"/>
                </a:lnTo>
                <a:lnTo>
                  <a:pt x="291" y="41"/>
                </a:lnTo>
                <a:lnTo>
                  <a:pt x="282" y="59"/>
                </a:lnTo>
                <a:lnTo>
                  <a:pt x="267" y="74"/>
                </a:lnTo>
                <a:lnTo>
                  <a:pt x="216" y="87"/>
                </a:lnTo>
                <a:lnTo>
                  <a:pt x="212" y="99"/>
                </a:lnTo>
                <a:lnTo>
                  <a:pt x="217" y="112"/>
                </a:lnTo>
                <a:lnTo>
                  <a:pt x="229" y="124"/>
                </a:lnTo>
                <a:lnTo>
                  <a:pt x="270" y="109"/>
                </a:lnTo>
                <a:lnTo>
                  <a:pt x="285" y="110"/>
                </a:lnTo>
                <a:lnTo>
                  <a:pt x="290" y="122"/>
                </a:lnTo>
                <a:lnTo>
                  <a:pt x="273" y="139"/>
                </a:lnTo>
                <a:lnTo>
                  <a:pt x="274" y="151"/>
                </a:lnTo>
                <a:lnTo>
                  <a:pt x="295" y="163"/>
                </a:lnTo>
                <a:lnTo>
                  <a:pt x="303" y="170"/>
                </a:lnTo>
                <a:lnTo>
                  <a:pt x="312" y="203"/>
                </a:lnTo>
                <a:lnTo>
                  <a:pt x="339" y="219"/>
                </a:lnTo>
                <a:lnTo>
                  <a:pt x="362" y="241"/>
                </a:lnTo>
                <a:lnTo>
                  <a:pt x="441" y="230"/>
                </a:lnTo>
                <a:lnTo>
                  <a:pt x="475" y="219"/>
                </a:lnTo>
                <a:lnTo>
                  <a:pt x="522" y="214"/>
                </a:lnTo>
                <a:lnTo>
                  <a:pt x="554" y="228"/>
                </a:lnTo>
                <a:lnTo>
                  <a:pt x="575" y="229"/>
                </a:lnTo>
                <a:lnTo>
                  <a:pt x="573" y="235"/>
                </a:lnTo>
                <a:lnTo>
                  <a:pt x="550" y="253"/>
                </a:lnTo>
                <a:lnTo>
                  <a:pt x="514" y="265"/>
                </a:lnTo>
                <a:lnTo>
                  <a:pt x="488" y="279"/>
                </a:lnTo>
                <a:lnTo>
                  <a:pt x="459" y="294"/>
                </a:lnTo>
                <a:lnTo>
                  <a:pt x="429" y="320"/>
                </a:lnTo>
                <a:lnTo>
                  <a:pt x="410" y="341"/>
                </a:lnTo>
                <a:lnTo>
                  <a:pt x="395" y="379"/>
                </a:lnTo>
                <a:lnTo>
                  <a:pt x="386" y="408"/>
                </a:lnTo>
                <a:lnTo>
                  <a:pt x="374" y="429"/>
                </a:lnTo>
                <a:lnTo>
                  <a:pt x="356" y="438"/>
                </a:lnTo>
                <a:lnTo>
                  <a:pt x="329" y="441"/>
                </a:lnTo>
                <a:lnTo>
                  <a:pt x="306" y="424"/>
                </a:lnTo>
                <a:lnTo>
                  <a:pt x="295" y="392"/>
                </a:lnTo>
                <a:lnTo>
                  <a:pt x="301" y="360"/>
                </a:lnTo>
                <a:lnTo>
                  <a:pt x="323" y="334"/>
                </a:lnTo>
                <a:lnTo>
                  <a:pt x="352" y="319"/>
                </a:lnTo>
                <a:lnTo>
                  <a:pt x="407" y="300"/>
                </a:lnTo>
                <a:lnTo>
                  <a:pt x="415" y="294"/>
                </a:lnTo>
                <a:lnTo>
                  <a:pt x="413" y="281"/>
                </a:lnTo>
                <a:lnTo>
                  <a:pt x="402" y="276"/>
                </a:lnTo>
                <a:lnTo>
                  <a:pt x="363" y="289"/>
                </a:lnTo>
                <a:lnTo>
                  <a:pt x="362" y="267"/>
                </a:lnTo>
                <a:lnTo>
                  <a:pt x="347" y="266"/>
                </a:lnTo>
                <a:lnTo>
                  <a:pt x="319" y="283"/>
                </a:lnTo>
                <a:lnTo>
                  <a:pt x="293" y="304"/>
                </a:lnTo>
                <a:lnTo>
                  <a:pt x="268" y="305"/>
                </a:lnTo>
                <a:lnTo>
                  <a:pt x="253" y="320"/>
                </a:lnTo>
                <a:lnTo>
                  <a:pt x="226" y="354"/>
                </a:lnTo>
              </a:path>
            </a:pathLst>
          </a:custGeom>
          <a:noFill/>
          <a:ln w="12600">
            <a:solidFill>
              <a:srgbClr val="FFFF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244" name="Freeform 99"/>
          <p:cNvSpPr>
            <a:spLocks noChangeArrowheads="1"/>
          </p:cNvSpPr>
          <p:nvPr/>
        </p:nvSpPr>
        <p:spPr bwMode="auto">
          <a:xfrm>
            <a:off x="957263" y="1363663"/>
            <a:ext cx="1774825" cy="1317625"/>
          </a:xfrm>
          <a:custGeom>
            <a:avLst/>
            <a:gdLst>
              <a:gd name="T0" fmla="*/ 2147483647 w 3811"/>
              <a:gd name="T1" fmla="*/ 2147483647 h 2748"/>
              <a:gd name="T2" fmla="*/ 2147483647 w 3811"/>
              <a:gd name="T3" fmla="*/ 2147483647 h 2748"/>
              <a:gd name="T4" fmla="*/ 2147483647 w 3811"/>
              <a:gd name="T5" fmla="*/ 2147483647 h 2748"/>
              <a:gd name="T6" fmla="*/ 2147483647 w 3811"/>
              <a:gd name="T7" fmla="*/ 2147483647 h 2748"/>
              <a:gd name="T8" fmla="*/ 2147483647 w 3811"/>
              <a:gd name="T9" fmla="*/ 2147483647 h 2748"/>
              <a:gd name="T10" fmla="*/ 2147483647 w 3811"/>
              <a:gd name="T11" fmla="*/ 2147483647 h 2748"/>
              <a:gd name="T12" fmla="*/ 2147483647 w 3811"/>
              <a:gd name="T13" fmla="*/ 2147483647 h 2748"/>
              <a:gd name="T14" fmla="*/ 2147483647 w 3811"/>
              <a:gd name="T15" fmla="*/ 2147483647 h 2748"/>
              <a:gd name="T16" fmla="*/ 2147483647 w 3811"/>
              <a:gd name="T17" fmla="*/ 2147483647 h 2748"/>
              <a:gd name="T18" fmla="*/ 2147483647 w 3811"/>
              <a:gd name="T19" fmla="*/ 2147483647 h 2748"/>
              <a:gd name="T20" fmla="*/ 2147483647 w 3811"/>
              <a:gd name="T21" fmla="*/ 2147483647 h 2748"/>
              <a:gd name="T22" fmla="*/ 2147483647 w 3811"/>
              <a:gd name="T23" fmla="*/ 2147483647 h 2748"/>
              <a:gd name="T24" fmla="*/ 0 w 3811"/>
              <a:gd name="T25" fmla="*/ 2147483647 h 2748"/>
              <a:gd name="T26" fmla="*/ 2147483647 w 3811"/>
              <a:gd name="T27" fmla="*/ 2147483647 h 2748"/>
              <a:gd name="T28" fmla="*/ 2147483647 w 3811"/>
              <a:gd name="T29" fmla="*/ 2147483647 h 2748"/>
              <a:gd name="T30" fmla="*/ 2147483647 w 3811"/>
              <a:gd name="T31" fmla="*/ 2147483647 h 2748"/>
              <a:gd name="T32" fmla="*/ 2147483647 w 3811"/>
              <a:gd name="T33" fmla="*/ 2147483647 h 2748"/>
              <a:gd name="T34" fmla="*/ 2147483647 w 3811"/>
              <a:gd name="T35" fmla="*/ 2147483647 h 2748"/>
              <a:gd name="T36" fmla="*/ 2147483647 w 3811"/>
              <a:gd name="T37" fmla="*/ 2147483647 h 2748"/>
              <a:gd name="T38" fmla="*/ 2147483647 w 3811"/>
              <a:gd name="T39" fmla="*/ 2147483647 h 2748"/>
              <a:gd name="T40" fmla="*/ 2147483647 w 3811"/>
              <a:gd name="T41" fmla="*/ 2147483647 h 2748"/>
              <a:gd name="T42" fmla="*/ 2147483647 w 3811"/>
              <a:gd name="T43" fmla="*/ 2147483647 h 2748"/>
              <a:gd name="T44" fmla="*/ 2147483647 w 3811"/>
              <a:gd name="T45" fmla="*/ 2147483647 h 2748"/>
              <a:gd name="T46" fmla="*/ 2147483647 w 3811"/>
              <a:gd name="T47" fmla="*/ 2147483647 h 2748"/>
              <a:gd name="T48" fmla="*/ 2147483647 w 3811"/>
              <a:gd name="T49" fmla="*/ 2147483647 h 2748"/>
              <a:gd name="T50" fmla="*/ 2147483647 w 3811"/>
              <a:gd name="T51" fmla="*/ 2147483647 h 2748"/>
              <a:gd name="T52" fmla="*/ 2147483647 w 3811"/>
              <a:gd name="T53" fmla="*/ 2147483647 h 2748"/>
              <a:gd name="T54" fmla="*/ 2147483647 w 3811"/>
              <a:gd name="T55" fmla="*/ 2147483647 h 2748"/>
              <a:gd name="T56" fmla="*/ 2147483647 w 3811"/>
              <a:gd name="T57" fmla="*/ 2147483647 h 2748"/>
              <a:gd name="T58" fmla="*/ 2147483647 w 3811"/>
              <a:gd name="T59" fmla="*/ 2147483647 h 2748"/>
              <a:gd name="T60" fmla="*/ 2147483647 w 3811"/>
              <a:gd name="T61" fmla="*/ 2147483647 h 2748"/>
              <a:gd name="T62" fmla="*/ 2147483647 w 3811"/>
              <a:gd name="T63" fmla="*/ 2147483647 h 2748"/>
              <a:gd name="T64" fmla="*/ 2147483647 w 3811"/>
              <a:gd name="T65" fmla="*/ 2147483647 h 2748"/>
              <a:gd name="T66" fmla="*/ 2147483647 w 3811"/>
              <a:gd name="T67" fmla="*/ 2147483647 h 2748"/>
              <a:gd name="T68" fmla="*/ 2147483647 w 3811"/>
              <a:gd name="T69" fmla="*/ 2147483647 h 2748"/>
              <a:gd name="T70" fmla="*/ 2147483647 w 3811"/>
              <a:gd name="T71" fmla="*/ 2147483647 h 2748"/>
              <a:gd name="T72" fmla="*/ 2147483647 w 3811"/>
              <a:gd name="T73" fmla="*/ 2147483647 h 2748"/>
              <a:gd name="T74" fmla="*/ 2147483647 w 3811"/>
              <a:gd name="T75" fmla="*/ 2147483647 h 2748"/>
              <a:gd name="T76" fmla="*/ 2147483647 w 3811"/>
              <a:gd name="T77" fmla="*/ 2147483647 h 2748"/>
              <a:gd name="T78" fmla="*/ 2147483647 w 3811"/>
              <a:gd name="T79" fmla="*/ 2147483647 h 2748"/>
              <a:gd name="T80" fmla="*/ 2147483647 w 3811"/>
              <a:gd name="T81" fmla="*/ 2147483647 h 2748"/>
              <a:gd name="T82" fmla="*/ 2147483647 w 3811"/>
              <a:gd name="T83" fmla="*/ 2147483647 h 2748"/>
              <a:gd name="T84" fmla="*/ 2147483647 w 3811"/>
              <a:gd name="T85" fmla="*/ 2147483647 h 2748"/>
              <a:gd name="T86" fmla="*/ 2147483647 w 3811"/>
              <a:gd name="T87" fmla="*/ 2147483647 h 2748"/>
              <a:gd name="T88" fmla="*/ 2147483647 w 3811"/>
              <a:gd name="T89" fmla="*/ 2147483647 h 2748"/>
              <a:gd name="T90" fmla="*/ 2147483647 w 3811"/>
              <a:gd name="T91" fmla="*/ 2147483647 h 2748"/>
              <a:gd name="T92" fmla="*/ 2147483647 w 3811"/>
              <a:gd name="T93" fmla="*/ 2147483647 h 2748"/>
              <a:gd name="T94" fmla="*/ 2147483647 w 3811"/>
              <a:gd name="T95" fmla="*/ 2147483647 h 2748"/>
              <a:gd name="T96" fmla="*/ 2147483647 w 3811"/>
              <a:gd name="T97" fmla="*/ 2147483647 h 2748"/>
              <a:gd name="T98" fmla="*/ 2147483647 w 3811"/>
              <a:gd name="T99" fmla="*/ 2147483647 h 2748"/>
              <a:gd name="T100" fmla="*/ 2147483647 w 3811"/>
              <a:gd name="T101" fmla="*/ 2147483647 h 2748"/>
              <a:gd name="T102" fmla="*/ 2147483647 w 3811"/>
              <a:gd name="T103" fmla="*/ 2147483647 h 2748"/>
              <a:gd name="T104" fmla="*/ 2147483647 w 3811"/>
              <a:gd name="T105" fmla="*/ 2147483647 h 2748"/>
              <a:gd name="T106" fmla="*/ 2147483647 w 3811"/>
              <a:gd name="T107" fmla="*/ 2147483647 h 2748"/>
              <a:gd name="T108" fmla="*/ 2147483647 w 3811"/>
              <a:gd name="T109" fmla="*/ 2147483647 h 2748"/>
              <a:gd name="T110" fmla="*/ 2147483647 w 3811"/>
              <a:gd name="T111" fmla="*/ 2147483647 h 2748"/>
              <a:gd name="T112" fmla="*/ 2147483647 w 3811"/>
              <a:gd name="T113" fmla="*/ 2147483647 h 2748"/>
              <a:gd name="T114" fmla="*/ 2147483647 w 3811"/>
              <a:gd name="T115" fmla="*/ 2147483647 h 2748"/>
              <a:gd name="T116" fmla="*/ 2147483647 w 3811"/>
              <a:gd name="T117" fmla="*/ 2147483647 h 2748"/>
              <a:gd name="T118" fmla="*/ 2147483647 w 3811"/>
              <a:gd name="T119" fmla="*/ 2147483647 h 2748"/>
              <a:gd name="T120" fmla="*/ 2147483647 w 3811"/>
              <a:gd name="T121" fmla="*/ 2147483647 h 2748"/>
              <a:gd name="T122" fmla="*/ 2147483647 w 3811"/>
              <a:gd name="T123" fmla="*/ 2147483647 h 2748"/>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3811"/>
              <a:gd name="T187" fmla="*/ 0 h 2748"/>
              <a:gd name="T188" fmla="*/ 3811 w 3811"/>
              <a:gd name="T189" fmla="*/ 2748 h 2748"/>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3811" h="2748">
                <a:moveTo>
                  <a:pt x="3197" y="2194"/>
                </a:moveTo>
                <a:lnTo>
                  <a:pt x="3190" y="2231"/>
                </a:lnTo>
                <a:lnTo>
                  <a:pt x="3185" y="2263"/>
                </a:lnTo>
                <a:lnTo>
                  <a:pt x="3166" y="2298"/>
                </a:lnTo>
                <a:lnTo>
                  <a:pt x="3131" y="2340"/>
                </a:lnTo>
                <a:lnTo>
                  <a:pt x="3084" y="2365"/>
                </a:lnTo>
                <a:lnTo>
                  <a:pt x="3029" y="2372"/>
                </a:lnTo>
                <a:lnTo>
                  <a:pt x="2994" y="2366"/>
                </a:lnTo>
                <a:lnTo>
                  <a:pt x="2956" y="2374"/>
                </a:lnTo>
                <a:lnTo>
                  <a:pt x="2917" y="2396"/>
                </a:lnTo>
                <a:lnTo>
                  <a:pt x="2886" y="2431"/>
                </a:lnTo>
                <a:lnTo>
                  <a:pt x="2863" y="2476"/>
                </a:lnTo>
                <a:lnTo>
                  <a:pt x="2853" y="2508"/>
                </a:lnTo>
                <a:lnTo>
                  <a:pt x="2834" y="2525"/>
                </a:lnTo>
                <a:lnTo>
                  <a:pt x="2738" y="2564"/>
                </a:lnTo>
                <a:lnTo>
                  <a:pt x="2695" y="2585"/>
                </a:lnTo>
                <a:lnTo>
                  <a:pt x="2715" y="2625"/>
                </a:lnTo>
                <a:lnTo>
                  <a:pt x="2667" y="2642"/>
                </a:lnTo>
                <a:lnTo>
                  <a:pt x="2610" y="2668"/>
                </a:lnTo>
                <a:lnTo>
                  <a:pt x="2565" y="2692"/>
                </a:lnTo>
                <a:lnTo>
                  <a:pt x="2519" y="2721"/>
                </a:lnTo>
                <a:lnTo>
                  <a:pt x="2481" y="2745"/>
                </a:lnTo>
                <a:lnTo>
                  <a:pt x="2463" y="2748"/>
                </a:lnTo>
                <a:lnTo>
                  <a:pt x="2445" y="2726"/>
                </a:lnTo>
                <a:lnTo>
                  <a:pt x="2443" y="2717"/>
                </a:lnTo>
                <a:lnTo>
                  <a:pt x="2463" y="2679"/>
                </a:lnTo>
                <a:lnTo>
                  <a:pt x="2475" y="2638"/>
                </a:lnTo>
                <a:lnTo>
                  <a:pt x="2480" y="2591"/>
                </a:lnTo>
                <a:lnTo>
                  <a:pt x="2473" y="2551"/>
                </a:lnTo>
                <a:lnTo>
                  <a:pt x="2453" y="2515"/>
                </a:lnTo>
                <a:lnTo>
                  <a:pt x="2430" y="2459"/>
                </a:lnTo>
                <a:lnTo>
                  <a:pt x="2398" y="2411"/>
                </a:lnTo>
                <a:lnTo>
                  <a:pt x="2360" y="2367"/>
                </a:lnTo>
                <a:lnTo>
                  <a:pt x="2337" y="2343"/>
                </a:lnTo>
                <a:lnTo>
                  <a:pt x="2284" y="2307"/>
                </a:lnTo>
                <a:lnTo>
                  <a:pt x="2223" y="2274"/>
                </a:lnTo>
                <a:lnTo>
                  <a:pt x="2168" y="2237"/>
                </a:lnTo>
                <a:lnTo>
                  <a:pt x="2099" y="2202"/>
                </a:lnTo>
                <a:lnTo>
                  <a:pt x="2085" y="2204"/>
                </a:lnTo>
                <a:lnTo>
                  <a:pt x="2060" y="2224"/>
                </a:lnTo>
                <a:lnTo>
                  <a:pt x="2012" y="2227"/>
                </a:lnTo>
                <a:lnTo>
                  <a:pt x="1968" y="2222"/>
                </a:lnTo>
                <a:lnTo>
                  <a:pt x="1903" y="2224"/>
                </a:lnTo>
                <a:lnTo>
                  <a:pt x="1863" y="2213"/>
                </a:lnTo>
                <a:lnTo>
                  <a:pt x="1839" y="2186"/>
                </a:lnTo>
                <a:lnTo>
                  <a:pt x="1824" y="2182"/>
                </a:lnTo>
                <a:lnTo>
                  <a:pt x="1787" y="2191"/>
                </a:lnTo>
                <a:lnTo>
                  <a:pt x="1331" y="2154"/>
                </a:lnTo>
                <a:lnTo>
                  <a:pt x="850" y="2095"/>
                </a:lnTo>
                <a:lnTo>
                  <a:pt x="446" y="2031"/>
                </a:lnTo>
                <a:lnTo>
                  <a:pt x="190" y="1976"/>
                </a:lnTo>
                <a:lnTo>
                  <a:pt x="162" y="1908"/>
                </a:lnTo>
                <a:lnTo>
                  <a:pt x="148" y="1883"/>
                </a:lnTo>
                <a:lnTo>
                  <a:pt x="154" y="1837"/>
                </a:lnTo>
                <a:lnTo>
                  <a:pt x="148" y="1806"/>
                </a:lnTo>
                <a:lnTo>
                  <a:pt x="133" y="1778"/>
                </a:lnTo>
                <a:lnTo>
                  <a:pt x="101" y="1761"/>
                </a:lnTo>
                <a:lnTo>
                  <a:pt x="66" y="1733"/>
                </a:lnTo>
                <a:lnTo>
                  <a:pt x="39" y="1705"/>
                </a:lnTo>
                <a:lnTo>
                  <a:pt x="21" y="1690"/>
                </a:lnTo>
                <a:lnTo>
                  <a:pt x="20" y="1662"/>
                </a:lnTo>
                <a:lnTo>
                  <a:pt x="50" y="1626"/>
                </a:lnTo>
                <a:lnTo>
                  <a:pt x="62" y="1586"/>
                </a:lnTo>
                <a:lnTo>
                  <a:pt x="61" y="1577"/>
                </a:lnTo>
                <a:lnTo>
                  <a:pt x="65" y="1547"/>
                </a:lnTo>
                <a:lnTo>
                  <a:pt x="77" y="1515"/>
                </a:lnTo>
                <a:lnTo>
                  <a:pt x="92" y="1474"/>
                </a:lnTo>
                <a:lnTo>
                  <a:pt x="62" y="1441"/>
                </a:lnTo>
                <a:lnTo>
                  <a:pt x="52" y="1434"/>
                </a:lnTo>
                <a:lnTo>
                  <a:pt x="49" y="1397"/>
                </a:lnTo>
                <a:lnTo>
                  <a:pt x="63" y="1364"/>
                </a:lnTo>
                <a:lnTo>
                  <a:pt x="82" y="1321"/>
                </a:lnTo>
                <a:lnTo>
                  <a:pt x="95" y="1287"/>
                </a:lnTo>
                <a:lnTo>
                  <a:pt x="93" y="1255"/>
                </a:lnTo>
                <a:lnTo>
                  <a:pt x="98" y="1231"/>
                </a:lnTo>
                <a:lnTo>
                  <a:pt x="103" y="1202"/>
                </a:lnTo>
                <a:lnTo>
                  <a:pt x="110" y="1171"/>
                </a:lnTo>
                <a:lnTo>
                  <a:pt x="123" y="1135"/>
                </a:lnTo>
                <a:lnTo>
                  <a:pt x="125" y="1102"/>
                </a:lnTo>
                <a:lnTo>
                  <a:pt x="128" y="1062"/>
                </a:lnTo>
                <a:lnTo>
                  <a:pt x="136" y="1031"/>
                </a:lnTo>
                <a:lnTo>
                  <a:pt x="137" y="987"/>
                </a:lnTo>
                <a:lnTo>
                  <a:pt x="135" y="955"/>
                </a:lnTo>
                <a:lnTo>
                  <a:pt x="129" y="927"/>
                </a:lnTo>
                <a:lnTo>
                  <a:pt x="115" y="901"/>
                </a:lnTo>
                <a:lnTo>
                  <a:pt x="95" y="875"/>
                </a:lnTo>
                <a:lnTo>
                  <a:pt x="66" y="848"/>
                </a:lnTo>
                <a:lnTo>
                  <a:pt x="55" y="787"/>
                </a:lnTo>
                <a:lnTo>
                  <a:pt x="34" y="732"/>
                </a:lnTo>
                <a:lnTo>
                  <a:pt x="14" y="703"/>
                </a:lnTo>
                <a:lnTo>
                  <a:pt x="0" y="678"/>
                </a:lnTo>
                <a:lnTo>
                  <a:pt x="0" y="658"/>
                </a:lnTo>
                <a:lnTo>
                  <a:pt x="655" y="0"/>
                </a:lnTo>
                <a:lnTo>
                  <a:pt x="666" y="32"/>
                </a:lnTo>
                <a:lnTo>
                  <a:pt x="675" y="83"/>
                </a:lnTo>
                <a:lnTo>
                  <a:pt x="688" y="119"/>
                </a:lnTo>
                <a:lnTo>
                  <a:pt x="701" y="142"/>
                </a:lnTo>
                <a:lnTo>
                  <a:pt x="720" y="145"/>
                </a:lnTo>
                <a:lnTo>
                  <a:pt x="730" y="123"/>
                </a:lnTo>
                <a:lnTo>
                  <a:pt x="747" y="110"/>
                </a:lnTo>
                <a:lnTo>
                  <a:pt x="773" y="115"/>
                </a:lnTo>
                <a:lnTo>
                  <a:pt x="789" y="121"/>
                </a:lnTo>
                <a:lnTo>
                  <a:pt x="797" y="138"/>
                </a:lnTo>
                <a:lnTo>
                  <a:pt x="799" y="159"/>
                </a:lnTo>
                <a:lnTo>
                  <a:pt x="839" y="162"/>
                </a:lnTo>
                <a:lnTo>
                  <a:pt x="870" y="152"/>
                </a:lnTo>
                <a:lnTo>
                  <a:pt x="909" y="150"/>
                </a:lnTo>
                <a:lnTo>
                  <a:pt x="940" y="157"/>
                </a:lnTo>
                <a:lnTo>
                  <a:pt x="953" y="146"/>
                </a:lnTo>
                <a:lnTo>
                  <a:pt x="966" y="142"/>
                </a:lnTo>
                <a:lnTo>
                  <a:pt x="979" y="157"/>
                </a:lnTo>
                <a:lnTo>
                  <a:pt x="1002" y="213"/>
                </a:lnTo>
                <a:lnTo>
                  <a:pt x="1012" y="244"/>
                </a:lnTo>
                <a:lnTo>
                  <a:pt x="1021" y="238"/>
                </a:lnTo>
                <a:lnTo>
                  <a:pt x="1039" y="211"/>
                </a:lnTo>
                <a:lnTo>
                  <a:pt x="1054" y="218"/>
                </a:lnTo>
                <a:lnTo>
                  <a:pt x="1065" y="240"/>
                </a:lnTo>
                <a:lnTo>
                  <a:pt x="1058" y="255"/>
                </a:lnTo>
                <a:lnTo>
                  <a:pt x="1058" y="282"/>
                </a:lnTo>
                <a:lnTo>
                  <a:pt x="1113" y="278"/>
                </a:lnTo>
                <a:lnTo>
                  <a:pt x="1140" y="288"/>
                </a:lnTo>
                <a:lnTo>
                  <a:pt x="1155" y="312"/>
                </a:lnTo>
                <a:lnTo>
                  <a:pt x="1172" y="352"/>
                </a:lnTo>
                <a:lnTo>
                  <a:pt x="1195" y="378"/>
                </a:lnTo>
                <a:lnTo>
                  <a:pt x="1235" y="407"/>
                </a:lnTo>
                <a:lnTo>
                  <a:pt x="1251" y="426"/>
                </a:lnTo>
                <a:lnTo>
                  <a:pt x="1257" y="443"/>
                </a:lnTo>
                <a:lnTo>
                  <a:pt x="1256" y="467"/>
                </a:lnTo>
                <a:lnTo>
                  <a:pt x="1237" y="494"/>
                </a:lnTo>
                <a:lnTo>
                  <a:pt x="1253" y="509"/>
                </a:lnTo>
                <a:lnTo>
                  <a:pt x="1295" y="516"/>
                </a:lnTo>
                <a:lnTo>
                  <a:pt x="1345" y="528"/>
                </a:lnTo>
                <a:lnTo>
                  <a:pt x="1390" y="550"/>
                </a:lnTo>
                <a:lnTo>
                  <a:pt x="1418" y="577"/>
                </a:lnTo>
                <a:lnTo>
                  <a:pt x="1434" y="621"/>
                </a:lnTo>
                <a:lnTo>
                  <a:pt x="1440" y="633"/>
                </a:lnTo>
                <a:lnTo>
                  <a:pt x="1450" y="635"/>
                </a:lnTo>
                <a:lnTo>
                  <a:pt x="1455" y="629"/>
                </a:lnTo>
                <a:lnTo>
                  <a:pt x="1448" y="569"/>
                </a:lnTo>
                <a:lnTo>
                  <a:pt x="1458" y="552"/>
                </a:lnTo>
                <a:lnTo>
                  <a:pt x="1487" y="541"/>
                </a:lnTo>
                <a:lnTo>
                  <a:pt x="1514" y="541"/>
                </a:lnTo>
                <a:lnTo>
                  <a:pt x="1518" y="536"/>
                </a:lnTo>
                <a:lnTo>
                  <a:pt x="1517" y="531"/>
                </a:lnTo>
                <a:lnTo>
                  <a:pt x="1506" y="524"/>
                </a:lnTo>
                <a:lnTo>
                  <a:pt x="1477" y="521"/>
                </a:lnTo>
                <a:lnTo>
                  <a:pt x="1470" y="509"/>
                </a:lnTo>
                <a:lnTo>
                  <a:pt x="1473" y="501"/>
                </a:lnTo>
                <a:lnTo>
                  <a:pt x="1541" y="485"/>
                </a:lnTo>
                <a:lnTo>
                  <a:pt x="1560" y="492"/>
                </a:lnTo>
                <a:lnTo>
                  <a:pt x="1588" y="537"/>
                </a:lnTo>
                <a:lnTo>
                  <a:pt x="1613" y="561"/>
                </a:lnTo>
                <a:lnTo>
                  <a:pt x="1642" y="560"/>
                </a:lnTo>
                <a:lnTo>
                  <a:pt x="1657" y="568"/>
                </a:lnTo>
                <a:lnTo>
                  <a:pt x="1689" y="597"/>
                </a:lnTo>
                <a:lnTo>
                  <a:pt x="1784" y="585"/>
                </a:lnTo>
                <a:lnTo>
                  <a:pt x="1806" y="574"/>
                </a:lnTo>
                <a:lnTo>
                  <a:pt x="1821" y="576"/>
                </a:lnTo>
                <a:lnTo>
                  <a:pt x="1823" y="611"/>
                </a:lnTo>
                <a:lnTo>
                  <a:pt x="1816" y="647"/>
                </a:lnTo>
                <a:lnTo>
                  <a:pt x="1821" y="679"/>
                </a:lnTo>
                <a:lnTo>
                  <a:pt x="1827" y="683"/>
                </a:lnTo>
                <a:lnTo>
                  <a:pt x="1846" y="679"/>
                </a:lnTo>
                <a:lnTo>
                  <a:pt x="1853" y="669"/>
                </a:lnTo>
                <a:lnTo>
                  <a:pt x="1855" y="648"/>
                </a:lnTo>
                <a:lnTo>
                  <a:pt x="1849" y="621"/>
                </a:lnTo>
                <a:lnTo>
                  <a:pt x="1856" y="610"/>
                </a:lnTo>
                <a:lnTo>
                  <a:pt x="1891" y="589"/>
                </a:lnTo>
                <a:lnTo>
                  <a:pt x="1917" y="575"/>
                </a:lnTo>
                <a:lnTo>
                  <a:pt x="1938" y="555"/>
                </a:lnTo>
                <a:lnTo>
                  <a:pt x="1944" y="532"/>
                </a:lnTo>
                <a:lnTo>
                  <a:pt x="1936" y="523"/>
                </a:lnTo>
                <a:lnTo>
                  <a:pt x="1906" y="511"/>
                </a:lnTo>
                <a:lnTo>
                  <a:pt x="1899" y="504"/>
                </a:lnTo>
                <a:lnTo>
                  <a:pt x="1900" y="489"/>
                </a:lnTo>
                <a:lnTo>
                  <a:pt x="1912" y="473"/>
                </a:lnTo>
                <a:lnTo>
                  <a:pt x="1913" y="464"/>
                </a:lnTo>
                <a:lnTo>
                  <a:pt x="1886" y="418"/>
                </a:lnTo>
                <a:lnTo>
                  <a:pt x="1882" y="393"/>
                </a:lnTo>
                <a:lnTo>
                  <a:pt x="1888" y="362"/>
                </a:lnTo>
                <a:lnTo>
                  <a:pt x="1912" y="330"/>
                </a:lnTo>
                <a:lnTo>
                  <a:pt x="1919" y="299"/>
                </a:lnTo>
                <a:lnTo>
                  <a:pt x="1943" y="274"/>
                </a:lnTo>
                <a:lnTo>
                  <a:pt x="1981" y="267"/>
                </a:lnTo>
                <a:lnTo>
                  <a:pt x="1991" y="280"/>
                </a:lnTo>
                <a:lnTo>
                  <a:pt x="2003" y="312"/>
                </a:lnTo>
                <a:lnTo>
                  <a:pt x="2016" y="331"/>
                </a:lnTo>
                <a:lnTo>
                  <a:pt x="2022" y="361"/>
                </a:lnTo>
                <a:lnTo>
                  <a:pt x="2042" y="374"/>
                </a:lnTo>
                <a:lnTo>
                  <a:pt x="2054" y="382"/>
                </a:lnTo>
                <a:lnTo>
                  <a:pt x="2055" y="395"/>
                </a:lnTo>
                <a:lnTo>
                  <a:pt x="2042" y="411"/>
                </a:lnTo>
                <a:lnTo>
                  <a:pt x="2024" y="415"/>
                </a:lnTo>
                <a:lnTo>
                  <a:pt x="2016" y="422"/>
                </a:lnTo>
                <a:lnTo>
                  <a:pt x="2016" y="441"/>
                </a:lnTo>
                <a:lnTo>
                  <a:pt x="2050" y="473"/>
                </a:lnTo>
                <a:lnTo>
                  <a:pt x="2056" y="506"/>
                </a:lnTo>
                <a:lnTo>
                  <a:pt x="2063" y="540"/>
                </a:lnTo>
                <a:lnTo>
                  <a:pt x="2081" y="567"/>
                </a:lnTo>
                <a:lnTo>
                  <a:pt x="2104" y="570"/>
                </a:lnTo>
                <a:lnTo>
                  <a:pt x="2116" y="543"/>
                </a:lnTo>
                <a:lnTo>
                  <a:pt x="2112" y="520"/>
                </a:lnTo>
                <a:lnTo>
                  <a:pt x="2096" y="498"/>
                </a:lnTo>
                <a:lnTo>
                  <a:pt x="2097" y="477"/>
                </a:lnTo>
                <a:lnTo>
                  <a:pt x="2113" y="476"/>
                </a:lnTo>
                <a:lnTo>
                  <a:pt x="2129" y="487"/>
                </a:lnTo>
                <a:lnTo>
                  <a:pt x="2152" y="536"/>
                </a:lnTo>
                <a:lnTo>
                  <a:pt x="2153" y="585"/>
                </a:lnTo>
                <a:lnTo>
                  <a:pt x="2164" y="613"/>
                </a:lnTo>
                <a:lnTo>
                  <a:pt x="2175" y="621"/>
                </a:lnTo>
                <a:lnTo>
                  <a:pt x="2209" y="613"/>
                </a:lnTo>
                <a:lnTo>
                  <a:pt x="2220" y="596"/>
                </a:lnTo>
                <a:lnTo>
                  <a:pt x="2226" y="567"/>
                </a:lnTo>
                <a:lnTo>
                  <a:pt x="2246" y="543"/>
                </a:lnTo>
                <a:lnTo>
                  <a:pt x="2248" y="517"/>
                </a:lnTo>
                <a:lnTo>
                  <a:pt x="2240" y="458"/>
                </a:lnTo>
                <a:lnTo>
                  <a:pt x="2246" y="442"/>
                </a:lnTo>
                <a:lnTo>
                  <a:pt x="2255" y="433"/>
                </a:lnTo>
                <a:lnTo>
                  <a:pt x="2274" y="432"/>
                </a:lnTo>
                <a:lnTo>
                  <a:pt x="2292" y="439"/>
                </a:lnTo>
                <a:lnTo>
                  <a:pt x="2306" y="449"/>
                </a:lnTo>
                <a:lnTo>
                  <a:pt x="2318" y="485"/>
                </a:lnTo>
                <a:lnTo>
                  <a:pt x="2341" y="473"/>
                </a:lnTo>
                <a:lnTo>
                  <a:pt x="2355" y="474"/>
                </a:lnTo>
                <a:lnTo>
                  <a:pt x="2363" y="481"/>
                </a:lnTo>
                <a:lnTo>
                  <a:pt x="2362" y="495"/>
                </a:lnTo>
                <a:lnTo>
                  <a:pt x="2341" y="508"/>
                </a:lnTo>
                <a:lnTo>
                  <a:pt x="2328" y="526"/>
                </a:lnTo>
                <a:lnTo>
                  <a:pt x="2323" y="568"/>
                </a:lnTo>
                <a:lnTo>
                  <a:pt x="2337" y="573"/>
                </a:lnTo>
                <a:lnTo>
                  <a:pt x="2334" y="595"/>
                </a:lnTo>
                <a:lnTo>
                  <a:pt x="2354" y="595"/>
                </a:lnTo>
                <a:lnTo>
                  <a:pt x="2369" y="612"/>
                </a:lnTo>
                <a:lnTo>
                  <a:pt x="2382" y="622"/>
                </a:lnTo>
                <a:lnTo>
                  <a:pt x="2385" y="632"/>
                </a:lnTo>
                <a:lnTo>
                  <a:pt x="2343" y="691"/>
                </a:lnTo>
                <a:lnTo>
                  <a:pt x="2329" y="702"/>
                </a:lnTo>
                <a:lnTo>
                  <a:pt x="2313" y="697"/>
                </a:lnTo>
                <a:lnTo>
                  <a:pt x="2298" y="680"/>
                </a:lnTo>
                <a:lnTo>
                  <a:pt x="2283" y="694"/>
                </a:lnTo>
                <a:lnTo>
                  <a:pt x="2263" y="715"/>
                </a:lnTo>
                <a:lnTo>
                  <a:pt x="2251" y="717"/>
                </a:lnTo>
                <a:lnTo>
                  <a:pt x="2217" y="702"/>
                </a:lnTo>
                <a:lnTo>
                  <a:pt x="2200" y="703"/>
                </a:lnTo>
                <a:lnTo>
                  <a:pt x="2193" y="712"/>
                </a:lnTo>
                <a:lnTo>
                  <a:pt x="2201" y="727"/>
                </a:lnTo>
                <a:lnTo>
                  <a:pt x="2216" y="741"/>
                </a:lnTo>
                <a:lnTo>
                  <a:pt x="2205" y="753"/>
                </a:lnTo>
                <a:lnTo>
                  <a:pt x="2170" y="773"/>
                </a:lnTo>
                <a:lnTo>
                  <a:pt x="2131" y="772"/>
                </a:lnTo>
                <a:lnTo>
                  <a:pt x="2101" y="753"/>
                </a:lnTo>
                <a:lnTo>
                  <a:pt x="2075" y="746"/>
                </a:lnTo>
                <a:lnTo>
                  <a:pt x="2053" y="756"/>
                </a:lnTo>
                <a:lnTo>
                  <a:pt x="2055" y="787"/>
                </a:lnTo>
                <a:lnTo>
                  <a:pt x="2094" y="812"/>
                </a:lnTo>
                <a:lnTo>
                  <a:pt x="2122" y="820"/>
                </a:lnTo>
                <a:lnTo>
                  <a:pt x="2138" y="845"/>
                </a:lnTo>
                <a:lnTo>
                  <a:pt x="2118" y="882"/>
                </a:lnTo>
                <a:lnTo>
                  <a:pt x="2038" y="930"/>
                </a:lnTo>
                <a:lnTo>
                  <a:pt x="2002" y="931"/>
                </a:lnTo>
                <a:lnTo>
                  <a:pt x="1975" y="926"/>
                </a:lnTo>
                <a:lnTo>
                  <a:pt x="1963" y="934"/>
                </a:lnTo>
                <a:lnTo>
                  <a:pt x="1958" y="953"/>
                </a:lnTo>
                <a:lnTo>
                  <a:pt x="1972" y="964"/>
                </a:lnTo>
                <a:lnTo>
                  <a:pt x="1986" y="978"/>
                </a:lnTo>
                <a:lnTo>
                  <a:pt x="1978" y="995"/>
                </a:lnTo>
                <a:lnTo>
                  <a:pt x="1891" y="1069"/>
                </a:lnTo>
                <a:lnTo>
                  <a:pt x="1878" y="1088"/>
                </a:lnTo>
                <a:lnTo>
                  <a:pt x="1879" y="1097"/>
                </a:lnTo>
                <a:lnTo>
                  <a:pt x="1861" y="1126"/>
                </a:lnTo>
                <a:lnTo>
                  <a:pt x="1838" y="1149"/>
                </a:lnTo>
                <a:lnTo>
                  <a:pt x="1813" y="1177"/>
                </a:lnTo>
                <a:lnTo>
                  <a:pt x="1783" y="1193"/>
                </a:lnTo>
                <a:lnTo>
                  <a:pt x="1784" y="1202"/>
                </a:lnTo>
                <a:lnTo>
                  <a:pt x="1799" y="1228"/>
                </a:lnTo>
                <a:lnTo>
                  <a:pt x="1792" y="1259"/>
                </a:lnTo>
                <a:lnTo>
                  <a:pt x="1789" y="1298"/>
                </a:lnTo>
                <a:lnTo>
                  <a:pt x="1806" y="1313"/>
                </a:lnTo>
                <a:lnTo>
                  <a:pt x="1850" y="1314"/>
                </a:lnTo>
                <a:lnTo>
                  <a:pt x="1864" y="1317"/>
                </a:lnTo>
                <a:lnTo>
                  <a:pt x="1872" y="1325"/>
                </a:lnTo>
                <a:lnTo>
                  <a:pt x="1887" y="1385"/>
                </a:lnTo>
                <a:lnTo>
                  <a:pt x="1891" y="1423"/>
                </a:lnTo>
                <a:lnTo>
                  <a:pt x="1897" y="1451"/>
                </a:lnTo>
                <a:lnTo>
                  <a:pt x="1913" y="1467"/>
                </a:lnTo>
                <a:lnTo>
                  <a:pt x="1937" y="1463"/>
                </a:lnTo>
                <a:lnTo>
                  <a:pt x="1963" y="1444"/>
                </a:lnTo>
                <a:lnTo>
                  <a:pt x="1979" y="1441"/>
                </a:lnTo>
                <a:lnTo>
                  <a:pt x="2011" y="1453"/>
                </a:lnTo>
                <a:lnTo>
                  <a:pt x="2049" y="1479"/>
                </a:lnTo>
                <a:lnTo>
                  <a:pt x="2078" y="1482"/>
                </a:lnTo>
                <a:lnTo>
                  <a:pt x="2106" y="1497"/>
                </a:lnTo>
                <a:lnTo>
                  <a:pt x="2127" y="1516"/>
                </a:lnTo>
                <a:lnTo>
                  <a:pt x="2134" y="1549"/>
                </a:lnTo>
                <a:lnTo>
                  <a:pt x="2145" y="1555"/>
                </a:lnTo>
                <a:lnTo>
                  <a:pt x="2204" y="1563"/>
                </a:lnTo>
                <a:lnTo>
                  <a:pt x="2271" y="1565"/>
                </a:lnTo>
                <a:lnTo>
                  <a:pt x="2306" y="1578"/>
                </a:lnTo>
                <a:lnTo>
                  <a:pt x="2365" y="1590"/>
                </a:lnTo>
                <a:lnTo>
                  <a:pt x="2394" y="1589"/>
                </a:lnTo>
                <a:lnTo>
                  <a:pt x="2411" y="1597"/>
                </a:lnTo>
                <a:lnTo>
                  <a:pt x="2423" y="1605"/>
                </a:lnTo>
                <a:lnTo>
                  <a:pt x="2426" y="1623"/>
                </a:lnTo>
                <a:lnTo>
                  <a:pt x="2422" y="1635"/>
                </a:lnTo>
                <a:lnTo>
                  <a:pt x="2406" y="1648"/>
                </a:lnTo>
                <a:lnTo>
                  <a:pt x="2406" y="1663"/>
                </a:lnTo>
                <a:lnTo>
                  <a:pt x="2407" y="1678"/>
                </a:lnTo>
                <a:lnTo>
                  <a:pt x="2426" y="1704"/>
                </a:lnTo>
                <a:lnTo>
                  <a:pt x="2435" y="1748"/>
                </a:lnTo>
                <a:lnTo>
                  <a:pt x="2465" y="1833"/>
                </a:lnTo>
                <a:lnTo>
                  <a:pt x="2496" y="1858"/>
                </a:lnTo>
                <a:lnTo>
                  <a:pt x="2529" y="1915"/>
                </a:lnTo>
                <a:lnTo>
                  <a:pt x="2559" y="1913"/>
                </a:lnTo>
                <a:lnTo>
                  <a:pt x="2580" y="1881"/>
                </a:lnTo>
                <a:lnTo>
                  <a:pt x="2591" y="1911"/>
                </a:lnTo>
                <a:lnTo>
                  <a:pt x="2621" y="1906"/>
                </a:lnTo>
                <a:lnTo>
                  <a:pt x="2643" y="1879"/>
                </a:lnTo>
                <a:lnTo>
                  <a:pt x="2649" y="1819"/>
                </a:lnTo>
                <a:lnTo>
                  <a:pt x="2642" y="1781"/>
                </a:lnTo>
                <a:lnTo>
                  <a:pt x="2581" y="1684"/>
                </a:lnTo>
                <a:lnTo>
                  <a:pt x="2573" y="1645"/>
                </a:lnTo>
                <a:lnTo>
                  <a:pt x="2588" y="1623"/>
                </a:lnTo>
                <a:lnTo>
                  <a:pt x="2628" y="1598"/>
                </a:lnTo>
                <a:lnTo>
                  <a:pt x="2666" y="1542"/>
                </a:lnTo>
                <a:lnTo>
                  <a:pt x="2675" y="1472"/>
                </a:lnTo>
                <a:lnTo>
                  <a:pt x="2659" y="1416"/>
                </a:lnTo>
                <a:lnTo>
                  <a:pt x="2632" y="1373"/>
                </a:lnTo>
                <a:lnTo>
                  <a:pt x="2599" y="1335"/>
                </a:lnTo>
                <a:lnTo>
                  <a:pt x="2570" y="1320"/>
                </a:lnTo>
                <a:lnTo>
                  <a:pt x="2561" y="1306"/>
                </a:lnTo>
                <a:lnTo>
                  <a:pt x="2561" y="1274"/>
                </a:lnTo>
                <a:lnTo>
                  <a:pt x="2572" y="1246"/>
                </a:lnTo>
                <a:lnTo>
                  <a:pt x="2612" y="1232"/>
                </a:lnTo>
                <a:lnTo>
                  <a:pt x="2625" y="1209"/>
                </a:lnTo>
                <a:lnTo>
                  <a:pt x="2621" y="1181"/>
                </a:lnTo>
                <a:lnTo>
                  <a:pt x="2608" y="1155"/>
                </a:lnTo>
                <a:lnTo>
                  <a:pt x="2585" y="1128"/>
                </a:lnTo>
                <a:lnTo>
                  <a:pt x="2577" y="1113"/>
                </a:lnTo>
                <a:lnTo>
                  <a:pt x="2572" y="1082"/>
                </a:lnTo>
                <a:lnTo>
                  <a:pt x="2570" y="1047"/>
                </a:lnTo>
                <a:lnTo>
                  <a:pt x="2551" y="1007"/>
                </a:lnTo>
                <a:lnTo>
                  <a:pt x="2559" y="968"/>
                </a:lnTo>
                <a:lnTo>
                  <a:pt x="2578" y="960"/>
                </a:lnTo>
                <a:lnTo>
                  <a:pt x="2599" y="967"/>
                </a:lnTo>
                <a:lnTo>
                  <a:pt x="2628" y="982"/>
                </a:lnTo>
                <a:lnTo>
                  <a:pt x="2649" y="985"/>
                </a:lnTo>
                <a:lnTo>
                  <a:pt x="2680" y="977"/>
                </a:lnTo>
                <a:lnTo>
                  <a:pt x="2701" y="959"/>
                </a:lnTo>
                <a:lnTo>
                  <a:pt x="2727" y="957"/>
                </a:lnTo>
                <a:lnTo>
                  <a:pt x="2756" y="967"/>
                </a:lnTo>
                <a:lnTo>
                  <a:pt x="2779" y="986"/>
                </a:lnTo>
                <a:lnTo>
                  <a:pt x="2804" y="1019"/>
                </a:lnTo>
                <a:lnTo>
                  <a:pt x="2824" y="1039"/>
                </a:lnTo>
                <a:lnTo>
                  <a:pt x="2858" y="1051"/>
                </a:lnTo>
                <a:lnTo>
                  <a:pt x="2890" y="1052"/>
                </a:lnTo>
                <a:lnTo>
                  <a:pt x="2931" y="1041"/>
                </a:lnTo>
                <a:lnTo>
                  <a:pt x="2941" y="1059"/>
                </a:lnTo>
                <a:lnTo>
                  <a:pt x="2945" y="1074"/>
                </a:lnTo>
                <a:lnTo>
                  <a:pt x="2931" y="1098"/>
                </a:lnTo>
                <a:lnTo>
                  <a:pt x="2956" y="1139"/>
                </a:lnTo>
                <a:lnTo>
                  <a:pt x="2966" y="1159"/>
                </a:lnTo>
                <a:lnTo>
                  <a:pt x="2961" y="1209"/>
                </a:lnTo>
                <a:lnTo>
                  <a:pt x="2977" y="1220"/>
                </a:lnTo>
                <a:lnTo>
                  <a:pt x="3007" y="1215"/>
                </a:lnTo>
                <a:lnTo>
                  <a:pt x="3044" y="1243"/>
                </a:lnTo>
                <a:lnTo>
                  <a:pt x="3071" y="1246"/>
                </a:lnTo>
                <a:lnTo>
                  <a:pt x="3106" y="1240"/>
                </a:lnTo>
                <a:lnTo>
                  <a:pt x="3140" y="1209"/>
                </a:lnTo>
                <a:lnTo>
                  <a:pt x="3153" y="1167"/>
                </a:lnTo>
                <a:lnTo>
                  <a:pt x="3138" y="1130"/>
                </a:lnTo>
                <a:lnTo>
                  <a:pt x="3115" y="1118"/>
                </a:lnTo>
                <a:lnTo>
                  <a:pt x="3122" y="1085"/>
                </a:lnTo>
                <a:lnTo>
                  <a:pt x="3140" y="1054"/>
                </a:lnTo>
                <a:lnTo>
                  <a:pt x="3145" y="1030"/>
                </a:lnTo>
                <a:lnTo>
                  <a:pt x="3174" y="1045"/>
                </a:lnTo>
                <a:lnTo>
                  <a:pt x="3196" y="1066"/>
                </a:lnTo>
                <a:lnTo>
                  <a:pt x="3226" y="1080"/>
                </a:lnTo>
                <a:lnTo>
                  <a:pt x="3276" y="1132"/>
                </a:lnTo>
                <a:lnTo>
                  <a:pt x="3343" y="1170"/>
                </a:lnTo>
                <a:lnTo>
                  <a:pt x="3366" y="1230"/>
                </a:lnTo>
                <a:lnTo>
                  <a:pt x="3409" y="1266"/>
                </a:lnTo>
                <a:lnTo>
                  <a:pt x="3418" y="1341"/>
                </a:lnTo>
                <a:lnTo>
                  <a:pt x="3467" y="1355"/>
                </a:lnTo>
                <a:lnTo>
                  <a:pt x="3514" y="1394"/>
                </a:lnTo>
                <a:lnTo>
                  <a:pt x="3532" y="1399"/>
                </a:lnTo>
                <a:lnTo>
                  <a:pt x="3573" y="1384"/>
                </a:lnTo>
                <a:lnTo>
                  <a:pt x="3616" y="1387"/>
                </a:lnTo>
                <a:lnTo>
                  <a:pt x="3631" y="1378"/>
                </a:lnTo>
                <a:lnTo>
                  <a:pt x="3635" y="1377"/>
                </a:lnTo>
                <a:lnTo>
                  <a:pt x="3652" y="1385"/>
                </a:lnTo>
                <a:lnTo>
                  <a:pt x="3654" y="1398"/>
                </a:lnTo>
                <a:lnTo>
                  <a:pt x="3641" y="1429"/>
                </a:lnTo>
                <a:lnTo>
                  <a:pt x="3616" y="1443"/>
                </a:lnTo>
                <a:lnTo>
                  <a:pt x="3587" y="1474"/>
                </a:lnTo>
                <a:lnTo>
                  <a:pt x="3575" y="1504"/>
                </a:lnTo>
                <a:lnTo>
                  <a:pt x="3581" y="1525"/>
                </a:lnTo>
                <a:lnTo>
                  <a:pt x="3594" y="1530"/>
                </a:lnTo>
                <a:lnTo>
                  <a:pt x="3622" y="1503"/>
                </a:lnTo>
                <a:lnTo>
                  <a:pt x="3648" y="1472"/>
                </a:lnTo>
                <a:lnTo>
                  <a:pt x="3677" y="1436"/>
                </a:lnTo>
                <a:lnTo>
                  <a:pt x="3698" y="1428"/>
                </a:lnTo>
                <a:lnTo>
                  <a:pt x="3707" y="1432"/>
                </a:lnTo>
                <a:lnTo>
                  <a:pt x="3709" y="1452"/>
                </a:lnTo>
                <a:lnTo>
                  <a:pt x="3713" y="1460"/>
                </a:lnTo>
                <a:lnTo>
                  <a:pt x="3727" y="1463"/>
                </a:lnTo>
                <a:lnTo>
                  <a:pt x="3743" y="1444"/>
                </a:lnTo>
                <a:lnTo>
                  <a:pt x="3753" y="1443"/>
                </a:lnTo>
                <a:lnTo>
                  <a:pt x="3765" y="1450"/>
                </a:lnTo>
                <a:lnTo>
                  <a:pt x="3774" y="1474"/>
                </a:lnTo>
                <a:lnTo>
                  <a:pt x="3787" y="1506"/>
                </a:lnTo>
                <a:lnTo>
                  <a:pt x="3805" y="1517"/>
                </a:lnTo>
                <a:lnTo>
                  <a:pt x="3811" y="1557"/>
                </a:lnTo>
                <a:lnTo>
                  <a:pt x="3807" y="1584"/>
                </a:lnTo>
                <a:lnTo>
                  <a:pt x="3795" y="1606"/>
                </a:lnTo>
                <a:lnTo>
                  <a:pt x="3770" y="1631"/>
                </a:lnTo>
                <a:lnTo>
                  <a:pt x="3744" y="1640"/>
                </a:lnTo>
                <a:lnTo>
                  <a:pt x="3733" y="1675"/>
                </a:lnTo>
                <a:lnTo>
                  <a:pt x="3706" y="1740"/>
                </a:lnTo>
                <a:lnTo>
                  <a:pt x="3678" y="1767"/>
                </a:lnTo>
                <a:lnTo>
                  <a:pt x="3606" y="1791"/>
                </a:lnTo>
                <a:lnTo>
                  <a:pt x="3543" y="1808"/>
                </a:lnTo>
                <a:lnTo>
                  <a:pt x="3502" y="1817"/>
                </a:lnTo>
                <a:lnTo>
                  <a:pt x="3421" y="1839"/>
                </a:lnTo>
                <a:lnTo>
                  <a:pt x="3316" y="1863"/>
                </a:lnTo>
                <a:lnTo>
                  <a:pt x="3289" y="1903"/>
                </a:lnTo>
                <a:lnTo>
                  <a:pt x="3287" y="1936"/>
                </a:lnTo>
                <a:lnTo>
                  <a:pt x="3263" y="1960"/>
                </a:lnTo>
                <a:lnTo>
                  <a:pt x="3240" y="1980"/>
                </a:lnTo>
                <a:lnTo>
                  <a:pt x="3228" y="2001"/>
                </a:lnTo>
                <a:lnTo>
                  <a:pt x="3221" y="2035"/>
                </a:lnTo>
                <a:lnTo>
                  <a:pt x="3212" y="2066"/>
                </a:lnTo>
                <a:lnTo>
                  <a:pt x="3180" y="2121"/>
                </a:lnTo>
                <a:lnTo>
                  <a:pt x="3153" y="2185"/>
                </a:lnTo>
                <a:lnTo>
                  <a:pt x="3151" y="2194"/>
                </a:lnTo>
                <a:lnTo>
                  <a:pt x="3156" y="2203"/>
                </a:lnTo>
                <a:lnTo>
                  <a:pt x="3162" y="2206"/>
                </a:lnTo>
                <a:lnTo>
                  <a:pt x="3173" y="2204"/>
                </a:lnTo>
                <a:lnTo>
                  <a:pt x="3184" y="2193"/>
                </a:lnTo>
                <a:lnTo>
                  <a:pt x="3197" y="2194"/>
                </a:lnTo>
                <a:close/>
              </a:path>
            </a:pathLst>
          </a:custGeom>
          <a:noFill/>
          <a:ln w="12600">
            <a:solidFill>
              <a:srgbClr val="FFFF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245" name="Freeform 100"/>
          <p:cNvSpPr>
            <a:spLocks noChangeArrowheads="1"/>
          </p:cNvSpPr>
          <p:nvPr/>
        </p:nvSpPr>
        <p:spPr bwMode="auto">
          <a:xfrm>
            <a:off x="957263" y="1363663"/>
            <a:ext cx="1774825" cy="1317625"/>
          </a:xfrm>
          <a:custGeom>
            <a:avLst/>
            <a:gdLst>
              <a:gd name="T0" fmla="*/ 2147483647 w 3811"/>
              <a:gd name="T1" fmla="*/ 2147483647 h 2748"/>
              <a:gd name="T2" fmla="*/ 2147483647 w 3811"/>
              <a:gd name="T3" fmla="*/ 2147483647 h 2748"/>
              <a:gd name="T4" fmla="*/ 2147483647 w 3811"/>
              <a:gd name="T5" fmla="*/ 2147483647 h 2748"/>
              <a:gd name="T6" fmla="*/ 2147483647 w 3811"/>
              <a:gd name="T7" fmla="*/ 2147483647 h 2748"/>
              <a:gd name="T8" fmla="*/ 2147483647 w 3811"/>
              <a:gd name="T9" fmla="*/ 2147483647 h 2748"/>
              <a:gd name="T10" fmla="*/ 2147483647 w 3811"/>
              <a:gd name="T11" fmla="*/ 2147483647 h 2748"/>
              <a:gd name="T12" fmla="*/ 2147483647 w 3811"/>
              <a:gd name="T13" fmla="*/ 2147483647 h 2748"/>
              <a:gd name="T14" fmla="*/ 2147483647 w 3811"/>
              <a:gd name="T15" fmla="*/ 2147483647 h 2748"/>
              <a:gd name="T16" fmla="*/ 2147483647 w 3811"/>
              <a:gd name="T17" fmla="*/ 2147483647 h 2748"/>
              <a:gd name="T18" fmla="*/ 2147483647 w 3811"/>
              <a:gd name="T19" fmla="*/ 2147483647 h 2748"/>
              <a:gd name="T20" fmla="*/ 2147483647 w 3811"/>
              <a:gd name="T21" fmla="*/ 2147483647 h 2748"/>
              <a:gd name="T22" fmla="*/ 2147483647 w 3811"/>
              <a:gd name="T23" fmla="*/ 2147483647 h 2748"/>
              <a:gd name="T24" fmla="*/ 0 w 3811"/>
              <a:gd name="T25" fmla="*/ 2147483647 h 2748"/>
              <a:gd name="T26" fmla="*/ 2147483647 w 3811"/>
              <a:gd name="T27" fmla="*/ 2147483647 h 2748"/>
              <a:gd name="T28" fmla="*/ 2147483647 w 3811"/>
              <a:gd name="T29" fmla="*/ 2147483647 h 2748"/>
              <a:gd name="T30" fmla="*/ 2147483647 w 3811"/>
              <a:gd name="T31" fmla="*/ 2147483647 h 2748"/>
              <a:gd name="T32" fmla="*/ 2147483647 w 3811"/>
              <a:gd name="T33" fmla="*/ 2147483647 h 2748"/>
              <a:gd name="T34" fmla="*/ 2147483647 w 3811"/>
              <a:gd name="T35" fmla="*/ 2147483647 h 2748"/>
              <a:gd name="T36" fmla="*/ 2147483647 w 3811"/>
              <a:gd name="T37" fmla="*/ 2147483647 h 2748"/>
              <a:gd name="T38" fmla="*/ 2147483647 w 3811"/>
              <a:gd name="T39" fmla="*/ 2147483647 h 2748"/>
              <a:gd name="T40" fmla="*/ 2147483647 w 3811"/>
              <a:gd name="T41" fmla="*/ 2147483647 h 2748"/>
              <a:gd name="T42" fmla="*/ 2147483647 w 3811"/>
              <a:gd name="T43" fmla="*/ 2147483647 h 2748"/>
              <a:gd name="T44" fmla="*/ 2147483647 w 3811"/>
              <a:gd name="T45" fmla="*/ 2147483647 h 2748"/>
              <a:gd name="T46" fmla="*/ 2147483647 w 3811"/>
              <a:gd name="T47" fmla="*/ 2147483647 h 2748"/>
              <a:gd name="T48" fmla="*/ 2147483647 w 3811"/>
              <a:gd name="T49" fmla="*/ 2147483647 h 2748"/>
              <a:gd name="T50" fmla="*/ 2147483647 w 3811"/>
              <a:gd name="T51" fmla="*/ 2147483647 h 2748"/>
              <a:gd name="T52" fmla="*/ 2147483647 w 3811"/>
              <a:gd name="T53" fmla="*/ 2147483647 h 2748"/>
              <a:gd name="T54" fmla="*/ 2147483647 w 3811"/>
              <a:gd name="T55" fmla="*/ 2147483647 h 2748"/>
              <a:gd name="T56" fmla="*/ 2147483647 w 3811"/>
              <a:gd name="T57" fmla="*/ 2147483647 h 2748"/>
              <a:gd name="T58" fmla="*/ 2147483647 w 3811"/>
              <a:gd name="T59" fmla="*/ 2147483647 h 2748"/>
              <a:gd name="T60" fmla="*/ 2147483647 w 3811"/>
              <a:gd name="T61" fmla="*/ 2147483647 h 2748"/>
              <a:gd name="T62" fmla="*/ 2147483647 w 3811"/>
              <a:gd name="T63" fmla="*/ 2147483647 h 2748"/>
              <a:gd name="T64" fmla="*/ 2147483647 w 3811"/>
              <a:gd name="T65" fmla="*/ 2147483647 h 2748"/>
              <a:gd name="T66" fmla="*/ 2147483647 w 3811"/>
              <a:gd name="T67" fmla="*/ 2147483647 h 2748"/>
              <a:gd name="T68" fmla="*/ 2147483647 w 3811"/>
              <a:gd name="T69" fmla="*/ 2147483647 h 2748"/>
              <a:gd name="T70" fmla="*/ 2147483647 w 3811"/>
              <a:gd name="T71" fmla="*/ 2147483647 h 2748"/>
              <a:gd name="T72" fmla="*/ 2147483647 w 3811"/>
              <a:gd name="T73" fmla="*/ 2147483647 h 2748"/>
              <a:gd name="T74" fmla="*/ 2147483647 w 3811"/>
              <a:gd name="T75" fmla="*/ 2147483647 h 2748"/>
              <a:gd name="T76" fmla="*/ 2147483647 w 3811"/>
              <a:gd name="T77" fmla="*/ 2147483647 h 2748"/>
              <a:gd name="T78" fmla="*/ 2147483647 w 3811"/>
              <a:gd name="T79" fmla="*/ 2147483647 h 2748"/>
              <a:gd name="T80" fmla="*/ 2147483647 w 3811"/>
              <a:gd name="T81" fmla="*/ 2147483647 h 2748"/>
              <a:gd name="T82" fmla="*/ 2147483647 w 3811"/>
              <a:gd name="T83" fmla="*/ 2147483647 h 2748"/>
              <a:gd name="T84" fmla="*/ 2147483647 w 3811"/>
              <a:gd name="T85" fmla="*/ 2147483647 h 2748"/>
              <a:gd name="T86" fmla="*/ 2147483647 w 3811"/>
              <a:gd name="T87" fmla="*/ 2147483647 h 2748"/>
              <a:gd name="T88" fmla="*/ 2147483647 w 3811"/>
              <a:gd name="T89" fmla="*/ 2147483647 h 2748"/>
              <a:gd name="T90" fmla="*/ 2147483647 w 3811"/>
              <a:gd name="T91" fmla="*/ 2147483647 h 2748"/>
              <a:gd name="T92" fmla="*/ 2147483647 w 3811"/>
              <a:gd name="T93" fmla="*/ 2147483647 h 2748"/>
              <a:gd name="T94" fmla="*/ 2147483647 w 3811"/>
              <a:gd name="T95" fmla="*/ 2147483647 h 2748"/>
              <a:gd name="T96" fmla="*/ 2147483647 w 3811"/>
              <a:gd name="T97" fmla="*/ 2147483647 h 2748"/>
              <a:gd name="T98" fmla="*/ 2147483647 w 3811"/>
              <a:gd name="T99" fmla="*/ 2147483647 h 2748"/>
              <a:gd name="T100" fmla="*/ 2147483647 w 3811"/>
              <a:gd name="T101" fmla="*/ 2147483647 h 2748"/>
              <a:gd name="T102" fmla="*/ 2147483647 w 3811"/>
              <a:gd name="T103" fmla="*/ 2147483647 h 2748"/>
              <a:gd name="T104" fmla="*/ 2147483647 w 3811"/>
              <a:gd name="T105" fmla="*/ 2147483647 h 2748"/>
              <a:gd name="T106" fmla="*/ 2147483647 w 3811"/>
              <a:gd name="T107" fmla="*/ 2147483647 h 2748"/>
              <a:gd name="T108" fmla="*/ 2147483647 w 3811"/>
              <a:gd name="T109" fmla="*/ 2147483647 h 2748"/>
              <a:gd name="T110" fmla="*/ 2147483647 w 3811"/>
              <a:gd name="T111" fmla="*/ 2147483647 h 2748"/>
              <a:gd name="T112" fmla="*/ 2147483647 w 3811"/>
              <a:gd name="T113" fmla="*/ 2147483647 h 2748"/>
              <a:gd name="T114" fmla="*/ 2147483647 w 3811"/>
              <a:gd name="T115" fmla="*/ 2147483647 h 2748"/>
              <a:gd name="T116" fmla="*/ 2147483647 w 3811"/>
              <a:gd name="T117" fmla="*/ 2147483647 h 2748"/>
              <a:gd name="T118" fmla="*/ 2147483647 w 3811"/>
              <a:gd name="T119" fmla="*/ 2147483647 h 2748"/>
              <a:gd name="T120" fmla="*/ 2147483647 w 3811"/>
              <a:gd name="T121" fmla="*/ 2147483647 h 2748"/>
              <a:gd name="T122" fmla="*/ 2147483647 w 3811"/>
              <a:gd name="T123" fmla="*/ 2147483647 h 2748"/>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3811"/>
              <a:gd name="T187" fmla="*/ 0 h 2748"/>
              <a:gd name="T188" fmla="*/ 3811 w 3811"/>
              <a:gd name="T189" fmla="*/ 2748 h 2748"/>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3811" h="2748">
                <a:moveTo>
                  <a:pt x="3197" y="2194"/>
                </a:moveTo>
                <a:lnTo>
                  <a:pt x="3190" y="2231"/>
                </a:lnTo>
                <a:lnTo>
                  <a:pt x="3185" y="2263"/>
                </a:lnTo>
                <a:lnTo>
                  <a:pt x="3166" y="2298"/>
                </a:lnTo>
                <a:lnTo>
                  <a:pt x="3131" y="2340"/>
                </a:lnTo>
                <a:lnTo>
                  <a:pt x="3084" y="2365"/>
                </a:lnTo>
                <a:lnTo>
                  <a:pt x="3029" y="2372"/>
                </a:lnTo>
                <a:lnTo>
                  <a:pt x="2994" y="2366"/>
                </a:lnTo>
                <a:lnTo>
                  <a:pt x="2956" y="2374"/>
                </a:lnTo>
                <a:lnTo>
                  <a:pt x="2917" y="2396"/>
                </a:lnTo>
                <a:lnTo>
                  <a:pt x="2886" y="2431"/>
                </a:lnTo>
                <a:lnTo>
                  <a:pt x="2863" y="2476"/>
                </a:lnTo>
                <a:lnTo>
                  <a:pt x="2853" y="2508"/>
                </a:lnTo>
                <a:lnTo>
                  <a:pt x="2834" y="2525"/>
                </a:lnTo>
                <a:lnTo>
                  <a:pt x="2738" y="2564"/>
                </a:lnTo>
                <a:lnTo>
                  <a:pt x="2695" y="2585"/>
                </a:lnTo>
                <a:lnTo>
                  <a:pt x="2715" y="2625"/>
                </a:lnTo>
                <a:lnTo>
                  <a:pt x="2667" y="2642"/>
                </a:lnTo>
                <a:lnTo>
                  <a:pt x="2610" y="2668"/>
                </a:lnTo>
                <a:lnTo>
                  <a:pt x="2565" y="2692"/>
                </a:lnTo>
                <a:lnTo>
                  <a:pt x="2519" y="2721"/>
                </a:lnTo>
                <a:lnTo>
                  <a:pt x="2481" y="2745"/>
                </a:lnTo>
                <a:lnTo>
                  <a:pt x="2463" y="2748"/>
                </a:lnTo>
                <a:lnTo>
                  <a:pt x="2445" y="2726"/>
                </a:lnTo>
                <a:lnTo>
                  <a:pt x="2443" y="2717"/>
                </a:lnTo>
                <a:lnTo>
                  <a:pt x="2463" y="2679"/>
                </a:lnTo>
                <a:lnTo>
                  <a:pt x="2475" y="2638"/>
                </a:lnTo>
                <a:lnTo>
                  <a:pt x="2480" y="2591"/>
                </a:lnTo>
                <a:lnTo>
                  <a:pt x="2473" y="2551"/>
                </a:lnTo>
                <a:lnTo>
                  <a:pt x="2453" y="2515"/>
                </a:lnTo>
                <a:lnTo>
                  <a:pt x="2430" y="2459"/>
                </a:lnTo>
                <a:lnTo>
                  <a:pt x="2398" y="2411"/>
                </a:lnTo>
                <a:lnTo>
                  <a:pt x="2360" y="2367"/>
                </a:lnTo>
                <a:lnTo>
                  <a:pt x="2337" y="2343"/>
                </a:lnTo>
                <a:lnTo>
                  <a:pt x="2284" y="2307"/>
                </a:lnTo>
                <a:lnTo>
                  <a:pt x="2223" y="2274"/>
                </a:lnTo>
                <a:lnTo>
                  <a:pt x="2168" y="2237"/>
                </a:lnTo>
                <a:lnTo>
                  <a:pt x="2099" y="2202"/>
                </a:lnTo>
                <a:lnTo>
                  <a:pt x="2085" y="2204"/>
                </a:lnTo>
                <a:lnTo>
                  <a:pt x="2060" y="2224"/>
                </a:lnTo>
                <a:lnTo>
                  <a:pt x="2012" y="2227"/>
                </a:lnTo>
                <a:lnTo>
                  <a:pt x="1968" y="2222"/>
                </a:lnTo>
                <a:lnTo>
                  <a:pt x="1903" y="2224"/>
                </a:lnTo>
                <a:lnTo>
                  <a:pt x="1863" y="2213"/>
                </a:lnTo>
                <a:lnTo>
                  <a:pt x="1839" y="2186"/>
                </a:lnTo>
                <a:lnTo>
                  <a:pt x="1824" y="2182"/>
                </a:lnTo>
                <a:lnTo>
                  <a:pt x="1787" y="2191"/>
                </a:lnTo>
                <a:lnTo>
                  <a:pt x="1331" y="2154"/>
                </a:lnTo>
                <a:lnTo>
                  <a:pt x="850" y="2095"/>
                </a:lnTo>
                <a:lnTo>
                  <a:pt x="446" y="2031"/>
                </a:lnTo>
                <a:lnTo>
                  <a:pt x="190" y="1976"/>
                </a:lnTo>
                <a:lnTo>
                  <a:pt x="162" y="1908"/>
                </a:lnTo>
                <a:lnTo>
                  <a:pt x="148" y="1883"/>
                </a:lnTo>
                <a:lnTo>
                  <a:pt x="154" y="1837"/>
                </a:lnTo>
                <a:lnTo>
                  <a:pt x="148" y="1806"/>
                </a:lnTo>
                <a:lnTo>
                  <a:pt x="133" y="1778"/>
                </a:lnTo>
                <a:lnTo>
                  <a:pt x="101" y="1761"/>
                </a:lnTo>
                <a:lnTo>
                  <a:pt x="66" y="1733"/>
                </a:lnTo>
                <a:lnTo>
                  <a:pt x="39" y="1705"/>
                </a:lnTo>
                <a:lnTo>
                  <a:pt x="21" y="1690"/>
                </a:lnTo>
                <a:lnTo>
                  <a:pt x="20" y="1662"/>
                </a:lnTo>
                <a:lnTo>
                  <a:pt x="50" y="1626"/>
                </a:lnTo>
                <a:lnTo>
                  <a:pt x="62" y="1586"/>
                </a:lnTo>
                <a:lnTo>
                  <a:pt x="61" y="1577"/>
                </a:lnTo>
                <a:lnTo>
                  <a:pt x="65" y="1547"/>
                </a:lnTo>
                <a:lnTo>
                  <a:pt x="77" y="1515"/>
                </a:lnTo>
                <a:lnTo>
                  <a:pt x="92" y="1474"/>
                </a:lnTo>
                <a:lnTo>
                  <a:pt x="62" y="1441"/>
                </a:lnTo>
                <a:lnTo>
                  <a:pt x="52" y="1434"/>
                </a:lnTo>
                <a:lnTo>
                  <a:pt x="49" y="1397"/>
                </a:lnTo>
                <a:lnTo>
                  <a:pt x="63" y="1364"/>
                </a:lnTo>
                <a:lnTo>
                  <a:pt x="82" y="1321"/>
                </a:lnTo>
                <a:lnTo>
                  <a:pt x="95" y="1287"/>
                </a:lnTo>
                <a:lnTo>
                  <a:pt x="93" y="1255"/>
                </a:lnTo>
                <a:lnTo>
                  <a:pt x="98" y="1231"/>
                </a:lnTo>
                <a:lnTo>
                  <a:pt x="103" y="1202"/>
                </a:lnTo>
                <a:lnTo>
                  <a:pt x="110" y="1171"/>
                </a:lnTo>
                <a:lnTo>
                  <a:pt x="123" y="1135"/>
                </a:lnTo>
                <a:lnTo>
                  <a:pt x="125" y="1102"/>
                </a:lnTo>
                <a:lnTo>
                  <a:pt x="128" y="1062"/>
                </a:lnTo>
                <a:lnTo>
                  <a:pt x="136" y="1031"/>
                </a:lnTo>
                <a:lnTo>
                  <a:pt x="137" y="987"/>
                </a:lnTo>
                <a:lnTo>
                  <a:pt x="135" y="955"/>
                </a:lnTo>
                <a:lnTo>
                  <a:pt x="129" y="927"/>
                </a:lnTo>
                <a:lnTo>
                  <a:pt x="115" y="901"/>
                </a:lnTo>
                <a:lnTo>
                  <a:pt x="95" y="875"/>
                </a:lnTo>
                <a:lnTo>
                  <a:pt x="66" y="848"/>
                </a:lnTo>
                <a:lnTo>
                  <a:pt x="55" y="787"/>
                </a:lnTo>
                <a:lnTo>
                  <a:pt x="34" y="732"/>
                </a:lnTo>
                <a:lnTo>
                  <a:pt x="14" y="703"/>
                </a:lnTo>
                <a:lnTo>
                  <a:pt x="0" y="678"/>
                </a:lnTo>
                <a:lnTo>
                  <a:pt x="0" y="658"/>
                </a:lnTo>
                <a:lnTo>
                  <a:pt x="655" y="0"/>
                </a:lnTo>
                <a:lnTo>
                  <a:pt x="666" y="32"/>
                </a:lnTo>
                <a:lnTo>
                  <a:pt x="675" y="83"/>
                </a:lnTo>
                <a:lnTo>
                  <a:pt x="688" y="119"/>
                </a:lnTo>
                <a:lnTo>
                  <a:pt x="701" y="142"/>
                </a:lnTo>
                <a:lnTo>
                  <a:pt x="720" y="145"/>
                </a:lnTo>
                <a:lnTo>
                  <a:pt x="730" y="123"/>
                </a:lnTo>
                <a:lnTo>
                  <a:pt x="747" y="110"/>
                </a:lnTo>
                <a:lnTo>
                  <a:pt x="773" y="115"/>
                </a:lnTo>
                <a:lnTo>
                  <a:pt x="789" y="121"/>
                </a:lnTo>
                <a:lnTo>
                  <a:pt x="797" y="138"/>
                </a:lnTo>
                <a:lnTo>
                  <a:pt x="799" y="159"/>
                </a:lnTo>
                <a:lnTo>
                  <a:pt x="839" y="162"/>
                </a:lnTo>
                <a:lnTo>
                  <a:pt x="870" y="152"/>
                </a:lnTo>
                <a:lnTo>
                  <a:pt x="909" y="150"/>
                </a:lnTo>
                <a:lnTo>
                  <a:pt x="940" y="157"/>
                </a:lnTo>
                <a:lnTo>
                  <a:pt x="953" y="146"/>
                </a:lnTo>
                <a:lnTo>
                  <a:pt x="966" y="142"/>
                </a:lnTo>
                <a:lnTo>
                  <a:pt x="979" y="157"/>
                </a:lnTo>
                <a:lnTo>
                  <a:pt x="1002" y="213"/>
                </a:lnTo>
                <a:lnTo>
                  <a:pt x="1012" y="244"/>
                </a:lnTo>
                <a:lnTo>
                  <a:pt x="1021" y="238"/>
                </a:lnTo>
                <a:lnTo>
                  <a:pt x="1039" y="211"/>
                </a:lnTo>
                <a:lnTo>
                  <a:pt x="1054" y="218"/>
                </a:lnTo>
                <a:lnTo>
                  <a:pt x="1065" y="240"/>
                </a:lnTo>
                <a:lnTo>
                  <a:pt x="1058" y="255"/>
                </a:lnTo>
                <a:lnTo>
                  <a:pt x="1058" y="282"/>
                </a:lnTo>
                <a:lnTo>
                  <a:pt x="1113" y="278"/>
                </a:lnTo>
                <a:lnTo>
                  <a:pt x="1140" y="288"/>
                </a:lnTo>
                <a:lnTo>
                  <a:pt x="1155" y="312"/>
                </a:lnTo>
                <a:lnTo>
                  <a:pt x="1172" y="352"/>
                </a:lnTo>
                <a:lnTo>
                  <a:pt x="1195" y="378"/>
                </a:lnTo>
                <a:lnTo>
                  <a:pt x="1235" y="407"/>
                </a:lnTo>
                <a:lnTo>
                  <a:pt x="1251" y="426"/>
                </a:lnTo>
                <a:lnTo>
                  <a:pt x="1257" y="443"/>
                </a:lnTo>
                <a:lnTo>
                  <a:pt x="1256" y="467"/>
                </a:lnTo>
                <a:lnTo>
                  <a:pt x="1237" y="494"/>
                </a:lnTo>
                <a:lnTo>
                  <a:pt x="1253" y="509"/>
                </a:lnTo>
                <a:lnTo>
                  <a:pt x="1295" y="516"/>
                </a:lnTo>
                <a:lnTo>
                  <a:pt x="1345" y="528"/>
                </a:lnTo>
                <a:lnTo>
                  <a:pt x="1390" y="550"/>
                </a:lnTo>
                <a:lnTo>
                  <a:pt x="1418" y="577"/>
                </a:lnTo>
                <a:lnTo>
                  <a:pt x="1434" y="621"/>
                </a:lnTo>
                <a:lnTo>
                  <a:pt x="1440" y="633"/>
                </a:lnTo>
                <a:lnTo>
                  <a:pt x="1450" y="635"/>
                </a:lnTo>
                <a:lnTo>
                  <a:pt x="1455" y="629"/>
                </a:lnTo>
                <a:lnTo>
                  <a:pt x="1448" y="569"/>
                </a:lnTo>
                <a:lnTo>
                  <a:pt x="1458" y="552"/>
                </a:lnTo>
                <a:lnTo>
                  <a:pt x="1487" y="541"/>
                </a:lnTo>
                <a:lnTo>
                  <a:pt x="1514" y="541"/>
                </a:lnTo>
                <a:lnTo>
                  <a:pt x="1518" y="536"/>
                </a:lnTo>
                <a:lnTo>
                  <a:pt x="1517" y="531"/>
                </a:lnTo>
                <a:lnTo>
                  <a:pt x="1506" y="524"/>
                </a:lnTo>
                <a:lnTo>
                  <a:pt x="1477" y="521"/>
                </a:lnTo>
                <a:lnTo>
                  <a:pt x="1470" y="509"/>
                </a:lnTo>
                <a:lnTo>
                  <a:pt x="1473" y="501"/>
                </a:lnTo>
                <a:lnTo>
                  <a:pt x="1541" y="485"/>
                </a:lnTo>
                <a:lnTo>
                  <a:pt x="1560" y="492"/>
                </a:lnTo>
                <a:lnTo>
                  <a:pt x="1588" y="537"/>
                </a:lnTo>
                <a:lnTo>
                  <a:pt x="1613" y="561"/>
                </a:lnTo>
                <a:lnTo>
                  <a:pt x="1642" y="560"/>
                </a:lnTo>
                <a:lnTo>
                  <a:pt x="1657" y="568"/>
                </a:lnTo>
                <a:lnTo>
                  <a:pt x="1689" y="597"/>
                </a:lnTo>
                <a:lnTo>
                  <a:pt x="1784" y="585"/>
                </a:lnTo>
                <a:lnTo>
                  <a:pt x="1806" y="574"/>
                </a:lnTo>
                <a:lnTo>
                  <a:pt x="1821" y="576"/>
                </a:lnTo>
                <a:lnTo>
                  <a:pt x="1823" y="611"/>
                </a:lnTo>
                <a:lnTo>
                  <a:pt x="1816" y="647"/>
                </a:lnTo>
                <a:lnTo>
                  <a:pt x="1821" y="679"/>
                </a:lnTo>
                <a:lnTo>
                  <a:pt x="1827" y="683"/>
                </a:lnTo>
                <a:lnTo>
                  <a:pt x="1846" y="679"/>
                </a:lnTo>
                <a:lnTo>
                  <a:pt x="1853" y="669"/>
                </a:lnTo>
                <a:lnTo>
                  <a:pt x="1855" y="648"/>
                </a:lnTo>
                <a:lnTo>
                  <a:pt x="1849" y="621"/>
                </a:lnTo>
                <a:lnTo>
                  <a:pt x="1856" y="610"/>
                </a:lnTo>
                <a:lnTo>
                  <a:pt x="1891" y="589"/>
                </a:lnTo>
                <a:lnTo>
                  <a:pt x="1917" y="575"/>
                </a:lnTo>
                <a:lnTo>
                  <a:pt x="1938" y="555"/>
                </a:lnTo>
                <a:lnTo>
                  <a:pt x="1944" y="532"/>
                </a:lnTo>
                <a:lnTo>
                  <a:pt x="1936" y="523"/>
                </a:lnTo>
                <a:lnTo>
                  <a:pt x="1906" y="511"/>
                </a:lnTo>
                <a:lnTo>
                  <a:pt x="1899" y="504"/>
                </a:lnTo>
                <a:lnTo>
                  <a:pt x="1900" y="489"/>
                </a:lnTo>
                <a:lnTo>
                  <a:pt x="1912" y="473"/>
                </a:lnTo>
                <a:lnTo>
                  <a:pt x="1913" y="464"/>
                </a:lnTo>
                <a:lnTo>
                  <a:pt x="1886" y="418"/>
                </a:lnTo>
                <a:lnTo>
                  <a:pt x="1882" y="393"/>
                </a:lnTo>
                <a:lnTo>
                  <a:pt x="1888" y="362"/>
                </a:lnTo>
                <a:lnTo>
                  <a:pt x="1912" y="330"/>
                </a:lnTo>
                <a:lnTo>
                  <a:pt x="1919" y="299"/>
                </a:lnTo>
                <a:lnTo>
                  <a:pt x="1943" y="274"/>
                </a:lnTo>
                <a:lnTo>
                  <a:pt x="1981" y="267"/>
                </a:lnTo>
                <a:lnTo>
                  <a:pt x="1991" y="280"/>
                </a:lnTo>
                <a:lnTo>
                  <a:pt x="2003" y="312"/>
                </a:lnTo>
                <a:lnTo>
                  <a:pt x="2016" y="331"/>
                </a:lnTo>
                <a:lnTo>
                  <a:pt x="2022" y="361"/>
                </a:lnTo>
                <a:lnTo>
                  <a:pt x="2042" y="374"/>
                </a:lnTo>
                <a:lnTo>
                  <a:pt x="2054" y="382"/>
                </a:lnTo>
                <a:lnTo>
                  <a:pt x="2055" y="395"/>
                </a:lnTo>
                <a:lnTo>
                  <a:pt x="2042" y="411"/>
                </a:lnTo>
                <a:lnTo>
                  <a:pt x="2024" y="415"/>
                </a:lnTo>
                <a:lnTo>
                  <a:pt x="2016" y="422"/>
                </a:lnTo>
                <a:lnTo>
                  <a:pt x="2016" y="441"/>
                </a:lnTo>
                <a:lnTo>
                  <a:pt x="2050" y="473"/>
                </a:lnTo>
                <a:lnTo>
                  <a:pt x="2056" y="506"/>
                </a:lnTo>
                <a:lnTo>
                  <a:pt x="2063" y="540"/>
                </a:lnTo>
                <a:lnTo>
                  <a:pt x="2081" y="567"/>
                </a:lnTo>
                <a:lnTo>
                  <a:pt x="2104" y="570"/>
                </a:lnTo>
                <a:lnTo>
                  <a:pt x="2116" y="543"/>
                </a:lnTo>
                <a:lnTo>
                  <a:pt x="2112" y="520"/>
                </a:lnTo>
                <a:lnTo>
                  <a:pt x="2096" y="498"/>
                </a:lnTo>
                <a:lnTo>
                  <a:pt x="2097" y="477"/>
                </a:lnTo>
                <a:lnTo>
                  <a:pt x="2113" y="476"/>
                </a:lnTo>
                <a:lnTo>
                  <a:pt x="2129" y="487"/>
                </a:lnTo>
                <a:lnTo>
                  <a:pt x="2152" y="536"/>
                </a:lnTo>
                <a:lnTo>
                  <a:pt x="2153" y="585"/>
                </a:lnTo>
                <a:lnTo>
                  <a:pt x="2164" y="613"/>
                </a:lnTo>
                <a:lnTo>
                  <a:pt x="2175" y="621"/>
                </a:lnTo>
                <a:lnTo>
                  <a:pt x="2209" y="613"/>
                </a:lnTo>
                <a:lnTo>
                  <a:pt x="2220" y="596"/>
                </a:lnTo>
                <a:lnTo>
                  <a:pt x="2226" y="567"/>
                </a:lnTo>
                <a:lnTo>
                  <a:pt x="2246" y="543"/>
                </a:lnTo>
                <a:lnTo>
                  <a:pt x="2248" y="517"/>
                </a:lnTo>
                <a:lnTo>
                  <a:pt x="2240" y="458"/>
                </a:lnTo>
                <a:lnTo>
                  <a:pt x="2246" y="442"/>
                </a:lnTo>
                <a:lnTo>
                  <a:pt x="2255" y="433"/>
                </a:lnTo>
                <a:lnTo>
                  <a:pt x="2274" y="432"/>
                </a:lnTo>
                <a:lnTo>
                  <a:pt x="2292" y="439"/>
                </a:lnTo>
                <a:lnTo>
                  <a:pt x="2306" y="449"/>
                </a:lnTo>
                <a:lnTo>
                  <a:pt x="2318" y="485"/>
                </a:lnTo>
                <a:lnTo>
                  <a:pt x="2341" y="473"/>
                </a:lnTo>
                <a:lnTo>
                  <a:pt x="2355" y="474"/>
                </a:lnTo>
                <a:lnTo>
                  <a:pt x="2363" y="481"/>
                </a:lnTo>
                <a:lnTo>
                  <a:pt x="2362" y="495"/>
                </a:lnTo>
                <a:lnTo>
                  <a:pt x="2341" y="508"/>
                </a:lnTo>
                <a:lnTo>
                  <a:pt x="2328" y="526"/>
                </a:lnTo>
                <a:lnTo>
                  <a:pt x="2323" y="568"/>
                </a:lnTo>
                <a:lnTo>
                  <a:pt x="2337" y="573"/>
                </a:lnTo>
                <a:lnTo>
                  <a:pt x="2334" y="595"/>
                </a:lnTo>
                <a:lnTo>
                  <a:pt x="2354" y="595"/>
                </a:lnTo>
                <a:lnTo>
                  <a:pt x="2369" y="612"/>
                </a:lnTo>
                <a:lnTo>
                  <a:pt x="2382" y="622"/>
                </a:lnTo>
                <a:lnTo>
                  <a:pt x="2385" y="632"/>
                </a:lnTo>
                <a:lnTo>
                  <a:pt x="2343" y="691"/>
                </a:lnTo>
                <a:lnTo>
                  <a:pt x="2329" y="702"/>
                </a:lnTo>
                <a:lnTo>
                  <a:pt x="2313" y="697"/>
                </a:lnTo>
                <a:lnTo>
                  <a:pt x="2298" y="680"/>
                </a:lnTo>
                <a:lnTo>
                  <a:pt x="2283" y="694"/>
                </a:lnTo>
                <a:lnTo>
                  <a:pt x="2263" y="715"/>
                </a:lnTo>
                <a:lnTo>
                  <a:pt x="2251" y="717"/>
                </a:lnTo>
                <a:lnTo>
                  <a:pt x="2217" y="702"/>
                </a:lnTo>
                <a:lnTo>
                  <a:pt x="2200" y="703"/>
                </a:lnTo>
                <a:lnTo>
                  <a:pt x="2193" y="712"/>
                </a:lnTo>
                <a:lnTo>
                  <a:pt x="2201" y="727"/>
                </a:lnTo>
                <a:lnTo>
                  <a:pt x="2216" y="741"/>
                </a:lnTo>
                <a:lnTo>
                  <a:pt x="2205" y="753"/>
                </a:lnTo>
                <a:lnTo>
                  <a:pt x="2170" y="773"/>
                </a:lnTo>
                <a:lnTo>
                  <a:pt x="2131" y="772"/>
                </a:lnTo>
                <a:lnTo>
                  <a:pt x="2101" y="753"/>
                </a:lnTo>
                <a:lnTo>
                  <a:pt x="2075" y="746"/>
                </a:lnTo>
                <a:lnTo>
                  <a:pt x="2053" y="756"/>
                </a:lnTo>
                <a:lnTo>
                  <a:pt x="2055" y="787"/>
                </a:lnTo>
                <a:lnTo>
                  <a:pt x="2094" y="812"/>
                </a:lnTo>
                <a:lnTo>
                  <a:pt x="2122" y="820"/>
                </a:lnTo>
                <a:lnTo>
                  <a:pt x="2138" y="845"/>
                </a:lnTo>
                <a:lnTo>
                  <a:pt x="2118" y="882"/>
                </a:lnTo>
                <a:lnTo>
                  <a:pt x="2038" y="930"/>
                </a:lnTo>
                <a:lnTo>
                  <a:pt x="2002" y="931"/>
                </a:lnTo>
                <a:lnTo>
                  <a:pt x="1975" y="926"/>
                </a:lnTo>
                <a:lnTo>
                  <a:pt x="1963" y="934"/>
                </a:lnTo>
                <a:lnTo>
                  <a:pt x="1958" y="953"/>
                </a:lnTo>
                <a:lnTo>
                  <a:pt x="1972" y="964"/>
                </a:lnTo>
                <a:lnTo>
                  <a:pt x="1986" y="978"/>
                </a:lnTo>
                <a:lnTo>
                  <a:pt x="1978" y="995"/>
                </a:lnTo>
                <a:lnTo>
                  <a:pt x="1891" y="1069"/>
                </a:lnTo>
                <a:lnTo>
                  <a:pt x="1878" y="1088"/>
                </a:lnTo>
                <a:lnTo>
                  <a:pt x="1879" y="1097"/>
                </a:lnTo>
                <a:lnTo>
                  <a:pt x="1861" y="1126"/>
                </a:lnTo>
                <a:lnTo>
                  <a:pt x="1838" y="1149"/>
                </a:lnTo>
                <a:lnTo>
                  <a:pt x="1813" y="1177"/>
                </a:lnTo>
                <a:lnTo>
                  <a:pt x="1783" y="1193"/>
                </a:lnTo>
                <a:lnTo>
                  <a:pt x="1784" y="1202"/>
                </a:lnTo>
                <a:lnTo>
                  <a:pt x="1799" y="1228"/>
                </a:lnTo>
                <a:lnTo>
                  <a:pt x="1792" y="1259"/>
                </a:lnTo>
                <a:lnTo>
                  <a:pt x="1789" y="1298"/>
                </a:lnTo>
                <a:lnTo>
                  <a:pt x="1806" y="1313"/>
                </a:lnTo>
                <a:lnTo>
                  <a:pt x="1850" y="1314"/>
                </a:lnTo>
                <a:lnTo>
                  <a:pt x="1864" y="1317"/>
                </a:lnTo>
                <a:lnTo>
                  <a:pt x="1872" y="1325"/>
                </a:lnTo>
                <a:lnTo>
                  <a:pt x="1887" y="1385"/>
                </a:lnTo>
                <a:lnTo>
                  <a:pt x="1891" y="1423"/>
                </a:lnTo>
                <a:lnTo>
                  <a:pt x="1897" y="1451"/>
                </a:lnTo>
                <a:lnTo>
                  <a:pt x="1913" y="1467"/>
                </a:lnTo>
                <a:lnTo>
                  <a:pt x="1937" y="1463"/>
                </a:lnTo>
                <a:lnTo>
                  <a:pt x="1963" y="1444"/>
                </a:lnTo>
                <a:lnTo>
                  <a:pt x="1979" y="1441"/>
                </a:lnTo>
                <a:lnTo>
                  <a:pt x="2011" y="1453"/>
                </a:lnTo>
                <a:lnTo>
                  <a:pt x="2049" y="1479"/>
                </a:lnTo>
                <a:lnTo>
                  <a:pt x="2078" y="1482"/>
                </a:lnTo>
                <a:lnTo>
                  <a:pt x="2106" y="1497"/>
                </a:lnTo>
                <a:lnTo>
                  <a:pt x="2127" y="1516"/>
                </a:lnTo>
                <a:lnTo>
                  <a:pt x="2134" y="1549"/>
                </a:lnTo>
                <a:lnTo>
                  <a:pt x="2145" y="1555"/>
                </a:lnTo>
                <a:lnTo>
                  <a:pt x="2204" y="1563"/>
                </a:lnTo>
                <a:lnTo>
                  <a:pt x="2271" y="1565"/>
                </a:lnTo>
                <a:lnTo>
                  <a:pt x="2306" y="1578"/>
                </a:lnTo>
                <a:lnTo>
                  <a:pt x="2365" y="1590"/>
                </a:lnTo>
                <a:lnTo>
                  <a:pt x="2394" y="1589"/>
                </a:lnTo>
                <a:lnTo>
                  <a:pt x="2411" y="1597"/>
                </a:lnTo>
                <a:lnTo>
                  <a:pt x="2423" y="1605"/>
                </a:lnTo>
                <a:lnTo>
                  <a:pt x="2426" y="1623"/>
                </a:lnTo>
                <a:lnTo>
                  <a:pt x="2422" y="1635"/>
                </a:lnTo>
                <a:lnTo>
                  <a:pt x="2406" y="1648"/>
                </a:lnTo>
                <a:lnTo>
                  <a:pt x="2406" y="1663"/>
                </a:lnTo>
                <a:lnTo>
                  <a:pt x="2407" y="1678"/>
                </a:lnTo>
                <a:lnTo>
                  <a:pt x="2426" y="1704"/>
                </a:lnTo>
                <a:lnTo>
                  <a:pt x="2435" y="1748"/>
                </a:lnTo>
                <a:lnTo>
                  <a:pt x="2465" y="1833"/>
                </a:lnTo>
                <a:lnTo>
                  <a:pt x="2496" y="1858"/>
                </a:lnTo>
                <a:lnTo>
                  <a:pt x="2529" y="1915"/>
                </a:lnTo>
                <a:lnTo>
                  <a:pt x="2559" y="1913"/>
                </a:lnTo>
                <a:lnTo>
                  <a:pt x="2580" y="1881"/>
                </a:lnTo>
                <a:lnTo>
                  <a:pt x="2591" y="1911"/>
                </a:lnTo>
                <a:lnTo>
                  <a:pt x="2621" y="1906"/>
                </a:lnTo>
                <a:lnTo>
                  <a:pt x="2643" y="1879"/>
                </a:lnTo>
                <a:lnTo>
                  <a:pt x="2649" y="1819"/>
                </a:lnTo>
                <a:lnTo>
                  <a:pt x="2642" y="1781"/>
                </a:lnTo>
                <a:lnTo>
                  <a:pt x="2581" y="1684"/>
                </a:lnTo>
                <a:lnTo>
                  <a:pt x="2573" y="1645"/>
                </a:lnTo>
                <a:lnTo>
                  <a:pt x="2588" y="1623"/>
                </a:lnTo>
                <a:lnTo>
                  <a:pt x="2628" y="1598"/>
                </a:lnTo>
                <a:lnTo>
                  <a:pt x="2666" y="1542"/>
                </a:lnTo>
                <a:lnTo>
                  <a:pt x="2675" y="1472"/>
                </a:lnTo>
                <a:lnTo>
                  <a:pt x="2659" y="1416"/>
                </a:lnTo>
                <a:lnTo>
                  <a:pt x="2632" y="1373"/>
                </a:lnTo>
                <a:lnTo>
                  <a:pt x="2599" y="1335"/>
                </a:lnTo>
                <a:lnTo>
                  <a:pt x="2570" y="1320"/>
                </a:lnTo>
                <a:lnTo>
                  <a:pt x="2561" y="1306"/>
                </a:lnTo>
                <a:lnTo>
                  <a:pt x="2561" y="1274"/>
                </a:lnTo>
                <a:lnTo>
                  <a:pt x="2572" y="1246"/>
                </a:lnTo>
                <a:lnTo>
                  <a:pt x="2612" y="1232"/>
                </a:lnTo>
                <a:lnTo>
                  <a:pt x="2625" y="1209"/>
                </a:lnTo>
                <a:lnTo>
                  <a:pt x="2621" y="1181"/>
                </a:lnTo>
                <a:lnTo>
                  <a:pt x="2608" y="1155"/>
                </a:lnTo>
                <a:lnTo>
                  <a:pt x="2585" y="1128"/>
                </a:lnTo>
                <a:lnTo>
                  <a:pt x="2577" y="1113"/>
                </a:lnTo>
                <a:lnTo>
                  <a:pt x="2572" y="1082"/>
                </a:lnTo>
                <a:lnTo>
                  <a:pt x="2570" y="1047"/>
                </a:lnTo>
                <a:lnTo>
                  <a:pt x="2551" y="1007"/>
                </a:lnTo>
                <a:lnTo>
                  <a:pt x="2559" y="968"/>
                </a:lnTo>
                <a:lnTo>
                  <a:pt x="2578" y="960"/>
                </a:lnTo>
                <a:lnTo>
                  <a:pt x="2599" y="967"/>
                </a:lnTo>
                <a:lnTo>
                  <a:pt x="2628" y="982"/>
                </a:lnTo>
                <a:lnTo>
                  <a:pt x="2649" y="985"/>
                </a:lnTo>
                <a:lnTo>
                  <a:pt x="2680" y="977"/>
                </a:lnTo>
                <a:lnTo>
                  <a:pt x="2701" y="959"/>
                </a:lnTo>
                <a:lnTo>
                  <a:pt x="2727" y="957"/>
                </a:lnTo>
                <a:lnTo>
                  <a:pt x="2756" y="967"/>
                </a:lnTo>
                <a:lnTo>
                  <a:pt x="2779" y="986"/>
                </a:lnTo>
                <a:lnTo>
                  <a:pt x="2804" y="1019"/>
                </a:lnTo>
                <a:lnTo>
                  <a:pt x="2824" y="1039"/>
                </a:lnTo>
                <a:lnTo>
                  <a:pt x="2858" y="1051"/>
                </a:lnTo>
                <a:lnTo>
                  <a:pt x="2890" y="1052"/>
                </a:lnTo>
                <a:lnTo>
                  <a:pt x="2931" y="1041"/>
                </a:lnTo>
                <a:lnTo>
                  <a:pt x="2941" y="1059"/>
                </a:lnTo>
                <a:lnTo>
                  <a:pt x="2945" y="1074"/>
                </a:lnTo>
                <a:lnTo>
                  <a:pt x="2931" y="1098"/>
                </a:lnTo>
                <a:lnTo>
                  <a:pt x="2956" y="1139"/>
                </a:lnTo>
                <a:lnTo>
                  <a:pt x="2966" y="1159"/>
                </a:lnTo>
                <a:lnTo>
                  <a:pt x="2961" y="1209"/>
                </a:lnTo>
                <a:lnTo>
                  <a:pt x="2977" y="1220"/>
                </a:lnTo>
                <a:lnTo>
                  <a:pt x="3007" y="1215"/>
                </a:lnTo>
                <a:lnTo>
                  <a:pt x="3044" y="1243"/>
                </a:lnTo>
                <a:lnTo>
                  <a:pt x="3071" y="1246"/>
                </a:lnTo>
                <a:lnTo>
                  <a:pt x="3106" y="1240"/>
                </a:lnTo>
                <a:lnTo>
                  <a:pt x="3140" y="1209"/>
                </a:lnTo>
                <a:lnTo>
                  <a:pt x="3153" y="1167"/>
                </a:lnTo>
                <a:lnTo>
                  <a:pt x="3138" y="1130"/>
                </a:lnTo>
                <a:lnTo>
                  <a:pt x="3115" y="1118"/>
                </a:lnTo>
                <a:lnTo>
                  <a:pt x="3122" y="1085"/>
                </a:lnTo>
                <a:lnTo>
                  <a:pt x="3140" y="1054"/>
                </a:lnTo>
                <a:lnTo>
                  <a:pt x="3145" y="1030"/>
                </a:lnTo>
                <a:lnTo>
                  <a:pt x="3174" y="1045"/>
                </a:lnTo>
                <a:lnTo>
                  <a:pt x="3196" y="1066"/>
                </a:lnTo>
                <a:lnTo>
                  <a:pt x="3226" y="1080"/>
                </a:lnTo>
                <a:lnTo>
                  <a:pt x="3276" y="1132"/>
                </a:lnTo>
                <a:lnTo>
                  <a:pt x="3343" y="1170"/>
                </a:lnTo>
                <a:lnTo>
                  <a:pt x="3366" y="1230"/>
                </a:lnTo>
                <a:lnTo>
                  <a:pt x="3409" y="1266"/>
                </a:lnTo>
                <a:lnTo>
                  <a:pt x="3418" y="1341"/>
                </a:lnTo>
                <a:lnTo>
                  <a:pt x="3467" y="1355"/>
                </a:lnTo>
                <a:lnTo>
                  <a:pt x="3514" y="1394"/>
                </a:lnTo>
                <a:lnTo>
                  <a:pt x="3532" y="1399"/>
                </a:lnTo>
                <a:lnTo>
                  <a:pt x="3573" y="1384"/>
                </a:lnTo>
                <a:lnTo>
                  <a:pt x="3616" y="1387"/>
                </a:lnTo>
                <a:lnTo>
                  <a:pt x="3631" y="1378"/>
                </a:lnTo>
                <a:lnTo>
                  <a:pt x="3635" y="1377"/>
                </a:lnTo>
                <a:lnTo>
                  <a:pt x="3652" y="1385"/>
                </a:lnTo>
                <a:lnTo>
                  <a:pt x="3654" y="1398"/>
                </a:lnTo>
                <a:lnTo>
                  <a:pt x="3641" y="1429"/>
                </a:lnTo>
                <a:lnTo>
                  <a:pt x="3616" y="1443"/>
                </a:lnTo>
                <a:lnTo>
                  <a:pt x="3587" y="1474"/>
                </a:lnTo>
                <a:lnTo>
                  <a:pt x="3575" y="1504"/>
                </a:lnTo>
                <a:lnTo>
                  <a:pt x="3581" y="1525"/>
                </a:lnTo>
                <a:lnTo>
                  <a:pt x="3594" y="1530"/>
                </a:lnTo>
                <a:lnTo>
                  <a:pt x="3622" y="1503"/>
                </a:lnTo>
                <a:lnTo>
                  <a:pt x="3648" y="1472"/>
                </a:lnTo>
                <a:lnTo>
                  <a:pt x="3677" y="1436"/>
                </a:lnTo>
                <a:lnTo>
                  <a:pt x="3698" y="1428"/>
                </a:lnTo>
                <a:lnTo>
                  <a:pt x="3707" y="1432"/>
                </a:lnTo>
                <a:lnTo>
                  <a:pt x="3709" y="1452"/>
                </a:lnTo>
                <a:lnTo>
                  <a:pt x="3713" y="1460"/>
                </a:lnTo>
                <a:lnTo>
                  <a:pt x="3727" y="1463"/>
                </a:lnTo>
                <a:lnTo>
                  <a:pt x="3743" y="1444"/>
                </a:lnTo>
                <a:lnTo>
                  <a:pt x="3753" y="1443"/>
                </a:lnTo>
                <a:lnTo>
                  <a:pt x="3765" y="1450"/>
                </a:lnTo>
                <a:lnTo>
                  <a:pt x="3774" y="1474"/>
                </a:lnTo>
                <a:lnTo>
                  <a:pt x="3787" y="1506"/>
                </a:lnTo>
                <a:lnTo>
                  <a:pt x="3805" y="1517"/>
                </a:lnTo>
                <a:lnTo>
                  <a:pt x="3811" y="1557"/>
                </a:lnTo>
                <a:lnTo>
                  <a:pt x="3807" y="1584"/>
                </a:lnTo>
                <a:lnTo>
                  <a:pt x="3795" y="1606"/>
                </a:lnTo>
                <a:lnTo>
                  <a:pt x="3770" y="1631"/>
                </a:lnTo>
                <a:lnTo>
                  <a:pt x="3744" y="1640"/>
                </a:lnTo>
                <a:lnTo>
                  <a:pt x="3733" y="1675"/>
                </a:lnTo>
                <a:lnTo>
                  <a:pt x="3706" y="1740"/>
                </a:lnTo>
                <a:lnTo>
                  <a:pt x="3678" y="1767"/>
                </a:lnTo>
                <a:lnTo>
                  <a:pt x="3606" y="1791"/>
                </a:lnTo>
                <a:lnTo>
                  <a:pt x="3543" y="1808"/>
                </a:lnTo>
                <a:lnTo>
                  <a:pt x="3502" y="1817"/>
                </a:lnTo>
                <a:lnTo>
                  <a:pt x="3421" y="1839"/>
                </a:lnTo>
                <a:lnTo>
                  <a:pt x="3316" y="1863"/>
                </a:lnTo>
                <a:lnTo>
                  <a:pt x="3289" y="1903"/>
                </a:lnTo>
                <a:lnTo>
                  <a:pt x="3287" y="1936"/>
                </a:lnTo>
                <a:lnTo>
                  <a:pt x="3263" y="1960"/>
                </a:lnTo>
                <a:lnTo>
                  <a:pt x="3240" y="1980"/>
                </a:lnTo>
                <a:lnTo>
                  <a:pt x="3228" y="2001"/>
                </a:lnTo>
                <a:lnTo>
                  <a:pt x="3221" y="2035"/>
                </a:lnTo>
                <a:lnTo>
                  <a:pt x="3212" y="2066"/>
                </a:lnTo>
                <a:lnTo>
                  <a:pt x="3180" y="2121"/>
                </a:lnTo>
                <a:lnTo>
                  <a:pt x="3153" y="2185"/>
                </a:lnTo>
                <a:lnTo>
                  <a:pt x="3151" y="2194"/>
                </a:lnTo>
                <a:lnTo>
                  <a:pt x="3156" y="2203"/>
                </a:lnTo>
                <a:lnTo>
                  <a:pt x="3162" y="2206"/>
                </a:lnTo>
                <a:lnTo>
                  <a:pt x="3173" y="2204"/>
                </a:lnTo>
                <a:lnTo>
                  <a:pt x="3184" y="2193"/>
                </a:lnTo>
                <a:lnTo>
                  <a:pt x="3197" y="2194"/>
                </a:lnTo>
              </a:path>
            </a:pathLst>
          </a:custGeom>
          <a:noFill/>
          <a:ln w="9360">
            <a:solidFill>
              <a:srgbClr val="FFFF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246" name="Freeform 101"/>
          <p:cNvSpPr>
            <a:spLocks noChangeArrowheads="1"/>
          </p:cNvSpPr>
          <p:nvPr/>
        </p:nvSpPr>
        <p:spPr bwMode="auto">
          <a:xfrm>
            <a:off x="1484313" y="1328738"/>
            <a:ext cx="150812" cy="107950"/>
          </a:xfrm>
          <a:custGeom>
            <a:avLst/>
            <a:gdLst>
              <a:gd name="T0" fmla="*/ 2147483647 w 324"/>
              <a:gd name="T1" fmla="*/ 2147483647 h 223"/>
              <a:gd name="T2" fmla="*/ 2147483647 w 324"/>
              <a:gd name="T3" fmla="*/ 2147483647 h 223"/>
              <a:gd name="T4" fmla="*/ 2147483647 w 324"/>
              <a:gd name="T5" fmla="*/ 0 h 223"/>
              <a:gd name="T6" fmla="*/ 2147483647 w 324"/>
              <a:gd name="T7" fmla="*/ 0 h 223"/>
              <a:gd name="T8" fmla="*/ 2147483647 w 324"/>
              <a:gd name="T9" fmla="*/ 2147483647 h 223"/>
              <a:gd name="T10" fmla="*/ 2147483647 w 324"/>
              <a:gd name="T11" fmla="*/ 2147483647 h 223"/>
              <a:gd name="T12" fmla="*/ 2147483647 w 324"/>
              <a:gd name="T13" fmla="*/ 2147483647 h 223"/>
              <a:gd name="T14" fmla="*/ 2147483647 w 324"/>
              <a:gd name="T15" fmla="*/ 2147483647 h 223"/>
              <a:gd name="T16" fmla="*/ 2147483647 w 324"/>
              <a:gd name="T17" fmla="*/ 2147483647 h 223"/>
              <a:gd name="T18" fmla="*/ 0 w 324"/>
              <a:gd name="T19" fmla="*/ 2147483647 h 223"/>
              <a:gd name="T20" fmla="*/ 2147483647 w 324"/>
              <a:gd name="T21" fmla="*/ 2147483647 h 223"/>
              <a:gd name="T22" fmla="*/ 2147483647 w 324"/>
              <a:gd name="T23" fmla="*/ 2147483647 h 223"/>
              <a:gd name="T24" fmla="*/ 2147483647 w 324"/>
              <a:gd name="T25" fmla="*/ 2147483647 h 223"/>
              <a:gd name="T26" fmla="*/ 2147483647 w 324"/>
              <a:gd name="T27" fmla="*/ 2147483647 h 223"/>
              <a:gd name="T28" fmla="*/ 2147483647 w 324"/>
              <a:gd name="T29" fmla="*/ 2147483647 h 223"/>
              <a:gd name="T30" fmla="*/ 2147483647 w 324"/>
              <a:gd name="T31" fmla="*/ 2147483647 h 223"/>
              <a:gd name="T32" fmla="*/ 2147483647 w 324"/>
              <a:gd name="T33" fmla="*/ 2147483647 h 223"/>
              <a:gd name="T34" fmla="*/ 2147483647 w 324"/>
              <a:gd name="T35" fmla="*/ 2147483647 h 223"/>
              <a:gd name="T36" fmla="*/ 2147483647 w 324"/>
              <a:gd name="T37" fmla="*/ 2147483647 h 223"/>
              <a:gd name="T38" fmla="*/ 2147483647 w 324"/>
              <a:gd name="T39" fmla="*/ 2147483647 h 223"/>
              <a:gd name="T40" fmla="*/ 2147483647 w 324"/>
              <a:gd name="T41" fmla="*/ 2147483647 h 223"/>
              <a:gd name="T42" fmla="*/ 2147483647 w 324"/>
              <a:gd name="T43" fmla="*/ 2147483647 h 22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324"/>
              <a:gd name="T67" fmla="*/ 0 h 223"/>
              <a:gd name="T68" fmla="*/ 324 w 324"/>
              <a:gd name="T69" fmla="*/ 223 h 223"/>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324" h="223">
                <a:moveTo>
                  <a:pt x="280" y="40"/>
                </a:moveTo>
                <a:lnTo>
                  <a:pt x="239" y="13"/>
                </a:lnTo>
                <a:lnTo>
                  <a:pt x="222" y="0"/>
                </a:lnTo>
                <a:lnTo>
                  <a:pt x="175" y="0"/>
                </a:lnTo>
                <a:lnTo>
                  <a:pt x="122" y="23"/>
                </a:lnTo>
                <a:lnTo>
                  <a:pt x="83" y="63"/>
                </a:lnTo>
                <a:lnTo>
                  <a:pt x="58" y="97"/>
                </a:lnTo>
                <a:lnTo>
                  <a:pt x="28" y="118"/>
                </a:lnTo>
                <a:lnTo>
                  <a:pt x="2" y="136"/>
                </a:lnTo>
                <a:lnTo>
                  <a:pt x="0" y="171"/>
                </a:lnTo>
                <a:lnTo>
                  <a:pt x="18" y="196"/>
                </a:lnTo>
                <a:lnTo>
                  <a:pt x="53" y="223"/>
                </a:lnTo>
                <a:lnTo>
                  <a:pt x="81" y="217"/>
                </a:lnTo>
                <a:lnTo>
                  <a:pt x="110" y="197"/>
                </a:lnTo>
                <a:lnTo>
                  <a:pt x="133" y="168"/>
                </a:lnTo>
                <a:lnTo>
                  <a:pt x="179" y="156"/>
                </a:lnTo>
                <a:lnTo>
                  <a:pt x="225" y="151"/>
                </a:lnTo>
                <a:lnTo>
                  <a:pt x="240" y="133"/>
                </a:lnTo>
                <a:lnTo>
                  <a:pt x="286" y="115"/>
                </a:lnTo>
                <a:lnTo>
                  <a:pt x="321" y="111"/>
                </a:lnTo>
                <a:lnTo>
                  <a:pt x="324" y="97"/>
                </a:lnTo>
                <a:lnTo>
                  <a:pt x="280" y="40"/>
                </a:lnTo>
                <a:close/>
              </a:path>
            </a:pathLst>
          </a:custGeom>
          <a:noFill/>
          <a:ln w="9360">
            <a:solidFill>
              <a:srgbClr val="FFFF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247" name="Freeform 102"/>
          <p:cNvSpPr>
            <a:spLocks noChangeArrowheads="1"/>
          </p:cNvSpPr>
          <p:nvPr/>
        </p:nvSpPr>
        <p:spPr bwMode="auto">
          <a:xfrm>
            <a:off x="1484313" y="1328738"/>
            <a:ext cx="150812" cy="107950"/>
          </a:xfrm>
          <a:custGeom>
            <a:avLst/>
            <a:gdLst>
              <a:gd name="T0" fmla="*/ 2147483647 w 324"/>
              <a:gd name="T1" fmla="*/ 2147483647 h 223"/>
              <a:gd name="T2" fmla="*/ 2147483647 w 324"/>
              <a:gd name="T3" fmla="*/ 2147483647 h 223"/>
              <a:gd name="T4" fmla="*/ 2147483647 w 324"/>
              <a:gd name="T5" fmla="*/ 0 h 223"/>
              <a:gd name="T6" fmla="*/ 2147483647 w 324"/>
              <a:gd name="T7" fmla="*/ 0 h 223"/>
              <a:gd name="T8" fmla="*/ 2147483647 w 324"/>
              <a:gd name="T9" fmla="*/ 2147483647 h 223"/>
              <a:gd name="T10" fmla="*/ 2147483647 w 324"/>
              <a:gd name="T11" fmla="*/ 2147483647 h 223"/>
              <a:gd name="T12" fmla="*/ 2147483647 w 324"/>
              <a:gd name="T13" fmla="*/ 2147483647 h 223"/>
              <a:gd name="T14" fmla="*/ 2147483647 w 324"/>
              <a:gd name="T15" fmla="*/ 2147483647 h 223"/>
              <a:gd name="T16" fmla="*/ 2147483647 w 324"/>
              <a:gd name="T17" fmla="*/ 2147483647 h 223"/>
              <a:gd name="T18" fmla="*/ 0 w 324"/>
              <a:gd name="T19" fmla="*/ 2147483647 h 223"/>
              <a:gd name="T20" fmla="*/ 2147483647 w 324"/>
              <a:gd name="T21" fmla="*/ 2147483647 h 223"/>
              <a:gd name="T22" fmla="*/ 2147483647 w 324"/>
              <a:gd name="T23" fmla="*/ 2147483647 h 223"/>
              <a:gd name="T24" fmla="*/ 2147483647 w 324"/>
              <a:gd name="T25" fmla="*/ 2147483647 h 223"/>
              <a:gd name="T26" fmla="*/ 2147483647 w 324"/>
              <a:gd name="T27" fmla="*/ 2147483647 h 223"/>
              <a:gd name="T28" fmla="*/ 2147483647 w 324"/>
              <a:gd name="T29" fmla="*/ 2147483647 h 223"/>
              <a:gd name="T30" fmla="*/ 2147483647 w 324"/>
              <a:gd name="T31" fmla="*/ 2147483647 h 223"/>
              <a:gd name="T32" fmla="*/ 2147483647 w 324"/>
              <a:gd name="T33" fmla="*/ 2147483647 h 223"/>
              <a:gd name="T34" fmla="*/ 2147483647 w 324"/>
              <a:gd name="T35" fmla="*/ 2147483647 h 223"/>
              <a:gd name="T36" fmla="*/ 2147483647 w 324"/>
              <a:gd name="T37" fmla="*/ 2147483647 h 223"/>
              <a:gd name="T38" fmla="*/ 2147483647 w 324"/>
              <a:gd name="T39" fmla="*/ 2147483647 h 223"/>
              <a:gd name="T40" fmla="*/ 2147483647 w 324"/>
              <a:gd name="T41" fmla="*/ 2147483647 h 223"/>
              <a:gd name="T42" fmla="*/ 2147483647 w 324"/>
              <a:gd name="T43" fmla="*/ 2147483647 h 22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324"/>
              <a:gd name="T67" fmla="*/ 0 h 223"/>
              <a:gd name="T68" fmla="*/ 324 w 324"/>
              <a:gd name="T69" fmla="*/ 223 h 223"/>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324" h="223">
                <a:moveTo>
                  <a:pt x="280" y="40"/>
                </a:moveTo>
                <a:lnTo>
                  <a:pt x="239" y="13"/>
                </a:lnTo>
                <a:lnTo>
                  <a:pt x="222" y="0"/>
                </a:lnTo>
                <a:lnTo>
                  <a:pt x="175" y="0"/>
                </a:lnTo>
                <a:lnTo>
                  <a:pt x="122" y="23"/>
                </a:lnTo>
                <a:lnTo>
                  <a:pt x="83" y="63"/>
                </a:lnTo>
                <a:lnTo>
                  <a:pt x="58" y="97"/>
                </a:lnTo>
                <a:lnTo>
                  <a:pt x="28" y="118"/>
                </a:lnTo>
                <a:lnTo>
                  <a:pt x="2" y="136"/>
                </a:lnTo>
                <a:lnTo>
                  <a:pt x="0" y="171"/>
                </a:lnTo>
                <a:lnTo>
                  <a:pt x="18" y="196"/>
                </a:lnTo>
                <a:lnTo>
                  <a:pt x="53" y="223"/>
                </a:lnTo>
                <a:lnTo>
                  <a:pt x="81" y="217"/>
                </a:lnTo>
                <a:lnTo>
                  <a:pt x="110" y="197"/>
                </a:lnTo>
                <a:lnTo>
                  <a:pt x="133" y="168"/>
                </a:lnTo>
                <a:lnTo>
                  <a:pt x="179" y="156"/>
                </a:lnTo>
                <a:lnTo>
                  <a:pt x="225" y="151"/>
                </a:lnTo>
                <a:lnTo>
                  <a:pt x="240" y="133"/>
                </a:lnTo>
                <a:lnTo>
                  <a:pt x="286" y="115"/>
                </a:lnTo>
                <a:lnTo>
                  <a:pt x="321" y="111"/>
                </a:lnTo>
                <a:lnTo>
                  <a:pt x="324" y="97"/>
                </a:lnTo>
                <a:lnTo>
                  <a:pt x="280" y="40"/>
                </a:lnTo>
              </a:path>
            </a:pathLst>
          </a:custGeom>
          <a:noFill/>
          <a:ln w="9360">
            <a:solidFill>
              <a:srgbClr val="FFFF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248" name="Freeform 103"/>
          <p:cNvSpPr>
            <a:spLocks noChangeArrowheads="1"/>
          </p:cNvSpPr>
          <p:nvPr/>
        </p:nvSpPr>
        <p:spPr bwMode="auto">
          <a:xfrm>
            <a:off x="1924050" y="1335088"/>
            <a:ext cx="139700" cy="57150"/>
          </a:xfrm>
          <a:custGeom>
            <a:avLst/>
            <a:gdLst>
              <a:gd name="T0" fmla="*/ 2147483647 w 302"/>
              <a:gd name="T1" fmla="*/ 2147483647 h 122"/>
              <a:gd name="T2" fmla="*/ 2147483647 w 302"/>
              <a:gd name="T3" fmla="*/ 2147483647 h 122"/>
              <a:gd name="T4" fmla="*/ 2147483647 w 302"/>
              <a:gd name="T5" fmla="*/ 2147483647 h 122"/>
              <a:gd name="T6" fmla="*/ 2147483647 w 302"/>
              <a:gd name="T7" fmla="*/ 2147483647 h 122"/>
              <a:gd name="T8" fmla="*/ 2147483647 w 302"/>
              <a:gd name="T9" fmla="*/ 0 h 122"/>
              <a:gd name="T10" fmla="*/ 2147483647 w 302"/>
              <a:gd name="T11" fmla="*/ 2147483647 h 122"/>
              <a:gd name="T12" fmla="*/ 2147483647 w 302"/>
              <a:gd name="T13" fmla="*/ 2147483647 h 122"/>
              <a:gd name="T14" fmla="*/ 2147483647 w 302"/>
              <a:gd name="T15" fmla="*/ 2147483647 h 122"/>
              <a:gd name="T16" fmla="*/ 2147483647 w 302"/>
              <a:gd name="T17" fmla="*/ 2147483647 h 122"/>
              <a:gd name="T18" fmla="*/ 2147483647 w 302"/>
              <a:gd name="T19" fmla="*/ 2147483647 h 122"/>
              <a:gd name="T20" fmla="*/ 2147483647 w 302"/>
              <a:gd name="T21" fmla="*/ 2147483647 h 122"/>
              <a:gd name="T22" fmla="*/ 2147483647 w 302"/>
              <a:gd name="T23" fmla="*/ 2147483647 h 122"/>
              <a:gd name="T24" fmla="*/ 2147483647 w 302"/>
              <a:gd name="T25" fmla="*/ 2147483647 h 122"/>
              <a:gd name="T26" fmla="*/ 2147483647 w 302"/>
              <a:gd name="T27" fmla="*/ 2147483647 h 122"/>
              <a:gd name="T28" fmla="*/ 2147483647 w 302"/>
              <a:gd name="T29" fmla="*/ 2147483647 h 122"/>
              <a:gd name="T30" fmla="*/ 2147483647 w 302"/>
              <a:gd name="T31" fmla="*/ 2147483647 h 122"/>
              <a:gd name="T32" fmla="*/ 2147483647 w 302"/>
              <a:gd name="T33" fmla="*/ 2147483647 h 122"/>
              <a:gd name="T34" fmla="*/ 2147483647 w 302"/>
              <a:gd name="T35" fmla="*/ 2147483647 h 122"/>
              <a:gd name="T36" fmla="*/ 2147483647 w 302"/>
              <a:gd name="T37" fmla="*/ 2147483647 h 122"/>
              <a:gd name="T38" fmla="*/ 2147483647 w 302"/>
              <a:gd name="T39" fmla="*/ 2147483647 h 122"/>
              <a:gd name="T40" fmla="*/ 2147483647 w 302"/>
              <a:gd name="T41" fmla="*/ 2147483647 h 122"/>
              <a:gd name="T42" fmla="*/ 0 w 302"/>
              <a:gd name="T43" fmla="*/ 2147483647 h 122"/>
              <a:gd name="T44" fmla="*/ 2147483647 w 302"/>
              <a:gd name="T45" fmla="*/ 2147483647 h 122"/>
              <a:gd name="T46" fmla="*/ 2147483647 w 302"/>
              <a:gd name="T47" fmla="*/ 2147483647 h 122"/>
              <a:gd name="T48" fmla="*/ 2147483647 w 302"/>
              <a:gd name="T49" fmla="*/ 2147483647 h 122"/>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302"/>
              <a:gd name="T76" fmla="*/ 0 h 122"/>
              <a:gd name="T77" fmla="*/ 302 w 302"/>
              <a:gd name="T78" fmla="*/ 122 h 122"/>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302" h="122">
                <a:moveTo>
                  <a:pt x="48" y="7"/>
                </a:moveTo>
                <a:lnTo>
                  <a:pt x="82" y="3"/>
                </a:lnTo>
                <a:lnTo>
                  <a:pt x="142" y="11"/>
                </a:lnTo>
                <a:lnTo>
                  <a:pt x="200" y="6"/>
                </a:lnTo>
                <a:lnTo>
                  <a:pt x="244" y="0"/>
                </a:lnTo>
                <a:lnTo>
                  <a:pt x="276" y="18"/>
                </a:lnTo>
                <a:lnTo>
                  <a:pt x="299" y="41"/>
                </a:lnTo>
                <a:lnTo>
                  <a:pt x="302" y="55"/>
                </a:lnTo>
                <a:lnTo>
                  <a:pt x="298" y="84"/>
                </a:lnTo>
                <a:lnTo>
                  <a:pt x="293" y="91"/>
                </a:lnTo>
                <a:lnTo>
                  <a:pt x="271" y="116"/>
                </a:lnTo>
                <a:lnTo>
                  <a:pt x="233" y="122"/>
                </a:lnTo>
                <a:lnTo>
                  <a:pt x="201" y="109"/>
                </a:lnTo>
                <a:lnTo>
                  <a:pt x="180" y="113"/>
                </a:lnTo>
                <a:lnTo>
                  <a:pt x="142" y="120"/>
                </a:lnTo>
                <a:lnTo>
                  <a:pt x="130" y="121"/>
                </a:lnTo>
                <a:lnTo>
                  <a:pt x="91" y="102"/>
                </a:lnTo>
                <a:lnTo>
                  <a:pt x="55" y="98"/>
                </a:lnTo>
                <a:lnTo>
                  <a:pt x="32" y="109"/>
                </a:lnTo>
                <a:lnTo>
                  <a:pt x="20" y="107"/>
                </a:lnTo>
                <a:lnTo>
                  <a:pt x="8" y="89"/>
                </a:lnTo>
                <a:lnTo>
                  <a:pt x="0" y="68"/>
                </a:lnTo>
                <a:lnTo>
                  <a:pt x="13" y="37"/>
                </a:lnTo>
                <a:lnTo>
                  <a:pt x="30" y="17"/>
                </a:lnTo>
                <a:lnTo>
                  <a:pt x="48" y="7"/>
                </a:lnTo>
                <a:close/>
              </a:path>
            </a:pathLst>
          </a:custGeom>
          <a:noFill/>
          <a:ln w="9360">
            <a:solidFill>
              <a:srgbClr val="FFFF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249" name="Freeform 104"/>
          <p:cNvSpPr>
            <a:spLocks noChangeArrowheads="1"/>
          </p:cNvSpPr>
          <p:nvPr/>
        </p:nvSpPr>
        <p:spPr bwMode="auto">
          <a:xfrm>
            <a:off x="1924050" y="1335088"/>
            <a:ext cx="139700" cy="57150"/>
          </a:xfrm>
          <a:custGeom>
            <a:avLst/>
            <a:gdLst>
              <a:gd name="T0" fmla="*/ 2147483647 w 302"/>
              <a:gd name="T1" fmla="*/ 2147483647 h 122"/>
              <a:gd name="T2" fmla="*/ 2147483647 w 302"/>
              <a:gd name="T3" fmla="*/ 2147483647 h 122"/>
              <a:gd name="T4" fmla="*/ 2147483647 w 302"/>
              <a:gd name="T5" fmla="*/ 2147483647 h 122"/>
              <a:gd name="T6" fmla="*/ 2147483647 w 302"/>
              <a:gd name="T7" fmla="*/ 2147483647 h 122"/>
              <a:gd name="T8" fmla="*/ 2147483647 w 302"/>
              <a:gd name="T9" fmla="*/ 0 h 122"/>
              <a:gd name="T10" fmla="*/ 2147483647 w 302"/>
              <a:gd name="T11" fmla="*/ 2147483647 h 122"/>
              <a:gd name="T12" fmla="*/ 2147483647 w 302"/>
              <a:gd name="T13" fmla="*/ 2147483647 h 122"/>
              <a:gd name="T14" fmla="*/ 2147483647 w 302"/>
              <a:gd name="T15" fmla="*/ 2147483647 h 122"/>
              <a:gd name="T16" fmla="*/ 2147483647 w 302"/>
              <a:gd name="T17" fmla="*/ 2147483647 h 122"/>
              <a:gd name="T18" fmla="*/ 2147483647 w 302"/>
              <a:gd name="T19" fmla="*/ 2147483647 h 122"/>
              <a:gd name="T20" fmla="*/ 2147483647 w 302"/>
              <a:gd name="T21" fmla="*/ 2147483647 h 122"/>
              <a:gd name="T22" fmla="*/ 2147483647 w 302"/>
              <a:gd name="T23" fmla="*/ 2147483647 h 122"/>
              <a:gd name="T24" fmla="*/ 2147483647 w 302"/>
              <a:gd name="T25" fmla="*/ 2147483647 h 122"/>
              <a:gd name="T26" fmla="*/ 2147483647 w 302"/>
              <a:gd name="T27" fmla="*/ 2147483647 h 122"/>
              <a:gd name="T28" fmla="*/ 2147483647 w 302"/>
              <a:gd name="T29" fmla="*/ 2147483647 h 122"/>
              <a:gd name="T30" fmla="*/ 2147483647 w 302"/>
              <a:gd name="T31" fmla="*/ 2147483647 h 122"/>
              <a:gd name="T32" fmla="*/ 2147483647 w 302"/>
              <a:gd name="T33" fmla="*/ 2147483647 h 122"/>
              <a:gd name="T34" fmla="*/ 2147483647 w 302"/>
              <a:gd name="T35" fmla="*/ 2147483647 h 122"/>
              <a:gd name="T36" fmla="*/ 2147483647 w 302"/>
              <a:gd name="T37" fmla="*/ 2147483647 h 122"/>
              <a:gd name="T38" fmla="*/ 2147483647 w 302"/>
              <a:gd name="T39" fmla="*/ 2147483647 h 122"/>
              <a:gd name="T40" fmla="*/ 2147483647 w 302"/>
              <a:gd name="T41" fmla="*/ 2147483647 h 122"/>
              <a:gd name="T42" fmla="*/ 0 w 302"/>
              <a:gd name="T43" fmla="*/ 2147483647 h 122"/>
              <a:gd name="T44" fmla="*/ 2147483647 w 302"/>
              <a:gd name="T45" fmla="*/ 2147483647 h 122"/>
              <a:gd name="T46" fmla="*/ 2147483647 w 302"/>
              <a:gd name="T47" fmla="*/ 2147483647 h 122"/>
              <a:gd name="T48" fmla="*/ 2147483647 w 302"/>
              <a:gd name="T49" fmla="*/ 2147483647 h 122"/>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302"/>
              <a:gd name="T76" fmla="*/ 0 h 122"/>
              <a:gd name="T77" fmla="*/ 302 w 302"/>
              <a:gd name="T78" fmla="*/ 122 h 122"/>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302" h="122">
                <a:moveTo>
                  <a:pt x="48" y="7"/>
                </a:moveTo>
                <a:lnTo>
                  <a:pt x="82" y="3"/>
                </a:lnTo>
                <a:lnTo>
                  <a:pt x="142" y="11"/>
                </a:lnTo>
                <a:lnTo>
                  <a:pt x="200" y="6"/>
                </a:lnTo>
                <a:lnTo>
                  <a:pt x="244" y="0"/>
                </a:lnTo>
                <a:lnTo>
                  <a:pt x="276" y="18"/>
                </a:lnTo>
                <a:lnTo>
                  <a:pt x="299" y="41"/>
                </a:lnTo>
                <a:lnTo>
                  <a:pt x="302" y="55"/>
                </a:lnTo>
                <a:lnTo>
                  <a:pt x="298" y="84"/>
                </a:lnTo>
                <a:lnTo>
                  <a:pt x="293" y="91"/>
                </a:lnTo>
                <a:lnTo>
                  <a:pt x="271" y="116"/>
                </a:lnTo>
                <a:lnTo>
                  <a:pt x="233" y="122"/>
                </a:lnTo>
                <a:lnTo>
                  <a:pt x="201" y="109"/>
                </a:lnTo>
                <a:lnTo>
                  <a:pt x="180" y="113"/>
                </a:lnTo>
                <a:lnTo>
                  <a:pt x="142" y="120"/>
                </a:lnTo>
                <a:lnTo>
                  <a:pt x="130" y="121"/>
                </a:lnTo>
                <a:lnTo>
                  <a:pt x="91" y="102"/>
                </a:lnTo>
                <a:lnTo>
                  <a:pt x="55" y="98"/>
                </a:lnTo>
                <a:lnTo>
                  <a:pt x="32" y="109"/>
                </a:lnTo>
                <a:lnTo>
                  <a:pt x="20" y="107"/>
                </a:lnTo>
                <a:lnTo>
                  <a:pt x="8" y="89"/>
                </a:lnTo>
                <a:lnTo>
                  <a:pt x="0" y="68"/>
                </a:lnTo>
                <a:lnTo>
                  <a:pt x="13" y="37"/>
                </a:lnTo>
                <a:lnTo>
                  <a:pt x="30" y="17"/>
                </a:lnTo>
                <a:lnTo>
                  <a:pt x="48" y="7"/>
                </a:lnTo>
              </a:path>
            </a:pathLst>
          </a:custGeom>
          <a:noFill/>
          <a:ln w="9360">
            <a:solidFill>
              <a:srgbClr val="FFFF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250" name="Freeform 105"/>
          <p:cNvSpPr>
            <a:spLocks noChangeArrowheads="1"/>
          </p:cNvSpPr>
          <p:nvPr/>
        </p:nvSpPr>
        <p:spPr bwMode="auto">
          <a:xfrm>
            <a:off x="1541463" y="1408113"/>
            <a:ext cx="227012" cy="196850"/>
          </a:xfrm>
          <a:custGeom>
            <a:avLst/>
            <a:gdLst>
              <a:gd name="T0" fmla="*/ 2147483647 w 489"/>
              <a:gd name="T1" fmla="*/ 2147483647 h 410"/>
              <a:gd name="T2" fmla="*/ 2147483647 w 489"/>
              <a:gd name="T3" fmla="*/ 2147483647 h 410"/>
              <a:gd name="T4" fmla="*/ 0 w 489"/>
              <a:gd name="T5" fmla="*/ 2147483647 h 410"/>
              <a:gd name="T6" fmla="*/ 2147483647 w 489"/>
              <a:gd name="T7" fmla="*/ 2147483647 h 410"/>
              <a:gd name="T8" fmla="*/ 2147483647 w 489"/>
              <a:gd name="T9" fmla="*/ 2147483647 h 410"/>
              <a:gd name="T10" fmla="*/ 2147483647 w 489"/>
              <a:gd name="T11" fmla="*/ 2147483647 h 410"/>
              <a:gd name="T12" fmla="*/ 2147483647 w 489"/>
              <a:gd name="T13" fmla="*/ 2147483647 h 410"/>
              <a:gd name="T14" fmla="*/ 2147483647 w 489"/>
              <a:gd name="T15" fmla="*/ 2147483647 h 410"/>
              <a:gd name="T16" fmla="*/ 2147483647 w 489"/>
              <a:gd name="T17" fmla="*/ 2147483647 h 410"/>
              <a:gd name="T18" fmla="*/ 2147483647 w 489"/>
              <a:gd name="T19" fmla="*/ 2147483647 h 410"/>
              <a:gd name="T20" fmla="*/ 2147483647 w 489"/>
              <a:gd name="T21" fmla="*/ 2147483647 h 410"/>
              <a:gd name="T22" fmla="*/ 2147483647 w 489"/>
              <a:gd name="T23" fmla="*/ 2147483647 h 410"/>
              <a:gd name="T24" fmla="*/ 2147483647 w 489"/>
              <a:gd name="T25" fmla="*/ 2147483647 h 410"/>
              <a:gd name="T26" fmla="*/ 2147483647 w 489"/>
              <a:gd name="T27" fmla="*/ 2147483647 h 410"/>
              <a:gd name="T28" fmla="*/ 2147483647 w 489"/>
              <a:gd name="T29" fmla="*/ 2147483647 h 410"/>
              <a:gd name="T30" fmla="*/ 2147483647 w 489"/>
              <a:gd name="T31" fmla="*/ 2147483647 h 410"/>
              <a:gd name="T32" fmla="*/ 2147483647 w 489"/>
              <a:gd name="T33" fmla="*/ 2147483647 h 410"/>
              <a:gd name="T34" fmla="*/ 2147483647 w 489"/>
              <a:gd name="T35" fmla="*/ 2147483647 h 410"/>
              <a:gd name="T36" fmla="*/ 2147483647 w 489"/>
              <a:gd name="T37" fmla="*/ 2147483647 h 410"/>
              <a:gd name="T38" fmla="*/ 2147483647 w 489"/>
              <a:gd name="T39" fmla="*/ 2147483647 h 410"/>
              <a:gd name="T40" fmla="*/ 2147483647 w 489"/>
              <a:gd name="T41" fmla="*/ 2147483647 h 410"/>
              <a:gd name="T42" fmla="*/ 2147483647 w 489"/>
              <a:gd name="T43" fmla="*/ 2147483647 h 410"/>
              <a:gd name="T44" fmla="*/ 2147483647 w 489"/>
              <a:gd name="T45" fmla="*/ 2147483647 h 410"/>
              <a:gd name="T46" fmla="*/ 2147483647 w 489"/>
              <a:gd name="T47" fmla="*/ 2147483647 h 410"/>
              <a:gd name="T48" fmla="*/ 2147483647 w 489"/>
              <a:gd name="T49" fmla="*/ 2147483647 h 410"/>
              <a:gd name="T50" fmla="*/ 2147483647 w 489"/>
              <a:gd name="T51" fmla="*/ 2147483647 h 410"/>
              <a:gd name="T52" fmla="*/ 2147483647 w 489"/>
              <a:gd name="T53" fmla="*/ 2147483647 h 410"/>
              <a:gd name="T54" fmla="*/ 2147483647 w 489"/>
              <a:gd name="T55" fmla="*/ 2147483647 h 410"/>
              <a:gd name="T56" fmla="*/ 2147483647 w 489"/>
              <a:gd name="T57" fmla="*/ 2147483647 h 410"/>
              <a:gd name="T58" fmla="*/ 2147483647 w 489"/>
              <a:gd name="T59" fmla="*/ 2147483647 h 410"/>
              <a:gd name="T60" fmla="*/ 2147483647 w 489"/>
              <a:gd name="T61" fmla="*/ 0 h 410"/>
              <a:gd name="T62" fmla="*/ 2147483647 w 489"/>
              <a:gd name="T63" fmla="*/ 2147483647 h 410"/>
              <a:gd name="T64" fmla="*/ 2147483647 w 489"/>
              <a:gd name="T65" fmla="*/ 2147483647 h 410"/>
              <a:gd name="T66" fmla="*/ 2147483647 w 489"/>
              <a:gd name="T67" fmla="*/ 2147483647 h 410"/>
              <a:gd name="T68" fmla="*/ 2147483647 w 489"/>
              <a:gd name="T69" fmla="*/ 2147483647 h 410"/>
              <a:gd name="T70" fmla="*/ 2147483647 w 489"/>
              <a:gd name="T71" fmla="*/ 2147483647 h 410"/>
              <a:gd name="T72" fmla="*/ 2147483647 w 489"/>
              <a:gd name="T73" fmla="*/ 2147483647 h 410"/>
              <a:gd name="T74" fmla="*/ 2147483647 w 489"/>
              <a:gd name="T75" fmla="*/ 2147483647 h 410"/>
              <a:gd name="T76" fmla="*/ 2147483647 w 489"/>
              <a:gd name="T77" fmla="*/ 2147483647 h 410"/>
              <a:gd name="T78" fmla="*/ 2147483647 w 489"/>
              <a:gd name="T79" fmla="*/ 2147483647 h 410"/>
              <a:gd name="T80" fmla="*/ 2147483647 w 489"/>
              <a:gd name="T81" fmla="*/ 2147483647 h 410"/>
              <a:gd name="T82" fmla="*/ 2147483647 w 489"/>
              <a:gd name="T83" fmla="*/ 2147483647 h 41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89"/>
              <a:gd name="T127" fmla="*/ 0 h 410"/>
              <a:gd name="T128" fmla="*/ 489 w 489"/>
              <a:gd name="T129" fmla="*/ 410 h 41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89" h="410">
                <a:moveTo>
                  <a:pt x="121" y="262"/>
                </a:moveTo>
                <a:lnTo>
                  <a:pt x="76" y="233"/>
                </a:lnTo>
                <a:lnTo>
                  <a:pt x="41" y="220"/>
                </a:lnTo>
                <a:lnTo>
                  <a:pt x="31" y="217"/>
                </a:lnTo>
                <a:lnTo>
                  <a:pt x="9" y="226"/>
                </a:lnTo>
                <a:lnTo>
                  <a:pt x="0" y="237"/>
                </a:lnTo>
                <a:lnTo>
                  <a:pt x="16" y="264"/>
                </a:lnTo>
                <a:lnTo>
                  <a:pt x="44" y="288"/>
                </a:lnTo>
                <a:lnTo>
                  <a:pt x="66" y="301"/>
                </a:lnTo>
                <a:lnTo>
                  <a:pt x="65" y="342"/>
                </a:lnTo>
                <a:lnTo>
                  <a:pt x="72" y="358"/>
                </a:lnTo>
                <a:lnTo>
                  <a:pt x="101" y="368"/>
                </a:lnTo>
                <a:lnTo>
                  <a:pt x="158" y="361"/>
                </a:lnTo>
                <a:lnTo>
                  <a:pt x="211" y="355"/>
                </a:lnTo>
                <a:lnTo>
                  <a:pt x="248" y="353"/>
                </a:lnTo>
                <a:lnTo>
                  <a:pt x="280" y="356"/>
                </a:lnTo>
                <a:lnTo>
                  <a:pt x="323" y="354"/>
                </a:lnTo>
                <a:lnTo>
                  <a:pt x="344" y="379"/>
                </a:lnTo>
                <a:lnTo>
                  <a:pt x="359" y="388"/>
                </a:lnTo>
                <a:lnTo>
                  <a:pt x="395" y="407"/>
                </a:lnTo>
                <a:lnTo>
                  <a:pt x="405" y="409"/>
                </a:lnTo>
                <a:lnTo>
                  <a:pt x="420" y="410"/>
                </a:lnTo>
                <a:lnTo>
                  <a:pt x="433" y="404"/>
                </a:lnTo>
                <a:lnTo>
                  <a:pt x="434" y="385"/>
                </a:lnTo>
                <a:lnTo>
                  <a:pt x="411" y="361"/>
                </a:lnTo>
                <a:lnTo>
                  <a:pt x="405" y="356"/>
                </a:lnTo>
                <a:lnTo>
                  <a:pt x="404" y="351"/>
                </a:lnTo>
                <a:lnTo>
                  <a:pt x="429" y="342"/>
                </a:lnTo>
                <a:lnTo>
                  <a:pt x="452" y="353"/>
                </a:lnTo>
                <a:lnTo>
                  <a:pt x="485" y="347"/>
                </a:lnTo>
                <a:lnTo>
                  <a:pt x="489" y="340"/>
                </a:lnTo>
                <a:lnTo>
                  <a:pt x="479" y="317"/>
                </a:lnTo>
                <a:lnTo>
                  <a:pt x="449" y="289"/>
                </a:lnTo>
                <a:lnTo>
                  <a:pt x="419" y="282"/>
                </a:lnTo>
                <a:lnTo>
                  <a:pt x="403" y="270"/>
                </a:lnTo>
                <a:lnTo>
                  <a:pt x="395" y="232"/>
                </a:lnTo>
                <a:lnTo>
                  <a:pt x="404" y="202"/>
                </a:lnTo>
                <a:lnTo>
                  <a:pt x="403" y="174"/>
                </a:lnTo>
                <a:lnTo>
                  <a:pt x="407" y="144"/>
                </a:lnTo>
                <a:lnTo>
                  <a:pt x="415" y="114"/>
                </a:lnTo>
                <a:lnTo>
                  <a:pt x="401" y="44"/>
                </a:lnTo>
                <a:lnTo>
                  <a:pt x="396" y="40"/>
                </a:lnTo>
                <a:lnTo>
                  <a:pt x="378" y="44"/>
                </a:lnTo>
                <a:lnTo>
                  <a:pt x="371" y="54"/>
                </a:lnTo>
                <a:lnTo>
                  <a:pt x="368" y="93"/>
                </a:lnTo>
                <a:lnTo>
                  <a:pt x="374" y="122"/>
                </a:lnTo>
                <a:lnTo>
                  <a:pt x="366" y="132"/>
                </a:lnTo>
                <a:lnTo>
                  <a:pt x="358" y="134"/>
                </a:lnTo>
                <a:lnTo>
                  <a:pt x="356" y="126"/>
                </a:lnTo>
                <a:lnTo>
                  <a:pt x="357" y="81"/>
                </a:lnTo>
                <a:lnTo>
                  <a:pt x="353" y="62"/>
                </a:lnTo>
                <a:lnTo>
                  <a:pt x="346" y="49"/>
                </a:lnTo>
                <a:lnTo>
                  <a:pt x="324" y="45"/>
                </a:lnTo>
                <a:lnTo>
                  <a:pt x="308" y="58"/>
                </a:lnTo>
                <a:lnTo>
                  <a:pt x="279" y="102"/>
                </a:lnTo>
                <a:lnTo>
                  <a:pt x="264" y="105"/>
                </a:lnTo>
                <a:lnTo>
                  <a:pt x="254" y="97"/>
                </a:lnTo>
                <a:lnTo>
                  <a:pt x="268" y="66"/>
                </a:lnTo>
                <a:lnTo>
                  <a:pt x="257" y="39"/>
                </a:lnTo>
                <a:lnTo>
                  <a:pt x="228" y="31"/>
                </a:lnTo>
                <a:lnTo>
                  <a:pt x="209" y="4"/>
                </a:lnTo>
                <a:lnTo>
                  <a:pt x="203" y="0"/>
                </a:lnTo>
                <a:lnTo>
                  <a:pt x="176" y="5"/>
                </a:lnTo>
                <a:lnTo>
                  <a:pt x="117" y="52"/>
                </a:lnTo>
                <a:lnTo>
                  <a:pt x="91" y="62"/>
                </a:lnTo>
                <a:lnTo>
                  <a:pt x="87" y="62"/>
                </a:lnTo>
                <a:lnTo>
                  <a:pt x="64" y="71"/>
                </a:lnTo>
                <a:lnTo>
                  <a:pt x="70" y="80"/>
                </a:lnTo>
                <a:lnTo>
                  <a:pt x="94" y="99"/>
                </a:lnTo>
                <a:lnTo>
                  <a:pt x="125" y="117"/>
                </a:lnTo>
                <a:lnTo>
                  <a:pt x="128" y="126"/>
                </a:lnTo>
                <a:lnTo>
                  <a:pt x="123" y="132"/>
                </a:lnTo>
                <a:lnTo>
                  <a:pt x="96" y="137"/>
                </a:lnTo>
                <a:lnTo>
                  <a:pt x="65" y="128"/>
                </a:lnTo>
                <a:lnTo>
                  <a:pt x="47" y="132"/>
                </a:lnTo>
                <a:lnTo>
                  <a:pt x="50" y="147"/>
                </a:lnTo>
                <a:lnTo>
                  <a:pt x="95" y="177"/>
                </a:lnTo>
                <a:lnTo>
                  <a:pt x="135" y="192"/>
                </a:lnTo>
                <a:lnTo>
                  <a:pt x="168" y="213"/>
                </a:lnTo>
                <a:lnTo>
                  <a:pt x="179" y="229"/>
                </a:lnTo>
                <a:lnTo>
                  <a:pt x="183" y="244"/>
                </a:lnTo>
                <a:lnTo>
                  <a:pt x="177" y="261"/>
                </a:lnTo>
                <a:lnTo>
                  <a:pt x="160" y="268"/>
                </a:lnTo>
                <a:lnTo>
                  <a:pt x="140" y="269"/>
                </a:lnTo>
                <a:lnTo>
                  <a:pt x="121" y="262"/>
                </a:lnTo>
                <a:close/>
              </a:path>
            </a:pathLst>
          </a:custGeom>
          <a:noFill/>
          <a:ln w="9360">
            <a:solidFill>
              <a:srgbClr val="FFFF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251" name="Freeform 106"/>
          <p:cNvSpPr>
            <a:spLocks noChangeArrowheads="1"/>
          </p:cNvSpPr>
          <p:nvPr/>
        </p:nvSpPr>
        <p:spPr bwMode="auto">
          <a:xfrm>
            <a:off x="1541463" y="1435100"/>
            <a:ext cx="227012" cy="196850"/>
          </a:xfrm>
          <a:custGeom>
            <a:avLst/>
            <a:gdLst>
              <a:gd name="T0" fmla="*/ 2147483647 w 489"/>
              <a:gd name="T1" fmla="*/ 2147483647 h 410"/>
              <a:gd name="T2" fmla="*/ 2147483647 w 489"/>
              <a:gd name="T3" fmla="*/ 2147483647 h 410"/>
              <a:gd name="T4" fmla="*/ 0 w 489"/>
              <a:gd name="T5" fmla="*/ 2147483647 h 410"/>
              <a:gd name="T6" fmla="*/ 2147483647 w 489"/>
              <a:gd name="T7" fmla="*/ 2147483647 h 410"/>
              <a:gd name="T8" fmla="*/ 2147483647 w 489"/>
              <a:gd name="T9" fmla="*/ 2147483647 h 410"/>
              <a:gd name="T10" fmla="*/ 2147483647 w 489"/>
              <a:gd name="T11" fmla="*/ 2147483647 h 410"/>
              <a:gd name="T12" fmla="*/ 2147483647 w 489"/>
              <a:gd name="T13" fmla="*/ 2147483647 h 410"/>
              <a:gd name="T14" fmla="*/ 2147483647 w 489"/>
              <a:gd name="T15" fmla="*/ 2147483647 h 410"/>
              <a:gd name="T16" fmla="*/ 2147483647 w 489"/>
              <a:gd name="T17" fmla="*/ 2147483647 h 410"/>
              <a:gd name="T18" fmla="*/ 2147483647 w 489"/>
              <a:gd name="T19" fmla="*/ 2147483647 h 410"/>
              <a:gd name="T20" fmla="*/ 2147483647 w 489"/>
              <a:gd name="T21" fmla="*/ 2147483647 h 410"/>
              <a:gd name="T22" fmla="*/ 2147483647 w 489"/>
              <a:gd name="T23" fmla="*/ 2147483647 h 410"/>
              <a:gd name="T24" fmla="*/ 2147483647 w 489"/>
              <a:gd name="T25" fmla="*/ 2147483647 h 410"/>
              <a:gd name="T26" fmla="*/ 2147483647 w 489"/>
              <a:gd name="T27" fmla="*/ 2147483647 h 410"/>
              <a:gd name="T28" fmla="*/ 2147483647 w 489"/>
              <a:gd name="T29" fmla="*/ 2147483647 h 410"/>
              <a:gd name="T30" fmla="*/ 2147483647 w 489"/>
              <a:gd name="T31" fmla="*/ 2147483647 h 410"/>
              <a:gd name="T32" fmla="*/ 2147483647 w 489"/>
              <a:gd name="T33" fmla="*/ 2147483647 h 410"/>
              <a:gd name="T34" fmla="*/ 2147483647 w 489"/>
              <a:gd name="T35" fmla="*/ 2147483647 h 410"/>
              <a:gd name="T36" fmla="*/ 2147483647 w 489"/>
              <a:gd name="T37" fmla="*/ 2147483647 h 410"/>
              <a:gd name="T38" fmla="*/ 2147483647 w 489"/>
              <a:gd name="T39" fmla="*/ 2147483647 h 410"/>
              <a:gd name="T40" fmla="*/ 2147483647 w 489"/>
              <a:gd name="T41" fmla="*/ 2147483647 h 410"/>
              <a:gd name="T42" fmla="*/ 2147483647 w 489"/>
              <a:gd name="T43" fmla="*/ 2147483647 h 410"/>
              <a:gd name="T44" fmla="*/ 2147483647 w 489"/>
              <a:gd name="T45" fmla="*/ 2147483647 h 410"/>
              <a:gd name="T46" fmla="*/ 2147483647 w 489"/>
              <a:gd name="T47" fmla="*/ 2147483647 h 410"/>
              <a:gd name="T48" fmla="*/ 2147483647 w 489"/>
              <a:gd name="T49" fmla="*/ 2147483647 h 410"/>
              <a:gd name="T50" fmla="*/ 2147483647 w 489"/>
              <a:gd name="T51" fmla="*/ 2147483647 h 410"/>
              <a:gd name="T52" fmla="*/ 2147483647 w 489"/>
              <a:gd name="T53" fmla="*/ 2147483647 h 410"/>
              <a:gd name="T54" fmla="*/ 2147483647 w 489"/>
              <a:gd name="T55" fmla="*/ 2147483647 h 410"/>
              <a:gd name="T56" fmla="*/ 2147483647 w 489"/>
              <a:gd name="T57" fmla="*/ 2147483647 h 410"/>
              <a:gd name="T58" fmla="*/ 2147483647 w 489"/>
              <a:gd name="T59" fmla="*/ 2147483647 h 410"/>
              <a:gd name="T60" fmla="*/ 2147483647 w 489"/>
              <a:gd name="T61" fmla="*/ 0 h 410"/>
              <a:gd name="T62" fmla="*/ 2147483647 w 489"/>
              <a:gd name="T63" fmla="*/ 2147483647 h 410"/>
              <a:gd name="T64" fmla="*/ 2147483647 w 489"/>
              <a:gd name="T65" fmla="*/ 2147483647 h 410"/>
              <a:gd name="T66" fmla="*/ 2147483647 w 489"/>
              <a:gd name="T67" fmla="*/ 2147483647 h 410"/>
              <a:gd name="T68" fmla="*/ 2147483647 w 489"/>
              <a:gd name="T69" fmla="*/ 2147483647 h 410"/>
              <a:gd name="T70" fmla="*/ 2147483647 w 489"/>
              <a:gd name="T71" fmla="*/ 2147483647 h 410"/>
              <a:gd name="T72" fmla="*/ 2147483647 w 489"/>
              <a:gd name="T73" fmla="*/ 2147483647 h 410"/>
              <a:gd name="T74" fmla="*/ 2147483647 w 489"/>
              <a:gd name="T75" fmla="*/ 2147483647 h 410"/>
              <a:gd name="T76" fmla="*/ 2147483647 w 489"/>
              <a:gd name="T77" fmla="*/ 2147483647 h 410"/>
              <a:gd name="T78" fmla="*/ 2147483647 w 489"/>
              <a:gd name="T79" fmla="*/ 2147483647 h 410"/>
              <a:gd name="T80" fmla="*/ 2147483647 w 489"/>
              <a:gd name="T81" fmla="*/ 2147483647 h 410"/>
              <a:gd name="T82" fmla="*/ 2147483647 w 489"/>
              <a:gd name="T83" fmla="*/ 2147483647 h 41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89"/>
              <a:gd name="T127" fmla="*/ 0 h 410"/>
              <a:gd name="T128" fmla="*/ 489 w 489"/>
              <a:gd name="T129" fmla="*/ 410 h 41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89" h="410">
                <a:moveTo>
                  <a:pt x="121" y="262"/>
                </a:moveTo>
                <a:lnTo>
                  <a:pt x="76" y="233"/>
                </a:lnTo>
                <a:lnTo>
                  <a:pt x="41" y="220"/>
                </a:lnTo>
                <a:lnTo>
                  <a:pt x="31" y="217"/>
                </a:lnTo>
                <a:lnTo>
                  <a:pt x="9" y="226"/>
                </a:lnTo>
                <a:lnTo>
                  <a:pt x="0" y="237"/>
                </a:lnTo>
                <a:lnTo>
                  <a:pt x="16" y="264"/>
                </a:lnTo>
                <a:lnTo>
                  <a:pt x="44" y="288"/>
                </a:lnTo>
                <a:lnTo>
                  <a:pt x="66" y="301"/>
                </a:lnTo>
                <a:lnTo>
                  <a:pt x="65" y="342"/>
                </a:lnTo>
                <a:lnTo>
                  <a:pt x="72" y="358"/>
                </a:lnTo>
                <a:lnTo>
                  <a:pt x="101" y="368"/>
                </a:lnTo>
                <a:lnTo>
                  <a:pt x="158" y="361"/>
                </a:lnTo>
                <a:lnTo>
                  <a:pt x="211" y="355"/>
                </a:lnTo>
                <a:lnTo>
                  <a:pt x="248" y="353"/>
                </a:lnTo>
                <a:lnTo>
                  <a:pt x="280" y="356"/>
                </a:lnTo>
                <a:lnTo>
                  <a:pt x="323" y="354"/>
                </a:lnTo>
                <a:lnTo>
                  <a:pt x="344" y="379"/>
                </a:lnTo>
                <a:lnTo>
                  <a:pt x="359" y="388"/>
                </a:lnTo>
                <a:lnTo>
                  <a:pt x="395" y="407"/>
                </a:lnTo>
                <a:lnTo>
                  <a:pt x="405" y="409"/>
                </a:lnTo>
                <a:lnTo>
                  <a:pt x="420" y="410"/>
                </a:lnTo>
                <a:lnTo>
                  <a:pt x="433" y="404"/>
                </a:lnTo>
                <a:lnTo>
                  <a:pt x="434" y="385"/>
                </a:lnTo>
                <a:lnTo>
                  <a:pt x="411" y="361"/>
                </a:lnTo>
                <a:lnTo>
                  <a:pt x="405" y="356"/>
                </a:lnTo>
                <a:lnTo>
                  <a:pt x="404" y="351"/>
                </a:lnTo>
                <a:lnTo>
                  <a:pt x="429" y="342"/>
                </a:lnTo>
                <a:lnTo>
                  <a:pt x="452" y="353"/>
                </a:lnTo>
                <a:lnTo>
                  <a:pt x="485" y="347"/>
                </a:lnTo>
                <a:lnTo>
                  <a:pt x="489" y="340"/>
                </a:lnTo>
                <a:lnTo>
                  <a:pt x="479" y="317"/>
                </a:lnTo>
                <a:lnTo>
                  <a:pt x="449" y="289"/>
                </a:lnTo>
                <a:lnTo>
                  <a:pt x="419" y="282"/>
                </a:lnTo>
                <a:lnTo>
                  <a:pt x="403" y="270"/>
                </a:lnTo>
                <a:lnTo>
                  <a:pt x="395" y="232"/>
                </a:lnTo>
                <a:lnTo>
                  <a:pt x="404" y="202"/>
                </a:lnTo>
                <a:lnTo>
                  <a:pt x="403" y="174"/>
                </a:lnTo>
                <a:lnTo>
                  <a:pt x="407" y="144"/>
                </a:lnTo>
                <a:lnTo>
                  <a:pt x="415" y="114"/>
                </a:lnTo>
                <a:lnTo>
                  <a:pt x="401" y="44"/>
                </a:lnTo>
                <a:lnTo>
                  <a:pt x="396" y="40"/>
                </a:lnTo>
                <a:lnTo>
                  <a:pt x="378" y="44"/>
                </a:lnTo>
                <a:lnTo>
                  <a:pt x="371" y="54"/>
                </a:lnTo>
                <a:lnTo>
                  <a:pt x="368" y="93"/>
                </a:lnTo>
                <a:lnTo>
                  <a:pt x="374" y="122"/>
                </a:lnTo>
                <a:lnTo>
                  <a:pt x="366" y="132"/>
                </a:lnTo>
                <a:lnTo>
                  <a:pt x="358" y="134"/>
                </a:lnTo>
                <a:lnTo>
                  <a:pt x="356" y="126"/>
                </a:lnTo>
                <a:lnTo>
                  <a:pt x="357" y="81"/>
                </a:lnTo>
                <a:lnTo>
                  <a:pt x="353" y="62"/>
                </a:lnTo>
                <a:lnTo>
                  <a:pt x="346" y="49"/>
                </a:lnTo>
                <a:lnTo>
                  <a:pt x="324" y="45"/>
                </a:lnTo>
                <a:lnTo>
                  <a:pt x="308" y="58"/>
                </a:lnTo>
                <a:lnTo>
                  <a:pt x="279" y="102"/>
                </a:lnTo>
                <a:lnTo>
                  <a:pt x="264" y="105"/>
                </a:lnTo>
                <a:lnTo>
                  <a:pt x="254" y="97"/>
                </a:lnTo>
                <a:lnTo>
                  <a:pt x="268" y="66"/>
                </a:lnTo>
                <a:lnTo>
                  <a:pt x="257" y="39"/>
                </a:lnTo>
                <a:lnTo>
                  <a:pt x="228" y="31"/>
                </a:lnTo>
                <a:lnTo>
                  <a:pt x="209" y="4"/>
                </a:lnTo>
                <a:lnTo>
                  <a:pt x="203" y="0"/>
                </a:lnTo>
                <a:lnTo>
                  <a:pt x="176" y="5"/>
                </a:lnTo>
                <a:lnTo>
                  <a:pt x="117" y="52"/>
                </a:lnTo>
                <a:lnTo>
                  <a:pt x="91" y="62"/>
                </a:lnTo>
                <a:lnTo>
                  <a:pt x="87" y="62"/>
                </a:lnTo>
                <a:lnTo>
                  <a:pt x="64" y="71"/>
                </a:lnTo>
                <a:lnTo>
                  <a:pt x="70" y="80"/>
                </a:lnTo>
                <a:lnTo>
                  <a:pt x="94" y="99"/>
                </a:lnTo>
                <a:lnTo>
                  <a:pt x="125" y="117"/>
                </a:lnTo>
                <a:lnTo>
                  <a:pt x="128" y="126"/>
                </a:lnTo>
                <a:lnTo>
                  <a:pt x="123" y="132"/>
                </a:lnTo>
                <a:lnTo>
                  <a:pt x="96" y="137"/>
                </a:lnTo>
                <a:lnTo>
                  <a:pt x="65" y="128"/>
                </a:lnTo>
                <a:lnTo>
                  <a:pt x="47" y="132"/>
                </a:lnTo>
                <a:lnTo>
                  <a:pt x="50" y="147"/>
                </a:lnTo>
                <a:lnTo>
                  <a:pt x="95" y="177"/>
                </a:lnTo>
                <a:lnTo>
                  <a:pt x="135" y="192"/>
                </a:lnTo>
                <a:lnTo>
                  <a:pt x="168" y="213"/>
                </a:lnTo>
                <a:lnTo>
                  <a:pt x="179" y="229"/>
                </a:lnTo>
                <a:lnTo>
                  <a:pt x="183" y="244"/>
                </a:lnTo>
                <a:lnTo>
                  <a:pt x="177" y="261"/>
                </a:lnTo>
                <a:lnTo>
                  <a:pt x="160" y="268"/>
                </a:lnTo>
                <a:lnTo>
                  <a:pt x="140" y="269"/>
                </a:lnTo>
                <a:lnTo>
                  <a:pt x="121" y="262"/>
                </a:lnTo>
              </a:path>
            </a:pathLst>
          </a:custGeom>
          <a:noFill/>
          <a:ln w="9360">
            <a:solidFill>
              <a:srgbClr val="FFFF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252" name="Freeform 107"/>
          <p:cNvSpPr>
            <a:spLocks noChangeArrowheads="1"/>
          </p:cNvSpPr>
          <p:nvPr/>
        </p:nvSpPr>
        <p:spPr bwMode="auto">
          <a:xfrm>
            <a:off x="1971675" y="1066800"/>
            <a:ext cx="174625" cy="247650"/>
          </a:xfrm>
          <a:custGeom>
            <a:avLst/>
            <a:gdLst>
              <a:gd name="T0" fmla="*/ 2147483647 w 375"/>
              <a:gd name="T1" fmla="*/ 2147483647 h 517"/>
              <a:gd name="T2" fmla="*/ 2147483647 w 375"/>
              <a:gd name="T3" fmla="*/ 2147483647 h 517"/>
              <a:gd name="T4" fmla="*/ 2147483647 w 375"/>
              <a:gd name="T5" fmla="*/ 2147483647 h 517"/>
              <a:gd name="T6" fmla="*/ 2147483647 w 375"/>
              <a:gd name="T7" fmla="*/ 2147483647 h 517"/>
              <a:gd name="T8" fmla="*/ 0 w 375"/>
              <a:gd name="T9" fmla="*/ 2147483647 h 517"/>
              <a:gd name="T10" fmla="*/ 2147483647 w 375"/>
              <a:gd name="T11" fmla="*/ 2147483647 h 517"/>
              <a:gd name="T12" fmla="*/ 2147483647 w 375"/>
              <a:gd name="T13" fmla="*/ 2147483647 h 517"/>
              <a:gd name="T14" fmla="*/ 2147483647 w 375"/>
              <a:gd name="T15" fmla="*/ 2147483647 h 517"/>
              <a:gd name="T16" fmla="*/ 2147483647 w 375"/>
              <a:gd name="T17" fmla="*/ 2147483647 h 517"/>
              <a:gd name="T18" fmla="*/ 2147483647 w 375"/>
              <a:gd name="T19" fmla="*/ 2147483647 h 517"/>
              <a:gd name="T20" fmla="*/ 2147483647 w 375"/>
              <a:gd name="T21" fmla="*/ 2147483647 h 517"/>
              <a:gd name="T22" fmla="*/ 2147483647 w 375"/>
              <a:gd name="T23" fmla="*/ 2147483647 h 517"/>
              <a:gd name="T24" fmla="*/ 2147483647 w 375"/>
              <a:gd name="T25" fmla="*/ 2147483647 h 517"/>
              <a:gd name="T26" fmla="*/ 2147483647 w 375"/>
              <a:gd name="T27" fmla="*/ 2147483647 h 517"/>
              <a:gd name="T28" fmla="*/ 2147483647 w 375"/>
              <a:gd name="T29" fmla="*/ 2147483647 h 517"/>
              <a:gd name="T30" fmla="*/ 2147483647 w 375"/>
              <a:gd name="T31" fmla="*/ 2147483647 h 517"/>
              <a:gd name="T32" fmla="*/ 2147483647 w 375"/>
              <a:gd name="T33" fmla="*/ 2147483647 h 517"/>
              <a:gd name="T34" fmla="*/ 2147483647 w 375"/>
              <a:gd name="T35" fmla="*/ 2147483647 h 517"/>
              <a:gd name="T36" fmla="*/ 2147483647 w 375"/>
              <a:gd name="T37" fmla="*/ 2147483647 h 517"/>
              <a:gd name="T38" fmla="*/ 2147483647 w 375"/>
              <a:gd name="T39" fmla="*/ 2147483647 h 517"/>
              <a:gd name="T40" fmla="*/ 2147483647 w 375"/>
              <a:gd name="T41" fmla="*/ 2147483647 h 517"/>
              <a:gd name="T42" fmla="*/ 2147483647 w 375"/>
              <a:gd name="T43" fmla="*/ 2147483647 h 517"/>
              <a:gd name="T44" fmla="*/ 2147483647 w 375"/>
              <a:gd name="T45" fmla="*/ 2147483647 h 517"/>
              <a:gd name="T46" fmla="*/ 2147483647 w 375"/>
              <a:gd name="T47" fmla="*/ 2147483647 h 517"/>
              <a:gd name="T48" fmla="*/ 2147483647 w 375"/>
              <a:gd name="T49" fmla="*/ 2147483647 h 517"/>
              <a:gd name="T50" fmla="*/ 2147483647 w 375"/>
              <a:gd name="T51" fmla="*/ 2147483647 h 517"/>
              <a:gd name="T52" fmla="*/ 2147483647 w 375"/>
              <a:gd name="T53" fmla="*/ 2147483647 h 517"/>
              <a:gd name="T54" fmla="*/ 2147483647 w 375"/>
              <a:gd name="T55" fmla="*/ 2147483647 h 517"/>
              <a:gd name="T56" fmla="*/ 2147483647 w 375"/>
              <a:gd name="T57" fmla="*/ 2147483647 h 517"/>
              <a:gd name="T58" fmla="*/ 2147483647 w 375"/>
              <a:gd name="T59" fmla="*/ 2147483647 h 517"/>
              <a:gd name="T60" fmla="*/ 2147483647 w 375"/>
              <a:gd name="T61" fmla="*/ 2147483647 h 517"/>
              <a:gd name="T62" fmla="*/ 2147483647 w 375"/>
              <a:gd name="T63" fmla="*/ 2147483647 h 517"/>
              <a:gd name="T64" fmla="*/ 2147483647 w 375"/>
              <a:gd name="T65" fmla="*/ 2147483647 h 517"/>
              <a:gd name="T66" fmla="*/ 2147483647 w 375"/>
              <a:gd name="T67" fmla="*/ 2147483647 h 517"/>
              <a:gd name="T68" fmla="*/ 2147483647 w 375"/>
              <a:gd name="T69" fmla="*/ 2147483647 h 517"/>
              <a:gd name="T70" fmla="*/ 2147483647 w 375"/>
              <a:gd name="T71" fmla="*/ 2147483647 h 517"/>
              <a:gd name="T72" fmla="*/ 2147483647 w 375"/>
              <a:gd name="T73" fmla="*/ 2147483647 h 517"/>
              <a:gd name="T74" fmla="*/ 2147483647 w 375"/>
              <a:gd name="T75" fmla="*/ 2147483647 h 517"/>
              <a:gd name="T76" fmla="*/ 2147483647 w 375"/>
              <a:gd name="T77" fmla="*/ 2147483647 h 517"/>
              <a:gd name="T78" fmla="*/ 2147483647 w 375"/>
              <a:gd name="T79" fmla="*/ 2147483647 h 517"/>
              <a:gd name="T80" fmla="*/ 2147483647 w 375"/>
              <a:gd name="T81" fmla="*/ 2147483647 h 517"/>
              <a:gd name="T82" fmla="*/ 2147483647 w 375"/>
              <a:gd name="T83" fmla="*/ 2147483647 h 517"/>
              <a:gd name="T84" fmla="*/ 2147483647 w 375"/>
              <a:gd name="T85" fmla="*/ 2147483647 h 517"/>
              <a:gd name="T86" fmla="*/ 2147483647 w 375"/>
              <a:gd name="T87" fmla="*/ 2147483647 h 517"/>
              <a:gd name="T88" fmla="*/ 2147483647 w 375"/>
              <a:gd name="T89" fmla="*/ 0 h 51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375"/>
              <a:gd name="T136" fmla="*/ 0 h 517"/>
              <a:gd name="T137" fmla="*/ 375 w 375"/>
              <a:gd name="T138" fmla="*/ 517 h 517"/>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375" h="517">
                <a:moveTo>
                  <a:pt x="203" y="18"/>
                </a:moveTo>
                <a:lnTo>
                  <a:pt x="185" y="37"/>
                </a:lnTo>
                <a:lnTo>
                  <a:pt x="159" y="53"/>
                </a:lnTo>
                <a:lnTo>
                  <a:pt x="135" y="81"/>
                </a:lnTo>
                <a:lnTo>
                  <a:pt x="115" y="95"/>
                </a:lnTo>
                <a:lnTo>
                  <a:pt x="90" y="90"/>
                </a:lnTo>
                <a:lnTo>
                  <a:pt x="73" y="74"/>
                </a:lnTo>
                <a:lnTo>
                  <a:pt x="44" y="67"/>
                </a:lnTo>
                <a:lnTo>
                  <a:pt x="15" y="76"/>
                </a:lnTo>
                <a:lnTo>
                  <a:pt x="0" y="99"/>
                </a:lnTo>
                <a:lnTo>
                  <a:pt x="1" y="126"/>
                </a:lnTo>
                <a:lnTo>
                  <a:pt x="12" y="142"/>
                </a:lnTo>
                <a:lnTo>
                  <a:pt x="25" y="155"/>
                </a:lnTo>
                <a:lnTo>
                  <a:pt x="56" y="154"/>
                </a:lnTo>
                <a:lnTo>
                  <a:pt x="83" y="149"/>
                </a:lnTo>
                <a:lnTo>
                  <a:pt x="127" y="135"/>
                </a:lnTo>
                <a:lnTo>
                  <a:pt x="142" y="142"/>
                </a:lnTo>
                <a:lnTo>
                  <a:pt x="149" y="152"/>
                </a:lnTo>
                <a:lnTo>
                  <a:pt x="179" y="160"/>
                </a:lnTo>
                <a:lnTo>
                  <a:pt x="204" y="137"/>
                </a:lnTo>
                <a:lnTo>
                  <a:pt x="217" y="133"/>
                </a:lnTo>
                <a:lnTo>
                  <a:pt x="226" y="137"/>
                </a:lnTo>
                <a:lnTo>
                  <a:pt x="235" y="149"/>
                </a:lnTo>
                <a:lnTo>
                  <a:pt x="236" y="158"/>
                </a:lnTo>
                <a:lnTo>
                  <a:pt x="233" y="171"/>
                </a:lnTo>
                <a:lnTo>
                  <a:pt x="226" y="184"/>
                </a:lnTo>
                <a:lnTo>
                  <a:pt x="208" y="206"/>
                </a:lnTo>
                <a:lnTo>
                  <a:pt x="185" y="211"/>
                </a:lnTo>
                <a:lnTo>
                  <a:pt x="155" y="207"/>
                </a:lnTo>
                <a:lnTo>
                  <a:pt x="133" y="231"/>
                </a:lnTo>
                <a:lnTo>
                  <a:pt x="143" y="287"/>
                </a:lnTo>
                <a:lnTo>
                  <a:pt x="128" y="289"/>
                </a:lnTo>
                <a:lnTo>
                  <a:pt x="107" y="275"/>
                </a:lnTo>
                <a:lnTo>
                  <a:pt x="97" y="249"/>
                </a:lnTo>
                <a:lnTo>
                  <a:pt x="78" y="227"/>
                </a:lnTo>
                <a:lnTo>
                  <a:pt x="69" y="228"/>
                </a:lnTo>
                <a:lnTo>
                  <a:pt x="59" y="245"/>
                </a:lnTo>
                <a:lnTo>
                  <a:pt x="61" y="312"/>
                </a:lnTo>
                <a:lnTo>
                  <a:pt x="85" y="337"/>
                </a:lnTo>
                <a:lnTo>
                  <a:pt x="96" y="363"/>
                </a:lnTo>
                <a:lnTo>
                  <a:pt x="77" y="367"/>
                </a:lnTo>
                <a:lnTo>
                  <a:pt x="46" y="366"/>
                </a:lnTo>
                <a:lnTo>
                  <a:pt x="24" y="377"/>
                </a:lnTo>
                <a:lnTo>
                  <a:pt x="16" y="399"/>
                </a:lnTo>
                <a:lnTo>
                  <a:pt x="17" y="427"/>
                </a:lnTo>
                <a:lnTo>
                  <a:pt x="29" y="437"/>
                </a:lnTo>
                <a:lnTo>
                  <a:pt x="39" y="444"/>
                </a:lnTo>
                <a:lnTo>
                  <a:pt x="63" y="444"/>
                </a:lnTo>
                <a:lnTo>
                  <a:pt x="82" y="435"/>
                </a:lnTo>
                <a:lnTo>
                  <a:pt x="76" y="472"/>
                </a:lnTo>
                <a:lnTo>
                  <a:pt x="91" y="495"/>
                </a:lnTo>
                <a:lnTo>
                  <a:pt x="122" y="499"/>
                </a:lnTo>
                <a:lnTo>
                  <a:pt x="158" y="516"/>
                </a:lnTo>
                <a:lnTo>
                  <a:pt x="177" y="517"/>
                </a:lnTo>
                <a:lnTo>
                  <a:pt x="189" y="506"/>
                </a:lnTo>
                <a:lnTo>
                  <a:pt x="189" y="479"/>
                </a:lnTo>
                <a:lnTo>
                  <a:pt x="184" y="477"/>
                </a:lnTo>
                <a:lnTo>
                  <a:pt x="156" y="454"/>
                </a:lnTo>
                <a:lnTo>
                  <a:pt x="163" y="442"/>
                </a:lnTo>
                <a:lnTo>
                  <a:pt x="213" y="428"/>
                </a:lnTo>
                <a:lnTo>
                  <a:pt x="224" y="415"/>
                </a:lnTo>
                <a:lnTo>
                  <a:pt x="241" y="378"/>
                </a:lnTo>
                <a:lnTo>
                  <a:pt x="244" y="368"/>
                </a:lnTo>
                <a:lnTo>
                  <a:pt x="244" y="351"/>
                </a:lnTo>
                <a:lnTo>
                  <a:pt x="231" y="319"/>
                </a:lnTo>
                <a:lnTo>
                  <a:pt x="208" y="308"/>
                </a:lnTo>
                <a:lnTo>
                  <a:pt x="221" y="289"/>
                </a:lnTo>
                <a:lnTo>
                  <a:pt x="270" y="267"/>
                </a:lnTo>
                <a:lnTo>
                  <a:pt x="275" y="260"/>
                </a:lnTo>
                <a:lnTo>
                  <a:pt x="280" y="243"/>
                </a:lnTo>
                <a:lnTo>
                  <a:pt x="298" y="235"/>
                </a:lnTo>
                <a:lnTo>
                  <a:pt x="309" y="219"/>
                </a:lnTo>
                <a:lnTo>
                  <a:pt x="305" y="187"/>
                </a:lnTo>
                <a:lnTo>
                  <a:pt x="312" y="162"/>
                </a:lnTo>
                <a:lnTo>
                  <a:pt x="341" y="133"/>
                </a:lnTo>
                <a:lnTo>
                  <a:pt x="344" y="127"/>
                </a:lnTo>
                <a:lnTo>
                  <a:pt x="353" y="97"/>
                </a:lnTo>
                <a:lnTo>
                  <a:pt x="351" y="93"/>
                </a:lnTo>
                <a:lnTo>
                  <a:pt x="346" y="88"/>
                </a:lnTo>
                <a:lnTo>
                  <a:pt x="318" y="88"/>
                </a:lnTo>
                <a:lnTo>
                  <a:pt x="313" y="84"/>
                </a:lnTo>
                <a:lnTo>
                  <a:pt x="311" y="75"/>
                </a:lnTo>
                <a:lnTo>
                  <a:pt x="314" y="69"/>
                </a:lnTo>
                <a:lnTo>
                  <a:pt x="364" y="56"/>
                </a:lnTo>
                <a:lnTo>
                  <a:pt x="375" y="35"/>
                </a:lnTo>
                <a:lnTo>
                  <a:pt x="351" y="15"/>
                </a:lnTo>
                <a:lnTo>
                  <a:pt x="317" y="7"/>
                </a:lnTo>
                <a:lnTo>
                  <a:pt x="258" y="23"/>
                </a:lnTo>
                <a:lnTo>
                  <a:pt x="238" y="27"/>
                </a:lnTo>
                <a:lnTo>
                  <a:pt x="225" y="0"/>
                </a:lnTo>
                <a:lnTo>
                  <a:pt x="203" y="18"/>
                </a:lnTo>
                <a:close/>
              </a:path>
            </a:pathLst>
          </a:custGeom>
          <a:noFill/>
          <a:ln w="9360">
            <a:solidFill>
              <a:srgbClr val="FFFF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253" name="Freeform 108"/>
          <p:cNvSpPr>
            <a:spLocks noChangeArrowheads="1"/>
          </p:cNvSpPr>
          <p:nvPr/>
        </p:nvSpPr>
        <p:spPr bwMode="auto">
          <a:xfrm>
            <a:off x="1971675" y="1066800"/>
            <a:ext cx="174625" cy="247650"/>
          </a:xfrm>
          <a:custGeom>
            <a:avLst/>
            <a:gdLst>
              <a:gd name="T0" fmla="*/ 2147483647 w 375"/>
              <a:gd name="T1" fmla="*/ 2147483647 h 517"/>
              <a:gd name="T2" fmla="*/ 2147483647 w 375"/>
              <a:gd name="T3" fmla="*/ 2147483647 h 517"/>
              <a:gd name="T4" fmla="*/ 2147483647 w 375"/>
              <a:gd name="T5" fmla="*/ 2147483647 h 517"/>
              <a:gd name="T6" fmla="*/ 2147483647 w 375"/>
              <a:gd name="T7" fmla="*/ 2147483647 h 517"/>
              <a:gd name="T8" fmla="*/ 0 w 375"/>
              <a:gd name="T9" fmla="*/ 2147483647 h 517"/>
              <a:gd name="T10" fmla="*/ 2147483647 w 375"/>
              <a:gd name="T11" fmla="*/ 2147483647 h 517"/>
              <a:gd name="T12" fmla="*/ 2147483647 w 375"/>
              <a:gd name="T13" fmla="*/ 2147483647 h 517"/>
              <a:gd name="T14" fmla="*/ 2147483647 w 375"/>
              <a:gd name="T15" fmla="*/ 2147483647 h 517"/>
              <a:gd name="T16" fmla="*/ 2147483647 w 375"/>
              <a:gd name="T17" fmla="*/ 2147483647 h 517"/>
              <a:gd name="T18" fmla="*/ 2147483647 w 375"/>
              <a:gd name="T19" fmla="*/ 2147483647 h 517"/>
              <a:gd name="T20" fmla="*/ 2147483647 w 375"/>
              <a:gd name="T21" fmla="*/ 2147483647 h 517"/>
              <a:gd name="T22" fmla="*/ 2147483647 w 375"/>
              <a:gd name="T23" fmla="*/ 2147483647 h 517"/>
              <a:gd name="T24" fmla="*/ 2147483647 w 375"/>
              <a:gd name="T25" fmla="*/ 2147483647 h 517"/>
              <a:gd name="T26" fmla="*/ 2147483647 w 375"/>
              <a:gd name="T27" fmla="*/ 2147483647 h 517"/>
              <a:gd name="T28" fmla="*/ 2147483647 w 375"/>
              <a:gd name="T29" fmla="*/ 2147483647 h 517"/>
              <a:gd name="T30" fmla="*/ 2147483647 w 375"/>
              <a:gd name="T31" fmla="*/ 2147483647 h 517"/>
              <a:gd name="T32" fmla="*/ 2147483647 w 375"/>
              <a:gd name="T33" fmla="*/ 2147483647 h 517"/>
              <a:gd name="T34" fmla="*/ 2147483647 w 375"/>
              <a:gd name="T35" fmla="*/ 2147483647 h 517"/>
              <a:gd name="T36" fmla="*/ 2147483647 w 375"/>
              <a:gd name="T37" fmla="*/ 2147483647 h 517"/>
              <a:gd name="T38" fmla="*/ 2147483647 w 375"/>
              <a:gd name="T39" fmla="*/ 2147483647 h 517"/>
              <a:gd name="T40" fmla="*/ 2147483647 w 375"/>
              <a:gd name="T41" fmla="*/ 2147483647 h 517"/>
              <a:gd name="T42" fmla="*/ 2147483647 w 375"/>
              <a:gd name="T43" fmla="*/ 2147483647 h 517"/>
              <a:gd name="T44" fmla="*/ 2147483647 w 375"/>
              <a:gd name="T45" fmla="*/ 2147483647 h 517"/>
              <a:gd name="T46" fmla="*/ 2147483647 w 375"/>
              <a:gd name="T47" fmla="*/ 2147483647 h 517"/>
              <a:gd name="T48" fmla="*/ 2147483647 w 375"/>
              <a:gd name="T49" fmla="*/ 2147483647 h 517"/>
              <a:gd name="T50" fmla="*/ 2147483647 w 375"/>
              <a:gd name="T51" fmla="*/ 2147483647 h 517"/>
              <a:gd name="T52" fmla="*/ 2147483647 w 375"/>
              <a:gd name="T53" fmla="*/ 2147483647 h 517"/>
              <a:gd name="T54" fmla="*/ 2147483647 w 375"/>
              <a:gd name="T55" fmla="*/ 2147483647 h 517"/>
              <a:gd name="T56" fmla="*/ 2147483647 w 375"/>
              <a:gd name="T57" fmla="*/ 2147483647 h 517"/>
              <a:gd name="T58" fmla="*/ 2147483647 w 375"/>
              <a:gd name="T59" fmla="*/ 2147483647 h 517"/>
              <a:gd name="T60" fmla="*/ 2147483647 w 375"/>
              <a:gd name="T61" fmla="*/ 2147483647 h 517"/>
              <a:gd name="T62" fmla="*/ 2147483647 w 375"/>
              <a:gd name="T63" fmla="*/ 2147483647 h 517"/>
              <a:gd name="T64" fmla="*/ 2147483647 w 375"/>
              <a:gd name="T65" fmla="*/ 2147483647 h 517"/>
              <a:gd name="T66" fmla="*/ 2147483647 w 375"/>
              <a:gd name="T67" fmla="*/ 2147483647 h 517"/>
              <a:gd name="T68" fmla="*/ 2147483647 w 375"/>
              <a:gd name="T69" fmla="*/ 2147483647 h 517"/>
              <a:gd name="T70" fmla="*/ 2147483647 w 375"/>
              <a:gd name="T71" fmla="*/ 2147483647 h 517"/>
              <a:gd name="T72" fmla="*/ 2147483647 w 375"/>
              <a:gd name="T73" fmla="*/ 2147483647 h 517"/>
              <a:gd name="T74" fmla="*/ 2147483647 w 375"/>
              <a:gd name="T75" fmla="*/ 2147483647 h 517"/>
              <a:gd name="T76" fmla="*/ 2147483647 w 375"/>
              <a:gd name="T77" fmla="*/ 2147483647 h 517"/>
              <a:gd name="T78" fmla="*/ 2147483647 w 375"/>
              <a:gd name="T79" fmla="*/ 2147483647 h 517"/>
              <a:gd name="T80" fmla="*/ 2147483647 w 375"/>
              <a:gd name="T81" fmla="*/ 2147483647 h 517"/>
              <a:gd name="T82" fmla="*/ 2147483647 w 375"/>
              <a:gd name="T83" fmla="*/ 2147483647 h 517"/>
              <a:gd name="T84" fmla="*/ 2147483647 w 375"/>
              <a:gd name="T85" fmla="*/ 2147483647 h 517"/>
              <a:gd name="T86" fmla="*/ 2147483647 w 375"/>
              <a:gd name="T87" fmla="*/ 2147483647 h 517"/>
              <a:gd name="T88" fmla="*/ 2147483647 w 375"/>
              <a:gd name="T89" fmla="*/ 0 h 51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375"/>
              <a:gd name="T136" fmla="*/ 0 h 517"/>
              <a:gd name="T137" fmla="*/ 375 w 375"/>
              <a:gd name="T138" fmla="*/ 517 h 517"/>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375" h="517">
                <a:moveTo>
                  <a:pt x="203" y="18"/>
                </a:moveTo>
                <a:lnTo>
                  <a:pt x="185" y="37"/>
                </a:lnTo>
                <a:lnTo>
                  <a:pt x="159" y="53"/>
                </a:lnTo>
                <a:lnTo>
                  <a:pt x="135" y="81"/>
                </a:lnTo>
                <a:lnTo>
                  <a:pt x="115" y="95"/>
                </a:lnTo>
                <a:lnTo>
                  <a:pt x="90" y="90"/>
                </a:lnTo>
                <a:lnTo>
                  <a:pt x="73" y="74"/>
                </a:lnTo>
                <a:lnTo>
                  <a:pt x="44" y="67"/>
                </a:lnTo>
                <a:lnTo>
                  <a:pt x="15" y="76"/>
                </a:lnTo>
                <a:lnTo>
                  <a:pt x="0" y="99"/>
                </a:lnTo>
                <a:lnTo>
                  <a:pt x="1" y="126"/>
                </a:lnTo>
                <a:lnTo>
                  <a:pt x="12" y="142"/>
                </a:lnTo>
                <a:lnTo>
                  <a:pt x="25" y="155"/>
                </a:lnTo>
                <a:lnTo>
                  <a:pt x="56" y="154"/>
                </a:lnTo>
                <a:lnTo>
                  <a:pt x="83" y="149"/>
                </a:lnTo>
                <a:lnTo>
                  <a:pt x="127" y="135"/>
                </a:lnTo>
                <a:lnTo>
                  <a:pt x="142" y="142"/>
                </a:lnTo>
                <a:lnTo>
                  <a:pt x="149" y="152"/>
                </a:lnTo>
                <a:lnTo>
                  <a:pt x="179" y="160"/>
                </a:lnTo>
                <a:lnTo>
                  <a:pt x="204" y="137"/>
                </a:lnTo>
                <a:lnTo>
                  <a:pt x="217" y="133"/>
                </a:lnTo>
                <a:lnTo>
                  <a:pt x="226" y="137"/>
                </a:lnTo>
                <a:lnTo>
                  <a:pt x="235" y="149"/>
                </a:lnTo>
                <a:lnTo>
                  <a:pt x="236" y="158"/>
                </a:lnTo>
                <a:lnTo>
                  <a:pt x="233" y="171"/>
                </a:lnTo>
                <a:lnTo>
                  <a:pt x="226" y="184"/>
                </a:lnTo>
                <a:lnTo>
                  <a:pt x="208" y="206"/>
                </a:lnTo>
                <a:lnTo>
                  <a:pt x="185" y="211"/>
                </a:lnTo>
                <a:lnTo>
                  <a:pt x="155" y="207"/>
                </a:lnTo>
                <a:lnTo>
                  <a:pt x="133" y="231"/>
                </a:lnTo>
                <a:lnTo>
                  <a:pt x="143" y="287"/>
                </a:lnTo>
                <a:lnTo>
                  <a:pt x="128" y="289"/>
                </a:lnTo>
                <a:lnTo>
                  <a:pt x="107" y="275"/>
                </a:lnTo>
                <a:lnTo>
                  <a:pt x="97" y="249"/>
                </a:lnTo>
                <a:lnTo>
                  <a:pt x="78" y="227"/>
                </a:lnTo>
                <a:lnTo>
                  <a:pt x="69" y="228"/>
                </a:lnTo>
                <a:lnTo>
                  <a:pt x="59" y="245"/>
                </a:lnTo>
                <a:lnTo>
                  <a:pt x="61" y="312"/>
                </a:lnTo>
                <a:lnTo>
                  <a:pt x="85" y="337"/>
                </a:lnTo>
                <a:lnTo>
                  <a:pt x="96" y="363"/>
                </a:lnTo>
                <a:lnTo>
                  <a:pt x="77" y="367"/>
                </a:lnTo>
                <a:lnTo>
                  <a:pt x="46" y="366"/>
                </a:lnTo>
                <a:lnTo>
                  <a:pt x="24" y="377"/>
                </a:lnTo>
                <a:lnTo>
                  <a:pt x="16" y="399"/>
                </a:lnTo>
                <a:lnTo>
                  <a:pt x="17" y="427"/>
                </a:lnTo>
                <a:lnTo>
                  <a:pt x="29" y="437"/>
                </a:lnTo>
                <a:lnTo>
                  <a:pt x="39" y="444"/>
                </a:lnTo>
                <a:lnTo>
                  <a:pt x="63" y="444"/>
                </a:lnTo>
                <a:lnTo>
                  <a:pt x="82" y="435"/>
                </a:lnTo>
                <a:lnTo>
                  <a:pt x="76" y="472"/>
                </a:lnTo>
                <a:lnTo>
                  <a:pt x="91" y="495"/>
                </a:lnTo>
                <a:lnTo>
                  <a:pt x="122" y="499"/>
                </a:lnTo>
                <a:lnTo>
                  <a:pt x="158" y="516"/>
                </a:lnTo>
                <a:lnTo>
                  <a:pt x="177" y="517"/>
                </a:lnTo>
                <a:lnTo>
                  <a:pt x="189" y="506"/>
                </a:lnTo>
                <a:lnTo>
                  <a:pt x="189" y="479"/>
                </a:lnTo>
                <a:lnTo>
                  <a:pt x="184" y="477"/>
                </a:lnTo>
                <a:lnTo>
                  <a:pt x="156" y="454"/>
                </a:lnTo>
                <a:lnTo>
                  <a:pt x="163" y="442"/>
                </a:lnTo>
                <a:lnTo>
                  <a:pt x="213" y="428"/>
                </a:lnTo>
                <a:lnTo>
                  <a:pt x="224" y="415"/>
                </a:lnTo>
                <a:lnTo>
                  <a:pt x="241" y="378"/>
                </a:lnTo>
                <a:lnTo>
                  <a:pt x="244" y="368"/>
                </a:lnTo>
                <a:lnTo>
                  <a:pt x="244" y="351"/>
                </a:lnTo>
                <a:lnTo>
                  <a:pt x="231" y="319"/>
                </a:lnTo>
                <a:lnTo>
                  <a:pt x="208" y="308"/>
                </a:lnTo>
                <a:lnTo>
                  <a:pt x="221" y="289"/>
                </a:lnTo>
                <a:lnTo>
                  <a:pt x="270" y="267"/>
                </a:lnTo>
                <a:lnTo>
                  <a:pt x="275" y="260"/>
                </a:lnTo>
                <a:lnTo>
                  <a:pt x="280" y="243"/>
                </a:lnTo>
                <a:lnTo>
                  <a:pt x="298" y="235"/>
                </a:lnTo>
                <a:lnTo>
                  <a:pt x="309" y="219"/>
                </a:lnTo>
                <a:lnTo>
                  <a:pt x="305" y="187"/>
                </a:lnTo>
                <a:lnTo>
                  <a:pt x="312" y="162"/>
                </a:lnTo>
                <a:lnTo>
                  <a:pt x="341" y="133"/>
                </a:lnTo>
                <a:lnTo>
                  <a:pt x="344" y="127"/>
                </a:lnTo>
                <a:lnTo>
                  <a:pt x="353" y="97"/>
                </a:lnTo>
                <a:lnTo>
                  <a:pt x="351" y="93"/>
                </a:lnTo>
                <a:lnTo>
                  <a:pt x="346" y="88"/>
                </a:lnTo>
                <a:lnTo>
                  <a:pt x="318" y="88"/>
                </a:lnTo>
                <a:lnTo>
                  <a:pt x="313" y="84"/>
                </a:lnTo>
                <a:lnTo>
                  <a:pt x="311" y="75"/>
                </a:lnTo>
                <a:lnTo>
                  <a:pt x="314" y="69"/>
                </a:lnTo>
                <a:lnTo>
                  <a:pt x="364" y="56"/>
                </a:lnTo>
                <a:lnTo>
                  <a:pt x="375" y="35"/>
                </a:lnTo>
                <a:lnTo>
                  <a:pt x="351" y="15"/>
                </a:lnTo>
                <a:lnTo>
                  <a:pt x="317" y="7"/>
                </a:lnTo>
                <a:lnTo>
                  <a:pt x="258" y="23"/>
                </a:lnTo>
                <a:lnTo>
                  <a:pt x="238" y="27"/>
                </a:lnTo>
                <a:lnTo>
                  <a:pt x="225" y="0"/>
                </a:lnTo>
                <a:lnTo>
                  <a:pt x="203" y="18"/>
                </a:lnTo>
              </a:path>
            </a:pathLst>
          </a:custGeom>
          <a:noFill/>
          <a:ln w="9360">
            <a:solidFill>
              <a:srgbClr val="FFFF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254" name="Freeform 109"/>
          <p:cNvSpPr>
            <a:spLocks noChangeArrowheads="1"/>
          </p:cNvSpPr>
          <p:nvPr/>
        </p:nvSpPr>
        <p:spPr bwMode="auto">
          <a:xfrm>
            <a:off x="1939925" y="1417638"/>
            <a:ext cx="460375" cy="404812"/>
          </a:xfrm>
          <a:custGeom>
            <a:avLst/>
            <a:gdLst>
              <a:gd name="T0" fmla="*/ 2147483647 w 984"/>
              <a:gd name="T1" fmla="*/ 2147483647 h 845"/>
              <a:gd name="T2" fmla="*/ 2147483647 w 984"/>
              <a:gd name="T3" fmla="*/ 2147483647 h 845"/>
              <a:gd name="T4" fmla="*/ 2147483647 w 984"/>
              <a:gd name="T5" fmla="*/ 2147483647 h 845"/>
              <a:gd name="T6" fmla="*/ 2147483647 w 984"/>
              <a:gd name="T7" fmla="*/ 2147483647 h 845"/>
              <a:gd name="T8" fmla="*/ 2147483647 w 984"/>
              <a:gd name="T9" fmla="*/ 2147483647 h 845"/>
              <a:gd name="T10" fmla="*/ 2147483647 w 984"/>
              <a:gd name="T11" fmla="*/ 2147483647 h 845"/>
              <a:gd name="T12" fmla="*/ 2147483647 w 984"/>
              <a:gd name="T13" fmla="*/ 2147483647 h 845"/>
              <a:gd name="T14" fmla="*/ 2147483647 w 984"/>
              <a:gd name="T15" fmla="*/ 2147483647 h 845"/>
              <a:gd name="T16" fmla="*/ 2147483647 w 984"/>
              <a:gd name="T17" fmla="*/ 2147483647 h 845"/>
              <a:gd name="T18" fmla="*/ 2147483647 w 984"/>
              <a:gd name="T19" fmla="*/ 2147483647 h 845"/>
              <a:gd name="T20" fmla="*/ 2147483647 w 984"/>
              <a:gd name="T21" fmla="*/ 2147483647 h 845"/>
              <a:gd name="T22" fmla="*/ 2147483647 w 984"/>
              <a:gd name="T23" fmla="*/ 2147483647 h 845"/>
              <a:gd name="T24" fmla="*/ 2147483647 w 984"/>
              <a:gd name="T25" fmla="*/ 2147483647 h 845"/>
              <a:gd name="T26" fmla="*/ 2147483647 w 984"/>
              <a:gd name="T27" fmla="*/ 2147483647 h 845"/>
              <a:gd name="T28" fmla="*/ 2147483647 w 984"/>
              <a:gd name="T29" fmla="*/ 2147483647 h 845"/>
              <a:gd name="T30" fmla="*/ 2147483647 w 984"/>
              <a:gd name="T31" fmla="*/ 0 h 845"/>
              <a:gd name="T32" fmla="*/ 2147483647 w 984"/>
              <a:gd name="T33" fmla="*/ 2147483647 h 845"/>
              <a:gd name="T34" fmla="*/ 2147483647 w 984"/>
              <a:gd name="T35" fmla="*/ 2147483647 h 845"/>
              <a:gd name="T36" fmla="*/ 2147483647 w 984"/>
              <a:gd name="T37" fmla="*/ 2147483647 h 845"/>
              <a:gd name="T38" fmla="*/ 2147483647 w 984"/>
              <a:gd name="T39" fmla="*/ 2147483647 h 845"/>
              <a:gd name="T40" fmla="*/ 2147483647 w 984"/>
              <a:gd name="T41" fmla="*/ 2147483647 h 845"/>
              <a:gd name="T42" fmla="*/ 2147483647 w 984"/>
              <a:gd name="T43" fmla="*/ 2147483647 h 845"/>
              <a:gd name="T44" fmla="*/ 2147483647 w 984"/>
              <a:gd name="T45" fmla="*/ 2147483647 h 845"/>
              <a:gd name="T46" fmla="*/ 2147483647 w 984"/>
              <a:gd name="T47" fmla="*/ 2147483647 h 845"/>
              <a:gd name="T48" fmla="*/ 2147483647 w 984"/>
              <a:gd name="T49" fmla="*/ 2147483647 h 845"/>
              <a:gd name="T50" fmla="*/ 2147483647 w 984"/>
              <a:gd name="T51" fmla="*/ 2147483647 h 845"/>
              <a:gd name="T52" fmla="*/ 2147483647 w 984"/>
              <a:gd name="T53" fmla="*/ 2147483647 h 845"/>
              <a:gd name="T54" fmla="*/ 2147483647 w 984"/>
              <a:gd name="T55" fmla="*/ 2147483647 h 845"/>
              <a:gd name="T56" fmla="*/ 2147483647 w 984"/>
              <a:gd name="T57" fmla="*/ 2147483647 h 845"/>
              <a:gd name="T58" fmla="*/ 2147483647 w 984"/>
              <a:gd name="T59" fmla="*/ 2147483647 h 845"/>
              <a:gd name="T60" fmla="*/ 2147483647 w 984"/>
              <a:gd name="T61" fmla="*/ 2147483647 h 845"/>
              <a:gd name="T62" fmla="*/ 2147483647 w 984"/>
              <a:gd name="T63" fmla="*/ 2147483647 h 845"/>
              <a:gd name="T64" fmla="*/ 2147483647 w 984"/>
              <a:gd name="T65" fmla="*/ 2147483647 h 845"/>
              <a:gd name="T66" fmla="*/ 2147483647 w 984"/>
              <a:gd name="T67" fmla="*/ 2147483647 h 845"/>
              <a:gd name="T68" fmla="*/ 2147483647 w 984"/>
              <a:gd name="T69" fmla="*/ 2147483647 h 845"/>
              <a:gd name="T70" fmla="*/ 2147483647 w 984"/>
              <a:gd name="T71" fmla="*/ 2147483647 h 845"/>
              <a:gd name="T72" fmla="*/ 2147483647 w 984"/>
              <a:gd name="T73" fmla="*/ 2147483647 h 845"/>
              <a:gd name="T74" fmla="*/ 2147483647 w 984"/>
              <a:gd name="T75" fmla="*/ 2147483647 h 845"/>
              <a:gd name="T76" fmla="*/ 2147483647 w 984"/>
              <a:gd name="T77" fmla="*/ 2147483647 h 845"/>
              <a:gd name="T78" fmla="*/ 2147483647 w 984"/>
              <a:gd name="T79" fmla="*/ 2147483647 h 845"/>
              <a:gd name="T80" fmla="*/ 2147483647 w 984"/>
              <a:gd name="T81" fmla="*/ 2147483647 h 845"/>
              <a:gd name="T82" fmla="*/ 2147483647 w 984"/>
              <a:gd name="T83" fmla="*/ 2147483647 h 845"/>
              <a:gd name="T84" fmla="*/ 2147483647 w 984"/>
              <a:gd name="T85" fmla="*/ 2147483647 h 845"/>
              <a:gd name="T86" fmla="*/ 2147483647 w 984"/>
              <a:gd name="T87" fmla="*/ 2147483647 h 845"/>
              <a:gd name="T88" fmla="*/ 2147483647 w 984"/>
              <a:gd name="T89" fmla="*/ 2147483647 h 845"/>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984"/>
              <a:gd name="T136" fmla="*/ 0 h 845"/>
              <a:gd name="T137" fmla="*/ 984 w 984"/>
              <a:gd name="T138" fmla="*/ 845 h 845"/>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984" h="845">
                <a:moveTo>
                  <a:pt x="865" y="838"/>
                </a:moveTo>
                <a:lnTo>
                  <a:pt x="841" y="830"/>
                </a:lnTo>
                <a:lnTo>
                  <a:pt x="812" y="830"/>
                </a:lnTo>
                <a:lnTo>
                  <a:pt x="782" y="802"/>
                </a:lnTo>
                <a:lnTo>
                  <a:pt x="777" y="794"/>
                </a:lnTo>
                <a:lnTo>
                  <a:pt x="762" y="793"/>
                </a:lnTo>
                <a:lnTo>
                  <a:pt x="714" y="787"/>
                </a:lnTo>
                <a:lnTo>
                  <a:pt x="708" y="784"/>
                </a:lnTo>
                <a:lnTo>
                  <a:pt x="692" y="757"/>
                </a:lnTo>
                <a:lnTo>
                  <a:pt x="680" y="721"/>
                </a:lnTo>
                <a:lnTo>
                  <a:pt x="640" y="705"/>
                </a:lnTo>
                <a:lnTo>
                  <a:pt x="611" y="695"/>
                </a:lnTo>
                <a:lnTo>
                  <a:pt x="567" y="671"/>
                </a:lnTo>
                <a:lnTo>
                  <a:pt x="561" y="638"/>
                </a:lnTo>
                <a:lnTo>
                  <a:pt x="563" y="628"/>
                </a:lnTo>
                <a:lnTo>
                  <a:pt x="557" y="601"/>
                </a:lnTo>
                <a:lnTo>
                  <a:pt x="575" y="568"/>
                </a:lnTo>
                <a:lnTo>
                  <a:pt x="603" y="542"/>
                </a:lnTo>
                <a:lnTo>
                  <a:pt x="622" y="515"/>
                </a:lnTo>
                <a:lnTo>
                  <a:pt x="605" y="432"/>
                </a:lnTo>
                <a:lnTo>
                  <a:pt x="583" y="383"/>
                </a:lnTo>
                <a:lnTo>
                  <a:pt x="549" y="365"/>
                </a:lnTo>
                <a:lnTo>
                  <a:pt x="515" y="358"/>
                </a:lnTo>
                <a:lnTo>
                  <a:pt x="482" y="364"/>
                </a:lnTo>
                <a:lnTo>
                  <a:pt x="466" y="353"/>
                </a:lnTo>
                <a:lnTo>
                  <a:pt x="471" y="323"/>
                </a:lnTo>
                <a:lnTo>
                  <a:pt x="456" y="301"/>
                </a:lnTo>
                <a:lnTo>
                  <a:pt x="451" y="298"/>
                </a:lnTo>
                <a:lnTo>
                  <a:pt x="415" y="309"/>
                </a:lnTo>
                <a:lnTo>
                  <a:pt x="409" y="310"/>
                </a:lnTo>
                <a:lnTo>
                  <a:pt x="387" y="291"/>
                </a:lnTo>
                <a:lnTo>
                  <a:pt x="380" y="263"/>
                </a:lnTo>
                <a:lnTo>
                  <a:pt x="361" y="254"/>
                </a:lnTo>
                <a:lnTo>
                  <a:pt x="332" y="270"/>
                </a:lnTo>
                <a:lnTo>
                  <a:pt x="318" y="290"/>
                </a:lnTo>
                <a:lnTo>
                  <a:pt x="265" y="295"/>
                </a:lnTo>
                <a:lnTo>
                  <a:pt x="230" y="292"/>
                </a:lnTo>
                <a:lnTo>
                  <a:pt x="200" y="279"/>
                </a:lnTo>
                <a:lnTo>
                  <a:pt x="158" y="283"/>
                </a:lnTo>
                <a:lnTo>
                  <a:pt x="127" y="275"/>
                </a:lnTo>
                <a:lnTo>
                  <a:pt x="48" y="212"/>
                </a:lnTo>
                <a:lnTo>
                  <a:pt x="18" y="183"/>
                </a:lnTo>
                <a:lnTo>
                  <a:pt x="0" y="160"/>
                </a:lnTo>
                <a:lnTo>
                  <a:pt x="0" y="131"/>
                </a:lnTo>
                <a:lnTo>
                  <a:pt x="34" y="89"/>
                </a:lnTo>
                <a:lnTo>
                  <a:pt x="58" y="42"/>
                </a:lnTo>
                <a:lnTo>
                  <a:pt x="97" y="2"/>
                </a:lnTo>
                <a:lnTo>
                  <a:pt x="126" y="0"/>
                </a:lnTo>
                <a:lnTo>
                  <a:pt x="134" y="18"/>
                </a:lnTo>
                <a:lnTo>
                  <a:pt x="132" y="33"/>
                </a:lnTo>
                <a:lnTo>
                  <a:pt x="115" y="62"/>
                </a:lnTo>
                <a:lnTo>
                  <a:pt x="90" y="84"/>
                </a:lnTo>
                <a:lnTo>
                  <a:pt x="91" y="93"/>
                </a:lnTo>
                <a:lnTo>
                  <a:pt x="106" y="120"/>
                </a:lnTo>
                <a:lnTo>
                  <a:pt x="103" y="150"/>
                </a:lnTo>
                <a:lnTo>
                  <a:pt x="105" y="211"/>
                </a:lnTo>
                <a:lnTo>
                  <a:pt x="130" y="242"/>
                </a:lnTo>
                <a:lnTo>
                  <a:pt x="146" y="218"/>
                </a:lnTo>
                <a:lnTo>
                  <a:pt x="156" y="176"/>
                </a:lnTo>
                <a:lnTo>
                  <a:pt x="150" y="145"/>
                </a:lnTo>
                <a:lnTo>
                  <a:pt x="147" y="107"/>
                </a:lnTo>
                <a:lnTo>
                  <a:pt x="146" y="79"/>
                </a:lnTo>
                <a:lnTo>
                  <a:pt x="159" y="47"/>
                </a:lnTo>
                <a:lnTo>
                  <a:pt x="165" y="36"/>
                </a:lnTo>
                <a:lnTo>
                  <a:pt x="233" y="13"/>
                </a:lnTo>
                <a:lnTo>
                  <a:pt x="239" y="17"/>
                </a:lnTo>
                <a:lnTo>
                  <a:pt x="254" y="71"/>
                </a:lnTo>
                <a:lnTo>
                  <a:pt x="251" y="102"/>
                </a:lnTo>
                <a:lnTo>
                  <a:pt x="269" y="122"/>
                </a:lnTo>
                <a:lnTo>
                  <a:pt x="298" y="129"/>
                </a:lnTo>
                <a:lnTo>
                  <a:pt x="335" y="137"/>
                </a:lnTo>
                <a:lnTo>
                  <a:pt x="368" y="116"/>
                </a:lnTo>
                <a:lnTo>
                  <a:pt x="404" y="106"/>
                </a:lnTo>
                <a:lnTo>
                  <a:pt x="424" y="115"/>
                </a:lnTo>
                <a:lnTo>
                  <a:pt x="439" y="142"/>
                </a:lnTo>
                <a:lnTo>
                  <a:pt x="464" y="166"/>
                </a:lnTo>
                <a:lnTo>
                  <a:pt x="519" y="155"/>
                </a:lnTo>
                <a:lnTo>
                  <a:pt x="540" y="162"/>
                </a:lnTo>
                <a:lnTo>
                  <a:pt x="556" y="172"/>
                </a:lnTo>
                <a:lnTo>
                  <a:pt x="569" y="198"/>
                </a:lnTo>
                <a:lnTo>
                  <a:pt x="593" y="218"/>
                </a:lnTo>
                <a:lnTo>
                  <a:pt x="608" y="225"/>
                </a:lnTo>
                <a:lnTo>
                  <a:pt x="635" y="213"/>
                </a:lnTo>
                <a:lnTo>
                  <a:pt x="651" y="220"/>
                </a:lnTo>
                <a:lnTo>
                  <a:pt x="666" y="247"/>
                </a:lnTo>
                <a:lnTo>
                  <a:pt x="657" y="277"/>
                </a:lnTo>
                <a:lnTo>
                  <a:pt x="703" y="326"/>
                </a:lnTo>
                <a:lnTo>
                  <a:pt x="725" y="356"/>
                </a:lnTo>
                <a:lnTo>
                  <a:pt x="753" y="379"/>
                </a:lnTo>
                <a:lnTo>
                  <a:pt x="851" y="371"/>
                </a:lnTo>
                <a:lnTo>
                  <a:pt x="882" y="382"/>
                </a:lnTo>
                <a:lnTo>
                  <a:pt x="887" y="387"/>
                </a:lnTo>
                <a:lnTo>
                  <a:pt x="889" y="396"/>
                </a:lnTo>
                <a:lnTo>
                  <a:pt x="946" y="394"/>
                </a:lnTo>
                <a:lnTo>
                  <a:pt x="972" y="404"/>
                </a:lnTo>
                <a:lnTo>
                  <a:pt x="984" y="445"/>
                </a:lnTo>
                <a:lnTo>
                  <a:pt x="981" y="449"/>
                </a:lnTo>
                <a:lnTo>
                  <a:pt x="961" y="472"/>
                </a:lnTo>
                <a:lnTo>
                  <a:pt x="980" y="509"/>
                </a:lnTo>
                <a:lnTo>
                  <a:pt x="976" y="514"/>
                </a:lnTo>
                <a:lnTo>
                  <a:pt x="947" y="520"/>
                </a:lnTo>
                <a:lnTo>
                  <a:pt x="939" y="530"/>
                </a:lnTo>
                <a:lnTo>
                  <a:pt x="944" y="558"/>
                </a:lnTo>
                <a:lnTo>
                  <a:pt x="940" y="564"/>
                </a:lnTo>
                <a:lnTo>
                  <a:pt x="922" y="567"/>
                </a:lnTo>
                <a:lnTo>
                  <a:pt x="901" y="557"/>
                </a:lnTo>
                <a:lnTo>
                  <a:pt x="889" y="545"/>
                </a:lnTo>
                <a:lnTo>
                  <a:pt x="863" y="522"/>
                </a:lnTo>
                <a:lnTo>
                  <a:pt x="799" y="496"/>
                </a:lnTo>
                <a:lnTo>
                  <a:pt x="781" y="499"/>
                </a:lnTo>
                <a:lnTo>
                  <a:pt x="777" y="504"/>
                </a:lnTo>
                <a:lnTo>
                  <a:pt x="776" y="523"/>
                </a:lnTo>
                <a:lnTo>
                  <a:pt x="807" y="556"/>
                </a:lnTo>
                <a:lnTo>
                  <a:pt x="829" y="580"/>
                </a:lnTo>
                <a:lnTo>
                  <a:pt x="864" y="604"/>
                </a:lnTo>
                <a:lnTo>
                  <a:pt x="895" y="622"/>
                </a:lnTo>
                <a:lnTo>
                  <a:pt x="901" y="625"/>
                </a:lnTo>
                <a:lnTo>
                  <a:pt x="925" y="654"/>
                </a:lnTo>
                <a:lnTo>
                  <a:pt x="930" y="677"/>
                </a:lnTo>
                <a:lnTo>
                  <a:pt x="926" y="706"/>
                </a:lnTo>
                <a:lnTo>
                  <a:pt x="946" y="732"/>
                </a:lnTo>
                <a:lnTo>
                  <a:pt x="937" y="763"/>
                </a:lnTo>
                <a:lnTo>
                  <a:pt x="932" y="764"/>
                </a:lnTo>
                <a:lnTo>
                  <a:pt x="892" y="748"/>
                </a:lnTo>
                <a:lnTo>
                  <a:pt x="843" y="722"/>
                </a:lnTo>
                <a:lnTo>
                  <a:pt x="791" y="725"/>
                </a:lnTo>
                <a:lnTo>
                  <a:pt x="786" y="729"/>
                </a:lnTo>
                <a:lnTo>
                  <a:pt x="810" y="743"/>
                </a:lnTo>
                <a:lnTo>
                  <a:pt x="842" y="762"/>
                </a:lnTo>
                <a:lnTo>
                  <a:pt x="918" y="809"/>
                </a:lnTo>
                <a:lnTo>
                  <a:pt x="931" y="831"/>
                </a:lnTo>
                <a:lnTo>
                  <a:pt x="925" y="843"/>
                </a:lnTo>
                <a:lnTo>
                  <a:pt x="910" y="845"/>
                </a:lnTo>
                <a:lnTo>
                  <a:pt x="889" y="839"/>
                </a:lnTo>
                <a:lnTo>
                  <a:pt x="865" y="838"/>
                </a:lnTo>
                <a:close/>
              </a:path>
            </a:pathLst>
          </a:custGeom>
          <a:noFill/>
          <a:ln w="9360">
            <a:solidFill>
              <a:srgbClr val="FFFF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255" name="Freeform 110"/>
          <p:cNvSpPr>
            <a:spLocks noChangeArrowheads="1"/>
          </p:cNvSpPr>
          <p:nvPr/>
        </p:nvSpPr>
        <p:spPr bwMode="auto">
          <a:xfrm>
            <a:off x="1939925" y="1417638"/>
            <a:ext cx="460375" cy="404812"/>
          </a:xfrm>
          <a:custGeom>
            <a:avLst/>
            <a:gdLst>
              <a:gd name="T0" fmla="*/ 2147483647 w 984"/>
              <a:gd name="T1" fmla="*/ 2147483647 h 845"/>
              <a:gd name="T2" fmla="*/ 2147483647 w 984"/>
              <a:gd name="T3" fmla="*/ 2147483647 h 845"/>
              <a:gd name="T4" fmla="*/ 2147483647 w 984"/>
              <a:gd name="T5" fmla="*/ 2147483647 h 845"/>
              <a:gd name="T6" fmla="*/ 2147483647 w 984"/>
              <a:gd name="T7" fmla="*/ 2147483647 h 845"/>
              <a:gd name="T8" fmla="*/ 2147483647 w 984"/>
              <a:gd name="T9" fmla="*/ 2147483647 h 845"/>
              <a:gd name="T10" fmla="*/ 2147483647 w 984"/>
              <a:gd name="T11" fmla="*/ 2147483647 h 845"/>
              <a:gd name="T12" fmla="*/ 2147483647 w 984"/>
              <a:gd name="T13" fmla="*/ 2147483647 h 845"/>
              <a:gd name="T14" fmla="*/ 2147483647 w 984"/>
              <a:gd name="T15" fmla="*/ 2147483647 h 845"/>
              <a:gd name="T16" fmla="*/ 2147483647 w 984"/>
              <a:gd name="T17" fmla="*/ 2147483647 h 845"/>
              <a:gd name="T18" fmla="*/ 2147483647 w 984"/>
              <a:gd name="T19" fmla="*/ 2147483647 h 845"/>
              <a:gd name="T20" fmla="*/ 2147483647 w 984"/>
              <a:gd name="T21" fmla="*/ 2147483647 h 845"/>
              <a:gd name="T22" fmla="*/ 2147483647 w 984"/>
              <a:gd name="T23" fmla="*/ 2147483647 h 845"/>
              <a:gd name="T24" fmla="*/ 2147483647 w 984"/>
              <a:gd name="T25" fmla="*/ 2147483647 h 845"/>
              <a:gd name="T26" fmla="*/ 2147483647 w 984"/>
              <a:gd name="T27" fmla="*/ 2147483647 h 845"/>
              <a:gd name="T28" fmla="*/ 2147483647 w 984"/>
              <a:gd name="T29" fmla="*/ 2147483647 h 845"/>
              <a:gd name="T30" fmla="*/ 2147483647 w 984"/>
              <a:gd name="T31" fmla="*/ 0 h 845"/>
              <a:gd name="T32" fmla="*/ 2147483647 w 984"/>
              <a:gd name="T33" fmla="*/ 2147483647 h 845"/>
              <a:gd name="T34" fmla="*/ 2147483647 w 984"/>
              <a:gd name="T35" fmla="*/ 2147483647 h 845"/>
              <a:gd name="T36" fmla="*/ 2147483647 w 984"/>
              <a:gd name="T37" fmla="*/ 2147483647 h 845"/>
              <a:gd name="T38" fmla="*/ 2147483647 w 984"/>
              <a:gd name="T39" fmla="*/ 2147483647 h 845"/>
              <a:gd name="T40" fmla="*/ 2147483647 w 984"/>
              <a:gd name="T41" fmla="*/ 2147483647 h 845"/>
              <a:gd name="T42" fmla="*/ 2147483647 w 984"/>
              <a:gd name="T43" fmla="*/ 2147483647 h 845"/>
              <a:gd name="T44" fmla="*/ 2147483647 w 984"/>
              <a:gd name="T45" fmla="*/ 2147483647 h 845"/>
              <a:gd name="T46" fmla="*/ 2147483647 w 984"/>
              <a:gd name="T47" fmla="*/ 2147483647 h 845"/>
              <a:gd name="T48" fmla="*/ 2147483647 w 984"/>
              <a:gd name="T49" fmla="*/ 2147483647 h 845"/>
              <a:gd name="T50" fmla="*/ 2147483647 w 984"/>
              <a:gd name="T51" fmla="*/ 2147483647 h 845"/>
              <a:gd name="T52" fmla="*/ 2147483647 w 984"/>
              <a:gd name="T53" fmla="*/ 2147483647 h 845"/>
              <a:gd name="T54" fmla="*/ 2147483647 w 984"/>
              <a:gd name="T55" fmla="*/ 2147483647 h 845"/>
              <a:gd name="T56" fmla="*/ 2147483647 w 984"/>
              <a:gd name="T57" fmla="*/ 2147483647 h 845"/>
              <a:gd name="T58" fmla="*/ 2147483647 w 984"/>
              <a:gd name="T59" fmla="*/ 2147483647 h 845"/>
              <a:gd name="T60" fmla="*/ 2147483647 w 984"/>
              <a:gd name="T61" fmla="*/ 2147483647 h 845"/>
              <a:gd name="T62" fmla="*/ 2147483647 w 984"/>
              <a:gd name="T63" fmla="*/ 2147483647 h 845"/>
              <a:gd name="T64" fmla="*/ 2147483647 w 984"/>
              <a:gd name="T65" fmla="*/ 2147483647 h 845"/>
              <a:gd name="T66" fmla="*/ 2147483647 w 984"/>
              <a:gd name="T67" fmla="*/ 2147483647 h 845"/>
              <a:gd name="T68" fmla="*/ 2147483647 w 984"/>
              <a:gd name="T69" fmla="*/ 2147483647 h 845"/>
              <a:gd name="T70" fmla="*/ 2147483647 w 984"/>
              <a:gd name="T71" fmla="*/ 2147483647 h 845"/>
              <a:gd name="T72" fmla="*/ 2147483647 w 984"/>
              <a:gd name="T73" fmla="*/ 2147483647 h 845"/>
              <a:gd name="T74" fmla="*/ 2147483647 w 984"/>
              <a:gd name="T75" fmla="*/ 2147483647 h 845"/>
              <a:gd name="T76" fmla="*/ 2147483647 w 984"/>
              <a:gd name="T77" fmla="*/ 2147483647 h 845"/>
              <a:gd name="T78" fmla="*/ 2147483647 w 984"/>
              <a:gd name="T79" fmla="*/ 2147483647 h 845"/>
              <a:gd name="T80" fmla="*/ 2147483647 w 984"/>
              <a:gd name="T81" fmla="*/ 2147483647 h 845"/>
              <a:gd name="T82" fmla="*/ 2147483647 w 984"/>
              <a:gd name="T83" fmla="*/ 2147483647 h 845"/>
              <a:gd name="T84" fmla="*/ 2147483647 w 984"/>
              <a:gd name="T85" fmla="*/ 2147483647 h 845"/>
              <a:gd name="T86" fmla="*/ 2147483647 w 984"/>
              <a:gd name="T87" fmla="*/ 2147483647 h 845"/>
              <a:gd name="T88" fmla="*/ 2147483647 w 984"/>
              <a:gd name="T89" fmla="*/ 2147483647 h 845"/>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984"/>
              <a:gd name="T136" fmla="*/ 0 h 845"/>
              <a:gd name="T137" fmla="*/ 984 w 984"/>
              <a:gd name="T138" fmla="*/ 845 h 845"/>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984" h="845">
                <a:moveTo>
                  <a:pt x="865" y="838"/>
                </a:moveTo>
                <a:lnTo>
                  <a:pt x="841" y="830"/>
                </a:lnTo>
                <a:lnTo>
                  <a:pt x="812" y="830"/>
                </a:lnTo>
                <a:lnTo>
                  <a:pt x="782" y="802"/>
                </a:lnTo>
                <a:lnTo>
                  <a:pt x="777" y="794"/>
                </a:lnTo>
                <a:lnTo>
                  <a:pt x="762" y="793"/>
                </a:lnTo>
                <a:lnTo>
                  <a:pt x="714" y="787"/>
                </a:lnTo>
                <a:lnTo>
                  <a:pt x="708" y="784"/>
                </a:lnTo>
                <a:lnTo>
                  <a:pt x="692" y="757"/>
                </a:lnTo>
                <a:lnTo>
                  <a:pt x="680" y="721"/>
                </a:lnTo>
                <a:lnTo>
                  <a:pt x="640" y="705"/>
                </a:lnTo>
                <a:lnTo>
                  <a:pt x="611" y="695"/>
                </a:lnTo>
                <a:lnTo>
                  <a:pt x="567" y="671"/>
                </a:lnTo>
                <a:lnTo>
                  <a:pt x="561" y="638"/>
                </a:lnTo>
                <a:lnTo>
                  <a:pt x="563" y="628"/>
                </a:lnTo>
                <a:lnTo>
                  <a:pt x="557" y="601"/>
                </a:lnTo>
                <a:lnTo>
                  <a:pt x="575" y="568"/>
                </a:lnTo>
                <a:lnTo>
                  <a:pt x="603" y="542"/>
                </a:lnTo>
                <a:lnTo>
                  <a:pt x="622" y="515"/>
                </a:lnTo>
                <a:lnTo>
                  <a:pt x="605" y="432"/>
                </a:lnTo>
                <a:lnTo>
                  <a:pt x="583" y="383"/>
                </a:lnTo>
                <a:lnTo>
                  <a:pt x="549" y="365"/>
                </a:lnTo>
                <a:lnTo>
                  <a:pt x="515" y="358"/>
                </a:lnTo>
                <a:lnTo>
                  <a:pt x="482" y="364"/>
                </a:lnTo>
                <a:lnTo>
                  <a:pt x="466" y="353"/>
                </a:lnTo>
                <a:lnTo>
                  <a:pt x="471" y="323"/>
                </a:lnTo>
                <a:lnTo>
                  <a:pt x="456" y="301"/>
                </a:lnTo>
                <a:lnTo>
                  <a:pt x="451" y="298"/>
                </a:lnTo>
                <a:lnTo>
                  <a:pt x="415" y="309"/>
                </a:lnTo>
                <a:lnTo>
                  <a:pt x="409" y="310"/>
                </a:lnTo>
                <a:lnTo>
                  <a:pt x="387" y="291"/>
                </a:lnTo>
                <a:lnTo>
                  <a:pt x="380" y="263"/>
                </a:lnTo>
                <a:lnTo>
                  <a:pt x="361" y="254"/>
                </a:lnTo>
                <a:lnTo>
                  <a:pt x="332" y="270"/>
                </a:lnTo>
                <a:lnTo>
                  <a:pt x="318" y="290"/>
                </a:lnTo>
                <a:lnTo>
                  <a:pt x="265" y="295"/>
                </a:lnTo>
                <a:lnTo>
                  <a:pt x="230" y="292"/>
                </a:lnTo>
                <a:lnTo>
                  <a:pt x="200" y="279"/>
                </a:lnTo>
                <a:lnTo>
                  <a:pt x="158" y="283"/>
                </a:lnTo>
                <a:lnTo>
                  <a:pt x="127" y="275"/>
                </a:lnTo>
                <a:lnTo>
                  <a:pt x="48" y="212"/>
                </a:lnTo>
                <a:lnTo>
                  <a:pt x="18" y="183"/>
                </a:lnTo>
                <a:lnTo>
                  <a:pt x="0" y="160"/>
                </a:lnTo>
                <a:lnTo>
                  <a:pt x="0" y="131"/>
                </a:lnTo>
                <a:lnTo>
                  <a:pt x="34" y="89"/>
                </a:lnTo>
                <a:lnTo>
                  <a:pt x="58" y="42"/>
                </a:lnTo>
                <a:lnTo>
                  <a:pt x="97" y="2"/>
                </a:lnTo>
                <a:lnTo>
                  <a:pt x="126" y="0"/>
                </a:lnTo>
                <a:lnTo>
                  <a:pt x="134" y="18"/>
                </a:lnTo>
                <a:lnTo>
                  <a:pt x="132" y="33"/>
                </a:lnTo>
                <a:lnTo>
                  <a:pt x="115" y="62"/>
                </a:lnTo>
                <a:lnTo>
                  <a:pt x="90" y="84"/>
                </a:lnTo>
                <a:lnTo>
                  <a:pt x="91" y="93"/>
                </a:lnTo>
                <a:lnTo>
                  <a:pt x="106" y="120"/>
                </a:lnTo>
                <a:lnTo>
                  <a:pt x="103" y="150"/>
                </a:lnTo>
                <a:lnTo>
                  <a:pt x="105" y="211"/>
                </a:lnTo>
                <a:lnTo>
                  <a:pt x="130" y="242"/>
                </a:lnTo>
                <a:lnTo>
                  <a:pt x="146" y="218"/>
                </a:lnTo>
                <a:lnTo>
                  <a:pt x="156" y="176"/>
                </a:lnTo>
                <a:lnTo>
                  <a:pt x="150" y="145"/>
                </a:lnTo>
                <a:lnTo>
                  <a:pt x="147" y="107"/>
                </a:lnTo>
                <a:lnTo>
                  <a:pt x="146" y="79"/>
                </a:lnTo>
                <a:lnTo>
                  <a:pt x="159" y="47"/>
                </a:lnTo>
                <a:lnTo>
                  <a:pt x="165" y="36"/>
                </a:lnTo>
                <a:lnTo>
                  <a:pt x="233" y="13"/>
                </a:lnTo>
                <a:lnTo>
                  <a:pt x="239" y="17"/>
                </a:lnTo>
                <a:lnTo>
                  <a:pt x="254" y="71"/>
                </a:lnTo>
                <a:lnTo>
                  <a:pt x="251" y="102"/>
                </a:lnTo>
                <a:lnTo>
                  <a:pt x="269" y="122"/>
                </a:lnTo>
                <a:lnTo>
                  <a:pt x="298" y="129"/>
                </a:lnTo>
                <a:lnTo>
                  <a:pt x="335" y="137"/>
                </a:lnTo>
                <a:lnTo>
                  <a:pt x="368" y="116"/>
                </a:lnTo>
                <a:lnTo>
                  <a:pt x="404" y="106"/>
                </a:lnTo>
                <a:lnTo>
                  <a:pt x="424" y="115"/>
                </a:lnTo>
                <a:lnTo>
                  <a:pt x="439" y="142"/>
                </a:lnTo>
                <a:lnTo>
                  <a:pt x="464" y="166"/>
                </a:lnTo>
                <a:lnTo>
                  <a:pt x="519" y="155"/>
                </a:lnTo>
                <a:lnTo>
                  <a:pt x="540" y="162"/>
                </a:lnTo>
                <a:lnTo>
                  <a:pt x="556" y="172"/>
                </a:lnTo>
                <a:lnTo>
                  <a:pt x="569" y="198"/>
                </a:lnTo>
                <a:lnTo>
                  <a:pt x="593" y="218"/>
                </a:lnTo>
                <a:lnTo>
                  <a:pt x="608" y="225"/>
                </a:lnTo>
                <a:lnTo>
                  <a:pt x="635" y="213"/>
                </a:lnTo>
                <a:lnTo>
                  <a:pt x="651" y="220"/>
                </a:lnTo>
                <a:lnTo>
                  <a:pt x="666" y="247"/>
                </a:lnTo>
                <a:lnTo>
                  <a:pt x="657" y="277"/>
                </a:lnTo>
                <a:lnTo>
                  <a:pt x="703" y="326"/>
                </a:lnTo>
                <a:lnTo>
                  <a:pt x="725" y="356"/>
                </a:lnTo>
                <a:lnTo>
                  <a:pt x="753" y="379"/>
                </a:lnTo>
                <a:lnTo>
                  <a:pt x="851" y="371"/>
                </a:lnTo>
                <a:lnTo>
                  <a:pt x="882" y="382"/>
                </a:lnTo>
                <a:lnTo>
                  <a:pt x="887" y="387"/>
                </a:lnTo>
                <a:lnTo>
                  <a:pt x="889" y="396"/>
                </a:lnTo>
                <a:lnTo>
                  <a:pt x="946" y="394"/>
                </a:lnTo>
                <a:lnTo>
                  <a:pt x="972" y="404"/>
                </a:lnTo>
                <a:lnTo>
                  <a:pt x="984" y="445"/>
                </a:lnTo>
                <a:lnTo>
                  <a:pt x="981" y="449"/>
                </a:lnTo>
                <a:lnTo>
                  <a:pt x="961" y="472"/>
                </a:lnTo>
                <a:lnTo>
                  <a:pt x="980" y="509"/>
                </a:lnTo>
                <a:lnTo>
                  <a:pt x="976" y="514"/>
                </a:lnTo>
                <a:lnTo>
                  <a:pt x="947" y="520"/>
                </a:lnTo>
                <a:lnTo>
                  <a:pt x="939" y="530"/>
                </a:lnTo>
                <a:lnTo>
                  <a:pt x="944" y="558"/>
                </a:lnTo>
                <a:lnTo>
                  <a:pt x="940" y="564"/>
                </a:lnTo>
                <a:lnTo>
                  <a:pt x="922" y="567"/>
                </a:lnTo>
                <a:lnTo>
                  <a:pt x="901" y="557"/>
                </a:lnTo>
                <a:lnTo>
                  <a:pt x="889" y="545"/>
                </a:lnTo>
                <a:lnTo>
                  <a:pt x="863" y="522"/>
                </a:lnTo>
                <a:lnTo>
                  <a:pt x="799" y="496"/>
                </a:lnTo>
                <a:lnTo>
                  <a:pt x="781" y="499"/>
                </a:lnTo>
                <a:lnTo>
                  <a:pt x="777" y="504"/>
                </a:lnTo>
                <a:lnTo>
                  <a:pt x="776" y="523"/>
                </a:lnTo>
                <a:lnTo>
                  <a:pt x="807" y="556"/>
                </a:lnTo>
                <a:lnTo>
                  <a:pt x="829" y="580"/>
                </a:lnTo>
                <a:lnTo>
                  <a:pt x="864" y="604"/>
                </a:lnTo>
                <a:lnTo>
                  <a:pt x="895" y="622"/>
                </a:lnTo>
                <a:lnTo>
                  <a:pt x="901" y="625"/>
                </a:lnTo>
                <a:lnTo>
                  <a:pt x="925" y="654"/>
                </a:lnTo>
                <a:lnTo>
                  <a:pt x="930" y="677"/>
                </a:lnTo>
                <a:lnTo>
                  <a:pt x="926" y="706"/>
                </a:lnTo>
                <a:lnTo>
                  <a:pt x="946" y="732"/>
                </a:lnTo>
                <a:lnTo>
                  <a:pt x="937" y="763"/>
                </a:lnTo>
                <a:lnTo>
                  <a:pt x="932" y="764"/>
                </a:lnTo>
                <a:lnTo>
                  <a:pt x="892" y="748"/>
                </a:lnTo>
                <a:lnTo>
                  <a:pt x="843" y="722"/>
                </a:lnTo>
                <a:lnTo>
                  <a:pt x="791" y="725"/>
                </a:lnTo>
                <a:lnTo>
                  <a:pt x="786" y="729"/>
                </a:lnTo>
                <a:lnTo>
                  <a:pt x="810" y="743"/>
                </a:lnTo>
                <a:lnTo>
                  <a:pt x="842" y="762"/>
                </a:lnTo>
                <a:lnTo>
                  <a:pt x="918" y="809"/>
                </a:lnTo>
                <a:lnTo>
                  <a:pt x="931" y="831"/>
                </a:lnTo>
                <a:lnTo>
                  <a:pt x="925" y="843"/>
                </a:lnTo>
                <a:lnTo>
                  <a:pt x="910" y="845"/>
                </a:lnTo>
                <a:lnTo>
                  <a:pt x="889" y="839"/>
                </a:lnTo>
                <a:lnTo>
                  <a:pt x="865" y="838"/>
                </a:lnTo>
              </a:path>
            </a:pathLst>
          </a:custGeom>
          <a:noFill/>
          <a:ln w="9360">
            <a:solidFill>
              <a:srgbClr val="FFFF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256" name="Freeform 111"/>
          <p:cNvSpPr>
            <a:spLocks noChangeArrowheads="1"/>
          </p:cNvSpPr>
          <p:nvPr/>
        </p:nvSpPr>
        <p:spPr bwMode="auto">
          <a:xfrm>
            <a:off x="2733675" y="2125663"/>
            <a:ext cx="168275" cy="171450"/>
          </a:xfrm>
          <a:custGeom>
            <a:avLst/>
            <a:gdLst>
              <a:gd name="T0" fmla="*/ 2147483647 w 362"/>
              <a:gd name="T1" fmla="*/ 2147483647 h 358"/>
              <a:gd name="T2" fmla="*/ 2147483647 w 362"/>
              <a:gd name="T3" fmla="*/ 2147483647 h 358"/>
              <a:gd name="T4" fmla="*/ 2147483647 w 362"/>
              <a:gd name="T5" fmla="*/ 2147483647 h 358"/>
              <a:gd name="T6" fmla="*/ 2147483647 w 362"/>
              <a:gd name="T7" fmla="*/ 2147483647 h 358"/>
              <a:gd name="T8" fmla="*/ 2147483647 w 362"/>
              <a:gd name="T9" fmla="*/ 2147483647 h 358"/>
              <a:gd name="T10" fmla="*/ 2147483647 w 362"/>
              <a:gd name="T11" fmla="*/ 2147483647 h 358"/>
              <a:gd name="T12" fmla="*/ 2147483647 w 362"/>
              <a:gd name="T13" fmla="*/ 2147483647 h 358"/>
              <a:gd name="T14" fmla="*/ 2147483647 w 362"/>
              <a:gd name="T15" fmla="*/ 2147483647 h 358"/>
              <a:gd name="T16" fmla="*/ 2147483647 w 362"/>
              <a:gd name="T17" fmla="*/ 2147483647 h 358"/>
              <a:gd name="T18" fmla="*/ 2147483647 w 362"/>
              <a:gd name="T19" fmla="*/ 2147483647 h 358"/>
              <a:gd name="T20" fmla="*/ 2147483647 w 362"/>
              <a:gd name="T21" fmla="*/ 2147483647 h 358"/>
              <a:gd name="T22" fmla="*/ 2147483647 w 362"/>
              <a:gd name="T23" fmla="*/ 2147483647 h 358"/>
              <a:gd name="T24" fmla="*/ 2147483647 w 362"/>
              <a:gd name="T25" fmla="*/ 2147483647 h 358"/>
              <a:gd name="T26" fmla="*/ 2147483647 w 362"/>
              <a:gd name="T27" fmla="*/ 2147483647 h 358"/>
              <a:gd name="T28" fmla="*/ 2147483647 w 362"/>
              <a:gd name="T29" fmla="*/ 2147483647 h 358"/>
              <a:gd name="T30" fmla="*/ 2147483647 w 362"/>
              <a:gd name="T31" fmla="*/ 2147483647 h 358"/>
              <a:gd name="T32" fmla="*/ 2147483647 w 362"/>
              <a:gd name="T33" fmla="*/ 2147483647 h 358"/>
              <a:gd name="T34" fmla="*/ 2147483647 w 362"/>
              <a:gd name="T35" fmla="*/ 2147483647 h 358"/>
              <a:gd name="T36" fmla="*/ 2147483647 w 362"/>
              <a:gd name="T37" fmla="*/ 2147483647 h 358"/>
              <a:gd name="T38" fmla="*/ 2147483647 w 362"/>
              <a:gd name="T39" fmla="*/ 2147483647 h 358"/>
              <a:gd name="T40" fmla="*/ 2147483647 w 362"/>
              <a:gd name="T41" fmla="*/ 2147483647 h 358"/>
              <a:gd name="T42" fmla="*/ 2147483647 w 362"/>
              <a:gd name="T43" fmla="*/ 2147483647 h 358"/>
              <a:gd name="T44" fmla="*/ 2147483647 w 362"/>
              <a:gd name="T45" fmla="*/ 2147483647 h 358"/>
              <a:gd name="T46" fmla="*/ 2147483647 w 362"/>
              <a:gd name="T47" fmla="*/ 2147483647 h 358"/>
              <a:gd name="T48" fmla="*/ 2147483647 w 362"/>
              <a:gd name="T49" fmla="*/ 2147483647 h 358"/>
              <a:gd name="T50" fmla="*/ 2147483647 w 362"/>
              <a:gd name="T51" fmla="*/ 2147483647 h 358"/>
              <a:gd name="T52" fmla="*/ 2147483647 w 362"/>
              <a:gd name="T53" fmla="*/ 2147483647 h 358"/>
              <a:gd name="T54" fmla="*/ 2147483647 w 362"/>
              <a:gd name="T55" fmla="*/ 2147483647 h 358"/>
              <a:gd name="T56" fmla="*/ 2147483647 w 362"/>
              <a:gd name="T57" fmla="*/ 2147483647 h 358"/>
              <a:gd name="T58" fmla="*/ 2147483647 w 362"/>
              <a:gd name="T59" fmla="*/ 2147483647 h 358"/>
              <a:gd name="T60" fmla="*/ 2147483647 w 362"/>
              <a:gd name="T61" fmla="*/ 2147483647 h 358"/>
              <a:gd name="T62" fmla="*/ 2147483647 w 362"/>
              <a:gd name="T63" fmla="*/ 2147483647 h 358"/>
              <a:gd name="T64" fmla="*/ 0 w 362"/>
              <a:gd name="T65" fmla="*/ 2147483647 h 358"/>
              <a:gd name="T66" fmla="*/ 2147483647 w 362"/>
              <a:gd name="T67" fmla="*/ 2147483647 h 35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62"/>
              <a:gd name="T103" fmla="*/ 0 h 358"/>
              <a:gd name="T104" fmla="*/ 362 w 362"/>
              <a:gd name="T105" fmla="*/ 358 h 35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62" h="358">
                <a:moveTo>
                  <a:pt x="13" y="196"/>
                </a:moveTo>
                <a:lnTo>
                  <a:pt x="16" y="225"/>
                </a:lnTo>
                <a:lnTo>
                  <a:pt x="10" y="266"/>
                </a:lnTo>
                <a:lnTo>
                  <a:pt x="16" y="282"/>
                </a:lnTo>
                <a:lnTo>
                  <a:pt x="4" y="314"/>
                </a:lnTo>
                <a:lnTo>
                  <a:pt x="11" y="327"/>
                </a:lnTo>
                <a:lnTo>
                  <a:pt x="16" y="356"/>
                </a:lnTo>
                <a:lnTo>
                  <a:pt x="37" y="358"/>
                </a:lnTo>
                <a:lnTo>
                  <a:pt x="53" y="343"/>
                </a:lnTo>
                <a:lnTo>
                  <a:pt x="77" y="319"/>
                </a:lnTo>
                <a:lnTo>
                  <a:pt x="105" y="309"/>
                </a:lnTo>
                <a:lnTo>
                  <a:pt x="129" y="313"/>
                </a:lnTo>
                <a:lnTo>
                  <a:pt x="156" y="291"/>
                </a:lnTo>
                <a:lnTo>
                  <a:pt x="189" y="284"/>
                </a:lnTo>
                <a:lnTo>
                  <a:pt x="201" y="290"/>
                </a:lnTo>
                <a:lnTo>
                  <a:pt x="211" y="313"/>
                </a:lnTo>
                <a:lnTo>
                  <a:pt x="207" y="320"/>
                </a:lnTo>
                <a:lnTo>
                  <a:pt x="207" y="332"/>
                </a:lnTo>
                <a:lnTo>
                  <a:pt x="218" y="329"/>
                </a:lnTo>
                <a:lnTo>
                  <a:pt x="225" y="320"/>
                </a:lnTo>
                <a:lnTo>
                  <a:pt x="230" y="295"/>
                </a:lnTo>
                <a:lnTo>
                  <a:pt x="243" y="262"/>
                </a:lnTo>
                <a:lnTo>
                  <a:pt x="255" y="255"/>
                </a:lnTo>
                <a:lnTo>
                  <a:pt x="277" y="270"/>
                </a:lnTo>
                <a:lnTo>
                  <a:pt x="287" y="289"/>
                </a:lnTo>
                <a:lnTo>
                  <a:pt x="295" y="316"/>
                </a:lnTo>
                <a:lnTo>
                  <a:pt x="300" y="314"/>
                </a:lnTo>
                <a:lnTo>
                  <a:pt x="318" y="307"/>
                </a:lnTo>
                <a:lnTo>
                  <a:pt x="325" y="317"/>
                </a:lnTo>
                <a:lnTo>
                  <a:pt x="347" y="334"/>
                </a:lnTo>
                <a:lnTo>
                  <a:pt x="362" y="312"/>
                </a:lnTo>
                <a:lnTo>
                  <a:pt x="359" y="274"/>
                </a:lnTo>
                <a:lnTo>
                  <a:pt x="344" y="243"/>
                </a:lnTo>
                <a:lnTo>
                  <a:pt x="333" y="236"/>
                </a:lnTo>
                <a:lnTo>
                  <a:pt x="296" y="243"/>
                </a:lnTo>
                <a:lnTo>
                  <a:pt x="287" y="241"/>
                </a:lnTo>
                <a:lnTo>
                  <a:pt x="283" y="223"/>
                </a:lnTo>
                <a:lnTo>
                  <a:pt x="289" y="215"/>
                </a:lnTo>
                <a:lnTo>
                  <a:pt x="290" y="207"/>
                </a:lnTo>
                <a:lnTo>
                  <a:pt x="285" y="193"/>
                </a:lnTo>
                <a:lnTo>
                  <a:pt x="261" y="187"/>
                </a:lnTo>
                <a:lnTo>
                  <a:pt x="239" y="173"/>
                </a:lnTo>
                <a:lnTo>
                  <a:pt x="225" y="151"/>
                </a:lnTo>
                <a:lnTo>
                  <a:pt x="219" y="118"/>
                </a:lnTo>
                <a:lnTo>
                  <a:pt x="212" y="111"/>
                </a:lnTo>
                <a:lnTo>
                  <a:pt x="200" y="113"/>
                </a:lnTo>
                <a:lnTo>
                  <a:pt x="189" y="122"/>
                </a:lnTo>
                <a:lnTo>
                  <a:pt x="178" y="151"/>
                </a:lnTo>
                <a:lnTo>
                  <a:pt x="162" y="165"/>
                </a:lnTo>
                <a:lnTo>
                  <a:pt x="129" y="156"/>
                </a:lnTo>
                <a:lnTo>
                  <a:pt x="122" y="132"/>
                </a:lnTo>
                <a:lnTo>
                  <a:pt x="127" y="113"/>
                </a:lnTo>
                <a:lnTo>
                  <a:pt x="116" y="104"/>
                </a:lnTo>
                <a:lnTo>
                  <a:pt x="90" y="111"/>
                </a:lnTo>
                <a:lnTo>
                  <a:pt x="75" y="141"/>
                </a:lnTo>
                <a:lnTo>
                  <a:pt x="68" y="155"/>
                </a:lnTo>
                <a:lnTo>
                  <a:pt x="57" y="154"/>
                </a:lnTo>
                <a:lnTo>
                  <a:pt x="50" y="141"/>
                </a:lnTo>
                <a:lnTo>
                  <a:pt x="49" y="108"/>
                </a:lnTo>
                <a:lnTo>
                  <a:pt x="49" y="79"/>
                </a:lnTo>
                <a:lnTo>
                  <a:pt x="52" y="41"/>
                </a:lnTo>
                <a:lnTo>
                  <a:pt x="49" y="4"/>
                </a:lnTo>
                <a:lnTo>
                  <a:pt x="39" y="0"/>
                </a:lnTo>
                <a:lnTo>
                  <a:pt x="18" y="8"/>
                </a:lnTo>
                <a:lnTo>
                  <a:pt x="4" y="46"/>
                </a:lnTo>
                <a:lnTo>
                  <a:pt x="0" y="92"/>
                </a:lnTo>
                <a:lnTo>
                  <a:pt x="18" y="137"/>
                </a:lnTo>
                <a:lnTo>
                  <a:pt x="7" y="173"/>
                </a:lnTo>
                <a:lnTo>
                  <a:pt x="13" y="196"/>
                </a:lnTo>
                <a:close/>
              </a:path>
            </a:pathLst>
          </a:custGeom>
          <a:noFill/>
          <a:ln w="9360">
            <a:solidFill>
              <a:srgbClr val="FFFF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257" name="Freeform 112"/>
          <p:cNvSpPr>
            <a:spLocks noChangeArrowheads="1"/>
          </p:cNvSpPr>
          <p:nvPr/>
        </p:nvSpPr>
        <p:spPr bwMode="auto">
          <a:xfrm>
            <a:off x="2733675" y="2125663"/>
            <a:ext cx="168275" cy="171450"/>
          </a:xfrm>
          <a:custGeom>
            <a:avLst/>
            <a:gdLst>
              <a:gd name="T0" fmla="*/ 2147483647 w 362"/>
              <a:gd name="T1" fmla="*/ 2147483647 h 358"/>
              <a:gd name="T2" fmla="*/ 2147483647 w 362"/>
              <a:gd name="T3" fmla="*/ 2147483647 h 358"/>
              <a:gd name="T4" fmla="*/ 2147483647 w 362"/>
              <a:gd name="T5" fmla="*/ 2147483647 h 358"/>
              <a:gd name="T6" fmla="*/ 2147483647 w 362"/>
              <a:gd name="T7" fmla="*/ 2147483647 h 358"/>
              <a:gd name="T8" fmla="*/ 2147483647 w 362"/>
              <a:gd name="T9" fmla="*/ 2147483647 h 358"/>
              <a:gd name="T10" fmla="*/ 2147483647 w 362"/>
              <a:gd name="T11" fmla="*/ 2147483647 h 358"/>
              <a:gd name="T12" fmla="*/ 2147483647 w 362"/>
              <a:gd name="T13" fmla="*/ 2147483647 h 358"/>
              <a:gd name="T14" fmla="*/ 2147483647 w 362"/>
              <a:gd name="T15" fmla="*/ 2147483647 h 358"/>
              <a:gd name="T16" fmla="*/ 2147483647 w 362"/>
              <a:gd name="T17" fmla="*/ 2147483647 h 358"/>
              <a:gd name="T18" fmla="*/ 2147483647 w 362"/>
              <a:gd name="T19" fmla="*/ 2147483647 h 358"/>
              <a:gd name="T20" fmla="*/ 2147483647 w 362"/>
              <a:gd name="T21" fmla="*/ 2147483647 h 358"/>
              <a:gd name="T22" fmla="*/ 2147483647 w 362"/>
              <a:gd name="T23" fmla="*/ 2147483647 h 358"/>
              <a:gd name="T24" fmla="*/ 2147483647 w 362"/>
              <a:gd name="T25" fmla="*/ 2147483647 h 358"/>
              <a:gd name="T26" fmla="*/ 2147483647 w 362"/>
              <a:gd name="T27" fmla="*/ 2147483647 h 358"/>
              <a:gd name="T28" fmla="*/ 2147483647 w 362"/>
              <a:gd name="T29" fmla="*/ 2147483647 h 358"/>
              <a:gd name="T30" fmla="*/ 2147483647 w 362"/>
              <a:gd name="T31" fmla="*/ 2147483647 h 358"/>
              <a:gd name="T32" fmla="*/ 2147483647 w 362"/>
              <a:gd name="T33" fmla="*/ 2147483647 h 358"/>
              <a:gd name="T34" fmla="*/ 2147483647 w 362"/>
              <a:gd name="T35" fmla="*/ 2147483647 h 358"/>
              <a:gd name="T36" fmla="*/ 2147483647 w 362"/>
              <a:gd name="T37" fmla="*/ 2147483647 h 358"/>
              <a:gd name="T38" fmla="*/ 2147483647 w 362"/>
              <a:gd name="T39" fmla="*/ 2147483647 h 358"/>
              <a:gd name="T40" fmla="*/ 2147483647 w 362"/>
              <a:gd name="T41" fmla="*/ 2147483647 h 358"/>
              <a:gd name="T42" fmla="*/ 2147483647 w 362"/>
              <a:gd name="T43" fmla="*/ 2147483647 h 358"/>
              <a:gd name="T44" fmla="*/ 2147483647 w 362"/>
              <a:gd name="T45" fmla="*/ 2147483647 h 358"/>
              <a:gd name="T46" fmla="*/ 2147483647 w 362"/>
              <a:gd name="T47" fmla="*/ 2147483647 h 358"/>
              <a:gd name="T48" fmla="*/ 2147483647 w 362"/>
              <a:gd name="T49" fmla="*/ 2147483647 h 358"/>
              <a:gd name="T50" fmla="*/ 2147483647 w 362"/>
              <a:gd name="T51" fmla="*/ 2147483647 h 358"/>
              <a:gd name="T52" fmla="*/ 2147483647 w 362"/>
              <a:gd name="T53" fmla="*/ 2147483647 h 358"/>
              <a:gd name="T54" fmla="*/ 2147483647 w 362"/>
              <a:gd name="T55" fmla="*/ 2147483647 h 358"/>
              <a:gd name="T56" fmla="*/ 2147483647 w 362"/>
              <a:gd name="T57" fmla="*/ 2147483647 h 358"/>
              <a:gd name="T58" fmla="*/ 2147483647 w 362"/>
              <a:gd name="T59" fmla="*/ 2147483647 h 358"/>
              <a:gd name="T60" fmla="*/ 2147483647 w 362"/>
              <a:gd name="T61" fmla="*/ 2147483647 h 358"/>
              <a:gd name="T62" fmla="*/ 2147483647 w 362"/>
              <a:gd name="T63" fmla="*/ 2147483647 h 358"/>
              <a:gd name="T64" fmla="*/ 0 w 362"/>
              <a:gd name="T65" fmla="*/ 2147483647 h 358"/>
              <a:gd name="T66" fmla="*/ 2147483647 w 362"/>
              <a:gd name="T67" fmla="*/ 2147483647 h 35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62"/>
              <a:gd name="T103" fmla="*/ 0 h 358"/>
              <a:gd name="T104" fmla="*/ 362 w 362"/>
              <a:gd name="T105" fmla="*/ 358 h 35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62" h="358">
                <a:moveTo>
                  <a:pt x="13" y="196"/>
                </a:moveTo>
                <a:lnTo>
                  <a:pt x="16" y="225"/>
                </a:lnTo>
                <a:lnTo>
                  <a:pt x="10" y="266"/>
                </a:lnTo>
                <a:lnTo>
                  <a:pt x="16" y="282"/>
                </a:lnTo>
                <a:lnTo>
                  <a:pt x="4" y="314"/>
                </a:lnTo>
                <a:lnTo>
                  <a:pt x="11" y="327"/>
                </a:lnTo>
                <a:lnTo>
                  <a:pt x="16" y="356"/>
                </a:lnTo>
                <a:lnTo>
                  <a:pt x="37" y="358"/>
                </a:lnTo>
                <a:lnTo>
                  <a:pt x="53" y="343"/>
                </a:lnTo>
                <a:lnTo>
                  <a:pt x="77" y="319"/>
                </a:lnTo>
                <a:lnTo>
                  <a:pt x="105" y="309"/>
                </a:lnTo>
                <a:lnTo>
                  <a:pt x="129" y="313"/>
                </a:lnTo>
                <a:lnTo>
                  <a:pt x="156" y="291"/>
                </a:lnTo>
                <a:lnTo>
                  <a:pt x="189" y="284"/>
                </a:lnTo>
                <a:lnTo>
                  <a:pt x="201" y="290"/>
                </a:lnTo>
                <a:lnTo>
                  <a:pt x="211" y="313"/>
                </a:lnTo>
                <a:lnTo>
                  <a:pt x="207" y="320"/>
                </a:lnTo>
                <a:lnTo>
                  <a:pt x="207" y="332"/>
                </a:lnTo>
                <a:lnTo>
                  <a:pt x="218" y="329"/>
                </a:lnTo>
                <a:lnTo>
                  <a:pt x="225" y="320"/>
                </a:lnTo>
                <a:lnTo>
                  <a:pt x="230" y="295"/>
                </a:lnTo>
                <a:lnTo>
                  <a:pt x="243" y="262"/>
                </a:lnTo>
                <a:lnTo>
                  <a:pt x="255" y="255"/>
                </a:lnTo>
                <a:lnTo>
                  <a:pt x="277" y="270"/>
                </a:lnTo>
                <a:lnTo>
                  <a:pt x="287" y="289"/>
                </a:lnTo>
                <a:lnTo>
                  <a:pt x="295" y="316"/>
                </a:lnTo>
                <a:lnTo>
                  <a:pt x="300" y="314"/>
                </a:lnTo>
                <a:lnTo>
                  <a:pt x="318" y="307"/>
                </a:lnTo>
                <a:lnTo>
                  <a:pt x="325" y="317"/>
                </a:lnTo>
                <a:lnTo>
                  <a:pt x="347" y="334"/>
                </a:lnTo>
                <a:lnTo>
                  <a:pt x="362" y="312"/>
                </a:lnTo>
                <a:lnTo>
                  <a:pt x="359" y="274"/>
                </a:lnTo>
                <a:lnTo>
                  <a:pt x="344" y="243"/>
                </a:lnTo>
                <a:lnTo>
                  <a:pt x="333" y="236"/>
                </a:lnTo>
                <a:lnTo>
                  <a:pt x="296" y="243"/>
                </a:lnTo>
                <a:lnTo>
                  <a:pt x="287" y="241"/>
                </a:lnTo>
                <a:lnTo>
                  <a:pt x="283" y="223"/>
                </a:lnTo>
                <a:lnTo>
                  <a:pt x="289" y="215"/>
                </a:lnTo>
                <a:lnTo>
                  <a:pt x="290" y="207"/>
                </a:lnTo>
                <a:lnTo>
                  <a:pt x="285" y="193"/>
                </a:lnTo>
                <a:lnTo>
                  <a:pt x="261" y="187"/>
                </a:lnTo>
                <a:lnTo>
                  <a:pt x="239" y="173"/>
                </a:lnTo>
                <a:lnTo>
                  <a:pt x="225" y="151"/>
                </a:lnTo>
                <a:lnTo>
                  <a:pt x="219" y="118"/>
                </a:lnTo>
                <a:lnTo>
                  <a:pt x="212" y="111"/>
                </a:lnTo>
                <a:lnTo>
                  <a:pt x="200" y="113"/>
                </a:lnTo>
                <a:lnTo>
                  <a:pt x="189" y="122"/>
                </a:lnTo>
                <a:lnTo>
                  <a:pt x="178" y="151"/>
                </a:lnTo>
                <a:lnTo>
                  <a:pt x="162" y="165"/>
                </a:lnTo>
                <a:lnTo>
                  <a:pt x="129" y="156"/>
                </a:lnTo>
                <a:lnTo>
                  <a:pt x="122" y="132"/>
                </a:lnTo>
                <a:lnTo>
                  <a:pt x="127" y="113"/>
                </a:lnTo>
                <a:lnTo>
                  <a:pt x="116" y="104"/>
                </a:lnTo>
                <a:lnTo>
                  <a:pt x="90" y="111"/>
                </a:lnTo>
                <a:lnTo>
                  <a:pt x="75" y="141"/>
                </a:lnTo>
                <a:lnTo>
                  <a:pt x="68" y="155"/>
                </a:lnTo>
                <a:lnTo>
                  <a:pt x="57" y="154"/>
                </a:lnTo>
                <a:lnTo>
                  <a:pt x="50" y="141"/>
                </a:lnTo>
                <a:lnTo>
                  <a:pt x="49" y="108"/>
                </a:lnTo>
                <a:lnTo>
                  <a:pt x="49" y="79"/>
                </a:lnTo>
                <a:lnTo>
                  <a:pt x="52" y="41"/>
                </a:lnTo>
                <a:lnTo>
                  <a:pt x="49" y="4"/>
                </a:lnTo>
                <a:lnTo>
                  <a:pt x="39" y="0"/>
                </a:lnTo>
                <a:lnTo>
                  <a:pt x="18" y="8"/>
                </a:lnTo>
                <a:lnTo>
                  <a:pt x="4" y="46"/>
                </a:lnTo>
                <a:lnTo>
                  <a:pt x="0" y="92"/>
                </a:lnTo>
                <a:lnTo>
                  <a:pt x="18" y="137"/>
                </a:lnTo>
                <a:lnTo>
                  <a:pt x="7" y="173"/>
                </a:lnTo>
                <a:lnTo>
                  <a:pt x="13" y="196"/>
                </a:lnTo>
              </a:path>
            </a:pathLst>
          </a:custGeom>
          <a:noFill/>
          <a:ln w="9360">
            <a:solidFill>
              <a:srgbClr val="FFFF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258" name="Freeform 113"/>
          <p:cNvSpPr>
            <a:spLocks noChangeArrowheads="1"/>
          </p:cNvSpPr>
          <p:nvPr/>
        </p:nvSpPr>
        <p:spPr bwMode="auto">
          <a:xfrm>
            <a:off x="2563813" y="2249488"/>
            <a:ext cx="74612" cy="26987"/>
          </a:xfrm>
          <a:custGeom>
            <a:avLst/>
            <a:gdLst>
              <a:gd name="T0" fmla="*/ 2147483647 w 159"/>
              <a:gd name="T1" fmla="*/ 2147483647 h 58"/>
              <a:gd name="T2" fmla="*/ 2147483647 w 159"/>
              <a:gd name="T3" fmla="*/ 0 h 58"/>
              <a:gd name="T4" fmla="*/ 2147483647 w 159"/>
              <a:gd name="T5" fmla="*/ 2147483647 h 58"/>
              <a:gd name="T6" fmla="*/ 2147483647 w 159"/>
              <a:gd name="T7" fmla="*/ 2147483647 h 58"/>
              <a:gd name="T8" fmla="*/ 2147483647 w 159"/>
              <a:gd name="T9" fmla="*/ 2147483647 h 58"/>
              <a:gd name="T10" fmla="*/ 2147483647 w 159"/>
              <a:gd name="T11" fmla="*/ 2147483647 h 58"/>
              <a:gd name="T12" fmla="*/ 2147483647 w 159"/>
              <a:gd name="T13" fmla="*/ 2147483647 h 58"/>
              <a:gd name="T14" fmla="*/ 2147483647 w 159"/>
              <a:gd name="T15" fmla="*/ 2147483647 h 58"/>
              <a:gd name="T16" fmla="*/ 2147483647 w 159"/>
              <a:gd name="T17" fmla="*/ 2147483647 h 58"/>
              <a:gd name="T18" fmla="*/ 2147483647 w 159"/>
              <a:gd name="T19" fmla="*/ 2147483647 h 58"/>
              <a:gd name="T20" fmla="*/ 0 w 159"/>
              <a:gd name="T21" fmla="*/ 2147483647 h 58"/>
              <a:gd name="T22" fmla="*/ 2147483647 w 159"/>
              <a:gd name="T23" fmla="*/ 2147483647 h 5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59"/>
              <a:gd name="T37" fmla="*/ 0 h 58"/>
              <a:gd name="T38" fmla="*/ 159 w 159"/>
              <a:gd name="T39" fmla="*/ 58 h 5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59" h="58">
                <a:moveTo>
                  <a:pt x="7" y="11"/>
                </a:moveTo>
                <a:lnTo>
                  <a:pt x="66" y="0"/>
                </a:lnTo>
                <a:lnTo>
                  <a:pt x="94" y="1"/>
                </a:lnTo>
                <a:lnTo>
                  <a:pt x="136" y="16"/>
                </a:lnTo>
                <a:lnTo>
                  <a:pt x="159" y="45"/>
                </a:lnTo>
                <a:lnTo>
                  <a:pt x="155" y="51"/>
                </a:lnTo>
                <a:lnTo>
                  <a:pt x="125" y="57"/>
                </a:lnTo>
                <a:lnTo>
                  <a:pt x="92" y="58"/>
                </a:lnTo>
                <a:lnTo>
                  <a:pt x="19" y="47"/>
                </a:lnTo>
                <a:lnTo>
                  <a:pt x="14" y="44"/>
                </a:lnTo>
                <a:lnTo>
                  <a:pt x="0" y="24"/>
                </a:lnTo>
                <a:lnTo>
                  <a:pt x="7" y="11"/>
                </a:lnTo>
                <a:close/>
              </a:path>
            </a:pathLst>
          </a:custGeom>
          <a:noFill/>
          <a:ln w="9360">
            <a:solidFill>
              <a:srgbClr val="FFFF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259" name="Freeform 114"/>
          <p:cNvSpPr>
            <a:spLocks noChangeArrowheads="1"/>
          </p:cNvSpPr>
          <p:nvPr/>
        </p:nvSpPr>
        <p:spPr bwMode="auto">
          <a:xfrm>
            <a:off x="2563813" y="2233613"/>
            <a:ext cx="100012" cy="42862"/>
          </a:xfrm>
          <a:custGeom>
            <a:avLst/>
            <a:gdLst>
              <a:gd name="T0" fmla="*/ 2147483647 w 159"/>
              <a:gd name="T1" fmla="*/ 2147483647 h 58"/>
              <a:gd name="T2" fmla="*/ 2147483647 w 159"/>
              <a:gd name="T3" fmla="*/ 0 h 58"/>
              <a:gd name="T4" fmla="*/ 2147483647 w 159"/>
              <a:gd name="T5" fmla="*/ 2147483647 h 58"/>
              <a:gd name="T6" fmla="*/ 2147483647 w 159"/>
              <a:gd name="T7" fmla="*/ 2147483647 h 58"/>
              <a:gd name="T8" fmla="*/ 2147483647 w 159"/>
              <a:gd name="T9" fmla="*/ 2147483647 h 58"/>
              <a:gd name="T10" fmla="*/ 2147483647 w 159"/>
              <a:gd name="T11" fmla="*/ 2147483647 h 58"/>
              <a:gd name="T12" fmla="*/ 2147483647 w 159"/>
              <a:gd name="T13" fmla="*/ 2147483647 h 58"/>
              <a:gd name="T14" fmla="*/ 2147483647 w 159"/>
              <a:gd name="T15" fmla="*/ 2147483647 h 58"/>
              <a:gd name="T16" fmla="*/ 2147483647 w 159"/>
              <a:gd name="T17" fmla="*/ 2147483647 h 58"/>
              <a:gd name="T18" fmla="*/ 2147483647 w 159"/>
              <a:gd name="T19" fmla="*/ 2147483647 h 58"/>
              <a:gd name="T20" fmla="*/ 0 w 159"/>
              <a:gd name="T21" fmla="*/ 2147483647 h 58"/>
              <a:gd name="T22" fmla="*/ 2147483647 w 159"/>
              <a:gd name="T23" fmla="*/ 2147483647 h 5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59"/>
              <a:gd name="T37" fmla="*/ 0 h 58"/>
              <a:gd name="T38" fmla="*/ 159 w 159"/>
              <a:gd name="T39" fmla="*/ 58 h 5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59" h="58">
                <a:moveTo>
                  <a:pt x="7" y="11"/>
                </a:moveTo>
                <a:lnTo>
                  <a:pt x="66" y="0"/>
                </a:lnTo>
                <a:lnTo>
                  <a:pt x="94" y="1"/>
                </a:lnTo>
                <a:lnTo>
                  <a:pt x="136" y="16"/>
                </a:lnTo>
                <a:lnTo>
                  <a:pt x="159" y="45"/>
                </a:lnTo>
                <a:lnTo>
                  <a:pt x="155" y="51"/>
                </a:lnTo>
                <a:lnTo>
                  <a:pt x="125" y="57"/>
                </a:lnTo>
                <a:lnTo>
                  <a:pt x="92" y="58"/>
                </a:lnTo>
                <a:lnTo>
                  <a:pt x="19" y="47"/>
                </a:lnTo>
                <a:lnTo>
                  <a:pt x="14" y="44"/>
                </a:lnTo>
                <a:lnTo>
                  <a:pt x="0" y="24"/>
                </a:lnTo>
                <a:lnTo>
                  <a:pt x="7" y="11"/>
                </a:lnTo>
              </a:path>
            </a:pathLst>
          </a:custGeom>
          <a:noFill/>
          <a:ln w="9360">
            <a:solidFill>
              <a:srgbClr val="FFFF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260" name="Freeform 115"/>
          <p:cNvSpPr>
            <a:spLocks noChangeArrowheads="1"/>
          </p:cNvSpPr>
          <p:nvPr/>
        </p:nvSpPr>
        <p:spPr bwMode="auto">
          <a:xfrm>
            <a:off x="2611438" y="2360613"/>
            <a:ext cx="66675" cy="28575"/>
          </a:xfrm>
          <a:custGeom>
            <a:avLst/>
            <a:gdLst>
              <a:gd name="T0" fmla="*/ 2147483647 w 142"/>
              <a:gd name="T1" fmla="*/ 2147483647 h 62"/>
              <a:gd name="T2" fmla="*/ 2147483647 w 142"/>
              <a:gd name="T3" fmla="*/ 2147483647 h 62"/>
              <a:gd name="T4" fmla="*/ 2147483647 w 142"/>
              <a:gd name="T5" fmla="*/ 2147483647 h 62"/>
              <a:gd name="T6" fmla="*/ 2147483647 w 142"/>
              <a:gd name="T7" fmla="*/ 2147483647 h 62"/>
              <a:gd name="T8" fmla="*/ 2147483647 w 142"/>
              <a:gd name="T9" fmla="*/ 0 h 62"/>
              <a:gd name="T10" fmla="*/ 2147483647 w 142"/>
              <a:gd name="T11" fmla="*/ 2147483647 h 62"/>
              <a:gd name="T12" fmla="*/ 2147483647 w 142"/>
              <a:gd name="T13" fmla="*/ 2147483647 h 62"/>
              <a:gd name="T14" fmla="*/ 2147483647 w 142"/>
              <a:gd name="T15" fmla="*/ 2147483647 h 62"/>
              <a:gd name="T16" fmla="*/ 2147483647 w 142"/>
              <a:gd name="T17" fmla="*/ 2147483647 h 62"/>
              <a:gd name="T18" fmla="*/ 2147483647 w 142"/>
              <a:gd name="T19" fmla="*/ 2147483647 h 62"/>
              <a:gd name="T20" fmla="*/ 2147483647 w 142"/>
              <a:gd name="T21" fmla="*/ 2147483647 h 62"/>
              <a:gd name="T22" fmla="*/ 2147483647 w 142"/>
              <a:gd name="T23" fmla="*/ 2147483647 h 62"/>
              <a:gd name="T24" fmla="*/ 0 w 142"/>
              <a:gd name="T25" fmla="*/ 2147483647 h 62"/>
              <a:gd name="T26" fmla="*/ 2147483647 w 142"/>
              <a:gd name="T27" fmla="*/ 2147483647 h 62"/>
              <a:gd name="T28" fmla="*/ 2147483647 w 142"/>
              <a:gd name="T29" fmla="*/ 2147483647 h 6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42"/>
              <a:gd name="T46" fmla="*/ 0 h 62"/>
              <a:gd name="T47" fmla="*/ 142 w 142"/>
              <a:gd name="T48" fmla="*/ 62 h 62"/>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42" h="62">
                <a:moveTo>
                  <a:pt x="25" y="13"/>
                </a:moveTo>
                <a:lnTo>
                  <a:pt x="57" y="27"/>
                </a:lnTo>
                <a:lnTo>
                  <a:pt x="79" y="22"/>
                </a:lnTo>
                <a:lnTo>
                  <a:pt x="102" y="4"/>
                </a:lnTo>
                <a:lnTo>
                  <a:pt x="120" y="0"/>
                </a:lnTo>
                <a:lnTo>
                  <a:pt x="141" y="4"/>
                </a:lnTo>
                <a:lnTo>
                  <a:pt x="142" y="9"/>
                </a:lnTo>
                <a:lnTo>
                  <a:pt x="133" y="35"/>
                </a:lnTo>
                <a:lnTo>
                  <a:pt x="116" y="48"/>
                </a:lnTo>
                <a:lnTo>
                  <a:pt x="73" y="62"/>
                </a:lnTo>
                <a:lnTo>
                  <a:pt x="43" y="57"/>
                </a:lnTo>
                <a:lnTo>
                  <a:pt x="7" y="41"/>
                </a:lnTo>
                <a:lnTo>
                  <a:pt x="0" y="27"/>
                </a:lnTo>
                <a:lnTo>
                  <a:pt x="3" y="23"/>
                </a:lnTo>
                <a:lnTo>
                  <a:pt x="25" y="13"/>
                </a:lnTo>
                <a:close/>
              </a:path>
            </a:pathLst>
          </a:custGeom>
          <a:noFill/>
          <a:ln w="12600">
            <a:solidFill>
              <a:srgbClr val="FFFF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261" name="Freeform 116"/>
          <p:cNvSpPr>
            <a:spLocks noChangeArrowheads="1"/>
          </p:cNvSpPr>
          <p:nvPr/>
        </p:nvSpPr>
        <p:spPr bwMode="auto">
          <a:xfrm>
            <a:off x="2611438" y="2360613"/>
            <a:ext cx="66675" cy="28575"/>
          </a:xfrm>
          <a:custGeom>
            <a:avLst/>
            <a:gdLst>
              <a:gd name="T0" fmla="*/ 2147483647 w 142"/>
              <a:gd name="T1" fmla="*/ 2147483647 h 62"/>
              <a:gd name="T2" fmla="*/ 2147483647 w 142"/>
              <a:gd name="T3" fmla="*/ 2147483647 h 62"/>
              <a:gd name="T4" fmla="*/ 2147483647 w 142"/>
              <a:gd name="T5" fmla="*/ 2147483647 h 62"/>
              <a:gd name="T6" fmla="*/ 2147483647 w 142"/>
              <a:gd name="T7" fmla="*/ 2147483647 h 62"/>
              <a:gd name="T8" fmla="*/ 2147483647 w 142"/>
              <a:gd name="T9" fmla="*/ 0 h 62"/>
              <a:gd name="T10" fmla="*/ 2147483647 w 142"/>
              <a:gd name="T11" fmla="*/ 2147483647 h 62"/>
              <a:gd name="T12" fmla="*/ 2147483647 w 142"/>
              <a:gd name="T13" fmla="*/ 2147483647 h 62"/>
              <a:gd name="T14" fmla="*/ 2147483647 w 142"/>
              <a:gd name="T15" fmla="*/ 2147483647 h 62"/>
              <a:gd name="T16" fmla="*/ 2147483647 w 142"/>
              <a:gd name="T17" fmla="*/ 2147483647 h 62"/>
              <a:gd name="T18" fmla="*/ 2147483647 w 142"/>
              <a:gd name="T19" fmla="*/ 2147483647 h 62"/>
              <a:gd name="T20" fmla="*/ 2147483647 w 142"/>
              <a:gd name="T21" fmla="*/ 2147483647 h 62"/>
              <a:gd name="T22" fmla="*/ 2147483647 w 142"/>
              <a:gd name="T23" fmla="*/ 2147483647 h 62"/>
              <a:gd name="T24" fmla="*/ 0 w 142"/>
              <a:gd name="T25" fmla="*/ 2147483647 h 62"/>
              <a:gd name="T26" fmla="*/ 2147483647 w 142"/>
              <a:gd name="T27" fmla="*/ 2147483647 h 62"/>
              <a:gd name="T28" fmla="*/ 2147483647 w 142"/>
              <a:gd name="T29" fmla="*/ 2147483647 h 6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42"/>
              <a:gd name="T46" fmla="*/ 0 h 62"/>
              <a:gd name="T47" fmla="*/ 142 w 142"/>
              <a:gd name="T48" fmla="*/ 62 h 62"/>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42" h="62">
                <a:moveTo>
                  <a:pt x="25" y="13"/>
                </a:moveTo>
                <a:lnTo>
                  <a:pt x="57" y="27"/>
                </a:lnTo>
                <a:lnTo>
                  <a:pt x="79" y="22"/>
                </a:lnTo>
                <a:lnTo>
                  <a:pt x="102" y="4"/>
                </a:lnTo>
                <a:lnTo>
                  <a:pt x="120" y="0"/>
                </a:lnTo>
                <a:lnTo>
                  <a:pt x="141" y="4"/>
                </a:lnTo>
                <a:lnTo>
                  <a:pt x="142" y="9"/>
                </a:lnTo>
                <a:lnTo>
                  <a:pt x="133" y="35"/>
                </a:lnTo>
                <a:lnTo>
                  <a:pt x="116" y="48"/>
                </a:lnTo>
                <a:lnTo>
                  <a:pt x="73" y="62"/>
                </a:lnTo>
                <a:lnTo>
                  <a:pt x="43" y="57"/>
                </a:lnTo>
                <a:lnTo>
                  <a:pt x="7" y="41"/>
                </a:lnTo>
                <a:lnTo>
                  <a:pt x="0" y="27"/>
                </a:lnTo>
                <a:lnTo>
                  <a:pt x="3" y="23"/>
                </a:lnTo>
                <a:lnTo>
                  <a:pt x="25" y="13"/>
                </a:lnTo>
              </a:path>
            </a:pathLst>
          </a:custGeom>
          <a:noFill/>
          <a:ln w="12600">
            <a:solidFill>
              <a:srgbClr val="FFFF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262" name="Freeform 117"/>
          <p:cNvSpPr>
            <a:spLocks noChangeArrowheads="1"/>
          </p:cNvSpPr>
          <p:nvPr/>
        </p:nvSpPr>
        <p:spPr bwMode="auto">
          <a:xfrm>
            <a:off x="941388" y="2178050"/>
            <a:ext cx="88900" cy="155575"/>
          </a:xfrm>
          <a:custGeom>
            <a:avLst/>
            <a:gdLst>
              <a:gd name="T0" fmla="*/ 2147483647 w 190"/>
              <a:gd name="T1" fmla="*/ 2147483647 h 323"/>
              <a:gd name="T2" fmla="*/ 2147483647 w 190"/>
              <a:gd name="T3" fmla="*/ 2147483647 h 323"/>
              <a:gd name="T4" fmla="*/ 2147483647 w 190"/>
              <a:gd name="T5" fmla="*/ 2147483647 h 323"/>
              <a:gd name="T6" fmla="*/ 2147483647 w 190"/>
              <a:gd name="T7" fmla="*/ 2147483647 h 323"/>
              <a:gd name="T8" fmla="*/ 2147483647 w 190"/>
              <a:gd name="T9" fmla="*/ 2147483647 h 323"/>
              <a:gd name="T10" fmla="*/ 2147483647 w 190"/>
              <a:gd name="T11" fmla="*/ 2147483647 h 323"/>
              <a:gd name="T12" fmla="*/ 2147483647 w 190"/>
              <a:gd name="T13" fmla="*/ 0 h 323"/>
              <a:gd name="T14" fmla="*/ 0 w 190"/>
              <a:gd name="T15" fmla="*/ 2147483647 h 323"/>
              <a:gd name="T16" fmla="*/ 0 w 190"/>
              <a:gd name="T17" fmla="*/ 2147483647 h 323"/>
              <a:gd name="T18" fmla="*/ 2147483647 w 190"/>
              <a:gd name="T19" fmla="*/ 2147483647 h 323"/>
              <a:gd name="T20" fmla="*/ 2147483647 w 190"/>
              <a:gd name="T21" fmla="*/ 2147483647 h 323"/>
              <a:gd name="T22" fmla="*/ 2147483647 w 190"/>
              <a:gd name="T23" fmla="*/ 2147483647 h 323"/>
              <a:gd name="T24" fmla="*/ 2147483647 w 190"/>
              <a:gd name="T25" fmla="*/ 2147483647 h 323"/>
              <a:gd name="T26" fmla="*/ 2147483647 w 190"/>
              <a:gd name="T27" fmla="*/ 2147483647 h 323"/>
              <a:gd name="T28" fmla="*/ 2147483647 w 190"/>
              <a:gd name="T29" fmla="*/ 2147483647 h 323"/>
              <a:gd name="T30" fmla="*/ 2147483647 w 190"/>
              <a:gd name="T31" fmla="*/ 2147483647 h 323"/>
              <a:gd name="T32" fmla="*/ 2147483647 w 190"/>
              <a:gd name="T33" fmla="*/ 2147483647 h 323"/>
              <a:gd name="T34" fmla="*/ 2147483647 w 190"/>
              <a:gd name="T35" fmla="*/ 2147483647 h 323"/>
              <a:gd name="T36" fmla="*/ 2147483647 w 190"/>
              <a:gd name="T37" fmla="*/ 2147483647 h 323"/>
              <a:gd name="T38" fmla="*/ 2147483647 w 190"/>
              <a:gd name="T39" fmla="*/ 2147483647 h 323"/>
              <a:gd name="T40" fmla="*/ 2147483647 w 190"/>
              <a:gd name="T41" fmla="*/ 2147483647 h 323"/>
              <a:gd name="T42" fmla="*/ 2147483647 w 190"/>
              <a:gd name="T43" fmla="*/ 2147483647 h 323"/>
              <a:gd name="T44" fmla="*/ 2147483647 w 190"/>
              <a:gd name="T45" fmla="*/ 2147483647 h 323"/>
              <a:gd name="T46" fmla="*/ 2147483647 w 190"/>
              <a:gd name="T47" fmla="*/ 2147483647 h 323"/>
              <a:gd name="T48" fmla="*/ 2147483647 w 190"/>
              <a:gd name="T49" fmla="*/ 2147483647 h 323"/>
              <a:gd name="T50" fmla="*/ 2147483647 w 190"/>
              <a:gd name="T51" fmla="*/ 2147483647 h 323"/>
              <a:gd name="T52" fmla="*/ 2147483647 w 190"/>
              <a:gd name="T53" fmla="*/ 2147483647 h 323"/>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90"/>
              <a:gd name="T82" fmla="*/ 0 h 323"/>
              <a:gd name="T83" fmla="*/ 190 w 190"/>
              <a:gd name="T84" fmla="*/ 323 h 323"/>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90" h="323">
                <a:moveTo>
                  <a:pt x="110" y="117"/>
                </a:moveTo>
                <a:lnTo>
                  <a:pt x="98" y="92"/>
                </a:lnTo>
                <a:lnTo>
                  <a:pt x="80" y="81"/>
                </a:lnTo>
                <a:lnTo>
                  <a:pt x="64" y="66"/>
                </a:lnTo>
                <a:lnTo>
                  <a:pt x="54" y="48"/>
                </a:lnTo>
                <a:lnTo>
                  <a:pt x="23" y="2"/>
                </a:lnTo>
                <a:lnTo>
                  <a:pt x="8" y="0"/>
                </a:lnTo>
                <a:lnTo>
                  <a:pt x="0" y="9"/>
                </a:lnTo>
                <a:lnTo>
                  <a:pt x="0" y="30"/>
                </a:lnTo>
                <a:lnTo>
                  <a:pt x="16" y="35"/>
                </a:lnTo>
                <a:lnTo>
                  <a:pt x="21" y="48"/>
                </a:lnTo>
                <a:lnTo>
                  <a:pt x="10" y="60"/>
                </a:lnTo>
                <a:lnTo>
                  <a:pt x="9" y="74"/>
                </a:lnTo>
                <a:lnTo>
                  <a:pt x="36" y="101"/>
                </a:lnTo>
                <a:lnTo>
                  <a:pt x="62" y="142"/>
                </a:lnTo>
                <a:lnTo>
                  <a:pt x="93" y="206"/>
                </a:lnTo>
                <a:lnTo>
                  <a:pt x="98" y="223"/>
                </a:lnTo>
                <a:lnTo>
                  <a:pt x="126" y="290"/>
                </a:lnTo>
                <a:lnTo>
                  <a:pt x="140" y="308"/>
                </a:lnTo>
                <a:lnTo>
                  <a:pt x="158" y="323"/>
                </a:lnTo>
                <a:lnTo>
                  <a:pt x="183" y="318"/>
                </a:lnTo>
                <a:lnTo>
                  <a:pt x="190" y="302"/>
                </a:lnTo>
                <a:lnTo>
                  <a:pt x="169" y="272"/>
                </a:lnTo>
                <a:lnTo>
                  <a:pt x="156" y="259"/>
                </a:lnTo>
                <a:lnTo>
                  <a:pt x="136" y="220"/>
                </a:lnTo>
                <a:lnTo>
                  <a:pt x="121" y="147"/>
                </a:lnTo>
                <a:lnTo>
                  <a:pt x="110" y="117"/>
                </a:lnTo>
                <a:close/>
              </a:path>
            </a:pathLst>
          </a:custGeom>
          <a:noFill/>
          <a:ln w="9360">
            <a:solidFill>
              <a:srgbClr val="FFFF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263" name="Freeform 118"/>
          <p:cNvSpPr>
            <a:spLocks noChangeArrowheads="1"/>
          </p:cNvSpPr>
          <p:nvPr/>
        </p:nvSpPr>
        <p:spPr bwMode="auto">
          <a:xfrm>
            <a:off x="941388" y="2178050"/>
            <a:ext cx="88900" cy="155575"/>
          </a:xfrm>
          <a:custGeom>
            <a:avLst/>
            <a:gdLst>
              <a:gd name="T0" fmla="*/ 2147483647 w 190"/>
              <a:gd name="T1" fmla="*/ 2147483647 h 323"/>
              <a:gd name="T2" fmla="*/ 2147483647 w 190"/>
              <a:gd name="T3" fmla="*/ 2147483647 h 323"/>
              <a:gd name="T4" fmla="*/ 2147483647 w 190"/>
              <a:gd name="T5" fmla="*/ 2147483647 h 323"/>
              <a:gd name="T6" fmla="*/ 2147483647 w 190"/>
              <a:gd name="T7" fmla="*/ 2147483647 h 323"/>
              <a:gd name="T8" fmla="*/ 2147483647 w 190"/>
              <a:gd name="T9" fmla="*/ 2147483647 h 323"/>
              <a:gd name="T10" fmla="*/ 2147483647 w 190"/>
              <a:gd name="T11" fmla="*/ 2147483647 h 323"/>
              <a:gd name="T12" fmla="*/ 2147483647 w 190"/>
              <a:gd name="T13" fmla="*/ 0 h 323"/>
              <a:gd name="T14" fmla="*/ 0 w 190"/>
              <a:gd name="T15" fmla="*/ 2147483647 h 323"/>
              <a:gd name="T16" fmla="*/ 0 w 190"/>
              <a:gd name="T17" fmla="*/ 2147483647 h 323"/>
              <a:gd name="T18" fmla="*/ 2147483647 w 190"/>
              <a:gd name="T19" fmla="*/ 2147483647 h 323"/>
              <a:gd name="T20" fmla="*/ 2147483647 w 190"/>
              <a:gd name="T21" fmla="*/ 2147483647 h 323"/>
              <a:gd name="T22" fmla="*/ 2147483647 w 190"/>
              <a:gd name="T23" fmla="*/ 2147483647 h 323"/>
              <a:gd name="T24" fmla="*/ 2147483647 w 190"/>
              <a:gd name="T25" fmla="*/ 2147483647 h 323"/>
              <a:gd name="T26" fmla="*/ 2147483647 w 190"/>
              <a:gd name="T27" fmla="*/ 2147483647 h 323"/>
              <a:gd name="T28" fmla="*/ 2147483647 w 190"/>
              <a:gd name="T29" fmla="*/ 2147483647 h 323"/>
              <a:gd name="T30" fmla="*/ 2147483647 w 190"/>
              <a:gd name="T31" fmla="*/ 2147483647 h 323"/>
              <a:gd name="T32" fmla="*/ 2147483647 w 190"/>
              <a:gd name="T33" fmla="*/ 2147483647 h 323"/>
              <a:gd name="T34" fmla="*/ 2147483647 w 190"/>
              <a:gd name="T35" fmla="*/ 2147483647 h 323"/>
              <a:gd name="T36" fmla="*/ 2147483647 w 190"/>
              <a:gd name="T37" fmla="*/ 2147483647 h 323"/>
              <a:gd name="T38" fmla="*/ 2147483647 w 190"/>
              <a:gd name="T39" fmla="*/ 2147483647 h 323"/>
              <a:gd name="T40" fmla="*/ 2147483647 w 190"/>
              <a:gd name="T41" fmla="*/ 2147483647 h 323"/>
              <a:gd name="T42" fmla="*/ 2147483647 w 190"/>
              <a:gd name="T43" fmla="*/ 2147483647 h 323"/>
              <a:gd name="T44" fmla="*/ 2147483647 w 190"/>
              <a:gd name="T45" fmla="*/ 2147483647 h 323"/>
              <a:gd name="T46" fmla="*/ 2147483647 w 190"/>
              <a:gd name="T47" fmla="*/ 2147483647 h 323"/>
              <a:gd name="T48" fmla="*/ 2147483647 w 190"/>
              <a:gd name="T49" fmla="*/ 2147483647 h 323"/>
              <a:gd name="T50" fmla="*/ 2147483647 w 190"/>
              <a:gd name="T51" fmla="*/ 2147483647 h 323"/>
              <a:gd name="T52" fmla="*/ 2147483647 w 190"/>
              <a:gd name="T53" fmla="*/ 2147483647 h 323"/>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90"/>
              <a:gd name="T82" fmla="*/ 0 h 323"/>
              <a:gd name="T83" fmla="*/ 190 w 190"/>
              <a:gd name="T84" fmla="*/ 323 h 323"/>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90" h="323">
                <a:moveTo>
                  <a:pt x="110" y="117"/>
                </a:moveTo>
                <a:lnTo>
                  <a:pt x="98" y="92"/>
                </a:lnTo>
                <a:lnTo>
                  <a:pt x="80" y="81"/>
                </a:lnTo>
                <a:lnTo>
                  <a:pt x="64" y="66"/>
                </a:lnTo>
                <a:lnTo>
                  <a:pt x="54" y="48"/>
                </a:lnTo>
                <a:lnTo>
                  <a:pt x="23" y="2"/>
                </a:lnTo>
                <a:lnTo>
                  <a:pt x="8" y="0"/>
                </a:lnTo>
                <a:lnTo>
                  <a:pt x="0" y="9"/>
                </a:lnTo>
                <a:lnTo>
                  <a:pt x="0" y="30"/>
                </a:lnTo>
                <a:lnTo>
                  <a:pt x="16" y="35"/>
                </a:lnTo>
                <a:lnTo>
                  <a:pt x="21" y="48"/>
                </a:lnTo>
                <a:lnTo>
                  <a:pt x="10" y="60"/>
                </a:lnTo>
                <a:lnTo>
                  <a:pt x="9" y="74"/>
                </a:lnTo>
                <a:lnTo>
                  <a:pt x="36" y="101"/>
                </a:lnTo>
                <a:lnTo>
                  <a:pt x="62" y="142"/>
                </a:lnTo>
                <a:lnTo>
                  <a:pt x="93" y="206"/>
                </a:lnTo>
                <a:lnTo>
                  <a:pt x="98" y="223"/>
                </a:lnTo>
                <a:lnTo>
                  <a:pt x="126" y="290"/>
                </a:lnTo>
                <a:lnTo>
                  <a:pt x="140" y="308"/>
                </a:lnTo>
                <a:lnTo>
                  <a:pt x="158" y="323"/>
                </a:lnTo>
                <a:lnTo>
                  <a:pt x="183" y="318"/>
                </a:lnTo>
                <a:lnTo>
                  <a:pt x="190" y="302"/>
                </a:lnTo>
                <a:lnTo>
                  <a:pt x="169" y="272"/>
                </a:lnTo>
                <a:lnTo>
                  <a:pt x="156" y="259"/>
                </a:lnTo>
                <a:lnTo>
                  <a:pt x="136" y="220"/>
                </a:lnTo>
                <a:lnTo>
                  <a:pt x="121" y="147"/>
                </a:lnTo>
                <a:lnTo>
                  <a:pt x="110" y="117"/>
                </a:lnTo>
              </a:path>
            </a:pathLst>
          </a:custGeom>
          <a:noFill/>
          <a:ln w="9360">
            <a:solidFill>
              <a:srgbClr val="FFFF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264" name="Freeform 119"/>
          <p:cNvSpPr>
            <a:spLocks noChangeArrowheads="1"/>
          </p:cNvSpPr>
          <p:nvPr/>
        </p:nvSpPr>
        <p:spPr bwMode="auto">
          <a:xfrm>
            <a:off x="896938" y="2011363"/>
            <a:ext cx="23812" cy="44450"/>
          </a:xfrm>
          <a:custGeom>
            <a:avLst/>
            <a:gdLst>
              <a:gd name="T0" fmla="*/ 2147483647 w 54"/>
              <a:gd name="T1" fmla="*/ 0 h 91"/>
              <a:gd name="T2" fmla="*/ 2147483647 w 54"/>
              <a:gd name="T3" fmla="*/ 0 h 91"/>
              <a:gd name="T4" fmla="*/ 2147483647 w 54"/>
              <a:gd name="T5" fmla="*/ 2147483647 h 91"/>
              <a:gd name="T6" fmla="*/ 2147483647 w 54"/>
              <a:gd name="T7" fmla="*/ 2147483647 h 91"/>
              <a:gd name="T8" fmla="*/ 2147483647 w 54"/>
              <a:gd name="T9" fmla="*/ 2147483647 h 91"/>
              <a:gd name="T10" fmla="*/ 2147483647 w 54"/>
              <a:gd name="T11" fmla="*/ 2147483647 h 91"/>
              <a:gd name="T12" fmla="*/ 2147483647 w 54"/>
              <a:gd name="T13" fmla="*/ 2147483647 h 91"/>
              <a:gd name="T14" fmla="*/ 2147483647 w 54"/>
              <a:gd name="T15" fmla="*/ 2147483647 h 91"/>
              <a:gd name="T16" fmla="*/ 0 w 54"/>
              <a:gd name="T17" fmla="*/ 2147483647 h 91"/>
              <a:gd name="T18" fmla="*/ 2147483647 w 54"/>
              <a:gd name="T19" fmla="*/ 2147483647 h 91"/>
              <a:gd name="T20" fmla="*/ 2147483647 w 54"/>
              <a:gd name="T21" fmla="*/ 0 h 9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54"/>
              <a:gd name="T34" fmla="*/ 0 h 91"/>
              <a:gd name="T35" fmla="*/ 54 w 54"/>
              <a:gd name="T36" fmla="*/ 91 h 9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54" h="91">
                <a:moveTo>
                  <a:pt x="10" y="0"/>
                </a:moveTo>
                <a:lnTo>
                  <a:pt x="37" y="0"/>
                </a:lnTo>
                <a:lnTo>
                  <a:pt x="51" y="30"/>
                </a:lnTo>
                <a:lnTo>
                  <a:pt x="54" y="59"/>
                </a:lnTo>
                <a:lnTo>
                  <a:pt x="46" y="87"/>
                </a:lnTo>
                <a:lnTo>
                  <a:pt x="27" y="91"/>
                </a:lnTo>
                <a:lnTo>
                  <a:pt x="17" y="88"/>
                </a:lnTo>
                <a:lnTo>
                  <a:pt x="11" y="81"/>
                </a:lnTo>
                <a:lnTo>
                  <a:pt x="0" y="58"/>
                </a:lnTo>
                <a:lnTo>
                  <a:pt x="3" y="16"/>
                </a:lnTo>
                <a:lnTo>
                  <a:pt x="10" y="0"/>
                </a:lnTo>
                <a:close/>
              </a:path>
            </a:pathLst>
          </a:custGeom>
          <a:noFill/>
          <a:ln w="9360">
            <a:solidFill>
              <a:srgbClr val="FFFF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265" name="Freeform 120"/>
          <p:cNvSpPr>
            <a:spLocks noChangeArrowheads="1"/>
          </p:cNvSpPr>
          <p:nvPr/>
        </p:nvSpPr>
        <p:spPr bwMode="auto">
          <a:xfrm>
            <a:off x="896938" y="2011363"/>
            <a:ext cx="23812" cy="44450"/>
          </a:xfrm>
          <a:custGeom>
            <a:avLst/>
            <a:gdLst>
              <a:gd name="T0" fmla="*/ 2147483647 w 54"/>
              <a:gd name="T1" fmla="*/ 0 h 91"/>
              <a:gd name="T2" fmla="*/ 2147483647 w 54"/>
              <a:gd name="T3" fmla="*/ 0 h 91"/>
              <a:gd name="T4" fmla="*/ 2147483647 w 54"/>
              <a:gd name="T5" fmla="*/ 2147483647 h 91"/>
              <a:gd name="T6" fmla="*/ 2147483647 w 54"/>
              <a:gd name="T7" fmla="*/ 2147483647 h 91"/>
              <a:gd name="T8" fmla="*/ 2147483647 w 54"/>
              <a:gd name="T9" fmla="*/ 2147483647 h 91"/>
              <a:gd name="T10" fmla="*/ 2147483647 w 54"/>
              <a:gd name="T11" fmla="*/ 2147483647 h 91"/>
              <a:gd name="T12" fmla="*/ 2147483647 w 54"/>
              <a:gd name="T13" fmla="*/ 2147483647 h 91"/>
              <a:gd name="T14" fmla="*/ 2147483647 w 54"/>
              <a:gd name="T15" fmla="*/ 2147483647 h 91"/>
              <a:gd name="T16" fmla="*/ 0 w 54"/>
              <a:gd name="T17" fmla="*/ 2147483647 h 91"/>
              <a:gd name="T18" fmla="*/ 2147483647 w 54"/>
              <a:gd name="T19" fmla="*/ 2147483647 h 91"/>
              <a:gd name="T20" fmla="*/ 2147483647 w 54"/>
              <a:gd name="T21" fmla="*/ 0 h 9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54"/>
              <a:gd name="T34" fmla="*/ 0 h 91"/>
              <a:gd name="T35" fmla="*/ 54 w 54"/>
              <a:gd name="T36" fmla="*/ 91 h 9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54" h="91">
                <a:moveTo>
                  <a:pt x="10" y="0"/>
                </a:moveTo>
                <a:lnTo>
                  <a:pt x="37" y="0"/>
                </a:lnTo>
                <a:lnTo>
                  <a:pt x="51" y="30"/>
                </a:lnTo>
                <a:lnTo>
                  <a:pt x="54" y="59"/>
                </a:lnTo>
                <a:lnTo>
                  <a:pt x="46" y="87"/>
                </a:lnTo>
                <a:lnTo>
                  <a:pt x="27" y="91"/>
                </a:lnTo>
                <a:lnTo>
                  <a:pt x="17" y="88"/>
                </a:lnTo>
                <a:lnTo>
                  <a:pt x="11" y="81"/>
                </a:lnTo>
                <a:lnTo>
                  <a:pt x="0" y="58"/>
                </a:lnTo>
                <a:lnTo>
                  <a:pt x="3" y="16"/>
                </a:lnTo>
                <a:lnTo>
                  <a:pt x="10" y="0"/>
                </a:lnTo>
              </a:path>
            </a:pathLst>
          </a:custGeom>
          <a:noFill/>
          <a:ln w="9360">
            <a:solidFill>
              <a:srgbClr val="FFFF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266" name="Freeform 121"/>
          <p:cNvSpPr>
            <a:spLocks noChangeArrowheads="1"/>
          </p:cNvSpPr>
          <p:nvPr/>
        </p:nvSpPr>
        <p:spPr bwMode="auto">
          <a:xfrm>
            <a:off x="885825" y="2058988"/>
            <a:ext cx="31750" cy="71437"/>
          </a:xfrm>
          <a:custGeom>
            <a:avLst/>
            <a:gdLst>
              <a:gd name="T0" fmla="*/ 0 w 72"/>
              <a:gd name="T1" fmla="*/ 0 h 148"/>
              <a:gd name="T2" fmla="*/ 2147483647 w 72"/>
              <a:gd name="T3" fmla="*/ 2147483647 h 148"/>
              <a:gd name="T4" fmla="*/ 2147483647 w 72"/>
              <a:gd name="T5" fmla="*/ 2147483647 h 148"/>
              <a:gd name="T6" fmla="*/ 2147483647 w 72"/>
              <a:gd name="T7" fmla="*/ 2147483647 h 148"/>
              <a:gd name="T8" fmla="*/ 2147483647 w 72"/>
              <a:gd name="T9" fmla="*/ 2147483647 h 148"/>
              <a:gd name="T10" fmla="*/ 2147483647 w 72"/>
              <a:gd name="T11" fmla="*/ 2147483647 h 148"/>
              <a:gd name="T12" fmla="*/ 2147483647 w 72"/>
              <a:gd name="T13" fmla="*/ 2147483647 h 148"/>
              <a:gd name="T14" fmla="*/ 2147483647 w 72"/>
              <a:gd name="T15" fmla="*/ 2147483647 h 148"/>
              <a:gd name="T16" fmla="*/ 2147483647 w 72"/>
              <a:gd name="T17" fmla="*/ 2147483647 h 148"/>
              <a:gd name="T18" fmla="*/ 2147483647 w 72"/>
              <a:gd name="T19" fmla="*/ 2147483647 h 148"/>
              <a:gd name="T20" fmla="*/ 2147483647 w 72"/>
              <a:gd name="T21" fmla="*/ 2147483647 h 148"/>
              <a:gd name="T22" fmla="*/ 0 w 72"/>
              <a:gd name="T23" fmla="*/ 0 h 14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72"/>
              <a:gd name="T37" fmla="*/ 0 h 148"/>
              <a:gd name="T38" fmla="*/ 72 w 72"/>
              <a:gd name="T39" fmla="*/ 148 h 14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72" h="148">
                <a:moveTo>
                  <a:pt x="0" y="0"/>
                </a:moveTo>
                <a:lnTo>
                  <a:pt x="41" y="16"/>
                </a:lnTo>
                <a:lnTo>
                  <a:pt x="64" y="62"/>
                </a:lnTo>
                <a:lnTo>
                  <a:pt x="71" y="100"/>
                </a:lnTo>
                <a:lnTo>
                  <a:pt x="72" y="130"/>
                </a:lnTo>
                <a:lnTo>
                  <a:pt x="65" y="141"/>
                </a:lnTo>
                <a:lnTo>
                  <a:pt x="51" y="148"/>
                </a:lnTo>
                <a:lnTo>
                  <a:pt x="41" y="141"/>
                </a:lnTo>
                <a:lnTo>
                  <a:pt x="20" y="92"/>
                </a:lnTo>
                <a:lnTo>
                  <a:pt x="9" y="47"/>
                </a:lnTo>
                <a:lnTo>
                  <a:pt x="6" y="18"/>
                </a:lnTo>
                <a:lnTo>
                  <a:pt x="0" y="0"/>
                </a:lnTo>
                <a:close/>
              </a:path>
            </a:pathLst>
          </a:custGeom>
          <a:noFill/>
          <a:ln w="9360">
            <a:solidFill>
              <a:srgbClr val="FFFF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267" name="Freeform 122"/>
          <p:cNvSpPr>
            <a:spLocks noChangeArrowheads="1"/>
          </p:cNvSpPr>
          <p:nvPr/>
        </p:nvSpPr>
        <p:spPr bwMode="auto">
          <a:xfrm>
            <a:off x="885825" y="2058988"/>
            <a:ext cx="31750" cy="71437"/>
          </a:xfrm>
          <a:custGeom>
            <a:avLst/>
            <a:gdLst>
              <a:gd name="T0" fmla="*/ 0 w 72"/>
              <a:gd name="T1" fmla="*/ 0 h 148"/>
              <a:gd name="T2" fmla="*/ 2147483647 w 72"/>
              <a:gd name="T3" fmla="*/ 2147483647 h 148"/>
              <a:gd name="T4" fmla="*/ 2147483647 w 72"/>
              <a:gd name="T5" fmla="*/ 2147483647 h 148"/>
              <a:gd name="T6" fmla="*/ 2147483647 w 72"/>
              <a:gd name="T7" fmla="*/ 2147483647 h 148"/>
              <a:gd name="T8" fmla="*/ 2147483647 w 72"/>
              <a:gd name="T9" fmla="*/ 2147483647 h 148"/>
              <a:gd name="T10" fmla="*/ 2147483647 w 72"/>
              <a:gd name="T11" fmla="*/ 2147483647 h 148"/>
              <a:gd name="T12" fmla="*/ 2147483647 w 72"/>
              <a:gd name="T13" fmla="*/ 2147483647 h 148"/>
              <a:gd name="T14" fmla="*/ 2147483647 w 72"/>
              <a:gd name="T15" fmla="*/ 2147483647 h 148"/>
              <a:gd name="T16" fmla="*/ 2147483647 w 72"/>
              <a:gd name="T17" fmla="*/ 2147483647 h 148"/>
              <a:gd name="T18" fmla="*/ 2147483647 w 72"/>
              <a:gd name="T19" fmla="*/ 2147483647 h 148"/>
              <a:gd name="T20" fmla="*/ 2147483647 w 72"/>
              <a:gd name="T21" fmla="*/ 2147483647 h 148"/>
              <a:gd name="T22" fmla="*/ 0 w 72"/>
              <a:gd name="T23" fmla="*/ 0 h 14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72"/>
              <a:gd name="T37" fmla="*/ 0 h 148"/>
              <a:gd name="T38" fmla="*/ 72 w 72"/>
              <a:gd name="T39" fmla="*/ 148 h 14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72" h="148">
                <a:moveTo>
                  <a:pt x="0" y="0"/>
                </a:moveTo>
                <a:lnTo>
                  <a:pt x="41" y="16"/>
                </a:lnTo>
                <a:lnTo>
                  <a:pt x="64" y="62"/>
                </a:lnTo>
                <a:lnTo>
                  <a:pt x="71" y="100"/>
                </a:lnTo>
                <a:lnTo>
                  <a:pt x="72" y="130"/>
                </a:lnTo>
                <a:lnTo>
                  <a:pt x="65" y="141"/>
                </a:lnTo>
                <a:lnTo>
                  <a:pt x="51" y="148"/>
                </a:lnTo>
                <a:lnTo>
                  <a:pt x="41" y="141"/>
                </a:lnTo>
                <a:lnTo>
                  <a:pt x="20" y="92"/>
                </a:lnTo>
                <a:lnTo>
                  <a:pt x="9" y="47"/>
                </a:lnTo>
                <a:lnTo>
                  <a:pt x="6" y="18"/>
                </a:lnTo>
                <a:lnTo>
                  <a:pt x="0" y="0"/>
                </a:lnTo>
              </a:path>
            </a:pathLst>
          </a:custGeom>
          <a:noFill/>
          <a:ln w="9360">
            <a:solidFill>
              <a:srgbClr val="FFFF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268" name="Freeform 123"/>
          <p:cNvSpPr>
            <a:spLocks noChangeArrowheads="1"/>
          </p:cNvSpPr>
          <p:nvPr/>
        </p:nvSpPr>
        <p:spPr bwMode="auto">
          <a:xfrm>
            <a:off x="471488" y="1160463"/>
            <a:ext cx="788987" cy="808037"/>
          </a:xfrm>
          <a:custGeom>
            <a:avLst/>
            <a:gdLst>
              <a:gd name="T0" fmla="*/ 2147483647 w 1694"/>
              <a:gd name="T1" fmla="*/ 2147483647 h 1683"/>
              <a:gd name="T2" fmla="*/ 2147483647 w 1694"/>
              <a:gd name="T3" fmla="*/ 2147483647 h 1683"/>
              <a:gd name="T4" fmla="*/ 2147483647 w 1694"/>
              <a:gd name="T5" fmla="*/ 2147483647 h 1683"/>
              <a:gd name="T6" fmla="*/ 2147483647 w 1694"/>
              <a:gd name="T7" fmla="*/ 2147483647 h 1683"/>
              <a:gd name="T8" fmla="*/ 2147483647 w 1694"/>
              <a:gd name="T9" fmla="*/ 2147483647 h 1683"/>
              <a:gd name="T10" fmla="*/ 2147483647 w 1694"/>
              <a:gd name="T11" fmla="*/ 2147483647 h 1683"/>
              <a:gd name="T12" fmla="*/ 2147483647 w 1694"/>
              <a:gd name="T13" fmla="*/ 2147483647 h 1683"/>
              <a:gd name="T14" fmla="*/ 2147483647 w 1694"/>
              <a:gd name="T15" fmla="*/ 2147483647 h 1683"/>
              <a:gd name="T16" fmla="*/ 2147483647 w 1694"/>
              <a:gd name="T17" fmla="*/ 2147483647 h 1683"/>
              <a:gd name="T18" fmla="*/ 2147483647 w 1694"/>
              <a:gd name="T19" fmla="*/ 2147483647 h 1683"/>
              <a:gd name="T20" fmla="*/ 2147483647 w 1694"/>
              <a:gd name="T21" fmla="*/ 2147483647 h 1683"/>
              <a:gd name="T22" fmla="*/ 2147483647 w 1694"/>
              <a:gd name="T23" fmla="*/ 2147483647 h 1683"/>
              <a:gd name="T24" fmla="*/ 2147483647 w 1694"/>
              <a:gd name="T25" fmla="*/ 2147483647 h 1683"/>
              <a:gd name="T26" fmla="*/ 2147483647 w 1694"/>
              <a:gd name="T27" fmla="*/ 2147483647 h 1683"/>
              <a:gd name="T28" fmla="*/ 0 w 1694"/>
              <a:gd name="T29" fmla="*/ 2147483647 h 1683"/>
              <a:gd name="T30" fmla="*/ 2147483647 w 1694"/>
              <a:gd name="T31" fmla="*/ 2147483647 h 1683"/>
              <a:gd name="T32" fmla="*/ 2147483647 w 1694"/>
              <a:gd name="T33" fmla="*/ 2147483647 h 1683"/>
              <a:gd name="T34" fmla="*/ 2147483647 w 1694"/>
              <a:gd name="T35" fmla="*/ 2147483647 h 1683"/>
              <a:gd name="T36" fmla="*/ 2147483647 w 1694"/>
              <a:gd name="T37" fmla="*/ 2147483647 h 1683"/>
              <a:gd name="T38" fmla="*/ 2147483647 w 1694"/>
              <a:gd name="T39" fmla="*/ 2147483647 h 1683"/>
              <a:gd name="T40" fmla="*/ 2147483647 w 1694"/>
              <a:gd name="T41" fmla="*/ 2147483647 h 1683"/>
              <a:gd name="T42" fmla="*/ 2147483647 w 1694"/>
              <a:gd name="T43" fmla="*/ 2147483647 h 1683"/>
              <a:gd name="T44" fmla="*/ 2147483647 w 1694"/>
              <a:gd name="T45" fmla="*/ 2147483647 h 1683"/>
              <a:gd name="T46" fmla="*/ 2147483647 w 1694"/>
              <a:gd name="T47" fmla="*/ 2147483647 h 1683"/>
              <a:gd name="T48" fmla="*/ 2147483647 w 1694"/>
              <a:gd name="T49" fmla="*/ 2147483647 h 1683"/>
              <a:gd name="T50" fmla="*/ 2147483647 w 1694"/>
              <a:gd name="T51" fmla="*/ 2147483647 h 1683"/>
              <a:gd name="T52" fmla="*/ 2147483647 w 1694"/>
              <a:gd name="T53" fmla="*/ 2147483647 h 1683"/>
              <a:gd name="T54" fmla="*/ 2147483647 w 1694"/>
              <a:gd name="T55" fmla="*/ 2147483647 h 1683"/>
              <a:gd name="T56" fmla="*/ 2147483647 w 1694"/>
              <a:gd name="T57" fmla="*/ 2147483647 h 1683"/>
              <a:gd name="T58" fmla="*/ 2147483647 w 1694"/>
              <a:gd name="T59" fmla="*/ 2147483647 h 1683"/>
              <a:gd name="T60" fmla="*/ 2147483647 w 1694"/>
              <a:gd name="T61" fmla="*/ 2147483647 h 1683"/>
              <a:gd name="T62" fmla="*/ 2147483647 w 1694"/>
              <a:gd name="T63" fmla="*/ 2147483647 h 1683"/>
              <a:gd name="T64" fmla="*/ 2147483647 w 1694"/>
              <a:gd name="T65" fmla="*/ 2147483647 h 1683"/>
              <a:gd name="T66" fmla="*/ 2147483647 w 1694"/>
              <a:gd name="T67" fmla="*/ 2147483647 h 1683"/>
              <a:gd name="T68" fmla="*/ 2147483647 w 1694"/>
              <a:gd name="T69" fmla="*/ 2147483647 h 1683"/>
              <a:gd name="T70" fmla="*/ 2147483647 w 1694"/>
              <a:gd name="T71" fmla="*/ 2147483647 h 1683"/>
              <a:gd name="T72" fmla="*/ 2147483647 w 1694"/>
              <a:gd name="T73" fmla="*/ 2147483647 h 1683"/>
              <a:gd name="T74" fmla="*/ 2147483647 w 1694"/>
              <a:gd name="T75" fmla="*/ 2147483647 h 1683"/>
              <a:gd name="T76" fmla="*/ 2147483647 w 1694"/>
              <a:gd name="T77" fmla="*/ 2147483647 h 1683"/>
              <a:gd name="T78" fmla="*/ 2147483647 w 1694"/>
              <a:gd name="T79" fmla="*/ 2147483647 h 1683"/>
              <a:gd name="T80" fmla="*/ 2147483647 w 1694"/>
              <a:gd name="T81" fmla="*/ 2147483647 h 1683"/>
              <a:gd name="T82" fmla="*/ 2147483647 w 1694"/>
              <a:gd name="T83" fmla="*/ 2147483647 h 1683"/>
              <a:gd name="T84" fmla="*/ 2147483647 w 1694"/>
              <a:gd name="T85" fmla="*/ 2147483647 h 1683"/>
              <a:gd name="T86" fmla="*/ 2147483647 w 1694"/>
              <a:gd name="T87" fmla="*/ 2147483647 h 1683"/>
              <a:gd name="T88" fmla="*/ 2147483647 w 1694"/>
              <a:gd name="T89" fmla="*/ 2147483647 h 1683"/>
              <a:gd name="T90" fmla="*/ 2147483647 w 1694"/>
              <a:gd name="T91" fmla="*/ 2147483647 h 1683"/>
              <a:gd name="T92" fmla="*/ 2147483647 w 1694"/>
              <a:gd name="T93" fmla="*/ 2147483647 h 1683"/>
              <a:gd name="T94" fmla="*/ 2147483647 w 1694"/>
              <a:gd name="T95" fmla="*/ 2147483647 h 1683"/>
              <a:gd name="T96" fmla="*/ 2147483647 w 1694"/>
              <a:gd name="T97" fmla="*/ 2147483647 h 168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694"/>
              <a:gd name="T148" fmla="*/ 0 h 1683"/>
              <a:gd name="T149" fmla="*/ 1694 w 1694"/>
              <a:gd name="T150" fmla="*/ 1683 h 1683"/>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694" h="1683">
                <a:moveTo>
                  <a:pt x="1131" y="1683"/>
                </a:moveTo>
                <a:lnTo>
                  <a:pt x="1114" y="1676"/>
                </a:lnTo>
                <a:lnTo>
                  <a:pt x="1109" y="1653"/>
                </a:lnTo>
                <a:lnTo>
                  <a:pt x="1123" y="1619"/>
                </a:lnTo>
                <a:lnTo>
                  <a:pt x="1105" y="1568"/>
                </a:lnTo>
                <a:lnTo>
                  <a:pt x="1107" y="1540"/>
                </a:lnTo>
                <a:lnTo>
                  <a:pt x="1118" y="1485"/>
                </a:lnTo>
                <a:lnTo>
                  <a:pt x="1137" y="1466"/>
                </a:lnTo>
                <a:lnTo>
                  <a:pt x="1145" y="1394"/>
                </a:lnTo>
                <a:lnTo>
                  <a:pt x="1129" y="1378"/>
                </a:lnTo>
                <a:lnTo>
                  <a:pt x="1124" y="1354"/>
                </a:lnTo>
                <a:lnTo>
                  <a:pt x="1084" y="1355"/>
                </a:lnTo>
                <a:lnTo>
                  <a:pt x="1075" y="1348"/>
                </a:lnTo>
                <a:lnTo>
                  <a:pt x="1079" y="1313"/>
                </a:lnTo>
                <a:lnTo>
                  <a:pt x="1067" y="1281"/>
                </a:lnTo>
                <a:lnTo>
                  <a:pt x="1054" y="1269"/>
                </a:lnTo>
                <a:lnTo>
                  <a:pt x="1026" y="1262"/>
                </a:lnTo>
                <a:lnTo>
                  <a:pt x="1011" y="1240"/>
                </a:lnTo>
                <a:lnTo>
                  <a:pt x="1020" y="1210"/>
                </a:lnTo>
                <a:lnTo>
                  <a:pt x="1049" y="1189"/>
                </a:lnTo>
                <a:lnTo>
                  <a:pt x="1057" y="1175"/>
                </a:lnTo>
                <a:lnTo>
                  <a:pt x="1050" y="1158"/>
                </a:lnTo>
                <a:lnTo>
                  <a:pt x="1028" y="1155"/>
                </a:lnTo>
                <a:lnTo>
                  <a:pt x="998" y="1150"/>
                </a:lnTo>
                <a:lnTo>
                  <a:pt x="993" y="1148"/>
                </a:lnTo>
                <a:lnTo>
                  <a:pt x="975" y="1122"/>
                </a:lnTo>
                <a:lnTo>
                  <a:pt x="949" y="1092"/>
                </a:lnTo>
                <a:lnTo>
                  <a:pt x="934" y="1059"/>
                </a:lnTo>
                <a:lnTo>
                  <a:pt x="912" y="1023"/>
                </a:lnTo>
                <a:lnTo>
                  <a:pt x="921" y="991"/>
                </a:lnTo>
                <a:lnTo>
                  <a:pt x="920" y="983"/>
                </a:lnTo>
                <a:lnTo>
                  <a:pt x="899" y="958"/>
                </a:lnTo>
                <a:lnTo>
                  <a:pt x="897" y="943"/>
                </a:lnTo>
                <a:lnTo>
                  <a:pt x="905" y="908"/>
                </a:lnTo>
                <a:lnTo>
                  <a:pt x="875" y="881"/>
                </a:lnTo>
                <a:lnTo>
                  <a:pt x="857" y="870"/>
                </a:lnTo>
                <a:lnTo>
                  <a:pt x="864" y="849"/>
                </a:lnTo>
                <a:lnTo>
                  <a:pt x="872" y="843"/>
                </a:lnTo>
                <a:lnTo>
                  <a:pt x="871" y="816"/>
                </a:lnTo>
                <a:lnTo>
                  <a:pt x="849" y="805"/>
                </a:lnTo>
                <a:lnTo>
                  <a:pt x="797" y="820"/>
                </a:lnTo>
                <a:lnTo>
                  <a:pt x="693" y="831"/>
                </a:lnTo>
                <a:lnTo>
                  <a:pt x="665" y="825"/>
                </a:lnTo>
                <a:lnTo>
                  <a:pt x="648" y="840"/>
                </a:lnTo>
                <a:lnTo>
                  <a:pt x="635" y="876"/>
                </a:lnTo>
                <a:lnTo>
                  <a:pt x="611" y="899"/>
                </a:lnTo>
                <a:lnTo>
                  <a:pt x="521" y="925"/>
                </a:lnTo>
                <a:lnTo>
                  <a:pt x="413" y="961"/>
                </a:lnTo>
                <a:lnTo>
                  <a:pt x="320" y="986"/>
                </a:lnTo>
                <a:lnTo>
                  <a:pt x="297" y="984"/>
                </a:lnTo>
                <a:lnTo>
                  <a:pt x="266" y="961"/>
                </a:lnTo>
                <a:lnTo>
                  <a:pt x="242" y="956"/>
                </a:lnTo>
                <a:lnTo>
                  <a:pt x="169" y="958"/>
                </a:lnTo>
                <a:lnTo>
                  <a:pt x="153" y="951"/>
                </a:lnTo>
                <a:lnTo>
                  <a:pt x="116" y="921"/>
                </a:lnTo>
                <a:lnTo>
                  <a:pt x="90" y="915"/>
                </a:lnTo>
                <a:lnTo>
                  <a:pt x="55" y="919"/>
                </a:lnTo>
                <a:lnTo>
                  <a:pt x="17" y="908"/>
                </a:lnTo>
                <a:lnTo>
                  <a:pt x="5" y="893"/>
                </a:lnTo>
                <a:lnTo>
                  <a:pt x="0" y="873"/>
                </a:lnTo>
                <a:lnTo>
                  <a:pt x="13" y="861"/>
                </a:lnTo>
                <a:lnTo>
                  <a:pt x="45" y="843"/>
                </a:lnTo>
                <a:lnTo>
                  <a:pt x="72" y="873"/>
                </a:lnTo>
                <a:lnTo>
                  <a:pt x="145" y="881"/>
                </a:lnTo>
                <a:lnTo>
                  <a:pt x="163" y="895"/>
                </a:lnTo>
                <a:lnTo>
                  <a:pt x="178" y="922"/>
                </a:lnTo>
                <a:lnTo>
                  <a:pt x="230" y="905"/>
                </a:lnTo>
                <a:lnTo>
                  <a:pt x="259" y="900"/>
                </a:lnTo>
                <a:lnTo>
                  <a:pt x="283" y="910"/>
                </a:lnTo>
                <a:lnTo>
                  <a:pt x="359" y="906"/>
                </a:lnTo>
                <a:lnTo>
                  <a:pt x="393" y="884"/>
                </a:lnTo>
                <a:lnTo>
                  <a:pt x="420" y="843"/>
                </a:lnTo>
                <a:lnTo>
                  <a:pt x="444" y="820"/>
                </a:lnTo>
                <a:lnTo>
                  <a:pt x="481" y="818"/>
                </a:lnTo>
                <a:lnTo>
                  <a:pt x="545" y="801"/>
                </a:lnTo>
                <a:lnTo>
                  <a:pt x="547" y="787"/>
                </a:lnTo>
                <a:lnTo>
                  <a:pt x="480" y="779"/>
                </a:lnTo>
                <a:lnTo>
                  <a:pt x="467" y="766"/>
                </a:lnTo>
                <a:lnTo>
                  <a:pt x="467" y="748"/>
                </a:lnTo>
                <a:lnTo>
                  <a:pt x="474" y="733"/>
                </a:lnTo>
                <a:lnTo>
                  <a:pt x="465" y="709"/>
                </a:lnTo>
                <a:lnTo>
                  <a:pt x="444" y="700"/>
                </a:lnTo>
                <a:lnTo>
                  <a:pt x="407" y="708"/>
                </a:lnTo>
                <a:lnTo>
                  <a:pt x="394" y="694"/>
                </a:lnTo>
                <a:lnTo>
                  <a:pt x="405" y="686"/>
                </a:lnTo>
                <a:lnTo>
                  <a:pt x="447" y="670"/>
                </a:lnTo>
                <a:lnTo>
                  <a:pt x="440" y="652"/>
                </a:lnTo>
                <a:lnTo>
                  <a:pt x="444" y="627"/>
                </a:lnTo>
                <a:lnTo>
                  <a:pt x="465" y="610"/>
                </a:lnTo>
                <a:lnTo>
                  <a:pt x="492" y="595"/>
                </a:lnTo>
                <a:lnTo>
                  <a:pt x="522" y="589"/>
                </a:lnTo>
                <a:lnTo>
                  <a:pt x="532" y="567"/>
                </a:lnTo>
                <a:lnTo>
                  <a:pt x="493" y="559"/>
                </a:lnTo>
                <a:lnTo>
                  <a:pt x="470" y="559"/>
                </a:lnTo>
                <a:lnTo>
                  <a:pt x="458" y="548"/>
                </a:lnTo>
                <a:lnTo>
                  <a:pt x="480" y="534"/>
                </a:lnTo>
                <a:lnTo>
                  <a:pt x="485" y="493"/>
                </a:lnTo>
                <a:lnTo>
                  <a:pt x="496" y="478"/>
                </a:lnTo>
                <a:lnTo>
                  <a:pt x="511" y="483"/>
                </a:lnTo>
                <a:lnTo>
                  <a:pt x="531" y="510"/>
                </a:lnTo>
                <a:lnTo>
                  <a:pt x="559" y="510"/>
                </a:lnTo>
                <a:lnTo>
                  <a:pt x="569" y="493"/>
                </a:lnTo>
                <a:lnTo>
                  <a:pt x="559" y="460"/>
                </a:lnTo>
                <a:lnTo>
                  <a:pt x="552" y="424"/>
                </a:lnTo>
                <a:lnTo>
                  <a:pt x="555" y="393"/>
                </a:lnTo>
                <a:lnTo>
                  <a:pt x="567" y="376"/>
                </a:lnTo>
                <a:lnTo>
                  <a:pt x="606" y="361"/>
                </a:lnTo>
                <a:lnTo>
                  <a:pt x="718" y="341"/>
                </a:lnTo>
                <a:lnTo>
                  <a:pt x="730" y="374"/>
                </a:lnTo>
                <a:lnTo>
                  <a:pt x="760" y="371"/>
                </a:lnTo>
                <a:lnTo>
                  <a:pt x="772" y="376"/>
                </a:lnTo>
                <a:lnTo>
                  <a:pt x="789" y="394"/>
                </a:lnTo>
                <a:lnTo>
                  <a:pt x="829" y="400"/>
                </a:lnTo>
                <a:lnTo>
                  <a:pt x="872" y="390"/>
                </a:lnTo>
                <a:lnTo>
                  <a:pt x="895" y="368"/>
                </a:lnTo>
                <a:lnTo>
                  <a:pt x="901" y="335"/>
                </a:lnTo>
                <a:lnTo>
                  <a:pt x="942" y="334"/>
                </a:lnTo>
                <a:lnTo>
                  <a:pt x="960" y="326"/>
                </a:lnTo>
                <a:lnTo>
                  <a:pt x="959" y="309"/>
                </a:lnTo>
                <a:lnTo>
                  <a:pt x="923" y="294"/>
                </a:lnTo>
                <a:lnTo>
                  <a:pt x="898" y="269"/>
                </a:lnTo>
                <a:lnTo>
                  <a:pt x="863" y="216"/>
                </a:lnTo>
                <a:lnTo>
                  <a:pt x="863" y="192"/>
                </a:lnTo>
                <a:lnTo>
                  <a:pt x="870" y="164"/>
                </a:lnTo>
                <a:lnTo>
                  <a:pt x="886" y="177"/>
                </a:lnTo>
                <a:lnTo>
                  <a:pt x="904" y="203"/>
                </a:lnTo>
                <a:lnTo>
                  <a:pt x="927" y="205"/>
                </a:lnTo>
                <a:lnTo>
                  <a:pt x="939" y="187"/>
                </a:lnTo>
                <a:lnTo>
                  <a:pt x="939" y="163"/>
                </a:lnTo>
                <a:lnTo>
                  <a:pt x="926" y="124"/>
                </a:lnTo>
                <a:lnTo>
                  <a:pt x="927" y="85"/>
                </a:lnTo>
                <a:lnTo>
                  <a:pt x="947" y="96"/>
                </a:lnTo>
                <a:lnTo>
                  <a:pt x="972" y="131"/>
                </a:lnTo>
                <a:lnTo>
                  <a:pt x="1005" y="134"/>
                </a:lnTo>
                <a:lnTo>
                  <a:pt x="1041" y="146"/>
                </a:lnTo>
                <a:lnTo>
                  <a:pt x="1048" y="154"/>
                </a:lnTo>
                <a:lnTo>
                  <a:pt x="1059" y="179"/>
                </a:lnTo>
                <a:lnTo>
                  <a:pt x="1037" y="199"/>
                </a:lnTo>
                <a:lnTo>
                  <a:pt x="1027" y="217"/>
                </a:lnTo>
                <a:lnTo>
                  <a:pt x="1037" y="239"/>
                </a:lnTo>
                <a:lnTo>
                  <a:pt x="1053" y="250"/>
                </a:lnTo>
                <a:lnTo>
                  <a:pt x="1083" y="240"/>
                </a:lnTo>
                <a:lnTo>
                  <a:pt x="1118" y="227"/>
                </a:lnTo>
                <a:lnTo>
                  <a:pt x="1126" y="210"/>
                </a:lnTo>
                <a:lnTo>
                  <a:pt x="1122" y="180"/>
                </a:lnTo>
                <a:lnTo>
                  <a:pt x="1101" y="158"/>
                </a:lnTo>
                <a:lnTo>
                  <a:pt x="1121" y="131"/>
                </a:lnTo>
                <a:lnTo>
                  <a:pt x="1148" y="106"/>
                </a:lnTo>
                <a:lnTo>
                  <a:pt x="1160" y="94"/>
                </a:lnTo>
                <a:lnTo>
                  <a:pt x="1172" y="61"/>
                </a:lnTo>
                <a:lnTo>
                  <a:pt x="1177" y="29"/>
                </a:lnTo>
                <a:lnTo>
                  <a:pt x="1194" y="16"/>
                </a:lnTo>
                <a:lnTo>
                  <a:pt x="1230" y="0"/>
                </a:lnTo>
                <a:lnTo>
                  <a:pt x="1249" y="6"/>
                </a:lnTo>
                <a:lnTo>
                  <a:pt x="1260" y="16"/>
                </a:lnTo>
                <a:lnTo>
                  <a:pt x="1270" y="45"/>
                </a:lnTo>
                <a:lnTo>
                  <a:pt x="1288" y="47"/>
                </a:lnTo>
                <a:lnTo>
                  <a:pt x="1362" y="31"/>
                </a:lnTo>
                <a:lnTo>
                  <a:pt x="1400" y="32"/>
                </a:lnTo>
                <a:lnTo>
                  <a:pt x="1479" y="70"/>
                </a:lnTo>
                <a:lnTo>
                  <a:pt x="1535" y="81"/>
                </a:lnTo>
                <a:lnTo>
                  <a:pt x="1546" y="90"/>
                </a:lnTo>
                <a:lnTo>
                  <a:pt x="1549" y="128"/>
                </a:lnTo>
                <a:lnTo>
                  <a:pt x="1572" y="140"/>
                </a:lnTo>
                <a:lnTo>
                  <a:pt x="1579" y="158"/>
                </a:lnTo>
                <a:lnTo>
                  <a:pt x="1586" y="229"/>
                </a:lnTo>
                <a:lnTo>
                  <a:pt x="1599" y="232"/>
                </a:lnTo>
                <a:lnTo>
                  <a:pt x="1609" y="245"/>
                </a:lnTo>
                <a:lnTo>
                  <a:pt x="1607" y="251"/>
                </a:lnTo>
                <a:lnTo>
                  <a:pt x="1581" y="265"/>
                </a:lnTo>
                <a:lnTo>
                  <a:pt x="1579" y="283"/>
                </a:lnTo>
                <a:lnTo>
                  <a:pt x="1586" y="290"/>
                </a:lnTo>
                <a:lnTo>
                  <a:pt x="1620" y="298"/>
                </a:lnTo>
                <a:lnTo>
                  <a:pt x="1629" y="324"/>
                </a:lnTo>
                <a:lnTo>
                  <a:pt x="1656" y="333"/>
                </a:lnTo>
                <a:lnTo>
                  <a:pt x="1674" y="359"/>
                </a:lnTo>
                <a:lnTo>
                  <a:pt x="1694" y="427"/>
                </a:lnTo>
                <a:lnTo>
                  <a:pt x="1038" y="1085"/>
                </a:lnTo>
                <a:lnTo>
                  <a:pt x="1039" y="1105"/>
                </a:lnTo>
                <a:lnTo>
                  <a:pt x="1052" y="1131"/>
                </a:lnTo>
                <a:lnTo>
                  <a:pt x="1071" y="1160"/>
                </a:lnTo>
                <a:lnTo>
                  <a:pt x="1092" y="1214"/>
                </a:lnTo>
                <a:lnTo>
                  <a:pt x="1105" y="1275"/>
                </a:lnTo>
                <a:lnTo>
                  <a:pt x="1134" y="1303"/>
                </a:lnTo>
                <a:lnTo>
                  <a:pt x="1152" y="1328"/>
                </a:lnTo>
                <a:lnTo>
                  <a:pt x="1167" y="1354"/>
                </a:lnTo>
                <a:lnTo>
                  <a:pt x="1172" y="1381"/>
                </a:lnTo>
                <a:lnTo>
                  <a:pt x="1174" y="1415"/>
                </a:lnTo>
                <a:lnTo>
                  <a:pt x="1173" y="1458"/>
                </a:lnTo>
                <a:lnTo>
                  <a:pt x="1165" y="1489"/>
                </a:lnTo>
                <a:lnTo>
                  <a:pt x="1163" y="1528"/>
                </a:lnTo>
                <a:lnTo>
                  <a:pt x="1160" y="1562"/>
                </a:lnTo>
                <a:lnTo>
                  <a:pt x="1148" y="1599"/>
                </a:lnTo>
                <a:lnTo>
                  <a:pt x="1141" y="1629"/>
                </a:lnTo>
                <a:lnTo>
                  <a:pt x="1136" y="1659"/>
                </a:lnTo>
                <a:lnTo>
                  <a:pt x="1131" y="1683"/>
                </a:lnTo>
                <a:close/>
              </a:path>
            </a:pathLst>
          </a:custGeom>
          <a:noFill/>
          <a:ln w="9360">
            <a:solidFill>
              <a:srgbClr val="FFFF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269" name="Freeform 124"/>
          <p:cNvSpPr>
            <a:spLocks noChangeArrowheads="1"/>
          </p:cNvSpPr>
          <p:nvPr/>
        </p:nvSpPr>
        <p:spPr bwMode="auto">
          <a:xfrm>
            <a:off x="471488" y="1160463"/>
            <a:ext cx="788987" cy="808037"/>
          </a:xfrm>
          <a:custGeom>
            <a:avLst/>
            <a:gdLst>
              <a:gd name="T0" fmla="*/ 2147483647 w 1694"/>
              <a:gd name="T1" fmla="*/ 2147483647 h 1683"/>
              <a:gd name="T2" fmla="*/ 2147483647 w 1694"/>
              <a:gd name="T3" fmla="*/ 2147483647 h 1683"/>
              <a:gd name="T4" fmla="*/ 2147483647 w 1694"/>
              <a:gd name="T5" fmla="*/ 2147483647 h 1683"/>
              <a:gd name="T6" fmla="*/ 2147483647 w 1694"/>
              <a:gd name="T7" fmla="*/ 2147483647 h 1683"/>
              <a:gd name="T8" fmla="*/ 2147483647 w 1694"/>
              <a:gd name="T9" fmla="*/ 2147483647 h 1683"/>
              <a:gd name="T10" fmla="*/ 2147483647 w 1694"/>
              <a:gd name="T11" fmla="*/ 2147483647 h 1683"/>
              <a:gd name="T12" fmla="*/ 2147483647 w 1694"/>
              <a:gd name="T13" fmla="*/ 2147483647 h 1683"/>
              <a:gd name="T14" fmla="*/ 2147483647 w 1694"/>
              <a:gd name="T15" fmla="*/ 2147483647 h 1683"/>
              <a:gd name="T16" fmla="*/ 2147483647 w 1694"/>
              <a:gd name="T17" fmla="*/ 2147483647 h 1683"/>
              <a:gd name="T18" fmla="*/ 2147483647 w 1694"/>
              <a:gd name="T19" fmla="*/ 2147483647 h 1683"/>
              <a:gd name="T20" fmla="*/ 2147483647 w 1694"/>
              <a:gd name="T21" fmla="*/ 2147483647 h 1683"/>
              <a:gd name="T22" fmla="*/ 2147483647 w 1694"/>
              <a:gd name="T23" fmla="*/ 2147483647 h 1683"/>
              <a:gd name="T24" fmla="*/ 2147483647 w 1694"/>
              <a:gd name="T25" fmla="*/ 2147483647 h 1683"/>
              <a:gd name="T26" fmla="*/ 2147483647 w 1694"/>
              <a:gd name="T27" fmla="*/ 2147483647 h 1683"/>
              <a:gd name="T28" fmla="*/ 0 w 1694"/>
              <a:gd name="T29" fmla="*/ 2147483647 h 1683"/>
              <a:gd name="T30" fmla="*/ 2147483647 w 1694"/>
              <a:gd name="T31" fmla="*/ 2147483647 h 1683"/>
              <a:gd name="T32" fmla="*/ 2147483647 w 1694"/>
              <a:gd name="T33" fmla="*/ 2147483647 h 1683"/>
              <a:gd name="T34" fmla="*/ 2147483647 w 1694"/>
              <a:gd name="T35" fmla="*/ 2147483647 h 1683"/>
              <a:gd name="T36" fmla="*/ 2147483647 w 1694"/>
              <a:gd name="T37" fmla="*/ 2147483647 h 1683"/>
              <a:gd name="T38" fmla="*/ 2147483647 w 1694"/>
              <a:gd name="T39" fmla="*/ 2147483647 h 1683"/>
              <a:gd name="T40" fmla="*/ 2147483647 w 1694"/>
              <a:gd name="T41" fmla="*/ 2147483647 h 1683"/>
              <a:gd name="T42" fmla="*/ 2147483647 w 1694"/>
              <a:gd name="T43" fmla="*/ 2147483647 h 1683"/>
              <a:gd name="T44" fmla="*/ 2147483647 w 1694"/>
              <a:gd name="T45" fmla="*/ 2147483647 h 1683"/>
              <a:gd name="T46" fmla="*/ 2147483647 w 1694"/>
              <a:gd name="T47" fmla="*/ 2147483647 h 1683"/>
              <a:gd name="T48" fmla="*/ 2147483647 w 1694"/>
              <a:gd name="T49" fmla="*/ 2147483647 h 1683"/>
              <a:gd name="T50" fmla="*/ 2147483647 w 1694"/>
              <a:gd name="T51" fmla="*/ 2147483647 h 1683"/>
              <a:gd name="T52" fmla="*/ 2147483647 w 1694"/>
              <a:gd name="T53" fmla="*/ 2147483647 h 1683"/>
              <a:gd name="T54" fmla="*/ 2147483647 w 1694"/>
              <a:gd name="T55" fmla="*/ 2147483647 h 1683"/>
              <a:gd name="T56" fmla="*/ 2147483647 w 1694"/>
              <a:gd name="T57" fmla="*/ 2147483647 h 1683"/>
              <a:gd name="T58" fmla="*/ 2147483647 w 1694"/>
              <a:gd name="T59" fmla="*/ 2147483647 h 1683"/>
              <a:gd name="T60" fmla="*/ 2147483647 w 1694"/>
              <a:gd name="T61" fmla="*/ 2147483647 h 1683"/>
              <a:gd name="T62" fmla="*/ 2147483647 w 1694"/>
              <a:gd name="T63" fmla="*/ 2147483647 h 1683"/>
              <a:gd name="T64" fmla="*/ 2147483647 w 1694"/>
              <a:gd name="T65" fmla="*/ 2147483647 h 1683"/>
              <a:gd name="T66" fmla="*/ 2147483647 w 1694"/>
              <a:gd name="T67" fmla="*/ 2147483647 h 1683"/>
              <a:gd name="T68" fmla="*/ 2147483647 w 1694"/>
              <a:gd name="T69" fmla="*/ 2147483647 h 1683"/>
              <a:gd name="T70" fmla="*/ 2147483647 w 1694"/>
              <a:gd name="T71" fmla="*/ 2147483647 h 1683"/>
              <a:gd name="T72" fmla="*/ 2147483647 w 1694"/>
              <a:gd name="T73" fmla="*/ 2147483647 h 1683"/>
              <a:gd name="T74" fmla="*/ 2147483647 w 1694"/>
              <a:gd name="T75" fmla="*/ 2147483647 h 1683"/>
              <a:gd name="T76" fmla="*/ 2147483647 w 1694"/>
              <a:gd name="T77" fmla="*/ 2147483647 h 1683"/>
              <a:gd name="T78" fmla="*/ 2147483647 w 1694"/>
              <a:gd name="T79" fmla="*/ 2147483647 h 1683"/>
              <a:gd name="T80" fmla="*/ 2147483647 w 1694"/>
              <a:gd name="T81" fmla="*/ 2147483647 h 1683"/>
              <a:gd name="T82" fmla="*/ 2147483647 w 1694"/>
              <a:gd name="T83" fmla="*/ 2147483647 h 1683"/>
              <a:gd name="T84" fmla="*/ 2147483647 w 1694"/>
              <a:gd name="T85" fmla="*/ 2147483647 h 1683"/>
              <a:gd name="T86" fmla="*/ 2147483647 w 1694"/>
              <a:gd name="T87" fmla="*/ 2147483647 h 1683"/>
              <a:gd name="T88" fmla="*/ 2147483647 w 1694"/>
              <a:gd name="T89" fmla="*/ 2147483647 h 1683"/>
              <a:gd name="T90" fmla="*/ 2147483647 w 1694"/>
              <a:gd name="T91" fmla="*/ 2147483647 h 1683"/>
              <a:gd name="T92" fmla="*/ 2147483647 w 1694"/>
              <a:gd name="T93" fmla="*/ 2147483647 h 1683"/>
              <a:gd name="T94" fmla="*/ 2147483647 w 1694"/>
              <a:gd name="T95" fmla="*/ 2147483647 h 1683"/>
              <a:gd name="T96" fmla="*/ 2147483647 w 1694"/>
              <a:gd name="T97" fmla="*/ 2147483647 h 168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694"/>
              <a:gd name="T148" fmla="*/ 0 h 1683"/>
              <a:gd name="T149" fmla="*/ 1694 w 1694"/>
              <a:gd name="T150" fmla="*/ 1683 h 1683"/>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694" h="1683">
                <a:moveTo>
                  <a:pt x="1131" y="1683"/>
                </a:moveTo>
                <a:lnTo>
                  <a:pt x="1114" y="1676"/>
                </a:lnTo>
                <a:lnTo>
                  <a:pt x="1109" y="1653"/>
                </a:lnTo>
                <a:lnTo>
                  <a:pt x="1123" y="1619"/>
                </a:lnTo>
                <a:lnTo>
                  <a:pt x="1105" y="1568"/>
                </a:lnTo>
                <a:lnTo>
                  <a:pt x="1107" y="1540"/>
                </a:lnTo>
                <a:lnTo>
                  <a:pt x="1118" y="1485"/>
                </a:lnTo>
                <a:lnTo>
                  <a:pt x="1137" y="1466"/>
                </a:lnTo>
                <a:lnTo>
                  <a:pt x="1145" y="1394"/>
                </a:lnTo>
                <a:lnTo>
                  <a:pt x="1129" y="1378"/>
                </a:lnTo>
                <a:lnTo>
                  <a:pt x="1124" y="1354"/>
                </a:lnTo>
                <a:lnTo>
                  <a:pt x="1084" y="1355"/>
                </a:lnTo>
                <a:lnTo>
                  <a:pt x="1075" y="1348"/>
                </a:lnTo>
                <a:lnTo>
                  <a:pt x="1079" y="1313"/>
                </a:lnTo>
                <a:lnTo>
                  <a:pt x="1067" y="1281"/>
                </a:lnTo>
                <a:lnTo>
                  <a:pt x="1054" y="1269"/>
                </a:lnTo>
                <a:lnTo>
                  <a:pt x="1026" y="1262"/>
                </a:lnTo>
                <a:lnTo>
                  <a:pt x="1011" y="1240"/>
                </a:lnTo>
                <a:lnTo>
                  <a:pt x="1020" y="1210"/>
                </a:lnTo>
                <a:lnTo>
                  <a:pt x="1049" y="1189"/>
                </a:lnTo>
                <a:lnTo>
                  <a:pt x="1057" y="1175"/>
                </a:lnTo>
                <a:lnTo>
                  <a:pt x="1050" y="1158"/>
                </a:lnTo>
                <a:lnTo>
                  <a:pt x="1028" y="1155"/>
                </a:lnTo>
                <a:lnTo>
                  <a:pt x="998" y="1150"/>
                </a:lnTo>
                <a:lnTo>
                  <a:pt x="993" y="1148"/>
                </a:lnTo>
                <a:lnTo>
                  <a:pt x="975" y="1122"/>
                </a:lnTo>
                <a:lnTo>
                  <a:pt x="949" y="1092"/>
                </a:lnTo>
                <a:lnTo>
                  <a:pt x="934" y="1059"/>
                </a:lnTo>
                <a:lnTo>
                  <a:pt x="912" y="1023"/>
                </a:lnTo>
                <a:lnTo>
                  <a:pt x="921" y="991"/>
                </a:lnTo>
                <a:lnTo>
                  <a:pt x="920" y="983"/>
                </a:lnTo>
                <a:lnTo>
                  <a:pt x="899" y="958"/>
                </a:lnTo>
                <a:lnTo>
                  <a:pt x="897" y="943"/>
                </a:lnTo>
                <a:lnTo>
                  <a:pt x="905" y="908"/>
                </a:lnTo>
                <a:lnTo>
                  <a:pt x="875" y="881"/>
                </a:lnTo>
                <a:lnTo>
                  <a:pt x="857" y="870"/>
                </a:lnTo>
                <a:lnTo>
                  <a:pt x="864" y="849"/>
                </a:lnTo>
                <a:lnTo>
                  <a:pt x="872" y="843"/>
                </a:lnTo>
                <a:lnTo>
                  <a:pt x="871" y="816"/>
                </a:lnTo>
                <a:lnTo>
                  <a:pt x="849" y="805"/>
                </a:lnTo>
                <a:lnTo>
                  <a:pt x="797" y="820"/>
                </a:lnTo>
                <a:lnTo>
                  <a:pt x="693" y="831"/>
                </a:lnTo>
                <a:lnTo>
                  <a:pt x="665" y="825"/>
                </a:lnTo>
                <a:lnTo>
                  <a:pt x="648" y="840"/>
                </a:lnTo>
                <a:lnTo>
                  <a:pt x="635" y="876"/>
                </a:lnTo>
                <a:lnTo>
                  <a:pt x="611" y="899"/>
                </a:lnTo>
                <a:lnTo>
                  <a:pt x="521" y="925"/>
                </a:lnTo>
                <a:lnTo>
                  <a:pt x="413" y="961"/>
                </a:lnTo>
                <a:lnTo>
                  <a:pt x="320" y="986"/>
                </a:lnTo>
                <a:lnTo>
                  <a:pt x="297" y="984"/>
                </a:lnTo>
                <a:lnTo>
                  <a:pt x="266" y="961"/>
                </a:lnTo>
                <a:lnTo>
                  <a:pt x="242" y="956"/>
                </a:lnTo>
                <a:lnTo>
                  <a:pt x="169" y="958"/>
                </a:lnTo>
                <a:lnTo>
                  <a:pt x="153" y="951"/>
                </a:lnTo>
                <a:lnTo>
                  <a:pt x="116" y="921"/>
                </a:lnTo>
                <a:lnTo>
                  <a:pt x="90" y="915"/>
                </a:lnTo>
                <a:lnTo>
                  <a:pt x="55" y="919"/>
                </a:lnTo>
                <a:lnTo>
                  <a:pt x="17" y="908"/>
                </a:lnTo>
                <a:lnTo>
                  <a:pt x="5" y="893"/>
                </a:lnTo>
                <a:lnTo>
                  <a:pt x="0" y="873"/>
                </a:lnTo>
                <a:lnTo>
                  <a:pt x="13" y="861"/>
                </a:lnTo>
                <a:lnTo>
                  <a:pt x="45" y="843"/>
                </a:lnTo>
                <a:lnTo>
                  <a:pt x="72" y="873"/>
                </a:lnTo>
                <a:lnTo>
                  <a:pt x="145" y="881"/>
                </a:lnTo>
                <a:lnTo>
                  <a:pt x="163" y="895"/>
                </a:lnTo>
                <a:lnTo>
                  <a:pt x="178" y="922"/>
                </a:lnTo>
                <a:lnTo>
                  <a:pt x="230" y="905"/>
                </a:lnTo>
                <a:lnTo>
                  <a:pt x="259" y="900"/>
                </a:lnTo>
                <a:lnTo>
                  <a:pt x="283" y="910"/>
                </a:lnTo>
                <a:lnTo>
                  <a:pt x="359" y="906"/>
                </a:lnTo>
                <a:lnTo>
                  <a:pt x="393" y="884"/>
                </a:lnTo>
                <a:lnTo>
                  <a:pt x="420" y="843"/>
                </a:lnTo>
                <a:lnTo>
                  <a:pt x="444" y="820"/>
                </a:lnTo>
                <a:lnTo>
                  <a:pt x="481" y="818"/>
                </a:lnTo>
                <a:lnTo>
                  <a:pt x="545" y="801"/>
                </a:lnTo>
                <a:lnTo>
                  <a:pt x="547" y="787"/>
                </a:lnTo>
                <a:lnTo>
                  <a:pt x="480" y="779"/>
                </a:lnTo>
                <a:lnTo>
                  <a:pt x="467" y="766"/>
                </a:lnTo>
                <a:lnTo>
                  <a:pt x="467" y="748"/>
                </a:lnTo>
                <a:lnTo>
                  <a:pt x="474" y="733"/>
                </a:lnTo>
                <a:lnTo>
                  <a:pt x="465" y="709"/>
                </a:lnTo>
                <a:lnTo>
                  <a:pt x="444" y="700"/>
                </a:lnTo>
                <a:lnTo>
                  <a:pt x="407" y="708"/>
                </a:lnTo>
                <a:lnTo>
                  <a:pt x="394" y="694"/>
                </a:lnTo>
                <a:lnTo>
                  <a:pt x="405" y="686"/>
                </a:lnTo>
                <a:lnTo>
                  <a:pt x="447" y="670"/>
                </a:lnTo>
                <a:lnTo>
                  <a:pt x="440" y="652"/>
                </a:lnTo>
                <a:lnTo>
                  <a:pt x="444" y="627"/>
                </a:lnTo>
                <a:lnTo>
                  <a:pt x="465" y="610"/>
                </a:lnTo>
                <a:lnTo>
                  <a:pt x="492" y="595"/>
                </a:lnTo>
                <a:lnTo>
                  <a:pt x="522" y="589"/>
                </a:lnTo>
                <a:lnTo>
                  <a:pt x="532" y="567"/>
                </a:lnTo>
                <a:lnTo>
                  <a:pt x="493" y="559"/>
                </a:lnTo>
                <a:lnTo>
                  <a:pt x="470" y="559"/>
                </a:lnTo>
                <a:lnTo>
                  <a:pt x="458" y="548"/>
                </a:lnTo>
                <a:lnTo>
                  <a:pt x="480" y="534"/>
                </a:lnTo>
                <a:lnTo>
                  <a:pt x="485" y="493"/>
                </a:lnTo>
                <a:lnTo>
                  <a:pt x="496" y="478"/>
                </a:lnTo>
                <a:lnTo>
                  <a:pt x="511" y="483"/>
                </a:lnTo>
                <a:lnTo>
                  <a:pt x="531" y="510"/>
                </a:lnTo>
                <a:lnTo>
                  <a:pt x="559" y="510"/>
                </a:lnTo>
                <a:lnTo>
                  <a:pt x="569" y="493"/>
                </a:lnTo>
                <a:lnTo>
                  <a:pt x="559" y="460"/>
                </a:lnTo>
                <a:lnTo>
                  <a:pt x="552" y="424"/>
                </a:lnTo>
                <a:lnTo>
                  <a:pt x="555" y="393"/>
                </a:lnTo>
                <a:lnTo>
                  <a:pt x="567" y="376"/>
                </a:lnTo>
                <a:lnTo>
                  <a:pt x="606" y="361"/>
                </a:lnTo>
                <a:lnTo>
                  <a:pt x="718" y="341"/>
                </a:lnTo>
                <a:lnTo>
                  <a:pt x="730" y="374"/>
                </a:lnTo>
                <a:lnTo>
                  <a:pt x="760" y="371"/>
                </a:lnTo>
                <a:lnTo>
                  <a:pt x="772" y="376"/>
                </a:lnTo>
                <a:lnTo>
                  <a:pt x="789" y="394"/>
                </a:lnTo>
                <a:lnTo>
                  <a:pt x="829" y="400"/>
                </a:lnTo>
                <a:lnTo>
                  <a:pt x="872" y="390"/>
                </a:lnTo>
                <a:lnTo>
                  <a:pt x="895" y="368"/>
                </a:lnTo>
                <a:lnTo>
                  <a:pt x="901" y="335"/>
                </a:lnTo>
                <a:lnTo>
                  <a:pt x="942" y="334"/>
                </a:lnTo>
                <a:lnTo>
                  <a:pt x="960" y="326"/>
                </a:lnTo>
                <a:lnTo>
                  <a:pt x="959" y="309"/>
                </a:lnTo>
                <a:lnTo>
                  <a:pt x="923" y="294"/>
                </a:lnTo>
                <a:lnTo>
                  <a:pt x="898" y="269"/>
                </a:lnTo>
                <a:lnTo>
                  <a:pt x="863" y="216"/>
                </a:lnTo>
                <a:lnTo>
                  <a:pt x="863" y="192"/>
                </a:lnTo>
                <a:lnTo>
                  <a:pt x="870" y="164"/>
                </a:lnTo>
                <a:lnTo>
                  <a:pt x="886" y="177"/>
                </a:lnTo>
                <a:lnTo>
                  <a:pt x="904" y="203"/>
                </a:lnTo>
                <a:lnTo>
                  <a:pt x="927" y="205"/>
                </a:lnTo>
                <a:lnTo>
                  <a:pt x="939" y="187"/>
                </a:lnTo>
                <a:lnTo>
                  <a:pt x="939" y="163"/>
                </a:lnTo>
                <a:lnTo>
                  <a:pt x="926" y="124"/>
                </a:lnTo>
                <a:lnTo>
                  <a:pt x="927" y="85"/>
                </a:lnTo>
                <a:lnTo>
                  <a:pt x="947" y="96"/>
                </a:lnTo>
                <a:lnTo>
                  <a:pt x="972" y="131"/>
                </a:lnTo>
                <a:lnTo>
                  <a:pt x="1005" y="134"/>
                </a:lnTo>
                <a:lnTo>
                  <a:pt x="1041" y="146"/>
                </a:lnTo>
                <a:lnTo>
                  <a:pt x="1048" y="154"/>
                </a:lnTo>
                <a:lnTo>
                  <a:pt x="1059" y="179"/>
                </a:lnTo>
                <a:lnTo>
                  <a:pt x="1037" y="199"/>
                </a:lnTo>
                <a:lnTo>
                  <a:pt x="1027" y="217"/>
                </a:lnTo>
                <a:lnTo>
                  <a:pt x="1037" y="239"/>
                </a:lnTo>
                <a:lnTo>
                  <a:pt x="1053" y="250"/>
                </a:lnTo>
                <a:lnTo>
                  <a:pt x="1083" y="240"/>
                </a:lnTo>
                <a:lnTo>
                  <a:pt x="1118" y="227"/>
                </a:lnTo>
                <a:lnTo>
                  <a:pt x="1126" y="210"/>
                </a:lnTo>
                <a:lnTo>
                  <a:pt x="1122" y="180"/>
                </a:lnTo>
                <a:lnTo>
                  <a:pt x="1101" y="158"/>
                </a:lnTo>
                <a:lnTo>
                  <a:pt x="1121" y="131"/>
                </a:lnTo>
                <a:lnTo>
                  <a:pt x="1148" y="106"/>
                </a:lnTo>
                <a:lnTo>
                  <a:pt x="1160" y="94"/>
                </a:lnTo>
                <a:lnTo>
                  <a:pt x="1172" y="61"/>
                </a:lnTo>
                <a:lnTo>
                  <a:pt x="1177" y="29"/>
                </a:lnTo>
                <a:lnTo>
                  <a:pt x="1194" y="16"/>
                </a:lnTo>
                <a:lnTo>
                  <a:pt x="1230" y="0"/>
                </a:lnTo>
                <a:lnTo>
                  <a:pt x="1249" y="6"/>
                </a:lnTo>
                <a:lnTo>
                  <a:pt x="1260" y="16"/>
                </a:lnTo>
                <a:lnTo>
                  <a:pt x="1270" y="45"/>
                </a:lnTo>
                <a:lnTo>
                  <a:pt x="1288" y="47"/>
                </a:lnTo>
                <a:lnTo>
                  <a:pt x="1362" y="31"/>
                </a:lnTo>
                <a:lnTo>
                  <a:pt x="1400" y="32"/>
                </a:lnTo>
                <a:lnTo>
                  <a:pt x="1479" y="70"/>
                </a:lnTo>
                <a:lnTo>
                  <a:pt x="1535" y="81"/>
                </a:lnTo>
                <a:lnTo>
                  <a:pt x="1546" y="90"/>
                </a:lnTo>
                <a:lnTo>
                  <a:pt x="1549" y="128"/>
                </a:lnTo>
                <a:lnTo>
                  <a:pt x="1572" y="140"/>
                </a:lnTo>
                <a:lnTo>
                  <a:pt x="1579" y="158"/>
                </a:lnTo>
                <a:lnTo>
                  <a:pt x="1586" y="229"/>
                </a:lnTo>
                <a:lnTo>
                  <a:pt x="1599" y="232"/>
                </a:lnTo>
                <a:lnTo>
                  <a:pt x="1609" y="245"/>
                </a:lnTo>
                <a:lnTo>
                  <a:pt x="1607" y="251"/>
                </a:lnTo>
                <a:lnTo>
                  <a:pt x="1581" y="265"/>
                </a:lnTo>
                <a:lnTo>
                  <a:pt x="1579" y="283"/>
                </a:lnTo>
                <a:lnTo>
                  <a:pt x="1586" y="290"/>
                </a:lnTo>
                <a:lnTo>
                  <a:pt x="1620" y="298"/>
                </a:lnTo>
                <a:lnTo>
                  <a:pt x="1629" y="324"/>
                </a:lnTo>
                <a:lnTo>
                  <a:pt x="1656" y="333"/>
                </a:lnTo>
                <a:lnTo>
                  <a:pt x="1674" y="359"/>
                </a:lnTo>
                <a:lnTo>
                  <a:pt x="1694" y="427"/>
                </a:lnTo>
                <a:lnTo>
                  <a:pt x="1038" y="1085"/>
                </a:lnTo>
                <a:lnTo>
                  <a:pt x="1039" y="1105"/>
                </a:lnTo>
                <a:lnTo>
                  <a:pt x="1052" y="1131"/>
                </a:lnTo>
                <a:lnTo>
                  <a:pt x="1071" y="1160"/>
                </a:lnTo>
                <a:lnTo>
                  <a:pt x="1092" y="1214"/>
                </a:lnTo>
                <a:lnTo>
                  <a:pt x="1105" y="1275"/>
                </a:lnTo>
                <a:lnTo>
                  <a:pt x="1134" y="1303"/>
                </a:lnTo>
                <a:lnTo>
                  <a:pt x="1152" y="1328"/>
                </a:lnTo>
                <a:lnTo>
                  <a:pt x="1167" y="1354"/>
                </a:lnTo>
                <a:lnTo>
                  <a:pt x="1172" y="1381"/>
                </a:lnTo>
                <a:lnTo>
                  <a:pt x="1174" y="1415"/>
                </a:lnTo>
                <a:lnTo>
                  <a:pt x="1173" y="1458"/>
                </a:lnTo>
                <a:lnTo>
                  <a:pt x="1165" y="1489"/>
                </a:lnTo>
                <a:lnTo>
                  <a:pt x="1163" y="1528"/>
                </a:lnTo>
                <a:lnTo>
                  <a:pt x="1160" y="1562"/>
                </a:lnTo>
                <a:lnTo>
                  <a:pt x="1148" y="1599"/>
                </a:lnTo>
                <a:lnTo>
                  <a:pt x="1141" y="1629"/>
                </a:lnTo>
                <a:lnTo>
                  <a:pt x="1136" y="1659"/>
                </a:lnTo>
                <a:lnTo>
                  <a:pt x="1131" y="1683"/>
                </a:lnTo>
              </a:path>
            </a:pathLst>
          </a:custGeom>
          <a:noFill/>
          <a:ln w="9398">
            <a:solidFill>
              <a:srgbClr val="000080"/>
            </a:solidFill>
            <a:round/>
            <a:headEnd/>
            <a:tailEnd/>
          </a:ln>
        </p:spPr>
        <p:txBody>
          <a:bodyPr wrap="none" anchor="ctr"/>
          <a:lstStyle/>
          <a:p>
            <a:endParaRPr lang="en-US"/>
          </a:p>
        </p:txBody>
      </p:sp>
      <p:sp>
        <p:nvSpPr>
          <p:cNvPr id="270" name="Freeform 125"/>
          <p:cNvSpPr>
            <a:spLocks noChangeArrowheads="1"/>
          </p:cNvSpPr>
          <p:nvPr/>
        </p:nvSpPr>
        <p:spPr bwMode="auto">
          <a:xfrm>
            <a:off x="860425" y="2311400"/>
            <a:ext cx="1690688" cy="1058863"/>
          </a:xfrm>
          <a:custGeom>
            <a:avLst/>
            <a:gdLst>
              <a:gd name="T0" fmla="*/ 2147483647 w 3631"/>
              <a:gd name="T1" fmla="*/ 2147483647 h 2213"/>
              <a:gd name="T2" fmla="*/ 2147483647 w 3631"/>
              <a:gd name="T3" fmla="*/ 2147483647 h 2213"/>
              <a:gd name="T4" fmla="*/ 2147483647 w 3631"/>
              <a:gd name="T5" fmla="*/ 2147483647 h 2213"/>
              <a:gd name="T6" fmla="*/ 2147483647 w 3631"/>
              <a:gd name="T7" fmla="*/ 2147483647 h 2213"/>
              <a:gd name="T8" fmla="*/ 2147483647 w 3631"/>
              <a:gd name="T9" fmla="*/ 2147483647 h 2213"/>
              <a:gd name="T10" fmla="*/ 2147483647 w 3631"/>
              <a:gd name="T11" fmla="*/ 2147483647 h 2213"/>
              <a:gd name="T12" fmla="*/ 2147483647 w 3631"/>
              <a:gd name="T13" fmla="*/ 2147483647 h 2213"/>
              <a:gd name="T14" fmla="*/ 2147483647 w 3631"/>
              <a:gd name="T15" fmla="*/ 2147483647 h 2213"/>
              <a:gd name="T16" fmla="*/ 2147483647 w 3631"/>
              <a:gd name="T17" fmla="*/ 2147483647 h 2213"/>
              <a:gd name="T18" fmla="*/ 2147483647 w 3631"/>
              <a:gd name="T19" fmla="*/ 2147483647 h 2213"/>
              <a:gd name="T20" fmla="*/ 2147483647 w 3631"/>
              <a:gd name="T21" fmla="*/ 2147483647 h 2213"/>
              <a:gd name="T22" fmla="*/ 2147483647 w 3631"/>
              <a:gd name="T23" fmla="*/ 2147483647 h 2213"/>
              <a:gd name="T24" fmla="*/ 2147483647 w 3631"/>
              <a:gd name="T25" fmla="*/ 2147483647 h 2213"/>
              <a:gd name="T26" fmla="*/ 2147483647 w 3631"/>
              <a:gd name="T27" fmla="*/ 2147483647 h 2213"/>
              <a:gd name="T28" fmla="*/ 2147483647 w 3631"/>
              <a:gd name="T29" fmla="*/ 2147483647 h 2213"/>
              <a:gd name="T30" fmla="*/ 2147483647 w 3631"/>
              <a:gd name="T31" fmla="*/ 2147483647 h 2213"/>
              <a:gd name="T32" fmla="*/ 2147483647 w 3631"/>
              <a:gd name="T33" fmla="*/ 2147483647 h 2213"/>
              <a:gd name="T34" fmla="*/ 2147483647 w 3631"/>
              <a:gd name="T35" fmla="*/ 2147483647 h 2213"/>
              <a:gd name="T36" fmla="*/ 2147483647 w 3631"/>
              <a:gd name="T37" fmla="*/ 2147483647 h 2213"/>
              <a:gd name="T38" fmla="*/ 2147483647 w 3631"/>
              <a:gd name="T39" fmla="*/ 2147483647 h 2213"/>
              <a:gd name="T40" fmla="*/ 2147483647 w 3631"/>
              <a:gd name="T41" fmla="*/ 2147483647 h 2213"/>
              <a:gd name="T42" fmla="*/ 2147483647 w 3631"/>
              <a:gd name="T43" fmla="*/ 2147483647 h 2213"/>
              <a:gd name="T44" fmla="*/ 2147483647 w 3631"/>
              <a:gd name="T45" fmla="*/ 2147483647 h 2213"/>
              <a:gd name="T46" fmla="*/ 2147483647 w 3631"/>
              <a:gd name="T47" fmla="*/ 2147483647 h 2213"/>
              <a:gd name="T48" fmla="*/ 2147483647 w 3631"/>
              <a:gd name="T49" fmla="*/ 2147483647 h 2213"/>
              <a:gd name="T50" fmla="*/ 2147483647 w 3631"/>
              <a:gd name="T51" fmla="*/ 2147483647 h 2213"/>
              <a:gd name="T52" fmla="*/ 2147483647 w 3631"/>
              <a:gd name="T53" fmla="*/ 2147483647 h 2213"/>
              <a:gd name="T54" fmla="*/ 2147483647 w 3631"/>
              <a:gd name="T55" fmla="*/ 2147483647 h 2213"/>
              <a:gd name="T56" fmla="*/ 2147483647 w 3631"/>
              <a:gd name="T57" fmla="*/ 2147483647 h 2213"/>
              <a:gd name="T58" fmla="*/ 2147483647 w 3631"/>
              <a:gd name="T59" fmla="*/ 2147483647 h 2213"/>
              <a:gd name="T60" fmla="*/ 2147483647 w 3631"/>
              <a:gd name="T61" fmla="*/ 2147483647 h 2213"/>
              <a:gd name="T62" fmla="*/ 2147483647 w 3631"/>
              <a:gd name="T63" fmla="*/ 2147483647 h 2213"/>
              <a:gd name="T64" fmla="*/ 2147483647 w 3631"/>
              <a:gd name="T65" fmla="*/ 2147483647 h 2213"/>
              <a:gd name="T66" fmla="*/ 2147483647 w 3631"/>
              <a:gd name="T67" fmla="*/ 2147483647 h 2213"/>
              <a:gd name="T68" fmla="*/ 2147483647 w 3631"/>
              <a:gd name="T69" fmla="*/ 2147483647 h 2213"/>
              <a:gd name="T70" fmla="*/ 2147483647 w 3631"/>
              <a:gd name="T71" fmla="*/ 2147483647 h 2213"/>
              <a:gd name="T72" fmla="*/ 2147483647 w 3631"/>
              <a:gd name="T73" fmla="*/ 2147483647 h 2213"/>
              <a:gd name="T74" fmla="*/ 2147483647 w 3631"/>
              <a:gd name="T75" fmla="*/ 2147483647 h 2213"/>
              <a:gd name="T76" fmla="*/ 2147483647 w 3631"/>
              <a:gd name="T77" fmla="*/ 2147483647 h 2213"/>
              <a:gd name="T78" fmla="*/ 2147483647 w 3631"/>
              <a:gd name="T79" fmla="*/ 2147483647 h 2213"/>
              <a:gd name="T80" fmla="*/ 2147483647 w 3631"/>
              <a:gd name="T81" fmla="*/ 2147483647 h 2213"/>
              <a:gd name="T82" fmla="*/ 2147483647 w 3631"/>
              <a:gd name="T83" fmla="*/ 2147483647 h 2213"/>
              <a:gd name="T84" fmla="*/ 2147483647 w 3631"/>
              <a:gd name="T85" fmla="*/ 2147483647 h 2213"/>
              <a:gd name="T86" fmla="*/ 2147483647 w 3631"/>
              <a:gd name="T87" fmla="*/ 2147483647 h 2213"/>
              <a:gd name="T88" fmla="*/ 2147483647 w 3631"/>
              <a:gd name="T89" fmla="*/ 2147483647 h 2213"/>
              <a:gd name="T90" fmla="*/ 2147483647 w 3631"/>
              <a:gd name="T91" fmla="*/ 2147483647 h 2213"/>
              <a:gd name="T92" fmla="*/ 2147483647 w 3631"/>
              <a:gd name="T93" fmla="*/ 2147483647 h 2213"/>
              <a:gd name="T94" fmla="*/ 2147483647 w 3631"/>
              <a:gd name="T95" fmla="*/ 2147483647 h 2213"/>
              <a:gd name="T96" fmla="*/ 2147483647 w 3631"/>
              <a:gd name="T97" fmla="*/ 2147483647 h 2213"/>
              <a:gd name="T98" fmla="*/ 2147483647 w 3631"/>
              <a:gd name="T99" fmla="*/ 2147483647 h 2213"/>
              <a:gd name="T100" fmla="*/ 2147483647 w 3631"/>
              <a:gd name="T101" fmla="*/ 2147483647 h 2213"/>
              <a:gd name="T102" fmla="*/ 2147483647 w 3631"/>
              <a:gd name="T103" fmla="*/ 2147483647 h 2213"/>
              <a:gd name="T104" fmla="*/ 2147483647 w 3631"/>
              <a:gd name="T105" fmla="*/ 2147483647 h 2213"/>
              <a:gd name="T106" fmla="*/ 2147483647 w 3631"/>
              <a:gd name="T107" fmla="*/ 2147483647 h 2213"/>
              <a:gd name="T108" fmla="*/ 2147483647 w 3631"/>
              <a:gd name="T109" fmla="*/ 2147483647 h 2213"/>
              <a:gd name="T110" fmla="*/ 2147483647 w 3631"/>
              <a:gd name="T111" fmla="*/ 2147483647 h 221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631"/>
              <a:gd name="T169" fmla="*/ 0 h 2213"/>
              <a:gd name="T170" fmla="*/ 3631 w 3631"/>
              <a:gd name="T171" fmla="*/ 2213 h 2213"/>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631" h="2213">
                <a:moveTo>
                  <a:pt x="2307" y="1776"/>
                </a:moveTo>
                <a:lnTo>
                  <a:pt x="2368" y="1761"/>
                </a:lnTo>
                <a:lnTo>
                  <a:pt x="2383" y="1774"/>
                </a:lnTo>
                <a:lnTo>
                  <a:pt x="2401" y="1778"/>
                </a:lnTo>
                <a:lnTo>
                  <a:pt x="2515" y="1759"/>
                </a:lnTo>
                <a:lnTo>
                  <a:pt x="2550" y="1782"/>
                </a:lnTo>
                <a:lnTo>
                  <a:pt x="2573" y="1816"/>
                </a:lnTo>
                <a:lnTo>
                  <a:pt x="2596" y="1824"/>
                </a:lnTo>
                <a:lnTo>
                  <a:pt x="2632" y="1817"/>
                </a:lnTo>
                <a:lnTo>
                  <a:pt x="2649" y="1789"/>
                </a:lnTo>
                <a:lnTo>
                  <a:pt x="2666" y="1776"/>
                </a:lnTo>
                <a:lnTo>
                  <a:pt x="2686" y="1782"/>
                </a:lnTo>
                <a:lnTo>
                  <a:pt x="2719" y="1803"/>
                </a:lnTo>
                <a:lnTo>
                  <a:pt x="2761" y="1840"/>
                </a:lnTo>
                <a:lnTo>
                  <a:pt x="2779" y="1869"/>
                </a:lnTo>
                <a:lnTo>
                  <a:pt x="2785" y="1897"/>
                </a:lnTo>
                <a:lnTo>
                  <a:pt x="2799" y="1947"/>
                </a:lnTo>
                <a:lnTo>
                  <a:pt x="2807" y="1950"/>
                </a:lnTo>
                <a:lnTo>
                  <a:pt x="2822" y="1944"/>
                </a:lnTo>
                <a:lnTo>
                  <a:pt x="2836" y="1953"/>
                </a:lnTo>
                <a:lnTo>
                  <a:pt x="2837" y="1966"/>
                </a:lnTo>
                <a:lnTo>
                  <a:pt x="2821" y="1987"/>
                </a:lnTo>
                <a:lnTo>
                  <a:pt x="2824" y="2001"/>
                </a:lnTo>
                <a:lnTo>
                  <a:pt x="2839" y="2028"/>
                </a:lnTo>
                <a:lnTo>
                  <a:pt x="2867" y="2034"/>
                </a:lnTo>
                <a:lnTo>
                  <a:pt x="2881" y="2047"/>
                </a:lnTo>
                <a:lnTo>
                  <a:pt x="2898" y="2088"/>
                </a:lnTo>
                <a:lnTo>
                  <a:pt x="2923" y="2111"/>
                </a:lnTo>
                <a:lnTo>
                  <a:pt x="2941" y="2131"/>
                </a:lnTo>
                <a:lnTo>
                  <a:pt x="2955" y="2163"/>
                </a:lnTo>
                <a:lnTo>
                  <a:pt x="2992" y="2179"/>
                </a:lnTo>
                <a:lnTo>
                  <a:pt x="3007" y="2176"/>
                </a:lnTo>
                <a:lnTo>
                  <a:pt x="3023" y="2144"/>
                </a:lnTo>
                <a:lnTo>
                  <a:pt x="3027" y="2114"/>
                </a:lnTo>
                <a:lnTo>
                  <a:pt x="3034" y="2062"/>
                </a:lnTo>
                <a:lnTo>
                  <a:pt x="3030" y="2028"/>
                </a:lnTo>
                <a:lnTo>
                  <a:pt x="3001" y="1952"/>
                </a:lnTo>
                <a:lnTo>
                  <a:pt x="2971" y="1900"/>
                </a:lnTo>
                <a:lnTo>
                  <a:pt x="2957" y="1854"/>
                </a:lnTo>
                <a:lnTo>
                  <a:pt x="2943" y="1804"/>
                </a:lnTo>
                <a:lnTo>
                  <a:pt x="2927" y="1763"/>
                </a:lnTo>
                <a:lnTo>
                  <a:pt x="2910" y="1729"/>
                </a:lnTo>
                <a:lnTo>
                  <a:pt x="2890" y="1702"/>
                </a:lnTo>
                <a:lnTo>
                  <a:pt x="2870" y="1673"/>
                </a:lnTo>
                <a:lnTo>
                  <a:pt x="2874" y="1643"/>
                </a:lnTo>
                <a:lnTo>
                  <a:pt x="2882" y="1608"/>
                </a:lnTo>
                <a:lnTo>
                  <a:pt x="2899" y="1576"/>
                </a:lnTo>
                <a:lnTo>
                  <a:pt x="2917" y="1549"/>
                </a:lnTo>
                <a:lnTo>
                  <a:pt x="2961" y="1532"/>
                </a:lnTo>
                <a:lnTo>
                  <a:pt x="2982" y="1515"/>
                </a:lnTo>
                <a:lnTo>
                  <a:pt x="3001" y="1484"/>
                </a:lnTo>
                <a:lnTo>
                  <a:pt x="3046" y="1421"/>
                </a:lnTo>
                <a:lnTo>
                  <a:pt x="3045" y="1410"/>
                </a:lnTo>
                <a:lnTo>
                  <a:pt x="3054" y="1393"/>
                </a:lnTo>
                <a:lnTo>
                  <a:pt x="3079" y="1397"/>
                </a:lnTo>
                <a:lnTo>
                  <a:pt x="3108" y="1370"/>
                </a:lnTo>
                <a:lnTo>
                  <a:pt x="3127" y="1330"/>
                </a:lnTo>
                <a:lnTo>
                  <a:pt x="3152" y="1306"/>
                </a:lnTo>
                <a:lnTo>
                  <a:pt x="3179" y="1300"/>
                </a:lnTo>
                <a:lnTo>
                  <a:pt x="3187" y="1274"/>
                </a:lnTo>
                <a:lnTo>
                  <a:pt x="3167" y="1258"/>
                </a:lnTo>
                <a:lnTo>
                  <a:pt x="3175" y="1241"/>
                </a:lnTo>
                <a:lnTo>
                  <a:pt x="3196" y="1234"/>
                </a:lnTo>
                <a:lnTo>
                  <a:pt x="3197" y="1215"/>
                </a:lnTo>
                <a:lnTo>
                  <a:pt x="3189" y="1196"/>
                </a:lnTo>
                <a:lnTo>
                  <a:pt x="3175" y="1192"/>
                </a:lnTo>
                <a:lnTo>
                  <a:pt x="3176" y="1178"/>
                </a:lnTo>
                <a:lnTo>
                  <a:pt x="3183" y="1168"/>
                </a:lnTo>
                <a:lnTo>
                  <a:pt x="3164" y="1124"/>
                </a:lnTo>
                <a:lnTo>
                  <a:pt x="3146" y="1100"/>
                </a:lnTo>
                <a:lnTo>
                  <a:pt x="3140" y="1072"/>
                </a:lnTo>
                <a:lnTo>
                  <a:pt x="3130" y="1045"/>
                </a:lnTo>
                <a:lnTo>
                  <a:pt x="3111" y="1020"/>
                </a:lnTo>
                <a:lnTo>
                  <a:pt x="3104" y="987"/>
                </a:lnTo>
                <a:lnTo>
                  <a:pt x="3112" y="976"/>
                </a:lnTo>
                <a:lnTo>
                  <a:pt x="3120" y="969"/>
                </a:lnTo>
                <a:lnTo>
                  <a:pt x="3128" y="972"/>
                </a:lnTo>
                <a:lnTo>
                  <a:pt x="3145" y="980"/>
                </a:lnTo>
                <a:lnTo>
                  <a:pt x="3155" y="1011"/>
                </a:lnTo>
                <a:lnTo>
                  <a:pt x="3160" y="1037"/>
                </a:lnTo>
                <a:lnTo>
                  <a:pt x="3164" y="1080"/>
                </a:lnTo>
                <a:lnTo>
                  <a:pt x="3170" y="1089"/>
                </a:lnTo>
                <a:lnTo>
                  <a:pt x="3186" y="1091"/>
                </a:lnTo>
                <a:lnTo>
                  <a:pt x="3198" y="1071"/>
                </a:lnTo>
                <a:lnTo>
                  <a:pt x="3194" y="1036"/>
                </a:lnTo>
                <a:lnTo>
                  <a:pt x="3207" y="1005"/>
                </a:lnTo>
                <a:lnTo>
                  <a:pt x="3207" y="980"/>
                </a:lnTo>
                <a:lnTo>
                  <a:pt x="3192" y="955"/>
                </a:lnTo>
                <a:lnTo>
                  <a:pt x="3183" y="949"/>
                </a:lnTo>
                <a:lnTo>
                  <a:pt x="3177" y="918"/>
                </a:lnTo>
                <a:lnTo>
                  <a:pt x="3185" y="906"/>
                </a:lnTo>
                <a:lnTo>
                  <a:pt x="3196" y="911"/>
                </a:lnTo>
                <a:lnTo>
                  <a:pt x="3212" y="936"/>
                </a:lnTo>
                <a:lnTo>
                  <a:pt x="3221" y="941"/>
                </a:lnTo>
                <a:lnTo>
                  <a:pt x="3237" y="930"/>
                </a:lnTo>
                <a:lnTo>
                  <a:pt x="3251" y="912"/>
                </a:lnTo>
                <a:lnTo>
                  <a:pt x="3250" y="876"/>
                </a:lnTo>
                <a:lnTo>
                  <a:pt x="3272" y="847"/>
                </a:lnTo>
                <a:lnTo>
                  <a:pt x="3281" y="816"/>
                </a:lnTo>
                <a:lnTo>
                  <a:pt x="3267" y="800"/>
                </a:lnTo>
                <a:lnTo>
                  <a:pt x="3272" y="771"/>
                </a:lnTo>
                <a:lnTo>
                  <a:pt x="3294" y="739"/>
                </a:lnTo>
                <a:lnTo>
                  <a:pt x="3319" y="718"/>
                </a:lnTo>
                <a:lnTo>
                  <a:pt x="3346" y="709"/>
                </a:lnTo>
                <a:lnTo>
                  <a:pt x="3374" y="682"/>
                </a:lnTo>
                <a:lnTo>
                  <a:pt x="3401" y="676"/>
                </a:lnTo>
                <a:lnTo>
                  <a:pt x="3428" y="668"/>
                </a:lnTo>
                <a:lnTo>
                  <a:pt x="3452" y="650"/>
                </a:lnTo>
                <a:lnTo>
                  <a:pt x="3460" y="630"/>
                </a:lnTo>
                <a:lnTo>
                  <a:pt x="3451" y="610"/>
                </a:lnTo>
                <a:lnTo>
                  <a:pt x="3435" y="599"/>
                </a:lnTo>
                <a:lnTo>
                  <a:pt x="3436" y="581"/>
                </a:lnTo>
                <a:lnTo>
                  <a:pt x="3443" y="564"/>
                </a:lnTo>
                <a:lnTo>
                  <a:pt x="3433" y="523"/>
                </a:lnTo>
                <a:lnTo>
                  <a:pt x="3441" y="488"/>
                </a:lnTo>
                <a:lnTo>
                  <a:pt x="3467" y="449"/>
                </a:lnTo>
                <a:lnTo>
                  <a:pt x="3496" y="429"/>
                </a:lnTo>
                <a:lnTo>
                  <a:pt x="3519" y="405"/>
                </a:lnTo>
                <a:lnTo>
                  <a:pt x="3550" y="388"/>
                </a:lnTo>
                <a:lnTo>
                  <a:pt x="3575" y="375"/>
                </a:lnTo>
                <a:lnTo>
                  <a:pt x="3606" y="359"/>
                </a:lnTo>
                <a:lnTo>
                  <a:pt x="3625" y="356"/>
                </a:lnTo>
                <a:lnTo>
                  <a:pt x="3628" y="350"/>
                </a:lnTo>
                <a:lnTo>
                  <a:pt x="3631" y="329"/>
                </a:lnTo>
                <a:lnTo>
                  <a:pt x="3624" y="326"/>
                </a:lnTo>
                <a:lnTo>
                  <a:pt x="3606" y="315"/>
                </a:lnTo>
                <a:lnTo>
                  <a:pt x="3591" y="304"/>
                </a:lnTo>
                <a:lnTo>
                  <a:pt x="3567" y="280"/>
                </a:lnTo>
                <a:lnTo>
                  <a:pt x="3539" y="228"/>
                </a:lnTo>
                <a:lnTo>
                  <a:pt x="3533" y="199"/>
                </a:lnTo>
                <a:lnTo>
                  <a:pt x="3507" y="153"/>
                </a:lnTo>
                <a:lnTo>
                  <a:pt x="3477" y="148"/>
                </a:lnTo>
                <a:lnTo>
                  <a:pt x="3449" y="165"/>
                </a:lnTo>
                <a:lnTo>
                  <a:pt x="3427" y="190"/>
                </a:lnTo>
                <a:lnTo>
                  <a:pt x="3411" y="218"/>
                </a:lnTo>
                <a:lnTo>
                  <a:pt x="3404" y="255"/>
                </a:lnTo>
                <a:lnTo>
                  <a:pt x="3398" y="287"/>
                </a:lnTo>
                <a:lnTo>
                  <a:pt x="3379" y="322"/>
                </a:lnTo>
                <a:lnTo>
                  <a:pt x="3344" y="364"/>
                </a:lnTo>
                <a:lnTo>
                  <a:pt x="3297" y="389"/>
                </a:lnTo>
                <a:lnTo>
                  <a:pt x="3243" y="396"/>
                </a:lnTo>
                <a:lnTo>
                  <a:pt x="3207" y="390"/>
                </a:lnTo>
                <a:lnTo>
                  <a:pt x="3169" y="397"/>
                </a:lnTo>
                <a:lnTo>
                  <a:pt x="3130" y="420"/>
                </a:lnTo>
                <a:lnTo>
                  <a:pt x="3098" y="455"/>
                </a:lnTo>
                <a:lnTo>
                  <a:pt x="3075" y="499"/>
                </a:lnTo>
                <a:lnTo>
                  <a:pt x="3067" y="531"/>
                </a:lnTo>
                <a:lnTo>
                  <a:pt x="3046" y="549"/>
                </a:lnTo>
                <a:lnTo>
                  <a:pt x="2950" y="587"/>
                </a:lnTo>
                <a:lnTo>
                  <a:pt x="2909" y="609"/>
                </a:lnTo>
                <a:lnTo>
                  <a:pt x="2928" y="650"/>
                </a:lnTo>
                <a:lnTo>
                  <a:pt x="2881" y="666"/>
                </a:lnTo>
                <a:lnTo>
                  <a:pt x="2823" y="692"/>
                </a:lnTo>
                <a:lnTo>
                  <a:pt x="2779" y="717"/>
                </a:lnTo>
                <a:lnTo>
                  <a:pt x="2733" y="746"/>
                </a:lnTo>
                <a:lnTo>
                  <a:pt x="2695" y="768"/>
                </a:lnTo>
                <a:lnTo>
                  <a:pt x="2676" y="772"/>
                </a:lnTo>
                <a:lnTo>
                  <a:pt x="2658" y="750"/>
                </a:lnTo>
                <a:lnTo>
                  <a:pt x="2656" y="740"/>
                </a:lnTo>
                <a:lnTo>
                  <a:pt x="2677" y="703"/>
                </a:lnTo>
                <a:lnTo>
                  <a:pt x="2688" y="662"/>
                </a:lnTo>
                <a:lnTo>
                  <a:pt x="2692" y="614"/>
                </a:lnTo>
                <a:lnTo>
                  <a:pt x="2685" y="575"/>
                </a:lnTo>
                <a:lnTo>
                  <a:pt x="2667" y="540"/>
                </a:lnTo>
                <a:lnTo>
                  <a:pt x="2643" y="483"/>
                </a:lnTo>
                <a:lnTo>
                  <a:pt x="2611" y="435"/>
                </a:lnTo>
                <a:lnTo>
                  <a:pt x="2574" y="391"/>
                </a:lnTo>
                <a:lnTo>
                  <a:pt x="2551" y="367"/>
                </a:lnTo>
                <a:lnTo>
                  <a:pt x="2498" y="331"/>
                </a:lnTo>
                <a:lnTo>
                  <a:pt x="2435" y="298"/>
                </a:lnTo>
                <a:lnTo>
                  <a:pt x="2381" y="260"/>
                </a:lnTo>
                <a:lnTo>
                  <a:pt x="2312" y="225"/>
                </a:lnTo>
                <a:lnTo>
                  <a:pt x="2299" y="228"/>
                </a:lnTo>
                <a:lnTo>
                  <a:pt x="2273" y="248"/>
                </a:lnTo>
                <a:lnTo>
                  <a:pt x="2225" y="251"/>
                </a:lnTo>
                <a:lnTo>
                  <a:pt x="2182" y="246"/>
                </a:lnTo>
                <a:lnTo>
                  <a:pt x="2116" y="248"/>
                </a:lnTo>
                <a:lnTo>
                  <a:pt x="2077" y="236"/>
                </a:lnTo>
                <a:lnTo>
                  <a:pt x="2052" y="210"/>
                </a:lnTo>
                <a:lnTo>
                  <a:pt x="2036" y="206"/>
                </a:lnTo>
                <a:lnTo>
                  <a:pt x="1999" y="216"/>
                </a:lnTo>
                <a:lnTo>
                  <a:pt x="1543" y="179"/>
                </a:lnTo>
                <a:lnTo>
                  <a:pt x="1062" y="120"/>
                </a:lnTo>
                <a:lnTo>
                  <a:pt x="658" y="55"/>
                </a:lnTo>
                <a:lnTo>
                  <a:pt x="403" y="0"/>
                </a:lnTo>
                <a:lnTo>
                  <a:pt x="406" y="32"/>
                </a:lnTo>
                <a:lnTo>
                  <a:pt x="406" y="36"/>
                </a:lnTo>
                <a:lnTo>
                  <a:pt x="402" y="68"/>
                </a:lnTo>
                <a:lnTo>
                  <a:pt x="393" y="98"/>
                </a:lnTo>
                <a:lnTo>
                  <a:pt x="380" y="124"/>
                </a:lnTo>
                <a:lnTo>
                  <a:pt x="355" y="147"/>
                </a:lnTo>
                <a:lnTo>
                  <a:pt x="351" y="148"/>
                </a:lnTo>
                <a:lnTo>
                  <a:pt x="328" y="144"/>
                </a:lnTo>
                <a:lnTo>
                  <a:pt x="314" y="117"/>
                </a:lnTo>
                <a:lnTo>
                  <a:pt x="318" y="94"/>
                </a:lnTo>
                <a:lnTo>
                  <a:pt x="332" y="78"/>
                </a:lnTo>
                <a:lnTo>
                  <a:pt x="332" y="65"/>
                </a:lnTo>
                <a:lnTo>
                  <a:pt x="302" y="36"/>
                </a:lnTo>
                <a:lnTo>
                  <a:pt x="279" y="25"/>
                </a:lnTo>
                <a:lnTo>
                  <a:pt x="264" y="24"/>
                </a:lnTo>
                <a:lnTo>
                  <a:pt x="255" y="43"/>
                </a:lnTo>
                <a:lnTo>
                  <a:pt x="258" y="61"/>
                </a:lnTo>
                <a:lnTo>
                  <a:pt x="262" y="105"/>
                </a:lnTo>
                <a:lnTo>
                  <a:pt x="255" y="135"/>
                </a:lnTo>
                <a:lnTo>
                  <a:pt x="251" y="168"/>
                </a:lnTo>
                <a:lnTo>
                  <a:pt x="248" y="198"/>
                </a:lnTo>
                <a:lnTo>
                  <a:pt x="234" y="229"/>
                </a:lnTo>
                <a:lnTo>
                  <a:pt x="220" y="257"/>
                </a:lnTo>
                <a:lnTo>
                  <a:pt x="198" y="290"/>
                </a:lnTo>
                <a:lnTo>
                  <a:pt x="162" y="326"/>
                </a:lnTo>
                <a:lnTo>
                  <a:pt x="145" y="361"/>
                </a:lnTo>
                <a:lnTo>
                  <a:pt x="147" y="397"/>
                </a:lnTo>
                <a:lnTo>
                  <a:pt x="126" y="439"/>
                </a:lnTo>
                <a:lnTo>
                  <a:pt x="110" y="470"/>
                </a:lnTo>
                <a:lnTo>
                  <a:pt x="87" y="499"/>
                </a:lnTo>
                <a:lnTo>
                  <a:pt x="81" y="521"/>
                </a:lnTo>
                <a:lnTo>
                  <a:pt x="88" y="538"/>
                </a:lnTo>
                <a:lnTo>
                  <a:pt x="87" y="553"/>
                </a:lnTo>
                <a:lnTo>
                  <a:pt x="56" y="629"/>
                </a:lnTo>
                <a:lnTo>
                  <a:pt x="38" y="696"/>
                </a:lnTo>
                <a:lnTo>
                  <a:pt x="21" y="712"/>
                </a:lnTo>
                <a:lnTo>
                  <a:pt x="6" y="726"/>
                </a:lnTo>
                <a:lnTo>
                  <a:pt x="0" y="747"/>
                </a:lnTo>
                <a:lnTo>
                  <a:pt x="8" y="761"/>
                </a:lnTo>
                <a:lnTo>
                  <a:pt x="23" y="815"/>
                </a:lnTo>
                <a:lnTo>
                  <a:pt x="21" y="853"/>
                </a:lnTo>
                <a:lnTo>
                  <a:pt x="17" y="883"/>
                </a:lnTo>
                <a:lnTo>
                  <a:pt x="23" y="912"/>
                </a:lnTo>
                <a:lnTo>
                  <a:pt x="33" y="934"/>
                </a:lnTo>
                <a:lnTo>
                  <a:pt x="58" y="948"/>
                </a:lnTo>
                <a:lnTo>
                  <a:pt x="63" y="967"/>
                </a:lnTo>
                <a:lnTo>
                  <a:pt x="54" y="978"/>
                </a:lnTo>
                <a:lnTo>
                  <a:pt x="24" y="993"/>
                </a:lnTo>
                <a:lnTo>
                  <a:pt x="28" y="1016"/>
                </a:lnTo>
                <a:lnTo>
                  <a:pt x="44" y="1043"/>
                </a:lnTo>
                <a:lnTo>
                  <a:pt x="53" y="1068"/>
                </a:lnTo>
                <a:lnTo>
                  <a:pt x="41" y="1082"/>
                </a:lnTo>
                <a:lnTo>
                  <a:pt x="44" y="1122"/>
                </a:lnTo>
                <a:lnTo>
                  <a:pt x="85" y="1219"/>
                </a:lnTo>
                <a:lnTo>
                  <a:pt x="96" y="1250"/>
                </a:lnTo>
                <a:lnTo>
                  <a:pt x="78" y="1270"/>
                </a:lnTo>
                <a:lnTo>
                  <a:pt x="85" y="1289"/>
                </a:lnTo>
                <a:lnTo>
                  <a:pt x="130" y="1312"/>
                </a:lnTo>
                <a:lnTo>
                  <a:pt x="170" y="1356"/>
                </a:lnTo>
                <a:lnTo>
                  <a:pt x="229" y="1410"/>
                </a:lnTo>
                <a:lnTo>
                  <a:pt x="235" y="1415"/>
                </a:lnTo>
                <a:lnTo>
                  <a:pt x="252" y="1455"/>
                </a:lnTo>
                <a:lnTo>
                  <a:pt x="272" y="1484"/>
                </a:lnTo>
                <a:lnTo>
                  <a:pt x="286" y="1525"/>
                </a:lnTo>
                <a:lnTo>
                  <a:pt x="324" y="1523"/>
                </a:lnTo>
                <a:lnTo>
                  <a:pt x="362" y="1525"/>
                </a:lnTo>
                <a:lnTo>
                  <a:pt x="420" y="1532"/>
                </a:lnTo>
                <a:lnTo>
                  <a:pt x="439" y="1549"/>
                </a:lnTo>
                <a:lnTo>
                  <a:pt x="463" y="1572"/>
                </a:lnTo>
                <a:lnTo>
                  <a:pt x="500" y="1599"/>
                </a:lnTo>
                <a:lnTo>
                  <a:pt x="531" y="1609"/>
                </a:lnTo>
                <a:lnTo>
                  <a:pt x="565" y="1620"/>
                </a:lnTo>
                <a:lnTo>
                  <a:pt x="604" y="1638"/>
                </a:lnTo>
                <a:lnTo>
                  <a:pt x="634" y="1646"/>
                </a:lnTo>
                <a:lnTo>
                  <a:pt x="664" y="1657"/>
                </a:lnTo>
                <a:lnTo>
                  <a:pt x="695" y="1667"/>
                </a:lnTo>
                <a:lnTo>
                  <a:pt x="738" y="1672"/>
                </a:lnTo>
                <a:lnTo>
                  <a:pt x="772" y="1687"/>
                </a:lnTo>
                <a:lnTo>
                  <a:pt x="800" y="1695"/>
                </a:lnTo>
                <a:lnTo>
                  <a:pt x="830" y="1698"/>
                </a:lnTo>
                <a:lnTo>
                  <a:pt x="857" y="1698"/>
                </a:lnTo>
                <a:lnTo>
                  <a:pt x="876" y="1662"/>
                </a:lnTo>
                <a:lnTo>
                  <a:pt x="897" y="1653"/>
                </a:lnTo>
                <a:lnTo>
                  <a:pt x="934" y="1650"/>
                </a:lnTo>
                <a:lnTo>
                  <a:pt x="965" y="1658"/>
                </a:lnTo>
                <a:lnTo>
                  <a:pt x="990" y="1663"/>
                </a:lnTo>
                <a:lnTo>
                  <a:pt x="999" y="1661"/>
                </a:lnTo>
                <a:lnTo>
                  <a:pt x="1039" y="1672"/>
                </a:lnTo>
                <a:lnTo>
                  <a:pt x="1068" y="1695"/>
                </a:lnTo>
                <a:lnTo>
                  <a:pt x="1091" y="1721"/>
                </a:lnTo>
                <a:lnTo>
                  <a:pt x="1105" y="1745"/>
                </a:lnTo>
                <a:lnTo>
                  <a:pt x="1126" y="1776"/>
                </a:lnTo>
                <a:lnTo>
                  <a:pt x="1145" y="1802"/>
                </a:lnTo>
                <a:lnTo>
                  <a:pt x="1159" y="1832"/>
                </a:lnTo>
                <a:lnTo>
                  <a:pt x="1176" y="1859"/>
                </a:lnTo>
                <a:lnTo>
                  <a:pt x="1206" y="1885"/>
                </a:lnTo>
                <a:lnTo>
                  <a:pt x="1229" y="1911"/>
                </a:lnTo>
                <a:lnTo>
                  <a:pt x="1263" y="1908"/>
                </a:lnTo>
                <a:lnTo>
                  <a:pt x="1273" y="1892"/>
                </a:lnTo>
                <a:lnTo>
                  <a:pt x="1296" y="1863"/>
                </a:lnTo>
                <a:lnTo>
                  <a:pt x="1321" y="1854"/>
                </a:lnTo>
                <a:lnTo>
                  <a:pt x="1365" y="1855"/>
                </a:lnTo>
                <a:lnTo>
                  <a:pt x="1377" y="1863"/>
                </a:lnTo>
                <a:lnTo>
                  <a:pt x="1415" y="1893"/>
                </a:lnTo>
                <a:lnTo>
                  <a:pt x="1429" y="1920"/>
                </a:lnTo>
                <a:lnTo>
                  <a:pt x="1444" y="1941"/>
                </a:lnTo>
                <a:lnTo>
                  <a:pt x="1508" y="2050"/>
                </a:lnTo>
                <a:lnTo>
                  <a:pt x="1519" y="2082"/>
                </a:lnTo>
                <a:lnTo>
                  <a:pt x="1547" y="2134"/>
                </a:lnTo>
                <a:lnTo>
                  <a:pt x="1615" y="2177"/>
                </a:lnTo>
                <a:lnTo>
                  <a:pt x="1629" y="2179"/>
                </a:lnTo>
                <a:lnTo>
                  <a:pt x="1664" y="2181"/>
                </a:lnTo>
                <a:lnTo>
                  <a:pt x="1668" y="2185"/>
                </a:lnTo>
                <a:lnTo>
                  <a:pt x="1687" y="2213"/>
                </a:lnTo>
                <a:lnTo>
                  <a:pt x="1692" y="2187"/>
                </a:lnTo>
                <a:lnTo>
                  <a:pt x="1686" y="2157"/>
                </a:lnTo>
                <a:lnTo>
                  <a:pt x="1672" y="2125"/>
                </a:lnTo>
                <a:lnTo>
                  <a:pt x="1670" y="2089"/>
                </a:lnTo>
                <a:lnTo>
                  <a:pt x="1681" y="2062"/>
                </a:lnTo>
                <a:lnTo>
                  <a:pt x="1704" y="2030"/>
                </a:lnTo>
                <a:lnTo>
                  <a:pt x="1731" y="2000"/>
                </a:lnTo>
                <a:lnTo>
                  <a:pt x="1764" y="1971"/>
                </a:lnTo>
                <a:lnTo>
                  <a:pt x="1804" y="1948"/>
                </a:lnTo>
                <a:lnTo>
                  <a:pt x="1862" y="1932"/>
                </a:lnTo>
                <a:lnTo>
                  <a:pt x="1874" y="1920"/>
                </a:lnTo>
                <a:lnTo>
                  <a:pt x="1869" y="1873"/>
                </a:lnTo>
                <a:lnTo>
                  <a:pt x="1870" y="1856"/>
                </a:lnTo>
                <a:lnTo>
                  <a:pt x="1878" y="1842"/>
                </a:lnTo>
                <a:lnTo>
                  <a:pt x="1896" y="1844"/>
                </a:lnTo>
                <a:lnTo>
                  <a:pt x="1903" y="1852"/>
                </a:lnTo>
                <a:lnTo>
                  <a:pt x="1914" y="1878"/>
                </a:lnTo>
                <a:lnTo>
                  <a:pt x="1946" y="1873"/>
                </a:lnTo>
                <a:lnTo>
                  <a:pt x="1982" y="1855"/>
                </a:lnTo>
                <a:lnTo>
                  <a:pt x="2017" y="1853"/>
                </a:lnTo>
                <a:lnTo>
                  <a:pt x="2058" y="1860"/>
                </a:lnTo>
                <a:lnTo>
                  <a:pt x="2084" y="1851"/>
                </a:lnTo>
                <a:lnTo>
                  <a:pt x="2107" y="1844"/>
                </a:lnTo>
                <a:lnTo>
                  <a:pt x="2128" y="1852"/>
                </a:lnTo>
                <a:lnTo>
                  <a:pt x="2135" y="1861"/>
                </a:lnTo>
                <a:lnTo>
                  <a:pt x="2145" y="1888"/>
                </a:lnTo>
                <a:lnTo>
                  <a:pt x="2150" y="1891"/>
                </a:lnTo>
                <a:lnTo>
                  <a:pt x="2180" y="1899"/>
                </a:lnTo>
                <a:lnTo>
                  <a:pt x="2208" y="1893"/>
                </a:lnTo>
                <a:lnTo>
                  <a:pt x="2263" y="1854"/>
                </a:lnTo>
                <a:lnTo>
                  <a:pt x="2289" y="1849"/>
                </a:lnTo>
                <a:lnTo>
                  <a:pt x="2292" y="1840"/>
                </a:lnTo>
                <a:lnTo>
                  <a:pt x="2287" y="1826"/>
                </a:lnTo>
                <a:lnTo>
                  <a:pt x="2271" y="1817"/>
                </a:lnTo>
                <a:lnTo>
                  <a:pt x="2221" y="1823"/>
                </a:lnTo>
                <a:lnTo>
                  <a:pt x="2210" y="1818"/>
                </a:lnTo>
                <a:lnTo>
                  <a:pt x="2216" y="1807"/>
                </a:lnTo>
                <a:lnTo>
                  <a:pt x="2232" y="1798"/>
                </a:lnTo>
                <a:lnTo>
                  <a:pt x="2307" y="1776"/>
                </a:lnTo>
                <a:close/>
              </a:path>
            </a:pathLst>
          </a:custGeom>
          <a:noFill/>
          <a:ln w="12600">
            <a:solidFill>
              <a:srgbClr val="FFFFFF"/>
            </a:solidFill>
            <a:round/>
            <a:headEnd/>
            <a:tailEnd/>
          </a:ln>
        </p:spPr>
        <p:txBody>
          <a:bodyPr wrap="none" anchor="ctr"/>
          <a:lstStyle/>
          <a:p>
            <a:endParaRPr lang="en-US"/>
          </a:p>
        </p:txBody>
      </p:sp>
      <p:sp>
        <p:nvSpPr>
          <p:cNvPr id="271" name="Freeform 126"/>
          <p:cNvSpPr>
            <a:spLocks noChangeArrowheads="1"/>
          </p:cNvSpPr>
          <p:nvPr/>
        </p:nvSpPr>
        <p:spPr bwMode="auto">
          <a:xfrm>
            <a:off x="860425" y="2311400"/>
            <a:ext cx="1690688" cy="1058863"/>
          </a:xfrm>
          <a:custGeom>
            <a:avLst/>
            <a:gdLst>
              <a:gd name="T0" fmla="*/ 2147483647 w 3631"/>
              <a:gd name="T1" fmla="*/ 2147483647 h 2213"/>
              <a:gd name="T2" fmla="*/ 2147483647 w 3631"/>
              <a:gd name="T3" fmla="*/ 2147483647 h 2213"/>
              <a:gd name="T4" fmla="*/ 2147483647 w 3631"/>
              <a:gd name="T5" fmla="*/ 2147483647 h 2213"/>
              <a:gd name="T6" fmla="*/ 2147483647 w 3631"/>
              <a:gd name="T7" fmla="*/ 2147483647 h 2213"/>
              <a:gd name="T8" fmla="*/ 2147483647 w 3631"/>
              <a:gd name="T9" fmla="*/ 2147483647 h 2213"/>
              <a:gd name="T10" fmla="*/ 2147483647 w 3631"/>
              <a:gd name="T11" fmla="*/ 2147483647 h 2213"/>
              <a:gd name="T12" fmla="*/ 2147483647 w 3631"/>
              <a:gd name="T13" fmla="*/ 2147483647 h 2213"/>
              <a:gd name="T14" fmla="*/ 2147483647 w 3631"/>
              <a:gd name="T15" fmla="*/ 2147483647 h 2213"/>
              <a:gd name="T16" fmla="*/ 2147483647 w 3631"/>
              <a:gd name="T17" fmla="*/ 2147483647 h 2213"/>
              <a:gd name="T18" fmla="*/ 2147483647 w 3631"/>
              <a:gd name="T19" fmla="*/ 2147483647 h 2213"/>
              <a:gd name="T20" fmla="*/ 2147483647 w 3631"/>
              <a:gd name="T21" fmla="*/ 2147483647 h 2213"/>
              <a:gd name="T22" fmla="*/ 2147483647 w 3631"/>
              <a:gd name="T23" fmla="*/ 2147483647 h 2213"/>
              <a:gd name="T24" fmla="*/ 2147483647 w 3631"/>
              <a:gd name="T25" fmla="*/ 2147483647 h 2213"/>
              <a:gd name="T26" fmla="*/ 2147483647 w 3631"/>
              <a:gd name="T27" fmla="*/ 2147483647 h 2213"/>
              <a:gd name="T28" fmla="*/ 2147483647 w 3631"/>
              <a:gd name="T29" fmla="*/ 2147483647 h 2213"/>
              <a:gd name="T30" fmla="*/ 2147483647 w 3631"/>
              <a:gd name="T31" fmla="*/ 2147483647 h 2213"/>
              <a:gd name="T32" fmla="*/ 2147483647 w 3631"/>
              <a:gd name="T33" fmla="*/ 2147483647 h 2213"/>
              <a:gd name="T34" fmla="*/ 2147483647 w 3631"/>
              <a:gd name="T35" fmla="*/ 2147483647 h 2213"/>
              <a:gd name="T36" fmla="*/ 2147483647 w 3631"/>
              <a:gd name="T37" fmla="*/ 2147483647 h 2213"/>
              <a:gd name="T38" fmla="*/ 2147483647 w 3631"/>
              <a:gd name="T39" fmla="*/ 2147483647 h 2213"/>
              <a:gd name="T40" fmla="*/ 2147483647 w 3631"/>
              <a:gd name="T41" fmla="*/ 2147483647 h 2213"/>
              <a:gd name="T42" fmla="*/ 2147483647 w 3631"/>
              <a:gd name="T43" fmla="*/ 2147483647 h 2213"/>
              <a:gd name="T44" fmla="*/ 2147483647 w 3631"/>
              <a:gd name="T45" fmla="*/ 2147483647 h 2213"/>
              <a:gd name="T46" fmla="*/ 2147483647 w 3631"/>
              <a:gd name="T47" fmla="*/ 2147483647 h 2213"/>
              <a:gd name="T48" fmla="*/ 2147483647 w 3631"/>
              <a:gd name="T49" fmla="*/ 2147483647 h 2213"/>
              <a:gd name="T50" fmla="*/ 2147483647 w 3631"/>
              <a:gd name="T51" fmla="*/ 2147483647 h 2213"/>
              <a:gd name="T52" fmla="*/ 2147483647 w 3631"/>
              <a:gd name="T53" fmla="*/ 2147483647 h 2213"/>
              <a:gd name="T54" fmla="*/ 2147483647 w 3631"/>
              <a:gd name="T55" fmla="*/ 2147483647 h 2213"/>
              <a:gd name="T56" fmla="*/ 2147483647 w 3631"/>
              <a:gd name="T57" fmla="*/ 2147483647 h 2213"/>
              <a:gd name="T58" fmla="*/ 2147483647 w 3631"/>
              <a:gd name="T59" fmla="*/ 2147483647 h 2213"/>
              <a:gd name="T60" fmla="*/ 2147483647 w 3631"/>
              <a:gd name="T61" fmla="*/ 2147483647 h 2213"/>
              <a:gd name="T62" fmla="*/ 2147483647 w 3631"/>
              <a:gd name="T63" fmla="*/ 2147483647 h 2213"/>
              <a:gd name="T64" fmla="*/ 2147483647 w 3631"/>
              <a:gd name="T65" fmla="*/ 2147483647 h 2213"/>
              <a:gd name="T66" fmla="*/ 2147483647 w 3631"/>
              <a:gd name="T67" fmla="*/ 2147483647 h 2213"/>
              <a:gd name="T68" fmla="*/ 2147483647 w 3631"/>
              <a:gd name="T69" fmla="*/ 2147483647 h 2213"/>
              <a:gd name="T70" fmla="*/ 2147483647 w 3631"/>
              <a:gd name="T71" fmla="*/ 2147483647 h 2213"/>
              <a:gd name="T72" fmla="*/ 2147483647 w 3631"/>
              <a:gd name="T73" fmla="*/ 2147483647 h 2213"/>
              <a:gd name="T74" fmla="*/ 2147483647 w 3631"/>
              <a:gd name="T75" fmla="*/ 2147483647 h 2213"/>
              <a:gd name="T76" fmla="*/ 2147483647 w 3631"/>
              <a:gd name="T77" fmla="*/ 2147483647 h 2213"/>
              <a:gd name="T78" fmla="*/ 2147483647 w 3631"/>
              <a:gd name="T79" fmla="*/ 2147483647 h 2213"/>
              <a:gd name="T80" fmla="*/ 2147483647 w 3631"/>
              <a:gd name="T81" fmla="*/ 2147483647 h 2213"/>
              <a:gd name="T82" fmla="*/ 2147483647 w 3631"/>
              <a:gd name="T83" fmla="*/ 2147483647 h 2213"/>
              <a:gd name="T84" fmla="*/ 2147483647 w 3631"/>
              <a:gd name="T85" fmla="*/ 2147483647 h 2213"/>
              <a:gd name="T86" fmla="*/ 2147483647 w 3631"/>
              <a:gd name="T87" fmla="*/ 2147483647 h 2213"/>
              <a:gd name="T88" fmla="*/ 2147483647 w 3631"/>
              <a:gd name="T89" fmla="*/ 2147483647 h 2213"/>
              <a:gd name="T90" fmla="*/ 2147483647 w 3631"/>
              <a:gd name="T91" fmla="*/ 2147483647 h 2213"/>
              <a:gd name="T92" fmla="*/ 2147483647 w 3631"/>
              <a:gd name="T93" fmla="*/ 2147483647 h 2213"/>
              <a:gd name="T94" fmla="*/ 2147483647 w 3631"/>
              <a:gd name="T95" fmla="*/ 2147483647 h 2213"/>
              <a:gd name="T96" fmla="*/ 2147483647 w 3631"/>
              <a:gd name="T97" fmla="*/ 2147483647 h 2213"/>
              <a:gd name="T98" fmla="*/ 2147483647 w 3631"/>
              <a:gd name="T99" fmla="*/ 2147483647 h 2213"/>
              <a:gd name="T100" fmla="*/ 2147483647 w 3631"/>
              <a:gd name="T101" fmla="*/ 2147483647 h 2213"/>
              <a:gd name="T102" fmla="*/ 2147483647 w 3631"/>
              <a:gd name="T103" fmla="*/ 2147483647 h 2213"/>
              <a:gd name="T104" fmla="*/ 2147483647 w 3631"/>
              <a:gd name="T105" fmla="*/ 2147483647 h 2213"/>
              <a:gd name="T106" fmla="*/ 2147483647 w 3631"/>
              <a:gd name="T107" fmla="*/ 2147483647 h 2213"/>
              <a:gd name="T108" fmla="*/ 2147483647 w 3631"/>
              <a:gd name="T109" fmla="*/ 2147483647 h 2213"/>
              <a:gd name="T110" fmla="*/ 2147483647 w 3631"/>
              <a:gd name="T111" fmla="*/ 2147483647 h 221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631"/>
              <a:gd name="T169" fmla="*/ 0 h 2213"/>
              <a:gd name="T170" fmla="*/ 3631 w 3631"/>
              <a:gd name="T171" fmla="*/ 2213 h 2213"/>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631" h="2213">
                <a:moveTo>
                  <a:pt x="2307" y="1776"/>
                </a:moveTo>
                <a:lnTo>
                  <a:pt x="2368" y="1761"/>
                </a:lnTo>
                <a:lnTo>
                  <a:pt x="2383" y="1774"/>
                </a:lnTo>
                <a:lnTo>
                  <a:pt x="2401" y="1778"/>
                </a:lnTo>
                <a:lnTo>
                  <a:pt x="2515" y="1759"/>
                </a:lnTo>
                <a:lnTo>
                  <a:pt x="2550" y="1782"/>
                </a:lnTo>
                <a:lnTo>
                  <a:pt x="2573" y="1816"/>
                </a:lnTo>
                <a:lnTo>
                  <a:pt x="2596" y="1824"/>
                </a:lnTo>
                <a:lnTo>
                  <a:pt x="2632" y="1817"/>
                </a:lnTo>
                <a:lnTo>
                  <a:pt x="2649" y="1789"/>
                </a:lnTo>
                <a:lnTo>
                  <a:pt x="2666" y="1776"/>
                </a:lnTo>
                <a:lnTo>
                  <a:pt x="2686" y="1782"/>
                </a:lnTo>
                <a:lnTo>
                  <a:pt x="2719" y="1803"/>
                </a:lnTo>
                <a:lnTo>
                  <a:pt x="2761" y="1840"/>
                </a:lnTo>
                <a:lnTo>
                  <a:pt x="2779" y="1869"/>
                </a:lnTo>
                <a:lnTo>
                  <a:pt x="2785" y="1897"/>
                </a:lnTo>
                <a:lnTo>
                  <a:pt x="2799" y="1947"/>
                </a:lnTo>
                <a:lnTo>
                  <a:pt x="2807" y="1950"/>
                </a:lnTo>
                <a:lnTo>
                  <a:pt x="2822" y="1944"/>
                </a:lnTo>
                <a:lnTo>
                  <a:pt x="2836" y="1953"/>
                </a:lnTo>
                <a:lnTo>
                  <a:pt x="2837" y="1966"/>
                </a:lnTo>
                <a:lnTo>
                  <a:pt x="2821" y="1987"/>
                </a:lnTo>
                <a:lnTo>
                  <a:pt x="2824" y="2001"/>
                </a:lnTo>
                <a:lnTo>
                  <a:pt x="2839" y="2028"/>
                </a:lnTo>
                <a:lnTo>
                  <a:pt x="2867" y="2034"/>
                </a:lnTo>
                <a:lnTo>
                  <a:pt x="2881" y="2047"/>
                </a:lnTo>
                <a:lnTo>
                  <a:pt x="2898" y="2088"/>
                </a:lnTo>
                <a:lnTo>
                  <a:pt x="2923" y="2111"/>
                </a:lnTo>
                <a:lnTo>
                  <a:pt x="2941" y="2131"/>
                </a:lnTo>
                <a:lnTo>
                  <a:pt x="2955" y="2163"/>
                </a:lnTo>
                <a:lnTo>
                  <a:pt x="2992" y="2179"/>
                </a:lnTo>
                <a:lnTo>
                  <a:pt x="3007" y="2176"/>
                </a:lnTo>
                <a:lnTo>
                  <a:pt x="3023" y="2144"/>
                </a:lnTo>
                <a:lnTo>
                  <a:pt x="3027" y="2114"/>
                </a:lnTo>
                <a:lnTo>
                  <a:pt x="3034" y="2062"/>
                </a:lnTo>
                <a:lnTo>
                  <a:pt x="3030" y="2028"/>
                </a:lnTo>
                <a:lnTo>
                  <a:pt x="3001" y="1952"/>
                </a:lnTo>
                <a:lnTo>
                  <a:pt x="2971" y="1900"/>
                </a:lnTo>
                <a:lnTo>
                  <a:pt x="2957" y="1854"/>
                </a:lnTo>
                <a:lnTo>
                  <a:pt x="2943" y="1804"/>
                </a:lnTo>
                <a:lnTo>
                  <a:pt x="2927" y="1763"/>
                </a:lnTo>
                <a:lnTo>
                  <a:pt x="2910" y="1729"/>
                </a:lnTo>
                <a:lnTo>
                  <a:pt x="2890" y="1702"/>
                </a:lnTo>
                <a:lnTo>
                  <a:pt x="2870" y="1673"/>
                </a:lnTo>
                <a:lnTo>
                  <a:pt x="2874" y="1643"/>
                </a:lnTo>
                <a:lnTo>
                  <a:pt x="2882" y="1608"/>
                </a:lnTo>
                <a:lnTo>
                  <a:pt x="2899" y="1576"/>
                </a:lnTo>
                <a:lnTo>
                  <a:pt x="2917" y="1549"/>
                </a:lnTo>
                <a:lnTo>
                  <a:pt x="2961" y="1532"/>
                </a:lnTo>
                <a:lnTo>
                  <a:pt x="2982" y="1515"/>
                </a:lnTo>
                <a:lnTo>
                  <a:pt x="3001" y="1484"/>
                </a:lnTo>
                <a:lnTo>
                  <a:pt x="3046" y="1421"/>
                </a:lnTo>
                <a:lnTo>
                  <a:pt x="3045" y="1410"/>
                </a:lnTo>
                <a:lnTo>
                  <a:pt x="3054" y="1393"/>
                </a:lnTo>
                <a:lnTo>
                  <a:pt x="3079" y="1397"/>
                </a:lnTo>
                <a:lnTo>
                  <a:pt x="3108" y="1370"/>
                </a:lnTo>
                <a:lnTo>
                  <a:pt x="3127" y="1330"/>
                </a:lnTo>
                <a:lnTo>
                  <a:pt x="3152" y="1306"/>
                </a:lnTo>
                <a:lnTo>
                  <a:pt x="3179" y="1300"/>
                </a:lnTo>
                <a:lnTo>
                  <a:pt x="3187" y="1274"/>
                </a:lnTo>
                <a:lnTo>
                  <a:pt x="3167" y="1258"/>
                </a:lnTo>
                <a:lnTo>
                  <a:pt x="3175" y="1241"/>
                </a:lnTo>
                <a:lnTo>
                  <a:pt x="3196" y="1234"/>
                </a:lnTo>
                <a:lnTo>
                  <a:pt x="3197" y="1215"/>
                </a:lnTo>
                <a:lnTo>
                  <a:pt x="3189" y="1196"/>
                </a:lnTo>
                <a:lnTo>
                  <a:pt x="3175" y="1192"/>
                </a:lnTo>
                <a:lnTo>
                  <a:pt x="3176" y="1178"/>
                </a:lnTo>
                <a:lnTo>
                  <a:pt x="3183" y="1168"/>
                </a:lnTo>
                <a:lnTo>
                  <a:pt x="3164" y="1124"/>
                </a:lnTo>
                <a:lnTo>
                  <a:pt x="3146" y="1100"/>
                </a:lnTo>
                <a:lnTo>
                  <a:pt x="3140" y="1072"/>
                </a:lnTo>
                <a:lnTo>
                  <a:pt x="3130" y="1045"/>
                </a:lnTo>
                <a:lnTo>
                  <a:pt x="3111" y="1020"/>
                </a:lnTo>
                <a:lnTo>
                  <a:pt x="3104" y="987"/>
                </a:lnTo>
                <a:lnTo>
                  <a:pt x="3112" y="976"/>
                </a:lnTo>
                <a:lnTo>
                  <a:pt x="3120" y="969"/>
                </a:lnTo>
                <a:lnTo>
                  <a:pt x="3128" y="972"/>
                </a:lnTo>
                <a:lnTo>
                  <a:pt x="3145" y="980"/>
                </a:lnTo>
                <a:lnTo>
                  <a:pt x="3155" y="1011"/>
                </a:lnTo>
                <a:lnTo>
                  <a:pt x="3160" y="1037"/>
                </a:lnTo>
                <a:lnTo>
                  <a:pt x="3164" y="1080"/>
                </a:lnTo>
                <a:lnTo>
                  <a:pt x="3170" y="1089"/>
                </a:lnTo>
                <a:lnTo>
                  <a:pt x="3186" y="1091"/>
                </a:lnTo>
                <a:lnTo>
                  <a:pt x="3198" y="1071"/>
                </a:lnTo>
                <a:lnTo>
                  <a:pt x="3194" y="1036"/>
                </a:lnTo>
                <a:lnTo>
                  <a:pt x="3207" y="1005"/>
                </a:lnTo>
                <a:lnTo>
                  <a:pt x="3207" y="980"/>
                </a:lnTo>
                <a:lnTo>
                  <a:pt x="3192" y="955"/>
                </a:lnTo>
                <a:lnTo>
                  <a:pt x="3183" y="949"/>
                </a:lnTo>
                <a:lnTo>
                  <a:pt x="3177" y="918"/>
                </a:lnTo>
                <a:lnTo>
                  <a:pt x="3185" y="906"/>
                </a:lnTo>
                <a:lnTo>
                  <a:pt x="3196" y="911"/>
                </a:lnTo>
                <a:lnTo>
                  <a:pt x="3212" y="936"/>
                </a:lnTo>
                <a:lnTo>
                  <a:pt x="3221" y="941"/>
                </a:lnTo>
                <a:lnTo>
                  <a:pt x="3237" y="930"/>
                </a:lnTo>
                <a:lnTo>
                  <a:pt x="3251" y="912"/>
                </a:lnTo>
                <a:lnTo>
                  <a:pt x="3250" y="876"/>
                </a:lnTo>
                <a:lnTo>
                  <a:pt x="3272" y="847"/>
                </a:lnTo>
                <a:lnTo>
                  <a:pt x="3281" y="816"/>
                </a:lnTo>
                <a:lnTo>
                  <a:pt x="3267" y="800"/>
                </a:lnTo>
                <a:lnTo>
                  <a:pt x="3272" y="771"/>
                </a:lnTo>
                <a:lnTo>
                  <a:pt x="3294" y="739"/>
                </a:lnTo>
                <a:lnTo>
                  <a:pt x="3319" y="718"/>
                </a:lnTo>
                <a:lnTo>
                  <a:pt x="3346" y="709"/>
                </a:lnTo>
                <a:lnTo>
                  <a:pt x="3374" y="682"/>
                </a:lnTo>
                <a:lnTo>
                  <a:pt x="3401" y="676"/>
                </a:lnTo>
                <a:lnTo>
                  <a:pt x="3428" y="668"/>
                </a:lnTo>
                <a:lnTo>
                  <a:pt x="3452" y="650"/>
                </a:lnTo>
                <a:lnTo>
                  <a:pt x="3460" y="630"/>
                </a:lnTo>
                <a:lnTo>
                  <a:pt x="3451" y="610"/>
                </a:lnTo>
                <a:lnTo>
                  <a:pt x="3435" y="599"/>
                </a:lnTo>
                <a:lnTo>
                  <a:pt x="3436" y="581"/>
                </a:lnTo>
                <a:lnTo>
                  <a:pt x="3443" y="564"/>
                </a:lnTo>
                <a:lnTo>
                  <a:pt x="3433" y="523"/>
                </a:lnTo>
                <a:lnTo>
                  <a:pt x="3441" y="488"/>
                </a:lnTo>
                <a:lnTo>
                  <a:pt x="3467" y="449"/>
                </a:lnTo>
                <a:lnTo>
                  <a:pt x="3496" y="429"/>
                </a:lnTo>
                <a:lnTo>
                  <a:pt x="3519" y="405"/>
                </a:lnTo>
                <a:lnTo>
                  <a:pt x="3550" y="388"/>
                </a:lnTo>
                <a:lnTo>
                  <a:pt x="3575" y="375"/>
                </a:lnTo>
                <a:lnTo>
                  <a:pt x="3606" y="359"/>
                </a:lnTo>
                <a:lnTo>
                  <a:pt x="3625" y="356"/>
                </a:lnTo>
                <a:lnTo>
                  <a:pt x="3628" y="350"/>
                </a:lnTo>
                <a:lnTo>
                  <a:pt x="3631" y="329"/>
                </a:lnTo>
                <a:lnTo>
                  <a:pt x="3624" y="326"/>
                </a:lnTo>
                <a:lnTo>
                  <a:pt x="3606" y="315"/>
                </a:lnTo>
                <a:lnTo>
                  <a:pt x="3591" y="304"/>
                </a:lnTo>
                <a:lnTo>
                  <a:pt x="3567" y="280"/>
                </a:lnTo>
                <a:lnTo>
                  <a:pt x="3539" y="228"/>
                </a:lnTo>
                <a:lnTo>
                  <a:pt x="3533" y="199"/>
                </a:lnTo>
                <a:lnTo>
                  <a:pt x="3507" y="153"/>
                </a:lnTo>
                <a:lnTo>
                  <a:pt x="3477" y="148"/>
                </a:lnTo>
                <a:lnTo>
                  <a:pt x="3449" y="165"/>
                </a:lnTo>
                <a:lnTo>
                  <a:pt x="3427" y="190"/>
                </a:lnTo>
                <a:lnTo>
                  <a:pt x="3411" y="218"/>
                </a:lnTo>
                <a:lnTo>
                  <a:pt x="3404" y="255"/>
                </a:lnTo>
                <a:lnTo>
                  <a:pt x="3398" y="287"/>
                </a:lnTo>
                <a:lnTo>
                  <a:pt x="3379" y="322"/>
                </a:lnTo>
                <a:lnTo>
                  <a:pt x="3344" y="364"/>
                </a:lnTo>
                <a:lnTo>
                  <a:pt x="3297" y="389"/>
                </a:lnTo>
                <a:lnTo>
                  <a:pt x="3243" y="396"/>
                </a:lnTo>
                <a:lnTo>
                  <a:pt x="3207" y="390"/>
                </a:lnTo>
                <a:lnTo>
                  <a:pt x="3169" y="397"/>
                </a:lnTo>
                <a:lnTo>
                  <a:pt x="3130" y="420"/>
                </a:lnTo>
                <a:lnTo>
                  <a:pt x="3098" y="455"/>
                </a:lnTo>
                <a:lnTo>
                  <a:pt x="3075" y="499"/>
                </a:lnTo>
                <a:lnTo>
                  <a:pt x="3067" y="531"/>
                </a:lnTo>
                <a:lnTo>
                  <a:pt x="3046" y="549"/>
                </a:lnTo>
                <a:lnTo>
                  <a:pt x="2950" y="587"/>
                </a:lnTo>
                <a:lnTo>
                  <a:pt x="2909" y="609"/>
                </a:lnTo>
                <a:lnTo>
                  <a:pt x="2928" y="650"/>
                </a:lnTo>
                <a:lnTo>
                  <a:pt x="2881" y="666"/>
                </a:lnTo>
                <a:lnTo>
                  <a:pt x="2823" y="692"/>
                </a:lnTo>
                <a:lnTo>
                  <a:pt x="2779" y="717"/>
                </a:lnTo>
                <a:lnTo>
                  <a:pt x="2733" y="746"/>
                </a:lnTo>
                <a:lnTo>
                  <a:pt x="2695" y="768"/>
                </a:lnTo>
                <a:lnTo>
                  <a:pt x="2676" y="772"/>
                </a:lnTo>
                <a:lnTo>
                  <a:pt x="2658" y="750"/>
                </a:lnTo>
                <a:lnTo>
                  <a:pt x="2656" y="740"/>
                </a:lnTo>
                <a:lnTo>
                  <a:pt x="2677" y="703"/>
                </a:lnTo>
                <a:lnTo>
                  <a:pt x="2688" y="662"/>
                </a:lnTo>
                <a:lnTo>
                  <a:pt x="2692" y="614"/>
                </a:lnTo>
                <a:lnTo>
                  <a:pt x="2685" y="575"/>
                </a:lnTo>
                <a:lnTo>
                  <a:pt x="2667" y="540"/>
                </a:lnTo>
                <a:lnTo>
                  <a:pt x="2643" y="483"/>
                </a:lnTo>
                <a:lnTo>
                  <a:pt x="2611" y="435"/>
                </a:lnTo>
                <a:lnTo>
                  <a:pt x="2574" y="391"/>
                </a:lnTo>
                <a:lnTo>
                  <a:pt x="2551" y="367"/>
                </a:lnTo>
                <a:lnTo>
                  <a:pt x="2498" y="331"/>
                </a:lnTo>
                <a:lnTo>
                  <a:pt x="2435" y="298"/>
                </a:lnTo>
                <a:lnTo>
                  <a:pt x="2381" y="260"/>
                </a:lnTo>
                <a:lnTo>
                  <a:pt x="2312" y="225"/>
                </a:lnTo>
                <a:lnTo>
                  <a:pt x="2299" y="228"/>
                </a:lnTo>
                <a:lnTo>
                  <a:pt x="2273" y="248"/>
                </a:lnTo>
                <a:lnTo>
                  <a:pt x="2225" y="251"/>
                </a:lnTo>
                <a:lnTo>
                  <a:pt x="2182" y="246"/>
                </a:lnTo>
                <a:lnTo>
                  <a:pt x="2116" y="248"/>
                </a:lnTo>
                <a:lnTo>
                  <a:pt x="2077" y="236"/>
                </a:lnTo>
                <a:lnTo>
                  <a:pt x="2052" y="210"/>
                </a:lnTo>
                <a:lnTo>
                  <a:pt x="2036" y="206"/>
                </a:lnTo>
                <a:lnTo>
                  <a:pt x="1999" y="216"/>
                </a:lnTo>
                <a:lnTo>
                  <a:pt x="1543" y="179"/>
                </a:lnTo>
                <a:lnTo>
                  <a:pt x="1062" y="120"/>
                </a:lnTo>
                <a:lnTo>
                  <a:pt x="658" y="55"/>
                </a:lnTo>
                <a:lnTo>
                  <a:pt x="403" y="0"/>
                </a:lnTo>
                <a:lnTo>
                  <a:pt x="406" y="32"/>
                </a:lnTo>
                <a:lnTo>
                  <a:pt x="406" y="36"/>
                </a:lnTo>
                <a:lnTo>
                  <a:pt x="402" y="68"/>
                </a:lnTo>
                <a:lnTo>
                  <a:pt x="393" y="98"/>
                </a:lnTo>
                <a:lnTo>
                  <a:pt x="380" y="124"/>
                </a:lnTo>
                <a:lnTo>
                  <a:pt x="355" y="147"/>
                </a:lnTo>
                <a:lnTo>
                  <a:pt x="351" y="148"/>
                </a:lnTo>
                <a:lnTo>
                  <a:pt x="328" y="144"/>
                </a:lnTo>
                <a:lnTo>
                  <a:pt x="314" y="117"/>
                </a:lnTo>
                <a:lnTo>
                  <a:pt x="318" y="94"/>
                </a:lnTo>
                <a:lnTo>
                  <a:pt x="332" y="78"/>
                </a:lnTo>
                <a:lnTo>
                  <a:pt x="332" y="65"/>
                </a:lnTo>
                <a:lnTo>
                  <a:pt x="302" y="36"/>
                </a:lnTo>
                <a:lnTo>
                  <a:pt x="279" y="25"/>
                </a:lnTo>
                <a:lnTo>
                  <a:pt x="264" y="24"/>
                </a:lnTo>
                <a:lnTo>
                  <a:pt x="255" y="43"/>
                </a:lnTo>
                <a:lnTo>
                  <a:pt x="258" y="61"/>
                </a:lnTo>
                <a:lnTo>
                  <a:pt x="262" y="105"/>
                </a:lnTo>
                <a:lnTo>
                  <a:pt x="255" y="135"/>
                </a:lnTo>
                <a:lnTo>
                  <a:pt x="251" y="168"/>
                </a:lnTo>
                <a:lnTo>
                  <a:pt x="248" y="198"/>
                </a:lnTo>
                <a:lnTo>
                  <a:pt x="234" y="229"/>
                </a:lnTo>
                <a:lnTo>
                  <a:pt x="220" y="257"/>
                </a:lnTo>
                <a:lnTo>
                  <a:pt x="198" y="290"/>
                </a:lnTo>
                <a:lnTo>
                  <a:pt x="162" y="326"/>
                </a:lnTo>
                <a:lnTo>
                  <a:pt x="145" y="361"/>
                </a:lnTo>
                <a:lnTo>
                  <a:pt x="147" y="397"/>
                </a:lnTo>
                <a:lnTo>
                  <a:pt x="126" y="439"/>
                </a:lnTo>
                <a:lnTo>
                  <a:pt x="110" y="470"/>
                </a:lnTo>
                <a:lnTo>
                  <a:pt x="87" y="499"/>
                </a:lnTo>
                <a:lnTo>
                  <a:pt x="81" y="521"/>
                </a:lnTo>
                <a:lnTo>
                  <a:pt x="88" y="538"/>
                </a:lnTo>
                <a:lnTo>
                  <a:pt x="87" y="553"/>
                </a:lnTo>
                <a:lnTo>
                  <a:pt x="56" y="629"/>
                </a:lnTo>
                <a:lnTo>
                  <a:pt x="38" y="696"/>
                </a:lnTo>
                <a:lnTo>
                  <a:pt x="21" y="712"/>
                </a:lnTo>
                <a:lnTo>
                  <a:pt x="6" y="726"/>
                </a:lnTo>
                <a:lnTo>
                  <a:pt x="0" y="747"/>
                </a:lnTo>
                <a:lnTo>
                  <a:pt x="8" y="761"/>
                </a:lnTo>
                <a:lnTo>
                  <a:pt x="23" y="815"/>
                </a:lnTo>
                <a:lnTo>
                  <a:pt x="21" y="853"/>
                </a:lnTo>
                <a:lnTo>
                  <a:pt x="17" y="883"/>
                </a:lnTo>
                <a:lnTo>
                  <a:pt x="23" y="912"/>
                </a:lnTo>
                <a:lnTo>
                  <a:pt x="33" y="934"/>
                </a:lnTo>
                <a:lnTo>
                  <a:pt x="58" y="948"/>
                </a:lnTo>
                <a:lnTo>
                  <a:pt x="63" y="967"/>
                </a:lnTo>
                <a:lnTo>
                  <a:pt x="54" y="978"/>
                </a:lnTo>
                <a:lnTo>
                  <a:pt x="24" y="993"/>
                </a:lnTo>
                <a:lnTo>
                  <a:pt x="28" y="1016"/>
                </a:lnTo>
                <a:lnTo>
                  <a:pt x="44" y="1043"/>
                </a:lnTo>
                <a:lnTo>
                  <a:pt x="53" y="1068"/>
                </a:lnTo>
                <a:lnTo>
                  <a:pt x="41" y="1082"/>
                </a:lnTo>
                <a:lnTo>
                  <a:pt x="44" y="1122"/>
                </a:lnTo>
                <a:lnTo>
                  <a:pt x="85" y="1219"/>
                </a:lnTo>
                <a:lnTo>
                  <a:pt x="96" y="1250"/>
                </a:lnTo>
                <a:lnTo>
                  <a:pt x="78" y="1270"/>
                </a:lnTo>
                <a:lnTo>
                  <a:pt x="85" y="1289"/>
                </a:lnTo>
                <a:lnTo>
                  <a:pt x="130" y="1312"/>
                </a:lnTo>
                <a:lnTo>
                  <a:pt x="170" y="1356"/>
                </a:lnTo>
                <a:lnTo>
                  <a:pt x="229" y="1410"/>
                </a:lnTo>
                <a:lnTo>
                  <a:pt x="235" y="1415"/>
                </a:lnTo>
                <a:lnTo>
                  <a:pt x="252" y="1455"/>
                </a:lnTo>
                <a:lnTo>
                  <a:pt x="272" y="1484"/>
                </a:lnTo>
                <a:lnTo>
                  <a:pt x="286" y="1525"/>
                </a:lnTo>
                <a:lnTo>
                  <a:pt x="324" y="1523"/>
                </a:lnTo>
                <a:lnTo>
                  <a:pt x="362" y="1525"/>
                </a:lnTo>
                <a:lnTo>
                  <a:pt x="420" y="1532"/>
                </a:lnTo>
                <a:lnTo>
                  <a:pt x="439" y="1549"/>
                </a:lnTo>
                <a:lnTo>
                  <a:pt x="463" y="1572"/>
                </a:lnTo>
                <a:lnTo>
                  <a:pt x="500" y="1599"/>
                </a:lnTo>
                <a:lnTo>
                  <a:pt x="531" y="1609"/>
                </a:lnTo>
                <a:lnTo>
                  <a:pt x="565" y="1620"/>
                </a:lnTo>
                <a:lnTo>
                  <a:pt x="604" y="1638"/>
                </a:lnTo>
                <a:lnTo>
                  <a:pt x="634" y="1646"/>
                </a:lnTo>
                <a:lnTo>
                  <a:pt x="664" y="1657"/>
                </a:lnTo>
                <a:lnTo>
                  <a:pt x="695" y="1667"/>
                </a:lnTo>
                <a:lnTo>
                  <a:pt x="738" y="1672"/>
                </a:lnTo>
                <a:lnTo>
                  <a:pt x="772" y="1687"/>
                </a:lnTo>
                <a:lnTo>
                  <a:pt x="800" y="1695"/>
                </a:lnTo>
                <a:lnTo>
                  <a:pt x="830" y="1698"/>
                </a:lnTo>
                <a:lnTo>
                  <a:pt x="857" y="1698"/>
                </a:lnTo>
                <a:lnTo>
                  <a:pt x="876" y="1662"/>
                </a:lnTo>
                <a:lnTo>
                  <a:pt x="897" y="1653"/>
                </a:lnTo>
                <a:lnTo>
                  <a:pt x="934" y="1650"/>
                </a:lnTo>
                <a:lnTo>
                  <a:pt x="965" y="1658"/>
                </a:lnTo>
                <a:lnTo>
                  <a:pt x="990" y="1663"/>
                </a:lnTo>
                <a:lnTo>
                  <a:pt x="999" y="1661"/>
                </a:lnTo>
                <a:lnTo>
                  <a:pt x="1039" y="1672"/>
                </a:lnTo>
                <a:lnTo>
                  <a:pt x="1068" y="1695"/>
                </a:lnTo>
                <a:lnTo>
                  <a:pt x="1091" y="1721"/>
                </a:lnTo>
                <a:lnTo>
                  <a:pt x="1105" y="1745"/>
                </a:lnTo>
                <a:lnTo>
                  <a:pt x="1126" y="1776"/>
                </a:lnTo>
                <a:lnTo>
                  <a:pt x="1145" y="1802"/>
                </a:lnTo>
                <a:lnTo>
                  <a:pt x="1159" y="1832"/>
                </a:lnTo>
                <a:lnTo>
                  <a:pt x="1176" y="1859"/>
                </a:lnTo>
                <a:lnTo>
                  <a:pt x="1206" y="1885"/>
                </a:lnTo>
                <a:lnTo>
                  <a:pt x="1229" y="1911"/>
                </a:lnTo>
                <a:lnTo>
                  <a:pt x="1263" y="1908"/>
                </a:lnTo>
                <a:lnTo>
                  <a:pt x="1273" y="1892"/>
                </a:lnTo>
                <a:lnTo>
                  <a:pt x="1296" y="1863"/>
                </a:lnTo>
                <a:lnTo>
                  <a:pt x="1321" y="1854"/>
                </a:lnTo>
                <a:lnTo>
                  <a:pt x="1365" y="1855"/>
                </a:lnTo>
                <a:lnTo>
                  <a:pt x="1377" y="1863"/>
                </a:lnTo>
                <a:lnTo>
                  <a:pt x="1415" y="1893"/>
                </a:lnTo>
                <a:lnTo>
                  <a:pt x="1429" y="1920"/>
                </a:lnTo>
                <a:lnTo>
                  <a:pt x="1444" y="1941"/>
                </a:lnTo>
                <a:lnTo>
                  <a:pt x="1508" y="2050"/>
                </a:lnTo>
                <a:lnTo>
                  <a:pt x="1519" y="2082"/>
                </a:lnTo>
                <a:lnTo>
                  <a:pt x="1547" y="2134"/>
                </a:lnTo>
                <a:lnTo>
                  <a:pt x="1615" y="2177"/>
                </a:lnTo>
                <a:lnTo>
                  <a:pt x="1629" y="2179"/>
                </a:lnTo>
                <a:lnTo>
                  <a:pt x="1664" y="2181"/>
                </a:lnTo>
                <a:lnTo>
                  <a:pt x="1668" y="2185"/>
                </a:lnTo>
                <a:lnTo>
                  <a:pt x="1687" y="2213"/>
                </a:lnTo>
                <a:lnTo>
                  <a:pt x="1692" y="2187"/>
                </a:lnTo>
                <a:lnTo>
                  <a:pt x="1686" y="2157"/>
                </a:lnTo>
                <a:lnTo>
                  <a:pt x="1672" y="2125"/>
                </a:lnTo>
                <a:lnTo>
                  <a:pt x="1670" y="2089"/>
                </a:lnTo>
                <a:lnTo>
                  <a:pt x="1681" y="2062"/>
                </a:lnTo>
                <a:lnTo>
                  <a:pt x="1704" y="2030"/>
                </a:lnTo>
                <a:lnTo>
                  <a:pt x="1731" y="2000"/>
                </a:lnTo>
                <a:lnTo>
                  <a:pt x="1764" y="1971"/>
                </a:lnTo>
                <a:lnTo>
                  <a:pt x="1804" y="1948"/>
                </a:lnTo>
                <a:lnTo>
                  <a:pt x="1862" y="1932"/>
                </a:lnTo>
                <a:lnTo>
                  <a:pt x="1874" y="1920"/>
                </a:lnTo>
                <a:lnTo>
                  <a:pt x="1869" y="1873"/>
                </a:lnTo>
                <a:lnTo>
                  <a:pt x="1870" y="1856"/>
                </a:lnTo>
                <a:lnTo>
                  <a:pt x="1878" y="1842"/>
                </a:lnTo>
                <a:lnTo>
                  <a:pt x="1896" y="1844"/>
                </a:lnTo>
                <a:lnTo>
                  <a:pt x="1903" y="1852"/>
                </a:lnTo>
                <a:lnTo>
                  <a:pt x="1914" y="1878"/>
                </a:lnTo>
                <a:lnTo>
                  <a:pt x="1946" y="1873"/>
                </a:lnTo>
                <a:lnTo>
                  <a:pt x="1982" y="1855"/>
                </a:lnTo>
                <a:lnTo>
                  <a:pt x="2017" y="1853"/>
                </a:lnTo>
                <a:lnTo>
                  <a:pt x="2058" y="1860"/>
                </a:lnTo>
                <a:lnTo>
                  <a:pt x="2084" y="1851"/>
                </a:lnTo>
                <a:lnTo>
                  <a:pt x="2107" y="1844"/>
                </a:lnTo>
                <a:lnTo>
                  <a:pt x="2128" y="1852"/>
                </a:lnTo>
                <a:lnTo>
                  <a:pt x="2135" y="1861"/>
                </a:lnTo>
                <a:lnTo>
                  <a:pt x="2145" y="1888"/>
                </a:lnTo>
                <a:lnTo>
                  <a:pt x="2150" y="1891"/>
                </a:lnTo>
                <a:lnTo>
                  <a:pt x="2180" y="1899"/>
                </a:lnTo>
                <a:lnTo>
                  <a:pt x="2208" y="1893"/>
                </a:lnTo>
                <a:lnTo>
                  <a:pt x="2263" y="1854"/>
                </a:lnTo>
                <a:lnTo>
                  <a:pt x="2289" y="1849"/>
                </a:lnTo>
                <a:lnTo>
                  <a:pt x="2292" y="1840"/>
                </a:lnTo>
                <a:lnTo>
                  <a:pt x="2287" y="1826"/>
                </a:lnTo>
                <a:lnTo>
                  <a:pt x="2271" y="1817"/>
                </a:lnTo>
                <a:lnTo>
                  <a:pt x="2221" y="1823"/>
                </a:lnTo>
                <a:lnTo>
                  <a:pt x="2210" y="1818"/>
                </a:lnTo>
                <a:lnTo>
                  <a:pt x="2216" y="1807"/>
                </a:lnTo>
                <a:lnTo>
                  <a:pt x="2232" y="1798"/>
                </a:lnTo>
                <a:lnTo>
                  <a:pt x="2307" y="1776"/>
                </a:lnTo>
              </a:path>
            </a:pathLst>
          </a:custGeom>
          <a:noFill/>
          <a:ln w="12573">
            <a:solidFill>
              <a:srgbClr val="000066"/>
            </a:solidFill>
            <a:round/>
            <a:headEnd/>
            <a:tailEnd/>
          </a:ln>
        </p:spPr>
        <p:txBody>
          <a:bodyPr wrap="none" anchor="ctr"/>
          <a:lstStyle/>
          <a:p>
            <a:endParaRPr lang="en-US"/>
          </a:p>
        </p:txBody>
      </p:sp>
      <p:sp>
        <p:nvSpPr>
          <p:cNvPr id="272" name="Freeform 127"/>
          <p:cNvSpPr>
            <a:spLocks noChangeArrowheads="1"/>
          </p:cNvSpPr>
          <p:nvPr/>
        </p:nvSpPr>
        <p:spPr bwMode="auto">
          <a:xfrm>
            <a:off x="654050" y="1646238"/>
            <a:ext cx="60325" cy="46037"/>
          </a:xfrm>
          <a:custGeom>
            <a:avLst/>
            <a:gdLst>
              <a:gd name="T0" fmla="*/ 2147483647 w 128"/>
              <a:gd name="T1" fmla="*/ 2147483647 h 95"/>
              <a:gd name="T2" fmla="*/ 2147483647 w 128"/>
              <a:gd name="T3" fmla="*/ 2147483647 h 95"/>
              <a:gd name="T4" fmla="*/ 2147483647 w 128"/>
              <a:gd name="T5" fmla="*/ 0 h 95"/>
              <a:gd name="T6" fmla="*/ 2147483647 w 128"/>
              <a:gd name="T7" fmla="*/ 2147483647 h 95"/>
              <a:gd name="T8" fmla="*/ 2147483647 w 128"/>
              <a:gd name="T9" fmla="*/ 2147483647 h 95"/>
              <a:gd name="T10" fmla="*/ 2147483647 w 128"/>
              <a:gd name="T11" fmla="*/ 2147483647 h 95"/>
              <a:gd name="T12" fmla="*/ 2147483647 w 128"/>
              <a:gd name="T13" fmla="*/ 2147483647 h 95"/>
              <a:gd name="T14" fmla="*/ 2147483647 w 128"/>
              <a:gd name="T15" fmla="*/ 2147483647 h 95"/>
              <a:gd name="T16" fmla="*/ 2147483647 w 128"/>
              <a:gd name="T17" fmla="*/ 2147483647 h 95"/>
              <a:gd name="T18" fmla="*/ 2147483647 w 128"/>
              <a:gd name="T19" fmla="*/ 2147483647 h 95"/>
              <a:gd name="T20" fmla="*/ 2147483647 w 128"/>
              <a:gd name="T21" fmla="*/ 2147483647 h 95"/>
              <a:gd name="T22" fmla="*/ 2147483647 w 128"/>
              <a:gd name="T23" fmla="*/ 2147483647 h 95"/>
              <a:gd name="T24" fmla="*/ 0 w 128"/>
              <a:gd name="T25" fmla="*/ 2147483647 h 95"/>
              <a:gd name="T26" fmla="*/ 2147483647 w 128"/>
              <a:gd name="T27" fmla="*/ 2147483647 h 95"/>
              <a:gd name="T28" fmla="*/ 2147483647 w 128"/>
              <a:gd name="T29" fmla="*/ 2147483647 h 9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28"/>
              <a:gd name="T46" fmla="*/ 0 h 95"/>
              <a:gd name="T47" fmla="*/ 128 w 128"/>
              <a:gd name="T48" fmla="*/ 95 h 9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28" h="95">
                <a:moveTo>
                  <a:pt x="37" y="2"/>
                </a:moveTo>
                <a:lnTo>
                  <a:pt x="70" y="10"/>
                </a:lnTo>
                <a:lnTo>
                  <a:pt x="93" y="0"/>
                </a:lnTo>
                <a:lnTo>
                  <a:pt x="111" y="3"/>
                </a:lnTo>
                <a:lnTo>
                  <a:pt x="128" y="15"/>
                </a:lnTo>
                <a:lnTo>
                  <a:pt x="128" y="33"/>
                </a:lnTo>
                <a:lnTo>
                  <a:pt x="113" y="55"/>
                </a:lnTo>
                <a:lnTo>
                  <a:pt x="74" y="62"/>
                </a:lnTo>
                <a:lnTo>
                  <a:pt x="51" y="74"/>
                </a:lnTo>
                <a:lnTo>
                  <a:pt x="44" y="87"/>
                </a:lnTo>
                <a:lnTo>
                  <a:pt x="25" y="95"/>
                </a:lnTo>
                <a:lnTo>
                  <a:pt x="6" y="84"/>
                </a:lnTo>
                <a:lnTo>
                  <a:pt x="0" y="46"/>
                </a:lnTo>
                <a:lnTo>
                  <a:pt x="15" y="13"/>
                </a:lnTo>
                <a:lnTo>
                  <a:pt x="37" y="2"/>
                </a:lnTo>
                <a:close/>
              </a:path>
            </a:pathLst>
          </a:custGeom>
          <a:noFill/>
          <a:ln w="9360">
            <a:solidFill>
              <a:srgbClr val="FFFF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273" name="Freeform 128"/>
          <p:cNvSpPr>
            <a:spLocks noChangeArrowheads="1"/>
          </p:cNvSpPr>
          <p:nvPr/>
        </p:nvSpPr>
        <p:spPr bwMode="auto">
          <a:xfrm>
            <a:off x="654050" y="1646238"/>
            <a:ext cx="60325" cy="46037"/>
          </a:xfrm>
          <a:custGeom>
            <a:avLst/>
            <a:gdLst>
              <a:gd name="T0" fmla="*/ 2147483647 w 128"/>
              <a:gd name="T1" fmla="*/ 2147483647 h 95"/>
              <a:gd name="T2" fmla="*/ 2147483647 w 128"/>
              <a:gd name="T3" fmla="*/ 2147483647 h 95"/>
              <a:gd name="T4" fmla="*/ 2147483647 w 128"/>
              <a:gd name="T5" fmla="*/ 0 h 95"/>
              <a:gd name="T6" fmla="*/ 2147483647 w 128"/>
              <a:gd name="T7" fmla="*/ 2147483647 h 95"/>
              <a:gd name="T8" fmla="*/ 2147483647 w 128"/>
              <a:gd name="T9" fmla="*/ 2147483647 h 95"/>
              <a:gd name="T10" fmla="*/ 2147483647 w 128"/>
              <a:gd name="T11" fmla="*/ 2147483647 h 95"/>
              <a:gd name="T12" fmla="*/ 2147483647 w 128"/>
              <a:gd name="T13" fmla="*/ 2147483647 h 95"/>
              <a:gd name="T14" fmla="*/ 2147483647 w 128"/>
              <a:gd name="T15" fmla="*/ 2147483647 h 95"/>
              <a:gd name="T16" fmla="*/ 2147483647 w 128"/>
              <a:gd name="T17" fmla="*/ 2147483647 h 95"/>
              <a:gd name="T18" fmla="*/ 2147483647 w 128"/>
              <a:gd name="T19" fmla="*/ 2147483647 h 95"/>
              <a:gd name="T20" fmla="*/ 2147483647 w 128"/>
              <a:gd name="T21" fmla="*/ 2147483647 h 95"/>
              <a:gd name="T22" fmla="*/ 2147483647 w 128"/>
              <a:gd name="T23" fmla="*/ 2147483647 h 95"/>
              <a:gd name="T24" fmla="*/ 0 w 128"/>
              <a:gd name="T25" fmla="*/ 2147483647 h 95"/>
              <a:gd name="T26" fmla="*/ 2147483647 w 128"/>
              <a:gd name="T27" fmla="*/ 2147483647 h 95"/>
              <a:gd name="T28" fmla="*/ 2147483647 w 128"/>
              <a:gd name="T29" fmla="*/ 2147483647 h 9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28"/>
              <a:gd name="T46" fmla="*/ 0 h 95"/>
              <a:gd name="T47" fmla="*/ 128 w 128"/>
              <a:gd name="T48" fmla="*/ 95 h 9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28" h="95">
                <a:moveTo>
                  <a:pt x="37" y="2"/>
                </a:moveTo>
                <a:lnTo>
                  <a:pt x="70" y="10"/>
                </a:lnTo>
                <a:lnTo>
                  <a:pt x="93" y="0"/>
                </a:lnTo>
                <a:lnTo>
                  <a:pt x="111" y="3"/>
                </a:lnTo>
                <a:lnTo>
                  <a:pt x="128" y="15"/>
                </a:lnTo>
                <a:lnTo>
                  <a:pt x="128" y="33"/>
                </a:lnTo>
                <a:lnTo>
                  <a:pt x="113" y="55"/>
                </a:lnTo>
                <a:lnTo>
                  <a:pt x="74" y="62"/>
                </a:lnTo>
                <a:lnTo>
                  <a:pt x="51" y="74"/>
                </a:lnTo>
                <a:lnTo>
                  <a:pt x="44" y="87"/>
                </a:lnTo>
                <a:lnTo>
                  <a:pt x="25" y="95"/>
                </a:lnTo>
                <a:lnTo>
                  <a:pt x="6" y="84"/>
                </a:lnTo>
                <a:lnTo>
                  <a:pt x="0" y="46"/>
                </a:lnTo>
                <a:lnTo>
                  <a:pt x="15" y="13"/>
                </a:lnTo>
                <a:lnTo>
                  <a:pt x="37" y="2"/>
                </a:lnTo>
              </a:path>
            </a:pathLst>
          </a:custGeom>
          <a:noFill/>
          <a:ln w="9360">
            <a:solidFill>
              <a:srgbClr val="FFFF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274" name="Freeform 129"/>
          <p:cNvSpPr>
            <a:spLocks noChangeArrowheads="1"/>
          </p:cNvSpPr>
          <p:nvPr/>
        </p:nvSpPr>
        <p:spPr bwMode="auto">
          <a:xfrm>
            <a:off x="792163" y="1568450"/>
            <a:ext cx="79375" cy="46038"/>
          </a:xfrm>
          <a:custGeom>
            <a:avLst/>
            <a:gdLst>
              <a:gd name="T0" fmla="*/ 2147483647 w 170"/>
              <a:gd name="T1" fmla="*/ 2147483647 h 96"/>
              <a:gd name="T2" fmla="*/ 2147483647 w 170"/>
              <a:gd name="T3" fmla="*/ 0 h 96"/>
              <a:gd name="T4" fmla="*/ 2147483647 w 170"/>
              <a:gd name="T5" fmla="*/ 2147483647 h 96"/>
              <a:gd name="T6" fmla="*/ 2147483647 w 170"/>
              <a:gd name="T7" fmla="*/ 2147483647 h 96"/>
              <a:gd name="T8" fmla="*/ 2147483647 w 170"/>
              <a:gd name="T9" fmla="*/ 2147483647 h 96"/>
              <a:gd name="T10" fmla="*/ 2147483647 w 170"/>
              <a:gd name="T11" fmla="*/ 2147483647 h 96"/>
              <a:gd name="T12" fmla="*/ 2147483647 w 170"/>
              <a:gd name="T13" fmla="*/ 2147483647 h 96"/>
              <a:gd name="T14" fmla="*/ 2147483647 w 170"/>
              <a:gd name="T15" fmla="*/ 2147483647 h 96"/>
              <a:gd name="T16" fmla="*/ 2147483647 w 170"/>
              <a:gd name="T17" fmla="*/ 2147483647 h 96"/>
              <a:gd name="T18" fmla="*/ 2147483647 w 170"/>
              <a:gd name="T19" fmla="*/ 2147483647 h 96"/>
              <a:gd name="T20" fmla="*/ 2147483647 w 170"/>
              <a:gd name="T21" fmla="*/ 2147483647 h 96"/>
              <a:gd name="T22" fmla="*/ 2147483647 w 170"/>
              <a:gd name="T23" fmla="*/ 2147483647 h 96"/>
              <a:gd name="T24" fmla="*/ 0 w 170"/>
              <a:gd name="T25" fmla="*/ 2147483647 h 96"/>
              <a:gd name="T26" fmla="*/ 2147483647 w 170"/>
              <a:gd name="T27" fmla="*/ 2147483647 h 96"/>
              <a:gd name="T28" fmla="*/ 2147483647 w 170"/>
              <a:gd name="T29" fmla="*/ 2147483647 h 96"/>
              <a:gd name="T30" fmla="*/ 2147483647 w 170"/>
              <a:gd name="T31" fmla="*/ 2147483647 h 96"/>
              <a:gd name="T32" fmla="*/ 2147483647 w 170"/>
              <a:gd name="T33" fmla="*/ 2147483647 h 96"/>
              <a:gd name="T34" fmla="*/ 2147483647 w 170"/>
              <a:gd name="T35" fmla="*/ 2147483647 h 9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70"/>
              <a:gd name="T55" fmla="*/ 0 h 96"/>
              <a:gd name="T56" fmla="*/ 170 w 170"/>
              <a:gd name="T57" fmla="*/ 96 h 9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70" h="96">
                <a:moveTo>
                  <a:pt x="100" y="2"/>
                </a:moveTo>
                <a:lnTo>
                  <a:pt x="119" y="0"/>
                </a:lnTo>
                <a:lnTo>
                  <a:pt x="135" y="17"/>
                </a:lnTo>
                <a:lnTo>
                  <a:pt x="159" y="37"/>
                </a:lnTo>
                <a:lnTo>
                  <a:pt x="168" y="63"/>
                </a:lnTo>
                <a:lnTo>
                  <a:pt x="170" y="83"/>
                </a:lnTo>
                <a:lnTo>
                  <a:pt x="151" y="94"/>
                </a:lnTo>
                <a:lnTo>
                  <a:pt x="118" y="96"/>
                </a:lnTo>
                <a:lnTo>
                  <a:pt x="99" y="91"/>
                </a:lnTo>
                <a:lnTo>
                  <a:pt x="69" y="72"/>
                </a:lnTo>
                <a:lnTo>
                  <a:pt x="30" y="84"/>
                </a:lnTo>
                <a:lnTo>
                  <a:pt x="10" y="83"/>
                </a:lnTo>
                <a:lnTo>
                  <a:pt x="0" y="63"/>
                </a:lnTo>
                <a:lnTo>
                  <a:pt x="7" y="47"/>
                </a:lnTo>
                <a:lnTo>
                  <a:pt x="19" y="40"/>
                </a:lnTo>
                <a:lnTo>
                  <a:pt x="43" y="20"/>
                </a:lnTo>
                <a:lnTo>
                  <a:pt x="71" y="10"/>
                </a:lnTo>
                <a:lnTo>
                  <a:pt x="100" y="2"/>
                </a:lnTo>
                <a:close/>
              </a:path>
            </a:pathLst>
          </a:custGeom>
          <a:noFill/>
          <a:ln w="9360">
            <a:solidFill>
              <a:srgbClr val="FFFF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275" name="Freeform 130"/>
          <p:cNvSpPr>
            <a:spLocks noChangeArrowheads="1"/>
          </p:cNvSpPr>
          <p:nvPr/>
        </p:nvSpPr>
        <p:spPr bwMode="auto">
          <a:xfrm>
            <a:off x="792163" y="1568450"/>
            <a:ext cx="79375" cy="46038"/>
          </a:xfrm>
          <a:custGeom>
            <a:avLst/>
            <a:gdLst>
              <a:gd name="T0" fmla="*/ 2147483647 w 170"/>
              <a:gd name="T1" fmla="*/ 2147483647 h 96"/>
              <a:gd name="T2" fmla="*/ 2147483647 w 170"/>
              <a:gd name="T3" fmla="*/ 0 h 96"/>
              <a:gd name="T4" fmla="*/ 2147483647 w 170"/>
              <a:gd name="T5" fmla="*/ 2147483647 h 96"/>
              <a:gd name="T6" fmla="*/ 2147483647 w 170"/>
              <a:gd name="T7" fmla="*/ 2147483647 h 96"/>
              <a:gd name="T8" fmla="*/ 2147483647 w 170"/>
              <a:gd name="T9" fmla="*/ 2147483647 h 96"/>
              <a:gd name="T10" fmla="*/ 2147483647 w 170"/>
              <a:gd name="T11" fmla="*/ 2147483647 h 96"/>
              <a:gd name="T12" fmla="*/ 2147483647 w 170"/>
              <a:gd name="T13" fmla="*/ 2147483647 h 96"/>
              <a:gd name="T14" fmla="*/ 2147483647 w 170"/>
              <a:gd name="T15" fmla="*/ 2147483647 h 96"/>
              <a:gd name="T16" fmla="*/ 2147483647 w 170"/>
              <a:gd name="T17" fmla="*/ 2147483647 h 96"/>
              <a:gd name="T18" fmla="*/ 2147483647 w 170"/>
              <a:gd name="T19" fmla="*/ 2147483647 h 96"/>
              <a:gd name="T20" fmla="*/ 2147483647 w 170"/>
              <a:gd name="T21" fmla="*/ 2147483647 h 96"/>
              <a:gd name="T22" fmla="*/ 2147483647 w 170"/>
              <a:gd name="T23" fmla="*/ 2147483647 h 96"/>
              <a:gd name="T24" fmla="*/ 0 w 170"/>
              <a:gd name="T25" fmla="*/ 2147483647 h 96"/>
              <a:gd name="T26" fmla="*/ 2147483647 w 170"/>
              <a:gd name="T27" fmla="*/ 2147483647 h 96"/>
              <a:gd name="T28" fmla="*/ 2147483647 w 170"/>
              <a:gd name="T29" fmla="*/ 2147483647 h 96"/>
              <a:gd name="T30" fmla="*/ 2147483647 w 170"/>
              <a:gd name="T31" fmla="*/ 2147483647 h 96"/>
              <a:gd name="T32" fmla="*/ 2147483647 w 170"/>
              <a:gd name="T33" fmla="*/ 2147483647 h 96"/>
              <a:gd name="T34" fmla="*/ 2147483647 w 170"/>
              <a:gd name="T35" fmla="*/ 2147483647 h 9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70"/>
              <a:gd name="T55" fmla="*/ 0 h 96"/>
              <a:gd name="T56" fmla="*/ 170 w 170"/>
              <a:gd name="T57" fmla="*/ 96 h 9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70" h="96">
                <a:moveTo>
                  <a:pt x="100" y="2"/>
                </a:moveTo>
                <a:lnTo>
                  <a:pt x="119" y="0"/>
                </a:lnTo>
                <a:lnTo>
                  <a:pt x="135" y="17"/>
                </a:lnTo>
                <a:lnTo>
                  <a:pt x="159" y="37"/>
                </a:lnTo>
                <a:lnTo>
                  <a:pt x="168" y="63"/>
                </a:lnTo>
                <a:lnTo>
                  <a:pt x="170" y="83"/>
                </a:lnTo>
                <a:lnTo>
                  <a:pt x="151" y="94"/>
                </a:lnTo>
                <a:lnTo>
                  <a:pt x="118" y="96"/>
                </a:lnTo>
                <a:lnTo>
                  <a:pt x="99" y="91"/>
                </a:lnTo>
                <a:lnTo>
                  <a:pt x="69" y="72"/>
                </a:lnTo>
                <a:lnTo>
                  <a:pt x="30" y="84"/>
                </a:lnTo>
                <a:lnTo>
                  <a:pt x="10" y="83"/>
                </a:lnTo>
                <a:lnTo>
                  <a:pt x="0" y="63"/>
                </a:lnTo>
                <a:lnTo>
                  <a:pt x="7" y="47"/>
                </a:lnTo>
                <a:lnTo>
                  <a:pt x="19" y="40"/>
                </a:lnTo>
                <a:lnTo>
                  <a:pt x="43" y="20"/>
                </a:lnTo>
                <a:lnTo>
                  <a:pt x="71" y="10"/>
                </a:lnTo>
                <a:lnTo>
                  <a:pt x="100" y="2"/>
                </a:lnTo>
              </a:path>
            </a:pathLst>
          </a:custGeom>
          <a:noFill/>
          <a:ln w="9360">
            <a:solidFill>
              <a:srgbClr val="FFFF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276" name="Freeform 131"/>
          <p:cNvSpPr>
            <a:spLocks noChangeArrowheads="1"/>
          </p:cNvSpPr>
          <p:nvPr/>
        </p:nvSpPr>
        <p:spPr bwMode="auto">
          <a:xfrm>
            <a:off x="2312988" y="4451350"/>
            <a:ext cx="639762" cy="836613"/>
          </a:xfrm>
          <a:custGeom>
            <a:avLst/>
            <a:gdLst>
              <a:gd name="T0" fmla="*/ 2147483647 w 1372"/>
              <a:gd name="T1" fmla="*/ 2147483647 h 1745"/>
              <a:gd name="T2" fmla="*/ 2147483647 w 1372"/>
              <a:gd name="T3" fmla="*/ 2147483647 h 1745"/>
              <a:gd name="T4" fmla="*/ 2147483647 w 1372"/>
              <a:gd name="T5" fmla="*/ 2147483647 h 1745"/>
              <a:gd name="T6" fmla="*/ 2147483647 w 1372"/>
              <a:gd name="T7" fmla="*/ 2147483647 h 1745"/>
              <a:gd name="T8" fmla="*/ 2147483647 w 1372"/>
              <a:gd name="T9" fmla="*/ 2147483647 h 1745"/>
              <a:gd name="T10" fmla="*/ 2147483647 w 1372"/>
              <a:gd name="T11" fmla="*/ 2147483647 h 1745"/>
              <a:gd name="T12" fmla="*/ 2147483647 w 1372"/>
              <a:gd name="T13" fmla="*/ 2147483647 h 1745"/>
              <a:gd name="T14" fmla="*/ 2147483647 w 1372"/>
              <a:gd name="T15" fmla="*/ 2147483647 h 1745"/>
              <a:gd name="T16" fmla="*/ 2147483647 w 1372"/>
              <a:gd name="T17" fmla="*/ 2147483647 h 1745"/>
              <a:gd name="T18" fmla="*/ 2147483647 w 1372"/>
              <a:gd name="T19" fmla="*/ 2147483647 h 1745"/>
              <a:gd name="T20" fmla="*/ 0 w 1372"/>
              <a:gd name="T21" fmla="*/ 2147483647 h 1745"/>
              <a:gd name="T22" fmla="*/ 2147483647 w 1372"/>
              <a:gd name="T23" fmla="*/ 2147483647 h 1745"/>
              <a:gd name="T24" fmla="*/ 2147483647 w 1372"/>
              <a:gd name="T25" fmla="*/ 2147483647 h 1745"/>
              <a:gd name="T26" fmla="*/ 2147483647 w 1372"/>
              <a:gd name="T27" fmla="*/ 2147483647 h 1745"/>
              <a:gd name="T28" fmla="*/ 2147483647 w 1372"/>
              <a:gd name="T29" fmla="*/ 2147483647 h 1745"/>
              <a:gd name="T30" fmla="*/ 2147483647 w 1372"/>
              <a:gd name="T31" fmla="*/ 2147483647 h 1745"/>
              <a:gd name="T32" fmla="*/ 2147483647 w 1372"/>
              <a:gd name="T33" fmla="*/ 2147483647 h 1745"/>
              <a:gd name="T34" fmla="*/ 2147483647 w 1372"/>
              <a:gd name="T35" fmla="*/ 2147483647 h 1745"/>
              <a:gd name="T36" fmla="*/ 2147483647 w 1372"/>
              <a:gd name="T37" fmla="*/ 2147483647 h 1745"/>
              <a:gd name="T38" fmla="*/ 2147483647 w 1372"/>
              <a:gd name="T39" fmla="*/ 2147483647 h 1745"/>
              <a:gd name="T40" fmla="*/ 2147483647 w 1372"/>
              <a:gd name="T41" fmla="*/ 2147483647 h 1745"/>
              <a:gd name="T42" fmla="*/ 2147483647 w 1372"/>
              <a:gd name="T43" fmla="*/ 2147483647 h 1745"/>
              <a:gd name="T44" fmla="*/ 2147483647 w 1372"/>
              <a:gd name="T45" fmla="*/ 2147483647 h 1745"/>
              <a:gd name="T46" fmla="*/ 2147483647 w 1372"/>
              <a:gd name="T47" fmla="*/ 2147483647 h 1745"/>
              <a:gd name="T48" fmla="*/ 2147483647 w 1372"/>
              <a:gd name="T49" fmla="*/ 2147483647 h 1745"/>
              <a:gd name="T50" fmla="*/ 2147483647 w 1372"/>
              <a:gd name="T51" fmla="*/ 2147483647 h 1745"/>
              <a:gd name="T52" fmla="*/ 2147483647 w 1372"/>
              <a:gd name="T53" fmla="*/ 2147483647 h 1745"/>
              <a:gd name="T54" fmla="*/ 2147483647 w 1372"/>
              <a:gd name="T55" fmla="*/ 2147483647 h 1745"/>
              <a:gd name="T56" fmla="*/ 2147483647 w 1372"/>
              <a:gd name="T57" fmla="*/ 2147483647 h 1745"/>
              <a:gd name="T58" fmla="*/ 2147483647 w 1372"/>
              <a:gd name="T59" fmla="*/ 2147483647 h 1745"/>
              <a:gd name="T60" fmla="*/ 2147483647 w 1372"/>
              <a:gd name="T61" fmla="*/ 2147483647 h 1745"/>
              <a:gd name="T62" fmla="*/ 2147483647 w 1372"/>
              <a:gd name="T63" fmla="*/ 2147483647 h 1745"/>
              <a:gd name="T64" fmla="*/ 2147483647 w 1372"/>
              <a:gd name="T65" fmla="*/ 2147483647 h 1745"/>
              <a:gd name="T66" fmla="*/ 2147483647 w 1372"/>
              <a:gd name="T67" fmla="*/ 2147483647 h 1745"/>
              <a:gd name="T68" fmla="*/ 2147483647 w 1372"/>
              <a:gd name="T69" fmla="*/ 2147483647 h 1745"/>
              <a:gd name="T70" fmla="*/ 2147483647 w 1372"/>
              <a:gd name="T71" fmla="*/ 2147483647 h 1745"/>
              <a:gd name="T72" fmla="*/ 2147483647 w 1372"/>
              <a:gd name="T73" fmla="*/ 2147483647 h 1745"/>
              <a:gd name="T74" fmla="*/ 2147483647 w 1372"/>
              <a:gd name="T75" fmla="*/ 2147483647 h 1745"/>
              <a:gd name="T76" fmla="*/ 2147483647 w 1372"/>
              <a:gd name="T77" fmla="*/ 2147483647 h 1745"/>
              <a:gd name="T78" fmla="*/ 2147483647 w 1372"/>
              <a:gd name="T79" fmla="*/ 2147483647 h 1745"/>
              <a:gd name="T80" fmla="*/ 2147483647 w 1372"/>
              <a:gd name="T81" fmla="*/ 2147483647 h 1745"/>
              <a:gd name="T82" fmla="*/ 2147483647 w 1372"/>
              <a:gd name="T83" fmla="*/ 2147483647 h 1745"/>
              <a:gd name="T84" fmla="*/ 2147483647 w 1372"/>
              <a:gd name="T85" fmla="*/ 2147483647 h 1745"/>
              <a:gd name="T86" fmla="*/ 2147483647 w 1372"/>
              <a:gd name="T87" fmla="*/ 2147483647 h 1745"/>
              <a:gd name="T88" fmla="*/ 2147483647 w 1372"/>
              <a:gd name="T89" fmla="*/ 2147483647 h 1745"/>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372"/>
              <a:gd name="T136" fmla="*/ 0 h 1745"/>
              <a:gd name="T137" fmla="*/ 1372 w 1372"/>
              <a:gd name="T138" fmla="*/ 1745 h 1745"/>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372" h="1745">
                <a:moveTo>
                  <a:pt x="1194" y="1745"/>
                </a:moveTo>
                <a:lnTo>
                  <a:pt x="1168" y="1706"/>
                </a:lnTo>
                <a:lnTo>
                  <a:pt x="1148" y="1683"/>
                </a:lnTo>
                <a:lnTo>
                  <a:pt x="1097" y="1640"/>
                </a:lnTo>
                <a:lnTo>
                  <a:pt x="1047" y="1609"/>
                </a:lnTo>
                <a:lnTo>
                  <a:pt x="958" y="1566"/>
                </a:lnTo>
                <a:lnTo>
                  <a:pt x="734" y="1474"/>
                </a:lnTo>
                <a:lnTo>
                  <a:pt x="632" y="1416"/>
                </a:lnTo>
                <a:lnTo>
                  <a:pt x="581" y="1365"/>
                </a:lnTo>
                <a:lnTo>
                  <a:pt x="566" y="1334"/>
                </a:lnTo>
                <a:lnTo>
                  <a:pt x="562" y="1304"/>
                </a:lnTo>
                <a:lnTo>
                  <a:pt x="556" y="1281"/>
                </a:lnTo>
                <a:lnTo>
                  <a:pt x="543" y="1268"/>
                </a:lnTo>
                <a:lnTo>
                  <a:pt x="513" y="1245"/>
                </a:lnTo>
                <a:lnTo>
                  <a:pt x="477" y="1194"/>
                </a:lnTo>
                <a:lnTo>
                  <a:pt x="426" y="1121"/>
                </a:lnTo>
                <a:lnTo>
                  <a:pt x="411" y="1078"/>
                </a:lnTo>
                <a:lnTo>
                  <a:pt x="388" y="1020"/>
                </a:lnTo>
                <a:lnTo>
                  <a:pt x="237" y="768"/>
                </a:lnTo>
                <a:lnTo>
                  <a:pt x="190" y="707"/>
                </a:lnTo>
                <a:lnTo>
                  <a:pt x="147" y="644"/>
                </a:lnTo>
                <a:lnTo>
                  <a:pt x="105" y="629"/>
                </a:lnTo>
                <a:lnTo>
                  <a:pt x="86" y="606"/>
                </a:lnTo>
                <a:lnTo>
                  <a:pt x="70" y="586"/>
                </a:lnTo>
                <a:lnTo>
                  <a:pt x="43" y="567"/>
                </a:lnTo>
                <a:lnTo>
                  <a:pt x="27" y="563"/>
                </a:lnTo>
                <a:lnTo>
                  <a:pt x="20" y="548"/>
                </a:lnTo>
                <a:lnTo>
                  <a:pt x="30" y="535"/>
                </a:lnTo>
                <a:lnTo>
                  <a:pt x="40" y="524"/>
                </a:lnTo>
                <a:lnTo>
                  <a:pt x="35" y="489"/>
                </a:lnTo>
                <a:lnTo>
                  <a:pt x="20" y="486"/>
                </a:lnTo>
                <a:lnTo>
                  <a:pt x="5" y="481"/>
                </a:lnTo>
                <a:lnTo>
                  <a:pt x="0" y="466"/>
                </a:lnTo>
                <a:lnTo>
                  <a:pt x="0" y="448"/>
                </a:lnTo>
                <a:lnTo>
                  <a:pt x="20" y="361"/>
                </a:lnTo>
                <a:lnTo>
                  <a:pt x="55" y="318"/>
                </a:lnTo>
                <a:lnTo>
                  <a:pt x="66" y="318"/>
                </a:lnTo>
                <a:lnTo>
                  <a:pt x="97" y="346"/>
                </a:lnTo>
                <a:lnTo>
                  <a:pt x="109" y="389"/>
                </a:lnTo>
                <a:lnTo>
                  <a:pt x="101" y="435"/>
                </a:lnTo>
                <a:lnTo>
                  <a:pt x="105" y="458"/>
                </a:lnTo>
                <a:lnTo>
                  <a:pt x="124" y="466"/>
                </a:lnTo>
                <a:lnTo>
                  <a:pt x="144" y="451"/>
                </a:lnTo>
                <a:lnTo>
                  <a:pt x="170" y="463"/>
                </a:lnTo>
                <a:lnTo>
                  <a:pt x="182" y="478"/>
                </a:lnTo>
                <a:lnTo>
                  <a:pt x="195" y="505"/>
                </a:lnTo>
                <a:lnTo>
                  <a:pt x="221" y="509"/>
                </a:lnTo>
                <a:lnTo>
                  <a:pt x="256" y="489"/>
                </a:lnTo>
                <a:lnTo>
                  <a:pt x="287" y="454"/>
                </a:lnTo>
                <a:lnTo>
                  <a:pt x="302" y="395"/>
                </a:lnTo>
                <a:lnTo>
                  <a:pt x="310" y="338"/>
                </a:lnTo>
                <a:lnTo>
                  <a:pt x="330" y="311"/>
                </a:lnTo>
                <a:lnTo>
                  <a:pt x="348" y="295"/>
                </a:lnTo>
                <a:lnTo>
                  <a:pt x="426" y="268"/>
                </a:lnTo>
                <a:lnTo>
                  <a:pt x="505" y="252"/>
                </a:lnTo>
                <a:lnTo>
                  <a:pt x="528" y="233"/>
                </a:lnTo>
                <a:lnTo>
                  <a:pt x="539" y="198"/>
                </a:lnTo>
                <a:lnTo>
                  <a:pt x="559" y="183"/>
                </a:lnTo>
                <a:lnTo>
                  <a:pt x="594" y="164"/>
                </a:lnTo>
                <a:lnTo>
                  <a:pt x="610" y="133"/>
                </a:lnTo>
                <a:lnTo>
                  <a:pt x="610" y="106"/>
                </a:lnTo>
                <a:lnTo>
                  <a:pt x="597" y="62"/>
                </a:lnTo>
                <a:lnTo>
                  <a:pt x="577" y="32"/>
                </a:lnTo>
                <a:lnTo>
                  <a:pt x="586" y="0"/>
                </a:lnTo>
                <a:lnTo>
                  <a:pt x="686" y="62"/>
                </a:lnTo>
                <a:lnTo>
                  <a:pt x="780" y="97"/>
                </a:lnTo>
                <a:lnTo>
                  <a:pt x="815" y="140"/>
                </a:lnTo>
                <a:lnTo>
                  <a:pt x="838" y="191"/>
                </a:lnTo>
                <a:lnTo>
                  <a:pt x="856" y="210"/>
                </a:lnTo>
                <a:lnTo>
                  <a:pt x="876" y="210"/>
                </a:lnTo>
                <a:lnTo>
                  <a:pt x="912" y="191"/>
                </a:lnTo>
                <a:lnTo>
                  <a:pt x="953" y="198"/>
                </a:lnTo>
                <a:lnTo>
                  <a:pt x="989" y="210"/>
                </a:lnTo>
                <a:lnTo>
                  <a:pt x="1009" y="210"/>
                </a:lnTo>
                <a:lnTo>
                  <a:pt x="1028" y="210"/>
                </a:lnTo>
                <a:lnTo>
                  <a:pt x="1044" y="191"/>
                </a:lnTo>
                <a:lnTo>
                  <a:pt x="1077" y="187"/>
                </a:lnTo>
                <a:lnTo>
                  <a:pt x="1102" y="187"/>
                </a:lnTo>
                <a:lnTo>
                  <a:pt x="1121" y="207"/>
                </a:lnTo>
                <a:lnTo>
                  <a:pt x="1151" y="221"/>
                </a:lnTo>
                <a:lnTo>
                  <a:pt x="1214" y="225"/>
                </a:lnTo>
                <a:lnTo>
                  <a:pt x="1217" y="280"/>
                </a:lnTo>
                <a:lnTo>
                  <a:pt x="1199" y="353"/>
                </a:lnTo>
                <a:lnTo>
                  <a:pt x="1174" y="380"/>
                </a:lnTo>
                <a:lnTo>
                  <a:pt x="1159" y="392"/>
                </a:lnTo>
                <a:lnTo>
                  <a:pt x="1148" y="395"/>
                </a:lnTo>
                <a:lnTo>
                  <a:pt x="1055" y="395"/>
                </a:lnTo>
                <a:lnTo>
                  <a:pt x="1009" y="405"/>
                </a:lnTo>
                <a:lnTo>
                  <a:pt x="970" y="428"/>
                </a:lnTo>
                <a:lnTo>
                  <a:pt x="938" y="454"/>
                </a:lnTo>
                <a:lnTo>
                  <a:pt x="892" y="473"/>
                </a:lnTo>
                <a:lnTo>
                  <a:pt x="876" y="516"/>
                </a:lnTo>
                <a:lnTo>
                  <a:pt x="884" y="574"/>
                </a:lnTo>
                <a:lnTo>
                  <a:pt x="899" y="613"/>
                </a:lnTo>
                <a:lnTo>
                  <a:pt x="892" y="625"/>
                </a:lnTo>
                <a:lnTo>
                  <a:pt x="861" y="633"/>
                </a:lnTo>
                <a:lnTo>
                  <a:pt x="818" y="644"/>
                </a:lnTo>
                <a:lnTo>
                  <a:pt x="795" y="675"/>
                </a:lnTo>
                <a:lnTo>
                  <a:pt x="788" y="725"/>
                </a:lnTo>
                <a:lnTo>
                  <a:pt x="802" y="776"/>
                </a:lnTo>
                <a:lnTo>
                  <a:pt x="831" y="804"/>
                </a:lnTo>
                <a:lnTo>
                  <a:pt x="876" y="814"/>
                </a:lnTo>
                <a:lnTo>
                  <a:pt x="889" y="824"/>
                </a:lnTo>
                <a:lnTo>
                  <a:pt x="866" y="862"/>
                </a:lnTo>
                <a:lnTo>
                  <a:pt x="876" y="888"/>
                </a:lnTo>
                <a:lnTo>
                  <a:pt x="904" y="892"/>
                </a:lnTo>
                <a:lnTo>
                  <a:pt x="947" y="900"/>
                </a:lnTo>
                <a:lnTo>
                  <a:pt x="970" y="944"/>
                </a:lnTo>
                <a:lnTo>
                  <a:pt x="1006" y="982"/>
                </a:lnTo>
                <a:lnTo>
                  <a:pt x="1063" y="982"/>
                </a:lnTo>
                <a:lnTo>
                  <a:pt x="1093" y="944"/>
                </a:lnTo>
                <a:lnTo>
                  <a:pt x="1117" y="944"/>
                </a:lnTo>
                <a:lnTo>
                  <a:pt x="1132" y="951"/>
                </a:lnTo>
                <a:lnTo>
                  <a:pt x="1136" y="989"/>
                </a:lnTo>
                <a:lnTo>
                  <a:pt x="1156" y="1045"/>
                </a:lnTo>
                <a:lnTo>
                  <a:pt x="1187" y="1067"/>
                </a:lnTo>
                <a:lnTo>
                  <a:pt x="1222" y="1052"/>
                </a:lnTo>
                <a:lnTo>
                  <a:pt x="1268" y="1045"/>
                </a:lnTo>
                <a:lnTo>
                  <a:pt x="1306" y="1083"/>
                </a:lnTo>
                <a:lnTo>
                  <a:pt x="1346" y="1156"/>
                </a:lnTo>
                <a:lnTo>
                  <a:pt x="1346" y="1194"/>
                </a:lnTo>
                <a:lnTo>
                  <a:pt x="1334" y="1226"/>
                </a:lnTo>
                <a:lnTo>
                  <a:pt x="1314" y="1256"/>
                </a:lnTo>
                <a:lnTo>
                  <a:pt x="1334" y="1320"/>
                </a:lnTo>
                <a:lnTo>
                  <a:pt x="1338" y="1354"/>
                </a:lnTo>
                <a:lnTo>
                  <a:pt x="1311" y="1404"/>
                </a:lnTo>
                <a:lnTo>
                  <a:pt x="1306" y="1447"/>
                </a:lnTo>
                <a:lnTo>
                  <a:pt x="1319" y="1485"/>
                </a:lnTo>
                <a:lnTo>
                  <a:pt x="1338" y="1509"/>
                </a:lnTo>
                <a:lnTo>
                  <a:pt x="1365" y="1544"/>
                </a:lnTo>
                <a:lnTo>
                  <a:pt x="1372" y="1575"/>
                </a:lnTo>
                <a:lnTo>
                  <a:pt x="1369" y="1599"/>
                </a:lnTo>
                <a:lnTo>
                  <a:pt x="1365" y="1602"/>
                </a:lnTo>
                <a:lnTo>
                  <a:pt x="1350" y="1609"/>
                </a:lnTo>
                <a:lnTo>
                  <a:pt x="1295" y="1617"/>
                </a:lnTo>
                <a:lnTo>
                  <a:pt x="1295" y="1672"/>
                </a:lnTo>
                <a:lnTo>
                  <a:pt x="1194" y="1745"/>
                </a:lnTo>
                <a:close/>
              </a:path>
            </a:pathLst>
          </a:custGeom>
          <a:solidFill>
            <a:schemeClr val="accent3"/>
          </a:solidFill>
          <a:ln w="12600">
            <a:solidFill>
              <a:srgbClr val="FFFFFF"/>
            </a:solidFill>
            <a:round/>
            <a:headEnd/>
            <a:tailEnd/>
          </a:ln>
        </p:spPr>
        <p:txBody>
          <a:bodyPr wrap="none" anchor="ctr"/>
          <a:lstStyle/>
          <a:p>
            <a:endParaRPr lang="en-US"/>
          </a:p>
        </p:txBody>
      </p:sp>
      <p:sp>
        <p:nvSpPr>
          <p:cNvPr id="277" name="Freeform 132"/>
          <p:cNvSpPr>
            <a:spLocks noChangeArrowheads="1"/>
          </p:cNvSpPr>
          <p:nvPr/>
        </p:nvSpPr>
        <p:spPr bwMode="auto">
          <a:xfrm>
            <a:off x="2324100" y="4440238"/>
            <a:ext cx="639763" cy="836612"/>
          </a:xfrm>
          <a:custGeom>
            <a:avLst/>
            <a:gdLst>
              <a:gd name="T0" fmla="*/ 2147483647 w 1372"/>
              <a:gd name="T1" fmla="*/ 2147483647 h 1745"/>
              <a:gd name="T2" fmla="*/ 2147483647 w 1372"/>
              <a:gd name="T3" fmla="*/ 2147483647 h 1745"/>
              <a:gd name="T4" fmla="*/ 2147483647 w 1372"/>
              <a:gd name="T5" fmla="*/ 2147483647 h 1745"/>
              <a:gd name="T6" fmla="*/ 2147483647 w 1372"/>
              <a:gd name="T7" fmla="*/ 2147483647 h 1745"/>
              <a:gd name="T8" fmla="*/ 2147483647 w 1372"/>
              <a:gd name="T9" fmla="*/ 2147483647 h 1745"/>
              <a:gd name="T10" fmla="*/ 2147483647 w 1372"/>
              <a:gd name="T11" fmla="*/ 2147483647 h 1745"/>
              <a:gd name="T12" fmla="*/ 2147483647 w 1372"/>
              <a:gd name="T13" fmla="*/ 2147483647 h 1745"/>
              <a:gd name="T14" fmla="*/ 2147483647 w 1372"/>
              <a:gd name="T15" fmla="*/ 2147483647 h 1745"/>
              <a:gd name="T16" fmla="*/ 2147483647 w 1372"/>
              <a:gd name="T17" fmla="*/ 2147483647 h 1745"/>
              <a:gd name="T18" fmla="*/ 2147483647 w 1372"/>
              <a:gd name="T19" fmla="*/ 2147483647 h 1745"/>
              <a:gd name="T20" fmla="*/ 0 w 1372"/>
              <a:gd name="T21" fmla="*/ 2147483647 h 1745"/>
              <a:gd name="T22" fmla="*/ 2147483647 w 1372"/>
              <a:gd name="T23" fmla="*/ 2147483647 h 1745"/>
              <a:gd name="T24" fmla="*/ 2147483647 w 1372"/>
              <a:gd name="T25" fmla="*/ 2147483647 h 1745"/>
              <a:gd name="T26" fmla="*/ 2147483647 w 1372"/>
              <a:gd name="T27" fmla="*/ 2147483647 h 1745"/>
              <a:gd name="T28" fmla="*/ 2147483647 w 1372"/>
              <a:gd name="T29" fmla="*/ 2147483647 h 1745"/>
              <a:gd name="T30" fmla="*/ 2147483647 w 1372"/>
              <a:gd name="T31" fmla="*/ 2147483647 h 1745"/>
              <a:gd name="T32" fmla="*/ 2147483647 w 1372"/>
              <a:gd name="T33" fmla="*/ 2147483647 h 1745"/>
              <a:gd name="T34" fmla="*/ 2147483647 w 1372"/>
              <a:gd name="T35" fmla="*/ 2147483647 h 1745"/>
              <a:gd name="T36" fmla="*/ 2147483647 w 1372"/>
              <a:gd name="T37" fmla="*/ 2147483647 h 1745"/>
              <a:gd name="T38" fmla="*/ 2147483647 w 1372"/>
              <a:gd name="T39" fmla="*/ 2147483647 h 1745"/>
              <a:gd name="T40" fmla="*/ 2147483647 w 1372"/>
              <a:gd name="T41" fmla="*/ 2147483647 h 1745"/>
              <a:gd name="T42" fmla="*/ 2147483647 w 1372"/>
              <a:gd name="T43" fmla="*/ 2147483647 h 1745"/>
              <a:gd name="T44" fmla="*/ 2147483647 w 1372"/>
              <a:gd name="T45" fmla="*/ 2147483647 h 1745"/>
              <a:gd name="T46" fmla="*/ 2147483647 w 1372"/>
              <a:gd name="T47" fmla="*/ 2147483647 h 1745"/>
              <a:gd name="T48" fmla="*/ 2147483647 w 1372"/>
              <a:gd name="T49" fmla="*/ 2147483647 h 1745"/>
              <a:gd name="T50" fmla="*/ 2147483647 w 1372"/>
              <a:gd name="T51" fmla="*/ 2147483647 h 1745"/>
              <a:gd name="T52" fmla="*/ 2147483647 w 1372"/>
              <a:gd name="T53" fmla="*/ 2147483647 h 1745"/>
              <a:gd name="T54" fmla="*/ 2147483647 w 1372"/>
              <a:gd name="T55" fmla="*/ 2147483647 h 1745"/>
              <a:gd name="T56" fmla="*/ 2147483647 w 1372"/>
              <a:gd name="T57" fmla="*/ 2147483647 h 1745"/>
              <a:gd name="T58" fmla="*/ 2147483647 w 1372"/>
              <a:gd name="T59" fmla="*/ 2147483647 h 1745"/>
              <a:gd name="T60" fmla="*/ 2147483647 w 1372"/>
              <a:gd name="T61" fmla="*/ 2147483647 h 1745"/>
              <a:gd name="T62" fmla="*/ 2147483647 w 1372"/>
              <a:gd name="T63" fmla="*/ 2147483647 h 1745"/>
              <a:gd name="T64" fmla="*/ 2147483647 w 1372"/>
              <a:gd name="T65" fmla="*/ 2147483647 h 1745"/>
              <a:gd name="T66" fmla="*/ 2147483647 w 1372"/>
              <a:gd name="T67" fmla="*/ 2147483647 h 1745"/>
              <a:gd name="T68" fmla="*/ 2147483647 w 1372"/>
              <a:gd name="T69" fmla="*/ 2147483647 h 1745"/>
              <a:gd name="T70" fmla="*/ 2147483647 w 1372"/>
              <a:gd name="T71" fmla="*/ 2147483647 h 1745"/>
              <a:gd name="T72" fmla="*/ 2147483647 w 1372"/>
              <a:gd name="T73" fmla="*/ 2147483647 h 1745"/>
              <a:gd name="T74" fmla="*/ 2147483647 w 1372"/>
              <a:gd name="T75" fmla="*/ 2147483647 h 1745"/>
              <a:gd name="T76" fmla="*/ 2147483647 w 1372"/>
              <a:gd name="T77" fmla="*/ 2147483647 h 1745"/>
              <a:gd name="T78" fmla="*/ 2147483647 w 1372"/>
              <a:gd name="T79" fmla="*/ 2147483647 h 1745"/>
              <a:gd name="T80" fmla="*/ 2147483647 w 1372"/>
              <a:gd name="T81" fmla="*/ 2147483647 h 1745"/>
              <a:gd name="T82" fmla="*/ 2147483647 w 1372"/>
              <a:gd name="T83" fmla="*/ 2147483647 h 1745"/>
              <a:gd name="T84" fmla="*/ 2147483647 w 1372"/>
              <a:gd name="T85" fmla="*/ 2147483647 h 1745"/>
              <a:gd name="T86" fmla="*/ 2147483647 w 1372"/>
              <a:gd name="T87" fmla="*/ 2147483647 h 1745"/>
              <a:gd name="T88" fmla="*/ 2147483647 w 1372"/>
              <a:gd name="T89" fmla="*/ 2147483647 h 1745"/>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372"/>
              <a:gd name="T136" fmla="*/ 0 h 1745"/>
              <a:gd name="T137" fmla="*/ 1372 w 1372"/>
              <a:gd name="T138" fmla="*/ 1745 h 1745"/>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372" h="1745">
                <a:moveTo>
                  <a:pt x="1194" y="1745"/>
                </a:moveTo>
                <a:lnTo>
                  <a:pt x="1168" y="1706"/>
                </a:lnTo>
                <a:lnTo>
                  <a:pt x="1148" y="1683"/>
                </a:lnTo>
                <a:lnTo>
                  <a:pt x="1097" y="1640"/>
                </a:lnTo>
                <a:lnTo>
                  <a:pt x="1047" y="1609"/>
                </a:lnTo>
                <a:lnTo>
                  <a:pt x="958" y="1566"/>
                </a:lnTo>
                <a:lnTo>
                  <a:pt x="734" y="1474"/>
                </a:lnTo>
                <a:lnTo>
                  <a:pt x="632" y="1416"/>
                </a:lnTo>
                <a:lnTo>
                  <a:pt x="581" y="1365"/>
                </a:lnTo>
                <a:lnTo>
                  <a:pt x="566" y="1334"/>
                </a:lnTo>
                <a:lnTo>
                  <a:pt x="562" y="1304"/>
                </a:lnTo>
                <a:lnTo>
                  <a:pt x="556" y="1281"/>
                </a:lnTo>
                <a:lnTo>
                  <a:pt x="543" y="1268"/>
                </a:lnTo>
                <a:lnTo>
                  <a:pt x="513" y="1245"/>
                </a:lnTo>
                <a:lnTo>
                  <a:pt x="477" y="1194"/>
                </a:lnTo>
                <a:lnTo>
                  <a:pt x="426" y="1121"/>
                </a:lnTo>
                <a:lnTo>
                  <a:pt x="411" y="1078"/>
                </a:lnTo>
                <a:lnTo>
                  <a:pt x="388" y="1020"/>
                </a:lnTo>
                <a:lnTo>
                  <a:pt x="237" y="768"/>
                </a:lnTo>
                <a:lnTo>
                  <a:pt x="190" y="707"/>
                </a:lnTo>
                <a:lnTo>
                  <a:pt x="147" y="644"/>
                </a:lnTo>
                <a:lnTo>
                  <a:pt x="105" y="629"/>
                </a:lnTo>
                <a:lnTo>
                  <a:pt x="86" y="606"/>
                </a:lnTo>
                <a:lnTo>
                  <a:pt x="70" y="586"/>
                </a:lnTo>
                <a:lnTo>
                  <a:pt x="43" y="567"/>
                </a:lnTo>
                <a:lnTo>
                  <a:pt x="27" y="563"/>
                </a:lnTo>
                <a:lnTo>
                  <a:pt x="20" y="548"/>
                </a:lnTo>
                <a:lnTo>
                  <a:pt x="30" y="535"/>
                </a:lnTo>
                <a:lnTo>
                  <a:pt x="40" y="524"/>
                </a:lnTo>
                <a:lnTo>
                  <a:pt x="35" y="489"/>
                </a:lnTo>
                <a:lnTo>
                  <a:pt x="20" y="486"/>
                </a:lnTo>
                <a:lnTo>
                  <a:pt x="5" y="481"/>
                </a:lnTo>
                <a:lnTo>
                  <a:pt x="0" y="466"/>
                </a:lnTo>
                <a:lnTo>
                  <a:pt x="0" y="448"/>
                </a:lnTo>
                <a:lnTo>
                  <a:pt x="20" y="361"/>
                </a:lnTo>
                <a:lnTo>
                  <a:pt x="55" y="318"/>
                </a:lnTo>
                <a:lnTo>
                  <a:pt x="66" y="318"/>
                </a:lnTo>
                <a:lnTo>
                  <a:pt x="97" y="346"/>
                </a:lnTo>
                <a:lnTo>
                  <a:pt x="109" y="389"/>
                </a:lnTo>
                <a:lnTo>
                  <a:pt x="101" y="435"/>
                </a:lnTo>
                <a:lnTo>
                  <a:pt x="105" y="458"/>
                </a:lnTo>
                <a:lnTo>
                  <a:pt x="124" y="466"/>
                </a:lnTo>
                <a:lnTo>
                  <a:pt x="144" y="451"/>
                </a:lnTo>
                <a:lnTo>
                  <a:pt x="170" y="463"/>
                </a:lnTo>
                <a:lnTo>
                  <a:pt x="182" y="478"/>
                </a:lnTo>
                <a:lnTo>
                  <a:pt x="195" y="505"/>
                </a:lnTo>
                <a:lnTo>
                  <a:pt x="221" y="509"/>
                </a:lnTo>
                <a:lnTo>
                  <a:pt x="256" y="489"/>
                </a:lnTo>
                <a:lnTo>
                  <a:pt x="287" y="454"/>
                </a:lnTo>
                <a:lnTo>
                  <a:pt x="302" y="395"/>
                </a:lnTo>
                <a:lnTo>
                  <a:pt x="310" y="338"/>
                </a:lnTo>
                <a:lnTo>
                  <a:pt x="330" y="311"/>
                </a:lnTo>
                <a:lnTo>
                  <a:pt x="348" y="295"/>
                </a:lnTo>
                <a:lnTo>
                  <a:pt x="426" y="268"/>
                </a:lnTo>
                <a:lnTo>
                  <a:pt x="505" y="252"/>
                </a:lnTo>
                <a:lnTo>
                  <a:pt x="528" y="233"/>
                </a:lnTo>
                <a:lnTo>
                  <a:pt x="539" y="198"/>
                </a:lnTo>
                <a:lnTo>
                  <a:pt x="559" y="183"/>
                </a:lnTo>
                <a:lnTo>
                  <a:pt x="594" y="164"/>
                </a:lnTo>
                <a:lnTo>
                  <a:pt x="610" y="133"/>
                </a:lnTo>
                <a:lnTo>
                  <a:pt x="610" y="106"/>
                </a:lnTo>
                <a:lnTo>
                  <a:pt x="597" y="62"/>
                </a:lnTo>
                <a:lnTo>
                  <a:pt x="577" y="32"/>
                </a:lnTo>
                <a:lnTo>
                  <a:pt x="586" y="0"/>
                </a:lnTo>
                <a:lnTo>
                  <a:pt x="686" y="62"/>
                </a:lnTo>
                <a:lnTo>
                  <a:pt x="780" y="97"/>
                </a:lnTo>
                <a:lnTo>
                  <a:pt x="815" y="140"/>
                </a:lnTo>
                <a:lnTo>
                  <a:pt x="838" y="191"/>
                </a:lnTo>
                <a:lnTo>
                  <a:pt x="856" y="210"/>
                </a:lnTo>
                <a:lnTo>
                  <a:pt x="876" y="210"/>
                </a:lnTo>
                <a:lnTo>
                  <a:pt x="912" y="191"/>
                </a:lnTo>
                <a:lnTo>
                  <a:pt x="953" y="198"/>
                </a:lnTo>
                <a:lnTo>
                  <a:pt x="989" y="210"/>
                </a:lnTo>
                <a:lnTo>
                  <a:pt x="1009" y="210"/>
                </a:lnTo>
                <a:lnTo>
                  <a:pt x="1028" y="210"/>
                </a:lnTo>
                <a:lnTo>
                  <a:pt x="1044" y="191"/>
                </a:lnTo>
                <a:lnTo>
                  <a:pt x="1077" y="187"/>
                </a:lnTo>
                <a:lnTo>
                  <a:pt x="1102" y="187"/>
                </a:lnTo>
                <a:lnTo>
                  <a:pt x="1121" y="207"/>
                </a:lnTo>
                <a:lnTo>
                  <a:pt x="1151" y="221"/>
                </a:lnTo>
                <a:lnTo>
                  <a:pt x="1214" y="225"/>
                </a:lnTo>
                <a:lnTo>
                  <a:pt x="1217" y="280"/>
                </a:lnTo>
                <a:lnTo>
                  <a:pt x="1199" y="353"/>
                </a:lnTo>
                <a:lnTo>
                  <a:pt x="1174" y="380"/>
                </a:lnTo>
                <a:lnTo>
                  <a:pt x="1159" y="392"/>
                </a:lnTo>
                <a:lnTo>
                  <a:pt x="1148" y="395"/>
                </a:lnTo>
                <a:lnTo>
                  <a:pt x="1055" y="395"/>
                </a:lnTo>
                <a:lnTo>
                  <a:pt x="1009" y="405"/>
                </a:lnTo>
                <a:lnTo>
                  <a:pt x="970" y="428"/>
                </a:lnTo>
                <a:lnTo>
                  <a:pt x="938" y="454"/>
                </a:lnTo>
                <a:lnTo>
                  <a:pt x="892" y="473"/>
                </a:lnTo>
                <a:lnTo>
                  <a:pt x="876" y="516"/>
                </a:lnTo>
                <a:lnTo>
                  <a:pt x="884" y="574"/>
                </a:lnTo>
                <a:lnTo>
                  <a:pt x="899" y="613"/>
                </a:lnTo>
                <a:lnTo>
                  <a:pt x="892" y="625"/>
                </a:lnTo>
                <a:lnTo>
                  <a:pt x="861" y="633"/>
                </a:lnTo>
                <a:lnTo>
                  <a:pt x="818" y="644"/>
                </a:lnTo>
                <a:lnTo>
                  <a:pt x="795" y="675"/>
                </a:lnTo>
                <a:lnTo>
                  <a:pt x="788" y="725"/>
                </a:lnTo>
                <a:lnTo>
                  <a:pt x="802" y="776"/>
                </a:lnTo>
                <a:lnTo>
                  <a:pt x="831" y="804"/>
                </a:lnTo>
                <a:lnTo>
                  <a:pt x="876" y="814"/>
                </a:lnTo>
                <a:lnTo>
                  <a:pt x="889" y="824"/>
                </a:lnTo>
                <a:lnTo>
                  <a:pt x="866" y="862"/>
                </a:lnTo>
                <a:lnTo>
                  <a:pt x="876" y="888"/>
                </a:lnTo>
                <a:lnTo>
                  <a:pt x="904" y="892"/>
                </a:lnTo>
                <a:lnTo>
                  <a:pt x="947" y="900"/>
                </a:lnTo>
                <a:lnTo>
                  <a:pt x="970" y="944"/>
                </a:lnTo>
                <a:lnTo>
                  <a:pt x="1006" y="982"/>
                </a:lnTo>
                <a:lnTo>
                  <a:pt x="1063" y="982"/>
                </a:lnTo>
                <a:lnTo>
                  <a:pt x="1093" y="944"/>
                </a:lnTo>
                <a:lnTo>
                  <a:pt x="1117" y="944"/>
                </a:lnTo>
                <a:lnTo>
                  <a:pt x="1132" y="951"/>
                </a:lnTo>
                <a:lnTo>
                  <a:pt x="1136" y="989"/>
                </a:lnTo>
                <a:lnTo>
                  <a:pt x="1156" y="1045"/>
                </a:lnTo>
                <a:lnTo>
                  <a:pt x="1187" y="1067"/>
                </a:lnTo>
                <a:lnTo>
                  <a:pt x="1222" y="1052"/>
                </a:lnTo>
                <a:lnTo>
                  <a:pt x="1268" y="1045"/>
                </a:lnTo>
                <a:lnTo>
                  <a:pt x="1306" y="1083"/>
                </a:lnTo>
                <a:lnTo>
                  <a:pt x="1346" y="1156"/>
                </a:lnTo>
                <a:lnTo>
                  <a:pt x="1346" y="1194"/>
                </a:lnTo>
                <a:lnTo>
                  <a:pt x="1334" y="1226"/>
                </a:lnTo>
                <a:lnTo>
                  <a:pt x="1314" y="1256"/>
                </a:lnTo>
                <a:lnTo>
                  <a:pt x="1334" y="1320"/>
                </a:lnTo>
                <a:lnTo>
                  <a:pt x="1338" y="1354"/>
                </a:lnTo>
                <a:lnTo>
                  <a:pt x="1311" y="1404"/>
                </a:lnTo>
                <a:lnTo>
                  <a:pt x="1306" y="1447"/>
                </a:lnTo>
                <a:lnTo>
                  <a:pt x="1319" y="1485"/>
                </a:lnTo>
                <a:lnTo>
                  <a:pt x="1338" y="1509"/>
                </a:lnTo>
                <a:lnTo>
                  <a:pt x="1365" y="1544"/>
                </a:lnTo>
                <a:lnTo>
                  <a:pt x="1372" y="1575"/>
                </a:lnTo>
                <a:lnTo>
                  <a:pt x="1369" y="1599"/>
                </a:lnTo>
                <a:lnTo>
                  <a:pt x="1365" y="1602"/>
                </a:lnTo>
                <a:lnTo>
                  <a:pt x="1350" y="1609"/>
                </a:lnTo>
                <a:lnTo>
                  <a:pt x="1295" y="1617"/>
                </a:lnTo>
                <a:lnTo>
                  <a:pt x="1295" y="1672"/>
                </a:lnTo>
                <a:lnTo>
                  <a:pt x="1194" y="1745"/>
                </a:lnTo>
              </a:path>
            </a:pathLst>
          </a:custGeom>
          <a:noFill/>
          <a:ln w="12573">
            <a:solidFill>
              <a:srgbClr val="000066"/>
            </a:solidFill>
            <a:round/>
            <a:headEnd/>
            <a:tailEnd/>
          </a:ln>
        </p:spPr>
        <p:txBody>
          <a:bodyPr wrap="none" anchor="ctr"/>
          <a:lstStyle/>
          <a:p>
            <a:endParaRPr lang="en-US"/>
          </a:p>
        </p:txBody>
      </p:sp>
      <p:sp>
        <p:nvSpPr>
          <p:cNvPr id="278" name="Freeform 133"/>
          <p:cNvSpPr>
            <a:spLocks noChangeArrowheads="1"/>
          </p:cNvSpPr>
          <p:nvPr/>
        </p:nvSpPr>
        <p:spPr bwMode="auto">
          <a:xfrm>
            <a:off x="2706688" y="5921375"/>
            <a:ext cx="227012" cy="901700"/>
          </a:xfrm>
          <a:custGeom>
            <a:avLst/>
            <a:gdLst>
              <a:gd name="T0" fmla="*/ 2147483647 w 488"/>
              <a:gd name="T1" fmla="*/ 2147483647 h 1879"/>
              <a:gd name="T2" fmla="*/ 2147483647 w 488"/>
              <a:gd name="T3" fmla="*/ 2147483647 h 1879"/>
              <a:gd name="T4" fmla="*/ 2147483647 w 488"/>
              <a:gd name="T5" fmla="*/ 2147483647 h 1879"/>
              <a:gd name="T6" fmla="*/ 2147483647 w 488"/>
              <a:gd name="T7" fmla="*/ 2147483647 h 1879"/>
              <a:gd name="T8" fmla="*/ 2147483647 w 488"/>
              <a:gd name="T9" fmla="*/ 2147483647 h 1879"/>
              <a:gd name="T10" fmla="*/ 2147483647 w 488"/>
              <a:gd name="T11" fmla="*/ 2147483647 h 1879"/>
              <a:gd name="T12" fmla="*/ 2147483647 w 488"/>
              <a:gd name="T13" fmla="*/ 2147483647 h 1879"/>
              <a:gd name="T14" fmla="*/ 2147483647 w 488"/>
              <a:gd name="T15" fmla="*/ 2147483647 h 1879"/>
              <a:gd name="T16" fmla="*/ 2147483647 w 488"/>
              <a:gd name="T17" fmla="*/ 2147483647 h 1879"/>
              <a:gd name="T18" fmla="*/ 2147483647 w 488"/>
              <a:gd name="T19" fmla="*/ 2147483647 h 1879"/>
              <a:gd name="T20" fmla="*/ 2147483647 w 488"/>
              <a:gd name="T21" fmla="*/ 2147483647 h 1879"/>
              <a:gd name="T22" fmla="*/ 2147483647 w 488"/>
              <a:gd name="T23" fmla="*/ 2147483647 h 1879"/>
              <a:gd name="T24" fmla="*/ 2147483647 w 488"/>
              <a:gd name="T25" fmla="*/ 2147483647 h 1879"/>
              <a:gd name="T26" fmla="*/ 2147483647 w 488"/>
              <a:gd name="T27" fmla="*/ 2147483647 h 1879"/>
              <a:gd name="T28" fmla="*/ 2147483647 w 488"/>
              <a:gd name="T29" fmla="*/ 2147483647 h 1879"/>
              <a:gd name="T30" fmla="*/ 2147483647 w 488"/>
              <a:gd name="T31" fmla="*/ 2147483647 h 1879"/>
              <a:gd name="T32" fmla="*/ 2147483647 w 488"/>
              <a:gd name="T33" fmla="*/ 2147483647 h 1879"/>
              <a:gd name="T34" fmla="*/ 2147483647 w 488"/>
              <a:gd name="T35" fmla="*/ 2147483647 h 1879"/>
              <a:gd name="T36" fmla="*/ 2147483647 w 488"/>
              <a:gd name="T37" fmla="*/ 2147483647 h 1879"/>
              <a:gd name="T38" fmla="*/ 2147483647 w 488"/>
              <a:gd name="T39" fmla="*/ 2147483647 h 1879"/>
              <a:gd name="T40" fmla="*/ 2147483647 w 488"/>
              <a:gd name="T41" fmla="*/ 2147483647 h 1879"/>
              <a:gd name="T42" fmla="*/ 2147483647 w 488"/>
              <a:gd name="T43" fmla="*/ 2147483647 h 1879"/>
              <a:gd name="T44" fmla="*/ 2147483647 w 488"/>
              <a:gd name="T45" fmla="*/ 2147483647 h 1879"/>
              <a:gd name="T46" fmla="*/ 2147483647 w 488"/>
              <a:gd name="T47" fmla="*/ 2147483647 h 1879"/>
              <a:gd name="T48" fmla="*/ 2147483647 w 488"/>
              <a:gd name="T49" fmla="*/ 2147483647 h 1879"/>
              <a:gd name="T50" fmla="*/ 2147483647 w 488"/>
              <a:gd name="T51" fmla="*/ 2147483647 h 1879"/>
              <a:gd name="T52" fmla="*/ 2147483647 w 488"/>
              <a:gd name="T53" fmla="*/ 2147483647 h 1879"/>
              <a:gd name="T54" fmla="*/ 2147483647 w 488"/>
              <a:gd name="T55" fmla="*/ 2147483647 h 1879"/>
              <a:gd name="T56" fmla="*/ 2147483647 w 488"/>
              <a:gd name="T57" fmla="*/ 2147483647 h 1879"/>
              <a:gd name="T58" fmla="*/ 2147483647 w 488"/>
              <a:gd name="T59" fmla="*/ 2147483647 h 1879"/>
              <a:gd name="T60" fmla="*/ 2147483647 w 488"/>
              <a:gd name="T61" fmla="*/ 2147483647 h 1879"/>
              <a:gd name="T62" fmla="*/ 2147483647 w 488"/>
              <a:gd name="T63" fmla="*/ 2147483647 h 1879"/>
              <a:gd name="T64" fmla="*/ 2147483647 w 488"/>
              <a:gd name="T65" fmla="*/ 2147483647 h 1879"/>
              <a:gd name="T66" fmla="*/ 2147483647 w 488"/>
              <a:gd name="T67" fmla="*/ 2147483647 h 1879"/>
              <a:gd name="T68" fmla="*/ 2147483647 w 488"/>
              <a:gd name="T69" fmla="*/ 2147483647 h 1879"/>
              <a:gd name="T70" fmla="*/ 2147483647 w 488"/>
              <a:gd name="T71" fmla="*/ 2147483647 h 1879"/>
              <a:gd name="T72" fmla="*/ 2147483647 w 488"/>
              <a:gd name="T73" fmla="*/ 2147483647 h 1879"/>
              <a:gd name="T74" fmla="*/ 2147483647 w 488"/>
              <a:gd name="T75" fmla="*/ 2147483647 h 1879"/>
              <a:gd name="T76" fmla="*/ 2147483647 w 488"/>
              <a:gd name="T77" fmla="*/ 2147483647 h 1879"/>
              <a:gd name="T78" fmla="*/ 2147483647 w 488"/>
              <a:gd name="T79" fmla="*/ 2147483647 h 1879"/>
              <a:gd name="T80" fmla="*/ 2147483647 w 488"/>
              <a:gd name="T81" fmla="*/ 2147483647 h 1879"/>
              <a:gd name="T82" fmla="*/ 2147483647 w 488"/>
              <a:gd name="T83" fmla="*/ 2147483647 h 1879"/>
              <a:gd name="T84" fmla="*/ 2147483647 w 488"/>
              <a:gd name="T85" fmla="*/ 2147483647 h 1879"/>
              <a:gd name="T86" fmla="*/ 2147483647 w 488"/>
              <a:gd name="T87" fmla="*/ 2147483647 h 1879"/>
              <a:gd name="T88" fmla="*/ 2147483647 w 488"/>
              <a:gd name="T89" fmla="*/ 2147483647 h 1879"/>
              <a:gd name="T90" fmla="*/ 2147483647 w 488"/>
              <a:gd name="T91" fmla="*/ 2147483647 h 1879"/>
              <a:gd name="T92" fmla="*/ 2147483647 w 488"/>
              <a:gd name="T93" fmla="*/ 2147483647 h 1879"/>
              <a:gd name="T94" fmla="*/ 2147483647 w 488"/>
              <a:gd name="T95" fmla="*/ 2147483647 h 1879"/>
              <a:gd name="T96" fmla="*/ 2147483647 w 488"/>
              <a:gd name="T97" fmla="*/ 2147483647 h 1879"/>
              <a:gd name="T98" fmla="*/ 2147483647 w 488"/>
              <a:gd name="T99" fmla="*/ 2147483647 h 1879"/>
              <a:gd name="T100" fmla="*/ 2147483647 w 488"/>
              <a:gd name="T101" fmla="*/ 2147483647 h 1879"/>
              <a:gd name="T102" fmla="*/ 2147483647 w 488"/>
              <a:gd name="T103" fmla="*/ 2147483647 h 1879"/>
              <a:gd name="T104" fmla="*/ 2147483647 w 488"/>
              <a:gd name="T105" fmla="*/ 2147483647 h 1879"/>
              <a:gd name="T106" fmla="*/ 2147483647 w 488"/>
              <a:gd name="T107" fmla="*/ 2147483647 h 1879"/>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488"/>
              <a:gd name="T163" fmla="*/ 0 h 1879"/>
              <a:gd name="T164" fmla="*/ 488 w 488"/>
              <a:gd name="T165" fmla="*/ 1879 h 1879"/>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488" h="1879">
                <a:moveTo>
                  <a:pt x="422" y="0"/>
                </a:moveTo>
                <a:lnTo>
                  <a:pt x="425" y="88"/>
                </a:lnTo>
                <a:lnTo>
                  <a:pt x="461" y="147"/>
                </a:lnTo>
                <a:lnTo>
                  <a:pt x="472" y="170"/>
                </a:lnTo>
                <a:lnTo>
                  <a:pt x="476" y="190"/>
                </a:lnTo>
                <a:lnTo>
                  <a:pt x="468" y="217"/>
                </a:lnTo>
                <a:lnTo>
                  <a:pt x="445" y="255"/>
                </a:lnTo>
                <a:lnTo>
                  <a:pt x="445" y="375"/>
                </a:lnTo>
                <a:lnTo>
                  <a:pt x="399" y="383"/>
                </a:lnTo>
                <a:lnTo>
                  <a:pt x="367" y="403"/>
                </a:lnTo>
                <a:lnTo>
                  <a:pt x="356" y="415"/>
                </a:lnTo>
                <a:lnTo>
                  <a:pt x="351" y="438"/>
                </a:lnTo>
                <a:lnTo>
                  <a:pt x="351" y="453"/>
                </a:lnTo>
                <a:lnTo>
                  <a:pt x="364" y="472"/>
                </a:lnTo>
                <a:lnTo>
                  <a:pt x="391" y="511"/>
                </a:lnTo>
                <a:lnTo>
                  <a:pt x="395" y="558"/>
                </a:lnTo>
                <a:lnTo>
                  <a:pt x="371" y="597"/>
                </a:lnTo>
                <a:lnTo>
                  <a:pt x="336" y="627"/>
                </a:lnTo>
                <a:lnTo>
                  <a:pt x="325" y="659"/>
                </a:lnTo>
                <a:lnTo>
                  <a:pt x="318" y="701"/>
                </a:lnTo>
                <a:lnTo>
                  <a:pt x="325" y="748"/>
                </a:lnTo>
                <a:lnTo>
                  <a:pt x="321" y="799"/>
                </a:lnTo>
                <a:lnTo>
                  <a:pt x="305" y="822"/>
                </a:lnTo>
                <a:lnTo>
                  <a:pt x="285" y="837"/>
                </a:lnTo>
                <a:lnTo>
                  <a:pt x="278" y="856"/>
                </a:lnTo>
                <a:lnTo>
                  <a:pt x="282" y="876"/>
                </a:lnTo>
                <a:lnTo>
                  <a:pt x="302" y="896"/>
                </a:lnTo>
                <a:lnTo>
                  <a:pt x="305" y="914"/>
                </a:lnTo>
                <a:lnTo>
                  <a:pt x="302" y="929"/>
                </a:lnTo>
                <a:lnTo>
                  <a:pt x="285" y="957"/>
                </a:lnTo>
                <a:lnTo>
                  <a:pt x="278" y="997"/>
                </a:lnTo>
                <a:lnTo>
                  <a:pt x="290" y="1030"/>
                </a:lnTo>
                <a:lnTo>
                  <a:pt x="305" y="1046"/>
                </a:lnTo>
                <a:lnTo>
                  <a:pt x="305" y="1084"/>
                </a:lnTo>
                <a:lnTo>
                  <a:pt x="344" y="1088"/>
                </a:lnTo>
                <a:lnTo>
                  <a:pt x="364" y="1104"/>
                </a:lnTo>
                <a:lnTo>
                  <a:pt x="356" y="1140"/>
                </a:lnTo>
                <a:lnTo>
                  <a:pt x="341" y="1140"/>
                </a:lnTo>
                <a:lnTo>
                  <a:pt x="305" y="1124"/>
                </a:lnTo>
                <a:lnTo>
                  <a:pt x="278" y="1137"/>
                </a:lnTo>
                <a:lnTo>
                  <a:pt x="270" y="1162"/>
                </a:lnTo>
                <a:lnTo>
                  <a:pt x="274" y="1201"/>
                </a:lnTo>
                <a:lnTo>
                  <a:pt x="290" y="1237"/>
                </a:lnTo>
                <a:lnTo>
                  <a:pt x="328" y="1244"/>
                </a:lnTo>
                <a:lnTo>
                  <a:pt x="348" y="1275"/>
                </a:lnTo>
                <a:lnTo>
                  <a:pt x="341" y="1322"/>
                </a:lnTo>
                <a:lnTo>
                  <a:pt x="308" y="1353"/>
                </a:lnTo>
                <a:lnTo>
                  <a:pt x="270" y="1373"/>
                </a:lnTo>
                <a:lnTo>
                  <a:pt x="255" y="1411"/>
                </a:lnTo>
                <a:lnTo>
                  <a:pt x="255" y="1450"/>
                </a:lnTo>
                <a:lnTo>
                  <a:pt x="274" y="1473"/>
                </a:lnTo>
                <a:lnTo>
                  <a:pt x="274" y="1500"/>
                </a:lnTo>
                <a:lnTo>
                  <a:pt x="255" y="1523"/>
                </a:lnTo>
                <a:lnTo>
                  <a:pt x="224" y="1526"/>
                </a:lnTo>
                <a:lnTo>
                  <a:pt x="208" y="1543"/>
                </a:lnTo>
                <a:lnTo>
                  <a:pt x="201" y="1562"/>
                </a:lnTo>
                <a:lnTo>
                  <a:pt x="201" y="1620"/>
                </a:lnTo>
                <a:lnTo>
                  <a:pt x="204" y="1643"/>
                </a:lnTo>
                <a:lnTo>
                  <a:pt x="216" y="1658"/>
                </a:lnTo>
                <a:lnTo>
                  <a:pt x="224" y="1663"/>
                </a:lnTo>
                <a:lnTo>
                  <a:pt x="236" y="1658"/>
                </a:lnTo>
                <a:lnTo>
                  <a:pt x="255" y="1651"/>
                </a:lnTo>
                <a:lnTo>
                  <a:pt x="266" y="1658"/>
                </a:lnTo>
                <a:lnTo>
                  <a:pt x="274" y="1734"/>
                </a:lnTo>
                <a:lnTo>
                  <a:pt x="290" y="1752"/>
                </a:lnTo>
                <a:lnTo>
                  <a:pt x="364" y="1749"/>
                </a:lnTo>
                <a:lnTo>
                  <a:pt x="488" y="1752"/>
                </a:lnTo>
                <a:lnTo>
                  <a:pt x="488" y="1772"/>
                </a:lnTo>
                <a:lnTo>
                  <a:pt x="484" y="1787"/>
                </a:lnTo>
                <a:lnTo>
                  <a:pt x="468" y="1791"/>
                </a:lnTo>
                <a:lnTo>
                  <a:pt x="391" y="1818"/>
                </a:lnTo>
                <a:lnTo>
                  <a:pt x="367" y="1838"/>
                </a:lnTo>
                <a:lnTo>
                  <a:pt x="348" y="1856"/>
                </a:lnTo>
                <a:lnTo>
                  <a:pt x="328" y="1876"/>
                </a:lnTo>
                <a:lnTo>
                  <a:pt x="308" y="1879"/>
                </a:lnTo>
                <a:lnTo>
                  <a:pt x="270" y="1860"/>
                </a:lnTo>
                <a:lnTo>
                  <a:pt x="227" y="1856"/>
                </a:lnTo>
                <a:lnTo>
                  <a:pt x="204" y="1841"/>
                </a:lnTo>
                <a:lnTo>
                  <a:pt x="189" y="1834"/>
                </a:lnTo>
                <a:lnTo>
                  <a:pt x="186" y="1821"/>
                </a:lnTo>
                <a:lnTo>
                  <a:pt x="181" y="1798"/>
                </a:lnTo>
                <a:lnTo>
                  <a:pt x="165" y="1783"/>
                </a:lnTo>
                <a:lnTo>
                  <a:pt x="143" y="1775"/>
                </a:lnTo>
                <a:lnTo>
                  <a:pt x="123" y="1779"/>
                </a:lnTo>
                <a:lnTo>
                  <a:pt x="107" y="1760"/>
                </a:lnTo>
                <a:lnTo>
                  <a:pt x="100" y="1744"/>
                </a:lnTo>
                <a:lnTo>
                  <a:pt x="76" y="1724"/>
                </a:lnTo>
                <a:lnTo>
                  <a:pt x="66" y="1717"/>
                </a:lnTo>
                <a:lnTo>
                  <a:pt x="57" y="1683"/>
                </a:lnTo>
                <a:lnTo>
                  <a:pt x="57" y="1663"/>
                </a:lnTo>
                <a:lnTo>
                  <a:pt x="57" y="1640"/>
                </a:lnTo>
                <a:lnTo>
                  <a:pt x="53" y="1600"/>
                </a:lnTo>
                <a:lnTo>
                  <a:pt x="38" y="1577"/>
                </a:lnTo>
                <a:lnTo>
                  <a:pt x="41" y="1562"/>
                </a:lnTo>
                <a:lnTo>
                  <a:pt x="53" y="1558"/>
                </a:lnTo>
                <a:lnTo>
                  <a:pt x="72" y="1538"/>
                </a:lnTo>
                <a:lnTo>
                  <a:pt x="81" y="1523"/>
                </a:lnTo>
                <a:lnTo>
                  <a:pt x="84" y="1516"/>
                </a:lnTo>
                <a:lnTo>
                  <a:pt x="69" y="1500"/>
                </a:lnTo>
                <a:lnTo>
                  <a:pt x="66" y="1458"/>
                </a:lnTo>
                <a:lnTo>
                  <a:pt x="72" y="1434"/>
                </a:lnTo>
                <a:lnTo>
                  <a:pt x="87" y="1415"/>
                </a:lnTo>
                <a:lnTo>
                  <a:pt x="96" y="1399"/>
                </a:lnTo>
                <a:lnTo>
                  <a:pt x="104" y="1396"/>
                </a:lnTo>
                <a:lnTo>
                  <a:pt x="87" y="1379"/>
                </a:lnTo>
                <a:lnTo>
                  <a:pt x="69" y="1373"/>
                </a:lnTo>
                <a:lnTo>
                  <a:pt x="57" y="1353"/>
                </a:lnTo>
                <a:lnTo>
                  <a:pt x="84" y="1333"/>
                </a:lnTo>
                <a:lnTo>
                  <a:pt x="66" y="1314"/>
                </a:lnTo>
                <a:lnTo>
                  <a:pt x="26" y="1310"/>
                </a:lnTo>
                <a:lnTo>
                  <a:pt x="10" y="1305"/>
                </a:lnTo>
                <a:lnTo>
                  <a:pt x="3" y="1295"/>
                </a:lnTo>
                <a:lnTo>
                  <a:pt x="0" y="1275"/>
                </a:lnTo>
                <a:lnTo>
                  <a:pt x="3" y="1252"/>
                </a:lnTo>
                <a:lnTo>
                  <a:pt x="10" y="1237"/>
                </a:lnTo>
                <a:lnTo>
                  <a:pt x="23" y="1237"/>
                </a:lnTo>
                <a:lnTo>
                  <a:pt x="41" y="1237"/>
                </a:lnTo>
                <a:lnTo>
                  <a:pt x="49" y="1252"/>
                </a:lnTo>
                <a:lnTo>
                  <a:pt x="81" y="1252"/>
                </a:lnTo>
                <a:lnTo>
                  <a:pt x="104" y="1252"/>
                </a:lnTo>
                <a:lnTo>
                  <a:pt x="120" y="1244"/>
                </a:lnTo>
                <a:lnTo>
                  <a:pt x="123" y="1208"/>
                </a:lnTo>
                <a:lnTo>
                  <a:pt x="120" y="1167"/>
                </a:lnTo>
                <a:lnTo>
                  <a:pt x="123" y="1150"/>
                </a:lnTo>
                <a:lnTo>
                  <a:pt x="143" y="1124"/>
                </a:lnTo>
                <a:lnTo>
                  <a:pt x="158" y="1117"/>
                </a:lnTo>
                <a:lnTo>
                  <a:pt x="135" y="1074"/>
                </a:lnTo>
                <a:lnTo>
                  <a:pt x="130" y="1027"/>
                </a:lnTo>
                <a:lnTo>
                  <a:pt x="143" y="984"/>
                </a:lnTo>
                <a:lnTo>
                  <a:pt x="153" y="942"/>
                </a:lnTo>
                <a:lnTo>
                  <a:pt x="150" y="899"/>
                </a:lnTo>
                <a:lnTo>
                  <a:pt x="146" y="880"/>
                </a:lnTo>
                <a:lnTo>
                  <a:pt x="153" y="860"/>
                </a:lnTo>
                <a:lnTo>
                  <a:pt x="150" y="852"/>
                </a:lnTo>
                <a:lnTo>
                  <a:pt x="140" y="856"/>
                </a:lnTo>
                <a:lnTo>
                  <a:pt x="123" y="872"/>
                </a:lnTo>
                <a:lnTo>
                  <a:pt x="92" y="880"/>
                </a:lnTo>
                <a:lnTo>
                  <a:pt x="81" y="876"/>
                </a:lnTo>
                <a:lnTo>
                  <a:pt x="76" y="837"/>
                </a:lnTo>
                <a:lnTo>
                  <a:pt x="76" y="799"/>
                </a:lnTo>
                <a:lnTo>
                  <a:pt x="81" y="759"/>
                </a:lnTo>
                <a:lnTo>
                  <a:pt x="87" y="721"/>
                </a:lnTo>
                <a:lnTo>
                  <a:pt x="92" y="701"/>
                </a:lnTo>
                <a:lnTo>
                  <a:pt x="100" y="690"/>
                </a:lnTo>
                <a:lnTo>
                  <a:pt x="104" y="678"/>
                </a:lnTo>
                <a:lnTo>
                  <a:pt x="107" y="655"/>
                </a:lnTo>
                <a:lnTo>
                  <a:pt x="123" y="616"/>
                </a:lnTo>
                <a:lnTo>
                  <a:pt x="115" y="585"/>
                </a:lnTo>
                <a:lnTo>
                  <a:pt x="107" y="553"/>
                </a:lnTo>
                <a:lnTo>
                  <a:pt x="100" y="523"/>
                </a:lnTo>
                <a:lnTo>
                  <a:pt x="100" y="495"/>
                </a:lnTo>
                <a:lnTo>
                  <a:pt x="107" y="469"/>
                </a:lnTo>
                <a:lnTo>
                  <a:pt x="120" y="449"/>
                </a:lnTo>
                <a:lnTo>
                  <a:pt x="140" y="433"/>
                </a:lnTo>
                <a:lnTo>
                  <a:pt x="158" y="430"/>
                </a:lnTo>
                <a:lnTo>
                  <a:pt x="178" y="368"/>
                </a:lnTo>
                <a:lnTo>
                  <a:pt x="181" y="349"/>
                </a:lnTo>
                <a:lnTo>
                  <a:pt x="201" y="291"/>
                </a:lnTo>
                <a:lnTo>
                  <a:pt x="211" y="275"/>
                </a:lnTo>
                <a:lnTo>
                  <a:pt x="231" y="225"/>
                </a:lnTo>
                <a:lnTo>
                  <a:pt x="244" y="151"/>
                </a:lnTo>
                <a:lnTo>
                  <a:pt x="244" y="147"/>
                </a:lnTo>
                <a:lnTo>
                  <a:pt x="247" y="81"/>
                </a:lnTo>
                <a:lnTo>
                  <a:pt x="251" y="0"/>
                </a:lnTo>
              </a:path>
            </a:pathLst>
          </a:custGeom>
          <a:solidFill>
            <a:schemeClr val="accent3"/>
          </a:solidFill>
          <a:ln w="12573">
            <a:solidFill>
              <a:srgbClr val="000080"/>
            </a:solidFill>
            <a:round/>
            <a:headEnd/>
            <a:tailEnd/>
          </a:ln>
        </p:spPr>
        <p:txBody>
          <a:bodyPr wrap="none" anchor="ctr"/>
          <a:lstStyle/>
          <a:p>
            <a:endParaRPr lang="en-US"/>
          </a:p>
        </p:txBody>
      </p:sp>
      <p:sp>
        <p:nvSpPr>
          <p:cNvPr id="279" name="Freeform 134"/>
          <p:cNvSpPr>
            <a:spLocks noChangeArrowheads="1"/>
          </p:cNvSpPr>
          <p:nvPr/>
        </p:nvSpPr>
        <p:spPr bwMode="auto">
          <a:xfrm>
            <a:off x="2813050" y="5253037"/>
            <a:ext cx="225425" cy="668338"/>
          </a:xfrm>
          <a:custGeom>
            <a:avLst/>
            <a:gdLst>
              <a:gd name="T0" fmla="*/ 2147483647 w 482"/>
              <a:gd name="T1" fmla="*/ 2147483647 h 1396"/>
              <a:gd name="T2" fmla="*/ 2147483647 w 482"/>
              <a:gd name="T3" fmla="*/ 2147483647 h 1396"/>
              <a:gd name="T4" fmla="*/ 2147483647 w 482"/>
              <a:gd name="T5" fmla="*/ 2147483647 h 1396"/>
              <a:gd name="T6" fmla="*/ 2147483647 w 482"/>
              <a:gd name="T7" fmla="*/ 2147483647 h 1396"/>
              <a:gd name="T8" fmla="*/ 2147483647 w 482"/>
              <a:gd name="T9" fmla="*/ 2147483647 h 1396"/>
              <a:gd name="T10" fmla="*/ 0 w 482"/>
              <a:gd name="T11" fmla="*/ 2147483647 h 1396"/>
              <a:gd name="T12" fmla="*/ 2147483647 w 482"/>
              <a:gd name="T13" fmla="*/ 2147483647 h 1396"/>
              <a:gd name="T14" fmla="*/ 2147483647 w 482"/>
              <a:gd name="T15" fmla="*/ 2147483647 h 1396"/>
              <a:gd name="T16" fmla="*/ 2147483647 w 482"/>
              <a:gd name="T17" fmla="*/ 2147483647 h 1396"/>
              <a:gd name="T18" fmla="*/ 2147483647 w 482"/>
              <a:gd name="T19" fmla="*/ 2147483647 h 1396"/>
              <a:gd name="T20" fmla="*/ 2147483647 w 482"/>
              <a:gd name="T21" fmla="*/ 2147483647 h 1396"/>
              <a:gd name="T22" fmla="*/ 2147483647 w 482"/>
              <a:gd name="T23" fmla="*/ 0 h 1396"/>
              <a:gd name="T24" fmla="*/ 2147483647 w 482"/>
              <a:gd name="T25" fmla="*/ 2147483647 h 1396"/>
              <a:gd name="T26" fmla="*/ 2147483647 w 482"/>
              <a:gd name="T27" fmla="*/ 2147483647 h 1396"/>
              <a:gd name="T28" fmla="*/ 2147483647 w 482"/>
              <a:gd name="T29" fmla="*/ 2147483647 h 1396"/>
              <a:gd name="T30" fmla="*/ 2147483647 w 482"/>
              <a:gd name="T31" fmla="*/ 2147483647 h 1396"/>
              <a:gd name="T32" fmla="*/ 2147483647 w 482"/>
              <a:gd name="T33" fmla="*/ 2147483647 h 1396"/>
              <a:gd name="T34" fmla="*/ 2147483647 w 482"/>
              <a:gd name="T35" fmla="*/ 2147483647 h 1396"/>
              <a:gd name="T36" fmla="*/ 2147483647 w 482"/>
              <a:gd name="T37" fmla="*/ 2147483647 h 1396"/>
              <a:gd name="T38" fmla="*/ 2147483647 w 482"/>
              <a:gd name="T39" fmla="*/ 2147483647 h 1396"/>
              <a:gd name="T40" fmla="*/ 2147483647 w 482"/>
              <a:gd name="T41" fmla="*/ 2147483647 h 1396"/>
              <a:gd name="T42" fmla="*/ 2147483647 w 482"/>
              <a:gd name="T43" fmla="*/ 2147483647 h 1396"/>
              <a:gd name="T44" fmla="*/ 2147483647 w 482"/>
              <a:gd name="T45" fmla="*/ 2147483647 h 1396"/>
              <a:gd name="T46" fmla="*/ 2147483647 w 482"/>
              <a:gd name="T47" fmla="*/ 2147483647 h 1396"/>
              <a:gd name="T48" fmla="*/ 2147483647 w 482"/>
              <a:gd name="T49" fmla="*/ 2147483647 h 1396"/>
              <a:gd name="T50" fmla="*/ 2147483647 w 482"/>
              <a:gd name="T51" fmla="*/ 2147483647 h 1396"/>
              <a:gd name="T52" fmla="*/ 2147483647 w 482"/>
              <a:gd name="T53" fmla="*/ 2147483647 h 1396"/>
              <a:gd name="T54" fmla="*/ 2147483647 w 482"/>
              <a:gd name="T55" fmla="*/ 2147483647 h 1396"/>
              <a:gd name="T56" fmla="*/ 2147483647 w 482"/>
              <a:gd name="T57" fmla="*/ 2147483647 h 1396"/>
              <a:gd name="T58" fmla="*/ 2147483647 w 482"/>
              <a:gd name="T59" fmla="*/ 2147483647 h 1396"/>
              <a:gd name="T60" fmla="*/ 2147483647 w 482"/>
              <a:gd name="T61" fmla="*/ 2147483647 h 1396"/>
              <a:gd name="T62" fmla="*/ 2147483647 w 482"/>
              <a:gd name="T63" fmla="*/ 2147483647 h 1396"/>
              <a:gd name="T64" fmla="*/ 2147483647 w 482"/>
              <a:gd name="T65" fmla="*/ 2147483647 h 1396"/>
              <a:gd name="T66" fmla="*/ 2147483647 w 482"/>
              <a:gd name="T67" fmla="*/ 2147483647 h 139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82"/>
              <a:gd name="T103" fmla="*/ 0 h 1396"/>
              <a:gd name="T104" fmla="*/ 482 w 482"/>
              <a:gd name="T105" fmla="*/ 1396 h 139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82" h="1396">
                <a:moveTo>
                  <a:pt x="20" y="1396"/>
                </a:moveTo>
                <a:lnTo>
                  <a:pt x="13" y="1314"/>
                </a:lnTo>
                <a:lnTo>
                  <a:pt x="5" y="1271"/>
                </a:lnTo>
                <a:lnTo>
                  <a:pt x="13" y="1217"/>
                </a:lnTo>
                <a:lnTo>
                  <a:pt x="9" y="1217"/>
                </a:lnTo>
                <a:lnTo>
                  <a:pt x="24" y="1169"/>
                </a:lnTo>
                <a:lnTo>
                  <a:pt x="28" y="1154"/>
                </a:lnTo>
                <a:lnTo>
                  <a:pt x="31" y="1136"/>
                </a:lnTo>
                <a:lnTo>
                  <a:pt x="31" y="1112"/>
                </a:lnTo>
                <a:lnTo>
                  <a:pt x="28" y="1093"/>
                </a:lnTo>
                <a:lnTo>
                  <a:pt x="13" y="1070"/>
                </a:lnTo>
                <a:lnTo>
                  <a:pt x="0" y="1054"/>
                </a:lnTo>
                <a:lnTo>
                  <a:pt x="9" y="1031"/>
                </a:lnTo>
                <a:lnTo>
                  <a:pt x="16" y="1020"/>
                </a:lnTo>
                <a:lnTo>
                  <a:pt x="24" y="992"/>
                </a:lnTo>
                <a:lnTo>
                  <a:pt x="35" y="969"/>
                </a:lnTo>
                <a:lnTo>
                  <a:pt x="94" y="682"/>
                </a:lnTo>
                <a:lnTo>
                  <a:pt x="87" y="569"/>
                </a:lnTo>
                <a:lnTo>
                  <a:pt x="102" y="481"/>
                </a:lnTo>
                <a:lnTo>
                  <a:pt x="110" y="394"/>
                </a:lnTo>
                <a:lnTo>
                  <a:pt x="120" y="252"/>
                </a:lnTo>
                <a:lnTo>
                  <a:pt x="120" y="155"/>
                </a:lnTo>
                <a:lnTo>
                  <a:pt x="97" y="73"/>
                </a:lnTo>
                <a:lnTo>
                  <a:pt x="202" y="0"/>
                </a:lnTo>
                <a:lnTo>
                  <a:pt x="237" y="38"/>
                </a:lnTo>
                <a:lnTo>
                  <a:pt x="257" y="77"/>
                </a:lnTo>
                <a:lnTo>
                  <a:pt x="268" y="128"/>
                </a:lnTo>
                <a:lnTo>
                  <a:pt x="295" y="151"/>
                </a:lnTo>
                <a:lnTo>
                  <a:pt x="330" y="178"/>
                </a:lnTo>
                <a:lnTo>
                  <a:pt x="338" y="225"/>
                </a:lnTo>
                <a:lnTo>
                  <a:pt x="323" y="244"/>
                </a:lnTo>
                <a:lnTo>
                  <a:pt x="318" y="283"/>
                </a:lnTo>
                <a:lnTo>
                  <a:pt x="369" y="341"/>
                </a:lnTo>
                <a:lnTo>
                  <a:pt x="392" y="394"/>
                </a:lnTo>
                <a:lnTo>
                  <a:pt x="420" y="469"/>
                </a:lnTo>
                <a:lnTo>
                  <a:pt x="455" y="488"/>
                </a:lnTo>
                <a:lnTo>
                  <a:pt x="473" y="469"/>
                </a:lnTo>
                <a:lnTo>
                  <a:pt x="473" y="488"/>
                </a:lnTo>
                <a:lnTo>
                  <a:pt x="473" y="547"/>
                </a:lnTo>
                <a:lnTo>
                  <a:pt x="482" y="605"/>
                </a:lnTo>
                <a:lnTo>
                  <a:pt x="478" y="615"/>
                </a:lnTo>
                <a:lnTo>
                  <a:pt x="466" y="628"/>
                </a:lnTo>
                <a:lnTo>
                  <a:pt x="438" y="644"/>
                </a:lnTo>
                <a:lnTo>
                  <a:pt x="369" y="663"/>
                </a:lnTo>
                <a:lnTo>
                  <a:pt x="353" y="674"/>
                </a:lnTo>
                <a:lnTo>
                  <a:pt x="346" y="694"/>
                </a:lnTo>
                <a:lnTo>
                  <a:pt x="366" y="725"/>
                </a:lnTo>
                <a:lnTo>
                  <a:pt x="372" y="740"/>
                </a:lnTo>
                <a:lnTo>
                  <a:pt x="372" y="752"/>
                </a:lnTo>
                <a:lnTo>
                  <a:pt x="369" y="765"/>
                </a:lnTo>
                <a:lnTo>
                  <a:pt x="346" y="806"/>
                </a:lnTo>
                <a:lnTo>
                  <a:pt x="366" y="833"/>
                </a:lnTo>
                <a:lnTo>
                  <a:pt x="392" y="852"/>
                </a:lnTo>
                <a:lnTo>
                  <a:pt x="372" y="876"/>
                </a:lnTo>
                <a:lnTo>
                  <a:pt x="342" y="891"/>
                </a:lnTo>
                <a:lnTo>
                  <a:pt x="362" y="933"/>
                </a:lnTo>
                <a:lnTo>
                  <a:pt x="291" y="930"/>
                </a:lnTo>
                <a:lnTo>
                  <a:pt x="275" y="973"/>
                </a:lnTo>
                <a:lnTo>
                  <a:pt x="285" y="992"/>
                </a:lnTo>
                <a:lnTo>
                  <a:pt x="295" y="1016"/>
                </a:lnTo>
                <a:lnTo>
                  <a:pt x="295" y="1027"/>
                </a:lnTo>
                <a:lnTo>
                  <a:pt x="275" y="1047"/>
                </a:lnTo>
                <a:lnTo>
                  <a:pt x="257" y="1065"/>
                </a:lnTo>
                <a:lnTo>
                  <a:pt x="230" y="1085"/>
                </a:lnTo>
                <a:lnTo>
                  <a:pt x="217" y="1148"/>
                </a:lnTo>
                <a:lnTo>
                  <a:pt x="226" y="1232"/>
                </a:lnTo>
                <a:lnTo>
                  <a:pt x="206" y="1294"/>
                </a:lnTo>
                <a:lnTo>
                  <a:pt x="187" y="1396"/>
                </a:lnTo>
              </a:path>
            </a:pathLst>
          </a:custGeom>
          <a:solidFill>
            <a:schemeClr val="accent3"/>
          </a:solidFill>
          <a:ln w="12573">
            <a:solidFill>
              <a:srgbClr val="000080"/>
            </a:solidFill>
            <a:round/>
            <a:headEnd/>
            <a:tailEnd/>
          </a:ln>
        </p:spPr>
        <p:txBody>
          <a:bodyPr wrap="none" anchor="ctr"/>
          <a:lstStyle/>
          <a:p>
            <a:endParaRPr lang="en-US"/>
          </a:p>
        </p:txBody>
      </p:sp>
      <p:sp>
        <p:nvSpPr>
          <p:cNvPr id="280" name="Freeform 135"/>
          <p:cNvSpPr>
            <a:spLocks noChangeArrowheads="1"/>
          </p:cNvSpPr>
          <p:nvPr/>
        </p:nvSpPr>
        <p:spPr bwMode="auto">
          <a:xfrm>
            <a:off x="2655888" y="3805238"/>
            <a:ext cx="639762" cy="587375"/>
          </a:xfrm>
          <a:custGeom>
            <a:avLst/>
            <a:gdLst>
              <a:gd name="T0" fmla="*/ 2147483647 w 1372"/>
              <a:gd name="T1" fmla="*/ 2147483647 h 1225"/>
              <a:gd name="T2" fmla="*/ 2147483647 w 1372"/>
              <a:gd name="T3" fmla="*/ 2147483647 h 1225"/>
              <a:gd name="T4" fmla="*/ 2147483647 w 1372"/>
              <a:gd name="T5" fmla="*/ 2147483647 h 1225"/>
              <a:gd name="T6" fmla="*/ 2147483647 w 1372"/>
              <a:gd name="T7" fmla="*/ 2147483647 h 1225"/>
              <a:gd name="T8" fmla="*/ 2147483647 w 1372"/>
              <a:gd name="T9" fmla="*/ 2147483647 h 1225"/>
              <a:gd name="T10" fmla="*/ 2147483647 w 1372"/>
              <a:gd name="T11" fmla="*/ 2147483647 h 1225"/>
              <a:gd name="T12" fmla="*/ 2147483647 w 1372"/>
              <a:gd name="T13" fmla="*/ 2147483647 h 1225"/>
              <a:gd name="T14" fmla="*/ 2147483647 w 1372"/>
              <a:gd name="T15" fmla="*/ 2147483647 h 1225"/>
              <a:gd name="T16" fmla="*/ 2147483647 w 1372"/>
              <a:gd name="T17" fmla="*/ 2147483647 h 1225"/>
              <a:gd name="T18" fmla="*/ 2147483647 w 1372"/>
              <a:gd name="T19" fmla="*/ 2147483647 h 1225"/>
              <a:gd name="T20" fmla="*/ 2147483647 w 1372"/>
              <a:gd name="T21" fmla="*/ 2147483647 h 1225"/>
              <a:gd name="T22" fmla="*/ 2147483647 w 1372"/>
              <a:gd name="T23" fmla="*/ 2147483647 h 1225"/>
              <a:gd name="T24" fmla="*/ 2147483647 w 1372"/>
              <a:gd name="T25" fmla="*/ 2147483647 h 1225"/>
              <a:gd name="T26" fmla="*/ 2147483647 w 1372"/>
              <a:gd name="T27" fmla="*/ 2147483647 h 1225"/>
              <a:gd name="T28" fmla="*/ 2147483647 w 1372"/>
              <a:gd name="T29" fmla="*/ 2147483647 h 1225"/>
              <a:gd name="T30" fmla="*/ 2147483647 w 1372"/>
              <a:gd name="T31" fmla="*/ 2147483647 h 1225"/>
              <a:gd name="T32" fmla="*/ 2147483647 w 1372"/>
              <a:gd name="T33" fmla="*/ 2147483647 h 1225"/>
              <a:gd name="T34" fmla="*/ 2147483647 w 1372"/>
              <a:gd name="T35" fmla="*/ 2147483647 h 1225"/>
              <a:gd name="T36" fmla="*/ 2147483647 w 1372"/>
              <a:gd name="T37" fmla="*/ 2147483647 h 1225"/>
              <a:gd name="T38" fmla="*/ 2147483647 w 1372"/>
              <a:gd name="T39" fmla="*/ 2147483647 h 1225"/>
              <a:gd name="T40" fmla="*/ 2147483647 w 1372"/>
              <a:gd name="T41" fmla="*/ 2147483647 h 1225"/>
              <a:gd name="T42" fmla="*/ 2147483647 w 1372"/>
              <a:gd name="T43" fmla="*/ 2147483647 h 1225"/>
              <a:gd name="T44" fmla="*/ 2147483647 w 1372"/>
              <a:gd name="T45" fmla="*/ 2147483647 h 1225"/>
              <a:gd name="T46" fmla="*/ 2147483647 w 1372"/>
              <a:gd name="T47" fmla="*/ 2147483647 h 1225"/>
              <a:gd name="T48" fmla="*/ 2147483647 w 1372"/>
              <a:gd name="T49" fmla="*/ 2147483647 h 1225"/>
              <a:gd name="T50" fmla="*/ 2147483647 w 1372"/>
              <a:gd name="T51" fmla="*/ 2147483647 h 1225"/>
              <a:gd name="T52" fmla="*/ 2147483647 w 1372"/>
              <a:gd name="T53" fmla="*/ 2147483647 h 1225"/>
              <a:gd name="T54" fmla="*/ 2147483647 w 1372"/>
              <a:gd name="T55" fmla="*/ 2147483647 h 1225"/>
              <a:gd name="T56" fmla="*/ 0 w 1372"/>
              <a:gd name="T57" fmla="*/ 2147483647 h 1225"/>
              <a:gd name="T58" fmla="*/ 2147483647 w 1372"/>
              <a:gd name="T59" fmla="*/ 2147483647 h 1225"/>
              <a:gd name="T60" fmla="*/ 2147483647 w 1372"/>
              <a:gd name="T61" fmla="*/ 2147483647 h 1225"/>
              <a:gd name="T62" fmla="*/ 2147483647 w 1372"/>
              <a:gd name="T63" fmla="*/ 2147483647 h 1225"/>
              <a:gd name="T64" fmla="*/ 2147483647 w 1372"/>
              <a:gd name="T65" fmla="*/ 2147483647 h 1225"/>
              <a:gd name="T66" fmla="*/ 2147483647 w 1372"/>
              <a:gd name="T67" fmla="*/ 2147483647 h 1225"/>
              <a:gd name="T68" fmla="*/ 2147483647 w 1372"/>
              <a:gd name="T69" fmla="*/ 2147483647 h 1225"/>
              <a:gd name="T70" fmla="*/ 2147483647 w 1372"/>
              <a:gd name="T71" fmla="*/ 2147483647 h 1225"/>
              <a:gd name="T72" fmla="*/ 2147483647 w 1372"/>
              <a:gd name="T73" fmla="*/ 2147483647 h 1225"/>
              <a:gd name="T74" fmla="*/ 2147483647 w 1372"/>
              <a:gd name="T75" fmla="*/ 2147483647 h 1225"/>
              <a:gd name="T76" fmla="*/ 2147483647 w 1372"/>
              <a:gd name="T77" fmla="*/ 2147483647 h 1225"/>
              <a:gd name="T78" fmla="*/ 2147483647 w 1372"/>
              <a:gd name="T79" fmla="*/ 2147483647 h 1225"/>
              <a:gd name="T80" fmla="*/ 2147483647 w 1372"/>
              <a:gd name="T81" fmla="*/ 2147483647 h 1225"/>
              <a:gd name="T82" fmla="*/ 2147483647 w 1372"/>
              <a:gd name="T83" fmla="*/ 2147483647 h 1225"/>
              <a:gd name="T84" fmla="*/ 2147483647 w 1372"/>
              <a:gd name="T85" fmla="*/ 2147483647 h 1225"/>
              <a:gd name="T86" fmla="*/ 2147483647 w 1372"/>
              <a:gd name="T87" fmla="*/ 2147483647 h 1225"/>
              <a:gd name="T88" fmla="*/ 2147483647 w 1372"/>
              <a:gd name="T89" fmla="*/ 2147483647 h 1225"/>
              <a:gd name="T90" fmla="*/ 2147483647 w 1372"/>
              <a:gd name="T91" fmla="*/ 2147483647 h 1225"/>
              <a:gd name="T92" fmla="*/ 2147483647 w 1372"/>
              <a:gd name="T93" fmla="*/ 2147483647 h 1225"/>
              <a:gd name="T94" fmla="*/ 2147483647 w 1372"/>
              <a:gd name="T95" fmla="*/ 2147483647 h 1225"/>
              <a:gd name="T96" fmla="*/ 2147483647 w 1372"/>
              <a:gd name="T97" fmla="*/ 2147483647 h 1225"/>
              <a:gd name="T98" fmla="*/ 2147483647 w 1372"/>
              <a:gd name="T99" fmla="*/ 2147483647 h 1225"/>
              <a:gd name="T100" fmla="*/ 2147483647 w 1372"/>
              <a:gd name="T101" fmla="*/ 2147483647 h 1225"/>
              <a:gd name="T102" fmla="*/ 2147483647 w 1372"/>
              <a:gd name="T103" fmla="*/ 2147483647 h 1225"/>
              <a:gd name="T104" fmla="*/ 2147483647 w 1372"/>
              <a:gd name="T105" fmla="*/ 2147483647 h 1225"/>
              <a:gd name="T106" fmla="*/ 2147483647 w 1372"/>
              <a:gd name="T107" fmla="*/ 2147483647 h 1225"/>
              <a:gd name="T108" fmla="*/ 2147483647 w 1372"/>
              <a:gd name="T109" fmla="*/ 2147483647 h 1225"/>
              <a:gd name="T110" fmla="*/ 2147483647 w 1372"/>
              <a:gd name="T111" fmla="*/ 2147483647 h 1225"/>
              <a:gd name="T112" fmla="*/ 2147483647 w 1372"/>
              <a:gd name="T113" fmla="*/ 2147483647 h 1225"/>
              <a:gd name="T114" fmla="*/ 2147483647 w 1372"/>
              <a:gd name="T115" fmla="*/ 2147483647 h 1225"/>
              <a:gd name="T116" fmla="*/ 2147483647 w 1372"/>
              <a:gd name="T117" fmla="*/ 2147483647 h 1225"/>
              <a:gd name="T118" fmla="*/ 2147483647 w 1372"/>
              <a:gd name="T119" fmla="*/ 2147483647 h 1225"/>
              <a:gd name="T120" fmla="*/ 2147483647 w 1372"/>
              <a:gd name="T121" fmla="*/ 2147483647 h 1225"/>
              <a:gd name="T122" fmla="*/ 2147483647 w 1372"/>
              <a:gd name="T123" fmla="*/ 2147483647 h 1225"/>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372"/>
              <a:gd name="T187" fmla="*/ 0 h 1225"/>
              <a:gd name="T188" fmla="*/ 1372 w 1372"/>
              <a:gd name="T189" fmla="*/ 1225 h 1225"/>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372" h="1225">
                <a:moveTo>
                  <a:pt x="1337" y="679"/>
                </a:moveTo>
                <a:lnTo>
                  <a:pt x="1309" y="694"/>
                </a:lnTo>
                <a:lnTo>
                  <a:pt x="1326" y="722"/>
                </a:lnTo>
                <a:lnTo>
                  <a:pt x="1326" y="753"/>
                </a:lnTo>
                <a:lnTo>
                  <a:pt x="1306" y="771"/>
                </a:lnTo>
                <a:lnTo>
                  <a:pt x="1283" y="795"/>
                </a:lnTo>
                <a:lnTo>
                  <a:pt x="1268" y="845"/>
                </a:lnTo>
                <a:lnTo>
                  <a:pt x="1251" y="869"/>
                </a:lnTo>
                <a:lnTo>
                  <a:pt x="1212" y="885"/>
                </a:lnTo>
                <a:lnTo>
                  <a:pt x="1131" y="900"/>
                </a:lnTo>
                <a:lnTo>
                  <a:pt x="1054" y="900"/>
                </a:lnTo>
                <a:lnTo>
                  <a:pt x="992" y="880"/>
                </a:lnTo>
                <a:lnTo>
                  <a:pt x="988" y="896"/>
                </a:lnTo>
                <a:lnTo>
                  <a:pt x="996" y="930"/>
                </a:lnTo>
                <a:lnTo>
                  <a:pt x="1027" y="954"/>
                </a:lnTo>
                <a:lnTo>
                  <a:pt x="1062" y="962"/>
                </a:lnTo>
                <a:lnTo>
                  <a:pt x="1088" y="982"/>
                </a:lnTo>
                <a:lnTo>
                  <a:pt x="1096" y="1009"/>
                </a:lnTo>
                <a:lnTo>
                  <a:pt x="1077" y="1047"/>
                </a:lnTo>
                <a:lnTo>
                  <a:pt x="1024" y="1066"/>
                </a:lnTo>
                <a:lnTo>
                  <a:pt x="1004" y="1086"/>
                </a:lnTo>
                <a:lnTo>
                  <a:pt x="981" y="1117"/>
                </a:lnTo>
                <a:lnTo>
                  <a:pt x="953" y="1160"/>
                </a:lnTo>
                <a:lnTo>
                  <a:pt x="930" y="1180"/>
                </a:lnTo>
                <a:lnTo>
                  <a:pt x="884" y="1187"/>
                </a:lnTo>
                <a:lnTo>
                  <a:pt x="845" y="1202"/>
                </a:lnTo>
                <a:lnTo>
                  <a:pt x="813" y="1221"/>
                </a:lnTo>
                <a:lnTo>
                  <a:pt x="783" y="1225"/>
                </a:lnTo>
                <a:lnTo>
                  <a:pt x="752" y="1206"/>
                </a:lnTo>
                <a:lnTo>
                  <a:pt x="744" y="1164"/>
                </a:lnTo>
                <a:lnTo>
                  <a:pt x="735" y="1101"/>
                </a:lnTo>
                <a:lnTo>
                  <a:pt x="709" y="1050"/>
                </a:lnTo>
                <a:lnTo>
                  <a:pt x="673" y="1009"/>
                </a:lnTo>
                <a:lnTo>
                  <a:pt x="663" y="950"/>
                </a:lnTo>
                <a:lnTo>
                  <a:pt x="697" y="923"/>
                </a:lnTo>
                <a:lnTo>
                  <a:pt x="681" y="896"/>
                </a:lnTo>
                <a:lnTo>
                  <a:pt x="654" y="888"/>
                </a:lnTo>
                <a:lnTo>
                  <a:pt x="628" y="869"/>
                </a:lnTo>
                <a:lnTo>
                  <a:pt x="620" y="826"/>
                </a:lnTo>
                <a:lnTo>
                  <a:pt x="638" y="771"/>
                </a:lnTo>
                <a:lnTo>
                  <a:pt x="638" y="730"/>
                </a:lnTo>
                <a:lnTo>
                  <a:pt x="620" y="690"/>
                </a:lnTo>
                <a:lnTo>
                  <a:pt x="542" y="671"/>
                </a:lnTo>
                <a:lnTo>
                  <a:pt x="488" y="694"/>
                </a:lnTo>
                <a:lnTo>
                  <a:pt x="440" y="679"/>
                </a:lnTo>
                <a:lnTo>
                  <a:pt x="410" y="636"/>
                </a:lnTo>
                <a:lnTo>
                  <a:pt x="372" y="598"/>
                </a:lnTo>
                <a:lnTo>
                  <a:pt x="329" y="567"/>
                </a:lnTo>
                <a:lnTo>
                  <a:pt x="297" y="567"/>
                </a:lnTo>
                <a:lnTo>
                  <a:pt x="239" y="583"/>
                </a:lnTo>
                <a:lnTo>
                  <a:pt x="185" y="574"/>
                </a:lnTo>
                <a:lnTo>
                  <a:pt x="132" y="547"/>
                </a:lnTo>
                <a:lnTo>
                  <a:pt x="100" y="509"/>
                </a:lnTo>
                <a:lnTo>
                  <a:pt x="84" y="415"/>
                </a:lnTo>
                <a:lnTo>
                  <a:pt x="68" y="395"/>
                </a:lnTo>
                <a:lnTo>
                  <a:pt x="18" y="412"/>
                </a:lnTo>
                <a:lnTo>
                  <a:pt x="0" y="408"/>
                </a:lnTo>
                <a:lnTo>
                  <a:pt x="0" y="392"/>
                </a:lnTo>
                <a:lnTo>
                  <a:pt x="46" y="318"/>
                </a:lnTo>
                <a:lnTo>
                  <a:pt x="64" y="214"/>
                </a:lnTo>
                <a:lnTo>
                  <a:pt x="100" y="164"/>
                </a:lnTo>
                <a:lnTo>
                  <a:pt x="150" y="136"/>
                </a:lnTo>
                <a:lnTo>
                  <a:pt x="178" y="108"/>
                </a:lnTo>
                <a:lnTo>
                  <a:pt x="185" y="136"/>
                </a:lnTo>
                <a:lnTo>
                  <a:pt x="213" y="155"/>
                </a:lnTo>
                <a:lnTo>
                  <a:pt x="239" y="144"/>
                </a:lnTo>
                <a:lnTo>
                  <a:pt x="255" y="121"/>
                </a:lnTo>
                <a:lnTo>
                  <a:pt x="285" y="58"/>
                </a:lnTo>
                <a:lnTo>
                  <a:pt x="313" y="16"/>
                </a:lnTo>
                <a:lnTo>
                  <a:pt x="325" y="4"/>
                </a:lnTo>
                <a:lnTo>
                  <a:pt x="348" y="0"/>
                </a:lnTo>
                <a:lnTo>
                  <a:pt x="359" y="8"/>
                </a:lnTo>
                <a:lnTo>
                  <a:pt x="368" y="8"/>
                </a:lnTo>
                <a:lnTo>
                  <a:pt x="379" y="19"/>
                </a:lnTo>
                <a:lnTo>
                  <a:pt x="387" y="34"/>
                </a:lnTo>
                <a:lnTo>
                  <a:pt x="391" y="54"/>
                </a:lnTo>
                <a:lnTo>
                  <a:pt x="410" y="58"/>
                </a:lnTo>
                <a:lnTo>
                  <a:pt x="450" y="58"/>
                </a:lnTo>
                <a:lnTo>
                  <a:pt x="473" y="77"/>
                </a:lnTo>
                <a:lnTo>
                  <a:pt x="515" y="113"/>
                </a:lnTo>
                <a:lnTo>
                  <a:pt x="557" y="151"/>
                </a:lnTo>
                <a:lnTo>
                  <a:pt x="577" y="155"/>
                </a:lnTo>
                <a:lnTo>
                  <a:pt x="678" y="128"/>
                </a:lnTo>
                <a:lnTo>
                  <a:pt x="705" y="125"/>
                </a:lnTo>
                <a:lnTo>
                  <a:pt x="732" y="136"/>
                </a:lnTo>
                <a:lnTo>
                  <a:pt x="739" y="151"/>
                </a:lnTo>
                <a:lnTo>
                  <a:pt x="783" y="167"/>
                </a:lnTo>
                <a:lnTo>
                  <a:pt x="801" y="184"/>
                </a:lnTo>
                <a:lnTo>
                  <a:pt x="821" y="187"/>
                </a:lnTo>
                <a:lnTo>
                  <a:pt x="879" y="184"/>
                </a:lnTo>
                <a:lnTo>
                  <a:pt x="907" y="167"/>
                </a:lnTo>
                <a:lnTo>
                  <a:pt x="923" y="159"/>
                </a:lnTo>
                <a:lnTo>
                  <a:pt x="968" y="101"/>
                </a:lnTo>
                <a:lnTo>
                  <a:pt x="984" y="97"/>
                </a:lnTo>
                <a:lnTo>
                  <a:pt x="1085" y="97"/>
                </a:lnTo>
                <a:lnTo>
                  <a:pt x="1105" y="97"/>
                </a:lnTo>
                <a:lnTo>
                  <a:pt x="1121" y="117"/>
                </a:lnTo>
                <a:lnTo>
                  <a:pt x="1128" y="136"/>
                </a:lnTo>
                <a:lnTo>
                  <a:pt x="1124" y="155"/>
                </a:lnTo>
                <a:lnTo>
                  <a:pt x="1135" y="187"/>
                </a:lnTo>
                <a:lnTo>
                  <a:pt x="1169" y="194"/>
                </a:lnTo>
                <a:lnTo>
                  <a:pt x="1189" y="198"/>
                </a:lnTo>
                <a:lnTo>
                  <a:pt x="1228" y="198"/>
                </a:lnTo>
                <a:lnTo>
                  <a:pt x="1268" y="214"/>
                </a:lnTo>
                <a:lnTo>
                  <a:pt x="1290" y="233"/>
                </a:lnTo>
                <a:lnTo>
                  <a:pt x="1294" y="253"/>
                </a:lnTo>
                <a:lnTo>
                  <a:pt x="1306" y="272"/>
                </a:lnTo>
                <a:lnTo>
                  <a:pt x="1319" y="291"/>
                </a:lnTo>
                <a:lnTo>
                  <a:pt x="1372" y="299"/>
                </a:lnTo>
                <a:lnTo>
                  <a:pt x="1368" y="314"/>
                </a:lnTo>
                <a:lnTo>
                  <a:pt x="1368" y="357"/>
                </a:lnTo>
                <a:lnTo>
                  <a:pt x="1349" y="372"/>
                </a:lnTo>
                <a:lnTo>
                  <a:pt x="1322" y="384"/>
                </a:lnTo>
                <a:lnTo>
                  <a:pt x="1294" y="395"/>
                </a:lnTo>
                <a:lnTo>
                  <a:pt x="1286" y="420"/>
                </a:lnTo>
                <a:lnTo>
                  <a:pt x="1294" y="450"/>
                </a:lnTo>
                <a:lnTo>
                  <a:pt x="1352" y="469"/>
                </a:lnTo>
                <a:lnTo>
                  <a:pt x="1332" y="489"/>
                </a:lnTo>
                <a:lnTo>
                  <a:pt x="1275" y="489"/>
                </a:lnTo>
                <a:lnTo>
                  <a:pt x="1260" y="509"/>
                </a:lnTo>
                <a:lnTo>
                  <a:pt x="1279" y="527"/>
                </a:lnTo>
                <a:lnTo>
                  <a:pt x="1286" y="559"/>
                </a:lnTo>
                <a:lnTo>
                  <a:pt x="1279" y="605"/>
                </a:lnTo>
                <a:lnTo>
                  <a:pt x="1299" y="660"/>
                </a:lnTo>
                <a:lnTo>
                  <a:pt x="1337" y="679"/>
                </a:lnTo>
                <a:close/>
              </a:path>
            </a:pathLst>
          </a:custGeom>
          <a:noFill/>
          <a:ln w="12600">
            <a:solidFill>
              <a:srgbClr val="FFFFFF"/>
            </a:solidFill>
            <a:round/>
            <a:headEnd/>
            <a:tailEnd/>
          </a:ln>
        </p:spPr>
        <p:txBody>
          <a:bodyPr wrap="none" anchor="ctr"/>
          <a:lstStyle/>
          <a:p>
            <a:endParaRPr lang="en-US"/>
          </a:p>
        </p:txBody>
      </p:sp>
      <p:sp>
        <p:nvSpPr>
          <p:cNvPr id="281" name="Freeform 136"/>
          <p:cNvSpPr>
            <a:spLocks noChangeArrowheads="1"/>
          </p:cNvSpPr>
          <p:nvPr/>
        </p:nvSpPr>
        <p:spPr bwMode="auto">
          <a:xfrm>
            <a:off x="2655888" y="3805238"/>
            <a:ext cx="639762" cy="587375"/>
          </a:xfrm>
          <a:custGeom>
            <a:avLst/>
            <a:gdLst>
              <a:gd name="T0" fmla="*/ 2147483647 w 1372"/>
              <a:gd name="T1" fmla="*/ 2147483647 h 1225"/>
              <a:gd name="T2" fmla="*/ 2147483647 w 1372"/>
              <a:gd name="T3" fmla="*/ 2147483647 h 1225"/>
              <a:gd name="T4" fmla="*/ 2147483647 w 1372"/>
              <a:gd name="T5" fmla="*/ 2147483647 h 1225"/>
              <a:gd name="T6" fmla="*/ 2147483647 w 1372"/>
              <a:gd name="T7" fmla="*/ 2147483647 h 1225"/>
              <a:gd name="T8" fmla="*/ 2147483647 w 1372"/>
              <a:gd name="T9" fmla="*/ 2147483647 h 1225"/>
              <a:gd name="T10" fmla="*/ 2147483647 w 1372"/>
              <a:gd name="T11" fmla="*/ 2147483647 h 1225"/>
              <a:gd name="T12" fmla="*/ 2147483647 w 1372"/>
              <a:gd name="T13" fmla="*/ 2147483647 h 1225"/>
              <a:gd name="T14" fmla="*/ 2147483647 w 1372"/>
              <a:gd name="T15" fmla="*/ 2147483647 h 1225"/>
              <a:gd name="T16" fmla="*/ 2147483647 w 1372"/>
              <a:gd name="T17" fmla="*/ 2147483647 h 1225"/>
              <a:gd name="T18" fmla="*/ 2147483647 w 1372"/>
              <a:gd name="T19" fmla="*/ 2147483647 h 1225"/>
              <a:gd name="T20" fmla="*/ 2147483647 w 1372"/>
              <a:gd name="T21" fmla="*/ 2147483647 h 1225"/>
              <a:gd name="T22" fmla="*/ 2147483647 w 1372"/>
              <a:gd name="T23" fmla="*/ 2147483647 h 1225"/>
              <a:gd name="T24" fmla="*/ 2147483647 w 1372"/>
              <a:gd name="T25" fmla="*/ 2147483647 h 1225"/>
              <a:gd name="T26" fmla="*/ 2147483647 w 1372"/>
              <a:gd name="T27" fmla="*/ 2147483647 h 1225"/>
              <a:gd name="T28" fmla="*/ 2147483647 w 1372"/>
              <a:gd name="T29" fmla="*/ 2147483647 h 1225"/>
              <a:gd name="T30" fmla="*/ 2147483647 w 1372"/>
              <a:gd name="T31" fmla="*/ 2147483647 h 1225"/>
              <a:gd name="T32" fmla="*/ 2147483647 w 1372"/>
              <a:gd name="T33" fmla="*/ 2147483647 h 1225"/>
              <a:gd name="T34" fmla="*/ 2147483647 w 1372"/>
              <a:gd name="T35" fmla="*/ 2147483647 h 1225"/>
              <a:gd name="T36" fmla="*/ 2147483647 w 1372"/>
              <a:gd name="T37" fmla="*/ 2147483647 h 1225"/>
              <a:gd name="T38" fmla="*/ 2147483647 w 1372"/>
              <a:gd name="T39" fmla="*/ 2147483647 h 1225"/>
              <a:gd name="T40" fmla="*/ 2147483647 w 1372"/>
              <a:gd name="T41" fmla="*/ 2147483647 h 1225"/>
              <a:gd name="T42" fmla="*/ 2147483647 w 1372"/>
              <a:gd name="T43" fmla="*/ 2147483647 h 1225"/>
              <a:gd name="T44" fmla="*/ 2147483647 w 1372"/>
              <a:gd name="T45" fmla="*/ 2147483647 h 1225"/>
              <a:gd name="T46" fmla="*/ 2147483647 w 1372"/>
              <a:gd name="T47" fmla="*/ 2147483647 h 1225"/>
              <a:gd name="T48" fmla="*/ 2147483647 w 1372"/>
              <a:gd name="T49" fmla="*/ 2147483647 h 1225"/>
              <a:gd name="T50" fmla="*/ 2147483647 w 1372"/>
              <a:gd name="T51" fmla="*/ 2147483647 h 1225"/>
              <a:gd name="T52" fmla="*/ 2147483647 w 1372"/>
              <a:gd name="T53" fmla="*/ 2147483647 h 1225"/>
              <a:gd name="T54" fmla="*/ 2147483647 w 1372"/>
              <a:gd name="T55" fmla="*/ 2147483647 h 1225"/>
              <a:gd name="T56" fmla="*/ 0 w 1372"/>
              <a:gd name="T57" fmla="*/ 2147483647 h 1225"/>
              <a:gd name="T58" fmla="*/ 2147483647 w 1372"/>
              <a:gd name="T59" fmla="*/ 2147483647 h 1225"/>
              <a:gd name="T60" fmla="*/ 2147483647 w 1372"/>
              <a:gd name="T61" fmla="*/ 2147483647 h 1225"/>
              <a:gd name="T62" fmla="*/ 2147483647 w 1372"/>
              <a:gd name="T63" fmla="*/ 2147483647 h 1225"/>
              <a:gd name="T64" fmla="*/ 2147483647 w 1372"/>
              <a:gd name="T65" fmla="*/ 2147483647 h 1225"/>
              <a:gd name="T66" fmla="*/ 2147483647 w 1372"/>
              <a:gd name="T67" fmla="*/ 2147483647 h 1225"/>
              <a:gd name="T68" fmla="*/ 2147483647 w 1372"/>
              <a:gd name="T69" fmla="*/ 2147483647 h 1225"/>
              <a:gd name="T70" fmla="*/ 2147483647 w 1372"/>
              <a:gd name="T71" fmla="*/ 2147483647 h 1225"/>
              <a:gd name="T72" fmla="*/ 2147483647 w 1372"/>
              <a:gd name="T73" fmla="*/ 2147483647 h 1225"/>
              <a:gd name="T74" fmla="*/ 2147483647 w 1372"/>
              <a:gd name="T75" fmla="*/ 2147483647 h 1225"/>
              <a:gd name="T76" fmla="*/ 2147483647 w 1372"/>
              <a:gd name="T77" fmla="*/ 2147483647 h 1225"/>
              <a:gd name="T78" fmla="*/ 2147483647 w 1372"/>
              <a:gd name="T79" fmla="*/ 2147483647 h 1225"/>
              <a:gd name="T80" fmla="*/ 2147483647 w 1372"/>
              <a:gd name="T81" fmla="*/ 2147483647 h 1225"/>
              <a:gd name="T82" fmla="*/ 2147483647 w 1372"/>
              <a:gd name="T83" fmla="*/ 2147483647 h 1225"/>
              <a:gd name="T84" fmla="*/ 2147483647 w 1372"/>
              <a:gd name="T85" fmla="*/ 2147483647 h 1225"/>
              <a:gd name="T86" fmla="*/ 2147483647 w 1372"/>
              <a:gd name="T87" fmla="*/ 2147483647 h 1225"/>
              <a:gd name="T88" fmla="*/ 2147483647 w 1372"/>
              <a:gd name="T89" fmla="*/ 2147483647 h 1225"/>
              <a:gd name="T90" fmla="*/ 2147483647 w 1372"/>
              <a:gd name="T91" fmla="*/ 2147483647 h 1225"/>
              <a:gd name="T92" fmla="*/ 2147483647 w 1372"/>
              <a:gd name="T93" fmla="*/ 2147483647 h 1225"/>
              <a:gd name="T94" fmla="*/ 2147483647 w 1372"/>
              <a:gd name="T95" fmla="*/ 2147483647 h 1225"/>
              <a:gd name="T96" fmla="*/ 2147483647 w 1372"/>
              <a:gd name="T97" fmla="*/ 2147483647 h 1225"/>
              <a:gd name="T98" fmla="*/ 2147483647 w 1372"/>
              <a:gd name="T99" fmla="*/ 2147483647 h 1225"/>
              <a:gd name="T100" fmla="*/ 2147483647 w 1372"/>
              <a:gd name="T101" fmla="*/ 2147483647 h 1225"/>
              <a:gd name="T102" fmla="*/ 2147483647 w 1372"/>
              <a:gd name="T103" fmla="*/ 2147483647 h 1225"/>
              <a:gd name="T104" fmla="*/ 2147483647 w 1372"/>
              <a:gd name="T105" fmla="*/ 2147483647 h 1225"/>
              <a:gd name="T106" fmla="*/ 2147483647 w 1372"/>
              <a:gd name="T107" fmla="*/ 2147483647 h 1225"/>
              <a:gd name="T108" fmla="*/ 2147483647 w 1372"/>
              <a:gd name="T109" fmla="*/ 2147483647 h 1225"/>
              <a:gd name="T110" fmla="*/ 2147483647 w 1372"/>
              <a:gd name="T111" fmla="*/ 2147483647 h 1225"/>
              <a:gd name="T112" fmla="*/ 2147483647 w 1372"/>
              <a:gd name="T113" fmla="*/ 2147483647 h 1225"/>
              <a:gd name="T114" fmla="*/ 2147483647 w 1372"/>
              <a:gd name="T115" fmla="*/ 2147483647 h 1225"/>
              <a:gd name="T116" fmla="*/ 2147483647 w 1372"/>
              <a:gd name="T117" fmla="*/ 2147483647 h 1225"/>
              <a:gd name="T118" fmla="*/ 2147483647 w 1372"/>
              <a:gd name="T119" fmla="*/ 2147483647 h 1225"/>
              <a:gd name="T120" fmla="*/ 2147483647 w 1372"/>
              <a:gd name="T121" fmla="*/ 2147483647 h 1225"/>
              <a:gd name="T122" fmla="*/ 2147483647 w 1372"/>
              <a:gd name="T123" fmla="*/ 2147483647 h 1225"/>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372"/>
              <a:gd name="T187" fmla="*/ 0 h 1225"/>
              <a:gd name="T188" fmla="*/ 1372 w 1372"/>
              <a:gd name="T189" fmla="*/ 1225 h 1225"/>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372" h="1225">
                <a:moveTo>
                  <a:pt x="1337" y="679"/>
                </a:moveTo>
                <a:lnTo>
                  <a:pt x="1309" y="694"/>
                </a:lnTo>
                <a:lnTo>
                  <a:pt x="1326" y="722"/>
                </a:lnTo>
                <a:lnTo>
                  <a:pt x="1326" y="753"/>
                </a:lnTo>
                <a:lnTo>
                  <a:pt x="1306" y="771"/>
                </a:lnTo>
                <a:lnTo>
                  <a:pt x="1283" y="795"/>
                </a:lnTo>
                <a:lnTo>
                  <a:pt x="1268" y="845"/>
                </a:lnTo>
                <a:lnTo>
                  <a:pt x="1251" y="869"/>
                </a:lnTo>
                <a:lnTo>
                  <a:pt x="1212" y="885"/>
                </a:lnTo>
                <a:lnTo>
                  <a:pt x="1131" y="900"/>
                </a:lnTo>
                <a:lnTo>
                  <a:pt x="1054" y="900"/>
                </a:lnTo>
                <a:lnTo>
                  <a:pt x="992" y="880"/>
                </a:lnTo>
                <a:lnTo>
                  <a:pt x="988" y="896"/>
                </a:lnTo>
                <a:lnTo>
                  <a:pt x="996" y="930"/>
                </a:lnTo>
                <a:lnTo>
                  <a:pt x="1027" y="954"/>
                </a:lnTo>
                <a:lnTo>
                  <a:pt x="1062" y="962"/>
                </a:lnTo>
                <a:lnTo>
                  <a:pt x="1088" y="982"/>
                </a:lnTo>
                <a:lnTo>
                  <a:pt x="1096" y="1009"/>
                </a:lnTo>
                <a:lnTo>
                  <a:pt x="1077" y="1047"/>
                </a:lnTo>
                <a:lnTo>
                  <a:pt x="1024" y="1066"/>
                </a:lnTo>
                <a:lnTo>
                  <a:pt x="1004" y="1086"/>
                </a:lnTo>
                <a:lnTo>
                  <a:pt x="981" y="1117"/>
                </a:lnTo>
                <a:lnTo>
                  <a:pt x="953" y="1160"/>
                </a:lnTo>
                <a:lnTo>
                  <a:pt x="930" y="1180"/>
                </a:lnTo>
                <a:lnTo>
                  <a:pt x="884" y="1187"/>
                </a:lnTo>
                <a:lnTo>
                  <a:pt x="845" y="1202"/>
                </a:lnTo>
                <a:lnTo>
                  <a:pt x="813" y="1221"/>
                </a:lnTo>
                <a:lnTo>
                  <a:pt x="783" y="1225"/>
                </a:lnTo>
                <a:lnTo>
                  <a:pt x="752" y="1206"/>
                </a:lnTo>
                <a:lnTo>
                  <a:pt x="744" y="1164"/>
                </a:lnTo>
                <a:lnTo>
                  <a:pt x="735" y="1101"/>
                </a:lnTo>
                <a:lnTo>
                  <a:pt x="709" y="1050"/>
                </a:lnTo>
                <a:lnTo>
                  <a:pt x="673" y="1009"/>
                </a:lnTo>
                <a:lnTo>
                  <a:pt x="663" y="950"/>
                </a:lnTo>
                <a:lnTo>
                  <a:pt x="697" y="923"/>
                </a:lnTo>
                <a:lnTo>
                  <a:pt x="681" y="896"/>
                </a:lnTo>
                <a:lnTo>
                  <a:pt x="654" y="888"/>
                </a:lnTo>
                <a:lnTo>
                  <a:pt x="628" y="869"/>
                </a:lnTo>
                <a:lnTo>
                  <a:pt x="620" y="826"/>
                </a:lnTo>
                <a:lnTo>
                  <a:pt x="638" y="771"/>
                </a:lnTo>
                <a:lnTo>
                  <a:pt x="638" y="730"/>
                </a:lnTo>
                <a:lnTo>
                  <a:pt x="620" y="690"/>
                </a:lnTo>
                <a:lnTo>
                  <a:pt x="542" y="671"/>
                </a:lnTo>
                <a:lnTo>
                  <a:pt x="488" y="694"/>
                </a:lnTo>
                <a:lnTo>
                  <a:pt x="440" y="679"/>
                </a:lnTo>
                <a:lnTo>
                  <a:pt x="410" y="636"/>
                </a:lnTo>
                <a:lnTo>
                  <a:pt x="372" y="598"/>
                </a:lnTo>
                <a:lnTo>
                  <a:pt x="329" y="567"/>
                </a:lnTo>
                <a:lnTo>
                  <a:pt x="297" y="567"/>
                </a:lnTo>
                <a:lnTo>
                  <a:pt x="239" y="583"/>
                </a:lnTo>
                <a:lnTo>
                  <a:pt x="185" y="574"/>
                </a:lnTo>
                <a:lnTo>
                  <a:pt x="132" y="547"/>
                </a:lnTo>
                <a:lnTo>
                  <a:pt x="100" y="509"/>
                </a:lnTo>
                <a:lnTo>
                  <a:pt x="84" y="415"/>
                </a:lnTo>
                <a:lnTo>
                  <a:pt x="68" y="395"/>
                </a:lnTo>
                <a:lnTo>
                  <a:pt x="18" y="412"/>
                </a:lnTo>
                <a:lnTo>
                  <a:pt x="0" y="408"/>
                </a:lnTo>
                <a:lnTo>
                  <a:pt x="0" y="392"/>
                </a:lnTo>
                <a:lnTo>
                  <a:pt x="46" y="318"/>
                </a:lnTo>
                <a:lnTo>
                  <a:pt x="64" y="214"/>
                </a:lnTo>
                <a:lnTo>
                  <a:pt x="100" y="164"/>
                </a:lnTo>
                <a:lnTo>
                  <a:pt x="150" y="136"/>
                </a:lnTo>
                <a:lnTo>
                  <a:pt x="178" y="108"/>
                </a:lnTo>
                <a:lnTo>
                  <a:pt x="185" y="136"/>
                </a:lnTo>
                <a:lnTo>
                  <a:pt x="213" y="155"/>
                </a:lnTo>
                <a:lnTo>
                  <a:pt x="239" y="144"/>
                </a:lnTo>
                <a:lnTo>
                  <a:pt x="255" y="121"/>
                </a:lnTo>
                <a:lnTo>
                  <a:pt x="285" y="58"/>
                </a:lnTo>
                <a:lnTo>
                  <a:pt x="313" y="16"/>
                </a:lnTo>
                <a:lnTo>
                  <a:pt x="325" y="4"/>
                </a:lnTo>
                <a:lnTo>
                  <a:pt x="348" y="0"/>
                </a:lnTo>
                <a:lnTo>
                  <a:pt x="359" y="8"/>
                </a:lnTo>
                <a:lnTo>
                  <a:pt x="368" y="8"/>
                </a:lnTo>
                <a:lnTo>
                  <a:pt x="379" y="19"/>
                </a:lnTo>
                <a:lnTo>
                  <a:pt x="387" y="34"/>
                </a:lnTo>
                <a:lnTo>
                  <a:pt x="391" y="54"/>
                </a:lnTo>
                <a:lnTo>
                  <a:pt x="410" y="58"/>
                </a:lnTo>
                <a:lnTo>
                  <a:pt x="450" y="58"/>
                </a:lnTo>
                <a:lnTo>
                  <a:pt x="473" y="77"/>
                </a:lnTo>
                <a:lnTo>
                  <a:pt x="515" y="113"/>
                </a:lnTo>
                <a:lnTo>
                  <a:pt x="557" y="151"/>
                </a:lnTo>
                <a:lnTo>
                  <a:pt x="577" y="155"/>
                </a:lnTo>
                <a:lnTo>
                  <a:pt x="678" y="128"/>
                </a:lnTo>
                <a:lnTo>
                  <a:pt x="705" y="125"/>
                </a:lnTo>
                <a:lnTo>
                  <a:pt x="732" y="136"/>
                </a:lnTo>
                <a:lnTo>
                  <a:pt x="739" y="151"/>
                </a:lnTo>
                <a:lnTo>
                  <a:pt x="783" y="167"/>
                </a:lnTo>
                <a:lnTo>
                  <a:pt x="801" y="184"/>
                </a:lnTo>
                <a:lnTo>
                  <a:pt x="821" y="187"/>
                </a:lnTo>
                <a:lnTo>
                  <a:pt x="879" y="184"/>
                </a:lnTo>
                <a:lnTo>
                  <a:pt x="907" y="167"/>
                </a:lnTo>
                <a:lnTo>
                  <a:pt x="923" y="159"/>
                </a:lnTo>
                <a:lnTo>
                  <a:pt x="968" y="101"/>
                </a:lnTo>
                <a:lnTo>
                  <a:pt x="984" y="97"/>
                </a:lnTo>
                <a:lnTo>
                  <a:pt x="1085" y="97"/>
                </a:lnTo>
                <a:lnTo>
                  <a:pt x="1105" y="97"/>
                </a:lnTo>
                <a:lnTo>
                  <a:pt x="1121" y="117"/>
                </a:lnTo>
                <a:lnTo>
                  <a:pt x="1128" y="136"/>
                </a:lnTo>
                <a:lnTo>
                  <a:pt x="1124" y="155"/>
                </a:lnTo>
                <a:lnTo>
                  <a:pt x="1135" y="187"/>
                </a:lnTo>
                <a:lnTo>
                  <a:pt x="1169" y="194"/>
                </a:lnTo>
                <a:lnTo>
                  <a:pt x="1189" y="198"/>
                </a:lnTo>
                <a:lnTo>
                  <a:pt x="1228" y="198"/>
                </a:lnTo>
                <a:lnTo>
                  <a:pt x="1268" y="214"/>
                </a:lnTo>
                <a:lnTo>
                  <a:pt x="1290" y="233"/>
                </a:lnTo>
                <a:lnTo>
                  <a:pt x="1294" y="253"/>
                </a:lnTo>
                <a:lnTo>
                  <a:pt x="1306" y="272"/>
                </a:lnTo>
                <a:lnTo>
                  <a:pt x="1319" y="291"/>
                </a:lnTo>
                <a:lnTo>
                  <a:pt x="1372" y="299"/>
                </a:lnTo>
                <a:lnTo>
                  <a:pt x="1368" y="314"/>
                </a:lnTo>
                <a:lnTo>
                  <a:pt x="1368" y="357"/>
                </a:lnTo>
                <a:lnTo>
                  <a:pt x="1349" y="372"/>
                </a:lnTo>
                <a:lnTo>
                  <a:pt x="1322" y="384"/>
                </a:lnTo>
                <a:lnTo>
                  <a:pt x="1294" y="395"/>
                </a:lnTo>
                <a:lnTo>
                  <a:pt x="1286" y="420"/>
                </a:lnTo>
                <a:lnTo>
                  <a:pt x="1294" y="450"/>
                </a:lnTo>
                <a:lnTo>
                  <a:pt x="1352" y="469"/>
                </a:lnTo>
                <a:lnTo>
                  <a:pt x="1332" y="489"/>
                </a:lnTo>
                <a:lnTo>
                  <a:pt x="1275" y="489"/>
                </a:lnTo>
                <a:lnTo>
                  <a:pt x="1260" y="509"/>
                </a:lnTo>
                <a:lnTo>
                  <a:pt x="1279" y="527"/>
                </a:lnTo>
                <a:lnTo>
                  <a:pt x="1286" y="559"/>
                </a:lnTo>
                <a:lnTo>
                  <a:pt x="1279" y="605"/>
                </a:lnTo>
                <a:lnTo>
                  <a:pt x="1299" y="660"/>
                </a:lnTo>
                <a:lnTo>
                  <a:pt x="1337" y="679"/>
                </a:lnTo>
              </a:path>
            </a:pathLst>
          </a:custGeom>
          <a:solidFill>
            <a:schemeClr val="accent3"/>
          </a:solidFill>
          <a:ln w="12573">
            <a:solidFill>
              <a:srgbClr val="000066"/>
            </a:solidFill>
            <a:round/>
            <a:headEnd/>
            <a:tailEnd/>
          </a:ln>
        </p:spPr>
        <p:txBody>
          <a:bodyPr wrap="none" anchor="ctr"/>
          <a:lstStyle/>
          <a:p>
            <a:endParaRPr lang="en-US"/>
          </a:p>
        </p:txBody>
      </p:sp>
      <p:sp>
        <p:nvSpPr>
          <p:cNvPr id="282" name="Freeform 137"/>
          <p:cNvSpPr>
            <a:spLocks noChangeArrowheads="1"/>
          </p:cNvSpPr>
          <p:nvPr/>
        </p:nvSpPr>
        <p:spPr bwMode="auto">
          <a:xfrm>
            <a:off x="2335213" y="4356100"/>
            <a:ext cx="265112" cy="338138"/>
          </a:xfrm>
          <a:custGeom>
            <a:avLst/>
            <a:gdLst>
              <a:gd name="T0" fmla="*/ 2147483647 w 567"/>
              <a:gd name="T1" fmla="*/ 2147483647 h 707"/>
              <a:gd name="T2" fmla="*/ 2147483647 w 567"/>
              <a:gd name="T3" fmla="*/ 2147483647 h 707"/>
              <a:gd name="T4" fmla="*/ 2147483647 w 567"/>
              <a:gd name="T5" fmla="*/ 2147483647 h 707"/>
              <a:gd name="T6" fmla="*/ 2147483647 w 567"/>
              <a:gd name="T7" fmla="*/ 2147483647 h 707"/>
              <a:gd name="T8" fmla="*/ 2147483647 w 567"/>
              <a:gd name="T9" fmla="*/ 2147483647 h 707"/>
              <a:gd name="T10" fmla="*/ 2147483647 w 567"/>
              <a:gd name="T11" fmla="*/ 2147483647 h 707"/>
              <a:gd name="T12" fmla="*/ 0 w 567"/>
              <a:gd name="T13" fmla="*/ 2147483647 h 707"/>
              <a:gd name="T14" fmla="*/ 2147483647 w 567"/>
              <a:gd name="T15" fmla="*/ 2147483647 h 707"/>
              <a:gd name="T16" fmla="*/ 2147483647 w 567"/>
              <a:gd name="T17" fmla="*/ 2147483647 h 707"/>
              <a:gd name="T18" fmla="*/ 2147483647 w 567"/>
              <a:gd name="T19" fmla="*/ 2147483647 h 707"/>
              <a:gd name="T20" fmla="*/ 2147483647 w 567"/>
              <a:gd name="T21" fmla="*/ 2147483647 h 707"/>
              <a:gd name="T22" fmla="*/ 2147483647 w 567"/>
              <a:gd name="T23" fmla="*/ 2147483647 h 707"/>
              <a:gd name="T24" fmla="*/ 2147483647 w 567"/>
              <a:gd name="T25" fmla="*/ 2147483647 h 707"/>
              <a:gd name="T26" fmla="*/ 2147483647 w 567"/>
              <a:gd name="T27" fmla="*/ 2147483647 h 707"/>
              <a:gd name="T28" fmla="*/ 2147483647 w 567"/>
              <a:gd name="T29" fmla="*/ 2147483647 h 707"/>
              <a:gd name="T30" fmla="*/ 2147483647 w 567"/>
              <a:gd name="T31" fmla="*/ 2147483647 h 707"/>
              <a:gd name="T32" fmla="*/ 2147483647 w 567"/>
              <a:gd name="T33" fmla="*/ 2147483647 h 707"/>
              <a:gd name="T34" fmla="*/ 2147483647 w 567"/>
              <a:gd name="T35" fmla="*/ 2147483647 h 707"/>
              <a:gd name="T36" fmla="*/ 2147483647 w 567"/>
              <a:gd name="T37" fmla="*/ 2147483647 h 707"/>
              <a:gd name="T38" fmla="*/ 2147483647 w 567"/>
              <a:gd name="T39" fmla="*/ 2147483647 h 707"/>
              <a:gd name="T40" fmla="*/ 2147483647 w 567"/>
              <a:gd name="T41" fmla="*/ 2147483647 h 707"/>
              <a:gd name="T42" fmla="*/ 2147483647 w 567"/>
              <a:gd name="T43" fmla="*/ 2147483647 h 707"/>
              <a:gd name="T44" fmla="*/ 2147483647 w 567"/>
              <a:gd name="T45" fmla="*/ 2147483647 h 707"/>
              <a:gd name="T46" fmla="*/ 2147483647 w 567"/>
              <a:gd name="T47" fmla="*/ 2147483647 h 707"/>
              <a:gd name="T48" fmla="*/ 2147483647 w 567"/>
              <a:gd name="T49" fmla="*/ 2147483647 h 707"/>
              <a:gd name="T50" fmla="*/ 2147483647 w 567"/>
              <a:gd name="T51" fmla="*/ 2147483647 h 707"/>
              <a:gd name="T52" fmla="*/ 2147483647 w 567"/>
              <a:gd name="T53" fmla="*/ 2147483647 h 707"/>
              <a:gd name="T54" fmla="*/ 2147483647 w 567"/>
              <a:gd name="T55" fmla="*/ 2147483647 h 707"/>
              <a:gd name="T56" fmla="*/ 2147483647 w 567"/>
              <a:gd name="T57" fmla="*/ 2147483647 h 707"/>
              <a:gd name="T58" fmla="*/ 2147483647 w 567"/>
              <a:gd name="T59" fmla="*/ 2147483647 h 707"/>
              <a:gd name="T60" fmla="*/ 2147483647 w 567"/>
              <a:gd name="T61" fmla="*/ 2147483647 h 707"/>
              <a:gd name="T62" fmla="*/ 2147483647 w 567"/>
              <a:gd name="T63" fmla="*/ 2147483647 h 707"/>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567"/>
              <a:gd name="T97" fmla="*/ 0 h 707"/>
              <a:gd name="T98" fmla="*/ 567 w 567"/>
              <a:gd name="T99" fmla="*/ 707 h 707"/>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567" h="707">
                <a:moveTo>
                  <a:pt x="13" y="520"/>
                </a:moveTo>
                <a:lnTo>
                  <a:pt x="47" y="475"/>
                </a:lnTo>
                <a:lnTo>
                  <a:pt x="71" y="454"/>
                </a:lnTo>
                <a:lnTo>
                  <a:pt x="90" y="431"/>
                </a:lnTo>
                <a:lnTo>
                  <a:pt x="94" y="412"/>
                </a:lnTo>
                <a:lnTo>
                  <a:pt x="86" y="393"/>
                </a:lnTo>
                <a:lnTo>
                  <a:pt x="71" y="393"/>
                </a:lnTo>
                <a:lnTo>
                  <a:pt x="51" y="409"/>
                </a:lnTo>
                <a:lnTo>
                  <a:pt x="40" y="416"/>
                </a:lnTo>
                <a:lnTo>
                  <a:pt x="24" y="412"/>
                </a:lnTo>
                <a:lnTo>
                  <a:pt x="17" y="404"/>
                </a:lnTo>
                <a:lnTo>
                  <a:pt x="9" y="396"/>
                </a:lnTo>
                <a:lnTo>
                  <a:pt x="0" y="374"/>
                </a:lnTo>
                <a:lnTo>
                  <a:pt x="0" y="355"/>
                </a:lnTo>
                <a:lnTo>
                  <a:pt x="4" y="335"/>
                </a:lnTo>
                <a:lnTo>
                  <a:pt x="17" y="272"/>
                </a:lnTo>
                <a:lnTo>
                  <a:pt x="35" y="206"/>
                </a:lnTo>
                <a:lnTo>
                  <a:pt x="66" y="124"/>
                </a:lnTo>
                <a:lnTo>
                  <a:pt x="78" y="83"/>
                </a:lnTo>
                <a:lnTo>
                  <a:pt x="90" y="55"/>
                </a:lnTo>
                <a:lnTo>
                  <a:pt x="101" y="43"/>
                </a:lnTo>
                <a:lnTo>
                  <a:pt x="129" y="20"/>
                </a:lnTo>
                <a:lnTo>
                  <a:pt x="155" y="0"/>
                </a:lnTo>
                <a:lnTo>
                  <a:pt x="164" y="20"/>
                </a:lnTo>
                <a:lnTo>
                  <a:pt x="202" y="55"/>
                </a:lnTo>
                <a:lnTo>
                  <a:pt x="241" y="78"/>
                </a:lnTo>
                <a:lnTo>
                  <a:pt x="279" y="86"/>
                </a:lnTo>
                <a:lnTo>
                  <a:pt x="330" y="83"/>
                </a:lnTo>
                <a:lnTo>
                  <a:pt x="346" y="91"/>
                </a:lnTo>
                <a:lnTo>
                  <a:pt x="338" y="117"/>
                </a:lnTo>
                <a:lnTo>
                  <a:pt x="335" y="152"/>
                </a:lnTo>
                <a:lnTo>
                  <a:pt x="350" y="172"/>
                </a:lnTo>
                <a:lnTo>
                  <a:pt x="380" y="175"/>
                </a:lnTo>
                <a:lnTo>
                  <a:pt x="419" y="172"/>
                </a:lnTo>
                <a:lnTo>
                  <a:pt x="467" y="175"/>
                </a:lnTo>
                <a:lnTo>
                  <a:pt x="540" y="198"/>
                </a:lnTo>
                <a:lnTo>
                  <a:pt x="531" y="230"/>
                </a:lnTo>
                <a:lnTo>
                  <a:pt x="555" y="264"/>
                </a:lnTo>
                <a:lnTo>
                  <a:pt x="567" y="304"/>
                </a:lnTo>
                <a:lnTo>
                  <a:pt x="564" y="331"/>
                </a:lnTo>
                <a:lnTo>
                  <a:pt x="548" y="361"/>
                </a:lnTo>
                <a:lnTo>
                  <a:pt x="516" y="385"/>
                </a:lnTo>
                <a:lnTo>
                  <a:pt x="497" y="400"/>
                </a:lnTo>
                <a:lnTo>
                  <a:pt x="485" y="431"/>
                </a:lnTo>
                <a:lnTo>
                  <a:pt x="462" y="451"/>
                </a:lnTo>
                <a:lnTo>
                  <a:pt x="380" y="467"/>
                </a:lnTo>
                <a:lnTo>
                  <a:pt x="302" y="497"/>
                </a:lnTo>
                <a:lnTo>
                  <a:pt x="284" y="510"/>
                </a:lnTo>
                <a:lnTo>
                  <a:pt x="269" y="536"/>
                </a:lnTo>
                <a:lnTo>
                  <a:pt x="260" y="597"/>
                </a:lnTo>
                <a:lnTo>
                  <a:pt x="241" y="656"/>
                </a:lnTo>
                <a:lnTo>
                  <a:pt x="214" y="688"/>
                </a:lnTo>
                <a:lnTo>
                  <a:pt x="175" y="707"/>
                </a:lnTo>
                <a:lnTo>
                  <a:pt x="152" y="703"/>
                </a:lnTo>
                <a:lnTo>
                  <a:pt x="139" y="675"/>
                </a:lnTo>
                <a:lnTo>
                  <a:pt x="124" y="660"/>
                </a:lnTo>
                <a:lnTo>
                  <a:pt x="101" y="653"/>
                </a:lnTo>
                <a:lnTo>
                  <a:pt x="78" y="665"/>
                </a:lnTo>
                <a:lnTo>
                  <a:pt x="63" y="656"/>
                </a:lnTo>
                <a:lnTo>
                  <a:pt x="59" y="633"/>
                </a:lnTo>
                <a:lnTo>
                  <a:pt x="66" y="587"/>
                </a:lnTo>
                <a:lnTo>
                  <a:pt x="51" y="544"/>
                </a:lnTo>
                <a:lnTo>
                  <a:pt x="24" y="520"/>
                </a:lnTo>
                <a:lnTo>
                  <a:pt x="13" y="520"/>
                </a:lnTo>
              </a:path>
            </a:pathLst>
          </a:custGeom>
          <a:solidFill>
            <a:schemeClr val="accent3"/>
          </a:solidFill>
          <a:ln w="12573">
            <a:solidFill>
              <a:srgbClr val="000066"/>
            </a:solidFill>
            <a:round/>
            <a:headEnd/>
            <a:tailEnd/>
          </a:ln>
        </p:spPr>
        <p:txBody>
          <a:bodyPr wrap="none" anchor="ctr"/>
          <a:lstStyle/>
          <a:p>
            <a:endParaRPr lang="en-US"/>
          </a:p>
        </p:txBody>
      </p:sp>
      <p:sp>
        <p:nvSpPr>
          <p:cNvPr id="283" name="Freeform 138"/>
          <p:cNvSpPr>
            <a:spLocks noChangeArrowheads="1"/>
          </p:cNvSpPr>
          <p:nvPr/>
        </p:nvSpPr>
        <p:spPr bwMode="auto">
          <a:xfrm>
            <a:off x="3243263" y="3949700"/>
            <a:ext cx="219075" cy="371475"/>
          </a:xfrm>
          <a:custGeom>
            <a:avLst/>
            <a:gdLst>
              <a:gd name="T0" fmla="*/ 2147483647 w 473"/>
              <a:gd name="T1" fmla="*/ 0 h 775"/>
              <a:gd name="T2" fmla="*/ 2147483647 w 473"/>
              <a:gd name="T3" fmla="*/ 2147483647 h 775"/>
              <a:gd name="T4" fmla="*/ 2147483647 w 473"/>
              <a:gd name="T5" fmla="*/ 2147483647 h 775"/>
              <a:gd name="T6" fmla="*/ 2147483647 w 473"/>
              <a:gd name="T7" fmla="*/ 2147483647 h 775"/>
              <a:gd name="T8" fmla="*/ 2147483647 w 473"/>
              <a:gd name="T9" fmla="*/ 2147483647 h 775"/>
              <a:gd name="T10" fmla="*/ 2147483647 w 473"/>
              <a:gd name="T11" fmla="*/ 2147483647 h 775"/>
              <a:gd name="T12" fmla="*/ 2147483647 w 473"/>
              <a:gd name="T13" fmla="*/ 2147483647 h 775"/>
              <a:gd name="T14" fmla="*/ 2147483647 w 473"/>
              <a:gd name="T15" fmla="*/ 2147483647 h 775"/>
              <a:gd name="T16" fmla="*/ 2147483647 w 473"/>
              <a:gd name="T17" fmla="*/ 2147483647 h 775"/>
              <a:gd name="T18" fmla="*/ 2147483647 w 473"/>
              <a:gd name="T19" fmla="*/ 2147483647 h 775"/>
              <a:gd name="T20" fmla="*/ 2147483647 w 473"/>
              <a:gd name="T21" fmla="*/ 2147483647 h 775"/>
              <a:gd name="T22" fmla="*/ 2147483647 w 473"/>
              <a:gd name="T23" fmla="*/ 2147483647 h 775"/>
              <a:gd name="T24" fmla="*/ 2147483647 w 473"/>
              <a:gd name="T25" fmla="*/ 2147483647 h 775"/>
              <a:gd name="T26" fmla="*/ 2147483647 w 473"/>
              <a:gd name="T27" fmla="*/ 2147483647 h 775"/>
              <a:gd name="T28" fmla="*/ 2147483647 w 473"/>
              <a:gd name="T29" fmla="*/ 2147483647 h 775"/>
              <a:gd name="T30" fmla="*/ 2147483647 w 473"/>
              <a:gd name="T31" fmla="*/ 2147483647 h 775"/>
              <a:gd name="T32" fmla="*/ 2147483647 w 473"/>
              <a:gd name="T33" fmla="*/ 2147483647 h 775"/>
              <a:gd name="T34" fmla="*/ 2147483647 w 473"/>
              <a:gd name="T35" fmla="*/ 2147483647 h 775"/>
              <a:gd name="T36" fmla="*/ 2147483647 w 473"/>
              <a:gd name="T37" fmla="*/ 2147483647 h 775"/>
              <a:gd name="T38" fmla="*/ 2147483647 w 473"/>
              <a:gd name="T39" fmla="*/ 2147483647 h 775"/>
              <a:gd name="T40" fmla="*/ 2147483647 w 473"/>
              <a:gd name="T41" fmla="*/ 2147483647 h 775"/>
              <a:gd name="T42" fmla="*/ 2147483647 w 473"/>
              <a:gd name="T43" fmla="*/ 2147483647 h 775"/>
              <a:gd name="T44" fmla="*/ 2147483647 w 473"/>
              <a:gd name="T45" fmla="*/ 2147483647 h 775"/>
              <a:gd name="T46" fmla="*/ 2147483647 w 473"/>
              <a:gd name="T47" fmla="*/ 2147483647 h 775"/>
              <a:gd name="T48" fmla="*/ 2147483647 w 473"/>
              <a:gd name="T49" fmla="*/ 2147483647 h 775"/>
              <a:gd name="T50" fmla="*/ 2147483647 w 473"/>
              <a:gd name="T51" fmla="*/ 2147483647 h 775"/>
              <a:gd name="T52" fmla="*/ 2147483647 w 473"/>
              <a:gd name="T53" fmla="*/ 2147483647 h 775"/>
              <a:gd name="T54" fmla="*/ 2147483647 w 473"/>
              <a:gd name="T55" fmla="*/ 2147483647 h 775"/>
              <a:gd name="T56" fmla="*/ 2147483647 w 473"/>
              <a:gd name="T57" fmla="*/ 2147483647 h 775"/>
              <a:gd name="T58" fmla="*/ 2147483647 w 473"/>
              <a:gd name="T59" fmla="*/ 2147483647 h 775"/>
              <a:gd name="T60" fmla="*/ 2147483647 w 473"/>
              <a:gd name="T61" fmla="*/ 2147483647 h 775"/>
              <a:gd name="T62" fmla="*/ 2147483647 w 473"/>
              <a:gd name="T63" fmla="*/ 2147483647 h 775"/>
              <a:gd name="T64" fmla="*/ 2147483647 w 473"/>
              <a:gd name="T65" fmla="*/ 2147483647 h 775"/>
              <a:gd name="T66" fmla="*/ 2147483647 w 473"/>
              <a:gd name="T67" fmla="*/ 2147483647 h 775"/>
              <a:gd name="T68" fmla="*/ 2147483647 w 473"/>
              <a:gd name="T69" fmla="*/ 2147483647 h 775"/>
              <a:gd name="T70" fmla="*/ 2147483647 w 473"/>
              <a:gd name="T71" fmla="*/ 2147483647 h 775"/>
              <a:gd name="T72" fmla="*/ 2147483647 w 473"/>
              <a:gd name="T73" fmla="*/ 2147483647 h 775"/>
              <a:gd name="T74" fmla="*/ 2147483647 w 473"/>
              <a:gd name="T75" fmla="*/ 2147483647 h 775"/>
              <a:gd name="T76" fmla="*/ 2147483647 w 473"/>
              <a:gd name="T77" fmla="*/ 2147483647 h 775"/>
              <a:gd name="T78" fmla="*/ 2147483647 w 473"/>
              <a:gd name="T79" fmla="*/ 2147483647 h 775"/>
              <a:gd name="T80" fmla="*/ 2147483647 w 473"/>
              <a:gd name="T81" fmla="*/ 2147483647 h 775"/>
              <a:gd name="T82" fmla="*/ 2147483647 w 473"/>
              <a:gd name="T83" fmla="*/ 2147483647 h 775"/>
              <a:gd name="T84" fmla="*/ 2147483647 w 473"/>
              <a:gd name="T85" fmla="*/ 2147483647 h 775"/>
              <a:gd name="T86" fmla="*/ 2147483647 w 473"/>
              <a:gd name="T87" fmla="*/ 2147483647 h 775"/>
              <a:gd name="T88" fmla="*/ 2147483647 w 473"/>
              <a:gd name="T89" fmla="*/ 2147483647 h 775"/>
              <a:gd name="T90" fmla="*/ 2147483647 w 473"/>
              <a:gd name="T91" fmla="*/ 2147483647 h 775"/>
              <a:gd name="T92" fmla="*/ 2147483647 w 473"/>
              <a:gd name="T93" fmla="*/ 2147483647 h 775"/>
              <a:gd name="T94" fmla="*/ 2147483647 w 473"/>
              <a:gd name="T95" fmla="*/ 2147483647 h 775"/>
              <a:gd name="T96" fmla="*/ 2147483647 w 473"/>
              <a:gd name="T97" fmla="*/ 2147483647 h 775"/>
              <a:gd name="T98" fmla="*/ 0 w 473"/>
              <a:gd name="T99" fmla="*/ 2147483647 h 775"/>
              <a:gd name="T100" fmla="*/ 2147483647 w 473"/>
              <a:gd name="T101" fmla="*/ 2147483647 h 775"/>
              <a:gd name="T102" fmla="*/ 2147483647 w 473"/>
              <a:gd name="T103" fmla="*/ 2147483647 h 775"/>
              <a:gd name="T104" fmla="*/ 2147483647 w 473"/>
              <a:gd name="T105" fmla="*/ 2147483647 h 775"/>
              <a:gd name="T106" fmla="*/ 2147483647 w 473"/>
              <a:gd name="T107" fmla="*/ 2147483647 h 775"/>
              <a:gd name="T108" fmla="*/ 2147483647 w 473"/>
              <a:gd name="T109" fmla="*/ 2147483647 h 775"/>
              <a:gd name="T110" fmla="*/ 2147483647 w 473"/>
              <a:gd name="T111" fmla="*/ 2147483647 h 775"/>
              <a:gd name="T112" fmla="*/ 2147483647 w 473"/>
              <a:gd name="T113" fmla="*/ 2147483647 h 775"/>
              <a:gd name="T114" fmla="*/ 2147483647 w 473"/>
              <a:gd name="T115" fmla="*/ 2147483647 h 775"/>
              <a:gd name="T116" fmla="*/ 2147483647 w 473"/>
              <a:gd name="T117" fmla="*/ 2147483647 h 775"/>
              <a:gd name="T118" fmla="*/ 2147483647 w 473"/>
              <a:gd name="T119" fmla="*/ 2147483647 h 775"/>
              <a:gd name="T120" fmla="*/ 2147483647 w 473"/>
              <a:gd name="T121" fmla="*/ 0 h 77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73"/>
              <a:gd name="T184" fmla="*/ 0 h 775"/>
              <a:gd name="T185" fmla="*/ 473 w 473"/>
              <a:gd name="T186" fmla="*/ 775 h 77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73" h="775">
                <a:moveTo>
                  <a:pt x="116" y="0"/>
                </a:moveTo>
                <a:lnTo>
                  <a:pt x="181" y="3"/>
                </a:lnTo>
                <a:lnTo>
                  <a:pt x="201" y="7"/>
                </a:lnTo>
                <a:lnTo>
                  <a:pt x="229" y="15"/>
                </a:lnTo>
                <a:lnTo>
                  <a:pt x="240" y="26"/>
                </a:lnTo>
                <a:lnTo>
                  <a:pt x="286" y="89"/>
                </a:lnTo>
                <a:lnTo>
                  <a:pt x="305" y="109"/>
                </a:lnTo>
                <a:lnTo>
                  <a:pt x="328" y="131"/>
                </a:lnTo>
                <a:lnTo>
                  <a:pt x="341" y="155"/>
                </a:lnTo>
                <a:lnTo>
                  <a:pt x="352" y="183"/>
                </a:lnTo>
                <a:lnTo>
                  <a:pt x="372" y="209"/>
                </a:lnTo>
                <a:lnTo>
                  <a:pt x="379" y="217"/>
                </a:lnTo>
                <a:lnTo>
                  <a:pt x="392" y="228"/>
                </a:lnTo>
                <a:lnTo>
                  <a:pt x="415" y="244"/>
                </a:lnTo>
                <a:lnTo>
                  <a:pt x="402" y="251"/>
                </a:lnTo>
                <a:lnTo>
                  <a:pt x="387" y="313"/>
                </a:lnTo>
                <a:lnTo>
                  <a:pt x="379" y="338"/>
                </a:lnTo>
                <a:lnTo>
                  <a:pt x="361" y="357"/>
                </a:lnTo>
                <a:lnTo>
                  <a:pt x="344" y="368"/>
                </a:lnTo>
                <a:lnTo>
                  <a:pt x="325" y="371"/>
                </a:lnTo>
                <a:lnTo>
                  <a:pt x="314" y="391"/>
                </a:lnTo>
                <a:lnTo>
                  <a:pt x="325" y="415"/>
                </a:lnTo>
                <a:lnTo>
                  <a:pt x="334" y="442"/>
                </a:lnTo>
                <a:lnTo>
                  <a:pt x="334" y="481"/>
                </a:lnTo>
                <a:lnTo>
                  <a:pt x="364" y="523"/>
                </a:lnTo>
                <a:lnTo>
                  <a:pt x="410" y="559"/>
                </a:lnTo>
                <a:lnTo>
                  <a:pt x="435" y="593"/>
                </a:lnTo>
                <a:lnTo>
                  <a:pt x="442" y="640"/>
                </a:lnTo>
                <a:lnTo>
                  <a:pt x="473" y="659"/>
                </a:lnTo>
                <a:lnTo>
                  <a:pt x="406" y="698"/>
                </a:lnTo>
                <a:lnTo>
                  <a:pt x="352" y="757"/>
                </a:lnTo>
                <a:lnTo>
                  <a:pt x="321" y="775"/>
                </a:lnTo>
                <a:lnTo>
                  <a:pt x="255" y="775"/>
                </a:lnTo>
                <a:lnTo>
                  <a:pt x="197" y="760"/>
                </a:lnTo>
                <a:lnTo>
                  <a:pt x="178" y="732"/>
                </a:lnTo>
                <a:lnTo>
                  <a:pt x="159" y="663"/>
                </a:lnTo>
                <a:lnTo>
                  <a:pt x="143" y="627"/>
                </a:lnTo>
                <a:lnTo>
                  <a:pt x="120" y="608"/>
                </a:lnTo>
                <a:lnTo>
                  <a:pt x="123" y="582"/>
                </a:lnTo>
                <a:lnTo>
                  <a:pt x="138" y="542"/>
                </a:lnTo>
                <a:lnTo>
                  <a:pt x="146" y="496"/>
                </a:lnTo>
                <a:lnTo>
                  <a:pt x="131" y="450"/>
                </a:lnTo>
                <a:lnTo>
                  <a:pt x="128" y="407"/>
                </a:lnTo>
                <a:lnTo>
                  <a:pt x="108" y="380"/>
                </a:lnTo>
                <a:lnTo>
                  <a:pt x="77" y="380"/>
                </a:lnTo>
                <a:lnTo>
                  <a:pt x="42" y="361"/>
                </a:lnTo>
                <a:lnTo>
                  <a:pt x="23" y="302"/>
                </a:lnTo>
                <a:lnTo>
                  <a:pt x="26" y="260"/>
                </a:lnTo>
                <a:lnTo>
                  <a:pt x="19" y="228"/>
                </a:lnTo>
                <a:lnTo>
                  <a:pt x="0" y="209"/>
                </a:lnTo>
                <a:lnTo>
                  <a:pt x="19" y="190"/>
                </a:lnTo>
                <a:lnTo>
                  <a:pt x="77" y="186"/>
                </a:lnTo>
                <a:lnTo>
                  <a:pt x="97" y="166"/>
                </a:lnTo>
                <a:lnTo>
                  <a:pt x="39" y="150"/>
                </a:lnTo>
                <a:lnTo>
                  <a:pt x="26" y="117"/>
                </a:lnTo>
                <a:lnTo>
                  <a:pt x="34" y="92"/>
                </a:lnTo>
                <a:lnTo>
                  <a:pt x="62" y="81"/>
                </a:lnTo>
                <a:lnTo>
                  <a:pt x="92" y="73"/>
                </a:lnTo>
                <a:lnTo>
                  <a:pt x="108" y="59"/>
                </a:lnTo>
                <a:lnTo>
                  <a:pt x="112" y="15"/>
                </a:lnTo>
                <a:lnTo>
                  <a:pt x="116" y="0"/>
                </a:lnTo>
                <a:close/>
              </a:path>
            </a:pathLst>
          </a:custGeom>
          <a:noFill/>
          <a:ln w="12600">
            <a:solidFill>
              <a:srgbClr val="FFFFFF"/>
            </a:solidFill>
            <a:round/>
            <a:headEnd/>
            <a:tailEnd/>
          </a:ln>
        </p:spPr>
        <p:txBody>
          <a:bodyPr wrap="none" anchor="ctr"/>
          <a:lstStyle/>
          <a:p>
            <a:endParaRPr lang="en-US"/>
          </a:p>
        </p:txBody>
      </p:sp>
      <p:sp>
        <p:nvSpPr>
          <p:cNvPr id="284" name="Freeform 139"/>
          <p:cNvSpPr>
            <a:spLocks noChangeArrowheads="1"/>
          </p:cNvSpPr>
          <p:nvPr/>
        </p:nvSpPr>
        <p:spPr bwMode="auto">
          <a:xfrm>
            <a:off x="3243263" y="3949700"/>
            <a:ext cx="219075" cy="371475"/>
          </a:xfrm>
          <a:custGeom>
            <a:avLst/>
            <a:gdLst>
              <a:gd name="T0" fmla="*/ 2147483647 w 473"/>
              <a:gd name="T1" fmla="*/ 0 h 775"/>
              <a:gd name="T2" fmla="*/ 2147483647 w 473"/>
              <a:gd name="T3" fmla="*/ 2147483647 h 775"/>
              <a:gd name="T4" fmla="*/ 2147483647 w 473"/>
              <a:gd name="T5" fmla="*/ 2147483647 h 775"/>
              <a:gd name="T6" fmla="*/ 2147483647 w 473"/>
              <a:gd name="T7" fmla="*/ 2147483647 h 775"/>
              <a:gd name="T8" fmla="*/ 2147483647 w 473"/>
              <a:gd name="T9" fmla="*/ 2147483647 h 775"/>
              <a:gd name="T10" fmla="*/ 2147483647 w 473"/>
              <a:gd name="T11" fmla="*/ 2147483647 h 775"/>
              <a:gd name="T12" fmla="*/ 2147483647 w 473"/>
              <a:gd name="T13" fmla="*/ 2147483647 h 775"/>
              <a:gd name="T14" fmla="*/ 2147483647 w 473"/>
              <a:gd name="T15" fmla="*/ 2147483647 h 775"/>
              <a:gd name="T16" fmla="*/ 2147483647 w 473"/>
              <a:gd name="T17" fmla="*/ 2147483647 h 775"/>
              <a:gd name="T18" fmla="*/ 2147483647 w 473"/>
              <a:gd name="T19" fmla="*/ 2147483647 h 775"/>
              <a:gd name="T20" fmla="*/ 2147483647 w 473"/>
              <a:gd name="T21" fmla="*/ 2147483647 h 775"/>
              <a:gd name="T22" fmla="*/ 2147483647 w 473"/>
              <a:gd name="T23" fmla="*/ 2147483647 h 775"/>
              <a:gd name="T24" fmla="*/ 2147483647 w 473"/>
              <a:gd name="T25" fmla="*/ 2147483647 h 775"/>
              <a:gd name="T26" fmla="*/ 2147483647 w 473"/>
              <a:gd name="T27" fmla="*/ 2147483647 h 775"/>
              <a:gd name="T28" fmla="*/ 2147483647 w 473"/>
              <a:gd name="T29" fmla="*/ 2147483647 h 775"/>
              <a:gd name="T30" fmla="*/ 2147483647 w 473"/>
              <a:gd name="T31" fmla="*/ 2147483647 h 775"/>
              <a:gd name="T32" fmla="*/ 2147483647 w 473"/>
              <a:gd name="T33" fmla="*/ 2147483647 h 775"/>
              <a:gd name="T34" fmla="*/ 2147483647 w 473"/>
              <a:gd name="T35" fmla="*/ 2147483647 h 775"/>
              <a:gd name="T36" fmla="*/ 2147483647 w 473"/>
              <a:gd name="T37" fmla="*/ 2147483647 h 775"/>
              <a:gd name="T38" fmla="*/ 2147483647 w 473"/>
              <a:gd name="T39" fmla="*/ 2147483647 h 775"/>
              <a:gd name="T40" fmla="*/ 2147483647 w 473"/>
              <a:gd name="T41" fmla="*/ 2147483647 h 775"/>
              <a:gd name="T42" fmla="*/ 2147483647 w 473"/>
              <a:gd name="T43" fmla="*/ 2147483647 h 775"/>
              <a:gd name="T44" fmla="*/ 2147483647 w 473"/>
              <a:gd name="T45" fmla="*/ 2147483647 h 775"/>
              <a:gd name="T46" fmla="*/ 2147483647 w 473"/>
              <a:gd name="T47" fmla="*/ 2147483647 h 775"/>
              <a:gd name="T48" fmla="*/ 2147483647 w 473"/>
              <a:gd name="T49" fmla="*/ 2147483647 h 775"/>
              <a:gd name="T50" fmla="*/ 2147483647 w 473"/>
              <a:gd name="T51" fmla="*/ 2147483647 h 775"/>
              <a:gd name="T52" fmla="*/ 2147483647 w 473"/>
              <a:gd name="T53" fmla="*/ 2147483647 h 775"/>
              <a:gd name="T54" fmla="*/ 2147483647 w 473"/>
              <a:gd name="T55" fmla="*/ 2147483647 h 775"/>
              <a:gd name="T56" fmla="*/ 2147483647 w 473"/>
              <a:gd name="T57" fmla="*/ 2147483647 h 775"/>
              <a:gd name="T58" fmla="*/ 2147483647 w 473"/>
              <a:gd name="T59" fmla="*/ 2147483647 h 775"/>
              <a:gd name="T60" fmla="*/ 2147483647 w 473"/>
              <a:gd name="T61" fmla="*/ 2147483647 h 775"/>
              <a:gd name="T62" fmla="*/ 2147483647 w 473"/>
              <a:gd name="T63" fmla="*/ 2147483647 h 775"/>
              <a:gd name="T64" fmla="*/ 2147483647 w 473"/>
              <a:gd name="T65" fmla="*/ 2147483647 h 775"/>
              <a:gd name="T66" fmla="*/ 2147483647 w 473"/>
              <a:gd name="T67" fmla="*/ 2147483647 h 775"/>
              <a:gd name="T68" fmla="*/ 2147483647 w 473"/>
              <a:gd name="T69" fmla="*/ 2147483647 h 775"/>
              <a:gd name="T70" fmla="*/ 2147483647 w 473"/>
              <a:gd name="T71" fmla="*/ 2147483647 h 775"/>
              <a:gd name="T72" fmla="*/ 2147483647 w 473"/>
              <a:gd name="T73" fmla="*/ 2147483647 h 775"/>
              <a:gd name="T74" fmla="*/ 2147483647 w 473"/>
              <a:gd name="T75" fmla="*/ 2147483647 h 775"/>
              <a:gd name="T76" fmla="*/ 2147483647 w 473"/>
              <a:gd name="T77" fmla="*/ 2147483647 h 775"/>
              <a:gd name="T78" fmla="*/ 2147483647 w 473"/>
              <a:gd name="T79" fmla="*/ 2147483647 h 775"/>
              <a:gd name="T80" fmla="*/ 2147483647 w 473"/>
              <a:gd name="T81" fmla="*/ 2147483647 h 775"/>
              <a:gd name="T82" fmla="*/ 2147483647 w 473"/>
              <a:gd name="T83" fmla="*/ 2147483647 h 775"/>
              <a:gd name="T84" fmla="*/ 2147483647 w 473"/>
              <a:gd name="T85" fmla="*/ 2147483647 h 775"/>
              <a:gd name="T86" fmla="*/ 2147483647 w 473"/>
              <a:gd name="T87" fmla="*/ 2147483647 h 775"/>
              <a:gd name="T88" fmla="*/ 2147483647 w 473"/>
              <a:gd name="T89" fmla="*/ 2147483647 h 775"/>
              <a:gd name="T90" fmla="*/ 2147483647 w 473"/>
              <a:gd name="T91" fmla="*/ 2147483647 h 775"/>
              <a:gd name="T92" fmla="*/ 2147483647 w 473"/>
              <a:gd name="T93" fmla="*/ 2147483647 h 775"/>
              <a:gd name="T94" fmla="*/ 2147483647 w 473"/>
              <a:gd name="T95" fmla="*/ 2147483647 h 775"/>
              <a:gd name="T96" fmla="*/ 2147483647 w 473"/>
              <a:gd name="T97" fmla="*/ 2147483647 h 775"/>
              <a:gd name="T98" fmla="*/ 0 w 473"/>
              <a:gd name="T99" fmla="*/ 2147483647 h 775"/>
              <a:gd name="T100" fmla="*/ 2147483647 w 473"/>
              <a:gd name="T101" fmla="*/ 2147483647 h 775"/>
              <a:gd name="T102" fmla="*/ 2147483647 w 473"/>
              <a:gd name="T103" fmla="*/ 2147483647 h 775"/>
              <a:gd name="T104" fmla="*/ 2147483647 w 473"/>
              <a:gd name="T105" fmla="*/ 2147483647 h 775"/>
              <a:gd name="T106" fmla="*/ 2147483647 w 473"/>
              <a:gd name="T107" fmla="*/ 2147483647 h 775"/>
              <a:gd name="T108" fmla="*/ 2147483647 w 473"/>
              <a:gd name="T109" fmla="*/ 2147483647 h 775"/>
              <a:gd name="T110" fmla="*/ 2147483647 w 473"/>
              <a:gd name="T111" fmla="*/ 2147483647 h 775"/>
              <a:gd name="T112" fmla="*/ 2147483647 w 473"/>
              <a:gd name="T113" fmla="*/ 2147483647 h 775"/>
              <a:gd name="T114" fmla="*/ 2147483647 w 473"/>
              <a:gd name="T115" fmla="*/ 2147483647 h 775"/>
              <a:gd name="T116" fmla="*/ 2147483647 w 473"/>
              <a:gd name="T117" fmla="*/ 2147483647 h 775"/>
              <a:gd name="T118" fmla="*/ 2147483647 w 473"/>
              <a:gd name="T119" fmla="*/ 2147483647 h 775"/>
              <a:gd name="T120" fmla="*/ 2147483647 w 473"/>
              <a:gd name="T121" fmla="*/ 0 h 77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73"/>
              <a:gd name="T184" fmla="*/ 0 h 775"/>
              <a:gd name="T185" fmla="*/ 473 w 473"/>
              <a:gd name="T186" fmla="*/ 775 h 77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73" h="775">
                <a:moveTo>
                  <a:pt x="116" y="0"/>
                </a:moveTo>
                <a:lnTo>
                  <a:pt x="181" y="3"/>
                </a:lnTo>
                <a:lnTo>
                  <a:pt x="201" y="7"/>
                </a:lnTo>
                <a:lnTo>
                  <a:pt x="229" y="15"/>
                </a:lnTo>
                <a:lnTo>
                  <a:pt x="240" y="26"/>
                </a:lnTo>
                <a:lnTo>
                  <a:pt x="286" y="89"/>
                </a:lnTo>
                <a:lnTo>
                  <a:pt x="305" y="109"/>
                </a:lnTo>
                <a:lnTo>
                  <a:pt x="328" y="131"/>
                </a:lnTo>
                <a:lnTo>
                  <a:pt x="341" y="155"/>
                </a:lnTo>
                <a:lnTo>
                  <a:pt x="352" y="183"/>
                </a:lnTo>
                <a:lnTo>
                  <a:pt x="372" y="209"/>
                </a:lnTo>
                <a:lnTo>
                  <a:pt x="379" y="217"/>
                </a:lnTo>
                <a:lnTo>
                  <a:pt x="392" y="228"/>
                </a:lnTo>
                <a:lnTo>
                  <a:pt x="415" y="244"/>
                </a:lnTo>
                <a:lnTo>
                  <a:pt x="402" y="251"/>
                </a:lnTo>
                <a:lnTo>
                  <a:pt x="387" y="313"/>
                </a:lnTo>
                <a:lnTo>
                  <a:pt x="379" y="338"/>
                </a:lnTo>
                <a:lnTo>
                  <a:pt x="361" y="357"/>
                </a:lnTo>
                <a:lnTo>
                  <a:pt x="344" y="368"/>
                </a:lnTo>
                <a:lnTo>
                  <a:pt x="325" y="371"/>
                </a:lnTo>
                <a:lnTo>
                  <a:pt x="314" y="391"/>
                </a:lnTo>
                <a:lnTo>
                  <a:pt x="325" y="415"/>
                </a:lnTo>
                <a:lnTo>
                  <a:pt x="334" y="442"/>
                </a:lnTo>
                <a:lnTo>
                  <a:pt x="334" y="481"/>
                </a:lnTo>
                <a:lnTo>
                  <a:pt x="364" y="523"/>
                </a:lnTo>
                <a:lnTo>
                  <a:pt x="410" y="559"/>
                </a:lnTo>
                <a:lnTo>
                  <a:pt x="435" y="593"/>
                </a:lnTo>
                <a:lnTo>
                  <a:pt x="442" y="640"/>
                </a:lnTo>
                <a:lnTo>
                  <a:pt x="473" y="659"/>
                </a:lnTo>
                <a:lnTo>
                  <a:pt x="406" y="698"/>
                </a:lnTo>
                <a:lnTo>
                  <a:pt x="352" y="757"/>
                </a:lnTo>
                <a:lnTo>
                  <a:pt x="321" y="775"/>
                </a:lnTo>
                <a:lnTo>
                  <a:pt x="255" y="775"/>
                </a:lnTo>
                <a:lnTo>
                  <a:pt x="197" y="760"/>
                </a:lnTo>
                <a:lnTo>
                  <a:pt x="178" y="732"/>
                </a:lnTo>
                <a:lnTo>
                  <a:pt x="159" y="663"/>
                </a:lnTo>
                <a:lnTo>
                  <a:pt x="143" y="627"/>
                </a:lnTo>
                <a:lnTo>
                  <a:pt x="120" y="608"/>
                </a:lnTo>
                <a:lnTo>
                  <a:pt x="123" y="582"/>
                </a:lnTo>
                <a:lnTo>
                  <a:pt x="138" y="542"/>
                </a:lnTo>
                <a:lnTo>
                  <a:pt x="146" y="496"/>
                </a:lnTo>
                <a:lnTo>
                  <a:pt x="131" y="450"/>
                </a:lnTo>
                <a:lnTo>
                  <a:pt x="128" y="407"/>
                </a:lnTo>
                <a:lnTo>
                  <a:pt x="108" y="380"/>
                </a:lnTo>
                <a:lnTo>
                  <a:pt x="77" y="380"/>
                </a:lnTo>
                <a:lnTo>
                  <a:pt x="42" y="361"/>
                </a:lnTo>
                <a:lnTo>
                  <a:pt x="23" y="302"/>
                </a:lnTo>
                <a:lnTo>
                  <a:pt x="26" y="260"/>
                </a:lnTo>
                <a:lnTo>
                  <a:pt x="19" y="228"/>
                </a:lnTo>
                <a:lnTo>
                  <a:pt x="0" y="209"/>
                </a:lnTo>
                <a:lnTo>
                  <a:pt x="19" y="190"/>
                </a:lnTo>
                <a:lnTo>
                  <a:pt x="77" y="186"/>
                </a:lnTo>
                <a:lnTo>
                  <a:pt x="97" y="166"/>
                </a:lnTo>
                <a:lnTo>
                  <a:pt x="39" y="150"/>
                </a:lnTo>
                <a:lnTo>
                  <a:pt x="26" y="117"/>
                </a:lnTo>
                <a:lnTo>
                  <a:pt x="34" y="92"/>
                </a:lnTo>
                <a:lnTo>
                  <a:pt x="62" y="81"/>
                </a:lnTo>
                <a:lnTo>
                  <a:pt x="92" y="73"/>
                </a:lnTo>
                <a:lnTo>
                  <a:pt x="108" y="59"/>
                </a:lnTo>
                <a:lnTo>
                  <a:pt x="112" y="15"/>
                </a:lnTo>
                <a:lnTo>
                  <a:pt x="116" y="0"/>
                </a:lnTo>
              </a:path>
            </a:pathLst>
          </a:custGeom>
          <a:noFill/>
          <a:ln w="12573">
            <a:solidFill>
              <a:srgbClr val="000066"/>
            </a:solidFill>
            <a:round/>
            <a:headEnd/>
            <a:tailEnd/>
          </a:ln>
        </p:spPr>
        <p:txBody>
          <a:bodyPr wrap="none" anchor="ctr"/>
          <a:lstStyle/>
          <a:p>
            <a:endParaRPr lang="en-US"/>
          </a:p>
        </p:txBody>
      </p:sp>
      <p:sp>
        <p:nvSpPr>
          <p:cNvPr id="285" name="Freeform 140"/>
          <p:cNvSpPr>
            <a:spLocks noChangeArrowheads="1"/>
          </p:cNvSpPr>
          <p:nvPr/>
        </p:nvSpPr>
        <p:spPr bwMode="auto">
          <a:xfrm>
            <a:off x="3386138" y="4049713"/>
            <a:ext cx="200025" cy="214312"/>
          </a:xfrm>
          <a:custGeom>
            <a:avLst/>
            <a:gdLst>
              <a:gd name="T0" fmla="*/ 2147483647 w 427"/>
              <a:gd name="T1" fmla="*/ 2147483647 h 450"/>
              <a:gd name="T2" fmla="*/ 2147483647 w 427"/>
              <a:gd name="T3" fmla="*/ 2147483647 h 450"/>
              <a:gd name="T4" fmla="*/ 2147483647 w 427"/>
              <a:gd name="T5" fmla="*/ 2147483647 h 450"/>
              <a:gd name="T6" fmla="*/ 2147483647 w 427"/>
              <a:gd name="T7" fmla="*/ 2147483647 h 450"/>
              <a:gd name="T8" fmla="*/ 2147483647 w 427"/>
              <a:gd name="T9" fmla="*/ 2147483647 h 450"/>
              <a:gd name="T10" fmla="*/ 2147483647 w 427"/>
              <a:gd name="T11" fmla="*/ 0 h 450"/>
              <a:gd name="T12" fmla="*/ 2147483647 w 427"/>
              <a:gd name="T13" fmla="*/ 0 h 450"/>
              <a:gd name="T14" fmla="*/ 2147483647 w 427"/>
              <a:gd name="T15" fmla="*/ 0 h 450"/>
              <a:gd name="T16" fmla="*/ 2147483647 w 427"/>
              <a:gd name="T17" fmla="*/ 2147483647 h 450"/>
              <a:gd name="T18" fmla="*/ 2147483647 w 427"/>
              <a:gd name="T19" fmla="*/ 2147483647 h 450"/>
              <a:gd name="T20" fmla="*/ 2147483647 w 427"/>
              <a:gd name="T21" fmla="*/ 2147483647 h 450"/>
              <a:gd name="T22" fmla="*/ 2147483647 w 427"/>
              <a:gd name="T23" fmla="*/ 2147483647 h 450"/>
              <a:gd name="T24" fmla="*/ 2147483647 w 427"/>
              <a:gd name="T25" fmla="*/ 2147483647 h 450"/>
              <a:gd name="T26" fmla="*/ 2147483647 w 427"/>
              <a:gd name="T27" fmla="*/ 2147483647 h 450"/>
              <a:gd name="T28" fmla="*/ 2147483647 w 427"/>
              <a:gd name="T29" fmla="*/ 2147483647 h 450"/>
              <a:gd name="T30" fmla="*/ 2147483647 w 427"/>
              <a:gd name="T31" fmla="*/ 2147483647 h 450"/>
              <a:gd name="T32" fmla="*/ 2147483647 w 427"/>
              <a:gd name="T33" fmla="*/ 2147483647 h 450"/>
              <a:gd name="T34" fmla="*/ 2147483647 w 427"/>
              <a:gd name="T35" fmla="*/ 2147483647 h 450"/>
              <a:gd name="T36" fmla="*/ 2147483647 w 427"/>
              <a:gd name="T37" fmla="*/ 2147483647 h 450"/>
              <a:gd name="T38" fmla="*/ 2147483647 w 427"/>
              <a:gd name="T39" fmla="*/ 2147483647 h 450"/>
              <a:gd name="T40" fmla="*/ 2147483647 w 427"/>
              <a:gd name="T41" fmla="*/ 2147483647 h 450"/>
              <a:gd name="T42" fmla="*/ 2147483647 w 427"/>
              <a:gd name="T43" fmla="*/ 2147483647 h 450"/>
              <a:gd name="T44" fmla="*/ 2147483647 w 427"/>
              <a:gd name="T45" fmla="*/ 2147483647 h 450"/>
              <a:gd name="T46" fmla="*/ 2147483647 w 427"/>
              <a:gd name="T47" fmla="*/ 2147483647 h 450"/>
              <a:gd name="T48" fmla="*/ 2147483647 w 427"/>
              <a:gd name="T49" fmla="*/ 2147483647 h 450"/>
              <a:gd name="T50" fmla="*/ 2147483647 w 427"/>
              <a:gd name="T51" fmla="*/ 2147483647 h 450"/>
              <a:gd name="T52" fmla="*/ 2147483647 w 427"/>
              <a:gd name="T53" fmla="*/ 2147483647 h 450"/>
              <a:gd name="T54" fmla="*/ 2147483647 w 427"/>
              <a:gd name="T55" fmla="*/ 2147483647 h 450"/>
              <a:gd name="T56" fmla="*/ 2147483647 w 427"/>
              <a:gd name="T57" fmla="*/ 2147483647 h 450"/>
              <a:gd name="T58" fmla="*/ 2147483647 w 427"/>
              <a:gd name="T59" fmla="*/ 2147483647 h 450"/>
              <a:gd name="T60" fmla="*/ 2147483647 w 427"/>
              <a:gd name="T61" fmla="*/ 2147483647 h 450"/>
              <a:gd name="T62" fmla="*/ 2147483647 w 427"/>
              <a:gd name="T63" fmla="*/ 2147483647 h 450"/>
              <a:gd name="T64" fmla="*/ 2147483647 w 427"/>
              <a:gd name="T65" fmla="*/ 2147483647 h 450"/>
              <a:gd name="T66" fmla="*/ 2147483647 w 427"/>
              <a:gd name="T67" fmla="*/ 2147483647 h 450"/>
              <a:gd name="T68" fmla="*/ 2147483647 w 427"/>
              <a:gd name="T69" fmla="*/ 2147483647 h 450"/>
              <a:gd name="T70" fmla="*/ 2147483647 w 427"/>
              <a:gd name="T71" fmla="*/ 2147483647 h 450"/>
              <a:gd name="T72" fmla="*/ 0 w 427"/>
              <a:gd name="T73" fmla="*/ 2147483647 h 450"/>
              <a:gd name="T74" fmla="*/ 2147483647 w 427"/>
              <a:gd name="T75" fmla="*/ 2147483647 h 450"/>
              <a:gd name="T76" fmla="*/ 2147483647 w 427"/>
              <a:gd name="T77" fmla="*/ 2147483647 h 450"/>
              <a:gd name="T78" fmla="*/ 2147483647 w 427"/>
              <a:gd name="T79" fmla="*/ 2147483647 h 450"/>
              <a:gd name="T80" fmla="*/ 2147483647 w 427"/>
              <a:gd name="T81" fmla="*/ 2147483647 h 450"/>
              <a:gd name="T82" fmla="*/ 2147483647 w 427"/>
              <a:gd name="T83" fmla="*/ 2147483647 h 450"/>
              <a:gd name="T84" fmla="*/ 2147483647 w 427"/>
              <a:gd name="T85" fmla="*/ 2147483647 h 450"/>
              <a:gd name="T86" fmla="*/ 2147483647 w 427"/>
              <a:gd name="T87" fmla="*/ 2147483647 h 45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27"/>
              <a:gd name="T133" fmla="*/ 0 h 450"/>
              <a:gd name="T134" fmla="*/ 427 w 427"/>
              <a:gd name="T135" fmla="*/ 450 h 45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27" h="450">
                <a:moveTo>
                  <a:pt x="100" y="34"/>
                </a:moveTo>
                <a:lnTo>
                  <a:pt x="143" y="41"/>
                </a:lnTo>
                <a:lnTo>
                  <a:pt x="202" y="22"/>
                </a:lnTo>
                <a:lnTo>
                  <a:pt x="224" y="22"/>
                </a:lnTo>
                <a:lnTo>
                  <a:pt x="283" y="15"/>
                </a:lnTo>
                <a:lnTo>
                  <a:pt x="344" y="0"/>
                </a:lnTo>
                <a:lnTo>
                  <a:pt x="427" y="0"/>
                </a:lnTo>
                <a:lnTo>
                  <a:pt x="414" y="0"/>
                </a:lnTo>
                <a:lnTo>
                  <a:pt x="395" y="22"/>
                </a:lnTo>
                <a:lnTo>
                  <a:pt x="368" y="77"/>
                </a:lnTo>
                <a:lnTo>
                  <a:pt x="361" y="96"/>
                </a:lnTo>
                <a:lnTo>
                  <a:pt x="361" y="115"/>
                </a:lnTo>
                <a:lnTo>
                  <a:pt x="361" y="135"/>
                </a:lnTo>
                <a:lnTo>
                  <a:pt x="372" y="158"/>
                </a:lnTo>
                <a:lnTo>
                  <a:pt x="395" y="201"/>
                </a:lnTo>
                <a:lnTo>
                  <a:pt x="410" y="236"/>
                </a:lnTo>
                <a:lnTo>
                  <a:pt x="407" y="271"/>
                </a:lnTo>
                <a:lnTo>
                  <a:pt x="387" y="305"/>
                </a:lnTo>
                <a:lnTo>
                  <a:pt x="344" y="363"/>
                </a:lnTo>
                <a:lnTo>
                  <a:pt x="337" y="348"/>
                </a:lnTo>
                <a:lnTo>
                  <a:pt x="318" y="353"/>
                </a:lnTo>
                <a:lnTo>
                  <a:pt x="298" y="353"/>
                </a:lnTo>
                <a:lnTo>
                  <a:pt x="293" y="383"/>
                </a:lnTo>
                <a:lnTo>
                  <a:pt x="271" y="395"/>
                </a:lnTo>
                <a:lnTo>
                  <a:pt x="252" y="371"/>
                </a:lnTo>
                <a:lnTo>
                  <a:pt x="224" y="371"/>
                </a:lnTo>
                <a:lnTo>
                  <a:pt x="206" y="411"/>
                </a:lnTo>
                <a:lnTo>
                  <a:pt x="189" y="437"/>
                </a:lnTo>
                <a:lnTo>
                  <a:pt x="163" y="450"/>
                </a:lnTo>
                <a:lnTo>
                  <a:pt x="132" y="430"/>
                </a:lnTo>
                <a:lnTo>
                  <a:pt x="125" y="383"/>
                </a:lnTo>
                <a:lnTo>
                  <a:pt x="100" y="348"/>
                </a:lnTo>
                <a:lnTo>
                  <a:pt x="54" y="317"/>
                </a:lnTo>
                <a:lnTo>
                  <a:pt x="24" y="271"/>
                </a:lnTo>
                <a:lnTo>
                  <a:pt x="24" y="236"/>
                </a:lnTo>
                <a:lnTo>
                  <a:pt x="11" y="205"/>
                </a:lnTo>
                <a:lnTo>
                  <a:pt x="0" y="185"/>
                </a:lnTo>
                <a:lnTo>
                  <a:pt x="11" y="165"/>
                </a:lnTo>
                <a:lnTo>
                  <a:pt x="34" y="158"/>
                </a:lnTo>
                <a:lnTo>
                  <a:pt x="51" y="151"/>
                </a:lnTo>
                <a:lnTo>
                  <a:pt x="69" y="127"/>
                </a:lnTo>
                <a:lnTo>
                  <a:pt x="74" y="104"/>
                </a:lnTo>
                <a:lnTo>
                  <a:pt x="92" y="41"/>
                </a:lnTo>
                <a:lnTo>
                  <a:pt x="100" y="34"/>
                </a:lnTo>
                <a:close/>
              </a:path>
            </a:pathLst>
          </a:custGeom>
          <a:noFill/>
          <a:ln w="12600">
            <a:solidFill>
              <a:srgbClr val="FFFFFF"/>
            </a:solidFill>
            <a:round/>
            <a:headEnd/>
            <a:tailEnd/>
          </a:ln>
        </p:spPr>
        <p:txBody>
          <a:bodyPr wrap="none" anchor="ctr"/>
          <a:lstStyle/>
          <a:p>
            <a:endParaRPr lang="en-US"/>
          </a:p>
        </p:txBody>
      </p:sp>
      <p:sp>
        <p:nvSpPr>
          <p:cNvPr id="286" name="Freeform 141"/>
          <p:cNvSpPr>
            <a:spLocks noChangeArrowheads="1"/>
          </p:cNvSpPr>
          <p:nvPr/>
        </p:nvSpPr>
        <p:spPr bwMode="auto">
          <a:xfrm>
            <a:off x="3386138" y="4049713"/>
            <a:ext cx="200025" cy="214312"/>
          </a:xfrm>
          <a:custGeom>
            <a:avLst/>
            <a:gdLst>
              <a:gd name="T0" fmla="*/ 2147483647 w 427"/>
              <a:gd name="T1" fmla="*/ 2147483647 h 450"/>
              <a:gd name="T2" fmla="*/ 2147483647 w 427"/>
              <a:gd name="T3" fmla="*/ 2147483647 h 450"/>
              <a:gd name="T4" fmla="*/ 2147483647 w 427"/>
              <a:gd name="T5" fmla="*/ 2147483647 h 450"/>
              <a:gd name="T6" fmla="*/ 2147483647 w 427"/>
              <a:gd name="T7" fmla="*/ 2147483647 h 450"/>
              <a:gd name="T8" fmla="*/ 2147483647 w 427"/>
              <a:gd name="T9" fmla="*/ 2147483647 h 450"/>
              <a:gd name="T10" fmla="*/ 2147483647 w 427"/>
              <a:gd name="T11" fmla="*/ 0 h 450"/>
              <a:gd name="T12" fmla="*/ 2147483647 w 427"/>
              <a:gd name="T13" fmla="*/ 0 h 450"/>
              <a:gd name="T14" fmla="*/ 2147483647 w 427"/>
              <a:gd name="T15" fmla="*/ 0 h 450"/>
              <a:gd name="T16" fmla="*/ 2147483647 w 427"/>
              <a:gd name="T17" fmla="*/ 2147483647 h 450"/>
              <a:gd name="T18" fmla="*/ 2147483647 w 427"/>
              <a:gd name="T19" fmla="*/ 2147483647 h 450"/>
              <a:gd name="T20" fmla="*/ 2147483647 w 427"/>
              <a:gd name="T21" fmla="*/ 2147483647 h 450"/>
              <a:gd name="T22" fmla="*/ 2147483647 w 427"/>
              <a:gd name="T23" fmla="*/ 2147483647 h 450"/>
              <a:gd name="T24" fmla="*/ 2147483647 w 427"/>
              <a:gd name="T25" fmla="*/ 2147483647 h 450"/>
              <a:gd name="T26" fmla="*/ 2147483647 w 427"/>
              <a:gd name="T27" fmla="*/ 2147483647 h 450"/>
              <a:gd name="T28" fmla="*/ 2147483647 w 427"/>
              <a:gd name="T29" fmla="*/ 2147483647 h 450"/>
              <a:gd name="T30" fmla="*/ 2147483647 w 427"/>
              <a:gd name="T31" fmla="*/ 2147483647 h 450"/>
              <a:gd name="T32" fmla="*/ 2147483647 w 427"/>
              <a:gd name="T33" fmla="*/ 2147483647 h 450"/>
              <a:gd name="T34" fmla="*/ 2147483647 w 427"/>
              <a:gd name="T35" fmla="*/ 2147483647 h 450"/>
              <a:gd name="T36" fmla="*/ 2147483647 w 427"/>
              <a:gd name="T37" fmla="*/ 2147483647 h 450"/>
              <a:gd name="T38" fmla="*/ 2147483647 w 427"/>
              <a:gd name="T39" fmla="*/ 2147483647 h 450"/>
              <a:gd name="T40" fmla="*/ 2147483647 w 427"/>
              <a:gd name="T41" fmla="*/ 2147483647 h 450"/>
              <a:gd name="T42" fmla="*/ 2147483647 w 427"/>
              <a:gd name="T43" fmla="*/ 2147483647 h 450"/>
              <a:gd name="T44" fmla="*/ 2147483647 w 427"/>
              <a:gd name="T45" fmla="*/ 2147483647 h 450"/>
              <a:gd name="T46" fmla="*/ 2147483647 w 427"/>
              <a:gd name="T47" fmla="*/ 2147483647 h 450"/>
              <a:gd name="T48" fmla="*/ 2147483647 w 427"/>
              <a:gd name="T49" fmla="*/ 2147483647 h 450"/>
              <a:gd name="T50" fmla="*/ 2147483647 w 427"/>
              <a:gd name="T51" fmla="*/ 2147483647 h 450"/>
              <a:gd name="T52" fmla="*/ 2147483647 w 427"/>
              <a:gd name="T53" fmla="*/ 2147483647 h 450"/>
              <a:gd name="T54" fmla="*/ 2147483647 w 427"/>
              <a:gd name="T55" fmla="*/ 2147483647 h 450"/>
              <a:gd name="T56" fmla="*/ 2147483647 w 427"/>
              <a:gd name="T57" fmla="*/ 2147483647 h 450"/>
              <a:gd name="T58" fmla="*/ 2147483647 w 427"/>
              <a:gd name="T59" fmla="*/ 2147483647 h 450"/>
              <a:gd name="T60" fmla="*/ 2147483647 w 427"/>
              <a:gd name="T61" fmla="*/ 2147483647 h 450"/>
              <a:gd name="T62" fmla="*/ 2147483647 w 427"/>
              <a:gd name="T63" fmla="*/ 2147483647 h 450"/>
              <a:gd name="T64" fmla="*/ 2147483647 w 427"/>
              <a:gd name="T65" fmla="*/ 2147483647 h 450"/>
              <a:gd name="T66" fmla="*/ 2147483647 w 427"/>
              <a:gd name="T67" fmla="*/ 2147483647 h 450"/>
              <a:gd name="T68" fmla="*/ 2147483647 w 427"/>
              <a:gd name="T69" fmla="*/ 2147483647 h 450"/>
              <a:gd name="T70" fmla="*/ 2147483647 w 427"/>
              <a:gd name="T71" fmla="*/ 2147483647 h 450"/>
              <a:gd name="T72" fmla="*/ 0 w 427"/>
              <a:gd name="T73" fmla="*/ 2147483647 h 450"/>
              <a:gd name="T74" fmla="*/ 2147483647 w 427"/>
              <a:gd name="T75" fmla="*/ 2147483647 h 450"/>
              <a:gd name="T76" fmla="*/ 2147483647 w 427"/>
              <a:gd name="T77" fmla="*/ 2147483647 h 450"/>
              <a:gd name="T78" fmla="*/ 2147483647 w 427"/>
              <a:gd name="T79" fmla="*/ 2147483647 h 450"/>
              <a:gd name="T80" fmla="*/ 2147483647 w 427"/>
              <a:gd name="T81" fmla="*/ 2147483647 h 450"/>
              <a:gd name="T82" fmla="*/ 2147483647 w 427"/>
              <a:gd name="T83" fmla="*/ 2147483647 h 450"/>
              <a:gd name="T84" fmla="*/ 2147483647 w 427"/>
              <a:gd name="T85" fmla="*/ 2147483647 h 450"/>
              <a:gd name="T86" fmla="*/ 2147483647 w 427"/>
              <a:gd name="T87" fmla="*/ 2147483647 h 45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27"/>
              <a:gd name="T133" fmla="*/ 0 h 450"/>
              <a:gd name="T134" fmla="*/ 427 w 427"/>
              <a:gd name="T135" fmla="*/ 450 h 45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27" h="450">
                <a:moveTo>
                  <a:pt x="100" y="34"/>
                </a:moveTo>
                <a:lnTo>
                  <a:pt x="143" y="41"/>
                </a:lnTo>
                <a:lnTo>
                  <a:pt x="202" y="22"/>
                </a:lnTo>
                <a:lnTo>
                  <a:pt x="224" y="22"/>
                </a:lnTo>
                <a:lnTo>
                  <a:pt x="283" y="15"/>
                </a:lnTo>
                <a:lnTo>
                  <a:pt x="344" y="0"/>
                </a:lnTo>
                <a:lnTo>
                  <a:pt x="427" y="0"/>
                </a:lnTo>
                <a:lnTo>
                  <a:pt x="414" y="0"/>
                </a:lnTo>
                <a:lnTo>
                  <a:pt x="395" y="22"/>
                </a:lnTo>
                <a:lnTo>
                  <a:pt x="368" y="77"/>
                </a:lnTo>
                <a:lnTo>
                  <a:pt x="361" y="96"/>
                </a:lnTo>
                <a:lnTo>
                  <a:pt x="361" y="115"/>
                </a:lnTo>
                <a:lnTo>
                  <a:pt x="361" y="135"/>
                </a:lnTo>
                <a:lnTo>
                  <a:pt x="372" y="158"/>
                </a:lnTo>
                <a:lnTo>
                  <a:pt x="395" y="201"/>
                </a:lnTo>
                <a:lnTo>
                  <a:pt x="410" y="236"/>
                </a:lnTo>
                <a:lnTo>
                  <a:pt x="407" y="271"/>
                </a:lnTo>
                <a:lnTo>
                  <a:pt x="387" y="305"/>
                </a:lnTo>
                <a:lnTo>
                  <a:pt x="344" y="363"/>
                </a:lnTo>
                <a:lnTo>
                  <a:pt x="337" y="348"/>
                </a:lnTo>
                <a:lnTo>
                  <a:pt x="318" y="353"/>
                </a:lnTo>
                <a:lnTo>
                  <a:pt x="298" y="353"/>
                </a:lnTo>
                <a:lnTo>
                  <a:pt x="293" y="383"/>
                </a:lnTo>
                <a:lnTo>
                  <a:pt x="271" y="395"/>
                </a:lnTo>
                <a:lnTo>
                  <a:pt x="252" y="371"/>
                </a:lnTo>
                <a:lnTo>
                  <a:pt x="224" y="371"/>
                </a:lnTo>
                <a:lnTo>
                  <a:pt x="206" y="411"/>
                </a:lnTo>
                <a:lnTo>
                  <a:pt x="189" y="437"/>
                </a:lnTo>
                <a:lnTo>
                  <a:pt x="163" y="450"/>
                </a:lnTo>
                <a:lnTo>
                  <a:pt x="132" y="430"/>
                </a:lnTo>
                <a:lnTo>
                  <a:pt x="125" y="383"/>
                </a:lnTo>
                <a:lnTo>
                  <a:pt x="100" y="348"/>
                </a:lnTo>
                <a:lnTo>
                  <a:pt x="54" y="317"/>
                </a:lnTo>
                <a:lnTo>
                  <a:pt x="24" y="271"/>
                </a:lnTo>
                <a:lnTo>
                  <a:pt x="24" y="236"/>
                </a:lnTo>
                <a:lnTo>
                  <a:pt x="11" y="205"/>
                </a:lnTo>
                <a:lnTo>
                  <a:pt x="0" y="185"/>
                </a:lnTo>
                <a:lnTo>
                  <a:pt x="11" y="165"/>
                </a:lnTo>
                <a:lnTo>
                  <a:pt x="34" y="158"/>
                </a:lnTo>
                <a:lnTo>
                  <a:pt x="51" y="151"/>
                </a:lnTo>
                <a:lnTo>
                  <a:pt x="69" y="127"/>
                </a:lnTo>
                <a:lnTo>
                  <a:pt x="74" y="104"/>
                </a:lnTo>
                <a:lnTo>
                  <a:pt x="92" y="41"/>
                </a:lnTo>
                <a:lnTo>
                  <a:pt x="100" y="34"/>
                </a:lnTo>
              </a:path>
            </a:pathLst>
          </a:custGeom>
          <a:noFill/>
          <a:ln w="12573">
            <a:solidFill>
              <a:srgbClr val="000066"/>
            </a:solidFill>
            <a:round/>
            <a:headEnd/>
            <a:tailEnd/>
          </a:ln>
        </p:spPr>
        <p:txBody>
          <a:bodyPr wrap="none" anchor="ctr"/>
          <a:lstStyle/>
          <a:p>
            <a:endParaRPr lang="en-US"/>
          </a:p>
        </p:txBody>
      </p:sp>
      <p:sp>
        <p:nvSpPr>
          <p:cNvPr id="287" name="Freeform 142"/>
          <p:cNvSpPr>
            <a:spLocks noChangeArrowheads="1"/>
          </p:cNvSpPr>
          <p:nvPr/>
        </p:nvSpPr>
        <p:spPr bwMode="auto">
          <a:xfrm>
            <a:off x="3541713" y="4049713"/>
            <a:ext cx="160337" cy="211137"/>
          </a:xfrm>
          <a:custGeom>
            <a:avLst/>
            <a:gdLst>
              <a:gd name="T0" fmla="*/ 2147483647 w 342"/>
              <a:gd name="T1" fmla="*/ 0 h 441"/>
              <a:gd name="T2" fmla="*/ 2147483647 w 342"/>
              <a:gd name="T3" fmla="*/ 2147483647 h 441"/>
              <a:gd name="T4" fmla="*/ 2147483647 w 342"/>
              <a:gd name="T5" fmla="*/ 2147483647 h 441"/>
              <a:gd name="T6" fmla="*/ 2147483647 w 342"/>
              <a:gd name="T7" fmla="*/ 2147483647 h 441"/>
              <a:gd name="T8" fmla="*/ 2147483647 w 342"/>
              <a:gd name="T9" fmla="*/ 2147483647 h 441"/>
              <a:gd name="T10" fmla="*/ 2147483647 w 342"/>
              <a:gd name="T11" fmla="*/ 2147483647 h 441"/>
              <a:gd name="T12" fmla="*/ 2147483647 w 342"/>
              <a:gd name="T13" fmla="*/ 2147483647 h 441"/>
              <a:gd name="T14" fmla="*/ 2147483647 w 342"/>
              <a:gd name="T15" fmla="*/ 2147483647 h 441"/>
              <a:gd name="T16" fmla="*/ 2147483647 w 342"/>
              <a:gd name="T17" fmla="*/ 2147483647 h 441"/>
              <a:gd name="T18" fmla="*/ 2147483647 w 342"/>
              <a:gd name="T19" fmla="*/ 2147483647 h 441"/>
              <a:gd name="T20" fmla="*/ 2147483647 w 342"/>
              <a:gd name="T21" fmla="*/ 2147483647 h 441"/>
              <a:gd name="T22" fmla="*/ 2147483647 w 342"/>
              <a:gd name="T23" fmla="*/ 2147483647 h 441"/>
              <a:gd name="T24" fmla="*/ 2147483647 w 342"/>
              <a:gd name="T25" fmla="*/ 2147483647 h 441"/>
              <a:gd name="T26" fmla="*/ 2147483647 w 342"/>
              <a:gd name="T27" fmla="*/ 2147483647 h 441"/>
              <a:gd name="T28" fmla="*/ 2147483647 w 342"/>
              <a:gd name="T29" fmla="*/ 2147483647 h 441"/>
              <a:gd name="T30" fmla="*/ 2147483647 w 342"/>
              <a:gd name="T31" fmla="*/ 2147483647 h 441"/>
              <a:gd name="T32" fmla="*/ 2147483647 w 342"/>
              <a:gd name="T33" fmla="*/ 2147483647 h 441"/>
              <a:gd name="T34" fmla="*/ 2147483647 w 342"/>
              <a:gd name="T35" fmla="*/ 2147483647 h 441"/>
              <a:gd name="T36" fmla="*/ 2147483647 w 342"/>
              <a:gd name="T37" fmla="*/ 2147483647 h 441"/>
              <a:gd name="T38" fmla="*/ 2147483647 w 342"/>
              <a:gd name="T39" fmla="*/ 2147483647 h 441"/>
              <a:gd name="T40" fmla="*/ 0 w 342"/>
              <a:gd name="T41" fmla="*/ 2147483647 h 441"/>
              <a:gd name="T42" fmla="*/ 2147483647 w 342"/>
              <a:gd name="T43" fmla="*/ 2147483647 h 441"/>
              <a:gd name="T44" fmla="*/ 2147483647 w 342"/>
              <a:gd name="T45" fmla="*/ 2147483647 h 441"/>
              <a:gd name="T46" fmla="*/ 2147483647 w 342"/>
              <a:gd name="T47" fmla="*/ 2147483647 h 441"/>
              <a:gd name="T48" fmla="*/ 2147483647 w 342"/>
              <a:gd name="T49" fmla="*/ 2147483647 h 441"/>
              <a:gd name="T50" fmla="*/ 2147483647 w 342"/>
              <a:gd name="T51" fmla="*/ 2147483647 h 441"/>
              <a:gd name="T52" fmla="*/ 2147483647 w 342"/>
              <a:gd name="T53" fmla="*/ 2147483647 h 441"/>
              <a:gd name="T54" fmla="*/ 2147483647 w 342"/>
              <a:gd name="T55" fmla="*/ 2147483647 h 441"/>
              <a:gd name="T56" fmla="*/ 2147483647 w 342"/>
              <a:gd name="T57" fmla="*/ 2147483647 h 441"/>
              <a:gd name="T58" fmla="*/ 2147483647 w 342"/>
              <a:gd name="T59" fmla="*/ 2147483647 h 441"/>
              <a:gd name="T60" fmla="*/ 2147483647 w 342"/>
              <a:gd name="T61" fmla="*/ 2147483647 h 441"/>
              <a:gd name="T62" fmla="*/ 2147483647 w 342"/>
              <a:gd name="T63" fmla="*/ 2147483647 h 441"/>
              <a:gd name="T64" fmla="*/ 2147483647 w 342"/>
              <a:gd name="T65" fmla="*/ 0 h 441"/>
              <a:gd name="T66" fmla="*/ 2147483647 w 342"/>
              <a:gd name="T67" fmla="*/ 0 h 44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42"/>
              <a:gd name="T103" fmla="*/ 0 h 441"/>
              <a:gd name="T104" fmla="*/ 342 w 342"/>
              <a:gd name="T105" fmla="*/ 441 h 441"/>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42" h="441">
                <a:moveTo>
                  <a:pt x="94" y="0"/>
                </a:moveTo>
                <a:lnTo>
                  <a:pt x="214" y="7"/>
                </a:lnTo>
                <a:lnTo>
                  <a:pt x="236" y="7"/>
                </a:lnTo>
                <a:lnTo>
                  <a:pt x="255" y="22"/>
                </a:lnTo>
                <a:lnTo>
                  <a:pt x="298" y="58"/>
                </a:lnTo>
                <a:lnTo>
                  <a:pt x="318" y="65"/>
                </a:lnTo>
                <a:lnTo>
                  <a:pt x="336" y="81"/>
                </a:lnTo>
                <a:lnTo>
                  <a:pt x="342" y="96"/>
                </a:lnTo>
                <a:lnTo>
                  <a:pt x="314" y="142"/>
                </a:lnTo>
                <a:lnTo>
                  <a:pt x="268" y="193"/>
                </a:lnTo>
                <a:lnTo>
                  <a:pt x="255" y="236"/>
                </a:lnTo>
                <a:lnTo>
                  <a:pt x="255" y="305"/>
                </a:lnTo>
                <a:lnTo>
                  <a:pt x="236" y="371"/>
                </a:lnTo>
                <a:lnTo>
                  <a:pt x="194" y="441"/>
                </a:lnTo>
                <a:lnTo>
                  <a:pt x="171" y="441"/>
                </a:lnTo>
                <a:lnTo>
                  <a:pt x="148" y="411"/>
                </a:lnTo>
                <a:lnTo>
                  <a:pt x="116" y="387"/>
                </a:lnTo>
                <a:lnTo>
                  <a:pt x="94" y="395"/>
                </a:lnTo>
                <a:lnTo>
                  <a:pt x="54" y="417"/>
                </a:lnTo>
                <a:lnTo>
                  <a:pt x="23" y="430"/>
                </a:lnTo>
                <a:lnTo>
                  <a:pt x="0" y="414"/>
                </a:lnTo>
                <a:lnTo>
                  <a:pt x="16" y="368"/>
                </a:lnTo>
                <a:lnTo>
                  <a:pt x="54" y="305"/>
                </a:lnTo>
                <a:lnTo>
                  <a:pt x="77" y="275"/>
                </a:lnTo>
                <a:lnTo>
                  <a:pt x="81" y="236"/>
                </a:lnTo>
                <a:lnTo>
                  <a:pt x="62" y="205"/>
                </a:lnTo>
                <a:lnTo>
                  <a:pt x="39" y="162"/>
                </a:lnTo>
                <a:lnTo>
                  <a:pt x="31" y="139"/>
                </a:lnTo>
                <a:lnTo>
                  <a:pt x="28" y="120"/>
                </a:lnTo>
                <a:lnTo>
                  <a:pt x="28" y="100"/>
                </a:lnTo>
                <a:lnTo>
                  <a:pt x="35" y="81"/>
                </a:lnTo>
                <a:lnTo>
                  <a:pt x="62" y="26"/>
                </a:lnTo>
                <a:lnTo>
                  <a:pt x="81" y="0"/>
                </a:lnTo>
                <a:lnTo>
                  <a:pt x="94" y="0"/>
                </a:lnTo>
                <a:close/>
              </a:path>
            </a:pathLst>
          </a:custGeom>
          <a:noFill/>
          <a:ln w="12600">
            <a:solidFill>
              <a:srgbClr val="FFFFFF"/>
            </a:solidFill>
            <a:round/>
            <a:headEnd/>
            <a:tailEnd/>
          </a:ln>
        </p:spPr>
        <p:txBody>
          <a:bodyPr wrap="none" anchor="ctr"/>
          <a:lstStyle/>
          <a:p>
            <a:endParaRPr lang="en-US"/>
          </a:p>
        </p:txBody>
      </p:sp>
      <p:sp>
        <p:nvSpPr>
          <p:cNvPr id="288" name="Freeform 143"/>
          <p:cNvSpPr>
            <a:spLocks noChangeArrowheads="1"/>
          </p:cNvSpPr>
          <p:nvPr/>
        </p:nvSpPr>
        <p:spPr bwMode="auto">
          <a:xfrm>
            <a:off x="3541713" y="4049713"/>
            <a:ext cx="160337" cy="211137"/>
          </a:xfrm>
          <a:custGeom>
            <a:avLst/>
            <a:gdLst>
              <a:gd name="T0" fmla="*/ 2147483647 w 342"/>
              <a:gd name="T1" fmla="*/ 0 h 441"/>
              <a:gd name="T2" fmla="*/ 2147483647 w 342"/>
              <a:gd name="T3" fmla="*/ 2147483647 h 441"/>
              <a:gd name="T4" fmla="*/ 2147483647 w 342"/>
              <a:gd name="T5" fmla="*/ 2147483647 h 441"/>
              <a:gd name="T6" fmla="*/ 2147483647 w 342"/>
              <a:gd name="T7" fmla="*/ 2147483647 h 441"/>
              <a:gd name="T8" fmla="*/ 2147483647 w 342"/>
              <a:gd name="T9" fmla="*/ 2147483647 h 441"/>
              <a:gd name="T10" fmla="*/ 2147483647 w 342"/>
              <a:gd name="T11" fmla="*/ 2147483647 h 441"/>
              <a:gd name="T12" fmla="*/ 2147483647 w 342"/>
              <a:gd name="T13" fmla="*/ 2147483647 h 441"/>
              <a:gd name="T14" fmla="*/ 2147483647 w 342"/>
              <a:gd name="T15" fmla="*/ 2147483647 h 441"/>
              <a:gd name="T16" fmla="*/ 2147483647 w 342"/>
              <a:gd name="T17" fmla="*/ 2147483647 h 441"/>
              <a:gd name="T18" fmla="*/ 2147483647 w 342"/>
              <a:gd name="T19" fmla="*/ 2147483647 h 441"/>
              <a:gd name="T20" fmla="*/ 2147483647 w 342"/>
              <a:gd name="T21" fmla="*/ 2147483647 h 441"/>
              <a:gd name="T22" fmla="*/ 2147483647 w 342"/>
              <a:gd name="T23" fmla="*/ 2147483647 h 441"/>
              <a:gd name="T24" fmla="*/ 2147483647 w 342"/>
              <a:gd name="T25" fmla="*/ 2147483647 h 441"/>
              <a:gd name="T26" fmla="*/ 2147483647 w 342"/>
              <a:gd name="T27" fmla="*/ 2147483647 h 441"/>
              <a:gd name="T28" fmla="*/ 2147483647 w 342"/>
              <a:gd name="T29" fmla="*/ 2147483647 h 441"/>
              <a:gd name="T30" fmla="*/ 2147483647 w 342"/>
              <a:gd name="T31" fmla="*/ 2147483647 h 441"/>
              <a:gd name="T32" fmla="*/ 2147483647 w 342"/>
              <a:gd name="T33" fmla="*/ 2147483647 h 441"/>
              <a:gd name="T34" fmla="*/ 2147483647 w 342"/>
              <a:gd name="T35" fmla="*/ 2147483647 h 441"/>
              <a:gd name="T36" fmla="*/ 2147483647 w 342"/>
              <a:gd name="T37" fmla="*/ 2147483647 h 441"/>
              <a:gd name="T38" fmla="*/ 2147483647 w 342"/>
              <a:gd name="T39" fmla="*/ 2147483647 h 441"/>
              <a:gd name="T40" fmla="*/ 0 w 342"/>
              <a:gd name="T41" fmla="*/ 2147483647 h 441"/>
              <a:gd name="T42" fmla="*/ 2147483647 w 342"/>
              <a:gd name="T43" fmla="*/ 2147483647 h 441"/>
              <a:gd name="T44" fmla="*/ 2147483647 w 342"/>
              <a:gd name="T45" fmla="*/ 2147483647 h 441"/>
              <a:gd name="T46" fmla="*/ 2147483647 w 342"/>
              <a:gd name="T47" fmla="*/ 2147483647 h 441"/>
              <a:gd name="T48" fmla="*/ 2147483647 w 342"/>
              <a:gd name="T49" fmla="*/ 2147483647 h 441"/>
              <a:gd name="T50" fmla="*/ 2147483647 w 342"/>
              <a:gd name="T51" fmla="*/ 2147483647 h 441"/>
              <a:gd name="T52" fmla="*/ 2147483647 w 342"/>
              <a:gd name="T53" fmla="*/ 2147483647 h 441"/>
              <a:gd name="T54" fmla="*/ 2147483647 w 342"/>
              <a:gd name="T55" fmla="*/ 2147483647 h 441"/>
              <a:gd name="T56" fmla="*/ 2147483647 w 342"/>
              <a:gd name="T57" fmla="*/ 2147483647 h 441"/>
              <a:gd name="T58" fmla="*/ 2147483647 w 342"/>
              <a:gd name="T59" fmla="*/ 2147483647 h 441"/>
              <a:gd name="T60" fmla="*/ 2147483647 w 342"/>
              <a:gd name="T61" fmla="*/ 2147483647 h 441"/>
              <a:gd name="T62" fmla="*/ 2147483647 w 342"/>
              <a:gd name="T63" fmla="*/ 2147483647 h 441"/>
              <a:gd name="T64" fmla="*/ 2147483647 w 342"/>
              <a:gd name="T65" fmla="*/ 0 h 441"/>
              <a:gd name="T66" fmla="*/ 2147483647 w 342"/>
              <a:gd name="T67" fmla="*/ 0 h 44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42"/>
              <a:gd name="T103" fmla="*/ 0 h 441"/>
              <a:gd name="T104" fmla="*/ 342 w 342"/>
              <a:gd name="T105" fmla="*/ 441 h 441"/>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42" h="441">
                <a:moveTo>
                  <a:pt x="94" y="0"/>
                </a:moveTo>
                <a:lnTo>
                  <a:pt x="214" y="7"/>
                </a:lnTo>
                <a:lnTo>
                  <a:pt x="236" y="7"/>
                </a:lnTo>
                <a:lnTo>
                  <a:pt x="255" y="22"/>
                </a:lnTo>
                <a:lnTo>
                  <a:pt x="298" y="58"/>
                </a:lnTo>
                <a:lnTo>
                  <a:pt x="318" y="65"/>
                </a:lnTo>
                <a:lnTo>
                  <a:pt x="336" y="81"/>
                </a:lnTo>
                <a:lnTo>
                  <a:pt x="342" y="96"/>
                </a:lnTo>
                <a:lnTo>
                  <a:pt x="314" y="142"/>
                </a:lnTo>
                <a:lnTo>
                  <a:pt x="268" y="193"/>
                </a:lnTo>
                <a:lnTo>
                  <a:pt x="255" y="236"/>
                </a:lnTo>
                <a:lnTo>
                  <a:pt x="255" y="305"/>
                </a:lnTo>
                <a:lnTo>
                  <a:pt x="236" y="371"/>
                </a:lnTo>
                <a:lnTo>
                  <a:pt x="194" y="441"/>
                </a:lnTo>
                <a:lnTo>
                  <a:pt x="171" y="441"/>
                </a:lnTo>
                <a:lnTo>
                  <a:pt x="148" y="411"/>
                </a:lnTo>
                <a:lnTo>
                  <a:pt x="116" y="387"/>
                </a:lnTo>
                <a:lnTo>
                  <a:pt x="94" y="395"/>
                </a:lnTo>
                <a:lnTo>
                  <a:pt x="54" y="417"/>
                </a:lnTo>
                <a:lnTo>
                  <a:pt x="23" y="430"/>
                </a:lnTo>
                <a:lnTo>
                  <a:pt x="0" y="414"/>
                </a:lnTo>
                <a:lnTo>
                  <a:pt x="16" y="368"/>
                </a:lnTo>
                <a:lnTo>
                  <a:pt x="54" y="305"/>
                </a:lnTo>
                <a:lnTo>
                  <a:pt x="77" y="275"/>
                </a:lnTo>
                <a:lnTo>
                  <a:pt x="81" y="236"/>
                </a:lnTo>
                <a:lnTo>
                  <a:pt x="62" y="205"/>
                </a:lnTo>
                <a:lnTo>
                  <a:pt x="39" y="162"/>
                </a:lnTo>
                <a:lnTo>
                  <a:pt x="31" y="139"/>
                </a:lnTo>
                <a:lnTo>
                  <a:pt x="28" y="120"/>
                </a:lnTo>
                <a:lnTo>
                  <a:pt x="28" y="100"/>
                </a:lnTo>
                <a:lnTo>
                  <a:pt x="35" y="81"/>
                </a:lnTo>
                <a:lnTo>
                  <a:pt x="62" y="26"/>
                </a:lnTo>
                <a:lnTo>
                  <a:pt x="81" y="0"/>
                </a:lnTo>
                <a:lnTo>
                  <a:pt x="94" y="0"/>
                </a:lnTo>
              </a:path>
            </a:pathLst>
          </a:custGeom>
          <a:noFill/>
          <a:ln w="12573">
            <a:solidFill>
              <a:srgbClr val="000080"/>
            </a:solidFill>
            <a:round/>
            <a:headEnd/>
            <a:tailEnd/>
          </a:ln>
        </p:spPr>
        <p:txBody>
          <a:bodyPr wrap="none" anchor="ctr"/>
          <a:lstStyle/>
          <a:p>
            <a:endParaRPr lang="en-US"/>
          </a:p>
        </p:txBody>
      </p:sp>
      <p:sp>
        <p:nvSpPr>
          <p:cNvPr id="290" name="Freeform 145"/>
          <p:cNvSpPr>
            <a:spLocks noChangeArrowheads="1"/>
          </p:cNvSpPr>
          <p:nvPr/>
        </p:nvSpPr>
        <p:spPr bwMode="auto">
          <a:xfrm>
            <a:off x="3419475" y="5767388"/>
            <a:ext cx="238125" cy="207962"/>
          </a:xfrm>
          <a:custGeom>
            <a:avLst/>
            <a:gdLst>
              <a:gd name="T0" fmla="*/ 0 w 512"/>
              <a:gd name="T1" fmla="*/ 2147483647 h 433"/>
              <a:gd name="T2" fmla="*/ 2147483647 w 512"/>
              <a:gd name="T3" fmla="*/ 2147483647 h 433"/>
              <a:gd name="T4" fmla="*/ 2147483647 w 512"/>
              <a:gd name="T5" fmla="*/ 2147483647 h 433"/>
              <a:gd name="T6" fmla="*/ 2147483647 w 512"/>
              <a:gd name="T7" fmla="*/ 2147483647 h 433"/>
              <a:gd name="T8" fmla="*/ 2147483647 w 512"/>
              <a:gd name="T9" fmla="*/ 2147483647 h 433"/>
              <a:gd name="T10" fmla="*/ 2147483647 w 512"/>
              <a:gd name="T11" fmla="*/ 2147483647 h 433"/>
              <a:gd name="T12" fmla="*/ 2147483647 w 512"/>
              <a:gd name="T13" fmla="*/ 2147483647 h 433"/>
              <a:gd name="T14" fmla="*/ 2147483647 w 512"/>
              <a:gd name="T15" fmla="*/ 2147483647 h 433"/>
              <a:gd name="T16" fmla="*/ 2147483647 w 512"/>
              <a:gd name="T17" fmla="*/ 2147483647 h 433"/>
              <a:gd name="T18" fmla="*/ 2147483647 w 512"/>
              <a:gd name="T19" fmla="*/ 2147483647 h 433"/>
              <a:gd name="T20" fmla="*/ 2147483647 w 512"/>
              <a:gd name="T21" fmla="*/ 2147483647 h 433"/>
              <a:gd name="T22" fmla="*/ 2147483647 w 512"/>
              <a:gd name="T23" fmla="*/ 2147483647 h 433"/>
              <a:gd name="T24" fmla="*/ 2147483647 w 512"/>
              <a:gd name="T25" fmla="*/ 2147483647 h 433"/>
              <a:gd name="T26" fmla="*/ 2147483647 w 512"/>
              <a:gd name="T27" fmla="*/ 2147483647 h 433"/>
              <a:gd name="T28" fmla="*/ 2147483647 w 512"/>
              <a:gd name="T29" fmla="*/ 2147483647 h 433"/>
              <a:gd name="T30" fmla="*/ 2147483647 w 512"/>
              <a:gd name="T31" fmla="*/ 2147483647 h 433"/>
              <a:gd name="T32" fmla="*/ 2147483647 w 512"/>
              <a:gd name="T33" fmla="*/ 2147483647 h 433"/>
              <a:gd name="T34" fmla="*/ 2147483647 w 512"/>
              <a:gd name="T35" fmla="*/ 2147483647 h 433"/>
              <a:gd name="T36" fmla="*/ 2147483647 w 512"/>
              <a:gd name="T37" fmla="*/ 2147483647 h 433"/>
              <a:gd name="T38" fmla="*/ 2147483647 w 512"/>
              <a:gd name="T39" fmla="*/ 2147483647 h 433"/>
              <a:gd name="T40" fmla="*/ 2147483647 w 512"/>
              <a:gd name="T41" fmla="*/ 2147483647 h 433"/>
              <a:gd name="T42" fmla="*/ 2147483647 w 512"/>
              <a:gd name="T43" fmla="*/ 2147483647 h 433"/>
              <a:gd name="T44" fmla="*/ 2147483647 w 512"/>
              <a:gd name="T45" fmla="*/ 2147483647 h 433"/>
              <a:gd name="T46" fmla="*/ 2147483647 w 512"/>
              <a:gd name="T47" fmla="*/ 2147483647 h 433"/>
              <a:gd name="T48" fmla="*/ 2147483647 w 512"/>
              <a:gd name="T49" fmla="*/ 0 h 433"/>
              <a:gd name="T50" fmla="*/ 2147483647 w 512"/>
              <a:gd name="T51" fmla="*/ 2147483647 h 433"/>
              <a:gd name="T52" fmla="*/ 2147483647 w 512"/>
              <a:gd name="T53" fmla="*/ 2147483647 h 433"/>
              <a:gd name="T54" fmla="*/ 2147483647 w 512"/>
              <a:gd name="T55" fmla="*/ 2147483647 h 433"/>
              <a:gd name="T56" fmla="*/ 2147483647 w 512"/>
              <a:gd name="T57" fmla="*/ 2147483647 h 433"/>
              <a:gd name="T58" fmla="*/ 2147483647 w 512"/>
              <a:gd name="T59" fmla="*/ 2147483647 h 433"/>
              <a:gd name="T60" fmla="*/ 2147483647 w 512"/>
              <a:gd name="T61" fmla="*/ 2147483647 h 433"/>
              <a:gd name="T62" fmla="*/ 0 w 512"/>
              <a:gd name="T63" fmla="*/ 2147483647 h 433"/>
              <a:gd name="T64" fmla="*/ 2147483647 w 512"/>
              <a:gd name="T65" fmla="*/ 2147483647 h 433"/>
              <a:gd name="T66" fmla="*/ 2147483647 w 512"/>
              <a:gd name="T67" fmla="*/ 2147483647 h 433"/>
              <a:gd name="T68" fmla="*/ 2147483647 w 512"/>
              <a:gd name="T69" fmla="*/ 2147483647 h 433"/>
              <a:gd name="T70" fmla="*/ 0 w 512"/>
              <a:gd name="T71" fmla="*/ 2147483647 h 433"/>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12"/>
              <a:gd name="T109" fmla="*/ 0 h 433"/>
              <a:gd name="T110" fmla="*/ 512 w 512"/>
              <a:gd name="T111" fmla="*/ 433 h 433"/>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12" h="433">
                <a:moveTo>
                  <a:pt x="0" y="403"/>
                </a:moveTo>
                <a:lnTo>
                  <a:pt x="8" y="400"/>
                </a:lnTo>
                <a:lnTo>
                  <a:pt x="32" y="400"/>
                </a:lnTo>
                <a:lnTo>
                  <a:pt x="70" y="410"/>
                </a:lnTo>
                <a:lnTo>
                  <a:pt x="112" y="414"/>
                </a:lnTo>
                <a:lnTo>
                  <a:pt x="152" y="423"/>
                </a:lnTo>
                <a:lnTo>
                  <a:pt x="233" y="430"/>
                </a:lnTo>
                <a:lnTo>
                  <a:pt x="280" y="433"/>
                </a:lnTo>
                <a:lnTo>
                  <a:pt x="338" y="430"/>
                </a:lnTo>
                <a:lnTo>
                  <a:pt x="396" y="410"/>
                </a:lnTo>
                <a:lnTo>
                  <a:pt x="443" y="387"/>
                </a:lnTo>
                <a:lnTo>
                  <a:pt x="482" y="364"/>
                </a:lnTo>
                <a:lnTo>
                  <a:pt x="512" y="344"/>
                </a:lnTo>
                <a:lnTo>
                  <a:pt x="482" y="265"/>
                </a:lnTo>
                <a:lnTo>
                  <a:pt x="488" y="206"/>
                </a:lnTo>
                <a:lnTo>
                  <a:pt x="478" y="179"/>
                </a:lnTo>
                <a:lnTo>
                  <a:pt x="440" y="179"/>
                </a:lnTo>
                <a:lnTo>
                  <a:pt x="424" y="159"/>
                </a:lnTo>
                <a:lnTo>
                  <a:pt x="416" y="128"/>
                </a:lnTo>
                <a:lnTo>
                  <a:pt x="388" y="93"/>
                </a:lnTo>
                <a:lnTo>
                  <a:pt x="345" y="72"/>
                </a:lnTo>
                <a:lnTo>
                  <a:pt x="284" y="72"/>
                </a:lnTo>
                <a:lnTo>
                  <a:pt x="256" y="57"/>
                </a:lnTo>
                <a:lnTo>
                  <a:pt x="222" y="11"/>
                </a:lnTo>
                <a:lnTo>
                  <a:pt x="187" y="0"/>
                </a:lnTo>
                <a:lnTo>
                  <a:pt x="97" y="4"/>
                </a:lnTo>
                <a:lnTo>
                  <a:pt x="109" y="4"/>
                </a:lnTo>
                <a:lnTo>
                  <a:pt x="58" y="97"/>
                </a:lnTo>
                <a:lnTo>
                  <a:pt x="43" y="179"/>
                </a:lnTo>
                <a:lnTo>
                  <a:pt x="55" y="252"/>
                </a:lnTo>
                <a:lnTo>
                  <a:pt x="35" y="272"/>
                </a:lnTo>
                <a:lnTo>
                  <a:pt x="0" y="272"/>
                </a:lnTo>
                <a:lnTo>
                  <a:pt x="15" y="299"/>
                </a:lnTo>
                <a:lnTo>
                  <a:pt x="20" y="353"/>
                </a:lnTo>
                <a:lnTo>
                  <a:pt x="5" y="403"/>
                </a:lnTo>
                <a:lnTo>
                  <a:pt x="0" y="403"/>
                </a:lnTo>
              </a:path>
            </a:pathLst>
          </a:custGeom>
          <a:solidFill>
            <a:schemeClr val="accent3"/>
          </a:solidFill>
          <a:ln w="12573">
            <a:solidFill>
              <a:srgbClr val="000066"/>
            </a:solidFill>
            <a:round/>
            <a:headEnd/>
            <a:tailEnd/>
          </a:ln>
        </p:spPr>
        <p:txBody>
          <a:bodyPr wrap="none" anchor="ctr"/>
          <a:lstStyle/>
          <a:p>
            <a:endParaRPr lang="en-US"/>
          </a:p>
        </p:txBody>
      </p:sp>
      <p:sp>
        <p:nvSpPr>
          <p:cNvPr id="292" name="Freeform 147"/>
          <p:cNvSpPr>
            <a:spLocks noChangeArrowheads="1"/>
          </p:cNvSpPr>
          <p:nvPr/>
        </p:nvSpPr>
        <p:spPr bwMode="auto">
          <a:xfrm>
            <a:off x="3276600" y="5273675"/>
            <a:ext cx="352425" cy="365125"/>
          </a:xfrm>
          <a:custGeom>
            <a:avLst/>
            <a:gdLst>
              <a:gd name="T0" fmla="*/ 2147483647 w 755"/>
              <a:gd name="T1" fmla="*/ 2147483647 h 760"/>
              <a:gd name="T2" fmla="*/ 2147483647 w 755"/>
              <a:gd name="T3" fmla="*/ 2147483647 h 760"/>
              <a:gd name="T4" fmla="*/ 2147483647 w 755"/>
              <a:gd name="T5" fmla="*/ 2147483647 h 760"/>
              <a:gd name="T6" fmla="*/ 2147483647 w 755"/>
              <a:gd name="T7" fmla="*/ 2147483647 h 760"/>
              <a:gd name="T8" fmla="*/ 2147483647 w 755"/>
              <a:gd name="T9" fmla="*/ 2147483647 h 760"/>
              <a:gd name="T10" fmla="*/ 2147483647 w 755"/>
              <a:gd name="T11" fmla="*/ 2147483647 h 760"/>
              <a:gd name="T12" fmla="*/ 2147483647 w 755"/>
              <a:gd name="T13" fmla="*/ 2147483647 h 760"/>
              <a:gd name="T14" fmla="*/ 2147483647 w 755"/>
              <a:gd name="T15" fmla="*/ 2147483647 h 760"/>
              <a:gd name="T16" fmla="*/ 2147483647 w 755"/>
              <a:gd name="T17" fmla="*/ 2147483647 h 760"/>
              <a:gd name="T18" fmla="*/ 2147483647 w 755"/>
              <a:gd name="T19" fmla="*/ 2147483647 h 760"/>
              <a:gd name="T20" fmla="*/ 2147483647 w 755"/>
              <a:gd name="T21" fmla="*/ 2147483647 h 760"/>
              <a:gd name="T22" fmla="*/ 2147483647 w 755"/>
              <a:gd name="T23" fmla="*/ 2147483647 h 760"/>
              <a:gd name="T24" fmla="*/ 2147483647 w 755"/>
              <a:gd name="T25" fmla="*/ 2147483647 h 760"/>
              <a:gd name="T26" fmla="*/ 2147483647 w 755"/>
              <a:gd name="T27" fmla="*/ 2147483647 h 760"/>
              <a:gd name="T28" fmla="*/ 2147483647 w 755"/>
              <a:gd name="T29" fmla="*/ 2147483647 h 760"/>
              <a:gd name="T30" fmla="*/ 2147483647 w 755"/>
              <a:gd name="T31" fmla="*/ 2147483647 h 760"/>
              <a:gd name="T32" fmla="*/ 2147483647 w 755"/>
              <a:gd name="T33" fmla="*/ 2147483647 h 760"/>
              <a:gd name="T34" fmla="*/ 2147483647 w 755"/>
              <a:gd name="T35" fmla="*/ 2147483647 h 760"/>
              <a:gd name="T36" fmla="*/ 2147483647 w 755"/>
              <a:gd name="T37" fmla="*/ 2147483647 h 760"/>
              <a:gd name="T38" fmla="*/ 2147483647 w 755"/>
              <a:gd name="T39" fmla="*/ 2147483647 h 760"/>
              <a:gd name="T40" fmla="*/ 2147483647 w 755"/>
              <a:gd name="T41" fmla="*/ 2147483647 h 760"/>
              <a:gd name="T42" fmla="*/ 2147483647 w 755"/>
              <a:gd name="T43" fmla="*/ 2147483647 h 760"/>
              <a:gd name="T44" fmla="*/ 2147483647 w 755"/>
              <a:gd name="T45" fmla="*/ 2147483647 h 760"/>
              <a:gd name="T46" fmla="*/ 2147483647 w 755"/>
              <a:gd name="T47" fmla="*/ 2147483647 h 760"/>
              <a:gd name="T48" fmla="*/ 0 w 755"/>
              <a:gd name="T49" fmla="*/ 2147483647 h 760"/>
              <a:gd name="T50" fmla="*/ 0 w 755"/>
              <a:gd name="T51" fmla="*/ 2147483647 h 760"/>
              <a:gd name="T52" fmla="*/ 2147483647 w 755"/>
              <a:gd name="T53" fmla="*/ 2147483647 h 760"/>
              <a:gd name="T54" fmla="*/ 2147483647 w 755"/>
              <a:gd name="T55" fmla="*/ 2147483647 h 760"/>
              <a:gd name="T56" fmla="*/ 2147483647 w 755"/>
              <a:gd name="T57" fmla="*/ 2147483647 h 760"/>
              <a:gd name="T58" fmla="*/ 2147483647 w 755"/>
              <a:gd name="T59" fmla="*/ 2147483647 h 760"/>
              <a:gd name="T60" fmla="*/ 2147483647 w 755"/>
              <a:gd name="T61" fmla="*/ 2147483647 h 760"/>
              <a:gd name="T62" fmla="*/ 2147483647 w 755"/>
              <a:gd name="T63" fmla="*/ 0 h 760"/>
              <a:gd name="T64" fmla="*/ 2147483647 w 755"/>
              <a:gd name="T65" fmla="*/ 2147483647 h 760"/>
              <a:gd name="T66" fmla="*/ 2147483647 w 755"/>
              <a:gd name="T67" fmla="*/ 2147483647 h 760"/>
              <a:gd name="T68" fmla="*/ 2147483647 w 755"/>
              <a:gd name="T69" fmla="*/ 2147483647 h 760"/>
              <a:gd name="T70" fmla="*/ 2147483647 w 755"/>
              <a:gd name="T71" fmla="*/ 2147483647 h 760"/>
              <a:gd name="T72" fmla="*/ 2147483647 w 755"/>
              <a:gd name="T73" fmla="*/ 2147483647 h 760"/>
              <a:gd name="T74" fmla="*/ 2147483647 w 755"/>
              <a:gd name="T75" fmla="*/ 2147483647 h 760"/>
              <a:gd name="T76" fmla="*/ 2147483647 w 755"/>
              <a:gd name="T77" fmla="*/ 2147483647 h 760"/>
              <a:gd name="T78" fmla="*/ 2147483647 w 755"/>
              <a:gd name="T79" fmla="*/ 2147483647 h 760"/>
              <a:gd name="T80" fmla="*/ 2147483647 w 755"/>
              <a:gd name="T81" fmla="*/ 2147483647 h 760"/>
              <a:gd name="T82" fmla="*/ 2147483647 w 755"/>
              <a:gd name="T83" fmla="*/ 2147483647 h 760"/>
              <a:gd name="T84" fmla="*/ 2147483647 w 755"/>
              <a:gd name="T85" fmla="*/ 2147483647 h 760"/>
              <a:gd name="T86" fmla="*/ 2147483647 w 755"/>
              <a:gd name="T87" fmla="*/ 2147483647 h 760"/>
              <a:gd name="T88" fmla="*/ 2147483647 w 755"/>
              <a:gd name="T89" fmla="*/ 2147483647 h 760"/>
              <a:gd name="T90" fmla="*/ 2147483647 w 755"/>
              <a:gd name="T91" fmla="*/ 2147483647 h 760"/>
              <a:gd name="T92" fmla="*/ 2147483647 w 755"/>
              <a:gd name="T93" fmla="*/ 2147483647 h 760"/>
              <a:gd name="T94" fmla="*/ 2147483647 w 755"/>
              <a:gd name="T95" fmla="*/ 2147483647 h 760"/>
              <a:gd name="T96" fmla="*/ 2147483647 w 755"/>
              <a:gd name="T97" fmla="*/ 2147483647 h 760"/>
              <a:gd name="T98" fmla="*/ 2147483647 w 755"/>
              <a:gd name="T99" fmla="*/ 2147483647 h 760"/>
              <a:gd name="T100" fmla="*/ 2147483647 w 755"/>
              <a:gd name="T101" fmla="*/ 2147483647 h 760"/>
              <a:gd name="T102" fmla="*/ 2147483647 w 755"/>
              <a:gd name="T103" fmla="*/ 2147483647 h 760"/>
              <a:gd name="T104" fmla="*/ 2147483647 w 755"/>
              <a:gd name="T105" fmla="*/ 2147483647 h 760"/>
              <a:gd name="T106" fmla="*/ 2147483647 w 755"/>
              <a:gd name="T107" fmla="*/ 2147483647 h 760"/>
              <a:gd name="T108" fmla="*/ 2147483647 w 755"/>
              <a:gd name="T109" fmla="*/ 2147483647 h 760"/>
              <a:gd name="T110" fmla="*/ 2147483647 w 755"/>
              <a:gd name="T111" fmla="*/ 2147483647 h 760"/>
              <a:gd name="T112" fmla="*/ 2147483647 w 755"/>
              <a:gd name="T113" fmla="*/ 2147483647 h 760"/>
              <a:gd name="T114" fmla="*/ 2147483647 w 755"/>
              <a:gd name="T115" fmla="*/ 2147483647 h 760"/>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755"/>
              <a:gd name="T175" fmla="*/ 0 h 760"/>
              <a:gd name="T176" fmla="*/ 755 w 755"/>
              <a:gd name="T177" fmla="*/ 760 h 760"/>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755" h="760">
                <a:moveTo>
                  <a:pt x="721" y="578"/>
                </a:moveTo>
                <a:lnTo>
                  <a:pt x="709" y="612"/>
                </a:lnTo>
                <a:lnTo>
                  <a:pt x="713" y="693"/>
                </a:lnTo>
                <a:lnTo>
                  <a:pt x="702" y="709"/>
                </a:lnTo>
                <a:lnTo>
                  <a:pt x="608" y="733"/>
                </a:lnTo>
                <a:lnTo>
                  <a:pt x="566" y="760"/>
                </a:lnTo>
                <a:lnTo>
                  <a:pt x="527" y="760"/>
                </a:lnTo>
                <a:lnTo>
                  <a:pt x="465" y="752"/>
                </a:lnTo>
                <a:lnTo>
                  <a:pt x="364" y="756"/>
                </a:lnTo>
                <a:lnTo>
                  <a:pt x="364" y="718"/>
                </a:lnTo>
                <a:lnTo>
                  <a:pt x="384" y="678"/>
                </a:lnTo>
                <a:lnTo>
                  <a:pt x="438" y="601"/>
                </a:lnTo>
                <a:lnTo>
                  <a:pt x="433" y="563"/>
                </a:lnTo>
                <a:lnTo>
                  <a:pt x="402" y="535"/>
                </a:lnTo>
                <a:lnTo>
                  <a:pt x="306" y="528"/>
                </a:lnTo>
                <a:lnTo>
                  <a:pt x="255" y="504"/>
                </a:lnTo>
                <a:lnTo>
                  <a:pt x="209" y="453"/>
                </a:lnTo>
                <a:lnTo>
                  <a:pt x="174" y="434"/>
                </a:lnTo>
                <a:lnTo>
                  <a:pt x="112" y="446"/>
                </a:lnTo>
                <a:lnTo>
                  <a:pt x="89" y="426"/>
                </a:lnTo>
                <a:lnTo>
                  <a:pt x="69" y="387"/>
                </a:lnTo>
                <a:lnTo>
                  <a:pt x="31" y="365"/>
                </a:lnTo>
                <a:lnTo>
                  <a:pt x="19" y="342"/>
                </a:lnTo>
                <a:lnTo>
                  <a:pt x="19" y="287"/>
                </a:lnTo>
                <a:lnTo>
                  <a:pt x="0" y="202"/>
                </a:lnTo>
                <a:lnTo>
                  <a:pt x="0" y="174"/>
                </a:lnTo>
                <a:lnTo>
                  <a:pt x="34" y="151"/>
                </a:lnTo>
                <a:lnTo>
                  <a:pt x="50" y="116"/>
                </a:lnTo>
                <a:lnTo>
                  <a:pt x="50" y="38"/>
                </a:lnTo>
                <a:lnTo>
                  <a:pt x="69" y="23"/>
                </a:lnTo>
                <a:lnTo>
                  <a:pt x="163" y="15"/>
                </a:lnTo>
                <a:lnTo>
                  <a:pt x="268" y="0"/>
                </a:lnTo>
                <a:lnTo>
                  <a:pt x="349" y="11"/>
                </a:lnTo>
                <a:lnTo>
                  <a:pt x="407" y="53"/>
                </a:lnTo>
                <a:lnTo>
                  <a:pt x="417" y="131"/>
                </a:lnTo>
                <a:lnTo>
                  <a:pt x="414" y="221"/>
                </a:lnTo>
                <a:lnTo>
                  <a:pt x="433" y="279"/>
                </a:lnTo>
                <a:lnTo>
                  <a:pt x="476" y="299"/>
                </a:lnTo>
                <a:lnTo>
                  <a:pt x="511" y="274"/>
                </a:lnTo>
                <a:lnTo>
                  <a:pt x="562" y="259"/>
                </a:lnTo>
                <a:lnTo>
                  <a:pt x="608" y="256"/>
                </a:lnTo>
                <a:lnTo>
                  <a:pt x="620" y="267"/>
                </a:lnTo>
                <a:lnTo>
                  <a:pt x="631" y="283"/>
                </a:lnTo>
                <a:lnTo>
                  <a:pt x="635" y="299"/>
                </a:lnTo>
                <a:lnTo>
                  <a:pt x="631" y="317"/>
                </a:lnTo>
                <a:lnTo>
                  <a:pt x="624" y="352"/>
                </a:lnTo>
                <a:lnTo>
                  <a:pt x="620" y="365"/>
                </a:lnTo>
                <a:lnTo>
                  <a:pt x="620" y="383"/>
                </a:lnTo>
                <a:lnTo>
                  <a:pt x="628" y="399"/>
                </a:lnTo>
                <a:lnTo>
                  <a:pt x="639" y="407"/>
                </a:lnTo>
                <a:lnTo>
                  <a:pt x="686" y="399"/>
                </a:lnTo>
                <a:lnTo>
                  <a:pt x="697" y="399"/>
                </a:lnTo>
                <a:lnTo>
                  <a:pt x="709" y="399"/>
                </a:lnTo>
                <a:lnTo>
                  <a:pt x="732" y="411"/>
                </a:lnTo>
                <a:lnTo>
                  <a:pt x="752" y="446"/>
                </a:lnTo>
                <a:lnTo>
                  <a:pt x="755" y="485"/>
                </a:lnTo>
                <a:lnTo>
                  <a:pt x="745" y="543"/>
                </a:lnTo>
                <a:lnTo>
                  <a:pt x="721" y="578"/>
                </a:lnTo>
              </a:path>
            </a:pathLst>
          </a:custGeom>
          <a:solidFill>
            <a:schemeClr val="accent3"/>
          </a:solidFill>
          <a:ln w="12573">
            <a:solidFill>
              <a:schemeClr val="tx2"/>
            </a:solidFill>
            <a:round/>
            <a:headEnd/>
            <a:tailEnd/>
          </a:ln>
        </p:spPr>
        <p:txBody>
          <a:bodyPr wrap="none" anchor="ctr"/>
          <a:lstStyle/>
          <a:p>
            <a:endParaRPr lang="en-US"/>
          </a:p>
        </p:txBody>
      </p:sp>
      <p:sp>
        <p:nvSpPr>
          <p:cNvPr id="294" name="Freeform 149"/>
          <p:cNvSpPr>
            <a:spLocks noChangeArrowheads="1"/>
          </p:cNvSpPr>
          <p:nvPr/>
        </p:nvSpPr>
        <p:spPr bwMode="auto">
          <a:xfrm>
            <a:off x="2904331" y="4832348"/>
            <a:ext cx="585787" cy="636588"/>
          </a:xfrm>
          <a:custGeom>
            <a:avLst/>
            <a:gdLst>
              <a:gd name="T0" fmla="*/ 2147483647 w 1257"/>
              <a:gd name="T1" fmla="*/ 2147483647 h 1326"/>
              <a:gd name="T2" fmla="*/ 2147483647 w 1257"/>
              <a:gd name="T3" fmla="*/ 2147483647 h 1326"/>
              <a:gd name="T4" fmla="*/ 2147483647 w 1257"/>
              <a:gd name="T5" fmla="*/ 2147483647 h 1326"/>
              <a:gd name="T6" fmla="*/ 2147483647 w 1257"/>
              <a:gd name="T7" fmla="*/ 2147483647 h 1326"/>
              <a:gd name="T8" fmla="*/ 2147483647 w 1257"/>
              <a:gd name="T9" fmla="*/ 2147483647 h 1326"/>
              <a:gd name="T10" fmla="*/ 2147483647 w 1257"/>
              <a:gd name="T11" fmla="*/ 2147483647 h 1326"/>
              <a:gd name="T12" fmla="*/ 2147483647 w 1257"/>
              <a:gd name="T13" fmla="*/ 2147483647 h 1326"/>
              <a:gd name="T14" fmla="*/ 2147483647 w 1257"/>
              <a:gd name="T15" fmla="*/ 2147483647 h 1326"/>
              <a:gd name="T16" fmla="*/ 2147483647 w 1257"/>
              <a:gd name="T17" fmla="*/ 2147483647 h 1326"/>
              <a:gd name="T18" fmla="*/ 2147483647 w 1257"/>
              <a:gd name="T19" fmla="*/ 2147483647 h 1326"/>
              <a:gd name="T20" fmla="*/ 2147483647 w 1257"/>
              <a:gd name="T21" fmla="*/ 2147483647 h 1326"/>
              <a:gd name="T22" fmla="*/ 2147483647 w 1257"/>
              <a:gd name="T23" fmla="*/ 2147483647 h 1326"/>
              <a:gd name="T24" fmla="*/ 2147483647 w 1257"/>
              <a:gd name="T25" fmla="*/ 2147483647 h 1326"/>
              <a:gd name="T26" fmla="*/ 2147483647 w 1257"/>
              <a:gd name="T27" fmla="*/ 2147483647 h 1326"/>
              <a:gd name="T28" fmla="*/ 2147483647 w 1257"/>
              <a:gd name="T29" fmla="*/ 2147483647 h 1326"/>
              <a:gd name="T30" fmla="*/ 2147483647 w 1257"/>
              <a:gd name="T31" fmla="*/ 2147483647 h 1326"/>
              <a:gd name="T32" fmla="*/ 2147483647 w 1257"/>
              <a:gd name="T33" fmla="*/ 2147483647 h 1326"/>
              <a:gd name="T34" fmla="*/ 2147483647 w 1257"/>
              <a:gd name="T35" fmla="*/ 0 h 1326"/>
              <a:gd name="T36" fmla="*/ 2147483647 w 1257"/>
              <a:gd name="T37" fmla="*/ 2147483647 h 1326"/>
              <a:gd name="T38" fmla="*/ 2147483647 w 1257"/>
              <a:gd name="T39" fmla="*/ 2147483647 h 1326"/>
              <a:gd name="T40" fmla="*/ 2147483647 w 1257"/>
              <a:gd name="T41" fmla="*/ 2147483647 h 1326"/>
              <a:gd name="T42" fmla="*/ 2147483647 w 1257"/>
              <a:gd name="T43" fmla="*/ 2147483647 h 1326"/>
              <a:gd name="T44" fmla="*/ 2147483647 w 1257"/>
              <a:gd name="T45" fmla="*/ 2147483647 h 1326"/>
              <a:gd name="T46" fmla="*/ 2147483647 w 1257"/>
              <a:gd name="T47" fmla="*/ 2147483647 h 1326"/>
              <a:gd name="T48" fmla="*/ 2147483647 w 1257"/>
              <a:gd name="T49" fmla="*/ 2147483647 h 1326"/>
              <a:gd name="T50" fmla="*/ 0 w 1257"/>
              <a:gd name="T51" fmla="*/ 2147483647 h 1326"/>
              <a:gd name="T52" fmla="*/ 2147483647 w 1257"/>
              <a:gd name="T53" fmla="*/ 2147483647 h 1326"/>
              <a:gd name="T54" fmla="*/ 2147483647 w 1257"/>
              <a:gd name="T55" fmla="*/ 2147483647 h 1326"/>
              <a:gd name="T56" fmla="*/ 2147483647 w 1257"/>
              <a:gd name="T57" fmla="*/ 2147483647 h 1326"/>
              <a:gd name="T58" fmla="*/ 2147483647 w 1257"/>
              <a:gd name="T59" fmla="*/ 2147483647 h 1326"/>
              <a:gd name="T60" fmla="*/ 2147483647 w 1257"/>
              <a:gd name="T61" fmla="*/ 2147483647 h 1326"/>
              <a:gd name="T62" fmla="*/ 2147483647 w 1257"/>
              <a:gd name="T63" fmla="*/ 2147483647 h 1326"/>
              <a:gd name="T64" fmla="*/ 2147483647 w 1257"/>
              <a:gd name="T65" fmla="*/ 2147483647 h 1326"/>
              <a:gd name="T66" fmla="*/ 2147483647 w 1257"/>
              <a:gd name="T67" fmla="*/ 2147483647 h 1326"/>
              <a:gd name="T68" fmla="*/ 2147483647 w 1257"/>
              <a:gd name="T69" fmla="*/ 2147483647 h 1326"/>
              <a:gd name="T70" fmla="*/ 2147483647 w 1257"/>
              <a:gd name="T71" fmla="*/ 2147483647 h 1326"/>
              <a:gd name="T72" fmla="*/ 2147483647 w 1257"/>
              <a:gd name="T73" fmla="*/ 2147483647 h 1326"/>
              <a:gd name="T74" fmla="*/ 2147483647 w 1257"/>
              <a:gd name="T75" fmla="*/ 2147483647 h 1326"/>
              <a:gd name="T76" fmla="*/ 2147483647 w 1257"/>
              <a:gd name="T77" fmla="*/ 2147483647 h 1326"/>
              <a:gd name="T78" fmla="*/ 2147483647 w 1257"/>
              <a:gd name="T79" fmla="*/ 2147483647 h 1326"/>
              <a:gd name="T80" fmla="*/ 2147483647 w 1257"/>
              <a:gd name="T81" fmla="*/ 2147483647 h 1326"/>
              <a:gd name="T82" fmla="*/ 2147483647 w 1257"/>
              <a:gd name="T83" fmla="*/ 2147483647 h 1326"/>
              <a:gd name="T84" fmla="*/ 2147483647 w 1257"/>
              <a:gd name="T85" fmla="*/ 2147483647 h 1326"/>
              <a:gd name="T86" fmla="*/ 2147483647 w 1257"/>
              <a:gd name="T87" fmla="*/ 2147483647 h 1326"/>
              <a:gd name="T88" fmla="*/ 2147483647 w 1257"/>
              <a:gd name="T89" fmla="*/ 2147483647 h 1326"/>
              <a:gd name="T90" fmla="*/ 2147483647 w 1257"/>
              <a:gd name="T91" fmla="*/ 2147483647 h 1326"/>
              <a:gd name="T92" fmla="*/ 2147483647 w 1257"/>
              <a:gd name="T93" fmla="*/ 2147483647 h 1326"/>
              <a:gd name="T94" fmla="*/ 2147483647 w 1257"/>
              <a:gd name="T95" fmla="*/ 2147483647 h 1326"/>
              <a:gd name="T96" fmla="*/ 2147483647 w 1257"/>
              <a:gd name="T97" fmla="*/ 2147483647 h 1326"/>
              <a:gd name="T98" fmla="*/ 2147483647 w 1257"/>
              <a:gd name="T99" fmla="*/ 2147483647 h 1326"/>
              <a:gd name="T100" fmla="*/ 2147483647 w 1257"/>
              <a:gd name="T101" fmla="*/ 2147483647 h 1326"/>
              <a:gd name="T102" fmla="*/ 2147483647 w 1257"/>
              <a:gd name="T103" fmla="*/ 2147483647 h 1326"/>
              <a:gd name="T104" fmla="*/ 2147483647 w 1257"/>
              <a:gd name="T105" fmla="*/ 2147483647 h 1326"/>
              <a:gd name="T106" fmla="*/ 2147483647 w 1257"/>
              <a:gd name="T107" fmla="*/ 2147483647 h 1326"/>
              <a:gd name="T108" fmla="*/ 2147483647 w 1257"/>
              <a:gd name="T109" fmla="*/ 2147483647 h 1326"/>
              <a:gd name="T110" fmla="*/ 2147483647 w 1257"/>
              <a:gd name="T111" fmla="*/ 2147483647 h 1326"/>
              <a:gd name="T112" fmla="*/ 2147483647 w 1257"/>
              <a:gd name="T113" fmla="*/ 2147483647 h 1326"/>
              <a:gd name="T114" fmla="*/ 2147483647 w 1257"/>
              <a:gd name="T115" fmla="*/ 2147483647 h 132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257"/>
              <a:gd name="T175" fmla="*/ 0 h 1326"/>
              <a:gd name="T176" fmla="*/ 1257 w 1257"/>
              <a:gd name="T177" fmla="*/ 1326 h 132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257" h="1326">
                <a:moveTo>
                  <a:pt x="1202" y="938"/>
                </a:moveTo>
                <a:lnTo>
                  <a:pt x="1218" y="841"/>
                </a:lnTo>
                <a:lnTo>
                  <a:pt x="1245" y="783"/>
                </a:lnTo>
                <a:lnTo>
                  <a:pt x="1257" y="733"/>
                </a:lnTo>
                <a:lnTo>
                  <a:pt x="1233" y="705"/>
                </a:lnTo>
                <a:lnTo>
                  <a:pt x="1191" y="705"/>
                </a:lnTo>
                <a:lnTo>
                  <a:pt x="1179" y="671"/>
                </a:lnTo>
                <a:lnTo>
                  <a:pt x="1176" y="594"/>
                </a:lnTo>
                <a:lnTo>
                  <a:pt x="1161" y="573"/>
                </a:lnTo>
                <a:lnTo>
                  <a:pt x="1102" y="598"/>
                </a:lnTo>
                <a:lnTo>
                  <a:pt x="1028" y="598"/>
                </a:lnTo>
                <a:lnTo>
                  <a:pt x="989" y="582"/>
                </a:lnTo>
                <a:lnTo>
                  <a:pt x="970" y="524"/>
                </a:lnTo>
                <a:lnTo>
                  <a:pt x="912" y="484"/>
                </a:lnTo>
                <a:lnTo>
                  <a:pt x="915" y="477"/>
                </a:lnTo>
                <a:lnTo>
                  <a:pt x="966" y="465"/>
                </a:lnTo>
                <a:lnTo>
                  <a:pt x="970" y="442"/>
                </a:lnTo>
                <a:lnTo>
                  <a:pt x="943" y="410"/>
                </a:lnTo>
                <a:lnTo>
                  <a:pt x="930" y="348"/>
                </a:lnTo>
                <a:lnTo>
                  <a:pt x="872" y="352"/>
                </a:lnTo>
                <a:lnTo>
                  <a:pt x="854" y="337"/>
                </a:lnTo>
                <a:lnTo>
                  <a:pt x="815" y="334"/>
                </a:lnTo>
                <a:lnTo>
                  <a:pt x="760" y="352"/>
                </a:lnTo>
                <a:lnTo>
                  <a:pt x="745" y="344"/>
                </a:lnTo>
                <a:lnTo>
                  <a:pt x="706" y="287"/>
                </a:lnTo>
                <a:lnTo>
                  <a:pt x="675" y="267"/>
                </a:lnTo>
                <a:lnTo>
                  <a:pt x="613" y="283"/>
                </a:lnTo>
                <a:lnTo>
                  <a:pt x="590" y="275"/>
                </a:lnTo>
                <a:lnTo>
                  <a:pt x="571" y="237"/>
                </a:lnTo>
                <a:lnTo>
                  <a:pt x="551" y="221"/>
                </a:lnTo>
                <a:lnTo>
                  <a:pt x="450" y="214"/>
                </a:lnTo>
                <a:lnTo>
                  <a:pt x="419" y="182"/>
                </a:lnTo>
                <a:lnTo>
                  <a:pt x="416" y="131"/>
                </a:lnTo>
                <a:lnTo>
                  <a:pt x="439" y="46"/>
                </a:lnTo>
                <a:lnTo>
                  <a:pt x="431" y="16"/>
                </a:lnTo>
                <a:lnTo>
                  <a:pt x="396" y="0"/>
                </a:lnTo>
                <a:lnTo>
                  <a:pt x="341" y="16"/>
                </a:lnTo>
                <a:lnTo>
                  <a:pt x="276" y="59"/>
                </a:lnTo>
                <a:lnTo>
                  <a:pt x="264" y="136"/>
                </a:lnTo>
                <a:lnTo>
                  <a:pt x="259" y="159"/>
                </a:lnTo>
                <a:lnTo>
                  <a:pt x="249" y="174"/>
                </a:lnTo>
                <a:lnTo>
                  <a:pt x="234" y="170"/>
                </a:lnTo>
                <a:lnTo>
                  <a:pt x="195" y="156"/>
                </a:lnTo>
                <a:lnTo>
                  <a:pt x="171" y="156"/>
                </a:lnTo>
                <a:lnTo>
                  <a:pt x="163" y="182"/>
                </a:lnTo>
                <a:lnTo>
                  <a:pt x="159" y="199"/>
                </a:lnTo>
                <a:lnTo>
                  <a:pt x="152" y="214"/>
                </a:lnTo>
                <a:lnTo>
                  <a:pt x="136" y="217"/>
                </a:lnTo>
                <a:lnTo>
                  <a:pt x="114" y="217"/>
                </a:lnTo>
                <a:lnTo>
                  <a:pt x="97" y="214"/>
                </a:lnTo>
                <a:lnTo>
                  <a:pt x="59" y="194"/>
                </a:lnTo>
                <a:lnTo>
                  <a:pt x="0" y="199"/>
                </a:lnTo>
                <a:lnTo>
                  <a:pt x="43" y="232"/>
                </a:lnTo>
                <a:lnTo>
                  <a:pt x="78" y="310"/>
                </a:lnTo>
                <a:lnTo>
                  <a:pt x="82" y="344"/>
                </a:lnTo>
                <a:lnTo>
                  <a:pt x="70" y="377"/>
                </a:lnTo>
                <a:lnTo>
                  <a:pt x="51" y="407"/>
                </a:lnTo>
                <a:lnTo>
                  <a:pt x="70" y="474"/>
                </a:lnTo>
                <a:lnTo>
                  <a:pt x="74" y="508"/>
                </a:lnTo>
                <a:lnTo>
                  <a:pt x="46" y="558"/>
                </a:lnTo>
                <a:lnTo>
                  <a:pt x="43" y="598"/>
                </a:lnTo>
                <a:lnTo>
                  <a:pt x="55" y="639"/>
                </a:lnTo>
                <a:lnTo>
                  <a:pt x="74" y="659"/>
                </a:lnTo>
                <a:lnTo>
                  <a:pt x="101" y="694"/>
                </a:lnTo>
                <a:lnTo>
                  <a:pt x="109" y="724"/>
                </a:lnTo>
                <a:lnTo>
                  <a:pt x="104" y="748"/>
                </a:lnTo>
                <a:lnTo>
                  <a:pt x="101" y="756"/>
                </a:lnTo>
                <a:lnTo>
                  <a:pt x="86" y="760"/>
                </a:lnTo>
                <a:lnTo>
                  <a:pt x="31" y="767"/>
                </a:lnTo>
                <a:lnTo>
                  <a:pt x="31" y="826"/>
                </a:lnTo>
                <a:lnTo>
                  <a:pt x="70" y="860"/>
                </a:lnTo>
                <a:lnTo>
                  <a:pt x="89" y="899"/>
                </a:lnTo>
                <a:lnTo>
                  <a:pt x="97" y="954"/>
                </a:lnTo>
                <a:lnTo>
                  <a:pt x="129" y="974"/>
                </a:lnTo>
                <a:lnTo>
                  <a:pt x="163" y="999"/>
                </a:lnTo>
                <a:lnTo>
                  <a:pt x="171" y="1047"/>
                </a:lnTo>
                <a:lnTo>
                  <a:pt x="155" y="1066"/>
                </a:lnTo>
                <a:lnTo>
                  <a:pt x="152" y="1109"/>
                </a:lnTo>
                <a:lnTo>
                  <a:pt x="198" y="1167"/>
                </a:lnTo>
                <a:lnTo>
                  <a:pt x="225" y="1217"/>
                </a:lnTo>
                <a:lnTo>
                  <a:pt x="249" y="1295"/>
                </a:lnTo>
                <a:lnTo>
                  <a:pt x="287" y="1314"/>
                </a:lnTo>
                <a:lnTo>
                  <a:pt x="307" y="1295"/>
                </a:lnTo>
                <a:lnTo>
                  <a:pt x="322" y="1236"/>
                </a:lnTo>
                <a:lnTo>
                  <a:pt x="369" y="1213"/>
                </a:lnTo>
                <a:lnTo>
                  <a:pt x="399" y="1220"/>
                </a:lnTo>
                <a:lnTo>
                  <a:pt x="427" y="1249"/>
                </a:lnTo>
                <a:lnTo>
                  <a:pt x="454" y="1253"/>
                </a:lnTo>
                <a:lnTo>
                  <a:pt x="477" y="1217"/>
                </a:lnTo>
                <a:lnTo>
                  <a:pt x="513" y="1213"/>
                </a:lnTo>
                <a:lnTo>
                  <a:pt x="571" y="1271"/>
                </a:lnTo>
                <a:lnTo>
                  <a:pt x="582" y="1311"/>
                </a:lnTo>
                <a:lnTo>
                  <a:pt x="590" y="1326"/>
                </a:lnTo>
                <a:lnTo>
                  <a:pt x="594" y="1287"/>
                </a:lnTo>
                <a:lnTo>
                  <a:pt x="594" y="1230"/>
                </a:lnTo>
                <a:lnTo>
                  <a:pt x="605" y="1213"/>
                </a:lnTo>
                <a:lnTo>
                  <a:pt x="620" y="1233"/>
                </a:lnTo>
                <a:lnTo>
                  <a:pt x="625" y="1256"/>
                </a:lnTo>
                <a:lnTo>
                  <a:pt x="648" y="1253"/>
                </a:lnTo>
                <a:lnTo>
                  <a:pt x="652" y="1230"/>
                </a:lnTo>
                <a:lnTo>
                  <a:pt x="668" y="1202"/>
                </a:lnTo>
                <a:lnTo>
                  <a:pt x="709" y="1195"/>
                </a:lnTo>
                <a:lnTo>
                  <a:pt x="737" y="1210"/>
                </a:lnTo>
                <a:lnTo>
                  <a:pt x="756" y="1230"/>
                </a:lnTo>
                <a:lnTo>
                  <a:pt x="775" y="1233"/>
                </a:lnTo>
                <a:lnTo>
                  <a:pt x="815" y="1230"/>
                </a:lnTo>
                <a:lnTo>
                  <a:pt x="811" y="1171"/>
                </a:lnTo>
                <a:lnTo>
                  <a:pt x="792" y="1090"/>
                </a:lnTo>
                <a:lnTo>
                  <a:pt x="795" y="1062"/>
                </a:lnTo>
                <a:lnTo>
                  <a:pt x="830" y="1039"/>
                </a:lnTo>
                <a:lnTo>
                  <a:pt x="846" y="1004"/>
                </a:lnTo>
                <a:lnTo>
                  <a:pt x="842" y="926"/>
                </a:lnTo>
                <a:lnTo>
                  <a:pt x="864" y="911"/>
                </a:lnTo>
                <a:lnTo>
                  <a:pt x="958" y="903"/>
                </a:lnTo>
                <a:lnTo>
                  <a:pt x="1063" y="888"/>
                </a:lnTo>
                <a:lnTo>
                  <a:pt x="1144" y="899"/>
                </a:lnTo>
                <a:lnTo>
                  <a:pt x="1202" y="938"/>
                </a:lnTo>
              </a:path>
            </a:pathLst>
          </a:custGeom>
          <a:solidFill>
            <a:schemeClr val="accent3"/>
          </a:solidFill>
          <a:ln w="12573">
            <a:solidFill>
              <a:srgbClr val="000066"/>
            </a:solidFill>
            <a:round/>
            <a:headEnd/>
            <a:tailEnd/>
          </a:ln>
        </p:spPr>
        <p:txBody>
          <a:bodyPr wrap="none" anchor="ctr"/>
          <a:lstStyle/>
          <a:p>
            <a:endParaRPr lang="en-US"/>
          </a:p>
        </p:txBody>
      </p:sp>
      <p:sp>
        <p:nvSpPr>
          <p:cNvPr id="295" name="Freeform 150"/>
          <p:cNvSpPr>
            <a:spLocks noChangeArrowheads="1"/>
          </p:cNvSpPr>
          <p:nvPr/>
        </p:nvSpPr>
        <p:spPr bwMode="auto">
          <a:xfrm>
            <a:off x="2408238" y="3790950"/>
            <a:ext cx="596900" cy="768350"/>
          </a:xfrm>
          <a:custGeom>
            <a:avLst/>
            <a:gdLst>
              <a:gd name="T0" fmla="*/ 2147483647 w 1281"/>
              <a:gd name="T1" fmla="*/ 2147483647 h 1604"/>
              <a:gd name="T2" fmla="*/ 2147483647 w 1281"/>
              <a:gd name="T3" fmla="*/ 2147483647 h 1604"/>
              <a:gd name="T4" fmla="*/ 2147483647 w 1281"/>
              <a:gd name="T5" fmla="*/ 2147483647 h 1604"/>
              <a:gd name="T6" fmla="*/ 2147483647 w 1281"/>
              <a:gd name="T7" fmla="*/ 2147483647 h 1604"/>
              <a:gd name="T8" fmla="*/ 2147483647 w 1281"/>
              <a:gd name="T9" fmla="*/ 2147483647 h 1604"/>
              <a:gd name="T10" fmla="*/ 2147483647 w 1281"/>
              <a:gd name="T11" fmla="*/ 2147483647 h 1604"/>
              <a:gd name="T12" fmla="*/ 2147483647 w 1281"/>
              <a:gd name="T13" fmla="*/ 2147483647 h 1604"/>
              <a:gd name="T14" fmla="*/ 2147483647 w 1281"/>
              <a:gd name="T15" fmla="*/ 2147483647 h 1604"/>
              <a:gd name="T16" fmla="*/ 2147483647 w 1281"/>
              <a:gd name="T17" fmla="*/ 2147483647 h 1604"/>
              <a:gd name="T18" fmla="*/ 2147483647 w 1281"/>
              <a:gd name="T19" fmla="*/ 2147483647 h 1604"/>
              <a:gd name="T20" fmla="*/ 2147483647 w 1281"/>
              <a:gd name="T21" fmla="*/ 2147483647 h 1604"/>
              <a:gd name="T22" fmla="*/ 2147483647 w 1281"/>
              <a:gd name="T23" fmla="*/ 2147483647 h 1604"/>
              <a:gd name="T24" fmla="*/ 2147483647 w 1281"/>
              <a:gd name="T25" fmla="*/ 2147483647 h 1604"/>
              <a:gd name="T26" fmla="*/ 2147483647 w 1281"/>
              <a:gd name="T27" fmla="*/ 2147483647 h 1604"/>
              <a:gd name="T28" fmla="*/ 2147483647 w 1281"/>
              <a:gd name="T29" fmla="*/ 2147483647 h 1604"/>
              <a:gd name="T30" fmla="*/ 2147483647 w 1281"/>
              <a:gd name="T31" fmla="*/ 2147483647 h 1604"/>
              <a:gd name="T32" fmla="*/ 2147483647 w 1281"/>
              <a:gd name="T33" fmla="*/ 2147483647 h 1604"/>
              <a:gd name="T34" fmla="*/ 2147483647 w 1281"/>
              <a:gd name="T35" fmla="*/ 2147483647 h 1604"/>
              <a:gd name="T36" fmla="*/ 2147483647 w 1281"/>
              <a:gd name="T37" fmla="*/ 2147483647 h 1604"/>
              <a:gd name="T38" fmla="*/ 2147483647 w 1281"/>
              <a:gd name="T39" fmla="*/ 2147483647 h 1604"/>
              <a:gd name="T40" fmla="*/ 2147483647 w 1281"/>
              <a:gd name="T41" fmla="*/ 2147483647 h 1604"/>
              <a:gd name="T42" fmla="*/ 2147483647 w 1281"/>
              <a:gd name="T43" fmla="*/ 2147483647 h 1604"/>
              <a:gd name="T44" fmla="*/ 2147483647 w 1281"/>
              <a:gd name="T45" fmla="*/ 2147483647 h 1604"/>
              <a:gd name="T46" fmla="*/ 2147483647 w 1281"/>
              <a:gd name="T47" fmla="*/ 2147483647 h 1604"/>
              <a:gd name="T48" fmla="*/ 2147483647 w 1281"/>
              <a:gd name="T49" fmla="*/ 2147483647 h 1604"/>
              <a:gd name="T50" fmla="*/ 2147483647 w 1281"/>
              <a:gd name="T51" fmla="*/ 2147483647 h 1604"/>
              <a:gd name="T52" fmla="*/ 2147483647 w 1281"/>
              <a:gd name="T53" fmla="*/ 2147483647 h 1604"/>
              <a:gd name="T54" fmla="*/ 2147483647 w 1281"/>
              <a:gd name="T55" fmla="*/ 2147483647 h 1604"/>
              <a:gd name="T56" fmla="*/ 2147483647 w 1281"/>
              <a:gd name="T57" fmla="*/ 2147483647 h 1604"/>
              <a:gd name="T58" fmla="*/ 2147483647 w 1281"/>
              <a:gd name="T59" fmla="*/ 2147483647 h 1604"/>
              <a:gd name="T60" fmla="*/ 2147483647 w 1281"/>
              <a:gd name="T61" fmla="*/ 2147483647 h 1604"/>
              <a:gd name="T62" fmla="*/ 2147483647 w 1281"/>
              <a:gd name="T63" fmla="*/ 2147483647 h 1604"/>
              <a:gd name="T64" fmla="*/ 2147483647 w 1281"/>
              <a:gd name="T65" fmla="*/ 2147483647 h 1604"/>
              <a:gd name="T66" fmla="*/ 2147483647 w 1281"/>
              <a:gd name="T67" fmla="*/ 2147483647 h 1604"/>
              <a:gd name="T68" fmla="*/ 2147483647 w 1281"/>
              <a:gd name="T69" fmla="*/ 2147483647 h 1604"/>
              <a:gd name="T70" fmla="*/ 2147483647 w 1281"/>
              <a:gd name="T71" fmla="*/ 2147483647 h 1604"/>
              <a:gd name="T72" fmla="*/ 2147483647 w 1281"/>
              <a:gd name="T73" fmla="*/ 2147483647 h 1604"/>
              <a:gd name="T74" fmla="*/ 2147483647 w 1281"/>
              <a:gd name="T75" fmla="*/ 2147483647 h 1604"/>
              <a:gd name="T76" fmla="*/ 2147483647 w 1281"/>
              <a:gd name="T77" fmla="*/ 2147483647 h 1604"/>
              <a:gd name="T78" fmla="*/ 2147483647 w 1281"/>
              <a:gd name="T79" fmla="*/ 2147483647 h 1604"/>
              <a:gd name="T80" fmla="*/ 2147483647 w 1281"/>
              <a:gd name="T81" fmla="*/ 2147483647 h 1604"/>
              <a:gd name="T82" fmla="*/ 2147483647 w 1281"/>
              <a:gd name="T83" fmla="*/ 2147483647 h 1604"/>
              <a:gd name="T84" fmla="*/ 2147483647 w 1281"/>
              <a:gd name="T85" fmla="*/ 2147483647 h 1604"/>
              <a:gd name="T86" fmla="*/ 2147483647 w 1281"/>
              <a:gd name="T87" fmla="*/ 2147483647 h 1604"/>
              <a:gd name="T88" fmla="*/ 2147483647 w 1281"/>
              <a:gd name="T89" fmla="*/ 2147483647 h 1604"/>
              <a:gd name="T90" fmla="*/ 2147483647 w 1281"/>
              <a:gd name="T91" fmla="*/ 2147483647 h 1604"/>
              <a:gd name="T92" fmla="*/ 2147483647 w 1281"/>
              <a:gd name="T93" fmla="*/ 2147483647 h 1604"/>
              <a:gd name="T94" fmla="*/ 2147483647 w 1281"/>
              <a:gd name="T95" fmla="*/ 2147483647 h 1604"/>
              <a:gd name="T96" fmla="*/ 2147483647 w 1281"/>
              <a:gd name="T97" fmla="*/ 2147483647 h 1604"/>
              <a:gd name="T98" fmla="*/ 2147483647 w 1281"/>
              <a:gd name="T99" fmla="*/ 2147483647 h 1604"/>
              <a:gd name="T100" fmla="*/ 2147483647 w 1281"/>
              <a:gd name="T101" fmla="*/ 2147483647 h 1604"/>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281"/>
              <a:gd name="T154" fmla="*/ 0 h 1604"/>
              <a:gd name="T155" fmla="*/ 1281 w 1281"/>
              <a:gd name="T156" fmla="*/ 1604 h 1604"/>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281" h="1604">
                <a:moveTo>
                  <a:pt x="0" y="1177"/>
                </a:moveTo>
                <a:lnTo>
                  <a:pt x="9" y="1159"/>
                </a:lnTo>
                <a:lnTo>
                  <a:pt x="13" y="1139"/>
                </a:lnTo>
                <a:lnTo>
                  <a:pt x="24" y="1116"/>
                </a:lnTo>
                <a:lnTo>
                  <a:pt x="40" y="1096"/>
                </a:lnTo>
                <a:lnTo>
                  <a:pt x="79" y="1070"/>
                </a:lnTo>
                <a:lnTo>
                  <a:pt x="121" y="1050"/>
                </a:lnTo>
                <a:lnTo>
                  <a:pt x="147" y="1007"/>
                </a:lnTo>
                <a:lnTo>
                  <a:pt x="160" y="969"/>
                </a:lnTo>
                <a:lnTo>
                  <a:pt x="164" y="945"/>
                </a:lnTo>
                <a:lnTo>
                  <a:pt x="160" y="926"/>
                </a:lnTo>
                <a:lnTo>
                  <a:pt x="156" y="907"/>
                </a:lnTo>
                <a:lnTo>
                  <a:pt x="134" y="825"/>
                </a:lnTo>
                <a:lnTo>
                  <a:pt x="129" y="783"/>
                </a:lnTo>
                <a:lnTo>
                  <a:pt x="137" y="760"/>
                </a:lnTo>
                <a:lnTo>
                  <a:pt x="152" y="740"/>
                </a:lnTo>
                <a:lnTo>
                  <a:pt x="156" y="697"/>
                </a:lnTo>
                <a:lnTo>
                  <a:pt x="147" y="659"/>
                </a:lnTo>
                <a:lnTo>
                  <a:pt x="129" y="639"/>
                </a:lnTo>
                <a:lnTo>
                  <a:pt x="105" y="597"/>
                </a:lnTo>
                <a:lnTo>
                  <a:pt x="98" y="577"/>
                </a:lnTo>
                <a:lnTo>
                  <a:pt x="98" y="565"/>
                </a:lnTo>
                <a:lnTo>
                  <a:pt x="101" y="550"/>
                </a:lnTo>
                <a:lnTo>
                  <a:pt x="109" y="539"/>
                </a:lnTo>
                <a:lnTo>
                  <a:pt x="124" y="534"/>
                </a:lnTo>
                <a:lnTo>
                  <a:pt x="147" y="542"/>
                </a:lnTo>
                <a:lnTo>
                  <a:pt x="164" y="539"/>
                </a:lnTo>
                <a:lnTo>
                  <a:pt x="164" y="512"/>
                </a:lnTo>
                <a:lnTo>
                  <a:pt x="164" y="496"/>
                </a:lnTo>
                <a:lnTo>
                  <a:pt x="172" y="476"/>
                </a:lnTo>
                <a:lnTo>
                  <a:pt x="195" y="473"/>
                </a:lnTo>
                <a:lnTo>
                  <a:pt x="221" y="464"/>
                </a:lnTo>
                <a:lnTo>
                  <a:pt x="225" y="430"/>
                </a:lnTo>
                <a:lnTo>
                  <a:pt x="257" y="364"/>
                </a:lnTo>
                <a:lnTo>
                  <a:pt x="284" y="344"/>
                </a:lnTo>
                <a:lnTo>
                  <a:pt x="304" y="340"/>
                </a:lnTo>
                <a:lnTo>
                  <a:pt x="319" y="325"/>
                </a:lnTo>
                <a:lnTo>
                  <a:pt x="319" y="283"/>
                </a:lnTo>
                <a:lnTo>
                  <a:pt x="322" y="263"/>
                </a:lnTo>
                <a:lnTo>
                  <a:pt x="338" y="240"/>
                </a:lnTo>
                <a:lnTo>
                  <a:pt x="358" y="221"/>
                </a:lnTo>
                <a:lnTo>
                  <a:pt x="365" y="201"/>
                </a:lnTo>
                <a:lnTo>
                  <a:pt x="380" y="194"/>
                </a:lnTo>
                <a:lnTo>
                  <a:pt x="419" y="197"/>
                </a:lnTo>
                <a:lnTo>
                  <a:pt x="442" y="214"/>
                </a:lnTo>
                <a:lnTo>
                  <a:pt x="462" y="197"/>
                </a:lnTo>
                <a:lnTo>
                  <a:pt x="462" y="174"/>
                </a:lnTo>
                <a:lnTo>
                  <a:pt x="470" y="163"/>
                </a:lnTo>
                <a:lnTo>
                  <a:pt x="481" y="155"/>
                </a:lnTo>
                <a:lnTo>
                  <a:pt x="500" y="147"/>
                </a:lnTo>
                <a:lnTo>
                  <a:pt x="579" y="107"/>
                </a:lnTo>
                <a:lnTo>
                  <a:pt x="660" y="64"/>
                </a:lnTo>
                <a:lnTo>
                  <a:pt x="680" y="23"/>
                </a:lnTo>
                <a:lnTo>
                  <a:pt x="706" y="7"/>
                </a:lnTo>
                <a:lnTo>
                  <a:pt x="737" y="0"/>
                </a:lnTo>
                <a:lnTo>
                  <a:pt x="752" y="7"/>
                </a:lnTo>
                <a:lnTo>
                  <a:pt x="761" y="23"/>
                </a:lnTo>
                <a:lnTo>
                  <a:pt x="757" y="42"/>
                </a:lnTo>
                <a:lnTo>
                  <a:pt x="741" y="61"/>
                </a:lnTo>
                <a:lnTo>
                  <a:pt x="722" y="77"/>
                </a:lnTo>
                <a:lnTo>
                  <a:pt x="714" y="104"/>
                </a:lnTo>
                <a:lnTo>
                  <a:pt x="714" y="138"/>
                </a:lnTo>
                <a:lnTo>
                  <a:pt x="688" y="170"/>
                </a:lnTo>
                <a:lnTo>
                  <a:pt x="637" y="197"/>
                </a:lnTo>
                <a:lnTo>
                  <a:pt x="601" y="244"/>
                </a:lnTo>
                <a:lnTo>
                  <a:pt x="582" y="352"/>
                </a:lnTo>
                <a:lnTo>
                  <a:pt x="536" y="425"/>
                </a:lnTo>
                <a:lnTo>
                  <a:pt x="536" y="442"/>
                </a:lnTo>
                <a:lnTo>
                  <a:pt x="555" y="445"/>
                </a:lnTo>
                <a:lnTo>
                  <a:pt x="601" y="430"/>
                </a:lnTo>
                <a:lnTo>
                  <a:pt x="621" y="445"/>
                </a:lnTo>
                <a:lnTo>
                  <a:pt x="633" y="542"/>
                </a:lnTo>
                <a:lnTo>
                  <a:pt x="668" y="580"/>
                </a:lnTo>
                <a:lnTo>
                  <a:pt x="722" y="608"/>
                </a:lnTo>
                <a:lnTo>
                  <a:pt x="776" y="616"/>
                </a:lnTo>
                <a:lnTo>
                  <a:pt x="835" y="597"/>
                </a:lnTo>
                <a:lnTo>
                  <a:pt x="866" y="600"/>
                </a:lnTo>
                <a:lnTo>
                  <a:pt x="909" y="628"/>
                </a:lnTo>
                <a:lnTo>
                  <a:pt x="943" y="671"/>
                </a:lnTo>
                <a:lnTo>
                  <a:pt x="978" y="709"/>
                </a:lnTo>
                <a:lnTo>
                  <a:pt x="1021" y="729"/>
                </a:lnTo>
                <a:lnTo>
                  <a:pt x="1079" y="704"/>
                </a:lnTo>
                <a:lnTo>
                  <a:pt x="1156" y="724"/>
                </a:lnTo>
                <a:lnTo>
                  <a:pt x="1176" y="763"/>
                </a:lnTo>
                <a:lnTo>
                  <a:pt x="1171" y="806"/>
                </a:lnTo>
                <a:lnTo>
                  <a:pt x="1156" y="859"/>
                </a:lnTo>
                <a:lnTo>
                  <a:pt x="1164" y="902"/>
                </a:lnTo>
                <a:lnTo>
                  <a:pt x="1191" y="918"/>
                </a:lnTo>
                <a:lnTo>
                  <a:pt x="1219" y="930"/>
                </a:lnTo>
                <a:lnTo>
                  <a:pt x="1234" y="956"/>
                </a:lnTo>
                <a:lnTo>
                  <a:pt x="1199" y="984"/>
                </a:lnTo>
                <a:lnTo>
                  <a:pt x="1211" y="1042"/>
                </a:lnTo>
                <a:lnTo>
                  <a:pt x="1245" y="1085"/>
                </a:lnTo>
                <a:lnTo>
                  <a:pt x="1268" y="1136"/>
                </a:lnTo>
                <a:lnTo>
                  <a:pt x="1281" y="1197"/>
                </a:lnTo>
                <a:lnTo>
                  <a:pt x="1238" y="1210"/>
                </a:lnTo>
                <a:lnTo>
                  <a:pt x="1226" y="1194"/>
                </a:lnTo>
                <a:lnTo>
                  <a:pt x="1219" y="1151"/>
                </a:lnTo>
                <a:lnTo>
                  <a:pt x="1211" y="1131"/>
                </a:lnTo>
                <a:lnTo>
                  <a:pt x="1187" y="1143"/>
                </a:lnTo>
                <a:lnTo>
                  <a:pt x="1181" y="1162"/>
                </a:lnTo>
                <a:lnTo>
                  <a:pt x="1161" y="1162"/>
                </a:lnTo>
                <a:lnTo>
                  <a:pt x="1141" y="1143"/>
                </a:lnTo>
                <a:lnTo>
                  <a:pt x="1105" y="1155"/>
                </a:lnTo>
                <a:lnTo>
                  <a:pt x="1094" y="1181"/>
                </a:lnTo>
                <a:lnTo>
                  <a:pt x="1075" y="1190"/>
                </a:lnTo>
                <a:lnTo>
                  <a:pt x="1041" y="1174"/>
                </a:lnTo>
                <a:lnTo>
                  <a:pt x="1001" y="1177"/>
                </a:lnTo>
                <a:lnTo>
                  <a:pt x="983" y="1190"/>
                </a:lnTo>
                <a:lnTo>
                  <a:pt x="986" y="1201"/>
                </a:lnTo>
                <a:lnTo>
                  <a:pt x="1009" y="1205"/>
                </a:lnTo>
                <a:lnTo>
                  <a:pt x="1041" y="1213"/>
                </a:lnTo>
                <a:lnTo>
                  <a:pt x="1056" y="1228"/>
                </a:lnTo>
                <a:lnTo>
                  <a:pt x="1051" y="1251"/>
                </a:lnTo>
                <a:lnTo>
                  <a:pt x="993" y="1279"/>
                </a:lnTo>
                <a:lnTo>
                  <a:pt x="970" y="1298"/>
                </a:lnTo>
                <a:lnTo>
                  <a:pt x="963" y="1329"/>
                </a:lnTo>
                <a:lnTo>
                  <a:pt x="970" y="1368"/>
                </a:lnTo>
                <a:lnTo>
                  <a:pt x="998" y="1411"/>
                </a:lnTo>
                <a:lnTo>
                  <a:pt x="1032" y="1453"/>
                </a:lnTo>
                <a:lnTo>
                  <a:pt x="1044" y="1489"/>
                </a:lnTo>
                <a:lnTo>
                  <a:pt x="1041" y="1532"/>
                </a:lnTo>
                <a:lnTo>
                  <a:pt x="1026" y="1558"/>
                </a:lnTo>
                <a:lnTo>
                  <a:pt x="1016" y="1604"/>
                </a:lnTo>
                <a:lnTo>
                  <a:pt x="955" y="1600"/>
                </a:lnTo>
                <a:lnTo>
                  <a:pt x="924" y="1586"/>
                </a:lnTo>
                <a:lnTo>
                  <a:pt x="905" y="1566"/>
                </a:lnTo>
                <a:lnTo>
                  <a:pt x="876" y="1566"/>
                </a:lnTo>
                <a:lnTo>
                  <a:pt x="846" y="1570"/>
                </a:lnTo>
                <a:lnTo>
                  <a:pt x="830" y="1589"/>
                </a:lnTo>
                <a:lnTo>
                  <a:pt x="811" y="1589"/>
                </a:lnTo>
                <a:lnTo>
                  <a:pt x="792" y="1589"/>
                </a:lnTo>
                <a:lnTo>
                  <a:pt x="757" y="1577"/>
                </a:lnTo>
                <a:lnTo>
                  <a:pt x="714" y="1570"/>
                </a:lnTo>
                <a:lnTo>
                  <a:pt x="680" y="1589"/>
                </a:lnTo>
                <a:lnTo>
                  <a:pt x="660" y="1589"/>
                </a:lnTo>
                <a:lnTo>
                  <a:pt x="637" y="1570"/>
                </a:lnTo>
                <a:lnTo>
                  <a:pt x="614" y="1519"/>
                </a:lnTo>
                <a:lnTo>
                  <a:pt x="582" y="1476"/>
                </a:lnTo>
                <a:lnTo>
                  <a:pt x="485" y="1441"/>
                </a:lnTo>
                <a:lnTo>
                  <a:pt x="389" y="1379"/>
                </a:lnTo>
                <a:lnTo>
                  <a:pt x="312" y="1352"/>
                </a:lnTo>
                <a:lnTo>
                  <a:pt x="264" y="1349"/>
                </a:lnTo>
                <a:lnTo>
                  <a:pt x="225" y="1356"/>
                </a:lnTo>
                <a:lnTo>
                  <a:pt x="195" y="1352"/>
                </a:lnTo>
                <a:lnTo>
                  <a:pt x="183" y="1332"/>
                </a:lnTo>
                <a:lnTo>
                  <a:pt x="183" y="1298"/>
                </a:lnTo>
                <a:lnTo>
                  <a:pt x="191" y="1268"/>
                </a:lnTo>
                <a:lnTo>
                  <a:pt x="180" y="1263"/>
                </a:lnTo>
                <a:lnTo>
                  <a:pt x="124" y="1268"/>
                </a:lnTo>
                <a:lnTo>
                  <a:pt x="86" y="1260"/>
                </a:lnTo>
                <a:lnTo>
                  <a:pt x="47" y="1232"/>
                </a:lnTo>
                <a:lnTo>
                  <a:pt x="9" y="1201"/>
                </a:lnTo>
                <a:lnTo>
                  <a:pt x="0" y="1177"/>
                </a:lnTo>
                <a:close/>
              </a:path>
            </a:pathLst>
          </a:custGeom>
          <a:solidFill>
            <a:schemeClr val="accent3"/>
          </a:solidFill>
          <a:ln w="12600">
            <a:solidFill>
              <a:srgbClr val="FFFFFF"/>
            </a:solidFill>
            <a:round/>
            <a:headEnd/>
            <a:tailEnd/>
          </a:ln>
        </p:spPr>
        <p:txBody>
          <a:bodyPr wrap="none" anchor="ctr"/>
          <a:lstStyle/>
          <a:p>
            <a:endParaRPr lang="en-US"/>
          </a:p>
        </p:txBody>
      </p:sp>
      <p:sp>
        <p:nvSpPr>
          <p:cNvPr id="296" name="Freeform 151"/>
          <p:cNvSpPr>
            <a:spLocks noChangeArrowheads="1"/>
          </p:cNvSpPr>
          <p:nvPr/>
        </p:nvSpPr>
        <p:spPr bwMode="auto">
          <a:xfrm>
            <a:off x="2408238" y="3790950"/>
            <a:ext cx="596900" cy="768350"/>
          </a:xfrm>
          <a:custGeom>
            <a:avLst/>
            <a:gdLst>
              <a:gd name="T0" fmla="*/ 2147483647 w 1281"/>
              <a:gd name="T1" fmla="*/ 2147483647 h 1604"/>
              <a:gd name="T2" fmla="*/ 2147483647 w 1281"/>
              <a:gd name="T3" fmla="*/ 2147483647 h 1604"/>
              <a:gd name="T4" fmla="*/ 2147483647 w 1281"/>
              <a:gd name="T5" fmla="*/ 2147483647 h 1604"/>
              <a:gd name="T6" fmla="*/ 2147483647 w 1281"/>
              <a:gd name="T7" fmla="*/ 2147483647 h 1604"/>
              <a:gd name="T8" fmla="*/ 2147483647 w 1281"/>
              <a:gd name="T9" fmla="*/ 2147483647 h 1604"/>
              <a:gd name="T10" fmla="*/ 2147483647 w 1281"/>
              <a:gd name="T11" fmla="*/ 2147483647 h 1604"/>
              <a:gd name="T12" fmla="*/ 2147483647 w 1281"/>
              <a:gd name="T13" fmla="*/ 2147483647 h 1604"/>
              <a:gd name="T14" fmla="*/ 2147483647 w 1281"/>
              <a:gd name="T15" fmla="*/ 2147483647 h 1604"/>
              <a:gd name="T16" fmla="*/ 2147483647 w 1281"/>
              <a:gd name="T17" fmla="*/ 2147483647 h 1604"/>
              <a:gd name="T18" fmla="*/ 2147483647 w 1281"/>
              <a:gd name="T19" fmla="*/ 2147483647 h 1604"/>
              <a:gd name="T20" fmla="*/ 2147483647 w 1281"/>
              <a:gd name="T21" fmla="*/ 2147483647 h 1604"/>
              <a:gd name="T22" fmla="*/ 2147483647 w 1281"/>
              <a:gd name="T23" fmla="*/ 2147483647 h 1604"/>
              <a:gd name="T24" fmla="*/ 2147483647 w 1281"/>
              <a:gd name="T25" fmla="*/ 2147483647 h 1604"/>
              <a:gd name="T26" fmla="*/ 2147483647 w 1281"/>
              <a:gd name="T27" fmla="*/ 2147483647 h 1604"/>
              <a:gd name="T28" fmla="*/ 2147483647 w 1281"/>
              <a:gd name="T29" fmla="*/ 2147483647 h 1604"/>
              <a:gd name="T30" fmla="*/ 2147483647 w 1281"/>
              <a:gd name="T31" fmla="*/ 2147483647 h 1604"/>
              <a:gd name="T32" fmla="*/ 2147483647 w 1281"/>
              <a:gd name="T33" fmla="*/ 2147483647 h 1604"/>
              <a:gd name="T34" fmla="*/ 2147483647 w 1281"/>
              <a:gd name="T35" fmla="*/ 2147483647 h 1604"/>
              <a:gd name="T36" fmla="*/ 2147483647 w 1281"/>
              <a:gd name="T37" fmla="*/ 2147483647 h 1604"/>
              <a:gd name="T38" fmla="*/ 2147483647 w 1281"/>
              <a:gd name="T39" fmla="*/ 2147483647 h 1604"/>
              <a:gd name="T40" fmla="*/ 2147483647 w 1281"/>
              <a:gd name="T41" fmla="*/ 2147483647 h 1604"/>
              <a:gd name="T42" fmla="*/ 2147483647 w 1281"/>
              <a:gd name="T43" fmla="*/ 2147483647 h 1604"/>
              <a:gd name="T44" fmla="*/ 2147483647 w 1281"/>
              <a:gd name="T45" fmla="*/ 2147483647 h 1604"/>
              <a:gd name="T46" fmla="*/ 2147483647 w 1281"/>
              <a:gd name="T47" fmla="*/ 2147483647 h 1604"/>
              <a:gd name="T48" fmla="*/ 2147483647 w 1281"/>
              <a:gd name="T49" fmla="*/ 2147483647 h 1604"/>
              <a:gd name="T50" fmla="*/ 2147483647 w 1281"/>
              <a:gd name="T51" fmla="*/ 2147483647 h 1604"/>
              <a:gd name="T52" fmla="*/ 2147483647 w 1281"/>
              <a:gd name="T53" fmla="*/ 2147483647 h 1604"/>
              <a:gd name="T54" fmla="*/ 2147483647 w 1281"/>
              <a:gd name="T55" fmla="*/ 2147483647 h 1604"/>
              <a:gd name="T56" fmla="*/ 2147483647 w 1281"/>
              <a:gd name="T57" fmla="*/ 2147483647 h 1604"/>
              <a:gd name="T58" fmla="*/ 2147483647 w 1281"/>
              <a:gd name="T59" fmla="*/ 2147483647 h 1604"/>
              <a:gd name="T60" fmla="*/ 2147483647 w 1281"/>
              <a:gd name="T61" fmla="*/ 2147483647 h 1604"/>
              <a:gd name="T62" fmla="*/ 2147483647 w 1281"/>
              <a:gd name="T63" fmla="*/ 2147483647 h 1604"/>
              <a:gd name="T64" fmla="*/ 2147483647 w 1281"/>
              <a:gd name="T65" fmla="*/ 2147483647 h 1604"/>
              <a:gd name="T66" fmla="*/ 2147483647 w 1281"/>
              <a:gd name="T67" fmla="*/ 2147483647 h 1604"/>
              <a:gd name="T68" fmla="*/ 2147483647 w 1281"/>
              <a:gd name="T69" fmla="*/ 2147483647 h 1604"/>
              <a:gd name="T70" fmla="*/ 2147483647 w 1281"/>
              <a:gd name="T71" fmla="*/ 2147483647 h 1604"/>
              <a:gd name="T72" fmla="*/ 2147483647 w 1281"/>
              <a:gd name="T73" fmla="*/ 2147483647 h 1604"/>
              <a:gd name="T74" fmla="*/ 2147483647 w 1281"/>
              <a:gd name="T75" fmla="*/ 2147483647 h 1604"/>
              <a:gd name="T76" fmla="*/ 2147483647 w 1281"/>
              <a:gd name="T77" fmla="*/ 2147483647 h 1604"/>
              <a:gd name="T78" fmla="*/ 2147483647 w 1281"/>
              <a:gd name="T79" fmla="*/ 2147483647 h 1604"/>
              <a:gd name="T80" fmla="*/ 2147483647 w 1281"/>
              <a:gd name="T81" fmla="*/ 2147483647 h 1604"/>
              <a:gd name="T82" fmla="*/ 2147483647 w 1281"/>
              <a:gd name="T83" fmla="*/ 2147483647 h 1604"/>
              <a:gd name="T84" fmla="*/ 2147483647 w 1281"/>
              <a:gd name="T85" fmla="*/ 2147483647 h 1604"/>
              <a:gd name="T86" fmla="*/ 2147483647 w 1281"/>
              <a:gd name="T87" fmla="*/ 2147483647 h 1604"/>
              <a:gd name="T88" fmla="*/ 2147483647 w 1281"/>
              <a:gd name="T89" fmla="*/ 2147483647 h 1604"/>
              <a:gd name="T90" fmla="*/ 2147483647 w 1281"/>
              <a:gd name="T91" fmla="*/ 2147483647 h 1604"/>
              <a:gd name="T92" fmla="*/ 2147483647 w 1281"/>
              <a:gd name="T93" fmla="*/ 2147483647 h 1604"/>
              <a:gd name="T94" fmla="*/ 2147483647 w 1281"/>
              <a:gd name="T95" fmla="*/ 2147483647 h 1604"/>
              <a:gd name="T96" fmla="*/ 2147483647 w 1281"/>
              <a:gd name="T97" fmla="*/ 2147483647 h 1604"/>
              <a:gd name="T98" fmla="*/ 2147483647 w 1281"/>
              <a:gd name="T99" fmla="*/ 2147483647 h 1604"/>
              <a:gd name="T100" fmla="*/ 2147483647 w 1281"/>
              <a:gd name="T101" fmla="*/ 2147483647 h 1604"/>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281"/>
              <a:gd name="T154" fmla="*/ 0 h 1604"/>
              <a:gd name="T155" fmla="*/ 1281 w 1281"/>
              <a:gd name="T156" fmla="*/ 1604 h 1604"/>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281" h="1604">
                <a:moveTo>
                  <a:pt x="0" y="1177"/>
                </a:moveTo>
                <a:lnTo>
                  <a:pt x="9" y="1159"/>
                </a:lnTo>
                <a:lnTo>
                  <a:pt x="13" y="1139"/>
                </a:lnTo>
                <a:lnTo>
                  <a:pt x="24" y="1116"/>
                </a:lnTo>
                <a:lnTo>
                  <a:pt x="40" y="1096"/>
                </a:lnTo>
                <a:lnTo>
                  <a:pt x="79" y="1070"/>
                </a:lnTo>
                <a:lnTo>
                  <a:pt x="121" y="1050"/>
                </a:lnTo>
                <a:lnTo>
                  <a:pt x="147" y="1007"/>
                </a:lnTo>
                <a:lnTo>
                  <a:pt x="160" y="969"/>
                </a:lnTo>
                <a:lnTo>
                  <a:pt x="164" y="945"/>
                </a:lnTo>
                <a:lnTo>
                  <a:pt x="160" y="926"/>
                </a:lnTo>
                <a:lnTo>
                  <a:pt x="156" y="907"/>
                </a:lnTo>
                <a:lnTo>
                  <a:pt x="134" y="825"/>
                </a:lnTo>
                <a:lnTo>
                  <a:pt x="129" y="783"/>
                </a:lnTo>
                <a:lnTo>
                  <a:pt x="137" y="760"/>
                </a:lnTo>
                <a:lnTo>
                  <a:pt x="152" y="740"/>
                </a:lnTo>
                <a:lnTo>
                  <a:pt x="156" y="697"/>
                </a:lnTo>
                <a:lnTo>
                  <a:pt x="147" y="659"/>
                </a:lnTo>
                <a:lnTo>
                  <a:pt x="129" y="639"/>
                </a:lnTo>
                <a:lnTo>
                  <a:pt x="105" y="597"/>
                </a:lnTo>
                <a:lnTo>
                  <a:pt x="98" y="577"/>
                </a:lnTo>
                <a:lnTo>
                  <a:pt x="98" y="565"/>
                </a:lnTo>
                <a:lnTo>
                  <a:pt x="101" y="550"/>
                </a:lnTo>
                <a:lnTo>
                  <a:pt x="109" y="539"/>
                </a:lnTo>
                <a:lnTo>
                  <a:pt x="124" y="534"/>
                </a:lnTo>
                <a:lnTo>
                  <a:pt x="147" y="542"/>
                </a:lnTo>
                <a:lnTo>
                  <a:pt x="164" y="539"/>
                </a:lnTo>
                <a:lnTo>
                  <a:pt x="164" y="512"/>
                </a:lnTo>
                <a:lnTo>
                  <a:pt x="164" y="496"/>
                </a:lnTo>
                <a:lnTo>
                  <a:pt x="172" y="476"/>
                </a:lnTo>
                <a:lnTo>
                  <a:pt x="195" y="473"/>
                </a:lnTo>
                <a:lnTo>
                  <a:pt x="221" y="464"/>
                </a:lnTo>
                <a:lnTo>
                  <a:pt x="225" y="430"/>
                </a:lnTo>
                <a:lnTo>
                  <a:pt x="257" y="364"/>
                </a:lnTo>
                <a:lnTo>
                  <a:pt x="284" y="344"/>
                </a:lnTo>
                <a:lnTo>
                  <a:pt x="304" y="340"/>
                </a:lnTo>
                <a:lnTo>
                  <a:pt x="319" y="325"/>
                </a:lnTo>
                <a:lnTo>
                  <a:pt x="319" y="283"/>
                </a:lnTo>
                <a:lnTo>
                  <a:pt x="322" y="263"/>
                </a:lnTo>
                <a:lnTo>
                  <a:pt x="338" y="240"/>
                </a:lnTo>
                <a:lnTo>
                  <a:pt x="358" y="221"/>
                </a:lnTo>
                <a:lnTo>
                  <a:pt x="365" y="201"/>
                </a:lnTo>
                <a:lnTo>
                  <a:pt x="380" y="194"/>
                </a:lnTo>
                <a:lnTo>
                  <a:pt x="419" y="197"/>
                </a:lnTo>
                <a:lnTo>
                  <a:pt x="442" y="214"/>
                </a:lnTo>
                <a:lnTo>
                  <a:pt x="462" y="197"/>
                </a:lnTo>
                <a:lnTo>
                  <a:pt x="462" y="174"/>
                </a:lnTo>
                <a:lnTo>
                  <a:pt x="470" y="163"/>
                </a:lnTo>
                <a:lnTo>
                  <a:pt x="481" y="155"/>
                </a:lnTo>
                <a:lnTo>
                  <a:pt x="500" y="147"/>
                </a:lnTo>
                <a:lnTo>
                  <a:pt x="579" y="107"/>
                </a:lnTo>
                <a:lnTo>
                  <a:pt x="660" y="64"/>
                </a:lnTo>
                <a:lnTo>
                  <a:pt x="680" y="23"/>
                </a:lnTo>
                <a:lnTo>
                  <a:pt x="706" y="7"/>
                </a:lnTo>
                <a:lnTo>
                  <a:pt x="737" y="0"/>
                </a:lnTo>
                <a:lnTo>
                  <a:pt x="752" y="7"/>
                </a:lnTo>
                <a:lnTo>
                  <a:pt x="761" y="23"/>
                </a:lnTo>
                <a:lnTo>
                  <a:pt x="757" y="42"/>
                </a:lnTo>
                <a:lnTo>
                  <a:pt x="741" y="61"/>
                </a:lnTo>
                <a:lnTo>
                  <a:pt x="722" y="77"/>
                </a:lnTo>
                <a:lnTo>
                  <a:pt x="714" y="104"/>
                </a:lnTo>
                <a:lnTo>
                  <a:pt x="714" y="138"/>
                </a:lnTo>
                <a:lnTo>
                  <a:pt x="688" y="170"/>
                </a:lnTo>
                <a:lnTo>
                  <a:pt x="637" y="197"/>
                </a:lnTo>
                <a:lnTo>
                  <a:pt x="601" y="244"/>
                </a:lnTo>
                <a:lnTo>
                  <a:pt x="582" y="352"/>
                </a:lnTo>
                <a:lnTo>
                  <a:pt x="536" y="425"/>
                </a:lnTo>
                <a:lnTo>
                  <a:pt x="536" y="442"/>
                </a:lnTo>
                <a:lnTo>
                  <a:pt x="555" y="445"/>
                </a:lnTo>
                <a:lnTo>
                  <a:pt x="601" y="430"/>
                </a:lnTo>
                <a:lnTo>
                  <a:pt x="621" y="445"/>
                </a:lnTo>
                <a:lnTo>
                  <a:pt x="633" y="542"/>
                </a:lnTo>
                <a:lnTo>
                  <a:pt x="668" y="580"/>
                </a:lnTo>
                <a:lnTo>
                  <a:pt x="722" y="608"/>
                </a:lnTo>
                <a:lnTo>
                  <a:pt x="776" y="616"/>
                </a:lnTo>
                <a:lnTo>
                  <a:pt x="835" y="597"/>
                </a:lnTo>
                <a:lnTo>
                  <a:pt x="866" y="600"/>
                </a:lnTo>
                <a:lnTo>
                  <a:pt x="909" y="628"/>
                </a:lnTo>
                <a:lnTo>
                  <a:pt x="943" y="671"/>
                </a:lnTo>
                <a:lnTo>
                  <a:pt x="978" y="709"/>
                </a:lnTo>
                <a:lnTo>
                  <a:pt x="1021" y="729"/>
                </a:lnTo>
                <a:lnTo>
                  <a:pt x="1079" y="704"/>
                </a:lnTo>
                <a:lnTo>
                  <a:pt x="1156" y="724"/>
                </a:lnTo>
                <a:lnTo>
                  <a:pt x="1176" y="763"/>
                </a:lnTo>
                <a:lnTo>
                  <a:pt x="1171" y="806"/>
                </a:lnTo>
                <a:lnTo>
                  <a:pt x="1156" y="859"/>
                </a:lnTo>
                <a:lnTo>
                  <a:pt x="1164" y="902"/>
                </a:lnTo>
                <a:lnTo>
                  <a:pt x="1191" y="918"/>
                </a:lnTo>
                <a:lnTo>
                  <a:pt x="1219" y="930"/>
                </a:lnTo>
                <a:lnTo>
                  <a:pt x="1234" y="956"/>
                </a:lnTo>
                <a:lnTo>
                  <a:pt x="1199" y="984"/>
                </a:lnTo>
                <a:lnTo>
                  <a:pt x="1211" y="1042"/>
                </a:lnTo>
                <a:lnTo>
                  <a:pt x="1245" y="1085"/>
                </a:lnTo>
                <a:lnTo>
                  <a:pt x="1268" y="1136"/>
                </a:lnTo>
                <a:lnTo>
                  <a:pt x="1281" y="1197"/>
                </a:lnTo>
                <a:lnTo>
                  <a:pt x="1238" y="1210"/>
                </a:lnTo>
                <a:lnTo>
                  <a:pt x="1226" y="1194"/>
                </a:lnTo>
                <a:lnTo>
                  <a:pt x="1219" y="1151"/>
                </a:lnTo>
                <a:lnTo>
                  <a:pt x="1211" y="1131"/>
                </a:lnTo>
                <a:lnTo>
                  <a:pt x="1187" y="1143"/>
                </a:lnTo>
                <a:lnTo>
                  <a:pt x="1181" y="1162"/>
                </a:lnTo>
                <a:lnTo>
                  <a:pt x="1161" y="1162"/>
                </a:lnTo>
                <a:lnTo>
                  <a:pt x="1141" y="1143"/>
                </a:lnTo>
                <a:lnTo>
                  <a:pt x="1105" y="1155"/>
                </a:lnTo>
                <a:lnTo>
                  <a:pt x="1094" y="1181"/>
                </a:lnTo>
                <a:lnTo>
                  <a:pt x="1075" y="1190"/>
                </a:lnTo>
                <a:lnTo>
                  <a:pt x="1041" y="1174"/>
                </a:lnTo>
                <a:lnTo>
                  <a:pt x="1001" y="1177"/>
                </a:lnTo>
                <a:lnTo>
                  <a:pt x="983" y="1190"/>
                </a:lnTo>
                <a:lnTo>
                  <a:pt x="986" y="1201"/>
                </a:lnTo>
                <a:lnTo>
                  <a:pt x="1009" y="1205"/>
                </a:lnTo>
                <a:lnTo>
                  <a:pt x="1041" y="1213"/>
                </a:lnTo>
                <a:lnTo>
                  <a:pt x="1056" y="1228"/>
                </a:lnTo>
                <a:lnTo>
                  <a:pt x="1051" y="1251"/>
                </a:lnTo>
                <a:lnTo>
                  <a:pt x="993" y="1279"/>
                </a:lnTo>
                <a:lnTo>
                  <a:pt x="970" y="1298"/>
                </a:lnTo>
                <a:lnTo>
                  <a:pt x="963" y="1329"/>
                </a:lnTo>
                <a:lnTo>
                  <a:pt x="970" y="1368"/>
                </a:lnTo>
                <a:lnTo>
                  <a:pt x="998" y="1411"/>
                </a:lnTo>
                <a:lnTo>
                  <a:pt x="1032" y="1453"/>
                </a:lnTo>
                <a:lnTo>
                  <a:pt x="1044" y="1489"/>
                </a:lnTo>
                <a:lnTo>
                  <a:pt x="1041" y="1532"/>
                </a:lnTo>
                <a:lnTo>
                  <a:pt x="1026" y="1558"/>
                </a:lnTo>
                <a:lnTo>
                  <a:pt x="1016" y="1604"/>
                </a:lnTo>
                <a:lnTo>
                  <a:pt x="955" y="1600"/>
                </a:lnTo>
                <a:lnTo>
                  <a:pt x="924" y="1586"/>
                </a:lnTo>
                <a:lnTo>
                  <a:pt x="905" y="1566"/>
                </a:lnTo>
                <a:lnTo>
                  <a:pt x="876" y="1566"/>
                </a:lnTo>
                <a:lnTo>
                  <a:pt x="846" y="1570"/>
                </a:lnTo>
                <a:lnTo>
                  <a:pt x="830" y="1589"/>
                </a:lnTo>
                <a:lnTo>
                  <a:pt x="811" y="1589"/>
                </a:lnTo>
                <a:lnTo>
                  <a:pt x="792" y="1589"/>
                </a:lnTo>
                <a:lnTo>
                  <a:pt x="757" y="1577"/>
                </a:lnTo>
                <a:lnTo>
                  <a:pt x="714" y="1570"/>
                </a:lnTo>
                <a:lnTo>
                  <a:pt x="680" y="1589"/>
                </a:lnTo>
                <a:lnTo>
                  <a:pt x="660" y="1589"/>
                </a:lnTo>
                <a:lnTo>
                  <a:pt x="637" y="1570"/>
                </a:lnTo>
                <a:lnTo>
                  <a:pt x="614" y="1519"/>
                </a:lnTo>
                <a:lnTo>
                  <a:pt x="582" y="1476"/>
                </a:lnTo>
                <a:lnTo>
                  <a:pt x="485" y="1441"/>
                </a:lnTo>
                <a:lnTo>
                  <a:pt x="389" y="1379"/>
                </a:lnTo>
                <a:lnTo>
                  <a:pt x="312" y="1352"/>
                </a:lnTo>
                <a:lnTo>
                  <a:pt x="264" y="1349"/>
                </a:lnTo>
                <a:lnTo>
                  <a:pt x="225" y="1356"/>
                </a:lnTo>
                <a:lnTo>
                  <a:pt x="195" y="1352"/>
                </a:lnTo>
                <a:lnTo>
                  <a:pt x="183" y="1332"/>
                </a:lnTo>
                <a:lnTo>
                  <a:pt x="183" y="1298"/>
                </a:lnTo>
                <a:lnTo>
                  <a:pt x="191" y="1268"/>
                </a:lnTo>
                <a:lnTo>
                  <a:pt x="180" y="1263"/>
                </a:lnTo>
                <a:lnTo>
                  <a:pt x="124" y="1268"/>
                </a:lnTo>
                <a:lnTo>
                  <a:pt x="86" y="1260"/>
                </a:lnTo>
                <a:lnTo>
                  <a:pt x="47" y="1232"/>
                </a:lnTo>
                <a:lnTo>
                  <a:pt x="9" y="1201"/>
                </a:lnTo>
                <a:lnTo>
                  <a:pt x="0" y="1177"/>
                </a:lnTo>
              </a:path>
            </a:pathLst>
          </a:custGeom>
          <a:noFill/>
          <a:ln w="12573">
            <a:solidFill>
              <a:srgbClr val="000066"/>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297" name="Freeform 152"/>
          <p:cNvSpPr>
            <a:spLocks noChangeArrowheads="1"/>
          </p:cNvSpPr>
          <p:nvPr/>
        </p:nvSpPr>
        <p:spPr bwMode="auto">
          <a:xfrm>
            <a:off x="2827338" y="4557713"/>
            <a:ext cx="55562" cy="79375"/>
          </a:xfrm>
          <a:custGeom>
            <a:avLst/>
            <a:gdLst>
              <a:gd name="T0" fmla="*/ 2147483647 w 120"/>
              <a:gd name="T1" fmla="*/ 0 h 171"/>
              <a:gd name="T2" fmla="*/ 0 w 120"/>
              <a:gd name="T3" fmla="*/ 2147483647 h 171"/>
              <a:gd name="T4" fmla="*/ 2147483647 w 120"/>
              <a:gd name="T5" fmla="*/ 2147483647 h 171"/>
              <a:gd name="T6" fmla="*/ 2147483647 w 120"/>
              <a:gd name="T7" fmla="*/ 2147483647 h 171"/>
              <a:gd name="T8" fmla="*/ 2147483647 w 120"/>
              <a:gd name="T9" fmla="*/ 0 h 171"/>
              <a:gd name="T10" fmla="*/ 2147483647 w 120"/>
              <a:gd name="T11" fmla="*/ 2147483647 h 171"/>
              <a:gd name="T12" fmla="*/ 2147483647 w 120"/>
              <a:gd name="T13" fmla="*/ 0 h 171"/>
              <a:gd name="T14" fmla="*/ 2147483647 w 120"/>
              <a:gd name="T15" fmla="*/ 0 h 171"/>
              <a:gd name="T16" fmla="*/ 0 60000 65536"/>
              <a:gd name="T17" fmla="*/ 0 60000 65536"/>
              <a:gd name="T18" fmla="*/ 0 60000 65536"/>
              <a:gd name="T19" fmla="*/ 0 60000 65536"/>
              <a:gd name="T20" fmla="*/ 0 60000 65536"/>
              <a:gd name="T21" fmla="*/ 0 60000 65536"/>
              <a:gd name="T22" fmla="*/ 0 60000 65536"/>
              <a:gd name="T23" fmla="*/ 0 60000 65536"/>
              <a:gd name="T24" fmla="*/ 0 w 120"/>
              <a:gd name="T25" fmla="*/ 0 h 171"/>
              <a:gd name="T26" fmla="*/ 120 w 120"/>
              <a:gd name="T27" fmla="*/ 171 h 17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20" h="171">
                <a:moveTo>
                  <a:pt x="46" y="0"/>
                </a:moveTo>
                <a:lnTo>
                  <a:pt x="0" y="171"/>
                </a:lnTo>
                <a:lnTo>
                  <a:pt x="77" y="167"/>
                </a:lnTo>
                <a:lnTo>
                  <a:pt x="120" y="58"/>
                </a:lnTo>
                <a:lnTo>
                  <a:pt x="112" y="0"/>
                </a:lnTo>
                <a:lnTo>
                  <a:pt x="39" y="4"/>
                </a:lnTo>
                <a:lnTo>
                  <a:pt x="43" y="0"/>
                </a:lnTo>
                <a:lnTo>
                  <a:pt x="46" y="0"/>
                </a:lnTo>
                <a:close/>
              </a:path>
            </a:pathLst>
          </a:custGeom>
          <a:noFill/>
          <a:ln w="12600">
            <a:solidFill>
              <a:srgbClr val="FFFFFF"/>
            </a:solidFill>
            <a:round/>
            <a:headEnd/>
            <a:tailEnd/>
          </a:ln>
        </p:spPr>
        <p:txBody>
          <a:bodyPr wrap="none" anchor="ctr"/>
          <a:lstStyle/>
          <a:p>
            <a:endParaRPr lang="en-US"/>
          </a:p>
        </p:txBody>
      </p:sp>
      <p:sp>
        <p:nvSpPr>
          <p:cNvPr id="298" name="Freeform 153"/>
          <p:cNvSpPr>
            <a:spLocks noChangeArrowheads="1"/>
          </p:cNvSpPr>
          <p:nvPr/>
        </p:nvSpPr>
        <p:spPr bwMode="auto">
          <a:xfrm>
            <a:off x="2827338" y="4557713"/>
            <a:ext cx="55562" cy="79375"/>
          </a:xfrm>
          <a:custGeom>
            <a:avLst/>
            <a:gdLst>
              <a:gd name="T0" fmla="*/ 2147483647 w 120"/>
              <a:gd name="T1" fmla="*/ 0 h 171"/>
              <a:gd name="T2" fmla="*/ 0 w 120"/>
              <a:gd name="T3" fmla="*/ 2147483647 h 171"/>
              <a:gd name="T4" fmla="*/ 2147483647 w 120"/>
              <a:gd name="T5" fmla="*/ 2147483647 h 171"/>
              <a:gd name="T6" fmla="*/ 2147483647 w 120"/>
              <a:gd name="T7" fmla="*/ 2147483647 h 171"/>
              <a:gd name="T8" fmla="*/ 2147483647 w 120"/>
              <a:gd name="T9" fmla="*/ 0 h 171"/>
              <a:gd name="T10" fmla="*/ 2147483647 w 120"/>
              <a:gd name="T11" fmla="*/ 2147483647 h 171"/>
              <a:gd name="T12" fmla="*/ 2147483647 w 120"/>
              <a:gd name="T13" fmla="*/ 0 h 171"/>
              <a:gd name="T14" fmla="*/ 2147483647 w 120"/>
              <a:gd name="T15" fmla="*/ 0 h 171"/>
              <a:gd name="T16" fmla="*/ 0 60000 65536"/>
              <a:gd name="T17" fmla="*/ 0 60000 65536"/>
              <a:gd name="T18" fmla="*/ 0 60000 65536"/>
              <a:gd name="T19" fmla="*/ 0 60000 65536"/>
              <a:gd name="T20" fmla="*/ 0 60000 65536"/>
              <a:gd name="T21" fmla="*/ 0 60000 65536"/>
              <a:gd name="T22" fmla="*/ 0 60000 65536"/>
              <a:gd name="T23" fmla="*/ 0 60000 65536"/>
              <a:gd name="T24" fmla="*/ 0 w 120"/>
              <a:gd name="T25" fmla="*/ 0 h 171"/>
              <a:gd name="T26" fmla="*/ 120 w 120"/>
              <a:gd name="T27" fmla="*/ 171 h 17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20" h="171">
                <a:moveTo>
                  <a:pt x="46" y="0"/>
                </a:moveTo>
                <a:lnTo>
                  <a:pt x="0" y="171"/>
                </a:lnTo>
                <a:lnTo>
                  <a:pt x="77" y="167"/>
                </a:lnTo>
                <a:lnTo>
                  <a:pt x="120" y="58"/>
                </a:lnTo>
                <a:lnTo>
                  <a:pt x="112" y="0"/>
                </a:lnTo>
                <a:lnTo>
                  <a:pt x="39" y="4"/>
                </a:lnTo>
                <a:lnTo>
                  <a:pt x="43" y="0"/>
                </a:lnTo>
                <a:lnTo>
                  <a:pt x="46" y="0"/>
                </a:lnTo>
              </a:path>
            </a:pathLst>
          </a:custGeom>
          <a:noFill/>
          <a:ln w="12573">
            <a:solidFill>
              <a:srgbClr val="FFFFFF"/>
            </a:solidFill>
            <a:round/>
            <a:headEnd/>
            <a:tailEnd/>
          </a:ln>
        </p:spPr>
        <p:txBody>
          <a:bodyPr wrap="none" anchor="ctr"/>
          <a:lstStyle/>
          <a:p>
            <a:endParaRPr lang="en-US"/>
          </a:p>
        </p:txBody>
      </p:sp>
      <p:sp>
        <p:nvSpPr>
          <p:cNvPr id="299" name="Rectangle 154"/>
          <p:cNvSpPr>
            <a:spLocks noChangeArrowheads="1"/>
          </p:cNvSpPr>
          <p:nvPr/>
        </p:nvSpPr>
        <p:spPr bwMode="auto">
          <a:xfrm>
            <a:off x="2855913" y="4540250"/>
            <a:ext cx="17462" cy="22225"/>
          </a:xfrm>
          <a:prstGeom prst="rect">
            <a:avLst/>
          </a:prstGeom>
          <a:noFill/>
          <a:ln w="12573">
            <a:solidFill>
              <a:srgbClr val="FFFFFF"/>
            </a:solidFill>
            <a:miter lim="800000"/>
            <a:headEnd/>
            <a:tailEnd/>
          </a:ln>
        </p:spPr>
        <p:txBody>
          <a:bodyPr wrap="none" anchor="ctr"/>
          <a:lstStyle>
            <a:lvl1pPr eaLnBrk="0" hangingPunct="0">
              <a:spcBef>
                <a:spcPct val="80000"/>
              </a:spcBef>
              <a:buClr>
                <a:srgbClr val="1E7FB8"/>
              </a:buClr>
              <a:buSzPct val="65000"/>
              <a:buFont typeface="Wingdings" pitchFamily="2" charset="2"/>
              <a:buChar char="l"/>
              <a:defRPr sz="2500">
                <a:solidFill>
                  <a:srgbClr val="000066"/>
                </a:solidFill>
                <a:latin typeface="Arial" charset="0"/>
                <a:cs typeface="Arial" charset="0"/>
              </a:defRPr>
            </a:lvl1pPr>
            <a:lvl2pPr marL="742950" indent="-285750" eaLnBrk="0" hangingPunct="0">
              <a:spcBef>
                <a:spcPct val="20000"/>
              </a:spcBef>
              <a:buClr>
                <a:srgbClr val="1E7FB8"/>
              </a:buClr>
              <a:buFont typeface="Arial" charset="0"/>
              <a:buChar char="–"/>
              <a:defRPr sz="2100">
                <a:solidFill>
                  <a:srgbClr val="000066"/>
                </a:solidFill>
                <a:latin typeface="Arial" charset="0"/>
                <a:cs typeface="Arial" charset="0"/>
              </a:defRPr>
            </a:lvl2pPr>
            <a:lvl3pPr marL="1143000" indent="-228600" eaLnBrk="0" hangingPunct="0">
              <a:spcBef>
                <a:spcPct val="20000"/>
              </a:spcBef>
              <a:buClr>
                <a:srgbClr val="1E7FB8"/>
              </a:buClr>
              <a:buChar char="•"/>
              <a:defRPr sz="2100">
                <a:solidFill>
                  <a:srgbClr val="000066"/>
                </a:solidFill>
                <a:latin typeface="Arial Narrow" pitchFamily="34" charset="0"/>
                <a:cs typeface="Arial" charset="0"/>
              </a:defRPr>
            </a:lvl3pPr>
            <a:lvl4pPr marL="1600200" indent="-228600" eaLnBrk="0" hangingPunct="0">
              <a:spcBef>
                <a:spcPct val="20000"/>
              </a:spcBef>
              <a:buClr>
                <a:srgbClr val="1E7FB8"/>
              </a:buClr>
              <a:buChar char="–"/>
              <a:defRPr sz="2100">
                <a:solidFill>
                  <a:srgbClr val="000066"/>
                </a:solidFill>
                <a:latin typeface="Arial Narrow" pitchFamily="34" charset="0"/>
                <a:cs typeface="Arial" charset="0"/>
              </a:defRPr>
            </a:lvl4pPr>
            <a:lvl5pPr marL="2057400" indent="-228600" algn="r" rtl="1" eaLnBrk="0" hangingPunct="0">
              <a:spcBef>
                <a:spcPct val="20000"/>
              </a:spcBef>
              <a:buChar char="»"/>
              <a:defRPr sz="2000">
                <a:solidFill>
                  <a:srgbClr val="000066"/>
                </a:solidFill>
                <a:latin typeface="Arial" charset="0"/>
                <a:cs typeface="Arial" charset="0"/>
              </a:defRPr>
            </a:lvl5pPr>
            <a:lvl6pPr marL="2514600" indent="-228600" algn="r" rtl="1" eaLnBrk="0" fontAlgn="base" hangingPunct="0">
              <a:spcBef>
                <a:spcPct val="20000"/>
              </a:spcBef>
              <a:spcAft>
                <a:spcPct val="0"/>
              </a:spcAft>
              <a:buChar char="»"/>
              <a:defRPr sz="2000">
                <a:solidFill>
                  <a:srgbClr val="000066"/>
                </a:solidFill>
                <a:latin typeface="Arial" charset="0"/>
                <a:cs typeface="Arial" charset="0"/>
              </a:defRPr>
            </a:lvl6pPr>
            <a:lvl7pPr marL="2971800" indent="-228600" algn="r" rtl="1" eaLnBrk="0" fontAlgn="base" hangingPunct="0">
              <a:spcBef>
                <a:spcPct val="20000"/>
              </a:spcBef>
              <a:spcAft>
                <a:spcPct val="0"/>
              </a:spcAft>
              <a:buChar char="»"/>
              <a:defRPr sz="2000">
                <a:solidFill>
                  <a:srgbClr val="000066"/>
                </a:solidFill>
                <a:latin typeface="Arial" charset="0"/>
                <a:cs typeface="Arial" charset="0"/>
              </a:defRPr>
            </a:lvl7pPr>
            <a:lvl8pPr marL="3429000" indent="-228600" algn="r" rtl="1" eaLnBrk="0" fontAlgn="base" hangingPunct="0">
              <a:spcBef>
                <a:spcPct val="20000"/>
              </a:spcBef>
              <a:spcAft>
                <a:spcPct val="0"/>
              </a:spcAft>
              <a:buChar char="»"/>
              <a:defRPr sz="2000">
                <a:solidFill>
                  <a:srgbClr val="000066"/>
                </a:solidFill>
                <a:latin typeface="Arial" charset="0"/>
                <a:cs typeface="Arial" charset="0"/>
              </a:defRPr>
            </a:lvl8pPr>
            <a:lvl9pPr marL="3886200" indent="-228600" algn="r" rtl="1" eaLnBrk="0" fontAlgn="base" hangingPunct="0">
              <a:spcBef>
                <a:spcPct val="20000"/>
              </a:spcBef>
              <a:spcAft>
                <a:spcPct val="0"/>
              </a:spcAft>
              <a:buChar char="»"/>
              <a:defRPr sz="2000">
                <a:solidFill>
                  <a:srgbClr val="000066"/>
                </a:solidFill>
                <a:latin typeface="Arial" charset="0"/>
                <a:cs typeface="Arial" charset="0"/>
              </a:defRPr>
            </a:lvl9pPr>
          </a:lstStyle>
          <a:p>
            <a:pPr eaLnBrk="1" hangingPunct="1">
              <a:spcBef>
                <a:spcPct val="0"/>
              </a:spcBef>
              <a:buClrTx/>
              <a:buSzTx/>
              <a:buFontTx/>
              <a:buNone/>
            </a:pPr>
            <a:endParaRPr lang="es-CO" altLang="es-CO" sz="2800">
              <a:solidFill>
                <a:srgbClr val="000099"/>
              </a:solidFill>
              <a:latin typeface="Arial Unicode MS" pitchFamily="34" charset="-128"/>
            </a:endParaRPr>
          </a:p>
        </p:txBody>
      </p:sp>
      <p:sp>
        <p:nvSpPr>
          <p:cNvPr id="300" name="Rectangle 155"/>
          <p:cNvSpPr>
            <a:spLocks noChangeArrowheads="1"/>
          </p:cNvSpPr>
          <p:nvPr/>
        </p:nvSpPr>
        <p:spPr bwMode="auto">
          <a:xfrm>
            <a:off x="2860675" y="4546600"/>
            <a:ext cx="6350" cy="11113"/>
          </a:xfrm>
          <a:prstGeom prst="rect">
            <a:avLst/>
          </a:prstGeom>
          <a:noFill/>
          <a:ln w="12573">
            <a:solidFill>
              <a:srgbClr val="FFFFFF"/>
            </a:solidFill>
            <a:miter lim="800000"/>
            <a:headEnd/>
            <a:tailEnd/>
          </a:ln>
        </p:spPr>
        <p:txBody>
          <a:bodyPr wrap="none" anchor="ctr"/>
          <a:lstStyle>
            <a:lvl1pPr eaLnBrk="0" hangingPunct="0">
              <a:spcBef>
                <a:spcPct val="80000"/>
              </a:spcBef>
              <a:buClr>
                <a:srgbClr val="1E7FB8"/>
              </a:buClr>
              <a:buSzPct val="65000"/>
              <a:buFont typeface="Wingdings" pitchFamily="2" charset="2"/>
              <a:buChar char="l"/>
              <a:defRPr sz="2500">
                <a:solidFill>
                  <a:srgbClr val="000066"/>
                </a:solidFill>
                <a:latin typeface="Arial" charset="0"/>
                <a:cs typeface="Arial" charset="0"/>
              </a:defRPr>
            </a:lvl1pPr>
            <a:lvl2pPr marL="742950" indent="-285750" eaLnBrk="0" hangingPunct="0">
              <a:spcBef>
                <a:spcPct val="20000"/>
              </a:spcBef>
              <a:buClr>
                <a:srgbClr val="1E7FB8"/>
              </a:buClr>
              <a:buFont typeface="Arial" charset="0"/>
              <a:buChar char="–"/>
              <a:defRPr sz="2100">
                <a:solidFill>
                  <a:srgbClr val="000066"/>
                </a:solidFill>
                <a:latin typeface="Arial" charset="0"/>
                <a:cs typeface="Arial" charset="0"/>
              </a:defRPr>
            </a:lvl2pPr>
            <a:lvl3pPr marL="1143000" indent="-228600" eaLnBrk="0" hangingPunct="0">
              <a:spcBef>
                <a:spcPct val="20000"/>
              </a:spcBef>
              <a:buClr>
                <a:srgbClr val="1E7FB8"/>
              </a:buClr>
              <a:buChar char="•"/>
              <a:defRPr sz="2100">
                <a:solidFill>
                  <a:srgbClr val="000066"/>
                </a:solidFill>
                <a:latin typeface="Arial Narrow" pitchFamily="34" charset="0"/>
                <a:cs typeface="Arial" charset="0"/>
              </a:defRPr>
            </a:lvl3pPr>
            <a:lvl4pPr marL="1600200" indent="-228600" eaLnBrk="0" hangingPunct="0">
              <a:spcBef>
                <a:spcPct val="20000"/>
              </a:spcBef>
              <a:buClr>
                <a:srgbClr val="1E7FB8"/>
              </a:buClr>
              <a:buChar char="–"/>
              <a:defRPr sz="2100">
                <a:solidFill>
                  <a:srgbClr val="000066"/>
                </a:solidFill>
                <a:latin typeface="Arial Narrow" pitchFamily="34" charset="0"/>
                <a:cs typeface="Arial" charset="0"/>
              </a:defRPr>
            </a:lvl4pPr>
            <a:lvl5pPr marL="2057400" indent="-228600" algn="r" rtl="1" eaLnBrk="0" hangingPunct="0">
              <a:spcBef>
                <a:spcPct val="20000"/>
              </a:spcBef>
              <a:buChar char="»"/>
              <a:defRPr sz="2000">
                <a:solidFill>
                  <a:srgbClr val="000066"/>
                </a:solidFill>
                <a:latin typeface="Arial" charset="0"/>
                <a:cs typeface="Arial" charset="0"/>
              </a:defRPr>
            </a:lvl5pPr>
            <a:lvl6pPr marL="2514600" indent="-228600" algn="r" rtl="1" eaLnBrk="0" fontAlgn="base" hangingPunct="0">
              <a:spcBef>
                <a:spcPct val="20000"/>
              </a:spcBef>
              <a:spcAft>
                <a:spcPct val="0"/>
              </a:spcAft>
              <a:buChar char="»"/>
              <a:defRPr sz="2000">
                <a:solidFill>
                  <a:srgbClr val="000066"/>
                </a:solidFill>
                <a:latin typeface="Arial" charset="0"/>
                <a:cs typeface="Arial" charset="0"/>
              </a:defRPr>
            </a:lvl6pPr>
            <a:lvl7pPr marL="2971800" indent="-228600" algn="r" rtl="1" eaLnBrk="0" fontAlgn="base" hangingPunct="0">
              <a:spcBef>
                <a:spcPct val="20000"/>
              </a:spcBef>
              <a:spcAft>
                <a:spcPct val="0"/>
              </a:spcAft>
              <a:buChar char="»"/>
              <a:defRPr sz="2000">
                <a:solidFill>
                  <a:srgbClr val="000066"/>
                </a:solidFill>
                <a:latin typeface="Arial" charset="0"/>
                <a:cs typeface="Arial" charset="0"/>
              </a:defRPr>
            </a:lvl7pPr>
            <a:lvl8pPr marL="3429000" indent="-228600" algn="r" rtl="1" eaLnBrk="0" fontAlgn="base" hangingPunct="0">
              <a:spcBef>
                <a:spcPct val="20000"/>
              </a:spcBef>
              <a:spcAft>
                <a:spcPct val="0"/>
              </a:spcAft>
              <a:buChar char="»"/>
              <a:defRPr sz="2000">
                <a:solidFill>
                  <a:srgbClr val="000066"/>
                </a:solidFill>
                <a:latin typeface="Arial" charset="0"/>
                <a:cs typeface="Arial" charset="0"/>
              </a:defRPr>
            </a:lvl8pPr>
            <a:lvl9pPr marL="3886200" indent="-228600" algn="r" rtl="1" eaLnBrk="0" fontAlgn="base" hangingPunct="0">
              <a:spcBef>
                <a:spcPct val="20000"/>
              </a:spcBef>
              <a:spcAft>
                <a:spcPct val="0"/>
              </a:spcAft>
              <a:buChar char="»"/>
              <a:defRPr sz="2000">
                <a:solidFill>
                  <a:srgbClr val="000066"/>
                </a:solidFill>
                <a:latin typeface="Arial" charset="0"/>
                <a:cs typeface="Arial" charset="0"/>
              </a:defRPr>
            </a:lvl9pPr>
          </a:lstStyle>
          <a:p>
            <a:pPr eaLnBrk="1" hangingPunct="1">
              <a:spcBef>
                <a:spcPct val="0"/>
              </a:spcBef>
              <a:buClrTx/>
              <a:buSzTx/>
              <a:buFontTx/>
              <a:buNone/>
            </a:pPr>
            <a:endParaRPr lang="es-CO" altLang="es-CO" sz="2800">
              <a:solidFill>
                <a:srgbClr val="000099"/>
              </a:solidFill>
              <a:latin typeface="Arial Unicode MS" pitchFamily="34" charset="-128"/>
            </a:endParaRPr>
          </a:p>
        </p:txBody>
      </p:sp>
      <p:sp>
        <p:nvSpPr>
          <p:cNvPr id="301" name="Freeform 156"/>
          <p:cNvSpPr>
            <a:spLocks noChangeArrowheads="1"/>
          </p:cNvSpPr>
          <p:nvPr/>
        </p:nvSpPr>
        <p:spPr bwMode="auto">
          <a:xfrm>
            <a:off x="962025" y="1358900"/>
            <a:ext cx="1773238" cy="1316038"/>
          </a:xfrm>
          <a:custGeom>
            <a:avLst/>
            <a:gdLst>
              <a:gd name="T0" fmla="*/ 2147483647 w 3811"/>
              <a:gd name="T1" fmla="*/ 2147483647 h 2748"/>
              <a:gd name="T2" fmla="*/ 2147483647 w 3811"/>
              <a:gd name="T3" fmla="*/ 2147483647 h 2748"/>
              <a:gd name="T4" fmla="*/ 2147483647 w 3811"/>
              <a:gd name="T5" fmla="*/ 2147483647 h 2748"/>
              <a:gd name="T6" fmla="*/ 2147483647 w 3811"/>
              <a:gd name="T7" fmla="*/ 2147483647 h 2748"/>
              <a:gd name="T8" fmla="*/ 2147483647 w 3811"/>
              <a:gd name="T9" fmla="*/ 2147483647 h 2748"/>
              <a:gd name="T10" fmla="*/ 2147483647 w 3811"/>
              <a:gd name="T11" fmla="*/ 2147483647 h 2748"/>
              <a:gd name="T12" fmla="*/ 2147483647 w 3811"/>
              <a:gd name="T13" fmla="*/ 2147483647 h 2748"/>
              <a:gd name="T14" fmla="*/ 2147483647 w 3811"/>
              <a:gd name="T15" fmla="*/ 2147483647 h 2748"/>
              <a:gd name="T16" fmla="*/ 2147483647 w 3811"/>
              <a:gd name="T17" fmla="*/ 2147483647 h 2748"/>
              <a:gd name="T18" fmla="*/ 2147483647 w 3811"/>
              <a:gd name="T19" fmla="*/ 2147483647 h 2748"/>
              <a:gd name="T20" fmla="*/ 2147483647 w 3811"/>
              <a:gd name="T21" fmla="*/ 2147483647 h 2748"/>
              <a:gd name="T22" fmla="*/ 2147483647 w 3811"/>
              <a:gd name="T23" fmla="*/ 2147483647 h 2748"/>
              <a:gd name="T24" fmla="*/ 0 w 3811"/>
              <a:gd name="T25" fmla="*/ 2147483647 h 2748"/>
              <a:gd name="T26" fmla="*/ 2147483647 w 3811"/>
              <a:gd name="T27" fmla="*/ 2147483647 h 2748"/>
              <a:gd name="T28" fmla="*/ 2147483647 w 3811"/>
              <a:gd name="T29" fmla="*/ 2147483647 h 2748"/>
              <a:gd name="T30" fmla="*/ 2147483647 w 3811"/>
              <a:gd name="T31" fmla="*/ 2147483647 h 2748"/>
              <a:gd name="T32" fmla="*/ 2147483647 w 3811"/>
              <a:gd name="T33" fmla="*/ 2147483647 h 2748"/>
              <a:gd name="T34" fmla="*/ 2147483647 w 3811"/>
              <a:gd name="T35" fmla="*/ 2147483647 h 2748"/>
              <a:gd name="T36" fmla="*/ 2147483647 w 3811"/>
              <a:gd name="T37" fmla="*/ 2147483647 h 2748"/>
              <a:gd name="T38" fmla="*/ 2147483647 w 3811"/>
              <a:gd name="T39" fmla="*/ 2147483647 h 2748"/>
              <a:gd name="T40" fmla="*/ 2147483647 w 3811"/>
              <a:gd name="T41" fmla="*/ 2147483647 h 2748"/>
              <a:gd name="T42" fmla="*/ 2147483647 w 3811"/>
              <a:gd name="T43" fmla="*/ 2147483647 h 2748"/>
              <a:gd name="T44" fmla="*/ 2147483647 w 3811"/>
              <a:gd name="T45" fmla="*/ 2147483647 h 2748"/>
              <a:gd name="T46" fmla="*/ 2147483647 w 3811"/>
              <a:gd name="T47" fmla="*/ 2147483647 h 2748"/>
              <a:gd name="T48" fmla="*/ 2147483647 w 3811"/>
              <a:gd name="T49" fmla="*/ 2147483647 h 2748"/>
              <a:gd name="T50" fmla="*/ 2147483647 w 3811"/>
              <a:gd name="T51" fmla="*/ 2147483647 h 2748"/>
              <a:gd name="T52" fmla="*/ 2147483647 w 3811"/>
              <a:gd name="T53" fmla="*/ 2147483647 h 2748"/>
              <a:gd name="T54" fmla="*/ 2147483647 w 3811"/>
              <a:gd name="T55" fmla="*/ 2147483647 h 2748"/>
              <a:gd name="T56" fmla="*/ 2147483647 w 3811"/>
              <a:gd name="T57" fmla="*/ 2147483647 h 2748"/>
              <a:gd name="T58" fmla="*/ 2147483647 w 3811"/>
              <a:gd name="T59" fmla="*/ 2147483647 h 2748"/>
              <a:gd name="T60" fmla="*/ 2147483647 w 3811"/>
              <a:gd name="T61" fmla="*/ 2147483647 h 2748"/>
              <a:gd name="T62" fmla="*/ 2147483647 w 3811"/>
              <a:gd name="T63" fmla="*/ 2147483647 h 2748"/>
              <a:gd name="T64" fmla="*/ 2147483647 w 3811"/>
              <a:gd name="T65" fmla="*/ 2147483647 h 2748"/>
              <a:gd name="T66" fmla="*/ 2147483647 w 3811"/>
              <a:gd name="T67" fmla="*/ 2147483647 h 2748"/>
              <a:gd name="T68" fmla="*/ 2147483647 w 3811"/>
              <a:gd name="T69" fmla="*/ 2147483647 h 2748"/>
              <a:gd name="T70" fmla="*/ 2147483647 w 3811"/>
              <a:gd name="T71" fmla="*/ 2147483647 h 2748"/>
              <a:gd name="T72" fmla="*/ 2147483647 w 3811"/>
              <a:gd name="T73" fmla="*/ 2147483647 h 2748"/>
              <a:gd name="T74" fmla="*/ 2147483647 w 3811"/>
              <a:gd name="T75" fmla="*/ 2147483647 h 2748"/>
              <a:gd name="T76" fmla="*/ 2147483647 w 3811"/>
              <a:gd name="T77" fmla="*/ 2147483647 h 2748"/>
              <a:gd name="T78" fmla="*/ 2147483647 w 3811"/>
              <a:gd name="T79" fmla="*/ 2147483647 h 2748"/>
              <a:gd name="T80" fmla="*/ 2147483647 w 3811"/>
              <a:gd name="T81" fmla="*/ 2147483647 h 2748"/>
              <a:gd name="T82" fmla="*/ 2147483647 w 3811"/>
              <a:gd name="T83" fmla="*/ 2147483647 h 2748"/>
              <a:gd name="T84" fmla="*/ 2147483647 w 3811"/>
              <a:gd name="T85" fmla="*/ 2147483647 h 2748"/>
              <a:gd name="T86" fmla="*/ 2147483647 w 3811"/>
              <a:gd name="T87" fmla="*/ 2147483647 h 2748"/>
              <a:gd name="T88" fmla="*/ 2147483647 w 3811"/>
              <a:gd name="T89" fmla="*/ 2147483647 h 2748"/>
              <a:gd name="T90" fmla="*/ 2147483647 w 3811"/>
              <a:gd name="T91" fmla="*/ 2147483647 h 2748"/>
              <a:gd name="T92" fmla="*/ 2147483647 w 3811"/>
              <a:gd name="T93" fmla="*/ 2147483647 h 2748"/>
              <a:gd name="T94" fmla="*/ 2147483647 w 3811"/>
              <a:gd name="T95" fmla="*/ 2147483647 h 2748"/>
              <a:gd name="T96" fmla="*/ 2147483647 w 3811"/>
              <a:gd name="T97" fmla="*/ 2147483647 h 2748"/>
              <a:gd name="T98" fmla="*/ 2147483647 w 3811"/>
              <a:gd name="T99" fmla="*/ 2147483647 h 2748"/>
              <a:gd name="T100" fmla="*/ 2147483647 w 3811"/>
              <a:gd name="T101" fmla="*/ 2147483647 h 2748"/>
              <a:gd name="T102" fmla="*/ 2147483647 w 3811"/>
              <a:gd name="T103" fmla="*/ 2147483647 h 2748"/>
              <a:gd name="T104" fmla="*/ 2147483647 w 3811"/>
              <a:gd name="T105" fmla="*/ 2147483647 h 2748"/>
              <a:gd name="T106" fmla="*/ 2147483647 w 3811"/>
              <a:gd name="T107" fmla="*/ 2147483647 h 2748"/>
              <a:gd name="T108" fmla="*/ 2147483647 w 3811"/>
              <a:gd name="T109" fmla="*/ 2147483647 h 2748"/>
              <a:gd name="T110" fmla="*/ 2147483647 w 3811"/>
              <a:gd name="T111" fmla="*/ 2147483647 h 2748"/>
              <a:gd name="T112" fmla="*/ 2147483647 w 3811"/>
              <a:gd name="T113" fmla="*/ 2147483647 h 2748"/>
              <a:gd name="T114" fmla="*/ 2147483647 w 3811"/>
              <a:gd name="T115" fmla="*/ 2147483647 h 2748"/>
              <a:gd name="T116" fmla="*/ 2147483647 w 3811"/>
              <a:gd name="T117" fmla="*/ 2147483647 h 2748"/>
              <a:gd name="T118" fmla="*/ 2147483647 w 3811"/>
              <a:gd name="T119" fmla="*/ 2147483647 h 2748"/>
              <a:gd name="T120" fmla="*/ 2147483647 w 3811"/>
              <a:gd name="T121" fmla="*/ 2147483647 h 2748"/>
              <a:gd name="T122" fmla="*/ 2147483647 w 3811"/>
              <a:gd name="T123" fmla="*/ 2147483647 h 2748"/>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3811"/>
              <a:gd name="T187" fmla="*/ 0 h 2748"/>
              <a:gd name="T188" fmla="*/ 3811 w 3811"/>
              <a:gd name="T189" fmla="*/ 2748 h 2748"/>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3811" h="2748">
                <a:moveTo>
                  <a:pt x="3197" y="2194"/>
                </a:moveTo>
                <a:lnTo>
                  <a:pt x="3190" y="2231"/>
                </a:lnTo>
                <a:lnTo>
                  <a:pt x="3185" y="2263"/>
                </a:lnTo>
                <a:lnTo>
                  <a:pt x="3166" y="2298"/>
                </a:lnTo>
                <a:lnTo>
                  <a:pt x="3131" y="2340"/>
                </a:lnTo>
                <a:lnTo>
                  <a:pt x="3084" y="2365"/>
                </a:lnTo>
                <a:lnTo>
                  <a:pt x="3029" y="2372"/>
                </a:lnTo>
                <a:lnTo>
                  <a:pt x="2994" y="2366"/>
                </a:lnTo>
                <a:lnTo>
                  <a:pt x="2956" y="2374"/>
                </a:lnTo>
                <a:lnTo>
                  <a:pt x="2917" y="2396"/>
                </a:lnTo>
                <a:lnTo>
                  <a:pt x="2886" y="2431"/>
                </a:lnTo>
                <a:lnTo>
                  <a:pt x="2863" y="2476"/>
                </a:lnTo>
                <a:lnTo>
                  <a:pt x="2853" y="2508"/>
                </a:lnTo>
                <a:lnTo>
                  <a:pt x="2834" y="2525"/>
                </a:lnTo>
                <a:lnTo>
                  <a:pt x="2738" y="2564"/>
                </a:lnTo>
                <a:lnTo>
                  <a:pt x="2695" y="2585"/>
                </a:lnTo>
                <a:lnTo>
                  <a:pt x="2715" y="2625"/>
                </a:lnTo>
                <a:lnTo>
                  <a:pt x="2667" y="2642"/>
                </a:lnTo>
                <a:lnTo>
                  <a:pt x="2610" y="2668"/>
                </a:lnTo>
                <a:lnTo>
                  <a:pt x="2565" y="2692"/>
                </a:lnTo>
                <a:lnTo>
                  <a:pt x="2519" y="2721"/>
                </a:lnTo>
                <a:lnTo>
                  <a:pt x="2481" y="2745"/>
                </a:lnTo>
                <a:lnTo>
                  <a:pt x="2463" y="2748"/>
                </a:lnTo>
                <a:lnTo>
                  <a:pt x="2445" y="2726"/>
                </a:lnTo>
                <a:lnTo>
                  <a:pt x="2443" y="2717"/>
                </a:lnTo>
                <a:lnTo>
                  <a:pt x="2463" y="2679"/>
                </a:lnTo>
                <a:lnTo>
                  <a:pt x="2475" y="2638"/>
                </a:lnTo>
                <a:lnTo>
                  <a:pt x="2480" y="2591"/>
                </a:lnTo>
                <a:lnTo>
                  <a:pt x="2473" y="2551"/>
                </a:lnTo>
                <a:lnTo>
                  <a:pt x="2453" y="2515"/>
                </a:lnTo>
                <a:lnTo>
                  <a:pt x="2430" y="2459"/>
                </a:lnTo>
                <a:lnTo>
                  <a:pt x="2398" y="2411"/>
                </a:lnTo>
                <a:lnTo>
                  <a:pt x="2360" y="2367"/>
                </a:lnTo>
                <a:lnTo>
                  <a:pt x="2337" y="2343"/>
                </a:lnTo>
                <a:lnTo>
                  <a:pt x="2284" y="2307"/>
                </a:lnTo>
                <a:lnTo>
                  <a:pt x="2223" y="2274"/>
                </a:lnTo>
                <a:lnTo>
                  <a:pt x="2168" y="2237"/>
                </a:lnTo>
                <a:lnTo>
                  <a:pt x="2099" y="2202"/>
                </a:lnTo>
                <a:lnTo>
                  <a:pt x="2085" y="2204"/>
                </a:lnTo>
                <a:lnTo>
                  <a:pt x="2060" y="2224"/>
                </a:lnTo>
                <a:lnTo>
                  <a:pt x="2012" y="2227"/>
                </a:lnTo>
                <a:lnTo>
                  <a:pt x="1968" y="2222"/>
                </a:lnTo>
                <a:lnTo>
                  <a:pt x="1903" y="2224"/>
                </a:lnTo>
                <a:lnTo>
                  <a:pt x="1863" y="2213"/>
                </a:lnTo>
                <a:lnTo>
                  <a:pt x="1839" y="2186"/>
                </a:lnTo>
                <a:lnTo>
                  <a:pt x="1824" y="2182"/>
                </a:lnTo>
                <a:lnTo>
                  <a:pt x="1787" y="2191"/>
                </a:lnTo>
                <a:lnTo>
                  <a:pt x="1331" y="2154"/>
                </a:lnTo>
                <a:lnTo>
                  <a:pt x="850" y="2095"/>
                </a:lnTo>
                <a:lnTo>
                  <a:pt x="446" y="2031"/>
                </a:lnTo>
                <a:lnTo>
                  <a:pt x="190" y="1976"/>
                </a:lnTo>
                <a:lnTo>
                  <a:pt x="162" y="1908"/>
                </a:lnTo>
                <a:lnTo>
                  <a:pt x="148" y="1883"/>
                </a:lnTo>
                <a:lnTo>
                  <a:pt x="154" y="1837"/>
                </a:lnTo>
                <a:lnTo>
                  <a:pt x="148" y="1806"/>
                </a:lnTo>
                <a:lnTo>
                  <a:pt x="133" y="1778"/>
                </a:lnTo>
                <a:lnTo>
                  <a:pt x="101" y="1761"/>
                </a:lnTo>
                <a:lnTo>
                  <a:pt x="66" y="1733"/>
                </a:lnTo>
                <a:lnTo>
                  <a:pt x="39" y="1705"/>
                </a:lnTo>
                <a:lnTo>
                  <a:pt x="21" y="1690"/>
                </a:lnTo>
                <a:lnTo>
                  <a:pt x="20" y="1662"/>
                </a:lnTo>
                <a:lnTo>
                  <a:pt x="50" y="1626"/>
                </a:lnTo>
                <a:lnTo>
                  <a:pt x="62" y="1586"/>
                </a:lnTo>
                <a:lnTo>
                  <a:pt x="61" y="1577"/>
                </a:lnTo>
                <a:lnTo>
                  <a:pt x="65" y="1547"/>
                </a:lnTo>
                <a:lnTo>
                  <a:pt x="77" y="1515"/>
                </a:lnTo>
                <a:lnTo>
                  <a:pt x="92" y="1474"/>
                </a:lnTo>
                <a:lnTo>
                  <a:pt x="62" y="1441"/>
                </a:lnTo>
                <a:lnTo>
                  <a:pt x="52" y="1434"/>
                </a:lnTo>
                <a:lnTo>
                  <a:pt x="49" y="1397"/>
                </a:lnTo>
                <a:lnTo>
                  <a:pt x="63" y="1364"/>
                </a:lnTo>
                <a:lnTo>
                  <a:pt x="82" y="1321"/>
                </a:lnTo>
                <a:lnTo>
                  <a:pt x="95" y="1287"/>
                </a:lnTo>
                <a:lnTo>
                  <a:pt x="93" y="1255"/>
                </a:lnTo>
                <a:lnTo>
                  <a:pt x="98" y="1231"/>
                </a:lnTo>
                <a:lnTo>
                  <a:pt x="103" y="1202"/>
                </a:lnTo>
                <a:lnTo>
                  <a:pt x="110" y="1171"/>
                </a:lnTo>
                <a:lnTo>
                  <a:pt x="123" y="1135"/>
                </a:lnTo>
                <a:lnTo>
                  <a:pt x="125" y="1102"/>
                </a:lnTo>
                <a:lnTo>
                  <a:pt x="128" y="1062"/>
                </a:lnTo>
                <a:lnTo>
                  <a:pt x="136" y="1031"/>
                </a:lnTo>
                <a:lnTo>
                  <a:pt x="137" y="987"/>
                </a:lnTo>
                <a:lnTo>
                  <a:pt x="135" y="955"/>
                </a:lnTo>
                <a:lnTo>
                  <a:pt x="129" y="927"/>
                </a:lnTo>
                <a:lnTo>
                  <a:pt x="115" y="901"/>
                </a:lnTo>
                <a:lnTo>
                  <a:pt x="95" y="875"/>
                </a:lnTo>
                <a:lnTo>
                  <a:pt x="66" y="848"/>
                </a:lnTo>
                <a:lnTo>
                  <a:pt x="55" y="787"/>
                </a:lnTo>
                <a:lnTo>
                  <a:pt x="34" y="732"/>
                </a:lnTo>
                <a:lnTo>
                  <a:pt x="14" y="703"/>
                </a:lnTo>
                <a:lnTo>
                  <a:pt x="0" y="678"/>
                </a:lnTo>
                <a:lnTo>
                  <a:pt x="0" y="658"/>
                </a:lnTo>
                <a:lnTo>
                  <a:pt x="655" y="0"/>
                </a:lnTo>
                <a:lnTo>
                  <a:pt x="666" y="32"/>
                </a:lnTo>
                <a:lnTo>
                  <a:pt x="675" y="83"/>
                </a:lnTo>
                <a:lnTo>
                  <a:pt x="688" y="119"/>
                </a:lnTo>
                <a:lnTo>
                  <a:pt x="701" y="142"/>
                </a:lnTo>
                <a:lnTo>
                  <a:pt x="720" y="145"/>
                </a:lnTo>
                <a:lnTo>
                  <a:pt x="730" y="123"/>
                </a:lnTo>
                <a:lnTo>
                  <a:pt x="747" y="110"/>
                </a:lnTo>
                <a:lnTo>
                  <a:pt x="773" y="115"/>
                </a:lnTo>
                <a:lnTo>
                  <a:pt x="789" y="121"/>
                </a:lnTo>
                <a:lnTo>
                  <a:pt x="797" y="138"/>
                </a:lnTo>
                <a:lnTo>
                  <a:pt x="799" y="159"/>
                </a:lnTo>
                <a:lnTo>
                  <a:pt x="839" y="162"/>
                </a:lnTo>
                <a:lnTo>
                  <a:pt x="870" y="152"/>
                </a:lnTo>
                <a:lnTo>
                  <a:pt x="909" y="150"/>
                </a:lnTo>
                <a:lnTo>
                  <a:pt x="940" y="157"/>
                </a:lnTo>
                <a:lnTo>
                  <a:pt x="953" y="146"/>
                </a:lnTo>
                <a:lnTo>
                  <a:pt x="966" y="142"/>
                </a:lnTo>
                <a:lnTo>
                  <a:pt x="979" y="157"/>
                </a:lnTo>
                <a:lnTo>
                  <a:pt x="1002" y="213"/>
                </a:lnTo>
                <a:lnTo>
                  <a:pt x="1012" y="244"/>
                </a:lnTo>
                <a:lnTo>
                  <a:pt x="1021" y="238"/>
                </a:lnTo>
                <a:lnTo>
                  <a:pt x="1039" y="211"/>
                </a:lnTo>
                <a:lnTo>
                  <a:pt x="1054" y="218"/>
                </a:lnTo>
                <a:lnTo>
                  <a:pt x="1065" y="240"/>
                </a:lnTo>
                <a:lnTo>
                  <a:pt x="1058" y="255"/>
                </a:lnTo>
                <a:lnTo>
                  <a:pt x="1058" y="282"/>
                </a:lnTo>
                <a:lnTo>
                  <a:pt x="1113" y="278"/>
                </a:lnTo>
                <a:lnTo>
                  <a:pt x="1140" y="288"/>
                </a:lnTo>
                <a:lnTo>
                  <a:pt x="1155" y="312"/>
                </a:lnTo>
                <a:lnTo>
                  <a:pt x="1172" y="352"/>
                </a:lnTo>
                <a:lnTo>
                  <a:pt x="1195" y="378"/>
                </a:lnTo>
                <a:lnTo>
                  <a:pt x="1235" y="407"/>
                </a:lnTo>
                <a:lnTo>
                  <a:pt x="1251" y="426"/>
                </a:lnTo>
                <a:lnTo>
                  <a:pt x="1257" y="443"/>
                </a:lnTo>
                <a:lnTo>
                  <a:pt x="1256" y="467"/>
                </a:lnTo>
                <a:lnTo>
                  <a:pt x="1237" y="494"/>
                </a:lnTo>
                <a:lnTo>
                  <a:pt x="1253" y="509"/>
                </a:lnTo>
                <a:lnTo>
                  <a:pt x="1295" y="516"/>
                </a:lnTo>
                <a:lnTo>
                  <a:pt x="1345" y="528"/>
                </a:lnTo>
                <a:lnTo>
                  <a:pt x="1390" y="550"/>
                </a:lnTo>
                <a:lnTo>
                  <a:pt x="1418" y="577"/>
                </a:lnTo>
                <a:lnTo>
                  <a:pt x="1434" y="621"/>
                </a:lnTo>
                <a:lnTo>
                  <a:pt x="1440" y="633"/>
                </a:lnTo>
                <a:lnTo>
                  <a:pt x="1450" y="635"/>
                </a:lnTo>
                <a:lnTo>
                  <a:pt x="1455" y="629"/>
                </a:lnTo>
                <a:lnTo>
                  <a:pt x="1448" y="569"/>
                </a:lnTo>
                <a:lnTo>
                  <a:pt x="1458" y="552"/>
                </a:lnTo>
                <a:lnTo>
                  <a:pt x="1487" y="541"/>
                </a:lnTo>
                <a:lnTo>
                  <a:pt x="1514" y="541"/>
                </a:lnTo>
                <a:lnTo>
                  <a:pt x="1518" y="536"/>
                </a:lnTo>
                <a:lnTo>
                  <a:pt x="1517" y="531"/>
                </a:lnTo>
                <a:lnTo>
                  <a:pt x="1506" y="524"/>
                </a:lnTo>
                <a:lnTo>
                  <a:pt x="1477" y="521"/>
                </a:lnTo>
                <a:lnTo>
                  <a:pt x="1470" y="509"/>
                </a:lnTo>
                <a:lnTo>
                  <a:pt x="1473" y="501"/>
                </a:lnTo>
                <a:lnTo>
                  <a:pt x="1541" y="485"/>
                </a:lnTo>
                <a:lnTo>
                  <a:pt x="1560" y="492"/>
                </a:lnTo>
                <a:lnTo>
                  <a:pt x="1588" y="537"/>
                </a:lnTo>
                <a:lnTo>
                  <a:pt x="1613" y="561"/>
                </a:lnTo>
                <a:lnTo>
                  <a:pt x="1642" y="560"/>
                </a:lnTo>
                <a:lnTo>
                  <a:pt x="1657" y="568"/>
                </a:lnTo>
                <a:lnTo>
                  <a:pt x="1689" y="597"/>
                </a:lnTo>
                <a:lnTo>
                  <a:pt x="1784" y="585"/>
                </a:lnTo>
                <a:lnTo>
                  <a:pt x="1806" y="574"/>
                </a:lnTo>
                <a:lnTo>
                  <a:pt x="1821" y="576"/>
                </a:lnTo>
                <a:lnTo>
                  <a:pt x="1823" y="611"/>
                </a:lnTo>
                <a:lnTo>
                  <a:pt x="1816" y="647"/>
                </a:lnTo>
                <a:lnTo>
                  <a:pt x="1821" y="679"/>
                </a:lnTo>
                <a:lnTo>
                  <a:pt x="1827" y="683"/>
                </a:lnTo>
                <a:lnTo>
                  <a:pt x="1846" y="679"/>
                </a:lnTo>
                <a:lnTo>
                  <a:pt x="1853" y="669"/>
                </a:lnTo>
                <a:lnTo>
                  <a:pt x="1855" y="648"/>
                </a:lnTo>
                <a:lnTo>
                  <a:pt x="1849" y="621"/>
                </a:lnTo>
                <a:lnTo>
                  <a:pt x="1856" y="610"/>
                </a:lnTo>
                <a:lnTo>
                  <a:pt x="1891" y="589"/>
                </a:lnTo>
                <a:lnTo>
                  <a:pt x="1917" y="575"/>
                </a:lnTo>
                <a:lnTo>
                  <a:pt x="1938" y="555"/>
                </a:lnTo>
                <a:lnTo>
                  <a:pt x="1944" y="532"/>
                </a:lnTo>
                <a:lnTo>
                  <a:pt x="1936" y="523"/>
                </a:lnTo>
                <a:lnTo>
                  <a:pt x="1906" y="511"/>
                </a:lnTo>
                <a:lnTo>
                  <a:pt x="1899" y="504"/>
                </a:lnTo>
                <a:lnTo>
                  <a:pt x="1900" y="489"/>
                </a:lnTo>
                <a:lnTo>
                  <a:pt x="1912" y="473"/>
                </a:lnTo>
                <a:lnTo>
                  <a:pt x="1913" y="464"/>
                </a:lnTo>
                <a:lnTo>
                  <a:pt x="1886" y="418"/>
                </a:lnTo>
                <a:lnTo>
                  <a:pt x="1882" y="393"/>
                </a:lnTo>
                <a:lnTo>
                  <a:pt x="1888" y="362"/>
                </a:lnTo>
                <a:lnTo>
                  <a:pt x="1912" y="330"/>
                </a:lnTo>
                <a:lnTo>
                  <a:pt x="1919" y="299"/>
                </a:lnTo>
                <a:lnTo>
                  <a:pt x="1943" y="274"/>
                </a:lnTo>
                <a:lnTo>
                  <a:pt x="1981" y="267"/>
                </a:lnTo>
                <a:lnTo>
                  <a:pt x="1991" y="280"/>
                </a:lnTo>
                <a:lnTo>
                  <a:pt x="2003" y="312"/>
                </a:lnTo>
                <a:lnTo>
                  <a:pt x="2016" y="331"/>
                </a:lnTo>
                <a:lnTo>
                  <a:pt x="2022" y="361"/>
                </a:lnTo>
                <a:lnTo>
                  <a:pt x="2042" y="374"/>
                </a:lnTo>
                <a:lnTo>
                  <a:pt x="2054" y="382"/>
                </a:lnTo>
                <a:lnTo>
                  <a:pt x="2055" y="395"/>
                </a:lnTo>
                <a:lnTo>
                  <a:pt x="2042" y="411"/>
                </a:lnTo>
                <a:lnTo>
                  <a:pt x="2024" y="415"/>
                </a:lnTo>
                <a:lnTo>
                  <a:pt x="2016" y="422"/>
                </a:lnTo>
                <a:lnTo>
                  <a:pt x="2016" y="441"/>
                </a:lnTo>
                <a:lnTo>
                  <a:pt x="2050" y="473"/>
                </a:lnTo>
                <a:lnTo>
                  <a:pt x="2056" y="506"/>
                </a:lnTo>
                <a:lnTo>
                  <a:pt x="2063" y="540"/>
                </a:lnTo>
                <a:lnTo>
                  <a:pt x="2081" y="567"/>
                </a:lnTo>
                <a:lnTo>
                  <a:pt x="2104" y="570"/>
                </a:lnTo>
                <a:lnTo>
                  <a:pt x="2116" y="543"/>
                </a:lnTo>
                <a:lnTo>
                  <a:pt x="2112" y="520"/>
                </a:lnTo>
                <a:lnTo>
                  <a:pt x="2096" y="498"/>
                </a:lnTo>
                <a:lnTo>
                  <a:pt x="2097" y="477"/>
                </a:lnTo>
                <a:lnTo>
                  <a:pt x="2113" y="476"/>
                </a:lnTo>
                <a:lnTo>
                  <a:pt x="2129" y="487"/>
                </a:lnTo>
                <a:lnTo>
                  <a:pt x="2152" y="536"/>
                </a:lnTo>
                <a:lnTo>
                  <a:pt x="2153" y="585"/>
                </a:lnTo>
                <a:lnTo>
                  <a:pt x="2164" y="613"/>
                </a:lnTo>
                <a:lnTo>
                  <a:pt x="2175" y="621"/>
                </a:lnTo>
                <a:lnTo>
                  <a:pt x="2209" y="613"/>
                </a:lnTo>
                <a:lnTo>
                  <a:pt x="2220" y="596"/>
                </a:lnTo>
                <a:lnTo>
                  <a:pt x="2226" y="567"/>
                </a:lnTo>
                <a:lnTo>
                  <a:pt x="2246" y="543"/>
                </a:lnTo>
                <a:lnTo>
                  <a:pt x="2248" y="517"/>
                </a:lnTo>
                <a:lnTo>
                  <a:pt x="2240" y="458"/>
                </a:lnTo>
                <a:lnTo>
                  <a:pt x="2246" y="442"/>
                </a:lnTo>
                <a:lnTo>
                  <a:pt x="2255" y="433"/>
                </a:lnTo>
                <a:lnTo>
                  <a:pt x="2274" y="432"/>
                </a:lnTo>
                <a:lnTo>
                  <a:pt x="2292" y="439"/>
                </a:lnTo>
                <a:lnTo>
                  <a:pt x="2306" y="449"/>
                </a:lnTo>
                <a:lnTo>
                  <a:pt x="2318" y="485"/>
                </a:lnTo>
                <a:lnTo>
                  <a:pt x="2341" y="473"/>
                </a:lnTo>
                <a:lnTo>
                  <a:pt x="2355" y="474"/>
                </a:lnTo>
                <a:lnTo>
                  <a:pt x="2363" y="481"/>
                </a:lnTo>
                <a:lnTo>
                  <a:pt x="2362" y="495"/>
                </a:lnTo>
                <a:lnTo>
                  <a:pt x="2341" y="508"/>
                </a:lnTo>
                <a:lnTo>
                  <a:pt x="2328" y="526"/>
                </a:lnTo>
                <a:lnTo>
                  <a:pt x="2323" y="568"/>
                </a:lnTo>
                <a:lnTo>
                  <a:pt x="2337" y="573"/>
                </a:lnTo>
                <a:lnTo>
                  <a:pt x="2334" y="595"/>
                </a:lnTo>
                <a:lnTo>
                  <a:pt x="2354" y="595"/>
                </a:lnTo>
                <a:lnTo>
                  <a:pt x="2369" y="612"/>
                </a:lnTo>
                <a:lnTo>
                  <a:pt x="2382" y="622"/>
                </a:lnTo>
                <a:lnTo>
                  <a:pt x="2385" y="632"/>
                </a:lnTo>
                <a:lnTo>
                  <a:pt x="2343" y="691"/>
                </a:lnTo>
                <a:lnTo>
                  <a:pt x="2329" y="702"/>
                </a:lnTo>
                <a:lnTo>
                  <a:pt x="2313" y="697"/>
                </a:lnTo>
                <a:lnTo>
                  <a:pt x="2298" y="680"/>
                </a:lnTo>
                <a:lnTo>
                  <a:pt x="2283" y="694"/>
                </a:lnTo>
                <a:lnTo>
                  <a:pt x="2263" y="715"/>
                </a:lnTo>
                <a:lnTo>
                  <a:pt x="2251" y="717"/>
                </a:lnTo>
                <a:lnTo>
                  <a:pt x="2217" y="702"/>
                </a:lnTo>
                <a:lnTo>
                  <a:pt x="2200" y="703"/>
                </a:lnTo>
                <a:lnTo>
                  <a:pt x="2193" y="712"/>
                </a:lnTo>
                <a:lnTo>
                  <a:pt x="2201" y="727"/>
                </a:lnTo>
                <a:lnTo>
                  <a:pt x="2216" y="741"/>
                </a:lnTo>
                <a:lnTo>
                  <a:pt x="2205" y="753"/>
                </a:lnTo>
                <a:lnTo>
                  <a:pt x="2170" y="773"/>
                </a:lnTo>
                <a:lnTo>
                  <a:pt x="2131" y="772"/>
                </a:lnTo>
                <a:lnTo>
                  <a:pt x="2101" y="753"/>
                </a:lnTo>
                <a:lnTo>
                  <a:pt x="2075" y="746"/>
                </a:lnTo>
                <a:lnTo>
                  <a:pt x="2053" y="756"/>
                </a:lnTo>
                <a:lnTo>
                  <a:pt x="2055" y="787"/>
                </a:lnTo>
                <a:lnTo>
                  <a:pt x="2094" y="812"/>
                </a:lnTo>
                <a:lnTo>
                  <a:pt x="2122" y="820"/>
                </a:lnTo>
                <a:lnTo>
                  <a:pt x="2138" y="845"/>
                </a:lnTo>
                <a:lnTo>
                  <a:pt x="2118" y="882"/>
                </a:lnTo>
                <a:lnTo>
                  <a:pt x="2038" y="930"/>
                </a:lnTo>
                <a:lnTo>
                  <a:pt x="2002" y="931"/>
                </a:lnTo>
                <a:lnTo>
                  <a:pt x="1975" y="926"/>
                </a:lnTo>
                <a:lnTo>
                  <a:pt x="1963" y="934"/>
                </a:lnTo>
                <a:lnTo>
                  <a:pt x="1958" y="953"/>
                </a:lnTo>
                <a:lnTo>
                  <a:pt x="1972" y="964"/>
                </a:lnTo>
                <a:lnTo>
                  <a:pt x="1986" y="978"/>
                </a:lnTo>
                <a:lnTo>
                  <a:pt x="1978" y="995"/>
                </a:lnTo>
                <a:lnTo>
                  <a:pt x="1891" y="1069"/>
                </a:lnTo>
                <a:lnTo>
                  <a:pt x="1878" y="1088"/>
                </a:lnTo>
                <a:lnTo>
                  <a:pt x="1879" y="1097"/>
                </a:lnTo>
                <a:lnTo>
                  <a:pt x="1861" y="1126"/>
                </a:lnTo>
                <a:lnTo>
                  <a:pt x="1838" y="1149"/>
                </a:lnTo>
                <a:lnTo>
                  <a:pt x="1813" y="1177"/>
                </a:lnTo>
                <a:lnTo>
                  <a:pt x="1783" y="1193"/>
                </a:lnTo>
                <a:lnTo>
                  <a:pt x="1784" y="1202"/>
                </a:lnTo>
                <a:lnTo>
                  <a:pt x="1799" y="1228"/>
                </a:lnTo>
                <a:lnTo>
                  <a:pt x="1792" y="1259"/>
                </a:lnTo>
                <a:lnTo>
                  <a:pt x="1789" y="1298"/>
                </a:lnTo>
                <a:lnTo>
                  <a:pt x="1806" y="1313"/>
                </a:lnTo>
                <a:lnTo>
                  <a:pt x="1850" y="1314"/>
                </a:lnTo>
                <a:lnTo>
                  <a:pt x="1864" y="1317"/>
                </a:lnTo>
                <a:lnTo>
                  <a:pt x="1872" y="1325"/>
                </a:lnTo>
                <a:lnTo>
                  <a:pt x="1887" y="1385"/>
                </a:lnTo>
                <a:lnTo>
                  <a:pt x="1891" y="1423"/>
                </a:lnTo>
                <a:lnTo>
                  <a:pt x="1897" y="1451"/>
                </a:lnTo>
                <a:lnTo>
                  <a:pt x="1913" y="1467"/>
                </a:lnTo>
                <a:lnTo>
                  <a:pt x="1937" y="1463"/>
                </a:lnTo>
                <a:lnTo>
                  <a:pt x="1963" y="1444"/>
                </a:lnTo>
                <a:lnTo>
                  <a:pt x="1979" y="1441"/>
                </a:lnTo>
                <a:lnTo>
                  <a:pt x="2011" y="1453"/>
                </a:lnTo>
                <a:lnTo>
                  <a:pt x="2049" y="1479"/>
                </a:lnTo>
                <a:lnTo>
                  <a:pt x="2078" y="1482"/>
                </a:lnTo>
                <a:lnTo>
                  <a:pt x="2106" y="1497"/>
                </a:lnTo>
                <a:lnTo>
                  <a:pt x="2127" y="1516"/>
                </a:lnTo>
                <a:lnTo>
                  <a:pt x="2134" y="1549"/>
                </a:lnTo>
                <a:lnTo>
                  <a:pt x="2145" y="1555"/>
                </a:lnTo>
                <a:lnTo>
                  <a:pt x="2204" y="1563"/>
                </a:lnTo>
                <a:lnTo>
                  <a:pt x="2271" y="1565"/>
                </a:lnTo>
                <a:lnTo>
                  <a:pt x="2306" y="1578"/>
                </a:lnTo>
                <a:lnTo>
                  <a:pt x="2365" y="1590"/>
                </a:lnTo>
                <a:lnTo>
                  <a:pt x="2394" y="1589"/>
                </a:lnTo>
                <a:lnTo>
                  <a:pt x="2411" y="1597"/>
                </a:lnTo>
                <a:lnTo>
                  <a:pt x="2423" y="1605"/>
                </a:lnTo>
                <a:lnTo>
                  <a:pt x="2426" y="1623"/>
                </a:lnTo>
                <a:lnTo>
                  <a:pt x="2422" y="1635"/>
                </a:lnTo>
                <a:lnTo>
                  <a:pt x="2406" y="1648"/>
                </a:lnTo>
                <a:lnTo>
                  <a:pt x="2406" y="1663"/>
                </a:lnTo>
                <a:lnTo>
                  <a:pt x="2407" y="1678"/>
                </a:lnTo>
                <a:lnTo>
                  <a:pt x="2426" y="1704"/>
                </a:lnTo>
                <a:lnTo>
                  <a:pt x="2435" y="1748"/>
                </a:lnTo>
                <a:lnTo>
                  <a:pt x="2465" y="1833"/>
                </a:lnTo>
                <a:lnTo>
                  <a:pt x="2496" y="1858"/>
                </a:lnTo>
                <a:lnTo>
                  <a:pt x="2529" y="1915"/>
                </a:lnTo>
                <a:lnTo>
                  <a:pt x="2559" y="1913"/>
                </a:lnTo>
                <a:lnTo>
                  <a:pt x="2580" y="1881"/>
                </a:lnTo>
                <a:lnTo>
                  <a:pt x="2591" y="1911"/>
                </a:lnTo>
                <a:lnTo>
                  <a:pt x="2621" y="1906"/>
                </a:lnTo>
                <a:lnTo>
                  <a:pt x="2643" y="1879"/>
                </a:lnTo>
                <a:lnTo>
                  <a:pt x="2649" y="1819"/>
                </a:lnTo>
                <a:lnTo>
                  <a:pt x="2642" y="1781"/>
                </a:lnTo>
                <a:lnTo>
                  <a:pt x="2581" y="1684"/>
                </a:lnTo>
                <a:lnTo>
                  <a:pt x="2573" y="1645"/>
                </a:lnTo>
                <a:lnTo>
                  <a:pt x="2588" y="1623"/>
                </a:lnTo>
                <a:lnTo>
                  <a:pt x="2628" y="1598"/>
                </a:lnTo>
                <a:lnTo>
                  <a:pt x="2666" y="1542"/>
                </a:lnTo>
                <a:lnTo>
                  <a:pt x="2675" y="1472"/>
                </a:lnTo>
                <a:lnTo>
                  <a:pt x="2659" y="1416"/>
                </a:lnTo>
                <a:lnTo>
                  <a:pt x="2632" y="1373"/>
                </a:lnTo>
                <a:lnTo>
                  <a:pt x="2599" y="1335"/>
                </a:lnTo>
                <a:lnTo>
                  <a:pt x="2570" y="1320"/>
                </a:lnTo>
                <a:lnTo>
                  <a:pt x="2561" y="1306"/>
                </a:lnTo>
                <a:lnTo>
                  <a:pt x="2561" y="1274"/>
                </a:lnTo>
                <a:lnTo>
                  <a:pt x="2572" y="1246"/>
                </a:lnTo>
                <a:lnTo>
                  <a:pt x="2612" y="1232"/>
                </a:lnTo>
                <a:lnTo>
                  <a:pt x="2625" y="1209"/>
                </a:lnTo>
                <a:lnTo>
                  <a:pt x="2621" y="1181"/>
                </a:lnTo>
                <a:lnTo>
                  <a:pt x="2608" y="1155"/>
                </a:lnTo>
                <a:lnTo>
                  <a:pt x="2585" y="1128"/>
                </a:lnTo>
                <a:lnTo>
                  <a:pt x="2577" y="1113"/>
                </a:lnTo>
                <a:lnTo>
                  <a:pt x="2572" y="1082"/>
                </a:lnTo>
                <a:lnTo>
                  <a:pt x="2570" y="1047"/>
                </a:lnTo>
                <a:lnTo>
                  <a:pt x="2551" y="1007"/>
                </a:lnTo>
                <a:lnTo>
                  <a:pt x="2559" y="968"/>
                </a:lnTo>
                <a:lnTo>
                  <a:pt x="2578" y="960"/>
                </a:lnTo>
                <a:lnTo>
                  <a:pt x="2599" y="967"/>
                </a:lnTo>
                <a:lnTo>
                  <a:pt x="2628" y="982"/>
                </a:lnTo>
                <a:lnTo>
                  <a:pt x="2649" y="985"/>
                </a:lnTo>
                <a:lnTo>
                  <a:pt x="2680" y="977"/>
                </a:lnTo>
                <a:lnTo>
                  <a:pt x="2701" y="959"/>
                </a:lnTo>
                <a:lnTo>
                  <a:pt x="2727" y="957"/>
                </a:lnTo>
                <a:lnTo>
                  <a:pt x="2756" y="967"/>
                </a:lnTo>
                <a:lnTo>
                  <a:pt x="2779" y="986"/>
                </a:lnTo>
                <a:lnTo>
                  <a:pt x="2804" y="1019"/>
                </a:lnTo>
                <a:lnTo>
                  <a:pt x="2824" y="1039"/>
                </a:lnTo>
                <a:lnTo>
                  <a:pt x="2858" y="1051"/>
                </a:lnTo>
                <a:lnTo>
                  <a:pt x="2890" y="1052"/>
                </a:lnTo>
                <a:lnTo>
                  <a:pt x="2931" y="1041"/>
                </a:lnTo>
                <a:lnTo>
                  <a:pt x="2941" y="1059"/>
                </a:lnTo>
                <a:lnTo>
                  <a:pt x="2945" y="1074"/>
                </a:lnTo>
                <a:lnTo>
                  <a:pt x="2931" y="1098"/>
                </a:lnTo>
                <a:lnTo>
                  <a:pt x="2956" y="1139"/>
                </a:lnTo>
                <a:lnTo>
                  <a:pt x="2966" y="1159"/>
                </a:lnTo>
                <a:lnTo>
                  <a:pt x="2961" y="1209"/>
                </a:lnTo>
                <a:lnTo>
                  <a:pt x="2977" y="1220"/>
                </a:lnTo>
                <a:lnTo>
                  <a:pt x="3007" y="1215"/>
                </a:lnTo>
                <a:lnTo>
                  <a:pt x="3044" y="1243"/>
                </a:lnTo>
                <a:lnTo>
                  <a:pt x="3071" y="1246"/>
                </a:lnTo>
                <a:lnTo>
                  <a:pt x="3106" y="1240"/>
                </a:lnTo>
                <a:lnTo>
                  <a:pt x="3140" y="1209"/>
                </a:lnTo>
                <a:lnTo>
                  <a:pt x="3153" y="1167"/>
                </a:lnTo>
                <a:lnTo>
                  <a:pt x="3138" y="1130"/>
                </a:lnTo>
                <a:lnTo>
                  <a:pt x="3115" y="1118"/>
                </a:lnTo>
                <a:lnTo>
                  <a:pt x="3122" y="1085"/>
                </a:lnTo>
                <a:lnTo>
                  <a:pt x="3140" y="1054"/>
                </a:lnTo>
                <a:lnTo>
                  <a:pt x="3145" y="1030"/>
                </a:lnTo>
                <a:lnTo>
                  <a:pt x="3174" y="1045"/>
                </a:lnTo>
                <a:lnTo>
                  <a:pt x="3196" y="1066"/>
                </a:lnTo>
                <a:lnTo>
                  <a:pt x="3226" y="1080"/>
                </a:lnTo>
                <a:lnTo>
                  <a:pt x="3276" y="1132"/>
                </a:lnTo>
                <a:lnTo>
                  <a:pt x="3343" y="1170"/>
                </a:lnTo>
                <a:lnTo>
                  <a:pt x="3366" y="1230"/>
                </a:lnTo>
                <a:lnTo>
                  <a:pt x="3409" y="1266"/>
                </a:lnTo>
                <a:lnTo>
                  <a:pt x="3418" y="1341"/>
                </a:lnTo>
                <a:lnTo>
                  <a:pt x="3467" y="1355"/>
                </a:lnTo>
                <a:lnTo>
                  <a:pt x="3514" y="1394"/>
                </a:lnTo>
                <a:lnTo>
                  <a:pt x="3532" y="1399"/>
                </a:lnTo>
                <a:lnTo>
                  <a:pt x="3573" y="1384"/>
                </a:lnTo>
                <a:lnTo>
                  <a:pt x="3616" y="1387"/>
                </a:lnTo>
                <a:lnTo>
                  <a:pt x="3631" y="1378"/>
                </a:lnTo>
                <a:lnTo>
                  <a:pt x="3635" y="1377"/>
                </a:lnTo>
                <a:lnTo>
                  <a:pt x="3652" y="1385"/>
                </a:lnTo>
                <a:lnTo>
                  <a:pt x="3654" y="1398"/>
                </a:lnTo>
                <a:lnTo>
                  <a:pt x="3641" y="1429"/>
                </a:lnTo>
                <a:lnTo>
                  <a:pt x="3616" y="1443"/>
                </a:lnTo>
                <a:lnTo>
                  <a:pt x="3587" y="1474"/>
                </a:lnTo>
                <a:lnTo>
                  <a:pt x="3575" y="1504"/>
                </a:lnTo>
                <a:lnTo>
                  <a:pt x="3581" y="1525"/>
                </a:lnTo>
                <a:lnTo>
                  <a:pt x="3594" y="1530"/>
                </a:lnTo>
                <a:lnTo>
                  <a:pt x="3622" y="1503"/>
                </a:lnTo>
                <a:lnTo>
                  <a:pt x="3648" y="1472"/>
                </a:lnTo>
                <a:lnTo>
                  <a:pt x="3677" y="1436"/>
                </a:lnTo>
                <a:lnTo>
                  <a:pt x="3698" y="1428"/>
                </a:lnTo>
                <a:lnTo>
                  <a:pt x="3707" y="1432"/>
                </a:lnTo>
                <a:lnTo>
                  <a:pt x="3709" y="1452"/>
                </a:lnTo>
                <a:lnTo>
                  <a:pt x="3713" y="1460"/>
                </a:lnTo>
                <a:lnTo>
                  <a:pt x="3727" y="1463"/>
                </a:lnTo>
                <a:lnTo>
                  <a:pt x="3743" y="1444"/>
                </a:lnTo>
                <a:lnTo>
                  <a:pt x="3753" y="1443"/>
                </a:lnTo>
                <a:lnTo>
                  <a:pt x="3765" y="1450"/>
                </a:lnTo>
                <a:lnTo>
                  <a:pt x="3774" y="1474"/>
                </a:lnTo>
                <a:lnTo>
                  <a:pt x="3787" y="1506"/>
                </a:lnTo>
                <a:lnTo>
                  <a:pt x="3805" y="1517"/>
                </a:lnTo>
                <a:lnTo>
                  <a:pt x="3811" y="1557"/>
                </a:lnTo>
                <a:lnTo>
                  <a:pt x="3807" y="1584"/>
                </a:lnTo>
                <a:lnTo>
                  <a:pt x="3795" y="1606"/>
                </a:lnTo>
                <a:lnTo>
                  <a:pt x="3770" y="1631"/>
                </a:lnTo>
                <a:lnTo>
                  <a:pt x="3744" y="1640"/>
                </a:lnTo>
                <a:lnTo>
                  <a:pt x="3733" y="1675"/>
                </a:lnTo>
                <a:lnTo>
                  <a:pt x="3706" y="1740"/>
                </a:lnTo>
                <a:lnTo>
                  <a:pt x="3678" y="1767"/>
                </a:lnTo>
                <a:lnTo>
                  <a:pt x="3606" y="1791"/>
                </a:lnTo>
                <a:lnTo>
                  <a:pt x="3543" y="1808"/>
                </a:lnTo>
                <a:lnTo>
                  <a:pt x="3502" y="1817"/>
                </a:lnTo>
                <a:lnTo>
                  <a:pt x="3421" y="1839"/>
                </a:lnTo>
                <a:lnTo>
                  <a:pt x="3316" y="1863"/>
                </a:lnTo>
                <a:lnTo>
                  <a:pt x="3289" y="1903"/>
                </a:lnTo>
                <a:lnTo>
                  <a:pt x="3287" y="1936"/>
                </a:lnTo>
                <a:lnTo>
                  <a:pt x="3263" y="1960"/>
                </a:lnTo>
                <a:lnTo>
                  <a:pt x="3240" y="1980"/>
                </a:lnTo>
                <a:lnTo>
                  <a:pt x="3228" y="2001"/>
                </a:lnTo>
                <a:lnTo>
                  <a:pt x="3221" y="2035"/>
                </a:lnTo>
                <a:lnTo>
                  <a:pt x="3212" y="2066"/>
                </a:lnTo>
                <a:lnTo>
                  <a:pt x="3180" y="2121"/>
                </a:lnTo>
                <a:lnTo>
                  <a:pt x="3153" y="2185"/>
                </a:lnTo>
                <a:lnTo>
                  <a:pt x="3151" y="2194"/>
                </a:lnTo>
                <a:lnTo>
                  <a:pt x="3156" y="2203"/>
                </a:lnTo>
                <a:lnTo>
                  <a:pt x="3162" y="2206"/>
                </a:lnTo>
                <a:lnTo>
                  <a:pt x="3173" y="2204"/>
                </a:lnTo>
                <a:lnTo>
                  <a:pt x="3184" y="2193"/>
                </a:lnTo>
                <a:lnTo>
                  <a:pt x="3197" y="2194"/>
                </a:lnTo>
              </a:path>
            </a:pathLst>
          </a:custGeom>
          <a:noFill/>
          <a:ln w="9398">
            <a:solidFill>
              <a:srgbClr val="000066"/>
            </a:solidFill>
            <a:round/>
            <a:headEnd/>
            <a:tailEnd/>
          </a:ln>
        </p:spPr>
        <p:txBody>
          <a:bodyPr wrap="none" anchor="ctr"/>
          <a:lstStyle/>
          <a:p>
            <a:endParaRPr lang="en-US"/>
          </a:p>
        </p:txBody>
      </p:sp>
      <p:sp>
        <p:nvSpPr>
          <p:cNvPr id="302" name="Freeform 157"/>
          <p:cNvSpPr>
            <a:spLocks noChangeArrowheads="1"/>
          </p:cNvSpPr>
          <p:nvPr/>
        </p:nvSpPr>
        <p:spPr bwMode="auto">
          <a:xfrm>
            <a:off x="2614613" y="2354263"/>
            <a:ext cx="66675" cy="30162"/>
          </a:xfrm>
          <a:custGeom>
            <a:avLst/>
            <a:gdLst>
              <a:gd name="T0" fmla="*/ 2147483647 w 142"/>
              <a:gd name="T1" fmla="*/ 2147483647 h 62"/>
              <a:gd name="T2" fmla="*/ 2147483647 w 142"/>
              <a:gd name="T3" fmla="*/ 2147483647 h 62"/>
              <a:gd name="T4" fmla="*/ 2147483647 w 142"/>
              <a:gd name="T5" fmla="*/ 2147483647 h 62"/>
              <a:gd name="T6" fmla="*/ 2147483647 w 142"/>
              <a:gd name="T7" fmla="*/ 2147483647 h 62"/>
              <a:gd name="T8" fmla="*/ 2147483647 w 142"/>
              <a:gd name="T9" fmla="*/ 0 h 62"/>
              <a:gd name="T10" fmla="*/ 2147483647 w 142"/>
              <a:gd name="T11" fmla="*/ 2147483647 h 62"/>
              <a:gd name="T12" fmla="*/ 2147483647 w 142"/>
              <a:gd name="T13" fmla="*/ 2147483647 h 62"/>
              <a:gd name="T14" fmla="*/ 2147483647 w 142"/>
              <a:gd name="T15" fmla="*/ 2147483647 h 62"/>
              <a:gd name="T16" fmla="*/ 2147483647 w 142"/>
              <a:gd name="T17" fmla="*/ 2147483647 h 62"/>
              <a:gd name="T18" fmla="*/ 2147483647 w 142"/>
              <a:gd name="T19" fmla="*/ 2147483647 h 62"/>
              <a:gd name="T20" fmla="*/ 2147483647 w 142"/>
              <a:gd name="T21" fmla="*/ 2147483647 h 62"/>
              <a:gd name="T22" fmla="*/ 2147483647 w 142"/>
              <a:gd name="T23" fmla="*/ 2147483647 h 62"/>
              <a:gd name="T24" fmla="*/ 0 w 142"/>
              <a:gd name="T25" fmla="*/ 2147483647 h 62"/>
              <a:gd name="T26" fmla="*/ 2147483647 w 142"/>
              <a:gd name="T27" fmla="*/ 2147483647 h 62"/>
              <a:gd name="T28" fmla="*/ 2147483647 w 142"/>
              <a:gd name="T29" fmla="*/ 2147483647 h 6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42"/>
              <a:gd name="T46" fmla="*/ 0 h 62"/>
              <a:gd name="T47" fmla="*/ 142 w 142"/>
              <a:gd name="T48" fmla="*/ 62 h 62"/>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42" h="62">
                <a:moveTo>
                  <a:pt x="25" y="13"/>
                </a:moveTo>
                <a:lnTo>
                  <a:pt x="57" y="27"/>
                </a:lnTo>
                <a:lnTo>
                  <a:pt x="79" y="22"/>
                </a:lnTo>
                <a:lnTo>
                  <a:pt x="102" y="4"/>
                </a:lnTo>
                <a:lnTo>
                  <a:pt x="120" y="0"/>
                </a:lnTo>
                <a:lnTo>
                  <a:pt x="141" y="4"/>
                </a:lnTo>
                <a:lnTo>
                  <a:pt x="142" y="9"/>
                </a:lnTo>
                <a:lnTo>
                  <a:pt x="133" y="35"/>
                </a:lnTo>
                <a:lnTo>
                  <a:pt x="116" y="48"/>
                </a:lnTo>
                <a:lnTo>
                  <a:pt x="73" y="62"/>
                </a:lnTo>
                <a:lnTo>
                  <a:pt x="43" y="57"/>
                </a:lnTo>
                <a:lnTo>
                  <a:pt x="7" y="41"/>
                </a:lnTo>
                <a:lnTo>
                  <a:pt x="0" y="27"/>
                </a:lnTo>
                <a:lnTo>
                  <a:pt x="3" y="23"/>
                </a:lnTo>
                <a:lnTo>
                  <a:pt x="25" y="13"/>
                </a:lnTo>
              </a:path>
            </a:pathLst>
          </a:custGeom>
          <a:noFill/>
          <a:ln w="12600">
            <a:solidFill>
              <a:srgbClr val="FFFF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03" name="Freeform 158"/>
          <p:cNvSpPr>
            <a:spLocks noChangeArrowheads="1"/>
          </p:cNvSpPr>
          <p:nvPr/>
        </p:nvSpPr>
        <p:spPr bwMode="auto">
          <a:xfrm>
            <a:off x="2678113" y="4075113"/>
            <a:ext cx="1901825" cy="1857375"/>
          </a:xfrm>
          <a:custGeom>
            <a:avLst/>
            <a:gdLst>
              <a:gd name="T0" fmla="*/ 2147483647 w 4079"/>
              <a:gd name="T1" fmla="*/ 2147483647 h 3876"/>
              <a:gd name="T2" fmla="*/ 2147483647 w 4079"/>
              <a:gd name="T3" fmla="*/ 2147483647 h 3876"/>
              <a:gd name="T4" fmla="*/ 2147483647 w 4079"/>
              <a:gd name="T5" fmla="*/ 2147483647 h 3876"/>
              <a:gd name="T6" fmla="*/ 2147483647 w 4079"/>
              <a:gd name="T7" fmla="*/ 2147483647 h 3876"/>
              <a:gd name="T8" fmla="*/ 2147483647 w 4079"/>
              <a:gd name="T9" fmla="*/ 2147483647 h 3876"/>
              <a:gd name="T10" fmla="*/ 2147483647 w 4079"/>
              <a:gd name="T11" fmla="*/ 2147483647 h 3876"/>
              <a:gd name="T12" fmla="*/ 2147483647 w 4079"/>
              <a:gd name="T13" fmla="*/ 2147483647 h 3876"/>
              <a:gd name="T14" fmla="*/ 2147483647 w 4079"/>
              <a:gd name="T15" fmla="*/ 2147483647 h 3876"/>
              <a:gd name="T16" fmla="*/ 2147483647 w 4079"/>
              <a:gd name="T17" fmla="*/ 2147483647 h 3876"/>
              <a:gd name="T18" fmla="*/ 2147483647 w 4079"/>
              <a:gd name="T19" fmla="*/ 2147483647 h 3876"/>
              <a:gd name="T20" fmla="*/ 2147483647 w 4079"/>
              <a:gd name="T21" fmla="*/ 2147483647 h 3876"/>
              <a:gd name="T22" fmla="*/ 2147483647 w 4079"/>
              <a:gd name="T23" fmla="*/ 2147483647 h 3876"/>
              <a:gd name="T24" fmla="*/ 2147483647 w 4079"/>
              <a:gd name="T25" fmla="*/ 2147483647 h 3876"/>
              <a:gd name="T26" fmla="*/ 2147483647 w 4079"/>
              <a:gd name="T27" fmla="*/ 2147483647 h 3876"/>
              <a:gd name="T28" fmla="*/ 2147483647 w 4079"/>
              <a:gd name="T29" fmla="*/ 2147483647 h 3876"/>
              <a:gd name="T30" fmla="*/ 2147483647 w 4079"/>
              <a:gd name="T31" fmla="*/ 2147483647 h 3876"/>
              <a:gd name="T32" fmla="*/ 2147483647 w 4079"/>
              <a:gd name="T33" fmla="*/ 2147483647 h 3876"/>
              <a:gd name="T34" fmla="*/ 2147483647 w 4079"/>
              <a:gd name="T35" fmla="*/ 2147483647 h 3876"/>
              <a:gd name="T36" fmla="*/ 2147483647 w 4079"/>
              <a:gd name="T37" fmla="*/ 2147483647 h 3876"/>
              <a:gd name="T38" fmla="*/ 2147483647 w 4079"/>
              <a:gd name="T39" fmla="*/ 2147483647 h 3876"/>
              <a:gd name="T40" fmla="*/ 2147483647 w 4079"/>
              <a:gd name="T41" fmla="*/ 2147483647 h 3876"/>
              <a:gd name="T42" fmla="*/ 2147483647 w 4079"/>
              <a:gd name="T43" fmla="*/ 0 h 3876"/>
              <a:gd name="T44" fmla="*/ 2147483647 w 4079"/>
              <a:gd name="T45" fmla="*/ 2147483647 h 3876"/>
              <a:gd name="T46" fmla="*/ 2147483647 w 4079"/>
              <a:gd name="T47" fmla="*/ 2147483647 h 3876"/>
              <a:gd name="T48" fmla="*/ 2147483647 w 4079"/>
              <a:gd name="T49" fmla="*/ 2147483647 h 3876"/>
              <a:gd name="T50" fmla="*/ 2147483647 w 4079"/>
              <a:gd name="T51" fmla="*/ 2147483647 h 3876"/>
              <a:gd name="T52" fmla="*/ 2147483647 w 4079"/>
              <a:gd name="T53" fmla="*/ 2147483647 h 3876"/>
              <a:gd name="T54" fmla="*/ 2147483647 w 4079"/>
              <a:gd name="T55" fmla="*/ 2147483647 h 3876"/>
              <a:gd name="T56" fmla="*/ 2147483647 w 4079"/>
              <a:gd name="T57" fmla="*/ 2147483647 h 3876"/>
              <a:gd name="T58" fmla="*/ 2147483647 w 4079"/>
              <a:gd name="T59" fmla="*/ 2147483647 h 3876"/>
              <a:gd name="T60" fmla="*/ 2147483647 w 4079"/>
              <a:gd name="T61" fmla="*/ 2147483647 h 3876"/>
              <a:gd name="T62" fmla="*/ 2147483647 w 4079"/>
              <a:gd name="T63" fmla="*/ 2147483647 h 3876"/>
              <a:gd name="T64" fmla="*/ 2147483647 w 4079"/>
              <a:gd name="T65" fmla="*/ 2147483647 h 3876"/>
              <a:gd name="T66" fmla="*/ 2147483647 w 4079"/>
              <a:gd name="T67" fmla="*/ 2147483647 h 3876"/>
              <a:gd name="T68" fmla="*/ 2147483647 w 4079"/>
              <a:gd name="T69" fmla="*/ 2147483647 h 3876"/>
              <a:gd name="T70" fmla="*/ 2147483647 w 4079"/>
              <a:gd name="T71" fmla="*/ 2147483647 h 3876"/>
              <a:gd name="T72" fmla="*/ 2147483647 w 4079"/>
              <a:gd name="T73" fmla="*/ 2147483647 h 3876"/>
              <a:gd name="T74" fmla="*/ 2147483647 w 4079"/>
              <a:gd name="T75" fmla="*/ 2147483647 h 3876"/>
              <a:gd name="T76" fmla="*/ 2147483647 w 4079"/>
              <a:gd name="T77" fmla="*/ 2147483647 h 3876"/>
              <a:gd name="T78" fmla="*/ 2147483647 w 4079"/>
              <a:gd name="T79" fmla="*/ 2147483647 h 3876"/>
              <a:gd name="T80" fmla="*/ 2147483647 w 4079"/>
              <a:gd name="T81" fmla="*/ 2147483647 h 3876"/>
              <a:gd name="T82" fmla="*/ 2147483647 w 4079"/>
              <a:gd name="T83" fmla="*/ 2147483647 h 3876"/>
              <a:gd name="T84" fmla="*/ 2147483647 w 4079"/>
              <a:gd name="T85" fmla="*/ 2147483647 h 3876"/>
              <a:gd name="T86" fmla="*/ 2147483647 w 4079"/>
              <a:gd name="T87" fmla="*/ 2147483647 h 3876"/>
              <a:gd name="T88" fmla="*/ 2147483647 w 4079"/>
              <a:gd name="T89" fmla="*/ 2147483647 h 3876"/>
              <a:gd name="T90" fmla="*/ 2147483647 w 4079"/>
              <a:gd name="T91" fmla="*/ 2147483647 h 3876"/>
              <a:gd name="T92" fmla="*/ 2147483647 w 4079"/>
              <a:gd name="T93" fmla="*/ 2147483647 h 3876"/>
              <a:gd name="T94" fmla="*/ 2147483647 w 4079"/>
              <a:gd name="T95" fmla="*/ 2147483647 h 3876"/>
              <a:gd name="T96" fmla="*/ 2147483647 w 4079"/>
              <a:gd name="T97" fmla="*/ 2147483647 h 3876"/>
              <a:gd name="T98" fmla="*/ 2147483647 w 4079"/>
              <a:gd name="T99" fmla="*/ 2147483647 h 3876"/>
              <a:gd name="T100" fmla="*/ 2147483647 w 4079"/>
              <a:gd name="T101" fmla="*/ 2147483647 h 3876"/>
              <a:gd name="T102" fmla="*/ 2147483647 w 4079"/>
              <a:gd name="T103" fmla="*/ 2147483647 h 3876"/>
              <a:gd name="T104" fmla="*/ 2147483647 w 4079"/>
              <a:gd name="T105" fmla="*/ 2147483647 h 3876"/>
              <a:gd name="T106" fmla="*/ 2147483647 w 4079"/>
              <a:gd name="T107" fmla="*/ 2147483647 h 3876"/>
              <a:gd name="T108" fmla="*/ 2147483647 w 4079"/>
              <a:gd name="T109" fmla="*/ 2147483647 h 3876"/>
              <a:gd name="T110" fmla="*/ 2147483647 w 4079"/>
              <a:gd name="T111" fmla="*/ 2147483647 h 3876"/>
              <a:gd name="T112" fmla="*/ 2147483647 w 4079"/>
              <a:gd name="T113" fmla="*/ 2147483647 h 3876"/>
              <a:gd name="T114" fmla="*/ 2147483647 w 4079"/>
              <a:gd name="T115" fmla="*/ 2147483647 h 387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4079"/>
              <a:gd name="T175" fmla="*/ 0 h 3876"/>
              <a:gd name="T176" fmla="*/ 4079 w 4079"/>
              <a:gd name="T177" fmla="*/ 3876 h 387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4079" h="3876">
                <a:moveTo>
                  <a:pt x="907" y="1620"/>
                </a:moveTo>
                <a:lnTo>
                  <a:pt x="872" y="1609"/>
                </a:lnTo>
                <a:lnTo>
                  <a:pt x="817" y="1625"/>
                </a:lnTo>
                <a:lnTo>
                  <a:pt x="752" y="1668"/>
                </a:lnTo>
                <a:lnTo>
                  <a:pt x="740" y="1745"/>
                </a:lnTo>
                <a:lnTo>
                  <a:pt x="735" y="1765"/>
                </a:lnTo>
                <a:lnTo>
                  <a:pt x="725" y="1783"/>
                </a:lnTo>
                <a:lnTo>
                  <a:pt x="710" y="1779"/>
                </a:lnTo>
                <a:lnTo>
                  <a:pt x="671" y="1765"/>
                </a:lnTo>
                <a:lnTo>
                  <a:pt x="647" y="1765"/>
                </a:lnTo>
                <a:lnTo>
                  <a:pt x="639" y="1791"/>
                </a:lnTo>
                <a:lnTo>
                  <a:pt x="635" y="1808"/>
                </a:lnTo>
                <a:lnTo>
                  <a:pt x="628" y="1823"/>
                </a:lnTo>
                <a:lnTo>
                  <a:pt x="612" y="1826"/>
                </a:lnTo>
                <a:lnTo>
                  <a:pt x="590" y="1826"/>
                </a:lnTo>
                <a:lnTo>
                  <a:pt x="577" y="1823"/>
                </a:lnTo>
                <a:lnTo>
                  <a:pt x="535" y="1803"/>
                </a:lnTo>
                <a:lnTo>
                  <a:pt x="476" y="1808"/>
                </a:lnTo>
                <a:lnTo>
                  <a:pt x="435" y="1815"/>
                </a:lnTo>
                <a:lnTo>
                  <a:pt x="399" y="1826"/>
                </a:lnTo>
                <a:lnTo>
                  <a:pt x="364" y="1803"/>
                </a:lnTo>
                <a:lnTo>
                  <a:pt x="344" y="1752"/>
                </a:lnTo>
                <a:lnTo>
                  <a:pt x="344" y="1710"/>
                </a:lnTo>
                <a:lnTo>
                  <a:pt x="329" y="1702"/>
                </a:lnTo>
                <a:lnTo>
                  <a:pt x="305" y="1702"/>
                </a:lnTo>
                <a:lnTo>
                  <a:pt x="271" y="1745"/>
                </a:lnTo>
                <a:lnTo>
                  <a:pt x="217" y="1740"/>
                </a:lnTo>
                <a:lnTo>
                  <a:pt x="178" y="1707"/>
                </a:lnTo>
                <a:lnTo>
                  <a:pt x="158" y="1659"/>
                </a:lnTo>
                <a:lnTo>
                  <a:pt x="115" y="1651"/>
                </a:lnTo>
                <a:lnTo>
                  <a:pt x="89" y="1648"/>
                </a:lnTo>
                <a:lnTo>
                  <a:pt x="77" y="1620"/>
                </a:lnTo>
                <a:lnTo>
                  <a:pt x="100" y="1582"/>
                </a:lnTo>
                <a:lnTo>
                  <a:pt x="89" y="1574"/>
                </a:lnTo>
                <a:lnTo>
                  <a:pt x="42" y="1562"/>
                </a:lnTo>
                <a:lnTo>
                  <a:pt x="15" y="1536"/>
                </a:lnTo>
                <a:lnTo>
                  <a:pt x="0" y="1488"/>
                </a:lnTo>
                <a:lnTo>
                  <a:pt x="6" y="1435"/>
                </a:lnTo>
                <a:lnTo>
                  <a:pt x="26" y="1404"/>
                </a:lnTo>
                <a:lnTo>
                  <a:pt x="74" y="1396"/>
                </a:lnTo>
                <a:lnTo>
                  <a:pt x="104" y="1384"/>
                </a:lnTo>
                <a:lnTo>
                  <a:pt x="112" y="1373"/>
                </a:lnTo>
                <a:lnTo>
                  <a:pt x="92" y="1333"/>
                </a:lnTo>
                <a:lnTo>
                  <a:pt x="89" y="1275"/>
                </a:lnTo>
                <a:lnTo>
                  <a:pt x="104" y="1233"/>
                </a:lnTo>
                <a:lnTo>
                  <a:pt x="150" y="1214"/>
                </a:lnTo>
                <a:lnTo>
                  <a:pt x="181" y="1186"/>
                </a:lnTo>
                <a:lnTo>
                  <a:pt x="220" y="1163"/>
                </a:lnTo>
                <a:lnTo>
                  <a:pt x="267" y="1155"/>
                </a:lnTo>
                <a:lnTo>
                  <a:pt x="356" y="1155"/>
                </a:lnTo>
                <a:lnTo>
                  <a:pt x="372" y="1155"/>
                </a:lnTo>
                <a:lnTo>
                  <a:pt x="387" y="1143"/>
                </a:lnTo>
                <a:lnTo>
                  <a:pt x="410" y="1112"/>
                </a:lnTo>
                <a:lnTo>
                  <a:pt x="425" y="1043"/>
                </a:lnTo>
                <a:lnTo>
                  <a:pt x="425" y="984"/>
                </a:lnTo>
                <a:lnTo>
                  <a:pt x="435" y="939"/>
                </a:lnTo>
                <a:lnTo>
                  <a:pt x="450" y="911"/>
                </a:lnTo>
                <a:lnTo>
                  <a:pt x="453" y="869"/>
                </a:lnTo>
                <a:lnTo>
                  <a:pt x="441" y="833"/>
                </a:lnTo>
                <a:lnTo>
                  <a:pt x="407" y="795"/>
                </a:lnTo>
                <a:lnTo>
                  <a:pt x="379" y="749"/>
                </a:lnTo>
                <a:lnTo>
                  <a:pt x="372" y="710"/>
                </a:lnTo>
                <a:lnTo>
                  <a:pt x="379" y="678"/>
                </a:lnTo>
                <a:lnTo>
                  <a:pt x="402" y="659"/>
                </a:lnTo>
                <a:lnTo>
                  <a:pt x="460" y="632"/>
                </a:lnTo>
                <a:lnTo>
                  <a:pt x="465" y="609"/>
                </a:lnTo>
                <a:lnTo>
                  <a:pt x="450" y="594"/>
                </a:lnTo>
                <a:lnTo>
                  <a:pt x="418" y="589"/>
                </a:lnTo>
                <a:lnTo>
                  <a:pt x="395" y="581"/>
                </a:lnTo>
                <a:lnTo>
                  <a:pt x="392" y="570"/>
                </a:lnTo>
                <a:lnTo>
                  <a:pt x="410" y="558"/>
                </a:lnTo>
                <a:lnTo>
                  <a:pt x="450" y="555"/>
                </a:lnTo>
                <a:lnTo>
                  <a:pt x="484" y="570"/>
                </a:lnTo>
                <a:lnTo>
                  <a:pt x="503" y="561"/>
                </a:lnTo>
                <a:lnTo>
                  <a:pt x="514" y="535"/>
                </a:lnTo>
                <a:lnTo>
                  <a:pt x="550" y="527"/>
                </a:lnTo>
                <a:lnTo>
                  <a:pt x="570" y="543"/>
                </a:lnTo>
                <a:lnTo>
                  <a:pt x="590" y="543"/>
                </a:lnTo>
                <a:lnTo>
                  <a:pt x="596" y="523"/>
                </a:lnTo>
                <a:lnTo>
                  <a:pt x="620" y="512"/>
                </a:lnTo>
                <a:lnTo>
                  <a:pt x="628" y="531"/>
                </a:lnTo>
                <a:lnTo>
                  <a:pt x="635" y="574"/>
                </a:lnTo>
                <a:lnTo>
                  <a:pt x="647" y="589"/>
                </a:lnTo>
                <a:lnTo>
                  <a:pt x="690" y="578"/>
                </a:lnTo>
                <a:lnTo>
                  <a:pt x="697" y="620"/>
                </a:lnTo>
                <a:lnTo>
                  <a:pt x="725" y="639"/>
                </a:lnTo>
                <a:lnTo>
                  <a:pt x="760" y="635"/>
                </a:lnTo>
                <a:lnTo>
                  <a:pt x="791" y="616"/>
                </a:lnTo>
                <a:lnTo>
                  <a:pt x="829" y="601"/>
                </a:lnTo>
                <a:lnTo>
                  <a:pt x="875" y="594"/>
                </a:lnTo>
                <a:lnTo>
                  <a:pt x="898" y="574"/>
                </a:lnTo>
                <a:lnTo>
                  <a:pt x="926" y="531"/>
                </a:lnTo>
                <a:lnTo>
                  <a:pt x="946" y="500"/>
                </a:lnTo>
                <a:lnTo>
                  <a:pt x="966" y="480"/>
                </a:lnTo>
                <a:lnTo>
                  <a:pt x="1023" y="461"/>
                </a:lnTo>
                <a:lnTo>
                  <a:pt x="1038" y="423"/>
                </a:lnTo>
                <a:lnTo>
                  <a:pt x="1030" y="396"/>
                </a:lnTo>
                <a:lnTo>
                  <a:pt x="1004" y="376"/>
                </a:lnTo>
                <a:lnTo>
                  <a:pt x="969" y="368"/>
                </a:lnTo>
                <a:lnTo>
                  <a:pt x="938" y="344"/>
                </a:lnTo>
                <a:lnTo>
                  <a:pt x="934" y="310"/>
                </a:lnTo>
                <a:lnTo>
                  <a:pt x="934" y="294"/>
                </a:lnTo>
                <a:lnTo>
                  <a:pt x="1000" y="314"/>
                </a:lnTo>
                <a:lnTo>
                  <a:pt x="1077" y="314"/>
                </a:lnTo>
                <a:lnTo>
                  <a:pt x="1154" y="299"/>
                </a:lnTo>
                <a:lnTo>
                  <a:pt x="1193" y="283"/>
                </a:lnTo>
                <a:lnTo>
                  <a:pt x="1213" y="259"/>
                </a:lnTo>
                <a:lnTo>
                  <a:pt x="1225" y="209"/>
                </a:lnTo>
                <a:lnTo>
                  <a:pt x="1251" y="185"/>
                </a:lnTo>
                <a:lnTo>
                  <a:pt x="1271" y="167"/>
                </a:lnTo>
                <a:lnTo>
                  <a:pt x="1271" y="132"/>
                </a:lnTo>
                <a:lnTo>
                  <a:pt x="1256" y="108"/>
                </a:lnTo>
                <a:lnTo>
                  <a:pt x="1284" y="93"/>
                </a:lnTo>
                <a:lnTo>
                  <a:pt x="1310" y="93"/>
                </a:lnTo>
                <a:lnTo>
                  <a:pt x="1330" y="119"/>
                </a:lnTo>
                <a:lnTo>
                  <a:pt x="1333" y="163"/>
                </a:lnTo>
                <a:lnTo>
                  <a:pt x="1348" y="213"/>
                </a:lnTo>
                <a:lnTo>
                  <a:pt x="1345" y="256"/>
                </a:lnTo>
                <a:lnTo>
                  <a:pt x="1325" y="294"/>
                </a:lnTo>
                <a:lnTo>
                  <a:pt x="1322" y="322"/>
                </a:lnTo>
                <a:lnTo>
                  <a:pt x="1348" y="340"/>
                </a:lnTo>
                <a:lnTo>
                  <a:pt x="1361" y="380"/>
                </a:lnTo>
                <a:lnTo>
                  <a:pt x="1380" y="449"/>
                </a:lnTo>
                <a:lnTo>
                  <a:pt x="1399" y="474"/>
                </a:lnTo>
                <a:lnTo>
                  <a:pt x="1457" y="489"/>
                </a:lnTo>
                <a:lnTo>
                  <a:pt x="1523" y="489"/>
                </a:lnTo>
                <a:lnTo>
                  <a:pt x="1554" y="469"/>
                </a:lnTo>
                <a:lnTo>
                  <a:pt x="1608" y="411"/>
                </a:lnTo>
                <a:lnTo>
                  <a:pt x="1675" y="373"/>
                </a:lnTo>
                <a:lnTo>
                  <a:pt x="1701" y="360"/>
                </a:lnTo>
                <a:lnTo>
                  <a:pt x="1718" y="334"/>
                </a:lnTo>
                <a:lnTo>
                  <a:pt x="1736" y="294"/>
                </a:lnTo>
                <a:lnTo>
                  <a:pt x="1764" y="294"/>
                </a:lnTo>
                <a:lnTo>
                  <a:pt x="1783" y="318"/>
                </a:lnTo>
                <a:lnTo>
                  <a:pt x="1805" y="306"/>
                </a:lnTo>
                <a:lnTo>
                  <a:pt x="1810" y="276"/>
                </a:lnTo>
                <a:lnTo>
                  <a:pt x="1830" y="276"/>
                </a:lnTo>
                <a:lnTo>
                  <a:pt x="1849" y="271"/>
                </a:lnTo>
                <a:lnTo>
                  <a:pt x="1861" y="286"/>
                </a:lnTo>
                <a:lnTo>
                  <a:pt x="1845" y="337"/>
                </a:lnTo>
                <a:lnTo>
                  <a:pt x="1868" y="349"/>
                </a:lnTo>
                <a:lnTo>
                  <a:pt x="1899" y="340"/>
                </a:lnTo>
                <a:lnTo>
                  <a:pt x="1939" y="314"/>
                </a:lnTo>
                <a:lnTo>
                  <a:pt x="1961" y="310"/>
                </a:lnTo>
                <a:lnTo>
                  <a:pt x="1993" y="329"/>
                </a:lnTo>
                <a:lnTo>
                  <a:pt x="2016" y="360"/>
                </a:lnTo>
                <a:lnTo>
                  <a:pt x="2039" y="360"/>
                </a:lnTo>
                <a:lnTo>
                  <a:pt x="2081" y="294"/>
                </a:lnTo>
                <a:lnTo>
                  <a:pt x="2100" y="228"/>
                </a:lnTo>
                <a:lnTo>
                  <a:pt x="2100" y="159"/>
                </a:lnTo>
                <a:lnTo>
                  <a:pt x="2113" y="116"/>
                </a:lnTo>
                <a:lnTo>
                  <a:pt x="2159" y="65"/>
                </a:lnTo>
                <a:lnTo>
                  <a:pt x="2187" y="15"/>
                </a:lnTo>
                <a:lnTo>
                  <a:pt x="2181" y="0"/>
                </a:lnTo>
                <a:lnTo>
                  <a:pt x="2210" y="7"/>
                </a:lnTo>
                <a:lnTo>
                  <a:pt x="2225" y="23"/>
                </a:lnTo>
                <a:lnTo>
                  <a:pt x="2249" y="43"/>
                </a:lnTo>
                <a:lnTo>
                  <a:pt x="2268" y="62"/>
                </a:lnTo>
                <a:lnTo>
                  <a:pt x="2295" y="124"/>
                </a:lnTo>
                <a:lnTo>
                  <a:pt x="2311" y="144"/>
                </a:lnTo>
                <a:lnTo>
                  <a:pt x="2353" y="205"/>
                </a:lnTo>
                <a:lnTo>
                  <a:pt x="2372" y="243"/>
                </a:lnTo>
                <a:lnTo>
                  <a:pt x="2379" y="263"/>
                </a:lnTo>
                <a:lnTo>
                  <a:pt x="2385" y="276"/>
                </a:lnTo>
                <a:lnTo>
                  <a:pt x="2427" y="294"/>
                </a:lnTo>
                <a:lnTo>
                  <a:pt x="2435" y="329"/>
                </a:lnTo>
                <a:lnTo>
                  <a:pt x="2435" y="357"/>
                </a:lnTo>
                <a:lnTo>
                  <a:pt x="2427" y="415"/>
                </a:lnTo>
                <a:lnTo>
                  <a:pt x="2392" y="457"/>
                </a:lnTo>
                <a:lnTo>
                  <a:pt x="2365" y="504"/>
                </a:lnTo>
                <a:lnTo>
                  <a:pt x="2353" y="546"/>
                </a:lnTo>
                <a:lnTo>
                  <a:pt x="2361" y="570"/>
                </a:lnTo>
                <a:lnTo>
                  <a:pt x="2392" y="570"/>
                </a:lnTo>
                <a:lnTo>
                  <a:pt x="2415" y="561"/>
                </a:lnTo>
                <a:lnTo>
                  <a:pt x="2427" y="531"/>
                </a:lnTo>
                <a:lnTo>
                  <a:pt x="2446" y="504"/>
                </a:lnTo>
                <a:lnTo>
                  <a:pt x="2481" y="497"/>
                </a:lnTo>
                <a:lnTo>
                  <a:pt x="2519" y="492"/>
                </a:lnTo>
                <a:lnTo>
                  <a:pt x="2555" y="489"/>
                </a:lnTo>
                <a:lnTo>
                  <a:pt x="2593" y="480"/>
                </a:lnTo>
                <a:lnTo>
                  <a:pt x="2625" y="489"/>
                </a:lnTo>
                <a:lnTo>
                  <a:pt x="2636" y="507"/>
                </a:lnTo>
                <a:lnTo>
                  <a:pt x="2628" y="531"/>
                </a:lnTo>
                <a:lnTo>
                  <a:pt x="2641" y="551"/>
                </a:lnTo>
                <a:lnTo>
                  <a:pt x="2651" y="555"/>
                </a:lnTo>
                <a:lnTo>
                  <a:pt x="2667" y="551"/>
                </a:lnTo>
                <a:lnTo>
                  <a:pt x="2687" y="515"/>
                </a:lnTo>
                <a:lnTo>
                  <a:pt x="2707" y="500"/>
                </a:lnTo>
                <a:lnTo>
                  <a:pt x="2737" y="497"/>
                </a:lnTo>
                <a:lnTo>
                  <a:pt x="2807" y="500"/>
                </a:lnTo>
                <a:lnTo>
                  <a:pt x="2877" y="504"/>
                </a:lnTo>
                <a:lnTo>
                  <a:pt x="2943" y="504"/>
                </a:lnTo>
                <a:lnTo>
                  <a:pt x="3009" y="515"/>
                </a:lnTo>
                <a:lnTo>
                  <a:pt x="3047" y="523"/>
                </a:lnTo>
                <a:lnTo>
                  <a:pt x="3063" y="546"/>
                </a:lnTo>
                <a:lnTo>
                  <a:pt x="3063" y="574"/>
                </a:lnTo>
                <a:lnTo>
                  <a:pt x="3070" y="589"/>
                </a:lnTo>
                <a:lnTo>
                  <a:pt x="3094" y="594"/>
                </a:lnTo>
                <a:lnTo>
                  <a:pt x="3124" y="585"/>
                </a:lnTo>
                <a:lnTo>
                  <a:pt x="3144" y="570"/>
                </a:lnTo>
                <a:lnTo>
                  <a:pt x="3175" y="561"/>
                </a:lnTo>
                <a:lnTo>
                  <a:pt x="3230" y="578"/>
                </a:lnTo>
                <a:lnTo>
                  <a:pt x="3296" y="581"/>
                </a:lnTo>
                <a:lnTo>
                  <a:pt x="3378" y="581"/>
                </a:lnTo>
                <a:lnTo>
                  <a:pt x="3458" y="574"/>
                </a:lnTo>
                <a:lnTo>
                  <a:pt x="3520" y="574"/>
                </a:lnTo>
                <a:lnTo>
                  <a:pt x="3559" y="570"/>
                </a:lnTo>
                <a:lnTo>
                  <a:pt x="3578" y="561"/>
                </a:lnTo>
                <a:lnTo>
                  <a:pt x="3602" y="561"/>
                </a:lnTo>
                <a:lnTo>
                  <a:pt x="3621" y="561"/>
                </a:lnTo>
                <a:lnTo>
                  <a:pt x="3640" y="570"/>
                </a:lnTo>
                <a:lnTo>
                  <a:pt x="3788" y="685"/>
                </a:lnTo>
                <a:lnTo>
                  <a:pt x="3808" y="698"/>
                </a:lnTo>
                <a:lnTo>
                  <a:pt x="3831" y="705"/>
                </a:lnTo>
                <a:lnTo>
                  <a:pt x="3850" y="701"/>
                </a:lnTo>
                <a:lnTo>
                  <a:pt x="3889" y="701"/>
                </a:lnTo>
                <a:lnTo>
                  <a:pt x="4013" y="695"/>
                </a:lnTo>
                <a:lnTo>
                  <a:pt x="4028" y="698"/>
                </a:lnTo>
                <a:lnTo>
                  <a:pt x="4044" y="701"/>
                </a:lnTo>
                <a:lnTo>
                  <a:pt x="4056" y="720"/>
                </a:lnTo>
                <a:lnTo>
                  <a:pt x="4059" y="736"/>
                </a:lnTo>
                <a:lnTo>
                  <a:pt x="4067" y="752"/>
                </a:lnTo>
                <a:lnTo>
                  <a:pt x="4071" y="772"/>
                </a:lnTo>
                <a:lnTo>
                  <a:pt x="4074" y="779"/>
                </a:lnTo>
                <a:lnTo>
                  <a:pt x="4074" y="795"/>
                </a:lnTo>
                <a:lnTo>
                  <a:pt x="4079" y="818"/>
                </a:lnTo>
                <a:lnTo>
                  <a:pt x="4079" y="837"/>
                </a:lnTo>
                <a:lnTo>
                  <a:pt x="4079" y="856"/>
                </a:lnTo>
                <a:lnTo>
                  <a:pt x="4079" y="880"/>
                </a:lnTo>
                <a:lnTo>
                  <a:pt x="4079" y="919"/>
                </a:lnTo>
                <a:lnTo>
                  <a:pt x="4071" y="961"/>
                </a:lnTo>
                <a:lnTo>
                  <a:pt x="4059" y="1003"/>
                </a:lnTo>
                <a:lnTo>
                  <a:pt x="4044" y="1043"/>
                </a:lnTo>
                <a:lnTo>
                  <a:pt x="4024" y="1086"/>
                </a:lnTo>
                <a:lnTo>
                  <a:pt x="4006" y="1128"/>
                </a:lnTo>
                <a:lnTo>
                  <a:pt x="3997" y="1148"/>
                </a:lnTo>
                <a:lnTo>
                  <a:pt x="3970" y="1191"/>
                </a:lnTo>
                <a:lnTo>
                  <a:pt x="3959" y="1214"/>
                </a:lnTo>
                <a:lnTo>
                  <a:pt x="3909" y="1275"/>
                </a:lnTo>
                <a:lnTo>
                  <a:pt x="3878" y="1315"/>
                </a:lnTo>
                <a:lnTo>
                  <a:pt x="3850" y="1356"/>
                </a:lnTo>
                <a:lnTo>
                  <a:pt x="3812" y="1419"/>
                </a:lnTo>
                <a:lnTo>
                  <a:pt x="3792" y="1462"/>
                </a:lnTo>
                <a:lnTo>
                  <a:pt x="3773" y="1504"/>
                </a:lnTo>
                <a:lnTo>
                  <a:pt x="3753" y="1524"/>
                </a:lnTo>
                <a:lnTo>
                  <a:pt x="3734" y="1547"/>
                </a:lnTo>
                <a:lnTo>
                  <a:pt x="3714" y="1547"/>
                </a:lnTo>
                <a:lnTo>
                  <a:pt x="3698" y="1567"/>
                </a:lnTo>
                <a:lnTo>
                  <a:pt x="3695" y="1587"/>
                </a:lnTo>
                <a:lnTo>
                  <a:pt x="3691" y="1605"/>
                </a:lnTo>
                <a:lnTo>
                  <a:pt x="3679" y="1617"/>
                </a:lnTo>
                <a:lnTo>
                  <a:pt x="3675" y="1628"/>
                </a:lnTo>
                <a:lnTo>
                  <a:pt x="3675" y="1648"/>
                </a:lnTo>
                <a:lnTo>
                  <a:pt x="3664" y="1659"/>
                </a:lnTo>
                <a:lnTo>
                  <a:pt x="3675" y="1729"/>
                </a:lnTo>
                <a:lnTo>
                  <a:pt x="3679" y="1795"/>
                </a:lnTo>
                <a:lnTo>
                  <a:pt x="3683" y="1853"/>
                </a:lnTo>
                <a:lnTo>
                  <a:pt x="3679" y="1912"/>
                </a:lnTo>
                <a:lnTo>
                  <a:pt x="3668" y="1935"/>
                </a:lnTo>
                <a:lnTo>
                  <a:pt x="3668" y="1957"/>
                </a:lnTo>
                <a:lnTo>
                  <a:pt x="3679" y="1996"/>
                </a:lnTo>
                <a:lnTo>
                  <a:pt x="3668" y="2039"/>
                </a:lnTo>
                <a:lnTo>
                  <a:pt x="3630" y="2083"/>
                </a:lnTo>
                <a:lnTo>
                  <a:pt x="3614" y="2105"/>
                </a:lnTo>
                <a:lnTo>
                  <a:pt x="3610" y="2141"/>
                </a:lnTo>
                <a:lnTo>
                  <a:pt x="3610" y="2179"/>
                </a:lnTo>
                <a:lnTo>
                  <a:pt x="3598" y="2203"/>
                </a:lnTo>
                <a:lnTo>
                  <a:pt x="3594" y="2245"/>
                </a:lnTo>
                <a:lnTo>
                  <a:pt x="3578" y="2283"/>
                </a:lnTo>
                <a:lnTo>
                  <a:pt x="3574" y="2307"/>
                </a:lnTo>
                <a:lnTo>
                  <a:pt x="3552" y="2342"/>
                </a:lnTo>
                <a:lnTo>
                  <a:pt x="3520" y="2372"/>
                </a:lnTo>
                <a:lnTo>
                  <a:pt x="3497" y="2412"/>
                </a:lnTo>
                <a:lnTo>
                  <a:pt x="3477" y="2453"/>
                </a:lnTo>
                <a:lnTo>
                  <a:pt x="3439" y="2516"/>
                </a:lnTo>
                <a:lnTo>
                  <a:pt x="3419" y="2559"/>
                </a:lnTo>
                <a:lnTo>
                  <a:pt x="3400" y="2578"/>
                </a:lnTo>
                <a:lnTo>
                  <a:pt x="3381" y="2598"/>
                </a:lnTo>
                <a:lnTo>
                  <a:pt x="3362" y="2621"/>
                </a:lnTo>
                <a:lnTo>
                  <a:pt x="3303" y="2664"/>
                </a:lnTo>
                <a:lnTo>
                  <a:pt x="3277" y="2671"/>
                </a:lnTo>
                <a:lnTo>
                  <a:pt x="3272" y="2671"/>
                </a:lnTo>
                <a:lnTo>
                  <a:pt x="3234" y="2671"/>
                </a:lnTo>
                <a:lnTo>
                  <a:pt x="3215" y="2671"/>
                </a:lnTo>
                <a:lnTo>
                  <a:pt x="3182" y="2679"/>
                </a:lnTo>
                <a:lnTo>
                  <a:pt x="3172" y="2694"/>
                </a:lnTo>
                <a:lnTo>
                  <a:pt x="3132" y="2679"/>
                </a:lnTo>
                <a:lnTo>
                  <a:pt x="3090" y="2679"/>
                </a:lnTo>
                <a:lnTo>
                  <a:pt x="3063" y="2699"/>
                </a:lnTo>
                <a:lnTo>
                  <a:pt x="3055" y="2722"/>
                </a:lnTo>
                <a:lnTo>
                  <a:pt x="3032" y="2745"/>
                </a:lnTo>
                <a:lnTo>
                  <a:pt x="2974" y="2764"/>
                </a:lnTo>
                <a:lnTo>
                  <a:pt x="2912" y="2807"/>
                </a:lnTo>
                <a:lnTo>
                  <a:pt x="2849" y="2829"/>
                </a:lnTo>
                <a:lnTo>
                  <a:pt x="2811" y="2849"/>
                </a:lnTo>
                <a:lnTo>
                  <a:pt x="2761" y="2892"/>
                </a:lnTo>
                <a:lnTo>
                  <a:pt x="2729" y="2935"/>
                </a:lnTo>
                <a:lnTo>
                  <a:pt x="2694" y="2974"/>
                </a:lnTo>
                <a:lnTo>
                  <a:pt x="2674" y="2982"/>
                </a:lnTo>
                <a:lnTo>
                  <a:pt x="2651" y="2997"/>
                </a:lnTo>
                <a:lnTo>
                  <a:pt x="2632" y="3020"/>
                </a:lnTo>
                <a:lnTo>
                  <a:pt x="2625" y="3027"/>
                </a:lnTo>
                <a:lnTo>
                  <a:pt x="2613" y="3043"/>
                </a:lnTo>
                <a:lnTo>
                  <a:pt x="2613" y="3060"/>
                </a:lnTo>
                <a:lnTo>
                  <a:pt x="2613" y="3083"/>
                </a:lnTo>
                <a:lnTo>
                  <a:pt x="2616" y="3101"/>
                </a:lnTo>
                <a:lnTo>
                  <a:pt x="2636" y="3121"/>
                </a:lnTo>
                <a:lnTo>
                  <a:pt x="2636" y="3144"/>
                </a:lnTo>
                <a:lnTo>
                  <a:pt x="2601" y="3307"/>
                </a:lnTo>
                <a:lnTo>
                  <a:pt x="2582" y="3330"/>
                </a:lnTo>
                <a:lnTo>
                  <a:pt x="2563" y="3350"/>
                </a:lnTo>
                <a:lnTo>
                  <a:pt x="2446" y="3475"/>
                </a:lnTo>
                <a:lnTo>
                  <a:pt x="2385" y="3540"/>
                </a:lnTo>
                <a:lnTo>
                  <a:pt x="2356" y="3579"/>
                </a:lnTo>
                <a:lnTo>
                  <a:pt x="2346" y="3621"/>
                </a:lnTo>
                <a:lnTo>
                  <a:pt x="2331" y="3644"/>
                </a:lnTo>
                <a:lnTo>
                  <a:pt x="2327" y="3664"/>
                </a:lnTo>
                <a:lnTo>
                  <a:pt x="2311" y="3680"/>
                </a:lnTo>
                <a:lnTo>
                  <a:pt x="2288" y="3687"/>
                </a:lnTo>
                <a:lnTo>
                  <a:pt x="2272" y="3687"/>
                </a:lnTo>
                <a:lnTo>
                  <a:pt x="2249" y="3706"/>
                </a:lnTo>
                <a:lnTo>
                  <a:pt x="2232" y="3725"/>
                </a:lnTo>
                <a:lnTo>
                  <a:pt x="2229" y="3749"/>
                </a:lnTo>
                <a:lnTo>
                  <a:pt x="2229" y="3768"/>
                </a:lnTo>
                <a:lnTo>
                  <a:pt x="2221" y="3776"/>
                </a:lnTo>
                <a:lnTo>
                  <a:pt x="2214" y="3792"/>
                </a:lnTo>
                <a:lnTo>
                  <a:pt x="2206" y="3807"/>
                </a:lnTo>
                <a:lnTo>
                  <a:pt x="2194" y="3815"/>
                </a:lnTo>
                <a:lnTo>
                  <a:pt x="2128" y="3876"/>
                </a:lnTo>
                <a:lnTo>
                  <a:pt x="2097" y="3797"/>
                </a:lnTo>
                <a:lnTo>
                  <a:pt x="2100" y="3738"/>
                </a:lnTo>
                <a:lnTo>
                  <a:pt x="2090" y="3706"/>
                </a:lnTo>
                <a:lnTo>
                  <a:pt x="2055" y="3706"/>
                </a:lnTo>
                <a:lnTo>
                  <a:pt x="2039" y="3687"/>
                </a:lnTo>
                <a:lnTo>
                  <a:pt x="2031" y="3657"/>
                </a:lnTo>
                <a:lnTo>
                  <a:pt x="2003" y="3621"/>
                </a:lnTo>
                <a:lnTo>
                  <a:pt x="1961" y="3604"/>
                </a:lnTo>
                <a:lnTo>
                  <a:pt x="1899" y="3604"/>
                </a:lnTo>
                <a:lnTo>
                  <a:pt x="1873" y="3589"/>
                </a:lnTo>
                <a:lnTo>
                  <a:pt x="1838" y="3540"/>
                </a:lnTo>
                <a:lnTo>
                  <a:pt x="1799" y="3532"/>
                </a:lnTo>
                <a:lnTo>
                  <a:pt x="1714" y="3536"/>
                </a:lnTo>
                <a:lnTo>
                  <a:pt x="1815" y="3404"/>
                </a:lnTo>
                <a:lnTo>
                  <a:pt x="1932" y="3299"/>
                </a:lnTo>
                <a:lnTo>
                  <a:pt x="2013" y="3245"/>
                </a:lnTo>
                <a:lnTo>
                  <a:pt x="2081" y="3233"/>
                </a:lnTo>
                <a:lnTo>
                  <a:pt x="2090" y="3222"/>
                </a:lnTo>
                <a:lnTo>
                  <a:pt x="2085" y="3187"/>
                </a:lnTo>
                <a:lnTo>
                  <a:pt x="2105" y="3144"/>
                </a:lnTo>
                <a:lnTo>
                  <a:pt x="2100" y="3117"/>
                </a:lnTo>
                <a:lnTo>
                  <a:pt x="2081" y="3090"/>
                </a:lnTo>
                <a:lnTo>
                  <a:pt x="1993" y="3075"/>
                </a:lnTo>
                <a:lnTo>
                  <a:pt x="2016" y="3040"/>
                </a:lnTo>
                <a:lnTo>
                  <a:pt x="2023" y="2979"/>
                </a:lnTo>
                <a:lnTo>
                  <a:pt x="2023" y="2939"/>
                </a:lnTo>
                <a:lnTo>
                  <a:pt x="2000" y="2908"/>
                </a:lnTo>
                <a:lnTo>
                  <a:pt x="1981" y="2896"/>
                </a:lnTo>
                <a:lnTo>
                  <a:pt x="1970" y="2892"/>
                </a:lnTo>
                <a:lnTo>
                  <a:pt x="1957" y="2892"/>
                </a:lnTo>
                <a:lnTo>
                  <a:pt x="1912" y="2900"/>
                </a:lnTo>
                <a:lnTo>
                  <a:pt x="1899" y="2892"/>
                </a:lnTo>
                <a:lnTo>
                  <a:pt x="1892" y="2877"/>
                </a:lnTo>
                <a:lnTo>
                  <a:pt x="1892" y="2858"/>
                </a:lnTo>
                <a:lnTo>
                  <a:pt x="1896" y="2845"/>
                </a:lnTo>
                <a:lnTo>
                  <a:pt x="1903" y="2811"/>
                </a:lnTo>
                <a:lnTo>
                  <a:pt x="1907" y="2796"/>
                </a:lnTo>
                <a:lnTo>
                  <a:pt x="1903" y="2776"/>
                </a:lnTo>
                <a:lnTo>
                  <a:pt x="1892" y="2761"/>
                </a:lnTo>
                <a:lnTo>
                  <a:pt x="1876" y="2753"/>
                </a:lnTo>
                <a:lnTo>
                  <a:pt x="1834" y="2756"/>
                </a:lnTo>
                <a:lnTo>
                  <a:pt x="1783" y="2771"/>
                </a:lnTo>
                <a:lnTo>
                  <a:pt x="1744" y="2796"/>
                </a:lnTo>
                <a:lnTo>
                  <a:pt x="1706" y="2776"/>
                </a:lnTo>
                <a:lnTo>
                  <a:pt x="1685" y="2714"/>
                </a:lnTo>
                <a:lnTo>
                  <a:pt x="1690" y="2624"/>
                </a:lnTo>
                <a:lnTo>
                  <a:pt x="1678" y="2547"/>
                </a:lnTo>
                <a:lnTo>
                  <a:pt x="1620" y="2508"/>
                </a:lnTo>
                <a:lnTo>
                  <a:pt x="1678" y="2547"/>
                </a:lnTo>
                <a:lnTo>
                  <a:pt x="1694" y="2450"/>
                </a:lnTo>
                <a:lnTo>
                  <a:pt x="1721" y="2392"/>
                </a:lnTo>
                <a:lnTo>
                  <a:pt x="1733" y="2342"/>
                </a:lnTo>
                <a:lnTo>
                  <a:pt x="1709" y="2314"/>
                </a:lnTo>
                <a:lnTo>
                  <a:pt x="1667" y="2314"/>
                </a:lnTo>
                <a:lnTo>
                  <a:pt x="1655" y="2280"/>
                </a:lnTo>
                <a:lnTo>
                  <a:pt x="1652" y="2203"/>
                </a:lnTo>
                <a:lnTo>
                  <a:pt x="1637" y="2182"/>
                </a:lnTo>
                <a:lnTo>
                  <a:pt x="1578" y="2203"/>
                </a:lnTo>
                <a:lnTo>
                  <a:pt x="1504" y="2207"/>
                </a:lnTo>
                <a:lnTo>
                  <a:pt x="1465" y="2187"/>
                </a:lnTo>
                <a:lnTo>
                  <a:pt x="1446" y="2133"/>
                </a:lnTo>
                <a:lnTo>
                  <a:pt x="1388" y="2093"/>
                </a:lnTo>
                <a:lnTo>
                  <a:pt x="1391" y="2086"/>
                </a:lnTo>
                <a:lnTo>
                  <a:pt x="1442" y="2074"/>
                </a:lnTo>
                <a:lnTo>
                  <a:pt x="1446" y="2051"/>
                </a:lnTo>
                <a:lnTo>
                  <a:pt x="1419" y="2019"/>
                </a:lnTo>
                <a:lnTo>
                  <a:pt x="1406" y="1957"/>
                </a:lnTo>
                <a:lnTo>
                  <a:pt x="1348" y="1961"/>
                </a:lnTo>
                <a:lnTo>
                  <a:pt x="1330" y="1946"/>
                </a:lnTo>
                <a:lnTo>
                  <a:pt x="1291" y="1943"/>
                </a:lnTo>
                <a:lnTo>
                  <a:pt x="1236" y="1961"/>
                </a:lnTo>
                <a:lnTo>
                  <a:pt x="1221" y="1953"/>
                </a:lnTo>
                <a:lnTo>
                  <a:pt x="1182" y="1896"/>
                </a:lnTo>
                <a:lnTo>
                  <a:pt x="1151" y="1876"/>
                </a:lnTo>
                <a:lnTo>
                  <a:pt x="1089" y="1892"/>
                </a:lnTo>
                <a:lnTo>
                  <a:pt x="1066" y="1884"/>
                </a:lnTo>
                <a:lnTo>
                  <a:pt x="1047" y="1846"/>
                </a:lnTo>
                <a:lnTo>
                  <a:pt x="1027" y="1830"/>
                </a:lnTo>
                <a:lnTo>
                  <a:pt x="926" y="1823"/>
                </a:lnTo>
                <a:lnTo>
                  <a:pt x="895" y="1791"/>
                </a:lnTo>
                <a:lnTo>
                  <a:pt x="892" y="1740"/>
                </a:lnTo>
                <a:lnTo>
                  <a:pt x="915" y="1655"/>
                </a:lnTo>
                <a:lnTo>
                  <a:pt x="907" y="1620"/>
                </a:lnTo>
                <a:close/>
              </a:path>
            </a:pathLst>
          </a:custGeom>
          <a:noFill/>
          <a:ln w="12573">
            <a:solidFill>
              <a:srgbClr val="000066"/>
            </a:solidFill>
            <a:round/>
            <a:headEnd/>
            <a:tailEnd/>
          </a:ln>
        </p:spPr>
        <p:txBody>
          <a:bodyPr wrap="none" anchor="ctr"/>
          <a:lstStyle/>
          <a:p>
            <a:endParaRPr lang="en-US"/>
          </a:p>
        </p:txBody>
      </p:sp>
      <p:sp>
        <p:nvSpPr>
          <p:cNvPr id="304" name="Freeform 4"/>
          <p:cNvSpPr>
            <a:spLocks noChangeArrowheads="1"/>
          </p:cNvSpPr>
          <p:nvPr/>
        </p:nvSpPr>
        <p:spPr bwMode="auto">
          <a:xfrm>
            <a:off x="3168650" y="3690938"/>
            <a:ext cx="15875" cy="17462"/>
          </a:xfrm>
          <a:custGeom>
            <a:avLst/>
            <a:gdLst>
              <a:gd name="T0" fmla="*/ 2147483647 w 41"/>
              <a:gd name="T1" fmla="*/ 0 h 42"/>
              <a:gd name="T2" fmla="*/ 2147483647 w 41"/>
              <a:gd name="T3" fmla="*/ 2147483647 h 42"/>
              <a:gd name="T4" fmla="*/ 2147483647 w 41"/>
              <a:gd name="T5" fmla="*/ 2147483647 h 42"/>
              <a:gd name="T6" fmla="*/ 2147483647 w 41"/>
              <a:gd name="T7" fmla="*/ 2147483647 h 42"/>
              <a:gd name="T8" fmla="*/ 2147483647 w 41"/>
              <a:gd name="T9" fmla="*/ 2147483647 h 42"/>
              <a:gd name="T10" fmla="*/ 0 w 41"/>
              <a:gd name="T11" fmla="*/ 2147483647 h 42"/>
              <a:gd name="T12" fmla="*/ 0 w 41"/>
              <a:gd name="T13" fmla="*/ 2147483647 h 42"/>
              <a:gd name="T14" fmla="*/ 2147483647 w 41"/>
              <a:gd name="T15" fmla="*/ 0 h 42"/>
              <a:gd name="T16" fmla="*/ 0 60000 65536"/>
              <a:gd name="T17" fmla="*/ 0 60000 65536"/>
              <a:gd name="T18" fmla="*/ 0 60000 65536"/>
              <a:gd name="T19" fmla="*/ 0 60000 65536"/>
              <a:gd name="T20" fmla="*/ 0 60000 65536"/>
              <a:gd name="T21" fmla="*/ 0 60000 65536"/>
              <a:gd name="T22" fmla="*/ 0 60000 65536"/>
              <a:gd name="T23" fmla="*/ 0 60000 65536"/>
              <a:gd name="T24" fmla="*/ 0 w 41"/>
              <a:gd name="T25" fmla="*/ 0 h 42"/>
              <a:gd name="T26" fmla="*/ 41 w 41"/>
              <a:gd name="T27" fmla="*/ 42 h 4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1" h="42">
                <a:moveTo>
                  <a:pt x="4" y="0"/>
                </a:moveTo>
                <a:lnTo>
                  <a:pt x="34" y="4"/>
                </a:lnTo>
                <a:lnTo>
                  <a:pt x="41" y="17"/>
                </a:lnTo>
                <a:lnTo>
                  <a:pt x="29" y="32"/>
                </a:lnTo>
                <a:lnTo>
                  <a:pt x="7" y="42"/>
                </a:lnTo>
                <a:lnTo>
                  <a:pt x="0" y="34"/>
                </a:lnTo>
                <a:lnTo>
                  <a:pt x="0" y="6"/>
                </a:lnTo>
                <a:lnTo>
                  <a:pt x="4" y="0"/>
                </a:lnTo>
              </a:path>
            </a:pathLst>
          </a:custGeom>
          <a:noFill/>
          <a:ln w="3302">
            <a:solidFill>
              <a:schemeClr val="tx1"/>
            </a:solidFill>
            <a:round/>
            <a:headEnd/>
            <a:tailEnd/>
          </a:ln>
        </p:spPr>
        <p:txBody>
          <a:bodyPr wrap="none" anchor="ctr"/>
          <a:lstStyle/>
          <a:p>
            <a:endParaRPr lang="en-US"/>
          </a:p>
        </p:txBody>
      </p:sp>
      <p:sp>
        <p:nvSpPr>
          <p:cNvPr id="305" name="Freeform 4"/>
          <p:cNvSpPr>
            <a:spLocks noChangeArrowheads="1"/>
          </p:cNvSpPr>
          <p:nvPr/>
        </p:nvSpPr>
        <p:spPr bwMode="auto">
          <a:xfrm>
            <a:off x="2867025" y="3717925"/>
            <a:ext cx="15875" cy="17463"/>
          </a:xfrm>
          <a:custGeom>
            <a:avLst/>
            <a:gdLst>
              <a:gd name="T0" fmla="*/ 2147483647 w 41"/>
              <a:gd name="T1" fmla="*/ 0 h 42"/>
              <a:gd name="T2" fmla="*/ 2147483647 w 41"/>
              <a:gd name="T3" fmla="*/ 2147483647 h 42"/>
              <a:gd name="T4" fmla="*/ 2147483647 w 41"/>
              <a:gd name="T5" fmla="*/ 2147483647 h 42"/>
              <a:gd name="T6" fmla="*/ 2147483647 w 41"/>
              <a:gd name="T7" fmla="*/ 2147483647 h 42"/>
              <a:gd name="T8" fmla="*/ 2147483647 w 41"/>
              <a:gd name="T9" fmla="*/ 2147483647 h 42"/>
              <a:gd name="T10" fmla="*/ 0 w 41"/>
              <a:gd name="T11" fmla="*/ 2147483647 h 42"/>
              <a:gd name="T12" fmla="*/ 0 w 41"/>
              <a:gd name="T13" fmla="*/ 2147483647 h 42"/>
              <a:gd name="T14" fmla="*/ 2147483647 w 41"/>
              <a:gd name="T15" fmla="*/ 0 h 42"/>
              <a:gd name="T16" fmla="*/ 0 60000 65536"/>
              <a:gd name="T17" fmla="*/ 0 60000 65536"/>
              <a:gd name="T18" fmla="*/ 0 60000 65536"/>
              <a:gd name="T19" fmla="*/ 0 60000 65536"/>
              <a:gd name="T20" fmla="*/ 0 60000 65536"/>
              <a:gd name="T21" fmla="*/ 0 60000 65536"/>
              <a:gd name="T22" fmla="*/ 0 60000 65536"/>
              <a:gd name="T23" fmla="*/ 0 60000 65536"/>
              <a:gd name="T24" fmla="*/ 0 w 41"/>
              <a:gd name="T25" fmla="*/ 0 h 42"/>
              <a:gd name="T26" fmla="*/ 41 w 41"/>
              <a:gd name="T27" fmla="*/ 42 h 4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1" h="42">
                <a:moveTo>
                  <a:pt x="4" y="0"/>
                </a:moveTo>
                <a:lnTo>
                  <a:pt x="34" y="4"/>
                </a:lnTo>
                <a:lnTo>
                  <a:pt x="41" y="17"/>
                </a:lnTo>
                <a:lnTo>
                  <a:pt x="29" y="32"/>
                </a:lnTo>
                <a:lnTo>
                  <a:pt x="7" y="42"/>
                </a:lnTo>
                <a:lnTo>
                  <a:pt x="0" y="34"/>
                </a:lnTo>
                <a:lnTo>
                  <a:pt x="0" y="6"/>
                </a:lnTo>
                <a:lnTo>
                  <a:pt x="4" y="0"/>
                </a:lnTo>
              </a:path>
            </a:pathLst>
          </a:custGeom>
          <a:noFill/>
          <a:ln w="3302">
            <a:solidFill>
              <a:schemeClr val="tx1"/>
            </a:solidFill>
            <a:round/>
            <a:headEnd/>
            <a:tailEnd/>
          </a:ln>
        </p:spPr>
        <p:txBody>
          <a:bodyPr wrap="none" anchor="ctr"/>
          <a:lstStyle/>
          <a:p>
            <a:endParaRPr lang="en-US"/>
          </a:p>
        </p:txBody>
      </p:sp>
      <p:sp>
        <p:nvSpPr>
          <p:cNvPr id="306" name="Freeform 49"/>
          <p:cNvSpPr>
            <a:spLocks noChangeArrowheads="1"/>
          </p:cNvSpPr>
          <p:nvPr/>
        </p:nvSpPr>
        <p:spPr bwMode="auto">
          <a:xfrm>
            <a:off x="2257425" y="3565525"/>
            <a:ext cx="14288" cy="20638"/>
          </a:xfrm>
          <a:custGeom>
            <a:avLst/>
            <a:gdLst>
              <a:gd name="T0" fmla="*/ 2147483647 w 29"/>
              <a:gd name="T1" fmla="*/ 0 h 44"/>
              <a:gd name="T2" fmla="*/ 0 w 29"/>
              <a:gd name="T3" fmla="*/ 2147483647 h 44"/>
              <a:gd name="T4" fmla="*/ 0 w 29"/>
              <a:gd name="T5" fmla="*/ 2147483647 h 44"/>
              <a:gd name="T6" fmla="*/ 2147483647 w 29"/>
              <a:gd name="T7" fmla="*/ 2147483647 h 44"/>
              <a:gd name="T8" fmla="*/ 2147483647 w 29"/>
              <a:gd name="T9" fmla="*/ 2147483647 h 44"/>
              <a:gd name="T10" fmla="*/ 2147483647 w 29"/>
              <a:gd name="T11" fmla="*/ 2147483647 h 44"/>
              <a:gd name="T12" fmla="*/ 2147483647 w 29"/>
              <a:gd name="T13" fmla="*/ 2147483647 h 44"/>
              <a:gd name="T14" fmla="*/ 2147483647 w 29"/>
              <a:gd name="T15" fmla="*/ 2147483647 h 44"/>
              <a:gd name="T16" fmla="*/ 2147483647 w 29"/>
              <a:gd name="T17" fmla="*/ 2147483647 h 44"/>
              <a:gd name="T18" fmla="*/ 2147483647 w 29"/>
              <a:gd name="T19" fmla="*/ 2147483647 h 44"/>
              <a:gd name="T20" fmla="*/ 2147483647 w 29"/>
              <a:gd name="T21" fmla="*/ 0 h 4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9"/>
              <a:gd name="T34" fmla="*/ 0 h 44"/>
              <a:gd name="T35" fmla="*/ 29 w 29"/>
              <a:gd name="T36" fmla="*/ 44 h 4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9" h="44">
                <a:moveTo>
                  <a:pt x="5" y="0"/>
                </a:moveTo>
                <a:lnTo>
                  <a:pt x="0" y="10"/>
                </a:lnTo>
                <a:lnTo>
                  <a:pt x="0" y="22"/>
                </a:lnTo>
                <a:lnTo>
                  <a:pt x="6" y="41"/>
                </a:lnTo>
                <a:lnTo>
                  <a:pt x="15" y="44"/>
                </a:lnTo>
                <a:lnTo>
                  <a:pt x="27" y="42"/>
                </a:lnTo>
                <a:lnTo>
                  <a:pt x="29" y="38"/>
                </a:lnTo>
                <a:lnTo>
                  <a:pt x="25" y="15"/>
                </a:lnTo>
                <a:lnTo>
                  <a:pt x="17" y="4"/>
                </a:lnTo>
                <a:lnTo>
                  <a:pt x="13" y="3"/>
                </a:lnTo>
                <a:lnTo>
                  <a:pt x="5" y="0"/>
                </a:lnTo>
              </a:path>
            </a:pathLst>
          </a:custGeom>
          <a:noFill/>
          <a:ln w="3302">
            <a:solidFill>
              <a:schemeClr val="tx1"/>
            </a:solidFill>
            <a:round/>
            <a:headEnd/>
            <a:tailEnd/>
          </a:ln>
        </p:spPr>
        <p:txBody>
          <a:bodyPr wrap="none" anchor="ctr"/>
          <a:lstStyle/>
          <a:p>
            <a:endParaRPr lang="en-US"/>
          </a:p>
        </p:txBody>
      </p:sp>
      <p:sp>
        <p:nvSpPr>
          <p:cNvPr id="307" name="TextBox 2"/>
          <p:cNvSpPr txBox="1">
            <a:spLocks noChangeArrowheads="1"/>
          </p:cNvSpPr>
          <p:nvPr/>
        </p:nvSpPr>
        <p:spPr bwMode="auto">
          <a:xfrm>
            <a:off x="3505200" y="3254530"/>
            <a:ext cx="5651500" cy="70787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24" tIns="45712" rIns="91424" bIns="45712">
            <a:spAutoFit/>
          </a:bodyPr>
          <a:lstStyle>
            <a:lvl1pPr rtl="0" eaLnBrk="0" hangingPunct="0">
              <a:spcBef>
                <a:spcPct val="20000"/>
              </a:spcBef>
              <a:buClr>
                <a:srgbClr val="6699FF"/>
              </a:buClr>
              <a:buFont typeface="Arial" charset="0"/>
              <a:buChar char="●"/>
              <a:defRPr sz="3400">
                <a:solidFill>
                  <a:srgbClr val="003366"/>
                </a:solidFill>
                <a:latin typeface="Arial" charset="0"/>
              </a:defRPr>
            </a:lvl1pPr>
            <a:lvl2pPr marL="742950" indent="-285750" rtl="0" eaLnBrk="0" hangingPunct="0">
              <a:spcBef>
                <a:spcPct val="20000"/>
              </a:spcBef>
              <a:buChar char="–"/>
              <a:defRPr sz="3200">
                <a:solidFill>
                  <a:srgbClr val="003366"/>
                </a:solidFill>
                <a:latin typeface="Arial" charset="0"/>
              </a:defRPr>
            </a:lvl2pPr>
            <a:lvl3pPr marL="1143000" indent="-228600" rtl="0" eaLnBrk="0" hangingPunct="0">
              <a:spcBef>
                <a:spcPct val="20000"/>
              </a:spcBef>
              <a:buChar char="•"/>
              <a:defRPr sz="2700">
                <a:solidFill>
                  <a:srgbClr val="003366"/>
                </a:solidFill>
                <a:latin typeface="Arial" charset="0"/>
              </a:defRPr>
            </a:lvl3pPr>
            <a:lvl4pPr marL="1600200" indent="-228600" rtl="0" eaLnBrk="0" hangingPunct="0">
              <a:spcBef>
                <a:spcPct val="20000"/>
              </a:spcBef>
              <a:buChar char="–"/>
              <a:defRPr sz="2300">
                <a:solidFill>
                  <a:srgbClr val="003366"/>
                </a:solidFill>
                <a:latin typeface="Arial" charset="0"/>
              </a:defRPr>
            </a:lvl4pPr>
            <a:lvl5pPr marL="2057400" indent="-228600" rtl="0" eaLnBrk="0" hangingPunct="0">
              <a:spcBef>
                <a:spcPct val="20000"/>
              </a:spcBef>
              <a:buChar char="»"/>
              <a:defRPr sz="2300">
                <a:solidFill>
                  <a:srgbClr val="003366"/>
                </a:solidFill>
                <a:latin typeface="Arial" charset="0"/>
              </a:defRPr>
            </a:lvl5pPr>
            <a:lvl6pPr marL="2514600" indent="-228600" eaLnBrk="0" fontAlgn="base" hangingPunct="0">
              <a:spcBef>
                <a:spcPct val="20000"/>
              </a:spcBef>
              <a:spcAft>
                <a:spcPct val="0"/>
              </a:spcAft>
              <a:buChar char="»"/>
              <a:defRPr sz="2300">
                <a:solidFill>
                  <a:srgbClr val="003366"/>
                </a:solidFill>
                <a:latin typeface="Arial" charset="0"/>
              </a:defRPr>
            </a:lvl6pPr>
            <a:lvl7pPr marL="2971800" indent="-228600" eaLnBrk="0" fontAlgn="base" hangingPunct="0">
              <a:spcBef>
                <a:spcPct val="20000"/>
              </a:spcBef>
              <a:spcAft>
                <a:spcPct val="0"/>
              </a:spcAft>
              <a:buChar char="»"/>
              <a:defRPr sz="2300">
                <a:solidFill>
                  <a:srgbClr val="003366"/>
                </a:solidFill>
                <a:latin typeface="Arial" charset="0"/>
              </a:defRPr>
            </a:lvl7pPr>
            <a:lvl8pPr marL="3429000" indent="-228600" eaLnBrk="0" fontAlgn="base" hangingPunct="0">
              <a:spcBef>
                <a:spcPct val="20000"/>
              </a:spcBef>
              <a:spcAft>
                <a:spcPct val="0"/>
              </a:spcAft>
              <a:buChar char="»"/>
              <a:defRPr sz="2300">
                <a:solidFill>
                  <a:srgbClr val="003366"/>
                </a:solidFill>
                <a:latin typeface="Arial" charset="0"/>
              </a:defRPr>
            </a:lvl8pPr>
            <a:lvl9pPr marL="3886200" indent="-228600" eaLnBrk="0" fontAlgn="base" hangingPunct="0">
              <a:spcBef>
                <a:spcPct val="20000"/>
              </a:spcBef>
              <a:spcAft>
                <a:spcPct val="0"/>
              </a:spcAft>
              <a:buChar char="»"/>
              <a:defRPr sz="2300">
                <a:solidFill>
                  <a:srgbClr val="003366"/>
                </a:solidFill>
                <a:latin typeface="Arial" charset="0"/>
              </a:defRPr>
            </a:lvl9pPr>
          </a:lstStyle>
          <a:p>
            <a:pPr rtl="1" eaLnBrk="1" hangingPunct="1">
              <a:spcBef>
                <a:spcPct val="0"/>
              </a:spcBef>
              <a:buClrTx/>
              <a:buFontTx/>
              <a:buNone/>
            </a:pPr>
            <a:r>
              <a:rPr lang="en-US" altLang="es-CO" sz="2000" b="1" dirty="0" smtClean="0">
                <a:solidFill>
                  <a:srgbClr val="000099"/>
                </a:solidFill>
                <a:latin typeface="Calibri" pitchFamily="34" charset="0"/>
              </a:rPr>
              <a:t> Supplies for 8 National Laboratories: micropipettes set, tips, RNA extraction and enzymes kits </a:t>
            </a:r>
            <a:endParaRPr lang="es-CO" altLang="es-CO" sz="2000" b="1" dirty="0">
              <a:solidFill>
                <a:srgbClr val="000099"/>
              </a:solidFill>
              <a:latin typeface="Calibri" pitchFamily="34" charset="0"/>
            </a:endParaRPr>
          </a:p>
        </p:txBody>
      </p:sp>
      <p:sp>
        <p:nvSpPr>
          <p:cNvPr id="308" name="Rectangle 307"/>
          <p:cNvSpPr/>
          <p:nvPr/>
        </p:nvSpPr>
        <p:spPr>
          <a:xfrm>
            <a:off x="3332163" y="2340130"/>
            <a:ext cx="192087" cy="134144"/>
          </a:xfrm>
          <a:prstGeom prst="rect">
            <a:avLst/>
          </a:prstGeom>
          <a:solidFill>
            <a:schemeClr val="accent3"/>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9" name="Isosceles Triangle 308"/>
          <p:cNvSpPr/>
          <p:nvPr/>
        </p:nvSpPr>
        <p:spPr>
          <a:xfrm>
            <a:off x="1972469" y="3843338"/>
            <a:ext cx="185737" cy="152400"/>
          </a:xfrm>
          <a:prstGeom prst="triangle">
            <a:avLst/>
          </a:prstGeom>
          <a:solidFill>
            <a:srgbClr val="FFC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0" name="Isosceles Triangle 309"/>
          <p:cNvSpPr/>
          <p:nvPr/>
        </p:nvSpPr>
        <p:spPr>
          <a:xfrm>
            <a:off x="3429000" y="3406930"/>
            <a:ext cx="185737" cy="152400"/>
          </a:xfrm>
          <a:prstGeom prst="triangle">
            <a:avLst/>
          </a:prstGeom>
          <a:solidFill>
            <a:srgbClr val="FFC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1" name="Isosceles Triangle 310"/>
          <p:cNvSpPr/>
          <p:nvPr/>
        </p:nvSpPr>
        <p:spPr>
          <a:xfrm>
            <a:off x="2304165" y="4388300"/>
            <a:ext cx="185737" cy="152400"/>
          </a:xfrm>
          <a:prstGeom prst="triangle">
            <a:avLst/>
          </a:prstGeom>
          <a:solidFill>
            <a:srgbClr val="FFC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2" name="Isosceles Triangle 311"/>
          <p:cNvSpPr/>
          <p:nvPr/>
        </p:nvSpPr>
        <p:spPr>
          <a:xfrm>
            <a:off x="2153204" y="3724275"/>
            <a:ext cx="185737" cy="152400"/>
          </a:xfrm>
          <a:prstGeom prst="triangle">
            <a:avLst/>
          </a:prstGeom>
          <a:solidFill>
            <a:srgbClr val="FFC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3" name="Isosceles Triangle 312"/>
          <p:cNvSpPr/>
          <p:nvPr/>
        </p:nvSpPr>
        <p:spPr>
          <a:xfrm>
            <a:off x="2039144" y="3632200"/>
            <a:ext cx="185737" cy="152400"/>
          </a:xfrm>
          <a:prstGeom prst="triangle">
            <a:avLst/>
          </a:prstGeom>
          <a:solidFill>
            <a:srgbClr val="FFC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4" name="Isosceles Triangle 313"/>
          <p:cNvSpPr/>
          <p:nvPr/>
        </p:nvSpPr>
        <p:spPr>
          <a:xfrm>
            <a:off x="1817148" y="3801524"/>
            <a:ext cx="185737" cy="152400"/>
          </a:xfrm>
          <a:prstGeom prst="triangle">
            <a:avLst/>
          </a:prstGeom>
          <a:solidFill>
            <a:srgbClr val="FFC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5" name="Isosceles Triangle 314"/>
          <p:cNvSpPr/>
          <p:nvPr/>
        </p:nvSpPr>
        <p:spPr>
          <a:xfrm>
            <a:off x="2094571" y="3984175"/>
            <a:ext cx="185737" cy="152400"/>
          </a:xfrm>
          <a:prstGeom prst="triangle">
            <a:avLst/>
          </a:prstGeom>
          <a:solidFill>
            <a:srgbClr val="FFC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6" name="Isosceles Triangle 315"/>
          <p:cNvSpPr/>
          <p:nvPr/>
        </p:nvSpPr>
        <p:spPr>
          <a:xfrm>
            <a:off x="3082879" y="5074442"/>
            <a:ext cx="185737" cy="152400"/>
          </a:xfrm>
          <a:prstGeom prst="triangle">
            <a:avLst/>
          </a:prstGeom>
          <a:solidFill>
            <a:srgbClr val="FFC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7" name="Isosceles Triangle 316"/>
          <p:cNvSpPr/>
          <p:nvPr/>
        </p:nvSpPr>
        <p:spPr>
          <a:xfrm>
            <a:off x="3355976" y="5353050"/>
            <a:ext cx="185737" cy="152400"/>
          </a:xfrm>
          <a:prstGeom prst="triangle">
            <a:avLst/>
          </a:prstGeom>
          <a:solidFill>
            <a:srgbClr val="FFC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8" name="TextBox 167"/>
          <p:cNvSpPr txBox="1"/>
          <p:nvPr/>
        </p:nvSpPr>
        <p:spPr>
          <a:xfrm>
            <a:off x="471488" y="141716"/>
            <a:ext cx="8380412" cy="1188926"/>
          </a:xfrm>
          <a:prstGeom prst="rect">
            <a:avLst/>
          </a:prstGeom>
          <a:noFill/>
        </p:spPr>
        <p:txBody>
          <a:bodyPr wrap="square" lIns="80147" tIns="40074" rIns="80147" bIns="40074" rtlCol="0">
            <a:spAutoFit/>
          </a:bodyPr>
          <a:lstStyle/>
          <a:p>
            <a:pPr algn="ctr">
              <a:buSzPct val="90000"/>
            </a:pPr>
            <a:r>
              <a:rPr lang="en-US" sz="2400" b="1" dirty="0" smtClean="0">
                <a:solidFill>
                  <a:schemeClr val="tx2"/>
                </a:solidFill>
                <a:effectLst>
                  <a:outerShdw blurRad="38100" dist="38100" dir="2700000" algn="tl">
                    <a:srgbClr val="000000">
                      <a:alpha val="43137"/>
                    </a:srgbClr>
                  </a:outerShdw>
                </a:effectLst>
                <a:latin typeface="Calibri" panose="020F0502020204030204" pitchFamily="34" charset="0"/>
                <a:cs typeface="Calibri" panose="020F0502020204030204" pitchFamily="34" charset="0"/>
              </a:rPr>
              <a:t>Support at national level with kits for serology and supplies for molecular assays. Regional MR Laboratory Network of the Americas, 2015.</a:t>
            </a:r>
            <a:endParaRPr lang="en-US" sz="2400" b="1" dirty="0">
              <a:solidFill>
                <a:schemeClr val="accent1"/>
              </a:solidFill>
              <a:effectLst>
                <a:outerShdw blurRad="38100" dist="38100" dir="2700000" algn="tl">
                  <a:srgbClr val="000000">
                    <a:alpha val="43137"/>
                  </a:srgbClr>
                </a:outerShdw>
              </a:effectLst>
              <a:latin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4036132156"/>
      </p:ext>
    </p:extLst>
  </p:cSld>
  <p:clrMapOvr>
    <a:masterClrMapping/>
  </p:clrMapOvr>
  <p:timing>
    <p:tnLst>
      <p:par>
        <p:cTn id="1" dur="indefinite" restart="never" nodeType="tmRoot"/>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p:cNvSpPr txBox="1"/>
          <p:nvPr/>
        </p:nvSpPr>
        <p:spPr>
          <a:xfrm>
            <a:off x="685800" y="520735"/>
            <a:ext cx="7848600" cy="758039"/>
          </a:xfrm>
          <a:prstGeom prst="rect">
            <a:avLst/>
          </a:prstGeom>
          <a:noFill/>
        </p:spPr>
        <p:txBody>
          <a:bodyPr wrap="square" lIns="80147" tIns="40074" rIns="80147" bIns="40074" rtlCol="0">
            <a:spAutoFit/>
          </a:bodyPr>
          <a:lstStyle/>
          <a:p>
            <a:pPr>
              <a:buSzPct val="90000"/>
            </a:pPr>
            <a:r>
              <a:rPr lang="en-US" sz="2200" b="1" dirty="0" smtClean="0">
                <a:solidFill>
                  <a:schemeClr val="tx2"/>
                </a:solidFill>
                <a:effectLst>
                  <a:outerShdw blurRad="38100" dist="38100" dir="2700000" algn="tl">
                    <a:srgbClr val="000000">
                      <a:alpha val="43137"/>
                    </a:srgbClr>
                  </a:outerShdw>
                </a:effectLst>
                <a:latin typeface="Calibri" panose="020F0502020204030204" pitchFamily="34" charset="0"/>
                <a:cs typeface="Calibri" panose="020F0502020204030204" pitchFamily="34" charset="0"/>
              </a:rPr>
              <a:t>Meeting of the Regional Measles and Rubella Laboratory Network of the Region of the Americas, Quito – Ecuador, February 2016.</a:t>
            </a:r>
            <a:endParaRPr lang="en-US" sz="2200" b="1" dirty="0">
              <a:solidFill>
                <a:schemeClr val="accent1"/>
              </a:solidFill>
              <a:effectLst>
                <a:outerShdw blurRad="38100" dist="38100" dir="2700000" algn="tl">
                  <a:srgbClr val="000000">
                    <a:alpha val="43137"/>
                  </a:srgbClr>
                </a:outerShdw>
              </a:effectLst>
              <a:latin typeface="Calibri" panose="020F0502020204030204" pitchFamily="34" charset="0"/>
              <a:cs typeface="Calibri" panose="020F0502020204030204" pitchFamily="34" charset="0"/>
            </a:endParaRPr>
          </a:p>
        </p:txBody>
      </p:sp>
      <p:pic>
        <p:nvPicPr>
          <p:cNvPr id="1026" name="Picture 2"/>
          <p:cNvPicPr>
            <a:picLocks noChangeAspect="1" noChangeArrowheads="1"/>
          </p:cNvPicPr>
          <p:nvPr/>
        </p:nvPicPr>
        <p:blipFill rotWithShape="1">
          <a:blip r:embed="rId2">
            <a:extLst>
              <a:ext uri="{28A0092B-C50C-407E-A947-70E740481C1C}">
                <a14:useLocalDpi xmlns:a14="http://schemas.microsoft.com/office/drawing/2010/main" val="0"/>
              </a:ext>
            </a:extLst>
          </a:blip>
          <a:srcRect l="8285" t="15346" r="14501"/>
          <a:stretch/>
        </p:blipFill>
        <p:spPr bwMode="auto">
          <a:xfrm>
            <a:off x="1337480" y="1600200"/>
            <a:ext cx="6073253" cy="37453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2" name="Rectangle 1"/>
          <p:cNvSpPr/>
          <p:nvPr/>
        </p:nvSpPr>
        <p:spPr>
          <a:xfrm>
            <a:off x="381000" y="5429071"/>
            <a:ext cx="8382000" cy="1200329"/>
          </a:xfrm>
          <a:prstGeom prst="rect">
            <a:avLst/>
          </a:prstGeom>
        </p:spPr>
        <p:txBody>
          <a:bodyPr wrap="square">
            <a:spAutoFit/>
          </a:bodyPr>
          <a:lstStyle/>
          <a:p>
            <a:r>
              <a:rPr lang="es-CO" b="1" dirty="0" err="1" smtClean="0">
                <a:solidFill>
                  <a:srgbClr val="060173"/>
                </a:solidFill>
              </a:rPr>
              <a:t>The</a:t>
            </a:r>
            <a:r>
              <a:rPr lang="es-CO" b="1" dirty="0" smtClean="0">
                <a:solidFill>
                  <a:srgbClr val="060173"/>
                </a:solidFill>
              </a:rPr>
              <a:t> Regional </a:t>
            </a:r>
            <a:r>
              <a:rPr lang="es-CO" b="1" dirty="0" err="1" smtClean="0">
                <a:solidFill>
                  <a:srgbClr val="060173"/>
                </a:solidFill>
              </a:rPr>
              <a:t>LabNet</a:t>
            </a:r>
            <a:r>
              <a:rPr lang="es-CO" b="1" dirty="0" smtClean="0">
                <a:solidFill>
                  <a:srgbClr val="060173"/>
                </a:solidFill>
              </a:rPr>
              <a:t> </a:t>
            </a:r>
            <a:r>
              <a:rPr lang="es-CO" b="1" dirty="0" err="1" smtClean="0">
                <a:solidFill>
                  <a:srgbClr val="060173"/>
                </a:solidFill>
              </a:rPr>
              <a:t>is</a:t>
            </a:r>
            <a:r>
              <a:rPr lang="es-CO" b="1" dirty="0" smtClean="0">
                <a:solidFill>
                  <a:srgbClr val="060173"/>
                </a:solidFill>
              </a:rPr>
              <a:t> </a:t>
            </a:r>
            <a:r>
              <a:rPr lang="es-CO" b="1" dirty="0" err="1">
                <a:solidFill>
                  <a:srgbClr val="060173"/>
                </a:solidFill>
              </a:rPr>
              <a:t>doing</a:t>
            </a:r>
            <a:r>
              <a:rPr lang="es-CO" b="1" dirty="0">
                <a:solidFill>
                  <a:srgbClr val="060173"/>
                </a:solidFill>
              </a:rPr>
              <a:t> </a:t>
            </a:r>
            <a:r>
              <a:rPr lang="es-CO" b="1" dirty="0" err="1">
                <a:solidFill>
                  <a:srgbClr val="060173"/>
                </a:solidFill>
              </a:rPr>
              <a:t>well</a:t>
            </a:r>
            <a:r>
              <a:rPr lang="es-CO" b="1" dirty="0">
                <a:solidFill>
                  <a:srgbClr val="060173"/>
                </a:solidFill>
              </a:rPr>
              <a:t> and </a:t>
            </a:r>
            <a:r>
              <a:rPr lang="es-CO" b="1" dirty="0" err="1">
                <a:solidFill>
                  <a:srgbClr val="060173"/>
                </a:solidFill>
              </a:rPr>
              <a:t>supporting</a:t>
            </a:r>
            <a:r>
              <a:rPr lang="es-CO" b="1" dirty="0">
                <a:solidFill>
                  <a:srgbClr val="060173"/>
                </a:solidFill>
              </a:rPr>
              <a:t> </a:t>
            </a:r>
            <a:r>
              <a:rPr lang="es-CO" b="1" dirty="0" err="1">
                <a:solidFill>
                  <a:srgbClr val="060173"/>
                </a:solidFill>
              </a:rPr>
              <a:t>the</a:t>
            </a:r>
            <a:r>
              <a:rPr lang="es-CO" b="1" dirty="0">
                <a:solidFill>
                  <a:srgbClr val="060173"/>
                </a:solidFill>
              </a:rPr>
              <a:t> </a:t>
            </a:r>
            <a:r>
              <a:rPr lang="es-CO" b="1" dirty="0" err="1">
                <a:solidFill>
                  <a:srgbClr val="060173"/>
                </a:solidFill>
              </a:rPr>
              <a:t>elimination</a:t>
            </a:r>
            <a:r>
              <a:rPr lang="es-CO" b="1" dirty="0">
                <a:solidFill>
                  <a:srgbClr val="060173"/>
                </a:solidFill>
              </a:rPr>
              <a:t> of </a:t>
            </a:r>
            <a:r>
              <a:rPr lang="es-CO" b="1" dirty="0" err="1">
                <a:solidFill>
                  <a:srgbClr val="060173"/>
                </a:solidFill>
              </a:rPr>
              <a:t>rubella</a:t>
            </a:r>
            <a:r>
              <a:rPr lang="es-CO" b="1" dirty="0">
                <a:solidFill>
                  <a:srgbClr val="060173"/>
                </a:solidFill>
              </a:rPr>
              <a:t> and </a:t>
            </a:r>
            <a:r>
              <a:rPr lang="es-CO" b="1" dirty="0" err="1">
                <a:solidFill>
                  <a:srgbClr val="060173"/>
                </a:solidFill>
              </a:rPr>
              <a:t>the</a:t>
            </a:r>
            <a:r>
              <a:rPr lang="es-CO" b="1" dirty="0">
                <a:solidFill>
                  <a:srgbClr val="060173"/>
                </a:solidFill>
              </a:rPr>
              <a:t> </a:t>
            </a:r>
            <a:r>
              <a:rPr lang="es-CO" b="1" dirty="0" err="1">
                <a:solidFill>
                  <a:srgbClr val="060173"/>
                </a:solidFill>
              </a:rPr>
              <a:t>verification</a:t>
            </a:r>
            <a:r>
              <a:rPr lang="es-CO" b="1" dirty="0">
                <a:solidFill>
                  <a:srgbClr val="060173"/>
                </a:solidFill>
              </a:rPr>
              <a:t> of </a:t>
            </a:r>
            <a:r>
              <a:rPr lang="es-CO" b="1" dirty="0" err="1">
                <a:solidFill>
                  <a:srgbClr val="060173"/>
                </a:solidFill>
              </a:rPr>
              <a:t>the</a:t>
            </a:r>
            <a:r>
              <a:rPr lang="es-CO" b="1" dirty="0">
                <a:solidFill>
                  <a:srgbClr val="060173"/>
                </a:solidFill>
              </a:rPr>
              <a:t> </a:t>
            </a:r>
            <a:r>
              <a:rPr lang="es-CO" b="1" dirty="0" err="1">
                <a:solidFill>
                  <a:srgbClr val="060173"/>
                </a:solidFill>
              </a:rPr>
              <a:t>elimination</a:t>
            </a:r>
            <a:r>
              <a:rPr lang="es-CO" b="1" dirty="0">
                <a:solidFill>
                  <a:srgbClr val="060173"/>
                </a:solidFill>
              </a:rPr>
              <a:t> of </a:t>
            </a:r>
            <a:r>
              <a:rPr lang="es-CO" b="1" dirty="0" err="1">
                <a:solidFill>
                  <a:srgbClr val="060173"/>
                </a:solidFill>
              </a:rPr>
              <a:t>measles</a:t>
            </a:r>
            <a:r>
              <a:rPr lang="es-CO" b="1" dirty="0">
                <a:solidFill>
                  <a:srgbClr val="060173"/>
                </a:solidFill>
              </a:rPr>
              <a:t>. </a:t>
            </a:r>
            <a:r>
              <a:rPr lang="es-CO" b="1" dirty="0" err="1">
                <a:solidFill>
                  <a:srgbClr val="060173"/>
                </a:solidFill>
              </a:rPr>
              <a:t>There</a:t>
            </a:r>
            <a:r>
              <a:rPr lang="es-CO" b="1" dirty="0">
                <a:solidFill>
                  <a:srgbClr val="060173"/>
                </a:solidFill>
              </a:rPr>
              <a:t> are </a:t>
            </a:r>
            <a:r>
              <a:rPr lang="es-CO" b="1" dirty="0" err="1">
                <a:solidFill>
                  <a:srgbClr val="060173"/>
                </a:solidFill>
              </a:rPr>
              <a:t>however</a:t>
            </a:r>
            <a:r>
              <a:rPr lang="es-CO" b="1" dirty="0">
                <a:solidFill>
                  <a:srgbClr val="060173"/>
                </a:solidFill>
              </a:rPr>
              <a:t>, </a:t>
            </a:r>
            <a:r>
              <a:rPr lang="es-CO" b="1" dirty="0" err="1">
                <a:solidFill>
                  <a:srgbClr val="060173"/>
                </a:solidFill>
              </a:rPr>
              <a:t>some</a:t>
            </a:r>
            <a:r>
              <a:rPr lang="es-CO" b="1" dirty="0">
                <a:solidFill>
                  <a:srgbClr val="060173"/>
                </a:solidFill>
              </a:rPr>
              <a:t> </a:t>
            </a:r>
            <a:r>
              <a:rPr lang="es-CO" b="1" dirty="0" err="1">
                <a:solidFill>
                  <a:srgbClr val="060173"/>
                </a:solidFill>
              </a:rPr>
              <a:t>issues</a:t>
            </a:r>
            <a:r>
              <a:rPr lang="es-CO" b="1" dirty="0">
                <a:solidFill>
                  <a:srgbClr val="060173"/>
                </a:solidFill>
              </a:rPr>
              <a:t> </a:t>
            </a:r>
            <a:r>
              <a:rPr lang="es-CO" b="1" dirty="0" err="1">
                <a:solidFill>
                  <a:srgbClr val="060173"/>
                </a:solidFill>
              </a:rPr>
              <a:t>that</a:t>
            </a:r>
            <a:r>
              <a:rPr lang="es-CO" b="1" dirty="0">
                <a:solidFill>
                  <a:srgbClr val="060173"/>
                </a:solidFill>
              </a:rPr>
              <a:t> </a:t>
            </a:r>
            <a:r>
              <a:rPr lang="es-CO" b="1" dirty="0" err="1">
                <a:solidFill>
                  <a:srgbClr val="060173"/>
                </a:solidFill>
              </a:rPr>
              <a:t>should</a:t>
            </a:r>
            <a:r>
              <a:rPr lang="es-CO" b="1" dirty="0">
                <a:solidFill>
                  <a:srgbClr val="060173"/>
                </a:solidFill>
              </a:rPr>
              <a:t> be </a:t>
            </a:r>
            <a:r>
              <a:rPr lang="es-CO" b="1" dirty="0" err="1">
                <a:solidFill>
                  <a:srgbClr val="060173"/>
                </a:solidFill>
              </a:rPr>
              <a:t>improved</a:t>
            </a:r>
            <a:r>
              <a:rPr lang="es-CO" b="1" dirty="0">
                <a:solidFill>
                  <a:srgbClr val="060173"/>
                </a:solidFill>
              </a:rPr>
              <a:t> in </a:t>
            </a:r>
            <a:r>
              <a:rPr lang="es-CO" b="1" dirty="0" err="1">
                <a:solidFill>
                  <a:srgbClr val="060173"/>
                </a:solidFill>
              </a:rPr>
              <a:t>order</a:t>
            </a:r>
            <a:r>
              <a:rPr lang="es-CO" b="1" dirty="0">
                <a:solidFill>
                  <a:srgbClr val="060173"/>
                </a:solidFill>
              </a:rPr>
              <a:t> to </a:t>
            </a:r>
            <a:r>
              <a:rPr lang="es-CO" b="1" dirty="0" err="1">
                <a:solidFill>
                  <a:srgbClr val="060173"/>
                </a:solidFill>
              </a:rPr>
              <a:t>provide</a:t>
            </a:r>
            <a:r>
              <a:rPr lang="es-CO" b="1" dirty="0">
                <a:solidFill>
                  <a:srgbClr val="060173"/>
                </a:solidFill>
              </a:rPr>
              <a:t> a </a:t>
            </a:r>
            <a:r>
              <a:rPr lang="es-CO" b="1" dirty="0" err="1">
                <a:solidFill>
                  <a:srgbClr val="060173"/>
                </a:solidFill>
              </a:rPr>
              <a:t>better</a:t>
            </a:r>
            <a:r>
              <a:rPr lang="es-CO" b="1" dirty="0">
                <a:solidFill>
                  <a:srgbClr val="060173"/>
                </a:solidFill>
              </a:rPr>
              <a:t> and </a:t>
            </a:r>
            <a:r>
              <a:rPr lang="es-CO" b="1" dirty="0" err="1">
                <a:solidFill>
                  <a:srgbClr val="060173"/>
                </a:solidFill>
              </a:rPr>
              <a:t>timelier</a:t>
            </a:r>
            <a:r>
              <a:rPr lang="es-CO" b="1" dirty="0">
                <a:solidFill>
                  <a:srgbClr val="060173"/>
                </a:solidFill>
              </a:rPr>
              <a:t> </a:t>
            </a:r>
            <a:r>
              <a:rPr lang="es-CO" b="1" dirty="0" smtClean="0">
                <a:solidFill>
                  <a:srgbClr val="060173"/>
                </a:solidFill>
              </a:rPr>
              <a:t>response </a:t>
            </a:r>
            <a:r>
              <a:rPr lang="es-CO" b="1" dirty="0">
                <a:solidFill>
                  <a:srgbClr val="060173"/>
                </a:solidFill>
              </a:rPr>
              <a:t>in </a:t>
            </a:r>
            <a:r>
              <a:rPr lang="es-CO" b="1" dirty="0" err="1">
                <a:solidFill>
                  <a:srgbClr val="060173"/>
                </a:solidFill>
              </a:rPr>
              <a:t>the</a:t>
            </a:r>
            <a:r>
              <a:rPr lang="es-CO" b="1" dirty="0">
                <a:solidFill>
                  <a:srgbClr val="060173"/>
                </a:solidFill>
              </a:rPr>
              <a:t> </a:t>
            </a:r>
            <a:r>
              <a:rPr lang="es-CO" b="1" dirty="0" err="1">
                <a:solidFill>
                  <a:srgbClr val="060173"/>
                </a:solidFill>
              </a:rPr>
              <a:t>context</a:t>
            </a:r>
            <a:r>
              <a:rPr lang="es-CO" b="1" dirty="0">
                <a:solidFill>
                  <a:srgbClr val="060173"/>
                </a:solidFill>
              </a:rPr>
              <a:t> of a </a:t>
            </a:r>
            <a:r>
              <a:rPr lang="es-CO" b="1" dirty="0" err="1">
                <a:solidFill>
                  <a:srgbClr val="060173"/>
                </a:solidFill>
              </a:rPr>
              <a:t>low</a:t>
            </a:r>
            <a:r>
              <a:rPr lang="es-CO" b="1" dirty="0">
                <a:solidFill>
                  <a:srgbClr val="060173"/>
                </a:solidFill>
              </a:rPr>
              <a:t> </a:t>
            </a:r>
            <a:r>
              <a:rPr lang="es-CO" b="1" dirty="0" err="1">
                <a:solidFill>
                  <a:srgbClr val="060173"/>
                </a:solidFill>
              </a:rPr>
              <a:t>incidence</a:t>
            </a:r>
            <a:r>
              <a:rPr lang="es-CO" b="1" dirty="0">
                <a:solidFill>
                  <a:srgbClr val="060173"/>
                </a:solidFill>
              </a:rPr>
              <a:t> of </a:t>
            </a:r>
            <a:r>
              <a:rPr lang="es-CO" b="1" dirty="0" err="1">
                <a:solidFill>
                  <a:srgbClr val="060173"/>
                </a:solidFill>
              </a:rPr>
              <a:t>disease</a:t>
            </a:r>
            <a:r>
              <a:rPr lang="es-CO" b="1" dirty="0">
                <a:solidFill>
                  <a:srgbClr val="060173"/>
                </a:solidFill>
              </a:rPr>
              <a:t> </a:t>
            </a:r>
            <a:r>
              <a:rPr lang="es-CO" b="1" dirty="0" smtClean="0">
                <a:solidFill>
                  <a:srgbClr val="060173"/>
                </a:solidFill>
              </a:rPr>
              <a:t>and </a:t>
            </a:r>
            <a:r>
              <a:rPr lang="es-CO" b="1" dirty="0">
                <a:solidFill>
                  <a:srgbClr val="060173"/>
                </a:solidFill>
              </a:rPr>
              <a:t>new </a:t>
            </a:r>
            <a:r>
              <a:rPr lang="es-CO" b="1" dirty="0" err="1">
                <a:solidFill>
                  <a:srgbClr val="060173"/>
                </a:solidFill>
              </a:rPr>
              <a:t>events</a:t>
            </a:r>
            <a:r>
              <a:rPr lang="es-CO" b="1" dirty="0">
                <a:solidFill>
                  <a:srgbClr val="060173"/>
                </a:solidFill>
              </a:rPr>
              <a:t> of </a:t>
            </a:r>
            <a:r>
              <a:rPr lang="es-CO" b="1" dirty="0" err="1">
                <a:solidFill>
                  <a:srgbClr val="060173"/>
                </a:solidFill>
              </a:rPr>
              <a:t>significant</a:t>
            </a:r>
            <a:r>
              <a:rPr lang="es-CO" b="1" dirty="0">
                <a:solidFill>
                  <a:srgbClr val="060173"/>
                </a:solidFill>
              </a:rPr>
              <a:t> </a:t>
            </a:r>
            <a:r>
              <a:rPr lang="es-CO" b="1" dirty="0" err="1">
                <a:solidFill>
                  <a:srgbClr val="060173"/>
                </a:solidFill>
              </a:rPr>
              <a:t>impact</a:t>
            </a:r>
            <a:r>
              <a:rPr lang="es-CO" b="1" dirty="0">
                <a:solidFill>
                  <a:srgbClr val="060173"/>
                </a:solidFill>
              </a:rPr>
              <a:t> in </a:t>
            </a:r>
            <a:r>
              <a:rPr lang="es-CO" b="1" dirty="0" err="1">
                <a:solidFill>
                  <a:srgbClr val="060173"/>
                </a:solidFill>
              </a:rPr>
              <a:t>public</a:t>
            </a:r>
            <a:r>
              <a:rPr lang="es-CO" b="1" dirty="0">
                <a:solidFill>
                  <a:srgbClr val="060173"/>
                </a:solidFill>
              </a:rPr>
              <a:t> </a:t>
            </a:r>
            <a:r>
              <a:rPr lang="es-CO" b="1" dirty="0" err="1">
                <a:solidFill>
                  <a:srgbClr val="060173"/>
                </a:solidFill>
              </a:rPr>
              <a:t>health</a:t>
            </a:r>
            <a:r>
              <a:rPr lang="es-CO" b="1" dirty="0">
                <a:solidFill>
                  <a:srgbClr val="060173"/>
                </a:solidFill>
              </a:rPr>
              <a:t>. </a:t>
            </a:r>
            <a:endParaRPr lang="en-US" b="1" dirty="0">
              <a:solidFill>
                <a:srgbClr val="060173"/>
              </a:solidFill>
            </a:endParaRPr>
          </a:p>
        </p:txBody>
      </p:sp>
    </p:spTree>
    <p:extLst>
      <p:ext uri="{BB962C8B-B14F-4D97-AF65-F5344CB8AC3E}">
        <p14:creationId xmlns:p14="http://schemas.microsoft.com/office/powerpoint/2010/main" val="698243390"/>
      </p:ext>
    </p:extLst>
  </p:cSld>
  <p:clrMapOvr>
    <a:masterClrMapping/>
  </p:clrMapOvr>
  <p:timing>
    <p:tnLst>
      <p:par>
        <p:cTn id="1" dur="indefinite" restart="never" nodeType="tmRoot"/>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1"/>
          <p:cNvSpPr txBox="1">
            <a:spLocks/>
          </p:cNvSpPr>
          <p:nvPr/>
        </p:nvSpPr>
        <p:spPr>
          <a:xfrm>
            <a:off x="558421" y="1752600"/>
            <a:ext cx="7747379" cy="1143000"/>
          </a:xfrm>
          <a:prstGeom prst="rect">
            <a:avLst/>
          </a:prstGeom>
        </p:spPr>
        <p:txBody>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b="1" dirty="0" smtClean="0">
                <a:solidFill>
                  <a:schemeClr val="tx2"/>
                </a:solidFill>
                <a:latin typeface="Calibri" panose="020F0502020204030204" pitchFamily="34" charset="0"/>
                <a:cs typeface="Calibri" panose="020F0502020204030204" pitchFamily="34" charset="0"/>
              </a:rPr>
              <a:t>Main activities from Canada and USA laboratories</a:t>
            </a:r>
            <a:endParaRPr lang="en-US" dirty="0"/>
          </a:p>
        </p:txBody>
      </p:sp>
    </p:spTree>
    <p:extLst>
      <p:ext uri="{BB962C8B-B14F-4D97-AF65-F5344CB8AC3E}">
        <p14:creationId xmlns:p14="http://schemas.microsoft.com/office/powerpoint/2010/main" val="732823640"/>
      </p:ext>
    </p:extLst>
  </p:cSld>
  <p:clrMapOvr>
    <a:masterClrMapping/>
  </p:clrMapOvr>
  <p:timing>
    <p:tnLst>
      <p:par>
        <p:cTn id="1" dur="indefinite" restart="never" nodeType="tmRoot"/>
      </p:par>
    </p:tn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CA" dirty="0"/>
              <a:t>Measles </a:t>
            </a:r>
            <a:r>
              <a:rPr lang="en-CA" dirty="0" smtClean="0"/>
              <a:t>Activity in Canada, June 2015 </a:t>
            </a:r>
            <a:r>
              <a:rPr lang="en-CA" dirty="0"/>
              <a:t>– June </a:t>
            </a:r>
            <a:r>
              <a:rPr lang="en-CA" dirty="0" smtClean="0"/>
              <a:t>2016</a:t>
            </a:r>
            <a:endParaRPr lang="en-CA" dirty="0"/>
          </a:p>
        </p:txBody>
      </p:sp>
      <p:sp>
        <p:nvSpPr>
          <p:cNvPr id="4" name="Slide Number Placeholder 3"/>
          <p:cNvSpPr>
            <a:spLocks noGrp="1"/>
          </p:cNvSpPr>
          <p:nvPr>
            <p:ph type="sldNum" sz="quarter" idx="12"/>
          </p:nvPr>
        </p:nvSpPr>
        <p:spPr/>
        <p:txBody>
          <a:bodyPr/>
          <a:lstStyle/>
          <a:p>
            <a:pPr>
              <a:defRPr/>
            </a:pPr>
            <a:fld id="{BFE973EB-8CC3-481D-AB70-3D19C125808F}" type="slidenum">
              <a:rPr lang="en-CA" smtClean="0">
                <a:solidFill>
                  <a:prstClr val="white"/>
                </a:solidFill>
              </a:rPr>
              <a:pPr>
                <a:defRPr/>
              </a:pPr>
              <a:t>27</a:t>
            </a:fld>
            <a:endParaRPr lang="en-CA">
              <a:solidFill>
                <a:prstClr val="white"/>
              </a:solidFill>
            </a:endParaRPr>
          </a:p>
        </p:txBody>
      </p:sp>
      <p:graphicFrame>
        <p:nvGraphicFramePr>
          <p:cNvPr id="19" name="Content Placeholder 1"/>
          <p:cNvGraphicFramePr>
            <a:graphicFrameLocks/>
          </p:cNvGraphicFramePr>
          <p:nvPr>
            <p:extLst>
              <p:ext uri="{D42A27DB-BD31-4B8C-83A1-F6EECF244321}">
                <p14:modId xmlns:p14="http://schemas.microsoft.com/office/powerpoint/2010/main" val="3130742700"/>
              </p:ext>
            </p:extLst>
          </p:nvPr>
        </p:nvGraphicFramePr>
        <p:xfrm>
          <a:off x="747934" y="1244958"/>
          <a:ext cx="7280449" cy="889000"/>
        </p:xfrm>
        <a:graphic>
          <a:graphicData uri="http://schemas.openxmlformats.org/drawingml/2006/table">
            <a:tbl>
              <a:tblPr firstRow="1" bandRow="1">
                <a:tableStyleId>{5C22544A-7EE6-4342-B048-85BDC9FD1C3A}</a:tableStyleId>
              </a:tblPr>
              <a:tblGrid>
                <a:gridCol w="1591818"/>
                <a:gridCol w="1152128"/>
                <a:gridCol w="1368152"/>
                <a:gridCol w="1656184"/>
                <a:gridCol w="1512167"/>
              </a:tblGrid>
              <a:tr h="370840">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CA" sz="1400" dirty="0" smtClean="0"/>
                        <a:t>Total Confirmed cases</a:t>
                      </a:r>
                      <a:r>
                        <a:rPr lang="en-CA" sz="1400" baseline="30000" dirty="0" smtClean="0"/>
                        <a:t>1</a:t>
                      </a:r>
                      <a:endParaRPr lang="en-CA" sz="1400" baseline="30000" dirty="0"/>
                    </a:p>
                  </a:txBody>
                  <a:tcPr/>
                </a:tc>
                <a:tc>
                  <a:txBody>
                    <a:bodyPr/>
                    <a:lstStyle/>
                    <a:p>
                      <a:r>
                        <a:rPr lang="en-CA" sz="1400" dirty="0" smtClean="0"/>
                        <a:t>Sporadic cases</a:t>
                      </a:r>
                      <a:endParaRPr lang="en-CA" sz="1400" dirty="0"/>
                    </a:p>
                  </a:txBody>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CA" sz="1400" dirty="0" smtClean="0"/>
                        <a:t>Outbreaks (cases)</a:t>
                      </a:r>
                      <a:r>
                        <a:rPr lang="en-CA" sz="1400" baseline="30000" dirty="0" smtClean="0"/>
                        <a:t>2</a:t>
                      </a:r>
                    </a:p>
                  </a:txBody>
                  <a:tcPr/>
                </a:tc>
                <a:tc>
                  <a:txBody>
                    <a:bodyPr/>
                    <a:lstStyle/>
                    <a:p>
                      <a:r>
                        <a:rPr lang="en-CA" sz="1400" dirty="0" smtClean="0"/>
                        <a:t>Number of cases imported</a:t>
                      </a:r>
                    </a:p>
                  </a:txBody>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CA" sz="1400" dirty="0" smtClean="0"/>
                        <a:t>Total Cases</a:t>
                      </a:r>
                      <a:r>
                        <a:rPr lang="en-CA" sz="1400" baseline="0" dirty="0" smtClean="0"/>
                        <a:t> genotyped</a:t>
                      </a:r>
                      <a:endParaRPr lang="en-CA" sz="1400" dirty="0" smtClean="0"/>
                    </a:p>
                  </a:txBody>
                  <a:tcPr/>
                </a:tc>
              </a:tr>
              <a:tr h="370840">
                <a:tc>
                  <a:txBody>
                    <a:bodyPr/>
                    <a:lstStyle/>
                    <a:p>
                      <a:r>
                        <a:rPr lang="en-CA" sz="1400" dirty="0" smtClean="0"/>
                        <a:t>8</a:t>
                      </a:r>
                      <a:endParaRPr lang="en-CA" sz="1400" baseline="30000" dirty="0"/>
                    </a:p>
                  </a:txBody>
                  <a:tcPr/>
                </a:tc>
                <a:tc>
                  <a:txBody>
                    <a:bodyPr/>
                    <a:lstStyle/>
                    <a:p>
                      <a:pPr algn="ctr"/>
                      <a:r>
                        <a:rPr lang="en-CA" sz="1400" dirty="0" smtClean="0"/>
                        <a:t>8</a:t>
                      </a:r>
                      <a:endParaRPr lang="en-CA" sz="1400" dirty="0"/>
                    </a:p>
                  </a:txBody>
                  <a:tcPr/>
                </a:tc>
                <a:tc>
                  <a:txBody>
                    <a:bodyPr/>
                    <a:lstStyle/>
                    <a:p>
                      <a:pPr algn="ctr"/>
                      <a:r>
                        <a:rPr lang="en-CA" sz="1400" i="0" dirty="0" smtClean="0"/>
                        <a:t>0</a:t>
                      </a:r>
                      <a:endParaRPr lang="en-CA" sz="1400" i="0" dirty="0"/>
                    </a:p>
                  </a:txBody>
                  <a:tcPr/>
                </a:tc>
                <a:tc>
                  <a:txBody>
                    <a:bodyPr/>
                    <a:lstStyle/>
                    <a:p>
                      <a:pPr marL="0" algn="ctr" defTabSz="457200" rtl="0" eaLnBrk="1" latinLnBrk="0" hangingPunct="1"/>
                      <a:r>
                        <a:rPr lang="en-CA" sz="1400" i="0" kern="1200" dirty="0" smtClean="0">
                          <a:solidFill>
                            <a:schemeClr val="dk1"/>
                          </a:solidFill>
                          <a:latin typeface="+mn-lt"/>
                          <a:ea typeface="+mn-ea"/>
                          <a:cs typeface="+mn-cs"/>
                        </a:rPr>
                        <a:t>7</a:t>
                      </a:r>
                      <a:r>
                        <a:rPr lang="en-CA" sz="1400" i="0" kern="1200" baseline="30000" dirty="0" smtClean="0">
                          <a:solidFill>
                            <a:schemeClr val="dk1"/>
                          </a:solidFill>
                          <a:effectLst/>
                          <a:latin typeface="+mn-lt"/>
                          <a:ea typeface="+mn-ea"/>
                          <a:cs typeface="+mn-cs"/>
                        </a:rPr>
                        <a:t>3</a:t>
                      </a:r>
                    </a:p>
                  </a:txBody>
                  <a:tcPr/>
                </a:tc>
                <a:tc>
                  <a:txBody>
                    <a:bodyPr/>
                    <a:lstStyle/>
                    <a:p>
                      <a:pPr algn="ctr"/>
                      <a:r>
                        <a:rPr lang="en-CA" sz="1400" dirty="0" smtClean="0"/>
                        <a:t>8</a:t>
                      </a:r>
                      <a:endParaRPr lang="en-CA" sz="1400" dirty="0"/>
                    </a:p>
                  </a:txBody>
                  <a:tcPr/>
                </a:tc>
              </a:tr>
            </a:tbl>
          </a:graphicData>
        </a:graphic>
      </p:graphicFrame>
      <p:sp>
        <p:nvSpPr>
          <p:cNvPr id="23" name="TextBox 22"/>
          <p:cNvSpPr txBox="1"/>
          <p:nvPr/>
        </p:nvSpPr>
        <p:spPr>
          <a:xfrm>
            <a:off x="683568" y="2143889"/>
            <a:ext cx="7372350" cy="276999"/>
          </a:xfrm>
          <a:prstGeom prst="rect">
            <a:avLst/>
          </a:prstGeom>
          <a:noFill/>
        </p:spPr>
        <p:txBody>
          <a:bodyPr wrap="square" rtlCol="0">
            <a:spAutoFit/>
          </a:bodyPr>
          <a:lstStyle/>
          <a:p>
            <a:r>
              <a:rPr lang="en-CA" sz="1200" baseline="30000" dirty="0" smtClean="0">
                <a:solidFill>
                  <a:prstClr val="black"/>
                </a:solidFill>
              </a:rPr>
              <a:t>1</a:t>
            </a:r>
            <a:r>
              <a:rPr lang="en-CA" sz="1200" dirty="0" smtClean="0">
                <a:solidFill>
                  <a:prstClr val="black"/>
                </a:solidFill>
              </a:rPr>
              <a:t>Preliminary </a:t>
            </a:r>
            <a:r>
              <a:rPr lang="en-CA" sz="1200" dirty="0">
                <a:solidFill>
                  <a:prstClr val="black"/>
                </a:solidFill>
              </a:rPr>
              <a:t>data</a:t>
            </a:r>
            <a:r>
              <a:rPr lang="en-CA" sz="1200" dirty="0" smtClean="0">
                <a:solidFill>
                  <a:prstClr val="black"/>
                </a:solidFill>
              </a:rPr>
              <a:t>		</a:t>
            </a:r>
            <a:r>
              <a:rPr lang="en-CA" sz="1200" baseline="30000" dirty="0" smtClean="0">
                <a:solidFill>
                  <a:prstClr val="black"/>
                </a:solidFill>
              </a:rPr>
              <a:t>2</a:t>
            </a:r>
            <a:r>
              <a:rPr lang="en-CA" sz="1200" dirty="0" smtClean="0">
                <a:solidFill>
                  <a:prstClr val="black"/>
                </a:solidFill>
              </a:rPr>
              <a:t> </a:t>
            </a:r>
            <a:r>
              <a:rPr lang="en-CA" sz="1200" dirty="0">
                <a:solidFill>
                  <a:prstClr val="black"/>
                </a:solidFill>
              </a:rPr>
              <a:t>≥2 cases </a:t>
            </a:r>
            <a:r>
              <a:rPr lang="en-CA" sz="1200" dirty="0" smtClean="0">
                <a:solidFill>
                  <a:prstClr val="black"/>
                </a:solidFill>
              </a:rPr>
              <a:t>	            </a:t>
            </a:r>
            <a:r>
              <a:rPr lang="en-CA" sz="1200" baseline="30000" dirty="0" smtClean="0">
                <a:solidFill>
                  <a:prstClr val="black"/>
                </a:solidFill>
              </a:rPr>
              <a:t> 3</a:t>
            </a:r>
            <a:r>
              <a:rPr lang="en-CA" sz="1200" dirty="0" smtClean="0">
                <a:solidFill>
                  <a:prstClr val="black"/>
                </a:solidFill>
              </a:rPr>
              <a:t> 1 case </a:t>
            </a:r>
            <a:r>
              <a:rPr lang="en-CA" sz="1200" dirty="0">
                <a:solidFill>
                  <a:prstClr val="black"/>
                </a:solidFill>
              </a:rPr>
              <a:t>unknown source</a:t>
            </a:r>
          </a:p>
        </p:txBody>
      </p:sp>
      <p:graphicFrame>
        <p:nvGraphicFramePr>
          <p:cNvPr id="18" name="Chart 17"/>
          <p:cNvGraphicFramePr>
            <a:graphicFrameLocks/>
          </p:cNvGraphicFramePr>
          <p:nvPr>
            <p:extLst>
              <p:ext uri="{D42A27DB-BD31-4B8C-83A1-F6EECF244321}">
                <p14:modId xmlns:p14="http://schemas.microsoft.com/office/powerpoint/2010/main" val="3899813507"/>
              </p:ext>
            </p:extLst>
          </p:nvPr>
        </p:nvGraphicFramePr>
        <p:xfrm>
          <a:off x="20639" y="3356992"/>
          <a:ext cx="4407345" cy="2664321"/>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24" name="Chart 23"/>
          <p:cNvGraphicFramePr>
            <a:graphicFrameLocks/>
          </p:cNvGraphicFramePr>
          <p:nvPr>
            <p:extLst>
              <p:ext uri="{D42A27DB-BD31-4B8C-83A1-F6EECF244321}">
                <p14:modId xmlns:p14="http://schemas.microsoft.com/office/powerpoint/2010/main" val="2480284274"/>
              </p:ext>
            </p:extLst>
          </p:nvPr>
        </p:nvGraphicFramePr>
        <p:xfrm>
          <a:off x="4427984" y="3212976"/>
          <a:ext cx="4487568" cy="2736329"/>
        </p:xfrm>
        <a:graphic>
          <a:graphicData uri="http://schemas.openxmlformats.org/drawingml/2006/chart">
            <c:chart xmlns:c="http://schemas.openxmlformats.org/drawingml/2006/chart" xmlns:r="http://schemas.openxmlformats.org/officeDocument/2006/relationships" r:id="rId4"/>
          </a:graphicData>
        </a:graphic>
      </p:graphicFrame>
      <p:sp>
        <p:nvSpPr>
          <p:cNvPr id="8" name="TextBox 7"/>
          <p:cNvSpPr txBox="1"/>
          <p:nvPr/>
        </p:nvSpPr>
        <p:spPr>
          <a:xfrm>
            <a:off x="698352" y="6172200"/>
            <a:ext cx="3111647" cy="276999"/>
          </a:xfrm>
          <a:prstGeom prst="rect">
            <a:avLst/>
          </a:prstGeom>
          <a:noFill/>
        </p:spPr>
        <p:txBody>
          <a:bodyPr wrap="square" rtlCol="0">
            <a:spAutoFit/>
          </a:bodyPr>
          <a:lstStyle/>
          <a:p>
            <a:r>
              <a:rPr lang="en-US" sz="1200" dirty="0" smtClean="0">
                <a:solidFill>
                  <a:schemeClr val="tx2"/>
                </a:solidFill>
              </a:rPr>
              <a:t>Courtesy Joanne </a:t>
            </a:r>
            <a:r>
              <a:rPr lang="en-US" sz="1200" dirty="0" err="1" smtClean="0">
                <a:solidFill>
                  <a:schemeClr val="tx2"/>
                </a:solidFill>
              </a:rPr>
              <a:t>Hiebert</a:t>
            </a:r>
            <a:r>
              <a:rPr lang="en-US" sz="1200" dirty="0" smtClean="0">
                <a:solidFill>
                  <a:schemeClr val="tx2"/>
                </a:solidFill>
              </a:rPr>
              <a:t>, NML - Canada</a:t>
            </a:r>
            <a:endParaRPr lang="en-US" sz="1200" dirty="0">
              <a:solidFill>
                <a:schemeClr val="tx2"/>
              </a:solidFill>
            </a:endParaRPr>
          </a:p>
        </p:txBody>
      </p:sp>
    </p:spTree>
    <p:extLst>
      <p:ext uri="{BB962C8B-B14F-4D97-AF65-F5344CB8AC3E}">
        <p14:creationId xmlns:p14="http://schemas.microsoft.com/office/powerpoint/2010/main" val="1546430449"/>
      </p:ext>
    </p:extLst>
  </p:cSld>
  <p:clrMapOvr>
    <a:masterClrMapping/>
  </p:clrMapOvr>
  <mc:AlternateContent xmlns:mc="http://schemas.openxmlformats.org/markup-compatibility/2006" xmlns:p14="http://schemas.microsoft.com/office/powerpoint/2010/main">
    <mc:Choice Requires="p14">
      <p:transition spd="slow" p14:dur="2000" advTm="51306"/>
    </mc:Choice>
    <mc:Fallback xmlns="">
      <p:transition spd="slow" advTm="51306"/>
    </mc:Fallback>
  </mc:AlternateContent>
  <p:timing>
    <p:tnLst>
      <p:par>
        <p:cTn id="1" dur="indefinite" restart="never" nodeType="tmRoot"/>
      </p:par>
    </p:tn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CA" dirty="0"/>
              <a:t>Measles Activity in Canada, </a:t>
            </a:r>
            <a:r>
              <a:rPr lang="en-CA" dirty="0" smtClean="0"/>
              <a:t>June 2015 </a:t>
            </a:r>
            <a:r>
              <a:rPr lang="en-CA" dirty="0"/>
              <a:t>– June </a:t>
            </a:r>
            <a:r>
              <a:rPr lang="en-CA" dirty="0" smtClean="0"/>
              <a:t>2016</a:t>
            </a:r>
            <a:endParaRPr lang="en-CA" dirty="0"/>
          </a:p>
        </p:txBody>
      </p:sp>
      <p:sp>
        <p:nvSpPr>
          <p:cNvPr id="4" name="Slide Number Placeholder 3"/>
          <p:cNvSpPr>
            <a:spLocks noGrp="1"/>
          </p:cNvSpPr>
          <p:nvPr>
            <p:ph type="sldNum" sz="quarter" idx="12"/>
          </p:nvPr>
        </p:nvSpPr>
        <p:spPr/>
        <p:txBody>
          <a:bodyPr/>
          <a:lstStyle/>
          <a:p>
            <a:fld id="{5E40D50F-0626-7A4B-A742-09CCAA5CF4F6}" type="slidenum">
              <a:rPr lang="en-CA" smtClean="0">
                <a:solidFill>
                  <a:prstClr val="white"/>
                </a:solidFill>
              </a:rPr>
              <a:pPr/>
              <a:t>28</a:t>
            </a:fld>
            <a:endParaRPr lang="en-CA">
              <a:solidFill>
                <a:prstClr val="white"/>
              </a:solidFill>
            </a:endParaRPr>
          </a:p>
        </p:txBody>
      </p:sp>
      <p:sp>
        <p:nvSpPr>
          <p:cNvPr id="5" name="Text Placeholder 4"/>
          <p:cNvSpPr>
            <a:spLocks noGrp="1"/>
          </p:cNvSpPr>
          <p:nvPr>
            <p:ph type="body" sz="quarter" idx="13"/>
          </p:nvPr>
        </p:nvSpPr>
        <p:spPr/>
        <p:txBody>
          <a:bodyPr/>
          <a:lstStyle/>
          <a:p>
            <a:endParaRPr lang="en-CA"/>
          </a:p>
        </p:txBody>
      </p:sp>
      <p:sp>
        <p:nvSpPr>
          <p:cNvPr id="7" name="Title 1"/>
          <p:cNvSpPr txBox="1">
            <a:spLocks/>
          </p:cNvSpPr>
          <p:nvPr/>
        </p:nvSpPr>
        <p:spPr>
          <a:xfrm>
            <a:off x="1182209" y="1412776"/>
            <a:ext cx="1691645" cy="152197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ctr" anchorCtr="0" compatLnSpc="1">
            <a:prstTxWarp prst="textNoShape">
              <a:avLst/>
            </a:prstTxWarp>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algn="l" fontAlgn="base">
              <a:spcAft>
                <a:spcPct val="0"/>
              </a:spcAft>
            </a:pPr>
            <a:r>
              <a:rPr lang="en-CA" sz="2000" dirty="0" smtClean="0">
                <a:solidFill>
                  <a:srgbClr val="3A3A3C"/>
                </a:solidFill>
              </a:rPr>
              <a:t>N-450</a:t>
            </a:r>
          </a:p>
          <a:p>
            <a:pPr algn="l" fontAlgn="base">
              <a:spcAft>
                <a:spcPct val="0"/>
              </a:spcAft>
            </a:pPr>
            <a:r>
              <a:rPr lang="en-CA" sz="2000" dirty="0" smtClean="0">
                <a:solidFill>
                  <a:srgbClr val="3A3A3C"/>
                </a:solidFill>
              </a:rPr>
              <a:t>Genotypes:</a:t>
            </a:r>
          </a:p>
          <a:p>
            <a:pPr algn="l" fontAlgn="base">
              <a:spcAft>
                <a:spcPct val="0"/>
              </a:spcAft>
            </a:pPr>
            <a:r>
              <a:rPr lang="en-CA" sz="2000" dirty="0" smtClean="0">
                <a:solidFill>
                  <a:srgbClr val="3A3A3C"/>
                </a:solidFill>
              </a:rPr>
              <a:t>B3 (n=5)</a:t>
            </a:r>
          </a:p>
          <a:p>
            <a:pPr algn="l" fontAlgn="base">
              <a:spcAft>
                <a:spcPct val="0"/>
              </a:spcAft>
            </a:pPr>
            <a:r>
              <a:rPr lang="en-CA" sz="2000" dirty="0" smtClean="0">
                <a:solidFill>
                  <a:srgbClr val="3A3A3C"/>
                </a:solidFill>
              </a:rPr>
              <a:t>D8 (n=3)</a:t>
            </a:r>
            <a:endParaRPr lang="en-CA" sz="2000" dirty="0">
              <a:solidFill>
                <a:srgbClr val="3A3A3C"/>
              </a:solidFill>
            </a:endParaRPr>
          </a:p>
        </p:txBody>
      </p:sp>
      <p:grpSp>
        <p:nvGrpSpPr>
          <p:cNvPr id="3" name="Group 4"/>
          <p:cNvGrpSpPr>
            <a:grpSpLocks noChangeAspect="1"/>
          </p:cNvGrpSpPr>
          <p:nvPr/>
        </p:nvGrpSpPr>
        <p:grpSpPr bwMode="auto">
          <a:xfrm>
            <a:off x="1062038" y="1692275"/>
            <a:ext cx="7019925" cy="3481388"/>
            <a:chOff x="669" y="1066"/>
            <a:chExt cx="4422" cy="2193"/>
          </a:xfrm>
        </p:grpSpPr>
        <p:sp>
          <p:nvSpPr>
            <p:cNvPr id="6" name="AutoShape 3"/>
            <p:cNvSpPr>
              <a:spLocks noChangeAspect="1" noChangeArrowheads="1" noTextEdit="1"/>
            </p:cNvSpPr>
            <p:nvPr/>
          </p:nvSpPr>
          <p:spPr bwMode="auto">
            <a:xfrm>
              <a:off x="669" y="1066"/>
              <a:ext cx="4422" cy="21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CA">
                <a:solidFill>
                  <a:prstClr val="black"/>
                </a:solidFill>
              </a:endParaRPr>
            </a:p>
          </p:txBody>
        </p:sp>
        <p:sp>
          <p:nvSpPr>
            <p:cNvPr id="8" name="Rectangle 5"/>
            <p:cNvSpPr>
              <a:spLocks noChangeArrowheads="1"/>
            </p:cNvSpPr>
            <p:nvPr/>
          </p:nvSpPr>
          <p:spPr bwMode="auto">
            <a:xfrm>
              <a:off x="3040" y="1151"/>
              <a:ext cx="1326" cy="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r>
                <a:rPr lang="en-US" altLang="en-US" sz="1000" smtClean="0">
                  <a:solidFill>
                    <a:srgbClr val="000000"/>
                  </a:solidFill>
                </a:rPr>
                <a:t> MVi/Harare.ZWE/38.09 JF973033.1</a:t>
              </a:r>
              <a:endParaRPr lang="en-US" altLang="en-US" smtClean="0">
                <a:solidFill>
                  <a:prstClr val="black"/>
                </a:solidFill>
              </a:endParaRPr>
            </a:p>
          </p:txBody>
        </p:sp>
        <p:sp>
          <p:nvSpPr>
            <p:cNvPr id="9" name="Freeform 6"/>
            <p:cNvSpPr>
              <a:spLocks/>
            </p:cNvSpPr>
            <p:nvPr/>
          </p:nvSpPr>
          <p:spPr bwMode="auto">
            <a:xfrm>
              <a:off x="3037" y="1200"/>
              <a:ext cx="0" cy="69"/>
            </a:xfrm>
            <a:custGeom>
              <a:avLst/>
              <a:gdLst>
                <a:gd name="T0" fmla="*/ 69 h 69"/>
                <a:gd name="T1" fmla="*/ 0 h 69"/>
                <a:gd name="T2" fmla="*/ 0 h 69"/>
              </a:gdLst>
              <a:ahLst/>
              <a:cxnLst>
                <a:cxn ang="0">
                  <a:pos x="0" y="T0"/>
                </a:cxn>
                <a:cxn ang="0">
                  <a:pos x="0" y="T1"/>
                </a:cxn>
                <a:cxn ang="0">
                  <a:pos x="0" y="T2"/>
                </a:cxn>
              </a:cxnLst>
              <a:rect l="0" t="0" r="r" b="b"/>
              <a:pathLst>
                <a:path h="69">
                  <a:moveTo>
                    <a:pt x="0" y="69"/>
                  </a:moveTo>
                  <a:lnTo>
                    <a:pt x="0" y="0"/>
                  </a:lnTo>
                  <a:lnTo>
                    <a:pt x="0" y="0"/>
                  </a:lnTo>
                </a:path>
              </a:pathLst>
            </a:custGeom>
            <a:noFill/>
            <a:ln w="9525" cap="sq">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CA">
                <a:solidFill>
                  <a:prstClr val="black"/>
                </a:solidFill>
              </a:endParaRPr>
            </a:p>
          </p:txBody>
        </p:sp>
        <p:sp>
          <p:nvSpPr>
            <p:cNvPr id="10" name="Rectangle 7"/>
            <p:cNvSpPr>
              <a:spLocks noChangeArrowheads="1"/>
            </p:cNvSpPr>
            <p:nvPr/>
          </p:nvSpPr>
          <p:spPr bwMode="auto">
            <a:xfrm>
              <a:off x="3040" y="1295"/>
              <a:ext cx="1269" cy="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r>
                <a:rPr lang="en-US" altLang="en-US" sz="1000" dirty="0" smtClean="0">
                  <a:solidFill>
                    <a:srgbClr val="000000"/>
                  </a:solidFill>
                </a:rPr>
                <a:t>  MVs/</a:t>
              </a:r>
              <a:r>
                <a:rPr lang="en-US" altLang="en-US" sz="1000" dirty="0" err="1" smtClean="0">
                  <a:solidFill>
                    <a:srgbClr val="000000"/>
                  </a:solidFill>
                </a:rPr>
                <a:t>Alberta.CAN</a:t>
              </a:r>
              <a:r>
                <a:rPr lang="en-US" altLang="en-US" sz="1000" dirty="0" smtClean="0">
                  <a:solidFill>
                    <a:srgbClr val="000000"/>
                  </a:solidFill>
                </a:rPr>
                <a:t>/10.16 (</a:t>
              </a:r>
              <a:r>
                <a:rPr lang="en-US" altLang="en-US" sz="1000" dirty="0" err="1" smtClean="0">
                  <a:solidFill>
                    <a:srgbClr val="000000"/>
                  </a:solidFill>
                </a:rPr>
                <a:t>ex:PAK</a:t>
              </a:r>
              <a:r>
                <a:rPr lang="en-US" altLang="en-US" sz="1000" dirty="0" smtClean="0">
                  <a:solidFill>
                    <a:srgbClr val="000000"/>
                  </a:solidFill>
                </a:rPr>
                <a:t>)</a:t>
              </a:r>
              <a:endParaRPr lang="en-US" altLang="en-US" dirty="0" smtClean="0">
                <a:solidFill>
                  <a:prstClr val="black"/>
                </a:solidFill>
              </a:endParaRPr>
            </a:p>
          </p:txBody>
        </p:sp>
        <p:sp>
          <p:nvSpPr>
            <p:cNvPr id="11" name="Freeform 8"/>
            <p:cNvSpPr>
              <a:spLocks/>
            </p:cNvSpPr>
            <p:nvPr/>
          </p:nvSpPr>
          <p:spPr bwMode="auto">
            <a:xfrm>
              <a:off x="3037" y="1275"/>
              <a:ext cx="0" cy="69"/>
            </a:xfrm>
            <a:custGeom>
              <a:avLst/>
              <a:gdLst>
                <a:gd name="T0" fmla="*/ 0 h 69"/>
                <a:gd name="T1" fmla="*/ 69 h 69"/>
                <a:gd name="T2" fmla="*/ 69 h 69"/>
              </a:gdLst>
              <a:ahLst/>
              <a:cxnLst>
                <a:cxn ang="0">
                  <a:pos x="0" y="T0"/>
                </a:cxn>
                <a:cxn ang="0">
                  <a:pos x="0" y="T1"/>
                </a:cxn>
                <a:cxn ang="0">
                  <a:pos x="0" y="T2"/>
                </a:cxn>
              </a:cxnLst>
              <a:rect l="0" t="0" r="r" b="b"/>
              <a:pathLst>
                <a:path h="69">
                  <a:moveTo>
                    <a:pt x="0" y="0"/>
                  </a:moveTo>
                  <a:lnTo>
                    <a:pt x="0" y="69"/>
                  </a:lnTo>
                  <a:lnTo>
                    <a:pt x="0" y="69"/>
                  </a:lnTo>
                </a:path>
              </a:pathLst>
            </a:custGeom>
            <a:noFill/>
            <a:ln w="9525" cap="sq">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CA">
                <a:solidFill>
                  <a:prstClr val="black"/>
                </a:solidFill>
              </a:endParaRPr>
            </a:p>
          </p:txBody>
        </p:sp>
        <p:sp>
          <p:nvSpPr>
            <p:cNvPr id="12" name="Rectangle 9"/>
            <p:cNvSpPr>
              <a:spLocks noChangeArrowheads="1"/>
            </p:cNvSpPr>
            <p:nvPr/>
          </p:nvSpPr>
          <p:spPr bwMode="auto">
            <a:xfrm>
              <a:off x="3040" y="1439"/>
              <a:ext cx="1207" cy="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r>
                <a:rPr lang="en-US" altLang="en-US" sz="1000" dirty="0" smtClean="0">
                  <a:solidFill>
                    <a:srgbClr val="000000"/>
                  </a:solidFill>
                </a:rPr>
                <a:t>  MVs/</a:t>
              </a:r>
              <a:r>
                <a:rPr lang="en-US" altLang="en-US" sz="1000" dirty="0" err="1" smtClean="0">
                  <a:solidFill>
                    <a:srgbClr val="000000"/>
                  </a:solidFill>
                </a:rPr>
                <a:t>Ontario.CAN</a:t>
              </a:r>
              <a:r>
                <a:rPr lang="en-US" altLang="en-US" sz="1000" dirty="0" smtClean="0">
                  <a:solidFill>
                    <a:srgbClr val="000000"/>
                  </a:solidFill>
                </a:rPr>
                <a:t>/9.16 (</a:t>
              </a:r>
              <a:r>
                <a:rPr lang="en-US" altLang="en-US" sz="1000" dirty="0" err="1" smtClean="0">
                  <a:solidFill>
                    <a:srgbClr val="000000"/>
                  </a:solidFill>
                </a:rPr>
                <a:t>ex:PAK</a:t>
              </a:r>
              <a:r>
                <a:rPr lang="en-US" altLang="en-US" sz="1000" dirty="0" smtClean="0">
                  <a:solidFill>
                    <a:srgbClr val="000000"/>
                  </a:solidFill>
                </a:rPr>
                <a:t>)</a:t>
              </a:r>
              <a:endParaRPr lang="en-US" altLang="en-US" dirty="0" smtClean="0">
                <a:solidFill>
                  <a:prstClr val="black"/>
                </a:solidFill>
              </a:endParaRPr>
            </a:p>
          </p:txBody>
        </p:sp>
        <p:sp>
          <p:nvSpPr>
            <p:cNvPr id="13" name="Freeform 10"/>
            <p:cNvSpPr>
              <a:spLocks/>
            </p:cNvSpPr>
            <p:nvPr/>
          </p:nvSpPr>
          <p:spPr bwMode="auto">
            <a:xfrm>
              <a:off x="3037" y="1347"/>
              <a:ext cx="0" cy="141"/>
            </a:xfrm>
            <a:custGeom>
              <a:avLst/>
              <a:gdLst>
                <a:gd name="T0" fmla="*/ 0 h 141"/>
                <a:gd name="T1" fmla="*/ 141 h 141"/>
                <a:gd name="T2" fmla="*/ 141 h 141"/>
              </a:gdLst>
              <a:ahLst/>
              <a:cxnLst>
                <a:cxn ang="0">
                  <a:pos x="0" y="T0"/>
                </a:cxn>
                <a:cxn ang="0">
                  <a:pos x="0" y="T1"/>
                </a:cxn>
                <a:cxn ang="0">
                  <a:pos x="0" y="T2"/>
                </a:cxn>
              </a:cxnLst>
              <a:rect l="0" t="0" r="r" b="b"/>
              <a:pathLst>
                <a:path h="141">
                  <a:moveTo>
                    <a:pt x="0" y="0"/>
                  </a:moveTo>
                  <a:lnTo>
                    <a:pt x="0" y="141"/>
                  </a:lnTo>
                  <a:lnTo>
                    <a:pt x="0" y="141"/>
                  </a:lnTo>
                </a:path>
              </a:pathLst>
            </a:custGeom>
            <a:noFill/>
            <a:ln w="9525" cap="sq">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CA">
                <a:solidFill>
                  <a:prstClr val="black"/>
                </a:solidFill>
              </a:endParaRPr>
            </a:p>
          </p:txBody>
        </p:sp>
        <p:sp>
          <p:nvSpPr>
            <p:cNvPr id="14" name="Rectangle 11"/>
            <p:cNvSpPr>
              <a:spLocks noChangeArrowheads="1"/>
            </p:cNvSpPr>
            <p:nvPr/>
          </p:nvSpPr>
          <p:spPr bwMode="auto">
            <a:xfrm>
              <a:off x="3132" y="1583"/>
              <a:ext cx="1157" cy="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r>
                <a:rPr lang="en-US" altLang="en-US" sz="1000" dirty="0" smtClean="0">
                  <a:solidFill>
                    <a:srgbClr val="000000"/>
                  </a:solidFill>
                </a:rPr>
                <a:t> MVs/</a:t>
              </a:r>
              <a:r>
                <a:rPr lang="en-US" altLang="en-US" sz="1000" dirty="0" err="1" smtClean="0">
                  <a:solidFill>
                    <a:srgbClr val="000000"/>
                  </a:solidFill>
                </a:rPr>
                <a:t>Ontario.CAN</a:t>
              </a:r>
              <a:r>
                <a:rPr lang="en-US" altLang="en-US" sz="1000" dirty="0" smtClean="0">
                  <a:solidFill>
                    <a:srgbClr val="000000"/>
                  </a:solidFill>
                </a:rPr>
                <a:t>/1.16 </a:t>
              </a:r>
              <a:r>
                <a:rPr lang="en-US" altLang="en-US" sz="1000" dirty="0" err="1" smtClean="0">
                  <a:solidFill>
                    <a:srgbClr val="000000"/>
                  </a:solidFill>
                </a:rPr>
                <a:t>ex:PAK</a:t>
              </a:r>
              <a:endParaRPr lang="en-US" altLang="en-US" dirty="0" smtClean="0">
                <a:solidFill>
                  <a:prstClr val="black"/>
                </a:solidFill>
              </a:endParaRPr>
            </a:p>
          </p:txBody>
        </p:sp>
        <p:sp>
          <p:nvSpPr>
            <p:cNvPr id="15" name="Freeform 12"/>
            <p:cNvSpPr>
              <a:spLocks/>
            </p:cNvSpPr>
            <p:nvPr/>
          </p:nvSpPr>
          <p:spPr bwMode="auto">
            <a:xfrm>
              <a:off x="3037" y="1419"/>
              <a:ext cx="92" cy="213"/>
            </a:xfrm>
            <a:custGeom>
              <a:avLst/>
              <a:gdLst>
                <a:gd name="T0" fmla="*/ 0 w 92"/>
                <a:gd name="T1" fmla="*/ 0 h 213"/>
                <a:gd name="T2" fmla="*/ 0 w 92"/>
                <a:gd name="T3" fmla="*/ 213 h 213"/>
                <a:gd name="T4" fmla="*/ 92 w 92"/>
                <a:gd name="T5" fmla="*/ 213 h 213"/>
              </a:gdLst>
              <a:ahLst/>
              <a:cxnLst>
                <a:cxn ang="0">
                  <a:pos x="T0" y="T1"/>
                </a:cxn>
                <a:cxn ang="0">
                  <a:pos x="T2" y="T3"/>
                </a:cxn>
                <a:cxn ang="0">
                  <a:pos x="T4" y="T5"/>
                </a:cxn>
              </a:cxnLst>
              <a:rect l="0" t="0" r="r" b="b"/>
              <a:pathLst>
                <a:path w="92" h="213">
                  <a:moveTo>
                    <a:pt x="0" y="0"/>
                  </a:moveTo>
                  <a:lnTo>
                    <a:pt x="0" y="213"/>
                  </a:lnTo>
                  <a:lnTo>
                    <a:pt x="92" y="213"/>
                  </a:lnTo>
                </a:path>
              </a:pathLst>
            </a:custGeom>
            <a:noFill/>
            <a:ln w="9525" cap="sq">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CA">
                <a:solidFill>
                  <a:prstClr val="black"/>
                </a:solidFill>
              </a:endParaRPr>
            </a:p>
          </p:txBody>
        </p:sp>
        <p:sp>
          <p:nvSpPr>
            <p:cNvPr id="16" name="Line 13"/>
            <p:cNvSpPr>
              <a:spLocks noChangeShapeType="1"/>
            </p:cNvSpPr>
            <p:nvPr/>
          </p:nvSpPr>
          <p:spPr bwMode="auto">
            <a:xfrm>
              <a:off x="3037" y="1200"/>
              <a:ext cx="0" cy="213"/>
            </a:xfrm>
            <a:prstGeom prst="line">
              <a:avLst/>
            </a:prstGeom>
            <a:noFill/>
            <a:ln w="9525" cap="sq">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CA">
                <a:solidFill>
                  <a:prstClr val="black"/>
                </a:solidFill>
              </a:endParaRPr>
            </a:p>
          </p:txBody>
        </p:sp>
        <p:sp>
          <p:nvSpPr>
            <p:cNvPr id="17" name="Freeform 14"/>
            <p:cNvSpPr>
              <a:spLocks/>
            </p:cNvSpPr>
            <p:nvPr/>
          </p:nvSpPr>
          <p:spPr bwMode="auto">
            <a:xfrm>
              <a:off x="2946" y="1416"/>
              <a:ext cx="91" cy="177"/>
            </a:xfrm>
            <a:custGeom>
              <a:avLst/>
              <a:gdLst>
                <a:gd name="T0" fmla="*/ 0 w 91"/>
                <a:gd name="T1" fmla="*/ 177 h 177"/>
                <a:gd name="T2" fmla="*/ 0 w 91"/>
                <a:gd name="T3" fmla="*/ 0 h 177"/>
                <a:gd name="T4" fmla="*/ 91 w 91"/>
                <a:gd name="T5" fmla="*/ 0 h 177"/>
              </a:gdLst>
              <a:ahLst/>
              <a:cxnLst>
                <a:cxn ang="0">
                  <a:pos x="T0" y="T1"/>
                </a:cxn>
                <a:cxn ang="0">
                  <a:pos x="T2" y="T3"/>
                </a:cxn>
                <a:cxn ang="0">
                  <a:pos x="T4" y="T5"/>
                </a:cxn>
              </a:cxnLst>
              <a:rect l="0" t="0" r="r" b="b"/>
              <a:pathLst>
                <a:path w="91" h="177">
                  <a:moveTo>
                    <a:pt x="0" y="177"/>
                  </a:moveTo>
                  <a:lnTo>
                    <a:pt x="0" y="0"/>
                  </a:lnTo>
                  <a:lnTo>
                    <a:pt x="91" y="0"/>
                  </a:lnTo>
                </a:path>
              </a:pathLst>
            </a:custGeom>
            <a:noFill/>
            <a:ln w="9525" cap="sq">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CA">
                <a:solidFill>
                  <a:prstClr val="black"/>
                </a:solidFill>
              </a:endParaRPr>
            </a:p>
          </p:txBody>
        </p:sp>
        <p:sp>
          <p:nvSpPr>
            <p:cNvPr id="18" name="Rectangle 15"/>
            <p:cNvSpPr>
              <a:spLocks noChangeArrowheads="1"/>
            </p:cNvSpPr>
            <p:nvPr/>
          </p:nvSpPr>
          <p:spPr bwMode="auto">
            <a:xfrm>
              <a:off x="3040" y="1727"/>
              <a:ext cx="1535" cy="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r>
                <a:rPr lang="en-US" altLang="en-US" sz="1000" dirty="0" smtClean="0">
                  <a:solidFill>
                    <a:srgbClr val="000000"/>
                  </a:solidFill>
                </a:rPr>
                <a:t> MVs/British </a:t>
              </a:r>
              <a:r>
                <a:rPr lang="en-US" altLang="en-US" sz="1000" dirty="0" err="1" smtClean="0">
                  <a:solidFill>
                    <a:srgbClr val="000000"/>
                  </a:solidFill>
                </a:rPr>
                <a:t>Columbia.CAN</a:t>
              </a:r>
              <a:r>
                <a:rPr lang="en-US" altLang="en-US" sz="1000" dirty="0" smtClean="0">
                  <a:solidFill>
                    <a:srgbClr val="000000"/>
                  </a:solidFill>
                </a:rPr>
                <a:t>/9.16 (</a:t>
              </a:r>
              <a:r>
                <a:rPr lang="en-US" altLang="en-US" sz="1000" dirty="0" err="1" smtClean="0">
                  <a:solidFill>
                    <a:srgbClr val="000000"/>
                  </a:solidFill>
                </a:rPr>
                <a:t>ex:PAK</a:t>
              </a:r>
              <a:r>
                <a:rPr lang="en-US" altLang="en-US" sz="1000" dirty="0" smtClean="0">
                  <a:solidFill>
                    <a:srgbClr val="000000"/>
                  </a:solidFill>
                </a:rPr>
                <a:t>)</a:t>
              </a:r>
              <a:endParaRPr lang="en-US" altLang="en-US" dirty="0" smtClean="0">
                <a:solidFill>
                  <a:prstClr val="black"/>
                </a:solidFill>
              </a:endParaRPr>
            </a:p>
          </p:txBody>
        </p:sp>
        <p:sp>
          <p:nvSpPr>
            <p:cNvPr id="19" name="Freeform 16"/>
            <p:cNvSpPr>
              <a:spLocks/>
            </p:cNvSpPr>
            <p:nvPr/>
          </p:nvSpPr>
          <p:spPr bwMode="auto">
            <a:xfrm>
              <a:off x="2946" y="1599"/>
              <a:ext cx="91" cy="177"/>
            </a:xfrm>
            <a:custGeom>
              <a:avLst/>
              <a:gdLst>
                <a:gd name="T0" fmla="*/ 0 w 91"/>
                <a:gd name="T1" fmla="*/ 0 h 177"/>
                <a:gd name="T2" fmla="*/ 0 w 91"/>
                <a:gd name="T3" fmla="*/ 177 h 177"/>
                <a:gd name="T4" fmla="*/ 91 w 91"/>
                <a:gd name="T5" fmla="*/ 177 h 177"/>
              </a:gdLst>
              <a:ahLst/>
              <a:cxnLst>
                <a:cxn ang="0">
                  <a:pos x="T0" y="T1"/>
                </a:cxn>
                <a:cxn ang="0">
                  <a:pos x="T2" y="T3"/>
                </a:cxn>
                <a:cxn ang="0">
                  <a:pos x="T4" y="T5"/>
                </a:cxn>
              </a:cxnLst>
              <a:rect l="0" t="0" r="r" b="b"/>
              <a:pathLst>
                <a:path w="91" h="177">
                  <a:moveTo>
                    <a:pt x="0" y="0"/>
                  </a:moveTo>
                  <a:lnTo>
                    <a:pt x="0" y="177"/>
                  </a:lnTo>
                  <a:lnTo>
                    <a:pt x="91" y="177"/>
                  </a:lnTo>
                </a:path>
              </a:pathLst>
            </a:custGeom>
            <a:noFill/>
            <a:ln w="9525" cap="sq">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CA">
                <a:solidFill>
                  <a:prstClr val="black"/>
                </a:solidFill>
              </a:endParaRPr>
            </a:p>
          </p:txBody>
        </p:sp>
        <p:sp>
          <p:nvSpPr>
            <p:cNvPr id="20" name="Freeform 17"/>
            <p:cNvSpPr>
              <a:spLocks/>
            </p:cNvSpPr>
            <p:nvPr/>
          </p:nvSpPr>
          <p:spPr bwMode="auto">
            <a:xfrm>
              <a:off x="2716" y="1596"/>
              <a:ext cx="230" cy="159"/>
            </a:xfrm>
            <a:custGeom>
              <a:avLst/>
              <a:gdLst>
                <a:gd name="T0" fmla="*/ 0 w 230"/>
                <a:gd name="T1" fmla="*/ 159 h 159"/>
                <a:gd name="T2" fmla="*/ 0 w 230"/>
                <a:gd name="T3" fmla="*/ 0 h 159"/>
                <a:gd name="T4" fmla="*/ 230 w 230"/>
                <a:gd name="T5" fmla="*/ 0 h 159"/>
              </a:gdLst>
              <a:ahLst/>
              <a:cxnLst>
                <a:cxn ang="0">
                  <a:pos x="T0" y="T1"/>
                </a:cxn>
                <a:cxn ang="0">
                  <a:pos x="T2" y="T3"/>
                </a:cxn>
                <a:cxn ang="0">
                  <a:pos x="T4" y="T5"/>
                </a:cxn>
              </a:cxnLst>
              <a:rect l="0" t="0" r="r" b="b"/>
              <a:pathLst>
                <a:path w="230" h="159">
                  <a:moveTo>
                    <a:pt x="0" y="159"/>
                  </a:moveTo>
                  <a:lnTo>
                    <a:pt x="0" y="0"/>
                  </a:lnTo>
                  <a:lnTo>
                    <a:pt x="230" y="0"/>
                  </a:lnTo>
                </a:path>
              </a:pathLst>
            </a:custGeom>
            <a:noFill/>
            <a:ln w="9525" cap="sq">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CA">
                <a:solidFill>
                  <a:prstClr val="black"/>
                </a:solidFill>
              </a:endParaRPr>
            </a:p>
          </p:txBody>
        </p:sp>
        <p:sp>
          <p:nvSpPr>
            <p:cNvPr id="21" name="Rectangle 18"/>
            <p:cNvSpPr>
              <a:spLocks noChangeArrowheads="1"/>
            </p:cNvSpPr>
            <p:nvPr/>
          </p:nvSpPr>
          <p:spPr bwMode="auto">
            <a:xfrm>
              <a:off x="3040" y="1871"/>
              <a:ext cx="1252" cy="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r>
                <a:rPr lang="en-US" altLang="en-US" sz="1000" dirty="0" smtClean="0">
                  <a:solidFill>
                    <a:srgbClr val="000000"/>
                  </a:solidFill>
                </a:rPr>
                <a:t> MVs/</a:t>
              </a:r>
              <a:r>
                <a:rPr lang="en-US" altLang="en-US" sz="1000" dirty="0" err="1" smtClean="0">
                  <a:solidFill>
                    <a:srgbClr val="000000"/>
                  </a:solidFill>
                </a:rPr>
                <a:t>Quebec.CAN</a:t>
              </a:r>
              <a:r>
                <a:rPr lang="en-US" altLang="en-US" sz="1000" dirty="0" smtClean="0">
                  <a:solidFill>
                    <a:srgbClr val="000000"/>
                  </a:solidFill>
                </a:rPr>
                <a:t>/42.15 (</a:t>
              </a:r>
              <a:r>
                <a:rPr lang="en-US" altLang="en-US" sz="1000" dirty="0" err="1" smtClean="0">
                  <a:solidFill>
                    <a:srgbClr val="000000"/>
                  </a:solidFill>
                </a:rPr>
                <a:t>ex:TUN</a:t>
              </a:r>
              <a:r>
                <a:rPr lang="en-US" altLang="en-US" sz="1000" dirty="0" smtClean="0">
                  <a:solidFill>
                    <a:srgbClr val="000000"/>
                  </a:solidFill>
                </a:rPr>
                <a:t>)</a:t>
              </a:r>
              <a:endParaRPr lang="en-US" altLang="en-US" dirty="0" smtClean="0">
                <a:solidFill>
                  <a:prstClr val="black"/>
                </a:solidFill>
              </a:endParaRPr>
            </a:p>
          </p:txBody>
        </p:sp>
        <p:sp>
          <p:nvSpPr>
            <p:cNvPr id="22" name="Freeform 19"/>
            <p:cNvSpPr>
              <a:spLocks/>
            </p:cNvSpPr>
            <p:nvPr/>
          </p:nvSpPr>
          <p:spPr bwMode="auto">
            <a:xfrm>
              <a:off x="2716" y="1761"/>
              <a:ext cx="321" cy="159"/>
            </a:xfrm>
            <a:custGeom>
              <a:avLst/>
              <a:gdLst>
                <a:gd name="T0" fmla="*/ 0 w 321"/>
                <a:gd name="T1" fmla="*/ 0 h 159"/>
                <a:gd name="T2" fmla="*/ 0 w 321"/>
                <a:gd name="T3" fmla="*/ 159 h 159"/>
                <a:gd name="T4" fmla="*/ 321 w 321"/>
                <a:gd name="T5" fmla="*/ 159 h 159"/>
              </a:gdLst>
              <a:ahLst/>
              <a:cxnLst>
                <a:cxn ang="0">
                  <a:pos x="T0" y="T1"/>
                </a:cxn>
                <a:cxn ang="0">
                  <a:pos x="T2" y="T3"/>
                </a:cxn>
                <a:cxn ang="0">
                  <a:pos x="T4" y="T5"/>
                </a:cxn>
              </a:cxnLst>
              <a:rect l="0" t="0" r="r" b="b"/>
              <a:pathLst>
                <a:path w="321" h="159">
                  <a:moveTo>
                    <a:pt x="0" y="0"/>
                  </a:moveTo>
                  <a:lnTo>
                    <a:pt x="0" y="159"/>
                  </a:lnTo>
                  <a:lnTo>
                    <a:pt x="321" y="159"/>
                  </a:lnTo>
                </a:path>
              </a:pathLst>
            </a:custGeom>
            <a:noFill/>
            <a:ln w="9525" cap="sq">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CA">
                <a:solidFill>
                  <a:prstClr val="black"/>
                </a:solidFill>
              </a:endParaRPr>
            </a:p>
          </p:txBody>
        </p:sp>
        <p:sp>
          <p:nvSpPr>
            <p:cNvPr id="23" name="Freeform 20"/>
            <p:cNvSpPr>
              <a:spLocks/>
            </p:cNvSpPr>
            <p:nvPr/>
          </p:nvSpPr>
          <p:spPr bwMode="auto">
            <a:xfrm>
              <a:off x="2349" y="1758"/>
              <a:ext cx="367" cy="150"/>
            </a:xfrm>
            <a:custGeom>
              <a:avLst/>
              <a:gdLst>
                <a:gd name="T0" fmla="*/ 0 w 367"/>
                <a:gd name="T1" fmla="*/ 150 h 150"/>
                <a:gd name="T2" fmla="*/ 0 w 367"/>
                <a:gd name="T3" fmla="*/ 0 h 150"/>
                <a:gd name="T4" fmla="*/ 367 w 367"/>
                <a:gd name="T5" fmla="*/ 0 h 150"/>
              </a:gdLst>
              <a:ahLst/>
              <a:cxnLst>
                <a:cxn ang="0">
                  <a:pos x="T0" y="T1"/>
                </a:cxn>
                <a:cxn ang="0">
                  <a:pos x="T2" y="T3"/>
                </a:cxn>
                <a:cxn ang="0">
                  <a:pos x="T4" y="T5"/>
                </a:cxn>
              </a:cxnLst>
              <a:rect l="0" t="0" r="r" b="b"/>
              <a:pathLst>
                <a:path w="367" h="150">
                  <a:moveTo>
                    <a:pt x="0" y="150"/>
                  </a:moveTo>
                  <a:lnTo>
                    <a:pt x="0" y="0"/>
                  </a:lnTo>
                  <a:lnTo>
                    <a:pt x="367" y="0"/>
                  </a:lnTo>
                </a:path>
              </a:pathLst>
            </a:custGeom>
            <a:noFill/>
            <a:ln w="9525" cap="sq">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CA">
                <a:solidFill>
                  <a:prstClr val="black"/>
                </a:solidFill>
              </a:endParaRPr>
            </a:p>
          </p:txBody>
        </p:sp>
        <p:sp>
          <p:nvSpPr>
            <p:cNvPr id="24" name="Rectangle 21"/>
            <p:cNvSpPr>
              <a:spLocks noChangeArrowheads="1"/>
            </p:cNvSpPr>
            <p:nvPr/>
          </p:nvSpPr>
          <p:spPr bwMode="auto">
            <a:xfrm>
              <a:off x="2490" y="2015"/>
              <a:ext cx="1395" cy="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r>
                <a:rPr lang="en-US" altLang="en-US" sz="1000" smtClean="0">
                  <a:solidFill>
                    <a:srgbClr val="000000"/>
                  </a:solidFill>
                </a:rPr>
                <a:t> B3 MVi/Ibadan.NGA/0.97/1 AJ232203</a:t>
              </a:r>
              <a:endParaRPr lang="en-US" altLang="en-US" smtClean="0">
                <a:solidFill>
                  <a:prstClr val="black"/>
                </a:solidFill>
              </a:endParaRPr>
            </a:p>
          </p:txBody>
        </p:sp>
        <p:sp>
          <p:nvSpPr>
            <p:cNvPr id="25" name="Freeform 22"/>
            <p:cNvSpPr>
              <a:spLocks/>
            </p:cNvSpPr>
            <p:nvPr/>
          </p:nvSpPr>
          <p:spPr bwMode="auto">
            <a:xfrm>
              <a:off x="2349" y="1914"/>
              <a:ext cx="138" cy="150"/>
            </a:xfrm>
            <a:custGeom>
              <a:avLst/>
              <a:gdLst>
                <a:gd name="T0" fmla="*/ 0 w 138"/>
                <a:gd name="T1" fmla="*/ 0 h 150"/>
                <a:gd name="T2" fmla="*/ 0 w 138"/>
                <a:gd name="T3" fmla="*/ 150 h 150"/>
                <a:gd name="T4" fmla="*/ 138 w 138"/>
                <a:gd name="T5" fmla="*/ 150 h 150"/>
              </a:gdLst>
              <a:ahLst/>
              <a:cxnLst>
                <a:cxn ang="0">
                  <a:pos x="T0" y="T1"/>
                </a:cxn>
                <a:cxn ang="0">
                  <a:pos x="T2" y="T3"/>
                </a:cxn>
                <a:cxn ang="0">
                  <a:pos x="T4" y="T5"/>
                </a:cxn>
              </a:cxnLst>
              <a:rect l="0" t="0" r="r" b="b"/>
              <a:pathLst>
                <a:path w="138" h="150">
                  <a:moveTo>
                    <a:pt x="0" y="0"/>
                  </a:moveTo>
                  <a:lnTo>
                    <a:pt x="0" y="150"/>
                  </a:lnTo>
                  <a:lnTo>
                    <a:pt x="138" y="150"/>
                  </a:lnTo>
                </a:path>
              </a:pathLst>
            </a:custGeom>
            <a:noFill/>
            <a:ln w="9525" cap="sq">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CA">
                <a:solidFill>
                  <a:prstClr val="black"/>
                </a:solidFill>
              </a:endParaRPr>
            </a:p>
          </p:txBody>
        </p:sp>
        <p:sp>
          <p:nvSpPr>
            <p:cNvPr id="26" name="Freeform 23"/>
            <p:cNvSpPr>
              <a:spLocks/>
            </p:cNvSpPr>
            <p:nvPr/>
          </p:nvSpPr>
          <p:spPr bwMode="auto">
            <a:xfrm>
              <a:off x="1966" y="1911"/>
              <a:ext cx="383" cy="145"/>
            </a:xfrm>
            <a:custGeom>
              <a:avLst/>
              <a:gdLst>
                <a:gd name="T0" fmla="*/ 0 w 383"/>
                <a:gd name="T1" fmla="*/ 145 h 145"/>
                <a:gd name="T2" fmla="*/ 0 w 383"/>
                <a:gd name="T3" fmla="*/ 0 h 145"/>
                <a:gd name="T4" fmla="*/ 383 w 383"/>
                <a:gd name="T5" fmla="*/ 0 h 145"/>
              </a:gdLst>
              <a:ahLst/>
              <a:cxnLst>
                <a:cxn ang="0">
                  <a:pos x="T0" y="T1"/>
                </a:cxn>
                <a:cxn ang="0">
                  <a:pos x="T2" y="T3"/>
                </a:cxn>
                <a:cxn ang="0">
                  <a:pos x="T4" y="T5"/>
                </a:cxn>
              </a:cxnLst>
              <a:rect l="0" t="0" r="r" b="b"/>
              <a:pathLst>
                <a:path w="383" h="145">
                  <a:moveTo>
                    <a:pt x="0" y="145"/>
                  </a:moveTo>
                  <a:lnTo>
                    <a:pt x="0" y="0"/>
                  </a:lnTo>
                  <a:lnTo>
                    <a:pt x="383" y="0"/>
                  </a:lnTo>
                </a:path>
              </a:pathLst>
            </a:custGeom>
            <a:noFill/>
            <a:ln w="9525" cap="sq">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CA">
                <a:solidFill>
                  <a:prstClr val="black"/>
                </a:solidFill>
              </a:endParaRPr>
            </a:p>
          </p:txBody>
        </p:sp>
        <p:sp>
          <p:nvSpPr>
            <p:cNvPr id="27" name="Rectangle 24"/>
            <p:cNvSpPr>
              <a:spLocks noChangeArrowheads="1"/>
            </p:cNvSpPr>
            <p:nvPr/>
          </p:nvSpPr>
          <p:spPr bwMode="auto">
            <a:xfrm>
              <a:off x="2305" y="2159"/>
              <a:ext cx="1329" cy="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r>
                <a:rPr lang="en-US" altLang="en-US" sz="1000" smtClean="0">
                  <a:solidFill>
                    <a:srgbClr val="000000"/>
                  </a:solidFill>
                </a:rPr>
                <a:t> B3 MVi/New York.USA/0.94 L46753</a:t>
              </a:r>
              <a:endParaRPr lang="en-US" altLang="en-US" smtClean="0">
                <a:solidFill>
                  <a:prstClr val="black"/>
                </a:solidFill>
              </a:endParaRPr>
            </a:p>
          </p:txBody>
        </p:sp>
        <p:sp>
          <p:nvSpPr>
            <p:cNvPr id="28" name="Freeform 25"/>
            <p:cNvSpPr>
              <a:spLocks/>
            </p:cNvSpPr>
            <p:nvPr/>
          </p:nvSpPr>
          <p:spPr bwMode="auto">
            <a:xfrm>
              <a:off x="1966" y="2062"/>
              <a:ext cx="336" cy="146"/>
            </a:xfrm>
            <a:custGeom>
              <a:avLst/>
              <a:gdLst>
                <a:gd name="T0" fmla="*/ 0 w 336"/>
                <a:gd name="T1" fmla="*/ 0 h 146"/>
                <a:gd name="T2" fmla="*/ 0 w 336"/>
                <a:gd name="T3" fmla="*/ 146 h 146"/>
                <a:gd name="T4" fmla="*/ 336 w 336"/>
                <a:gd name="T5" fmla="*/ 146 h 146"/>
              </a:gdLst>
              <a:ahLst/>
              <a:cxnLst>
                <a:cxn ang="0">
                  <a:pos x="T0" y="T1"/>
                </a:cxn>
                <a:cxn ang="0">
                  <a:pos x="T2" y="T3"/>
                </a:cxn>
                <a:cxn ang="0">
                  <a:pos x="T4" y="T5"/>
                </a:cxn>
              </a:cxnLst>
              <a:rect l="0" t="0" r="r" b="b"/>
              <a:pathLst>
                <a:path w="336" h="146">
                  <a:moveTo>
                    <a:pt x="0" y="0"/>
                  </a:moveTo>
                  <a:lnTo>
                    <a:pt x="0" y="146"/>
                  </a:lnTo>
                  <a:lnTo>
                    <a:pt x="336" y="146"/>
                  </a:lnTo>
                </a:path>
              </a:pathLst>
            </a:custGeom>
            <a:noFill/>
            <a:ln w="9525" cap="sq">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CA">
                <a:solidFill>
                  <a:prstClr val="black"/>
                </a:solidFill>
              </a:endParaRPr>
            </a:p>
          </p:txBody>
        </p:sp>
        <p:sp>
          <p:nvSpPr>
            <p:cNvPr id="29" name="Freeform 26"/>
            <p:cNvSpPr>
              <a:spLocks/>
            </p:cNvSpPr>
            <p:nvPr/>
          </p:nvSpPr>
          <p:spPr bwMode="auto">
            <a:xfrm>
              <a:off x="729" y="2059"/>
              <a:ext cx="1237" cy="242"/>
            </a:xfrm>
            <a:custGeom>
              <a:avLst/>
              <a:gdLst>
                <a:gd name="T0" fmla="*/ 0 w 1237"/>
                <a:gd name="T1" fmla="*/ 242 h 242"/>
                <a:gd name="T2" fmla="*/ 0 w 1237"/>
                <a:gd name="T3" fmla="*/ 0 h 242"/>
                <a:gd name="T4" fmla="*/ 1237 w 1237"/>
                <a:gd name="T5" fmla="*/ 0 h 242"/>
              </a:gdLst>
              <a:ahLst/>
              <a:cxnLst>
                <a:cxn ang="0">
                  <a:pos x="T0" y="T1"/>
                </a:cxn>
                <a:cxn ang="0">
                  <a:pos x="T2" y="T3"/>
                </a:cxn>
                <a:cxn ang="0">
                  <a:pos x="T4" y="T5"/>
                </a:cxn>
              </a:cxnLst>
              <a:rect l="0" t="0" r="r" b="b"/>
              <a:pathLst>
                <a:path w="1237" h="242">
                  <a:moveTo>
                    <a:pt x="0" y="242"/>
                  </a:moveTo>
                  <a:lnTo>
                    <a:pt x="0" y="0"/>
                  </a:lnTo>
                  <a:lnTo>
                    <a:pt x="1237" y="0"/>
                  </a:lnTo>
                </a:path>
              </a:pathLst>
            </a:custGeom>
            <a:noFill/>
            <a:ln w="9525" cap="sq">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CA">
                <a:solidFill>
                  <a:prstClr val="black"/>
                </a:solidFill>
              </a:endParaRPr>
            </a:p>
          </p:txBody>
        </p:sp>
        <p:sp>
          <p:nvSpPr>
            <p:cNvPr id="30" name="Rectangle 27"/>
            <p:cNvSpPr>
              <a:spLocks noChangeArrowheads="1"/>
            </p:cNvSpPr>
            <p:nvPr/>
          </p:nvSpPr>
          <p:spPr bwMode="auto">
            <a:xfrm>
              <a:off x="1939" y="2303"/>
              <a:ext cx="1561" cy="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r>
                <a:rPr lang="en-US" altLang="en-US" sz="1000" smtClean="0">
                  <a:solidFill>
                    <a:srgbClr val="000000"/>
                  </a:solidFill>
                </a:rPr>
                <a:t> D8 MVi/Manchester.GBR/30.94 AF280803</a:t>
              </a:r>
              <a:endParaRPr lang="en-US" altLang="en-US" smtClean="0">
                <a:solidFill>
                  <a:prstClr val="black"/>
                </a:solidFill>
              </a:endParaRPr>
            </a:p>
          </p:txBody>
        </p:sp>
        <p:sp>
          <p:nvSpPr>
            <p:cNvPr id="31" name="Freeform 28"/>
            <p:cNvSpPr>
              <a:spLocks/>
            </p:cNvSpPr>
            <p:nvPr/>
          </p:nvSpPr>
          <p:spPr bwMode="auto">
            <a:xfrm>
              <a:off x="1845" y="2352"/>
              <a:ext cx="91" cy="69"/>
            </a:xfrm>
            <a:custGeom>
              <a:avLst/>
              <a:gdLst>
                <a:gd name="T0" fmla="*/ 0 w 91"/>
                <a:gd name="T1" fmla="*/ 69 h 69"/>
                <a:gd name="T2" fmla="*/ 0 w 91"/>
                <a:gd name="T3" fmla="*/ 0 h 69"/>
                <a:gd name="T4" fmla="*/ 91 w 91"/>
                <a:gd name="T5" fmla="*/ 0 h 69"/>
              </a:gdLst>
              <a:ahLst/>
              <a:cxnLst>
                <a:cxn ang="0">
                  <a:pos x="T0" y="T1"/>
                </a:cxn>
                <a:cxn ang="0">
                  <a:pos x="T2" y="T3"/>
                </a:cxn>
                <a:cxn ang="0">
                  <a:pos x="T4" y="T5"/>
                </a:cxn>
              </a:cxnLst>
              <a:rect l="0" t="0" r="r" b="b"/>
              <a:pathLst>
                <a:path w="91" h="69">
                  <a:moveTo>
                    <a:pt x="0" y="69"/>
                  </a:moveTo>
                  <a:lnTo>
                    <a:pt x="0" y="0"/>
                  </a:lnTo>
                  <a:lnTo>
                    <a:pt x="91" y="0"/>
                  </a:lnTo>
                </a:path>
              </a:pathLst>
            </a:custGeom>
            <a:noFill/>
            <a:ln w="9525" cap="sq">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CA">
                <a:solidFill>
                  <a:prstClr val="black"/>
                </a:solidFill>
              </a:endParaRPr>
            </a:p>
          </p:txBody>
        </p:sp>
        <p:sp>
          <p:nvSpPr>
            <p:cNvPr id="1024" name="Rectangle 29"/>
            <p:cNvSpPr>
              <a:spLocks noChangeArrowheads="1"/>
            </p:cNvSpPr>
            <p:nvPr/>
          </p:nvSpPr>
          <p:spPr bwMode="auto">
            <a:xfrm>
              <a:off x="3132" y="2447"/>
              <a:ext cx="934" cy="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r>
                <a:rPr lang="en-US" altLang="en-US" sz="1000" dirty="0" smtClean="0">
                  <a:solidFill>
                    <a:srgbClr val="000000"/>
                  </a:solidFill>
                </a:rPr>
                <a:t>  MVs/</a:t>
              </a:r>
              <a:r>
                <a:rPr lang="en-US" altLang="en-US" sz="1000" dirty="0" err="1" smtClean="0">
                  <a:solidFill>
                    <a:srgbClr val="000000"/>
                  </a:solidFill>
                </a:rPr>
                <a:t>Ontario.CAN</a:t>
              </a:r>
              <a:r>
                <a:rPr lang="en-US" altLang="en-US" sz="1000" dirty="0" smtClean="0">
                  <a:solidFill>
                    <a:srgbClr val="000000"/>
                  </a:solidFill>
                </a:rPr>
                <a:t>/19.16</a:t>
              </a:r>
              <a:endParaRPr lang="en-US" altLang="en-US" dirty="0" smtClean="0">
                <a:solidFill>
                  <a:prstClr val="black"/>
                </a:solidFill>
              </a:endParaRPr>
            </a:p>
          </p:txBody>
        </p:sp>
        <p:sp>
          <p:nvSpPr>
            <p:cNvPr id="1025" name="Freeform 30"/>
            <p:cNvSpPr>
              <a:spLocks/>
            </p:cNvSpPr>
            <p:nvPr/>
          </p:nvSpPr>
          <p:spPr bwMode="auto">
            <a:xfrm>
              <a:off x="1845" y="2427"/>
              <a:ext cx="1284" cy="69"/>
            </a:xfrm>
            <a:custGeom>
              <a:avLst/>
              <a:gdLst>
                <a:gd name="T0" fmla="*/ 0 w 1284"/>
                <a:gd name="T1" fmla="*/ 0 h 69"/>
                <a:gd name="T2" fmla="*/ 0 w 1284"/>
                <a:gd name="T3" fmla="*/ 69 h 69"/>
                <a:gd name="T4" fmla="*/ 1284 w 1284"/>
                <a:gd name="T5" fmla="*/ 69 h 69"/>
              </a:gdLst>
              <a:ahLst/>
              <a:cxnLst>
                <a:cxn ang="0">
                  <a:pos x="T0" y="T1"/>
                </a:cxn>
                <a:cxn ang="0">
                  <a:pos x="T2" y="T3"/>
                </a:cxn>
                <a:cxn ang="0">
                  <a:pos x="T4" y="T5"/>
                </a:cxn>
              </a:cxnLst>
              <a:rect l="0" t="0" r="r" b="b"/>
              <a:pathLst>
                <a:path w="1284" h="69">
                  <a:moveTo>
                    <a:pt x="0" y="0"/>
                  </a:moveTo>
                  <a:lnTo>
                    <a:pt x="0" y="69"/>
                  </a:lnTo>
                  <a:lnTo>
                    <a:pt x="1284" y="69"/>
                  </a:lnTo>
                </a:path>
              </a:pathLst>
            </a:custGeom>
            <a:noFill/>
            <a:ln w="9525" cap="sq">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CA">
                <a:solidFill>
                  <a:prstClr val="black"/>
                </a:solidFill>
              </a:endParaRPr>
            </a:p>
          </p:txBody>
        </p:sp>
        <p:sp>
          <p:nvSpPr>
            <p:cNvPr id="1027" name="Rectangle 31"/>
            <p:cNvSpPr>
              <a:spLocks noChangeArrowheads="1"/>
            </p:cNvSpPr>
            <p:nvPr/>
          </p:nvSpPr>
          <p:spPr bwMode="auto">
            <a:xfrm>
              <a:off x="2122" y="2591"/>
              <a:ext cx="1235" cy="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r>
                <a:rPr lang="en-US" altLang="en-US" sz="1000" dirty="0" smtClean="0">
                  <a:solidFill>
                    <a:srgbClr val="000000"/>
                  </a:solidFill>
                </a:rPr>
                <a:t> MVs/</a:t>
              </a:r>
              <a:r>
                <a:rPr lang="en-US" altLang="en-US" sz="1000" dirty="0" err="1" smtClean="0">
                  <a:solidFill>
                    <a:srgbClr val="000000"/>
                  </a:solidFill>
                </a:rPr>
                <a:t>Ontario.CAN</a:t>
              </a:r>
              <a:r>
                <a:rPr lang="en-US" altLang="en-US" sz="1000" dirty="0" smtClean="0">
                  <a:solidFill>
                    <a:srgbClr val="000000"/>
                  </a:solidFill>
                </a:rPr>
                <a:t>/11.16 (</a:t>
              </a:r>
              <a:r>
                <a:rPr lang="en-US" altLang="en-US" sz="1000" dirty="0" err="1" smtClean="0">
                  <a:solidFill>
                    <a:srgbClr val="000000"/>
                  </a:solidFill>
                </a:rPr>
                <a:t>ex:IND</a:t>
              </a:r>
              <a:r>
                <a:rPr lang="en-US" altLang="en-US" sz="1000" dirty="0" smtClean="0">
                  <a:solidFill>
                    <a:srgbClr val="000000"/>
                  </a:solidFill>
                </a:rPr>
                <a:t>)</a:t>
              </a:r>
              <a:endParaRPr lang="en-US" altLang="en-US" dirty="0" smtClean="0">
                <a:solidFill>
                  <a:prstClr val="black"/>
                </a:solidFill>
              </a:endParaRPr>
            </a:p>
          </p:txBody>
        </p:sp>
        <p:sp>
          <p:nvSpPr>
            <p:cNvPr id="1028" name="Freeform 32"/>
            <p:cNvSpPr>
              <a:spLocks/>
            </p:cNvSpPr>
            <p:nvPr/>
          </p:nvSpPr>
          <p:spPr bwMode="auto">
            <a:xfrm>
              <a:off x="2028" y="2640"/>
              <a:ext cx="91" cy="105"/>
            </a:xfrm>
            <a:custGeom>
              <a:avLst/>
              <a:gdLst>
                <a:gd name="T0" fmla="*/ 0 w 91"/>
                <a:gd name="T1" fmla="*/ 105 h 105"/>
                <a:gd name="T2" fmla="*/ 0 w 91"/>
                <a:gd name="T3" fmla="*/ 0 h 105"/>
                <a:gd name="T4" fmla="*/ 91 w 91"/>
                <a:gd name="T5" fmla="*/ 0 h 105"/>
              </a:gdLst>
              <a:ahLst/>
              <a:cxnLst>
                <a:cxn ang="0">
                  <a:pos x="T0" y="T1"/>
                </a:cxn>
                <a:cxn ang="0">
                  <a:pos x="T2" y="T3"/>
                </a:cxn>
                <a:cxn ang="0">
                  <a:pos x="T4" y="T5"/>
                </a:cxn>
              </a:cxnLst>
              <a:rect l="0" t="0" r="r" b="b"/>
              <a:pathLst>
                <a:path w="91" h="105">
                  <a:moveTo>
                    <a:pt x="0" y="105"/>
                  </a:moveTo>
                  <a:lnTo>
                    <a:pt x="0" y="0"/>
                  </a:lnTo>
                  <a:lnTo>
                    <a:pt x="91" y="0"/>
                  </a:lnTo>
                </a:path>
              </a:pathLst>
            </a:custGeom>
            <a:noFill/>
            <a:ln w="9525" cap="sq">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CA">
                <a:solidFill>
                  <a:prstClr val="black"/>
                </a:solidFill>
              </a:endParaRPr>
            </a:p>
          </p:txBody>
        </p:sp>
        <p:sp>
          <p:nvSpPr>
            <p:cNvPr id="1029" name="Rectangle 33"/>
            <p:cNvSpPr>
              <a:spLocks noChangeArrowheads="1"/>
            </p:cNvSpPr>
            <p:nvPr/>
          </p:nvSpPr>
          <p:spPr bwMode="auto">
            <a:xfrm>
              <a:off x="2214" y="2735"/>
              <a:ext cx="1506" cy="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r>
                <a:rPr lang="en-US" altLang="en-US" sz="1000" smtClean="0">
                  <a:solidFill>
                    <a:srgbClr val="000000"/>
                  </a:solidFill>
                </a:rPr>
                <a:t> MVi/Hulu Langat.MYS/26.11 JX486001.1</a:t>
              </a:r>
              <a:endParaRPr lang="en-US" altLang="en-US" smtClean="0">
                <a:solidFill>
                  <a:prstClr val="black"/>
                </a:solidFill>
              </a:endParaRPr>
            </a:p>
          </p:txBody>
        </p:sp>
        <p:sp>
          <p:nvSpPr>
            <p:cNvPr id="1030" name="Freeform 34"/>
            <p:cNvSpPr>
              <a:spLocks/>
            </p:cNvSpPr>
            <p:nvPr/>
          </p:nvSpPr>
          <p:spPr bwMode="auto">
            <a:xfrm>
              <a:off x="2211" y="2784"/>
              <a:ext cx="0" cy="69"/>
            </a:xfrm>
            <a:custGeom>
              <a:avLst/>
              <a:gdLst>
                <a:gd name="T0" fmla="*/ 69 h 69"/>
                <a:gd name="T1" fmla="*/ 0 h 69"/>
                <a:gd name="T2" fmla="*/ 0 h 69"/>
              </a:gdLst>
              <a:ahLst/>
              <a:cxnLst>
                <a:cxn ang="0">
                  <a:pos x="0" y="T0"/>
                </a:cxn>
                <a:cxn ang="0">
                  <a:pos x="0" y="T1"/>
                </a:cxn>
                <a:cxn ang="0">
                  <a:pos x="0" y="T2"/>
                </a:cxn>
              </a:cxnLst>
              <a:rect l="0" t="0" r="r" b="b"/>
              <a:pathLst>
                <a:path h="69">
                  <a:moveTo>
                    <a:pt x="0" y="69"/>
                  </a:moveTo>
                  <a:lnTo>
                    <a:pt x="0" y="0"/>
                  </a:lnTo>
                  <a:lnTo>
                    <a:pt x="0" y="0"/>
                  </a:lnTo>
                </a:path>
              </a:pathLst>
            </a:custGeom>
            <a:noFill/>
            <a:ln w="9525" cap="sq">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CA">
                <a:solidFill>
                  <a:prstClr val="black"/>
                </a:solidFill>
              </a:endParaRPr>
            </a:p>
          </p:txBody>
        </p:sp>
        <p:sp>
          <p:nvSpPr>
            <p:cNvPr id="1031" name="Rectangle 35"/>
            <p:cNvSpPr>
              <a:spLocks noChangeArrowheads="1"/>
            </p:cNvSpPr>
            <p:nvPr/>
          </p:nvSpPr>
          <p:spPr bwMode="auto">
            <a:xfrm>
              <a:off x="2214" y="2879"/>
              <a:ext cx="1558" cy="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r>
                <a:rPr lang="en-US" altLang="en-US" sz="1000" dirty="0" smtClean="0">
                  <a:solidFill>
                    <a:srgbClr val="000000"/>
                  </a:solidFill>
                </a:rPr>
                <a:t>  MVs/British </a:t>
              </a:r>
              <a:r>
                <a:rPr lang="en-US" altLang="en-US" sz="1000" dirty="0" err="1" smtClean="0">
                  <a:solidFill>
                    <a:srgbClr val="000000"/>
                  </a:solidFill>
                </a:rPr>
                <a:t>Columbia.CAN</a:t>
              </a:r>
              <a:r>
                <a:rPr lang="en-US" altLang="en-US" sz="1000" dirty="0" smtClean="0">
                  <a:solidFill>
                    <a:srgbClr val="000000"/>
                  </a:solidFill>
                </a:rPr>
                <a:t>/3.16 (</a:t>
              </a:r>
              <a:r>
                <a:rPr lang="en-US" altLang="en-US" sz="1000" dirty="0" err="1" smtClean="0">
                  <a:solidFill>
                    <a:srgbClr val="000000"/>
                  </a:solidFill>
                </a:rPr>
                <a:t>ex:WPR</a:t>
              </a:r>
              <a:r>
                <a:rPr lang="en-US" altLang="en-US" sz="1000" dirty="0" smtClean="0">
                  <a:solidFill>
                    <a:srgbClr val="000000"/>
                  </a:solidFill>
                </a:rPr>
                <a:t>)</a:t>
              </a:r>
              <a:endParaRPr lang="en-US" altLang="en-US" dirty="0" smtClean="0">
                <a:solidFill>
                  <a:prstClr val="black"/>
                </a:solidFill>
              </a:endParaRPr>
            </a:p>
          </p:txBody>
        </p:sp>
        <p:sp>
          <p:nvSpPr>
            <p:cNvPr id="1032" name="Freeform 36"/>
            <p:cNvSpPr>
              <a:spLocks/>
            </p:cNvSpPr>
            <p:nvPr/>
          </p:nvSpPr>
          <p:spPr bwMode="auto">
            <a:xfrm>
              <a:off x="2211" y="2859"/>
              <a:ext cx="0" cy="69"/>
            </a:xfrm>
            <a:custGeom>
              <a:avLst/>
              <a:gdLst>
                <a:gd name="T0" fmla="*/ 0 h 69"/>
                <a:gd name="T1" fmla="*/ 69 h 69"/>
                <a:gd name="T2" fmla="*/ 69 h 69"/>
              </a:gdLst>
              <a:ahLst/>
              <a:cxnLst>
                <a:cxn ang="0">
                  <a:pos x="0" y="T0"/>
                </a:cxn>
                <a:cxn ang="0">
                  <a:pos x="0" y="T1"/>
                </a:cxn>
                <a:cxn ang="0">
                  <a:pos x="0" y="T2"/>
                </a:cxn>
              </a:cxnLst>
              <a:rect l="0" t="0" r="r" b="b"/>
              <a:pathLst>
                <a:path h="69">
                  <a:moveTo>
                    <a:pt x="0" y="0"/>
                  </a:moveTo>
                  <a:lnTo>
                    <a:pt x="0" y="69"/>
                  </a:lnTo>
                  <a:lnTo>
                    <a:pt x="0" y="69"/>
                  </a:lnTo>
                </a:path>
              </a:pathLst>
            </a:custGeom>
            <a:noFill/>
            <a:ln w="9525" cap="sq">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CA">
                <a:solidFill>
                  <a:prstClr val="black"/>
                </a:solidFill>
              </a:endParaRPr>
            </a:p>
          </p:txBody>
        </p:sp>
        <p:sp>
          <p:nvSpPr>
            <p:cNvPr id="1033" name="Freeform 37"/>
            <p:cNvSpPr>
              <a:spLocks/>
            </p:cNvSpPr>
            <p:nvPr/>
          </p:nvSpPr>
          <p:spPr bwMode="auto">
            <a:xfrm>
              <a:off x="2028" y="2751"/>
              <a:ext cx="183" cy="105"/>
            </a:xfrm>
            <a:custGeom>
              <a:avLst/>
              <a:gdLst>
                <a:gd name="T0" fmla="*/ 0 w 183"/>
                <a:gd name="T1" fmla="*/ 0 h 105"/>
                <a:gd name="T2" fmla="*/ 0 w 183"/>
                <a:gd name="T3" fmla="*/ 105 h 105"/>
                <a:gd name="T4" fmla="*/ 183 w 183"/>
                <a:gd name="T5" fmla="*/ 105 h 105"/>
              </a:gdLst>
              <a:ahLst/>
              <a:cxnLst>
                <a:cxn ang="0">
                  <a:pos x="T0" y="T1"/>
                </a:cxn>
                <a:cxn ang="0">
                  <a:pos x="T2" y="T3"/>
                </a:cxn>
                <a:cxn ang="0">
                  <a:pos x="T4" y="T5"/>
                </a:cxn>
              </a:cxnLst>
              <a:rect l="0" t="0" r="r" b="b"/>
              <a:pathLst>
                <a:path w="183" h="105">
                  <a:moveTo>
                    <a:pt x="0" y="0"/>
                  </a:moveTo>
                  <a:lnTo>
                    <a:pt x="0" y="105"/>
                  </a:lnTo>
                  <a:lnTo>
                    <a:pt x="183" y="105"/>
                  </a:lnTo>
                </a:path>
              </a:pathLst>
            </a:custGeom>
            <a:noFill/>
            <a:ln w="9525" cap="sq">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CA">
                <a:solidFill>
                  <a:prstClr val="black"/>
                </a:solidFill>
              </a:endParaRPr>
            </a:p>
          </p:txBody>
        </p:sp>
        <p:sp>
          <p:nvSpPr>
            <p:cNvPr id="1034" name="Freeform 38"/>
            <p:cNvSpPr>
              <a:spLocks/>
            </p:cNvSpPr>
            <p:nvPr/>
          </p:nvSpPr>
          <p:spPr bwMode="auto">
            <a:xfrm>
              <a:off x="1845" y="2553"/>
              <a:ext cx="183" cy="195"/>
            </a:xfrm>
            <a:custGeom>
              <a:avLst/>
              <a:gdLst>
                <a:gd name="T0" fmla="*/ 0 w 183"/>
                <a:gd name="T1" fmla="*/ 0 h 195"/>
                <a:gd name="T2" fmla="*/ 0 w 183"/>
                <a:gd name="T3" fmla="*/ 195 h 195"/>
                <a:gd name="T4" fmla="*/ 183 w 183"/>
                <a:gd name="T5" fmla="*/ 195 h 195"/>
              </a:gdLst>
              <a:ahLst/>
              <a:cxnLst>
                <a:cxn ang="0">
                  <a:pos x="T0" y="T1"/>
                </a:cxn>
                <a:cxn ang="0">
                  <a:pos x="T2" y="T3"/>
                </a:cxn>
                <a:cxn ang="0">
                  <a:pos x="T4" y="T5"/>
                </a:cxn>
              </a:cxnLst>
              <a:rect l="0" t="0" r="r" b="b"/>
              <a:pathLst>
                <a:path w="183" h="195">
                  <a:moveTo>
                    <a:pt x="0" y="0"/>
                  </a:moveTo>
                  <a:lnTo>
                    <a:pt x="0" y="195"/>
                  </a:lnTo>
                  <a:lnTo>
                    <a:pt x="183" y="195"/>
                  </a:lnTo>
                </a:path>
              </a:pathLst>
            </a:custGeom>
            <a:noFill/>
            <a:ln w="9525" cap="sq">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CA">
                <a:solidFill>
                  <a:prstClr val="black"/>
                </a:solidFill>
              </a:endParaRPr>
            </a:p>
          </p:txBody>
        </p:sp>
        <p:sp>
          <p:nvSpPr>
            <p:cNvPr id="1035" name="Line 39"/>
            <p:cNvSpPr>
              <a:spLocks noChangeShapeType="1"/>
            </p:cNvSpPr>
            <p:nvPr/>
          </p:nvSpPr>
          <p:spPr bwMode="auto">
            <a:xfrm>
              <a:off x="1845" y="2352"/>
              <a:ext cx="0" cy="195"/>
            </a:xfrm>
            <a:prstGeom prst="line">
              <a:avLst/>
            </a:prstGeom>
            <a:noFill/>
            <a:ln w="9525" cap="sq">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CA">
                <a:solidFill>
                  <a:prstClr val="black"/>
                </a:solidFill>
              </a:endParaRPr>
            </a:p>
          </p:txBody>
        </p:sp>
        <p:sp>
          <p:nvSpPr>
            <p:cNvPr id="1036" name="Freeform 40"/>
            <p:cNvSpPr>
              <a:spLocks/>
            </p:cNvSpPr>
            <p:nvPr/>
          </p:nvSpPr>
          <p:spPr bwMode="auto">
            <a:xfrm>
              <a:off x="729" y="2307"/>
              <a:ext cx="1116" cy="243"/>
            </a:xfrm>
            <a:custGeom>
              <a:avLst/>
              <a:gdLst>
                <a:gd name="T0" fmla="*/ 0 w 1116"/>
                <a:gd name="T1" fmla="*/ 0 h 243"/>
                <a:gd name="T2" fmla="*/ 0 w 1116"/>
                <a:gd name="T3" fmla="*/ 243 h 243"/>
                <a:gd name="T4" fmla="*/ 1116 w 1116"/>
                <a:gd name="T5" fmla="*/ 243 h 243"/>
              </a:gdLst>
              <a:ahLst/>
              <a:cxnLst>
                <a:cxn ang="0">
                  <a:pos x="T0" y="T1"/>
                </a:cxn>
                <a:cxn ang="0">
                  <a:pos x="T2" y="T3"/>
                </a:cxn>
                <a:cxn ang="0">
                  <a:pos x="T4" y="T5"/>
                </a:cxn>
              </a:cxnLst>
              <a:rect l="0" t="0" r="r" b="b"/>
              <a:pathLst>
                <a:path w="1116" h="243">
                  <a:moveTo>
                    <a:pt x="0" y="0"/>
                  </a:moveTo>
                  <a:lnTo>
                    <a:pt x="0" y="243"/>
                  </a:lnTo>
                  <a:lnTo>
                    <a:pt x="1116" y="243"/>
                  </a:lnTo>
                </a:path>
              </a:pathLst>
            </a:custGeom>
            <a:noFill/>
            <a:ln w="9525" cap="sq">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CA">
                <a:solidFill>
                  <a:prstClr val="black"/>
                </a:solidFill>
              </a:endParaRPr>
            </a:p>
          </p:txBody>
        </p:sp>
        <p:sp>
          <p:nvSpPr>
            <p:cNvPr id="1037" name="Line 41"/>
            <p:cNvSpPr>
              <a:spLocks noChangeShapeType="1"/>
            </p:cNvSpPr>
            <p:nvPr/>
          </p:nvSpPr>
          <p:spPr bwMode="auto">
            <a:xfrm>
              <a:off x="1029" y="3130"/>
              <a:ext cx="459" cy="0"/>
            </a:xfrm>
            <a:prstGeom prst="line">
              <a:avLst/>
            </a:prstGeom>
            <a:noFill/>
            <a:ln w="9525" cap="sq">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CA">
                <a:solidFill>
                  <a:prstClr val="black"/>
                </a:solidFill>
              </a:endParaRPr>
            </a:p>
          </p:txBody>
        </p:sp>
        <p:sp>
          <p:nvSpPr>
            <p:cNvPr id="1038" name="Line 42"/>
            <p:cNvSpPr>
              <a:spLocks noChangeShapeType="1"/>
            </p:cNvSpPr>
            <p:nvPr/>
          </p:nvSpPr>
          <p:spPr bwMode="auto">
            <a:xfrm>
              <a:off x="1029" y="3106"/>
              <a:ext cx="0" cy="48"/>
            </a:xfrm>
            <a:prstGeom prst="line">
              <a:avLst/>
            </a:prstGeom>
            <a:noFill/>
            <a:ln w="9525" cap="sq">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CA">
                <a:solidFill>
                  <a:prstClr val="black"/>
                </a:solidFill>
              </a:endParaRPr>
            </a:p>
          </p:txBody>
        </p:sp>
        <p:sp>
          <p:nvSpPr>
            <p:cNvPr id="1039" name="Line 43"/>
            <p:cNvSpPr>
              <a:spLocks noChangeShapeType="1"/>
            </p:cNvSpPr>
            <p:nvPr/>
          </p:nvSpPr>
          <p:spPr bwMode="auto">
            <a:xfrm>
              <a:off x="1488" y="3106"/>
              <a:ext cx="0" cy="48"/>
            </a:xfrm>
            <a:prstGeom prst="line">
              <a:avLst/>
            </a:prstGeom>
            <a:noFill/>
            <a:ln w="9525" cap="sq">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CA">
                <a:solidFill>
                  <a:prstClr val="black"/>
                </a:solidFill>
              </a:endParaRPr>
            </a:p>
          </p:txBody>
        </p:sp>
        <p:sp>
          <p:nvSpPr>
            <p:cNvPr id="1040" name="Rectangle 44"/>
            <p:cNvSpPr>
              <a:spLocks noChangeArrowheads="1"/>
            </p:cNvSpPr>
            <p:nvPr/>
          </p:nvSpPr>
          <p:spPr bwMode="auto">
            <a:xfrm>
              <a:off x="1240" y="3154"/>
              <a:ext cx="75" cy="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r>
                <a:rPr lang="en-US" altLang="en-US" sz="800" smtClean="0">
                  <a:solidFill>
                    <a:srgbClr val="000000"/>
                  </a:solidFill>
                  <a:latin typeface="MS Sans Serif"/>
                </a:rPr>
                <a:t>5</a:t>
              </a:r>
              <a:endParaRPr lang="en-US" altLang="en-US" smtClean="0">
                <a:solidFill>
                  <a:prstClr val="black"/>
                </a:solidFill>
              </a:endParaRPr>
            </a:p>
          </p:txBody>
        </p:sp>
      </p:grpSp>
    </p:spTree>
    <p:extLst>
      <p:ext uri="{BB962C8B-B14F-4D97-AF65-F5344CB8AC3E}">
        <p14:creationId xmlns:p14="http://schemas.microsoft.com/office/powerpoint/2010/main" val="1421548460"/>
      </p:ext>
    </p:extLst>
  </p:cSld>
  <p:clrMapOvr>
    <a:masterClrMapping/>
  </p:clrMapOvr>
  <p:timing>
    <p:tnLst>
      <p:par>
        <p:cTn id="1" dur="indefinite" restart="never" nodeType="tmRoot"/>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CA" dirty="0" smtClean="0"/>
              <a:t>Rapid measles vaccine RT-PCR screening (</a:t>
            </a:r>
            <a:r>
              <a:rPr lang="en-CA" dirty="0" err="1" smtClean="0"/>
              <a:t>MeVA</a:t>
            </a:r>
            <a:r>
              <a:rPr lang="en-CA" dirty="0" smtClean="0"/>
              <a:t>)</a:t>
            </a:r>
            <a:endParaRPr lang="en-CA" dirty="0"/>
          </a:p>
        </p:txBody>
      </p:sp>
      <p:sp>
        <p:nvSpPr>
          <p:cNvPr id="3" name="Content Placeholder 2"/>
          <p:cNvSpPr>
            <a:spLocks noGrp="1"/>
          </p:cNvSpPr>
          <p:nvPr>
            <p:ph idx="1"/>
          </p:nvPr>
        </p:nvSpPr>
        <p:spPr>
          <a:xfrm>
            <a:off x="284869" y="1196752"/>
            <a:ext cx="8581679" cy="4838585"/>
          </a:xfrm>
        </p:spPr>
        <p:txBody>
          <a:bodyPr/>
          <a:lstStyle/>
          <a:p>
            <a:r>
              <a:rPr lang="en-CA" dirty="0" smtClean="0"/>
              <a:t>During measles outbreaks, we frequently get requests for STAT genotyping for cases recently vaccinated to </a:t>
            </a:r>
            <a:r>
              <a:rPr lang="en-CA" b="1" dirty="0" smtClean="0"/>
              <a:t>rule out wild type</a:t>
            </a:r>
            <a:r>
              <a:rPr lang="en-CA" dirty="0" smtClean="0"/>
              <a:t> and direct the response</a:t>
            </a:r>
          </a:p>
          <a:p>
            <a:endParaRPr lang="en-CA" dirty="0" smtClean="0"/>
          </a:p>
          <a:p>
            <a:r>
              <a:rPr lang="en-CA" dirty="0" smtClean="0"/>
              <a:t>Genotyping can take several days</a:t>
            </a:r>
          </a:p>
          <a:p>
            <a:endParaRPr lang="en-CA" dirty="0" smtClean="0"/>
          </a:p>
          <a:p>
            <a:r>
              <a:rPr lang="en-CA" dirty="0" smtClean="0"/>
              <a:t>NML developed a rapid, real-time RT-PCR (</a:t>
            </a:r>
            <a:r>
              <a:rPr lang="en-CA" dirty="0" err="1" smtClean="0"/>
              <a:t>MeVA</a:t>
            </a:r>
            <a:r>
              <a:rPr lang="en-CA" dirty="0" smtClean="0"/>
              <a:t>) to quickly identify measles genotype A (vaccine)</a:t>
            </a:r>
          </a:p>
          <a:p>
            <a:endParaRPr lang="en-CA" dirty="0"/>
          </a:p>
          <a:p>
            <a:r>
              <a:rPr lang="en-CA" dirty="0" smtClean="0"/>
              <a:t>In the last 12 months </a:t>
            </a:r>
            <a:r>
              <a:rPr lang="en-CA" dirty="0" err="1" smtClean="0"/>
              <a:t>MeVA</a:t>
            </a:r>
            <a:r>
              <a:rPr lang="en-CA" dirty="0" smtClean="0"/>
              <a:t> RT-PCR was used to rapidly screen </a:t>
            </a:r>
            <a:r>
              <a:rPr lang="en-CA" b="1" dirty="0" smtClean="0"/>
              <a:t>17 cases</a:t>
            </a:r>
            <a:r>
              <a:rPr lang="en-CA" dirty="0" smtClean="0"/>
              <a:t>:</a:t>
            </a:r>
          </a:p>
          <a:p>
            <a:pPr lvl="1"/>
            <a:r>
              <a:rPr lang="en-CA" b="1" dirty="0" smtClean="0"/>
              <a:t>15</a:t>
            </a:r>
            <a:r>
              <a:rPr lang="en-CA" dirty="0" smtClean="0"/>
              <a:t> were identified as post-vaccine cases </a:t>
            </a:r>
          </a:p>
          <a:p>
            <a:endParaRPr lang="en-CA" dirty="0" smtClean="0"/>
          </a:p>
          <a:p>
            <a:r>
              <a:rPr lang="en-CA" dirty="0" smtClean="0"/>
              <a:t>Method will be described by Alberto </a:t>
            </a:r>
            <a:r>
              <a:rPr lang="en-CA" dirty="0" err="1" smtClean="0"/>
              <a:t>Severini</a:t>
            </a:r>
            <a:r>
              <a:rPr lang="en-CA" dirty="0" smtClean="0"/>
              <a:t> in Laboratory Session 4</a:t>
            </a:r>
          </a:p>
        </p:txBody>
      </p:sp>
      <p:sp>
        <p:nvSpPr>
          <p:cNvPr id="4" name="Slide Number Placeholder 3"/>
          <p:cNvSpPr>
            <a:spLocks noGrp="1"/>
          </p:cNvSpPr>
          <p:nvPr>
            <p:ph type="sldNum" sz="quarter" idx="12"/>
          </p:nvPr>
        </p:nvSpPr>
        <p:spPr/>
        <p:txBody>
          <a:bodyPr/>
          <a:lstStyle/>
          <a:p>
            <a:fld id="{5E40D50F-0626-7A4B-A742-09CCAA5CF4F6}" type="slidenum">
              <a:rPr lang="en-CA" smtClean="0">
                <a:solidFill>
                  <a:prstClr val="white"/>
                </a:solidFill>
              </a:rPr>
              <a:pPr/>
              <a:t>29</a:t>
            </a:fld>
            <a:endParaRPr lang="en-CA">
              <a:solidFill>
                <a:prstClr val="white"/>
              </a:solidFill>
            </a:endParaRPr>
          </a:p>
        </p:txBody>
      </p:sp>
      <p:sp>
        <p:nvSpPr>
          <p:cNvPr id="6" name="Text Placeholder 5"/>
          <p:cNvSpPr>
            <a:spLocks noGrp="1"/>
          </p:cNvSpPr>
          <p:nvPr>
            <p:ph type="body" sz="quarter" idx="13"/>
          </p:nvPr>
        </p:nvSpPr>
        <p:spPr/>
        <p:txBody>
          <a:bodyPr/>
          <a:lstStyle/>
          <a:p>
            <a:endParaRPr lang="en-CA"/>
          </a:p>
        </p:txBody>
      </p:sp>
    </p:spTree>
    <p:extLst>
      <p:ext uri="{BB962C8B-B14F-4D97-AF65-F5344CB8AC3E}">
        <p14:creationId xmlns:p14="http://schemas.microsoft.com/office/powerpoint/2010/main" val="2261416905"/>
      </p:ext>
    </p:extLst>
  </p:cSld>
  <p:clrMapOvr>
    <a:masterClrMapping/>
  </p:clrMapOvr>
  <p:timing>
    <p:tnLst>
      <p:par>
        <p:cT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Object 2"/>
          <p:cNvGraphicFramePr>
            <a:graphicFrameLocks noChangeAspect="1"/>
          </p:cNvGraphicFramePr>
          <p:nvPr>
            <p:extLst>
              <p:ext uri="{D42A27DB-BD31-4B8C-83A1-F6EECF244321}">
                <p14:modId xmlns:p14="http://schemas.microsoft.com/office/powerpoint/2010/main" val="3506028392"/>
              </p:ext>
            </p:extLst>
          </p:nvPr>
        </p:nvGraphicFramePr>
        <p:xfrm>
          <a:off x="457200" y="1257300"/>
          <a:ext cx="8229600" cy="4516438"/>
        </p:xfrm>
        <a:graphic>
          <a:graphicData uri="http://schemas.openxmlformats.org/drawingml/2006/chart">
            <c:chart xmlns:c="http://schemas.openxmlformats.org/drawingml/2006/chart" xmlns:r="http://schemas.openxmlformats.org/officeDocument/2006/relationships" r:id="rId3"/>
          </a:graphicData>
        </a:graphic>
      </p:graphicFrame>
      <p:sp>
        <p:nvSpPr>
          <p:cNvPr id="15363" name="Text Box 6"/>
          <p:cNvSpPr txBox="1">
            <a:spLocks noChangeArrowheads="1"/>
          </p:cNvSpPr>
          <p:nvPr/>
        </p:nvSpPr>
        <p:spPr bwMode="auto">
          <a:xfrm>
            <a:off x="3429000" y="1251475"/>
            <a:ext cx="2701252" cy="307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376" tIns="45688" rIns="91376" bIns="45688">
            <a:spAutoFit/>
          </a:bodyPr>
          <a:lstStyle>
            <a:lvl1pPr eaLnBrk="0" hangingPunct="0">
              <a:spcBef>
                <a:spcPct val="20000"/>
              </a:spcBef>
              <a:buFont typeface="Arial" charset="0"/>
              <a:buChar char="•"/>
              <a:defRPr sz="2400">
                <a:solidFill>
                  <a:srgbClr val="7F7F7F"/>
                </a:solidFill>
                <a:latin typeface="Century Gothic" pitchFamily="34" charset="0"/>
                <a:ea typeface="MS PGothic" pitchFamily="34" charset="-128"/>
              </a:defRPr>
            </a:lvl1pPr>
            <a:lvl2pPr marL="742950" indent="-285750" eaLnBrk="0" hangingPunct="0">
              <a:spcBef>
                <a:spcPct val="20000"/>
              </a:spcBef>
              <a:buFont typeface="Courier New" pitchFamily="49" charset="0"/>
              <a:buChar char="o"/>
              <a:defRPr sz="1600">
                <a:solidFill>
                  <a:srgbClr val="7F7F7F"/>
                </a:solidFill>
                <a:latin typeface="Century Gothic" pitchFamily="34" charset="0"/>
                <a:ea typeface="MS PGothic" pitchFamily="34" charset="-128"/>
              </a:defRPr>
            </a:lvl2pPr>
            <a:lvl3pPr marL="1143000" indent="-228600" eaLnBrk="0" hangingPunct="0">
              <a:spcBef>
                <a:spcPct val="20000"/>
              </a:spcBef>
              <a:buFont typeface="Arial" charset="0"/>
              <a:buChar char="•"/>
              <a:defRPr sz="1600">
                <a:solidFill>
                  <a:srgbClr val="7F7F7F"/>
                </a:solidFill>
                <a:latin typeface="Century Gothic" pitchFamily="34" charset="0"/>
                <a:ea typeface="MS PGothic" pitchFamily="34" charset="-128"/>
              </a:defRPr>
            </a:lvl3pPr>
            <a:lvl4pPr marL="1600200" indent="-228600" eaLnBrk="0" hangingPunct="0">
              <a:spcBef>
                <a:spcPct val="20000"/>
              </a:spcBef>
              <a:buFont typeface="Courier New" pitchFamily="49" charset="0"/>
              <a:buChar char="o"/>
              <a:defRPr sz="1600">
                <a:solidFill>
                  <a:srgbClr val="7F7F7F"/>
                </a:solidFill>
                <a:latin typeface="Century Gothic" pitchFamily="34" charset="0"/>
                <a:ea typeface="MS PGothic" pitchFamily="34" charset="-128"/>
              </a:defRPr>
            </a:lvl4pPr>
            <a:lvl5pPr marL="2057400" indent="-228600" eaLnBrk="0" hangingPunct="0">
              <a:spcBef>
                <a:spcPct val="20000"/>
              </a:spcBef>
              <a:buFont typeface="Arial" charset="0"/>
              <a:buChar char="•"/>
              <a:defRPr sz="1600">
                <a:solidFill>
                  <a:srgbClr val="7F7F7F"/>
                </a:solidFill>
                <a:latin typeface="Century Gothic" pitchFamily="34" charset="0"/>
                <a:ea typeface="MS PGothic" pitchFamily="34" charset="-128"/>
              </a:defRPr>
            </a:lvl5pPr>
            <a:lvl6pPr marL="2514600" indent="-228600" eaLnBrk="0" fontAlgn="base" hangingPunct="0">
              <a:spcBef>
                <a:spcPct val="20000"/>
              </a:spcBef>
              <a:spcAft>
                <a:spcPct val="0"/>
              </a:spcAft>
              <a:buFont typeface="Arial" charset="0"/>
              <a:buChar char="•"/>
              <a:defRPr sz="1600">
                <a:solidFill>
                  <a:srgbClr val="7F7F7F"/>
                </a:solidFill>
                <a:latin typeface="Century Gothic" pitchFamily="34" charset="0"/>
                <a:ea typeface="MS PGothic" pitchFamily="34" charset="-128"/>
              </a:defRPr>
            </a:lvl6pPr>
            <a:lvl7pPr marL="2971800" indent="-228600" eaLnBrk="0" fontAlgn="base" hangingPunct="0">
              <a:spcBef>
                <a:spcPct val="20000"/>
              </a:spcBef>
              <a:spcAft>
                <a:spcPct val="0"/>
              </a:spcAft>
              <a:buFont typeface="Arial" charset="0"/>
              <a:buChar char="•"/>
              <a:defRPr sz="1600">
                <a:solidFill>
                  <a:srgbClr val="7F7F7F"/>
                </a:solidFill>
                <a:latin typeface="Century Gothic" pitchFamily="34" charset="0"/>
                <a:ea typeface="MS PGothic" pitchFamily="34" charset="-128"/>
              </a:defRPr>
            </a:lvl7pPr>
            <a:lvl8pPr marL="3429000" indent="-228600" eaLnBrk="0" fontAlgn="base" hangingPunct="0">
              <a:spcBef>
                <a:spcPct val="20000"/>
              </a:spcBef>
              <a:spcAft>
                <a:spcPct val="0"/>
              </a:spcAft>
              <a:buFont typeface="Arial" charset="0"/>
              <a:buChar char="•"/>
              <a:defRPr sz="1600">
                <a:solidFill>
                  <a:srgbClr val="7F7F7F"/>
                </a:solidFill>
                <a:latin typeface="Century Gothic" pitchFamily="34" charset="0"/>
                <a:ea typeface="MS PGothic" pitchFamily="34" charset="-128"/>
              </a:defRPr>
            </a:lvl8pPr>
            <a:lvl9pPr marL="3886200" indent="-228600" eaLnBrk="0" fontAlgn="base" hangingPunct="0">
              <a:spcBef>
                <a:spcPct val="20000"/>
              </a:spcBef>
              <a:spcAft>
                <a:spcPct val="0"/>
              </a:spcAft>
              <a:buFont typeface="Arial" charset="0"/>
              <a:buChar char="•"/>
              <a:defRPr sz="1600">
                <a:solidFill>
                  <a:srgbClr val="7F7F7F"/>
                </a:solidFill>
                <a:latin typeface="Century Gothic" pitchFamily="34" charset="0"/>
                <a:ea typeface="MS PGothic" pitchFamily="34" charset="-128"/>
              </a:defRPr>
            </a:lvl9pPr>
          </a:lstStyle>
          <a:p>
            <a:pPr algn="ctr" fontAlgn="base">
              <a:spcBef>
                <a:spcPct val="0"/>
              </a:spcBef>
              <a:spcAft>
                <a:spcPct val="0"/>
              </a:spcAft>
              <a:buFont typeface="Arial" charset="0"/>
              <a:buNone/>
            </a:pPr>
            <a:r>
              <a:rPr lang="en-US" altLang="es-MX" sz="1400" i="1" dirty="0">
                <a:solidFill>
                  <a:srgbClr val="000099"/>
                </a:solidFill>
                <a:latin typeface="Arial" charset="0"/>
              </a:rPr>
              <a:t>Catch up campaign for m</a:t>
            </a:r>
            <a:r>
              <a:rPr lang="en-US" altLang="es-MX" sz="1400" i="1" dirty="0" smtClean="0">
                <a:solidFill>
                  <a:srgbClr val="000099"/>
                </a:solidFill>
                <a:latin typeface="Arial" charset="0"/>
              </a:rPr>
              <a:t>easles</a:t>
            </a:r>
            <a:endParaRPr lang="en-US" altLang="es-MX" sz="1400" i="1" dirty="0">
              <a:solidFill>
                <a:srgbClr val="000099"/>
              </a:solidFill>
              <a:latin typeface="Arial" charset="0"/>
            </a:endParaRPr>
          </a:p>
        </p:txBody>
      </p:sp>
      <p:sp>
        <p:nvSpPr>
          <p:cNvPr id="3077" name="Line 8"/>
          <p:cNvSpPr>
            <a:spLocks noChangeShapeType="1"/>
          </p:cNvSpPr>
          <p:nvPr/>
        </p:nvSpPr>
        <p:spPr bwMode="auto">
          <a:xfrm>
            <a:off x="3463252" y="1524000"/>
            <a:ext cx="2600325" cy="0"/>
          </a:xfrm>
          <a:prstGeom prst="line">
            <a:avLst/>
          </a:prstGeom>
          <a:noFill/>
          <a:ln w="28575">
            <a:solidFill>
              <a:schemeClr val="tx1"/>
            </a:solidFill>
            <a:round/>
            <a:headEnd type="triangle" w="med" len="med"/>
            <a:tailEnd type="triangle" w="med" len="med"/>
          </a:ln>
          <a:extLst/>
        </p:spPr>
        <p:txBody>
          <a:bodyPr wrap="none" lIns="91376" tIns="45688" rIns="91376" bIns="45688" anchor="ctr"/>
          <a:lstStyle/>
          <a:p>
            <a:pPr fontAlgn="base">
              <a:spcBef>
                <a:spcPct val="0"/>
              </a:spcBef>
              <a:spcAft>
                <a:spcPct val="0"/>
              </a:spcAft>
              <a:defRPr/>
            </a:pPr>
            <a:endParaRPr lang="en-US" dirty="0">
              <a:solidFill>
                <a:prstClr val="black"/>
              </a:solidFill>
              <a:cs typeface="Arial" pitchFamily="34" charset="0"/>
            </a:endParaRPr>
          </a:p>
        </p:txBody>
      </p:sp>
      <p:sp>
        <p:nvSpPr>
          <p:cNvPr id="3078" name="Line 9"/>
          <p:cNvSpPr>
            <a:spLocks noChangeShapeType="1"/>
          </p:cNvSpPr>
          <p:nvPr/>
        </p:nvSpPr>
        <p:spPr bwMode="auto">
          <a:xfrm>
            <a:off x="4170162" y="3189325"/>
            <a:ext cx="3963988" cy="0"/>
          </a:xfrm>
          <a:prstGeom prst="line">
            <a:avLst/>
          </a:prstGeom>
          <a:noFill/>
          <a:ln w="28575">
            <a:solidFill>
              <a:schemeClr val="tx1"/>
            </a:solidFill>
            <a:round/>
            <a:headEnd type="triangle" w="med" len="med"/>
            <a:tailEnd type="triangle" w="med" len="med"/>
          </a:ln>
          <a:extLst/>
        </p:spPr>
        <p:txBody>
          <a:bodyPr wrap="none" lIns="91376" tIns="45688" rIns="91376" bIns="45688" anchor="ctr"/>
          <a:lstStyle/>
          <a:p>
            <a:pPr fontAlgn="base">
              <a:spcBef>
                <a:spcPct val="0"/>
              </a:spcBef>
              <a:spcAft>
                <a:spcPct val="0"/>
              </a:spcAft>
              <a:defRPr/>
            </a:pPr>
            <a:endParaRPr lang="en-US" dirty="0">
              <a:solidFill>
                <a:prstClr val="black"/>
              </a:solidFill>
              <a:cs typeface="Arial" pitchFamily="34" charset="0"/>
            </a:endParaRPr>
          </a:p>
        </p:txBody>
      </p:sp>
      <p:sp>
        <p:nvSpPr>
          <p:cNvPr id="15367" name="Text Box 10"/>
          <p:cNvSpPr txBox="1">
            <a:spLocks noChangeArrowheads="1"/>
          </p:cNvSpPr>
          <p:nvPr/>
        </p:nvSpPr>
        <p:spPr bwMode="auto">
          <a:xfrm>
            <a:off x="4594756" y="2857900"/>
            <a:ext cx="2850331" cy="2797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376" tIns="45688" rIns="91376" bIns="45688">
            <a:spAutoFit/>
          </a:bodyPr>
          <a:lstStyle>
            <a:lvl1pPr eaLnBrk="0" hangingPunct="0">
              <a:spcBef>
                <a:spcPct val="20000"/>
              </a:spcBef>
              <a:buFont typeface="Arial" charset="0"/>
              <a:buChar char="•"/>
              <a:defRPr sz="2400">
                <a:solidFill>
                  <a:srgbClr val="7F7F7F"/>
                </a:solidFill>
                <a:latin typeface="Century Gothic" pitchFamily="34" charset="0"/>
                <a:ea typeface="MS PGothic" pitchFamily="34" charset="-128"/>
              </a:defRPr>
            </a:lvl1pPr>
            <a:lvl2pPr marL="742950" indent="-285750" eaLnBrk="0" hangingPunct="0">
              <a:spcBef>
                <a:spcPct val="20000"/>
              </a:spcBef>
              <a:buFont typeface="Courier New" pitchFamily="49" charset="0"/>
              <a:buChar char="o"/>
              <a:defRPr sz="1600">
                <a:solidFill>
                  <a:srgbClr val="7F7F7F"/>
                </a:solidFill>
                <a:latin typeface="Century Gothic" pitchFamily="34" charset="0"/>
                <a:ea typeface="MS PGothic" pitchFamily="34" charset="-128"/>
              </a:defRPr>
            </a:lvl2pPr>
            <a:lvl3pPr marL="1143000" indent="-228600" eaLnBrk="0" hangingPunct="0">
              <a:spcBef>
                <a:spcPct val="20000"/>
              </a:spcBef>
              <a:buFont typeface="Arial" charset="0"/>
              <a:buChar char="•"/>
              <a:defRPr sz="1600">
                <a:solidFill>
                  <a:srgbClr val="7F7F7F"/>
                </a:solidFill>
                <a:latin typeface="Century Gothic" pitchFamily="34" charset="0"/>
                <a:ea typeface="MS PGothic" pitchFamily="34" charset="-128"/>
              </a:defRPr>
            </a:lvl3pPr>
            <a:lvl4pPr marL="1600200" indent="-228600" eaLnBrk="0" hangingPunct="0">
              <a:spcBef>
                <a:spcPct val="20000"/>
              </a:spcBef>
              <a:buFont typeface="Courier New" pitchFamily="49" charset="0"/>
              <a:buChar char="o"/>
              <a:defRPr sz="1600">
                <a:solidFill>
                  <a:srgbClr val="7F7F7F"/>
                </a:solidFill>
                <a:latin typeface="Century Gothic" pitchFamily="34" charset="0"/>
                <a:ea typeface="MS PGothic" pitchFamily="34" charset="-128"/>
              </a:defRPr>
            </a:lvl4pPr>
            <a:lvl5pPr marL="2057400" indent="-228600" eaLnBrk="0" hangingPunct="0">
              <a:spcBef>
                <a:spcPct val="20000"/>
              </a:spcBef>
              <a:buFont typeface="Arial" charset="0"/>
              <a:buChar char="•"/>
              <a:defRPr sz="1600">
                <a:solidFill>
                  <a:srgbClr val="7F7F7F"/>
                </a:solidFill>
                <a:latin typeface="Century Gothic" pitchFamily="34" charset="0"/>
                <a:ea typeface="MS PGothic" pitchFamily="34" charset="-128"/>
              </a:defRPr>
            </a:lvl5pPr>
            <a:lvl6pPr marL="2514600" indent="-228600" eaLnBrk="0" fontAlgn="base" hangingPunct="0">
              <a:spcBef>
                <a:spcPct val="20000"/>
              </a:spcBef>
              <a:spcAft>
                <a:spcPct val="0"/>
              </a:spcAft>
              <a:buFont typeface="Arial" charset="0"/>
              <a:buChar char="•"/>
              <a:defRPr sz="1600">
                <a:solidFill>
                  <a:srgbClr val="7F7F7F"/>
                </a:solidFill>
                <a:latin typeface="Century Gothic" pitchFamily="34" charset="0"/>
                <a:ea typeface="MS PGothic" pitchFamily="34" charset="-128"/>
              </a:defRPr>
            </a:lvl6pPr>
            <a:lvl7pPr marL="2971800" indent="-228600" eaLnBrk="0" fontAlgn="base" hangingPunct="0">
              <a:spcBef>
                <a:spcPct val="20000"/>
              </a:spcBef>
              <a:spcAft>
                <a:spcPct val="0"/>
              </a:spcAft>
              <a:buFont typeface="Arial" charset="0"/>
              <a:buChar char="•"/>
              <a:defRPr sz="1600">
                <a:solidFill>
                  <a:srgbClr val="7F7F7F"/>
                </a:solidFill>
                <a:latin typeface="Century Gothic" pitchFamily="34" charset="0"/>
                <a:ea typeface="MS PGothic" pitchFamily="34" charset="-128"/>
              </a:defRPr>
            </a:lvl7pPr>
            <a:lvl8pPr marL="3429000" indent="-228600" eaLnBrk="0" fontAlgn="base" hangingPunct="0">
              <a:spcBef>
                <a:spcPct val="20000"/>
              </a:spcBef>
              <a:spcAft>
                <a:spcPct val="0"/>
              </a:spcAft>
              <a:buFont typeface="Arial" charset="0"/>
              <a:buChar char="•"/>
              <a:defRPr sz="1600">
                <a:solidFill>
                  <a:srgbClr val="7F7F7F"/>
                </a:solidFill>
                <a:latin typeface="Century Gothic" pitchFamily="34" charset="0"/>
                <a:ea typeface="MS PGothic" pitchFamily="34" charset="-128"/>
              </a:defRPr>
            </a:lvl8pPr>
            <a:lvl9pPr marL="3886200" indent="-228600" eaLnBrk="0" fontAlgn="base" hangingPunct="0">
              <a:spcBef>
                <a:spcPct val="20000"/>
              </a:spcBef>
              <a:spcAft>
                <a:spcPct val="0"/>
              </a:spcAft>
              <a:buFont typeface="Arial" charset="0"/>
              <a:buChar char="•"/>
              <a:defRPr sz="1600">
                <a:solidFill>
                  <a:srgbClr val="7F7F7F"/>
                </a:solidFill>
                <a:latin typeface="Century Gothic" pitchFamily="34" charset="0"/>
                <a:ea typeface="MS PGothic" pitchFamily="34" charset="-128"/>
              </a:defRPr>
            </a:lvl9pPr>
          </a:lstStyle>
          <a:p>
            <a:pPr algn="ctr" fontAlgn="base">
              <a:spcBef>
                <a:spcPct val="0"/>
              </a:spcBef>
              <a:spcAft>
                <a:spcPct val="0"/>
              </a:spcAft>
              <a:buFontTx/>
              <a:buNone/>
            </a:pPr>
            <a:r>
              <a:rPr lang="en-US" altLang="es-MX" sz="1400" i="1" dirty="0" smtClean="0">
                <a:solidFill>
                  <a:srgbClr val="000099"/>
                </a:solidFill>
                <a:latin typeface="Arial" charset="0"/>
              </a:rPr>
              <a:t>Follow-up campaigns for measles</a:t>
            </a:r>
            <a:endParaRPr lang="en-US" altLang="es-MX" sz="1400" i="1" dirty="0">
              <a:solidFill>
                <a:srgbClr val="000099"/>
              </a:solidFill>
              <a:latin typeface="Arial" charset="0"/>
            </a:endParaRPr>
          </a:p>
        </p:txBody>
      </p:sp>
      <p:sp>
        <p:nvSpPr>
          <p:cNvPr id="15368" name="Text Box 11"/>
          <p:cNvSpPr txBox="1">
            <a:spLocks noChangeArrowheads="1"/>
          </p:cNvSpPr>
          <p:nvPr/>
        </p:nvSpPr>
        <p:spPr bwMode="auto">
          <a:xfrm rot="16200000">
            <a:off x="7057231" y="3420269"/>
            <a:ext cx="3565525" cy="3063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376" tIns="45688" rIns="91376" bIns="45688">
            <a:spAutoFit/>
          </a:bodyPr>
          <a:lstStyle>
            <a:lvl1pPr eaLnBrk="0" hangingPunct="0">
              <a:spcBef>
                <a:spcPct val="20000"/>
              </a:spcBef>
              <a:buFont typeface="Arial" charset="0"/>
              <a:buChar char="•"/>
              <a:defRPr sz="2400">
                <a:solidFill>
                  <a:srgbClr val="7F7F7F"/>
                </a:solidFill>
                <a:latin typeface="Century Gothic" pitchFamily="34" charset="0"/>
                <a:ea typeface="MS PGothic" pitchFamily="34" charset="-128"/>
              </a:defRPr>
            </a:lvl1pPr>
            <a:lvl2pPr marL="742950" indent="-285750" eaLnBrk="0" hangingPunct="0">
              <a:spcBef>
                <a:spcPct val="20000"/>
              </a:spcBef>
              <a:buFont typeface="Courier New" pitchFamily="49" charset="0"/>
              <a:buChar char="o"/>
              <a:defRPr sz="1600">
                <a:solidFill>
                  <a:srgbClr val="7F7F7F"/>
                </a:solidFill>
                <a:latin typeface="Century Gothic" pitchFamily="34" charset="0"/>
                <a:ea typeface="MS PGothic" pitchFamily="34" charset="-128"/>
              </a:defRPr>
            </a:lvl2pPr>
            <a:lvl3pPr marL="1143000" indent="-228600" eaLnBrk="0" hangingPunct="0">
              <a:spcBef>
                <a:spcPct val="20000"/>
              </a:spcBef>
              <a:buFont typeface="Arial" charset="0"/>
              <a:buChar char="•"/>
              <a:defRPr sz="1600">
                <a:solidFill>
                  <a:srgbClr val="7F7F7F"/>
                </a:solidFill>
                <a:latin typeface="Century Gothic" pitchFamily="34" charset="0"/>
                <a:ea typeface="MS PGothic" pitchFamily="34" charset="-128"/>
              </a:defRPr>
            </a:lvl3pPr>
            <a:lvl4pPr marL="1600200" indent="-228600" eaLnBrk="0" hangingPunct="0">
              <a:spcBef>
                <a:spcPct val="20000"/>
              </a:spcBef>
              <a:buFont typeface="Courier New" pitchFamily="49" charset="0"/>
              <a:buChar char="o"/>
              <a:defRPr sz="1600">
                <a:solidFill>
                  <a:srgbClr val="7F7F7F"/>
                </a:solidFill>
                <a:latin typeface="Century Gothic" pitchFamily="34" charset="0"/>
                <a:ea typeface="MS PGothic" pitchFamily="34" charset="-128"/>
              </a:defRPr>
            </a:lvl4pPr>
            <a:lvl5pPr marL="2057400" indent="-228600" eaLnBrk="0" hangingPunct="0">
              <a:spcBef>
                <a:spcPct val="20000"/>
              </a:spcBef>
              <a:buFont typeface="Arial" charset="0"/>
              <a:buChar char="•"/>
              <a:defRPr sz="1600">
                <a:solidFill>
                  <a:srgbClr val="7F7F7F"/>
                </a:solidFill>
                <a:latin typeface="Century Gothic" pitchFamily="34" charset="0"/>
                <a:ea typeface="MS PGothic" pitchFamily="34" charset="-128"/>
              </a:defRPr>
            </a:lvl5pPr>
            <a:lvl6pPr marL="2514600" indent="-228600" eaLnBrk="0" fontAlgn="base" hangingPunct="0">
              <a:spcBef>
                <a:spcPct val="20000"/>
              </a:spcBef>
              <a:spcAft>
                <a:spcPct val="0"/>
              </a:spcAft>
              <a:buFont typeface="Arial" charset="0"/>
              <a:buChar char="•"/>
              <a:defRPr sz="1600">
                <a:solidFill>
                  <a:srgbClr val="7F7F7F"/>
                </a:solidFill>
                <a:latin typeface="Century Gothic" pitchFamily="34" charset="0"/>
                <a:ea typeface="MS PGothic" pitchFamily="34" charset="-128"/>
              </a:defRPr>
            </a:lvl6pPr>
            <a:lvl7pPr marL="2971800" indent="-228600" eaLnBrk="0" fontAlgn="base" hangingPunct="0">
              <a:spcBef>
                <a:spcPct val="20000"/>
              </a:spcBef>
              <a:spcAft>
                <a:spcPct val="0"/>
              </a:spcAft>
              <a:buFont typeface="Arial" charset="0"/>
              <a:buChar char="•"/>
              <a:defRPr sz="1600">
                <a:solidFill>
                  <a:srgbClr val="7F7F7F"/>
                </a:solidFill>
                <a:latin typeface="Century Gothic" pitchFamily="34" charset="0"/>
                <a:ea typeface="MS PGothic" pitchFamily="34" charset="-128"/>
              </a:defRPr>
            </a:lvl7pPr>
            <a:lvl8pPr marL="3429000" indent="-228600" eaLnBrk="0" fontAlgn="base" hangingPunct="0">
              <a:spcBef>
                <a:spcPct val="20000"/>
              </a:spcBef>
              <a:spcAft>
                <a:spcPct val="0"/>
              </a:spcAft>
              <a:buFont typeface="Arial" charset="0"/>
              <a:buChar char="•"/>
              <a:defRPr sz="1600">
                <a:solidFill>
                  <a:srgbClr val="7F7F7F"/>
                </a:solidFill>
                <a:latin typeface="Century Gothic" pitchFamily="34" charset="0"/>
                <a:ea typeface="MS PGothic" pitchFamily="34" charset="-128"/>
              </a:defRPr>
            </a:lvl8pPr>
            <a:lvl9pPr marL="3886200" indent="-228600" eaLnBrk="0" fontAlgn="base" hangingPunct="0">
              <a:spcBef>
                <a:spcPct val="20000"/>
              </a:spcBef>
              <a:spcAft>
                <a:spcPct val="0"/>
              </a:spcAft>
              <a:buFont typeface="Arial" charset="0"/>
              <a:buChar char="•"/>
              <a:defRPr sz="1600">
                <a:solidFill>
                  <a:srgbClr val="7F7F7F"/>
                </a:solidFill>
                <a:latin typeface="Century Gothic" pitchFamily="34" charset="0"/>
                <a:ea typeface="MS PGothic" pitchFamily="34" charset="-128"/>
              </a:defRPr>
            </a:lvl9pPr>
          </a:lstStyle>
          <a:p>
            <a:pPr algn="ctr" fontAlgn="base">
              <a:spcBef>
                <a:spcPct val="0"/>
              </a:spcBef>
              <a:spcAft>
                <a:spcPct val="0"/>
              </a:spcAft>
              <a:buFontTx/>
              <a:buNone/>
            </a:pPr>
            <a:r>
              <a:rPr lang="en-US" altLang="es-MX" sz="1400" b="1" dirty="0" smtClean="0">
                <a:solidFill>
                  <a:srgbClr val="2B142D"/>
                </a:solidFill>
                <a:latin typeface="Arial" charset="0"/>
              </a:rPr>
              <a:t>% Vaccination Coverage</a:t>
            </a:r>
            <a:endParaRPr lang="en-US" altLang="es-MX" sz="1400" b="1" dirty="0">
              <a:solidFill>
                <a:srgbClr val="2B142D"/>
              </a:solidFill>
              <a:latin typeface="Arial" charset="0"/>
            </a:endParaRPr>
          </a:p>
        </p:txBody>
      </p:sp>
      <p:sp>
        <p:nvSpPr>
          <p:cNvPr id="15369" name="Text Box 12"/>
          <p:cNvSpPr txBox="1">
            <a:spLocks noChangeArrowheads="1"/>
          </p:cNvSpPr>
          <p:nvPr/>
        </p:nvSpPr>
        <p:spPr bwMode="auto">
          <a:xfrm rot="-5400000">
            <a:off x="-1862138" y="3553779"/>
            <a:ext cx="43338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376" tIns="45688" rIns="91376" bIns="45688">
            <a:spAutoFit/>
          </a:bodyPr>
          <a:lstStyle>
            <a:lvl1pPr eaLnBrk="0" hangingPunct="0">
              <a:spcBef>
                <a:spcPct val="20000"/>
              </a:spcBef>
              <a:buFont typeface="Arial" charset="0"/>
              <a:buChar char="•"/>
              <a:defRPr sz="2400">
                <a:solidFill>
                  <a:srgbClr val="7F7F7F"/>
                </a:solidFill>
                <a:latin typeface="Century Gothic" pitchFamily="34" charset="0"/>
                <a:ea typeface="MS PGothic" pitchFamily="34" charset="-128"/>
              </a:defRPr>
            </a:lvl1pPr>
            <a:lvl2pPr marL="742950" indent="-285750" eaLnBrk="0" hangingPunct="0">
              <a:spcBef>
                <a:spcPct val="20000"/>
              </a:spcBef>
              <a:buFont typeface="Courier New" pitchFamily="49" charset="0"/>
              <a:buChar char="o"/>
              <a:defRPr sz="1600">
                <a:solidFill>
                  <a:srgbClr val="7F7F7F"/>
                </a:solidFill>
                <a:latin typeface="Century Gothic" pitchFamily="34" charset="0"/>
                <a:ea typeface="MS PGothic" pitchFamily="34" charset="-128"/>
              </a:defRPr>
            </a:lvl2pPr>
            <a:lvl3pPr marL="1143000" indent="-228600" eaLnBrk="0" hangingPunct="0">
              <a:spcBef>
                <a:spcPct val="20000"/>
              </a:spcBef>
              <a:buFont typeface="Arial" charset="0"/>
              <a:buChar char="•"/>
              <a:defRPr sz="1600">
                <a:solidFill>
                  <a:srgbClr val="7F7F7F"/>
                </a:solidFill>
                <a:latin typeface="Century Gothic" pitchFamily="34" charset="0"/>
                <a:ea typeface="MS PGothic" pitchFamily="34" charset="-128"/>
              </a:defRPr>
            </a:lvl3pPr>
            <a:lvl4pPr marL="1600200" indent="-228600" eaLnBrk="0" hangingPunct="0">
              <a:spcBef>
                <a:spcPct val="20000"/>
              </a:spcBef>
              <a:buFont typeface="Courier New" pitchFamily="49" charset="0"/>
              <a:buChar char="o"/>
              <a:defRPr sz="1600">
                <a:solidFill>
                  <a:srgbClr val="7F7F7F"/>
                </a:solidFill>
                <a:latin typeface="Century Gothic" pitchFamily="34" charset="0"/>
                <a:ea typeface="MS PGothic" pitchFamily="34" charset="-128"/>
              </a:defRPr>
            </a:lvl4pPr>
            <a:lvl5pPr marL="2057400" indent="-228600" eaLnBrk="0" hangingPunct="0">
              <a:spcBef>
                <a:spcPct val="20000"/>
              </a:spcBef>
              <a:buFont typeface="Arial" charset="0"/>
              <a:buChar char="•"/>
              <a:defRPr sz="1600">
                <a:solidFill>
                  <a:srgbClr val="7F7F7F"/>
                </a:solidFill>
                <a:latin typeface="Century Gothic" pitchFamily="34" charset="0"/>
                <a:ea typeface="MS PGothic" pitchFamily="34" charset="-128"/>
              </a:defRPr>
            </a:lvl5pPr>
            <a:lvl6pPr marL="2514600" indent="-228600" eaLnBrk="0" fontAlgn="base" hangingPunct="0">
              <a:spcBef>
                <a:spcPct val="20000"/>
              </a:spcBef>
              <a:spcAft>
                <a:spcPct val="0"/>
              </a:spcAft>
              <a:buFont typeface="Arial" charset="0"/>
              <a:buChar char="•"/>
              <a:defRPr sz="1600">
                <a:solidFill>
                  <a:srgbClr val="7F7F7F"/>
                </a:solidFill>
                <a:latin typeface="Century Gothic" pitchFamily="34" charset="0"/>
                <a:ea typeface="MS PGothic" pitchFamily="34" charset="-128"/>
              </a:defRPr>
            </a:lvl6pPr>
            <a:lvl7pPr marL="2971800" indent="-228600" eaLnBrk="0" fontAlgn="base" hangingPunct="0">
              <a:spcBef>
                <a:spcPct val="20000"/>
              </a:spcBef>
              <a:spcAft>
                <a:spcPct val="0"/>
              </a:spcAft>
              <a:buFont typeface="Arial" charset="0"/>
              <a:buChar char="•"/>
              <a:defRPr sz="1600">
                <a:solidFill>
                  <a:srgbClr val="7F7F7F"/>
                </a:solidFill>
                <a:latin typeface="Century Gothic" pitchFamily="34" charset="0"/>
                <a:ea typeface="MS PGothic" pitchFamily="34" charset="-128"/>
              </a:defRPr>
            </a:lvl7pPr>
            <a:lvl8pPr marL="3429000" indent="-228600" eaLnBrk="0" fontAlgn="base" hangingPunct="0">
              <a:spcBef>
                <a:spcPct val="20000"/>
              </a:spcBef>
              <a:spcAft>
                <a:spcPct val="0"/>
              </a:spcAft>
              <a:buFont typeface="Arial" charset="0"/>
              <a:buChar char="•"/>
              <a:defRPr sz="1600">
                <a:solidFill>
                  <a:srgbClr val="7F7F7F"/>
                </a:solidFill>
                <a:latin typeface="Century Gothic" pitchFamily="34" charset="0"/>
                <a:ea typeface="MS PGothic" pitchFamily="34" charset="-128"/>
              </a:defRPr>
            </a:lvl8pPr>
            <a:lvl9pPr marL="3886200" indent="-228600" eaLnBrk="0" fontAlgn="base" hangingPunct="0">
              <a:spcBef>
                <a:spcPct val="20000"/>
              </a:spcBef>
              <a:spcAft>
                <a:spcPct val="0"/>
              </a:spcAft>
              <a:buFont typeface="Arial" charset="0"/>
              <a:buChar char="•"/>
              <a:defRPr sz="1600">
                <a:solidFill>
                  <a:srgbClr val="7F7F7F"/>
                </a:solidFill>
                <a:latin typeface="Century Gothic" pitchFamily="34" charset="0"/>
                <a:ea typeface="MS PGothic" pitchFamily="34" charset="-128"/>
              </a:defRPr>
            </a:lvl9pPr>
          </a:lstStyle>
          <a:p>
            <a:pPr algn="ctr" fontAlgn="base">
              <a:spcBef>
                <a:spcPct val="0"/>
              </a:spcBef>
              <a:spcAft>
                <a:spcPct val="0"/>
              </a:spcAft>
              <a:buFontTx/>
              <a:buNone/>
            </a:pPr>
            <a:r>
              <a:rPr lang="en-US" altLang="es-MX" sz="1400" b="1" dirty="0" smtClean="0">
                <a:solidFill>
                  <a:srgbClr val="2B142D"/>
                </a:solidFill>
                <a:latin typeface="Arial" charset="0"/>
              </a:rPr>
              <a:t>Confirmed cases</a:t>
            </a:r>
            <a:endParaRPr lang="en-US" altLang="es-MX" sz="1400" b="1" dirty="0">
              <a:solidFill>
                <a:srgbClr val="2B142D"/>
              </a:solidFill>
              <a:latin typeface="Arial" charset="0"/>
            </a:endParaRPr>
          </a:p>
        </p:txBody>
      </p:sp>
      <p:sp>
        <p:nvSpPr>
          <p:cNvPr id="15370" name="Text Box 6"/>
          <p:cNvSpPr txBox="1">
            <a:spLocks noChangeArrowheads="1"/>
          </p:cNvSpPr>
          <p:nvPr/>
        </p:nvSpPr>
        <p:spPr bwMode="auto">
          <a:xfrm>
            <a:off x="5018875" y="2067644"/>
            <a:ext cx="2066925" cy="5231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376" tIns="45688" rIns="91376" bIns="45688">
            <a:spAutoFit/>
          </a:bodyPr>
          <a:lstStyle>
            <a:lvl1pPr eaLnBrk="0" hangingPunct="0">
              <a:spcBef>
                <a:spcPct val="20000"/>
              </a:spcBef>
              <a:buFont typeface="Arial" charset="0"/>
              <a:buChar char="•"/>
              <a:defRPr sz="2400">
                <a:solidFill>
                  <a:srgbClr val="7F7F7F"/>
                </a:solidFill>
                <a:latin typeface="Century Gothic" pitchFamily="34" charset="0"/>
                <a:ea typeface="MS PGothic" pitchFamily="34" charset="-128"/>
              </a:defRPr>
            </a:lvl1pPr>
            <a:lvl2pPr marL="742950" indent="-285750" eaLnBrk="0" hangingPunct="0">
              <a:spcBef>
                <a:spcPct val="20000"/>
              </a:spcBef>
              <a:buFont typeface="Courier New" pitchFamily="49" charset="0"/>
              <a:buChar char="o"/>
              <a:defRPr sz="1600">
                <a:solidFill>
                  <a:srgbClr val="7F7F7F"/>
                </a:solidFill>
                <a:latin typeface="Century Gothic" pitchFamily="34" charset="0"/>
                <a:ea typeface="MS PGothic" pitchFamily="34" charset="-128"/>
              </a:defRPr>
            </a:lvl2pPr>
            <a:lvl3pPr marL="1143000" indent="-228600" eaLnBrk="0" hangingPunct="0">
              <a:spcBef>
                <a:spcPct val="20000"/>
              </a:spcBef>
              <a:buFont typeface="Arial" charset="0"/>
              <a:buChar char="•"/>
              <a:defRPr sz="1600">
                <a:solidFill>
                  <a:srgbClr val="7F7F7F"/>
                </a:solidFill>
                <a:latin typeface="Century Gothic" pitchFamily="34" charset="0"/>
                <a:ea typeface="MS PGothic" pitchFamily="34" charset="-128"/>
              </a:defRPr>
            </a:lvl3pPr>
            <a:lvl4pPr marL="1600200" indent="-228600" eaLnBrk="0" hangingPunct="0">
              <a:spcBef>
                <a:spcPct val="20000"/>
              </a:spcBef>
              <a:buFont typeface="Courier New" pitchFamily="49" charset="0"/>
              <a:buChar char="o"/>
              <a:defRPr sz="1600">
                <a:solidFill>
                  <a:srgbClr val="7F7F7F"/>
                </a:solidFill>
                <a:latin typeface="Century Gothic" pitchFamily="34" charset="0"/>
                <a:ea typeface="MS PGothic" pitchFamily="34" charset="-128"/>
              </a:defRPr>
            </a:lvl4pPr>
            <a:lvl5pPr marL="2057400" indent="-228600" eaLnBrk="0" hangingPunct="0">
              <a:spcBef>
                <a:spcPct val="20000"/>
              </a:spcBef>
              <a:buFont typeface="Arial" charset="0"/>
              <a:buChar char="•"/>
              <a:defRPr sz="1600">
                <a:solidFill>
                  <a:srgbClr val="7F7F7F"/>
                </a:solidFill>
                <a:latin typeface="Century Gothic" pitchFamily="34" charset="0"/>
                <a:ea typeface="MS PGothic" pitchFamily="34" charset="-128"/>
              </a:defRPr>
            </a:lvl5pPr>
            <a:lvl6pPr marL="2514600" indent="-228600" eaLnBrk="0" fontAlgn="base" hangingPunct="0">
              <a:spcBef>
                <a:spcPct val="20000"/>
              </a:spcBef>
              <a:spcAft>
                <a:spcPct val="0"/>
              </a:spcAft>
              <a:buFont typeface="Arial" charset="0"/>
              <a:buChar char="•"/>
              <a:defRPr sz="1600">
                <a:solidFill>
                  <a:srgbClr val="7F7F7F"/>
                </a:solidFill>
                <a:latin typeface="Century Gothic" pitchFamily="34" charset="0"/>
                <a:ea typeface="MS PGothic" pitchFamily="34" charset="-128"/>
              </a:defRPr>
            </a:lvl6pPr>
            <a:lvl7pPr marL="2971800" indent="-228600" eaLnBrk="0" fontAlgn="base" hangingPunct="0">
              <a:spcBef>
                <a:spcPct val="20000"/>
              </a:spcBef>
              <a:spcAft>
                <a:spcPct val="0"/>
              </a:spcAft>
              <a:buFont typeface="Arial" charset="0"/>
              <a:buChar char="•"/>
              <a:defRPr sz="1600">
                <a:solidFill>
                  <a:srgbClr val="7F7F7F"/>
                </a:solidFill>
                <a:latin typeface="Century Gothic" pitchFamily="34" charset="0"/>
                <a:ea typeface="MS PGothic" pitchFamily="34" charset="-128"/>
              </a:defRPr>
            </a:lvl7pPr>
            <a:lvl8pPr marL="3429000" indent="-228600" eaLnBrk="0" fontAlgn="base" hangingPunct="0">
              <a:spcBef>
                <a:spcPct val="20000"/>
              </a:spcBef>
              <a:spcAft>
                <a:spcPct val="0"/>
              </a:spcAft>
              <a:buFont typeface="Arial" charset="0"/>
              <a:buChar char="•"/>
              <a:defRPr sz="1600">
                <a:solidFill>
                  <a:srgbClr val="7F7F7F"/>
                </a:solidFill>
                <a:latin typeface="Century Gothic" pitchFamily="34" charset="0"/>
                <a:ea typeface="MS PGothic" pitchFamily="34" charset="-128"/>
              </a:defRPr>
            </a:lvl8pPr>
            <a:lvl9pPr marL="3886200" indent="-228600" eaLnBrk="0" fontAlgn="base" hangingPunct="0">
              <a:spcBef>
                <a:spcPct val="20000"/>
              </a:spcBef>
              <a:spcAft>
                <a:spcPct val="0"/>
              </a:spcAft>
              <a:buFont typeface="Arial" charset="0"/>
              <a:buChar char="•"/>
              <a:defRPr sz="1600">
                <a:solidFill>
                  <a:srgbClr val="7F7F7F"/>
                </a:solidFill>
                <a:latin typeface="Century Gothic" pitchFamily="34" charset="0"/>
                <a:ea typeface="MS PGothic" pitchFamily="34" charset="-128"/>
              </a:defRPr>
            </a:lvl9pPr>
          </a:lstStyle>
          <a:p>
            <a:pPr algn="ctr" fontAlgn="base">
              <a:spcBef>
                <a:spcPct val="0"/>
              </a:spcBef>
              <a:spcAft>
                <a:spcPct val="0"/>
              </a:spcAft>
              <a:buFontTx/>
              <a:buNone/>
            </a:pPr>
            <a:r>
              <a:rPr lang="en-US" altLang="es-MX" sz="1400" i="1" dirty="0" smtClean="0">
                <a:solidFill>
                  <a:srgbClr val="000099"/>
                </a:solidFill>
                <a:latin typeface="Arial" charset="0"/>
              </a:rPr>
              <a:t>Speed-up campaigns for Rubella</a:t>
            </a:r>
            <a:endParaRPr lang="en-US" altLang="es-MX" sz="1400" i="1" dirty="0">
              <a:solidFill>
                <a:srgbClr val="000099"/>
              </a:solidFill>
              <a:latin typeface="Arial" charset="0"/>
            </a:endParaRPr>
          </a:p>
        </p:txBody>
      </p:sp>
      <p:sp>
        <p:nvSpPr>
          <p:cNvPr id="3083" name="Line 4"/>
          <p:cNvSpPr>
            <a:spLocks noChangeShapeType="1"/>
          </p:cNvSpPr>
          <p:nvPr/>
        </p:nvSpPr>
        <p:spPr bwMode="auto">
          <a:xfrm flipV="1">
            <a:off x="5409400" y="2590800"/>
            <a:ext cx="1371600" cy="0"/>
          </a:xfrm>
          <a:prstGeom prst="line">
            <a:avLst/>
          </a:prstGeom>
          <a:noFill/>
          <a:ln w="28575">
            <a:solidFill>
              <a:schemeClr val="tx1"/>
            </a:solidFill>
            <a:round/>
            <a:headEnd type="triangle" w="med" len="med"/>
            <a:tailEnd type="triangle" w="med" len="med"/>
          </a:ln>
          <a:extLst/>
        </p:spPr>
        <p:txBody>
          <a:bodyPr wrap="none" lIns="91376" tIns="45688" rIns="91376" bIns="45688" anchor="ctr"/>
          <a:lstStyle/>
          <a:p>
            <a:pPr fontAlgn="base">
              <a:spcBef>
                <a:spcPct val="0"/>
              </a:spcBef>
              <a:spcAft>
                <a:spcPct val="0"/>
              </a:spcAft>
              <a:defRPr/>
            </a:pPr>
            <a:endParaRPr lang="en-US" dirty="0">
              <a:solidFill>
                <a:prstClr val="black"/>
              </a:solidFill>
              <a:cs typeface="Arial" pitchFamily="34" charset="0"/>
            </a:endParaRPr>
          </a:p>
        </p:txBody>
      </p:sp>
      <p:cxnSp>
        <p:nvCxnSpPr>
          <p:cNvPr id="3" name="Straight Arrow Connector 2"/>
          <p:cNvCxnSpPr/>
          <p:nvPr/>
        </p:nvCxnSpPr>
        <p:spPr>
          <a:xfrm>
            <a:off x="5486400" y="4114800"/>
            <a:ext cx="12700" cy="685800"/>
          </a:xfrm>
          <a:prstGeom prst="straightConnector1">
            <a:avLst/>
          </a:prstGeom>
          <a:ln w="57150">
            <a:solidFill>
              <a:srgbClr val="B90760"/>
            </a:solidFill>
            <a:tailEnd type="arrow"/>
          </a:ln>
        </p:spPr>
        <p:style>
          <a:lnRef idx="1">
            <a:schemeClr val="accent1"/>
          </a:lnRef>
          <a:fillRef idx="0">
            <a:schemeClr val="accent1"/>
          </a:fillRef>
          <a:effectRef idx="0">
            <a:schemeClr val="accent1"/>
          </a:effectRef>
          <a:fontRef idx="minor">
            <a:schemeClr val="tx1"/>
          </a:fontRef>
        </p:style>
      </p:cxnSp>
      <p:cxnSp>
        <p:nvCxnSpPr>
          <p:cNvPr id="18" name="Straight Arrow Connector 17"/>
          <p:cNvCxnSpPr/>
          <p:nvPr/>
        </p:nvCxnSpPr>
        <p:spPr>
          <a:xfrm>
            <a:off x="6858000" y="4191000"/>
            <a:ext cx="12700" cy="685800"/>
          </a:xfrm>
          <a:prstGeom prst="straightConnector1">
            <a:avLst/>
          </a:prstGeom>
          <a:ln w="57150">
            <a:solidFill>
              <a:srgbClr val="B90760"/>
            </a:solidFill>
            <a:tailEnd type="arrow"/>
          </a:ln>
        </p:spPr>
        <p:style>
          <a:lnRef idx="1">
            <a:schemeClr val="accent1"/>
          </a:lnRef>
          <a:fillRef idx="0">
            <a:schemeClr val="accent1"/>
          </a:fillRef>
          <a:effectRef idx="0">
            <a:schemeClr val="accent1"/>
          </a:effectRef>
          <a:fontRef idx="minor">
            <a:schemeClr val="tx1"/>
          </a:fontRef>
        </p:style>
      </p:cxnSp>
      <p:sp>
        <p:nvSpPr>
          <p:cNvPr id="15375" name="TextBox 3"/>
          <p:cNvSpPr txBox="1">
            <a:spLocks noChangeArrowheads="1"/>
          </p:cNvSpPr>
          <p:nvPr/>
        </p:nvSpPr>
        <p:spPr bwMode="auto">
          <a:xfrm>
            <a:off x="5148263" y="3482975"/>
            <a:ext cx="1333500" cy="5231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376" tIns="45688" rIns="91376" bIns="45688">
            <a:spAutoFit/>
          </a:bodyPr>
          <a:lstStyle>
            <a:lvl1pPr eaLnBrk="0" hangingPunct="0">
              <a:spcBef>
                <a:spcPct val="20000"/>
              </a:spcBef>
              <a:buFont typeface="Arial" charset="0"/>
              <a:buChar char="•"/>
              <a:defRPr sz="2400">
                <a:solidFill>
                  <a:srgbClr val="7F7F7F"/>
                </a:solidFill>
                <a:latin typeface="Century Gothic" pitchFamily="34" charset="0"/>
                <a:ea typeface="MS PGothic" pitchFamily="34" charset="-128"/>
              </a:defRPr>
            </a:lvl1pPr>
            <a:lvl2pPr marL="742950" indent="-285750" eaLnBrk="0" hangingPunct="0">
              <a:spcBef>
                <a:spcPct val="20000"/>
              </a:spcBef>
              <a:buFont typeface="Courier New" pitchFamily="49" charset="0"/>
              <a:buChar char="o"/>
              <a:defRPr sz="1600">
                <a:solidFill>
                  <a:srgbClr val="7F7F7F"/>
                </a:solidFill>
                <a:latin typeface="Century Gothic" pitchFamily="34" charset="0"/>
                <a:ea typeface="MS PGothic" pitchFamily="34" charset="-128"/>
              </a:defRPr>
            </a:lvl2pPr>
            <a:lvl3pPr marL="1143000" indent="-228600" eaLnBrk="0" hangingPunct="0">
              <a:spcBef>
                <a:spcPct val="20000"/>
              </a:spcBef>
              <a:buFont typeface="Arial" charset="0"/>
              <a:buChar char="•"/>
              <a:defRPr sz="1600">
                <a:solidFill>
                  <a:srgbClr val="7F7F7F"/>
                </a:solidFill>
                <a:latin typeface="Century Gothic" pitchFamily="34" charset="0"/>
                <a:ea typeface="MS PGothic" pitchFamily="34" charset="-128"/>
              </a:defRPr>
            </a:lvl3pPr>
            <a:lvl4pPr marL="1600200" indent="-228600" eaLnBrk="0" hangingPunct="0">
              <a:spcBef>
                <a:spcPct val="20000"/>
              </a:spcBef>
              <a:buFont typeface="Courier New" pitchFamily="49" charset="0"/>
              <a:buChar char="o"/>
              <a:defRPr sz="1600">
                <a:solidFill>
                  <a:srgbClr val="7F7F7F"/>
                </a:solidFill>
                <a:latin typeface="Century Gothic" pitchFamily="34" charset="0"/>
                <a:ea typeface="MS PGothic" pitchFamily="34" charset="-128"/>
              </a:defRPr>
            </a:lvl4pPr>
            <a:lvl5pPr marL="2057400" indent="-228600" eaLnBrk="0" hangingPunct="0">
              <a:spcBef>
                <a:spcPct val="20000"/>
              </a:spcBef>
              <a:buFont typeface="Arial" charset="0"/>
              <a:buChar char="•"/>
              <a:defRPr sz="1600">
                <a:solidFill>
                  <a:srgbClr val="7F7F7F"/>
                </a:solidFill>
                <a:latin typeface="Century Gothic" pitchFamily="34" charset="0"/>
                <a:ea typeface="MS PGothic" pitchFamily="34" charset="-128"/>
              </a:defRPr>
            </a:lvl5pPr>
            <a:lvl6pPr marL="2514600" indent="-228600" eaLnBrk="0" fontAlgn="base" hangingPunct="0">
              <a:spcBef>
                <a:spcPct val="20000"/>
              </a:spcBef>
              <a:spcAft>
                <a:spcPct val="0"/>
              </a:spcAft>
              <a:buFont typeface="Arial" charset="0"/>
              <a:buChar char="•"/>
              <a:defRPr sz="1600">
                <a:solidFill>
                  <a:srgbClr val="7F7F7F"/>
                </a:solidFill>
                <a:latin typeface="Century Gothic" pitchFamily="34" charset="0"/>
                <a:ea typeface="MS PGothic" pitchFamily="34" charset="-128"/>
              </a:defRPr>
            </a:lvl6pPr>
            <a:lvl7pPr marL="2971800" indent="-228600" eaLnBrk="0" fontAlgn="base" hangingPunct="0">
              <a:spcBef>
                <a:spcPct val="20000"/>
              </a:spcBef>
              <a:spcAft>
                <a:spcPct val="0"/>
              </a:spcAft>
              <a:buFont typeface="Arial" charset="0"/>
              <a:buChar char="•"/>
              <a:defRPr sz="1600">
                <a:solidFill>
                  <a:srgbClr val="7F7F7F"/>
                </a:solidFill>
                <a:latin typeface="Century Gothic" pitchFamily="34" charset="0"/>
                <a:ea typeface="MS PGothic" pitchFamily="34" charset="-128"/>
              </a:defRPr>
            </a:lvl7pPr>
            <a:lvl8pPr marL="3429000" indent="-228600" eaLnBrk="0" fontAlgn="base" hangingPunct="0">
              <a:spcBef>
                <a:spcPct val="20000"/>
              </a:spcBef>
              <a:spcAft>
                <a:spcPct val="0"/>
              </a:spcAft>
              <a:buFont typeface="Arial" charset="0"/>
              <a:buChar char="•"/>
              <a:defRPr sz="1600">
                <a:solidFill>
                  <a:srgbClr val="7F7F7F"/>
                </a:solidFill>
                <a:latin typeface="Century Gothic" pitchFamily="34" charset="0"/>
                <a:ea typeface="MS PGothic" pitchFamily="34" charset="-128"/>
              </a:defRPr>
            </a:lvl8pPr>
            <a:lvl9pPr marL="3886200" indent="-228600" eaLnBrk="0" fontAlgn="base" hangingPunct="0">
              <a:spcBef>
                <a:spcPct val="20000"/>
              </a:spcBef>
              <a:spcAft>
                <a:spcPct val="0"/>
              </a:spcAft>
              <a:buFont typeface="Arial" charset="0"/>
              <a:buChar char="•"/>
              <a:defRPr sz="1600">
                <a:solidFill>
                  <a:srgbClr val="7F7F7F"/>
                </a:solidFill>
                <a:latin typeface="Century Gothic" pitchFamily="34" charset="0"/>
                <a:ea typeface="MS PGothic" pitchFamily="34" charset="-128"/>
              </a:defRPr>
            </a:lvl9pPr>
          </a:lstStyle>
          <a:p>
            <a:pPr algn="ctr" eaLnBrk="1" fontAlgn="base" hangingPunct="1">
              <a:spcBef>
                <a:spcPct val="0"/>
              </a:spcBef>
              <a:spcAft>
                <a:spcPct val="0"/>
              </a:spcAft>
              <a:buFontTx/>
              <a:buNone/>
            </a:pPr>
            <a:r>
              <a:rPr lang="en-US" altLang="es-MX" sz="1400" b="1" dirty="0" smtClean="0">
                <a:solidFill>
                  <a:srgbClr val="000000"/>
                </a:solidFill>
                <a:latin typeface="Arial" charset="0"/>
              </a:rPr>
              <a:t>Last endemic measles case</a:t>
            </a:r>
            <a:endParaRPr lang="en-US" altLang="es-MX" sz="1400" b="1" dirty="0">
              <a:solidFill>
                <a:srgbClr val="000000"/>
              </a:solidFill>
              <a:latin typeface="Arial" charset="0"/>
            </a:endParaRPr>
          </a:p>
        </p:txBody>
      </p:sp>
      <p:sp>
        <p:nvSpPr>
          <p:cNvPr id="15376" name="TextBox 19"/>
          <p:cNvSpPr txBox="1">
            <a:spLocks noChangeArrowheads="1"/>
          </p:cNvSpPr>
          <p:nvPr/>
        </p:nvSpPr>
        <p:spPr bwMode="auto">
          <a:xfrm>
            <a:off x="6516688" y="3573463"/>
            <a:ext cx="1333500" cy="5231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376" tIns="45688" rIns="91376" bIns="45688">
            <a:spAutoFit/>
          </a:bodyPr>
          <a:lstStyle>
            <a:lvl1pPr eaLnBrk="0" hangingPunct="0">
              <a:spcBef>
                <a:spcPct val="20000"/>
              </a:spcBef>
              <a:buFont typeface="Arial" charset="0"/>
              <a:buChar char="•"/>
              <a:defRPr sz="2400">
                <a:solidFill>
                  <a:srgbClr val="7F7F7F"/>
                </a:solidFill>
                <a:latin typeface="Century Gothic" pitchFamily="34" charset="0"/>
                <a:ea typeface="MS PGothic" pitchFamily="34" charset="-128"/>
              </a:defRPr>
            </a:lvl1pPr>
            <a:lvl2pPr marL="742950" indent="-285750" eaLnBrk="0" hangingPunct="0">
              <a:spcBef>
                <a:spcPct val="20000"/>
              </a:spcBef>
              <a:buFont typeface="Courier New" pitchFamily="49" charset="0"/>
              <a:buChar char="o"/>
              <a:defRPr sz="1600">
                <a:solidFill>
                  <a:srgbClr val="7F7F7F"/>
                </a:solidFill>
                <a:latin typeface="Century Gothic" pitchFamily="34" charset="0"/>
                <a:ea typeface="MS PGothic" pitchFamily="34" charset="-128"/>
              </a:defRPr>
            </a:lvl2pPr>
            <a:lvl3pPr marL="1143000" indent="-228600" eaLnBrk="0" hangingPunct="0">
              <a:spcBef>
                <a:spcPct val="20000"/>
              </a:spcBef>
              <a:buFont typeface="Arial" charset="0"/>
              <a:buChar char="•"/>
              <a:defRPr sz="1600">
                <a:solidFill>
                  <a:srgbClr val="7F7F7F"/>
                </a:solidFill>
                <a:latin typeface="Century Gothic" pitchFamily="34" charset="0"/>
                <a:ea typeface="MS PGothic" pitchFamily="34" charset="-128"/>
              </a:defRPr>
            </a:lvl3pPr>
            <a:lvl4pPr marL="1600200" indent="-228600" eaLnBrk="0" hangingPunct="0">
              <a:spcBef>
                <a:spcPct val="20000"/>
              </a:spcBef>
              <a:buFont typeface="Courier New" pitchFamily="49" charset="0"/>
              <a:buChar char="o"/>
              <a:defRPr sz="1600">
                <a:solidFill>
                  <a:srgbClr val="7F7F7F"/>
                </a:solidFill>
                <a:latin typeface="Century Gothic" pitchFamily="34" charset="0"/>
                <a:ea typeface="MS PGothic" pitchFamily="34" charset="-128"/>
              </a:defRPr>
            </a:lvl4pPr>
            <a:lvl5pPr marL="2057400" indent="-228600" eaLnBrk="0" hangingPunct="0">
              <a:spcBef>
                <a:spcPct val="20000"/>
              </a:spcBef>
              <a:buFont typeface="Arial" charset="0"/>
              <a:buChar char="•"/>
              <a:defRPr sz="1600">
                <a:solidFill>
                  <a:srgbClr val="7F7F7F"/>
                </a:solidFill>
                <a:latin typeface="Century Gothic" pitchFamily="34" charset="0"/>
                <a:ea typeface="MS PGothic" pitchFamily="34" charset="-128"/>
              </a:defRPr>
            </a:lvl5pPr>
            <a:lvl6pPr marL="2514600" indent="-228600" eaLnBrk="0" fontAlgn="base" hangingPunct="0">
              <a:spcBef>
                <a:spcPct val="20000"/>
              </a:spcBef>
              <a:spcAft>
                <a:spcPct val="0"/>
              </a:spcAft>
              <a:buFont typeface="Arial" charset="0"/>
              <a:buChar char="•"/>
              <a:defRPr sz="1600">
                <a:solidFill>
                  <a:srgbClr val="7F7F7F"/>
                </a:solidFill>
                <a:latin typeface="Century Gothic" pitchFamily="34" charset="0"/>
                <a:ea typeface="MS PGothic" pitchFamily="34" charset="-128"/>
              </a:defRPr>
            </a:lvl6pPr>
            <a:lvl7pPr marL="2971800" indent="-228600" eaLnBrk="0" fontAlgn="base" hangingPunct="0">
              <a:spcBef>
                <a:spcPct val="20000"/>
              </a:spcBef>
              <a:spcAft>
                <a:spcPct val="0"/>
              </a:spcAft>
              <a:buFont typeface="Arial" charset="0"/>
              <a:buChar char="•"/>
              <a:defRPr sz="1600">
                <a:solidFill>
                  <a:srgbClr val="7F7F7F"/>
                </a:solidFill>
                <a:latin typeface="Century Gothic" pitchFamily="34" charset="0"/>
                <a:ea typeface="MS PGothic" pitchFamily="34" charset="-128"/>
              </a:defRPr>
            </a:lvl7pPr>
            <a:lvl8pPr marL="3429000" indent="-228600" eaLnBrk="0" fontAlgn="base" hangingPunct="0">
              <a:spcBef>
                <a:spcPct val="20000"/>
              </a:spcBef>
              <a:spcAft>
                <a:spcPct val="0"/>
              </a:spcAft>
              <a:buFont typeface="Arial" charset="0"/>
              <a:buChar char="•"/>
              <a:defRPr sz="1600">
                <a:solidFill>
                  <a:srgbClr val="7F7F7F"/>
                </a:solidFill>
                <a:latin typeface="Century Gothic" pitchFamily="34" charset="0"/>
                <a:ea typeface="MS PGothic" pitchFamily="34" charset="-128"/>
              </a:defRPr>
            </a:lvl8pPr>
            <a:lvl9pPr marL="3886200" indent="-228600" eaLnBrk="0" fontAlgn="base" hangingPunct="0">
              <a:spcBef>
                <a:spcPct val="20000"/>
              </a:spcBef>
              <a:spcAft>
                <a:spcPct val="0"/>
              </a:spcAft>
              <a:buFont typeface="Arial" charset="0"/>
              <a:buChar char="•"/>
              <a:defRPr sz="1600">
                <a:solidFill>
                  <a:srgbClr val="7F7F7F"/>
                </a:solidFill>
                <a:latin typeface="Century Gothic" pitchFamily="34" charset="0"/>
                <a:ea typeface="MS PGothic" pitchFamily="34" charset="-128"/>
              </a:defRPr>
            </a:lvl9pPr>
          </a:lstStyle>
          <a:p>
            <a:pPr algn="ctr" eaLnBrk="1" fontAlgn="base" hangingPunct="1">
              <a:spcBef>
                <a:spcPct val="0"/>
              </a:spcBef>
              <a:spcAft>
                <a:spcPct val="0"/>
              </a:spcAft>
              <a:buFontTx/>
              <a:buNone/>
            </a:pPr>
            <a:r>
              <a:rPr lang="en-US" altLang="es-MX" sz="1400" b="1" dirty="0" smtClean="0">
                <a:solidFill>
                  <a:srgbClr val="000000"/>
                </a:solidFill>
                <a:latin typeface="Arial" charset="0"/>
              </a:rPr>
              <a:t>Last endemic rubella case</a:t>
            </a:r>
            <a:endParaRPr lang="en-US" altLang="es-MX" sz="1400" b="1" dirty="0">
              <a:solidFill>
                <a:srgbClr val="000000"/>
              </a:solidFill>
              <a:latin typeface="Arial" charset="0"/>
            </a:endParaRPr>
          </a:p>
        </p:txBody>
      </p:sp>
      <p:sp>
        <p:nvSpPr>
          <p:cNvPr id="20" name="Title 1"/>
          <p:cNvSpPr txBox="1">
            <a:spLocks/>
          </p:cNvSpPr>
          <p:nvPr/>
        </p:nvSpPr>
        <p:spPr>
          <a:xfrm>
            <a:off x="457200" y="76200"/>
            <a:ext cx="8229600" cy="1143000"/>
          </a:xfrm>
          <a:prstGeom prst="rect">
            <a:avLst/>
          </a:prstGeom>
        </p:spPr>
        <p:txBody>
          <a:bodyPr rtlCol="0">
            <a:normAutofit fontScale="97500"/>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6877" algn="ctr" rtl="0" fontAlgn="base">
              <a:spcBef>
                <a:spcPct val="0"/>
              </a:spcBef>
              <a:spcAft>
                <a:spcPct val="0"/>
              </a:spcAft>
              <a:defRPr sz="4400">
                <a:solidFill>
                  <a:schemeClr val="tx2"/>
                </a:solidFill>
                <a:latin typeface="Arial" charset="0"/>
              </a:defRPr>
            </a:lvl6pPr>
            <a:lvl7pPr marL="913755" algn="ctr" rtl="0" fontAlgn="base">
              <a:spcBef>
                <a:spcPct val="0"/>
              </a:spcBef>
              <a:spcAft>
                <a:spcPct val="0"/>
              </a:spcAft>
              <a:defRPr sz="4400">
                <a:solidFill>
                  <a:schemeClr val="tx2"/>
                </a:solidFill>
                <a:latin typeface="Arial" charset="0"/>
              </a:defRPr>
            </a:lvl7pPr>
            <a:lvl8pPr marL="1370632" algn="ctr" rtl="0" fontAlgn="base">
              <a:spcBef>
                <a:spcPct val="0"/>
              </a:spcBef>
              <a:spcAft>
                <a:spcPct val="0"/>
              </a:spcAft>
              <a:defRPr sz="4400">
                <a:solidFill>
                  <a:schemeClr val="tx2"/>
                </a:solidFill>
                <a:latin typeface="Arial" charset="0"/>
              </a:defRPr>
            </a:lvl8pPr>
            <a:lvl9pPr marL="1827510" algn="ctr" rtl="0" fontAlgn="base">
              <a:spcBef>
                <a:spcPct val="0"/>
              </a:spcBef>
              <a:spcAft>
                <a:spcPct val="0"/>
              </a:spcAft>
              <a:defRPr sz="4400">
                <a:solidFill>
                  <a:schemeClr val="tx2"/>
                </a:solidFill>
                <a:latin typeface="Arial" charset="0"/>
              </a:defRPr>
            </a:lvl9pPr>
          </a:lstStyle>
          <a:p>
            <a:pPr fontAlgn="auto">
              <a:spcAft>
                <a:spcPts val="0"/>
              </a:spcAft>
              <a:defRPr/>
            </a:pPr>
            <a:r>
              <a:rPr lang="en-US" sz="3000" b="1" kern="0" dirty="0">
                <a:solidFill>
                  <a:srgbClr val="FFFFFF"/>
                </a:solidFill>
                <a:latin typeface="Arial" panose="020B0604020202020204" pitchFamily="34" charset="0"/>
                <a:cs typeface="Arial" panose="020B0604020202020204" pitchFamily="34" charset="0"/>
              </a:rPr>
              <a:t>Impact of </a:t>
            </a:r>
            <a:r>
              <a:rPr lang="en-US" sz="3000" b="1" kern="0" dirty="0" smtClean="0">
                <a:solidFill>
                  <a:srgbClr val="FFFFFF"/>
                </a:solidFill>
                <a:latin typeface="Arial" panose="020B0604020202020204" pitchFamily="34" charset="0"/>
                <a:cs typeface="Arial" panose="020B0604020202020204" pitchFamily="34" charset="0"/>
              </a:rPr>
              <a:t>Measles and Rubella Elimination Strategies in the Americas</a:t>
            </a:r>
            <a:endParaRPr lang="en-US" sz="3000" b="1" kern="0" dirty="0">
              <a:solidFill>
                <a:srgbClr val="FFFFFF"/>
              </a:solidFill>
              <a:latin typeface="Arial" panose="020B0604020202020204" pitchFamily="34" charset="0"/>
              <a:cs typeface="Arial" panose="020B0604020202020204" pitchFamily="34" charset="0"/>
            </a:endParaRPr>
          </a:p>
        </p:txBody>
      </p:sp>
      <p:sp>
        <p:nvSpPr>
          <p:cNvPr id="19" name="Text Box 2"/>
          <p:cNvSpPr txBox="1">
            <a:spLocks noChangeArrowheads="1"/>
          </p:cNvSpPr>
          <p:nvPr/>
        </p:nvSpPr>
        <p:spPr bwMode="auto">
          <a:xfrm>
            <a:off x="829370" y="6103620"/>
            <a:ext cx="6856235" cy="4000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376" tIns="45688" rIns="91376" bIns="45688">
            <a:spAutoFit/>
          </a:bodyPr>
          <a:lstStyle>
            <a:lvl1pPr eaLnBrk="0" hangingPunct="0">
              <a:spcBef>
                <a:spcPct val="20000"/>
              </a:spcBef>
              <a:buFont typeface="Arial" charset="0"/>
              <a:buChar char="•"/>
              <a:defRPr sz="2400">
                <a:solidFill>
                  <a:srgbClr val="7F7F7F"/>
                </a:solidFill>
                <a:latin typeface="Century Gothic" pitchFamily="34" charset="0"/>
                <a:ea typeface="MS PGothic" pitchFamily="34" charset="-128"/>
              </a:defRPr>
            </a:lvl1pPr>
            <a:lvl2pPr marL="742950" indent="-285750" eaLnBrk="0" hangingPunct="0">
              <a:spcBef>
                <a:spcPct val="20000"/>
              </a:spcBef>
              <a:buFont typeface="Courier New" pitchFamily="49" charset="0"/>
              <a:buChar char="o"/>
              <a:defRPr sz="1600">
                <a:solidFill>
                  <a:srgbClr val="7F7F7F"/>
                </a:solidFill>
                <a:latin typeface="Century Gothic" pitchFamily="34" charset="0"/>
                <a:ea typeface="MS PGothic" pitchFamily="34" charset="-128"/>
              </a:defRPr>
            </a:lvl2pPr>
            <a:lvl3pPr marL="1143000" indent="-228600" eaLnBrk="0" hangingPunct="0">
              <a:spcBef>
                <a:spcPct val="20000"/>
              </a:spcBef>
              <a:buFont typeface="Arial" charset="0"/>
              <a:buChar char="•"/>
              <a:defRPr sz="1600">
                <a:solidFill>
                  <a:srgbClr val="7F7F7F"/>
                </a:solidFill>
                <a:latin typeface="Century Gothic" pitchFamily="34" charset="0"/>
                <a:ea typeface="MS PGothic" pitchFamily="34" charset="-128"/>
              </a:defRPr>
            </a:lvl3pPr>
            <a:lvl4pPr marL="1600200" indent="-228600" eaLnBrk="0" hangingPunct="0">
              <a:spcBef>
                <a:spcPct val="20000"/>
              </a:spcBef>
              <a:buFont typeface="Courier New" pitchFamily="49" charset="0"/>
              <a:buChar char="o"/>
              <a:defRPr sz="1600">
                <a:solidFill>
                  <a:srgbClr val="7F7F7F"/>
                </a:solidFill>
                <a:latin typeface="Century Gothic" pitchFamily="34" charset="0"/>
                <a:ea typeface="MS PGothic" pitchFamily="34" charset="-128"/>
              </a:defRPr>
            </a:lvl4pPr>
            <a:lvl5pPr marL="2057400" indent="-228600" eaLnBrk="0" hangingPunct="0">
              <a:spcBef>
                <a:spcPct val="20000"/>
              </a:spcBef>
              <a:buFont typeface="Arial" charset="0"/>
              <a:buChar char="•"/>
              <a:defRPr sz="1600">
                <a:solidFill>
                  <a:srgbClr val="7F7F7F"/>
                </a:solidFill>
                <a:latin typeface="Century Gothic" pitchFamily="34" charset="0"/>
                <a:ea typeface="MS PGothic" pitchFamily="34" charset="-128"/>
              </a:defRPr>
            </a:lvl5pPr>
            <a:lvl6pPr marL="2514600" indent="-228600" eaLnBrk="0" fontAlgn="base" hangingPunct="0">
              <a:spcBef>
                <a:spcPct val="20000"/>
              </a:spcBef>
              <a:spcAft>
                <a:spcPct val="0"/>
              </a:spcAft>
              <a:buFont typeface="Arial" charset="0"/>
              <a:buChar char="•"/>
              <a:defRPr sz="1600">
                <a:solidFill>
                  <a:srgbClr val="7F7F7F"/>
                </a:solidFill>
                <a:latin typeface="Century Gothic" pitchFamily="34" charset="0"/>
                <a:ea typeface="MS PGothic" pitchFamily="34" charset="-128"/>
              </a:defRPr>
            </a:lvl6pPr>
            <a:lvl7pPr marL="2971800" indent="-228600" eaLnBrk="0" fontAlgn="base" hangingPunct="0">
              <a:spcBef>
                <a:spcPct val="20000"/>
              </a:spcBef>
              <a:spcAft>
                <a:spcPct val="0"/>
              </a:spcAft>
              <a:buFont typeface="Arial" charset="0"/>
              <a:buChar char="•"/>
              <a:defRPr sz="1600">
                <a:solidFill>
                  <a:srgbClr val="7F7F7F"/>
                </a:solidFill>
                <a:latin typeface="Century Gothic" pitchFamily="34" charset="0"/>
                <a:ea typeface="MS PGothic" pitchFamily="34" charset="-128"/>
              </a:defRPr>
            </a:lvl7pPr>
            <a:lvl8pPr marL="3429000" indent="-228600" eaLnBrk="0" fontAlgn="base" hangingPunct="0">
              <a:spcBef>
                <a:spcPct val="20000"/>
              </a:spcBef>
              <a:spcAft>
                <a:spcPct val="0"/>
              </a:spcAft>
              <a:buFont typeface="Arial" charset="0"/>
              <a:buChar char="•"/>
              <a:defRPr sz="1600">
                <a:solidFill>
                  <a:srgbClr val="7F7F7F"/>
                </a:solidFill>
                <a:latin typeface="Century Gothic" pitchFamily="34" charset="0"/>
                <a:ea typeface="MS PGothic" pitchFamily="34" charset="-128"/>
              </a:defRPr>
            </a:lvl8pPr>
            <a:lvl9pPr marL="3886200" indent="-228600" eaLnBrk="0" fontAlgn="base" hangingPunct="0">
              <a:spcBef>
                <a:spcPct val="20000"/>
              </a:spcBef>
              <a:spcAft>
                <a:spcPct val="0"/>
              </a:spcAft>
              <a:buFont typeface="Arial" charset="0"/>
              <a:buChar char="•"/>
              <a:defRPr sz="1600">
                <a:solidFill>
                  <a:srgbClr val="7F7F7F"/>
                </a:solidFill>
                <a:latin typeface="Century Gothic" pitchFamily="34" charset="0"/>
                <a:ea typeface="MS PGothic" pitchFamily="34" charset="-128"/>
              </a:defRPr>
            </a:lvl9pPr>
          </a:lstStyle>
          <a:p>
            <a:pPr fontAlgn="base">
              <a:spcBef>
                <a:spcPct val="0"/>
              </a:spcBef>
              <a:spcAft>
                <a:spcPct val="0"/>
              </a:spcAft>
              <a:buFontTx/>
              <a:buNone/>
            </a:pPr>
            <a:r>
              <a:rPr lang="en-US" altLang="es-MX" sz="1000" dirty="0" smtClean="0">
                <a:solidFill>
                  <a:srgbClr val="FFFFFF"/>
                </a:solidFill>
                <a:latin typeface="Myriad Pro" panose="020B0503030403020204"/>
              </a:rPr>
              <a:t>The </a:t>
            </a:r>
            <a:r>
              <a:rPr lang="en-US" altLang="es-MX" sz="1000" dirty="0">
                <a:solidFill>
                  <a:srgbClr val="FFFFFF"/>
                </a:solidFill>
                <a:latin typeface="Myriad Pro" panose="020B0503030403020204"/>
              </a:rPr>
              <a:t>Comprehensive Family Immunization Unit </a:t>
            </a:r>
            <a:r>
              <a:rPr lang="en-US" altLang="es-MX" sz="1000" dirty="0" smtClean="0">
                <a:solidFill>
                  <a:srgbClr val="FFFFFF"/>
                </a:solidFill>
                <a:latin typeface="Myriad Pro" panose="020B0503030403020204"/>
              </a:rPr>
              <a:t>(FGL/IM) – Pan American Health Organization, data as </a:t>
            </a:r>
            <a:r>
              <a:rPr lang="en-US" altLang="es-MX" sz="1000" dirty="0">
                <a:solidFill>
                  <a:srgbClr val="FFFFFF"/>
                </a:solidFill>
                <a:latin typeface="Myriad Pro" panose="020B0503030403020204"/>
              </a:rPr>
              <a:t>of June 8, 2015</a:t>
            </a:r>
          </a:p>
          <a:p>
            <a:pPr fontAlgn="base">
              <a:spcBef>
                <a:spcPct val="0"/>
              </a:spcBef>
              <a:spcAft>
                <a:spcPct val="0"/>
              </a:spcAft>
              <a:buFontTx/>
              <a:buNone/>
            </a:pPr>
            <a:endParaRPr lang="en-US" altLang="es-MX" sz="1000" dirty="0">
              <a:solidFill>
                <a:srgbClr val="FFFFFF"/>
              </a:solidFill>
              <a:latin typeface="Myriad Pro" panose="020B0503030403020204"/>
            </a:endParaRPr>
          </a:p>
        </p:txBody>
      </p:sp>
      <p:sp>
        <p:nvSpPr>
          <p:cNvPr id="17" name="Title 1"/>
          <p:cNvSpPr txBox="1">
            <a:spLocks/>
          </p:cNvSpPr>
          <p:nvPr/>
        </p:nvSpPr>
        <p:spPr>
          <a:xfrm>
            <a:off x="609600" y="76200"/>
            <a:ext cx="8229600" cy="1143000"/>
          </a:xfrm>
          <a:prstGeom prst="rect">
            <a:avLst/>
          </a:prstGeom>
        </p:spPr>
        <p:txBody>
          <a:bodyPr rtlCol="0">
            <a:normAutofit fontScale="97500"/>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6877" algn="ctr" rtl="0" fontAlgn="base">
              <a:spcBef>
                <a:spcPct val="0"/>
              </a:spcBef>
              <a:spcAft>
                <a:spcPct val="0"/>
              </a:spcAft>
              <a:defRPr sz="4400">
                <a:solidFill>
                  <a:schemeClr val="tx2"/>
                </a:solidFill>
                <a:latin typeface="Arial" charset="0"/>
              </a:defRPr>
            </a:lvl6pPr>
            <a:lvl7pPr marL="913755" algn="ctr" rtl="0" fontAlgn="base">
              <a:spcBef>
                <a:spcPct val="0"/>
              </a:spcBef>
              <a:spcAft>
                <a:spcPct val="0"/>
              </a:spcAft>
              <a:defRPr sz="4400">
                <a:solidFill>
                  <a:schemeClr val="tx2"/>
                </a:solidFill>
                <a:latin typeface="Arial" charset="0"/>
              </a:defRPr>
            </a:lvl7pPr>
            <a:lvl8pPr marL="1370632" algn="ctr" rtl="0" fontAlgn="base">
              <a:spcBef>
                <a:spcPct val="0"/>
              </a:spcBef>
              <a:spcAft>
                <a:spcPct val="0"/>
              </a:spcAft>
              <a:defRPr sz="4400">
                <a:solidFill>
                  <a:schemeClr val="tx2"/>
                </a:solidFill>
                <a:latin typeface="Arial" charset="0"/>
              </a:defRPr>
            </a:lvl8pPr>
            <a:lvl9pPr marL="1827510" algn="ctr" rtl="0" fontAlgn="base">
              <a:spcBef>
                <a:spcPct val="0"/>
              </a:spcBef>
              <a:spcAft>
                <a:spcPct val="0"/>
              </a:spcAft>
              <a:defRPr sz="4400">
                <a:solidFill>
                  <a:schemeClr val="tx2"/>
                </a:solidFill>
                <a:latin typeface="Arial" charset="0"/>
              </a:defRPr>
            </a:lvl9pPr>
          </a:lstStyle>
          <a:p>
            <a:pPr fontAlgn="auto">
              <a:spcAft>
                <a:spcPts val="0"/>
              </a:spcAft>
              <a:defRPr/>
            </a:pPr>
            <a:r>
              <a:rPr lang="en-US" sz="2800" b="1" kern="0" dirty="0" smtClean="0">
                <a:solidFill>
                  <a:srgbClr val="1F497D"/>
                </a:solidFill>
                <a:latin typeface="Arial" panose="020B0604020202020204" pitchFamily="34" charset="0"/>
                <a:cs typeface="Arial" panose="020B0604020202020204" pitchFamily="34" charset="0"/>
              </a:rPr>
              <a:t>Impact of measles and rubella elimination strategies: The Americas, 1980-2016*</a:t>
            </a:r>
            <a:endParaRPr lang="en-US" sz="2800" b="1" kern="0" dirty="0">
              <a:solidFill>
                <a:srgbClr val="1F497D"/>
              </a:solidFill>
              <a:latin typeface="Arial" panose="020B0604020202020204" pitchFamily="34" charset="0"/>
              <a:cs typeface="Arial" panose="020B0604020202020204" pitchFamily="34" charset="0"/>
            </a:endParaRPr>
          </a:p>
        </p:txBody>
      </p:sp>
      <p:sp>
        <p:nvSpPr>
          <p:cNvPr id="21" name="Timestamp"/>
          <p:cNvSpPr txBox="1">
            <a:spLocks noChangeArrowheads="1"/>
          </p:cNvSpPr>
          <p:nvPr/>
        </p:nvSpPr>
        <p:spPr bwMode="auto">
          <a:xfrm>
            <a:off x="246178" y="6477000"/>
            <a:ext cx="2540000" cy="2489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312" tIns="45656" rIns="91312" bIns="45656">
            <a:spAutoFit/>
          </a:bodyPr>
          <a:lstStyle>
            <a:lvl1pPr eaLnBrk="0" hangingPunct="0">
              <a:spcBef>
                <a:spcPct val="20000"/>
              </a:spcBef>
              <a:buFont typeface="Arial" charset="0"/>
              <a:buChar char="•"/>
              <a:defRPr sz="2400">
                <a:solidFill>
                  <a:srgbClr val="7F7F7F"/>
                </a:solidFill>
                <a:latin typeface="Century Gothic" pitchFamily="34" charset="0"/>
                <a:ea typeface="MS PGothic" pitchFamily="34" charset="-128"/>
              </a:defRPr>
            </a:lvl1pPr>
            <a:lvl2pPr marL="742950" indent="-285750" eaLnBrk="0" hangingPunct="0">
              <a:spcBef>
                <a:spcPct val="20000"/>
              </a:spcBef>
              <a:buFont typeface="Courier New" pitchFamily="49" charset="0"/>
              <a:buChar char="o"/>
              <a:defRPr sz="1600">
                <a:solidFill>
                  <a:srgbClr val="7F7F7F"/>
                </a:solidFill>
                <a:latin typeface="Century Gothic" pitchFamily="34" charset="0"/>
                <a:ea typeface="MS PGothic" pitchFamily="34" charset="-128"/>
              </a:defRPr>
            </a:lvl2pPr>
            <a:lvl3pPr marL="1143000" indent="-228600" eaLnBrk="0" hangingPunct="0">
              <a:spcBef>
                <a:spcPct val="20000"/>
              </a:spcBef>
              <a:buFont typeface="Arial" charset="0"/>
              <a:buChar char="•"/>
              <a:defRPr sz="1600">
                <a:solidFill>
                  <a:srgbClr val="7F7F7F"/>
                </a:solidFill>
                <a:latin typeface="Century Gothic" pitchFamily="34" charset="0"/>
                <a:ea typeface="MS PGothic" pitchFamily="34" charset="-128"/>
              </a:defRPr>
            </a:lvl3pPr>
            <a:lvl4pPr marL="1600200" indent="-228600" eaLnBrk="0" hangingPunct="0">
              <a:spcBef>
                <a:spcPct val="20000"/>
              </a:spcBef>
              <a:buFont typeface="Courier New" pitchFamily="49" charset="0"/>
              <a:buChar char="o"/>
              <a:defRPr sz="1600">
                <a:solidFill>
                  <a:srgbClr val="7F7F7F"/>
                </a:solidFill>
                <a:latin typeface="Century Gothic" pitchFamily="34" charset="0"/>
                <a:ea typeface="MS PGothic" pitchFamily="34" charset="-128"/>
              </a:defRPr>
            </a:lvl4pPr>
            <a:lvl5pPr marL="2057400" indent="-228600" eaLnBrk="0" hangingPunct="0">
              <a:spcBef>
                <a:spcPct val="20000"/>
              </a:spcBef>
              <a:buFont typeface="Arial" charset="0"/>
              <a:buChar char="•"/>
              <a:defRPr sz="1600">
                <a:solidFill>
                  <a:srgbClr val="7F7F7F"/>
                </a:solidFill>
                <a:latin typeface="Century Gothic" pitchFamily="34" charset="0"/>
                <a:ea typeface="MS PGothic" pitchFamily="34" charset="-128"/>
              </a:defRPr>
            </a:lvl5pPr>
            <a:lvl6pPr marL="2514600" indent="-228600" eaLnBrk="0" fontAlgn="base" hangingPunct="0">
              <a:spcBef>
                <a:spcPct val="20000"/>
              </a:spcBef>
              <a:spcAft>
                <a:spcPct val="0"/>
              </a:spcAft>
              <a:buFont typeface="Arial" charset="0"/>
              <a:buChar char="•"/>
              <a:defRPr sz="1600">
                <a:solidFill>
                  <a:srgbClr val="7F7F7F"/>
                </a:solidFill>
                <a:latin typeface="Century Gothic" pitchFamily="34" charset="0"/>
                <a:ea typeface="MS PGothic" pitchFamily="34" charset="-128"/>
              </a:defRPr>
            </a:lvl6pPr>
            <a:lvl7pPr marL="2971800" indent="-228600" eaLnBrk="0" fontAlgn="base" hangingPunct="0">
              <a:spcBef>
                <a:spcPct val="20000"/>
              </a:spcBef>
              <a:spcAft>
                <a:spcPct val="0"/>
              </a:spcAft>
              <a:buFont typeface="Arial" charset="0"/>
              <a:buChar char="•"/>
              <a:defRPr sz="1600">
                <a:solidFill>
                  <a:srgbClr val="7F7F7F"/>
                </a:solidFill>
                <a:latin typeface="Century Gothic" pitchFamily="34" charset="0"/>
                <a:ea typeface="MS PGothic" pitchFamily="34" charset="-128"/>
              </a:defRPr>
            </a:lvl7pPr>
            <a:lvl8pPr marL="3429000" indent="-228600" eaLnBrk="0" fontAlgn="base" hangingPunct="0">
              <a:spcBef>
                <a:spcPct val="20000"/>
              </a:spcBef>
              <a:spcAft>
                <a:spcPct val="0"/>
              </a:spcAft>
              <a:buFont typeface="Arial" charset="0"/>
              <a:buChar char="•"/>
              <a:defRPr sz="1600">
                <a:solidFill>
                  <a:srgbClr val="7F7F7F"/>
                </a:solidFill>
                <a:latin typeface="Century Gothic" pitchFamily="34" charset="0"/>
                <a:ea typeface="MS PGothic" pitchFamily="34" charset="-128"/>
              </a:defRPr>
            </a:lvl8pPr>
            <a:lvl9pPr marL="3886200" indent="-228600" eaLnBrk="0" fontAlgn="base" hangingPunct="0">
              <a:spcBef>
                <a:spcPct val="20000"/>
              </a:spcBef>
              <a:spcAft>
                <a:spcPct val="0"/>
              </a:spcAft>
              <a:buFont typeface="Arial" charset="0"/>
              <a:buChar char="•"/>
              <a:defRPr sz="1600">
                <a:solidFill>
                  <a:srgbClr val="7F7F7F"/>
                </a:solidFill>
                <a:latin typeface="Century Gothic" pitchFamily="34" charset="0"/>
                <a:ea typeface="MS PGothic" pitchFamily="34" charset="-128"/>
              </a:defRPr>
            </a:lvl9pPr>
          </a:lstStyle>
          <a:p>
            <a:pPr eaLnBrk="1" fontAlgn="base" hangingPunct="1">
              <a:spcBef>
                <a:spcPct val="0"/>
              </a:spcBef>
              <a:spcAft>
                <a:spcPct val="0"/>
              </a:spcAft>
              <a:buFontTx/>
              <a:buNone/>
            </a:pPr>
            <a:r>
              <a:rPr lang="en-US" altLang="es-MX" sz="900" dirty="0" smtClean="0">
                <a:solidFill>
                  <a:srgbClr val="000000"/>
                </a:solidFill>
                <a:latin typeface="Arial" charset="0"/>
              </a:rPr>
              <a:t>* </a:t>
            </a:r>
            <a:r>
              <a:rPr lang="en-US" altLang="es-MX" sz="1000" dirty="0" smtClean="0">
                <a:solidFill>
                  <a:srgbClr val="000000"/>
                </a:solidFill>
                <a:latin typeface="Arial" charset="0"/>
              </a:rPr>
              <a:t>Data as of 17 June 2016</a:t>
            </a:r>
            <a:endParaRPr lang="en-US" altLang="es-MX" sz="1000" dirty="0">
              <a:solidFill>
                <a:srgbClr val="000000"/>
              </a:solidFill>
              <a:latin typeface="Arial" charset="0"/>
            </a:endParaRPr>
          </a:p>
        </p:txBody>
      </p:sp>
      <p:sp>
        <p:nvSpPr>
          <p:cNvPr id="22" name="Text Box 2"/>
          <p:cNvSpPr txBox="1">
            <a:spLocks noChangeArrowheads="1"/>
          </p:cNvSpPr>
          <p:nvPr/>
        </p:nvSpPr>
        <p:spPr bwMode="auto">
          <a:xfrm>
            <a:off x="246181" y="6327777"/>
            <a:ext cx="3106619" cy="2769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376" tIns="45688" rIns="91376" bIns="45688">
            <a:spAutoFit/>
          </a:bodyPr>
          <a:lstStyle>
            <a:lvl1pPr eaLnBrk="0" hangingPunct="0">
              <a:spcBef>
                <a:spcPct val="20000"/>
              </a:spcBef>
              <a:buFont typeface="Arial" charset="0"/>
              <a:buChar char="•"/>
              <a:defRPr sz="2400">
                <a:solidFill>
                  <a:srgbClr val="7F7F7F"/>
                </a:solidFill>
                <a:latin typeface="Century Gothic" pitchFamily="34" charset="0"/>
                <a:ea typeface="MS PGothic" pitchFamily="34" charset="-128"/>
              </a:defRPr>
            </a:lvl1pPr>
            <a:lvl2pPr marL="742950" indent="-285750" eaLnBrk="0" hangingPunct="0">
              <a:spcBef>
                <a:spcPct val="20000"/>
              </a:spcBef>
              <a:buFont typeface="Courier New" pitchFamily="49" charset="0"/>
              <a:buChar char="o"/>
              <a:defRPr sz="1600">
                <a:solidFill>
                  <a:srgbClr val="7F7F7F"/>
                </a:solidFill>
                <a:latin typeface="Century Gothic" pitchFamily="34" charset="0"/>
                <a:ea typeface="MS PGothic" pitchFamily="34" charset="-128"/>
              </a:defRPr>
            </a:lvl2pPr>
            <a:lvl3pPr marL="1143000" indent="-228600" eaLnBrk="0" hangingPunct="0">
              <a:spcBef>
                <a:spcPct val="20000"/>
              </a:spcBef>
              <a:buFont typeface="Arial" charset="0"/>
              <a:buChar char="•"/>
              <a:defRPr sz="1600">
                <a:solidFill>
                  <a:srgbClr val="7F7F7F"/>
                </a:solidFill>
                <a:latin typeface="Century Gothic" pitchFamily="34" charset="0"/>
                <a:ea typeface="MS PGothic" pitchFamily="34" charset="-128"/>
              </a:defRPr>
            </a:lvl3pPr>
            <a:lvl4pPr marL="1600200" indent="-228600" eaLnBrk="0" hangingPunct="0">
              <a:spcBef>
                <a:spcPct val="20000"/>
              </a:spcBef>
              <a:buFont typeface="Courier New" pitchFamily="49" charset="0"/>
              <a:buChar char="o"/>
              <a:defRPr sz="1600">
                <a:solidFill>
                  <a:srgbClr val="7F7F7F"/>
                </a:solidFill>
                <a:latin typeface="Century Gothic" pitchFamily="34" charset="0"/>
                <a:ea typeface="MS PGothic" pitchFamily="34" charset="-128"/>
              </a:defRPr>
            </a:lvl4pPr>
            <a:lvl5pPr marL="2057400" indent="-228600" eaLnBrk="0" hangingPunct="0">
              <a:spcBef>
                <a:spcPct val="20000"/>
              </a:spcBef>
              <a:buFont typeface="Arial" charset="0"/>
              <a:buChar char="•"/>
              <a:defRPr sz="1600">
                <a:solidFill>
                  <a:srgbClr val="7F7F7F"/>
                </a:solidFill>
                <a:latin typeface="Century Gothic" pitchFamily="34" charset="0"/>
                <a:ea typeface="MS PGothic" pitchFamily="34" charset="-128"/>
              </a:defRPr>
            </a:lvl5pPr>
            <a:lvl6pPr marL="2514600" indent="-228600" eaLnBrk="0" fontAlgn="base" hangingPunct="0">
              <a:spcBef>
                <a:spcPct val="20000"/>
              </a:spcBef>
              <a:spcAft>
                <a:spcPct val="0"/>
              </a:spcAft>
              <a:buFont typeface="Arial" charset="0"/>
              <a:buChar char="•"/>
              <a:defRPr sz="1600">
                <a:solidFill>
                  <a:srgbClr val="7F7F7F"/>
                </a:solidFill>
                <a:latin typeface="Century Gothic" pitchFamily="34" charset="0"/>
                <a:ea typeface="MS PGothic" pitchFamily="34" charset="-128"/>
              </a:defRPr>
            </a:lvl6pPr>
            <a:lvl7pPr marL="2971800" indent="-228600" eaLnBrk="0" fontAlgn="base" hangingPunct="0">
              <a:spcBef>
                <a:spcPct val="20000"/>
              </a:spcBef>
              <a:spcAft>
                <a:spcPct val="0"/>
              </a:spcAft>
              <a:buFont typeface="Arial" charset="0"/>
              <a:buChar char="•"/>
              <a:defRPr sz="1600">
                <a:solidFill>
                  <a:srgbClr val="7F7F7F"/>
                </a:solidFill>
                <a:latin typeface="Century Gothic" pitchFamily="34" charset="0"/>
                <a:ea typeface="MS PGothic" pitchFamily="34" charset="-128"/>
              </a:defRPr>
            </a:lvl7pPr>
            <a:lvl8pPr marL="3429000" indent="-228600" eaLnBrk="0" fontAlgn="base" hangingPunct="0">
              <a:spcBef>
                <a:spcPct val="20000"/>
              </a:spcBef>
              <a:spcAft>
                <a:spcPct val="0"/>
              </a:spcAft>
              <a:buFont typeface="Arial" charset="0"/>
              <a:buChar char="•"/>
              <a:defRPr sz="1600">
                <a:solidFill>
                  <a:srgbClr val="7F7F7F"/>
                </a:solidFill>
                <a:latin typeface="Century Gothic" pitchFamily="34" charset="0"/>
                <a:ea typeface="MS PGothic" pitchFamily="34" charset="-128"/>
              </a:defRPr>
            </a:lvl8pPr>
            <a:lvl9pPr marL="3886200" indent="-228600" eaLnBrk="0" fontAlgn="base" hangingPunct="0">
              <a:spcBef>
                <a:spcPct val="20000"/>
              </a:spcBef>
              <a:spcAft>
                <a:spcPct val="0"/>
              </a:spcAft>
              <a:buFont typeface="Arial" charset="0"/>
              <a:buChar char="•"/>
              <a:defRPr sz="1600">
                <a:solidFill>
                  <a:srgbClr val="7F7F7F"/>
                </a:solidFill>
                <a:latin typeface="Century Gothic" pitchFamily="34" charset="0"/>
                <a:ea typeface="MS PGothic" pitchFamily="34" charset="-128"/>
              </a:defRPr>
            </a:lvl9pPr>
          </a:lstStyle>
          <a:p>
            <a:pPr fontAlgn="base">
              <a:spcBef>
                <a:spcPct val="0"/>
              </a:spcBef>
              <a:spcAft>
                <a:spcPct val="0"/>
              </a:spcAft>
              <a:buFontTx/>
              <a:buNone/>
            </a:pPr>
            <a:r>
              <a:rPr lang="en-US" altLang="es-MX" sz="1200" dirty="0" smtClean="0">
                <a:solidFill>
                  <a:srgbClr val="000000"/>
                </a:solidFill>
                <a:latin typeface="Arial" charset="0"/>
              </a:rPr>
              <a:t>Source: Country reports to FGL/IM - PAHO</a:t>
            </a:r>
            <a:endParaRPr lang="en-US" altLang="es-MX" sz="1200" dirty="0">
              <a:solidFill>
                <a:srgbClr val="000000"/>
              </a:solidFill>
              <a:latin typeface="Arial" charset="0"/>
            </a:endParaRPr>
          </a:p>
        </p:txBody>
      </p:sp>
      <p:pic>
        <p:nvPicPr>
          <p:cNvPr id="23" name="Picture 22" descr="horizontal WHO .pdf"/>
          <p:cNvPicPr>
            <a:picLocks noChangeAspect="1"/>
          </p:cNvPicPr>
          <p:nvPr/>
        </p:nvPicPr>
        <p:blipFill>
          <a:blip r:embed="rId4" cstate="email">
            <a:extLst>
              <a:ext uri="{28A0092B-C50C-407E-A947-70E740481C1C}">
                <a14:useLocalDpi xmlns:a14="http://schemas.microsoft.com/office/drawing/2010/main" val="0"/>
              </a:ext>
            </a:extLst>
          </a:blip>
          <a:stretch>
            <a:fillRect/>
          </a:stretch>
        </p:blipFill>
        <p:spPr>
          <a:xfrm>
            <a:off x="7239000" y="6324600"/>
            <a:ext cx="1922749" cy="565514"/>
          </a:xfrm>
          <a:prstGeom prst="rect">
            <a:avLst/>
          </a:prstGeom>
        </p:spPr>
      </p:pic>
    </p:spTree>
    <p:extLst>
      <p:ext uri="{BB962C8B-B14F-4D97-AF65-F5344CB8AC3E}">
        <p14:creationId xmlns:p14="http://schemas.microsoft.com/office/powerpoint/2010/main" val="2233412784"/>
      </p:ext>
    </p:extLst>
  </p:cSld>
  <p:clrMapOvr>
    <a:masterClrMapping/>
  </p:clrMapOvr>
  <p:transition spd="slow">
    <p:push dir="u"/>
  </p:transition>
  <p:timing>
    <p:tnLst>
      <p:par>
        <p:cTn id="1" dur="indefinite" restart="never" nodeType="tmRoot"/>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84869" y="332656"/>
            <a:ext cx="8581679" cy="588328"/>
          </a:xfrm>
        </p:spPr>
        <p:txBody>
          <a:bodyPr/>
          <a:lstStyle/>
          <a:p>
            <a:r>
              <a:rPr lang="en-CA" dirty="0" smtClean="0"/>
              <a:t>CRS case report</a:t>
            </a:r>
            <a:endParaRPr lang="en-CA" dirty="0"/>
          </a:p>
        </p:txBody>
      </p:sp>
      <p:sp>
        <p:nvSpPr>
          <p:cNvPr id="3" name="Content Placeholder 2"/>
          <p:cNvSpPr>
            <a:spLocks noGrp="1"/>
          </p:cNvSpPr>
          <p:nvPr>
            <p:ph idx="1"/>
          </p:nvPr>
        </p:nvSpPr>
        <p:spPr>
          <a:xfrm>
            <a:off x="284869" y="980728"/>
            <a:ext cx="8581679" cy="5472608"/>
          </a:xfrm>
        </p:spPr>
        <p:txBody>
          <a:bodyPr/>
          <a:lstStyle/>
          <a:p>
            <a:r>
              <a:rPr lang="en-CA" dirty="0" smtClean="0"/>
              <a:t>Baby born in December of 2015 with respiratory distress, congenital </a:t>
            </a:r>
            <a:r>
              <a:rPr lang="en-CA" dirty="0"/>
              <a:t>cataracts </a:t>
            </a:r>
            <a:r>
              <a:rPr lang="en-CA" dirty="0" smtClean="0"/>
              <a:t>&amp; </a:t>
            </a:r>
            <a:r>
              <a:rPr lang="en-CA" dirty="0" err="1" smtClean="0"/>
              <a:t>microphthalmia</a:t>
            </a:r>
            <a:endParaRPr lang="en-CA" dirty="0" smtClean="0"/>
          </a:p>
          <a:p>
            <a:pPr lvl="1"/>
            <a:r>
              <a:rPr lang="en-CA" dirty="0" smtClean="0"/>
              <a:t>Rubella RT-PCR on NPS &amp; urine @ 2.5 weeks of age NEGATIVE</a:t>
            </a:r>
          </a:p>
          <a:p>
            <a:pPr lvl="1"/>
            <a:r>
              <a:rPr lang="en-CA" dirty="0" smtClean="0"/>
              <a:t>Mother an immigrant with no documented travel or known exposures</a:t>
            </a:r>
          </a:p>
          <a:p>
            <a:pPr lvl="2"/>
            <a:r>
              <a:rPr lang="en-CA" dirty="0" smtClean="0"/>
              <a:t>Rubella seropositive on prenatal </a:t>
            </a:r>
            <a:r>
              <a:rPr lang="en-CA" dirty="0"/>
              <a:t>screen </a:t>
            </a:r>
            <a:endParaRPr lang="en-CA" dirty="0" smtClean="0"/>
          </a:p>
          <a:p>
            <a:endParaRPr lang="en-CA" dirty="0" smtClean="0"/>
          </a:p>
          <a:p>
            <a:r>
              <a:rPr lang="en-CA" dirty="0" smtClean="0"/>
              <a:t>Rubella RT-PCR POSITIVE (</a:t>
            </a:r>
            <a:r>
              <a:rPr lang="en-CA" b="1" dirty="0" smtClean="0"/>
              <a:t>genotype 2B</a:t>
            </a:r>
            <a:r>
              <a:rPr lang="en-CA" dirty="0" smtClean="0"/>
              <a:t>) on lens fluid &amp; eye swab @ </a:t>
            </a:r>
            <a:r>
              <a:rPr lang="en-CA" dirty="0"/>
              <a:t>5 weeks of age </a:t>
            </a:r>
            <a:r>
              <a:rPr lang="en-CA" sz="1200" dirty="0"/>
              <a:t>(late January 2016)</a:t>
            </a:r>
            <a:endParaRPr lang="en-CA" sz="1200" dirty="0" smtClean="0"/>
          </a:p>
          <a:p>
            <a:endParaRPr lang="en-CA" dirty="0" smtClean="0"/>
          </a:p>
          <a:p>
            <a:r>
              <a:rPr lang="en-CA" dirty="0" smtClean="0"/>
              <a:t>Retrospective rubella serology on blood collected ~1 week of age: </a:t>
            </a:r>
            <a:r>
              <a:rPr lang="en-CA" sz="1200" dirty="0" smtClean="0"/>
              <a:t>(Feb 2016)</a:t>
            </a:r>
            <a:endParaRPr lang="en-CA" dirty="0" smtClean="0"/>
          </a:p>
          <a:p>
            <a:pPr lvl="1"/>
            <a:r>
              <a:rPr lang="en-CA" dirty="0" err="1" smtClean="0"/>
              <a:t>IgM</a:t>
            </a:r>
            <a:r>
              <a:rPr lang="en-CA" dirty="0" smtClean="0"/>
              <a:t> positive; IgG positive; low avidity IgG</a:t>
            </a:r>
          </a:p>
          <a:p>
            <a:endParaRPr lang="en-CA" dirty="0" smtClean="0"/>
          </a:p>
          <a:p>
            <a:r>
              <a:rPr lang="en-CA" dirty="0" smtClean="0"/>
              <a:t>Follow up investigation: mother </a:t>
            </a:r>
            <a:r>
              <a:rPr lang="en-CA" b="1" dirty="0" smtClean="0"/>
              <a:t>travelled to India </a:t>
            </a:r>
            <a:r>
              <a:rPr lang="en-CA" dirty="0" smtClean="0"/>
              <a:t>very early in pregnancy</a:t>
            </a:r>
          </a:p>
          <a:p>
            <a:endParaRPr lang="en-CA" dirty="0"/>
          </a:p>
          <a:p>
            <a:r>
              <a:rPr lang="en-CA" dirty="0" smtClean="0"/>
              <a:t>Follow up NPS &amp; Urine collected until 4 months of age (3 sets)</a:t>
            </a:r>
          </a:p>
          <a:p>
            <a:pPr lvl="1"/>
            <a:r>
              <a:rPr lang="en-CA" dirty="0" smtClean="0"/>
              <a:t>Inconclusive NPS at 2 months of age</a:t>
            </a:r>
          </a:p>
          <a:p>
            <a:pPr lvl="1"/>
            <a:r>
              <a:rPr lang="en-CA" dirty="0" smtClean="0"/>
              <a:t>2 subsequent sets: Negative</a:t>
            </a:r>
            <a:endParaRPr lang="en-CA" dirty="0"/>
          </a:p>
        </p:txBody>
      </p:sp>
      <p:sp>
        <p:nvSpPr>
          <p:cNvPr id="4" name="Slide Number Placeholder 3"/>
          <p:cNvSpPr>
            <a:spLocks noGrp="1"/>
          </p:cNvSpPr>
          <p:nvPr>
            <p:ph type="sldNum" sz="quarter" idx="12"/>
          </p:nvPr>
        </p:nvSpPr>
        <p:spPr/>
        <p:txBody>
          <a:bodyPr/>
          <a:lstStyle/>
          <a:p>
            <a:pPr>
              <a:defRPr/>
            </a:pPr>
            <a:fld id="{FA73E60E-6500-4C43-89BC-ECC2869A0537}" type="slidenum">
              <a:rPr lang="en-CA" smtClean="0">
                <a:solidFill>
                  <a:srgbClr val="005C8A"/>
                </a:solidFill>
              </a:rPr>
              <a:pPr>
                <a:defRPr/>
              </a:pPr>
              <a:t>30</a:t>
            </a:fld>
            <a:endParaRPr lang="en-CA" dirty="0">
              <a:solidFill>
                <a:srgbClr val="005C8A"/>
              </a:solidFill>
            </a:endParaRPr>
          </a:p>
        </p:txBody>
      </p:sp>
    </p:spTree>
    <p:extLst>
      <p:ext uri="{BB962C8B-B14F-4D97-AF65-F5344CB8AC3E}">
        <p14:creationId xmlns:p14="http://schemas.microsoft.com/office/powerpoint/2010/main" val="3561773532"/>
      </p:ext>
    </p:extLst>
  </p:cSld>
  <p:clrMapOvr>
    <a:masterClrMapping/>
  </p:clrMapOvr>
  <p:timing>
    <p:tnLst>
      <p:par>
        <p:cTn id="1" dur="indefinite" restart="never" nodeType="tmRoot"/>
      </p:par>
    </p:tn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152400" y="1295400"/>
            <a:ext cx="8763000" cy="4308872"/>
          </a:xfrm>
          <a:prstGeom prst="rect">
            <a:avLst/>
          </a:prstGeom>
        </p:spPr>
        <p:txBody>
          <a:bodyPr wrap="square">
            <a:spAutoFit/>
          </a:bodyPr>
          <a:lstStyle/>
          <a:p>
            <a:pPr marL="285750" indent="-285750">
              <a:buClr>
                <a:srgbClr val="FF0000"/>
              </a:buClr>
              <a:buFont typeface="Arial" panose="020B0604020202020204" pitchFamily="34" charset="0"/>
              <a:buChar char="•"/>
            </a:pPr>
            <a:r>
              <a:rPr lang="en-US" sz="1600" b="1" dirty="0" smtClean="0">
                <a:latin typeface="Calibri" panose="020F0502020204030204" pitchFamily="34" charset="0"/>
                <a:ea typeface="Arial Unicode MS" panose="020B0604020202020204" pitchFamily="34" charset="-128"/>
                <a:cs typeface="Arial Unicode MS" panose="020B0604020202020204" pitchFamily="34" charset="-128"/>
              </a:rPr>
              <a:t>189 </a:t>
            </a:r>
            <a:r>
              <a:rPr lang="en-US" sz="1600" b="1" dirty="0">
                <a:latin typeface="Calibri" panose="020F0502020204030204" pitchFamily="34" charset="0"/>
                <a:ea typeface="Arial Unicode MS" panose="020B0604020202020204" pitchFamily="34" charset="-128"/>
                <a:cs typeface="Arial Unicode MS" panose="020B0604020202020204" pitchFamily="34" charset="-128"/>
              </a:rPr>
              <a:t>cases of measles </a:t>
            </a:r>
            <a:r>
              <a:rPr lang="en-US" sz="1600" b="1" dirty="0" smtClean="0">
                <a:latin typeface="Calibri" panose="020F0502020204030204" pitchFamily="34" charset="0"/>
                <a:ea typeface="Arial Unicode MS" panose="020B0604020202020204" pitchFamily="34" charset="-128"/>
                <a:cs typeface="Arial Unicode MS" panose="020B0604020202020204" pitchFamily="34" charset="-128"/>
              </a:rPr>
              <a:t>were reported by </a:t>
            </a:r>
            <a:r>
              <a:rPr lang="en-US" sz="1600" b="1" dirty="0">
                <a:latin typeface="Calibri" panose="020F0502020204030204" pitchFamily="34" charset="0"/>
                <a:ea typeface="Arial Unicode MS" panose="020B0604020202020204" pitchFamily="34" charset="-128"/>
                <a:cs typeface="Arial Unicode MS" panose="020B0604020202020204" pitchFamily="34" charset="-128"/>
              </a:rPr>
              <a:t>24 states and DC</a:t>
            </a:r>
            <a:r>
              <a:rPr lang="en-US" sz="1600" dirty="0">
                <a:latin typeface="Calibri" panose="020F0502020204030204" pitchFamily="34" charset="0"/>
                <a:ea typeface="Arial Unicode MS" panose="020B0604020202020204" pitchFamily="34" charset="-128"/>
                <a:cs typeface="Arial Unicode MS" panose="020B0604020202020204" pitchFamily="34" charset="-128"/>
              </a:rPr>
              <a:t>:  AK (1), AZ (7), CA (108), CO (1), DE (1),  DC (2), FL (5), GA (1), IL (17), MA (1), MI (1), MN (2), MO (1), NE (2), NV (9), NJ (3), NYS (1), NYC (7), OH (1), OK (1), PA (1), SD (2), TX (1), UT (2), VA (1</a:t>
            </a:r>
            <a:r>
              <a:rPr lang="en-US" sz="1600" dirty="0" smtClean="0">
                <a:latin typeface="Calibri" panose="020F0502020204030204" pitchFamily="34" charset="0"/>
                <a:ea typeface="Arial Unicode MS" panose="020B0604020202020204" pitchFamily="34" charset="-128"/>
                <a:cs typeface="Arial Unicode MS" panose="020B0604020202020204" pitchFamily="34" charset="-128"/>
              </a:rPr>
              <a:t>) &amp; </a:t>
            </a:r>
            <a:r>
              <a:rPr lang="en-US" sz="1600" dirty="0">
                <a:latin typeface="Calibri" panose="020F0502020204030204" pitchFamily="34" charset="0"/>
                <a:ea typeface="Arial Unicode MS" panose="020B0604020202020204" pitchFamily="34" charset="-128"/>
                <a:cs typeface="Arial Unicode MS" panose="020B0604020202020204" pitchFamily="34" charset="-128"/>
              </a:rPr>
              <a:t>WA (10). </a:t>
            </a:r>
          </a:p>
          <a:p>
            <a:pPr>
              <a:buClr>
                <a:srgbClr val="FF0000"/>
              </a:buClr>
            </a:pPr>
            <a:r>
              <a:rPr lang="en-US" sz="1600" dirty="0" smtClean="0">
                <a:latin typeface="Calibri" panose="020F0502020204030204" pitchFamily="34" charset="0"/>
                <a:ea typeface="Arial Unicode MS" panose="020B0604020202020204" pitchFamily="34" charset="-128"/>
                <a:cs typeface="Arial Unicode MS" panose="020B0604020202020204" pitchFamily="34" charset="-128"/>
              </a:rPr>
              <a:t> </a:t>
            </a:r>
            <a:endParaRPr lang="en-US" sz="1600" dirty="0">
              <a:latin typeface="Calibri" panose="020F0502020204030204" pitchFamily="34" charset="0"/>
              <a:ea typeface="Arial Unicode MS" panose="020B0604020202020204" pitchFamily="34" charset="-128"/>
              <a:cs typeface="Arial Unicode MS" panose="020B0604020202020204" pitchFamily="34" charset="-128"/>
            </a:endParaRPr>
          </a:p>
          <a:p>
            <a:pPr marL="285750" indent="-285750">
              <a:buClr>
                <a:srgbClr val="FF0000"/>
              </a:buClr>
              <a:buFont typeface="Arial" panose="020B0604020202020204" pitchFamily="34" charset="0"/>
              <a:buChar char="•"/>
            </a:pPr>
            <a:r>
              <a:rPr lang="en-US" sz="1600" b="1" dirty="0" smtClean="0">
                <a:latin typeface="Calibri" panose="020F0502020204030204" pitchFamily="34" charset="0"/>
                <a:ea typeface="Arial Unicode MS" panose="020B0604020202020204" pitchFamily="34" charset="-128"/>
                <a:cs typeface="Arial Unicode MS" panose="020B0604020202020204" pitchFamily="34" charset="-128"/>
              </a:rPr>
              <a:t>178 </a:t>
            </a:r>
            <a:r>
              <a:rPr lang="en-US" sz="1600" b="1" dirty="0">
                <a:latin typeface="Calibri" panose="020F0502020204030204" pitchFamily="34" charset="0"/>
                <a:ea typeface="Arial Unicode MS" panose="020B0604020202020204" pitchFamily="34" charset="-128"/>
                <a:cs typeface="Arial Unicode MS" panose="020B0604020202020204" pitchFamily="34" charset="-128"/>
              </a:rPr>
              <a:t>(94%) of the cases </a:t>
            </a:r>
            <a:r>
              <a:rPr lang="en-US" sz="1600" b="1" dirty="0" smtClean="0">
                <a:latin typeface="Calibri" panose="020F0502020204030204" pitchFamily="34" charset="0"/>
                <a:ea typeface="Arial Unicode MS" panose="020B0604020202020204" pitchFamily="34" charset="-128"/>
                <a:cs typeface="Arial Unicode MS" panose="020B0604020202020204" pitchFamily="34" charset="-128"/>
              </a:rPr>
              <a:t>were </a:t>
            </a:r>
            <a:r>
              <a:rPr lang="en-US" sz="1600" b="1" dirty="0">
                <a:latin typeface="Calibri" panose="020F0502020204030204" pitchFamily="34" charset="0"/>
                <a:ea typeface="Arial Unicode MS" panose="020B0604020202020204" pitchFamily="34" charset="-128"/>
                <a:cs typeface="Arial Unicode MS" panose="020B0604020202020204" pitchFamily="34" charset="-128"/>
              </a:rPr>
              <a:t>import-associated </a:t>
            </a:r>
            <a:r>
              <a:rPr lang="en-US" sz="1600" dirty="0">
                <a:latin typeface="Calibri" panose="020F0502020204030204" pitchFamily="34" charset="0"/>
                <a:ea typeface="Arial Unicode MS" panose="020B0604020202020204" pitchFamily="34" charset="-128"/>
                <a:cs typeface="Arial Unicode MS" panose="020B0604020202020204" pitchFamily="34" charset="-128"/>
              </a:rPr>
              <a:t>which includes: 25 imports, 5 import-linked, 66 IV cases (Imported Virus), and 82 linked to IV case(s) or IV chains. </a:t>
            </a:r>
            <a:endParaRPr lang="en-US" sz="1600" dirty="0" smtClean="0">
              <a:latin typeface="Calibri" panose="020F0502020204030204" pitchFamily="34" charset="0"/>
              <a:ea typeface="Arial Unicode MS" panose="020B0604020202020204" pitchFamily="34" charset="-128"/>
              <a:cs typeface="Arial Unicode MS" panose="020B0604020202020204" pitchFamily="34" charset="-128"/>
            </a:endParaRPr>
          </a:p>
          <a:p>
            <a:pPr marL="285750" indent="-285750">
              <a:buClr>
                <a:srgbClr val="FF0000"/>
              </a:buClr>
              <a:buFont typeface="Arial" panose="020B0604020202020204" pitchFamily="34" charset="0"/>
              <a:buChar char="•"/>
            </a:pPr>
            <a:endParaRPr lang="en-US" sz="1600" dirty="0" smtClean="0">
              <a:latin typeface="Calibri" panose="020F0502020204030204" pitchFamily="34" charset="0"/>
              <a:ea typeface="Arial Unicode MS" panose="020B0604020202020204" pitchFamily="34" charset="-128"/>
              <a:cs typeface="Arial Unicode MS" panose="020B0604020202020204" pitchFamily="34" charset="-128"/>
            </a:endParaRPr>
          </a:p>
          <a:p>
            <a:pPr marL="285750" indent="-285750">
              <a:buClr>
                <a:srgbClr val="FF0000"/>
              </a:buClr>
              <a:buFont typeface="Arial" panose="020B0604020202020204" pitchFamily="34" charset="0"/>
              <a:buChar char="•"/>
            </a:pPr>
            <a:r>
              <a:rPr lang="en-US" sz="1600" dirty="0" smtClean="0">
                <a:latin typeface="Calibri" panose="020F0502020204030204" pitchFamily="34" charset="0"/>
                <a:ea typeface="Arial Unicode MS" panose="020B0604020202020204" pitchFamily="34" charset="-128"/>
                <a:cs typeface="Arial Unicode MS" panose="020B0604020202020204" pitchFamily="34" charset="-128"/>
              </a:rPr>
              <a:t>Travel </a:t>
            </a:r>
            <a:r>
              <a:rPr lang="en-US" sz="1600" dirty="0">
                <a:latin typeface="Calibri" panose="020F0502020204030204" pitchFamily="34" charset="0"/>
                <a:ea typeface="Arial Unicode MS" panose="020B0604020202020204" pitchFamily="34" charset="-128"/>
                <a:cs typeface="Arial Unicode MS" panose="020B0604020202020204" pitchFamily="34" charset="-128"/>
              </a:rPr>
              <a:t>countries for the 25 imported cases were: Afghanistan (1) Azerbaijan (1), China (5), United Arab Emirates/India (1), France (2), Belgium/France (1), Germany (2), India (4), Indonesia (1), Kyrgyzstan (1), Pakistan (1), Qatar (1), Singapore/Indonesia (1), Mongolia (2), Republic of Djibouti (1). </a:t>
            </a:r>
            <a:endParaRPr lang="en-US" sz="1600" dirty="0" smtClean="0">
              <a:latin typeface="Calibri" panose="020F0502020204030204" pitchFamily="34" charset="0"/>
              <a:ea typeface="Arial Unicode MS" panose="020B0604020202020204" pitchFamily="34" charset="-128"/>
              <a:cs typeface="Arial Unicode MS" panose="020B0604020202020204" pitchFamily="34" charset="-128"/>
            </a:endParaRPr>
          </a:p>
          <a:p>
            <a:pPr marL="285750" indent="-285750">
              <a:buClr>
                <a:srgbClr val="FF0000"/>
              </a:buClr>
              <a:buFont typeface="Arial" panose="020B0604020202020204" pitchFamily="34" charset="0"/>
              <a:buChar char="•"/>
            </a:pPr>
            <a:endParaRPr lang="en-US" sz="1600" dirty="0">
              <a:latin typeface="Calibri" panose="020F0502020204030204" pitchFamily="34" charset="0"/>
              <a:ea typeface="Arial Unicode MS" panose="020B0604020202020204" pitchFamily="34" charset="-128"/>
              <a:cs typeface="Arial Unicode MS" panose="020B0604020202020204" pitchFamily="34" charset="-128"/>
            </a:endParaRPr>
          </a:p>
          <a:p>
            <a:pPr marL="285750" indent="-285750">
              <a:buClr>
                <a:srgbClr val="FF0000"/>
              </a:buClr>
              <a:buFont typeface="Arial" panose="020B0604020202020204" pitchFamily="34" charset="0"/>
              <a:buChar char="•"/>
            </a:pPr>
            <a:r>
              <a:rPr lang="en-US" sz="1600" dirty="0" smtClean="0">
                <a:latin typeface="Calibri" panose="020F0502020204030204" pitchFamily="34" charset="0"/>
                <a:ea typeface="Arial Unicode MS" panose="020B0604020202020204" pitchFamily="34" charset="-128"/>
                <a:cs typeface="Arial Unicode MS" panose="020B0604020202020204" pitchFamily="34" charset="-128"/>
              </a:rPr>
              <a:t>Of </a:t>
            </a:r>
            <a:r>
              <a:rPr lang="en-US" sz="1600" dirty="0">
                <a:latin typeface="Calibri" panose="020F0502020204030204" pitchFamily="34" charset="0"/>
                <a:ea typeface="Arial Unicode MS" panose="020B0604020202020204" pitchFamily="34" charset="-128"/>
                <a:cs typeface="Arial Unicode MS" panose="020B0604020202020204" pitchFamily="34" charset="-128"/>
              </a:rPr>
              <a:t>the 24 imported cases where country of residence was known; 14 were US residents and 10 were foreign </a:t>
            </a:r>
            <a:r>
              <a:rPr lang="en-US" sz="1600" dirty="0" smtClean="0">
                <a:latin typeface="Calibri" panose="020F0502020204030204" pitchFamily="34" charset="0"/>
                <a:ea typeface="Arial Unicode MS" panose="020B0604020202020204" pitchFamily="34" charset="-128"/>
                <a:cs typeface="Arial Unicode MS" panose="020B0604020202020204" pitchFamily="34" charset="-128"/>
              </a:rPr>
              <a:t>visitors</a:t>
            </a:r>
          </a:p>
          <a:p>
            <a:pPr marL="285750" indent="-285750">
              <a:buClr>
                <a:srgbClr val="FF0000"/>
              </a:buClr>
              <a:buFont typeface="Arial" panose="020B0604020202020204" pitchFamily="34" charset="0"/>
              <a:buChar char="•"/>
            </a:pPr>
            <a:endParaRPr lang="en-US" sz="1600" dirty="0" smtClean="0">
              <a:latin typeface="Calibri" panose="020F0502020204030204" pitchFamily="34" charset="0"/>
              <a:ea typeface="Arial Unicode MS" panose="020B0604020202020204" pitchFamily="34" charset="-128"/>
              <a:cs typeface="Arial Unicode MS" panose="020B0604020202020204" pitchFamily="34" charset="-128"/>
            </a:endParaRPr>
          </a:p>
          <a:p>
            <a:pPr marL="285750" indent="-285750">
              <a:buClr>
                <a:srgbClr val="FF0000"/>
              </a:buClr>
              <a:buFont typeface="Arial" panose="020B0604020202020204" pitchFamily="34" charset="0"/>
              <a:buChar char="•"/>
            </a:pPr>
            <a:r>
              <a:rPr lang="en-US" sz="1600" b="1" dirty="0" smtClean="0">
                <a:latin typeface="Calibri" panose="020F0502020204030204" pitchFamily="34" charset="0"/>
                <a:ea typeface="Arial Unicode MS" panose="020B0604020202020204" pitchFamily="34" charset="-128"/>
                <a:cs typeface="Arial Unicode MS" panose="020B0604020202020204" pitchFamily="34" charset="-128"/>
              </a:rPr>
              <a:t>189 </a:t>
            </a:r>
            <a:r>
              <a:rPr lang="en-US" sz="1600" b="1" dirty="0">
                <a:latin typeface="Calibri" panose="020F0502020204030204" pitchFamily="34" charset="0"/>
                <a:ea typeface="Arial Unicode MS" panose="020B0604020202020204" pitchFamily="34" charset="-128"/>
                <a:cs typeface="Arial Unicode MS" panose="020B0604020202020204" pitchFamily="34" charset="-128"/>
              </a:rPr>
              <a:t>cases </a:t>
            </a:r>
            <a:r>
              <a:rPr lang="en-US" sz="1600" b="1" dirty="0" smtClean="0">
                <a:latin typeface="Calibri" panose="020F0502020204030204" pitchFamily="34" charset="0"/>
                <a:ea typeface="Arial Unicode MS" panose="020B0604020202020204" pitchFamily="34" charset="-128"/>
                <a:cs typeface="Arial Unicode MS" panose="020B0604020202020204" pitchFamily="34" charset="-128"/>
              </a:rPr>
              <a:t>reported, </a:t>
            </a:r>
            <a:r>
              <a:rPr lang="en-US" sz="1600" b="1" dirty="0">
                <a:latin typeface="Calibri" panose="020F0502020204030204" pitchFamily="34" charset="0"/>
                <a:ea typeface="Arial Unicode MS" panose="020B0604020202020204" pitchFamily="34" charset="-128"/>
                <a:cs typeface="Arial Unicode MS" panose="020B0604020202020204" pitchFamily="34" charset="-128"/>
              </a:rPr>
              <a:t>30 (16%) were vaccinated and 159 (84%) were unvaccinated </a:t>
            </a:r>
            <a:r>
              <a:rPr lang="en-US" sz="1600" dirty="0">
                <a:latin typeface="Calibri" panose="020F0502020204030204" pitchFamily="34" charset="0"/>
                <a:ea typeface="Arial Unicode MS" panose="020B0604020202020204" pitchFamily="34" charset="-128"/>
                <a:cs typeface="Arial Unicode MS" panose="020B0604020202020204" pitchFamily="34" charset="-128"/>
              </a:rPr>
              <a:t>or vaccination status was unknown. </a:t>
            </a:r>
          </a:p>
          <a:p>
            <a:endParaRPr lang="en-US" dirty="0">
              <a:latin typeface="Calibri" panose="020F0502020204030204" pitchFamily="34" charset="0"/>
            </a:endParaRPr>
          </a:p>
        </p:txBody>
      </p:sp>
      <p:sp>
        <p:nvSpPr>
          <p:cNvPr id="3" name="TextBox 2"/>
          <p:cNvSpPr txBox="1"/>
          <p:nvPr/>
        </p:nvSpPr>
        <p:spPr>
          <a:xfrm>
            <a:off x="2743200" y="533400"/>
            <a:ext cx="3886200" cy="369332"/>
          </a:xfrm>
          <a:prstGeom prst="rect">
            <a:avLst/>
          </a:prstGeom>
          <a:noFill/>
        </p:spPr>
        <p:txBody>
          <a:bodyPr wrap="square" rtlCol="0">
            <a:spAutoFit/>
          </a:bodyPr>
          <a:lstStyle/>
          <a:p>
            <a:r>
              <a:rPr lang="en-US" b="1" dirty="0" smtClean="0">
                <a:solidFill>
                  <a:srgbClr val="FF0000"/>
                </a:solidFill>
                <a:latin typeface="Arial" panose="020B0604020202020204" pitchFamily="34" charset="0"/>
                <a:cs typeface="Arial" panose="020B0604020202020204" pitchFamily="34" charset="0"/>
              </a:rPr>
              <a:t>Measles USA 2015 (Provisional)</a:t>
            </a:r>
            <a:endParaRPr lang="en-US" dirty="0">
              <a:latin typeface="Arial" panose="020B0604020202020204" pitchFamily="34" charset="0"/>
              <a:cs typeface="Arial" panose="020B0604020202020204" pitchFamily="34" charset="0"/>
            </a:endParaRPr>
          </a:p>
        </p:txBody>
      </p:sp>
      <p:sp>
        <p:nvSpPr>
          <p:cNvPr id="4" name="TextBox 3"/>
          <p:cNvSpPr txBox="1"/>
          <p:nvPr/>
        </p:nvSpPr>
        <p:spPr>
          <a:xfrm>
            <a:off x="698352" y="6172200"/>
            <a:ext cx="3111647" cy="276999"/>
          </a:xfrm>
          <a:prstGeom prst="rect">
            <a:avLst/>
          </a:prstGeom>
          <a:noFill/>
        </p:spPr>
        <p:txBody>
          <a:bodyPr wrap="square" rtlCol="0">
            <a:spAutoFit/>
          </a:bodyPr>
          <a:lstStyle/>
          <a:p>
            <a:r>
              <a:rPr lang="en-US" sz="1200" dirty="0" smtClean="0">
                <a:solidFill>
                  <a:srgbClr val="060173"/>
                </a:solidFill>
                <a:latin typeface="Calibri" panose="020F0502020204030204" pitchFamily="34" charset="0"/>
              </a:rPr>
              <a:t>Courtesy Paul Rota, CDC - Atlanta</a:t>
            </a:r>
            <a:endParaRPr lang="en-US" sz="1200" dirty="0">
              <a:solidFill>
                <a:srgbClr val="060173"/>
              </a:solidFill>
              <a:latin typeface="Calibri" panose="020F0502020204030204" pitchFamily="34" charset="0"/>
            </a:endParaRPr>
          </a:p>
        </p:txBody>
      </p:sp>
    </p:spTree>
    <p:extLst>
      <p:ext uri="{BB962C8B-B14F-4D97-AF65-F5344CB8AC3E}">
        <p14:creationId xmlns:p14="http://schemas.microsoft.com/office/powerpoint/2010/main" val="1184646895"/>
      </p:ext>
    </p:extLst>
  </p:cSld>
  <p:clrMapOvr>
    <a:masterClrMapping/>
  </p:clrMapOvr>
  <p:timing>
    <p:tnLst>
      <p:par>
        <p:cTn id="1" dur="indefinite" restart="never" nodeType="tmRoot"/>
      </p:par>
    </p:tn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Table 2"/>
          <p:cNvGraphicFramePr>
            <a:graphicFrameLocks noGrp="1"/>
          </p:cNvGraphicFramePr>
          <p:nvPr>
            <p:extLst>
              <p:ext uri="{D42A27DB-BD31-4B8C-83A1-F6EECF244321}">
                <p14:modId xmlns:p14="http://schemas.microsoft.com/office/powerpoint/2010/main" val="532674388"/>
              </p:ext>
            </p:extLst>
          </p:nvPr>
        </p:nvGraphicFramePr>
        <p:xfrm>
          <a:off x="152402" y="914400"/>
          <a:ext cx="8839199" cy="5283998"/>
        </p:xfrm>
        <a:graphic>
          <a:graphicData uri="http://schemas.openxmlformats.org/drawingml/2006/table">
            <a:tbl>
              <a:tblPr firstRow="1" firstCol="1" bandRow="1"/>
              <a:tblGrid>
                <a:gridCol w="1066798"/>
                <a:gridCol w="1143000"/>
                <a:gridCol w="1932835"/>
                <a:gridCol w="965363"/>
                <a:gridCol w="672688"/>
                <a:gridCol w="1278723"/>
                <a:gridCol w="883384"/>
                <a:gridCol w="896408"/>
              </a:tblGrid>
              <a:tr h="1553877">
                <a:tc>
                  <a:txBody>
                    <a:bodyPr/>
                    <a:lstStyle/>
                    <a:p>
                      <a:pPr marL="0" marR="0" algn="ctr">
                        <a:lnSpc>
                          <a:spcPct val="115000"/>
                        </a:lnSpc>
                        <a:spcBef>
                          <a:spcPts val="0"/>
                        </a:spcBef>
                        <a:spcAft>
                          <a:spcPts val="0"/>
                        </a:spcAft>
                      </a:pPr>
                      <a:r>
                        <a:rPr lang="en-US" sz="1400" b="1" dirty="0">
                          <a:effectLst/>
                          <a:latin typeface="Calibri" panose="020F0502020204030204" pitchFamily="34" charset="0"/>
                          <a:ea typeface="Arial Unicode MS" panose="020B0604020202020204" pitchFamily="34" charset="-128"/>
                          <a:cs typeface="Arial Unicode MS" panose="020B0604020202020204" pitchFamily="34" charset="-128"/>
                        </a:rPr>
                        <a:t>1</a:t>
                      </a:r>
                      <a:r>
                        <a:rPr lang="en-US" sz="1400" b="1" baseline="30000" dirty="0">
                          <a:effectLst/>
                          <a:latin typeface="Calibri" panose="020F0502020204030204" pitchFamily="34" charset="0"/>
                          <a:ea typeface="Arial Unicode MS" panose="020B0604020202020204" pitchFamily="34" charset="-128"/>
                          <a:cs typeface="Arial Unicode MS" panose="020B0604020202020204" pitchFamily="34" charset="-128"/>
                        </a:rPr>
                        <a:t>st</a:t>
                      </a:r>
                      <a:r>
                        <a:rPr lang="en-US" sz="1400" b="1" dirty="0">
                          <a:effectLst/>
                          <a:latin typeface="Calibri" panose="020F0502020204030204" pitchFamily="34" charset="0"/>
                          <a:ea typeface="Arial Unicode MS" panose="020B0604020202020204" pitchFamily="34" charset="-128"/>
                          <a:cs typeface="Arial Unicode MS" panose="020B0604020202020204" pitchFamily="34" charset="-128"/>
                        </a:rPr>
                        <a:t> onset</a:t>
                      </a:r>
                      <a:endParaRPr lang="en-US" sz="1400" dirty="0">
                        <a:effectLst/>
                        <a:latin typeface="Calibri" panose="020F0502020204030204" pitchFamily="34" charset="0"/>
                        <a:ea typeface="Arial Unicode MS" panose="020B0604020202020204" pitchFamily="34" charset="-128"/>
                        <a:cs typeface="Arial Unicode MS" panose="020B0604020202020204" pitchFamily="34" charset="-12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gn="ctr">
                        <a:lnSpc>
                          <a:spcPct val="115000"/>
                        </a:lnSpc>
                        <a:spcBef>
                          <a:spcPts val="0"/>
                        </a:spcBef>
                        <a:spcAft>
                          <a:spcPts val="0"/>
                        </a:spcAft>
                      </a:pPr>
                      <a:r>
                        <a:rPr lang="en-US" sz="1400" b="1" dirty="0">
                          <a:effectLst/>
                          <a:latin typeface="Calibri" panose="020F0502020204030204" pitchFamily="34" charset="0"/>
                          <a:ea typeface="Arial Unicode MS" panose="020B0604020202020204" pitchFamily="34" charset="-128"/>
                          <a:cs typeface="Arial Unicode MS" panose="020B0604020202020204" pitchFamily="34" charset="-128"/>
                        </a:rPr>
                        <a:t>latest rash</a:t>
                      </a:r>
                      <a:endParaRPr lang="en-US" sz="1400" dirty="0">
                        <a:effectLst/>
                        <a:latin typeface="Calibri" panose="020F0502020204030204" pitchFamily="34" charset="0"/>
                        <a:ea typeface="Arial Unicode MS" panose="020B0604020202020204" pitchFamily="34" charset="-128"/>
                        <a:cs typeface="Arial Unicode MS" panose="020B0604020202020204" pitchFamily="34" charset="-12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gn="ctr">
                        <a:lnSpc>
                          <a:spcPct val="115000"/>
                        </a:lnSpc>
                        <a:spcBef>
                          <a:spcPts val="0"/>
                        </a:spcBef>
                        <a:spcAft>
                          <a:spcPts val="0"/>
                        </a:spcAft>
                      </a:pPr>
                      <a:r>
                        <a:rPr lang="en-US" sz="1400" b="1" dirty="0">
                          <a:effectLst/>
                          <a:latin typeface="Calibri" panose="020F0502020204030204" pitchFamily="34" charset="0"/>
                          <a:ea typeface="Arial Unicode MS" panose="020B0604020202020204" pitchFamily="34" charset="-128"/>
                          <a:cs typeface="Arial Unicode MS" panose="020B0604020202020204" pitchFamily="34" charset="-128"/>
                        </a:rPr>
                        <a:t>2015 Measles OUTBREAKS</a:t>
                      </a:r>
                      <a:endParaRPr lang="en-US" sz="1400" dirty="0">
                        <a:effectLst/>
                        <a:latin typeface="Calibri" panose="020F0502020204030204" pitchFamily="34" charset="0"/>
                        <a:ea typeface="Arial Unicode MS" panose="020B0604020202020204" pitchFamily="34" charset="-128"/>
                        <a:cs typeface="Arial Unicode MS" panose="020B0604020202020204" pitchFamily="34" charset="-12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gn="ctr">
                        <a:lnSpc>
                          <a:spcPct val="115000"/>
                        </a:lnSpc>
                        <a:spcBef>
                          <a:spcPts val="0"/>
                        </a:spcBef>
                        <a:spcAft>
                          <a:spcPts val="0"/>
                        </a:spcAft>
                      </a:pPr>
                      <a:r>
                        <a:rPr lang="en-US" sz="1400" b="1" dirty="0">
                          <a:effectLst/>
                          <a:latin typeface="Calibri" panose="020F0502020204030204" pitchFamily="34" charset="0"/>
                          <a:ea typeface="Arial Unicode MS" panose="020B0604020202020204" pitchFamily="34" charset="-128"/>
                          <a:cs typeface="Arial Unicode MS" panose="020B0604020202020204" pitchFamily="34" charset="-128"/>
                        </a:rPr>
                        <a:t> </a:t>
                      </a:r>
                      <a:endParaRPr lang="en-US" sz="1400" dirty="0">
                        <a:effectLst/>
                        <a:latin typeface="Calibri" panose="020F0502020204030204" pitchFamily="34" charset="0"/>
                        <a:ea typeface="Arial Unicode MS" panose="020B0604020202020204" pitchFamily="34" charset="-128"/>
                        <a:cs typeface="Arial Unicode MS" panose="020B0604020202020204" pitchFamily="34" charset="-128"/>
                      </a:endParaRPr>
                    </a:p>
                    <a:p>
                      <a:pPr marL="0" marR="0" algn="ctr">
                        <a:lnSpc>
                          <a:spcPct val="115000"/>
                        </a:lnSpc>
                        <a:spcBef>
                          <a:spcPts val="0"/>
                        </a:spcBef>
                        <a:spcAft>
                          <a:spcPts val="0"/>
                        </a:spcAft>
                      </a:pPr>
                      <a:r>
                        <a:rPr lang="en-US" sz="1400" b="1" dirty="0">
                          <a:effectLst/>
                          <a:latin typeface="Calibri" panose="020F0502020204030204" pitchFamily="34" charset="0"/>
                          <a:ea typeface="Arial Unicode MS" panose="020B0604020202020204" pitchFamily="34" charset="-128"/>
                          <a:cs typeface="Arial Unicode MS" panose="020B0604020202020204" pitchFamily="34" charset="-128"/>
                        </a:rPr>
                        <a:t>State(s)</a:t>
                      </a:r>
                      <a:endParaRPr lang="en-US" sz="1400" dirty="0">
                        <a:effectLst/>
                        <a:latin typeface="Calibri" panose="020F0502020204030204" pitchFamily="34" charset="0"/>
                        <a:ea typeface="Arial Unicode MS" panose="020B0604020202020204" pitchFamily="34" charset="-128"/>
                        <a:cs typeface="Arial Unicode MS" panose="020B0604020202020204" pitchFamily="34" charset="-12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gn="ctr">
                        <a:lnSpc>
                          <a:spcPct val="115000"/>
                        </a:lnSpc>
                        <a:spcBef>
                          <a:spcPts val="0"/>
                        </a:spcBef>
                        <a:spcAft>
                          <a:spcPts val="0"/>
                        </a:spcAft>
                      </a:pPr>
                      <a:r>
                        <a:rPr lang="en-US" sz="1400" b="1" dirty="0">
                          <a:effectLst/>
                          <a:latin typeface="Calibri" panose="020F0502020204030204" pitchFamily="34" charset="0"/>
                          <a:ea typeface="Arial Unicode MS" panose="020B0604020202020204" pitchFamily="34" charset="-128"/>
                          <a:cs typeface="Arial Unicode MS" panose="020B0604020202020204" pitchFamily="34" charset="-128"/>
                        </a:rPr>
                        <a:t>#</a:t>
                      </a:r>
                      <a:endParaRPr lang="en-US" sz="1400" dirty="0">
                        <a:effectLst/>
                        <a:latin typeface="Calibri" panose="020F0502020204030204" pitchFamily="34" charset="0"/>
                        <a:ea typeface="Arial Unicode MS" panose="020B0604020202020204" pitchFamily="34" charset="-128"/>
                        <a:cs typeface="Arial Unicode MS" panose="020B0604020202020204" pitchFamily="34" charset="-128"/>
                      </a:endParaRPr>
                    </a:p>
                    <a:p>
                      <a:pPr marL="0" marR="0" algn="ctr">
                        <a:lnSpc>
                          <a:spcPct val="115000"/>
                        </a:lnSpc>
                        <a:spcBef>
                          <a:spcPts val="0"/>
                        </a:spcBef>
                        <a:spcAft>
                          <a:spcPts val="0"/>
                        </a:spcAft>
                      </a:pPr>
                      <a:r>
                        <a:rPr lang="en-US" sz="1400" b="1" dirty="0">
                          <a:effectLst/>
                          <a:latin typeface="Calibri" panose="020F0502020204030204" pitchFamily="34" charset="0"/>
                          <a:ea typeface="Arial Unicode MS" panose="020B0604020202020204" pitchFamily="34" charset="-128"/>
                          <a:cs typeface="Arial Unicode MS" panose="020B0604020202020204" pitchFamily="34" charset="-128"/>
                        </a:rPr>
                        <a:t>cases</a:t>
                      </a:r>
                      <a:endParaRPr lang="en-US" sz="1400" dirty="0">
                        <a:effectLst/>
                        <a:latin typeface="Calibri" panose="020F0502020204030204" pitchFamily="34" charset="0"/>
                        <a:ea typeface="Arial Unicode MS" panose="020B0604020202020204" pitchFamily="34" charset="-128"/>
                        <a:cs typeface="Arial Unicode MS" panose="020B0604020202020204" pitchFamily="34" charset="-12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gn="ctr">
                        <a:lnSpc>
                          <a:spcPct val="115000"/>
                        </a:lnSpc>
                        <a:spcBef>
                          <a:spcPts val="0"/>
                        </a:spcBef>
                        <a:spcAft>
                          <a:spcPts val="0"/>
                        </a:spcAft>
                      </a:pPr>
                      <a:r>
                        <a:rPr lang="en-US" sz="1400" b="1" dirty="0">
                          <a:effectLst/>
                          <a:latin typeface="Calibri" panose="020F0502020204030204" pitchFamily="34" charset="0"/>
                          <a:ea typeface="Arial Unicode MS" panose="020B0604020202020204" pitchFamily="34" charset="-128"/>
                          <a:cs typeface="Arial Unicode MS" panose="020B0604020202020204" pitchFamily="34" charset="-128"/>
                        </a:rPr>
                        <a:t>Ages </a:t>
                      </a:r>
                      <a:endParaRPr lang="en-US" sz="1400" dirty="0">
                        <a:effectLst/>
                        <a:latin typeface="Calibri" panose="020F0502020204030204" pitchFamily="34" charset="0"/>
                        <a:ea typeface="Arial Unicode MS" panose="020B0604020202020204" pitchFamily="34" charset="-128"/>
                        <a:cs typeface="Arial Unicode MS" panose="020B0604020202020204" pitchFamily="34" charset="-128"/>
                      </a:endParaRPr>
                    </a:p>
                    <a:p>
                      <a:pPr marL="0" marR="0" algn="ctr">
                        <a:lnSpc>
                          <a:spcPct val="115000"/>
                        </a:lnSpc>
                        <a:spcBef>
                          <a:spcPts val="0"/>
                        </a:spcBef>
                        <a:spcAft>
                          <a:spcPts val="0"/>
                        </a:spcAft>
                      </a:pPr>
                      <a:r>
                        <a:rPr lang="en-US" sz="1400" b="1" dirty="0">
                          <a:effectLst/>
                          <a:latin typeface="Calibri" panose="020F0502020204030204" pitchFamily="34" charset="0"/>
                          <a:ea typeface="Arial Unicode MS" panose="020B0604020202020204" pitchFamily="34" charset="-128"/>
                          <a:cs typeface="Arial Unicode MS" panose="020B0604020202020204" pitchFamily="34" charset="-128"/>
                        </a:rPr>
                        <a:t>Range from </a:t>
                      </a:r>
                      <a:endParaRPr lang="en-US" sz="1400" dirty="0">
                        <a:effectLst/>
                        <a:latin typeface="Calibri" panose="020F0502020204030204" pitchFamily="34" charset="0"/>
                        <a:ea typeface="Arial Unicode MS" panose="020B0604020202020204" pitchFamily="34" charset="-128"/>
                        <a:cs typeface="Arial Unicode MS" panose="020B0604020202020204" pitchFamily="34" charset="-12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gn="ctr">
                        <a:lnSpc>
                          <a:spcPct val="115000"/>
                        </a:lnSpc>
                        <a:spcBef>
                          <a:spcPts val="0"/>
                        </a:spcBef>
                        <a:spcAft>
                          <a:spcPts val="0"/>
                        </a:spcAft>
                      </a:pPr>
                      <a:r>
                        <a:rPr lang="en-US" sz="1400" b="1" dirty="0">
                          <a:effectLst/>
                          <a:latin typeface="Calibri" panose="020F0502020204030204" pitchFamily="34" charset="0"/>
                          <a:ea typeface="Arial Unicode MS" panose="020B0604020202020204" pitchFamily="34" charset="-128"/>
                          <a:cs typeface="Arial Unicode MS" panose="020B0604020202020204" pitchFamily="34" charset="-128"/>
                        </a:rPr>
                        <a:t>Source</a:t>
                      </a:r>
                      <a:endParaRPr lang="en-US" sz="1400" dirty="0">
                        <a:effectLst/>
                        <a:latin typeface="Calibri" panose="020F0502020204030204" pitchFamily="34" charset="0"/>
                        <a:ea typeface="Arial Unicode MS" panose="020B0604020202020204" pitchFamily="34" charset="-128"/>
                        <a:cs typeface="Arial Unicode MS" panose="020B0604020202020204" pitchFamily="34" charset="-12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gn="ctr">
                        <a:lnSpc>
                          <a:spcPct val="115000"/>
                        </a:lnSpc>
                        <a:spcBef>
                          <a:spcPts val="0"/>
                        </a:spcBef>
                        <a:spcAft>
                          <a:spcPts val="0"/>
                        </a:spcAft>
                      </a:pPr>
                      <a:r>
                        <a:rPr lang="en-US" sz="1400" b="1" dirty="0" smtClean="0">
                          <a:effectLst/>
                          <a:latin typeface="Calibri" panose="020F0502020204030204" pitchFamily="34" charset="0"/>
                          <a:ea typeface="Arial Unicode MS" panose="020B0604020202020204" pitchFamily="34" charset="-128"/>
                          <a:cs typeface="Arial Unicode MS" panose="020B0604020202020204" pitchFamily="34" charset="-128"/>
                        </a:rPr>
                        <a:t>Geno</a:t>
                      </a:r>
                      <a:endParaRPr lang="en-US" sz="1400" dirty="0">
                        <a:effectLst/>
                        <a:latin typeface="Calibri" panose="020F0502020204030204" pitchFamily="34" charset="0"/>
                        <a:ea typeface="Arial Unicode MS" panose="020B0604020202020204" pitchFamily="34" charset="-128"/>
                        <a:cs typeface="Arial Unicode MS" panose="020B0604020202020204" pitchFamily="34" charset="-12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461645">
                <a:tc>
                  <a:txBody>
                    <a:bodyPr/>
                    <a:lstStyle/>
                    <a:p>
                      <a:pPr marL="0" marR="0" algn="ctr">
                        <a:lnSpc>
                          <a:spcPct val="115000"/>
                        </a:lnSpc>
                        <a:spcBef>
                          <a:spcPts val="0"/>
                        </a:spcBef>
                        <a:spcAft>
                          <a:spcPts val="0"/>
                        </a:spcAft>
                      </a:pPr>
                      <a:r>
                        <a:rPr lang="en-US" sz="1400">
                          <a:effectLst/>
                          <a:latin typeface="Calibri" panose="020F0502020204030204" pitchFamily="34" charset="0"/>
                          <a:ea typeface="Arial Unicode MS" panose="020B0604020202020204" pitchFamily="34" charset="-128"/>
                          <a:cs typeface="Arial Unicode MS" panose="020B0604020202020204" pitchFamily="34" charset="-128"/>
                        </a:rPr>
                        <a:t>04/02/2015</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gn="ctr">
                        <a:lnSpc>
                          <a:spcPct val="115000"/>
                        </a:lnSpc>
                        <a:spcBef>
                          <a:spcPts val="0"/>
                        </a:spcBef>
                        <a:spcAft>
                          <a:spcPts val="0"/>
                        </a:spcAft>
                      </a:pPr>
                      <a:r>
                        <a:rPr lang="en-US" sz="1400">
                          <a:effectLst/>
                          <a:latin typeface="Calibri" panose="020F0502020204030204" pitchFamily="34" charset="0"/>
                          <a:ea typeface="Arial Unicode MS" panose="020B0604020202020204" pitchFamily="34" charset="-128"/>
                          <a:cs typeface="Arial Unicode MS" panose="020B0604020202020204" pitchFamily="34" charset="-128"/>
                        </a:rPr>
                        <a:t>04/21/2015</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gn="ctr">
                        <a:lnSpc>
                          <a:spcPct val="115000"/>
                        </a:lnSpc>
                        <a:spcBef>
                          <a:spcPts val="0"/>
                        </a:spcBef>
                        <a:spcAft>
                          <a:spcPts val="0"/>
                        </a:spcAft>
                      </a:pPr>
                      <a:r>
                        <a:rPr lang="en-US" sz="1400">
                          <a:effectLst/>
                          <a:latin typeface="Calibri" panose="020F0502020204030204" pitchFamily="34" charset="0"/>
                          <a:ea typeface="Arial Unicode MS" panose="020B0604020202020204" pitchFamily="34" charset="-128"/>
                          <a:cs typeface="Arial Unicode MS" panose="020B0604020202020204" pitchFamily="34" charset="-128"/>
                        </a:rPr>
                        <a:t>Florida (St. Lucie and Indian River Co)</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gn="ctr">
                        <a:lnSpc>
                          <a:spcPct val="115000"/>
                        </a:lnSpc>
                        <a:spcBef>
                          <a:spcPts val="0"/>
                        </a:spcBef>
                        <a:spcAft>
                          <a:spcPts val="0"/>
                        </a:spcAft>
                      </a:pPr>
                      <a:r>
                        <a:rPr lang="en-US" sz="1400">
                          <a:effectLst/>
                          <a:latin typeface="Calibri" panose="020F0502020204030204" pitchFamily="34" charset="0"/>
                          <a:ea typeface="Arial Unicode MS" panose="020B0604020202020204" pitchFamily="34" charset="-128"/>
                          <a:cs typeface="Arial Unicode MS" panose="020B0604020202020204" pitchFamily="34" charset="-128"/>
                        </a:rPr>
                        <a:t> </a:t>
                      </a:r>
                    </a:p>
                    <a:p>
                      <a:pPr marL="0" marR="0" algn="ctr">
                        <a:lnSpc>
                          <a:spcPct val="115000"/>
                        </a:lnSpc>
                        <a:spcBef>
                          <a:spcPts val="0"/>
                        </a:spcBef>
                        <a:spcAft>
                          <a:spcPts val="0"/>
                        </a:spcAft>
                      </a:pPr>
                      <a:r>
                        <a:rPr lang="en-US" sz="1400">
                          <a:effectLst/>
                          <a:latin typeface="Calibri" panose="020F0502020204030204" pitchFamily="34" charset="0"/>
                          <a:ea typeface="Arial Unicode MS" panose="020B0604020202020204" pitchFamily="34" charset="-128"/>
                          <a:cs typeface="Arial Unicode MS" panose="020B0604020202020204" pitchFamily="34" charset="-128"/>
                        </a:rPr>
                        <a:t>FL</a:t>
                      </a: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gn="ctr">
                        <a:lnSpc>
                          <a:spcPct val="115000"/>
                        </a:lnSpc>
                        <a:spcBef>
                          <a:spcPts val="0"/>
                        </a:spcBef>
                        <a:spcAft>
                          <a:spcPts val="0"/>
                        </a:spcAft>
                      </a:pPr>
                      <a:r>
                        <a:rPr lang="en-US" sz="1400">
                          <a:effectLst/>
                          <a:latin typeface="Calibri" panose="020F0502020204030204" pitchFamily="34" charset="0"/>
                          <a:ea typeface="Arial Unicode MS" panose="020B0604020202020204" pitchFamily="34" charset="-128"/>
                          <a:cs typeface="Arial Unicode MS" panose="020B0604020202020204" pitchFamily="34" charset="-128"/>
                        </a:rPr>
                        <a:t>5</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gn="ctr">
                        <a:lnSpc>
                          <a:spcPct val="115000"/>
                        </a:lnSpc>
                        <a:spcBef>
                          <a:spcPts val="0"/>
                        </a:spcBef>
                        <a:spcAft>
                          <a:spcPts val="0"/>
                        </a:spcAft>
                      </a:pPr>
                      <a:r>
                        <a:rPr lang="en-US" sz="1400" dirty="0">
                          <a:effectLst/>
                          <a:latin typeface="Calibri" panose="020F0502020204030204" pitchFamily="34" charset="0"/>
                          <a:ea typeface="Arial Unicode MS" panose="020B0604020202020204" pitchFamily="34" charset="-128"/>
                          <a:cs typeface="Arial Unicode MS" panose="020B0604020202020204" pitchFamily="34" charset="-128"/>
                        </a:rPr>
                        <a:t>6 </a:t>
                      </a:r>
                      <a:r>
                        <a:rPr lang="en-US" sz="1400" dirty="0" err="1">
                          <a:effectLst/>
                          <a:latin typeface="Calibri" panose="020F0502020204030204" pitchFamily="34" charset="0"/>
                          <a:ea typeface="Arial Unicode MS" panose="020B0604020202020204" pitchFamily="34" charset="-128"/>
                          <a:cs typeface="Arial Unicode MS" panose="020B0604020202020204" pitchFamily="34" charset="-128"/>
                        </a:rPr>
                        <a:t>yrs</a:t>
                      </a:r>
                      <a:r>
                        <a:rPr lang="en-US" sz="1400" dirty="0">
                          <a:effectLst/>
                          <a:latin typeface="Calibri" panose="020F0502020204030204" pitchFamily="34" charset="0"/>
                          <a:ea typeface="Arial Unicode MS" panose="020B0604020202020204" pitchFamily="34" charset="-128"/>
                          <a:cs typeface="Arial Unicode MS" panose="020B0604020202020204" pitchFamily="34" charset="-128"/>
                        </a:rPr>
                        <a:t> to 23 </a:t>
                      </a:r>
                      <a:r>
                        <a:rPr lang="en-US" sz="1400" dirty="0" err="1">
                          <a:effectLst/>
                          <a:latin typeface="Calibri" panose="020F0502020204030204" pitchFamily="34" charset="0"/>
                          <a:ea typeface="Arial Unicode MS" panose="020B0604020202020204" pitchFamily="34" charset="-128"/>
                          <a:cs typeface="Arial Unicode MS" panose="020B0604020202020204" pitchFamily="34" charset="-128"/>
                        </a:rPr>
                        <a:t>yrs</a:t>
                      </a:r>
                      <a:endParaRPr lang="en-US" sz="1400" dirty="0">
                        <a:effectLst/>
                        <a:latin typeface="Calibri" panose="020F0502020204030204" pitchFamily="34" charset="0"/>
                        <a:ea typeface="Arial Unicode MS" panose="020B0604020202020204" pitchFamily="34" charset="-128"/>
                        <a:cs typeface="Arial Unicode MS" panose="020B0604020202020204" pitchFamily="34" charset="-12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gn="ctr">
                        <a:lnSpc>
                          <a:spcPct val="115000"/>
                        </a:lnSpc>
                        <a:spcBef>
                          <a:spcPts val="0"/>
                        </a:spcBef>
                        <a:spcAft>
                          <a:spcPts val="0"/>
                        </a:spcAft>
                      </a:pPr>
                      <a:r>
                        <a:rPr lang="en-US" sz="1400" dirty="0">
                          <a:effectLst/>
                          <a:latin typeface="Calibri" panose="020F0502020204030204" pitchFamily="34" charset="0"/>
                          <a:ea typeface="Arial Unicode MS" panose="020B0604020202020204" pitchFamily="34" charset="-128"/>
                          <a:cs typeface="Arial Unicode MS" panose="020B0604020202020204" pitchFamily="34" charset="-128"/>
                        </a:rPr>
                        <a:t>India</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gn="ctr">
                        <a:lnSpc>
                          <a:spcPct val="115000"/>
                        </a:lnSpc>
                        <a:spcBef>
                          <a:spcPts val="0"/>
                        </a:spcBef>
                        <a:spcAft>
                          <a:spcPts val="0"/>
                        </a:spcAft>
                      </a:pPr>
                      <a:r>
                        <a:rPr lang="en-US" sz="1400">
                          <a:effectLst/>
                          <a:latin typeface="Calibri" panose="020F0502020204030204" pitchFamily="34" charset="0"/>
                          <a:ea typeface="Arial Unicode MS" panose="020B0604020202020204" pitchFamily="34" charset="-128"/>
                          <a:cs typeface="Arial Unicode MS" panose="020B0604020202020204" pitchFamily="34" charset="-128"/>
                        </a:rPr>
                        <a:t>D8</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598805">
                <a:tc>
                  <a:txBody>
                    <a:bodyPr/>
                    <a:lstStyle/>
                    <a:p>
                      <a:pPr marL="0" marR="0" algn="ctr">
                        <a:lnSpc>
                          <a:spcPct val="115000"/>
                        </a:lnSpc>
                        <a:spcBef>
                          <a:spcPts val="0"/>
                        </a:spcBef>
                        <a:spcAft>
                          <a:spcPts val="0"/>
                        </a:spcAft>
                      </a:pPr>
                      <a:r>
                        <a:rPr lang="en-US" sz="1400" b="0" dirty="0">
                          <a:effectLst/>
                          <a:latin typeface="Calibri" panose="020F0502020204030204" pitchFamily="34" charset="0"/>
                          <a:ea typeface="Arial Unicode MS" panose="020B0604020202020204" pitchFamily="34" charset="-128"/>
                          <a:cs typeface="Arial Unicode MS" panose="020B0604020202020204" pitchFamily="34" charset="-128"/>
                        </a:rPr>
                        <a:t>12/28</a:t>
                      </a:r>
                      <a:r>
                        <a:rPr lang="en-US" sz="1400" b="0" i="1" dirty="0">
                          <a:effectLst/>
                          <a:latin typeface="Calibri" panose="020F0502020204030204" pitchFamily="34" charset="0"/>
                          <a:ea typeface="Arial Unicode MS" panose="020B0604020202020204" pitchFamily="34" charset="-128"/>
                          <a:cs typeface="Arial Unicode MS" panose="020B0604020202020204" pitchFamily="34" charset="-128"/>
                        </a:rPr>
                        <a:t>/</a:t>
                      </a:r>
                      <a:r>
                        <a:rPr lang="en-US" sz="1400" b="0" dirty="0">
                          <a:effectLst/>
                          <a:latin typeface="Calibri" panose="020F0502020204030204" pitchFamily="34" charset="0"/>
                          <a:ea typeface="Arial Unicode MS" panose="020B0604020202020204" pitchFamily="34" charset="-128"/>
                          <a:cs typeface="Arial Unicode MS" panose="020B0604020202020204" pitchFamily="34" charset="-128"/>
                        </a:rPr>
                        <a:t>2014</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gn="ctr">
                        <a:lnSpc>
                          <a:spcPct val="115000"/>
                        </a:lnSpc>
                        <a:spcBef>
                          <a:spcPts val="0"/>
                        </a:spcBef>
                        <a:spcAft>
                          <a:spcPts val="0"/>
                        </a:spcAft>
                      </a:pPr>
                      <a:r>
                        <a:rPr lang="en-US" sz="1400">
                          <a:effectLst/>
                          <a:latin typeface="Calibri" panose="020F0502020204030204" pitchFamily="34" charset="0"/>
                          <a:ea typeface="Arial Unicode MS" panose="020B0604020202020204" pitchFamily="34" charset="-128"/>
                          <a:cs typeface="Arial Unicode MS" panose="020B0604020202020204" pitchFamily="34" charset="-128"/>
                        </a:rPr>
                        <a:t>3/2/2015</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gn="ctr">
                        <a:lnSpc>
                          <a:spcPct val="115000"/>
                        </a:lnSpc>
                        <a:spcBef>
                          <a:spcPts val="0"/>
                        </a:spcBef>
                        <a:spcAft>
                          <a:spcPts val="0"/>
                        </a:spcAft>
                      </a:pPr>
                      <a:r>
                        <a:rPr lang="en-US" sz="1400">
                          <a:effectLst/>
                          <a:latin typeface="Calibri" panose="020F0502020204030204" pitchFamily="34" charset="0"/>
                          <a:ea typeface="Arial Unicode MS" panose="020B0604020202020204" pitchFamily="34" charset="-128"/>
                          <a:cs typeface="Arial Unicode MS" panose="020B0604020202020204" pitchFamily="34" charset="-128"/>
                        </a:rPr>
                        <a:t>Disneyland, CA* (*multiple counties/7 states)</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gn="ctr">
                        <a:lnSpc>
                          <a:spcPct val="115000"/>
                        </a:lnSpc>
                        <a:spcBef>
                          <a:spcPts val="0"/>
                        </a:spcBef>
                        <a:spcAft>
                          <a:spcPts val="0"/>
                        </a:spcAft>
                      </a:pPr>
                      <a:r>
                        <a:rPr lang="en-US" sz="1400" dirty="0">
                          <a:effectLst/>
                          <a:latin typeface="Calibri" panose="020F0502020204030204" pitchFamily="34" charset="0"/>
                          <a:ea typeface="Arial Unicode MS" panose="020B0604020202020204" pitchFamily="34" charset="-128"/>
                          <a:cs typeface="Arial Unicode MS" panose="020B0604020202020204" pitchFamily="34" charset="-128"/>
                        </a:rPr>
                        <a:t>CA 131, AZ 7, CO 1, NE 2, OR 1, UT 3, WA 2</a:t>
                      </a: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gn="ctr">
                        <a:lnSpc>
                          <a:spcPct val="115000"/>
                        </a:lnSpc>
                        <a:spcBef>
                          <a:spcPts val="0"/>
                        </a:spcBef>
                        <a:spcAft>
                          <a:spcPts val="0"/>
                        </a:spcAft>
                      </a:pPr>
                      <a:r>
                        <a:rPr lang="en-US" sz="1400">
                          <a:effectLst/>
                          <a:latin typeface="Calibri" panose="020F0502020204030204" pitchFamily="34" charset="0"/>
                          <a:ea typeface="Arial Unicode MS" panose="020B0604020202020204" pitchFamily="34" charset="-128"/>
                          <a:cs typeface="Arial Unicode MS" panose="020B0604020202020204" pitchFamily="34" charset="-128"/>
                        </a:rPr>
                        <a:t>147</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gn="ctr">
                        <a:lnSpc>
                          <a:spcPct val="115000"/>
                        </a:lnSpc>
                        <a:spcBef>
                          <a:spcPts val="0"/>
                        </a:spcBef>
                        <a:spcAft>
                          <a:spcPts val="0"/>
                        </a:spcAft>
                      </a:pPr>
                      <a:r>
                        <a:rPr lang="en-US" sz="1400">
                          <a:effectLst/>
                          <a:latin typeface="Calibri" panose="020F0502020204030204" pitchFamily="34" charset="0"/>
                          <a:ea typeface="Arial Unicode MS" panose="020B0604020202020204" pitchFamily="34" charset="-128"/>
                          <a:cs typeface="Arial Unicode MS" panose="020B0604020202020204" pitchFamily="34" charset="-128"/>
                        </a:rPr>
                        <a:t>6 wks to 70 yrs</a:t>
                      </a:r>
                    </a:p>
                    <a:p>
                      <a:pPr marL="0" marR="0" algn="ctr">
                        <a:lnSpc>
                          <a:spcPct val="115000"/>
                        </a:lnSpc>
                        <a:spcBef>
                          <a:spcPts val="0"/>
                        </a:spcBef>
                        <a:spcAft>
                          <a:spcPts val="0"/>
                        </a:spcAft>
                      </a:pPr>
                      <a:r>
                        <a:rPr lang="en-US" sz="1400">
                          <a:effectLst/>
                          <a:latin typeface="Calibri" panose="020F0502020204030204" pitchFamily="34" charset="0"/>
                          <a:ea typeface="Arial Unicode MS" panose="020B0604020202020204" pitchFamily="34" charset="-128"/>
                          <a:cs typeface="Arial Unicode MS" panose="020B0604020202020204" pitchFamily="34" charset="-128"/>
                        </a:rPr>
                        <a:t>(median 22 y)</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gn="ctr">
                        <a:lnSpc>
                          <a:spcPct val="115000"/>
                        </a:lnSpc>
                        <a:spcBef>
                          <a:spcPts val="0"/>
                        </a:spcBef>
                        <a:spcAft>
                          <a:spcPts val="0"/>
                        </a:spcAft>
                      </a:pPr>
                      <a:r>
                        <a:rPr lang="en-US" sz="1400" dirty="0" err="1">
                          <a:effectLst/>
                          <a:latin typeface="Calibri" panose="020F0502020204030204" pitchFamily="34" charset="0"/>
                          <a:ea typeface="Arial Unicode MS" panose="020B0604020202020204" pitchFamily="34" charset="-128"/>
                          <a:cs typeface="Arial Unicode MS" panose="020B0604020202020204" pitchFamily="34" charset="-128"/>
                        </a:rPr>
                        <a:t>Unk</a:t>
                      </a:r>
                      <a:endParaRPr lang="en-US" sz="1400" dirty="0">
                        <a:effectLst/>
                        <a:latin typeface="Calibri" panose="020F0502020204030204" pitchFamily="34" charset="0"/>
                        <a:ea typeface="Arial Unicode MS" panose="020B0604020202020204" pitchFamily="34" charset="-128"/>
                        <a:cs typeface="Arial Unicode MS" panose="020B0604020202020204" pitchFamily="34" charset="-12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gn="ctr">
                        <a:lnSpc>
                          <a:spcPct val="115000"/>
                        </a:lnSpc>
                        <a:spcBef>
                          <a:spcPts val="0"/>
                        </a:spcBef>
                        <a:spcAft>
                          <a:spcPts val="0"/>
                        </a:spcAft>
                      </a:pPr>
                      <a:r>
                        <a:rPr lang="en-US" sz="1400" dirty="0">
                          <a:effectLst/>
                          <a:latin typeface="Calibri" panose="020F0502020204030204" pitchFamily="34" charset="0"/>
                          <a:ea typeface="Arial Unicode MS" panose="020B0604020202020204" pitchFamily="34" charset="-128"/>
                          <a:cs typeface="Arial Unicode MS" panose="020B0604020202020204" pitchFamily="34" charset="-128"/>
                        </a:rPr>
                        <a:t>B3</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0">
                <a:tc>
                  <a:txBody>
                    <a:bodyPr/>
                    <a:lstStyle/>
                    <a:p>
                      <a:pPr marL="0" marR="0" algn="ctr">
                        <a:lnSpc>
                          <a:spcPct val="115000"/>
                        </a:lnSpc>
                        <a:spcBef>
                          <a:spcPts val="0"/>
                        </a:spcBef>
                        <a:spcAft>
                          <a:spcPts val="0"/>
                        </a:spcAft>
                      </a:pPr>
                      <a:r>
                        <a:rPr lang="en-US" sz="1400">
                          <a:effectLst/>
                          <a:latin typeface="Calibri" panose="020F0502020204030204" pitchFamily="34" charset="0"/>
                          <a:ea typeface="Arial Unicode MS" panose="020B0604020202020204" pitchFamily="34" charset="-128"/>
                          <a:cs typeface="Arial Unicode MS" panose="020B0604020202020204" pitchFamily="34" charset="-128"/>
                        </a:rPr>
                        <a:t> </a:t>
                      </a:r>
                    </a:p>
                  </a:txBody>
                  <a:tcPr marL="68580" marR="68580" marT="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marL="0" marR="0" algn="ctr">
                        <a:lnSpc>
                          <a:spcPct val="115000"/>
                        </a:lnSpc>
                        <a:spcBef>
                          <a:spcPts val="0"/>
                        </a:spcBef>
                        <a:spcAft>
                          <a:spcPts val="0"/>
                        </a:spcAft>
                      </a:pPr>
                      <a:r>
                        <a:rPr lang="en-US" sz="1400">
                          <a:effectLst/>
                          <a:latin typeface="Calibri" panose="020F0502020204030204" pitchFamily="34" charset="0"/>
                          <a:ea typeface="Arial Unicode MS" panose="020B0604020202020204" pitchFamily="34" charset="-128"/>
                          <a:cs typeface="Arial Unicode MS" panose="020B0604020202020204" pitchFamily="34" charset="-128"/>
                        </a:rPr>
                        <a:t> </a:t>
                      </a:r>
                    </a:p>
                  </a:txBody>
                  <a:tcPr marL="68580" marR="68580" marT="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marL="0" marR="0" algn="ctr">
                        <a:lnSpc>
                          <a:spcPct val="115000"/>
                        </a:lnSpc>
                        <a:spcBef>
                          <a:spcPts val="0"/>
                        </a:spcBef>
                        <a:spcAft>
                          <a:spcPts val="0"/>
                        </a:spcAft>
                      </a:pPr>
                      <a:r>
                        <a:rPr lang="en-US" sz="1400">
                          <a:effectLst/>
                          <a:latin typeface="Calibri" panose="020F0502020204030204" pitchFamily="34" charset="0"/>
                          <a:ea typeface="Arial Unicode MS" panose="020B0604020202020204" pitchFamily="34" charset="-128"/>
                          <a:cs typeface="Arial Unicode MS" panose="020B0604020202020204" pitchFamily="34" charset="-128"/>
                        </a:rPr>
                        <a:t> </a:t>
                      </a:r>
                    </a:p>
                  </a:txBody>
                  <a:tcPr marL="68580" marR="68580" marT="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marL="0" marR="0" algn="ctr">
                        <a:lnSpc>
                          <a:spcPct val="115000"/>
                        </a:lnSpc>
                        <a:spcBef>
                          <a:spcPts val="0"/>
                        </a:spcBef>
                        <a:spcAft>
                          <a:spcPts val="0"/>
                        </a:spcAft>
                      </a:pPr>
                      <a:r>
                        <a:rPr lang="en-US" sz="1400">
                          <a:effectLst/>
                          <a:latin typeface="Calibri" panose="020F0502020204030204" pitchFamily="34" charset="0"/>
                          <a:ea typeface="Arial Unicode MS" panose="020B0604020202020204" pitchFamily="34" charset="-128"/>
                          <a:cs typeface="Arial Unicode MS" panose="020B0604020202020204" pitchFamily="34" charset="-128"/>
                        </a:rPr>
                        <a:t> </a:t>
                      </a:r>
                    </a:p>
                  </a:txBody>
                  <a:tcPr marL="68580" marR="68580" marT="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marL="0" marR="0" algn="ctr">
                        <a:lnSpc>
                          <a:spcPct val="115000"/>
                        </a:lnSpc>
                        <a:spcBef>
                          <a:spcPts val="0"/>
                        </a:spcBef>
                        <a:spcAft>
                          <a:spcPts val="0"/>
                        </a:spcAft>
                      </a:pPr>
                      <a:r>
                        <a:rPr lang="en-US" sz="1400">
                          <a:effectLst/>
                          <a:latin typeface="Calibri" panose="020F0502020204030204" pitchFamily="34" charset="0"/>
                          <a:ea typeface="Arial Unicode MS" panose="020B0604020202020204" pitchFamily="34" charset="-128"/>
                          <a:cs typeface="Arial Unicode MS" panose="020B0604020202020204" pitchFamily="34" charset="-128"/>
                        </a:rPr>
                        <a:t> </a:t>
                      </a:r>
                    </a:p>
                  </a:txBody>
                  <a:tcPr marL="68580" marR="68580" marT="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rowSpan="2">
                  <a:txBody>
                    <a:bodyPr/>
                    <a:lstStyle/>
                    <a:p>
                      <a:pPr marL="0" marR="0" algn="ctr">
                        <a:lnSpc>
                          <a:spcPct val="115000"/>
                        </a:lnSpc>
                        <a:spcBef>
                          <a:spcPts val="0"/>
                        </a:spcBef>
                        <a:spcAft>
                          <a:spcPts val="0"/>
                        </a:spcAft>
                      </a:pPr>
                      <a:r>
                        <a:rPr lang="en-US" sz="1400">
                          <a:effectLst/>
                          <a:latin typeface="Calibri" panose="020F0502020204030204" pitchFamily="34" charset="0"/>
                          <a:ea typeface="Arial Unicode MS" panose="020B0604020202020204" pitchFamily="34" charset="-128"/>
                          <a:cs typeface="Arial Unicode MS" panose="020B0604020202020204" pitchFamily="34" charset="-128"/>
                        </a:rPr>
                        <a:t>9 mos to 44 yrs</a:t>
                      </a:r>
                    </a:p>
                    <a:p>
                      <a:pPr marL="0" marR="0" algn="ctr">
                        <a:lnSpc>
                          <a:spcPct val="115000"/>
                        </a:lnSpc>
                        <a:spcBef>
                          <a:spcPts val="0"/>
                        </a:spcBef>
                        <a:spcAft>
                          <a:spcPts val="0"/>
                        </a:spcAft>
                      </a:pPr>
                      <a:r>
                        <a:rPr lang="en-US" sz="1400">
                          <a:effectLst/>
                          <a:latin typeface="Calibri" panose="020F0502020204030204" pitchFamily="34" charset="0"/>
                          <a:ea typeface="Arial Unicode MS" panose="020B0604020202020204" pitchFamily="34" charset="-128"/>
                          <a:cs typeface="Arial Unicode MS" panose="020B0604020202020204" pitchFamily="34" charset="-128"/>
                        </a:rPr>
                        <a:t>(median 28 y)</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gn="ctr">
                        <a:lnSpc>
                          <a:spcPct val="115000"/>
                        </a:lnSpc>
                        <a:spcBef>
                          <a:spcPts val="0"/>
                        </a:spcBef>
                        <a:spcAft>
                          <a:spcPts val="0"/>
                        </a:spcAft>
                      </a:pPr>
                      <a:r>
                        <a:rPr lang="en-US" sz="1400" dirty="0">
                          <a:effectLst/>
                          <a:latin typeface="Calibri" panose="020F0502020204030204" pitchFamily="34" charset="0"/>
                          <a:ea typeface="Arial Unicode MS" panose="020B0604020202020204" pitchFamily="34" charset="-128"/>
                          <a:cs typeface="Arial Unicode MS" panose="020B0604020202020204" pitchFamily="34" charset="-128"/>
                        </a:rPr>
                        <a:t> </a:t>
                      </a:r>
                    </a:p>
                  </a:txBody>
                  <a:tcPr marL="68580" marR="68580" marT="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marL="0" marR="0" algn="ctr">
                        <a:lnSpc>
                          <a:spcPct val="115000"/>
                        </a:lnSpc>
                        <a:spcBef>
                          <a:spcPts val="0"/>
                        </a:spcBef>
                        <a:spcAft>
                          <a:spcPts val="0"/>
                        </a:spcAft>
                      </a:pPr>
                      <a:r>
                        <a:rPr lang="en-US" sz="1400">
                          <a:effectLst/>
                          <a:latin typeface="Calibri" panose="020F0502020204030204" pitchFamily="34" charset="0"/>
                          <a:ea typeface="Arial Unicode MS" panose="020B0604020202020204" pitchFamily="34" charset="-128"/>
                          <a:cs typeface="Arial Unicode MS" panose="020B0604020202020204" pitchFamily="34" charset="-128"/>
                        </a:rPr>
                        <a:t> </a:t>
                      </a:r>
                    </a:p>
                  </a:txBody>
                  <a:tcPr marL="68580" marR="68580" marT="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r>
              <a:tr h="0">
                <a:tc>
                  <a:txBody>
                    <a:bodyPr/>
                    <a:lstStyle/>
                    <a:p>
                      <a:pPr marL="0" marR="0" algn="ctr">
                        <a:lnSpc>
                          <a:spcPct val="115000"/>
                        </a:lnSpc>
                        <a:spcBef>
                          <a:spcPts val="0"/>
                        </a:spcBef>
                        <a:spcAft>
                          <a:spcPts val="0"/>
                        </a:spcAft>
                      </a:pPr>
                      <a:r>
                        <a:rPr lang="en-US" sz="1400">
                          <a:effectLst/>
                          <a:latin typeface="Calibri" panose="020F0502020204030204" pitchFamily="34" charset="0"/>
                          <a:ea typeface="Arial Unicode MS" panose="020B0604020202020204" pitchFamily="34" charset="-128"/>
                          <a:cs typeface="Arial Unicode MS" panose="020B0604020202020204" pitchFamily="34" charset="-128"/>
                        </a:rPr>
                        <a:t>1/10/2015</a:t>
                      </a: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marL="0" marR="0" algn="ctr">
                        <a:lnSpc>
                          <a:spcPct val="115000"/>
                        </a:lnSpc>
                        <a:spcBef>
                          <a:spcPts val="0"/>
                        </a:spcBef>
                        <a:spcAft>
                          <a:spcPts val="0"/>
                        </a:spcAft>
                      </a:pPr>
                      <a:r>
                        <a:rPr lang="en-US" sz="1400">
                          <a:effectLst/>
                          <a:latin typeface="Calibri" panose="020F0502020204030204" pitchFamily="34" charset="0"/>
                          <a:ea typeface="Arial Unicode MS" panose="020B0604020202020204" pitchFamily="34" charset="-128"/>
                          <a:cs typeface="Arial Unicode MS" panose="020B0604020202020204" pitchFamily="34" charset="-128"/>
                        </a:rPr>
                        <a:t>2/25/2015</a:t>
                      </a: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marL="0" marR="0" algn="ctr">
                        <a:lnSpc>
                          <a:spcPct val="115000"/>
                        </a:lnSpc>
                        <a:spcBef>
                          <a:spcPts val="0"/>
                        </a:spcBef>
                        <a:spcAft>
                          <a:spcPts val="0"/>
                        </a:spcAft>
                      </a:pPr>
                      <a:r>
                        <a:rPr lang="en-US" sz="1400">
                          <a:effectLst/>
                          <a:latin typeface="Calibri" panose="020F0502020204030204" pitchFamily="34" charset="0"/>
                          <a:ea typeface="Arial Unicode MS" panose="020B0604020202020204" pitchFamily="34" charset="-128"/>
                          <a:cs typeface="Arial Unicode MS" panose="020B0604020202020204" pitchFamily="34" charset="-128"/>
                        </a:rPr>
                        <a:t>Clark Co., NV 2015 (Las Vegas)</a:t>
                      </a: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marL="0" marR="0" algn="ctr">
                        <a:lnSpc>
                          <a:spcPct val="115000"/>
                        </a:lnSpc>
                        <a:spcBef>
                          <a:spcPts val="0"/>
                        </a:spcBef>
                        <a:spcAft>
                          <a:spcPts val="0"/>
                        </a:spcAft>
                      </a:pPr>
                      <a:r>
                        <a:rPr lang="en-US" sz="1400">
                          <a:effectLst/>
                          <a:latin typeface="Calibri" panose="020F0502020204030204" pitchFamily="34" charset="0"/>
                          <a:ea typeface="Arial Unicode MS" panose="020B0604020202020204" pitchFamily="34" charset="-128"/>
                          <a:cs typeface="Arial Unicode MS" panose="020B0604020202020204" pitchFamily="34" charset="-128"/>
                        </a:rPr>
                        <a:t>NV</a:t>
                      </a:r>
                    </a:p>
                    <a:p>
                      <a:pPr marL="0" marR="0" algn="ctr">
                        <a:lnSpc>
                          <a:spcPct val="115000"/>
                        </a:lnSpc>
                        <a:spcBef>
                          <a:spcPts val="0"/>
                        </a:spcBef>
                        <a:spcAft>
                          <a:spcPts val="0"/>
                        </a:spcAft>
                      </a:pPr>
                      <a:r>
                        <a:rPr lang="en-US" sz="1400">
                          <a:effectLst/>
                          <a:latin typeface="Calibri" panose="020F0502020204030204" pitchFamily="34" charset="0"/>
                          <a:ea typeface="Arial Unicode MS" panose="020B0604020202020204" pitchFamily="34" charset="-128"/>
                          <a:cs typeface="Arial Unicode MS" panose="020B0604020202020204" pitchFamily="34" charset="-128"/>
                        </a:rPr>
                        <a:t> </a:t>
                      </a:r>
                    </a:p>
                  </a:txBody>
                  <a:tcPr marL="68580" marR="68580" marT="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marL="0" marR="0" algn="ctr">
                        <a:lnSpc>
                          <a:spcPct val="115000"/>
                        </a:lnSpc>
                        <a:spcBef>
                          <a:spcPts val="0"/>
                        </a:spcBef>
                        <a:spcAft>
                          <a:spcPts val="0"/>
                        </a:spcAft>
                      </a:pPr>
                      <a:r>
                        <a:rPr lang="en-US" sz="1400">
                          <a:effectLst/>
                          <a:latin typeface="Calibri" panose="020F0502020204030204" pitchFamily="34" charset="0"/>
                          <a:ea typeface="Arial Unicode MS" panose="020B0604020202020204" pitchFamily="34" charset="-128"/>
                          <a:cs typeface="Arial Unicode MS" panose="020B0604020202020204" pitchFamily="34" charset="-128"/>
                        </a:rPr>
                        <a:t>9</a:t>
                      </a: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vMerge="1">
                  <a:txBody>
                    <a:bodyPr/>
                    <a:lstStyle/>
                    <a:p>
                      <a:endParaRPr lang="en-US"/>
                    </a:p>
                  </a:txBody>
                  <a:tcPr/>
                </a:tc>
                <a:tc>
                  <a:txBody>
                    <a:bodyPr/>
                    <a:lstStyle/>
                    <a:p>
                      <a:pPr marL="0" marR="0" algn="ctr">
                        <a:lnSpc>
                          <a:spcPct val="115000"/>
                        </a:lnSpc>
                        <a:spcBef>
                          <a:spcPts val="0"/>
                        </a:spcBef>
                        <a:spcAft>
                          <a:spcPts val="0"/>
                        </a:spcAft>
                      </a:pPr>
                      <a:r>
                        <a:rPr lang="en-US" sz="1400" dirty="0" err="1">
                          <a:effectLst/>
                          <a:latin typeface="Calibri" panose="020F0502020204030204" pitchFamily="34" charset="0"/>
                          <a:ea typeface="Arial Unicode MS" panose="020B0604020202020204" pitchFamily="34" charset="-128"/>
                          <a:cs typeface="Arial Unicode MS" panose="020B0604020202020204" pitchFamily="34" charset="-128"/>
                        </a:rPr>
                        <a:t>Unk</a:t>
                      </a:r>
                      <a:endParaRPr lang="en-US" sz="1400" dirty="0">
                        <a:effectLst/>
                        <a:latin typeface="Calibri" panose="020F0502020204030204" pitchFamily="34" charset="0"/>
                        <a:ea typeface="Arial Unicode MS" panose="020B0604020202020204" pitchFamily="34" charset="-128"/>
                        <a:cs typeface="Arial Unicode MS" panose="020B0604020202020204" pitchFamily="34" charset="-128"/>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marL="0" marR="0" algn="ctr">
                        <a:lnSpc>
                          <a:spcPct val="115000"/>
                        </a:lnSpc>
                        <a:spcBef>
                          <a:spcPts val="0"/>
                        </a:spcBef>
                        <a:spcAft>
                          <a:spcPts val="0"/>
                        </a:spcAft>
                      </a:pPr>
                      <a:r>
                        <a:rPr lang="en-US" sz="1400" dirty="0">
                          <a:effectLst/>
                          <a:latin typeface="Calibri" panose="020F0502020204030204" pitchFamily="34" charset="0"/>
                          <a:ea typeface="Arial Unicode MS" panose="020B0604020202020204" pitchFamily="34" charset="-128"/>
                          <a:cs typeface="Arial Unicode MS" panose="020B0604020202020204" pitchFamily="34" charset="-128"/>
                        </a:rPr>
                        <a:t>B3</a:t>
                      </a:r>
                    </a:p>
                    <a:p>
                      <a:pPr marL="0" marR="0" algn="ctr">
                        <a:lnSpc>
                          <a:spcPct val="115000"/>
                        </a:lnSpc>
                        <a:spcBef>
                          <a:spcPts val="0"/>
                        </a:spcBef>
                        <a:spcAft>
                          <a:spcPts val="0"/>
                        </a:spcAft>
                      </a:pPr>
                      <a:r>
                        <a:rPr lang="en-US" sz="1400" dirty="0">
                          <a:effectLst/>
                          <a:latin typeface="Calibri" panose="020F0502020204030204" pitchFamily="34" charset="0"/>
                          <a:ea typeface="Arial Unicode MS" panose="020B0604020202020204" pitchFamily="34" charset="-128"/>
                          <a:cs typeface="Arial Unicode MS" panose="020B0604020202020204" pitchFamily="34" charset="-128"/>
                        </a:rPr>
                        <a:t> </a:t>
                      </a:r>
                    </a:p>
                  </a:txBody>
                  <a:tcPr marL="68580" marR="68580" marT="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r>
              <a:tr h="0">
                <a:tc>
                  <a:txBody>
                    <a:bodyPr/>
                    <a:lstStyle/>
                    <a:p>
                      <a:pPr marL="0" marR="0" algn="ctr">
                        <a:lnSpc>
                          <a:spcPct val="115000"/>
                        </a:lnSpc>
                        <a:spcBef>
                          <a:spcPts val="0"/>
                        </a:spcBef>
                        <a:spcAft>
                          <a:spcPts val="0"/>
                        </a:spcAft>
                      </a:pPr>
                      <a:r>
                        <a:rPr lang="en-US" sz="1400">
                          <a:effectLst/>
                          <a:latin typeface="Calibri" panose="020F0502020204030204" pitchFamily="34" charset="0"/>
                          <a:ea typeface="Arial Unicode MS" panose="020B0604020202020204" pitchFamily="34" charset="-128"/>
                          <a:cs typeface="Arial Unicode MS" panose="020B0604020202020204" pitchFamily="34" charset="-128"/>
                        </a:rPr>
                        <a:t>1/16/2015</a:t>
                      </a:r>
                    </a:p>
                  </a:txBody>
                  <a:tcPr marL="68580" marR="68580" marT="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marL="0" marR="0" algn="ctr">
                        <a:lnSpc>
                          <a:spcPct val="115000"/>
                        </a:lnSpc>
                        <a:spcBef>
                          <a:spcPts val="0"/>
                        </a:spcBef>
                        <a:spcAft>
                          <a:spcPts val="0"/>
                        </a:spcAft>
                      </a:pPr>
                      <a:r>
                        <a:rPr lang="en-US" sz="1400">
                          <a:effectLst/>
                          <a:latin typeface="Calibri" panose="020F0502020204030204" pitchFamily="34" charset="0"/>
                          <a:ea typeface="Arial Unicode MS" panose="020B0604020202020204" pitchFamily="34" charset="-128"/>
                          <a:cs typeface="Arial Unicode MS" panose="020B0604020202020204" pitchFamily="34" charset="-128"/>
                        </a:rPr>
                        <a:t>2/19/2015</a:t>
                      </a:r>
                    </a:p>
                  </a:txBody>
                  <a:tcPr marL="68580" marR="68580" marT="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marL="0" marR="0" algn="ctr">
                        <a:lnSpc>
                          <a:spcPct val="115000"/>
                        </a:lnSpc>
                        <a:spcBef>
                          <a:spcPts val="0"/>
                        </a:spcBef>
                        <a:spcAft>
                          <a:spcPts val="0"/>
                        </a:spcAft>
                      </a:pPr>
                      <a:r>
                        <a:rPr lang="en-US" sz="1400">
                          <a:effectLst/>
                          <a:latin typeface="Calibri" panose="020F0502020204030204" pitchFamily="34" charset="0"/>
                          <a:ea typeface="Arial Unicode MS" panose="020B0604020202020204" pitchFamily="34" charset="-128"/>
                          <a:cs typeface="Arial Unicode MS" panose="020B0604020202020204" pitchFamily="34" charset="-128"/>
                        </a:rPr>
                        <a:t>Cook Co., IL 2015 (day-care)</a:t>
                      </a:r>
                    </a:p>
                  </a:txBody>
                  <a:tcPr marL="68580" marR="68580" marT="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marL="0" marR="0" algn="ctr">
                        <a:lnSpc>
                          <a:spcPct val="115000"/>
                        </a:lnSpc>
                        <a:spcBef>
                          <a:spcPts val="0"/>
                        </a:spcBef>
                        <a:spcAft>
                          <a:spcPts val="0"/>
                        </a:spcAft>
                      </a:pPr>
                      <a:r>
                        <a:rPr lang="en-US" sz="1400">
                          <a:effectLst/>
                          <a:latin typeface="Calibri" panose="020F0502020204030204" pitchFamily="34" charset="0"/>
                          <a:ea typeface="Arial Unicode MS" panose="020B0604020202020204" pitchFamily="34" charset="-128"/>
                          <a:cs typeface="Arial Unicode MS" panose="020B0604020202020204" pitchFamily="34" charset="-128"/>
                        </a:rPr>
                        <a:t> </a:t>
                      </a:r>
                    </a:p>
                    <a:p>
                      <a:pPr marL="0" marR="0" algn="ctr">
                        <a:lnSpc>
                          <a:spcPct val="115000"/>
                        </a:lnSpc>
                        <a:spcBef>
                          <a:spcPts val="0"/>
                        </a:spcBef>
                        <a:spcAft>
                          <a:spcPts val="0"/>
                        </a:spcAft>
                      </a:pPr>
                      <a:r>
                        <a:rPr lang="en-US" sz="1400">
                          <a:effectLst/>
                          <a:latin typeface="Calibri" panose="020F0502020204030204" pitchFamily="34" charset="0"/>
                          <a:ea typeface="Arial Unicode MS" panose="020B0604020202020204" pitchFamily="34" charset="-128"/>
                          <a:cs typeface="Arial Unicode MS" panose="020B0604020202020204" pitchFamily="34" charset="-128"/>
                        </a:rPr>
                        <a:t> </a:t>
                      </a:r>
                    </a:p>
                    <a:p>
                      <a:pPr marL="0" marR="0" algn="ctr">
                        <a:lnSpc>
                          <a:spcPct val="115000"/>
                        </a:lnSpc>
                        <a:spcBef>
                          <a:spcPts val="0"/>
                        </a:spcBef>
                        <a:spcAft>
                          <a:spcPts val="0"/>
                        </a:spcAft>
                      </a:pPr>
                      <a:r>
                        <a:rPr lang="en-US" sz="1400">
                          <a:effectLst/>
                          <a:latin typeface="Calibri" panose="020F0502020204030204" pitchFamily="34" charset="0"/>
                          <a:ea typeface="Arial Unicode MS" panose="020B0604020202020204" pitchFamily="34" charset="-128"/>
                          <a:cs typeface="Arial Unicode MS" panose="020B0604020202020204" pitchFamily="34" charset="-128"/>
                        </a:rPr>
                        <a:t>IL</a:t>
                      </a:r>
                    </a:p>
                  </a:txBody>
                  <a:tcPr marL="68580" marR="68580" marT="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marL="0" marR="0" algn="ctr">
                        <a:lnSpc>
                          <a:spcPct val="115000"/>
                        </a:lnSpc>
                        <a:spcBef>
                          <a:spcPts val="0"/>
                        </a:spcBef>
                        <a:spcAft>
                          <a:spcPts val="0"/>
                        </a:spcAft>
                      </a:pPr>
                      <a:r>
                        <a:rPr lang="en-US" sz="1400">
                          <a:effectLst/>
                          <a:latin typeface="Calibri" panose="020F0502020204030204" pitchFamily="34" charset="0"/>
                          <a:ea typeface="Arial Unicode MS" panose="020B0604020202020204" pitchFamily="34" charset="-128"/>
                          <a:cs typeface="Arial Unicode MS" panose="020B0604020202020204" pitchFamily="34" charset="-128"/>
                        </a:rPr>
                        <a:t>15</a:t>
                      </a:r>
                    </a:p>
                  </a:txBody>
                  <a:tcPr marL="68580" marR="68580" marT="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rowSpan="2">
                  <a:txBody>
                    <a:bodyPr/>
                    <a:lstStyle/>
                    <a:p>
                      <a:pPr marL="0" marR="0" algn="ctr">
                        <a:lnSpc>
                          <a:spcPct val="115000"/>
                        </a:lnSpc>
                        <a:spcBef>
                          <a:spcPts val="0"/>
                        </a:spcBef>
                        <a:spcAft>
                          <a:spcPts val="0"/>
                        </a:spcAft>
                      </a:pPr>
                      <a:r>
                        <a:rPr lang="en-US" sz="1400">
                          <a:effectLst/>
                          <a:latin typeface="Calibri" panose="020F0502020204030204" pitchFamily="34" charset="0"/>
                          <a:ea typeface="Arial Unicode MS" panose="020B0604020202020204" pitchFamily="34" charset="-128"/>
                          <a:cs typeface="Arial Unicode MS" panose="020B0604020202020204" pitchFamily="34" charset="-128"/>
                        </a:rPr>
                        <a:t> </a:t>
                      </a:r>
                    </a:p>
                    <a:p>
                      <a:pPr marL="0" marR="0" algn="ctr">
                        <a:lnSpc>
                          <a:spcPct val="115000"/>
                        </a:lnSpc>
                        <a:spcBef>
                          <a:spcPts val="0"/>
                        </a:spcBef>
                        <a:spcAft>
                          <a:spcPts val="0"/>
                        </a:spcAft>
                      </a:pPr>
                      <a:r>
                        <a:rPr lang="en-US" sz="1400">
                          <a:effectLst/>
                          <a:latin typeface="Calibri" panose="020F0502020204030204" pitchFamily="34" charset="0"/>
                          <a:ea typeface="Arial Unicode MS" panose="020B0604020202020204" pitchFamily="34" charset="-128"/>
                          <a:cs typeface="Arial Unicode MS" panose="020B0604020202020204" pitchFamily="34" charset="-128"/>
                        </a:rPr>
                        <a:t>3 mos to 41 yrs</a:t>
                      </a:r>
                    </a:p>
                    <a:p>
                      <a:pPr marL="0" marR="0" algn="ctr">
                        <a:lnSpc>
                          <a:spcPct val="115000"/>
                        </a:lnSpc>
                        <a:spcBef>
                          <a:spcPts val="0"/>
                        </a:spcBef>
                        <a:spcAft>
                          <a:spcPts val="0"/>
                        </a:spcAft>
                      </a:pPr>
                      <a:r>
                        <a:rPr lang="en-US" sz="1400">
                          <a:effectLst/>
                          <a:latin typeface="Calibri" panose="020F0502020204030204" pitchFamily="34" charset="0"/>
                          <a:ea typeface="Arial Unicode MS" panose="020B0604020202020204" pitchFamily="34" charset="-128"/>
                          <a:cs typeface="Arial Unicode MS" panose="020B0604020202020204" pitchFamily="34" charset="-128"/>
                        </a:rPr>
                        <a:t>(median 9 m)</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gn="ctr">
                        <a:lnSpc>
                          <a:spcPct val="115000"/>
                        </a:lnSpc>
                        <a:spcBef>
                          <a:spcPts val="0"/>
                        </a:spcBef>
                        <a:spcAft>
                          <a:spcPts val="0"/>
                        </a:spcAft>
                      </a:pPr>
                      <a:r>
                        <a:rPr lang="en-US" sz="1400">
                          <a:effectLst/>
                          <a:latin typeface="Calibri" panose="020F0502020204030204" pitchFamily="34" charset="0"/>
                          <a:ea typeface="Arial Unicode MS" panose="020B0604020202020204" pitchFamily="34" charset="-128"/>
                          <a:cs typeface="Arial Unicode MS" panose="020B0604020202020204" pitchFamily="34" charset="-128"/>
                        </a:rPr>
                        <a:t>Unk</a:t>
                      </a:r>
                    </a:p>
                  </a:txBody>
                  <a:tcPr marL="68580" marR="68580" marT="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marL="0" marR="0" algn="ctr">
                        <a:lnSpc>
                          <a:spcPct val="115000"/>
                        </a:lnSpc>
                        <a:spcBef>
                          <a:spcPts val="0"/>
                        </a:spcBef>
                        <a:spcAft>
                          <a:spcPts val="0"/>
                        </a:spcAft>
                      </a:pPr>
                      <a:r>
                        <a:rPr lang="en-US" sz="1400" dirty="0">
                          <a:effectLst/>
                          <a:latin typeface="Calibri" panose="020F0502020204030204" pitchFamily="34" charset="0"/>
                          <a:ea typeface="Arial Unicode MS" panose="020B0604020202020204" pitchFamily="34" charset="-128"/>
                          <a:cs typeface="Arial Unicode MS" panose="020B0604020202020204" pitchFamily="34" charset="-128"/>
                        </a:rPr>
                        <a:t>B3</a:t>
                      </a:r>
                    </a:p>
                  </a:txBody>
                  <a:tcPr marL="68580" marR="68580" marT="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r>
              <a:tr h="50800">
                <a:tc>
                  <a:txBody>
                    <a:bodyPr/>
                    <a:lstStyle/>
                    <a:p>
                      <a:pPr marL="0" marR="0" algn="ctr">
                        <a:lnSpc>
                          <a:spcPct val="115000"/>
                        </a:lnSpc>
                        <a:spcBef>
                          <a:spcPts val="0"/>
                        </a:spcBef>
                        <a:spcAft>
                          <a:spcPts val="0"/>
                        </a:spcAft>
                      </a:pPr>
                      <a:r>
                        <a:rPr lang="en-US" sz="1400">
                          <a:effectLst/>
                          <a:latin typeface="Calibri" panose="020F0502020204030204" pitchFamily="34" charset="0"/>
                          <a:ea typeface="Arial Unicode MS" panose="020B0604020202020204" pitchFamily="34" charset="-128"/>
                          <a:cs typeface="Arial Unicode MS" panose="020B0604020202020204" pitchFamily="34" charset="-128"/>
                        </a:rPr>
                        <a:t> </a:t>
                      </a:r>
                    </a:p>
                  </a:txBody>
                  <a:tcPr marL="68580" marR="68580" marT="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marL="0" marR="0" algn="ctr">
                        <a:lnSpc>
                          <a:spcPct val="115000"/>
                        </a:lnSpc>
                        <a:spcBef>
                          <a:spcPts val="0"/>
                        </a:spcBef>
                        <a:spcAft>
                          <a:spcPts val="0"/>
                        </a:spcAft>
                      </a:pPr>
                      <a:r>
                        <a:rPr lang="en-US" sz="1400">
                          <a:effectLst/>
                          <a:latin typeface="Calibri" panose="020F0502020204030204" pitchFamily="34" charset="0"/>
                          <a:ea typeface="Arial Unicode MS" panose="020B0604020202020204" pitchFamily="34" charset="-128"/>
                          <a:cs typeface="Arial Unicode MS" panose="020B0604020202020204" pitchFamily="34" charset="-128"/>
                        </a:rPr>
                        <a:t> </a:t>
                      </a:r>
                    </a:p>
                  </a:txBody>
                  <a:tcPr marL="68580" marR="68580" marT="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marL="0" marR="0" algn="ctr">
                        <a:lnSpc>
                          <a:spcPct val="115000"/>
                        </a:lnSpc>
                        <a:spcBef>
                          <a:spcPts val="0"/>
                        </a:spcBef>
                        <a:spcAft>
                          <a:spcPts val="0"/>
                        </a:spcAft>
                      </a:pPr>
                      <a:r>
                        <a:rPr lang="en-US" sz="1400">
                          <a:effectLst/>
                          <a:latin typeface="Calibri" panose="020F0502020204030204" pitchFamily="34" charset="0"/>
                          <a:ea typeface="Arial Unicode MS" panose="020B0604020202020204" pitchFamily="34" charset="-128"/>
                          <a:cs typeface="Arial Unicode MS" panose="020B0604020202020204" pitchFamily="34" charset="-128"/>
                        </a:rPr>
                        <a:t> </a:t>
                      </a:r>
                    </a:p>
                  </a:txBody>
                  <a:tcPr marL="68580" marR="68580" marT="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marL="0" marR="0" algn="ctr">
                        <a:lnSpc>
                          <a:spcPct val="115000"/>
                        </a:lnSpc>
                        <a:spcBef>
                          <a:spcPts val="0"/>
                        </a:spcBef>
                        <a:spcAft>
                          <a:spcPts val="0"/>
                        </a:spcAft>
                      </a:pPr>
                      <a:r>
                        <a:rPr lang="en-US" sz="1400">
                          <a:effectLst/>
                          <a:latin typeface="Calibri" panose="020F0502020204030204" pitchFamily="34" charset="0"/>
                          <a:ea typeface="Arial Unicode MS" panose="020B0604020202020204" pitchFamily="34" charset="-128"/>
                          <a:cs typeface="Arial Unicode MS" panose="020B0604020202020204" pitchFamily="34" charset="-128"/>
                        </a:rPr>
                        <a:t> </a:t>
                      </a:r>
                    </a:p>
                  </a:txBody>
                  <a:tcPr marL="68580" marR="68580" marT="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marL="0" marR="0" algn="ctr">
                        <a:lnSpc>
                          <a:spcPct val="115000"/>
                        </a:lnSpc>
                        <a:spcBef>
                          <a:spcPts val="0"/>
                        </a:spcBef>
                        <a:spcAft>
                          <a:spcPts val="0"/>
                        </a:spcAft>
                      </a:pPr>
                      <a:r>
                        <a:rPr lang="en-US" sz="1400">
                          <a:effectLst/>
                          <a:latin typeface="Calibri" panose="020F0502020204030204" pitchFamily="34" charset="0"/>
                          <a:ea typeface="Arial Unicode MS" panose="020B0604020202020204" pitchFamily="34" charset="-128"/>
                          <a:cs typeface="Arial Unicode MS" panose="020B0604020202020204" pitchFamily="34" charset="-128"/>
                        </a:rPr>
                        <a:t> </a:t>
                      </a:r>
                    </a:p>
                  </a:txBody>
                  <a:tcPr marL="68580" marR="68580" marT="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vMerge="1">
                  <a:txBody>
                    <a:bodyPr/>
                    <a:lstStyle/>
                    <a:p>
                      <a:endParaRPr lang="en-US"/>
                    </a:p>
                  </a:txBody>
                  <a:tcPr/>
                </a:tc>
                <a:tc>
                  <a:txBody>
                    <a:bodyPr/>
                    <a:lstStyle/>
                    <a:p>
                      <a:pPr marL="0" marR="0" algn="ctr">
                        <a:lnSpc>
                          <a:spcPct val="115000"/>
                        </a:lnSpc>
                        <a:spcBef>
                          <a:spcPts val="0"/>
                        </a:spcBef>
                        <a:spcAft>
                          <a:spcPts val="0"/>
                        </a:spcAft>
                      </a:pPr>
                      <a:r>
                        <a:rPr lang="en-US" sz="1400">
                          <a:effectLst/>
                          <a:latin typeface="Calibri" panose="020F0502020204030204" pitchFamily="34" charset="0"/>
                          <a:ea typeface="Arial Unicode MS" panose="020B0604020202020204" pitchFamily="34" charset="-128"/>
                          <a:cs typeface="Arial Unicode MS" panose="020B0604020202020204" pitchFamily="34" charset="-128"/>
                        </a:rPr>
                        <a:t> </a:t>
                      </a:r>
                    </a:p>
                  </a:txBody>
                  <a:tcPr marL="68580" marR="68580" marT="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marL="0" marR="0" algn="ctr">
                        <a:lnSpc>
                          <a:spcPct val="115000"/>
                        </a:lnSpc>
                        <a:spcBef>
                          <a:spcPts val="0"/>
                        </a:spcBef>
                        <a:spcAft>
                          <a:spcPts val="0"/>
                        </a:spcAft>
                      </a:pPr>
                      <a:r>
                        <a:rPr lang="en-US" sz="1400" dirty="0">
                          <a:effectLst/>
                          <a:latin typeface="Calibri" panose="020F0502020204030204" pitchFamily="34" charset="0"/>
                          <a:ea typeface="Arial Unicode MS" panose="020B0604020202020204" pitchFamily="34" charset="-128"/>
                          <a:cs typeface="Arial Unicode MS" panose="020B0604020202020204" pitchFamily="34" charset="-128"/>
                        </a:rPr>
                        <a:t> </a:t>
                      </a:r>
                    </a:p>
                  </a:txBody>
                  <a:tcPr marL="68580" marR="68580" marT="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r>
              <a:tr h="0">
                <a:tc>
                  <a:txBody>
                    <a:bodyPr/>
                    <a:lstStyle/>
                    <a:p>
                      <a:pPr marL="0" marR="0" algn="ctr">
                        <a:lnSpc>
                          <a:spcPct val="115000"/>
                        </a:lnSpc>
                        <a:spcBef>
                          <a:spcPts val="0"/>
                        </a:spcBef>
                        <a:spcAft>
                          <a:spcPts val="0"/>
                        </a:spcAft>
                      </a:pPr>
                      <a:r>
                        <a:rPr lang="en-US" sz="1400">
                          <a:effectLst/>
                          <a:latin typeface="Calibri" panose="020F0502020204030204" pitchFamily="34" charset="0"/>
                          <a:ea typeface="Arial Unicode MS" panose="020B0604020202020204" pitchFamily="34" charset="-128"/>
                          <a:cs typeface="Arial Unicode MS" panose="020B0604020202020204" pitchFamily="34" charset="-128"/>
                        </a:rPr>
                        <a:t> </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marL="0" marR="0" algn="ctr">
                        <a:lnSpc>
                          <a:spcPct val="115000"/>
                        </a:lnSpc>
                        <a:spcBef>
                          <a:spcPts val="0"/>
                        </a:spcBef>
                        <a:spcAft>
                          <a:spcPts val="0"/>
                        </a:spcAft>
                      </a:pPr>
                      <a:r>
                        <a:rPr lang="en-US" sz="1400">
                          <a:effectLst/>
                          <a:latin typeface="Calibri" panose="020F0502020204030204" pitchFamily="34" charset="0"/>
                          <a:ea typeface="Arial Unicode MS" panose="020B0604020202020204" pitchFamily="34" charset="-128"/>
                          <a:cs typeface="Arial Unicode MS" panose="020B0604020202020204" pitchFamily="34" charset="-128"/>
                        </a:rPr>
                        <a:t> </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marL="0" marR="0" algn="ctr">
                        <a:lnSpc>
                          <a:spcPct val="115000"/>
                        </a:lnSpc>
                        <a:spcBef>
                          <a:spcPts val="0"/>
                        </a:spcBef>
                        <a:spcAft>
                          <a:spcPts val="0"/>
                        </a:spcAft>
                      </a:pPr>
                      <a:r>
                        <a:rPr lang="en-US" sz="1400">
                          <a:effectLst/>
                          <a:latin typeface="Calibri" panose="020F0502020204030204" pitchFamily="34" charset="0"/>
                          <a:ea typeface="Arial Unicode MS" panose="020B0604020202020204" pitchFamily="34" charset="-128"/>
                          <a:cs typeface="Arial Unicode MS" panose="020B0604020202020204" pitchFamily="34" charset="-128"/>
                        </a:rPr>
                        <a:t> </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marL="0" marR="0" algn="ctr">
                        <a:lnSpc>
                          <a:spcPct val="115000"/>
                        </a:lnSpc>
                        <a:spcBef>
                          <a:spcPts val="0"/>
                        </a:spcBef>
                        <a:spcAft>
                          <a:spcPts val="0"/>
                        </a:spcAft>
                      </a:pPr>
                      <a:r>
                        <a:rPr lang="en-US" sz="1400">
                          <a:effectLst/>
                          <a:latin typeface="Calibri" panose="020F0502020204030204" pitchFamily="34" charset="0"/>
                          <a:ea typeface="Arial Unicode MS" panose="020B0604020202020204" pitchFamily="34" charset="-128"/>
                          <a:cs typeface="Arial Unicode MS" panose="020B0604020202020204" pitchFamily="34" charset="-128"/>
                        </a:rPr>
                        <a:t> </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marL="0" marR="0" algn="ctr">
                        <a:lnSpc>
                          <a:spcPct val="115000"/>
                        </a:lnSpc>
                        <a:spcBef>
                          <a:spcPts val="0"/>
                        </a:spcBef>
                        <a:spcAft>
                          <a:spcPts val="0"/>
                        </a:spcAft>
                      </a:pPr>
                      <a:r>
                        <a:rPr lang="en-US" sz="1400">
                          <a:effectLst/>
                          <a:latin typeface="Calibri" panose="020F0502020204030204" pitchFamily="34" charset="0"/>
                          <a:ea typeface="Arial Unicode MS" panose="020B0604020202020204" pitchFamily="34" charset="-128"/>
                          <a:cs typeface="Arial Unicode MS" panose="020B0604020202020204" pitchFamily="34" charset="-128"/>
                        </a:rPr>
                        <a:t> </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rowSpan="3">
                  <a:txBody>
                    <a:bodyPr/>
                    <a:lstStyle/>
                    <a:p>
                      <a:pPr marL="0" marR="0" algn="ctr">
                        <a:lnSpc>
                          <a:spcPct val="115000"/>
                        </a:lnSpc>
                        <a:spcBef>
                          <a:spcPts val="0"/>
                        </a:spcBef>
                        <a:spcAft>
                          <a:spcPts val="0"/>
                        </a:spcAft>
                      </a:pPr>
                      <a:r>
                        <a:rPr lang="en-US" sz="1400">
                          <a:effectLst/>
                          <a:latin typeface="Calibri" panose="020F0502020204030204" pitchFamily="34" charset="0"/>
                          <a:ea typeface="Arial Unicode MS" panose="020B0604020202020204" pitchFamily="34" charset="-128"/>
                          <a:cs typeface="Arial Unicode MS" panose="020B0604020202020204" pitchFamily="34" charset="-128"/>
                        </a:rPr>
                        <a:t>5 yrs to 52 yrs</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gn="ctr">
                        <a:lnSpc>
                          <a:spcPct val="115000"/>
                        </a:lnSpc>
                        <a:spcBef>
                          <a:spcPts val="0"/>
                        </a:spcBef>
                        <a:spcAft>
                          <a:spcPts val="0"/>
                        </a:spcAft>
                      </a:pPr>
                      <a:r>
                        <a:rPr lang="en-US" sz="1400">
                          <a:effectLst/>
                          <a:latin typeface="Calibri" panose="020F0502020204030204" pitchFamily="34" charset="0"/>
                          <a:ea typeface="Arial Unicode MS" panose="020B0604020202020204" pitchFamily="34" charset="-128"/>
                          <a:cs typeface="Arial Unicode MS" panose="020B0604020202020204" pitchFamily="34" charset="-128"/>
                        </a:rPr>
                        <a:t> </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marL="0" marR="0" algn="ctr">
                        <a:lnSpc>
                          <a:spcPct val="115000"/>
                        </a:lnSpc>
                        <a:spcBef>
                          <a:spcPts val="0"/>
                        </a:spcBef>
                        <a:spcAft>
                          <a:spcPts val="0"/>
                        </a:spcAft>
                      </a:pPr>
                      <a:r>
                        <a:rPr lang="en-US" sz="1400" dirty="0">
                          <a:effectLst/>
                          <a:latin typeface="Calibri" panose="020F0502020204030204" pitchFamily="34" charset="0"/>
                          <a:ea typeface="Arial Unicode MS" panose="020B0604020202020204" pitchFamily="34" charset="-128"/>
                          <a:cs typeface="Arial Unicode MS" panose="020B0604020202020204" pitchFamily="34" charset="-128"/>
                        </a:rPr>
                        <a:t> </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r>
              <a:tr h="0">
                <a:tc>
                  <a:txBody>
                    <a:bodyPr/>
                    <a:lstStyle/>
                    <a:p>
                      <a:pPr marL="0" marR="0" algn="ctr">
                        <a:lnSpc>
                          <a:spcPct val="115000"/>
                        </a:lnSpc>
                        <a:spcBef>
                          <a:spcPts val="0"/>
                        </a:spcBef>
                        <a:spcAft>
                          <a:spcPts val="0"/>
                        </a:spcAft>
                      </a:pPr>
                      <a:r>
                        <a:rPr lang="en-US" sz="1400">
                          <a:effectLst/>
                          <a:latin typeface="Calibri" panose="020F0502020204030204" pitchFamily="34" charset="0"/>
                          <a:ea typeface="Arial Unicode MS" panose="020B0604020202020204" pitchFamily="34" charset="-128"/>
                          <a:cs typeface="Arial Unicode MS" panose="020B0604020202020204" pitchFamily="34" charset="-128"/>
                        </a:rPr>
                        <a:t>1/30/2015</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marL="0" marR="0" algn="ctr">
                        <a:lnSpc>
                          <a:spcPct val="115000"/>
                        </a:lnSpc>
                        <a:spcBef>
                          <a:spcPts val="0"/>
                        </a:spcBef>
                        <a:spcAft>
                          <a:spcPts val="0"/>
                        </a:spcAft>
                      </a:pPr>
                      <a:r>
                        <a:rPr lang="en-US" sz="1400">
                          <a:effectLst/>
                          <a:latin typeface="Calibri" panose="020F0502020204030204" pitchFamily="34" charset="0"/>
                          <a:ea typeface="Arial Unicode MS" panose="020B0604020202020204" pitchFamily="34" charset="-128"/>
                          <a:cs typeface="Arial Unicode MS" panose="020B0604020202020204" pitchFamily="34" charset="-128"/>
                        </a:rPr>
                        <a:t>3/4/2015</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marL="0" marR="0" algn="ctr">
                        <a:lnSpc>
                          <a:spcPct val="115000"/>
                        </a:lnSpc>
                        <a:spcBef>
                          <a:spcPts val="0"/>
                        </a:spcBef>
                        <a:spcAft>
                          <a:spcPts val="0"/>
                        </a:spcAft>
                      </a:pPr>
                      <a:r>
                        <a:rPr lang="en-US" sz="1400">
                          <a:effectLst/>
                          <a:latin typeface="Calibri" panose="020F0502020204030204" pitchFamily="34" charset="0"/>
                          <a:ea typeface="Arial Unicode MS" panose="020B0604020202020204" pitchFamily="34" charset="-128"/>
                          <a:cs typeface="Arial Unicode MS" panose="020B0604020202020204" pitchFamily="34" charset="-128"/>
                        </a:rPr>
                        <a:t>Clallam Co., WA 2015</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marL="0" marR="0" algn="ctr">
                        <a:lnSpc>
                          <a:spcPct val="115000"/>
                        </a:lnSpc>
                        <a:spcBef>
                          <a:spcPts val="0"/>
                        </a:spcBef>
                        <a:spcAft>
                          <a:spcPts val="0"/>
                        </a:spcAft>
                      </a:pPr>
                      <a:r>
                        <a:rPr lang="en-US" sz="1400">
                          <a:effectLst/>
                          <a:latin typeface="Calibri" panose="020F0502020204030204" pitchFamily="34" charset="0"/>
                          <a:ea typeface="Arial Unicode MS" panose="020B0604020202020204" pitchFamily="34" charset="-128"/>
                          <a:cs typeface="Arial Unicode MS" panose="020B0604020202020204" pitchFamily="34" charset="-128"/>
                        </a:rPr>
                        <a:t>WA</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marL="0" marR="0" algn="ctr">
                        <a:lnSpc>
                          <a:spcPct val="115000"/>
                        </a:lnSpc>
                        <a:spcBef>
                          <a:spcPts val="0"/>
                        </a:spcBef>
                        <a:spcAft>
                          <a:spcPts val="0"/>
                        </a:spcAft>
                      </a:pPr>
                      <a:r>
                        <a:rPr lang="en-US" sz="1400">
                          <a:effectLst/>
                          <a:latin typeface="Calibri" panose="020F0502020204030204" pitchFamily="34" charset="0"/>
                          <a:ea typeface="Arial Unicode MS" panose="020B0604020202020204" pitchFamily="34" charset="-128"/>
                          <a:cs typeface="Arial Unicode MS" panose="020B0604020202020204" pitchFamily="34" charset="-128"/>
                        </a:rPr>
                        <a:t>6</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vMerge="1">
                  <a:txBody>
                    <a:bodyPr/>
                    <a:lstStyle/>
                    <a:p>
                      <a:endParaRPr lang="en-US"/>
                    </a:p>
                  </a:txBody>
                  <a:tcPr/>
                </a:tc>
                <a:tc>
                  <a:txBody>
                    <a:bodyPr/>
                    <a:lstStyle/>
                    <a:p>
                      <a:pPr marL="0" marR="0" algn="ctr">
                        <a:lnSpc>
                          <a:spcPct val="115000"/>
                        </a:lnSpc>
                        <a:spcBef>
                          <a:spcPts val="0"/>
                        </a:spcBef>
                        <a:spcAft>
                          <a:spcPts val="0"/>
                        </a:spcAft>
                      </a:pPr>
                      <a:r>
                        <a:rPr lang="en-US" sz="1400">
                          <a:effectLst/>
                          <a:latin typeface="Calibri" panose="020F0502020204030204" pitchFamily="34" charset="0"/>
                          <a:ea typeface="Arial Unicode MS" panose="020B0604020202020204" pitchFamily="34" charset="-128"/>
                          <a:cs typeface="Arial Unicode MS" panose="020B0604020202020204" pitchFamily="34" charset="-128"/>
                        </a:rPr>
                        <a:t>Unk</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marL="0" marR="0" algn="ctr">
                        <a:lnSpc>
                          <a:spcPct val="115000"/>
                        </a:lnSpc>
                        <a:spcBef>
                          <a:spcPts val="0"/>
                        </a:spcBef>
                        <a:spcAft>
                          <a:spcPts val="0"/>
                        </a:spcAft>
                      </a:pPr>
                      <a:r>
                        <a:rPr lang="en-US" sz="1400" dirty="0">
                          <a:effectLst/>
                          <a:latin typeface="Calibri" panose="020F0502020204030204" pitchFamily="34" charset="0"/>
                          <a:ea typeface="Arial Unicode MS" panose="020B0604020202020204" pitchFamily="34" charset="-128"/>
                          <a:cs typeface="Arial Unicode MS" panose="020B0604020202020204" pitchFamily="34" charset="-128"/>
                        </a:rPr>
                        <a:t>D9</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r>
              <a:tr h="0">
                <a:tc>
                  <a:txBody>
                    <a:bodyPr/>
                    <a:lstStyle/>
                    <a:p>
                      <a:pPr marL="0" marR="0" algn="ctr">
                        <a:lnSpc>
                          <a:spcPct val="115000"/>
                        </a:lnSpc>
                        <a:spcBef>
                          <a:spcPts val="0"/>
                        </a:spcBef>
                        <a:spcAft>
                          <a:spcPts val="0"/>
                        </a:spcAft>
                      </a:pPr>
                      <a:r>
                        <a:rPr lang="en-US" sz="1000">
                          <a:effectLst/>
                          <a:latin typeface="Calibri" panose="020F0502020204030204" pitchFamily="34" charset="0"/>
                          <a:ea typeface="Arial Unicode MS" panose="020B0604020202020204" pitchFamily="34" charset="-128"/>
                          <a:cs typeface="Arial Unicode MS" panose="020B0604020202020204" pitchFamily="34" charset="-128"/>
                        </a:rPr>
                        <a:t> </a:t>
                      </a:r>
                      <a:endParaRPr lang="en-US" sz="1100">
                        <a:effectLst/>
                        <a:latin typeface="Calibri" panose="020F0502020204030204" pitchFamily="34" charset="0"/>
                        <a:ea typeface="Arial Unicode MS" panose="020B0604020202020204" pitchFamily="34" charset="-128"/>
                        <a:cs typeface="Arial Unicode MS" panose="020B0604020202020204" pitchFamily="34" charset="-12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marL="0" marR="0" algn="ctr">
                        <a:lnSpc>
                          <a:spcPct val="115000"/>
                        </a:lnSpc>
                        <a:spcBef>
                          <a:spcPts val="0"/>
                        </a:spcBef>
                        <a:spcAft>
                          <a:spcPts val="0"/>
                        </a:spcAft>
                      </a:pPr>
                      <a:r>
                        <a:rPr lang="en-US" sz="1000">
                          <a:effectLst/>
                          <a:latin typeface="Calibri" panose="020F0502020204030204" pitchFamily="34" charset="0"/>
                          <a:ea typeface="Arial Unicode MS" panose="020B0604020202020204" pitchFamily="34" charset="-128"/>
                          <a:cs typeface="Arial Unicode MS" panose="020B0604020202020204" pitchFamily="34" charset="-128"/>
                        </a:rPr>
                        <a:t> </a:t>
                      </a:r>
                      <a:endParaRPr lang="en-US" sz="1100">
                        <a:effectLst/>
                        <a:latin typeface="Calibri" panose="020F0502020204030204" pitchFamily="34" charset="0"/>
                        <a:ea typeface="Arial Unicode MS" panose="020B0604020202020204" pitchFamily="34" charset="-128"/>
                        <a:cs typeface="Arial Unicode MS" panose="020B0604020202020204" pitchFamily="34" charset="-12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marL="0" marR="0" algn="ctr">
                        <a:lnSpc>
                          <a:spcPct val="115000"/>
                        </a:lnSpc>
                        <a:spcBef>
                          <a:spcPts val="0"/>
                        </a:spcBef>
                        <a:spcAft>
                          <a:spcPts val="0"/>
                        </a:spcAft>
                      </a:pPr>
                      <a:r>
                        <a:rPr lang="en-US" sz="900">
                          <a:effectLst/>
                          <a:latin typeface="Calibri" panose="020F0502020204030204" pitchFamily="34" charset="0"/>
                          <a:ea typeface="Arial Unicode MS" panose="020B0604020202020204" pitchFamily="34" charset="-128"/>
                          <a:cs typeface="Arial Unicode MS" panose="020B0604020202020204" pitchFamily="34" charset="-128"/>
                        </a:rPr>
                        <a:t> </a:t>
                      </a:r>
                      <a:endParaRPr lang="en-US" sz="1100">
                        <a:effectLst/>
                        <a:latin typeface="Calibri" panose="020F0502020204030204" pitchFamily="34" charset="0"/>
                        <a:ea typeface="Arial Unicode MS" panose="020B0604020202020204" pitchFamily="34" charset="-128"/>
                        <a:cs typeface="Arial Unicode MS" panose="020B0604020202020204" pitchFamily="34" charset="-12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marL="0" marR="0" algn="ctr">
                        <a:lnSpc>
                          <a:spcPct val="115000"/>
                        </a:lnSpc>
                        <a:spcBef>
                          <a:spcPts val="0"/>
                        </a:spcBef>
                        <a:spcAft>
                          <a:spcPts val="0"/>
                        </a:spcAft>
                      </a:pPr>
                      <a:r>
                        <a:rPr lang="en-US" sz="1000">
                          <a:effectLst/>
                          <a:latin typeface="Calibri" panose="020F0502020204030204" pitchFamily="34" charset="0"/>
                          <a:ea typeface="Arial Unicode MS" panose="020B0604020202020204" pitchFamily="34" charset="-128"/>
                          <a:cs typeface="Arial Unicode MS" panose="020B0604020202020204" pitchFamily="34" charset="-128"/>
                        </a:rPr>
                        <a:t> </a:t>
                      </a:r>
                      <a:endParaRPr lang="en-US" sz="1100">
                        <a:effectLst/>
                        <a:latin typeface="Calibri" panose="020F0502020204030204" pitchFamily="34" charset="0"/>
                        <a:ea typeface="Arial Unicode MS" panose="020B0604020202020204" pitchFamily="34" charset="-128"/>
                        <a:cs typeface="Arial Unicode MS" panose="020B0604020202020204" pitchFamily="34" charset="-12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marL="0" marR="0" algn="ctr">
                        <a:lnSpc>
                          <a:spcPct val="115000"/>
                        </a:lnSpc>
                        <a:spcBef>
                          <a:spcPts val="0"/>
                        </a:spcBef>
                        <a:spcAft>
                          <a:spcPts val="0"/>
                        </a:spcAft>
                      </a:pPr>
                      <a:r>
                        <a:rPr lang="en-US" sz="1000">
                          <a:effectLst/>
                          <a:latin typeface="Calibri" panose="020F0502020204030204" pitchFamily="34" charset="0"/>
                          <a:ea typeface="Arial Unicode MS" panose="020B0604020202020204" pitchFamily="34" charset="-128"/>
                          <a:cs typeface="Arial Unicode MS" panose="020B0604020202020204" pitchFamily="34" charset="-128"/>
                        </a:rPr>
                        <a:t> </a:t>
                      </a:r>
                      <a:endParaRPr lang="en-US" sz="1100">
                        <a:effectLst/>
                        <a:latin typeface="Calibri" panose="020F0502020204030204" pitchFamily="34" charset="0"/>
                        <a:ea typeface="Arial Unicode MS" panose="020B0604020202020204" pitchFamily="34" charset="-128"/>
                        <a:cs typeface="Arial Unicode MS" panose="020B0604020202020204" pitchFamily="34" charset="-12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vMerge="1">
                  <a:txBody>
                    <a:bodyPr/>
                    <a:lstStyle/>
                    <a:p>
                      <a:endParaRPr lang="en-US"/>
                    </a:p>
                  </a:txBody>
                  <a:tcPr/>
                </a:tc>
                <a:tc>
                  <a:txBody>
                    <a:bodyPr/>
                    <a:lstStyle/>
                    <a:p>
                      <a:pPr marL="0" marR="0" algn="ctr">
                        <a:lnSpc>
                          <a:spcPct val="115000"/>
                        </a:lnSpc>
                        <a:spcBef>
                          <a:spcPts val="0"/>
                        </a:spcBef>
                        <a:spcAft>
                          <a:spcPts val="0"/>
                        </a:spcAft>
                      </a:pPr>
                      <a:r>
                        <a:rPr lang="en-US" sz="1000">
                          <a:effectLst/>
                          <a:latin typeface="Calibri" panose="020F0502020204030204" pitchFamily="34" charset="0"/>
                          <a:ea typeface="Arial Unicode MS" panose="020B0604020202020204" pitchFamily="34" charset="-128"/>
                          <a:cs typeface="Arial Unicode MS" panose="020B0604020202020204" pitchFamily="34" charset="-128"/>
                        </a:rPr>
                        <a:t> </a:t>
                      </a:r>
                      <a:endParaRPr lang="en-US" sz="1100">
                        <a:effectLst/>
                        <a:latin typeface="Calibri" panose="020F0502020204030204" pitchFamily="34" charset="0"/>
                        <a:ea typeface="Arial Unicode MS" panose="020B0604020202020204" pitchFamily="34" charset="-128"/>
                        <a:cs typeface="Arial Unicode MS" panose="020B0604020202020204" pitchFamily="34" charset="-12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marL="0" marR="0" algn="ctr">
                        <a:lnSpc>
                          <a:spcPct val="115000"/>
                        </a:lnSpc>
                        <a:spcBef>
                          <a:spcPts val="0"/>
                        </a:spcBef>
                        <a:spcAft>
                          <a:spcPts val="0"/>
                        </a:spcAft>
                      </a:pPr>
                      <a:r>
                        <a:rPr lang="en-US" sz="1000" dirty="0">
                          <a:effectLst/>
                          <a:latin typeface="Calibri" panose="020F0502020204030204" pitchFamily="34" charset="0"/>
                          <a:ea typeface="Arial Unicode MS" panose="020B0604020202020204" pitchFamily="34" charset="-128"/>
                          <a:cs typeface="Arial Unicode MS" panose="020B0604020202020204" pitchFamily="34" charset="-128"/>
                        </a:rPr>
                        <a:t> </a:t>
                      </a:r>
                      <a:endParaRPr lang="en-US" sz="1100" dirty="0">
                        <a:effectLst/>
                        <a:latin typeface="Calibri" panose="020F0502020204030204" pitchFamily="34" charset="0"/>
                        <a:ea typeface="Arial Unicode MS" panose="020B0604020202020204" pitchFamily="34" charset="-128"/>
                        <a:cs typeface="Arial Unicode MS" panose="020B0604020202020204" pitchFamily="34" charset="-12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r>
            </a:tbl>
          </a:graphicData>
        </a:graphic>
      </p:graphicFrame>
      <p:sp>
        <p:nvSpPr>
          <p:cNvPr id="4" name="Rectangle 1"/>
          <p:cNvSpPr>
            <a:spLocks noChangeArrowheads="1"/>
          </p:cNvSpPr>
          <p:nvPr/>
        </p:nvSpPr>
        <p:spPr bwMode="auto">
          <a:xfrm>
            <a:off x="762000" y="180946"/>
            <a:ext cx="7543800" cy="70788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pAutoFit/>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1400" b="1" i="0" u="none" strike="noStrike" cap="none" normalizeH="0" baseline="0" dirty="0" smtClean="0">
                <a:ln>
                  <a:noFill/>
                </a:ln>
                <a:solidFill>
                  <a:srgbClr val="FF0000"/>
                </a:solidFill>
                <a:effectLst/>
                <a:latin typeface="Arial" panose="020B0604020202020204" pitchFamily="34" charset="0"/>
                <a:ea typeface="Times New Roman" panose="02020603050405020304" pitchFamily="18" charset="0"/>
                <a:cs typeface="Arial" panose="020B0604020202020204" pitchFamily="34" charset="0"/>
              </a:rPr>
              <a:t> </a:t>
            </a:r>
            <a:r>
              <a:rPr kumimoji="0" lang="en-US" altLang="en-US" sz="2000" b="1" i="0" u="none" strike="noStrike" cap="none" normalizeH="0" baseline="0" dirty="0" smtClean="0">
                <a:ln>
                  <a:noFill/>
                </a:ln>
                <a:solidFill>
                  <a:srgbClr val="FF0000"/>
                </a:solidFill>
                <a:effectLst/>
                <a:latin typeface="Arial" panose="020B0604020202020204" pitchFamily="34" charset="0"/>
                <a:ea typeface="Times New Roman" panose="02020603050405020304" pitchFamily="18" charset="0"/>
                <a:cs typeface="Arial" panose="020B0604020202020204" pitchFamily="34" charset="0"/>
              </a:rPr>
              <a:t>Measles Outbreaks (defined as 3 or more linked cases) were reported during 2015</a:t>
            </a:r>
            <a:r>
              <a:rPr kumimoji="0" lang="en-US" altLang="en-US" sz="1000" b="1" i="0" u="none" strike="noStrike" cap="none" normalizeH="0" baseline="0" dirty="0" smtClean="0">
                <a:ln>
                  <a:noFill/>
                </a:ln>
                <a:solidFill>
                  <a:schemeClr val="tx1"/>
                </a:solidFill>
                <a:effectLst/>
                <a:latin typeface="Arial" panose="020B0604020202020204" pitchFamily="34" charset="0"/>
                <a:ea typeface="Times New Roman" panose="02020603050405020304" pitchFamily="18" charset="0"/>
                <a:cs typeface="Arial" panose="020B0604020202020204" pitchFamily="34" charset="0"/>
              </a:rPr>
              <a:t>   </a:t>
            </a:r>
            <a:endParaRPr kumimoji="0" lang="en-US" altLang="en-US" sz="1800" b="0" i="0" u="none" strike="noStrike" cap="none" normalizeH="0" baseline="0" dirty="0" smtClean="0">
              <a:ln>
                <a:noFill/>
              </a:ln>
              <a:solidFill>
                <a:schemeClr val="tx1"/>
              </a:solidFill>
              <a:effectLst/>
              <a:latin typeface="Arial" panose="020B0604020202020204" pitchFamily="34" charset="0"/>
            </a:endParaRPr>
          </a:p>
        </p:txBody>
      </p:sp>
      <p:sp>
        <p:nvSpPr>
          <p:cNvPr id="5" name="Oval 4"/>
          <p:cNvSpPr/>
          <p:nvPr/>
        </p:nvSpPr>
        <p:spPr>
          <a:xfrm>
            <a:off x="5334000" y="3276600"/>
            <a:ext cx="609600" cy="381000"/>
          </a:xfrm>
          <a:prstGeom prst="ellipse">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76043710"/>
      </p:ext>
    </p:extLst>
  </p:cSld>
  <p:clrMapOvr>
    <a:masterClrMapping/>
  </p:clrMapOvr>
  <p:timing>
    <p:tnLst>
      <p:par>
        <p:cTn id="1" dur="indefinite" restart="never" nodeType="tmRoot"/>
      </p:par>
    </p:tn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oup 4"/>
          <p:cNvGrpSpPr>
            <a:grpSpLocks noChangeAspect="1"/>
          </p:cNvGrpSpPr>
          <p:nvPr/>
        </p:nvGrpSpPr>
        <p:grpSpPr bwMode="auto">
          <a:xfrm>
            <a:off x="790575" y="152400"/>
            <a:ext cx="6950322" cy="6462340"/>
            <a:chOff x="86" y="-2371"/>
            <a:chExt cx="5679" cy="9085"/>
          </a:xfrm>
        </p:grpSpPr>
        <p:sp>
          <p:nvSpPr>
            <p:cNvPr id="5" name="AutoShape 3"/>
            <p:cNvSpPr>
              <a:spLocks noChangeAspect="1" noChangeArrowheads="1" noTextEdit="1"/>
            </p:cNvSpPr>
            <p:nvPr/>
          </p:nvSpPr>
          <p:spPr bwMode="auto">
            <a:xfrm>
              <a:off x="86" y="-2371"/>
              <a:ext cx="5588" cy="9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eaLnBrk="0" fontAlgn="base" hangingPunct="0">
                <a:spcBef>
                  <a:spcPct val="0"/>
                </a:spcBef>
                <a:spcAft>
                  <a:spcPct val="0"/>
                </a:spcAft>
              </a:pPr>
              <a:endParaRPr lang="en-US" sz="800" b="1" dirty="0">
                <a:solidFill>
                  <a:srgbClr val="000000"/>
                </a:solidFill>
                <a:latin typeface="Arial Unicode MS" pitchFamily="34" charset="-128"/>
              </a:endParaRPr>
            </a:p>
          </p:txBody>
        </p:sp>
        <p:sp>
          <p:nvSpPr>
            <p:cNvPr id="6" name="Rectangle 5"/>
            <p:cNvSpPr>
              <a:spLocks noChangeArrowheads="1"/>
            </p:cNvSpPr>
            <p:nvPr/>
          </p:nvSpPr>
          <p:spPr bwMode="auto">
            <a:xfrm>
              <a:off x="3008" y="-2257"/>
              <a:ext cx="1848"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a:defRPr>
                  <a:solidFill>
                    <a:schemeClr val="tx1"/>
                  </a:solidFill>
                  <a:latin typeface="Arial" panose="020B0604020202020204" pitchFamily="34" charset="0"/>
                </a:defRPr>
              </a:lvl1pPr>
              <a:lvl2pPr>
                <a:defRPr>
                  <a:solidFill>
                    <a:schemeClr val="tx1"/>
                  </a:solidFill>
                  <a:latin typeface="Arial" panose="020B0604020202020204" pitchFamily="34" charset="0"/>
                </a:defRPr>
              </a:lvl2pPr>
              <a:lvl3pPr>
                <a:defRPr>
                  <a:solidFill>
                    <a:schemeClr val="tx1"/>
                  </a:solidFill>
                  <a:latin typeface="Arial" panose="020B0604020202020204" pitchFamily="34" charset="0"/>
                </a:defRPr>
              </a:lvl3pPr>
              <a:lvl4pPr>
                <a:defRPr>
                  <a:solidFill>
                    <a:schemeClr val="tx1"/>
                  </a:solidFill>
                  <a:latin typeface="Arial" panose="020B0604020202020204" pitchFamily="34" charset="0"/>
                </a:defRPr>
              </a:lvl4pPr>
              <a:lvl5pPr>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eaLnBrk="0" fontAlgn="base" hangingPunct="0">
                <a:spcBef>
                  <a:spcPct val="0"/>
                </a:spcBef>
                <a:spcAft>
                  <a:spcPct val="0"/>
                </a:spcAft>
              </a:pPr>
              <a:r>
                <a:rPr lang="en-US" altLang="en-US" sz="800" dirty="0" smtClean="0">
                  <a:solidFill>
                    <a:srgbClr val="CC6600"/>
                  </a:solidFill>
                </a:rPr>
                <a:t> MVs/Minnesota.USA/19.15/ (CDC RC-2015-162)</a:t>
              </a:r>
            </a:p>
          </p:txBody>
        </p:sp>
        <p:sp>
          <p:nvSpPr>
            <p:cNvPr id="7" name="Freeform 6"/>
            <p:cNvSpPr>
              <a:spLocks/>
            </p:cNvSpPr>
            <p:nvPr/>
          </p:nvSpPr>
          <p:spPr bwMode="auto">
            <a:xfrm>
              <a:off x="2838" y="-2193"/>
              <a:ext cx="166" cy="92"/>
            </a:xfrm>
            <a:custGeom>
              <a:avLst/>
              <a:gdLst>
                <a:gd name="T0" fmla="*/ 0 w 166"/>
                <a:gd name="T1" fmla="*/ 92 h 92"/>
                <a:gd name="T2" fmla="*/ 0 w 166"/>
                <a:gd name="T3" fmla="*/ 0 h 92"/>
                <a:gd name="T4" fmla="*/ 166 w 166"/>
                <a:gd name="T5" fmla="*/ 0 h 92"/>
              </a:gdLst>
              <a:ahLst/>
              <a:cxnLst>
                <a:cxn ang="0">
                  <a:pos x="T0" y="T1"/>
                </a:cxn>
                <a:cxn ang="0">
                  <a:pos x="T2" y="T3"/>
                </a:cxn>
                <a:cxn ang="0">
                  <a:pos x="T4" y="T5"/>
                </a:cxn>
              </a:cxnLst>
              <a:rect l="0" t="0" r="r" b="b"/>
              <a:pathLst>
                <a:path w="166" h="92">
                  <a:moveTo>
                    <a:pt x="0" y="92"/>
                  </a:moveTo>
                  <a:lnTo>
                    <a:pt x="0" y="0"/>
                  </a:lnTo>
                  <a:lnTo>
                    <a:pt x="166" y="0"/>
                  </a:lnTo>
                </a:path>
              </a:pathLst>
            </a:custGeom>
            <a:noFill/>
            <a:ln w="12700" cap="sq">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eaLnBrk="0" fontAlgn="base" hangingPunct="0">
                <a:spcBef>
                  <a:spcPct val="0"/>
                </a:spcBef>
                <a:spcAft>
                  <a:spcPct val="0"/>
                </a:spcAft>
              </a:pPr>
              <a:endParaRPr lang="en-US" sz="800" b="1" dirty="0">
                <a:solidFill>
                  <a:srgbClr val="000000"/>
                </a:solidFill>
                <a:latin typeface="Arial Unicode MS" pitchFamily="34" charset="-128"/>
              </a:endParaRPr>
            </a:p>
          </p:txBody>
        </p:sp>
        <p:sp>
          <p:nvSpPr>
            <p:cNvPr id="8" name="Rectangle 7"/>
            <p:cNvSpPr>
              <a:spLocks noChangeArrowheads="1"/>
            </p:cNvSpPr>
            <p:nvPr/>
          </p:nvSpPr>
          <p:spPr bwMode="auto">
            <a:xfrm>
              <a:off x="2908" y="-2065"/>
              <a:ext cx="2402"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a:defRPr>
                  <a:solidFill>
                    <a:schemeClr val="tx1"/>
                  </a:solidFill>
                  <a:latin typeface="Arial" panose="020B0604020202020204" pitchFamily="34" charset="0"/>
                </a:defRPr>
              </a:lvl1pPr>
              <a:lvl2pPr>
                <a:defRPr>
                  <a:solidFill>
                    <a:schemeClr val="tx1"/>
                  </a:solidFill>
                  <a:latin typeface="Arial" panose="020B0604020202020204" pitchFamily="34" charset="0"/>
                </a:defRPr>
              </a:lvl2pPr>
              <a:lvl3pPr>
                <a:defRPr>
                  <a:solidFill>
                    <a:schemeClr val="tx1"/>
                  </a:solidFill>
                  <a:latin typeface="Arial" panose="020B0604020202020204" pitchFamily="34" charset="0"/>
                </a:defRPr>
              </a:lvl3pPr>
              <a:lvl4pPr>
                <a:defRPr>
                  <a:solidFill>
                    <a:schemeClr val="tx1"/>
                  </a:solidFill>
                  <a:latin typeface="Arial" panose="020B0604020202020204" pitchFamily="34" charset="0"/>
                </a:defRPr>
              </a:lvl4pPr>
              <a:lvl5pPr>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eaLnBrk="0" fontAlgn="base" hangingPunct="0">
                <a:spcBef>
                  <a:spcPct val="0"/>
                </a:spcBef>
                <a:spcAft>
                  <a:spcPct val="0"/>
                </a:spcAft>
              </a:pPr>
              <a:r>
                <a:rPr lang="en-US" altLang="en-US" sz="800" dirty="0" smtClean="0">
                  <a:solidFill>
                    <a:srgbClr val="CC6600"/>
                  </a:solidFill>
                </a:rPr>
                <a:t> MVs/Nevada.USA/7.15/ (CDC RC-2015-67) + 3 identical strains</a:t>
              </a:r>
            </a:p>
          </p:txBody>
        </p:sp>
        <p:sp>
          <p:nvSpPr>
            <p:cNvPr id="9" name="Freeform 8"/>
            <p:cNvSpPr>
              <a:spLocks/>
            </p:cNvSpPr>
            <p:nvPr/>
          </p:nvSpPr>
          <p:spPr bwMode="auto">
            <a:xfrm>
              <a:off x="2838" y="-2093"/>
              <a:ext cx="66" cy="92"/>
            </a:xfrm>
            <a:custGeom>
              <a:avLst/>
              <a:gdLst>
                <a:gd name="T0" fmla="*/ 0 w 66"/>
                <a:gd name="T1" fmla="*/ 0 h 92"/>
                <a:gd name="T2" fmla="*/ 0 w 66"/>
                <a:gd name="T3" fmla="*/ 92 h 92"/>
                <a:gd name="T4" fmla="*/ 66 w 66"/>
                <a:gd name="T5" fmla="*/ 92 h 92"/>
              </a:gdLst>
              <a:ahLst/>
              <a:cxnLst>
                <a:cxn ang="0">
                  <a:pos x="T0" y="T1"/>
                </a:cxn>
                <a:cxn ang="0">
                  <a:pos x="T2" y="T3"/>
                </a:cxn>
                <a:cxn ang="0">
                  <a:pos x="T4" y="T5"/>
                </a:cxn>
              </a:cxnLst>
              <a:rect l="0" t="0" r="r" b="b"/>
              <a:pathLst>
                <a:path w="66" h="92">
                  <a:moveTo>
                    <a:pt x="0" y="0"/>
                  </a:moveTo>
                  <a:lnTo>
                    <a:pt x="0" y="92"/>
                  </a:lnTo>
                  <a:lnTo>
                    <a:pt x="66" y="92"/>
                  </a:lnTo>
                </a:path>
              </a:pathLst>
            </a:custGeom>
            <a:noFill/>
            <a:ln w="12700" cap="sq">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eaLnBrk="0" fontAlgn="base" hangingPunct="0">
                <a:spcBef>
                  <a:spcPct val="0"/>
                </a:spcBef>
                <a:spcAft>
                  <a:spcPct val="0"/>
                </a:spcAft>
              </a:pPr>
              <a:endParaRPr lang="en-US" sz="800" b="1" dirty="0">
                <a:solidFill>
                  <a:srgbClr val="000000"/>
                </a:solidFill>
                <a:latin typeface="Arial Unicode MS" pitchFamily="34" charset="-128"/>
              </a:endParaRPr>
            </a:p>
          </p:txBody>
        </p:sp>
        <p:sp>
          <p:nvSpPr>
            <p:cNvPr id="10" name="Freeform 9"/>
            <p:cNvSpPr>
              <a:spLocks/>
            </p:cNvSpPr>
            <p:nvPr/>
          </p:nvSpPr>
          <p:spPr bwMode="auto">
            <a:xfrm>
              <a:off x="2772" y="-2097"/>
              <a:ext cx="66" cy="140"/>
            </a:xfrm>
            <a:custGeom>
              <a:avLst/>
              <a:gdLst>
                <a:gd name="T0" fmla="*/ 0 w 66"/>
                <a:gd name="T1" fmla="*/ 140 h 140"/>
                <a:gd name="T2" fmla="*/ 0 w 66"/>
                <a:gd name="T3" fmla="*/ 0 h 140"/>
                <a:gd name="T4" fmla="*/ 66 w 66"/>
                <a:gd name="T5" fmla="*/ 0 h 140"/>
              </a:gdLst>
              <a:ahLst/>
              <a:cxnLst>
                <a:cxn ang="0">
                  <a:pos x="T0" y="T1"/>
                </a:cxn>
                <a:cxn ang="0">
                  <a:pos x="T2" y="T3"/>
                </a:cxn>
                <a:cxn ang="0">
                  <a:pos x="T4" y="T5"/>
                </a:cxn>
              </a:cxnLst>
              <a:rect l="0" t="0" r="r" b="b"/>
              <a:pathLst>
                <a:path w="66" h="140">
                  <a:moveTo>
                    <a:pt x="0" y="140"/>
                  </a:moveTo>
                  <a:lnTo>
                    <a:pt x="0" y="0"/>
                  </a:lnTo>
                  <a:lnTo>
                    <a:pt x="66" y="0"/>
                  </a:lnTo>
                </a:path>
              </a:pathLst>
            </a:custGeom>
            <a:noFill/>
            <a:ln w="12700" cap="sq">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eaLnBrk="0" fontAlgn="base" hangingPunct="0">
                <a:spcBef>
                  <a:spcPct val="0"/>
                </a:spcBef>
                <a:spcAft>
                  <a:spcPct val="0"/>
                </a:spcAft>
              </a:pPr>
              <a:endParaRPr lang="en-US" sz="800" b="1" dirty="0">
                <a:solidFill>
                  <a:srgbClr val="000000"/>
                </a:solidFill>
                <a:latin typeface="Arial Unicode MS" pitchFamily="34" charset="-128"/>
              </a:endParaRPr>
            </a:p>
          </p:txBody>
        </p:sp>
        <p:sp>
          <p:nvSpPr>
            <p:cNvPr id="11" name="Rectangle 10"/>
            <p:cNvSpPr>
              <a:spLocks noChangeArrowheads="1"/>
            </p:cNvSpPr>
            <p:nvPr/>
          </p:nvSpPr>
          <p:spPr bwMode="auto">
            <a:xfrm>
              <a:off x="2876" y="-1873"/>
              <a:ext cx="1650"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a:defRPr>
                  <a:solidFill>
                    <a:schemeClr val="tx1"/>
                  </a:solidFill>
                  <a:latin typeface="Arial" panose="020B0604020202020204" pitchFamily="34" charset="0"/>
                </a:defRPr>
              </a:lvl1pPr>
              <a:lvl2pPr>
                <a:defRPr>
                  <a:solidFill>
                    <a:schemeClr val="tx1"/>
                  </a:solidFill>
                  <a:latin typeface="Arial" panose="020B0604020202020204" pitchFamily="34" charset="0"/>
                </a:defRPr>
              </a:lvl2pPr>
              <a:lvl3pPr>
                <a:defRPr>
                  <a:solidFill>
                    <a:schemeClr val="tx1"/>
                  </a:solidFill>
                  <a:latin typeface="Arial" panose="020B0604020202020204" pitchFamily="34" charset="0"/>
                </a:defRPr>
              </a:lvl3pPr>
              <a:lvl4pPr>
                <a:defRPr>
                  <a:solidFill>
                    <a:schemeClr val="tx1"/>
                  </a:solidFill>
                  <a:latin typeface="Arial" panose="020B0604020202020204" pitchFamily="34" charset="0"/>
                </a:defRPr>
              </a:lvl4pPr>
              <a:lvl5pPr>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eaLnBrk="0" fontAlgn="base" hangingPunct="0">
                <a:spcBef>
                  <a:spcPct val="0"/>
                </a:spcBef>
                <a:spcAft>
                  <a:spcPct val="0"/>
                </a:spcAft>
              </a:pPr>
              <a:r>
                <a:rPr lang="en-US" altLang="en-US" sz="800" dirty="0" smtClean="0">
                  <a:solidFill>
                    <a:srgbClr val="CC6600"/>
                  </a:solidFill>
                </a:rPr>
                <a:t> MVs/Arizona.USA/5.15/ (CDC RC-2015-59)</a:t>
              </a:r>
            </a:p>
          </p:txBody>
        </p:sp>
        <p:sp>
          <p:nvSpPr>
            <p:cNvPr id="12" name="Freeform 11"/>
            <p:cNvSpPr>
              <a:spLocks/>
            </p:cNvSpPr>
            <p:nvPr/>
          </p:nvSpPr>
          <p:spPr bwMode="auto">
            <a:xfrm>
              <a:off x="2772" y="-1949"/>
              <a:ext cx="100" cy="140"/>
            </a:xfrm>
            <a:custGeom>
              <a:avLst/>
              <a:gdLst>
                <a:gd name="T0" fmla="*/ 0 w 100"/>
                <a:gd name="T1" fmla="*/ 0 h 140"/>
                <a:gd name="T2" fmla="*/ 0 w 100"/>
                <a:gd name="T3" fmla="*/ 140 h 140"/>
                <a:gd name="T4" fmla="*/ 100 w 100"/>
                <a:gd name="T5" fmla="*/ 140 h 140"/>
              </a:gdLst>
              <a:ahLst/>
              <a:cxnLst>
                <a:cxn ang="0">
                  <a:pos x="T0" y="T1"/>
                </a:cxn>
                <a:cxn ang="0">
                  <a:pos x="T2" y="T3"/>
                </a:cxn>
                <a:cxn ang="0">
                  <a:pos x="T4" y="T5"/>
                </a:cxn>
              </a:cxnLst>
              <a:rect l="0" t="0" r="r" b="b"/>
              <a:pathLst>
                <a:path w="100" h="140">
                  <a:moveTo>
                    <a:pt x="0" y="0"/>
                  </a:moveTo>
                  <a:lnTo>
                    <a:pt x="0" y="140"/>
                  </a:lnTo>
                  <a:lnTo>
                    <a:pt x="100" y="140"/>
                  </a:lnTo>
                </a:path>
              </a:pathLst>
            </a:custGeom>
            <a:noFill/>
            <a:ln w="12700" cap="sq">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eaLnBrk="0" fontAlgn="base" hangingPunct="0">
                <a:spcBef>
                  <a:spcPct val="0"/>
                </a:spcBef>
                <a:spcAft>
                  <a:spcPct val="0"/>
                </a:spcAft>
              </a:pPr>
              <a:endParaRPr lang="en-US" sz="800" b="1" dirty="0">
                <a:solidFill>
                  <a:srgbClr val="000000"/>
                </a:solidFill>
                <a:latin typeface="Arial Unicode MS" pitchFamily="34" charset="-128"/>
              </a:endParaRPr>
            </a:p>
          </p:txBody>
        </p:sp>
        <p:sp>
          <p:nvSpPr>
            <p:cNvPr id="13" name="Rectangle 12"/>
            <p:cNvSpPr>
              <a:spLocks noChangeArrowheads="1"/>
            </p:cNvSpPr>
            <p:nvPr/>
          </p:nvSpPr>
          <p:spPr bwMode="auto">
            <a:xfrm>
              <a:off x="2776" y="-1681"/>
              <a:ext cx="2318"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a:defRPr>
                  <a:solidFill>
                    <a:schemeClr val="tx1"/>
                  </a:solidFill>
                  <a:latin typeface="Arial" panose="020B0604020202020204" pitchFamily="34" charset="0"/>
                </a:defRPr>
              </a:lvl1pPr>
              <a:lvl2pPr>
                <a:defRPr>
                  <a:solidFill>
                    <a:schemeClr val="tx1"/>
                  </a:solidFill>
                  <a:latin typeface="Arial" panose="020B0604020202020204" pitchFamily="34" charset="0"/>
                </a:defRPr>
              </a:lvl2pPr>
              <a:lvl3pPr>
                <a:defRPr>
                  <a:solidFill>
                    <a:schemeClr val="tx1"/>
                  </a:solidFill>
                  <a:latin typeface="Arial" panose="020B0604020202020204" pitchFamily="34" charset="0"/>
                </a:defRPr>
              </a:lvl3pPr>
              <a:lvl4pPr>
                <a:defRPr>
                  <a:solidFill>
                    <a:schemeClr val="tx1"/>
                  </a:solidFill>
                  <a:latin typeface="Arial" panose="020B0604020202020204" pitchFamily="34" charset="0"/>
                </a:defRPr>
              </a:lvl4pPr>
              <a:lvl5pPr>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eaLnBrk="0" fontAlgn="base" hangingPunct="0">
                <a:spcBef>
                  <a:spcPct val="0"/>
                </a:spcBef>
                <a:spcAft>
                  <a:spcPct val="0"/>
                </a:spcAft>
              </a:pPr>
              <a:r>
                <a:rPr lang="en-US" altLang="en-US" sz="800" dirty="0" smtClean="0">
                  <a:solidFill>
                    <a:srgbClr val="CC6600"/>
                  </a:solidFill>
                </a:rPr>
                <a:t> MVs/Illinois.USA/7.15/5 (3000375772)  + 103 identical strains</a:t>
              </a:r>
            </a:p>
          </p:txBody>
        </p:sp>
        <p:sp>
          <p:nvSpPr>
            <p:cNvPr id="14" name="Freeform 13"/>
            <p:cNvSpPr>
              <a:spLocks/>
            </p:cNvSpPr>
            <p:nvPr/>
          </p:nvSpPr>
          <p:spPr bwMode="auto">
            <a:xfrm>
              <a:off x="2772" y="-1853"/>
              <a:ext cx="0" cy="236"/>
            </a:xfrm>
            <a:custGeom>
              <a:avLst/>
              <a:gdLst>
                <a:gd name="T0" fmla="*/ 0 h 236"/>
                <a:gd name="T1" fmla="*/ 236 h 236"/>
                <a:gd name="T2" fmla="*/ 236 h 236"/>
              </a:gdLst>
              <a:ahLst/>
              <a:cxnLst>
                <a:cxn ang="0">
                  <a:pos x="0" y="T0"/>
                </a:cxn>
                <a:cxn ang="0">
                  <a:pos x="0" y="T1"/>
                </a:cxn>
                <a:cxn ang="0">
                  <a:pos x="0" y="T2"/>
                </a:cxn>
              </a:cxnLst>
              <a:rect l="0" t="0" r="r" b="b"/>
              <a:pathLst>
                <a:path h="236">
                  <a:moveTo>
                    <a:pt x="0" y="0"/>
                  </a:moveTo>
                  <a:lnTo>
                    <a:pt x="0" y="236"/>
                  </a:lnTo>
                  <a:lnTo>
                    <a:pt x="0" y="236"/>
                  </a:lnTo>
                </a:path>
              </a:pathLst>
            </a:custGeom>
            <a:noFill/>
            <a:ln w="12700" cap="sq">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eaLnBrk="0" fontAlgn="base" hangingPunct="0">
                <a:spcBef>
                  <a:spcPct val="0"/>
                </a:spcBef>
                <a:spcAft>
                  <a:spcPct val="0"/>
                </a:spcAft>
              </a:pPr>
              <a:endParaRPr lang="en-US" sz="800" b="1" dirty="0">
                <a:solidFill>
                  <a:srgbClr val="000000"/>
                </a:solidFill>
                <a:latin typeface="Arial Unicode MS" pitchFamily="34" charset="-128"/>
              </a:endParaRPr>
            </a:p>
          </p:txBody>
        </p:sp>
        <p:sp>
          <p:nvSpPr>
            <p:cNvPr id="15" name="Line 14"/>
            <p:cNvSpPr>
              <a:spLocks noChangeShapeType="1"/>
            </p:cNvSpPr>
            <p:nvPr/>
          </p:nvSpPr>
          <p:spPr bwMode="auto">
            <a:xfrm>
              <a:off x="2772" y="-2097"/>
              <a:ext cx="0" cy="236"/>
            </a:xfrm>
            <a:prstGeom prst="line">
              <a:avLst/>
            </a:prstGeom>
            <a:noFill/>
            <a:ln w="12700" cap="sq">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eaLnBrk="0" fontAlgn="base" hangingPunct="0">
                <a:spcBef>
                  <a:spcPct val="0"/>
                </a:spcBef>
                <a:spcAft>
                  <a:spcPct val="0"/>
                </a:spcAft>
              </a:pPr>
              <a:endParaRPr lang="en-US" sz="800" b="1" dirty="0">
                <a:solidFill>
                  <a:srgbClr val="000000"/>
                </a:solidFill>
                <a:latin typeface="Arial Unicode MS" pitchFamily="34" charset="-128"/>
              </a:endParaRPr>
            </a:p>
          </p:txBody>
        </p:sp>
        <p:sp>
          <p:nvSpPr>
            <p:cNvPr id="16" name="Freeform 15"/>
            <p:cNvSpPr>
              <a:spLocks/>
            </p:cNvSpPr>
            <p:nvPr/>
          </p:nvSpPr>
          <p:spPr bwMode="auto">
            <a:xfrm>
              <a:off x="2421" y="-1857"/>
              <a:ext cx="351" cy="260"/>
            </a:xfrm>
            <a:custGeom>
              <a:avLst/>
              <a:gdLst>
                <a:gd name="T0" fmla="*/ 0 w 351"/>
                <a:gd name="T1" fmla="*/ 260 h 260"/>
                <a:gd name="T2" fmla="*/ 0 w 351"/>
                <a:gd name="T3" fmla="*/ 0 h 260"/>
                <a:gd name="T4" fmla="*/ 351 w 351"/>
                <a:gd name="T5" fmla="*/ 0 h 260"/>
              </a:gdLst>
              <a:ahLst/>
              <a:cxnLst>
                <a:cxn ang="0">
                  <a:pos x="T0" y="T1"/>
                </a:cxn>
                <a:cxn ang="0">
                  <a:pos x="T2" y="T3"/>
                </a:cxn>
                <a:cxn ang="0">
                  <a:pos x="T4" y="T5"/>
                </a:cxn>
              </a:cxnLst>
              <a:rect l="0" t="0" r="r" b="b"/>
              <a:pathLst>
                <a:path w="351" h="260">
                  <a:moveTo>
                    <a:pt x="0" y="260"/>
                  </a:moveTo>
                  <a:lnTo>
                    <a:pt x="0" y="0"/>
                  </a:lnTo>
                  <a:lnTo>
                    <a:pt x="351" y="0"/>
                  </a:lnTo>
                </a:path>
              </a:pathLst>
            </a:custGeom>
            <a:noFill/>
            <a:ln w="12700" cap="sq">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eaLnBrk="0" fontAlgn="base" hangingPunct="0">
                <a:spcBef>
                  <a:spcPct val="0"/>
                </a:spcBef>
                <a:spcAft>
                  <a:spcPct val="0"/>
                </a:spcAft>
              </a:pPr>
              <a:endParaRPr lang="en-US" sz="800" b="1" dirty="0">
                <a:solidFill>
                  <a:srgbClr val="000000"/>
                </a:solidFill>
                <a:latin typeface="Arial Unicode MS" pitchFamily="34" charset="-128"/>
              </a:endParaRPr>
            </a:p>
          </p:txBody>
        </p:sp>
        <p:sp>
          <p:nvSpPr>
            <p:cNvPr id="17" name="Rectangle 16"/>
            <p:cNvSpPr>
              <a:spLocks noChangeArrowheads="1"/>
            </p:cNvSpPr>
            <p:nvPr/>
          </p:nvSpPr>
          <p:spPr bwMode="auto">
            <a:xfrm>
              <a:off x="2575" y="-1489"/>
              <a:ext cx="2270"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a:defRPr>
                  <a:solidFill>
                    <a:schemeClr val="tx1"/>
                  </a:solidFill>
                  <a:latin typeface="Arial" panose="020B0604020202020204" pitchFamily="34" charset="0"/>
                </a:defRPr>
              </a:lvl1pPr>
              <a:lvl2pPr>
                <a:defRPr>
                  <a:solidFill>
                    <a:schemeClr val="tx1"/>
                  </a:solidFill>
                  <a:latin typeface="Arial" panose="020B0604020202020204" pitchFamily="34" charset="0"/>
                </a:defRPr>
              </a:lvl2pPr>
              <a:lvl3pPr>
                <a:defRPr>
                  <a:solidFill>
                    <a:schemeClr val="tx1"/>
                  </a:solidFill>
                  <a:latin typeface="Arial" panose="020B0604020202020204" pitchFamily="34" charset="0"/>
                </a:defRPr>
              </a:lvl3pPr>
              <a:lvl4pPr>
                <a:defRPr>
                  <a:solidFill>
                    <a:schemeClr val="tx1"/>
                  </a:solidFill>
                  <a:latin typeface="Arial" panose="020B0604020202020204" pitchFamily="34" charset="0"/>
                </a:defRPr>
              </a:lvl4pPr>
              <a:lvl5pPr>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eaLnBrk="0" fontAlgn="base" hangingPunct="0">
                <a:spcBef>
                  <a:spcPct val="0"/>
                </a:spcBef>
                <a:spcAft>
                  <a:spcPct val="0"/>
                </a:spcAft>
              </a:pPr>
              <a:r>
                <a:rPr lang="en-US" altLang="en-US" sz="800" dirty="0" smtClean="0">
                  <a:solidFill>
                    <a:srgbClr val="CC6600"/>
                  </a:solidFill>
                </a:rPr>
                <a:t> MVs/Hawaii.USA/1.15 (3000373195-96) + 2 identical strains</a:t>
              </a:r>
            </a:p>
          </p:txBody>
        </p:sp>
        <p:sp>
          <p:nvSpPr>
            <p:cNvPr id="18" name="Freeform 17"/>
            <p:cNvSpPr>
              <a:spLocks/>
            </p:cNvSpPr>
            <p:nvPr/>
          </p:nvSpPr>
          <p:spPr bwMode="auto">
            <a:xfrm>
              <a:off x="2571" y="-1425"/>
              <a:ext cx="0" cy="92"/>
            </a:xfrm>
            <a:custGeom>
              <a:avLst/>
              <a:gdLst>
                <a:gd name="T0" fmla="*/ 92 h 92"/>
                <a:gd name="T1" fmla="*/ 0 h 92"/>
                <a:gd name="T2" fmla="*/ 0 h 92"/>
              </a:gdLst>
              <a:ahLst/>
              <a:cxnLst>
                <a:cxn ang="0">
                  <a:pos x="0" y="T0"/>
                </a:cxn>
                <a:cxn ang="0">
                  <a:pos x="0" y="T1"/>
                </a:cxn>
                <a:cxn ang="0">
                  <a:pos x="0" y="T2"/>
                </a:cxn>
              </a:cxnLst>
              <a:rect l="0" t="0" r="r" b="b"/>
              <a:pathLst>
                <a:path h="92">
                  <a:moveTo>
                    <a:pt x="0" y="92"/>
                  </a:moveTo>
                  <a:lnTo>
                    <a:pt x="0" y="0"/>
                  </a:lnTo>
                  <a:lnTo>
                    <a:pt x="0" y="0"/>
                  </a:lnTo>
                </a:path>
              </a:pathLst>
            </a:custGeom>
            <a:noFill/>
            <a:ln w="12700" cap="sq">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eaLnBrk="0" fontAlgn="base" hangingPunct="0">
                <a:spcBef>
                  <a:spcPct val="0"/>
                </a:spcBef>
                <a:spcAft>
                  <a:spcPct val="0"/>
                </a:spcAft>
              </a:pPr>
              <a:endParaRPr lang="en-US" sz="800" b="1" dirty="0">
                <a:solidFill>
                  <a:srgbClr val="000000"/>
                </a:solidFill>
                <a:latin typeface="Arial Unicode MS" pitchFamily="34" charset="-128"/>
              </a:endParaRPr>
            </a:p>
          </p:txBody>
        </p:sp>
        <p:sp>
          <p:nvSpPr>
            <p:cNvPr id="19" name="Rectangle 18"/>
            <p:cNvSpPr>
              <a:spLocks noChangeArrowheads="1"/>
            </p:cNvSpPr>
            <p:nvPr/>
          </p:nvSpPr>
          <p:spPr bwMode="auto">
            <a:xfrm>
              <a:off x="2776" y="-1297"/>
              <a:ext cx="1623"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a:defRPr>
                  <a:solidFill>
                    <a:schemeClr val="tx1"/>
                  </a:solidFill>
                  <a:latin typeface="Arial" panose="020B0604020202020204" pitchFamily="34" charset="0"/>
                </a:defRPr>
              </a:lvl1pPr>
              <a:lvl2pPr>
                <a:defRPr>
                  <a:solidFill>
                    <a:schemeClr val="tx1"/>
                  </a:solidFill>
                  <a:latin typeface="Arial" panose="020B0604020202020204" pitchFamily="34" charset="0"/>
                </a:defRPr>
              </a:lvl2pPr>
              <a:lvl3pPr>
                <a:defRPr>
                  <a:solidFill>
                    <a:schemeClr val="tx1"/>
                  </a:solidFill>
                  <a:latin typeface="Arial" panose="020B0604020202020204" pitchFamily="34" charset="0"/>
                </a:defRPr>
              </a:lvl3pPr>
              <a:lvl4pPr>
                <a:defRPr>
                  <a:solidFill>
                    <a:schemeClr val="tx1"/>
                  </a:solidFill>
                  <a:latin typeface="Arial" panose="020B0604020202020204" pitchFamily="34" charset="0"/>
                </a:defRPr>
              </a:lvl4pPr>
              <a:lvl5pPr>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eaLnBrk="0" fontAlgn="base" hangingPunct="0">
                <a:spcBef>
                  <a:spcPct val="0"/>
                </a:spcBef>
                <a:spcAft>
                  <a:spcPct val="0"/>
                </a:spcAft>
              </a:pPr>
              <a:r>
                <a:rPr lang="en-US" altLang="en-US" sz="800" dirty="0" smtClean="0">
                  <a:solidFill>
                    <a:srgbClr val="CC6600"/>
                  </a:solidFill>
                </a:rPr>
                <a:t> MVs/California.USA/5.15/10 (3000373477)</a:t>
              </a:r>
            </a:p>
          </p:txBody>
        </p:sp>
        <p:sp>
          <p:nvSpPr>
            <p:cNvPr id="20" name="Freeform 19"/>
            <p:cNvSpPr>
              <a:spLocks/>
            </p:cNvSpPr>
            <p:nvPr/>
          </p:nvSpPr>
          <p:spPr bwMode="auto">
            <a:xfrm>
              <a:off x="2571" y="-1325"/>
              <a:ext cx="201" cy="92"/>
            </a:xfrm>
            <a:custGeom>
              <a:avLst/>
              <a:gdLst>
                <a:gd name="T0" fmla="*/ 0 w 201"/>
                <a:gd name="T1" fmla="*/ 0 h 92"/>
                <a:gd name="T2" fmla="*/ 0 w 201"/>
                <a:gd name="T3" fmla="*/ 92 h 92"/>
                <a:gd name="T4" fmla="*/ 201 w 201"/>
                <a:gd name="T5" fmla="*/ 92 h 92"/>
              </a:gdLst>
              <a:ahLst/>
              <a:cxnLst>
                <a:cxn ang="0">
                  <a:pos x="T0" y="T1"/>
                </a:cxn>
                <a:cxn ang="0">
                  <a:pos x="T2" y="T3"/>
                </a:cxn>
                <a:cxn ang="0">
                  <a:pos x="T4" y="T5"/>
                </a:cxn>
              </a:cxnLst>
              <a:rect l="0" t="0" r="r" b="b"/>
              <a:pathLst>
                <a:path w="201" h="92">
                  <a:moveTo>
                    <a:pt x="0" y="0"/>
                  </a:moveTo>
                  <a:lnTo>
                    <a:pt x="0" y="92"/>
                  </a:lnTo>
                  <a:lnTo>
                    <a:pt x="201" y="92"/>
                  </a:lnTo>
                </a:path>
              </a:pathLst>
            </a:custGeom>
            <a:noFill/>
            <a:ln w="12700" cap="sq">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eaLnBrk="0" fontAlgn="base" hangingPunct="0">
                <a:spcBef>
                  <a:spcPct val="0"/>
                </a:spcBef>
                <a:spcAft>
                  <a:spcPct val="0"/>
                </a:spcAft>
              </a:pPr>
              <a:endParaRPr lang="en-US" sz="800" b="1" dirty="0">
                <a:solidFill>
                  <a:srgbClr val="000000"/>
                </a:solidFill>
                <a:latin typeface="Arial Unicode MS" pitchFamily="34" charset="-128"/>
              </a:endParaRPr>
            </a:p>
          </p:txBody>
        </p:sp>
        <p:sp>
          <p:nvSpPr>
            <p:cNvPr id="21" name="Freeform 20"/>
            <p:cNvSpPr>
              <a:spLocks/>
            </p:cNvSpPr>
            <p:nvPr/>
          </p:nvSpPr>
          <p:spPr bwMode="auto">
            <a:xfrm>
              <a:off x="2421" y="-1589"/>
              <a:ext cx="150" cy="260"/>
            </a:xfrm>
            <a:custGeom>
              <a:avLst/>
              <a:gdLst>
                <a:gd name="T0" fmla="*/ 0 w 150"/>
                <a:gd name="T1" fmla="*/ 0 h 260"/>
                <a:gd name="T2" fmla="*/ 0 w 150"/>
                <a:gd name="T3" fmla="*/ 260 h 260"/>
                <a:gd name="T4" fmla="*/ 150 w 150"/>
                <a:gd name="T5" fmla="*/ 260 h 260"/>
              </a:gdLst>
              <a:ahLst/>
              <a:cxnLst>
                <a:cxn ang="0">
                  <a:pos x="T0" y="T1"/>
                </a:cxn>
                <a:cxn ang="0">
                  <a:pos x="T2" y="T3"/>
                </a:cxn>
                <a:cxn ang="0">
                  <a:pos x="T4" y="T5"/>
                </a:cxn>
              </a:cxnLst>
              <a:rect l="0" t="0" r="r" b="b"/>
              <a:pathLst>
                <a:path w="150" h="260">
                  <a:moveTo>
                    <a:pt x="0" y="0"/>
                  </a:moveTo>
                  <a:lnTo>
                    <a:pt x="0" y="260"/>
                  </a:lnTo>
                  <a:lnTo>
                    <a:pt x="150" y="260"/>
                  </a:lnTo>
                </a:path>
              </a:pathLst>
            </a:custGeom>
            <a:noFill/>
            <a:ln w="12700" cap="sq">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eaLnBrk="0" fontAlgn="base" hangingPunct="0">
                <a:spcBef>
                  <a:spcPct val="0"/>
                </a:spcBef>
                <a:spcAft>
                  <a:spcPct val="0"/>
                </a:spcAft>
              </a:pPr>
              <a:endParaRPr lang="en-US" sz="800" b="1" dirty="0">
                <a:solidFill>
                  <a:srgbClr val="000000"/>
                </a:solidFill>
                <a:latin typeface="Arial Unicode MS" pitchFamily="34" charset="-128"/>
              </a:endParaRPr>
            </a:p>
          </p:txBody>
        </p:sp>
        <p:sp>
          <p:nvSpPr>
            <p:cNvPr id="22" name="Freeform 21"/>
            <p:cNvSpPr>
              <a:spLocks/>
            </p:cNvSpPr>
            <p:nvPr/>
          </p:nvSpPr>
          <p:spPr bwMode="auto">
            <a:xfrm>
              <a:off x="2020" y="-1593"/>
              <a:ext cx="401" cy="272"/>
            </a:xfrm>
            <a:custGeom>
              <a:avLst/>
              <a:gdLst>
                <a:gd name="T0" fmla="*/ 0 w 401"/>
                <a:gd name="T1" fmla="*/ 272 h 272"/>
                <a:gd name="T2" fmla="*/ 0 w 401"/>
                <a:gd name="T3" fmla="*/ 0 h 272"/>
                <a:gd name="T4" fmla="*/ 401 w 401"/>
                <a:gd name="T5" fmla="*/ 0 h 272"/>
              </a:gdLst>
              <a:ahLst/>
              <a:cxnLst>
                <a:cxn ang="0">
                  <a:pos x="T0" y="T1"/>
                </a:cxn>
                <a:cxn ang="0">
                  <a:pos x="T2" y="T3"/>
                </a:cxn>
                <a:cxn ang="0">
                  <a:pos x="T4" y="T5"/>
                </a:cxn>
              </a:cxnLst>
              <a:rect l="0" t="0" r="r" b="b"/>
              <a:pathLst>
                <a:path w="401" h="272">
                  <a:moveTo>
                    <a:pt x="0" y="272"/>
                  </a:moveTo>
                  <a:lnTo>
                    <a:pt x="0" y="0"/>
                  </a:lnTo>
                  <a:lnTo>
                    <a:pt x="401" y="0"/>
                  </a:lnTo>
                </a:path>
              </a:pathLst>
            </a:custGeom>
            <a:noFill/>
            <a:ln w="12700" cap="sq">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eaLnBrk="0" fontAlgn="base" hangingPunct="0">
                <a:spcBef>
                  <a:spcPct val="0"/>
                </a:spcBef>
                <a:spcAft>
                  <a:spcPct val="0"/>
                </a:spcAft>
              </a:pPr>
              <a:endParaRPr lang="en-US" sz="800" b="1" dirty="0">
                <a:solidFill>
                  <a:srgbClr val="000000"/>
                </a:solidFill>
                <a:latin typeface="Arial Unicode MS" pitchFamily="34" charset="-128"/>
              </a:endParaRPr>
            </a:p>
          </p:txBody>
        </p:sp>
        <p:sp>
          <p:nvSpPr>
            <p:cNvPr id="23" name="Rectangle 22"/>
            <p:cNvSpPr>
              <a:spLocks noChangeArrowheads="1"/>
            </p:cNvSpPr>
            <p:nvPr/>
          </p:nvSpPr>
          <p:spPr bwMode="auto">
            <a:xfrm>
              <a:off x="2175" y="-1105"/>
              <a:ext cx="1119"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a:defRPr>
                  <a:solidFill>
                    <a:schemeClr val="tx1"/>
                  </a:solidFill>
                  <a:latin typeface="Arial" panose="020B0604020202020204" pitchFamily="34" charset="0"/>
                </a:defRPr>
              </a:lvl1pPr>
              <a:lvl2pPr>
                <a:defRPr>
                  <a:solidFill>
                    <a:schemeClr val="tx1"/>
                  </a:solidFill>
                  <a:latin typeface="Arial" panose="020B0604020202020204" pitchFamily="34" charset="0"/>
                </a:defRPr>
              </a:lvl2pPr>
              <a:lvl3pPr>
                <a:defRPr>
                  <a:solidFill>
                    <a:schemeClr val="tx1"/>
                  </a:solidFill>
                  <a:latin typeface="Arial" panose="020B0604020202020204" pitchFamily="34" charset="0"/>
                </a:defRPr>
              </a:lvl3pPr>
              <a:lvl4pPr>
                <a:defRPr>
                  <a:solidFill>
                    <a:schemeClr val="tx1"/>
                  </a:solidFill>
                  <a:latin typeface="Arial" panose="020B0604020202020204" pitchFamily="34" charset="0"/>
                </a:defRPr>
              </a:lvl4pPr>
              <a:lvl5pPr>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eaLnBrk="0" fontAlgn="base" hangingPunct="0">
                <a:spcBef>
                  <a:spcPct val="0"/>
                </a:spcBef>
                <a:spcAft>
                  <a:spcPct val="0"/>
                </a:spcAft>
              </a:pPr>
              <a:r>
                <a:rPr lang="en-US" altLang="en-US" sz="800" b="1" u="sng" dirty="0" smtClean="0">
                  <a:solidFill>
                    <a:srgbClr val="CC6600"/>
                  </a:solidFill>
                </a:rPr>
                <a:t> MVi/Ibadan.NGE/0.97/1 (B3)</a:t>
              </a:r>
            </a:p>
          </p:txBody>
        </p:sp>
        <p:sp>
          <p:nvSpPr>
            <p:cNvPr id="24" name="Freeform 23"/>
            <p:cNvSpPr>
              <a:spLocks/>
            </p:cNvSpPr>
            <p:nvPr/>
          </p:nvSpPr>
          <p:spPr bwMode="auto">
            <a:xfrm>
              <a:off x="2020" y="-1313"/>
              <a:ext cx="151" cy="272"/>
            </a:xfrm>
            <a:custGeom>
              <a:avLst/>
              <a:gdLst>
                <a:gd name="T0" fmla="*/ 0 w 151"/>
                <a:gd name="T1" fmla="*/ 0 h 272"/>
                <a:gd name="T2" fmla="*/ 0 w 151"/>
                <a:gd name="T3" fmla="*/ 272 h 272"/>
                <a:gd name="T4" fmla="*/ 151 w 151"/>
                <a:gd name="T5" fmla="*/ 272 h 272"/>
              </a:gdLst>
              <a:ahLst/>
              <a:cxnLst>
                <a:cxn ang="0">
                  <a:pos x="T0" y="T1"/>
                </a:cxn>
                <a:cxn ang="0">
                  <a:pos x="T2" y="T3"/>
                </a:cxn>
                <a:cxn ang="0">
                  <a:pos x="T4" y="T5"/>
                </a:cxn>
              </a:cxnLst>
              <a:rect l="0" t="0" r="r" b="b"/>
              <a:pathLst>
                <a:path w="151" h="272">
                  <a:moveTo>
                    <a:pt x="0" y="0"/>
                  </a:moveTo>
                  <a:lnTo>
                    <a:pt x="0" y="272"/>
                  </a:lnTo>
                  <a:lnTo>
                    <a:pt x="151" y="272"/>
                  </a:lnTo>
                </a:path>
              </a:pathLst>
            </a:custGeom>
            <a:noFill/>
            <a:ln w="12700" cap="sq">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eaLnBrk="0" fontAlgn="base" hangingPunct="0">
                <a:spcBef>
                  <a:spcPct val="0"/>
                </a:spcBef>
                <a:spcAft>
                  <a:spcPct val="0"/>
                </a:spcAft>
              </a:pPr>
              <a:endParaRPr lang="en-US" sz="800" b="1" dirty="0">
                <a:solidFill>
                  <a:srgbClr val="000000"/>
                </a:solidFill>
                <a:latin typeface="Arial Unicode MS" pitchFamily="34" charset="-128"/>
              </a:endParaRPr>
            </a:p>
          </p:txBody>
        </p:sp>
        <p:sp>
          <p:nvSpPr>
            <p:cNvPr id="25" name="Freeform 24"/>
            <p:cNvSpPr>
              <a:spLocks/>
            </p:cNvSpPr>
            <p:nvPr/>
          </p:nvSpPr>
          <p:spPr bwMode="auto">
            <a:xfrm>
              <a:off x="1519" y="-1317"/>
              <a:ext cx="501" cy="230"/>
            </a:xfrm>
            <a:custGeom>
              <a:avLst/>
              <a:gdLst>
                <a:gd name="T0" fmla="*/ 0 w 501"/>
                <a:gd name="T1" fmla="*/ 230 h 230"/>
                <a:gd name="T2" fmla="*/ 0 w 501"/>
                <a:gd name="T3" fmla="*/ 0 h 230"/>
                <a:gd name="T4" fmla="*/ 501 w 501"/>
                <a:gd name="T5" fmla="*/ 0 h 230"/>
              </a:gdLst>
              <a:ahLst/>
              <a:cxnLst>
                <a:cxn ang="0">
                  <a:pos x="T0" y="T1"/>
                </a:cxn>
                <a:cxn ang="0">
                  <a:pos x="T2" y="T3"/>
                </a:cxn>
                <a:cxn ang="0">
                  <a:pos x="T4" y="T5"/>
                </a:cxn>
              </a:cxnLst>
              <a:rect l="0" t="0" r="r" b="b"/>
              <a:pathLst>
                <a:path w="501" h="230">
                  <a:moveTo>
                    <a:pt x="0" y="230"/>
                  </a:moveTo>
                  <a:lnTo>
                    <a:pt x="0" y="0"/>
                  </a:lnTo>
                  <a:lnTo>
                    <a:pt x="501" y="0"/>
                  </a:lnTo>
                </a:path>
              </a:pathLst>
            </a:custGeom>
            <a:noFill/>
            <a:ln w="12700" cap="sq">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eaLnBrk="0" fontAlgn="base" hangingPunct="0">
                <a:spcBef>
                  <a:spcPct val="0"/>
                </a:spcBef>
                <a:spcAft>
                  <a:spcPct val="0"/>
                </a:spcAft>
              </a:pPr>
              <a:endParaRPr lang="en-US" sz="800" b="1" dirty="0">
                <a:solidFill>
                  <a:srgbClr val="000000"/>
                </a:solidFill>
                <a:latin typeface="Arial Unicode MS" pitchFamily="34" charset="-128"/>
              </a:endParaRPr>
            </a:p>
          </p:txBody>
        </p:sp>
        <p:sp>
          <p:nvSpPr>
            <p:cNvPr id="26" name="Rectangle 25"/>
            <p:cNvSpPr>
              <a:spLocks noChangeArrowheads="1"/>
            </p:cNvSpPr>
            <p:nvPr/>
          </p:nvSpPr>
          <p:spPr bwMode="auto">
            <a:xfrm>
              <a:off x="1774" y="-913"/>
              <a:ext cx="999"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a:defRPr>
                  <a:solidFill>
                    <a:schemeClr val="tx1"/>
                  </a:solidFill>
                  <a:latin typeface="Arial" panose="020B0604020202020204" pitchFamily="34" charset="0"/>
                </a:defRPr>
              </a:lvl1pPr>
              <a:lvl2pPr>
                <a:defRPr>
                  <a:solidFill>
                    <a:schemeClr val="tx1"/>
                  </a:solidFill>
                  <a:latin typeface="Arial" panose="020B0604020202020204" pitchFamily="34" charset="0"/>
                </a:defRPr>
              </a:lvl2pPr>
              <a:lvl3pPr>
                <a:defRPr>
                  <a:solidFill>
                    <a:schemeClr val="tx1"/>
                  </a:solidFill>
                  <a:latin typeface="Arial" panose="020B0604020202020204" pitchFamily="34" charset="0"/>
                </a:defRPr>
              </a:lvl3pPr>
              <a:lvl4pPr>
                <a:defRPr>
                  <a:solidFill>
                    <a:schemeClr val="tx1"/>
                  </a:solidFill>
                  <a:latin typeface="Arial" panose="020B0604020202020204" pitchFamily="34" charset="0"/>
                </a:defRPr>
              </a:lvl4pPr>
              <a:lvl5pPr>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eaLnBrk="0" fontAlgn="base" hangingPunct="0">
                <a:spcBef>
                  <a:spcPct val="0"/>
                </a:spcBef>
                <a:spcAft>
                  <a:spcPct val="0"/>
                </a:spcAft>
              </a:pPr>
              <a:r>
                <a:rPr lang="en-US" altLang="en-US" sz="800" dirty="0" smtClean="0">
                  <a:solidFill>
                    <a:srgbClr val="000000"/>
                  </a:solidFill>
                </a:rPr>
                <a:t> MVi/New York.USA/0.94 (B3)</a:t>
              </a:r>
            </a:p>
          </p:txBody>
        </p:sp>
        <p:sp>
          <p:nvSpPr>
            <p:cNvPr id="27" name="Freeform 26"/>
            <p:cNvSpPr>
              <a:spLocks/>
            </p:cNvSpPr>
            <p:nvPr/>
          </p:nvSpPr>
          <p:spPr bwMode="auto">
            <a:xfrm>
              <a:off x="1519" y="-1079"/>
              <a:ext cx="251" cy="230"/>
            </a:xfrm>
            <a:custGeom>
              <a:avLst/>
              <a:gdLst>
                <a:gd name="T0" fmla="*/ 0 w 251"/>
                <a:gd name="T1" fmla="*/ 0 h 230"/>
                <a:gd name="T2" fmla="*/ 0 w 251"/>
                <a:gd name="T3" fmla="*/ 230 h 230"/>
                <a:gd name="T4" fmla="*/ 251 w 251"/>
                <a:gd name="T5" fmla="*/ 230 h 230"/>
              </a:gdLst>
              <a:ahLst/>
              <a:cxnLst>
                <a:cxn ang="0">
                  <a:pos x="T0" y="T1"/>
                </a:cxn>
                <a:cxn ang="0">
                  <a:pos x="T2" y="T3"/>
                </a:cxn>
                <a:cxn ang="0">
                  <a:pos x="T4" y="T5"/>
                </a:cxn>
              </a:cxnLst>
              <a:rect l="0" t="0" r="r" b="b"/>
              <a:pathLst>
                <a:path w="251" h="230">
                  <a:moveTo>
                    <a:pt x="0" y="0"/>
                  </a:moveTo>
                  <a:lnTo>
                    <a:pt x="0" y="230"/>
                  </a:lnTo>
                  <a:lnTo>
                    <a:pt x="251" y="230"/>
                  </a:lnTo>
                </a:path>
              </a:pathLst>
            </a:custGeom>
            <a:noFill/>
            <a:ln w="12700" cap="sq">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eaLnBrk="0" fontAlgn="base" hangingPunct="0">
                <a:spcBef>
                  <a:spcPct val="0"/>
                </a:spcBef>
                <a:spcAft>
                  <a:spcPct val="0"/>
                </a:spcAft>
              </a:pPr>
              <a:endParaRPr lang="en-US" sz="800" b="1" dirty="0">
                <a:solidFill>
                  <a:srgbClr val="000000"/>
                </a:solidFill>
                <a:latin typeface="Arial Unicode MS" pitchFamily="34" charset="-128"/>
              </a:endParaRPr>
            </a:p>
          </p:txBody>
        </p:sp>
        <p:sp>
          <p:nvSpPr>
            <p:cNvPr id="28" name="Freeform 27"/>
            <p:cNvSpPr>
              <a:spLocks/>
            </p:cNvSpPr>
            <p:nvPr/>
          </p:nvSpPr>
          <p:spPr bwMode="auto">
            <a:xfrm>
              <a:off x="1319" y="-1083"/>
              <a:ext cx="200" cy="208"/>
            </a:xfrm>
            <a:custGeom>
              <a:avLst/>
              <a:gdLst>
                <a:gd name="T0" fmla="*/ 0 w 200"/>
                <a:gd name="T1" fmla="*/ 208 h 208"/>
                <a:gd name="T2" fmla="*/ 0 w 200"/>
                <a:gd name="T3" fmla="*/ 0 h 208"/>
                <a:gd name="T4" fmla="*/ 200 w 200"/>
                <a:gd name="T5" fmla="*/ 0 h 208"/>
              </a:gdLst>
              <a:ahLst/>
              <a:cxnLst>
                <a:cxn ang="0">
                  <a:pos x="T0" y="T1"/>
                </a:cxn>
                <a:cxn ang="0">
                  <a:pos x="T2" y="T3"/>
                </a:cxn>
                <a:cxn ang="0">
                  <a:pos x="T4" y="T5"/>
                </a:cxn>
              </a:cxnLst>
              <a:rect l="0" t="0" r="r" b="b"/>
              <a:pathLst>
                <a:path w="200" h="208">
                  <a:moveTo>
                    <a:pt x="0" y="208"/>
                  </a:moveTo>
                  <a:lnTo>
                    <a:pt x="0" y="0"/>
                  </a:lnTo>
                  <a:lnTo>
                    <a:pt x="200" y="0"/>
                  </a:lnTo>
                </a:path>
              </a:pathLst>
            </a:custGeom>
            <a:noFill/>
            <a:ln w="12700" cap="sq">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eaLnBrk="0" fontAlgn="base" hangingPunct="0">
                <a:spcBef>
                  <a:spcPct val="0"/>
                </a:spcBef>
                <a:spcAft>
                  <a:spcPct val="0"/>
                </a:spcAft>
              </a:pPr>
              <a:endParaRPr lang="en-US" sz="800" b="1" dirty="0">
                <a:solidFill>
                  <a:srgbClr val="000000"/>
                </a:solidFill>
                <a:latin typeface="Arial Unicode MS" pitchFamily="34" charset="-128"/>
              </a:endParaRPr>
            </a:p>
          </p:txBody>
        </p:sp>
        <p:sp>
          <p:nvSpPr>
            <p:cNvPr id="29" name="Rectangle 28"/>
            <p:cNvSpPr>
              <a:spLocks noChangeArrowheads="1"/>
            </p:cNvSpPr>
            <p:nvPr/>
          </p:nvSpPr>
          <p:spPr bwMode="auto">
            <a:xfrm>
              <a:off x="1874" y="-721"/>
              <a:ext cx="1034"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a:defRPr>
                  <a:solidFill>
                    <a:schemeClr val="tx1"/>
                  </a:solidFill>
                  <a:latin typeface="Arial" panose="020B0604020202020204" pitchFamily="34" charset="0"/>
                </a:defRPr>
              </a:lvl1pPr>
              <a:lvl2pPr>
                <a:defRPr>
                  <a:solidFill>
                    <a:schemeClr val="tx1"/>
                  </a:solidFill>
                  <a:latin typeface="Arial" panose="020B0604020202020204" pitchFamily="34" charset="0"/>
                </a:defRPr>
              </a:lvl2pPr>
              <a:lvl3pPr>
                <a:defRPr>
                  <a:solidFill>
                    <a:schemeClr val="tx1"/>
                  </a:solidFill>
                  <a:latin typeface="Arial" panose="020B0604020202020204" pitchFamily="34" charset="0"/>
                </a:defRPr>
              </a:lvl3pPr>
              <a:lvl4pPr>
                <a:defRPr>
                  <a:solidFill>
                    <a:schemeClr val="tx1"/>
                  </a:solidFill>
                  <a:latin typeface="Arial" panose="020B0604020202020204" pitchFamily="34" charset="0"/>
                </a:defRPr>
              </a:lvl4pPr>
              <a:lvl5pPr>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eaLnBrk="0" fontAlgn="base" hangingPunct="0">
                <a:spcBef>
                  <a:spcPct val="0"/>
                </a:spcBef>
                <a:spcAft>
                  <a:spcPct val="0"/>
                </a:spcAft>
              </a:pPr>
              <a:r>
                <a:rPr lang="en-US" altLang="en-US" sz="800" dirty="0" smtClean="0">
                  <a:solidFill>
                    <a:srgbClr val="000000"/>
                  </a:solidFill>
                </a:rPr>
                <a:t> MVi/Yaounde.CMR/12.83 (B1)</a:t>
              </a:r>
            </a:p>
          </p:txBody>
        </p:sp>
        <p:sp>
          <p:nvSpPr>
            <p:cNvPr id="30" name="Freeform 29"/>
            <p:cNvSpPr>
              <a:spLocks/>
            </p:cNvSpPr>
            <p:nvPr/>
          </p:nvSpPr>
          <p:spPr bwMode="auto">
            <a:xfrm>
              <a:off x="1319" y="-867"/>
              <a:ext cx="551" cy="210"/>
            </a:xfrm>
            <a:custGeom>
              <a:avLst/>
              <a:gdLst>
                <a:gd name="T0" fmla="*/ 0 w 551"/>
                <a:gd name="T1" fmla="*/ 0 h 210"/>
                <a:gd name="T2" fmla="*/ 0 w 551"/>
                <a:gd name="T3" fmla="*/ 210 h 210"/>
                <a:gd name="T4" fmla="*/ 551 w 551"/>
                <a:gd name="T5" fmla="*/ 210 h 210"/>
              </a:gdLst>
              <a:ahLst/>
              <a:cxnLst>
                <a:cxn ang="0">
                  <a:pos x="T0" y="T1"/>
                </a:cxn>
                <a:cxn ang="0">
                  <a:pos x="T2" y="T3"/>
                </a:cxn>
                <a:cxn ang="0">
                  <a:pos x="T4" y="T5"/>
                </a:cxn>
              </a:cxnLst>
              <a:rect l="0" t="0" r="r" b="b"/>
              <a:pathLst>
                <a:path w="551" h="210">
                  <a:moveTo>
                    <a:pt x="0" y="0"/>
                  </a:moveTo>
                  <a:lnTo>
                    <a:pt x="0" y="210"/>
                  </a:lnTo>
                  <a:lnTo>
                    <a:pt x="551" y="210"/>
                  </a:lnTo>
                </a:path>
              </a:pathLst>
            </a:custGeom>
            <a:noFill/>
            <a:ln w="12700" cap="sq">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eaLnBrk="0" fontAlgn="base" hangingPunct="0">
                <a:spcBef>
                  <a:spcPct val="0"/>
                </a:spcBef>
                <a:spcAft>
                  <a:spcPct val="0"/>
                </a:spcAft>
              </a:pPr>
              <a:endParaRPr lang="en-US" sz="800" b="1" dirty="0">
                <a:solidFill>
                  <a:srgbClr val="000000"/>
                </a:solidFill>
                <a:latin typeface="Arial Unicode MS" pitchFamily="34" charset="-128"/>
              </a:endParaRPr>
            </a:p>
          </p:txBody>
        </p:sp>
        <p:sp>
          <p:nvSpPr>
            <p:cNvPr id="31" name="Freeform 30"/>
            <p:cNvSpPr>
              <a:spLocks/>
            </p:cNvSpPr>
            <p:nvPr/>
          </p:nvSpPr>
          <p:spPr bwMode="auto">
            <a:xfrm>
              <a:off x="868" y="-871"/>
              <a:ext cx="451" cy="198"/>
            </a:xfrm>
            <a:custGeom>
              <a:avLst/>
              <a:gdLst>
                <a:gd name="T0" fmla="*/ 0 w 451"/>
                <a:gd name="T1" fmla="*/ 198 h 198"/>
                <a:gd name="T2" fmla="*/ 0 w 451"/>
                <a:gd name="T3" fmla="*/ 0 h 198"/>
                <a:gd name="T4" fmla="*/ 451 w 451"/>
                <a:gd name="T5" fmla="*/ 0 h 198"/>
              </a:gdLst>
              <a:ahLst/>
              <a:cxnLst>
                <a:cxn ang="0">
                  <a:pos x="T0" y="T1"/>
                </a:cxn>
                <a:cxn ang="0">
                  <a:pos x="T2" y="T3"/>
                </a:cxn>
                <a:cxn ang="0">
                  <a:pos x="T4" y="T5"/>
                </a:cxn>
              </a:cxnLst>
              <a:rect l="0" t="0" r="r" b="b"/>
              <a:pathLst>
                <a:path w="451" h="198">
                  <a:moveTo>
                    <a:pt x="0" y="198"/>
                  </a:moveTo>
                  <a:lnTo>
                    <a:pt x="0" y="0"/>
                  </a:lnTo>
                  <a:lnTo>
                    <a:pt x="451" y="0"/>
                  </a:lnTo>
                </a:path>
              </a:pathLst>
            </a:custGeom>
            <a:noFill/>
            <a:ln w="12700" cap="sq">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eaLnBrk="0" fontAlgn="base" hangingPunct="0">
                <a:spcBef>
                  <a:spcPct val="0"/>
                </a:spcBef>
                <a:spcAft>
                  <a:spcPct val="0"/>
                </a:spcAft>
              </a:pPr>
              <a:endParaRPr lang="en-US" sz="800" b="1" dirty="0">
                <a:solidFill>
                  <a:srgbClr val="000000"/>
                </a:solidFill>
                <a:latin typeface="Arial Unicode MS" pitchFamily="34" charset="-128"/>
              </a:endParaRPr>
            </a:p>
          </p:txBody>
        </p:sp>
        <p:sp>
          <p:nvSpPr>
            <p:cNvPr id="32" name="Rectangle 31"/>
            <p:cNvSpPr>
              <a:spLocks noChangeArrowheads="1"/>
            </p:cNvSpPr>
            <p:nvPr/>
          </p:nvSpPr>
          <p:spPr bwMode="auto">
            <a:xfrm>
              <a:off x="1874" y="-529"/>
              <a:ext cx="974"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a:defRPr>
                  <a:solidFill>
                    <a:schemeClr val="tx1"/>
                  </a:solidFill>
                  <a:latin typeface="Arial" panose="020B0604020202020204" pitchFamily="34" charset="0"/>
                </a:defRPr>
              </a:lvl1pPr>
              <a:lvl2pPr>
                <a:defRPr>
                  <a:solidFill>
                    <a:schemeClr val="tx1"/>
                  </a:solidFill>
                  <a:latin typeface="Arial" panose="020B0604020202020204" pitchFamily="34" charset="0"/>
                </a:defRPr>
              </a:lvl2pPr>
              <a:lvl3pPr>
                <a:defRPr>
                  <a:solidFill>
                    <a:schemeClr val="tx1"/>
                  </a:solidFill>
                  <a:latin typeface="Arial" panose="020B0604020202020204" pitchFamily="34" charset="0"/>
                </a:defRPr>
              </a:lvl3pPr>
              <a:lvl4pPr>
                <a:defRPr>
                  <a:solidFill>
                    <a:schemeClr val="tx1"/>
                  </a:solidFill>
                  <a:latin typeface="Arial" panose="020B0604020202020204" pitchFamily="34" charset="0"/>
                </a:defRPr>
              </a:lvl4pPr>
              <a:lvl5pPr>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eaLnBrk="0" fontAlgn="base" hangingPunct="0">
                <a:spcBef>
                  <a:spcPct val="0"/>
                </a:spcBef>
                <a:spcAft>
                  <a:spcPct val="0"/>
                </a:spcAft>
              </a:pPr>
              <a:r>
                <a:rPr lang="en-US" altLang="en-US" sz="800" dirty="0" smtClean="0">
                  <a:solidFill>
                    <a:srgbClr val="000000"/>
                  </a:solidFill>
                </a:rPr>
                <a:t> MVi/Libreville.GAB/0.84 (B2)</a:t>
              </a:r>
            </a:p>
          </p:txBody>
        </p:sp>
        <p:sp>
          <p:nvSpPr>
            <p:cNvPr id="33" name="Freeform 32"/>
            <p:cNvSpPr>
              <a:spLocks/>
            </p:cNvSpPr>
            <p:nvPr/>
          </p:nvSpPr>
          <p:spPr bwMode="auto">
            <a:xfrm>
              <a:off x="868" y="-665"/>
              <a:ext cx="1002" cy="200"/>
            </a:xfrm>
            <a:custGeom>
              <a:avLst/>
              <a:gdLst>
                <a:gd name="T0" fmla="*/ 0 w 1002"/>
                <a:gd name="T1" fmla="*/ 0 h 200"/>
                <a:gd name="T2" fmla="*/ 0 w 1002"/>
                <a:gd name="T3" fmla="*/ 200 h 200"/>
                <a:gd name="T4" fmla="*/ 1002 w 1002"/>
                <a:gd name="T5" fmla="*/ 200 h 200"/>
              </a:gdLst>
              <a:ahLst/>
              <a:cxnLst>
                <a:cxn ang="0">
                  <a:pos x="T0" y="T1"/>
                </a:cxn>
                <a:cxn ang="0">
                  <a:pos x="T2" y="T3"/>
                </a:cxn>
                <a:cxn ang="0">
                  <a:pos x="T4" y="T5"/>
                </a:cxn>
              </a:cxnLst>
              <a:rect l="0" t="0" r="r" b="b"/>
              <a:pathLst>
                <a:path w="1002" h="200">
                  <a:moveTo>
                    <a:pt x="0" y="0"/>
                  </a:moveTo>
                  <a:lnTo>
                    <a:pt x="0" y="200"/>
                  </a:lnTo>
                  <a:lnTo>
                    <a:pt x="1002" y="200"/>
                  </a:lnTo>
                </a:path>
              </a:pathLst>
            </a:custGeom>
            <a:noFill/>
            <a:ln w="12700" cap="sq">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eaLnBrk="0" fontAlgn="base" hangingPunct="0">
                <a:spcBef>
                  <a:spcPct val="0"/>
                </a:spcBef>
                <a:spcAft>
                  <a:spcPct val="0"/>
                </a:spcAft>
              </a:pPr>
              <a:endParaRPr lang="en-US" sz="800" b="1" dirty="0">
                <a:solidFill>
                  <a:srgbClr val="000000"/>
                </a:solidFill>
                <a:latin typeface="Arial Unicode MS" pitchFamily="34" charset="-128"/>
              </a:endParaRPr>
            </a:p>
          </p:txBody>
        </p:sp>
        <p:sp>
          <p:nvSpPr>
            <p:cNvPr id="34" name="Freeform 33"/>
            <p:cNvSpPr>
              <a:spLocks/>
            </p:cNvSpPr>
            <p:nvPr/>
          </p:nvSpPr>
          <p:spPr bwMode="auto">
            <a:xfrm>
              <a:off x="567" y="-669"/>
              <a:ext cx="301" cy="194"/>
            </a:xfrm>
            <a:custGeom>
              <a:avLst/>
              <a:gdLst>
                <a:gd name="T0" fmla="*/ 0 w 301"/>
                <a:gd name="T1" fmla="*/ 194 h 194"/>
                <a:gd name="T2" fmla="*/ 0 w 301"/>
                <a:gd name="T3" fmla="*/ 0 h 194"/>
                <a:gd name="T4" fmla="*/ 301 w 301"/>
                <a:gd name="T5" fmla="*/ 0 h 194"/>
              </a:gdLst>
              <a:ahLst/>
              <a:cxnLst>
                <a:cxn ang="0">
                  <a:pos x="T0" y="T1"/>
                </a:cxn>
                <a:cxn ang="0">
                  <a:pos x="T2" y="T3"/>
                </a:cxn>
                <a:cxn ang="0">
                  <a:pos x="T4" y="T5"/>
                </a:cxn>
              </a:cxnLst>
              <a:rect l="0" t="0" r="r" b="b"/>
              <a:pathLst>
                <a:path w="301" h="194">
                  <a:moveTo>
                    <a:pt x="0" y="194"/>
                  </a:moveTo>
                  <a:lnTo>
                    <a:pt x="0" y="0"/>
                  </a:lnTo>
                  <a:lnTo>
                    <a:pt x="301" y="0"/>
                  </a:lnTo>
                </a:path>
              </a:pathLst>
            </a:custGeom>
            <a:noFill/>
            <a:ln w="12700" cap="sq">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eaLnBrk="0" fontAlgn="base" hangingPunct="0">
                <a:spcBef>
                  <a:spcPct val="0"/>
                </a:spcBef>
                <a:spcAft>
                  <a:spcPct val="0"/>
                </a:spcAft>
              </a:pPr>
              <a:endParaRPr lang="en-US" sz="800" b="1" dirty="0">
                <a:solidFill>
                  <a:srgbClr val="000000"/>
                </a:solidFill>
                <a:latin typeface="Arial Unicode MS" pitchFamily="34" charset="-128"/>
              </a:endParaRPr>
            </a:p>
          </p:txBody>
        </p:sp>
        <p:sp>
          <p:nvSpPr>
            <p:cNvPr id="35" name="Rectangle 34"/>
            <p:cNvSpPr>
              <a:spLocks noChangeArrowheads="1"/>
            </p:cNvSpPr>
            <p:nvPr/>
          </p:nvSpPr>
          <p:spPr bwMode="auto">
            <a:xfrm>
              <a:off x="1473" y="-337"/>
              <a:ext cx="1005"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a:defRPr>
                  <a:solidFill>
                    <a:schemeClr val="tx1"/>
                  </a:solidFill>
                  <a:latin typeface="Arial" panose="020B0604020202020204" pitchFamily="34" charset="0"/>
                </a:defRPr>
              </a:lvl1pPr>
              <a:lvl2pPr>
                <a:defRPr>
                  <a:solidFill>
                    <a:schemeClr val="tx1"/>
                  </a:solidFill>
                  <a:latin typeface="Arial" panose="020B0604020202020204" pitchFamily="34" charset="0"/>
                </a:defRPr>
              </a:lvl2pPr>
              <a:lvl3pPr>
                <a:defRPr>
                  <a:solidFill>
                    <a:schemeClr val="tx1"/>
                  </a:solidFill>
                  <a:latin typeface="Arial" panose="020B0604020202020204" pitchFamily="34" charset="0"/>
                </a:defRPr>
              </a:lvl3pPr>
              <a:lvl4pPr>
                <a:defRPr>
                  <a:solidFill>
                    <a:schemeClr val="tx1"/>
                  </a:solidFill>
                  <a:latin typeface="Arial" panose="020B0604020202020204" pitchFamily="34" charset="0"/>
                </a:defRPr>
              </a:lvl4pPr>
              <a:lvl5pPr>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eaLnBrk="0" fontAlgn="base" hangingPunct="0">
                <a:spcBef>
                  <a:spcPct val="0"/>
                </a:spcBef>
                <a:spcAft>
                  <a:spcPct val="0"/>
                </a:spcAft>
              </a:pPr>
              <a:r>
                <a:rPr lang="en-US" altLang="en-US" sz="800" dirty="0" smtClean="0">
                  <a:solidFill>
                    <a:srgbClr val="000000"/>
                  </a:solidFill>
                </a:rPr>
                <a:t> MVi/Goettingen.DEU/0.71 (E)</a:t>
              </a:r>
            </a:p>
          </p:txBody>
        </p:sp>
        <p:sp>
          <p:nvSpPr>
            <p:cNvPr id="36" name="Freeform 35"/>
            <p:cNvSpPr>
              <a:spLocks/>
            </p:cNvSpPr>
            <p:nvPr/>
          </p:nvSpPr>
          <p:spPr bwMode="auto">
            <a:xfrm>
              <a:off x="567" y="-467"/>
              <a:ext cx="902" cy="194"/>
            </a:xfrm>
            <a:custGeom>
              <a:avLst/>
              <a:gdLst>
                <a:gd name="T0" fmla="*/ 0 w 902"/>
                <a:gd name="T1" fmla="*/ 0 h 194"/>
                <a:gd name="T2" fmla="*/ 0 w 902"/>
                <a:gd name="T3" fmla="*/ 194 h 194"/>
                <a:gd name="T4" fmla="*/ 902 w 902"/>
                <a:gd name="T5" fmla="*/ 194 h 194"/>
              </a:gdLst>
              <a:ahLst/>
              <a:cxnLst>
                <a:cxn ang="0">
                  <a:pos x="T0" y="T1"/>
                </a:cxn>
                <a:cxn ang="0">
                  <a:pos x="T2" y="T3"/>
                </a:cxn>
                <a:cxn ang="0">
                  <a:pos x="T4" y="T5"/>
                </a:cxn>
              </a:cxnLst>
              <a:rect l="0" t="0" r="r" b="b"/>
              <a:pathLst>
                <a:path w="902" h="194">
                  <a:moveTo>
                    <a:pt x="0" y="0"/>
                  </a:moveTo>
                  <a:lnTo>
                    <a:pt x="0" y="194"/>
                  </a:lnTo>
                  <a:lnTo>
                    <a:pt x="902" y="194"/>
                  </a:lnTo>
                </a:path>
              </a:pathLst>
            </a:custGeom>
            <a:noFill/>
            <a:ln w="12700" cap="sq">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eaLnBrk="0" fontAlgn="base" hangingPunct="0">
                <a:spcBef>
                  <a:spcPct val="0"/>
                </a:spcBef>
                <a:spcAft>
                  <a:spcPct val="0"/>
                </a:spcAft>
              </a:pPr>
              <a:endParaRPr lang="en-US" sz="800" b="1" dirty="0">
                <a:solidFill>
                  <a:srgbClr val="000000"/>
                </a:solidFill>
                <a:latin typeface="Arial Unicode MS" pitchFamily="34" charset="-128"/>
              </a:endParaRPr>
            </a:p>
          </p:txBody>
        </p:sp>
        <p:sp>
          <p:nvSpPr>
            <p:cNvPr id="37" name="Freeform 36"/>
            <p:cNvSpPr>
              <a:spLocks/>
            </p:cNvSpPr>
            <p:nvPr/>
          </p:nvSpPr>
          <p:spPr bwMode="auto">
            <a:xfrm>
              <a:off x="467" y="-471"/>
              <a:ext cx="100" cy="453"/>
            </a:xfrm>
            <a:custGeom>
              <a:avLst/>
              <a:gdLst>
                <a:gd name="T0" fmla="*/ 0 w 100"/>
                <a:gd name="T1" fmla="*/ 453 h 453"/>
                <a:gd name="T2" fmla="*/ 0 w 100"/>
                <a:gd name="T3" fmla="*/ 0 h 453"/>
                <a:gd name="T4" fmla="*/ 100 w 100"/>
                <a:gd name="T5" fmla="*/ 0 h 453"/>
              </a:gdLst>
              <a:ahLst/>
              <a:cxnLst>
                <a:cxn ang="0">
                  <a:pos x="T0" y="T1"/>
                </a:cxn>
                <a:cxn ang="0">
                  <a:pos x="T2" y="T3"/>
                </a:cxn>
                <a:cxn ang="0">
                  <a:pos x="T4" y="T5"/>
                </a:cxn>
              </a:cxnLst>
              <a:rect l="0" t="0" r="r" b="b"/>
              <a:pathLst>
                <a:path w="100" h="453">
                  <a:moveTo>
                    <a:pt x="0" y="453"/>
                  </a:moveTo>
                  <a:lnTo>
                    <a:pt x="0" y="0"/>
                  </a:lnTo>
                  <a:lnTo>
                    <a:pt x="100" y="0"/>
                  </a:lnTo>
                </a:path>
              </a:pathLst>
            </a:custGeom>
            <a:noFill/>
            <a:ln w="12700" cap="sq">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eaLnBrk="0" fontAlgn="base" hangingPunct="0">
                <a:spcBef>
                  <a:spcPct val="0"/>
                </a:spcBef>
                <a:spcAft>
                  <a:spcPct val="0"/>
                </a:spcAft>
              </a:pPr>
              <a:endParaRPr lang="en-US" sz="800" b="1" dirty="0">
                <a:solidFill>
                  <a:srgbClr val="000000"/>
                </a:solidFill>
                <a:latin typeface="Arial Unicode MS" pitchFamily="34" charset="-128"/>
              </a:endParaRPr>
            </a:p>
          </p:txBody>
        </p:sp>
        <p:sp>
          <p:nvSpPr>
            <p:cNvPr id="38" name="Rectangle 37"/>
            <p:cNvSpPr>
              <a:spLocks noChangeArrowheads="1"/>
            </p:cNvSpPr>
            <p:nvPr/>
          </p:nvSpPr>
          <p:spPr bwMode="auto">
            <a:xfrm>
              <a:off x="972" y="-146"/>
              <a:ext cx="940"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a:defRPr>
                  <a:solidFill>
                    <a:schemeClr val="tx1"/>
                  </a:solidFill>
                  <a:latin typeface="Arial" panose="020B0604020202020204" pitchFamily="34" charset="0"/>
                </a:defRPr>
              </a:lvl1pPr>
              <a:lvl2pPr>
                <a:defRPr>
                  <a:solidFill>
                    <a:schemeClr val="tx1"/>
                  </a:solidFill>
                  <a:latin typeface="Arial" panose="020B0604020202020204" pitchFamily="34" charset="0"/>
                </a:defRPr>
              </a:lvl2pPr>
              <a:lvl3pPr>
                <a:defRPr>
                  <a:solidFill>
                    <a:schemeClr val="tx1"/>
                  </a:solidFill>
                  <a:latin typeface="Arial" panose="020B0604020202020204" pitchFamily="34" charset="0"/>
                </a:defRPr>
              </a:lvl3pPr>
              <a:lvl4pPr>
                <a:defRPr>
                  <a:solidFill>
                    <a:schemeClr val="tx1"/>
                  </a:solidFill>
                  <a:latin typeface="Arial" panose="020B0604020202020204" pitchFamily="34" charset="0"/>
                </a:defRPr>
              </a:lvl4pPr>
              <a:lvl5pPr>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eaLnBrk="0" fontAlgn="base" hangingPunct="0">
                <a:spcBef>
                  <a:spcPct val="0"/>
                </a:spcBef>
                <a:spcAft>
                  <a:spcPct val="0"/>
                </a:spcAft>
              </a:pPr>
              <a:r>
                <a:rPr lang="en-US" altLang="en-US" sz="800" dirty="0" smtClean="0">
                  <a:solidFill>
                    <a:srgbClr val="000000"/>
                  </a:solidFill>
                </a:rPr>
                <a:t> MVi/Maryland.USA/0.54 (A)</a:t>
              </a:r>
            </a:p>
          </p:txBody>
        </p:sp>
        <p:sp>
          <p:nvSpPr>
            <p:cNvPr id="39" name="Freeform 38"/>
            <p:cNvSpPr>
              <a:spLocks/>
            </p:cNvSpPr>
            <p:nvPr/>
          </p:nvSpPr>
          <p:spPr bwMode="auto">
            <a:xfrm>
              <a:off x="467" y="-82"/>
              <a:ext cx="501" cy="92"/>
            </a:xfrm>
            <a:custGeom>
              <a:avLst/>
              <a:gdLst>
                <a:gd name="T0" fmla="*/ 0 w 501"/>
                <a:gd name="T1" fmla="*/ 92 h 92"/>
                <a:gd name="T2" fmla="*/ 0 w 501"/>
                <a:gd name="T3" fmla="*/ 0 h 92"/>
                <a:gd name="T4" fmla="*/ 501 w 501"/>
                <a:gd name="T5" fmla="*/ 0 h 92"/>
              </a:gdLst>
              <a:ahLst/>
              <a:cxnLst>
                <a:cxn ang="0">
                  <a:pos x="T0" y="T1"/>
                </a:cxn>
                <a:cxn ang="0">
                  <a:pos x="T2" y="T3"/>
                </a:cxn>
                <a:cxn ang="0">
                  <a:pos x="T4" y="T5"/>
                </a:cxn>
              </a:cxnLst>
              <a:rect l="0" t="0" r="r" b="b"/>
              <a:pathLst>
                <a:path w="501" h="92">
                  <a:moveTo>
                    <a:pt x="0" y="92"/>
                  </a:moveTo>
                  <a:lnTo>
                    <a:pt x="0" y="0"/>
                  </a:lnTo>
                  <a:lnTo>
                    <a:pt x="501" y="0"/>
                  </a:lnTo>
                </a:path>
              </a:pathLst>
            </a:custGeom>
            <a:noFill/>
            <a:ln w="12700" cap="sq">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eaLnBrk="0" fontAlgn="base" hangingPunct="0">
                <a:spcBef>
                  <a:spcPct val="0"/>
                </a:spcBef>
                <a:spcAft>
                  <a:spcPct val="0"/>
                </a:spcAft>
              </a:pPr>
              <a:endParaRPr lang="en-US" sz="800" b="1" dirty="0">
                <a:solidFill>
                  <a:srgbClr val="000000"/>
                </a:solidFill>
                <a:latin typeface="Arial Unicode MS" pitchFamily="34" charset="-128"/>
              </a:endParaRPr>
            </a:p>
          </p:txBody>
        </p:sp>
        <p:sp>
          <p:nvSpPr>
            <p:cNvPr id="40" name="Rectangle 39"/>
            <p:cNvSpPr>
              <a:spLocks noChangeArrowheads="1"/>
            </p:cNvSpPr>
            <p:nvPr/>
          </p:nvSpPr>
          <p:spPr bwMode="auto">
            <a:xfrm>
              <a:off x="1673" y="46"/>
              <a:ext cx="1123"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a:defRPr>
                  <a:solidFill>
                    <a:schemeClr val="tx1"/>
                  </a:solidFill>
                  <a:latin typeface="Arial" panose="020B0604020202020204" pitchFamily="34" charset="0"/>
                </a:defRPr>
              </a:lvl1pPr>
              <a:lvl2pPr>
                <a:defRPr>
                  <a:solidFill>
                    <a:schemeClr val="tx1"/>
                  </a:solidFill>
                  <a:latin typeface="Arial" panose="020B0604020202020204" pitchFamily="34" charset="0"/>
                </a:defRPr>
              </a:lvl2pPr>
              <a:lvl3pPr>
                <a:defRPr>
                  <a:solidFill>
                    <a:schemeClr val="tx1"/>
                  </a:solidFill>
                  <a:latin typeface="Arial" panose="020B0604020202020204" pitchFamily="34" charset="0"/>
                </a:defRPr>
              </a:lvl3pPr>
              <a:lvl4pPr>
                <a:defRPr>
                  <a:solidFill>
                    <a:schemeClr val="tx1"/>
                  </a:solidFill>
                  <a:latin typeface="Arial" panose="020B0604020202020204" pitchFamily="34" charset="0"/>
                </a:defRPr>
              </a:lvl4pPr>
              <a:lvl5pPr>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eaLnBrk="0" fontAlgn="base" hangingPunct="0">
                <a:spcBef>
                  <a:spcPct val="0"/>
                </a:spcBef>
                <a:spcAft>
                  <a:spcPct val="0"/>
                </a:spcAft>
              </a:pPr>
              <a:r>
                <a:rPr lang="en-US" altLang="en-US" sz="800" dirty="0" smtClean="0">
                  <a:solidFill>
                    <a:srgbClr val="000000"/>
                  </a:solidFill>
                </a:rPr>
                <a:t> MVs/Madrid.ESP/0.94 (F)(SSPE)</a:t>
              </a:r>
            </a:p>
          </p:txBody>
        </p:sp>
        <p:sp>
          <p:nvSpPr>
            <p:cNvPr id="41" name="Freeform 40"/>
            <p:cNvSpPr>
              <a:spLocks/>
            </p:cNvSpPr>
            <p:nvPr/>
          </p:nvSpPr>
          <p:spPr bwMode="auto">
            <a:xfrm>
              <a:off x="467" y="18"/>
              <a:ext cx="1202" cy="92"/>
            </a:xfrm>
            <a:custGeom>
              <a:avLst/>
              <a:gdLst>
                <a:gd name="T0" fmla="*/ 0 w 1202"/>
                <a:gd name="T1" fmla="*/ 0 h 92"/>
                <a:gd name="T2" fmla="*/ 0 w 1202"/>
                <a:gd name="T3" fmla="*/ 92 h 92"/>
                <a:gd name="T4" fmla="*/ 1202 w 1202"/>
                <a:gd name="T5" fmla="*/ 92 h 92"/>
              </a:gdLst>
              <a:ahLst/>
              <a:cxnLst>
                <a:cxn ang="0">
                  <a:pos x="T0" y="T1"/>
                </a:cxn>
                <a:cxn ang="0">
                  <a:pos x="T2" y="T3"/>
                </a:cxn>
                <a:cxn ang="0">
                  <a:pos x="T4" y="T5"/>
                </a:cxn>
              </a:cxnLst>
              <a:rect l="0" t="0" r="r" b="b"/>
              <a:pathLst>
                <a:path w="1202" h="92">
                  <a:moveTo>
                    <a:pt x="0" y="0"/>
                  </a:moveTo>
                  <a:lnTo>
                    <a:pt x="0" y="92"/>
                  </a:lnTo>
                  <a:lnTo>
                    <a:pt x="1202" y="92"/>
                  </a:lnTo>
                </a:path>
              </a:pathLst>
            </a:custGeom>
            <a:noFill/>
            <a:ln w="12700" cap="sq">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eaLnBrk="0" fontAlgn="base" hangingPunct="0">
                <a:spcBef>
                  <a:spcPct val="0"/>
                </a:spcBef>
                <a:spcAft>
                  <a:spcPct val="0"/>
                </a:spcAft>
              </a:pPr>
              <a:endParaRPr lang="en-US" sz="800" b="1" dirty="0">
                <a:solidFill>
                  <a:srgbClr val="000000"/>
                </a:solidFill>
                <a:latin typeface="Arial Unicode MS" pitchFamily="34" charset="-128"/>
              </a:endParaRPr>
            </a:p>
          </p:txBody>
        </p:sp>
        <p:sp>
          <p:nvSpPr>
            <p:cNvPr id="42" name="Rectangle 41"/>
            <p:cNvSpPr>
              <a:spLocks noChangeArrowheads="1"/>
            </p:cNvSpPr>
            <p:nvPr/>
          </p:nvSpPr>
          <p:spPr bwMode="auto">
            <a:xfrm>
              <a:off x="1273" y="238"/>
              <a:ext cx="869"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a:defRPr>
                  <a:solidFill>
                    <a:schemeClr val="tx1"/>
                  </a:solidFill>
                  <a:latin typeface="Arial" panose="020B0604020202020204" pitchFamily="34" charset="0"/>
                </a:defRPr>
              </a:lvl1pPr>
              <a:lvl2pPr>
                <a:defRPr>
                  <a:solidFill>
                    <a:schemeClr val="tx1"/>
                  </a:solidFill>
                  <a:latin typeface="Arial" panose="020B0604020202020204" pitchFamily="34" charset="0"/>
                </a:defRPr>
              </a:lvl2pPr>
              <a:lvl3pPr>
                <a:defRPr>
                  <a:solidFill>
                    <a:schemeClr val="tx1"/>
                  </a:solidFill>
                  <a:latin typeface="Arial" panose="020B0604020202020204" pitchFamily="34" charset="0"/>
                </a:defRPr>
              </a:lvl3pPr>
              <a:lvl4pPr>
                <a:defRPr>
                  <a:solidFill>
                    <a:schemeClr val="tx1"/>
                  </a:solidFill>
                  <a:latin typeface="Arial" panose="020B0604020202020204" pitchFamily="34" charset="0"/>
                </a:defRPr>
              </a:lvl4pPr>
              <a:lvl5pPr>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eaLnBrk="0" fontAlgn="base" hangingPunct="0">
                <a:spcBef>
                  <a:spcPct val="0"/>
                </a:spcBef>
                <a:spcAft>
                  <a:spcPct val="0"/>
                </a:spcAft>
              </a:pPr>
              <a:r>
                <a:rPr lang="en-US" altLang="en-US" sz="800" dirty="0" smtClean="0">
                  <a:solidFill>
                    <a:srgbClr val="000000"/>
                  </a:solidFill>
                </a:rPr>
                <a:t> MVi/Tokyo.JPN/0.84 (C1)</a:t>
              </a:r>
            </a:p>
          </p:txBody>
        </p:sp>
        <p:sp>
          <p:nvSpPr>
            <p:cNvPr id="43" name="Freeform 42"/>
            <p:cNvSpPr>
              <a:spLocks/>
            </p:cNvSpPr>
            <p:nvPr/>
          </p:nvSpPr>
          <p:spPr bwMode="auto">
            <a:xfrm>
              <a:off x="868" y="302"/>
              <a:ext cx="401" cy="140"/>
            </a:xfrm>
            <a:custGeom>
              <a:avLst/>
              <a:gdLst>
                <a:gd name="T0" fmla="*/ 0 w 401"/>
                <a:gd name="T1" fmla="*/ 140 h 140"/>
                <a:gd name="T2" fmla="*/ 0 w 401"/>
                <a:gd name="T3" fmla="*/ 0 h 140"/>
                <a:gd name="T4" fmla="*/ 401 w 401"/>
                <a:gd name="T5" fmla="*/ 0 h 140"/>
              </a:gdLst>
              <a:ahLst/>
              <a:cxnLst>
                <a:cxn ang="0">
                  <a:pos x="T0" y="T1"/>
                </a:cxn>
                <a:cxn ang="0">
                  <a:pos x="T2" y="T3"/>
                </a:cxn>
                <a:cxn ang="0">
                  <a:pos x="T4" y="T5"/>
                </a:cxn>
              </a:cxnLst>
              <a:rect l="0" t="0" r="r" b="b"/>
              <a:pathLst>
                <a:path w="401" h="140">
                  <a:moveTo>
                    <a:pt x="0" y="140"/>
                  </a:moveTo>
                  <a:lnTo>
                    <a:pt x="0" y="0"/>
                  </a:lnTo>
                  <a:lnTo>
                    <a:pt x="401" y="0"/>
                  </a:lnTo>
                </a:path>
              </a:pathLst>
            </a:custGeom>
            <a:noFill/>
            <a:ln w="12700" cap="sq">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eaLnBrk="0" fontAlgn="base" hangingPunct="0">
                <a:spcBef>
                  <a:spcPct val="0"/>
                </a:spcBef>
                <a:spcAft>
                  <a:spcPct val="0"/>
                </a:spcAft>
              </a:pPr>
              <a:endParaRPr lang="en-US" sz="800" b="1" dirty="0">
                <a:solidFill>
                  <a:srgbClr val="000000"/>
                </a:solidFill>
                <a:latin typeface="Arial Unicode MS" pitchFamily="34" charset="-128"/>
              </a:endParaRPr>
            </a:p>
          </p:txBody>
        </p:sp>
        <p:sp>
          <p:nvSpPr>
            <p:cNvPr id="44" name="Rectangle 43"/>
            <p:cNvSpPr>
              <a:spLocks noChangeArrowheads="1"/>
            </p:cNvSpPr>
            <p:nvPr/>
          </p:nvSpPr>
          <p:spPr bwMode="auto">
            <a:xfrm>
              <a:off x="2275" y="430"/>
              <a:ext cx="986"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a:defRPr>
                  <a:solidFill>
                    <a:schemeClr val="tx1"/>
                  </a:solidFill>
                  <a:latin typeface="Arial" panose="020B0604020202020204" pitchFamily="34" charset="0"/>
                </a:defRPr>
              </a:lvl1pPr>
              <a:lvl2pPr>
                <a:defRPr>
                  <a:solidFill>
                    <a:schemeClr val="tx1"/>
                  </a:solidFill>
                  <a:latin typeface="Arial" panose="020B0604020202020204" pitchFamily="34" charset="0"/>
                </a:defRPr>
              </a:lvl2pPr>
              <a:lvl3pPr>
                <a:defRPr>
                  <a:solidFill>
                    <a:schemeClr val="tx1"/>
                  </a:solidFill>
                  <a:latin typeface="Arial" panose="020B0604020202020204" pitchFamily="34" charset="0"/>
                </a:defRPr>
              </a:lvl3pPr>
              <a:lvl4pPr>
                <a:defRPr>
                  <a:solidFill>
                    <a:schemeClr val="tx1"/>
                  </a:solidFill>
                  <a:latin typeface="Arial" panose="020B0604020202020204" pitchFamily="34" charset="0"/>
                </a:defRPr>
              </a:lvl4pPr>
              <a:lvl5pPr>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eaLnBrk="0" fontAlgn="base" hangingPunct="0">
                <a:spcBef>
                  <a:spcPct val="0"/>
                </a:spcBef>
                <a:spcAft>
                  <a:spcPct val="0"/>
                </a:spcAft>
              </a:pPr>
              <a:r>
                <a:rPr lang="en-US" altLang="en-US" sz="800" dirty="0" smtClean="0">
                  <a:solidFill>
                    <a:srgbClr val="000000"/>
                  </a:solidFill>
                </a:rPr>
                <a:t> MVi/Maryland.USA/0.77 (C2)</a:t>
              </a:r>
            </a:p>
          </p:txBody>
        </p:sp>
        <p:sp>
          <p:nvSpPr>
            <p:cNvPr id="45" name="Freeform 44"/>
            <p:cNvSpPr>
              <a:spLocks/>
            </p:cNvSpPr>
            <p:nvPr/>
          </p:nvSpPr>
          <p:spPr bwMode="auto">
            <a:xfrm>
              <a:off x="2070" y="494"/>
              <a:ext cx="201" cy="92"/>
            </a:xfrm>
            <a:custGeom>
              <a:avLst/>
              <a:gdLst>
                <a:gd name="T0" fmla="*/ 0 w 201"/>
                <a:gd name="T1" fmla="*/ 92 h 92"/>
                <a:gd name="T2" fmla="*/ 0 w 201"/>
                <a:gd name="T3" fmla="*/ 0 h 92"/>
                <a:gd name="T4" fmla="*/ 201 w 201"/>
                <a:gd name="T5" fmla="*/ 0 h 92"/>
              </a:gdLst>
              <a:ahLst/>
              <a:cxnLst>
                <a:cxn ang="0">
                  <a:pos x="T0" y="T1"/>
                </a:cxn>
                <a:cxn ang="0">
                  <a:pos x="T2" y="T3"/>
                </a:cxn>
                <a:cxn ang="0">
                  <a:pos x="T4" y="T5"/>
                </a:cxn>
              </a:cxnLst>
              <a:rect l="0" t="0" r="r" b="b"/>
              <a:pathLst>
                <a:path w="201" h="92">
                  <a:moveTo>
                    <a:pt x="0" y="92"/>
                  </a:moveTo>
                  <a:lnTo>
                    <a:pt x="0" y="0"/>
                  </a:lnTo>
                  <a:lnTo>
                    <a:pt x="201" y="0"/>
                  </a:lnTo>
                </a:path>
              </a:pathLst>
            </a:custGeom>
            <a:noFill/>
            <a:ln w="12700" cap="sq">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eaLnBrk="0" fontAlgn="base" hangingPunct="0">
                <a:spcBef>
                  <a:spcPct val="0"/>
                </a:spcBef>
                <a:spcAft>
                  <a:spcPct val="0"/>
                </a:spcAft>
              </a:pPr>
              <a:endParaRPr lang="en-US" sz="800" b="1" dirty="0">
                <a:solidFill>
                  <a:srgbClr val="000000"/>
                </a:solidFill>
                <a:latin typeface="Arial Unicode MS" pitchFamily="34" charset="-128"/>
              </a:endParaRPr>
            </a:p>
          </p:txBody>
        </p:sp>
        <p:sp>
          <p:nvSpPr>
            <p:cNvPr id="46" name="Rectangle 45"/>
            <p:cNvSpPr>
              <a:spLocks noChangeArrowheads="1"/>
            </p:cNvSpPr>
            <p:nvPr/>
          </p:nvSpPr>
          <p:spPr bwMode="auto">
            <a:xfrm>
              <a:off x="2776" y="622"/>
              <a:ext cx="961"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a:defRPr>
                  <a:solidFill>
                    <a:schemeClr val="tx1"/>
                  </a:solidFill>
                  <a:latin typeface="Arial" panose="020B0604020202020204" pitchFamily="34" charset="0"/>
                </a:defRPr>
              </a:lvl1pPr>
              <a:lvl2pPr>
                <a:defRPr>
                  <a:solidFill>
                    <a:schemeClr val="tx1"/>
                  </a:solidFill>
                  <a:latin typeface="Arial" panose="020B0604020202020204" pitchFamily="34" charset="0"/>
                </a:defRPr>
              </a:lvl2pPr>
              <a:lvl3pPr>
                <a:defRPr>
                  <a:solidFill>
                    <a:schemeClr val="tx1"/>
                  </a:solidFill>
                  <a:latin typeface="Arial" panose="020B0604020202020204" pitchFamily="34" charset="0"/>
                </a:defRPr>
              </a:lvl3pPr>
              <a:lvl4pPr>
                <a:defRPr>
                  <a:solidFill>
                    <a:schemeClr val="tx1"/>
                  </a:solidFill>
                  <a:latin typeface="Arial" panose="020B0604020202020204" pitchFamily="34" charset="0"/>
                </a:defRPr>
              </a:lvl4pPr>
              <a:lvl5pPr>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eaLnBrk="0" fontAlgn="base" hangingPunct="0">
                <a:spcBef>
                  <a:spcPct val="0"/>
                </a:spcBef>
                <a:spcAft>
                  <a:spcPct val="0"/>
                </a:spcAft>
              </a:pPr>
              <a:r>
                <a:rPr lang="en-US" altLang="en-US" sz="800" dirty="0" smtClean="0">
                  <a:solidFill>
                    <a:srgbClr val="000000"/>
                  </a:solidFill>
                </a:rPr>
                <a:t> MVi/Erlangen.DEU0.90 (C2)</a:t>
              </a:r>
            </a:p>
          </p:txBody>
        </p:sp>
        <p:sp>
          <p:nvSpPr>
            <p:cNvPr id="47" name="Freeform 46"/>
            <p:cNvSpPr>
              <a:spLocks/>
            </p:cNvSpPr>
            <p:nvPr/>
          </p:nvSpPr>
          <p:spPr bwMode="auto">
            <a:xfrm>
              <a:off x="2070" y="594"/>
              <a:ext cx="702" cy="92"/>
            </a:xfrm>
            <a:custGeom>
              <a:avLst/>
              <a:gdLst>
                <a:gd name="T0" fmla="*/ 0 w 702"/>
                <a:gd name="T1" fmla="*/ 0 h 92"/>
                <a:gd name="T2" fmla="*/ 0 w 702"/>
                <a:gd name="T3" fmla="*/ 92 h 92"/>
                <a:gd name="T4" fmla="*/ 702 w 702"/>
                <a:gd name="T5" fmla="*/ 92 h 92"/>
              </a:gdLst>
              <a:ahLst/>
              <a:cxnLst>
                <a:cxn ang="0">
                  <a:pos x="T0" y="T1"/>
                </a:cxn>
                <a:cxn ang="0">
                  <a:pos x="T2" y="T3"/>
                </a:cxn>
                <a:cxn ang="0">
                  <a:pos x="T4" y="T5"/>
                </a:cxn>
              </a:cxnLst>
              <a:rect l="0" t="0" r="r" b="b"/>
              <a:pathLst>
                <a:path w="702" h="92">
                  <a:moveTo>
                    <a:pt x="0" y="0"/>
                  </a:moveTo>
                  <a:lnTo>
                    <a:pt x="0" y="92"/>
                  </a:lnTo>
                  <a:lnTo>
                    <a:pt x="702" y="92"/>
                  </a:lnTo>
                </a:path>
              </a:pathLst>
            </a:custGeom>
            <a:noFill/>
            <a:ln w="12700" cap="sq">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eaLnBrk="0" fontAlgn="base" hangingPunct="0">
                <a:spcBef>
                  <a:spcPct val="0"/>
                </a:spcBef>
                <a:spcAft>
                  <a:spcPct val="0"/>
                </a:spcAft>
              </a:pPr>
              <a:endParaRPr lang="en-US" sz="800" b="1" dirty="0">
                <a:solidFill>
                  <a:srgbClr val="000000"/>
                </a:solidFill>
                <a:latin typeface="Arial Unicode MS" pitchFamily="34" charset="-128"/>
              </a:endParaRPr>
            </a:p>
          </p:txBody>
        </p:sp>
        <p:sp>
          <p:nvSpPr>
            <p:cNvPr id="48" name="Freeform 47"/>
            <p:cNvSpPr>
              <a:spLocks/>
            </p:cNvSpPr>
            <p:nvPr/>
          </p:nvSpPr>
          <p:spPr bwMode="auto">
            <a:xfrm>
              <a:off x="868" y="450"/>
              <a:ext cx="1202" cy="140"/>
            </a:xfrm>
            <a:custGeom>
              <a:avLst/>
              <a:gdLst>
                <a:gd name="T0" fmla="*/ 0 w 1202"/>
                <a:gd name="T1" fmla="*/ 0 h 140"/>
                <a:gd name="T2" fmla="*/ 0 w 1202"/>
                <a:gd name="T3" fmla="*/ 140 h 140"/>
                <a:gd name="T4" fmla="*/ 1202 w 1202"/>
                <a:gd name="T5" fmla="*/ 140 h 140"/>
              </a:gdLst>
              <a:ahLst/>
              <a:cxnLst>
                <a:cxn ang="0">
                  <a:pos x="T0" y="T1"/>
                </a:cxn>
                <a:cxn ang="0">
                  <a:pos x="T2" y="T3"/>
                </a:cxn>
                <a:cxn ang="0">
                  <a:pos x="T4" y="T5"/>
                </a:cxn>
              </a:cxnLst>
              <a:rect l="0" t="0" r="r" b="b"/>
              <a:pathLst>
                <a:path w="1202" h="140">
                  <a:moveTo>
                    <a:pt x="0" y="0"/>
                  </a:moveTo>
                  <a:lnTo>
                    <a:pt x="0" y="140"/>
                  </a:lnTo>
                  <a:lnTo>
                    <a:pt x="1202" y="140"/>
                  </a:lnTo>
                </a:path>
              </a:pathLst>
            </a:custGeom>
            <a:noFill/>
            <a:ln w="12700" cap="sq">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eaLnBrk="0" fontAlgn="base" hangingPunct="0">
                <a:spcBef>
                  <a:spcPct val="0"/>
                </a:spcBef>
                <a:spcAft>
                  <a:spcPct val="0"/>
                </a:spcAft>
              </a:pPr>
              <a:endParaRPr lang="en-US" sz="800" b="1" dirty="0">
                <a:solidFill>
                  <a:srgbClr val="000000"/>
                </a:solidFill>
                <a:latin typeface="Arial Unicode MS" pitchFamily="34" charset="-128"/>
              </a:endParaRPr>
            </a:p>
          </p:txBody>
        </p:sp>
        <p:sp>
          <p:nvSpPr>
            <p:cNvPr id="49" name="Freeform 48"/>
            <p:cNvSpPr>
              <a:spLocks/>
            </p:cNvSpPr>
            <p:nvPr/>
          </p:nvSpPr>
          <p:spPr bwMode="auto">
            <a:xfrm>
              <a:off x="467" y="186"/>
              <a:ext cx="401" cy="260"/>
            </a:xfrm>
            <a:custGeom>
              <a:avLst/>
              <a:gdLst>
                <a:gd name="T0" fmla="*/ 0 w 401"/>
                <a:gd name="T1" fmla="*/ 0 h 260"/>
                <a:gd name="T2" fmla="*/ 0 w 401"/>
                <a:gd name="T3" fmla="*/ 260 h 260"/>
                <a:gd name="T4" fmla="*/ 401 w 401"/>
                <a:gd name="T5" fmla="*/ 260 h 260"/>
              </a:gdLst>
              <a:ahLst/>
              <a:cxnLst>
                <a:cxn ang="0">
                  <a:pos x="T0" y="T1"/>
                </a:cxn>
                <a:cxn ang="0">
                  <a:pos x="T2" y="T3"/>
                </a:cxn>
                <a:cxn ang="0">
                  <a:pos x="T4" y="T5"/>
                </a:cxn>
              </a:cxnLst>
              <a:rect l="0" t="0" r="r" b="b"/>
              <a:pathLst>
                <a:path w="401" h="260">
                  <a:moveTo>
                    <a:pt x="0" y="0"/>
                  </a:moveTo>
                  <a:lnTo>
                    <a:pt x="0" y="260"/>
                  </a:lnTo>
                  <a:lnTo>
                    <a:pt x="401" y="260"/>
                  </a:lnTo>
                </a:path>
              </a:pathLst>
            </a:custGeom>
            <a:noFill/>
            <a:ln w="12700" cap="sq">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eaLnBrk="0" fontAlgn="base" hangingPunct="0">
                <a:spcBef>
                  <a:spcPct val="0"/>
                </a:spcBef>
                <a:spcAft>
                  <a:spcPct val="0"/>
                </a:spcAft>
              </a:pPr>
              <a:endParaRPr lang="en-US" sz="800" b="1" dirty="0">
                <a:solidFill>
                  <a:srgbClr val="000000"/>
                </a:solidFill>
                <a:latin typeface="Arial Unicode MS" pitchFamily="34" charset="-128"/>
              </a:endParaRPr>
            </a:p>
          </p:txBody>
        </p:sp>
        <p:sp>
          <p:nvSpPr>
            <p:cNvPr id="50" name="Line 49"/>
            <p:cNvSpPr>
              <a:spLocks noChangeShapeType="1"/>
            </p:cNvSpPr>
            <p:nvPr/>
          </p:nvSpPr>
          <p:spPr bwMode="auto">
            <a:xfrm>
              <a:off x="467" y="-10"/>
              <a:ext cx="0" cy="456"/>
            </a:xfrm>
            <a:prstGeom prst="line">
              <a:avLst/>
            </a:prstGeom>
            <a:noFill/>
            <a:ln w="12700" cap="sq">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eaLnBrk="0" fontAlgn="base" hangingPunct="0">
                <a:spcBef>
                  <a:spcPct val="0"/>
                </a:spcBef>
                <a:spcAft>
                  <a:spcPct val="0"/>
                </a:spcAft>
              </a:pPr>
              <a:endParaRPr lang="en-US" sz="800" b="1" dirty="0">
                <a:solidFill>
                  <a:srgbClr val="000000"/>
                </a:solidFill>
                <a:latin typeface="Arial Unicode MS" pitchFamily="34" charset="-128"/>
              </a:endParaRPr>
            </a:p>
          </p:txBody>
        </p:sp>
        <p:sp>
          <p:nvSpPr>
            <p:cNvPr id="51" name="Freeform 50"/>
            <p:cNvSpPr>
              <a:spLocks/>
            </p:cNvSpPr>
            <p:nvPr/>
          </p:nvSpPr>
          <p:spPr bwMode="auto">
            <a:xfrm>
              <a:off x="316" y="-14"/>
              <a:ext cx="151" cy="696"/>
            </a:xfrm>
            <a:custGeom>
              <a:avLst/>
              <a:gdLst>
                <a:gd name="T0" fmla="*/ 0 w 151"/>
                <a:gd name="T1" fmla="*/ 696 h 696"/>
                <a:gd name="T2" fmla="*/ 0 w 151"/>
                <a:gd name="T3" fmla="*/ 0 h 696"/>
                <a:gd name="T4" fmla="*/ 151 w 151"/>
                <a:gd name="T5" fmla="*/ 0 h 696"/>
              </a:gdLst>
              <a:ahLst/>
              <a:cxnLst>
                <a:cxn ang="0">
                  <a:pos x="T0" y="T1"/>
                </a:cxn>
                <a:cxn ang="0">
                  <a:pos x="T2" y="T3"/>
                </a:cxn>
                <a:cxn ang="0">
                  <a:pos x="T4" y="T5"/>
                </a:cxn>
              </a:cxnLst>
              <a:rect l="0" t="0" r="r" b="b"/>
              <a:pathLst>
                <a:path w="151" h="696">
                  <a:moveTo>
                    <a:pt x="0" y="696"/>
                  </a:moveTo>
                  <a:lnTo>
                    <a:pt x="0" y="0"/>
                  </a:lnTo>
                  <a:lnTo>
                    <a:pt x="151" y="0"/>
                  </a:lnTo>
                </a:path>
              </a:pathLst>
            </a:custGeom>
            <a:noFill/>
            <a:ln w="12700" cap="sq">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eaLnBrk="0" fontAlgn="base" hangingPunct="0">
                <a:spcBef>
                  <a:spcPct val="0"/>
                </a:spcBef>
                <a:spcAft>
                  <a:spcPct val="0"/>
                </a:spcAft>
              </a:pPr>
              <a:endParaRPr lang="en-US" sz="800" b="1" dirty="0">
                <a:solidFill>
                  <a:srgbClr val="000000"/>
                </a:solidFill>
                <a:latin typeface="Arial Unicode MS" pitchFamily="34" charset="-128"/>
              </a:endParaRPr>
            </a:p>
          </p:txBody>
        </p:sp>
        <p:sp>
          <p:nvSpPr>
            <p:cNvPr id="52" name="Rectangle 51"/>
            <p:cNvSpPr>
              <a:spLocks noChangeArrowheads="1"/>
            </p:cNvSpPr>
            <p:nvPr/>
          </p:nvSpPr>
          <p:spPr bwMode="auto">
            <a:xfrm>
              <a:off x="2375" y="814"/>
              <a:ext cx="1102"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a:defRPr>
                  <a:solidFill>
                    <a:schemeClr val="tx1"/>
                  </a:solidFill>
                  <a:latin typeface="Arial" panose="020B0604020202020204" pitchFamily="34" charset="0"/>
                </a:defRPr>
              </a:lvl1pPr>
              <a:lvl2pPr>
                <a:defRPr>
                  <a:solidFill>
                    <a:schemeClr val="tx1"/>
                  </a:solidFill>
                  <a:latin typeface="Arial" panose="020B0604020202020204" pitchFamily="34" charset="0"/>
                </a:defRPr>
              </a:lvl2pPr>
              <a:lvl3pPr>
                <a:defRPr>
                  <a:solidFill>
                    <a:schemeClr val="tx1"/>
                  </a:solidFill>
                  <a:latin typeface="Arial" panose="020B0604020202020204" pitchFamily="34" charset="0"/>
                </a:defRPr>
              </a:lvl3pPr>
              <a:lvl4pPr>
                <a:defRPr>
                  <a:solidFill>
                    <a:schemeClr val="tx1"/>
                  </a:solidFill>
                  <a:latin typeface="Arial" panose="020B0604020202020204" pitchFamily="34" charset="0"/>
                </a:defRPr>
              </a:lvl4pPr>
              <a:lvl5pPr>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eaLnBrk="0" fontAlgn="base" hangingPunct="0">
                <a:spcBef>
                  <a:spcPct val="0"/>
                </a:spcBef>
                <a:spcAft>
                  <a:spcPct val="0"/>
                </a:spcAft>
              </a:pPr>
              <a:r>
                <a:rPr lang="en-US" altLang="en-US" sz="800" dirty="0" smtClean="0">
                  <a:solidFill>
                    <a:srgbClr val="000000"/>
                  </a:solidFill>
                </a:rPr>
                <a:t> MVi/Amsterdam.NLD/49.97 (G2)</a:t>
              </a:r>
            </a:p>
          </p:txBody>
        </p:sp>
        <p:sp>
          <p:nvSpPr>
            <p:cNvPr id="53" name="Freeform 52"/>
            <p:cNvSpPr>
              <a:spLocks/>
            </p:cNvSpPr>
            <p:nvPr/>
          </p:nvSpPr>
          <p:spPr bwMode="auto">
            <a:xfrm>
              <a:off x="1569" y="878"/>
              <a:ext cx="802" cy="92"/>
            </a:xfrm>
            <a:custGeom>
              <a:avLst/>
              <a:gdLst>
                <a:gd name="T0" fmla="*/ 0 w 802"/>
                <a:gd name="T1" fmla="*/ 92 h 92"/>
                <a:gd name="T2" fmla="*/ 0 w 802"/>
                <a:gd name="T3" fmla="*/ 0 h 92"/>
                <a:gd name="T4" fmla="*/ 802 w 802"/>
                <a:gd name="T5" fmla="*/ 0 h 92"/>
              </a:gdLst>
              <a:ahLst/>
              <a:cxnLst>
                <a:cxn ang="0">
                  <a:pos x="T0" y="T1"/>
                </a:cxn>
                <a:cxn ang="0">
                  <a:pos x="T2" y="T3"/>
                </a:cxn>
                <a:cxn ang="0">
                  <a:pos x="T4" y="T5"/>
                </a:cxn>
              </a:cxnLst>
              <a:rect l="0" t="0" r="r" b="b"/>
              <a:pathLst>
                <a:path w="802" h="92">
                  <a:moveTo>
                    <a:pt x="0" y="92"/>
                  </a:moveTo>
                  <a:lnTo>
                    <a:pt x="0" y="0"/>
                  </a:lnTo>
                  <a:lnTo>
                    <a:pt x="802" y="0"/>
                  </a:lnTo>
                </a:path>
              </a:pathLst>
            </a:custGeom>
            <a:noFill/>
            <a:ln w="12700" cap="sq">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eaLnBrk="0" fontAlgn="base" hangingPunct="0">
                <a:spcBef>
                  <a:spcPct val="0"/>
                </a:spcBef>
                <a:spcAft>
                  <a:spcPct val="0"/>
                </a:spcAft>
              </a:pPr>
              <a:endParaRPr lang="en-US" sz="800" b="1" dirty="0">
                <a:solidFill>
                  <a:srgbClr val="000000"/>
                </a:solidFill>
                <a:latin typeface="Arial Unicode MS" pitchFamily="34" charset="-128"/>
              </a:endParaRPr>
            </a:p>
          </p:txBody>
        </p:sp>
        <p:sp>
          <p:nvSpPr>
            <p:cNvPr id="54" name="Rectangle 53"/>
            <p:cNvSpPr>
              <a:spLocks noChangeArrowheads="1"/>
            </p:cNvSpPr>
            <p:nvPr/>
          </p:nvSpPr>
          <p:spPr bwMode="auto">
            <a:xfrm>
              <a:off x="2175" y="1006"/>
              <a:ext cx="919"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a:defRPr>
                  <a:solidFill>
                    <a:schemeClr val="tx1"/>
                  </a:solidFill>
                  <a:latin typeface="Arial" panose="020B0604020202020204" pitchFamily="34" charset="0"/>
                </a:defRPr>
              </a:lvl1pPr>
              <a:lvl2pPr>
                <a:defRPr>
                  <a:solidFill>
                    <a:schemeClr val="tx1"/>
                  </a:solidFill>
                  <a:latin typeface="Arial" panose="020B0604020202020204" pitchFamily="34" charset="0"/>
                </a:defRPr>
              </a:lvl2pPr>
              <a:lvl3pPr>
                <a:defRPr>
                  <a:solidFill>
                    <a:schemeClr val="tx1"/>
                  </a:solidFill>
                  <a:latin typeface="Arial" panose="020B0604020202020204" pitchFamily="34" charset="0"/>
                </a:defRPr>
              </a:lvl3pPr>
              <a:lvl4pPr>
                <a:defRPr>
                  <a:solidFill>
                    <a:schemeClr val="tx1"/>
                  </a:solidFill>
                  <a:latin typeface="Arial" panose="020B0604020202020204" pitchFamily="34" charset="0"/>
                </a:defRPr>
              </a:lvl4pPr>
              <a:lvl5pPr>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eaLnBrk="0" fontAlgn="base" hangingPunct="0">
                <a:spcBef>
                  <a:spcPct val="0"/>
                </a:spcBef>
                <a:spcAft>
                  <a:spcPct val="0"/>
                </a:spcAft>
              </a:pPr>
              <a:r>
                <a:rPr lang="en-US" altLang="en-US" sz="800" dirty="0" smtClean="0">
                  <a:solidFill>
                    <a:srgbClr val="000000"/>
                  </a:solidFill>
                </a:rPr>
                <a:t> MVi/Gresid.IDN/17.02 (G3)</a:t>
              </a:r>
            </a:p>
          </p:txBody>
        </p:sp>
        <p:sp>
          <p:nvSpPr>
            <p:cNvPr id="55" name="Freeform 54"/>
            <p:cNvSpPr>
              <a:spLocks/>
            </p:cNvSpPr>
            <p:nvPr/>
          </p:nvSpPr>
          <p:spPr bwMode="auto">
            <a:xfrm>
              <a:off x="1569" y="978"/>
              <a:ext cx="602" cy="92"/>
            </a:xfrm>
            <a:custGeom>
              <a:avLst/>
              <a:gdLst>
                <a:gd name="T0" fmla="*/ 0 w 602"/>
                <a:gd name="T1" fmla="*/ 0 h 92"/>
                <a:gd name="T2" fmla="*/ 0 w 602"/>
                <a:gd name="T3" fmla="*/ 92 h 92"/>
                <a:gd name="T4" fmla="*/ 602 w 602"/>
                <a:gd name="T5" fmla="*/ 92 h 92"/>
              </a:gdLst>
              <a:ahLst/>
              <a:cxnLst>
                <a:cxn ang="0">
                  <a:pos x="T0" y="T1"/>
                </a:cxn>
                <a:cxn ang="0">
                  <a:pos x="T2" y="T3"/>
                </a:cxn>
                <a:cxn ang="0">
                  <a:pos x="T4" y="T5"/>
                </a:cxn>
              </a:cxnLst>
              <a:rect l="0" t="0" r="r" b="b"/>
              <a:pathLst>
                <a:path w="602" h="92">
                  <a:moveTo>
                    <a:pt x="0" y="0"/>
                  </a:moveTo>
                  <a:lnTo>
                    <a:pt x="0" y="92"/>
                  </a:lnTo>
                  <a:lnTo>
                    <a:pt x="602" y="92"/>
                  </a:lnTo>
                </a:path>
              </a:pathLst>
            </a:custGeom>
            <a:noFill/>
            <a:ln w="12700" cap="sq">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eaLnBrk="0" fontAlgn="base" hangingPunct="0">
                <a:spcBef>
                  <a:spcPct val="0"/>
                </a:spcBef>
                <a:spcAft>
                  <a:spcPct val="0"/>
                </a:spcAft>
              </a:pPr>
              <a:endParaRPr lang="en-US" sz="800" b="1" dirty="0">
                <a:solidFill>
                  <a:srgbClr val="000000"/>
                </a:solidFill>
                <a:latin typeface="Arial Unicode MS" pitchFamily="34" charset="-128"/>
              </a:endParaRPr>
            </a:p>
          </p:txBody>
        </p:sp>
        <p:sp>
          <p:nvSpPr>
            <p:cNvPr id="56" name="Freeform 55"/>
            <p:cNvSpPr>
              <a:spLocks/>
            </p:cNvSpPr>
            <p:nvPr/>
          </p:nvSpPr>
          <p:spPr bwMode="auto">
            <a:xfrm>
              <a:off x="1068" y="974"/>
              <a:ext cx="501" cy="140"/>
            </a:xfrm>
            <a:custGeom>
              <a:avLst/>
              <a:gdLst>
                <a:gd name="T0" fmla="*/ 0 w 501"/>
                <a:gd name="T1" fmla="*/ 140 h 140"/>
                <a:gd name="T2" fmla="*/ 0 w 501"/>
                <a:gd name="T3" fmla="*/ 0 h 140"/>
                <a:gd name="T4" fmla="*/ 501 w 501"/>
                <a:gd name="T5" fmla="*/ 0 h 140"/>
              </a:gdLst>
              <a:ahLst/>
              <a:cxnLst>
                <a:cxn ang="0">
                  <a:pos x="T0" y="T1"/>
                </a:cxn>
                <a:cxn ang="0">
                  <a:pos x="T2" y="T3"/>
                </a:cxn>
                <a:cxn ang="0">
                  <a:pos x="T4" y="T5"/>
                </a:cxn>
              </a:cxnLst>
              <a:rect l="0" t="0" r="r" b="b"/>
              <a:pathLst>
                <a:path w="501" h="140">
                  <a:moveTo>
                    <a:pt x="0" y="140"/>
                  </a:moveTo>
                  <a:lnTo>
                    <a:pt x="0" y="0"/>
                  </a:lnTo>
                  <a:lnTo>
                    <a:pt x="501" y="0"/>
                  </a:lnTo>
                </a:path>
              </a:pathLst>
            </a:custGeom>
            <a:noFill/>
            <a:ln w="12700" cap="sq">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eaLnBrk="0" fontAlgn="base" hangingPunct="0">
                <a:spcBef>
                  <a:spcPct val="0"/>
                </a:spcBef>
                <a:spcAft>
                  <a:spcPct val="0"/>
                </a:spcAft>
              </a:pPr>
              <a:endParaRPr lang="en-US" sz="800" b="1" dirty="0">
                <a:solidFill>
                  <a:srgbClr val="000000"/>
                </a:solidFill>
                <a:latin typeface="Arial Unicode MS" pitchFamily="34" charset="-128"/>
              </a:endParaRPr>
            </a:p>
          </p:txBody>
        </p:sp>
        <p:sp>
          <p:nvSpPr>
            <p:cNvPr id="57" name="Rectangle 56"/>
            <p:cNvSpPr>
              <a:spLocks noChangeArrowheads="1"/>
            </p:cNvSpPr>
            <p:nvPr/>
          </p:nvSpPr>
          <p:spPr bwMode="auto">
            <a:xfrm>
              <a:off x="2309" y="1198"/>
              <a:ext cx="974"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a:defRPr>
                  <a:solidFill>
                    <a:schemeClr val="tx1"/>
                  </a:solidFill>
                  <a:latin typeface="Arial" panose="020B0604020202020204" pitchFamily="34" charset="0"/>
                </a:defRPr>
              </a:lvl1pPr>
              <a:lvl2pPr>
                <a:defRPr>
                  <a:solidFill>
                    <a:schemeClr val="tx1"/>
                  </a:solidFill>
                  <a:latin typeface="Arial" panose="020B0604020202020204" pitchFamily="34" charset="0"/>
                </a:defRPr>
              </a:lvl2pPr>
              <a:lvl3pPr>
                <a:defRPr>
                  <a:solidFill>
                    <a:schemeClr val="tx1"/>
                  </a:solidFill>
                  <a:latin typeface="Arial" panose="020B0604020202020204" pitchFamily="34" charset="0"/>
                </a:defRPr>
              </a:lvl3pPr>
              <a:lvl4pPr>
                <a:defRPr>
                  <a:solidFill>
                    <a:schemeClr val="tx1"/>
                  </a:solidFill>
                  <a:latin typeface="Arial" panose="020B0604020202020204" pitchFamily="34" charset="0"/>
                </a:defRPr>
              </a:lvl4pPr>
              <a:lvl5pPr>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eaLnBrk="0" fontAlgn="base" hangingPunct="0">
                <a:spcBef>
                  <a:spcPct val="0"/>
                </a:spcBef>
                <a:spcAft>
                  <a:spcPct val="0"/>
                </a:spcAft>
              </a:pPr>
              <a:r>
                <a:rPr lang="en-US" altLang="en-US" sz="800" dirty="0" smtClean="0">
                  <a:solidFill>
                    <a:srgbClr val="000000"/>
                  </a:solidFill>
                </a:rPr>
                <a:t> MVi/Berkeley.USA/0.83 (G1)</a:t>
              </a:r>
            </a:p>
          </p:txBody>
        </p:sp>
        <p:sp>
          <p:nvSpPr>
            <p:cNvPr id="58" name="Freeform 57"/>
            <p:cNvSpPr>
              <a:spLocks/>
            </p:cNvSpPr>
            <p:nvPr/>
          </p:nvSpPr>
          <p:spPr bwMode="auto">
            <a:xfrm>
              <a:off x="1068" y="1122"/>
              <a:ext cx="1237" cy="140"/>
            </a:xfrm>
            <a:custGeom>
              <a:avLst/>
              <a:gdLst>
                <a:gd name="T0" fmla="*/ 0 w 1237"/>
                <a:gd name="T1" fmla="*/ 0 h 140"/>
                <a:gd name="T2" fmla="*/ 0 w 1237"/>
                <a:gd name="T3" fmla="*/ 140 h 140"/>
                <a:gd name="T4" fmla="*/ 1237 w 1237"/>
                <a:gd name="T5" fmla="*/ 140 h 140"/>
              </a:gdLst>
              <a:ahLst/>
              <a:cxnLst>
                <a:cxn ang="0">
                  <a:pos x="T0" y="T1"/>
                </a:cxn>
                <a:cxn ang="0">
                  <a:pos x="T2" y="T3"/>
                </a:cxn>
                <a:cxn ang="0">
                  <a:pos x="T4" y="T5"/>
                </a:cxn>
              </a:cxnLst>
              <a:rect l="0" t="0" r="r" b="b"/>
              <a:pathLst>
                <a:path w="1237" h="140">
                  <a:moveTo>
                    <a:pt x="0" y="0"/>
                  </a:moveTo>
                  <a:lnTo>
                    <a:pt x="0" y="140"/>
                  </a:lnTo>
                  <a:lnTo>
                    <a:pt x="1237" y="140"/>
                  </a:lnTo>
                </a:path>
              </a:pathLst>
            </a:custGeom>
            <a:noFill/>
            <a:ln w="12700" cap="sq">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eaLnBrk="0" fontAlgn="base" hangingPunct="0">
                <a:spcBef>
                  <a:spcPct val="0"/>
                </a:spcBef>
                <a:spcAft>
                  <a:spcPct val="0"/>
                </a:spcAft>
              </a:pPr>
              <a:endParaRPr lang="en-US" sz="800" b="1" dirty="0">
                <a:solidFill>
                  <a:srgbClr val="000000"/>
                </a:solidFill>
                <a:latin typeface="Arial Unicode MS" pitchFamily="34" charset="-128"/>
              </a:endParaRPr>
            </a:p>
          </p:txBody>
        </p:sp>
        <p:sp>
          <p:nvSpPr>
            <p:cNvPr id="59" name="Freeform 58"/>
            <p:cNvSpPr>
              <a:spLocks/>
            </p:cNvSpPr>
            <p:nvPr/>
          </p:nvSpPr>
          <p:spPr bwMode="auto">
            <a:xfrm>
              <a:off x="751" y="1118"/>
              <a:ext cx="317" cy="266"/>
            </a:xfrm>
            <a:custGeom>
              <a:avLst/>
              <a:gdLst>
                <a:gd name="T0" fmla="*/ 0 w 317"/>
                <a:gd name="T1" fmla="*/ 266 h 266"/>
                <a:gd name="T2" fmla="*/ 0 w 317"/>
                <a:gd name="T3" fmla="*/ 0 h 266"/>
                <a:gd name="T4" fmla="*/ 317 w 317"/>
                <a:gd name="T5" fmla="*/ 0 h 266"/>
              </a:gdLst>
              <a:ahLst/>
              <a:cxnLst>
                <a:cxn ang="0">
                  <a:pos x="T0" y="T1"/>
                </a:cxn>
                <a:cxn ang="0">
                  <a:pos x="T2" y="T3"/>
                </a:cxn>
                <a:cxn ang="0">
                  <a:pos x="T4" y="T5"/>
                </a:cxn>
              </a:cxnLst>
              <a:rect l="0" t="0" r="r" b="b"/>
              <a:pathLst>
                <a:path w="317" h="266">
                  <a:moveTo>
                    <a:pt x="0" y="266"/>
                  </a:moveTo>
                  <a:lnTo>
                    <a:pt x="0" y="0"/>
                  </a:lnTo>
                  <a:lnTo>
                    <a:pt x="317" y="0"/>
                  </a:lnTo>
                </a:path>
              </a:pathLst>
            </a:custGeom>
            <a:noFill/>
            <a:ln w="12700" cap="sq">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eaLnBrk="0" fontAlgn="base" hangingPunct="0">
                <a:spcBef>
                  <a:spcPct val="0"/>
                </a:spcBef>
                <a:spcAft>
                  <a:spcPct val="0"/>
                </a:spcAft>
              </a:pPr>
              <a:endParaRPr lang="en-US" sz="800" b="1" dirty="0">
                <a:solidFill>
                  <a:srgbClr val="000000"/>
                </a:solidFill>
                <a:latin typeface="Arial Unicode MS" pitchFamily="34" charset="-128"/>
              </a:endParaRPr>
            </a:p>
          </p:txBody>
        </p:sp>
        <p:sp>
          <p:nvSpPr>
            <p:cNvPr id="60" name="Rectangle 59"/>
            <p:cNvSpPr>
              <a:spLocks noChangeArrowheads="1"/>
            </p:cNvSpPr>
            <p:nvPr/>
          </p:nvSpPr>
          <p:spPr bwMode="auto">
            <a:xfrm>
              <a:off x="2978" y="1390"/>
              <a:ext cx="973"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a:defRPr>
                  <a:solidFill>
                    <a:schemeClr val="tx1"/>
                  </a:solidFill>
                  <a:latin typeface="Arial" panose="020B0604020202020204" pitchFamily="34" charset="0"/>
                </a:defRPr>
              </a:lvl1pPr>
              <a:lvl2pPr>
                <a:defRPr>
                  <a:solidFill>
                    <a:schemeClr val="tx1"/>
                  </a:solidFill>
                  <a:latin typeface="Arial" panose="020B0604020202020204" pitchFamily="34" charset="0"/>
                </a:defRPr>
              </a:lvl2pPr>
              <a:lvl3pPr>
                <a:defRPr>
                  <a:solidFill>
                    <a:schemeClr val="tx1"/>
                  </a:solidFill>
                  <a:latin typeface="Arial" panose="020B0604020202020204" pitchFamily="34" charset="0"/>
                </a:defRPr>
              </a:lvl3pPr>
              <a:lvl4pPr>
                <a:defRPr>
                  <a:solidFill>
                    <a:schemeClr val="tx1"/>
                  </a:solidFill>
                  <a:latin typeface="Arial" panose="020B0604020202020204" pitchFamily="34" charset="0"/>
                </a:defRPr>
              </a:lvl4pPr>
              <a:lvl5pPr>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eaLnBrk="0" fontAlgn="base" hangingPunct="0">
                <a:spcBef>
                  <a:spcPct val="0"/>
                </a:spcBef>
                <a:spcAft>
                  <a:spcPct val="0"/>
                </a:spcAft>
              </a:pPr>
              <a:r>
                <a:rPr lang="en-US" altLang="en-US" sz="800" dirty="0" smtClean="0">
                  <a:solidFill>
                    <a:srgbClr val="000000"/>
                  </a:solidFill>
                </a:rPr>
                <a:t> MVi/Beijing.CHN/0.94/1 (H2)</a:t>
              </a:r>
            </a:p>
          </p:txBody>
        </p:sp>
        <p:sp>
          <p:nvSpPr>
            <p:cNvPr id="61" name="Freeform 60"/>
            <p:cNvSpPr>
              <a:spLocks/>
            </p:cNvSpPr>
            <p:nvPr/>
          </p:nvSpPr>
          <p:spPr bwMode="auto">
            <a:xfrm>
              <a:off x="1537" y="1454"/>
              <a:ext cx="1437" cy="200"/>
            </a:xfrm>
            <a:custGeom>
              <a:avLst/>
              <a:gdLst>
                <a:gd name="T0" fmla="*/ 0 w 1437"/>
                <a:gd name="T1" fmla="*/ 200 h 200"/>
                <a:gd name="T2" fmla="*/ 0 w 1437"/>
                <a:gd name="T3" fmla="*/ 0 h 200"/>
                <a:gd name="T4" fmla="*/ 1437 w 1437"/>
                <a:gd name="T5" fmla="*/ 0 h 200"/>
              </a:gdLst>
              <a:ahLst/>
              <a:cxnLst>
                <a:cxn ang="0">
                  <a:pos x="T0" y="T1"/>
                </a:cxn>
                <a:cxn ang="0">
                  <a:pos x="T2" y="T3"/>
                </a:cxn>
                <a:cxn ang="0">
                  <a:pos x="T4" y="T5"/>
                </a:cxn>
              </a:cxnLst>
              <a:rect l="0" t="0" r="r" b="b"/>
              <a:pathLst>
                <a:path w="1437" h="200">
                  <a:moveTo>
                    <a:pt x="0" y="200"/>
                  </a:moveTo>
                  <a:lnTo>
                    <a:pt x="0" y="0"/>
                  </a:lnTo>
                  <a:lnTo>
                    <a:pt x="1437" y="0"/>
                  </a:lnTo>
                </a:path>
              </a:pathLst>
            </a:custGeom>
            <a:noFill/>
            <a:ln w="12700" cap="sq">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eaLnBrk="0" fontAlgn="base" hangingPunct="0">
                <a:spcBef>
                  <a:spcPct val="0"/>
                </a:spcBef>
                <a:spcAft>
                  <a:spcPct val="0"/>
                </a:spcAft>
              </a:pPr>
              <a:endParaRPr lang="en-US" sz="800" b="1" dirty="0">
                <a:solidFill>
                  <a:srgbClr val="000000"/>
                </a:solidFill>
                <a:latin typeface="Arial Unicode MS" pitchFamily="34" charset="-128"/>
              </a:endParaRPr>
            </a:p>
          </p:txBody>
        </p:sp>
        <p:sp>
          <p:nvSpPr>
            <p:cNvPr id="62" name="Rectangle 61"/>
            <p:cNvSpPr>
              <a:spLocks noChangeArrowheads="1"/>
            </p:cNvSpPr>
            <p:nvPr/>
          </p:nvSpPr>
          <p:spPr bwMode="auto">
            <a:xfrm>
              <a:off x="2710" y="1582"/>
              <a:ext cx="1107"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a:defRPr>
                  <a:solidFill>
                    <a:schemeClr val="tx1"/>
                  </a:solidFill>
                  <a:latin typeface="Arial" panose="020B0604020202020204" pitchFamily="34" charset="0"/>
                </a:defRPr>
              </a:lvl1pPr>
              <a:lvl2pPr>
                <a:defRPr>
                  <a:solidFill>
                    <a:schemeClr val="tx1"/>
                  </a:solidFill>
                  <a:latin typeface="Arial" panose="020B0604020202020204" pitchFamily="34" charset="0"/>
                </a:defRPr>
              </a:lvl2pPr>
              <a:lvl3pPr>
                <a:defRPr>
                  <a:solidFill>
                    <a:schemeClr val="tx1"/>
                  </a:solidFill>
                  <a:latin typeface="Arial" panose="020B0604020202020204" pitchFamily="34" charset="0"/>
                </a:defRPr>
              </a:lvl3pPr>
              <a:lvl4pPr>
                <a:defRPr>
                  <a:solidFill>
                    <a:schemeClr val="tx1"/>
                  </a:solidFill>
                  <a:latin typeface="Arial" panose="020B0604020202020204" pitchFamily="34" charset="0"/>
                </a:defRPr>
              </a:lvl4pPr>
              <a:lvl5pPr>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eaLnBrk="0" fontAlgn="base" hangingPunct="0">
                <a:spcBef>
                  <a:spcPct val="0"/>
                </a:spcBef>
                <a:spcAft>
                  <a:spcPct val="0"/>
                </a:spcAft>
              </a:pPr>
              <a:r>
                <a:rPr lang="en-US" altLang="en-US" sz="800" b="1" u="sng" dirty="0" smtClean="0">
                  <a:solidFill>
                    <a:srgbClr val="00B050"/>
                  </a:solidFill>
                </a:rPr>
                <a:t> MVi/Hunan.CHN/0.93/7 (H1)</a:t>
              </a:r>
            </a:p>
          </p:txBody>
        </p:sp>
        <p:sp>
          <p:nvSpPr>
            <p:cNvPr id="63" name="Freeform 62"/>
            <p:cNvSpPr>
              <a:spLocks/>
            </p:cNvSpPr>
            <p:nvPr/>
          </p:nvSpPr>
          <p:spPr bwMode="auto">
            <a:xfrm>
              <a:off x="2439" y="1646"/>
              <a:ext cx="267" cy="212"/>
            </a:xfrm>
            <a:custGeom>
              <a:avLst/>
              <a:gdLst>
                <a:gd name="T0" fmla="*/ 0 w 267"/>
                <a:gd name="T1" fmla="*/ 212 h 212"/>
                <a:gd name="T2" fmla="*/ 0 w 267"/>
                <a:gd name="T3" fmla="*/ 0 h 212"/>
                <a:gd name="T4" fmla="*/ 267 w 267"/>
                <a:gd name="T5" fmla="*/ 0 h 212"/>
              </a:gdLst>
              <a:ahLst/>
              <a:cxnLst>
                <a:cxn ang="0">
                  <a:pos x="T0" y="T1"/>
                </a:cxn>
                <a:cxn ang="0">
                  <a:pos x="T2" y="T3"/>
                </a:cxn>
                <a:cxn ang="0">
                  <a:pos x="T4" y="T5"/>
                </a:cxn>
              </a:cxnLst>
              <a:rect l="0" t="0" r="r" b="b"/>
              <a:pathLst>
                <a:path w="267" h="212">
                  <a:moveTo>
                    <a:pt x="0" y="212"/>
                  </a:moveTo>
                  <a:lnTo>
                    <a:pt x="0" y="0"/>
                  </a:lnTo>
                  <a:lnTo>
                    <a:pt x="267" y="0"/>
                  </a:lnTo>
                </a:path>
              </a:pathLst>
            </a:custGeom>
            <a:noFill/>
            <a:ln w="12700" cap="sq">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eaLnBrk="0" fontAlgn="base" hangingPunct="0">
                <a:spcBef>
                  <a:spcPct val="0"/>
                </a:spcBef>
                <a:spcAft>
                  <a:spcPct val="0"/>
                </a:spcAft>
              </a:pPr>
              <a:endParaRPr lang="en-US" sz="800" b="1" dirty="0">
                <a:solidFill>
                  <a:srgbClr val="000000"/>
                </a:solidFill>
                <a:latin typeface="Arial Unicode MS" pitchFamily="34" charset="-128"/>
              </a:endParaRPr>
            </a:p>
          </p:txBody>
        </p:sp>
        <p:sp>
          <p:nvSpPr>
            <p:cNvPr id="64" name="Rectangle 63"/>
            <p:cNvSpPr>
              <a:spLocks noChangeArrowheads="1"/>
            </p:cNvSpPr>
            <p:nvPr/>
          </p:nvSpPr>
          <p:spPr bwMode="auto">
            <a:xfrm>
              <a:off x="3279" y="1774"/>
              <a:ext cx="1861"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a:defRPr>
                  <a:solidFill>
                    <a:schemeClr val="tx1"/>
                  </a:solidFill>
                  <a:latin typeface="Arial" panose="020B0604020202020204" pitchFamily="34" charset="0"/>
                </a:defRPr>
              </a:lvl1pPr>
              <a:lvl2pPr>
                <a:defRPr>
                  <a:solidFill>
                    <a:schemeClr val="tx1"/>
                  </a:solidFill>
                  <a:latin typeface="Arial" panose="020B0604020202020204" pitchFamily="34" charset="0"/>
                </a:defRPr>
              </a:lvl2pPr>
              <a:lvl3pPr>
                <a:defRPr>
                  <a:solidFill>
                    <a:schemeClr val="tx1"/>
                  </a:solidFill>
                  <a:latin typeface="Arial" panose="020B0604020202020204" pitchFamily="34" charset="0"/>
                </a:defRPr>
              </a:lvl3pPr>
              <a:lvl4pPr>
                <a:defRPr>
                  <a:solidFill>
                    <a:schemeClr val="tx1"/>
                  </a:solidFill>
                  <a:latin typeface="Arial" panose="020B0604020202020204" pitchFamily="34" charset="0"/>
                </a:defRPr>
              </a:lvl4pPr>
              <a:lvl5pPr>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eaLnBrk="0" fontAlgn="base" hangingPunct="0">
                <a:spcBef>
                  <a:spcPct val="0"/>
                </a:spcBef>
                <a:spcAft>
                  <a:spcPct val="0"/>
                </a:spcAft>
              </a:pPr>
              <a:r>
                <a:rPr lang="en-US" altLang="en-US" sz="800" dirty="0" smtClean="0">
                  <a:solidFill>
                    <a:srgbClr val="00B050"/>
                  </a:solidFill>
                </a:rPr>
                <a:t> MVs/California.USA/15.15/2 (CDC RC-2015-140)</a:t>
              </a:r>
            </a:p>
          </p:txBody>
        </p:sp>
        <p:sp>
          <p:nvSpPr>
            <p:cNvPr id="65" name="Freeform 64"/>
            <p:cNvSpPr>
              <a:spLocks/>
            </p:cNvSpPr>
            <p:nvPr/>
          </p:nvSpPr>
          <p:spPr bwMode="auto">
            <a:xfrm>
              <a:off x="3074" y="1838"/>
              <a:ext cx="201" cy="236"/>
            </a:xfrm>
            <a:custGeom>
              <a:avLst/>
              <a:gdLst>
                <a:gd name="T0" fmla="*/ 0 w 201"/>
                <a:gd name="T1" fmla="*/ 236 h 236"/>
                <a:gd name="T2" fmla="*/ 0 w 201"/>
                <a:gd name="T3" fmla="*/ 0 h 236"/>
                <a:gd name="T4" fmla="*/ 201 w 201"/>
                <a:gd name="T5" fmla="*/ 0 h 236"/>
              </a:gdLst>
              <a:ahLst/>
              <a:cxnLst>
                <a:cxn ang="0">
                  <a:pos x="T0" y="T1"/>
                </a:cxn>
                <a:cxn ang="0">
                  <a:pos x="T2" y="T3"/>
                </a:cxn>
                <a:cxn ang="0">
                  <a:pos x="T4" y="T5"/>
                </a:cxn>
              </a:cxnLst>
              <a:rect l="0" t="0" r="r" b="b"/>
              <a:pathLst>
                <a:path w="201" h="236">
                  <a:moveTo>
                    <a:pt x="0" y="236"/>
                  </a:moveTo>
                  <a:lnTo>
                    <a:pt x="0" y="0"/>
                  </a:lnTo>
                  <a:lnTo>
                    <a:pt x="201" y="0"/>
                  </a:lnTo>
                </a:path>
              </a:pathLst>
            </a:custGeom>
            <a:noFill/>
            <a:ln w="12700" cap="sq">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eaLnBrk="0" fontAlgn="base" hangingPunct="0">
                <a:spcBef>
                  <a:spcPct val="0"/>
                </a:spcBef>
                <a:spcAft>
                  <a:spcPct val="0"/>
                </a:spcAft>
              </a:pPr>
              <a:endParaRPr lang="en-US" sz="800" b="1" dirty="0">
                <a:solidFill>
                  <a:srgbClr val="000000"/>
                </a:solidFill>
                <a:latin typeface="Arial Unicode MS" pitchFamily="34" charset="-128"/>
              </a:endParaRPr>
            </a:p>
          </p:txBody>
        </p:sp>
        <p:sp>
          <p:nvSpPr>
            <p:cNvPr id="66" name="Rectangle 65"/>
            <p:cNvSpPr>
              <a:spLocks noChangeArrowheads="1"/>
            </p:cNvSpPr>
            <p:nvPr/>
          </p:nvSpPr>
          <p:spPr bwMode="auto">
            <a:xfrm>
              <a:off x="3179" y="1966"/>
              <a:ext cx="2586"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a:defRPr>
                  <a:solidFill>
                    <a:schemeClr val="tx1"/>
                  </a:solidFill>
                  <a:latin typeface="Arial" panose="020B0604020202020204" pitchFamily="34" charset="0"/>
                </a:defRPr>
              </a:lvl1pPr>
              <a:lvl2pPr>
                <a:defRPr>
                  <a:solidFill>
                    <a:schemeClr val="tx1"/>
                  </a:solidFill>
                  <a:latin typeface="Arial" panose="020B0604020202020204" pitchFamily="34" charset="0"/>
                </a:defRPr>
              </a:lvl2pPr>
              <a:lvl3pPr>
                <a:defRPr>
                  <a:solidFill>
                    <a:schemeClr val="tx1"/>
                  </a:solidFill>
                  <a:latin typeface="Arial" panose="020B0604020202020204" pitchFamily="34" charset="0"/>
                </a:defRPr>
              </a:lvl3pPr>
              <a:lvl4pPr>
                <a:defRPr>
                  <a:solidFill>
                    <a:schemeClr val="tx1"/>
                  </a:solidFill>
                  <a:latin typeface="Arial" panose="020B0604020202020204" pitchFamily="34" charset="0"/>
                </a:defRPr>
              </a:lvl4pPr>
              <a:lvl5pPr>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eaLnBrk="0" fontAlgn="base" hangingPunct="0">
                <a:spcBef>
                  <a:spcPct val="0"/>
                </a:spcBef>
                <a:spcAft>
                  <a:spcPct val="0"/>
                </a:spcAft>
              </a:pPr>
              <a:r>
                <a:rPr lang="en-US" altLang="en-US" sz="800" dirty="0" smtClean="0">
                  <a:solidFill>
                    <a:srgbClr val="00B050"/>
                  </a:solidFill>
                </a:rPr>
                <a:t> MVs/Washington.USA/17.15/ (CDC RC-2015-153) +1 identical strain</a:t>
              </a:r>
            </a:p>
          </p:txBody>
        </p:sp>
        <p:sp>
          <p:nvSpPr>
            <p:cNvPr id="67" name="Freeform 66"/>
            <p:cNvSpPr>
              <a:spLocks/>
            </p:cNvSpPr>
            <p:nvPr/>
          </p:nvSpPr>
          <p:spPr bwMode="auto">
            <a:xfrm>
              <a:off x="3175" y="2030"/>
              <a:ext cx="0" cy="284"/>
            </a:xfrm>
            <a:custGeom>
              <a:avLst/>
              <a:gdLst>
                <a:gd name="T0" fmla="*/ 284 h 284"/>
                <a:gd name="T1" fmla="*/ 0 h 284"/>
                <a:gd name="T2" fmla="*/ 0 h 284"/>
              </a:gdLst>
              <a:ahLst/>
              <a:cxnLst>
                <a:cxn ang="0">
                  <a:pos x="0" y="T0"/>
                </a:cxn>
                <a:cxn ang="0">
                  <a:pos x="0" y="T1"/>
                </a:cxn>
                <a:cxn ang="0">
                  <a:pos x="0" y="T2"/>
                </a:cxn>
              </a:cxnLst>
              <a:rect l="0" t="0" r="r" b="b"/>
              <a:pathLst>
                <a:path h="284">
                  <a:moveTo>
                    <a:pt x="0" y="284"/>
                  </a:moveTo>
                  <a:lnTo>
                    <a:pt x="0" y="0"/>
                  </a:lnTo>
                  <a:lnTo>
                    <a:pt x="0" y="0"/>
                  </a:lnTo>
                </a:path>
              </a:pathLst>
            </a:custGeom>
            <a:noFill/>
            <a:ln w="12700" cap="sq">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eaLnBrk="0" fontAlgn="base" hangingPunct="0">
                <a:spcBef>
                  <a:spcPct val="0"/>
                </a:spcBef>
                <a:spcAft>
                  <a:spcPct val="0"/>
                </a:spcAft>
              </a:pPr>
              <a:endParaRPr lang="en-US" sz="800" b="1" dirty="0">
                <a:solidFill>
                  <a:srgbClr val="000000"/>
                </a:solidFill>
                <a:latin typeface="Arial Unicode MS" pitchFamily="34" charset="-128"/>
              </a:endParaRPr>
            </a:p>
          </p:txBody>
        </p:sp>
        <p:sp>
          <p:nvSpPr>
            <p:cNvPr id="68" name="Rectangle 67"/>
            <p:cNvSpPr>
              <a:spLocks noChangeArrowheads="1"/>
            </p:cNvSpPr>
            <p:nvPr/>
          </p:nvSpPr>
          <p:spPr bwMode="auto">
            <a:xfrm>
              <a:off x="3379" y="2158"/>
              <a:ext cx="1814"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a:defRPr>
                  <a:solidFill>
                    <a:schemeClr val="tx1"/>
                  </a:solidFill>
                  <a:latin typeface="Arial" panose="020B0604020202020204" pitchFamily="34" charset="0"/>
                </a:defRPr>
              </a:lvl1pPr>
              <a:lvl2pPr>
                <a:defRPr>
                  <a:solidFill>
                    <a:schemeClr val="tx1"/>
                  </a:solidFill>
                  <a:latin typeface="Arial" panose="020B0604020202020204" pitchFamily="34" charset="0"/>
                </a:defRPr>
              </a:lvl2pPr>
              <a:lvl3pPr>
                <a:defRPr>
                  <a:solidFill>
                    <a:schemeClr val="tx1"/>
                  </a:solidFill>
                  <a:latin typeface="Arial" panose="020B0604020202020204" pitchFamily="34" charset="0"/>
                </a:defRPr>
              </a:lvl3pPr>
              <a:lvl4pPr>
                <a:defRPr>
                  <a:solidFill>
                    <a:schemeClr val="tx1"/>
                  </a:solidFill>
                  <a:latin typeface="Arial" panose="020B0604020202020204" pitchFamily="34" charset="0"/>
                </a:defRPr>
              </a:lvl4pPr>
              <a:lvl5pPr>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eaLnBrk="0" fontAlgn="base" hangingPunct="0">
                <a:spcBef>
                  <a:spcPct val="0"/>
                </a:spcBef>
                <a:spcAft>
                  <a:spcPct val="0"/>
                </a:spcAft>
              </a:pPr>
              <a:r>
                <a:rPr lang="en-US" altLang="en-US" sz="800" dirty="0" smtClean="0">
                  <a:solidFill>
                    <a:srgbClr val="00B050"/>
                  </a:solidFill>
                </a:rPr>
                <a:t> MVs/California.USA/15.15/ (CDC RC-2015-139)</a:t>
              </a:r>
            </a:p>
          </p:txBody>
        </p:sp>
        <p:sp>
          <p:nvSpPr>
            <p:cNvPr id="69" name="Freeform 68"/>
            <p:cNvSpPr>
              <a:spLocks/>
            </p:cNvSpPr>
            <p:nvPr/>
          </p:nvSpPr>
          <p:spPr bwMode="auto">
            <a:xfrm>
              <a:off x="3175" y="2222"/>
              <a:ext cx="200" cy="188"/>
            </a:xfrm>
            <a:custGeom>
              <a:avLst/>
              <a:gdLst>
                <a:gd name="T0" fmla="*/ 0 w 200"/>
                <a:gd name="T1" fmla="*/ 188 h 188"/>
                <a:gd name="T2" fmla="*/ 0 w 200"/>
                <a:gd name="T3" fmla="*/ 0 h 188"/>
                <a:gd name="T4" fmla="*/ 200 w 200"/>
                <a:gd name="T5" fmla="*/ 0 h 188"/>
              </a:gdLst>
              <a:ahLst/>
              <a:cxnLst>
                <a:cxn ang="0">
                  <a:pos x="T0" y="T1"/>
                </a:cxn>
                <a:cxn ang="0">
                  <a:pos x="T2" y="T3"/>
                </a:cxn>
                <a:cxn ang="0">
                  <a:pos x="T4" y="T5"/>
                </a:cxn>
              </a:cxnLst>
              <a:rect l="0" t="0" r="r" b="b"/>
              <a:pathLst>
                <a:path w="200" h="188">
                  <a:moveTo>
                    <a:pt x="0" y="188"/>
                  </a:moveTo>
                  <a:lnTo>
                    <a:pt x="0" y="0"/>
                  </a:lnTo>
                  <a:lnTo>
                    <a:pt x="200" y="0"/>
                  </a:lnTo>
                </a:path>
              </a:pathLst>
            </a:custGeom>
            <a:noFill/>
            <a:ln w="12700" cap="sq">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eaLnBrk="0" fontAlgn="base" hangingPunct="0">
                <a:spcBef>
                  <a:spcPct val="0"/>
                </a:spcBef>
                <a:spcAft>
                  <a:spcPct val="0"/>
                </a:spcAft>
              </a:pPr>
              <a:endParaRPr lang="en-US" sz="800" b="1" dirty="0">
                <a:solidFill>
                  <a:srgbClr val="000000"/>
                </a:solidFill>
                <a:latin typeface="Arial Unicode MS" pitchFamily="34" charset="-128"/>
              </a:endParaRPr>
            </a:p>
          </p:txBody>
        </p:sp>
        <p:sp>
          <p:nvSpPr>
            <p:cNvPr id="70" name="Rectangle 69"/>
            <p:cNvSpPr>
              <a:spLocks noChangeArrowheads="1"/>
            </p:cNvSpPr>
            <p:nvPr/>
          </p:nvSpPr>
          <p:spPr bwMode="auto">
            <a:xfrm>
              <a:off x="3279" y="2350"/>
              <a:ext cx="2262"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a:defRPr>
                  <a:solidFill>
                    <a:schemeClr val="tx1"/>
                  </a:solidFill>
                  <a:latin typeface="Arial" panose="020B0604020202020204" pitchFamily="34" charset="0"/>
                </a:defRPr>
              </a:lvl1pPr>
              <a:lvl2pPr>
                <a:defRPr>
                  <a:solidFill>
                    <a:schemeClr val="tx1"/>
                  </a:solidFill>
                  <a:latin typeface="Arial" panose="020B0604020202020204" pitchFamily="34" charset="0"/>
                </a:defRPr>
              </a:lvl2pPr>
              <a:lvl3pPr>
                <a:defRPr>
                  <a:solidFill>
                    <a:schemeClr val="tx1"/>
                  </a:solidFill>
                  <a:latin typeface="Arial" panose="020B0604020202020204" pitchFamily="34" charset="0"/>
                </a:defRPr>
              </a:lvl3pPr>
              <a:lvl4pPr>
                <a:defRPr>
                  <a:solidFill>
                    <a:schemeClr val="tx1"/>
                  </a:solidFill>
                  <a:latin typeface="Arial" panose="020B0604020202020204" pitchFamily="34" charset="0"/>
                </a:defRPr>
              </a:lvl4pPr>
              <a:lvl5pPr>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eaLnBrk="0" fontAlgn="base" hangingPunct="0">
                <a:spcBef>
                  <a:spcPct val="0"/>
                </a:spcBef>
                <a:spcAft>
                  <a:spcPct val="0"/>
                </a:spcAft>
              </a:pPr>
              <a:r>
                <a:rPr lang="en-US" altLang="en-US" sz="800" dirty="0" smtClean="0">
                  <a:solidFill>
                    <a:srgbClr val="00B050"/>
                  </a:solidFill>
                </a:rPr>
                <a:t> MVs/Oklahoma.USA/11.15 (3000375494) +1 identical strain</a:t>
              </a:r>
            </a:p>
          </p:txBody>
        </p:sp>
        <p:sp>
          <p:nvSpPr>
            <p:cNvPr id="71" name="Freeform 70"/>
            <p:cNvSpPr>
              <a:spLocks/>
            </p:cNvSpPr>
            <p:nvPr/>
          </p:nvSpPr>
          <p:spPr bwMode="auto">
            <a:xfrm>
              <a:off x="3175" y="2414"/>
              <a:ext cx="100" cy="92"/>
            </a:xfrm>
            <a:custGeom>
              <a:avLst/>
              <a:gdLst>
                <a:gd name="T0" fmla="*/ 0 w 100"/>
                <a:gd name="T1" fmla="*/ 92 h 92"/>
                <a:gd name="T2" fmla="*/ 0 w 100"/>
                <a:gd name="T3" fmla="*/ 0 h 92"/>
                <a:gd name="T4" fmla="*/ 100 w 100"/>
                <a:gd name="T5" fmla="*/ 0 h 92"/>
              </a:gdLst>
              <a:ahLst/>
              <a:cxnLst>
                <a:cxn ang="0">
                  <a:pos x="T0" y="T1"/>
                </a:cxn>
                <a:cxn ang="0">
                  <a:pos x="T2" y="T3"/>
                </a:cxn>
                <a:cxn ang="0">
                  <a:pos x="T4" y="T5"/>
                </a:cxn>
              </a:cxnLst>
              <a:rect l="0" t="0" r="r" b="b"/>
              <a:pathLst>
                <a:path w="100" h="92">
                  <a:moveTo>
                    <a:pt x="0" y="92"/>
                  </a:moveTo>
                  <a:lnTo>
                    <a:pt x="0" y="0"/>
                  </a:lnTo>
                  <a:lnTo>
                    <a:pt x="100" y="0"/>
                  </a:lnTo>
                </a:path>
              </a:pathLst>
            </a:custGeom>
            <a:noFill/>
            <a:ln w="12700" cap="sq">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eaLnBrk="0" fontAlgn="base" hangingPunct="0">
                <a:spcBef>
                  <a:spcPct val="0"/>
                </a:spcBef>
                <a:spcAft>
                  <a:spcPct val="0"/>
                </a:spcAft>
              </a:pPr>
              <a:endParaRPr lang="en-US" sz="800" b="1" dirty="0">
                <a:solidFill>
                  <a:srgbClr val="000000"/>
                </a:solidFill>
                <a:latin typeface="Arial Unicode MS" pitchFamily="34" charset="-128"/>
              </a:endParaRPr>
            </a:p>
          </p:txBody>
        </p:sp>
        <p:sp>
          <p:nvSpPr>
            <p:cNvPr id="72" name="Rectangle 71"/>
            <p:cNvSpPr>
              <a:spLocks noChangeArrowheads="1"/>
            </p:cNvSpPr>
            <p:nvPr/>
          </p:nvSpPr>
          <p:spPr bwMode="auto">
            <a:xfrm>
              <a:off x="3179" y="2542"/>
              <a:ext cx="2383"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a:defRPr>
                  <a:solidFill>
                    <a:schemeClr val="tx1"/>
                  </a:solidFill>
                  <a:latin typeface="Arial" panose="020B0604020202020204" pitchFamily="34" charset="0"/>
                </a:defRPr>
              </a:lvl1pPr>
              <a:lvl2pPr>
                <a:defRPr>
                  <a:solidFill>
                    <a:schemeClr val="tx1"/>
                  </a:solidFill>
                  <a:latin typeface="Arial" panose="020B0604020202020204" pitchFamily="34" charset="0"/>
                </a:defRPr>
              </a:lvl2pPr>
              <a:lvl3pPr>
                <a:defRPr>
                  <a:solidFill>
                    <a:schemeClr val="tx1"/>
                  </a:solidFill>
                  <a:latin typeface="Arial" panose="020B0604020202020204" pitchFamily="34" charset="0"/>
                </a:defRPr>
              </a:lvl3pPr>
              <a:lvl4pPr>
                <a:defRPr>
                  <a:solidFill>
                    <a:schemeClr val="tx1"/>
                  </a:solidFill>
                  <a:latin typeface="Arial" panose="020B0604020202020204" pitchFamily="34" charset="0"/>
                </a:defRPr>
              </a:lvl4pPr>
              <a:lvl5pPr>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eaLnBrk="0" fontAlgn="base" hangingPunct="0">
                <a:spcBef>
                  <a:spcPct val="0"/>
                </a:spcBef>
                <a:spcAft>
                  <a:spcPct val="0"/>
                </a:spcAft>
              </a:pPr>
              <a:r>
                <a:rPr lang="en-US" altLang="en-US" sz="800" dirty="0" smtClean="0">
                  <a:solidFill>
                    <a:srgbClr val="00B050"/>
                  </a:solidFill>
                </a:rPr>
                <a:t> MVs/New Jersey.USA/20.15/ (3000403856) +3 identical strains</a:t>
              </a:r>
            </a:p>
          </p:txBody>
        </p:sp>
        <p:sp>
          <p:nvSpPr>
            <p:cNvPr id="73" name="Freeform 72"/>
            <p:cNvSpPr>
              <a:spLocks/>
            </p:cNvSpPr>
            <p:nvPr/>
          </p:nvSpPr>
          <p:spPr bwMode="auto">
            <a:xfrm>
              <a:off x="3175" y="2514"/>
              <a:ext cx="0" cy="92"/>
            </a:xfrm>
            <a:custGeom>
              <a:avLst/>
              <a:gdLst>
                <a:gd name="T0" fmla="*/ 0 h 92"/>
                <a:gd name="T1" fmla="*/ 92 h 92"/>
                <a:gd name="T2" fmla="*/ 92 h 92"/>
              </a:gdLst>
              <a:ahLst/>
              <a:cxnLst>
                <a:cxn ang="0">
                  <a:pos x="0" y="T0"/>
                </a:cxn>
                <a:cxn ang="0">
                  <a:pos x="0" y="T1"/>
                </a:cxn>
                <a:cxn ang="0">
                  <a:pos x="0" y="T2"/>
                </a:cxn>
              </a:cxnLst>
              <a:rect l="0" t="0" r="r" b="b"/>
              <a:pathLst>
                <a:path h="92">
                  <a:moveTo>
                    <a:pt x="0" y="0"/>
                  </a:moveTo>
                  <a:lnTo>
                    <a:pt x="0" y="92"/>
                  </a:lnTo>
                  <a:lnTo>
                    <a:pt x="0" y="92"/>
                  </a:lnTo>
                </a:path>
              </a:pathLst>
            </a:custGeom>
            <a:noFill/>
            <a:ln w="12700" cap="sq">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eaLnBrk="0" fontAlgn="base" hangingPunct="0">
                <a:spcBef>
                  <a:spcPct val="0"/>
                </a:spcBef>
                <a:spcAft>
                  <a:spcPct val="0"/>
                </a:spcAft>
              </a:pPr>
              <a:endParaRPr lang="en-US" sz="800" b="1" dirty="0">
                <a:solidFill>
                  <a:srgbClr val="000000"/>
                </a:solidFill>
                <a:latin typeface="Arial Unicode MS" pitchFamily="34" charset="-128"/>
              </a:endParaRPr>
            </a:p>
          </p:txBody>
        </p:sp>
        <p:sp>
          <p:nvSpPr>
            <p:cNvPr id="74" name="Line 73"/>
            <p:cNvSpPr>
              <a:spLocks noChangeShapeType="1"/>
            </p:cNvSpPr>
            <p:nvPr/>
          </p:nvSpPr>
          <p:spPr bwMode="auto">
            <a:xfrm>
              <a:off x="3175" y="2322"/>
              <a:ext cx="0" cy="284"/>
            </a:xfrm>
            <a:prstGeom prst="line">
              <a:avLst/>
            </a:prstGeom>
            <a:noFill/>
            <a:ln w="12700" cap="sq">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eaLnBrk="0" fontAlgn="base" hangingPunct="0">
                <a:spcBef>
                  <a:spcPct val="0"/>
                </a:spcBef>
                <a:spcAft>
                  <a:spcPct val="0"/>
                </a:spcAft>
              </a:pPr>
              <a:endParaRPr lang="en-US" sz="800" b="1" dirty="0">
                <a:solidFill>
                  <a:srgbClr val="000000"/>
                </a:solidFill>
                <a:latin typeface="Arial Unicode MS" pitchFamily="34" charset="-128"/>
              </a:endParaRPr>
            </a:p>
          </p:txBody>
        </p:sp>
        <p:sp>
          <p:nvSpPr>
            <p:cNvPr id="75" name="Freeform 74"/>
            <p:cNvSpPr>
              <a:spLocks/>
            </p:cNvSpPr>
            <p:nvPr/>
          </p:nvSpPr>
          <p:spPr bwMode="auto">
            <a:xfrm>
              <a:off x="3074" y="2082"/>
              <a:ext cx="101" cy="236"/>
            </a:xfrm>
            <a:custGeom>
              <a:avLst/>
              <a:gdLst>
                <a:gd name="T0" fmla="*/ 0 w 101"/>
                <a:gd name="T1" fmla="*/ 0 h 236"/>
                <a:gd name="T2" fmla="*/ 0 w 101"/>
                <a:gd name="T3" fmla="*/ 236 h 236"/>
                <a:gd name="T4" fmla="*/ 101 w 101"/>
                <a:gd name="T5" fmla="*/ 236 h 236"/>
              </a:gdLst>
              <a:ahLst/>
              <a:cxnLst>
                <a:cxn ang="0">
                  <a:pos x="T0" y="T1"/>
                </a:cxn>
                <a:cxn ang="0">
                  <a:pos x="T2" y="T3"/>
                </a:cxn>
                <a:cxn ang="0">
                  <a:pos x="T4" y="T5"/>
                </a:cxn>
              </a:cxnLst>
              <a:rect l="0" t="0" r="r" b="b"/>
              <a:pathLst>
                <a:path w="101" h="236">
                  <a:moveTo>
                    <a:pt x="0" y="0"/>
                  </a:moveTo>
                  <a:lnTo>
                    <a:pt x="0" y="236"/>
                  </a:lnTo>
                  <a:lnTo>
                    <a:pt x="101" y="236"/>
                  </a:lnTo>
                </a:path>
              </a:pathLst>
            </a:custGeom>
            <a:noFill/>
            <a:ln w="12700" cap="sq">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eaLnBrk="0" fontAlgn="base" hangingPunct="0">
                <a:spcBef>
                  <a:spcPct val="0"/>
                </a:spcBef>
                <a:spcAft>
                  <a:spcPct val="0"/>
                </a:spcAft>
              </a:pPr>
              <a:endParaRPr lang="en-US" sz="800" b="1" dirty="0">
                <a:solidFill>
                  <a:srgbClr val="000000"/>
                </a:solidFill>
                <a:latin typeface="Arial Unicode MS" pitchFamily="34" charset="-128"/>
              </a:endParaRPr>
            </a:p>
          </p:txBody>
        </p:sp>
        <p:sp>
          <p:nvSpPr>
            <p:cNvPr id="76" name="Freeform 75"/>
            <p:cNvSpPr>
              <a:spLocks/>
            </p:cNvSpPr>
            <p:nvPr/>
          </p:nvSpPr>
          <p:spPr bwMode="auto">
            <a:xfrm>
              <a:off x="2439" y="1866"/>
              <a:ext cx="635" cy="212"/>
            </a:xfrm>
            <a:custGeom>
              <a:avLst/>
              <a:gdLst>
                <a:gd name="T0" fmla="*/ 0 w 635"/>
                <a:gd name="T1" fmla="*/ 0 h 212"/>
                <a:gd name="T2" fmla="*/ 0 w 635"/>
                <a:gd name="T3" fmla="*/ 212 h 212"/>
                <a:gd name="T4" fmla="*/ 635 w 635"/>
                <a:gd name="T5" fmla="*/ 212 h 212"/>
              </a:gdLst>
              <a:ahLst/>
              <a:cxnLst>
                <a:cxn ang="0">
                  <a:pos x="T0" y="T1"/>
                </a:cxn>
                <a:cxn ang="0">
                  <a:pos x="T2" y="T3"/>
                </a:cxn>
                <a:cxn ang="0">
                  <a:pos x="T4" y="T5"/>
                </a:cxn>
              </a:cxnLst>
              <a:rect l="0" t="0" r="r" b="b"/>
              <a:pathLst>
                <a:path w="635" h="212">
                  <a:moveTo>
                    <a:pt x="0" y="0"/>
                  </a:moveTo>
                  <a:lnTo>
                    <a:pt x="0" y="212"/>
                  </a:lnTo>
                  <a:lnTo>
                    <a:pt x="635" y="212"/>
                  </a:lnTo>
                </a:path>
              </a:pathLst>
            </a:custGeom>
            <a:noFill/>
            <a:ln w="12700" cap="sq">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eaLnBrk="0" fontAlgn="base" hangingPunct="0">
                <a:spcBef>
                  <a:spcPct val="0"/>
                </a:spcBef>
                <a:spcAft>
                  <a:spcPct val="0"/>
                </a:spcAft>
              </a:pPr>
              <a:endParaRPr lang="en-US" sz="800" b="1" dirty="0">
                <a:solidFill>
                  <a:srgbClr val="000000"/>
                </a:solidFill>
                <a:latin typeface="Arial Unicode MS" pitchFamily="34" charset="-128"/>
              </a:endParaRPr>
            </a:p>
          </p:txBody>
        </p:sp>
        <p:sp>
          <p:nvSpPr>
            <p:cNvPr id="77" name="Freeform 76"/>
            <p:cNvSpPr>
              <a:spLocks/>
            </p:cNvSpPr>
            <p:nvPr/>
          </p:nvSpPr>
          <p:spPr bwMode="auto">
            <a:xfrm>
              <a:off x="1537" y="1662"/>
              <a:ext cx="902" cy="200"/>
            </a:xfrm>
            <a:custGeom>
              <a:avLst/>
              <a:gdLst>
                <a:gd name="T0" fmla="*/ 0 w 902"/>
                <a:gd name="T1" fmla="*/ 0 h 200"/>
                <a:gd name="T2" fmla="*/ 0 w 902"/>
                <a:gd name="T3" fmla="*/ 200 h 200"/>
                <a:gd name="T4" fmla="*/ 902 w 902"/>
                <a:gd name="T5" fmla="*/ 200 h 200"/>
              </a:gdLst>
              <a:ahLst/>
              <a:cxnLst>
                <a:cxn ang="0">
                  <a:pos x="T0" y="T1"/>
                </a:cxn>
                <a:cxn ang="0">
                  <a:pos x="T2" y="T3"/>
                </a:cxn>
                <a:cxn ang="0">
                  <a:pos x="T4" y="T5"/>
                </a:cxn>
              </a:cxnLst>
              <a:rect l="0" t="0" r="r" b="b"/>
              <a:pathLst>
                <a:path w="902" h="200">
                  <a:moveTo>
                    <a:pt x="0" y="0"/>
                  </a:moveTo>
                  <a:lnTo>
                    <a:pt x="0" y="200"/>
                  </a:lnTo>
                  <a:lnTo>
                    <a:pt x="902" y="200"/>
                  </a:lnTo>
                </a:path>
              </a:pathLst>
            </a:custGeom>
            <a:noFill/>
            <a:ln w="12700" cap="sq">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eaLnBrk="0" fontAlgn="base" hangingPunct="0">
                <a:spcBef>
                  <a:spcPct val="0"/>
                </a:spcBef>
                <a:spcAft>
                  <a:spcPct val="0"/>
                </a:spcAft>
              </a:pPr>
              <a:endParaRPr lang="en-US" sz="800" b="1" dirty="0">
                <a:solidFill>
                  <a:srgbClr val="000000"/>
                </a:solidFill>
                <a:latin typeface="Arial Unicode MS" pitchFamily="34" charset="-128"/>
              </a:endParaRPr>
            </a:p>
          </p:txBody>
        </p:sp>
        <p:sp>
          <p:nvSpPr>
            <p:cNvPr id="78" name="Freeform 77"/>
            <p:cNvSpPr>
              <a:spLocks/>
            </p:cNvSpPr>
            <p:nvPr/>
          </p:nvSpPr>
          <p:spPr bwMode="auto">
            <a:xfrm>
              <a:off x="751" y="1392"/>
              <a:ext cx="786" cy="266"/>
            </a:xfrm>
            <a:custGeom>
              <a:avLst/>
              <a:gdLst>
                <a:gd name="T0" fmla="*/ 0 w 786"/>
                <a:gd name="T1" fmla="*/ 0 h 266"/>
                <a:gd name="T2" fmla="*/ 0 w 786"/>
                <a:gd name="T3" fmla="*/ 266 h 266"/>
                <a:gd name="T4" fmla="*/ 786 w 786"/>
                <a:gd name="T5" fmla="*/ 266 h 266"/>
              </a:gdLst>
              <a:ahLst/>
              <a:cxnLst>
                <a:cxn ang="0">
                  <a:pos x="T0" y="T1"/>
                </a:cxn>
                <a:cxn ang="0">
                  <a:pos x="T2" y="T3"/>
                </a:cxn>
                <a:cxn ang="0">
                  <a:pos x="T4" y="T5"/>
                </a:cxn>
              </a:cxnLst>
              <a:rect l="0" t="0" r="r" b="b"/>
              <a:pathLst>
                <a:path w="786" h="266">
                  <a:moveTo>
                    <a:pt x="0" y="0"/>
                  </a:moveTo>
                  <a:lnTo>
                    <a:pt x="0" y="266"/>
                  </a:lnTo>
                  <a:lnTo>
                    <a:pt x="786" y="266"/>
                  </a:lnTo>
                </a:path>
              </a:pathLst>
            </a:custGeom>
            <a:noFill/>
            <a:ln w="12700" cap="sq">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eaLnBrk="0" fontAlgn="base" hangingPunct="0">
                <a:spcBef>
                  <a:spcPct val="0"/>
                </a:spcBef>
                <a:spcAft>
                  <a:spcPct val="0"/>
                </a:spcAft>
              </a:pPr>
              <a:endParaRPr lang="en-US" sz="800" b="1" dirty="0">
                <a:solidFill>
                  <a:srgbClr val="000000"/>
                </a:solidFill>
                <a:latin typeface="Arial Unicode MS" pitchFamily="34" charset="-128"/>
              </a:endParaRPr>
            </a:p>
          </p:txBody>
        </p:sp>
        <p:sp>
          <p:nvSpPr>
            <p:cNvPr id="79" name="Freeform 78"/>
            <p:cNvSpPr>
              <a:spLocks/>
            </p:cNvSpPr>
            <p:nvPr/>
          </p:nvSpPr>
          <p:spPr bwMode="auto">
            <a:xfrm>
              <a:off x="316" y="690"/>
              <a:ext cx="435" cy="698"/>
            </a:xfrm>
            <a:custGeom>
              <a:avLst/>
              <a:gdLst>
                <a:gd name="T0" fmla="*/ 0 w 435"/>
                <a:gd name="T1" fmla="*/ 0 h 698"/>
                <a:gd name="T2" fmla="*/ 0 w 435"/>
                <a:gd name="T3" fmla="*/ 698 h 698"/>
                <a:gd name="T4" fmla="*/ 435 w 435"/>
                <a:gd name="T5" fmla="*/ 698 h 698"/>
              </a:gdLst>
              <a:ahLst/>
              <a:cxnLst>
                <a:cxn ang="0">
                  <a:pos x="T0" y="T1"/>
                </a:cxn>
                <a:cxn ang="0">
                  <a:pos x="T2" y="T3"/>
                </a:cxn>
                <a:cxn ang="0">
                  <a:pos x="T4" y="T5"/>
                </a:cxn>
              </a:cxnLst>
              <a:rect l="0" t="0" r="r" b="b"/>
              <a:pathLst>
                <a:path w="435" h="698">
                  <a:moveTo>
                    <a:pt x="0" y="0"/>
                  </a:moveTo>
                  <a:lnTo>
                    <a:pt x="0" y="698"/>
                  </a:lnTo>
                  <a:lnTo>
                    <a:pt x="435" y="698"/>
                  </a:lnTo>
                </a:path>
              </a:pathLst>
            </a:custGeom>
            <a:noFill/>
            <a:ln w="12700" cap="sq">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eaLnBrk="0" fontAlgn="base" hangingPunct="0">
                <a:spcBef>
                  <a:spcPct val="0"/>
                </a:spcBef>
                <a:spcAft>
                  <a:spcPct val="0"/>
                </a:spcAft>
              </a:pPr>
              <a:endParaRPr lang="en-US" sz="800" b="1" dirty="0">
                <a:solidFill>
                  <a:srgbClr val="000000"/>
                </a:solidFill>
                <a:latin typeface="Arial Unicode MS" pitchFamily="34" charset="-128"/>
              </a:endParaRPr>
            </a:p>
          </p:txBody>
        </p:sp>
        <p:sp>
          <p:nvSpPr>
            <p:cNvPr id="80" name="Freeform 79"/>
            <p:cNvSpPr>
              <a:spLocks/>
            </p:cNvSpPr>
            <p:nvPr/>
          </p:nvSpPr>
          <p:spPr bwMode="auto">
            <a:xfrm>
              <a:off x="166" y="686"/>
              <a:ext cx="150" cy="1396"/>
            </a:xfrm>
            <a:custGeom>
              <a:avLst/>
              <a:gdLst>
                <a:gd name="T0" fmla="*/ 0 w 150"/>
                <a:gd name="T1" fmla="*/ 1396 h 1396"/>
                <a:gd name="T2" fmla="*/ 0 w 150"/>
                <a:gd name="T3" fmla="*/ 0 h 1396"/>
                <a:gd name="T4" fmla="*/ 150 w 150"/>
                <a:gd name="T5" fmla="*/ 0 h 1396"/>
              </a:gdLst>
              <a:ahLst/>
              <a:cxnLst>
                <a:cxn ang="0">
                  <a:pos x="T0" y="T1"/>
                </a:cxn>
                <a:cxn ang="0">
                  <a:pos x="T2" y="T3"/>
                </a:cxn>
                <a:cxn ang="0">
                  <a:pos x="T4" y="T5"/>
                </a:cxn>
              </a:cxnLst>
              <a:rect l="0" t="0" r="r" b="b"/>
              <a:pathLst>
                <a:path w="150" h="1396">
                  <a:moveTo>
                    <a:pt x="0" y="1396"/>
                  </a:moveTo>
                  <a:lnTo>
                    <a:pt x="0" y="0"/>
                  </a:lnTo>
                  <a:lnTo>
                    <a:pt x="150" y="0"/>
                  </a:lnTo>
                </a:path>
              </a:pathLst>
            </a:custGeom>
            <a:noFill/>
            <a:ln w="12700" cap="sq">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eaLnBrk="0" fontAlgn="base" hangingPunct="0">
                <a:spcBef>
                  <a:spcPct val="0"/>
                </a:spcBef>
                <a:spcAft>
                  <a:spcPct val="0"/>
                </a:spcAft>
              </a:pPr>
              <a:endParaRPr lang="en-US" sz="800" b="1" dirty="0">
                <a:solidFill>
                  <a:srgbClr val="000000"/>
                </a:solidFill>
                <a:latin typeface="Arial Unicode MS" pitchFamily="34" charset="-128"/>
              </a:endParaRPr>
            </a:p>
          </p:txBody>
        </p:sp>
        <p:sp>
          <p:nvSpPr>
            <p:cNvPr id="81" name="Rectangle 80"/>
            <p:cNvSpPr>
              <a:spLocks noChangeArrowheads="1"/>
            </p:cNvSpPr>
            <p:nvPr/>
          </p:nvSpPr>
          <p:spPr bwMode="auto">
            <a:xfrm>
              <a:off x="1172" y="2734"/>
              <a:ext cx="894"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a:defRPr>
                  <a:solidFill>
                    <a:schemeClr val="tx1"/>
                  </a:solidFill>
                  <a:latin typeface="Arial" panose="020B0604020202020204" pitchFamily="34" charset="0"/>
                </a:defRPr>
              </a:lvl1pPr>
              <a:lvl2pPr>
                <a:defRPr>
                  <a:solidFill>
                    <a:schemeClr val="tx1"/>
                  </a:solidFill>
                  <a:latin typeface="Arial" panose="020B0604020202020204" pitchFamily="34" charset="0"/>
                </a:defRPr>
              </a:lvl2pPr>
              <a:lvl3pPr>
                <a:defRPr>
                  <a:solidFill>
                    <a:schemeClr val="tx1"/>
                  </a:solidFill>
                  <a:latin typeface="Arial" panose="020B0604020202020204" pitchFamily="34" charset="0"/>
                </a:defRPr>
              </a:lvl3pPr>
              <a:lvl4pPr>
                <a:defRPr>
                  <a:solidFill>
                    <a:schemeClr val="tx1"/>
                  </a:solidFill>
                  <a:latin typeface="Arial" panose="020B0604020202020204" pitchFamily="34" charset="0"/>
                </a:defRPr>
              </a:lvl4pPr>
              <a:lvl5pPr>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eaLnBrk="0" fontAlgn="base" hangingPunct="0">
                <a:spcBef>
                  <a:spcPct val="0"/>
                </a:spcBef>
                <a:spcAft>
                  <a:spcPct val="0"/>
                </a:spcAft>
              </a:pPr>
              <a:r>
                <a:rPr lang="en-US" altLang="en-US" sz="800" dirty="0" smtClean="0">
                  <a:solidFill>
                    <a:srgbClr val="000000"/>
                  </a:solidFill>
                </a:rPr>
                <a:t> MVi/Bristol.GBR/0.74 (D1)</a:t>
              </a:r>
            </a:p>
          </p:txBody>
        </p:sp>
        <p:sp>
          <p:nvSpPr>
            <p:cNvPr id="82" name="Freeform 81"/>
            <p:cNvSpPr>
              <a:spLocks/>
            </p:cNvSpPr>
            <p:nvPr/>
          </p:nvSpPr>
          <p:spPr bwMode="auto">
            <a:xfrm>
              <a:off x="467" y="2798"/>
              <a:ext cx="701" cy="92"/>
            </a:xfrm>
            <a:custGeom>
              <a:avLst/>
              <a:gdLst>
                <a:gd name="T0" fmla="*/ 0 w 701"/>
                <a:gd name="T1" fmla="*/ 92 h 92"/>
                <a:gd name="T2" fmla="*/ 0 w 701"/>
                <a:gd name="T3" fmla="*/ 0 h 92"/>
                <a:gd name="T4" fmla="*/ 701 w 701"/>
                <a:gd name="T5" fmla="*/ 0 h 92"/>
              </a:gdLst>
              <a:ahLst/>
              <a:cxnLst>
                <a:cxn ang="0">
                  <a:pos x="T0" y="T1"/>
                </a:cxn>
                <a:cxn ang="0">
                  <a:pos x="T2" y="T3"/>
                </a:cxn>
                <a:cxn ang="0">
                  <a:pos x="T4" y="T5"/>
                </a:cxn>
              </a:cxnLst>
              <a:rect l="0" t="0" r="r" b="b"/>
              <a:pathLst>
                <a:path w="701" h="92">
                  <a:moveTo>
                    <a:pt x="0" y="92"/>
                  </a:moveTo>
                  <a:lnTo>
                    <a:pt x="0" y="0"/>
                  </a:lnTo>
                  <a:lnTo>
                    <a:pt x="701" y="0"/>
                  </a:lnTo>
                </a:path>
              </a:pathLst>
            </a:custGeom>
            <a:noFill/>
            <a:ln w="12700" cap="sq">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eaLnBrk="0" fontAlgn="base" hangingPunct="0">
                <a:spcBef>
                  <a:spcPct val="0"/>
                </a:spcBef>
                <a:spcAft>
                  <a:spcPct val="0"/>
                </a:spcAft>
              </a:pPr>
              <a:endParaRPr lang="en-US" sz="800" b="1" dirty="0">
                <a:solidFill>
                  <a:srgbClr val="000000"/>
                </a:solidFill>
                <a:latin typeface="Arial Unicode MS" pitchFamily="34" charset="-128"/>
              </a:endParaRPr>
            </a:p>
          </p:txBody>
        </p:sp>
        <p:sp>
          <p:nvSpPr>
            <p:cNvPr id="83" name="Rectangle 82"/>
            <p:cNvSpPr>
              <a:spLocks noChangeArrowheads="1"/>
            </p:cNvSpPr>
            <p:nvPr/>
          </p:nvSpPr>
          <p:spPr bwMode="auto">
            <a:xfrm>
              <a:off x="1774" y="2926"/>
              <a:ext cx="1132"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a:defRPr>
                  <a:solidFill>
                    <a:schemeClr val="tx1"/>
                  </a:solidFill>
                  <a:latin typeface="Arial" panose="020B0604020202020204" pitchFamily="34" charset="0"/>
                </a:defRPr>
              </a:lvl1pPr>
              <a:lvl2pPr>
                <a:defRPr>
                  <a:solidFill>
                    <a:schemeClr val="tx1"/>
                  </a:solidFill>
                  <a:latin typeface="Arial" panose="020B0604020202020204" pitchFamily="34" charset="0"/>
                </a:defRPr>
              </a:lvl2pPr>
              <a:lvl3pPr>
                <a:defRPr>
                  <a:solidFill>
                    <a:schemeClr val="tx1"/>
                  </a:solidFill>
                  <a:latin typeface="Arial" panose="020B0604020202020204" pitchFamily="34" charset="0"/>
                </a:defRPr>
              </a:lvl3pPr>
              <a:lvl4pPr>
                <a:defRPr>
                  <a:solidFill>
                    <a:schemeClr val="tx1"/>
                  </a:solidFill>
                  <a:latin typeface="Arial" panose="020B0604020202020204" pitchFamily="34" charset="0"/>
                </a:defRPr>
              </a:lvl4pPr>
              <a:lvl5pPr>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eaLnBrk="0" fontAlgn="base" hangingPunct="0">
                <a:spcBef>
                  <a:spcPct val="0"/>
                </a:spcBef>
                <a:spcAft>
                  <a:spcPct val="0"/>
                </a:spcAft>
              </a:pPr>
              <a:r>
                <a:rPr lang="en-US" altLang="en-US" sz="800" dirty="0" smtClean="0">
                  <a:solidFill>
                    <a:srgbClr val="000000"/>
                  </a:solidFill>
                </a:rPr>
                <a:t> MVi/New Jersey.USA/0.94/1 (D6)</a:t>
              </a:r>
            </a:p>
          </p:txBody>
        </p:sp>
        <p:sp>
          <p:nvSpPr>
            <p:cNvPr id="84" name="Freeform 83"/>
            <p:cNvSpPr>
              <a:spLocks/>
            </p:cNvSpPr>
            <p:nvPr/>
          </p:nvSpPr>
          <p:spPr bwMode="auto">
            <a:xfrm>
              <a:off x="467" y="2898"/>
              <a:ext cx="1303" cy="92"/>
            </a:xfrm>
            <a:custGeom>
              <a:avLst/>
              <a:gdLst>
                <a:gd name="T0" fmla="*/ 0 w 1303"/>
                <a:gd name="T1" fmla="*/ 0 h 92"/>
                <a:gd name="T2" fmla="*/ 0 w 1303"/>
                <a:gd name="T3" fmla="*/ 92 h 92"/>
                <a:gd name="T4" fmla="*/ 1303 w 1303"/>
                <a:gd name="T5" fmla="*/ 92 h 92"/>
              </a:gdLst>
              <a:ahLst/>
              <a:cxnLst>
                <a:cxn ang="0">
                  <a:pos x="T0" y="T1"/>
                </a:cxn>
                <a:cxn ang="0">
                  <a:pos x="T2" y="T3"/>
                </a:cxn>
                <a:cxn ang="0">
                  <a:pos x="T4" y="T5"/>
                </a:cxn>
              </a:cxnLst>
              <a:rect l="0" t="0" r="r" b="b"/>
              <a:pathLst>
                <a:path w="1303" h="92">
                  <a:moveTo>
                    <a:pt x="0" y="0"/>
                  </a:moveTo>
                  <a:lnTo>
                    <a:pt x="0" y="92"/>
                  </a:lnTo>
                  <a:lnTo>
                    <a:pt x="1303" y="92"/>
                  </a:lnTo>
                </a:path>
              </a:pathLst>
            </a:custGeom>
            <a:noFill/>
            <a:ln w="12700" cap="sq">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eaLnBrk="0" fontAlgn="base" hangingPunct="0">
                <a:spcBef>
                  <a:spcPct val="0"/>
                </a:spcBef>
                <a:spcAft>
                  <a:spcPct val="0"/>
                </a:spcAft>
              </a:pPr>
              <a:endParaRPr lang="en-US" sz="800" b="1" dirty="0">
                <a:solidFill>
                  <a:srgbClr val="000000"/>
                </a:solidFill>
                <a:latin typeface="Arial Unicode MS" pitchFamily="34" charset="-128"/>
              </a:endParaRPr>
            </a:p>
          </p:txBody>
        </p:sp>
        <p:sp>
          <p:nvSpPr>
            <p:cNvPr id="85" name="Freeform 84"/>
            <p:cNvSpPr>
              <a:spLocks/>
            </p:cNvSpPr>
            <p:nvPr/>
          </p:nvSpPr>
          <p:spPr bwMode="auto">
            <a:xfrm>
              <a:off x="367" y="2894"/>
              <a:ext cx="100" cy="588"/>
            </a:xfrm>
            <a:custGeom>
              <a:avLst/>
              <a:gdLst>
                <a:gd name="T0" fmla="*/ 0 w 100"/>
                <a:gd name="T1" fmla="*/ 588 h 588"/>
                <a:gd name="T2" fmla="*/ 0 w 100"/>
                <a:gd name="T3" fmla="*/ 0 h 588"/>
                <a:gd name="T4" fmla="*/ 100 w 100"/>
                <a:gd name="T5" fmla="*/ 0 h 588"/>
              </a:gdLst>
              <a:ahLst/>
              <a:cxnLst>
                <a:cxn ang="0">
                  <a:pos x="T0" y="T1"/>
                </a:cxn>
                <a:cxn ang="0">
                  <a:pos x="T2" y="T3"/>
                </a:cxn>
                <a:cxn ang="0">
                  <a:pos x="T4" y="T5"/>
                </a:cxn>
              </a:cxnLst>
              <a:rect l="0" t="0" r="r" b="b"/>
              <a:pathLst>
                <a:path w="100" h="588">
                  <a:moveTo>
                    <a:pt x="0" y="588"/>
                  </a:moveTo>
                  <a:lnTo>
                    <a:pt x="0" y="0"/>
                  </a:lnTo>
                  <a:lnTo>
                    <a:pt x="100" y="0"/>
                  </a:lnTo>
                </a:path>
              </a:pathLst>
            </a:custGeom>
            <a:noFill/>
            <a:ln w="12700" cap="sq">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eaLnBrk="0" fontAlgn="base" hangingPunct="0">
                <a:spcBef>
                  <a:spcPct val="0"/>
                </a:spcBef>
                <a:spcAft>
                  <a:spcPct val="0"/>
                </a:spcAft>
              </a:pPr>
              <a:endParaRPr lang="en-US" sz="800" b="1" dirty="0">
                <a:solidFill>
                  <a:srgbClr val="000000"/>
                </a:solidFill>
                <a:latin typeface="Arial Unicode MS" pitchFamily="34" charset="-128"/>
              </a:endParaRPr>
            </a:p>
          </p:txBody>
        </p:sp>
        <p:sp>
          <p:nvSpPr>
            <p:cNvPr id="86" name="Rectangle 85"/>
            <p:cNvSpPr>
              <a:spLocks noChangeArrowheads="1"/>
            </p:cNvSpPr>
            <p:nvPr/>
          </p:nvSpPr>
          <p:spPr bwMode="auto">
            <a:xfrm>
              <a:off x="972" y="3118"/>
              <a:ext cx="1205"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a:defRPr>
                  <a:solidFill>
                    <a:schemeClr val="tx1"/>
                  </a:solidFill>
                  <a:latin typeface="Arial" panose="020B0604020202020204" pitchFamily="34" charset="0"/>
                </a:defRPr>
              </a:lvl1pPr>
              <a:lvl2pPr>
                <a:defRPr>
                  <a:solidFill>
                    <a:schemeClr val="tx1"/>
                  </a:solidFill>
                  <a:latin typeface="Arial" panose="020B0604020202020204" pitchFamily="34" charset="0"/>
                </a:defRPr>
              </a:lvl2pPr>
              <a:lvl3pPr>
                <a:defRPr>
                  <a:solidFill>
                    <a:schemeClr val="tx1"/>
                  </a:solidFill>
                  <a:latin typeface="Arial" panose="020B0604020202020204" pitchFamily="34" charset="0"/>
                </a:defRPr>
              </a:lvl3pPr>
              <a:lvl4pPr>
                <a:defRPr>
                  <a:solidFill>
                    <a:schemeClr val="tx1"/>
                  </a:solidFill>
                  <a:latin typeface="Arial" panose="020B0604020202020204" pitchFamily="34" charset="0"/>
                </a:defRPr>
              </a:lvl4pPr>
              <a:lvl5pPr>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eaLnBrk="0" fontAlgn="base" hangingPunct="0">
                <a:spcBef>
                  <a:spcPct val="0"/>
                </a:spcBef>
                <a:spcAft>
                  <a:spcPct val="0"/>
                </a:spcAft>
              </a:pPr>
              <a:r>
                <a:rPr lang="en-US" altLang="en-US" sz="800" dirty="0" smtClean="0">
                  <a:solidFill>
                    <a:srgbClr val="000000"/>
                  </a:solidFill>
                </a:rPr>
                <a:t> MVi/Johannesburg.ZAF/0.88/1 (D2)</a:t>
              </a:r>
            </a:p>
          </p:txBody>
        </p:sp>
        <p:sp>
          <p:nvSpPr>
            <p:cNvPr id="87" name="Freeform 86"/>
            <p:cNvSpPr>
              <a:spLocks/>
            </p:cNvSpPr>
            <p:nvPr/>
          </p:nvSpPr>
          <p:spPr bwMode="auto">
            <a:xfrm>
              <a:off x="617" y="3182"/>
              <a:ext cx="351" cy="92"/>
            </a:xfrm>
            <a:custGeom>
              <a:avLst/>
              <a:gdLst>
                <a:gd name="T0" fmla="*/ 0 w 351"/>
                <a:gd name="T1" fmla="*/ 92 h 92"/>
                <a:gd name="T2" fmla="*/ 0 w 351"/>
                <a:gd name="T3" fmla="*/ 0 h 92"/>
                <a:gd name="T4" fmla="*/ 351 w 351"/>
                <a:gd name="T5" fmla="*/ 0 h 92"/>
              </a:gdLst>
              <a:ahLst/>
              <a:cxnLst>
                <a:cxn ang="0">
                  <a:pos x="T0" y="T1"/>
                </a:cxn>
                <a:cxn ang="0">
                  <a:pos x="T2" y="T3"/>
                </a:cxn>
                <a:cxn ang="0">
                  <a:pos x="T4" y="T5"/>
                </a:cxn>
              </a:cxnLst>
              <a:rect l="0" t="0" r="r" b="b"/>
              <a:pathLst>
                <a:path w="351" h="92">
                  <a:moveTo>
                    <a:pt x="0" y="92"/>
                  </a:moveTo>
                  <a:lnTo>
                    <a:pt x="0" y="0"/>
                  </a:lnTo>
                  <a:lnTo>
                    <a:pt x="351" y="0"/>
                  </a:lnTo>
                </a:path>
              </a:pathLst>
            </a:custGeom>
            <a:noFill/>
            <a:ln w="12700" cap="sq">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eaLnBrk="0" fontAlgn="base" hangingPunct="0">
                <a:spcBef>
                  <a:spcPct val="0"/>
                </a:spcBef>
                <a:spcAft>
                  <a:spcPct val="0"/>
                </a:spcAft>
              </a:pPr>
              <a:endParaRPr lang="en-US" sz="800" b="1" dirty="0">
                <a:solidFill>
                  <a:srgbClr val="000000"/>
                </a:solidFill>
                <a:latin typeface="Arial Unicode MS" pitchFamily="34" charset="-128"/>
              </a:endParaRPr>
            </a:p>
          </p:txBody>
        </p:sp>
        <p:sp>
          <p:nvSpPr>
            <p:cNvPr id="88" name="Rectangle 87"/>
            <p:cNvSpPr>
              <a:spLocks noChangeArrowheads="1"/>
            </p:cNvSpPr>
            <p:nvPr/>
          </p:nvSpPr>
          <p:spPr bwMode="auto">
            <a:xfrm>
              <a:off x="1774" y="3310"/>
              <a:ext cx="1129"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a:defRPr>
                  <a:solidFill>
                    <a:schemeClr val="tx1"/>
                  </a:solidFill>
                  <a:latin typeface="Arial" panose="020B0604020202020204" pitchFamily="34" charset="0"/>
                </a:defRPr>
              </a:lvl1pPr>
              <a:lvl2pPr>
                <a:defRPr>
                  <a:solidFill>
                    <a:schemeClr val="tx1"/>
                  </a:solidFill>
                  <a:latin typeface="Arial" panose="020B0604020202020204" pitchFamily="34" charset="0"/>
                </a:defRPr>
              </a:lvl2pPr>
              <a:lvl3pPr>
                <a:defRPr>
                  <a:solidFill>
                    <a:schemeClr val="tx1"/>
                  </a:solidFill>
                  <a:latin typeface="Arial" panose="020B0604020202020204" pitchFamily="34" charset="0"/>
                </a:defRPr>
              </a:lvl3pPr>
              <a:lvl4pPr>
                <a:defRPr>
                  <a:solidFill>
                    <a:schemeClr val="tx1"/>
                  </a:solidFill>
                  <a:latin typeface="Arial" panose="020B0604020202020204" pitchFamily="34" charset="0"/>
                </a:defRPr>
              </a:lvl4pPr>
              <a:lvl5pPr>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eaLnBrk="0" fontAlgn="base" hangingPunct="0">
                <a:spcBef>
                  <a:spcPct val="0"/>
                </a:spcBef>
                <a:spcAft>
                  <a:spcPct val="0"/>
                </a:spcAft>
              </a:pPr>
              <a:r>
                <a:rPr lang="en-US" altLang="en-US" sz="800" dirty="0" smtClean="0">
                  <a:solidFill>
                    <a:srgbClr val="000000"/>
                  </a:solidFill>
                </a:rPr>
                <a:t> MVi/Kampala.UGA/51.01/1 (D10)</a:t>
              </a:r>
            </a:p>
          </p:txBody>
        </p:sp>
        <p:sp>
          <p:nvSpPr>
            <p:cNvPr id="89" name="Freeform 88"/>
            <p:cNvSpPr>
              <a:spLocks/>
            </p:cNvSpPr>
            <p:nvPr/>
          </p:nvSpPr>
          <p:spPr bwMode="auto">
            <a:xfrm>
              <a:off x="617" y="3282"/>
              <a:ext cx="1153" cy="92"/>
            </a:xfrm>
            <a:custGeom>
              <a:avLst/>
              <a:gdLst>
                <a:gd name="T0" fmla="*/ 0 w 1153"/>
                <a:gd name="T1" fmla="*/ 0 h 92"/>
                <a:gd name="T2" fmla="*/ 0 w 1153"/>
                <a:gd name="T3" fmla="*/ 92 h 92"/>
                <a:gd name="T4" fmla="*/ 1153 w 1153"/>
                <a:gd name="T5" fmla="*/ 92 h 92"/>
              </a:gdLst>
              <a:ahLst/>
              <a:cxnLst>
                <a:cxn ang="0">
                  <a:pos x="T0" y="T1"/>
                </a:cxn>
                <a:cxn ang="0">
                  <a:pos x="T2" y="T3"/>
                </a:cxn>
                <a:cxn ang="0">
                  <a:pos x="T4" y="T5"/>
                </a:cxn>
              </a:cxnLst>
              <a:rect l="0" t="0" r="r" b="b"/>
              <a:pathLst>
                <a:path w="1153" h="92">
                  <a:moveTo>
                    <a:pt x="0" y="0"/>
                  </a:moveTo>
                  <a:lnTo>
                    <a:pt x="0" y="92"/>
                  </a:lnTo>
                  <a:lnTo>
                    <a:pt x="1153" y="92"/>
                  </a:lnTo>
                </a:path>
              </a:pathLst>
            </a:custGeom>
            <a:noFill/>
            <a:ln w="12700" cap="sq">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eaLnBrk="0" fontAlgn="base" hangingPunct="0">
                <a:spcBef>
                  <a:spcPct val="0"/>
                </a:spcBef>
                <a:spcAft>
                  <a:spcPct val="0"/>
                </a:spcAft>
              </a:pPr>
              <a:endParaRPr lang="en-US" sz="800" b="1" dirty="0">
                <a:solidFill>
                  <a:srgbClr val="000000"/>
                </a:solidFill>
                <a:latin typeface="Arial Unicode MS" pitchFamily="34" charset="-128"/>
              </a:endParaRPr>
            </a:p>
          </p:txBody>
        </p:sp>
        <p:sp>
          <p:nvSpPr>
            <p:cNvPr id="90" name="Freeform 89"/>
            <p:cNvSpPr>
              <a:spLocks/>
            </p:cNvSpPr>
            <p:nvPr/>
          </p:nvSpPr>
          <p:spPr bwMode="auto">
            <a:xfrm>
              <a:off x="417" y="3278"/>
              <a:ext cx="200" cy="796"/>
            </a:xfrm>
            <a:custGeom>
              <a:avLst/>
              <a:gdLst>
                <a:gd name="T0" fmla="*/ 0 w 200"/>
                <a:gd name="T1" fmla="*/ 796 h 796"/>
                <a:gd name="T2" fmla="*/ 0 w 200"/>
                <a:gd name="T3" fmla="*/ 0 h 796"/>
                <a:gd name="T4" fmla="*/ 200 w 200"/>
                <a:gd name="T5" fmla="*/ 0 h 796"/>
              </a:gdLst>
              <a:ahLst/>
              <a:cxnLst>
                <a:cxn ang="0">
                  <a:pos x="T0" y="T1"/>
                </a:cxn>
                <a:cxn ang="0">
                  <a:pos x="T2" y="T3"/>
                </a:cxn>
                <a:cxn ang="0">
                  <a:pos x="T4" y="T5"/>
                </a:cxn>
              </a:cxnLst>
              <a:rect l="0" t="0" r="r" b="b"/>
              <a:pathLst>
                <a:path w="200" h="796">
                  <a:moveTo>
                    <a:pt x="0" y="796"/>
                  </a:moveTo>
                  <a:lnTo>
                    <a:pt x="0" y="0"/>
                  </a:lnTo>
                  <a:lnTo>
                    <a:pt x="200" y="0"/>
                  </a:lnTo>
                </a:path>
              </a:pathLst>
            </a:custGeom>
            <a:noFill/>
            <a:ln w="12700" cap="sq">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eaLnBrk="0" fontAlgn="base" hangingPunct="0">
                <a:spcBef>
                  <a:spcPct val="0"/>
                </a:spcBef>
                <a:spcAft>
                  <a:spcPct val="0"/>
                </a:spcAft>
              </a:pPr>
              <a:endParaRPr lang="en-US" sz="800" b="1" dirty="0">
                <a:solidFill>
                  <a:srgbClr val="000000"/>
                </a:solidFill>
                <a:latin typeface="Arial Unicode MS" pitchFamily="34" charset="-128"/>
              </a:endParaRPr>
            </a:p>
          </p:txBody>
        </p:sp>
        <p:sp>
          <p:nvSpPr>
            <p:cNvPr id="91" name="Rectangle 90"/>
            <p:cNvSpPr>
              <a:spLocks noChangeArrowheads="1"/>
            </p:cNvSpPr>
            <p:nvPr/>
          </p:nvSpPr>
          <p:spPr bwMode="auto">
            <a:xfrm>
              <a:off x="3076" y="3502"/>
              <a:ext cx="2386"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a:defRPr>
                  <a:solidFill>
                    <a:schemeClr val="tx1"/>
                  </a:solidFill>
                  <a:latin typeface="Arial" panose="020B0604020202020204" pitchFamily="34" charset="0"/>
                </a:defRPr>
              </a:lvl1pPr>
              <a:lvl2pPr>
                <a:defRPr>
                  <a:solidFill>
                    <a:schemeClr val="tx1"/>
                  </a:solidFill>
                  <a:latin typeface="Arial" panose="020B0604020202020204" pitchFamily="34" charset="0"/>
                </a:defRPr>
              </a:lvl2pPr>
              <a:lvl3pPr>
                <a:defRPr>
                  <a:solidFill>
                    <a:schemeClr val="tx1"/>
                  </a:solidFill>
                  <a:latin typeface="Arial" panose="020B0604020202020204" pitchFamily="34" charset="0"/>
                </a:defRPr>
              </a:lvl3pPr>
              <a:lvl4pPr>
                <a:defRPr>
                  <a:solidFill>
                    <a:schemeClr val="tx1"/>
                  </a:solidFill>
                  <a:latin typeface="Arial" panose="020B0604020202020204" pitchFamily="34" charset="0"/>
                </a:defRPr>
              </a:lvl4pPr>
              <a:lvl5pPr>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eaLnBrk="0" fontAlgn="base" hangingPunct="0">
                <a:spcBef>
                  <a:spcPct val="0"/>
                </a:spcBef>
                <a:spcAft>
                  <a:spcPct val="0"/>
                </a:spcAft>
              </a:pPr>
              <a:r>
                <a:rPr lang="en-US" altLang="en-US" sz="800" dirty="0" smtClean="0">
                  <a:solidFill>
                    <a:srgbClr val="9900CC"/>
                  </a:solidFill>
                </a:rPr>
                <a:t> MVs/NewYork.USA/2.15/ (CDC RC-2015-81) +1 identical strain</a:t>
              </a:r>
            </a:p>
          </p:txBody>
        </p:sp>
        <p:sp>
          <p:nvSpPr>
            <p:cNvPr id="92" name="Freeform 91"/>
            <p:cNvSpPr>
              <a:spLocks/>
            </p:cNvSpPr>
            <p:nvPr/>
          </p:nvSpPr>
          <p:spPr bwMode="auto">
            <a:xfrm>
              <a:off x="2271" y="3566"/>
              <a:ext cx="801" cy="92"/>
            </a:xfrm>
            <a:custGeom>
              <a:avLst/>
              <a:gdLst>
                <a:gd name="T0" fmla="*/ 0 w 801"/>
                <a:gd name="T1" fmla="*/ 92 h 92"/>
                <a:gd name="T2" fmla="*/ 0 w 801"/>
                <a:gd name="T3" fmla="*/ 0 h 92"/>
                <a:gd name="T4" fmla="*/ 801 w 801"/>
                <a:gd name="T5" fmla="*/ 0 h 92"/>
              </a:gdLst>
              <a:ahLst/>
              <a:cxnLst>
                <a:cxn ang="0">
                  <a:pos x="T0" y="T1"/>
                </a:cxn>
                <a:cxn ang="0">
                  <a:pos x="T2" y="T3"/>
                </a:cxn>
                <a:cxn ang="0">
                  <a:pos x="T4" y="T5"/>
                </a:cxn>
              </a:cxnLst>
              <a:rect l="0" t="0" r="r" b="b"/>
              <a:pathLst>
                <a:path w="801" h="92">
                  <a:moveTo>
                    <a:pt x="0" y="92"/>
                  </a:moveTo>
                  <a:lnTo>
                    <a:pt x="0" y="0"/>
                  </a:lnTo>
                  <a:lnTo>
                    <a:pt x="801" y="0"/>
                  </a:lnTo>
                </a:path>
              </a:pathLst>
            </a:custGeom>
            <a:noFill/>
            <a:ln w="12700" cap="sq">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eaLnBrk="0" fontAlgn="base" hangingPunct="0">
                <a:spcBef>
                  <a:spcPct val="0"/>
                </a:spcBef>
                <a:spcAft>
                  <a:spcPct val="0"/>
                </a:spcAft>
              </a:pPr>
              <a:endParaRPr lang="en-US" sz="800" b="1" dirty="0">
                <a:solidFill>
                  <a:srgbClr val="000000"/>
                </a:solidFill>
                <a:latin typeface="Arial Unicode MS" pitchFamily="34" charset="-128"/>
              </a:endParaRPr>
            </a:p>
          </p:txBody>
        </p:sp>
        <p:sp>
          <p:nvSpPr>
            <p:cNvPr id="93" name="Rectangle 92"/>
            <p:cNvSpPr>
              <a:spLocks noChangeArrowheads="1"/>
            </p:cNvSpPr>
            <p:nvPr/>
          </p:nvSpPr>
          <p:spPr bwMode="auto">
            <a:xfrm>
              <a:off x="2976" y="3694"/>
              <a:ext cx="1814"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a:defRPr>
                  <a:solidFill>
                    <a:schemeClr val="tx1"/>
                  </a:solidFill>
                  <a:latin typeface="Arial" panose="020B0604020202020204" pitchFamily="34" charset="0"/>
                </a:defRPr>
              </a:lvl1pPr>
              <a:lvl2pPr>
                <a:defRPr>
                  <a:solidFill>
                    <a:schemeClr val="tx1"/>
                  </a:solidFill>
                  <a:latin typeface="Arial" panose="020B0604020202020204" pitchFamily="34" charset="0"/>
                </a:defRPr>
              </a:lvl2pPr>
              <a:lvl3pPr>
                <a:defRPr>
                  <a:solidFill>
                    <a:schemeClr val="tx1"/>
                  </a:solidFill>
                  <a:latin typeface="Arial" panose="020B0604020202020204" pitchFamily="34" charset="0"/>
                </a:defRPr>
              </a:lvl3pPr>
              <a:lvl4pPr>
                <a:defRPr>
                  <a:solidFill>
                    <a:schemeClr val="tx1"/>
                  </a:solidFill>
                  <a:latin typeface="Arial" panose="020B0604020202020204" pitchFamily="34" charset="0"/>
                </a:defRPr>
              </a:lvl4pPr>
              <a:lvl5pPr>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eaLnBrk="0" fontAlgn="base" hangingPunct="0">
                <a:spcBef>
                  <a:spcPct val="0"/>
                </a:spcBef>
                <a:spcAft>
                  <a:spcPct val="0"/>
                </a:spcAft>
              </a:pPr>
              <a:r>
                <a:rPr lang="en-US" altLang="en-US" sz="800" dirty="0" smtClean="0">
                  <a:solidFill>
                    <a:srgbClr val="9900CC"/>
                  </a:solidFill>
                </a:rPr>
                <a:t> MVs/California.USA/8.15/3 (CDC RC-2015-101)</a:t>
              </a:r>
            </a:p>
          </p:txBody>
        </p:sp>
        <p:sp>
          <p:nvSpPr>
            <p:cNvPr id="94" name="Freeform 93"/>
            <p:cNvSpPr>
              <a:spLocks/>
            </p:cNvSpPr>
            <p:nvPr/>
          </p:nvSpPr>
          <p:spPr bwMode="auto">
            <a:xfrm>
              <a:off x="2271" y="3666"/>
              <a:ext cx="701" cy="92"/>
            </a:xfrm>
            <a:custGeom>
              <a:avLst/>
              <a:gdLst>
                <a:gd name="T0" fmla="*/ 0 w 701"/>
                <a:gd name="T1" fmla="*/ 0 h 92"/>
                <a:gd name="T2" fmla="*/ 0 w 701"/>
                <a:gd name="T3" fmla="*/ 92 h 92"/>
                <a:gd name="T4" fmla="*/ 701 w 701"/>
                <a:gd name="T5" fmla="*/ 92 h 92"/>
              </a:gdLst>
              <a:ahLst/>
              <a:cxnLst>
                <a:cxn ang="0">
                  <a:pos x="T0" y="T1"/>
                </a:cxn>
                <a:cxn ang="0">
                  <a:pos x="T2" y="T3"/>
                </a:cxn>
                <a:cxn ang="0">
                  <a:pos x="T4" y="T5"/>
                </a:cxn>
              </a:cxnLst>
              <a:rect l="0" t="0" r="r" b="b"/>
              <a:pathLst>
                <a:path w="701" h="92">
                  <a:moveTo>
                    <a:pt x="0" y="0"/>
                  </a:moveTo>
                  <a:lnTo>
                    <a:pt x="0" y="92"/>
                  </a:lnTo>
                  <a:lnTo>
                    <a:pt x="701" y="92"/>
                  </a:lnTo>
                </a:path>
              </a:pathLst>
            </a:custGeom>
            <a:noFill/>
            <a:ln w="12700" cap="sq">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eaLnBrk="0" fontAlgn="base" hangingPunct="0">
                <a:spcBef>
                  <a:spcPct val="0"/>
                </a:spcBef>
                <a:spcAft>
                  <a:spcPct val="0"/>
                </a:spcAft>
              </a:pPr>
              <a:endParaRPr lang="en-US" sz="800" b="1" dirty="0">
                <a:solidFill>
                  <a:srgbClr val="000000"/>
                </a:solidFill>
                <a:latin typeface="Arial Unicode MS" pitchFamily="34" charset="-128"/>
              </a:endParaRPr>
            </a:p>
          </p:txBody>
        </p:sp>
        <p:sp>
          <p:nvSpPr>
            <p:cNvPr id="95" name="Freeform 94"/>
            <p:cNvSpPr>
              <a:spLocks/>
            </p:cNvSpPr>
            <p:nvPr/>
          </p:nvSpPr>
          <p:spPr bwMode="auto">
            <a:xfrm>
              <a:off x="1820" y="3662"/>
              <a:ext cx="451" cy="140"/>
            </a:xfrm>
            <a:custGeom>
              <a:avLst/>
              <a:gdLst>
                <a:gd name="T0" fmla="*/ 0 w 451"/>
                <a:gd name="T1" fmla="*/ 140 h 140"/>
                <a:gd name="T2" fmla="*/ 0 w 451"/>
                <a:gd name="T3" fmla="*/ 0 h 140"/>
                <a:gd name="T4" fmla="*/ 451 w 451"/>
                <a:gd name="T5" fmla="*/ 0 h 140"/>
              </a:gdLst>
              <a:ahLst/>
              <a:cxnLst>
                <a:cxn ang="0">
                  <a:pos x="T0" y="T1"/>
                </a:cxn>
                <a:cxn ang="0">
                  <a:pos x="T2" y="T3"/>
                </a:cxn>
                <a:cxn ang="0">
                  <a:pos x="T4" y="T5"/>
                </a:cxn>
              </a:cxnLst>
              <a:rect l="0" t="0" r="r" b="b"/>
              <a:pathLst>
                <a:path w="451" h="140">
                  <a:moveTo>
                    <a:pt x="0" y="140"/>
                  </a:moveTo>
                  <a:lnTo>
                    <a:pt x="0" y="0"/>
                  </a:lnTo>
                  <a:lnTo>
                    <a:pt x="451" y="0"/>
                  </a:lnTo>
                </a:path>
              </a:pathLst>
            </a:custGeom>
            <a:noFill/>
            <a:ln w="12700" cap="sq">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eaLnBrk="0" fontAlgn="base" hangingPunct="0">
                <a:spcBef>
                  <a:spcPct val="0"/>
                </a:spcBef>
                <a:spcAft>
                  <a:spcPct val="0"/>
                </a:spcAft>
              </a:pPr>
              <a:endParaRPr lang="en-US" sz="800" b="1" dirty="0">
                <a:solidFill>
                  <a:srgbClr val="000000"/>
                </a:solidFill>
                <a:latin typeface="Arial Unicode MS" pitchFamily="34" charset="-128"/>
              </a:endParaRPr>
            </a:p>
          </p:txBody>
        </p:sp>
        <p:sp>
          <p:nvSpPr>
            <p:cNvPr id="96" name="Rectangle 95"/>
            <p:cNvSpPr>
              <a:spLocks noChangeArrowheads="1"/>
            </p:cNvSpPr>
            <p:nvPr/>
          </p:nvSpPr>
          <p:spPr bwMode="auto">
            <a:xfrm>
              <a:off x="1974" y="3886"/>
              <a:ext cx="1070"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a:defRPr>
                  <a:solidFill>
                    <a:schemeClr val="tx1"/>
                  </a:solidFill>
                  <a:latin typeface="Arial" panose="020B0604020202020204" pitchFamily="34" charset="0"/>
                </a:defRPr>
              </a:lvl1pPr>
              <a:lvl2pPr>
                <a:defRPr>
                  <a:solidFill>
                    <a:schemeClr val="tx1"/>
                  </a:solidFill>
                  <a:latin typeface="Arial" panose="020B0604020202020204" pitchFamily="34" charset="0"/>
                </a:defRPr>
              </a:lvl2pPr>
              <a:lvl3pPr>
                <a:defRPr>
                  <a:solidFill>
                    <a:schemeClr val="tx1"/>
                  </a:solidFill>
                  <a:latin typeface="Arial" panose="020B0604020202020204" pitchFamily="34" charset="0"/>
                </a:defRPr>
              </a:lvl3pPr>
              <a:lvl4pPr>
                <a:defRPr>
                  <a:solidFill>
                    <a:schemeClr val="tx1"/>
                  </a:solidFill>
                  <a:latin typeface="Arial" panose="020B0604020202020204" pitchFamily="34" charset="0"/>
                </a:defRPr>
              </a:lvl4pPr>
              <a:lvl5pPr>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eaLnBrk="0" fontAlgn="base" hangingPunct="0">
                <a:spcBef>
                  <a:spcPct val="0"/>
                </a:spcBef>
                <a:spcAft>
                  <a:spcPct val="0"/>
                </a:spcAft>
              </a:pPr>
              <a:r>
                <a:rPr lang="en-US" altLang="en-US" sz="800" dirty="0" smtClean="0">
                  <a:solidFill>
                    <a:srgbClr val="9900CC"/>
                  </a:solidFill>
                </a:rPr>
                <a:t> MVi/Montreal.CAN0.89 (D4)</a:t>
              </a:r>
            </a:p>
          </p:txBody>
        </p:sp>
        <p:sp>
          <p:nvSpPr>
            <p:cNvPr id="97" name="Freeform 96"/>
            <p:cNvSpPr>
              <a:spLocks/>
            </p:cNvSpPr>
            <p:nvPr/>
          </p:nvSpPr>
          <p:spPr bwMode="auto">
            <a:xfrm>
              <a:off x="1820" y="3810"/>
              <a:ext cx="150" cy="140"/>
            </a:xfrm>
            <a:custGeom>
              <a:avLst/>
              <a:gdLst>
                <a:gd name="T0" fmla="*/ 0 w 150"/>
                <a:gd name="T1" fmla="*/ 0 h 140"/>
                <a:gd name="T2" fmla="*/ 0 w 150"/>
                <a:gd name="T3" fmla="*/ 140 h 140"/>
                <a:gd name="T4" fmla="*/ 150 w 150"/>
                <a:gd name="T5" fmla="*/ 140 h 140"/>
              </a:gdLst>
              <a:ahLst/>
              <a:cxnLst>
                <a:cxn ang="0">
                  <a:pos x="T0" y="T1"/>
                </a:cxn>
                <a:cxn ang="0">
                  <a:pos x="T2" y="T3"/>
                </a:cxn>
                <a:cxn ang="0">
                  <a:pos x="T4" y="T5"/>
                </a:cxn>
              </a:cxnLst>
              <a:rect l="0" t="0" r="r" b="b"/>
              <a:pathLst>
                <a:path w="150" h="140">
                  <a:moveTo>
                    <a:pt x="0" y="0"/>
                  </a:moveTo>
                  <a:lnTo>
                    <a:pt x="0" y="140"/>
                  </a:lnTo>
                  <a:lnTo>
                    <a:pt x="150" y="140"/>
                  </a:lnTo>
                </a:path>
              </a:pathLst>
            </a:custGeom>
            <a:noFill/>
            <a:ln w="12700" cap="sq">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eaLnBrk="0" fontAlgn="base" hangingPunct="0">
                <a:spcBef>
                  <a:spcPct val="0"/>
                </a:spcBef>
                <a:spcAft>
                  <a:spcPct val="0"/>
                </a:spcAft>
              </a:pPr>
              <a:endParaRPr lang="en-US" sz="800" b="1" dirty="0">
                <a:solidFill>
                  <a:srgbClr val="000000"/>
                </a:solidFill>
                <a:latin typeface="Arial Unicode MS" pitchFamily="34" charset="-128"/>
              </a:endParaRPr>
            </a:p>
          </p:txBody>
        </p:sp>
        <p:sp>
          <p:nvSpPr>
            <p:cNvPr id="98" name="Freeform 97"/>
            <p:cNvSpPr>
              <a:spLocks/>
            </p:cNvSpPr>
            <p:nvPr/>
          </p:nvSpPr>
          <p:spPr bwMode="auto">
            <a:xfrm>
              <a:off x="1018" y="3806"/>
              <a:ext cx="802" cy="164"/>
            </a:xfrm>
            <a:custGeom>
              <a:avLst/>
              <a:gdLst>
                <a:gd name="T0" fmla="*/ 0 w 802"/>
                <a:gd name="T1" fmla="*/ 164 h 164"/>
                <a:gd name="T2" fmla="*/ 0 w 802"/>
                <a:gd name="T3" fmla="*/ 0 h 164"/>
                <a:gd name="T4" fmla="*/ 802 w 802"/>
                <a:gd name="T5" fmla="*/ 0 h 164"/>
              </a:gdLst>
              <a:ahLst/>
              <a:cxnLst>
                <a:cxn ang="0">
                  <a:pos x="T0" y="T1"/>
                </a:cxn>
                <a:cxn ang="0">
                  <a:pos x="T2" y="T3"/>
                </a:cxn>
                <a:cxn ang="0">
                  <a:pos x="T4" y="T5"/>
                </a:cxn>
              </a:cxnLst>
              <a:rect l="0" t="0" r="r" b="b"/>
              <a:pathLst>
                <a:path w="802" h="164">
                  <a:moveTo>
                    <a:pt x="0" y="164"/>
                  </a:moveTo>
                  <a:lnTo>
                    <a:pt x="0" y="0"/>
                  </a:lnTo>
                  <a:lnTo>
                    <a:pt x="802" y="0"/>
                  </a:lnTo>
                </a:path>
              </a:pathLst>
            </a:custGeom>
            <a:noFill/>
            <a:ln w="12700" cap="sq">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eaLnBrk="0" fontAlgn="base" hangingPunct="0">
                <a:spcBef>
                  <a:spcPct val="0"/>
                </a:spcBef>
                <a:spcAft>
                  <a:spcPct val="0"/>
                </a:spcAft>
              </a:pPr>
              <a:endParaRPr lang="en-US" sz="800" b="1" dirty="0">
                <a:solidFill>
                  <a:srgbClr val="000000"/>
                </a:solidFill>
                <a:latin typeface="Arial Unicode MS" pitchFamily="34" charset="-128"/>
              </a:endParaRPr>
            </a:p>
          </p:txBody>
        </p:sp>
        <p:sp>
          <p:nvSpPr>
            <p:cNvPr id="99" name="Rectangle 98"/>
            <p:cNvSpPr>
              <a:spLocks noChangeArrowheads="1"/>
            </p:cNvSpPr>
            <p:nvPr/>
          </p:nvSpPr>
          <p:spPr bwMode="auto">
            <a:xfrm>
              <a:off x="1874" y="4078"/>
              <a:ext cx="970"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a:defRPr>
                  <a:solidFill>
                    <a:schemeClr val="tx1"/>
                  </a:solidFill>
                  <a:latin typeface="Arial" panose="020B0604020202020204" pitchFamily="34" charset="0"/>
                </a:defRPr>
              </a:lvl1pPr>
              <a:lvl2pPr>
                <a:defRPr>
                  <a:solidFill>
                    <a:schemeClr val="tx1"/>
                  </a:solidFill>
                  <a:latin typeface="Arial" panose="020B0604020202020204" pitchFamily="34" charset="0"/>
                </a:defRPr>
              </a:lvl2pPr>
              <a:lvl3pPr>
                <a:defRPr>
                  <a:solidFill>
                    <a:schemeClr val="tx1"/>
                  </a:solidFill>
                  <a:latin typeface="Arial" panose="020B0604020202020204" pitchFamily="34" charset="0"/>
                </a:defRPr>
              </a:lvl3pPr>
              <a:lvl4pPr>
                <a:defRPr>
                  <a:solidFill>
                    <a:schemeClr val="tx1"/>
                  </a:solidFill>
                  <a:latin typeface="Arial" panose="020B0604020202020204" pitchFamily="34" charset="0"/>
                </a:defRPr>
              </a:lvl4pPr>
              <a:lvl5pPr>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eaLnBrk="0" fontAlgn="base" hangingPunct="0">
                <a:spcBef>
                  <a:spcPct val="0"/>
                </a:spcBef>
                <a:spcAft>
                  <a:spcPct val="0"/>
                </a:spcAft>
              </a:pPr>
              <a:r>
                <a:rPr lang="en-US" altLang="en-US" sz="800" dirty="0" smtClean="0">
                  <a:solidFill>
                    <a:srgbClr val="000000"/>
                  </a:solidFill>
                </a:rPr>
                <a:t> MVi/Victoria.AUS/12.99 (D9)</a:t>
              </a:r>
            </a:p>
          </p:txBody>
        </p:sp>
        <p:sp>
          <p:nvSpPr>
            <p:cNvPr id="100" name="Freeform 99"/>
            <p:cNvSpPr>
              <a:spLocks/>
            </p:cNvSpPr>
            <p:nvPr/>
          </p:nvSpPr>
          <p:spPr bwMode="auto">
            <a:xfrm>
              <a:off x="1018" y="3978"/>
              <a:ext cx="852" cy="164"/>
            </a:xfrm>
            <a:custGeom>
              <a:avLst/>
              <a:gdLst>
                <a:gd name="T0" fmla="*/ 0 w 852"/>
                <a:gd name="T1" fmla="*/ 0 h 164"/>
                <a:gd name="T2" fmla="*/ 0 w 852"/>
                <a:gd name="T3" fmla="*/ 164 h 164"/>
                <a:gd name="T4" fmla="*/ 852 w 852"/>
                <a:gd name="T5" fmla="*/ 164 h 164"/>
              </a:gdLst>
              <a:ahLst/>
              <a:cxnLst>
                <a:cxn ang="0">
                  <a:pos x="T0" y="T1"/>
                </a:cxn>
                <a:cxn ang="0">
                  <a:pos x="T2" y="T3"/>
                </a:cxn>
                <a:cxn ang="0">
                  <a:pos x="T4" y="T5"/>
                </a:cxn>
              </a:cxnLst>
              <a:rect l="0" t="0" r="r" b="b"/>
              <a:pathLst>
                <a:path w="852" h="164">
                  <a:moveTo>
                    <a:pt x="0" y="0"/>
                  </a:moveTo>
                  <a:lnTo>
                    <a:pt x="0" y="164"/>
                  </a:lnTo>
                  <a:lnTo>
                    <a:pt x="852" y="164"/>
                  </a:lnTo>
                </a:path>
              </a:pathLst>
            </a:custGeom>
            <a:noFill/>
            <a:ln w="12700" cap="sq">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eaLnBrk="0" fontAlgn="base" hangingPunct="0">
                <a:spcBef>
                  <a:spcPct val="0"/>
                </a:spcBef>
                <a:spcAft>
                  <a:spcPct val="0"/>
                </a:spcAft>
              </a:pPr>
              <a:endParaRPr lang="en-US" sz="800" b="1" dirty="0">
                <a:solidFill>
                  <a:srgbClr val="000000"/>
                </a:solidFill>
                <a:latin typeface="Arial Unicode MS" pitchFamily="34" charset="-128"/>
              </a:endParaRPr>
            </a:p>
          </p:txBody>
        </p:sp>
        <p:sp>
          <p:nvSpPr>
            <p:cNvPr id="101" name="Freeform 100"/>
            <p:cNvSpPr>
              <a:spLocks/>
            </p:cNvSpPr>
            <p:nvPr/>
          </p:nvSpPr>
          <p:spPr bwMode="auto">
            <a:xfrm>
              <a:off x="868" y="3974"/>
              <a:ext cx="150" cy="224"/>
            </a:xfrm>
            <a:custGeom>
              <a:avLst/>
              <a:gdLst>
                <a:gd name="T0" fmla="*/ 0 w 150"/>
                <a:gd name="T1" fmla="*/ 224 h 224"/>
                <a:gd name="T2" fmla="*/ 0 w 150"/>
                <a:gd name="T3" fmla="*/ 0 h 224"/>
                <a:gd name="T4" fmla="*/ 150 w 150"/>
                <a:gd name="T5" fmla="*/ 0 h 224"/>
              </a:gdLst>
              <a:ahLst/>
              <a:cxnLst>
                <a:cxn ang="0">
                  <a:pos x="T0" y="T1"/>
                </a:cxn>
                <a:cxn ang="0">
                  <a:pos x="T2" y="T3"/>
                </a:cxn>
                <a:cxn ang="0">
                  <a:pos x="T4" y="T5"/>
                </a:cxn>
              </a:cxnLst>
              <a:rect l="0" t="0" r="r" b="b"/>
              <a:pathLst>
                <a:path w="150" h="224">
                  <a:moveTo>
                    <a:pt x="0" y="224"/>
                  </a:moveTo>
                  <a:lnTo>
                    <a:pt x="0" y="0"/>
                  </a:lnTo>
                  <a:lnTo>
                    <a:pt x="150" y="0"/>
                  </a:lnTo>
                </a:path>
              </a:pathLst>
            </a:custGeom>
            <a:noFill/>
            <a:ln w="12700" cap="sq">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eaLnBrk="0" fontAlgn="base" hangingPunct="0">
                <a:spcBef>
                  <a:spcPct val="0"/>
                </a:spcBef>
                <a:spcAft>
                  <a:spcPct val="0"/>
                </a:spcAft>
              </a:pPr>
              <a:endParaRPr lang="en-US" sz="800" b="1" dirty="0">
                <a:solidFill>
                  <a:srgbClr val="000000"/>
                </a:solidFill>
                <a:latin typeface="Arial Unicode MS" pitchFamily="34" charset="-128"/>
              </a:endParaRPr>
            </a:p>
          </p:txBody>
        </p:sp>
        <p:sp>
          <p:nvSpPr>
            <p:cNvPr id="102" name="Rectangle 101"/>
            <p:cNvSpPr>
              <a:spLocks noChangeArrowheads="1"/>
            </p:cNvSpPr>
            <p:nvPr/>
          </p:nvSpPr>
          <p:spPr bwMode="auto">
            <a:xfrm>
              <a:off x="1172" y="4269"/>
              <a:ext cx="1029"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a:defRPr>
                  <a:solidFill>
                    <a:schemeClr val="tx1"/>
                  </a:solidFill>
                  <a:latin typeface="Arial" panose="020B0604020202020204" pitchFamily="34" charset="0"/>
                </a:defRPr>
              </a:lvl1pPr>
              <a:lvl2pPr>
                <a:defRPr>
                  <a:solidFill>
                    <a:schemeClr val="tx1"/>
                  </a:solidFill>
                  <a:latin typeface="Arial" panose="020B0604020202020204" pitchFamily="34" charset="0"/>
                </a:defRPr>
              </a:lvl2pPr>
              <a:lvl3pPr>
                <a:defRPr>
                  <a:solidFill>
                    <a:schemeClr val="tx1"/>
                  </a:solidFill>
                  <a:latin typeface="Arial" panose="020B0604020202020204" pitchFamily="34" charset="0"/>
                </a:defRPr>
              </a:lvl3pPr>
              <a:lvl4pPr>
                <a:defRPr>
                  <a:solidFill>
                    <a:schemeClr val="tx1"/>
                  </a:solidFill>
                  <a:latin typeface="Arial" panose="020B0604020202020204" pitchFamily="34" charset="0"/>
                </a:defRPr>
              </a:lvl4pPr>
              <a:lvl5pPr>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eaLnBrk="0" fontAlgn="base" hangingPunct="0">
                <a:spcBef>
                  <a:spcPct val="0"/>
                </a:spcBef>
                <a:spcAft>
                  <a:spcPct val="0"/>
                </a:spcAft>
              </a:pPr>
              <a:r>
                <a:rPr lang="en-US" altLang="en-US" sz="800" dirty="0" smtClean="0">
                  <a:solidFill>
                    <a:srgbClr val="000000"/>
                  </a:solidFill>
                </a:rPr>
                <a:t> MVi/Bangkok.THA/0.93/1 (D5)</a:t>
              </a:r>
            </a:p>
          </p:txBody>
        </p:sp>
        <p:sp>
          <p:nvSpPr>
            <p:cNvPr id="103" name="Freeform 102"/>
            <p:cNvSpPr>
              <a:spLocks/>
            </p:cNvSpPr>
            <p:nvPr/>
          </p:nvSpPr>
          <p:spPr bwMode="auto">
            <a:xfrm>
              <a:off x="968" y="4333"/>
              <a:ext cx="200" cy="92"/>
            </a:xfrm>
            <a:custGeom>
              <a:avLst/>
              <a:gdLst>
                <a:gd name="T0" fmla="*/ 0 w 200"/>
                <a:gd name="T1" fmla="*/ 92 h 92"/>
                <a:gd name="T2" fmla="*/ 0 w 200"/>
                <a:gd name="T3" fmla="*/ 0 h 92"/>
                <a:gd name="T4" fmla="*/ 200 w 200"/>
                <a:gd name="T5" fmla="*/ 0 h 92"/>
              </a:gdLst>
              <a:ahLst/>
              <a:cxnLst>
                <a:cxn ang="0">
                  <a:pos x="T0" y="T1"/>
                </a:cxn>
                <a:cxn ang="0">
                  <a:pos x="T2" y="T3"/>
                </a:cxn>
                <a:cxn ang="0">
                  <a:pos x="T4" y="T5"/>
                </a:cxn>
              </a:cxnLst>
              <a:rect l="0" t="0" r="r" b="b"/>
              <a:pathLst>
                <a:path w="200" h="92">
                  <a:moveTo>
                    <a:pt x="0" y="92"/>
                  </a:moveTo>
                  <a:lnTo>
                    <a:pt x="0" y="0"/>
                  </a:lnTo>
                  <a:lnTo>
                    <a:pt x="200" y="0"/>
                  </a:lnTo>
                </a:path>
              </a:pathLst>
            </a:custGeom>
            <a:noFill/>
            <a:ln w="12700" cap="sq">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eaLnBrk="0" fontAlgn="base" hangingPunct="0">
                <a:spcBef>
                  <a:spcPct val="0"/>
                </a:spcBef>
                <a:spcAft>
                  <a:spcPct val="0"/>
                </a:spcAft>
              </a:pPr>
              <a:endParaRPr lang="en-US" sz="800" b="1" dirty="0">
                <a:solidFill>
                  <a:srgbClr val="000000"/>
                </a:solidFill>
                <a:latin typeface="Arial Unicode MS" pitchFamily="34" charset="-128"/>
              </a:endParaRPr>
            </a:p>
          </p:txBody>
        </p:sp>
        <p:sp>
          <p:nvSpPr>
            <p:cNvPr id="104" name="Rectangle 103"/>
            <p:cNvSpPr>
              <a:spLocks noChangeArrowheads="1"/>
            </p:cNvSpPr>
            <p:nvPr/>
          </p:nvSpPr>
          <p:spPr bwMode="auto">
            <a:xfrm>
              <a:off x="1473" y="4461"/>
              <a:ext cx="879"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a:defRPr>
                  <a:solidFill>
                    <a:schemeClr val="tx1"/>
                  </a:solidFill>
                  <a:latin typeface="Arial" panose="020B0604020202020204" pitchFamily="34" charset="0"/>
                </a:defRPr>
              </a:lvl1pPr>
              <a:lvl2pPr>
                <a:defRPr>
                  <a:solidFill>
                    <a:schemeClr val="tx1"/>
                  </a:solidFill>
                  <a:latin typeface="Arial" panose="020B0604020202020204" pitchFamily="34" charset="0"/>
                </a:defRPr>
              </a:lvl2pPr>
              <a:lvl3pPr>
                <a:defRPr>
                  <a:solidFill>
                    <a:schemeClr val="tx1"/>
                  </a:solidFill>
                  <a:latin typeface="Arial" panose="020B0604020202020204" pitchFamily="34" charset="0"/>
                </a:defRPr>
              </a:lvl3pPr>
              <a:lvl4pPr>
                <a:defRPr>
                  <a:solidFill>
                    <a:schemeClr val="tx1"/>
                  </a:solidFill>
                  <a:latin typeface="Arial" panose="020B0604020202020204" pitchFamily="34" charset="0"/>
                </a:defRPr>
              </a:lvl4pPr>
              <a:lvl5pPr>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eaLnBrk="0" fontAlgn="base" hangingPunct="0">
                <a:spcBef>
                  <a:spcPct val="0"/>
                </a:spcBef>
                <a:spcAft>
                  <a:spcPct val="0"/>
                </a:spcAft>
              </a:pPr>
              <a:r>
                <a:rPr lang="en-US" altLang="en-US" sz="800" dirty="0" smtClean="0">
                  <a:solidFill>
                    <a:srgbClr val="000000"/>
                  </a:solidFill>
                </a:rPr>
                <a:t> MVi/Palau.PLW/0.93 (D5)</a:t>
              </a:r>
            </a:p>
          </p:txBody>
        </p:sp>
        <p:sp>
          <p:nvSpPr>
            <p:cNvPr id="105" name="Freeform 104"/>
            <p:cNvSpPr>
              <a:spLocks/>
            </p:cNvSpPr>
            <p:nvPr/>
          </p:nvSpPr>
          <p:spPr bwMode="auto">
            <a:xfrm>
              <a:off x="968" y="4433"/>
              <a:ext cx="501" cy="92"/>
            </a:xfrm>
            <a:custGeom>
              <a:avLst/>
              <a:gdLst>
                <a:gd name="T0" fmla="*/ 0 w 501"/>
                <a:gd name="T1" fmla="*/ 0 h 92"/>
                <a:gd name="T2" fmla="*/ 0 w 501"/>
                <a:gd name="T3" fmla="*/ 92 h 92"/>
                <a:gd name="T4" fmla="*/ 501 w 501"/>
                <a:gd name="T5" fmla="*/ 92 h 92"/>
              </a:gdLst>
              <a:ahLst/>
              <a:cxnLst>
                <a:cxn ang="0">
                  <a:pos x="T0" y="T1"/>
                </a:cxn>
                <a:cxn ang="0">
                  <a:pos x="T2" y="T3"/>
                </a:cxn>
                <a:cxn ang="0">
                  <a:pos x="T4" y="T5"/>
                </a:cxn>
              </a:cxnLst>
              <a:rect l="0" t="0" r="r" b="b"/>
              <a:pathLst>
                <a:path w="501" h="92">
                  <a:moveTo>
                    <a:pt x="0" y="0"/>
                  </a:moveTo>
                  <a:lnTo>
                    <a:pt x="0" y="92"/>
                  </a:lnTo>
                  <a:lnTo>
                    <a:pt x="501" y="92"/>
                  </a:lnTo>
                </a:path>
              </a:pathLst>
            </a:custGeom>
            <a:noFill/>
            <a:ln w="12700" cap="sq">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eaLnBrk="0" fontAlgn="base" hangingPunct="0">
                <a:spcBef>
                  <a:spcPct val="0"/>
                </a:spcBef>
                <a:spcAft>
                  <a:spcPct val="0"/>
                </a:spcAft>
              </a:pPr>
              <a:endParaRPr lang="en-US" sz="800" b="1" dirty="0">
                <a:solidFill>
                  <a:srgbClr val="000000"/>
                </a:solidFill>
                <a:latin typeface="Arial Unicode MS" pitchFamily="34" charset="-128"/>
              </a:endParaRPr>
            </a:p>
          </p:txBody>
        </p:sp>
        <p:sp>
          <p:nvSpPr>
            <p:cNvPr id="106" name="Freeform 105"/>
            <p:cNvSpPr>
              <a:spLocks/>
            </p:cNvSpPr>
            <p:nvPr/>
          </p:nvSpPr>
          <p:spPr bwMode="auto">
            <a:xfrm>
              <a:off x="868" y="4206"/>
              <a:ext cx="100" cy="223"/>
            </a:xfrm>
            <a:custGeom>
              <a:avLst/>
              <a:gdLst>
                <a:gd name="T0" fmla="*/ 0 w 100"/>
                <a:gd name="T1" fmla="*/ 0 h 223"/>
                <a:gd name="T2" fmla="*/ 0 w 100"/>
                <a:gd name="T3" fmla="*/ 223 h 223"/>
                <a:gd name="T4" fmla="*/ 100 w 100"/>
                <a:gd name="T5" fmla="*/ 223 h 223"/>
              </a:gdLst>
              <a:ahLst/>
              <a:cxnLst>
                <a:cxn ang="0">
                  <a:pos x="T0" y="T1"/>
                </a:cxn>
                <a:cxn ang="0">
                  <a:pos x="T2" y="T3"/>
                </a:cxn>
                <a:cxn ang="0">
                  <a:pos x="T4" y="T5"/>
                </a:cxn>
              </a:cxnLst>
              <a:rect l="0" t="0" r="r" b="b"/>
              <a:pathLst>
                <a:path w="100" h="223">
                  <a:moveTo>
                    <a:pt x="0" y="0"/>
                  </a:moveTo>
                  <a:lnTo>
                    <a:pt x="0" y="223"/>
                  </a:lnTo>
                  <a:lnTo>
                    <a:pt x="100" y="223"/>
                  </a:lnTo>
                </a:path>
              </a:pathLst>
            </a:custGeom>
            <a:noFill/>
            <a:ln w="12700" cap="sq">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eaLnBrk="0" fontAlgn="base" hangingPunct="0">
                <a:spcBef>
                  <a:spcPct val="0"/>
                </a:spcBef>
                <a:spcAft>
                  <a:spcPct val="0"/>
                </a:spcAft>
              </a:pPr>
              <a:endParaRPr lang="en-US" sz="800" b="1" dirty="0">
                <a:solidFill>
                  <a:srgbClr val="000000"/>
                </a:solidFill>
                <a:latin typeface="Arial Unicode MS" pitchFamily="34" charset="-128"/>
              </a:endParaRPr>
            </a:p>
          </p:txBody>
        </p:sp>
        <p:sp>
          <p:nvSpPr>
            <p:cNvPr id="107" name="Rectangle 106"/>
            <p:cNvSpPr>
              <a:spLocks noChangeArrowheads="1"/>
            </p:cNvSpPr>
            <p:nvPr/>
          </p:nvSpPr>
          <p:spPr bwMode="auto">
            <a:xfrm>
              <a:off x="1673" y="4653"/>
              <a:ext cx="949"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a:defRPr>
                  <a:solidFill>
                    <a:schemeClr val="tx1"/>
                  </a:solidFill>
                  <a:latin typeface="Arial" panose="020B0604020202020204" pitchFamily="34" charset="0"/>
                </a:defRPr>
              </a:lvl1pPr>
              <a:lvl2pPr>
                <a:defRPr>
                  <a:solidFill>
                    <a:schemeClr val="tx1"/>
                  </a:solidFill>
                  <a:latin typeface="Arial" panose="020B0604020202020204" pitchFamily="34" charset="0"/>
                </a:defRPr>
              </a:lvl2pPr>
              <a:lvl3pPr>
                <a:defRPr>
                  <a:solidFill>
                    <a:schemeClr val="tx1"/>
                  </a:solidFill>
                  <a:latin typeface="Arial" panose="020B0604020202020204" pitchFamily="34" charset="0"/>
                </a:defRPr>
              </a:lvl3pPr>
              <a:lvl4pPr>
                <a:defRPr>
                  <a:solidFill>
                    <a:schemeClr val="tx1"/>
                  </a:solidFill>
                  <a:latin typeface="Arial" panose="020B0604020202020204" pitchFamily="34" charset="0"/>
                </a:defRPr>
              </a:lvl4pPr>
              <a:lvl5pPr>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eaLnBrk="0" fontAlgn="base" hangingPunct="0">
                <a:spcBef>
                  <a:spcPct val="0"/>
                </a:spcBef>
                <a:spcAft>
                  <a:spcPct val="0"/>
                </a:spcAft>
              </a:pPr>
              <a:r>
                <a:rPr lang="en-US" altLang="en-US" sz="800" dirty="0" smtClean="0">
                  <a:solidFill>
                    <a:srgbClr val="000000"/>
                  </a:solidFill>
                </a:rPr>
                <a:t> MVi/Illinois.USA/0.89/1 (D3)</a:t>
              </a:r>
            </a:p>
          </p:txBody>
        </p:sp>
        <p:sp>
          <p:nvSpPr>
            <p:cNvPr id="108" name="Freeform 107"/>
            <p:cNvSpPr>
              <a:spLocks/>
            </p:cNvSpPr>
            <p:nvPr/>
          </p:nvSpPr>
          <p:spPr bwMode="auto">
            <a:xfrm>
              <a:off x="868" y="4349"/>
              <a:ext cx="801" cy="368"/>
            </a:xfrm>
            <a:custGeom>
              <a:avLst/>
              <a:gdLst>
                <a:gd name="T0" fmla="*/ 0 w 801"/>
                <a:gd name="T1" fmla="*/ 0 h 368"/>
                <a:gd name="T2" fmla="*/ 0 w 801"/>
                <a:gd name="T3" fmla="*/ 368 h 368"/>
                <a:gd name="T4" fmla="*/ 801 w 801"/>
                <a:gd name="T5" fmla="*/ 368 h 368"/>
              </a:gdLst>
              <a:ahLst/>
              <a:cxnLst>
                <a:cxn ang="0">
                  <a:pos x="T0" y="T1"/>
                </a:cxn>
                <a:cxn ang="0">
                  <a:pos x="T2" y="T3"/>
                </a:cxn>
                <a:cxn ang="0">
                  <a:pos x="T4" y="T5"/>
                </a:cxn>
              </a:cxnLst>
              <a:rect l="0" t="0" r="r" b="b"/>
              <a:pathLst>
                <a:path w="801" h="368">
                  <a:moveTo>
                    <a:pt x="0" y="0"/>
                  </a:moveTo>
                  <a:lnTo>
                    <a:pt x="0" y="368"/>
                  </a:lnTo>
                  <a:lnTo>
                    <a:pt x="801" y="368"/>
                  </a:lnTo>
                </a:path>
              </a:pathLst>
            </a:custGeom>
            <a:noFill/>
            <a:ln w="12700" cap="sq">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eaLnBrk="0" fontAlgn="base" hangingPunct="0">
                <a:spcBef>
                  <a:spcPct val="0"/>
                </a:spcBef>
                <a:spcAft>
                  <a:spcPct val="0"/>
                </a:spcAft>
              </a:pPr>
              <a:endParaRPr lang="en-US" sz="800" b="1" dirty="0">
                <a:solidFill>
                  <a:srgbClr val="000000"/>
                </a:solidFill>
                <a:latin typeface="Arial Unicode MS" pitchFamily="34" charset="-128"/>
              </a:endParaRPr>
            </a:p>
          </p:txBody>
        </p:sp>
        <p:sp>
          <p:nvSpPr>
            <p:cNvPr id="109" name="Line 108"/>
            <p:cNvSpPr>
              <a:spLocks noChangeShapeType="1"/>
            </p:cNvSpPr>
            <p:nvPr/>
          </p:nvSpPr>
          <p:spPr bwMode="auto">
            <a:xfrm>
              <a:off x="868" y="3974"/>
              <a:ext cx="0" cy="367"/>
            </a:xfrm>
            <a:prstGeom prst="line">
              <a:avLst/>
            </a:prstGeom>
            <a:noFill/>
            <a:ln w="12700" cap="sq">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eaLnBrk="0" fontAlgn="base" hangingPunct="0">
                <a:spcBef>
                  <a:spcPct val="0"/>
                </a:spcBef>
                <a:spcAft>
                  <a:spcPct val="0"/>
                </a:spcAft>
              </a:pPr>
              <a:endParaRPr lang="en-US" sz="800" b="1" dirty="0">
                <a:solidFill>
                  <a:srgbClr val="000000"/>
                </a:solidFill>
                <a:latin typeface="Arial Unicode MS" pitchFamily="34" charset="-128"/>
              </a:endParaRPr>
            </a:p>
          </p:txBody>
        </p:sp>
        <p:sp>
          <p:nvSpPr>
            <p:cNvPr id="110" name="Freeform 109"/>
            <p:cNvSpPr>
              <a:spLocks/>
            </p:cNvSpPr>
            <p:nvPr/>
          </p:nvSpPr>
          <p:spPr bwMode="auto">
            <a:xfrm>
              <a:off x="767" y="4345"/>
              <a:ext cx="101" cy="530"/>
            </a:xfrm>
            <a:custGeom>
              <a:avLst/>
              <a:gdLst>
                <a:gd name="T0" fmla="*/ 0 w 101"/>
                <a:gd name="T1" fmla="*/ 530 h 530"/>
                <a:gd name="T2" fmla="*/ 0 w 101"/>
                <a:gd name="T3" fmla="*/ 0 h 530"/>
                <a:gd name="T4" fmla="*/ 101 w 101"/>
                <a:gd name="T5" fmla="*/ 0 h 530"/>
              </a:gdLst>
              <a:ahLst/>
              <a:cxnLst>
                <a:cxn ang="0">
                  <a:pos x="T0" y="T1"/>
                </a:cxn>
                <a:cxn ang="0">
                  <a:pos x="T2" y="T3"/>
                </a:cxn>
                <a:cxn ang="0">
                  <a:pos x="T4" y="T5"/>
                </a:cxn>
              </a:cxnLst>
              <a:rect l="0" t="0" r="r" b="b"/>
              <a:pathLst>
                <a:path w="101" h="530">
                  <a:moveTo>
                    <a:pt x="0" y="530"/>
                  </a:moveTo>
                  <a:lnTo>
                    <a:pt x="0" y="0"/>
                  </a:lnTo>
                  <a:lnTo>
                    <a:pt x="101" y="0"/>
                  </a:lnTo>
                </a:path>
              </a:pathLst>
            </a:custGeom>
            <a:noFill/>
            <a:ln w="12700" cap="sq">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eaLnBrk="0" fontAlgn="base" hangingPunct="0">
                <a:spcBef>
                  <a:spcPct val="0"/>
                </a:spcBef>
                <a:spcAft>
                  <a:spcPct val="0"/>
                </a:spcAft>
              </a:pPr>
              <a:endParaRPr lang="en-US" sz="800" b="1" dirty="0">
                <a:solidFill>
                  <a:srgbClr val="000000"/>
                </a:solidFill>
                <a:latin typeface="Arial Unicode MS" pitchFamily="34" charset="-128"/>
              </a:endParaRPr>
            </a:p>
          </p:txBody>
        </p:sp>
        <p:sp>
          <p:nvSpPr>
            <p:cNvPr id="111" name="Rectangle 110"/>
            <p:cNvSpPr>
              <a:spLocks noChangeArrowheads="1"/>
            </p:cNvSpPr>
            <p:nvPr/>
          </p:nvSpPr>
          <p:spPr bwMode="auto">
            <a:xfrm>
              <a:off x="1673" y="4845"/>
              <a:ext cx="970"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a:defRPr>
                  <a:solidFill>
                    <a:schemeClr val="tx1"/>
                  </a:solidFill>
                  <a:latin typeface="Arial" panose="020B0604020202020204" pitchFamily="34" charset="0"/>
                </a:defRPr>
              </a:lvl1pPr>
              <a:lvl2pPr>
                <a:defRPr>
                  <a:solidFill>
                    <a:schemeClr val="tx1"/>
                  </a:solidFill>
                  <a:latin typeface="Arial" panose="020B0604020202020204" pitchFamily="34" charset="0"/>
                </a:defRPr>
              </a:lvl2pPr>
              <a:lvl3pPr>
                <a:defRPr>
                  <a:solidFill>
                    <a:schemeClr val="tx1"/>
                  </a:solidFill>
                  <a:latin typeface="Arial" panose="020B0604020202020204" pitchFamily="34" charset="0"/>
                </a:defRPr>
              </a:lvl3pPr>
              <a:lvl4pPr>
                <a:defRPr>
                  <a:solidFill>
                    <a:schemeClr val="tx1"/>
                  </a:solidFill>
                  <a:latin typeface="Arial" panose="020B0604020202020204" pitchFamily="34" charset="0"/>
                </a:defRPr>
              </a:lvl4pPr>
              <a:lvl5pPr>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eaLnBrk="0" fontAlgn="base" hangingPunct="0">
                <a:spcBef>
                  <a:spcPct val="0"/>
                </a:spcBef>
                <a:spcAft>
                  <a:spcPct val="0"/>
                </a:spcAft>
              </a:pPr>
              <a:r>
                <a:rPr lang="en-US" altLang="en-US" sz="800" dirty="0" smtClean="0">
                  <a:solidFill>
                    <a:srgbClr val="000000"/>
                  </a:solidFill>
                </a:rPr>
                <a:t> MVi/Victoria.AUS/16.85 (D7)</a:t>
              </a:r>
            </a:p>
          </p:txBody>
        </p:sp>
        <p:sp>
          <p:nvSpPr>
            <p:cNvPr id="112" name="Freeform 111"/>
            <p:cNvSpPr>
              <a:spLocks/>
            </p:cNvSpPr>
            <p:nvPr/>
          </p:nvSpPr>
          <p:spPr bwMode="auto">
            <a:xfrm>
              <a:off x="1319" y="4909"/>
              <a:ext cx="350" cy="92"/>
            </a:xfrm>
            <a:custGeom>
              <a:avLst/>
              <a:gdLst>
                <a:gd name="T0" fmla="*/ 0 w 350"/>
                <a:gd name="T1" fmla="*/ 92 h 92"/>
                <a:gd name="T2" fmla="*/ 0 w 350"/>
                <a:gd name="T3" fmla="*/ 0 h 92"/>
                <a:gd name="T4" fmla="*/ 350 w 350"/>
                <a:gd name="T5" fmla="*/ 0 h 92"/>
              </a:gdLst>
              <a:ahLst/>
              <a:cxnLst>
                <a:cxn ang="0">
                  <a:pos x="T0" y="T1"/>
                </a:cxn>
                <a:cxn ang="0">
                  <a:pos x="T2" y="T3"/>
                </a:cxn>
                <a:cxn ang="0">
                  <a:pos x="T4" y="T5"/>
                </a:cxn>
              </a:cxnLst>
              <a:rect l="0" t="0" r="r" b="b"/>
              <a:pathLst>
                <a:path w="350" h="92">
                  <a:moveTo>
                    <a:pt x="0" y="92"/>
                  </a:moveTo>
                  <a:lnTo>
                    <a:pt x="0" y="0"/>
                  </a:lnTo>
                  <a:lnTo>
                    <a:pt x="350" y="0"/>
                  </a:lnTo>
                </a:path>
              </a:pathLst>
            </a:custGeom>
            <a:noFill/>
            <a:ln w="12700" cap="sq">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eaLnBrk="0" fontAlgn="base" hangingPunct="0">
                <a:spcBef>
                  <a:spcPct val="0"/>
                </a:spcBef>
                <a:spcAft>
                  <a:spcPct val="0"/>
                </a:spcAft>
              </a:pPr>
              <a:endParaRPr lang="en-US" sz="800" b="1" dirty="0">
                <a:solidFill>
                  <a:srgbClr val="000000"/>
                </a:solidFill>
                <a:latin typeface="Arial Unicode MS" pitchFamily="34" charset="-128"/>
              </a:endParaRPr>
            </a:p>
          </p:txBody>
        </p:sp>
        <p:sp>
          <p:nvSpPr>
            <p:cNvPr id="113" name="Rectangle 112"/>
            <p:cNvSpPr>
              <a:spLocks noChangeArrowheads="1"/>
            </p:cNvSpPr>
            <p:nvPr/>
          </p:nvSpPr>
          <p:spPr bwMode="auto">
            <a:xfrm>
              <a:off x="2776" y="5037"/>
              <a:ext cx="928"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a:defRPr>
                  <a:solidFill>
                    <a:schemeClr val="tx1"/>
                  </a:solidFill>
                  <a:latin typeface="Arial" panose="020B0604020202020204" pitchFamily="34" charset="0"/>
                </a:defRPr>
              </a:lvl1pPr>
              <a:lvl2pPr>
                <a:defRPr>
                  <a:solidFill>
                    <a:schemeClr val="tx1"/>
                  </a:solidFill>
                  <a:latin typeface="Arial" panose="020B0604020202020204" pitchFamily="34" charset="0"/>
                </a:defRPr>
              </a:lvl2pPr>
              <a:lvl3pPr>
                <a:defRPr>
                  <a:solidFill>
                    <a:schemeClr val="tx1"/>
                  </a:solidFill>
                  <a:latin typeface="Arial" panose="020B0604020202020204" pitchFamily="34" charset="0"/>
                </a:defRPr>
              </a:lvl3pPr>
              <a:lvl4pPr>
                <a:defRPr>
                  <a:solidFill>
                    <a:schemeClr val="tx1"/>
                  </a:solidFill>
                  <a:latin typeface="Arial" panose="020B0604020202020204" pitchFamily="34" charset="0"/>
                </a:defRPr>
              </a:lvl4pPr>
              <a:lvl5pPr>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eaLnBrk="0" fontAlgn="base" hangingPunct="0">
                <a:spcBef>
                  <a:spcPct val="0"/>
                </a:spcBef>
                <a:spcAft>
                  <a:spcPct val="0"/>
                </a:spcAft>
              </a:pPr>
              <a:r>
                <a:rPr lang="en-US" altLang="en-US" sz="800" dirty="0" smtClean="0">
                  <a:solidFill>
                    <a:srgbClr val="000000"/>
                  </a:solidFill>
                </a:rPr>
                <a:t> MVi/Illinois.USA/50.99 (D7)</a:t>
              </a:r>
            </a:p>
          </p:txBody>
        </p:sp>
        <p:sp>
          <p:nvSpPr>
            <p:cNvPr id="114" name="Freeform 113"/>
            <p:cNvSpPr>
              <a:spLocks/>
            </p:cNvSpPr>
            <p:nvPr/>
          </p:nvSpPr>
          <p:spPr bwMode="auto">
            <a:xfrm>
              <a:off x="1319" y="5009"/>
              <a:ext cx="1453" cy="92"/>
            </a:xfrm>
            <a:custGeom>
              <a:avLst/>
              <a:gdLst>
                <a:gd name="T0" fmla="*/ 0 w 1453"/>
                <a:gd name="T1" fmla="*/ 0 h 92"/>
                <a:gd name="T2" fmla="*/ 0 w 1453"/>
                <a:gd name="T3" fmla="*/ 92 h 92"/>
                <a:gd name="T4" fmla="*/ 1453 w 1453"/>
                <a:gd name="T5" fmla="*/ 92 h 92"/>
              </a:gdLst>
              <a:ahLst/>
              <a:cxnLst>
                <a:cxn ang="0">
                  <a:pos x="T0" y="T1"/>
                </a:cxn>
                <a:cxn ang="0">
                  <a:pos x="T2" y="T3"/>
                </a:cxn>
                <a:cxn ang="0">
                  <a:pos x="T4" y="T5"/>
                </a:cxn>
              </a:cxnLst>
              <a:rect l="0" t="0" r="r" b="b"/>
              <a:pathLst>
                <a:path w="1453" h="92">
                  <a:moveTo>
                    <a:pt x="0" y="0"/>
                  </a:moveTo>
                  <a:lnTo>
                    <a:pt x="0" y="92"/>
                  </a:lnTo>
                  <a:lnTo>
                    <a:pt x="1453" y="92"/>
                  </a:lnTo>
                </a:path>
              </a:pathLst>
            </a:custGeom>
            <a:noFill/>
            <a:ln w="12700" cap="sq">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eaLnBrk="0" fontAlgn="base" hangingPunct="0">
                <a:spcBef>
                  <a:spcPct val="0"/>
                </a:spcBef>
                <a:spcAft>
                  <a:spcPct val="0"/>
                </a:spcAft>
              </a:pPr>
              <a:endParaRPr lang="en-US" sz="800" b="1" dirty="0">
                <a:solidFill>
                  <a:srgbClr val="000000"/>
                </a:solidFill>
                <a:latin typeface="Arial Unicode MS" pitchFamily="34" charset="-128"/>
              </a:endParaRPr>
            </a:p>
          </p:txBody>
        </p:sp>
        <p:sp>
          <p:nvSpPr>
            <p:cNvPr id="115" name="Freeform 114"/>
            <p:cNvSpPr>
              <a:spLocks/>
            </p:cNvSpPr>
            <p:nvPr/>
          </p:nvSpPr>
          <p:spPr bwMode="auto">
            <a:xfrm>
              <a:off x="1018" y="5005"/>
              <a:ext cx="301" cy="140"/>
            </a:xfrm>
            <a:custGeom>
              <a:avLst/>
              <a:gdLst>
                <a:gd name="T0" fmla="*/ 0 w 301"/>
                <a:gd name="T1" fmla="*/ 140 h 140"/>
                <a:gd name="T2" fmla="*/ 0 w 301"/>
                <a:gd name="T3" fmla="*/ 0 h 140"/>
                <a:gd name="T4" fmla="*/ 301 w 301"/>
                <a:gd name="T5" fmla="*/ 0 h 140"/>
              </a:gdLst>
              <a:ahLst/>
              <a:cxnLst>
                <a:cxn ang="0">
                  <a:pos x="T0" y="T1"/>
                </a:cxn>
                <a:cxn ang="0">
                  <a:pos x="T2" y="T3"/>
                </a:cxn>
                <a:cxn ang="0">
                  <a:pos x="T4" y="T5"/>
                </a:cxn>
              </a:cxnLst>
              <a:rect l="0" t="0" r="r" b="b"/>
              <a:pathLst>
                <a:path w="301" h="140">
                  <a:moveTo>
                    <a:pt x="0" y="140"/>
                  </a:moveTo>
                  <a:lnTo>
                    <a:pt x="0" y="0"/>
                  </a:lnTo>
                  <a:lnTo>
                    <a:pt x="301" y="0"/>
                  </a:lnTo>
                </a:path>
              </a:pathLst>
            </a:custGeom>
            <a:noFill/>
            <a:ln w="12700" cap="sq">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eaLnBrk="0" fontAlgn="base" hangingPunct="0">
                <a:spcBef>
                  <a:spcPct val="0"/>
                </a:spcBef>
                <a:spcAft>
                  <a:spcPct val="0"/>
                </a:spcAft>
              </a:pPr>
              <a:endParaRPr lang="en-US" sz="800" b="1" dirty="0">
                <a:solidFill>
                  <a:srgbClr val="000000"/>
                </a:solidFill>
                <a:latin typeface="Arial Unicode MS" pitchFamily="34" charset="-128"/>
              </a:endParaRPr>
            </a:p>
          </p:txBody>
        </p:sp>
        <p:sp>
          <p:nvSpPr>
            <p:cNvPr id="116" name="Rectangle 115"/>
            <p:cNvSpPr>
              <a:spLocks noChangeArrowheads="1"/>
            </p:cNvSpPr>
            <p:nvPr/>
          </p:nvSpPr>
          <p:spPr bwMode="auto">
            <a:xfrm>
              <a:off x="1974" y="5229"/>
              <a:ext cx="1354"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a:defRPr>
                  <a:solidFill>
                    <a:schemeClr val="tx1"/>
                  </a:solidFill>
                  <a:latin typeface="Arial" panose="020B0604020202020204" pitchFamily="34" charset="0"/>
                </a:defRPr>
              </a:lvl1pPr>
              <a:lvl2pPr>
                <a:defRPr>
                  <a:solidFill>
                    <a:schemeClr val="tx1"/>
                  </a:solidFill>
                  <a:latin typeface="Arial" panose="020B0604020202020204" pitchFamily="34" charset="0"/>
                </a:defRPr>
              </a:lvl2pPr>
              <a:lvl3pPr>
                <a:defRPr>
                  <a:solidFill>
                    <a:schemeClr val="tx1"/>
                  </a:solidFill>
                  <a:latin typeface="Arial" panose="020B0604020202020204" pitchFamily="34" charset="0"/>
                </a:defRPr>
              </a:lvl3pPr>
              <a:lvl4pPr>
                <a:defRPr>
                  <a:solidFill>
                    <a:schemeClr val="tx1"/>
                  </a:solidFill>
                  <a:latin typeface="Arial" panose="020B0604020202020204" pitchFamily="34" charset="0"/>
                </a:defRPr>
              </a:lvl4pPr>
              <a:lvl5pPr>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eaLnBrk="0" fontAlgn="base" hangingPunct="0">
                <a:spcBef>
                  <a:spcPct val="0"/>
                </a:spcBef>
                <a:spcAft>
                  <a:spcPct val="0"/>
                </a:spcAft>
              </a:pPr>
              <a:r>
                <a:rPr lang="en-US" altLang="en-US" sz="800" dirty="0" smtClean="0">
                  <a:solidFill>
                    <a:srgbClr val="000000"/>
                  </a:solidFill>
                </a:rPr>
                <a:t> MVi/Menglian.Yunnan.CHN/47.09 (D11)</a:t>
              </a:r>
            </a:p>
          </p:txBody>
        </p:sp>
        <p:sp>
          <p:nvSpPr>
            <p:cNvPr id="117" name="Freeform 116"/>
            <p:cNvSpPr>
              <a:spLocks/>
            </p:cNvSpPr>
            <p:nvPr/>
          </p:nvSpPr>
          <p:spPr bwMode="auto">
            <a:xfrm>
              <a:off x="1018" y="5153"/>
              <a:ext cx="952" cy="140"/>
            </a:xfrm>
            <a:custGeom>
              <a:avLst/>
              <a:gdLst>
                <a:gd name="T0" fmla="*/ 0 w 952"/>
                <a:gd name="T1" fmla="*/ 0 h 140"/>
                <a:gd name="T2" fmla="*/ 0 w 952"/>
                <a:gd name="T3" fmla="*/ 140 h 140"/>
                <a:gd name="T4" fmla="*/ 952 w 952"/>
                <a:gd name="T5" fmla="*/ 140 h 140"/>
              </a:gdLst>
              <a:ahLst/>
              <a:cxnLst>
                <a:cxn ang="0">
                  <a:pos x="T0" y="T1"/>
                </a:cxn>
                <a:cxn ang="0">
                  <a:pos x="T2" y="T3"/>
                </a:cxn>
                <a:cxn ang="0">
                  <a:pos x="T4" y="T5"/>
                </a:cxn>
              </a:cxnLst>
              <a:rect l="0" t="0" r="r" b="b"/>
              <a:pathLst>
                <a:path w="952" h="140">
                  <a:moveTo>
                    <a:pt x="0" y="0"/>
                  </a:moveTo>
                  <a:lnTo>
                    <a:pt x="0" y="140"/>
                  </a:lnTo>
                  <a:lnTo>
                    <a:pt x="952" y="140"/>
                  </a:lnTo>
                </a:path>
              </a:pathLst>
            </a:custGeom>
            <a:noFill/>
            <a:ln w="12700" cap="sq">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eaLnBrk="0" fontAlgn="base" hangingPunct="0">
                <a:spcBef>
                  <a:spcPct val="0"/>
                </a:spcBef>
                <a:spcAft>
                  <a:spcPct val="0"/>
                </a:spcAft>
              </a:pPr>
              <a:endParaRPr lang="en-US" sz="800" b="1" dirty="0">
                <a:solidFill>
                  <a:srgbClr val="000000"/>
                </a:solidFill>
                <a:latin typeface="Arial Unicode MS" pitchFamily="34" charset="-128"/>
              </a:endParaRPr>
            </a:p>
          </p:txBody>
        </p:sp>
        <p:sp>
          <p:nvSpPr>
            <p:cNvPr id="118" name="Freeform 117"/>
            <p:cNvSpPr>
              <a:spLocks/>
            </p:cNvSpPr>
            <p:nvPr/>
          </p:nvSpPr>
          <p:spPr bwMode="auto">
            <a:xfrm>
              <a:off x="868" y="5149"/>
              <a:ext cx="150" cy="260"/>
            </a:xfrm>
            <a:custGeom>
              <a:avLst/>
              <a:gdLst>
                <a:gd name="T0" fmla="*/ 0 w 150"/>
                <a:gd name="T1" fmla="*/ 260 h 260"/>
                <a:gd name="T2" fmla="*/ 0 w 150"/>
                <a:gd name="T3" fmla="*/ 0 h 260"/>
                <a:gd name="T4" fmla="*/ 150 w 150"/>
                <a:gd name="T5" fmla="*/ 0 h 260"/>
              </a:gdLst>
              <a:ahLst/>
              <a:cxnLst>
                <a:cxn ang="0">
                  <a:pos x="T0" y="T1"/>
                </a:cxn>
                <a:cxn ang="0">
                  <a:pos x="T2" y="T3"/>
                </a:cxn>
                <a:cxn ang="0">
                  <a:pos x="T4" y="T5"/>
                </a:cxn>
              </a:cxnLst>
              <a:rect l="0" t="0" r="r" b="b"/>
              <a:pathLst>
                <a:path w="150" h="260">
                  <a:moveTo>
                    <a:pt x="0" y="260"/>
                  </a:moveTo>
                  <a:lnTo>
                    <a:pt x="0" y="0"/>
                  </a:lnTo>
                  <a:lnTo>
                    <a:pt x="150" y="0"/>
                  </a:lnTo>
                </a:path>
              </a:pathLst>
            </a:custGeom>
            <a:noFill/>
            <a:ln w="12700" cap="sq">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eaLnBrk="0" fontAlgn="base" hangingPunct="0">
                <a:spcBef>
                  <a:spcPct val="0"/>
                </a:spcBef>
                <a:spcAft>
                  <a:spcPct val="0"/>
                </a:spcAft>
              </a:pPr>
              <a:endParaRPr lang="en-US" sz="800" b="1" dirty="0">
                <a:solidFill>
                  <a:srgbClr val="000000"/>
                </a:solidFill>
                <a:latin typeface="Arial Unicode MS" pitchFamily="34" charset="-128"/>
              </a:endParaRPr>
            </a:p>
          </p:txBody>
        </p:sp>
        <p:sp>
          <p:nvSpPr>
            <p:cNvPr id="119" name="Rectangle 118"/>
            <p:cNvSpPr>
              <a:spLocks noChangeArrowheads="1"/>
            </p:cNvSpPr>
            <p:nvPr/>
          </p:nvSpPr>
          <p:spPr bwMode="auto">
            <a:xfrm>
              <a:off x="1774" y="5421"/>
              <a:ext cx="1295"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a:defRPr>
                  <a:solidFill>
                    <a:schemeClr val="tx1"/>
                  </a:solidFill>
                  <a:latin typeface="Arial" panose="020B0604020202020204" pitchFamily="34" charset="0"/>
                </a:defRPr>
              </a:lvl1pPr>
              <a:lvl2pPr>
                <a:defRPr>
                  <a:solidFill>
                    <a:schemeClr val="tx1"/>
                  </a:solidFill>
                  <a:latin typeface="Arial" panose="020B0604020202020204" pitchFamily="34" charset="0"/>
                </a:defRPr>
              </a:lvl2pPr>
              <a:lvl3pPr>
                <a:defRPr>
                  <a:solidFill>
                    <a:schemeClr val="tx1"/>
                  </a:solidFill>
                  <a:latin typeface="Arial" panose="020B0604020202020204" pitchFamily="34" charset="0"/>
                </a:defRPr>
              </a:lvl3pPr>
              <a:lvl4pPr>
                <a:defRPr>
                  <a:solidFill>
                    <a:schemeClr val="tx1"/>
                  </a:solidFill>
                  <a:latin typeface="Arial" panose="020B0604020202020204" pitchFamily="34" charset="0"/>
                </a:defRPr>
              </a:lvl4pPr>
              <a:lvl5pPr>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eaLnBrk="0" fontAlgn="base" hangingPunct="0">
                <a:spcBef>
                  <a:spcPct val="0"/>
                </a:spcBef>
                <a:spcAft>
                  <a:spcPct val="0"/>
                </a:spcAft>
              </a:pPr>
              <a:r>
                <a:rPr lang="en-US" altLang="en-US" sz="800" b="1" u="sng" dirty="0" smtClean="0">
                  <a:solidFill>
                    <a:srgbClr val="0070C0"/>
                  </a:solidFill>
                </a:rPr>
                <a:t> MVi/Manchester.GBR/30.94 (D8)</a:t>
              </a:r>
            </a:p>
          </p:txBody>
        </p:sp>
        <p:sp>
          <p:nvSpPr>
            <p:cNvPr id="120" name="Freeform 119"/>
            <p:cNvSpPr>
              <a:spLocks/>
            </p:cNvSpPr>
            <p:nvPr/>
          </p:nvSpPr>
          <p:spPr bwMode="auto">
            <a:xfrm>
              <a:off x="1669" y="5485"/>
              <a:ext cx="101" cy="188"/>
            </a:xfrm>
            <a:custGeom>
              <a:avLst/>
              <a:gdLst>
                <a:gd name="T0" fmla="*/ 0 w 101"/>
                <a:gd name="T1" fmla="*/ 188 h 188"/>
                <a:gd name="T2" fmla="*/ 0 w 101"/>
                <a:gd name="T3" fmla="*/ 0 h 188"/>
                <a:gd name="T4" fmla="*/ 101 w 101"/>
                <a:gd name="T5" fmla="*/ 0 h 188"/>
              </a:gdLst>
              <a:ahLst/>
              <a:cxnLst>
                <a:cxn ang="0">
                  <a:pos x="T0" y="T1"/>
                </a:cxn>
                <a:cxn ang="0">
                  <a:pos x="T2" y="T3"/>
                </a:cxn>
                <a:cxn ang="0">
                  <a:pos x="T4" y="T5"/>
                </a:cxn>
              </a:cxnLst>
              <a:rect l="0" t="0" r="r" b="b"/>
              <a:pathLst>
                <a:path w="101" h="188">
                  <a:moveTo>
                    <a:pt x="0" y="188"/>
                  </a:moveTo>
                  <a:lnTo>
                    <a:pt x="0" y="0"/>
                  </a:lnTo>
                  <a:lnTo>
                    <a:pt x="101" y="0"/>
                  </a:lnTo>
                </a:path>
              </a:pathLst>
            </a:custGeom>
            <a:noFill/>
            <a:ln w="12700" cap="sq">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eaLnBrk="0" fontAlgn="base" hangingPunct="0">
                <a:spcBef>
                  <a:spcPct val="0"/>
                </a:spcBef>
                <a:spcAft>
                  <a:spcPct val="0"/>
                </a:spcAft>
              </a:pPr>
              <a:endParaRPr lang="en-US" sz="800" b="1" dirty="0">
                <a:solidFill>
                  <a:srgbClr val="000000"/>
                </a:solidFill>
                <a:latin typeface="Arial Unicode MS" pitchFamily="34" charset="-128"/>
              </a:endParaRPr>
            </a:p>
          </p:txBody>
        </p:sp>
        <p:sp>
          <p:nvSpPr>
            <p:cNvPr id="121" name="Rectangle 120"/>
            <p:cNvSpPr>
              <a:spLocks noChangeArrowheads="1"/>
            </p:cNvSpPr>
            <p:nvPr/>
          </p:nvSpPr>
          <p:spPr bwMode="auto">
            <a:xfrm>
              <a:off x="2475" y="5613"/>
              <a:ext cx="1720"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a:defRPr>
                  <a:solidFill>
                    <a:schemeClr val="tx1"/>
                  </a:solidFill>
                  <a:latin typeface="Arial" panose="020B0604020202020204" pitchFamily="34" charset="0"/>
                </a:defRPr>
              </a:lvl1pPr>
              <a:lvl2pPr>
                <a:defRPr>
                  <a:solidFill>
                    <a:schemeClr val="tx1"/>
                  </a:solidFill>
                  <a:latin typeface="Arial" panose="020B0604020202020204" pitchFamily="34" charset="0"/>
                </a:defRPr>
              </a:lvl2pPr>
              <a:lvl3pPr>
                <a:defRPr>
                  <a:solidFill>
                    <a:schemeClr val="tx1"/>
                  </a:solidFill>
                  <a:latin typeface="Arial" panose="020B0604020202020204" pitchFamily="34" charset="0"/>
                </a:defRPr>
              </a:lvl3pPr>
              <a:lvl4pPr>
                <a:defRPr>
                  <a:solidFill>
                    <a:schemeClr val="tx1"/>
                  </a:solidFill>
                  <a:latin typeface="Arial" panose="020B0604020202020204" pitchFamily="34" charset="0"/>
                </a:defRPr>
              </a:lvl4pPr>
              <a:lvl5pPr>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eaLnBrk="0" fontAlgn="base" hangingPunct="0">
                <a:spcBef>
                  <a:spcPct val="0"/>
                </a:spcBef>
                <a:spcAft>
                  <a:spcPct val="0"/>
                </a:spcAft>
              </a:pPr>
              <a:r>
                <a:rPr lang="en-US" altLang="en-US" sz="800" dirty="0" smtClean="0">
                  <a:solidFill>
                    <a:srgbClr val="0070C0"/>
                  </a:solidFill>
                </a:rPr>
                <a:t> MVs/California.USA/6.15/ (CDC RC-2015-71)</a:t>
              </a:r>
            </a:p>
          </p:txBody>
        </p:sp>
        <p:sp>
          <p:nvSpPr>
            <p:cNvPr id="122" name="Freeform 121"/>
            <p:cNvSpPr>
              <a:spLocks/>
            </p:cNvSpPr>
            <p:nvPr/>
          </p:nvSpPr>
          <p:spPr bwMode="auto">
            <a:xfrm>
              <a:off x="2371" y="5677"/>
              <a:ext cx="100" cy="188"/>
            </a:xfrm>
            <a:custGeom>
              <a:avLst/>
              <a:gdLst>
                <a:gd name="T0" fmla="*/ 0 w 100"/>
                <a:gd name="T1" fmla="*/ 188 h 188"/>
                <a:gd name="T2" fmla="*/ 0 w 100"/>
                <a:gd name="T3" fmla="*/ 0 h 188"/>
                <a:gd name="T4" fmla="*/ 100 w 100"/>
                <a:gd name="T5" fmla="*/ 0 h 188"/>
              </a:gdLst>
              <a:ahLst/>
              <a:cxnLst>
                <a:cxn ang="0">
                  <a:pos x="T0" y="T1"/>
                </a:cxn>
                <a:cxn ang="0">
                  <a:pos x="T2" y="T3"/>
                </a:cxn>
                <a:cxn ang="0">
                  <a:pos x="T4" y="T5"/>
                </a:cxn>
              </a:cxnLst>
              <a:rect l="0" t="0" r="r" b="b"/>
              <a:pathLst>
                <a:path w="100" h="188">
                  <a:moveTo>
                    <a:pt x="0" y="188"/>
                  </a:moveTo>
                  <a:lnTo>
                    <a:pt x="0" y="0"/>
                  </a:lnTo>
                  <a:lnTo>
                    <a:pt x="100" y="0"/>
                  </a:lnTo>
                </a:path>
              </a:pathLst>
            </a:custGeom>
            <a:noFill/>
            <a:ln w="12700" cap="sq">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eaLnBrk="0" fontAlgn="base" hangingPunct="0">
                <a:spcBef>
                  <a:spcPct val="0"/>
                </a:spcBef>
                <a:spcAft>
                  <a:spcPct val="0"/>
                </a:spcAft>
              </a:pPr>
              <a:endParaRPr lang="en-US" sz="800" b="1" dirty="0">
                <a:solidFill>
                  <a:srgbClr val="000000"/>
                </a:solidFill>
                <a:latin typeface="Arial Unicode MS" pitchFamily="34" charset="-128"/>
              </a:endParaRPr>
            </a:p>
          </p:txBody>
        </p:sp>
        <p:sp>
          <p:nvSpPr>
            <p:cNvPr id="123" name="Rectangle 122"/>
            <p:cNvSpPr>
              <a:spLocks noChangeArrowheads="1"/>
            </p:cNvSpPr>
            <p:nvPr/>
          </p:nvSpPr>
          <p:spPr bwMode="auto">
            <a:xfrm>
              <a:off x="2575" y="5805"/>
              <a:ext cx="1450"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a:defRPr>
                  <a:solidFill>
                    <a:schemeClr val="tx1"/>
                  </a:solidFill>
                  <a:latin typeface="Arial" panose="020B0604020202020204" pitchFamily="34" charset="0"/>
                </a:defRPr>
              </a:lvl1pPr>
              <a:lvl2pPr>
                <a:defRPr>
                  <a:solidFill>
                    <a:schemeClr val="tx1"/>
                  </a:solidFill>
                  <a:latin typeface="Arial" panose="020B0604020202020204" pitchFamily="34" charset="0"/>
                </a:defRPr>
              </a:lvl2pPr>
              <a:lvl3pPr>
                <a:defRPr>
                  <a:solidFill>
                    <a:schemeClr val="tx1"/>
                  </a:solidFill>
                  <a:latin typeface="Arial" panose="020B0604020202020204" pitchFamily="34" charset="0"/>
                </a:defRPr>
              </a:lvl3pPr>
              <a:lvl4pPr>
                <a:defRPr>
                  <a:solidFill>
                    <a:schemeClr val="tx1"/>
                  </a:solidFill>
                  <a:latin typeface="Arial" panose="020B0604020202020204" pitchFamily="34" charset="0"/>
                </a:defRPr>
              </a:lvl4pPr>
              <a:lvl5pPr>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eaLnBrk="0" fontAlgn="base" hangingPunct="0">
                <a:spcBef>
                  <a:spcPct val="0"/>
                </a:spcBef>
                <a:spcAft>
                  <a:spcPct val="0"/>
                </a:spcAft>
              </a:pPr>
              <a:r>
                <a:rPr lang="en-US" altLang="en-US" sz="800" dirty="0" smtClean="0">
                  <a:solidFill>
                    <a:srgbClr val="0070C0"/>
                  </a:solidFill>
                </a:rPr>
                <a:t> MVs/Georgia.USA/5.15 (3000374882)</a:t>
              </a:r>
            </a:p>
          </p:txBody>
        </p:sp>
        <p:sp>
          <p:nvSpPr>
            <p:cNvPr id="124" name="Freeform 123"/>
            <p:cNvSpPr>
              <a:spLocks/>
            </p:cNvSpPr>
            <p:nvPr/>
          </p:nvSpPr>
          <p:spPr bwMode="auto">
            <a:xfrm>
              <a:off x="2471" y="5869"/>
              <a:ext cx="100" cy="188"/>
            </a:xfrm>
            <a:custGeom>
              <a:avLst/>
              <a:gdLst>
                <a:gd name="T0" fmla="*/ 0 w 100"/>
                <a:gd name="T1" fmla="*/ 188 h 188"/>
                <a:gd name="T2" fmla="*/ 0 w 100"/>
                <a:gd name="T3" fmla="*/ 0 h 188"/>
                <a:gd name="T4" fmla="*/ 100 w 100"/>
                <a:gd name="T5" fmla="*/ 0 h 188"/>
              </a:gdLst>
              <a:ahLst/>
              <a:cxnLst>
                <a:cxn ang="0">
                  <a:pos x="T0" y="T1"/>
                </a:cxn>
                <a:cxn ang="0">
                  <a:pos x="T2" y="T3"/>
                </a:cxn>
                <a:cxn ang="0">
                  <a:pos x="T4" y="T5"/>
                </a:cxn>
              </a:cxnLst>
              <a:rect l="0" t="0" r="r" b="b"/>
              <a:pathLst>
                <a:path w="100" h="188">
                  <a:moveTo>
                    <a:pt x="0" y="188"/>
                  </a:moveTo>
                  <a:lnTo>
                    <a:pt x="0" y="0"/>
                  </a:lnTo>
                  <a:lnTo>
                    <a:pt x="100" y="0"/>
                  </a:lnTo>
                </a:path>
              </a:pathLst>
            </a:custGeom>
            <a:noFill/>
            <a:ln w="12700" cap="sq">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eaLnBrk="0" fontAlgn="base" hangingPunct="0">
                <a:spcBef>
                  <a:spcPct val="0"/>
                </a:spcBef>
                <a:spcAft>
                  <a:spcPct val="0"/>
                </a:spcAft>
              </a:pPr>
              <a:endParaRPr lang="en-US" sz="800" b="1" dirty="0">
                <a:solidFill>
                  <a:srgbClr val="000000"/>
                </a:solidFill>
                <a:latin typeface="Arial Unicode MS" pitchFamily="34" charset="-128"/>
              </a:endParaRPr>
            </a:p>
          </p:txBody>
        </p:sp>
        <p:sp>
          <p:nvSpPr>
            <p:cNvPr id="125" name="Rectangle 124"/>
            <p:cNvSpPr>
              <a:spLocks noChangeArrowheads="1"/>
            </p:cNvSpPr>
            <p:nvPr/>
          </p:nvSpPr>
          <p:spPr bwMode="auto">
            <a:xfrm>
              <a:off x="3377" y="5997"/>
              <a:ext cx="2159"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a:defRPr>
                  <a:solidFill>
                    <a:schemeClr val="tx1"/>
                  </a:solidFill>
                  <a:latin typeface="Arial" panose="020B0604020202020204" pitchFamily="34" charset="0"/>
                </a:defRPr>
              </a:lvl1pPr>
              <a:lvl2pPr>
                <a:defRPr>
                  <a:solidFill>
                    <a:schemeClr val="tx1"/>
                  </a:solidFill>
                  <a:latin typeface="Arial" panose="020B0604020202020204" pitchFamily="34" charset="0"/>
                </a:defRPr>
              </a:lvl2pPr>
              <a:lvl3pPr>
                <a:defRPr>
                  <a:solidFill>
                    <a:schemeClr val="tx1"/>
                  </a:solidFill>
                  <a:latin typeface="Arial" panose="020B0604020202020204" pitchFamily="34" charset="0"/>
                </a:defRPr>
              </a:lvl3pPr>
              <a:lvl4pPr>
                <a:defRPr>
                  <a:solidFill>
                    <a:schemeClr val="tx1"/>
                  </a:solidFill>
                  <a:latin typeface="Arial" panose="020B0604020202020204" pitchFamily="34" charset="0"/>
                </a:defRPr>
              </a:lvl4pPr>
              <a:lvl5pPr>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eaLnBrk="0" fontAlgn="base" hangingPunct="0">
                <a:spcBef>
                  <a:spcPct val="0"/>
                </a:spcBef>
                <a:spcAft>
                  <a:spcPct val="0"/>
                </a:spcAft>
              </a:pPr>
              <a:r>
                <a:rPr lang="en-US" altLang="en-US" sz="800" dirty="0" smtClean="0">
                  <a:solidFill>
                    <a:srgbClr val="0070C0"/>
                  </a:solidFill>
                </a:rPr>
                <a:t> MVs/Florida.USA/12.15 (3000358809) + 1 identical strain</a:t>
              </a:r>
            </a:p>
          </p:txBody>
        </p:sp>
        <p:sp>
          <p:nvSpPr>
            <p:cNvPr id="126" name="Freeform 125"/>
            <p:cNvSpPr>
              <a:spLocks/>
            </p:cNvSpPr>
            <p:nvPr/>
          </p:nvSpPr>
          <p:spPr bwMode="auto">
            <a:xfrm>
              <a:off x="2471" y="6061"/>
              <a:ext cx="902" cy="92"/>
            </a:xfrm>
            <a:custGeom>
              <a:avLst/>
              <a:gdLst>
                <a:gd name="T0" fmla="*/ 0 w 902"/>
                <a:gd name="T1" fmla="*/ 92 h 92"/>
                <a:gd name="T2" fmla="*/ 0 w 902"/>
                <a:gd name="T3" fmla="*/ 0 h 92"/>
                <a:gd name="T4" fmla="*/ 902 w 902"/>
                <a:gd name="T5" fmla="*/ 0 h 92"/>
              </a:gdLst>
              <a:ahLst/>
              <a:cxnLst>
                <a:cxn ang="0">
                  <a:pos x="T0" y="T1"/>
                </a:cxn>
                <a:cxn ang="0">
                  <a:pos x="T2" y="T3"/>
                </a:cxn>
                <a:cxn ang="0">
                  <a:pos x="T4" y="T5"/>
                </a:cxn>
              </a:cxnLst>
              <a:rect l="0" t="0" r="r" b="b"/>
              <a:pathLst>
                <a:path w="902" h="92">
                  <a:moveTo>
                    <a:pt x="0" y="92"/>
                  </a:moveTo>
                  <a:lnTo>
                    <a:pt x="0" y="0"/>
                  </a:lnTo>
                  <a:lnTo>
                    <a:pt x="902" y="0"/>
                  </a:lnTo>
                </a:path>
              </a:pathLst>
            </a:custGeom>
            <a:noFill/>
            <a:ln w="12700" cap="sq">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eaLnBrk="0" fontAlgn="base" hangingPunct="0">
                <a:spcBef>
                  <a:spcPct val="0"/>
                </a:spcBef>
                <a:spcAft>
                  <a:spcPct val="0"/>
                </a:spcAft>
              </a:pPr>
              <a:endParaRPr lang="en-US" sz="800" b="1" dirty="0">
                <a:solidFill>
                  <a:srgbClr val="000000"/>
                </a:solidFill>
                <a:latin typeface="Arial Unicode MS" pitchFamily="34" charset="-128"/>
              </a:endParaRPr>
            </a:p>
          </p:txBody>
        </p:sp>
        <p:sp>
          <p:nvSpPr>
            <p:cNvPr id="127" name="Rectangle 126"/>
            <p:cNvSpPr>
              <a:spLocks noChangeArrowheads="1"/>
            </p:cNvSpPr>
            <p:nvPr/>
          </p:nvSpPr>
          <p:spPr bwMode="auto">
            <a:xfrm>
              <a:off x="2776" y="6189"/>
              <a:ext cx="2159"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a:defRPr>
                  <a:solidFill>
                    <a:schemeClr val="tx1"/>
                  </a:solidFill>
                  <a:latin typeface="Arial" panose="020B0604020202020204" pitchFamily="34" charset="0"/>
                </a:defRPr>
              </a:lvl1pPr>
              <a:lvl2pPr>
                <a:defRPr>
                  <a:solidFill>
                    <a:schemeClr val="tx1"/>
                  </a:solidFill>
                  <a:latin typeface="Arial" panose="020B0604020202020204" pitchFamily="34" charset="0"/>
                </a:defRPr>
              </a:lvl2pPr>
              <a:lvl3pPr>
                <a:defRPr>
                  <a:solidFill>
                    <a:schemeClr val="tx1"/>
                  </a:solidFill>
                  <a:latin typeface="Arial" panose="020B0604020202020204" pitchFamily="34" charset="0"/>
                </a:defRPr>
              </a:lvl3pPr>
              <a:lvl4pPr>
                <a:defRPr>
                  <a:solidFill>
                    <a:schemeClr val="tx1"/>
                  </a:solidFill>
                  <a:latin typeface="Arial" panose="020B0604020202020204" pitchFamily="34" charset="0"/>
                </a:defRPr>
              </a:lvl4pPr>
              <a:lvl5pPr>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eaLnBrk="0" fontAlgn="base" hangingPunct="0">
                <a:spcBef>
                  <a:spcPct val="0"/>
                </a:spcBef>
                <a:spcAft>
                  <a:spcPct val="0"/>
                </a:spcAft>
              </a:pPr>
              <a:r>
                <a:rPr lang="en-US" altLang="en-US" sz="800" dirty="0" smtClean="0">
                  <a:solidFill>
                    <a:srgbClr val="0070C0"/>
                  </a:solidFill>
                </a:rPr>
                <a:t> MVs/Arizona.USA/2.15 (3000375779) +4 identical strains</a:t>
              </a:r>
            </a:p>
          </p:txBody>
        </p:sp>
        <p:sp>
          <p:nvSpPr>
            <p:cNvPr id="128" name="Freeform 127"/>
            <p:cNvSpPr>
              <a:spLocks/>
            </p:cNvSpPr>
            <p:nvPr/>
          </p:nvSpPr>
          <p:spPr bwMode="auto">
            <a:xfrm>
              <a:off x="2471" y="6161"/>
              <a:ext cx="301" cy="92"/>
            </a:xfrm>
            <a:custGeom>
              <a:avLst/>
              <a:gdLst>
                <a:gd name="T0" fmla="*/ 0 w 301"/>
                <a:gd name="T1" fmla="*/ 0 h 92"/>
                <a:gd name="T2" fmla="*/ 0 w 301"/>
                <a:gd name="T3" fmla="*/ 92 h 92"/>
                <a:gd name="T4" fmla="*/ 301 w 301"/>
                <a:gd name="T5" fmla="*/ 92 h 92"/>
              </a:gdLst>
              <a:ahLst/>
              <a:cxnLst>
                <a:cxn ang="0">
                  <a:pos x="T0" y="T1"/>
                </a:cxn>
                <a:cxn ang="0">
                  <a:pos x="T2" y="T3"/>
                </a:cxn>
                <a:cxn ang="0">
                  <a:pos x="T4" y="T5"/>
                </a:cxn>
              </a:cxnLst>
              <a:rect l="0" t="0" r="r" b="b"/>
              <a:pathLst>
                <a:path w="301" h="92">
                  <a:moveTo>
                    <a:pt x="0" y="0"/>
                  </a:moveTo>
                  <a:lnTo>
                    <a:pt x="0" y="92"/>
                  </a:lnTo>
                  <a:lnTo>
                    <a:pt x="301" y="92"/>
                  </a:lnTo>
                </a:path>
              </a:pathLst>
            </a:custGeom>
            <a:noFill/>
            <a:ln w="12700" cap="sq">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eaLnBrk="0" fontAlgn="base" hangingPunct="0">
                <a:spcBef>
                  <a:spcPct val="0"/>
                </a:spcBef>
                <a:spcAft>
                  <a:spcPct val="0"/>
                </a:spcAft>
              </a:pPr>
              <a:endParaRPr lang="en-US" sz="800" b="1" dirty="0">
                <a:solidFill>
                  <a:srgbClr val="000000"/>
                </a:solidFill>
                <a:latin typeface="Arial Unicode MS" pitchFamily="34" charset="-128"/>
              </a:endParaRPr>
            </a:p>
          </p:txBody>
        </p:sp>
        <p:sp>
          <p:nvSpPr>
            <p:cNvPr id="129" name="Line 128"/>
            <p:cNvSpPr>
              <a:spLocks noChangeShapeType="1"/>
            </p:cNvSpPr>
            <p:nvPr/>
          </p:nvSpPr>
          <p:spPr bwMode="auto">
            <a:xfrm>
              <a:off x="2471" y="6065"/>
              <a:ext cx="0" cy="188"/>
            </a:xfrm>
            <a:prstGeom prst="line">
              <a:avLst/>
            </a:prstGeom>
            <a:noFill/>
            <a:ln w="12700" cap="sq">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eaLnBrk="0" fontAlgn="base" hangingPunct="0">
                <a:spcBef>
                  <a:spcPct val="0"/>
                </a:spcBef>
                <a:spcAft>
                  <a:spcPct val="0"/>
                </a:spcAft>
              </a:pPr>
              <a:endParaRPr lang="en-US" sz="800" b="1" dirty="0">
                <a:solidFill>
                  <a:srgbClr val="000000"/>
                </a:solidFill>
                <a:latin typeface="Arial Unicode MS" pitchFamily="34" charset="-128"/>
              </a:endParaRPr>
            </a:p>
          </p:txBody>
        </p:sp>
        <p:sp>
          <p:nvSpPr>
            <p:cNvPr id="130" name="Freeform 129"/>
            <p:cNvSpPr>
              <a:spLocks/>
            </p:cNvSpPr>
            <p:nvPr/>
          </p:nvSpPr>
          <p:spPr bwMode="auto">
            <a:xfrm>
              <a:off x="2371" y="5873"/>
              <a:ext cx="100" cy="188"/>
            </a:xfrm>
            <a:custGeom>
              <a:avLst/>
              <a:gdLst>
                <a:gd name="T0" fmla="*/ 0 w 100"/>
                <a:gd name="T1" fmla="*/ 0 h 188"/>
                <a:gd name="T2" fmla="*/ 0 w 100"/>
                <a:gd name="T3" fmla="*/ 188 h 188"/>
                <a:gd name="T4" fmla="*/ 100 w 100"/>
                <a:gd name="T5" fmla="*/ 188 h 188"/>
              </a:gdLst>
              <a:ahLst/>
              <a:cxnLst>
                <a:cxn ang="0">
                  <a:pos x="T0" y="T1"/>
                </a:cxn>
                <a:cxn ang="0">
                  <a:pos x="T2" y="T3"/>
                </a:cxn>
                <a:cxn ang="0">
                  <a:pos x="T4" y="T5"/>
                </a:cxn>
              </a:cxnLst>
              <a:rect l="0" t="0" r="r" b="b"/>
              <a:pathLst>
                <a:path w="100" h="188">
                  <a:moveTo>
                    <a:pt x="0" y="0"/>
                  </a:moveTo>
                  <a:lnTo>
                    <a:pt x="0" y="188"/>
                  </a:lnTo>
                  <a:lnTo>
                    <a:pt x="100" y="188"/>
                  </a:lnTo>
                </a:path>
              </a:pathLst>
            </a:custGeom>
            <a:noFill/>
            <a:ln w="12700" cap="sq">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eaLnBrk="0" fontAlgn="base" hangingPunct="0">
                <a:spcBef>
                  <a:spcPct val="0"/>
                </a:spcBef>
                <a:spcAft>
                  <a:spcPct val="0"/>
                </a:spcAft>
              </a:pPr>
              <a:endParaRPr lang="en-US" sz="800" b="1" dirty="0">
                <a:solidFill>
                  <a:srgbClr val="000000"/>
                </a:solidFill>
                <a:latin typeface="Arial Unicode MS" pitchFamily="34" charset="-128"/>
              </a:endParaRPr>
            </a:p>
          </p:txBody>
        </p:sp>
        <p:sp>
          <p:nvSpPr>
            <p:cNvPr id="131" name="Freeform 130"/>
            <p:cNvSpPr>
              <a:spLocks/>
            </p:cNvSpPr>
            <p:nvPr/>
          </p:nvSpPr>
          <p:spPr bwMode="auto">
            <a:xfrm>
              <a:off x="1669" y="5681"/>
              <a:ext cx="702" cy="188"/>
            </a:xfrm>
            <a:custGeom>
              <a:avLst/>
              <a:gdLst>
                <a:gd name="T0" fmla="*/ 0 w 702"/>
                <a:gd name="T1" fmla="*/ 0 h 188"/>
                <a:gd name="T2" fmla="*/ 0 w 702"/>
                <a:gd name="T3" fmla="*/ 188 h 188"/>
                <a:gd name="T4" fmla="*/ 702 w 702"/>
                <a:gd name="T5" fmla="*/ 188 h 188"/>
              </a:gdLst>
              <a:ahLst/>
              <a:cxnLst>
                <a:cxn ang="0">
                  <a:pos x="T0" y="T1"/>
                </a:cxn>
                <a:cxn ang="0">
                  <a:pos x="T2" y="T3"/>
                </a:cxn>
                <a:cxn ang="0">
                  <a:pos x="T4" y="T5"/>
                </a:cxn>
              </a:cxnLst>
              <a:rect l="0" t="0" r="r" b="b"/>
              <a:pathLst>
                <a:path w="702" h="188">
                  <a:moveTo>
                    <a:pt x="0" y="0"/>
                  </a:moveTo>
                  <a:lnTo>
                    <a:pt x="0" y="188"/>
                  </a:lnTo>
                  <a:lnTo>
                    <a:pt x="702" y="188"/>
                  </a:lnTo>
                </a:path>
              </a:pathLst>
            </a:custGeom>
            <a:noFill/>
            <a:ln w="12700" cap="sq">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eaLnBrk="0" fontAlgn="base" hangingPunct="0">
                <a:spcBef>
                  <a:spcPct val="0"/>
                </a:spcBef>
                <a:spcAft>
                  <a:spcPct val="0"/>
                </a:spcAft>
              </a:pPr>
              <a:endParaRPr lang="en-US" sz="800" b="1" dirty="0">
                <a:solidFill>
                  <a:srgbClr val="000000"/>
                </a:solidFill>
                <a:latin typeface="Arial Unicode MS" pitchFamily="34" charset="-128"/>
              </a:endParaRPr>
            </a:p>
          </p:txBody>
        </p:sp>
        <p:sp>
          <p:nvSpPr>
            <p:cNvPr id="132" name="Freeform 131"/>
            <p:cNvSpPr>
              <a:spLocks/>
            </p:cNvSpPr>
            <p:nvPr/>
          </p:nvSpPr>
          <p:spPr bwMode="auto">
            <a:xfrm>
              <a:off x="868" y="5417"/>
              <a:ext cx="801" cy="260"/>
            </a:xfrm>
            <a:custGeom>
              <a:avLst/>
              <a:gdLst>
                <a:gd name="T0" fmla="*/ 0 w 801"/>
                <a:gd name="T1" fmla="*/ 0 h 260"/>
                <a:gd name="T2" fmla="*/ 0 w 801"/>
                <a:gd name="T3" fmla="*/ 260 h 260"/>
                <a:gd name="T4" fmla="*/ 801 w 801"/>
                <a:gd name="T5" fmla="*/ 260 h 260"/>
              </a:gdLst>
              <a:ahLst/>
              <a:cxnLst>
                <a:cxn ang="0">
                  <a:pos x="T0" y="T1"/>
                </a:cxn>
                <a:cxn ang="0">
                  <a:pos x="T2" y="T3"/>
                </a:cxn>
                <a:cxn ang="0">
                  <a:pos x="T4" y="T5"/>
                </a:cxn>
              </a:cxnLst>
              <a:rect l="0" t="0" r="r" b="b"/>
              <a:pathLst>
                <a:path w="801" h="260">
                  <a:moveTo>
                    <a:pt x="0" y="0"/>
                  </a:moveTo>
                  <a:lnTo>
                    <a:pt x="0" y="260"/>
                  </a:lnTo>
                  <a:lnTo>
                    <a:pt x="801" y="260"/>
                  </a:lnTo>
                </a:path>
              </a:pathLst>
            </a:custGeom>
            <a:noFill/>
            <a:ln w="12700" cap="sq">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eaLnBrk="0" fontAlgn="base" hangingPunct="0">
                <a:spcBef>
                  <a:spcPct val="0"/>
                </a:spcBef>
                <a:spcAft>
                  <a:spcPct val="0"/>
                </a:spcAft>
              </a:pPr>
              <a:endParaRPr lang="en-US" sz="800" b="1" dirty="0">
                <a:solidFill>
                  <a:srgbClr val="000000"/>
                </a:solidFill>
                <a:latin typeface="Arial Unicode MS" pitchFamily="34" charset="-128"/>
              </a:endParaRPr>
            </a:p>
          </p:txBody>
        </p:sp>
        <p:sp>
          <p:nvSpPr>
            <p:cNvPr id="133" name="Freeform 132"/>
            <p:cNvSpPr>
              <a:spLocks/>
            </p:cNvSpPr>
            <p:nvPr/>
          </p:nvSpPr>
          <p:spPr bwMode="auto">
            <a:xfrm>
              <a:off x="767" y="4883"/>
              <a:ext cx="101" cy="530"/>
            </a:xfrm>
            <a:custGeom>
              <a:avLst/>
              <a:gdLst>
                <a:gd name="T0" fmla="*/ 0 w 101"/>
                <a:gd name="T1" fmla="*/ 0 h 530"/>
                <a:gd name="T2" fmla="*/ 0 w 101"/>
                <a:gd name="T3" fmla="*/ 530 h 530"/>
                <a:gd name="T4" fmla="*/ 101 w 101"/>
                <a:gd name="T5" fmla="*/ 530 h 530"/>
              </a:gdLst>
              <a:ahLst/>
              <a:cxnLst>
                <a:cxn ang="0">
                  <a:pos x="T0" y="T1"/>
                </a:cxn>
                <a:cxn ang="0">
                  <a:pos x="T2" y="T3"/>
                </a:cxn>
                <a:cxn ang="0">
                  <a:pos x="T4" y="T5"/>
                </a:cxn>
              </a:cxnLst>
              <a:rect l="0" t="0" r="r" b="b"/>
              <a:pathLst>
                <a:path w="101" h="530">
                  <a:moveTo>
                    <a:pt x="0" y="0"/>
                  </a:moveTo>
                  <a:lnTo>
                    <a:pt x="0" y="530"/>
                  </a:lnTo>
                  <a:lnTo>
                    <a:pt x="101" y="530"/>
                  </a:lnTo>
                </a:path>
              </a:pathLst>
            </a:custGeom>
            <a:noFill/>
            <a:ln w="12700" cap="sq">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eaLnBrk="0" fontAlgn="base" hangingPunct="0">
                <a:spcBef>
                  <a:spcPct val="0"/>
                </a:spcBef>
                <a:spcAft>
                  <a:spcPct val="0"/>
                </a:spcAft>
              </a:pPr>
              <a:endParaRPr lang="en-US" sz="800" b="1" dirty="0">
                <a:solidFill>
                  <a:srgbClr val="000000"/>
                </a:solidFill>
                <a:latin typeface="Arial Unicode MS" pitchFamily="34" charset="-128"/>
              </a:endParaRPr>
            </a:p>
          </p:txBody>
        </p:sp>
        <p:sp>
          <p:nvSpPr>
            <p:cNvPr id="134" name="Freeform 133"/>
            <p:cNvSpPr>
              <a:spLocks/>
            </p:cNvSpPr>
            <p:nvPr/>
          </p:nvSpPr>
          <p:spPr bwMode="auto">
            <a:xfrm>
              <a:off x="417" y="4082"/>
              <a:ext cx="350" cy="797"/>
            </a:xfrm>
            <a:custGeom>
              <a:avLst/>
              <a:gdLst>
                <a:gd name="T0" fmla="*/ 0 w 350"/>
                <a:gd name="T1" fmla="*/ 0 h 797"/>
                <a:gd name="T2" fmla="*/ 0 w 350"/>
                <a:gd name="T3" fmla="*/ 797 h 797"/>
                <a:gd name="T4" fmla="*/ 350 w 350"/>
                <a:gd name="T5" fmla="*/ 797 h 797"/>
              </a:gdLst>
              <a:ahLst/>
              <a:cxnLst>
                <a:cxn ang="0">
                  <a:pos x="T0" y="T1"/>
                </a:cxn>
                <a:cxn ang="0">
                  <a:pos x="T2" y="T3"/>
                </a:cxn>
                <a:cxn ang="0">
                  <a:pos x="T4" y="T5"/>
                </a:cxn>
              </a:cxnLst>
              <a:rect l="0" t="0" r="r" b="b"/>
              <a:pathLst>
                <a:path w="350" h="797">
                  <a:moveTo>
                    <a:pt x="0" y="0"/>
                  </a:moveTo>
                  <a:lnTo>
                    <a:pt x="0" y="797"/>
                  </a:lnTo>
                  <a:lnTo>
                    <a:pt x="350" y="797"/>
                  </a:lnTo>
                </a:path>
              </a:pathLst>
            </a:custGeom>
            <a:noFill/>
            <a:ln w="12700" cap="sq">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eaLnBrk="0" fontAlgn="base" hangingPunct="0">
                <a:spcBef>
                  <a:spcPct val="0"/>
                </a:spcBef>
                <a:spcAft>
                  <a:spcPct val="0"/>
                </a:spcAft>
              </a:pPr>
              <a:endParaRPr lang="en-US" sz="800" b="1" dirty="0">
                <a:solidFill>
                  <a:srgbClr val="000000"/>
                </a:solidFill>
                <a:latin typeface="Arial Unicode MS" pitchFamily="34" charset="-128"/>
              </a:endParaRPr>
            </a:p>
          </p:txBody>
        </p:sp>
        <p:sp>
          <p:nvSpPr>
            <p:cNvPr id="135" name="Freeform 134"/>
            <p:cNvSpPr>
              <a:spLocks/>
            </p:cNvSpPr>
            <p:nvPr/>
          </p:nvSpPr>
          <p:spPr bwMode="auto">
            <a:xfrm>
              <a:off x="367" y="3490"/>
              <a:ext cx="50" cy="588"/>
            </a:xfrm>
            <a:custGeom>
              <a:avLst/>
              <a:gdLst>
                <a:gd name="T0" fmla="*/ 0 w 50"/>
                <a:gd name="T1" fmla="*/ 0 h 588"/>
                <a:gd name="T2" fmla="*/ 0 w 50"/>
                <a:gd name="T3" fmla="*/ 588 h 588"/>
                <a:gd name="T4" fmla="*/ 50 w 50"/>
                <a:gd name="T5" fmla="*/ 588 h 588"/>
              </a:gdLst>
              <a:ahLst/>
              <a:cxnLst>
                <a:cxn ang="0">
                  <a:pos x="T0" y="T1"/>
                </a:cxn>
                <a:cxn ang="0">
                  <a:pos x="T2" y="T3"/>
                </a:cxn>
                <a:cxn ang="0">
                  <a:pos x="T4" y="T5"/>
                </a:cxn>
              </a:cxnLst>
              <a:rect l="0" t="0" r="r" b="b"/>
              <a:pathLst>
                <a:path w="50" h="588">
                  <a:moveTo>
                    <a:pt x="0" y="0"/>
                  </a:moveTo>
                  <a:lnTo>
                    <a:pt x="0" y="588"/>
                  </a:lnTo>
                  <a:lnTo>
                    <a:pt x="50" y="588"/>
                  </a:lnTo>
                </a:path>
              </a:pathLst>
            </a:custGeom>
            <a:noFill/>
            <a:ln w="12700" cap="sq">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eaLnBrk="0" fontAlgn="base" hangingPunct="0">
                <a:spcBef>
                  <a:spcPct val="0"/>
                </a:spcBef>
                <a:spcAft>
                  <a:spcPct val="0"/>
                </a:spcAft>
              </a:pPr>
              <a:endParaRPr lang="en-US" sz="800" b="1" dirty="0">
                <a:solidFill>
                  <a:srgbClr val="000000"/>
                </a:solidFill>
                <a:latin typeface="Arial Unicode MS" pitchFamily="34" charset="-128"/>
              </a:endParaRPr>
            </a:p>
          </p:txBody>
        </p:sp>
        <p:sp>
          <p:nvSpPr>
            <p:cNvPr id="136" name="Freeform 135"/>
            <p:cNvSpPr>
              <a:spLocks/>
            </p:cNvSpPr>
            <p:nvPr/>
          </p:nvSpPr>
          <p:spPr bwMode="auto">
            <a:xfrm>
              <a:off x="166" y="2090"/>
              <a:ext cx="201" cy="1396"/>
            </a:xfrm>
            <a:custGeom>
              <a:avLst/>
              <a:gdLst>
                <a:gd name="T0" fmla="*/ 0 w 201"/>
                <a:gd name="T1" fmla="*/ 0 h 1396"/>
                <a:gd name="T2" fmla="*/ 0 w 201"/>
                <a:gd name="T3" fmla="*/ 1396 h 1396"/>
                <a:gd name="T4" fmla="*/ 201 w 201"/>
                <a:gd name="T5" fmla="*/ 1396 h 1396"/>
              </a:gdLst>
              <a:ahLst/>
              <a:cxnLst>
                <a:cxn ang="0">
                  <a:pos x="T0" y="T1"/>
                </a:cxn>
                <a:cxn ang="0">
                  <a:pos x="T2" y="T3"/>
                </a:cxn>
                <a:cxn ang="0">
                  <a:pos x="T4" y="T5"/>
                </a:cxn>
              </a:cxnLst>
              <a:rect l="0" t="0" r="r" b="b"/>
              <a:pathLst>
                <a:path w="201" h="1396">
                  <a:moveTo>
                    <a:pt x="0" y="0"/>
                  </a:moveTo>
                  <a:lnTo>
                    <a:pt x="0" y="1396"/>
                  </a:lnTo>
                  <a:lnTo>
                    <a:pt x="201" y="1396"/>
                  </a:lnTo>
                </a:path>
              </a:pathLst>
            </a:custGeom>
            <a:noFill/>
            <a:ln w="12700" cap="sq">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eaLnBrk="0" fontAlgn="base" hangingPunct="0">
                <a:spcBef>
                  <a:spcPct val="0"/>
                </a:spcBef>
                <a:spcAft>
                  <a:spcPct val="0"/>
                </a:spcAft>
              </a:pPr>
              <a:endParaRPr lang="en-US" sz="800" b="1" dirty="0">
                <a:solidFill>
                  <a:srgbClr val="000000"/>
                </a:solidFill>
                <a:latin typeface="Arial Unicode MS" pitchFamily="34" charset="-128"/>
              </a:endParaRPr>
            </a:p>
          </p:txBody>
        </p:sp>
        <p:sp>
          <p:nvSpPr>
            <p:cNvPr id="137" name="Line 136"/>
            <p:cNvSpPr>
              <a:spLocks noChangeShapeType="1"/>
            </p:cNvSpPr>
            <p:nvPr/>
          </p:nvSpPr>
          <p:spPr bwMode="auto">
            <a:xfrm>
              <a:off x="567" y="6523"/>
              <a:ext cx="501" cy="0"/>
            </a:xfrm>
            <a:prstGeom prst="line">
              <a:avLst/>
            </a:prstGeom>
            <a:noFill/>
            <a:ln w="12700" cap="sq">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eaLnBrk="0" fontAlgn="base" hangingPunct="0">
                <a:spcBef>
                  <a:spcPct val="0"/>
                </a:spcBef>
                <a:spcAft>
                  <a:spcPct val="0"/>
                </a:spcAft>
              </a:pPr>
              <a:endParaRPr lang="en-US" sz="800" b="1" dirty="0">
                <a:solidFill>
                  <a:srgbClr val="000000"/>
                </a:solidFill>
                <a:latin typeface="Arial Unicode MS" pitchFamily="34" charset="-128"/>
              </a:endParaRPr>
            </a:p>
          </p:txBody>
        </p:sp>
        <p:sp>
          <p:nvSpPr>
            <p:cNvPr id="138" name="Line 137"/>
            <p:cNvSpPr>
              <a:spLocks noChangeShapeType="1"/>
            </p:cNvSpPr>
            <p:nvPr/>
          </p:nvSpPr>
          <p:spPr bwMode="auto">
            <a:xfrm>
              <a:off x="567" y="6491"/>
              <a:ext cx="0" cy="64"/>
            </a:xfrm>
            <a:prstGeom prst="line">
              <a:avLst/>
            </a:prstGeom>
            <a:noFill/>
            <a:ln w="12700" cap="sq">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eaLnBrk="0" fontAlgn="base" hangingPunct="0">
                <a:spcBef>
                  <a:spcPct val="0"/>
                </a:spcBef>
                <a:spcAft>
                  <a:spcPct val="0"/>
                </a:spcAft>
              </a:pPr>
              <a:endParaRPr lang="en-US" sz="800" b="1" dirty="0">
                <a:solidFill>
                  <a:srgbClr val="000000"/>
                </a:solidFill>
                <a:latin typeface="Arial Unicode MS" pitchFamily="34" charset="-128"/>
              </a:endParaRPr>
            </a:p>
          </p:txBody>
        </p:sp>
        <p:sp>
          <p:nvSpPr>
            <p:cNvPr id="139" name="Line 138"/>
            <p:cNvSpPr>
              <a:spLocks noChangeShapeType="1"/>
            </p:cNvSpPr>
            <p:nvPr/>
          </p:nvSpPr>
          <p:spPr bwMode="auto">
            <a:xfrm>
              <a:off x="1068" y="6491"/>
              <a:ext cx="0" cy="64"/>
            </a:xfrm>
            <a:prstGeom prst="line">
              <a:avLst/>
            </a:prstGeom>
            <a:noFill/>
            <a:ln w="12700" cap="sq">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eaLnBrk="0" fontAlgn="base" hangingPunct="0">
                <a:spcBef>
                  <a:spcPct val="0"/>
                </a:spcBef>
                <a:spcAft>
                  <a:spcPct val="0"/>
                </a:spcAft>
              </a:pPr>
              <a:endParaRPr lang="en-US" sz="800" b="1" dirty="0">
                <a:solidFill>
                  <a:srgbClr val="000000"/>
                </a:solidFill>
                <a:latin typeface="Arial Unicode MS" pitchFamily="34" charset="-128"/>
              </a:endParaRPr>
            </a:p>
          </p:txBody>
        </p:sp>
        <p:sp>
          <p:nvSpPr>
            <p:cNvPr id="140" name="Rectangle 139"/>
            <p:cNvSpPr>
              <a:spLocks noChangeArrowheads="1"/>
            </p:cNvSpPr>
            <p:nvPr/>
          </p:nvSpPr>
          <p:spPr bwMode="auto">
            <a:xfrm>
              <a:off x="794" y="6541"/>
              <a:ext cx="42"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a:defRPr>
                  <a:solidFill>
                    <a:schemeClr val="tx1"/>
                  </a:solidFill>
                  <a:latin typeface="Arial" panose="020B0604020202020204" pitchFamily="34" charset="0"/>
                </a:defRPr>
              </a:lvl1pPr>
              <a:lvl2pPr>
                <a:defRPr>
                  <a:solidFill>
                    <a:schemeClr val="tx1"/>
                  </a:solidFill>
                  <a:latin typeface="Arial" panose="020B0604020202020204" pitchFamily="34" charset="0"/>
                </a:defRPr>
              </a:lvl2pPr>
              <a:lvl3pPr>
                <a:defRPr>
                  <a:solidFill>
                    <a:schemeClr val="tx1"/>
                  </a:solidFill>
                  <a:latin typeface="Arial" panose="020B0604020202020204" pitchFamily="34" charset="0"/>
                </a:defRPr>
              </a:lvl3pPr>
              <a:lvl4pPr>
                <a:defRPr>
                  <a:solidFill>
                    <a:schemeClr val="tx1"/>
                  </a:solidFill>
                  <a:latin typeface="Arial" panose="020B0604020202020204" pitchFamily="34" charset="0"/>
                </a:defRPr>
              </a:lvl4pPr>
              <a:lvl5pPr>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eaLnBrk="0" fontAlgn="base" hangingPunct="0">
                <a:spcBef>
                  <a:spcPct val="0"/>
                </a:spcBef>
                <a:spcAft>
                  <a:spcPct val="0"/>
                </a:spcAft>
              </a:pPr>
              <a:r>
                <a:rPr lang="en-US" altLang="en-US" sz="800" dirty="0" smtClean="0">
                  <a:solidFill>
                    <a:srgbClr val="000000"/>
                  </a:solidFill>
                  <a:latin typeface="MS Sans Serif"/>
                </a:rPr>
                <a:t>5</a:t>
              </a:r>
              <a:endParaRPr lang="en-US" altLang="en-US" sz="800" dirty="0" smtClean="0">
                <a:solidFill>
                  <a:srgbClr val="000000"/>
                </a:solidFill>
              </a:endParaRPr>
            </a:p>
          </p:txBody>
        </p:sp>
      </p:grpSp>
      <p:sp>
        <p:nvSpPr>
          <p:cNvPr id="142" name="TextBox 141"/>
          <p:cNvSpPr txBox="1"/>
          <p:nvPr/>
        </p:nvSpPr>
        <p:spPr>
          <a:xfrm>
            <a:off x="0" y="0"/>
            <a:ext cx="2897747" cy="1477328"/>
          </a:xfrm>
          <a:prstGeom prst="rect">
            <a:avLst/>
          </a:prstGeom>
          <a:noFill/>
        </p:spPr>
        <p:txBody>
          <a:bodyPr wrap="square" rtlCol="0">
            <a:spAutoFit/>
          </a:bodyPr>
          <a:lstStyle/>
          <a:p>
            <a:pPr eaLnBrk="0" fontAlgn="base" hangingPunct="0">
              <a:spcBef>
                <a:spcPct val="0"/>
              </a:spcBef>
              <a:spcAft>
                <a:spcPct val="0"/>
              </a:spcAft>
            </a:pPr>
            <a:r>
              <a:rPr lang="en-US" b="1" dirty="0">
                <a:solidFill>
                  <a:srgbClr val="FF0000"/>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Phylogenetic tree based on the N-450 gene sequences of </a:t>
            </a:r>
            <a:r>
              <a:rPr lang="en-US" b="1" dirty="0">
                <a:solidFill>
                  <a:srgbClr val="1F497D">
                    <a:lumMod val="75000"/>
                  </a:srgbClr>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measles viruses</a:t>
            </a:r>
            <a:r>
              <a:rPr lang="en-US" b="1" dirty="0">
                <a:solidFill>
                  <a:srgbClr val="FF0000"/>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 detected in the US in 2015.</a:t>
            </a:r>
          </a:p>
        </p:txBody>
      </p:sp>
      <p:sp>
        <p:nvSpPr>
          <p:cNvPr id="143" name="TextBox 142"/>
          <p:cNvSpPr txBox="1"/>
          <p:nvPr/>
        </p:nvSpPr>
        <p:spPr>
          <a:xfrm>
            <a:off x="285750" y="4375505"/>
            <a:ext cx="847725" cy="1569660"/>
          </a:xfrm>
          <a:prstGeom prst="rect">
            <a:avLst/>
          </a:prstGeom>
          <a:noFill/>
        </p:spPr>
        <p:txBody>
          <a:bodyPr wrap="square" rtlCol="0">
            <a:spAutoFit/>
          </a:bodyPr>
          <a:lstStyle/>
          <a:p>
            <a:pPr eaLnBrk="0" fontAlgn="base" hangingPunct="0">
              <a:spcBef>
                <a:spcPct val="0"/>
              </a:spcBef>
              <a:spcAft>
                <a:spcPct val="0"/>
              </a:spcAft>
            </a:pPr>
            <a:r>
              <a:rPr lang="en-US" sz="2400" b="1" dirty="0" smtClean="0">
                <a:solidFill>
                  <a:srgbClr val="CC6600"/>
                </a:solidFill>
                <a:latin typeface="Arial Unicode MS" pitchFamily="34" charset="-128"/>
              </a:rPr>
              <a:t>B3</a:t>
            </a:r>
          </a:p>
          <a:p>
            <a:pPr eaLnBrk="0" fontAlgn="base" hangingPunct="0">
              <a:spcBef>
                <a:spcPct val="0"/>
              </a:spcBef>
              <a:spcAft>
                <a:spcPct val="0"/>
              </a:spcAft>
            </a:pPr>
            <a:r>
              <a:rPr lang="en-US" sz="2400" b="1" dirty="0" smtClean="0">
                <a:solidFill>
                  <a:srgbClr val="00B050"/>
                </a:solidFill>
                <a:latin typeface="Arial Unicode MS" pitchFamily="34" charset="-128"/>
              </a:rPr>
              <a:t>H1</a:t>
            </a:r>
          </a:p>
          <a:p>
            <a:pPr eaLnBrk="0" fontAlgn="base" hangingPunct="0">
              <a:spcBef>
                <a:spcPct val="0"/>
              </a:spcBef>
              <a:spcAft>
                <a:spcPct val="0"/>
              </a:spcAft>
            </a:pPr>
            <a:r>
              <a:rPr lang="en-US" sz="2400" b="1" dirty="0" smtClean="0">
                <a:solidFill>
                  <a:srgbClr val="0070C0"/>
                </a:solidFill>
                <a:latin typeface="Arial Unicode MS" pitchFamily="34" charset="-128"/>
              </a:rPr>
              <a:t>D8</a:t>
            </a:r>
          </a:p>
          <a:p>
            <a:pPr eaLnBrk="0" fontAlgn="base" hangingPunct="0">
              <a:spcBef>
                <a:spcPct val="0"/>
              </a:spcBef>
              <a:spcAft>
                <a:spcPct val="0"/>
              </a:spcAft>
            </a:pPr>
            <a:r>
              <a:rPr lang="en-US" sz="2400" b="1" dirty="0" smtClean="0">
                <a:solidFill>
                  <a:srgbClr val="9900CC"/>
                </a:solidFill>
                <a:latin typeface="Arial Unicode MS" pitchFamily="34" charset="-128"/>
              </a:rPr>
              <a:t>D4</a:t>
            </a:r>
            <a:endParaRPr lang="en-US" sz="2400" b="1" dirty="0">
              <a:solidFill>
                <a:srgbClr val="9900CC"/>
              </a:solidFill>
              <a:latin typeface="Arial Unicode MS" pitchFamily="34" charset="-128"/>
            </a:endParaRPr>
          </a:p>
        </p:txBody>
      </p:sp>
    </p:spTree>
    <p:extLst>
      <p:ext uri="{BB962C8B-B14F-4D97-AF65-F5344CB8AC3E}">
        <p14:creationId xmlns:p14="http://schemas.microsoft.com/office/powerpoint/2010/main" val="3977890153"/>
      </p:ext>
    </p:extLst>
  </p:cSld>
  <p:clrMapOvr>
    <a:masterClrMapping/>
  </p:clrMapOvr>
  <p:timing>
    <p:tnLst>
      <p:par>
        <p:cTn id="1" dur="indefinite" restart="never" nodeType="tmRoot"/>
      </p:par>
    </p:tn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p:cNvSpPr txBox="1"/>
          <p:nvPr/>
        </p:nvSpPr>
        <p:spPr>
          <a:xfrm>
            <a:off x="1173192" y="258792"/>
            <a:ext cx="6737231" cy="461665"/>
          </a:xfrm>
          <a:prstGeom prst="rect">
            <a:avLst/>
          </a:prstGeom>
          <a:noFill/>
        </p:spPr>
        <p:txBody>
          <a:bodyPr wrap="square" rtlCol="0">
            <a:spAutoFit/>
          </a:bodyPr>
          <a:lstStyle/>
          <a:p>
            <a:pPr eaLnBrk="0" fontAlgn="base" hangingPunct="0">
              <a:spcBef>
                <a:spcPct val="0"/>
              </a:spcBef>
              <a:spcAft>
                <a:spcPct val="0"/>
              </a:spcAft>
            </a:pPr>
            <a:r>
              <a:rPr lang="en-US" sz="2400" b="1" dirty="0" smtClean="0">
                <a:solidFill>
                  <a:srgbClr val="FF0000"/>
                </a:solidFill>
                <a:latin typeface="Arial" panose="020B0604020202020204" pitchFamily="34" charset="0"/>
                <a:cs typeface="Arial" panose="020B0604020202020204" pitchFamily="34" charset="0"/>
              </a:rPr>
              <a:t>Named lineages of Measles in the USA: 2015</a:t>
            </a:r>
            <a:endParaRPr lang="en-US" sz="2400" b="1" dirty="0">
              <a:solidFill>
                <a:srgbClr val="FF0000"/>
              </a:solidFill>
              <a:latin typeface="Arial" panose="020B0604020202020204" pitchFamily="34" charset="0"/>
              <a:cs typeface="Arial" panose="020B0604020202020204" pitchFamily="34" charset="0"/>
            </a:endParaRPr>
          </a:p>
        </p:txBody>
      </p:sp>
      <p:graphicFrame>
        <p:nvGraphicFramePr>
          <p:cNvPr id="4" name="Table 3"/>
          <p:cNvGraphicFramePr>
            <a:graphicFrameLocks noGrp="1"/>
          </p:cNvGraphicFramePr>
          <p:nvPr>
            <p:extLst>
              <p:ext uri="{D42A27DB-BD31-4B8C-83A1-F6EECF244321}">
                <p14:modId xmlns:p14="http://schemas.microsoft.com/office/powerpoint/2010/main" val="969005678"/>
              </p:ext>
            </p:extLst>
          </p:nvPr>
        </p:nvGraphicFramePr>
        <p:xfrm>
          <a:off x="542926" y="1104180"/>
          <a:ext cx="8126622" cy="4498421"/>
        </p:xfrm>
        <a:graphic>
          <a:graphicData uri="http://schemas.openxmlformats.org/drawingml/2006/table">
            <a:tbl>
              <a:tblPr/>
              <a:tblGrid>
                <a:gridCol w="885824"/>
                <a:gridCol w="3372820"/>
                <a:gridCol w="1593607"/>
                <a:gridCol w="2274371"/>
              </a:tblGrid>
              <a:tr h="223424">
                <a:tc>
                  <a:txBody>
                    <a:bodyPr/>
                    <a:lstStyle/>
                    <a:p>
                      <a:pPr algn="ctr" fontAlgn="ctr"/>
                      <a:r>
                        <a:rPr lang="en-US" sz="1600" b="1" i="0" u="none" strike="noStrike" dirty="0">
                          <a:solidFill>
                            <a:srgbClr val="000000"/>
                          </a:solidFill>
                          <a:effectLst/>
                          <a:latin typeface="Calibri" panose="020F0502020204030204" pitchFamily="34" charset="0"/>
                        </a:rPr>
                        <a:t>Genotype </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1600" b="1" i="0" u="none" strike="noStrike" dirty="0">
                          <a:solidFill>
                            <a:srgbClr val="000000"/>
                          </a:solidFill>
                          <a:effectLst/>
                          <a:latin typeface="Calibri" panose="020F0502020204030204" pitchFamily="34" charset="0"/>
                        </a:rPr>
                        <a:t>Measles Representative Strain </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1600" b="1" i="0" u="none" strike="noStrike" dirty="0">
                          <a:solidFill>
                            <a:srgbClr val="000000"/>
                          </a:solidFill>
                          <a:effectLst/>
                          <a:latin typeface="Calibri" panose="020F0502020204030204" pitchFamily="34" charset="0"/>
                        </a:rPr>
                        <a:t>2015</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1600" b="1" i="0" u="none" strike="noStrike" dirty="0">
                          <a:solidFill>
                            <a:srgbClr val="000000"/>
                          </a:solidFill>
                          <a:effectLst/>
                          <a:latin typeface="Calibri" panose="020F0502020204030204" pitchFamily="34" charset="0"/>
                        </a:rPr>
                        <a:t>MeaNS Match </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223424">
                <a:tc>
                  <a:txBody>
                    <a:bodyPr/>
                    <a:lstStyle/>
                    <a:p>
                      <a:pPr algn="ctr" fontAlgn="ctr"/>
                      <a:r>
                        <a:rPr lang="en-US" sz="1200" b="1" i="0" u="none" strike="noStrike" dirty="0">
                          <a:solidFill>
                            <a:srgbClr val="C55811"/>
                          </a:solidFill>
                          <a:effectLst/>
                          <a:latin typeface="Calibri" panose="020F0502020204030204" pitchFamily="34" charset="0"/>
                        </a:rPr>
                        <a:t>B3 </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1200" b="1" i="0" u="none" strike="noStrike" dirty="0">
                          <a:solidFill>
                            <a:srgbClr val="C55811"/>
                          </a:solidFill>
                          <a:effectLst/>
                          <a:latin typeface="Calibri" panose="020F0502020204030204" pitchFamily="34" charset="0"/>
                        </a:rPr>
                        <a:t>MVs/Illinois.USA/7.15/5 (3000375772) </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1200" b="1" i="0" u="none" strike="noStrike" dirty="0">
                          <a:solidFill>
                            <a:srgbClr val="C55811"/>
                          </a:solidFill>
                          <a:effectLst/>
                          <a:latin typeface="Calibri" panose="020F0502020204030204" pitchFamily="34" charset="0"/>
                        </a:rPr>
                        <a:t>+ 103 identical strains </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1200" b="1" i="0" u="none" strike="noStrike" dirty="0">
                          <a:solidFill>
                            <a:srgbClr val="FF0000"/>
                          </a:solidFill>
                          <a:effectLst/>
                          <a:latin typeface="Calibri" panose="020F0502020204030204" pitchFamily="34" charset="0"/>
                        </a:rPr>
                        <a:t>MVi/Harare.ZWE/38.09/ </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223424">
                <a:tc>
                  <a:txBody>
                    <a:bodyPr/>
                    <a:lstStyle/>
                    <a:p>
                      <a:pPr algn="ctr" fontAlgn="ctr"/>
                      <a:r>
                        <a:rPr lang="en-US" sz="1200" b="1" i="0" u="none" strike="noStrike" dirty="0">
                          <a:solidFill>
                            <a:srgbClr val="C55811"/>
                          </a:solidFill>
                          <a:effectLst/>
                          <a:latin typeface="Calibri" panose="020F0502020204030204" pitchFamily="34" charset="0"/>
                        </a:rPr>
                        <a:t>B3 </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1200" b="1" i="0" u="none" strike="noStrike" dirty="0">
                          <a:solidFill>
                            <a:srgbClr val="CC6500"/>
                          </a:solidFill>
                          <a:effectLst/>
                          <a:latin typeface="Calibri" panose="020F0502020204030204" pitchFamily="34" charset="0"/>
                        </a:rPr>
                        <a:t>MVs/Hawaii.USA/1.15 (3000373195) </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1200" b="1" i="0" u="none" strike="noStrike" dirty="0">
                          <a:solidFill>
                            <a:srgbClr val="CC6500"/>
                          </a:solidFill>
                          <a:effectLst/>
                          <a:latin typeface="Calibri" panose="020F0502020204030204" pitchFamily="34" charset="0"/>
                        </a:rPr>
                        <a:t>+ 2 identical strains </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1200" b="1" i="0" u="none" strike="noStrike" dirty="0">
                          <a:solidFill>
                            <a:srgbClr val="FF0000"/>
                          </a:solidFill>
                          <a:effectLst/>
                          <a:latin typeface="Calibri" panose="020F0502020204030204" pitchFamily="34" charset="0"/>
                        </a:rPr>
                        <a:t>MVs/Allada.BEN/3.10 </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223424">
                <a:tc>
                  <a:txBody>
                    <a:bodyPr/>
                    <a:lstStyle/>
                    <a:p>
                      <a:pPr algn="ctr" fontAlgn="ctr"/>
                      <a:r>
                        <a:rPr lang="en-US" sz="1200" b="1" i="0" u="none" strike="noStrike" dirty="0">
                          <a:solidFill>
                            <a:srgbClr val="C55811"/>
                          </a:solidFill>
                          <a:effectLst/>
                          <a:latin typeface="Calibri" panose="020F0502020204030204" pitchFamily="34" charset="0"/>
                        </a:rPr>
                        <a:t>B3 </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1200" b="1" i="0" u="none" strike="noStrike" dirty="0">
                          <a:solidFill>
                            <a:srgbClr val="CC6500"/>
                          </a:solidFill>
                          <a:effectLst/>
                          <a:latin typeface="Calibri" panose="020F0502020204030204" pitchFamily="34" charset="0"/>
                        </a:rPr>
                        <a:t>MVs/California.USA/5.15/10 (3000373477) </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1200" b="1" i="0" u="none" strike="noStrike" dirty="0">
                          <a:solidFill>
                            <a:srgbClr val="CC6500"/>
                          </a:solidFill>
                          <a:effectLst/>
                          <a:latin typeface="Calibri" panose="020F0502020204030204" pitchFamily="34" charset="0"/>
                        </a:rPr>
                        <a:t> </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1200" b="1" i="0" u="none" strike="noStrike" dirty="0">
                          <a:solidFill>
                            <a:srgbClr val="000000"/>
                          </a:solidFill>
                          <a:effectLst/>
                          <a:latin typeface="Calibri" panose="020F0502020204030204" pitchFamily="34" charset="0"/>
                        </a:rPr>
                        <a:t>NEM </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223424">
                <a:tc>
                  <a:txBody>
                    <a:bodyPr/>
                    <a:lstStyle/>
                    <a:p>
                      <a:pPr algn="ctr" fontAlgn="ctr"/>
                      <a:r>
                        <a:rPr lang="en-US" sz="1200" b="1" i="0" u="none" strike="noStrike" dirty="0">
                          <a:solidFill>
                            <a:srgbClr val="C55811"/>
                          </a:solidFill>
                          <a:effectLst/>
                          <a:latin typeface="Calibri" panose="020F0502020204030204" pitchFamily="34" charset="0"/>
                        </a:rPr>
                        <a:t>B3 </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1200" b="1" i="0" u="none" strike="noStrike" dirty="0">
                          <a:solidFill>
                            <a:srgbClr val="CC6500"/>
                          </a:solidFill>
                          <a:effectLst/>
                          <a:latin typeface="Calibri" panose="020F0502020204030204" pitchFamily="34" charset="0"/>
                        </a:rPr>
                        <a:t>MVs/Minnesota.USA/19.15 (CDC </a:t>
                      </a:r>
                      <a:r>
                        <a:rPr lang="en-US" sz="1200" b="1" i="0" u="none" strike="noStrike" dirty="0" smtClean="0">
                          <a:solidFill>
                            <a:srgbClr val="CC6500"/>
                          </a:solidFill>
                          <a:effectLst/>
                          <a:latin typeface="Calibri" panose="020F0502020204030204" pitchFamily="34" charset="0"/>
                        </a:rPr>
                        <a:t>RC-2015-162) </a:t>
                      </a:r>
                      <a:endParaRPr lang="en-US" sz="1200" b="1" i="0" u="none" strike="noStrike" dirty="0">
                        <a:solidFill>
                          <a:srgbClr val="CC6500"/>
                        </a:solidFill>
                        <a:effectLst/>
                        <a:latin typeface="Calibri" panose="020F050202020403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1200" b="1" i="0" u="none" strike="noStrike" dirty="0">
                          <a:solidFill>
                            <a:srgbClr val="CC6500"/>
                          </a:solidFill>
                          <a:effectLst/>
                          <a:latin typeface="Calibri" panose="020F0502020204030204" pitchFamily="34" charset="0"/>
                        </a:rPr>
                        <a:t> </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1200" b="1" i="0" u="none" strike="noStrike" dirty="0">
                          <a:solidFill>
                            <a:srgbClr val="000000"/>
                          </a:solidFill>
                          <a:effectLst/>
                          <a:latin typeface="Calibri" panose="020F0502020204030204" pitchFamily="34" charset="0"/>
                        </a:rPr>
                        <a:t>NEM </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223424">
                <a:tc>
                  <a:txBody>
                    <a:bodyPr/>
                    <a:lstStyle/>
                    <a:p>
                      <a:pPr algn="ctr" fontAlgn="ctr"/>
                      <a:r>
                        <a:rPr lang="en-US" sz="1200" b="1" i="0" u="none" strike="noStrike" dirty="0">
                          <a:solidFill>
                            <a:srgbClr val="C55811"/>
                          </a:solidFill>
                          <a:effectLst/>
                          <a:latin typeface="Calibri" panose="020F0502020204030204" pitchFamily="34" charset="0"/>
                        </a:rPr>
                        <a:t>B3 </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1200" b="1" i="0" u="none" strike="noStrike" dirty="0">
                          <a:solidFill>
                            <a:srgbClr val="CC6500"/>
                          </a:solidFill>
                          <a:effectLst/>
                          <a:latin typeface="Calibri" panose="020F0502020204030204" pitchFamily="34" charset="0"/>
                        </a:rPr>
                        <a:t>MVs/Arizona.USA/5/15/ (CDC </a:t>
                      </a:r>
                      <a:r>
                        <a:rPr lang="en-US" sz="1200" b="1" i="0" u="none" strike="noStrike" dirty="0" smtClean="0">
                          <a:solidFill>
                            <a:srgbClr val="CC6500"/>
                          </a:solidFill>
                          <a:effectLst/>
                          <a:latin typeface="Calibri" panose="020F0502020204030204" pitchFamily="34" charset="0"/>
                        </a:rPr>
                        <a:t>RC-2015-59)</a:t>
                      </a:r>
                      <a:endParaRPr lang="en-US" sz="1200" b="1" i="0" u="none" strike="noStrike" dirty="0">
                        <a:solidFill>
                          <a:srgbClr val="CC6500"/>
                        </a:solidFill>
                        <a:effectLst/>
                        <a:latin typeface="Calibri" panose="020F050202020403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1200" b="1" i="0" u="none" strike="noStrike" dirty="0">
                          <a:solidFill>
                            <a:srgbClr val="CC6500"/>
                          </a:solidFill>
                          <a:effectLst/>
                          <a:latin typeface="Calibri" panose="020F0502020204030204" pitchFamily="34" charset="0"/>
                        </a:rPr>
                        <a:t> </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1200" b="1" i="0" u="none" strike="noStrike" dirty="0">
                          <a:solidFill>
                            <a:srgbClr val="000000"/>
                          </a:solidFill>
                          <a:effectLst/>
                          <a:latin typeface="Calibri" panose="020F0502020204030204" pitchFamily="34" charset="0"/>
                        </a:rPr>
                        <a:t>NEM </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223424">
                <a:tc>
                  <a:txBody>
                    <a:bodyPr/>
                    <a:lstStyle/>
                    <a:p>
                      <a:pPr algn="ctr" fontAlgn="ctr"/>
                      <a:r>
                        <a:rPr lang="en-US" sz="1200" b="1" i="0" u="none" strike="noStrike" dirty="0">
                          <a:solidFill>
                            <a:srgbClr val="C55811"/>
                          </a:solidFill>
                          <a:effectLst/>
                          <a:latin typeface="Calibri" panose="020F0502020204030204" pitchFamily="34" charset="0"/>
                        </a:rPr>
                        <a:t>B3 </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1200" b="1" i="0" u="none" strike="noStrike" dirty="0">
                          <a:solidFill>
                            <a:srgbClr val="CC6500"/>
                          </a:solidFill>
                          <a:effectLst/>
                          <a:latin typeface="Calibri" panose="020F0502020204030204" pitchFamily="34" charset="0"/>
                        </a:rPr>
                        <a:t>MVs/Nevada.USA/7.15 (CDC RC-2015-67) </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1200" b="1" i="0" u="none" strike="noStrike" dirty="0">
                          <a:solidFill>
                            <a:srgbClr val="CC6500"/>
                          </a:solidFill>
                          <a:effectLst/>
                          <a:latin typeface="Calibri" panose="020F0502020204030204" pitchFamily="34" charset="0"/>
                        </a:rPr>
                        <a:t>+ 3 identical strains </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1200" b="1" i="0" u="none" strike="noStrike" dirty="0">
                          <a:solidFill>
                            <a:srgbClr val="000000"/>
                          </a:solidFill>
                          <a:effectLst/>
                          <a:latin typeface="Calibri" panose="020F0502020204030204" pitchFamily="34" charset="0"/>
                        </a:rPr>
                        <a:t>NEM </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223424">
                <a:tc>
                  <a:txBody>
                    <a:bodyPr/>
                    <a:lstStyle/>
                    <a:p>
                      <a:pPr algn="ctr" fontAlgn="ctr"/>
                      <a:r>
                        <a:rPr lang="en-US" sz="1200" b="1" i="0" u="none" strike="noStrike" dirty="0">
                          <a:solidFill>
                            <a:srgbClr val="00AF50"/>
                          </a:solidFill>
                          <a:effectLst/>
                          <a:latin typeface="Calibri" panose="020F0502020204030204" pitchFamily="34" charset="0"/>
                        </a:rPr>
                        <a:t>H1 </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1200" b="1" i="0" u="none" strike="noStrike" dirty="0">
                          <a:solidFill>
                            <a:srgbClr val="00AF50"/>
                          </a:solidFill>
                          <a:effectLst/>
                          <a:latin typeface="Calibri" panose="020F0502020204030204" pitchFamily="34" charset="0"/>
                        </a:rPr>
                        <a:t>MVs/Oklahoma.USA/11.15 (3000375494) </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1200" b="1" i="0" u="none" strike="noStrike" dirty="0">
                          <a:solidFill>
                            <a:srgbClr val="00AF50"/>
                          </a:solidFill>
                          <a:effectLst/>
                          <a:latin typeface="Calibri" panose="020F0502020204030204" pitchFamily="34" charset="0"/>
                        </a:rPr>
                        <a:t>+ 1 identical strain </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1200" b="1" i="0" u="none" strike="noStrike" dirty="0">
                          <a:solidFill>
                            <a:srgbClr val="000000"/>
                          </a:solidFill>
                          <a:effectLst/>
                          <a:latin typeface="Calibri" panose="020F0502020204030204" pitchFamily="34" charset="0"/>
                        </a:rPr>
                        <a:t>NEM </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223424">
                <a:tc>
                  <a:txBody>
                    <a:bodyPr/>
                    <a:lstStyle/>
                    <a:p>
                      <a:pPr algn="ctr" fontAlgn="ctr"/>
                      <a:r>
                        <a:rPr lang="en-US" sz="1200" b="1" i="0" u="none" strike="noStrike" dirty="0">
                          <a:solidFill>
                            <a:srgbClr val="00AF50"/>
                          </a:solidFill>
                          <a:effectLst/>
                          <a:latin typeface="Calibri" panose="020F0502020204030204" pitchFamily="34" charset="0"/>
                        </a:rPr>
                        <a:t>H1 </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1200" b="1" i="0" u="none" strike="noStrike" dirty="0">
                          <a:solidFill>
                            <a:srgbClr val="00AF50"/>
                          </a:solidFill>
                          <a:effectLst/>
                          <a:latin typeface="Calibri" panose="020F0502020204030204" pitchFamily="34" charset="0"/>
                        </a:rPr>
                        <a:t>MVs/New Jersey.USA/20.15 (3000403856) </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1200" b="1" i="0" u="none" strike="noStrike" dirty="0">
                          <a:solidFill>
                            <a:srgbClr val="00AF50"/>
                          </a:solidFill>
                          <a:effectLst/>
                          <a:latin typeface="Calibri" panose="020F0502020204030204" pitchFamily="34" charset="0"/>
                        </a:rPr>
                        <a:t>+ 3 identical strains </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1200" b="1" i="0" u="none" strike="noStrike" dirty="0">
                          <a:solidFill>
                            <a:srgbClr val="FF0000"/>
                          </a:solidFill>
                          <a:effectLst/>
                          <a:latin typeface="Calibri" panose="020F0502020204030204" pitchFamily="34" charset="0"/>
                        </a:rPr>
                        <a:t>MVs/Hong Kong.CHN/49.12 </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223424">
                <a:tc>
                  <a:txBody>
                    <a:bodyPr/>
                    <a:lstStyle/>
                    <a:p>
                      <a:pPr algn="ctr" fontAlgn="ctr"/>
                      <a:r>
                        <a:rPr lang="en-US" sz="1200" b="1" i="0" u="none" strike="noStrike" dirty="0">
                          <a:solidFill>
                            <a:srgbClr val="00AF50"/>
                          </a:solidFill>
                          <a:effectLst/>
                          <a:latin typeface="Calibri" panose="020F0502020204030204" pitchFamily="34" charset="0"/>
                        </a:rPr>
                        <a:t>H1 </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1200" b="1" i="0" u="none" strike="noStrike" dirty="0">
                          <a:solidFill>
                            <a:srgbClr val="00AF50"/>
                          </a:solidFill>
                          <a:effectLst/>
                          <a:latin typeface="Calibri" panose="020F0502020204030204" pitchFamily="34" charset="0"/>
                        </a:rPr>
                        <a:t>MVs/California.USA/15.15/2 (CDC </a:t>
                      </a:r>
                      <a:r>
                        <a:rPr lang="en-US" sz="1200" b="1" i="0" u="none" strike="noStrike" dirty="0" smtClean="0">
                          <a:solidFill>
                            <a:srgbClr val="00AF50"/>
                          </a:solidFill>
                          <a:effectLst/>
                          <a:latin typeface="Calibri" panose="020F0502020204030204" pitchFamily="34" charset="0"/>
                        </a:rPr>
                        <a:t>RC-2015-140) </a:t>
                      </a:r>
                      <a:endParaRPr lang="en-US" sz="1200" b="1" i="0" u="none" strike="noStrike" dirty="0">
                        <a:solidFill>
                          <a:srgbClr val="00AF50"/>
                        </a:solidFill>
                        <a:effectLst/>
                        <a:latin typeface="Calibri" panose="020F050202020403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1200" b="1" i="0" u="none" strike="noStrike" dirty="0">
                          <a:solidFill>
                            <a:srgbClr val="00AF50"/>
                          </a:solidFill>
                          <a:effectLst/>
                          <a:latin typeface="Calibri" panose="020F0502020204030204" pitchFamily="34" charset="0"/>
                        </a:rPr>
                        <a:t> </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1200" b="1" i="0" u="none" strike="noStrike" dirty="0">
                          <a:solidFill>
                            <a:srgbClr val="000000"/>
                          </a:solidFill>
                          <a:effectLst/>
                          <a:latin typeface="Calibri" panose="020F0502020204030204" pitchFamily="34" charset="0"/>
                        </a:rPr>
                        <a:t>NEM </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223424">
                <a:tc>
                  <a:txBody>
                    <a:bodyPr/>
                    <a:lstStyle/>
                    <a:p>
                      <a:pPr algn="ctr" fontAlgn="ctr"/>
                      <a:r>
                        <a:rPr lang="en-US" sz="1200" b="1" i="0" u="none" strike="noStrike" dirty="0">
                          <a:solidFill>
                            <a:srgbClr val="00AF50"/>
                          </a:solidFill>
                          <a:effectLst/>
                          <a:latin typeface="Calibri" panose="020F0502020204030204" pitchFamily="34" charset="0"/>
                        </a:rPr>
                        <a:t>H1 </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1200" b="1" i="0" u="none" strike="noStrike" dirty="0">
                          <a:solidFill>
                            <a:srgbClr val="00AF50"/>
                          </a:solidFill>
                          <a:effectLst/>
                          <a:latin typeface="Calibri" panose="020F0502020204030204" pitchFamily="34" charset="0"/>
                        </a:rPr>
                        <a:t>MVs/California.USA/15.15 (CDC RC-2015-139) </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1200" b="1" i="0" u="none" strike="noStrike" dirty="0">
                          <a:solidFill>
                            <a:srgbClr val="00AF50"/>
                          </a:solidFill>
                          <a:effectLst/>
                          <a:latin typeface="Calibri" panose="020F0502020204030204" pitchFamily="34" charset="0"/>
                        </a:rPr>
                        <a:t> </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1200" b="1" i="0" u="none" strike="noStrike" dirty="0">
                          <a:solidFill>
                            <a:srgbClr val="000000"/>
                          </a:solidFill>
                          <a:effectLst/>
                          <a:latin typeface="Calibri" panose="020F0502020204030204" pitchFamily="34" charset="0"/>
                        </a:rPr>
                        <a:t>NEM </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223424">
                <a:tc>
                  <a:txBody>
                    <a:bodyPr/>
                    <a:lstStyle/>
                    <a:p>
                      <a:pPr algn="ctr" fontAlgn="ctr"/>
                      <a:r>
                        <a:rPr lang="en-US" sz="1200" b="1" i="0" u="none" strike="noStrike" dirty="0">
                          <a:solidFill>
                            <a:srgbClr val="00AF50"/>
                          </a:solidFill>
                          <a:effectLst/>
                          <a:latin typeface="Calibri" panose="020F0502020204030204" pitchFamily="34" charset="0"/>
                        </a:rPr>
                        <a:t>H1 </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1200" b="1" i="0" u="none" strike="noStrike" dirty="0">
                          <a:solidFill>
                            <a:srgbClr val="00AF50"/>
                          </a:solidFill>
                          <a:effectLst/>
                          <a:latin typeface="Calibri" panose="020F0502020204030204" pitchFamily="34" charset="0"/>
                        </a:rPr>
                        <a:t>MVs/Washington.USA/17.15/ </a:t>
                      </a:r>
                      <a:r>
                        <a:rPr lang="en-US" sz="1200" b="1" i="0" u="none" strike="noStrike" dirty="0" smtClean="0">
                          <a:solidFill>
                            <a:srgbClr val="00AF50"/>
                          </a:solidFill>
                          <a:effectLst/>
                          <a:latin typeface="Calibri" panose="020F0502020204030204" pitchFamily="34" charset="0"/>
                        </a:rPr>
                        <a:t>(CDC RC-2015-153)</a:t>
                      </a:r>
                      <a:endParaRPr lang="en-US" sz="1200" b="1" i="0" u="none" strike="noStrike" dirty="0">
                        <a:solidFill>
                          <a:srgbClr val="00AF50"/>
                        </a:solidFill>
                        <a:effectLst/>
                        <a:latin typeface="Calibri" panose="020F050202020403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1200" b="1" i="0" u="none" strike="noStrike" dirty="0">
                          <a:solidFill>
                            <a:srgbClr val="00AF50"/>
                          </a:solidFill>
                          <a:effectLst/>
                          <a:latin typeface="Calibri" panose="020F0502020204030204" pitchFamily="34" charset="0"/>
                        </a:rPr>
                        <a:t>+ 1 identical </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1200" b="1" i="0" u="none" strike="noStrike" dirty="0">
                          <a:solidFill>
                            <a:srgbClr val="FF0000"/>
                          </a:solidFill>
                          <a:effectLst/>
                          <a:latin typeface="Calibri" panose="020F0502020204030204" pitchFamily="34" charset="0"/>
                        </a:rPr>
                        <a:t>MVs/Hong Kong.CHN/49.12 </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223424">
                <a:tc>
                  <a:txBody>
                    <a:bodyPr/>
                    <a:lstStyle/>
                    <a:p>
                      <a:pPr algn="ctr" fontAlgn="ctr"/>
                      <a:r>
                        <a:rPr lang="en-US" sz="1200" b="1" i="0" u="none" strike="noStrike" dirty="0">
                          <a:solidFill>
                            <a:srgbClr val="006FC0"/>
                          </a:solidFill>
                          <a:effectLst/>
                          <a:latin typeface="Calibri" panose="020F0502020204030204" pitchFamily="34" charset="0"/>
                        </a:rPr>
                        <a:t>D8 </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1200" b="1" i="0" u="none" strike="noStrike" dirty="0">
                          <a:solidFill>
                            <a:srgbClr val="006FC0"/>
                          </a:solidFill>
                          <a:effectLst/>
                          <a:latin typeface="Calibri" panose="020F0502020204030204" pitchFamily="34" charset="0"/>
                        </a:rPr>
                        <a:t>MVs/Florida.USA/12.15 (3000358809) </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1200" b="1" i="0" u="none" strike="noStrike" dirty="0">
                          <a:solidFill>
                            <a:srgbClr val="006FC0"/>
                          </a:solidFill>
                          <a:effectLst/>
                          <a:latin typeface="Calibri" panose="020F0502020204030204" pitchFamily="34" charset="0"/>
                        </a:rPr>
                        <a:t>+ 1 identical strain </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1200" b="1" i="0" u="none" strike="noStrike" dirty="0">
                          <a:solidFill>
                            <a:srgbClr val="FF0000"/>
                          </a:solidFill>
                          <a:effectLst/>
                          <a:latin typeface="Calibri" panose="020F0502020204030204" pitchFamily="34" charset="0"/>
                        </a:rPr>
                        <a:t>MVs/RostovonDon.RUS/47.13/2 </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223424">
                <a:tc>
                  <a:txBody>
                    <a:bodyPr/>
                    <a:lstStyle/>
                    <a:p>
                      <a:pPr algn="ctr" fontAlgn="ctr"/>
                      <a:r>
                        <a:rPr lang="en-US" sz="1200" b="1" i="0" u="none" strike="noStrike" dirty="0">
                          <a:solidFill>
                            <a:srgbClr val="006FC0"/>
                          </a:solidFill>
                          <a:effectLst/>
                          <a:latin typeface="Calibri" panose="020F0502020204030204" pitchFamily="34" charset="0"/>
                        </a:rPr>
                        <a:t>D8 </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1200" b="1" i="0" u="none" strike="noStrike" dirty="0">
                          <a:solidFill>
                            <a:srgbClr val="006FC0"/>
                          </a:solidFill>
                          <a:effectLst/>
                          <a:latin typeface="Calibri" panose="020F0502020204030204" pitchFamily="34" charset="0"/>
                        </a:rPr>
                        <a:t>MVs/Georgia.USA/5.15 (3000374882) </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1200" b="1" i="0" u="none" strike="noStrike" dirty="0">
                          <a:solidFill>
                            <a:srgbClr val="006FC0"/>
                          </a:solidFill>
                          <a:effectLst/>
                          <a:latin typeface="Calibri" panose="020F0502020204030204" pitchFamily="34" charset="0"/>
                        </a:rPr>
                        <a:t> </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1200" b="1" i="0" u="none" strike="noStrike" dirty="0">
                          <a:solidFill>
                            <a:srgbClr val="000000"/>
                          </a:solidFill>
                          <a:effectLst/>
                          <a:latin typeface="Calibri" panose="020F0502020204030204" pitchFamily="34" charset="0"/>
                        </a:rPr>
                        <a:t>MVs/London.GBR/6.15/4 </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223424">
                <a:tc>
                  <a:txBody>
                    <a:bodyPr/>
                    <a:lstStyle/>
                    <a:p>
                      <a:pPr algn="ctr" fontAlgn="ctr"/>
                      <a:r>
                        <a:rPr lang="en-US" sz="1200" b="1" i="0" u="none" strike="noStrike" dirty="0">
                          <a:solidFill>
                            <a:srgbClr val="006FC0"/>
                          </a:solidFill>
                          <a:effectLst/>
                          <a:latin typeface="Calibri" panose="020F0502020204030204" pitchFamily="34" charset="0"/>
                        </a:rPr>
                        <a:t>D8 </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1200" b="1" i="0" u="none" strike="noStrike" dirty="0">
                          <a:solidFill>
                            <a:srgbClr val="006FC0"/>
                          </a:solidFill>
                          <a:effectLst/>
                          <a:latin typeface="Calibri" panose="020F0502020204030204" pitchFamily="34" charset="0"/>
                        </a:rPr>
                        <a:t>MVs/California.USA/6.15 (CDC </a:t>
                      </a:r>
                      <a:r>
                        <a:rPr lang="en-US" sz="1200" b="1" i="0" u="none" strike="noStrike" dirty="0" smtClean="0">
                          <a:solidFill>
                            <a:srgbClr val="006FC0"/>
                          </a:solidFill>
                          <a:effectLst/>
                          <a:latin typeface="Calibri" panose="020F0502020204030204" pitchFamily="34" charset="0"/>
                        </a:rPr>
                        <a:t>RC-2015-71) </a:t>
                      </a:r>
                      <a:endParaRPr lang="en-US" sz="1200" b="1" i="0" u="none" strike="noStrike" dirty="0">
                        <a:solidFill>
                          <a:srgbClr val="006FC0"/>
                        </a:solidFill>
                        <a:effectLst/>
                        <a:latin typeface="Calibri" panose="020F050202020403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1200" b="1" i="0" u="none" strike="noStrike" dirty="0">
                          <a:solidFill>
                            <a:srgbClr val="006FC0"/>
                          </a:solidFill>
                          <a:effectLst/>
                          <a:latin typeface="Calibri" panose="020F0502020204030204" pitchFamily="34" charset="0"/>
                        </a:rPr>
                        <a:t> </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1200" b="1" i="0" u="none" strike="noStrike" dirty="0">
                          <a:solidFill>
                            <a:srgbClr val="000000"/>
                          </a:solidFill>
                          <a:effectLst/>
                          <a:latin typeface="Calibri" panose="020F0502020204030204" pitchFamily="34" charset="0"/>
                        </a:rPr>
                        <a:t>NEM </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223424">
                <a:tc>
                  <a:txBody>
                    <a:bodyPr/>
                    <a:lstStyle/>
                    <a:p>
                      <a:pPr algn="ctr" fontAlgn="ctr"/>
                      <a:r>
                        <a:rPr lang="en-US" sz="1200" b="1" i="0" u="none" strike="noStrike" dirty="0">
                          <a:solidFill>
                            <a:srgbClr val="006FC0"/>
                          </a:solidFill>
                          <a:effectLst/>
                          <a:latin typeface="Calibri" panose="020F0502020204030204" pitchFamily="34" charset="0"/>
                        </a:rPr>
                        <a:t>D8 </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1200" b="1" i="0" u="none" strike="noStrike" dirty="0">
                          <a:solidFill>
                            <a:srgbClr val="006FC0"/>
                          </a:solidFill>
                          <a:effectLst/>
                          <a:latin typeface="Calibri" panose="020F0502020204030204" pitchFamily="34" charset="0"/>
                        </a:rPr>
                        <a:t>MVs/Arizona.USA/2.15 (3000375779) </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1200" b="1" i="0" u="none" strike="noStrike" dirty="0">
                          <a:solidFill>
                            <a:srgbClr val="006FC0"/>
                          </a:solidFill>
                          <a:effectLst/>
                          <a:latin typeface="Calibri" panose="020F0502020204030204" pitchFamily="34" charset="0"/>
                        </a:rPr>
                        <a:t>+ 4 identical strains </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1200" b="1" i="0" u="none" strike="noStrike" dirty="0">
                          <a:solidFill>
                            <a:srgbClr val="000000"/>
                          </a:solidFill>
                          <a:effectLst/>
                          <a:latin typeface="Calibri" panose="020F0502020204030204" pitchFamily="34" charset="0"/>
                        </a:rPr>
                        <a:t>NEM </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223424">
                <a:tc>
                  <a:txBody>
                    <a:bodyPr/>
                    <a:lstStyle/>
                    <a:p>
                      <a:pPr algn="ctr" fontAlgn="ctr"/>
                      <a:r>
                        <a:rPr lang="en-US" sz="1200" b="1" i="0" u="none" strike="noStrike" dirty="0">
                          <a:solidFill>
                            <a:srgbClr val="9900CC"/>
                          </a:solidFill>
                          <a:effectLst/>
                          <a:latin typeface="Calibri" panose="020F0502020204030204" pitchFamily="34" charset="0"/>
                        </a:rPr>
                        <a:t>D4 </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1200" b="1" i="0" u="none" strike="noStrike" dirty="0">
                          <a:solidFill>
                            <a:srgbClr val="9900CC"/>
                          </a:solidFill>
                          <a:effectLst/>
                          <a:latin typeface="Calibri" panose="020F0502020204030204" pitchFamily="34" charset="0"/>
                        </a:rPr>
                        <a:t>MVs/New York.USA/2.15 </a:t>
                      </a:r>
                      <a:r>
                        <a:rPr lang="en-US" sz="1200" b="1" i="0" u="none" strike="noStrike" dirty="0" smtClean="0">
                          <a:solidFill>
                            <a:srgbClr val="9900CC"/>
                          </a:solidFill>
                          <a:effectLst/>
                          <a:latin typeface="Calibri" panose="020F0502020204030204" pitchFamily="34" charset="0"/>
                        </a:rPr>
                        <a:t>(CDC RC-2015-81)</a:t>
                      </a:r>
                      <a:endParaRPr lang="en-US" sz="1200" b="1" i="0" u="none" strike="noStrike" dirty="0">
                        <a:solidFill>
                          <a:srgbClr val="9900CC"/>
                        </a:solidFill>
                        <a:effectLst/>
                        <a:latin typeface="Calibri" panose="020F050202020403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1200" b="1" i="0" u="none" strike="noStrike" dirty="0">
                          <a:solidFill>
                            <a:srgbClr val="9900CC"/>
                          </a:solidFill>
                          <a:effectLst/>
                          <a:latin typeface="Calibri" panose="020F0502020204030204" pitchFamily="34" charset="0"/>
                        </a:rPr>
                        <a:t>+ 1 identical </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1200" b="1" i="0" u="none" strike="noStrike" dirty="0">
                          <a:solidFill>
                            <a:srgbClr val="000000"/>
                          </a:solidFill>
                          <a:effectLst/>
                          <a:latin typeface="Calibri" panose="020F0502020204030204" pitchFamily="34" charset="0"/>
                        </a:rPr>
                        <a:t>MVs/Ontario.CAN/3.15 (17) </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223424">
                <a:tc>
                  <a:txBody>
                    <a:bodyPr/>
                    <a:lstStyle/>
                    <a:p>
                      <a:pPr algn="ctr" fontAlgn="ctr"/>
                      <a:r>
                        <a:rPr lang="en-US" sz="1200" b="1" i="0" u="none" strike="noStrike" dirty="0">
                          <a:solidFill>
                            <a:srgbClr val="9900CC"/>
                          </a:solidFill>
                          <a:effectLst/>
                          <a:latin typeface="Calibri" panose="020F0502020204030204" pitchFamily="34" charset="0"/>
                        </a:rPr>
                        <a:t>D4 </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1200" b="1" i="0" u="none" strike="noStrike" dirty="0">
                          <a:solidFill>
                            <a:srgbClr val="9900CC"/>
                          </a:solidFill>
                          <a:effectLst/>
                          <a:latin typeface="Calibri" panose="020F0502020204030204" pitchFamily="34" charset="0"/>
                        </a:rPr>
                        <a:t>MVs/California.USA/8.15 </a:t>
                      </a:r>
                      <a:r>
                        <a:rPr lang="en-US" sz="1200" b="1" i="0" u="none" strike="noStrike" dirty="0" smtClean="0">
                          <a:solidFill>
                            <a:srgbClr val="9900CC"/>
                          </a:solidFill>
                          <a:effectLst/>
                          <a:latin typeface="Calibri" panose="020F0502020204030204" pitchFamily="34" charset="0"/>
                        </a:rPr>
                        <a:t>(CDC RC-2015-101)</a:t>
                      </a:r>
                      <a:endParaRPr lang="en-US" sz="1200" b="1" i="0" u="none" strike="noStrike" dirty="0">
                        <a:solidFill>
                          <a:srgbClr val="9900CC"/>
                        </a:solidFill>
                        <a:effectLst/>
                        <a:latin typeface="Calibri" panose="020F050202020403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1200" b="1" i="0" u="none" strike="noStrike" dirty="0">
                          <a:solidFill>
                            <a:srgbClr val="00AFEF"/>
                          </a:solidFill>
                          <a:effectLst/>
                          <a:latin typeface="Calibri" panose="020F0502020204030204" pitchFamily="34" charset="0"/>
                        </a:rPr>
                        <a:t> </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1200" b="1" i="0" u="none" strike="noStrike" dirty="0">
                          <a:solidFill>
                            <a:srgbClr val="000000"/>
                          </a:solidFill>
                          <a:effectLst/>
                          <a:latin typeface="Calibri" panose="020F0502020204030204" pitchFamily="34" charset="0"/>
                        </a:rPr>
                        <a:t>MVs/Brussels.BEL/14.15/ </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223424">
                <a:tc>
                  <a:txBody>
                    <a:bodyPr/>
                    <a:lstStyle/>
                    <a:p>
                      <a:pPr algn="ctr" fontAlgn="ctr"/>
                      <a:endParaRPr lang="en-US" sz="1050" b="0" i="0" u="none" strike="noStrike" dirty="0">
                        <a:solidFill>
                          <a:srgbClr val="000000"/>
                        </a:solidFill>
                        <a:effectLst/>
                        <a:latin typeface="Calibri" panose="020F0502020204030204" pitchFamily="34" charset="0"/>
                      </a:endParaRPr>
                    </a:p>
                  </a:txBody>
                  <a:tcPr marL="9525" marR="9525" marT="9525" marB="0" anchor="ctr">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ctr"/>
                      <a:endParaRPr lang="en-US" sz="1050" b="0" i="0" u="none" strike="noStrike" dirty="0">
                        <a:solidFill>
                          <a:srgbClr val="000000"/>
                        </a:solidFill>
                        <a:effectLst/>
                        <a:latin typeface="Calibri" panose="020F0502020204030204" pitchFamily="34" charset="0"/>
                      </a:endParaRPr>
                    </a:p>
                  </a:txBody>
                  <a:tcPr marL="9525" marR="9525" marT="9525" marB="0" anchor="ctr">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ctr"/>
                      <a:endParaRPr lang="en-US" sz="1050" b="0" i="0" u="none" strike="noStrike" dirty="0">
                        <a:solidFill>
                          <a:srgbClr val="000000"/>
                        </a:solidFill>
                        <a:effectLst/>
                        <a:latin typeface="Calibri" panose="020F0502020204030204" pitchFamily="34" charset="0"/>
                      </a:endParaRPr>
                    </a:p>
                  </a:txBody>
                  <a:tcPr marL="9525" marR="9525" marT="9525" marB="0" anchor="ctr">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ctr"/>
                      <a:r>
                        <a:rPr lang="en-US" sz="1050" b="0" i="0" u="none" strike="noStrike" dirty="0">
                          <a:solidFill>
                            <a:srgbClr val="000000"/>
                          </a:solidFill>
                          <a:effectLst/>
                          <a:latin typeface="Calibri" panose="020F0502020204030204" pitchFamily="34" charset="0"/>
                        </a:rPr>
                        <a:t>NEM=No exact match </a:t>
                      </a:r>
                    </a:p>
                  </a:txBody>
                  <a:tcPr marL="9525" marR="9525" marT="9525" marB="0" anchor="ctr">
                    <a:lnL>
                      <a:noFill/>
                    </a:lnL>
                    <a:lnR>
                      <a:noFill/>
                    </a:lnR>
                    <a:lnT w="6350" cap="flat" cmpd="sng" algn="ctr">
                      <a:solidFill>
                        <a:srgbClr val="000000"/>
                      </a:solidFill>
                      <a:prstDash val="solid"/>
                      <a:round/>
                      <a:headEnd type="none" w="med" len="med"/>
                      <a:tailEnd type="none" w="med" len="med"/>
                    </a:lnT>
                    <a:lnB>
                      <a:noFill/>
                    </a:lnB>
                  </a:tcPr>
                </a:tc>
              </a:tr>
              <a:tr h="223424">
                <a:tc>
                  <a:txBody>
                    <a:bodyPr/>
                    <a:lstStyle/>
                    <a:p>
                      <a:pPr algn="ctr" fontAlgn="ctr"/>
                      <a:endParaRPr lang="en-US" sz="1050" b="0" i="0" u="none" strike="noStrike" dirty="0">
                        <a:solidFill>
                          <a:srgbClr val="FF0000"/>
                        </a:solidFill>
                        <a:effectLst/>
                        <a:latin typeface="Calibri" panose="020F0502020204030204" pitchFamily="34" charset="0"/>
                      </a:endParaRPr>
                    </a:p>
                  </a:txBody>
                  <a:tcPr marL="9525" marR="9525" marT="9525" marB="0" anchor="ctr">
                    <a:lnL>
                      <a:noFill/>
                    </a:lnL>
                    <a:lnR>
                      <a:noFill/>
                    </a:lnR>
                    <a:lnT>
                      <a:noFill/>
                    </a:lnT>
                    <a:lnB>
                      <a:noFill/>
                    </a:lnB>
                  </a:tcPr>
                </a:tc>
                <a:tc>
                  <a:txBody>
                    <a:bodyPr/>
                    <a:lstStyle/>
                    <a:p>
                      <a:pPr algn="ctr" fontAlgn="ctr"/>
                      <a:endParaRPr lang="en-US" sz="1050" b="0" i="0" u="none" strike="noStrike" dirty="0">
                        <a:solidFill>
                          <a:srgbClr val="FF0000"/>
                        </a:solidFill>
                        <a:effectLst/>
                        <a:latin typeface="Calibri" panose="020F0502020204030204" pitchFamily="34" charset="0"/>
                      </a:endParaRPr>
                    </a:p>
                  </a:txBody>
                  <a:tcPr marL="9525" marR="9525" marT="9525" marB="0" anchor="ctr">
                    <a:lnL>
                      <a:noFill/>
                    </a:lnL>
                    <a:lnR>
                      <a:noFill/>
                    </a:lnR>
                    <a:lnT>
                      <a:noFill/>
                    </a:lnT>
                    <a:lnB>
                      <a:noFill/>
                    </a:lnB>
                  </a:tcPr>
                </a:tc>
                <a:tc>
                  <a:txBody>
                    <a:bodyPr/>
                    <a:lstStyle/>
                    <a:p>
                      <a:pPr algn="ctr" fontAlgn="ctr"/>
                      <a:endParaRPr lang="en-US" sz="1050" b="0" i="0" u="none" strike="noStrike" dirty="0">
                        <a:solidFill>
                          <a:srgbClr val="FF0000"/>
                        </a:solidFill>
                        <a:effectLst/>
                        <a:latin typeface="Calibri" panose="020F0502020204030204" pitchFamily="34" charset="0"/>
                      </a:endParaRPr>
                    </a:p>
                  </a:txBody>
                  <a:tcPr marL="9525" marR="9525" marT="9525" marB="0" anchor="ctr">
                    <a:lnL>
                      <a:noFill/>
                    </a:lnL>
                    <a:lnR>
                      <a:noFill/>
                    </a:lnR>
                    <a:lnT>
                      <a:noFill/>
                    </a:lnT>
                    <a:lnB>
                      <a:noFill/>
                    </a:lnB>
                  </a:tcPr>
                </a:tc>
                <a:tc>
                  <a:txBody>
                    <a:bodyPr/>
                    <a:lstStyle/>
                    <a:p>
                      <a:pPr algn="ctr" fontAlgn="ctr"/>
                      <a:r>
                        <a:rPr lang="en-US" sz="1050" b="0" i="0" u="none" strike="noStrike" dirty="0">
                          <a:solidFill>
                            <a:srgbClr val="FF0000"/>
                          </a:solidFill>
                          <a:effectLst/>
                          <a:latin typeface="Calibri" panose="020F0502020204030204" pitchFamily="34" charset="0"/>
                        </a:rPr>
                        <a:t>indicates a named lineage </a:t>
                      </a:r>
                    </a:p>
                  </a:txBody>
                  <a:tcPr marL="9525" marR="9525" marT="9525" marB="0" anchor="ctr">
                    <a:lnL>
                      <a:noFill/>
                    </a:lnL>
                    <a:lnR>
                      <a:noFill/>
                    </a:lnR>
                    <a:lnT>
                      <a:noFill/>
                    </a:lnT>
                    <a:lnB>
                      <a:noFill/>
                    </a:lnB>
                  </a:tcPr>
                </a:tc>
              </a:tr>
            </a:tbl>
          </a:graphicData>
        </a:graphic>
      </p:graphicFrame>
    </p:spTree>
    <p:extLst>
      <p:ext uri="{BB962C8B-B14F-4D97-AF65-F5344CB8AC3E}">
        <p14:creationId xmlns:p14="http://schemas.microsoft.com/office/powerpoint/2010/main" val="3168811517"/>
      </p:ext>
    </p:extLst>
  </p:cSld>
  <p:clrMapOvr>
    <a:masterClrMapping/>
  </p:clrMapOvr>
  <p:timing>
    <p:tnLst>
      <p:par>
        <p:cTn id="1" dur="indefinite" restart="never" nodeType="tmRoot"/>
      </p:par>
    </p:tn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p:cNvSpPr txBox="1">
            <a:spLocks/>
          </p:cNvSpPr>
          <p:nvPr/>
        </p:nvSpPr>
        <p:spPr bwMode="auto">
          <a:xfrm>
            <a:off x="457472" y="152400"/>
            <a:ext cx="8229057" cy="990616"/>
          </a:xfrm>
          <a:prstGeom prst="rect">
            <a:avLst/>
          </a:prstGeom>
          <a:noFill/>
          <a:ln>
            <a:noFill/>
          </a:ln>
          <a:effectLst>
            <a:outerShdw blurRad="63500" dist="17961" dir="2700000" algn="ctr" rotWithShape="0">
              <a:srgbClr val="96CCEE">
                <a:alpha val="74998"/>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13" tIns="45706" rIns="91413" bIns="45706" anchor="ctr"/>
          <a:lstStyle>
            <a:lvl1pPr algn="ctr" rtl="0" eaLnBrk="0" fontAlgn="base" hangingPunct="0">
              <a:spcBef>
                <a:spcPct val="0"/>
              </a:spcBef>
              <a:spcAft>
                <a:spcPct val="0"/>
              </a:spcAft>
              <a:defRPr sz="4800" b="1">
                <a:solidFill>
                  <a:srgbClr val="003366"/>
                </a:solidFill>
                <a:latin typeface="+mj-lt"/>
                <a:ea typeface="+mj-ea"/>
                <a:cs typeface="+mj-cs"/>
              </a:defRPr>
            </a:lvl1pPr>
            <a:lvl2pPr algn="ctr" rtl="0" eaLnBrk="0" fontAlgn="base" hangingPunct="0">
              <a:spcBef>
                <a:spcPct val="0"/>
              </a:spcBef>
              <a:spcAft>
                <a:spcPct val="0"/>
              </a:spcAft>
              <a:defRPr sz="4800" b="1">
                <a:solidFill>
                  <a:srgbClr val="003366"/>
                </a:solidFill>
                <a:latin typeface="Arial" charset="0"/>
              </a:defRPr>
            </a:lvl2pPr>
            <a:lvl3pPr algn="ctr" rtl="0" eaLnBrk="0" fontAlgn="base" hangingPunct="0">
              <a:spcBef>
                <a:spcPct val="0"/>
              </a:spcBef>
              <a:spcAft>
                <a:spcPct val="0"/>
              </a:spcAft>
              <a:defRPr sz="4800" b="1">
                <a:solidFill>
                  <a:srgbClr val="003366"/>
                </a:solidFill>
                <a:latin typeface="Arial" charset="0"/>
              </a:defRPr>
            </a:lvl3pPr>
            <a:lvl4pPr algn="ctr" rtl="0" eaLnBrk="0" fontAlgn="base" hangingPunct="0">
              <a:spcBef>
                <a:spcPct val="0"/>
              </a:spcBef>
              <a:spcAft>
                <a:spcPct val="0"/>
              </a:spcAft>
              <a:defRPr sz="4800" b="1">
                <a:solidFill>
                  <a:srgbClr val="003366"/>
                </a:solidFill>
                <a:latin typeface="Arial" charset="0"/>
              </a:defRPr>
            </a:lvl4pPr>
            <a:lvl5pPr algn="ctr" rtl="0" eaLnBrk="0" fontAlgn="base" hangingPunct="0">
              <a:spcBef>
                <a:spcPct val="0"/>
              </a:spcBef>
              <a:spcAft>
                <a:spcPct val="0"/>
              </a:spcAft>
              <a:defRPr sz="4800" b="1">
                <a:solidFill>
                  <a:srgbClr val="003366"/>
                </a:solidFill>
                <a:latin typeface="Arial" charset="0"/>
              </a:defRPr>
            </a:lvl5pPr>
            <a:lvl6pPr marL="521068" algn="ctr" rtl="0" fontAlgn="base">
              <a:spcBef>
                <a:spcPct val="0"/>
              </a:spcBef>
              <a:spcAft>
                <a:spcPct val="0"/>
              </a:spcAft>
              <a:defRPr sz="4800" b="1">
                <a:solidFill>
                  <a:srgbClr val="003366"/>
                </a:solidFill>
                <a:latin typeface="Arial" charset="0"/>
              </a:defRPr>
            </a:lvl6pPr>
            <a:lvl7pPr marL="1042136" algn="ctr" rtl="0" fontAlgn="base">
              <a:spcBef>
                <a:spcPct val="0"/>
              </a:spcBef>
              <a:spcAft>
                <a:spcPct val="0"/>
              </a:spcAft>
              <a:defRPr sz="4800" b="1">
                <a:solidFill>
                  <a:srgbClr val="003366"/>
                </a:solidFill>
                <a:latin typeface="Arial" charset="0"/>
              </a:defRPr>
            </a:lvl7pPr>
            <a:lvl8pPr marL="1563204" algn="ctr" rtl="0" fontAlgn="base">
              <a:spcBef>
                <a:spcPct val="0"/>
              </a:spcBef>
              <a:spcAft>
                <a:spcPct val="0"/>
              </a:spcAft>
              <a:defRPr sz="4800" b="1">
                <a:solidFill>
                  <a:srgbClr val="003366"/>
                </a:solidFill>
                <a:latin typeface="Arial" charset="0"/>
              </a:defRPr>
            </a:lvl8pPr>
            <a:lvl9pPr marL="2084273" algn="ctr" rtl="0" fontAlgn="base">
              <a:spcBef>
                <a:spcPct val="0"/>
              </a:spcBef>
              <a:spcAft>
                <a:spcPct val="0"/>
              </a:spcAft>
              <a:defRPr sz="4800" b="1">
                <a:solidFill>
                  <a:srgbClr val="003366"/>
                </a:solidFill>
                <a:latin typeface="Arial" charset="0"/>
              </a:defRPr>
            </a:lvl9pPr>
          </a:lstStyle>
          <a:p>
            <a:pPr eaLnBrk="1" hangingPunct="1">
              <a:defRPr/>
            </a:pPr>
            <a:r>
              <a:rPr lang="en-US" sz="2900" kern="0" dirty="0">
                <a:solidFill>
                  <a:srgbClr val="000090"/>
                </a:solidFill>
                <a:effectLst>
                  <a:outerShdw blurRad="38100" dist="38100" dir="2700000" algn="tl">
                    <a:srgbClr val="000000">
                      <a:alpha val="43137"/>
                    </a:srgbClr>
                  </a:outerShdw>
                </a:effectLst>
                <a:latin typeface="Calibri" pitchFamily="34" charset="0"/>
              </a:rPr>
              <a:t>Summary</a:t>
            </a:r>
          </a:p>
        </p:txBody>
      </p:sp>
      <p:sp>
        <p:nvSpPr>
          <p:cNvPr id="59395" name="Espaço Reservado para Conteúdo 2"/>
          <p:cNvSpPr txBox="1">
            <a:spLocks/>
          </p:cNvSpPr>
          <p:nvPr/>
        </p:nvSpPr>
        <p:spPr bwMode="auto">
          <a:xfrm>
            <a:off x="518558" y="1257244"/>
            <a:ext cx="8106884" cy="34671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13" tIns="45706" rIns="91413" bIns="45706"/>
          <a:lstStyle>
            <a:lvl1pPr marL="390525" indent="-390525" rtl="0" eaLnBrk="0" hangingPunct="0">
              <a:spcBef>
                <a:spcPct val="20000"/>
              </a:spcBef>
              <a:buClr>
                <a:srgbClr val="6699FF"/>
              </a:buClr>
              <a:buFont typeface="Arial" pitchFamily="34" charset="0"/>
              <a:buChar char="●"/>
              <a:defRPr sz="3400">
                <a:solidFill>
                  <a:srgbClr val="003366"/>
                </a:solidFill>
                <a:latin typeface="Arial" pitchFamily="34" charset="0"/>
              </a:defRPr>
            </a:lvl1pPr>
            <a:lvl2pPr marL="846138" indent="-327025" rtl="0" eaLnBrk="0" hangingPunct="0">
              <a:spcBef>
                <a:spcPct val="20000"/>
              </a:spcBef>
              <a:buChar char="–"/>
              <a:defRPr sz="3200">
                <a:solidFill>
                  <a:srgbClr val="003366"/>
                </a:solidFill>
                <a:latin typeface="Arial" pitchFamily="34" charset="0"/>
              </a:defRPr>
            </a:lvl2pPr>
            <a:lvl3pPr marL="1301750" indent="-260350" rtl="0" eaLnBrk="0" hangingPunct="0">
              <a:spcBef>
                <a:spcPct val="20000"/>
              </a:spcBef>
              <a:buChar char="•"/>
              <a:defRPr sz="2700">
                <a:solidFill>
                  <a:srgbClr val="003366"/>
                </a:solidFill>
                <a:latin typeface="Arial" pitchFamily="34" charset="0"/>
              </a:defRPr>
            </a:lvl3pPr>
            <a:lvl4pPr marL="1822450" indent="-261938" rtl="0" eaLnBrk="0" hangingPunct="0">
              <a:spcBef>
                <a:spcPct val="20000"/>
              </a:spcBef>
              <a:buChar char="–"/>
              <a:defRPr sz="2300">
                <a:solidFill>
                  <a:srgbClr val="003366"/>
                </a:solidFill>
                <a:latin typeface="Arial" pitchFamily="34" charset="0"/>
              </a:defRPr>
            </a:lvl4pPr>
            <a:lvl5pPr marL="2344738" indent="-260350" rtl="0" eaLnBrk="0" hangingPunct="0">
              <a:spcBef>
                <a:spcPct val="20000"/>
              </a:spcBef>
              <a:buChar char="»"/>
              <a:defRPr sz="2300">
                <a:solidFill>
                  <a:srgbClr val="003366"/>
                </a:solidFill>
                <a:latin typeface="Arial" pitchFamily="34" charset="0"/>
              </a:defRPr>
            </a:lvl5pPr>
            <a:lvl6pPr marL="2801938" indent="-260350" eaLnBrk="0" fontAlgn="base" hangingPunct="0">
              <a:spcBef>
                <a:spcPct val="20000"/>
              </a:spcBef>
              <a:spcAft>
                <a:spcPct val="0"/>
              </a:spcAft>
              <a:buChar char="»"/>
              <a:defRPr sz="2300">
                <a:solidFill>
                  <a:srgbClr val="003366"/>
                </a:solidFill>
                <a:latin typeface="Arial" pitchFamily="34" charset="0"/>
              </a:defRPr>
            </a:lvl6pPr>
            <a:lvl7pPr marL="3259138" indent="-260350" eaLnBrk="0" fontAlgn="base" hangingPunct="0">
              <a:spcBef>
                <a:spcPct val="20000"/>
              </a:spcBef>
              <a:spcAft>
                <a:spcPct val="0"/>
              </a:spcAft>
              <a:buChar char="»"/>
              <a:defRPr sz="2300">
                <a:solidFill>
                  <a:srgbClr val="003366"/>
                </a:solidFill>
                <a:latin typeface="Arial" pitchFamily="34" charset="0"/>
              </a:defRPr>
            </a:lvl7pPr>
            <a:lvl8pPr marL="3716338" indent="-260350" eaLnBrk="0" fontAlgn="base" hangingPunct="0">
              <a:spcBef>
                <a:spcPct val="20000"/>
              </a:spcBef>
              <a:spcAft>
                <a:spcPct val="0"/>
              </a:spcAft>
              <a:buChar char="»"/>
              <a:defRPr sz="2300">
                <a:solidFill>
                  <a:srgbClr val="003366"/>
                </a:solidFill>
                <a:latin typeface="Arial" pitchFamily="34" charset="0"/>
              </a:defRPr>
            </a:lvl8pPr>
            <a:lvl9pPr marL="4173538" indent="-260350" eaLnBrk="0" fontAlgn="base" hangingPunct="0">
              <a:spcBef>
                <a:spcPct val="20000"/>
              </a:spcBef>
              <a:spcAft>
                <a:spcPct val="0"/>
              </a:spcAft>
              <a:buChar char="»"/>
              <a:defRPr sz="2300">
                <a:solidFill>
                  <a:srgbClr val="003366"/>
                </a:solidFill>
                <a:latin typeface="Arial" pitchFamily="34" charset="0"/>
              </a:defRPr>
            </a:lvl9pPr>
          </a:lstStyle>
          <a:p>
            <a:pPr>
              <a:spcBef>
                <a:spcPts val="0"/>
              </a:spcBef>
              <a:buClr>
                <a:srgbClr val="FF0000"/>
              </a:buClr>
              <a:buFont typeface="Courier New" panose="02070309020205020404" pitchFamily="49" charset="0"/>
              <a:buChar char="o"/>
            </a:pPr>
            <a:r>
              <a:rPr lang="es-CO" sz="2200" dirty="0">
                <a:solidFill>
                  <a:srgbClr val="060173"/>
                </a:solidFill>
                <a:latin typeface="Calibri" pitchFamily="34" charset="0"/>
                <a:cs typeface="Calibri" pitchFamily="34" charset="0"/>
              </a:rPr>
              <a:t>R</a:t>
            </a:r>
            <a:r>
              <a:rPr lang="es-CO" sz="2200" dirty="0" smtClean="0">
                <a:solidFill>
                  <a:srgbClr val="060173"/>
                </a:solidFill>
                <a:latin typeface="Calibri" pitchFamily="34" charset="0"/>
                <a:cs typeface="Calibri" pitchFamily="34" charset="0"/>
              </a:rPr>
              <a:t>egional </a:t>
            </a:r>
            <a:r>
              <a:rPr lang="es-CO" sz="2200" dirty="0" err="1">
                <a:solidFill>
                  <a:srgbClr val="060173"/>
                </a:solidFill>
                <a:latin typeface="Calibri" pitchFamily="34" charset="0"/>
                <a:cs typeface="Calibri" pitchFamily="34" charset="0"/>
              </a:rPr>
              <a:t>laboratory</a:t>
            </a:r>
            <a:r>
              <a:rPr lang="es-CO" sz="2200" dirty="0">
                <a:solidFill>
                  <a:srgbClr val="060173"/>
                </a:solidFill>
                <a:latin typeface="Calibri" pitchFamily="34" charset="0"/>
                <a:cs typeface="Calibri" pitchFamily="34" charset="0"/>
              </a:rPr>
              <a:t> </a:t>
            </a:r>
            <a:r>
              <a:rPr lang="es-CO" sz="2200" dirty="0" err="1">
                <a:solidFill>
                  <a:srgbClr val="060173"/>
                </a:solidFill>
                <a:latin typeface="Calibri" pitchFamily="34" charset="0"/>
                <a:cs typeface="Calibri" pitchFamily="34" charset="0"/>
              </a:rPr>
              <a:t>network</a:t>
            </a:r>
            <a:r>
              <a:rPr lang="es-CO" sz="2200" dirty="0">
                <a:solidFill>
                  <a:srgbClr val="060173"/>
                </a:solidFill>
                <a:latin typeface="Calibri" pitchFamily="34" charset="0"/>
                <a:cs typeface="Calibri" pitchFamily="34" charset="0"/>
              </a:rPr>
              <a:t> </a:t>
            </a:r>
            <a:r>
              <a:rPr lang="es-CO" sz="2200" dirty="0" err="1">
                <a:solidFill>
                  <a:srgbClr val="060173"/>
                </a:solidFill>
                <a:latin typeface="Calibri" pitchFamily="34" charset="0"/>
                <a:cs typeface="Calibri" pitchFamily="34" charset="0"/>
              </a:rPr>
              <a:t>is</a:t>
            </a:r>
            <a:r>
              <a:rPr lang="es-CO" sz="2200" dirty="0">
                <a:solidFill>
                  <a:srgbClr val="060173"/>
                </a:solidFill>
                <a:latin typeface="Calibri" pitchFamily="34" charset="0"/>
                <a:cs typeface="Calibri" pitchFamily="34" charset="0"/>
              </a:rPr>
              <a:t> </a:t>
            </a:r>
            <a:r>
              <a:rPr lang="es-CO" sz="2200" dirty="0" err="1">
                <a:solidFill>
                  <a:srgbClr val="060173"/>
                </a:solidFill>
                <a:latin typeface="Calibri" pitchFamily="34" charset="0"/>
                <a:cs typeface="Calibri" pitchFamily="34" charset="0"/>
              </a:rPr>
              <a:t>doing</a:t>
            </a:r>
            <a:r>
              <a:rPr lang="es-CO" sz="2200" dirty="0">
                <a:solidFill>
                  <a:srgbClr val="060173"/>
                </a:solidFill>
                <a:latin typeface="Calibri" pitchFamily="34" charset="0"/>
                <a:cs typeface="Calibri" pitchFamily="34" charset="0"/>
              </a:rPr>
              <a:t> </a:t>
            </a:r>
            <a:r>
              <a:rPr lang="es-CO" sz="2200" dirty="0" err="1">
                <a:solidFill>
                  <a:srgbClr val="060173"/>
                </a:solidFill>
                <a:latin typeface="Calibri" pitchFamily="34" charset="0"/>
                <a:cs typeface="Calibri" pitchFamily="34" charset="0"/>
              </a:rPr>
              <a:t>well</a:t>
            </a:r>
            <a:r>
              <a:rPr lang="es-CO" sz="2200" dirty="0">
                <a:solidFill>
                  <a:srgbClr val="060173"/>
                </a:solidFill>
                <a:latin typeface="Calibri" pitchFamily="34" charset="0"/>
                <a:cs typeface="Calibri" pitchFamily="34" charset="0"/>
              </a:rPr>
              <a:t> and </a:t>
            </a:r>
            <a:r>
              <a:rPr lang="es-CO" sz="2200" dirty="0" err="1">
                <a:solidFill>
                  <a:srgbClr val="060173"/>
                </a:solidFill>
                <a:latin typeface="Calibri" pitchFamily="34" charset="0"/>
                <a:cs typeface="Calibri" pitchFamily="34" charset="0"/>
              </a:rPr>
              <a:t>supporting</a:t>
            </a:r>
            <a:r>
              <a:rPr lang="es-CO" sz="2200" dirty="0">
                <a:solidFill>
                  <a:srgbClr val="060173"/>
                </a:solidFill>
                <a:latin typeface="Calibri" pitchFamily="34" charset="0"/>
                <a:cs typeface="Calibri" pitchFamily="34" charset="0"/>
              </a:rPr>
              <a:t> </a:t>
            </a:r>
            <a:r>
              <a:rPr lang="es-CO" sz="2200" dirty="0" err="1">
                <a:solidFill>
                  <a:srgbClr val="060173"/>
                </a:solidFill>
                <a:latin typeface="Calibri" pitchFamily="34" charset="0"/>
                <a:cs typeface="Calibri" pitchFamily="34" charset="0"/>
              </a:rPr>
              <a:t>the</a:t>
            </a:r>
            <a:r>
              <a:rPr lang="es-CO" sz="2200" dirty="0">
                <a:solidFill>
                  <a:srgbClr val="060173"/>
                </a:solidFill>
                <a:latin typeface="Calibri" pitchFamily="34" charset="0"/>
                <a:cs typeface="Calibri" pitchFamily="34" charset="0"/>
              </a:rPr>
              <a:t> </a:t>
            </a:r>
            <a:r>
              <a:rPr lang="es-CO" sz="2200" b="1" dirty="0" err="1">
                <a:solidFill>
                  <a:srgbClr val="060173"/>
                </a:solidFill>
                <a:latin typeface="Calibri" pitchFamily="34" charset="0"/>
                <a:cs typeface="Calibri" pitchFamily="34" charset="0"/>
              </a:rPr>
              <a:t>elimination</a:t>
            </a:r>
            <a:r>
              <a:rPr lang="es-CO" sz="2200" b="1" dirty="0">
                <a:solidFill>
                  <a:srgbClr val="060173"/>
                </a:solidFill>
                <a:latin typeface="Calibri" pitchFamily="34" charset="0"/>
                <a:cs typeface="Calibri" pitchFamily="34" charset="0"/>
              </a:rPr>
              <a:t> of </a:t>
            </a:r>
            <a:r>
              <a:rPr lang="es-CO" sz="2200" b="1" dirty="0" err="1">
                <a:solidFill>
                  <a:srgbClr val="060173"/>
                </a:solidFill>
                <a:latin typeface="Calibri" pitchFamily="34" charset="0"/>
                <a:cs typeface="Calibri" pitchFamily="34" charset="0"/>
              </a:rPr>
              <a:t>rubella</a:t>
            </a:r>
            <a:r>
              <a:rPr lang="es-CO" sz="2200" b="1" dirty="0">
                <a:solidFill>
                  <a:srgbClr val="060173"/>
                </a:solidFill>
                <a:latin typeface="Calibri" pitchFamily="34" charset="0"/>
                <a:cs typeface="Calibri" pitchFamily="34" charset="0"/>
              </a:rPr>
              <a:t> </a:t>
            </a:r>
            <a:r>
              <a:rPr lang="es-CO" sz="2200" dirty="0">
                <a:solidFill>
                  <a:srgbClr val="060173"/>
                </a:solidFill>
                <a:latin typeface="Calibri" pitchFamily="34" charset="0"/>
                <a:cs typeface="Calibri" pitchFamily="34" charset="0"/>
              </a:rPr>
              <a:t>and </a:t>
            </a:r>
            <a:r>
              <a:rPr lang="es-CO" sz="2200" dirty="0" err="1">
                <a:solidFill>
                  <a:srgbClr val="060173"/>
                </a:solidFill>
                <a:latin typeface="Calibri" pitchFamily="34" charset="0"/>
                <a:cs typeface="Calibri" pitchFamily="34" charset="0"/>
              </a:rPr>
              <a:t>the</a:t>
            </a:r>
            <a:r>
              <a:rPr lang="es-CO" sz="2200" dirty="0">
                <a:solidFill>
                  <a:srgbClr val="060173"/>
                </a:solidFill>
                <a:latin typeface="Calibri" pitchFamily="34" charset="0"/>
                <a:cs typeface="Calibri" pitchFamily="34" charset="0"/>
              </a:rPr>
              <a:t> </a:t>
            </a:r>
            <a:r>
              <a:rPr lang="es-CO" sz="2200" dirty="0" err="1">
                <a:solidFill>
                  <a:srgbClr val="060173"/>
                </a:solidFill>
                <a:latin typeface="Calibri" pitchFamily="34" charset="0"/>
                <a:cs typeface="Calibri" pitchFamily="34" charset="0"/>
              </a:rPr>
              <a:t>verification</a:t>
            </a:r>
            <a:r>
              <a:rPr lang="es-CO" sz="2200" dirty="0">
                <a:solidFill>
                  <a:srgbClr val="060173"/>
                </a:solidFill>
                <a:latin typeface="Calibri" pitchFamily="34" charset="0"/>
                <a:cs typeface="Calibri" pitchFamily="34" charset="0"/>
              </a:rPr>
              <a:t> of </a:t>
            </a:r>
            <a:r>
              <a:rPr lang="es-CO" sz="2200" dirty="0" err="1">
                <a:solidFill>
                  <a:srgbClr val="060173"/>
                </a:solidFill>
                <a:latin typeface="Calibri" pitchFamily="34" charset="0"/>
                <a:cs typeface="Calibri" pitchFamily="34" charset="0"/>
              </a:rPr>
              <a:t>the</a:t>
            </a:r>
            <a:r>
              <a:rPr lang="es-CO" sz="2200" dirty="0">
                <a:solidFill>
                  <a:srgbClr val="060173"/>
                </a:solidFill>
                <a:latin typeface="Calibri" pitchFamily="34" charset="0"/>
                <a:cs typeface="Calibri" pitchFamily="34" charset="0"/>
              </a:rPr>
              <a:t> </a:t>
            </a:r>
            <a:r>
              <a:rPr lang="es-CO" sz="2200" dirty="0" err="1">
                <a:solidFill>
                  <a:srgbClr val="060173"/>
                </a:solidFill>
                <a:latin typeface="Calibri" pitchFamily="34" charset="0"/>
                <a:cs typeface="Calibri" pitchFamily="34" charset="0"/>
              </a:rPr>
              <a:t>elimination</a:t>
            </a:r>
            <a:r>
              <a:rPr lang="es-CO" sz="2200" dirty="0">
                <a:solidFill>
                  <a:srgbClr val="060173"/>
                </a:solidFill>
                <a:latin typeface="Calibri" pitchFamily="34" charset="0"/>
                <a:cs typeface="Calibri" pitchFamily="34" charset="0"/>
              </a:rPr>
              <a:t> of </a:t>
            </a:r>
            <a:r>
              <a:rPr lang="es-CO" sz="2200" dirty="0" err="1" smtClean="0">
                <a:solidFill>
                  <a:srgbClr val="060173"/>
                </a:solidFill>
                <a:latin typeface="Calibri" pitchFamily="34" charset="0"/>
                <a:cs typeface="Calibri" pitchFamily="34" charset="0"/>
              </a:rPr>
              <a:t>measles</a:t>
            </a:r>
            <a:r>
              <a:rPr lang="es-CO" sz="2200" dirty="0" smtClean="0">
                <a:solidFill>
                  <a:srgbClr val="060173"/>
                </a:solidFill>
                <a:latin typeface="Calibri" pitchFamily="34" charset="0"/>
                <a:cs typeface="Calibri" pitchFamily="34" charset="0"/>
              </a:rPr>
              <a:t>.</a:t>
            </a:r>
          </a:p>
          <a:p>
            <a:pPr>
              <a:spcBef>
                <a:spcPts val="0"/>
              </a:spcBef>
              <a:buClr>
                <a:srgbClr val="FF0000"/>
              </a:buClr>
              <a:buFont typeface="Courier New" panose="02070309020205020404" pitchFamily="49" charset="0"/>
              <a:buChar char="o"/>
            </a:pPr>
            <a:endParaRPr lang="en-US" altLang="es-MX" sz="2200" dirty="0">
              <a:solidFill>
                <a:srgbClr val="060173"/>
              </a:solidFill>
              <a:latin typeface="Calibri" pitchFamily="34" charset="0"/>
              <a:cs typeface="Calibri" pitchFamily="34" charset="0"/>
            </a:endParaRPr>
          </a:p>
          <a:p>
            <a:pPr>
              <a:spcBef>
                <a:spcPts val="0"/>
              </a:spcBef>
              <a:buClr>
                <a:srgbClr val="FF0000"/>
              </a:buClr>
              <a:buFont typeface="Courier New" panose="02070309020205020404" pitchFamily="49" charset="0"/>
              <a:buChar char="o"/>
            </a:pPr>
            <a:r>
              <a:rPr lang="en-US" altLang="es-MX" sz="2200" dirty="0" smtClean="0">
                <a:solidFill>
                  <a:srgbClr val="060173"/>
                </a:solidFill>
                <a:latin typeface="Calibri" pitchFamily="34" charset="0"/>
                <a:cs typeface="Calibri" pitchFamily="34" charset="0"/>
              </a:rPr>
              <a:t>The </a:t>
            </a:r>
            <a:r>
              <a:rPr lang="en-US" altLang="es-MX" sz="2200" dirty="0">
                <a:solidFill>
                  <a:srgbClr val="060173"/>
                </a:solidFill>
                <a:latin typeface="Calibri" pitchFamily="34" charset="0"/>
                <a:cs typeface="Calibri" pitchFamily="34" charset="0"/>
              </a:rPr>
              <a:t>Molecular epidemiologic data has documented the lack of </a:t>
            </a:r>
            <a:r>
              <a:rPr lang="en-US" altLang="es-MX" sz="2200" dirty="0" smtClean="0">
                <a:solidFill>
                  <a:srgbClr val="060173"/>
                </a:solidFill>
                <a:latin typeface="Calibri" pitchFamily="34" charset="0"/>
                <a:cs typeface="Calibri" pitchFamily="34" charset="0"/>
              </a:rPr>
              <a:t>measles </a:t>
            </a:r>
            <a:r>
              <a:rPr lang="en-US" altLang="es-MX" sz="2200" dirty="0">
                <a:solidFill>
                  <a:srgbClr val="060173"/>
                </a:solidFill>
                <a:latin typeface="Calibri" pitchFamily="34" charset="0"/>
                <a:cs typeface="Calibri" pitchFamily="34" charset="0"/>
              </a:rPr>
              <a:t>endemic genotype in the Americas between </a:t>
            </a:r>
            <a:r>
              <a:rPr lang="en-US" altLang="es-MX" sz="2200" dirty="0" smtClean="0">
                <a:solidFill>
                  <a:srgbClr val="060173"/>
                </a:solidFill>
                <a:latin typeface="Calibri" pitchFamily="34" charset="0"/>
                <a:cs typeface="Calibri" pitchFamily="34" charset="0"/>
              </a:rPr>
              <a:t>2003 </a:t>
            </a:r>
            <a:r>
              <a:rPr lang="en-US" altLang="es-MX" sz="2200" dirty="0">
                <a:solidFill>
                  <a:srgbClr val="060173"/>
                </a:solidFill>
                <a:latin typeface="Calibri" pitchFamily="34" charset="0"/>
                <a:cs typeface="Calibri" pitchFamily="34" charset="0"/>
              </a:rPr>
              <a:t>and 2013 and rubella endemic genotype between </a:t>
            </a:r>
            <a:r>
              <a:rPr lang="en-US" altLang="es-MX" sz="2200" dirty="0" smtClean="0">
                <a:solidFill>
                  <a:srgbClr val="060173"/>
                </a:solidFill>
                <a:latin typeface="Calibri" pitchFamily="34" charset="0"/>
                <a:cs typeface="Calibri" pitchFamily="34" charset="0"/>
              </a:rPr>
              <a:t>2010 – 2015.</a:t>
            </a:r>
          </a:p>
          <a:p>
            <a:pPr>
              <a:spcBef>
                <a:spcPts val="0"/>
              </a:spcBef>
              <a:buClr>
                <a:srgbClr val="FF0000"/>
              </a:buClr>
              <a:buFont typeface="Courier New" panose="02070309020205020404" pitchFamily="49" charset="0"/>
              <a:buChar char="o"/>
            </a:pPr>
            <a:endParaRPr lang="en-US" altLang="es-MX" sz="2200" dirty="0">
              <a:solidFill>
                <a:srgbClr val="060173"/>
              </a:solidFill>
              <a:latin typeface="Calibri" pitchFamily="34" charset="0"/>
              <a:cs typeface="Calibri" pitchFamily="34" charset="0"/>
            </a:endParaRPr>
          </a:p>
          <a:p>
            <a:pPr>
              <a:spcBef>
                <a:spcPts val="0"/>
              </a:spcBef>
              <a:buClr>
                <a:srgbClr val="FF0000"/>
              </a:buClr>
              <a:buFont typeface="Courier New" panose="02070309020205020404" pitchFamily="49" charset="0"/>
              <a:buChar char="o"/>
            </a:pPr>
            <a:r>
              <a:rPr lang="en-US" altLang="es-MX" sz="2200" dirty="0">
                <a:solidFill>
                  <a:srgbClr val="060173"/>
                </a:solidFill>
                <a:latin typeface="Calibri" pitchFamily="34" charset="0"/>
                <a:cs typeface="Calibri" pitchFamily="34" charset="0"/>
              </a:rPr>
              <a:t> </a:t>
            </a:r>
            <a:r>
              <a:rPr lang="en-CA" altLang="es-MX" sz="2200" dirty="0" smtClean="0">
                <a:solidFill>
                  <a:srgbClr val="060173"/>
                </a:solidFill>
                <a:latin typeface="Calibri" pitchFamily="34" charset="0"/>
                <a:cs typeface="Calibri" pitchFamily="34" charset="0"/>
              </a:rPr>
              <a:t>Several importations of measles and some of rubella virus still as the main risk to maintain the elimination. </a:t>
            </a:r>
          </a:p>
          <a:p>
            <a:pPr>
              <a:spcBef>
                <a:spcPts val="0"/>
              </a:spcBef>
              <a:buClr>
                <a:srgbClr val="FF0000"/>
              </a:buClr>
              <a:buFont typeface="Courier New" panose="02070309020205020404" pitchFamily="49" charset="0"/>
              <a:buChar char="o"/>
            </a:pPr>
            <a:endParaRPr lang="en-CA" altLang="es-MX" sz="2200" dirty="0" smtClean="0">
              <a:solidFill>
                <a:srgbClr val="060173"/>
              </a:solidFill>
              <a:latin typeface="Calibri" pitchFamily="34" charset="0"/>
              <a:cs typeface="Calibri" pitchFamily="34" charset="0"/>
            </a:endParaRPr>
          </a:p>
          <a:p>
            <a:pPr>
              <a:spcBef>
                <a:spcPts val="0"/>
              </a:spcBef>
              <a:buClr>
                <a:srgbClr val="FF0000"/>
              </a:buClr>
              <a:buFont typeface="Courier New" panose="02070309020205020404" pitchFamily="49" charset="0"/>
              <a:buChar char="o"/>
            </a:pPr>
            <a:r>
              <a:rPr lang="en-US" altLang="es-MX" sz="2200" dirty="0" smtClean="0">
                <a:solidFill>
                  <a:srgbClr val="060173"/>
                </a:solidFill>
                <a:latin typeface="Calibri" pitchFamily="34" charset="0"/>
                <a:cs typeface="Calibri" pitchFamily="34" charset="0"/>
              </a:rPr>
              <a:t> </a:t>
            </a:r>
            <a:r>
              <a:rPr lang="en-US" sz="2200" dirty="0">
                <a:solidFill>
                  <a:srgbClr val="060173"/>
                </a:solidFill>
                <a:latin typeface="Calibri" pitchFamily="34" charset="0"/>
                <a:cs typeface="Calibri" pitchFamily="34" charset="0"/>
              </a:rPr>
              <a:t>In April 2015, the Region of the Americas was certified as free of rubella and Brazil was able to stop ongoing endemic measles transmission in July </a:t>
            </a:r>
            <a:r>
              <a:rPr lang="en-US" sz="2200" dirty="0" smtClean="0">
                <a:solidFill>
                  <a:srgbClr val="060173"/>
                </a:solidFill>
                <a:latin typeface="Calibri" pitchFamily="34" charset="0"/>
                <a:cs typeface="Calibri" pitchFamily="34" charset="0"/>
              </a:rPr>
              <a:t>2015.</a:t>
            </a:r>
            <a:r>
              <a:rPr lang="en-US" altLang="es-MX" sz="2200" dirty="0" smtClean="0">
                <a:solidFill>
                  <a:srgbClr val="060173"/>
                </a:solidFill>
                <a:latin typeface="Calibri" pitchFamily="34" charset="0"/>
                <a:cs typeface="Calibri" pitchFamily="34" charset="0"/>
              </a:rPr>
              <a:t> </a:t>
            </a:r>
            <a:endParaRPr lang="en-US" altLang="es-MX" sz="2200" dirty="0">
              <a:solidFill>
                <a:srgbClr val="060173"/>
              </a:solidFill>
              <a:latin typeface="Calibri" pitchFamily="34" charset="0"/>
              <a:cs typeface="Calibri" pitchFamily="34" charset="0"/>
            </a:endParaRPr>
          </a:p>
          <a:p>
            <a:pPr>
              <a:spcBef>
                <a:spcPts val="0"/>
              </a:spcBef>
              <a:buClr>
                <a:srgbClr val="FF0000"/>
              </a:buClr>
              <a:buFont typeface="Courier New" panose="02070309020205020404" pitchFamily="49" charset="0"/>
              <a:buChar char="o"/>
            </a:pPr>
            <a:endParaRPr lang="en-US" altLang="es-MX" sz="2200" dirty="0" smtClean="0">
              <a:solidFill>
                <a:srgbClr val="060173"/>
              </a:solidFill>
              <a:latin typeface="Calibri" pitchFamily="34" charset="0"/>
              <a:cs typeface="Calibri" pitchFamily="34" charset="0"/>
            </a:endParaRPr>
          </a:p>
          <a:p>
            <a:pPr marL="0" indent="0">
              <a:spcBef>
                <a:spcPts val="0"/>
              </a:spcBef>
              <a:buClr>
                <a:srgbClr val="FF0000"/>
              </a:buClr>
              <a:buNone/>
            </a:pPr>
            <a:endParaRPr lang="en-US" altLang="es-MX" sz="2200" dirty="0">
              <a:solidFill>
                <a:srgbClr val="060173"/>
              </a:solidFill>
              <a:latin typeface="Calibri" pitchFamily="34" charset="0"/>
              <a:cs typeface="Calibri" pitchFamily="34" charset="0"/>
            </a:endParaRPr>
          </a:p>
          <a:p>
            <a:pPr>
              <a:spcBef>
                <a:spcPts val="0"/>
              </a:spcBef>
              <a:buClr>
                <a:srgbClr val="FF0000"/>
              </a:buClr>
              <a:buFont typeface="Courier New" panose="02070309020205020404" pitchFamily="49" charset="0"/>
              <a:buChar char="o"/>
            </a:pPr>
            <a:endParaRPr lang="en-CA" altLang="es-MX" sz="2200" dirty="0">
              <a:solidFill>
                <a:srgbClr val="060173"/>
              </a:solidFill>
              <a:latin typeface="Calibri" pitchFamily="34" charset="0"/>
              <a:cs typeface="Calibri" pitchFamily="34" charset="0"/>
            </a:endParaRPr>
          </a:p>
          <a:p>
            <a:pPr>
              <a:spcBef>
                <a:spcPts val="0"/>
              </a:spcBef>
              <a:buClr>
                <a:srgbClr val="FF0000"/>
              </a:buClr>
              <a:buFont typeface="Courier New" panose="02070309020205020404" pitchFamily="49" charset="0"/>
              <a:buChar char="o"/>
            </a:pPr>
            <a:endParaRPr lang="en-US" altLang="es-MX" sz="2200" dirty="0">
              <a:solidFill>
                <a:srgbClr val="060173"/>
              </a:solidFill>
              <a:latin typeface="Calibri" pitchFamily="34" charset="0"/>
              <a:cs typeface="Calibri" pitchFamily="34" charset="0"/>
            </a:endParaRPr>
          </a:p>
        </p:txBody>
      </p:sp>
    </p:spTree>
    <p:extLst>
      <p:ext uri="{BB962C8B-B14F-4D97-AF65-F5344CB8AC3E}">
        <p14:creationId xmlns:p14="http://schemas.microsoft.com/office/powerpoint/2010/main" val="3191080614"/>
      </p:ext>
    </p:extLst>
  </p:cSld>
  <p:clrMapOvr>
    <a:masterClrMapping/>
  </p:clrMapOvr>
  <p:timing>
    <p:tnLst>
      <p:par>
        <p:cTn id="1" dur="indefinite" restart="never" nodeType="tmRoot"/>
      </p:par>
    </p:tn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2" name="Text Box 2"/>
          <p:cNvSpPr txBox="1">
            <a:spLocks noChangeArrowheads="1"/>
          </p:cNvSpPr>
          <p:nvPr/>
        </p:nvSpPr>
        <p:spPr bwMode="auto">
          <a:xfrm>
            <a:off x="228600" y="1066800"/>
            <a:ext cx="8762999" cy="56322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24" tIns="45712" rIns="91424" bIns="45712">
            <a:spAutoFit/>
          </a:bodyPr>
          <a:lstStyle/>
          <a:p>
            <a:pPr marL="342900" indent="-342900">
              <a:buClr>
                <a:srgbClr val="FF0000"/>
              </a:buClr>
              <a:buFont typeface="Courier New" panose="02070309020205020404" pitchFamily="49" charset="0"/>
              <a:buChar char="o"/>
            </a:pPr>
            <a:r>
              <a:rPr lang="en-US" altLang="es-MX" sz="2400" dirty="0">
                <a:solidFill>
                  <a:srgbClr val="060173"/>
                </a:solidFill>
                <a:latin typeface="Calibri" pitchFamily="34" charset="0"/>
                <a:cs typeface="Calibri" pitchFamily="34" charset="0"/>
              </a:rPr>
              <a:t>MR laboratories of the Region should maintain </a:t>
            </a:r>
            <a:r>
              <a:rPr lang="en-US" altLang="es-MX" sz="2400" dirty="0" smtClean="0">
                <a:solidFill>
                  <a:srgbClr val="060173"/>
                </a:solidFill>
                <a:latin typeface="Calibri" pitchFamily="34" charset="0"/>
                <a:cs typeface="Calibri" pitchFamily="34" charset="0"/>
              </a:rPr>
              <a:t>the </a:t>
            </a:r>
            <a:r>
              <a:rPr lang="en-US" altLang="es-MX" sz="2400" dirty="0">
                <a:solidFill>
                  <a:srgbClr val="060173"/>
                </a:solidFill>
                <a:latin typeface="Calibri" pitchFamily="34" charset="0"/>
                <a:cs typeface="Calibri" pitchFamily="34" charset="0"/>
              </a:rPr>
              <a:t>good performance </a:t>
            </a:r>
            <a:r>
              <a:rPr lang="en-US" altLang="es-MX" sz="2400" dirty="0" smtClean="0">
                <a:solidFill>
                  <a:srgbClr val="060173"/>
                </a:solidFill>
                <a:latin typeface="Calibri" pitchFamily="34" charset="0"/>
                <a:cs typeface="Calibri" pitchFamily="34" charset="0"/>
              </a:rPr>
              <a:t>and reach the surveillance indicators in </a:t>
            </a:r>
            <a:r>
              <a:rPr lang="en-US" altLang="es-MX" sz="2400" dirty="0">
                <a:solidFill>
                  <a:srgbClr val="060173"/>
                </a:solidFill>
                <a:latin typeface="Calibri" pitchFamily="34" charset="0"/>
                <a:cs typeface="Calibri" pitchFamily="34" charset="0"/>
              </a:rPr>
              <a:t>order to support the verification of measles elimination and maintain rubella elimination.</a:t>
            </a:r>
          </a:p>
          <a:p>
            <a:pPr marL="342900" indent="-342900">
              <a:buClr>
                <a:srgbClr val="FF0000"/>
              </a:buClr>
              <a:buFont typeface="Courier New" panose="02070309020205020404" pitchFamily="49" charset="0"/>
              <a:buChar char="o"/>
            </a:pPr>
            <a:endParaRPr lang="en-US" sz="2400" dirty="0">
              <a:solidFill>
                <a:srgbClr val="060173"/>
              </a:solidFill>
              <a:latin typeface="Calibri" pitchFamily="34" charset="0"/>
              <a:cs typeface="Calibri" pitchFamily="34" charset="0"/>
            </a:endParaRPr>
          </a:p>
          <a:p>
            <a:pPr marL="342900" indent="-342900">
              <a:buClr>
                <a:srgbClr val="FF0000"/>
              </a:buClr>
              <a:buFont typeface="Courier New" panose="02070309020205020404" pitchFamily="49" charset="0"/>
              <a:buChar char="o"/>
            </a:pPr>
            <a:r>
              <a:rPr lang="en-US" altLang="es-MX" sz="2400" dirty="0">
                <a:solidFill>
                  <a:srgbClr val="060173"/>
                </a:solidFill>
                <a:latin typeface="Calibri" pitchFamily="34" charset="0"/>
                <a:cs typeface="Calibri" pitchFamily="34" charset="0"/>
              </a:rPr>
              <a:t>Improve the capacity and capability to perform molecular </a:t>
            </a:r>
            <a:r>
              <a:rPr lang="en-US" altLang="es-MX" sz="2400" dirty="0" smtClean="0">
                <a:solidFill>
                  <a:srgbClr val="060173"/>
                </a:solidFill>
                <a:latin typeface="Calibri" pitchFamily="34" charset="0"/>
                <a:cs typeface="Calibri" pitchFamily="34" charset="0"/>
              </a:rPr>
              <a:t>assays: RNA </a:t>
            </a:r>
            <a:r>
              <a:rPr lang="en-US" altLang="es-MX" sz="2400" dirty="0">
                <a:solidFill>
                  <a:srgbClr val="060173"/>
                </a:solidFill>
                <a:latin typeface="Calibri" pitchFamily="34" charset="0"/>
                <a:cs typeface="Calibri" pitchFamily="34" charset="0"/>
              </a:rPr>
              <a:t>detection </a:t>
            </a:r>
            <a:r>
              <a:rPr lang="en-US" altLang="es-MX" sz="2400" dirty="0" smtClean="0">
                <a:solidFill>
                  <a:srgbClr val="060173"/>
                </a:solidFill>
                <a:latin typeface="Calibri" pitchFamily="34" charset="0"/>
                <a:cs typeface="Calibri" pitchFamily="34" charset="0"/>
              </a:rPr>
              <a:t>and </a:t>
            </a:r>
            <a:r>
              <a:rPr lang="en-US" altLang="es-MX" sz="2400" dirty="0">
                <a:solidFill>
                  <a:srgbClr val="060173"/>
                </a:solidFill>
                <a:latin typeface="Calibri" pitchFamily="34" charset="0"/>
                <a:cs typeface="Calibri" pitchFamily="34" charset="0"/>
              </a:rPr>
              <a:t>genotyping (training, reagents, supplies</a:t>
            </a:r>
            <a:r>
              <a:rPr lang="en-US" altLang="es-MX" sz="2400" dirty="0" smtClean="0">
                <a:solidFill>
                  <a:srgbClr val="060173"/>
                </a:solidFill>
                <a:latin typeface="Calibri" pitchFamily="34" charset="0"/>
                <a:cs typeface="Calibri" pitchFamily="34" charset="0"/>
              </a:rPr>
              <a:t>)</a:t>
            </a:r>
          </a:p>
          <a:p>
            <a:pPr marL="342900" indent="-342900">
              <a:buClr>
                <a:srgbClr val="FF0000"/>
              </a:buClr>
              <a:buFont typeface="Courier New" panose="02070309020205020404" pitchFamily="49" charset="0"/>
              <a:buChar char="o"/>
            </a:pPr>
            <a:endParaRPr lang="en-US" altLang="es-MX" sz="2400" dirty="0">
              <a:solidFill>
                <a:srgbClr val="060173"/>
              </a:solidFill>
              <a:latin typeface="Calibri" pitchFamily="34" charset="0"/>
              <a:cs typeface="Calibri" pitchFamily="34" charset="0"/>
            </a:endParaRPr>
          </a:p>
          <a:p>
            <a:pPr marL="342900" indent="-342900">
              <a:buClr>
                <a:srgbClr val="FF0000"/>
              </a:buClr>
              <a:buFont typeface="Courier New" panose="02070309020205020404" pitchFamily="49" charset="0"/>
              <a:buChar char="o"/>
            </a:pPr>
            <a:r>
              <a:rPr lang="en-US" sz="2400" dirty="0">
                <a:solidFill>
                  <a:srgbClr val="060173"/>
                </a:solidFill>
                <a:latin typeface="Calibri" pitchFamily="34" charset="0"/>
                <a:cs typeface="Calibri" pitchFamily="34" charset="0"/>
              </a:rPr>
              <a:t>Laboratories of the network are requested to ensure timely reporting of sequence data to the WHO sequence databases </a:t>
            </a:r>
            <a:endParaRPr lang="en-US" altLang="es-MX" sz="2400" dirty="0">
              <a:solidFill>
                <a:srgbClr val="060173"/>
              </a:solidFill>
              <a:latin typeface="Calibri" pitchFamily="34" charset="0"/>
              <a:cs typeface="Calibri" pitchFamily="34" charset="0"/>
            </a:endParaRPr>
          </a:p>
          <a:p>
            <a:pPr marL="342900" indent="-342900">
              <a:buClr>
                <a:srgbClr val="FF0000"/>
              </a:buClr>
              <a:buFont typeface="Courier New" panose="02070309020205020404" pitchFamily="49" charset="0"/>
              <a:buChar char="o"/>
            </a:pPr>
            <a:endParaRPr lang="en-US" altLang="es-MX" sz="2400" dirty="0">
              <a:solidFill>
                <a:srgbClr val="060173"/>
              </a:solidFill>
              <a:latin typeface="Calibri" pitchFamily="34" charset="0"/>
              <a:cs typeface="Calibri" pitchFamily="34" charset="0"/>
            </a:endParaRPr>
          </a:p>
          <a:p>
            <a:pPr marL="342900" indent="-342900">
              <a:buClr>
                <a:srgbClr val="FF0000"/>
              </a:buClr>
              <a:buFont typeface="Courier New" panose="02070309020205020404" pitchFamily="49" charset="0"/>
              <a:buChar char="o"/>
            </a:pPr>
            <a:r>
              <a:rPr lang="en-US" altLang="es-MX" sz="2400" dirty="0">
                <a:solidFill>
                  <a:srgbClr val="060173"/>
                </a:solidFill>
                <a:latin typeface="Calibri" pitchFamily="34" charset="0"/>
                <a:cs typeface="Calibri" pitchFamily="34" charset="0"/>
              </a:rPr>
              <a:t>Improve a real time communication between Epi and Lab staff</a:t>
            </a:r>
          </a:p>
          <a:p>
            <a:pPr marL="342900" indent="-342900">
              <a:buClr>
                <a:srgbClr val="FF0000"/>
              </a:buClr>
              <a:buFont typeface="Courier New" panose="02070309020205020404" pitchFamily="49" charset="0"/>
              <a:buChar char="o"/>
            </a:pPr>
            <a:endParaRPr lang="en-US" altLang="es-MX" sz="2400" dirty="0">
              <a:solidFill>
                <a:srgbClr val="060173"/>
              </a:solidFill>
              <a:latin typeface="Calibri" pitchFamily="34" charset="0"/>
              <a:cs typeface="Calibri" pitchFamily="34" charset="0"/>
            </a:endParaRPr>
          </a:p>
          <a:p>
            <a:pPr marL="342900" indent="-342900">
              <a:buClr>
                <a:srgbClr val="FF0000"/>
              </a:buClr>
              <a:buFont typeface="Courier New" panose="02070309020205020404" pitchFamily="49" charset="0"/>
              <a:buChar char="o"/>
            </a:pPr>
            <a:r>
              <a:rPr lang="en-US" altLang="es-MX" sz="2400" dirty="0">
                <a:solidFill>
                  <a:srgbClr val="060173"/>
                </a:solidFill>
                <a:latin typeface="Calibri" pitchFamily="34" charset="0"/>
                <a:cs typeface="Calibri" pitchFamily="34" charset="0"/>
              </a:rPr>
              <a:t>Maintain the commitment of Member States with the elimination in a context of new diseases of public health concern</a:t>
            </a:r>
          </a:p>
        </p:txBody>
      </p:sp>
      <p:sp>
        <p:nvSpPr>
          <p:cNvPr id="56323" name="Rectangle 3"/>
          <p:cNvSpPr>
            <a:spLocks noChangeArrowheads="1"/>
          </p:cNvSpPr>
          <p:nvPr/>
        </p:nvSpPr>
        <p:spPr bwMode="auto">
          <a:xfrm>
            <a:off x="889151" y="460736"/>
            <a:ext cx="7428143" cy="5298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80147" tIns="40074" rIns="80147" bIns="40074">
            <a:spAutoFit/>
          </a:bodyPr>
          <a:lstStyle/>
          <a:p>
            <a:pPr algn="ctr"/>
            <a:r>
              <a:rPr lang="en-US" altLang="ko-KR" sz="2800" b="1" dirty="0" smtClean="0">
                <a:solidFill>
                  <a:srgbClr val="0033CC"/>
                </a:solidFill>
                <a:effectLst>
                  <a:outerShdw blurRad="38100" dist="38100" dir="2700000" algn="tl">
                    <a:srgbClr val="000000">
                      <a:alpha val="43137"/>
                    </a:srgbClr>
                  </a:outerShdw>
                </a:effectLst>
                <a:latin typeface="Calibri" pitchFamily="34" charset="0"/>
                <a:ea typeface="Gulim" pitchFamily="34" charset="-127"/>
                <a:cs typeface="Calibri" pitchFamily="34" charset="0"/>
              </a:rPr>
              <a:t>Recommendations</a:t>
            </a:r>
            <a:endParaRPr lang="en-US" altLang="ko-KR" sz="2800" b="1" dirty="0">
              <a:solidFill>
                <a:srgbClr val="0033CC"/>
              </a:solidFill>
              <a:effectLst>
                <a:outerShdw blurRad="38100" dist="38100" dir="2700000" algn="tl">
                  <a:srgbClr val="000000">
                    <a:alpha val="43137"/>
                  </a:srgbClr>
                </a:outerShdw>
              </a:effectLst>
              <a:latin typeface="Calibri" pitchFamily="34" charset="0"/>
              <a:ea typeface="Gulim" pitchFamily="34" charset="-127"/>
              <a:cs typeface="Calibri" pitchFamily="34" charset="0"/>
            </a:endParaRPr>
          </a:p>
        </p:txBody>
      </p:sp>
    </p:spTree>
    <p:extLst>
      <p:ext uri="{BB962C8B-B14F-4D97-AF65-F5344CB8AC3E}">
        <p14:creationId xmlns:p14="http://schemas.microsoft.com/office/powerpoint/2010/main" val="2815896496"/>
      </p:ext>
    </p:extLst>
  </p:cSld>
  <p:clrMapOvr>
    <a:masterClrMapping/>
  </p:clrMapOvr>
  <p:timing>
    <p:tnLst>
      <p:par>
        <p:cTn id="1" dur="indefinite" restart="never" nodeType="tmRoot"/>
      </p:par>
    </p:tn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p:txBody>
          <a:bodyPr>
            <a:normAutofit lnSpcReduction="10000"/>
          </a:bodyPr>
          <a:lstStyle/>
          <a:p>
            <a:pPr algn="ctr"/>
            <a:endParaRPr lang="en-US" dirty="0" smtClean="0"/>
          </a:p>
          <a:p>
            <a:pPr marL="0" indent="0" algn="ctr">
              <a:buNone/>
            </a:pPr>
            <a:r>
              <a:rPr lang="en-US" sz="5400" b="1" dirty="0" smtClean="0">
                <a:solidFill>
                  <a:schemeClr val="tx2"/>
                </a:solidFill>
                <a:effectLst>
                  <a:outerShdw blurRad="38100" dist="38100" dir="2700000" algn="tl">
                    <a:srgbClr val="000000">
                      <a:alpha val="43137"/>
                    </a:srgbClr>
                  </a:outerShdw>
                </a:effectLst>
              </a:rPr>
              <a:t>Thanks!</a:t>
            </a:r>
          </a:p>
          <a:p>
            <a:pPr marL="0" indent="0" algn="ctr">
              <a:buNone/>
            </a:pPr>
            <a:r>
              <a:rPr lang="en-US" sz="5400" b="1" dirty="0" smtClean="0">
                <a:solidFill>
                  <a:schemeClr val="tx2"/>
                </a:solidFill>
                <a:effectLst>
                  <a:outerShdw blurRad="38100" dist="38100" dir="2700000" algn="tl">
                    <a:srgbClr val="000000">
                      <a:alpha val="43137"/>
                    </a:srgbClr>
                  </a:outerShdw>
                </a:effectLst>
              </a:rPr>
              <a:t>RRLs</a:t>
            </a:r>
          </a:p>
          <a:p>
            <a:pPr marL="0" indent="0" algn="ctr">
              <a:buNone/>
            </a:pPr>
            <a:r>
              <a:rPr lang="en-US" sz="5400" b="1" dirty="0" smtClean="0">
                <a:solidFill>
                  <a:schemeClr val="tx2"/>
                </a:solidFill>
                <a:effectLst>
                  <a:outerShdw blurRad="38100" dist="38100" dir="2700000" algn="tl">
                    <a:srgbClr val="000000">
                      <a:alpha val="43137"/>
                    </a:srgbClr>
                  </a:outerShdw>
                </a:effectLst>
              </a:rPr>
              <a:t>NLs</a:t>
            </a:r>
          </a:p>
          <a:p>
            <a:pPr marL="0" indent="0" algn="ctr">
              <a:buNone/>
            </a:pPr>
            <a:r>
              <a:rPr lang="en-US" sz="5400" b="1" dirty="0" smtClean="0">
                <a:solidFill>
                  <a:schemeClr val="tx2"/>
                </a:solidFill>
                <a:effectLst>
                  <a:outerShdw blurRad="38100" dist="38100" dir="2700000" algn="tl">
                    <a:srgbClr val="000000">
                      <a:alpha val="43137"/>
                    </a:srgbClr>
                  </a:outerShdw>
                </a:effectLst>
              </a:rPr>
              <a:t>Partners</a:t>
            </a:r>
            <a:endParaRPr lang="en-US" sz="5400" b="1" dirty="0">
              <a:solidFill>
                <a:schemeClr val="tx2"/>
              </a:solidFill>
              <a:effectLst>
                <a:outerShdw blurRad="38100" dist="38100" dir="2700000" algn="tl">
                  <a:srgbClr val="000000">
                    <a:alpha val="43137"/>
                  </a:srgbClr>
                </a:outerShdw>
              </a:effectLst>
            </a:endParaRPr>
          </a:p>
        </p:txBody>
      </p:sp>
      <p:sp>
        <p:nvSpPr>
          <p:cNvPr id="4" name="TextBox 3"/>
          <p:cNvSpPr txBox="1"/>
          <p:nvPr/>
        </p:nvSpPr>
        <p:spPr>
          <a:xfrm>
            <a:off x="5715000" y="6019800"/>
            <a:ext cx="3276600" cy="369332"/>
          </a:xfrm>
          <a:prstGeom prst="rect">
            <a:avLst/>
          </a:prstGeom>
          <a:noFill/>
        </p:spPr>
        <p:txBody>
          <a:bodyPr wrap="square" rtlCol="0">
            <a:spAutoFit/>
          </a:bodyPr>
          <a:lstStyle/>
          <a:p>
            <a:pPr algn="r"/>
            <a:r>
              <a:rPr lang="en-US" b="1" dirty="0" smtClean="0">
                <a:solidFill>
                  <a:srgbClr val="0B02BE"/>
                </a:solidFill>
                <a:latin typeface="Vijaya" panose="020B0604020202020204" pitchFamily="34" charset="0"/>
                <a:cs typeface="Vijaya" panose="020B0604020202020204" pitchFamily="34" charset="0"/>
              </a:rPr>
              <a:t>reyglori@paho.org</a:t>
            </a:r>
            <a:endParaRPr lang="en-US" b="1" dirty="0">
              <a:solidFill>
                <a:srgbClr val="0B02BE"/>
              </a:solidFill>
              <a:latin typeface="Vijaya" panose="020B0604020202020204" pitchFamily="34" charset="0"/>
              <a:cs typeface="Vijaya" panose="020B0604020202020204" pitchFamily="34" charset="0"/>
            </a:endParaRPr>
          </a:p>
        </p:txBody>
      </p:sp>
      <p:pic>
        <p:nvPicPr>
          <p:cNvPr id="5" name="Picture 5" descr="horizontal WHO .pdf"/>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1510439" y="0"/>
            <a:ext cx="6478722" cy="1905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527731254"/>
      </p:ext>
    </p:extLst>
  </p:cSld>
  <p:clrMapOvr>
    <a:masterClrMapping/>
  </p:clrMapOvr>
  <p:transition spd="slow">
    <p:push dir="u"/>
  </p:transition>
  <p:timing>
    <p:tnLst>
      <p:par>
        <p:cTn id="1" dur="indefinite" restart="never" nodeType="tmRoot"/>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9" name="Picture 28" descr="Screen shot 2015-05-08 at 10.29.59 AM.png"/>
          <p:cNvPicPr>
            <a:picLocks noChangeAspect="1"/>
          </p:cNvPicPr>
          <p:nvPr/>
        </p:nvPicPr>
        <p:blipFill>
          <a:blip r:embed="rId3"/>
          <a:stretch>
            <a:fillRect/>
          </a:stretch>
        </p:blipFill>
        <p:spPr>
          <a:xfrm>
            <a:off x="-1588" y="1698625"/>
            <a:ext cx="1282701" cy="1558925"/>
          </a:xfrm>
          <a:prstGeom prst="rect">
            <a:avLst/>
          </a:prstGeom>
          <a:ln>
            <a:noFill/>
          </a:ln>
          <a:effectLst>
            <a:outerShdw blurRad="292100" dist="139700" dir="2700000" algn="tl" rotWithShape="0">
              <a:srgbClr val="333333">
                <a:alpha val="65000"/>
              </a:srgbClr>
            </a:outerShdw>
          </a:effectLst>
        </p:spPr>
      </p:pic>
      <p:pic>
        <p:nvPicPr>
          <p:cNvPr id="21" name="Picture 20" descr="Screen shot 2015-05-08 at 10.21.04 AM.png"/>
          <p:cNvPicPr>
            <a:picLocks noChangeAspect="1"/>
          </p:cNvPicPr>
          <p:nvPr/>
        </p:nvPicPr>
        <p:blipFill>
          <a:blip r:embed="rId4"/>
          <a:stretch>
            <a:fillRect/>
          </a:stretch>
        </p:blipFill>
        <p:spPr>
          <a:xfrm>
            <a:off x="7686675" y="4186238"/>
            <a:ext cx="1457325" cy="2212975"/>
          </a:xfrm>
          <a:prstGeom prst="rect">
            <a:avLst/>
          </a:prstGeom>
          <a:ln>
            <a:noFill/>
          </a:ln>
          <a:effectLst>
            <a:outerShdw blurRad="292100" dist="139700" dir="2700000" algn="tl" rotWithShape="0">
              <a:srgbClr val="333333">
                <a:alpha val="65000"/>
              </a:srgbClr>
            </a:outerShdw>
          </a:effectLst>
        </p:spPr>
      </p:pic>
      <p:pic>
        <p:nvPicPr>
          <p:cNvPr id="20" name="Picture 19" descr="Screen shot 2015-05-08 at 10.22.22 AM.png"/>
          <p:cNvPicPr>
            <a:picLocks noChangeAspect="1"/>
          </p:cNvPicPr>
          <p:nvPr/>
        </p:nvPicPr>
        <p:blipFill>
          <a:blip r:embed="rId5"/>
          <a:stretch>
            <a:fillRect/>
          </a:stretch>
        </p:blipFill>
        <p:spPr>
          <a:xfrm>
            <a:off x="6705600" y="1679575"/>
            <a:ext cx="2441575" cy="2413000"/>
          </a:xfrm>
          <a:prstGeom prst="rect">
            <a:avLst/>
          </a:prstGeom>
          <a:ln>
            <a:noFill/>
          </a:ln>
          <a:effectLst>
            <a:outerShdw blurRad="292100" dist="139700" dir="2700000" algn="tl" rotWithShape="0">
              <a:srgbClr val="333333">
                <a:alpha val="65000"/>
              </a:srgbClr>
            </a:outerShdw>
          </a:effectLst>
        </p:spPr>
      </p:pic>
      <p:pic>
        <p:nvPicPr>
          <p:cNvPr id="12" name="Picture 11" descr="Screen shot 2015-05-06 at 4.28.13 PM.png"/>
          <p:cNvPicPr>
            <a:picLocks noChangeAspect="1"/>
          </p:cNvPicPr>
          <p:nvPr/>
        </p:nvPicPr>
        <p:blipFill>
          <a:blip r:embed="rId6"/>
          <a:stretch>
            <a:fillRect/>
          </a:stretch>
        </p:blipFill>
        <p:spPr>
          <a:xfrm>
            <a:off x="4833938" y="1679575"/>
            <a:ext cx="2338387" cy="2489200"/>
          </a:xfrm>
          <a:prstGeom prst="rect">
            <a:avLst/>
          </a:prstGeom>
          <a:ln>
            <a:noFill/>
          </a:ln>
          <a:effectLst>
            <a:outerShdw blurRad="292100" dist="139700" dir="2700000" algn="tl" rotWithShape="0">
              <a:srgbClr val="333333">
                <a:alpha val="65000"/>
              </a:srgbClr>
            </a:outerShdw>
          </a:effectLst>
        </p:spPr>
      </p:pic>
      <p:sp>
        <p:nvSpPr>
          <p:cNvPr id="46085" name="TextBox 2"/>
          <p:cNvSpPr txBox="1">
            <a:spLocks noChangeArrowheads="1"/>
          </p:cNvSpPr>
          <p:nvPr/>
        </p:nvSpPr>
        <p:spPr bwMode="auto">
          <a:xfrm>
            <a:off x="166688" y="133350"/>
            <a:ext cx="8815387" cy="831850"/>
          </a:xfrm>
          <a:prstGeom prst="rect">
            <a:avLst/>
          </a:prstGeom>
          <a:noFill/>
          <a:ln w="9525">
            <a:noFill/>
            <a:miter lim="800000"/>
            <a:headEnd/>
            <a:tailEnd/>
          </a:ln>
        </p:spPr>
        <p:txBody>
          <a:bodyPr>
            <a:spAutoFit/>
          </a:bodyPr>
          <a:lstStyle/>
          <a:p>
            <a:pPr algn="ctr"/>
            <a:r>
              <a:rPr lang="en-US" sz="4800" i="1">
                <a:latin typeface="Impact" pitchFamily="34" charset="0"/>
              </a:rPr>
              <a:t>Bye-bye, rubella!    ¡Adiós rubéola!</a:t>
            </a:r>
          </a:p>
        </p:txBody>
      </p:sp>
      <p:cxnSp>
        <p:nvCxnSpPr>
          <p:cNvPr id="5" name="Straight Connector 4"/>
          <p:cNvCxnSpPr/>
          <p:nvPr/>
        </p:nvCxnSpPr>
        <p:spPr>
          <a:xfrm flipV="1">
            <a:off x="0" y="893763"/>
            <a:ext cx="9144000" cy="87312"/>
          </a:xfrm>
          <a:prstGeom prst="line">
            <a:avLst/>
          </a:prstGeom>
        </p:spPr>
        <p:style>
          <a:lnRef idx="2">
            <a:schemeClr val="dk1"/>
          </a:lnRef>
          <a:fillRef idx="0">
            <a:schemeClr val="dk1"/>
          </a:fillRef>
          <a:effectRef idx="1">
            <a:schemeClr val="dk1"/>
          </a:effectRef>
          <a:fontRef idx="minor">
            <a:schemeClr val="tx1"/>
          </a:fontRef>
        </p:style>
      </p:cxnSp>
      <p:sp>
        <p:nvSpPr>
          <p:cNvPr id="46087" name="TextBox 5"/>
          <p:cNvSpPr txBox="1">
            <a:spLocks noChangeArrowheads="1"/>
          </p:cNvSpPr>
          <p:nvPr/>
        </p:nvSpPr>
        <p:spPr bwMode="auto">
          <a:xfrm>
            <a:off x="309563" y="960438"/>
            <a:ext cx="8689975" cy="585787"/>
          </a:xfrm>
          <a:prstGeom prst="rect">
            <a:avLst/>
          </a:prstGeom>
          <a:noFill/>
          <a:ln w="9525">
            <a:noFill/>
            <a:miter lim="800000"/>
            <a:headEnd/>
            <a:tailEnd/>
          </a:ln>
        </p:spPr>
        <p:txBody>
          <a:bodyPr>
            <a:spAutoFit/>
          </a:bodyPr>
          <a:lstStyle/>
          <a:p>
            <a:r>
              <a:rPr lang="en-US" sz="1600">
                <a:latin typeface="News Gothic MT"/>
                <a:ea typeface="News Gothic MT"/>
                <a:cs typeface="News Gothic MT"/>
              </a:rPr>
              <a:t>Media coverage on rubella elimination | April 29-30, 2015</a:t>
            </a:r>
          </a:p>
          <a:p>
            <a:r>
              <a:rPr lang="en-US" sz="1600">
                <a:latin typeface="News Gothic MT"/>
                <a:ea typeface="News Gothic MT"/>
                <a:cs typeface="News Gothic MT"/>
              </a:rPr>
              <a:t>Cobertura de prensa sobre la eliminación de la rubéola | 29-30 de abril de 2015</a:t>
            </a:r>
          </a:p>
        </p:txBody>
      </p:sp>
      <p:pic>
        <p:nvPicPr>
          <p:cNvPr id="7" name="Picture 6" descr="Screen shot 2015-05-06 at 4.11.33 PM.png"/>
          <p:cNvPicPr>
            <a:picLocks noChangeAspect="1"/>
          </p:cNvPicPr>
          <p:nvPr/>
        </p:nvPicPr>
        <p:blipFill>
          <a:blip r:embed="rId7"/>
          <a:stretch>
            <a:fillRect/>
          </a:stretch>
        </p:blipFill>
        <p:spPr>
          <a:xfrm>
            <a:off x="993775" y="1704975"/>
            <a:ext cx="2198688" cy="2138363"/>
          </a:xfrm>
          <a:prstGeom prst="rect">
            <a:avLst/>
          </a:prstGeom>
          <a:ln>
            <a:noFill/>
          </a:ln>
          <a:effectLst>
            <a:outerShdw blurRad="292100" dist="139700" dir="2700000" algn="tl" rotWithShape="0">
              <a:srgbClr val="333333">
                <a:alpha val="65000"/>
              </a:srgbClr>
            </a:outerShdw>
          </a:effectLst>
        </p:spPr>
      </p:pic>
      <p:pic>
        <p:nvPicPr>
          <p:cNvPr id="8" name="Picture 7" descr="Screen shot 2015-05-06 at 4.12.57 PM.png"/>
          <p:cNvPicPr>
            <a:picLocks noChangeAspect="1"/>
          </p:cNvPicPr>
          <p:nvPr/>
        </p:nvPicPr>
        <p:blipFill>
          <a:blip r:embed="rId8"/>
          <a:stretch>
            <a:fillRect/>
          </a:stretch>
        </p:blipFill>
        <p:spPr>
          <a:xfrm>
            <a:off x="2455863" y="1687513"/>
            <a:ext cx="2378075" cy="1808162"/>
          </a:xfrm>
          <a:prstGeom prst="rect">
            <a:avLst/>
          </a:prstGeom>
          <a:ln>
            <a:noFill/>
          </a:ln>
          <a:effectLst>
            <a:outerShdw blurRad="292100" dist="139700" dir="2700000" algn="tl" rotWithShape="0">
              <a:srgbClr val="333333">
                <a:alpha val="65000"/>
              </a:srgbClr>
            </a:outerShdw>
          </a:effectLst>
        </p:spPr>
      </p:pic>
      <p:pic>
        <p:nvPicPr>
          <p:cNvPr id="11" name="Picture 10" descr="Screen shot 2015-05-06 at 4.15.46 PM.png"/>
          <p:cNvPicPr>
            <a:picLocks noChangeAspect="1"/>
          </p:cNvPicPr>
          <p:nvPr/>
        </p:nvPicPr>
        <p:blipFill>
          <a:blip r:embed="rId9"/>
          <a:stretch>
            <a:fillRect/>
          </a:stretch>
        </p:blipFill>
        <p:spPr>
          <a:xfrm>
            <a:off x="0" y="2736850"/>
            <a:ext cx="1797050" cy="1736725"/>
          </a:xfrm>
          <a:prstGeom prst="rect">
            <a:avLst/>
          </a:prstGeom>
          <a:ln>
            <a:noFill/>
          </a:ln>
          <a:effectLst>
            <a:outerShdw blurRad="292100" dist="139700" dir="2700000" algn="tl" rotWithShape="0">
              <a:srgbClr val="333333">
                <a:alpha val="65000"/>
              </a:srgbClr>
            </a:outerShdw>
          </a:effectLst>
        </p:spPr>
      </p:pic>
      <p:pic>
        <p:nvPicPr>
          <p:cNvPr id="9" name="Picture 8" descr="Screen shot 2015-05-06 at 4.21.39 PM.png"/>
          <p:cNvPicPr>
            <a:picLocks noChangeAspect="1"/>
          </p:cNvPicPr>
          <p:nvPr/>
        </p:nvPicPr>
        <p:blipFill>
          <a:blip r:embed="rId10"/>
          <a:stretch>
            <a:fillRect/>
          </a:stretch>
        </p:blipFill>
        <p:spPr>
          <a:xfrm>
            <a:off x="1628775" y="2616200"/>
            <a:ext cx="1660525" cy="2236788"/>
          </a:xfrm>
          <a:prstGeom prst="rect">
            <a:avLst/>
          </a:prstGeom>
          <a:ln>
            <a:noFill/>
          </a:ln>
          <a:effectLst>
            <a:outerShdw blurRad="292100" dist="139700" dir="2700000" algn="tl" rotWithShape="0">
              <a:srgbClr val="333333">
                <a:alpha val="65000"/>
              </a:srgbClr>
            </a:outerShdw>
          </a:effectLst>
        </p:spPr>
      </p:pic>
      <p:pic>
        <p:nvPicPr>
          <p:cNvPr id="13" name="Picture 12" descr="Screen shot 2015-05-06 at 4.27.08 PM.png"/>
          <p:cNvPicPr>
            <a:picLocks noChangeAspect="1"/>
          </p:cNvPicPr>
          <p:nvPr/>
        </p:nvPicPr>
        <p:blipFill>
          <a:blip r:embed="rId11"/>
          <a:stretch>
            <a:fillRect/>
          </a:stretch>
        </p:blipFill>
        <p:spPr>
          <a:xfrm>
            <a:off x="4751388" y="2478088"/>
            <a:ext cx="1852612" cy="2870200"/>
          </a:xfrm>
          <a:prstGeom prst="rect">
            <a:avLst/>
          </a:prstGeom>
          <a:ln>
            <a:noFill/>
          </a:ln>
          <a:effectLst>
            <a:outerShdw blurRad="292100" dist="139700" dir="2700000" algn="tl" rotWithShape="0">
              <a:srgbClr val="333333">
                <a:alpha val="65000"/>
              </a:srgbClr>
            </a:outerShdw>
          </a:effectLst>
        </p:spPr>
      </p:pic>
      <p:pic>
        <p:nvPicPr>
          <p:cNvPr id="10" name="Picture 9" descr="Screen shot 2015-05-06 at 4.16.16 PM.png"/>
          <p:cNvPicPr>
            <a:picLocks noChangeAspect="1"/>
          </p:cNvPicPr>
          <p:nvPr/>
        </p:nvPicPr>
        <p:blipFill>
          <a:blip r:embed="rId12"/>
          <a:stretch>
            <a:fillRect/>
          </a:stretch>
        </p:blipFill>
        <p:spPr>
          <a:xfrm>
            <a:off x="3221038" y="2924175"/>
            <a:ext cx="1933575" cy="1692275"/>
          </a:xfrm>
          <a:prstGeom prst="rect">
            <a:avLst/>
          </a:prstGeom>
          <a:ln>
            <a:noFill/>
          </a:ln>
          <a:effectLst>
            <a:outerShdw blurRad="292100" dist="139700" dir="2700000" algn="tl" rotWithShape="0">
              <a:srgbClr val="333333">
                <a:alpha val="65000"/>
              </a:srgbClr>
            </a:outerShdw>
          </a:effectLst>
        </p:spPr>
      </p:pic>
      <p:pic>
        <p:nvPicPr>
          <p:cNvPr id="14" name="Picture 13" descr="Screen shot 2015-05-06 at 4.29.39 PM.png"/>
          <p:cNvPicPr>
            <a:picLocks noChangeAspect="1"/>
          </p:cNvPicPr>
          <p:nvPr/>
        </p:nvPicPr>
        <p:blipFill>
          <a:blip r:embed="rId13"/>
          <a:stretch>
            <a:fillRect/>
          </a:stretch>
        </p:blipFill>
        <p:spPr>
          <a:xfrm>
            <a:off x="309563" y="3495675"/>
            <a:ext cx="1892300" cy="2690813"/>
          </a:xfrm>
          <a:prstGeom prst="rect">
            <a:avLst/>
          </a:prstGeom>
          <a:ln>
            <a:noFill/>
          </a:ln>
          <a:effectLst>
            <a:outerShdw blurRad="292100" dist="139700" dir="2700000" algn="tl" rotWithShape="0">
              <a:srgbClr val="333333">
                <a:alpha val="65000"/>
              </a:srgbClr>
            </a:outerShdw>
          </a:effectLst>
        </p:spPr>
      </p:pic>
      <p:pic>
        <p:nvPicPr>
          <p:cNvPr id="15" name="Picture 14" descr="Screen shot 2015-05-06 at 5.35.36 PM.png"/>
          <p:cNvPicPr>
            <a:picLocks noChangeAspect="1"/>
          </p:cNvPicPr>
          <p:nvPr/>
        </p:nvPicPr>
        <p:blipFill>
          <a:blip r:embed="rId14"/>
          <a:stretch>
            <a:fillRect/>
          </a:stretch>
        </p:blipFill>
        <p:spPr>
          <a:xfrm>
            <a:off x="4486275" y="3875088"/>
            <a:ext cx="1938338" cy="2689225"/>
          </a:xfrm>
          <a:prstGeom prst="rect">
            <a:avLst/>
          </a:prstGeom>
          <a:ln>
            <a:noFill/>
          </a:ln>
          <a:effectLst>
            <a:outerShdw blurRad="292100" dist="139700" dir="2700000" algn="tl" rotWithShape="0">
              <a:srgbClr val="333333">
                <a:alpha val="65000"/>
              </a:srgbClr>
            </a:outerShdw>
          </a:effectLst>
        </p:spPr>
      </p:pic>
      <p:pic>
        <p:nvPicPr>
          <p:cNvPr id="16" name="Picture 15" descr="Screen shot 2015-05-06 at 4.18.27 PM.png"/>
          <p:cNvPicPr>
            <a:picLocks noChangeAspect="1"/>
          </p:cNvPicPr>
          <p:nvPr/>
        </p:nvPicPr>
        <p:blipFill>
          <a:blip r:embed="rId15"/>
          <a:stretch>
            <a:fillRect/>
          </a:stretch>
        </p:blipFill>
        <p:spPr>
          <a:xfrm>
            <a:off x="22225" y="4238625"/>
            <a:ext cx="1774825" cy="2295525"/>
          </a:xfrm>
          <a:prstGeom prst="rect">
            <a:avLst/>
          </a:prstGeom>
          <a:ln>
            <a:noFill/>
          </a:ln>
          <a:effectLst>
            <a:outerShdw blurRad="292100" dist="139700" dir="2700000" algn="tl" rotWithShape="0">
              <a:srgbClr val="333333">
                <a:alpha val="65000"/>
              </a:srgbClr>
            </a:outerShdw>
          </a:effectLst>
        </p:spPr>
      </p:pic>
      <p:pic>
        <p:nvPicPr>
          <p:cNvPr id="17" name="Picture 16" descr="Screen shot 2015-05-06 at 5.23.10 PM.png"/>
          <p:cNvPicPr>
            <a:picLocks noChangeAspect="1"/>
          </p:cNvPicPr>
          <p:nvPr/>
        </p:nvPicPr>
        <p:blipFill>
          <a:blip r:embed="rId16"/>
          <a:stretch>
            <a:fillRect/>
          </a:stretch>
        </p:blipFill>
        <p:spPr>
          <a:xfrm>
            <a:off x="6196013" y="2982913"/>
            <a:ext cx="1508125" cy="2295525"/>
          </a:xfrm>
          <a:prstGeom prst="rect">
            <a:avLst/>
          </a:prstGeom>
          <a:ln>
            <a:noFill/>
          </a:ln>
          <a:effectLst>
            <a:outerShdw blurRad="292100" dist="139700" dir="2700000" algn="tl" rotWithShape="0">
              <a:srgbClr val="333333">
                <a:alpha val="65000"/>
              </a:srgbClr>
            </a:outerShdw>
          </a:effectLst>
        </p:spPr>
      </p:pic>
      <p:pic>
        <p:nvPicPr>
          <p:cNvPr id="18" name="Picture 17" descr="Screen shot 2015-05-06 at 4.34.03 PM.png"/>
          <p:cNvPicPr>
            <a:picLocks noChangeAspect="1"/>
          </p:cNvPicPr>
          <p:nvPr/>
        </p:nvPicPr>
        <p:blipFill>
          <a:blip r:embed="rId17"/>
          <a:stretch>
            <a:fillRect/>
          </a:stretch>
        </p:blipFill>
        <p:spPr>
          <a:xfrm>
            <a:off x="1419225" y="4725988"/>
            <a:ext cx="1554163" cy="2124075"/>
          </a:xfrm>
          <a:prstGeom prst="rect">
            <a:avLst/>
          </a:prstGeom>
          <a:ln>
            <a:noFill/>
          </a:ln>
          <a:effectLst>
            <a:outerShdw blurRad="292100" dist="139700" dir="2700000" algn="tl" rotWithShape="0">
              <a:srgbClr val="333333">
                <a:alpha val="65000"/>
              </a:srgbClr>
            </a:outerShdw>
          </a:effectLst>
        </p:spPr>
      </p:pic>
      <p:pic>
        <p:nvPicPr>
          <p:cNvPr id="19" name="Picture 18" descr="Screen shot 2015-05-06 at 4.36.01 PM.png"/>
          <p:cNvPicPr>
            <a:picLocks noChangeAspect="1"/>
          </p:cNvPicPr>
          <p:nvPr/>
        </p:nvPicPr>
        <p:blipFill>
          <a:blip r:embed="rId18"/>
          <a:stretch>
            <a:fillRect/>
          </a:stretch>
        </p:blipFill>
        <p:spPr>
          <a:xfrm>
            <a:off x="3032125" y="4035425"/>
            <a:ext cx="1454150" cy="2138363"/>
          </a:xfrm>
          <a:prstGeom prst="rect">
            <a:avLst/>
          </a:prstGeom>
          <a:ln>
            <a:noFill/>
          </a:ln>
          <a:effectLst>
            <a:outerShdw blurRad="292100" dist="139700" dir="2700000" algn="tl" rotWithShape="0">
              <a:srgbClr val="333333">
                <a:alpha val="65000"/>
              </a:srgbClr>
            </a:outerShdw>
          </a:effectLst>
        </p:spPr>
      </p:pic>
      <p:pic>
        <p:nvPicPr>
          <p:cNvPr id="22" name="Picture 21" descr="Screen shot 2015-05-08 at 10.21.43 AM.png"/>
          <p:cNvPicPr>
            <a:picLocks noChangeAspect="1"/>
          </p:cNvPicPr>
          <p:nvPr/>
        </p:nvPicPr>
        <p:blipFill>
          <a:blip r:embed="rId19"/>
          <a:stretch>
            <a:fillRect/>
          </a:stretch>
        </p:blipFill>
        <p:spPr>
          <a:xfrm>
            <a:off x="2770188" y="5181600"/>
            <a:ext cx="1981200" cy="1668463"/>
          </a:xfrm>
          <a:prstGeom prst="rect">
            <a:avLst/>
          </a:prstGeom>
          <a:ln>
            <a:noFill/>
          </a:ln>
          <a:effectLst>
            <a:outerShdw blurRad="292100" dist="139700" dir="2700000" algn="tl" rotWithShape="0">
              <a:srgbClr val="333333">
                <a:alpha val="65000"/>
              </a:srgbClr>
            </a:outerShdw>
          </a:effectLst>
        </p:spPr>
      </p:pic>
      <p:pic>
        <p:nvPicPr>
          <p:cNvPr id="23" name="Picture 22" descr="Screen shot 2015-05-08 at 10.24.56 AM.png"/>
          <p:cNvPicPr>
            <a:picLocks noChangeAspect="1"/>
          </p:cNvPicPr>
          <p:nvPr/>
        </p:nvPicPr>
        <p:blipFill>
          <a:blip r:embed="rId20"/>
          <a:stretch>
            <a:fillRect/>
          </a:stretch>
        </p:blipFill>
        <p:spPr>
          <a:xfrm>
            <a:off x="5072063" y="4721225"/>
            <a:ext cx="1633537" cy="2136775"/>
          </a:xfrm>
          <a:prstGeom prst="rect">
            <a:avLst/>
          </a:prstGeom>
          <a:ln>
            <a:noFill/>
          </a:ln>
          <a:effectLst>
            <a:outerShdw blurRad="292100" dist="139700" dir="2700000" algn="tl" rotWithShape="0">
              <a:srgbClr val="333333">
                <a:alpha val="65000"/>
              </a:srgbClr>
            </a:outerShdw>
          </a:effectLst>
        </p:spPr>
      </p:pic>
      <p:pic>
        <p:nvPicPr>
          <p:cNvPr id="31" name="Picture 30" descr="Screen shot 2015-05-08 at 10.36.03 AM.png"/>
          <p:cNvPicPr>
            <a:picLocks noChangeAspect="1"/>
          </p:cNvPicPr>
          <p:nvPr/>
        </p:nvPicPr>
        <p:blipFill>
          <a:blip r:embed="rId21"/>
          <a:stretch>
            <a:fillRect/>
          </a:stretch>
        </p:blipFill>
        <p:spPr>
          <a:xfrm>
            <a:off x="6837363" y="2339975"/>
            <a:ext cx="1971675" cy="1457325"/>
          </a:xfrm>
          <a:prstGeom prst="rect">
            <a:avLst/>
          </a:prstGeom>
          <a:ln>
            <a:noFill/>
          </a:ln>
          <a:effectLst>
            <a:outerShdw blurRad="292100" dist="139700" dir="2700000" algn="tl" rotWithShape="0">
              <a:srgbClr val="333333">
                <a:alpha val="65000"/>
              </a:srgbClr>
            </a:outerShdw>
          </a:effectLst>
        </p:spPr>
      </p:pic>
      <p:pic>
        <p:nvPicPr>
          <p:cNvPr id="24" name="Picture 23" descr="Screen shot 2015-05-08 at 10.24.15 AM.png"/>
          <p:cNvPicPr>
            <a:picLocks noChangeAspect="1"/>
          </p:cNvPicPr>
          <p:nvPr/>
        </p:nvPicPr>
        <p:blipFill>
          <a:blip r:embed="rId22"/>
          <a:stretch>
            <a:fillRect/>
          </a:stretch>
        </p:blipFill>
        <p:spPr>
          <a:xfrm>
            <a:off x="6165850" y="5019675"/>
            <a:ext cx="1476375" cy="1838325"/>
          </a:xfrm>
          <a:prstGeom prst="rect">
            <a:avLst/>
          </a:prstGeom>
          <a:ln>
            <a:noFill/>
          </a:ln>
          <a:effectLst>
            <a:outerShdw blurRad="292100" dist="139700" dir="2700000" algn="tl" rotWithShape="0">
              <a:srgbClr val="333333">
                <a:alpha val="65000"/>
              </a:srgbClr>
            </a:outerShdw>
          </a:effectLst>
        </p:spPr>
      </p:pic>
      <p:pic>
        <p:nvPicPr>
          <p:cNvPr id="25" name="Picture 24" descr="Screen shot 2015-05-08 at 10.35.45 AM.png"/>
          <p:cNvPicPr>
            <a:picLocks noChangeAspect="1"/>
          </p:cNvPicPr>
          <p:nvPr/>
        </p:nvPicPr>
        <p:blipFill>
          <a:blip r:embed="rId23"/>
          <a:stretch>
            <a:fillRect/>
          </a:stretch>
        </p:blipFill>
        <p:spPr>
          <a:xfrm>
            <a:off x="7375525" y="5348288"/>
            <a:ext cx="1768475" cy="1501775"/>
          </a:xfrm>
          <a:prstGeom prst="rect">
            <a:avLst/>
          </a:prstGeom>
          <a:ln>
            <a:noFill/>
          </a:ln>
          <a:effectLst>
            <a:outerShdw blurRad="292100" dist="139700" dir="2700000" algn="tl" rotWithShape="0">
              <a:srgbClr val="333333">
                <a:alpha val="65000"/>
              </a:srgbClr>
            </a:outerShdw>
          </a:effectLst>
        </p:spPr>
      </p:pic>
      <p:pic>
        <p:nvPicPr>
          <p:cNvPr id="28" name="Picture 27" descr="Screen shot 2015-05-08 at 10.37.20 AM.png"/>
          <p:cNvPicPr>
            <a:picLocks noChangeAspect="1"/>
          </p:cNvPicPr>
          <p:nvPr/>
        </p:nvPicPr>
        <p:blipFill>
          <a:blip r:embed="rId24"/>
          <a:stretch>
            <a:fillRect/>
          </a:stretch>
        </p:blipFill>
        <p:spPr>
          <a:xfrm>
            <a:off x="6350" y="5019675"/>
            <a:ext cx="1644650" cy="1812925"/>
          </a:xfrm>
          <a:prstGeom prst="rect">
            <a:avLst/>
          </a:prstGeom>
          <a:ln>
            <a:noFill/>
          </a:ln>
          <a:effectLst>
            <a:outerShdw blurRad="292100" dist="139700" dir="2700000" algn="tl" rotWithShape="0">
              <a:srgbClr val="333333">
                <a:alpha val="65000"/>
              </a:srgbClr>
            </a:outerShdw>
          </a:effectLst>
        </p:spPr>
      </p:pic>
      <p:pic>
        <p:nvPicPr>
          <p:cNvPr id="26" name="Picture 25" descr="Screen shot 2015-05-08 at 10.27.03 AM.png"/>
          <p:cNvPicPr>
            <a:picLocks noChangeAspect="1"/>
          </p:cNvPicPr>
          <p:nvPr/>
        </p:nvPicPr>
        <p:blipFill>
          <a:blip r:embed="rId25"/>
          <a:stretch>
            <a:fillRect/>
          </a:stretch>
        </p:blipFill>
        <p:spPr>
          <a:xfrm>
            <a:off x="4297363" y="5608638"/>
            <a:ext cx="1697037" cy="1241425"/>
          </a:xfrm>
          <a:prstGeom prst="rect">
            <a:avLst/>
          </a:prstGeom>
          <a:ln>
            <a:noFill/>
          </a:ln>
          <a:effectLst>
            <a:outerShdw blurRad="292100" dist="139700" dir="2700000" algn="tl" rotWithShape="0">
              <a:srgbClr val="333333">
                <a:alpha val="65000"/>
              </a:srgbClr>
            </a:outerShdw>
          </a:effectLst>
        </p:spPr>
      </p:pic>
      <p:pic>
        <p:nvPicPr>
          <p:cNvPr id="30" name="Picture 29" descr="Screen shot 2015-05-08 at 10.34.50 AM.png"/>
          <p:cNvPicPr>
            <a:picLocks noChangeAspect="1"/>
          </p:cNvPicPr>
          <p:nvPr/>
        </p:nvPicPr>
        <p:blipFill>
          <a:blip r:embed="rId26"/>
          <a:stretch>
            <a:fillRect/>
          </a:stretch>
        </p:blipFill>
        <p:spPr>
          <a:xfrm>
            <a:off x="2535238" y="5613400"/>
            <a:ext cx="1127125" cy="1219200"/>
          </a:xfrm>
          <a:prstGeom prst="rect">
            <a:avLst/>
          </a:prstGeom>
          <a:ln>
            <a:noFill/>
          </a:ln>
          <a:effectLst>
            <a:outerShdw blurRad="292100" dist="139700" dir="2700000" algn="tl" rotWithShape="0">
              <a:srgbClr val="333333">
                <a:alpha val="65000"/>
              </a:srgbClr>
            </a:outerShdw>
          </a:effectLst>
        </p:spPr>
      </p:pic>
      <p:pic>
        <p:nvPicPr>
          <p:cNvPr id="27" name="Picture 26" descr="Screen shot 2015-05-08 at 10.33.01 AM.png"/>
          <p:cNvPicPr>
            <a:picLocks noChangeAspect="1"/>
          </p:cNvPicPr>
          <p:nvPr/>
        </p:nvPicPr>
        <p:blipFill>
          <a:blip r:embed="rId27"/>
          <a:stretch>
            <a:fillRect/>
          </a:stretch>
        </p:blipFill>
        <p:spPr>
          <a:xfrm>
            <a:off x="7500938" y="3068638"/>
            <a:ext cx="1643062" cy="1431925"/>
          </a:xfrm>
          <a:prstGeom prst="rect">
            <a:avLst/>
          </a:prstGeom>
          <a:ln>
            <a:noFill/>
          </a:ln>
          <a:effectLst>
            <a:outerShdw blurRad="292100" dist="139700" dir="2700000" algn="tl" rotWithShape="0">
              <a:srgbClr val="333333">
                <a:alpha val="65000"/>
              </a:srgbClr>
            </a:outerShdw>
          </a:effectLst>
        </p:spPr>
      </p:pic>
      <p:pic>
        <p:nvPicPr>
          <p:cNvPr id="32" name="Picture 31" descr="Screen shot 2015-05-06 at 4.18.27 PM.png"/>
          <p:cNvPicPr>
            <a:picLocks noChangeAspect="1"/>
          </p:cNvPicPr>
          <p:nvPr/>
        </p:nvPicPr>
        <p:blipFill rotWithShape="1">
          <a:blip r:embed="rId28"/>
          <a:srcRect l="-2514" t="49543" r="2514" b="3667"/>
          <a:stretch/>
        </p:blipFill>
        <p:spPr>
          <a:xfrm>
            <a:off x="-76200" y="4114800"/>
            <a:ext cx="4484688" cy="2717148"/>
          </a:xfrm>
          <a:prstGeom prst="rect">
            <a:avLst/>
          </a:prstGeom>
          <a:ln>
            <a:noFill/>
          </a:ln>
          <a:effectLst>
            <a:outerShdw blurRad="292100" dist="139700" dir="2700000" algn="tl" rotWithShape="0">
              <a:srgbClr val="333333">
                <a:alpha val="65000"/>
              </a:srgbClr>
            </a:outerShdw>
          </a:effectLst>
        </p:spPr>
      </p:pic>
    </p:spTree>
    <p:extLst>
      <p:ext uri="{BB962C8B-B14F-4D97-AF65-F5344CB8AC3E}">
        <p14:creationId xmlns:p14="http://schemas.microsoft.com/office/powerpoint/2010/main" val="3929301428"/>
      </p:ext>
    </p:extLst>
  </p:cSld>
  <p:clrMapOvr>
    <a:masterClrMapping/>
  </p:clrMapOvr>
  <p:transition spd="med">
    <p:fade/>
  </p:transition>
  <p:timing>
    <p:tnLst>
      <p:par>
        <p:cTn id="1" dur="indefinite" restart="never" nodeType="tmRoot"/>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537" name="Text Box 4"/>
          <p:cNvSpPr txBox="1">
            <a:spLocks noChangeArrowheads="1"/>
          </p:cNvSpPr>
          <p:nvPr/>
        </p:nvSpPr>
        <p:spPr bwMode="auto">
          <a:xfrm>
            <a:off x="177800" y="762000"/>
            <a:ext cx="184150" cy="336550"/>
          </a:xfrm>
          <a:prstGeom prst="rect">
            <a:avLst/>
          </a:prstGeom>
          <a:noFill/>
          <a:ln w="9525">
            <a:noFill/>
            <a:miter lim="800000"/>
            <a:headEnd/>
            <a:tailEnd/>
          </a:ln>
        </p:spPr>
        <p:txBody>
          <a:bodyPr wrap="none">
            <a:spAutoFit/>
          </a:bodyPr>
          <a:lstStyle/>
          <a:p>
            <a:endParaRPr lang="en-US" sz="1600" b="1">
              <a:solidFill>
                <a:prstClr val="black"/>
              </a:solidFill>
            </a:endParaRPr>
          </a:p>
        </p:txBody>
      </p:sp>
      <p:grpSp>
        <p:nvGrpSpPr>
          <p:cNvPr id="65538" name="Group 10"/>
          <p:cNvGrpSpPr>
            <a:grpSpLocks/>
          </p:cNvGrpSpPr>
          <p:nvPr/>
        </p:nvGrpSpPr>
        <p:grpSpPr bwMode="auto">
          <a:xfrm>
            <a:off x="412750" y="1548362"/>
            <a:ext cx="8307388" cy="4391514"/>
            <a:chOff x="245" y="997"/>
            <a:chExt cx="5233" cy="2824"/>
          </a:xfrm>
        </p:grpSpPr>
        <p:graphicFrame>
          <p:nvGraphicFramePr>
            <p:cNvPr id="2" name="Object 3"/>
            <p:cNvGraphicFramePr>
              <a:graphicFrameLocks noChangeAspect="1"/>
            </p:cNvGraphicFramePr>
            <p:nvPr>
              <p:extLst>
                <p:ext uri="{D42A27DB-BD31-4B8C-83A1-F6EECF244321}">
                  <p14:modId xmlns:p14="http://schemas.microsoft.com/office/powerpoint/2010/main" val="224733608"/>
                </p:ext>
              </p:extLst>
            </p:nvPr>
          </p:nvGraphicFramePr>
          <p:xfrm>
            <a:off x="245" y="997"/>
            <a:ext cx="5233" cy="2824"/>
          </p:xfrm>
          <a:graphic>
            <a:graphicData uri="http://schemas.openxmlformats.org/drawingml/2006/chart">
              <c:chart xmlns:c="http://schemas.openxmlformats.org/drawingml/2006/chart" xmlns:r="http://schemas.openxmlformats.org/officeDocument/2006/relationships" r:id="rId3"/>
            </a:graphicData>
          </a:graphic>
        </p:graphicFrame>
        <p:sp>
          <p:nvSpPr>
            <p:cNvPr id="65543" name="Line 5"/>
            <p:cNvSpPr>
              <a:spLocks noChangeShapeType="1"/>
            </p:cNvSpPr>
            <p:nvPr/>
          </p:nvSpPr>
          <p:spPr bwMode="auto">
            <a:xfrm>
              <a:off x="612" y="1449"/>
              <a:ext cx="4848" cy="10"/>
            </a:xfrm>
            <a:prstGeom prst="line">
              <a:avLst/>
            </a:prstGeom>
            <a:noFill/>
            <a:ln w="31750">
              <a:noFill/>
              <a:round/>
              <a:headEnd/>
              <a:tailEnd/>
            </a:ln>
          </p:spPr>
          <p:txBody>
            <a:bodyPr/>
            <a:lstStyle/>
            <a:p>
              <a:endParaRPr lang="es-ES" b="1">
                <a:solidFill>
                  <a:prstClr val="black"/>
                </a:solidFill>
              </a:endParaRPr>
            </a:p>
          </p:txBody>
        </p:sp>
      </p:grpSp>
      <p:sp>
        <p:nvSpPr>
          <p:cNvPr id="65539" name="Rectangle 3"/>
          <p:cNvSpPr>
            <a:spLocks noChangeArrowheads="1"/>
          </p:cNvSpPr>
          <p:nvPr/>
        </p:nvSpPr>
        <p:spPr bwMode="auto">
          <a:xfrm>
            <a:off x="1592401" y="228600"/>
            <a:ext cx="6264021" cy="954043"/>
          </a:xfrm>
          <a:prstGeom prst="rect">
            <a:avLst/>
          </a:prstGeom>
          <a:noFill/>
          <a:ln w="9525">
            <a:noFill/>
            <a:miter lim="800000"/>
            <a:headEnd/>
            <a:tailEnd/>
          </a:ln>
        </p:spPr>
        <p:txBody>
          <a:bodyPr wrap="none" lIns="91376" tIns="45688" rIns="91376" bIns="45688">
            <a:spAutoFit/>
          </a:bodyPr>
          <a:lstStyle/>
          <a:p>
            <a:pPr algn="ctr"/>
            <a:r>
              <a:rPr lang="en-US" sz="2800" b="1" dirty="0" smtClean="0">
                <a:solidFill>
                  <a:srgbClr val="333399"/>
                </a:solidFill>
              </a:rPr>
              <a:t>Measles-Rubella Surveillance Indicators, </a:t>
            </a:r>
            <a:br>
              <a:rPr lang="en-US" sz="2800" b="1" dirty="0" smtClean="0">
                <a:solidFill>
                  <a:srgbClr val="333399"/>
                </a:solidFill>
              </a:rPr>
            </a:br>
            <a:r>
              <a:rPr lang="en-US" sz="2800" b="1" dirty="0" smtClean="0">
                <a:solidFill>
                  <a:srgbClr val="333399"/>
                </a:solidFill>
              </a:rPr>
              <a:t>The Americas</a:t>
            </a:r>
            <a:r>
              <a:rPr lang="en-US" altLang="en-US" sz="2800" b="1" dirty="0" smtClean="0">
                <a:solidFill>
                  <a:srgbClr val="333399"/>
                </a:solidFill>
              </a:rPr>
              <a:t>, 2011-2016*</a:t>
            </a:r>
            <a:endParaRPr lang="en-US" altLang="en-US" sz="2800" b="1" dirty="0">
              <a:solidFill>
                <a:srgbClr val="333399"/>
              </a:solidFill>
            </a:endParaRPr>
          </a:p>
        </p:txBody>
      </p:sp>
      <p:sp>
        <p:nvSpPr>
          <p:cNvPr id="65540" name="Text Box 7"/>
          <p:cNvSpPr txBox="1">
            <a:spLocks noChangeArrowheads="1"/>
          </p:cNvSpPr>
          <p:nvPr/>
        </p:nvSpPr>
        <p:spPr bwMode="auto">
          <a:xfrm>
            <a:off x="609600" y="6185512"/>
            <a:ext cx="3865563" cy="400029"/>
          </a:xfrm>
          <a:prstGeom prst="rect">
            <a:avLst/>
          </a:prstGeom>
          <a:noFill/>
          <a:ln w="9525">
            <a:noFill/>
            <a:miter lim="800000"/>
            <a:headEnd/>
            <a:tailEnd/>
          </a:ln>
        </p:spPr>
        <p:txBody>
          <a:bodyPr lIns="91360" tIns="45680" rIns="91360" bIns="45680">
            <a:spAutoFit/>
          </a:bodyPr>
          <a:lstStyle/>
          <a:p>
            <a:r>
              <a:rPr lang="en-US" sz="1000" dirty="0">
                <a:solidFill>
                  <a:prstClr val="black"/>
                </a:solidFill>
              </a:rPr>
              <a:t>Source: ISIS, MESS systems and country reports </a:t>
            </a:r>
            <a:endParaRPr lang="en-US" sz="1000" dirty="0" smtClean="0">
              <a:solidFill>
                <a:prstClr val="black"/>
              </a:solidFill>
            </a:endParaRPr>
          </a:p>
          <a:p>
            <a:r>
              <a:rPr lang="en-US" sz="1000" dirty="0" smtClean="0">
                <a:solidFill>
                  <a:prstClr val="black"/>
                </a:solidFill>
              </a:rPr>
              <a:t>*Data as of epidemiological week 23, 2016.</a:t>
            </a:r>
            <a:endParaRPr lang="en-US" sz="1000" dirty="0">
              <a:solidFill>
                <a:prstClr val="black"/>
              </a:solidFill>
            </a:endParaRPr>
          </a:p>
        </p:txBody>
      </p:sp>
      <p:sp>
        <p:nvSpPr>
          <p:cNvPr id="65541" name="Line 5"/>
          <p:cNvSpPr>
            <a:spLocks noChangeShapeType="1"/>
          </p:cNvSpPr>
          <p:nvPr/>
        </p:nvSpPr>
        <p:spPr bwMode="auto">
          <a:xfrm>
            <a:off x="990600" y="2286000"/>
            <a:ext cx="7696200" cy="15875"/>
          </a:xfrm>
          <a:prstGeom prst="line">
            <a:avLst/>
          </a:prstGeom>
          <a:noFill/>
          <a:ln w="31750">
            <a:solidFill>
              <a:srgbClr val="FF0000"/>
            </a:solidFill>
            <a:round/>
            <a:headEnd/>
            <a:tailEnd/>
          </a:ln>
        </p:spPr>
        <p:txBody>
          <a:bodyPr/>
          <a:lstStyle/>
          <a:p>
            <a:endParaRPr lang="es-ES">
              <a:solidFill>
                <a:prstClr val="black"/>
              </a:solidFill>
            </a:endParaRPr>
          </a:p>
        </p:txBody>
      </p:sp>
      <p:pic>
        <p:nvPicPr>
          <p:cNvPr id="10" name="Picture 9" descr="horizontal WHO .pdf"/>
          <p:cNvPicPr>
            <a:picLocks noChangeAspect="1"/>
          </p:cNvPicPr>
          <p:nvPr/>
        </p:nvPicPr>
        <p:blipFill>
          <a:blip r:embed="rId4" cstate="email">
            <a:extLst>
              <a:ext uri="{28A0092B-C50C-407E-A947-70E740481C1C}">
                <a14:useLocalDpi xmlns:a14="http://schemas.microsoft.com/office/drawing/2010/main" val="0"/>
              </a:ext>
            </a:extLst>
          </a:blip>
          <a:stretch>
            <a:fillRect/>
          </a:stretch>
        </p:blipFill>
        <p:spPr>
          <a:xfrm>
            <a:off x="7297451" y="6334055"/>
            <a:ext cx="1922749" cy="565514"/>
          </a:xfrm>
          <a:prstGeom prst="rect">
            <a:avLst/>
          </a:prstGeom>
        </p:spPr>
      </p:pic>
    </p:spTree>
    <p:extLst>
      <p:ext uri="{BB962C8B-B14F-4D97-AF65-F5344CB8AC3E}">
        <p14:creationId xmlns:p14="http://schemas.microsoft.com/office/powerpoint/2010/main" val="2963982588"/>
      </p:ext>
    </p:extLst>
  </p:cSld>
  <p:clrMapOvr>
    <a:masterClrMapping/>
  </p:clrMapOvr>
  <p:transition spd="slow">
    <p:push dir="u"/>
  </p:transition>
  <p:timing>
    <p:tnLst>
      <p:par>
        <p:cTn id="1" dur="indefinite" restart="never" nodeType="tmRoot"/>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533400"/>
            <a:ext cx="8458200" cy="609600"/>
          </a:xfrm>
        </p:spPr>
        <p:txBody>
          <a:bodyPr>
            <a:noAutofit/>
          </a:bodyPr>
          <a:lstStyle/>
          <a:p>
            <a:pPr>
              <a:lnSpc>
                <a:spcPct val="100000"/>
              </a:lnSpc>
            </a:pPr>
            <a:r>
              <a:rPr lang="en-US" sz="3200" b="1" dirty="0">
                <a:solidFill>
                  <a:srgbClr val="0B02BE"/>
                </a:solidFill>
                <a:effectLst>
                  <a:outerShdw blurRad="38100" dist="38100" dir="2700000" algn="tl">
                    <a:srgbClr val="000000">
                      <a:alpha val="43137"/>
                    </a:srgbClr>
                  </a:outerShdw>
                </a:effectLst>
              </a:rPr>
              <a:t>Rate of suspected measles and rubella </a:t>
            </a:r>
            <a:r>
              <a:rPr lang="en-US" sz="3200" b="1" dirty="0" smtClean="0">
                <a:solidFill>
                  <a:srgbClr val="0B02BE"/>
                </a:solidFill>
                <a:effectLst>
                  <a:outerShdw blurRad="38100" dist="38100" dir="2700000" algn="tl">
                    <a:srgbClr val="000000">
                      <a:alpha val="43137"/>
                    </a:srgbClr>
                  </a:outerShdw>
                </a:effectLst>
              </a:rPr>
              <a:t>cases</a:t>
            </a:r>
            <a:br>
              <a:rPr lang="en-US" sz="3200" b="1" dirty="0" smtClean="0">
                <a:solidFill>
                  <a:srgbClr val="0B02BE"/>
                </a:solidFill>
                <a:effectLst>
                  <a:outerShdw blurRad="38100" dist="38100" dir="2700000" algn="tl">
                    <a:srgbClr val="000000">
                      <a:alpha val="43137"/>
                    </a:srgbClr>
                  </a:outerShdw>
                </a:effectLst>
              </a:rPr>
            </a:br>
            <a:r>
              <a:rPr lang="en-US" sz="3200" b="1" dirty="0" smtClean="0">
                <a:solidFill>
                  <a:srgbClr val="0B02BE"/>
                </a:solidFill>
                <a:effectLst>
                  <a:outerShdw blurRad="38100" dist="38100" dir="2700000" algn="tl">
                    <a:srgbClr val="000000">
                      <a:alpha val="43137"/>
                    </a:srgbClr>
                  </a:outerShdw>
                </a:effectLst>
              </a:rPr>
              <a:t>The Americas, </a:t>
            </a:r>
            <a:r>
              <a:rPr lang="en-US" sz="3200" b="1" dirty="0">
                <a:solidFill>
                  <a:srgbClr val="0B02BE"/>
                </a:solidFill>
                <a:effectLst>
                  <a:outerShdw blurRad="38100" dist="38100" dir="2700000" algn="tl">
                    <a:srgbClr val="000000">
                      <a:alpha val="43137"/>
                    </a:srgbClr>
                  </a:outerShdw>
                </a:effectLst>
              </a:rPr>
              <a:t>2003 -</a:t>
            </a:r>
            <a:r>
              <a:rPr lang="en-US" sz="3200" b="1" dirty="0" smtClean="0">
                <a:solidFill>
                  <a:srgbClr val="0B02BE"/>
                </a:solidFill>
                <a:effectLst>
                  <a:outerShdw blurRad="38100" dist="38100" dir="2700000" algn="tl">
                    <a:srgbClr val="000000">
                      <a:alpha val="43137"/>
                    </a:srgbClr>
                  </a:outerShdw>
                </a:effectLst>
              </a:rPr>
              <a:t>2015</a:t>
            </a:r>
            <a:endParaRPr lang="en-US" sz="3200" b="1" dirty="0">
              <a:solidFill>
                <a:srgbClr val="0B02BE"/>
              </a:solidFill>
              <a:effectLst>
                <a:outerShdw blurRad="38100" dist="38100" dir="2700000" algn="tl">
                  <a:srgbClr val="000000">
                    <a:alpha val="43137"/>
                  </a:srgbClr>
                </a:outerShdw>
              </a:effectLst>
            </a:endParaRPr>
          </a:p>
        </p:txBody>
      </p:sp>
      <p:graphicFrame>
        <p:nvGraphicFramePr>
          <p:cNvPr id="3" name="Chart 2"/>
          <p:cNvGraphicFramePr/>
          <p:nvPr>
            <p:extLst>
              <p:ext uri="{D42A27DB-BD31-4B8C-83A1-F6EECF244321}">
                <p14:modId xmlns:p14="http://schemas.microsoft.com/office/powerpoint/2010/main" val="60061336"/>
              </p:ext>
            </p:extLst>
          </p:nvPr>
        </p:nvGraphicFramePr>
        <p:xfrm>
          <a:off x="914400" y="1295400"/>
          <a:ext cx="7696200" cy="4775200"/>
        </p:xfrm>
        <a:graphic>
          <a:graphicData uri="http://schemas.openxmlformats.org/drawingml/2006/chart">
            <c:chart xmlns:c="http://schemas.openxmlformats.org/drawingml/2006/chart" xmlns:r="http://schemas.openxmlformats.org/officeDocument/2006/relationships" r:id="rId3"/>
          </a:graphicData>
        </a:graphic>
      </p:graphicFrame>
      <p:sp>
        <p:nvSpPr>
          <p:cNvPr id="10" name="Text Box 4"/>
          <p:cNvSpPr txBox="1">
            <a:spLocks noChangeArrowheads="1"/>
          </p:cNvSpPr>
          <p:nvPr/>
        </p:nvSpPr>
        <p:spPr bwMode="auto">
          <a:xfrm rot="16200000">
            <a:off x="-560986" y="3195200"/>
            <a:ext cx="2313292" cy="2769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360" tIns="45680" rIns="91360" bIns="45680">
            <a:spAutoFit/>
          </a:bodyPr>
          <a:lstStyle>
            <a:lvl1pPr eaLnBrk="0" hangingPunct="0">
              <a:defRPr sz="3900" b="1">
                <a:solidFill>
                  <a:srgbClr val="000066"/>
                </a:solidFill>
                <a:latin typeface="Arial" charset="0"/>
                <a:cs typeface="Arial" charset="0"/>
              </a:defRPr>
            </a:lvl1pPr>
            <a:lvl2pPr marL="742950" indent="-285750" eaLnBrk="0" hangingPunct="0">
              <a:defRPr sz="3900" b="1">
                <a:solidFill>
                  <a:srgbClr val="000066"/>
                </a:solidFill>
                <a:latin typeface="Arial" charset="0"/>
                <a:cs typeface="Arial" charset="0"/>
              </a:defRPr>
            </a:lvl2pPr>
            <a:lvl3pPr marL="1143000" indent="-228600" eaLnBrk="0" hangingPunct="0">
              <a:defRPr sz="3900" b="1">
                <a:solidFill>
                  <a:srgbClr val="000066"/>
                </a:solidFill>
                <a:latin typeface="Arial" charset="0"/>
                <a:cs typeface="Arial" charset="0"/>
              </a:defRPr>
            </a:lvl3pPr>
            <a:lvl4pPr marL="1600200" indent="-228600" eaLnBrk="0" hangingPunct="0">
              <a:defRPr sz="3900" b="1">
                <a:solidFill>
                  <a:srgbClr val="000066"/>
                </a:solidFill>
                <a:latin typeface="Arial" charset="0"/>
                <a:cs typeface="Arial" charset="0"/>
              </a:defRPr>
            </a:lvl4pPr>
            <a:lvl5pPr marL="2057400" indent="-228600" eaLnBrk="0" hangingPunct="0">
              <a:defRPr sz="3900" b="1">
                <a:solidFill>
                  <a:srgbClr val="000066"/>
                </a:solidFill>
                <a:latin typeface="Arial" charset="0"/>
                <a:cs typeface="Arial" charset="0"/>
              </a:defRPr>
            </a:lvl5pPr>
            <a:lvl6pPr marL="2514600" indent="-228600" rtl="1" eaLnBrk="0" fontAlgn="base" hangingPunct="0">
              <a:spcBef>
                <a:spcPct val="0"/>
              </a:spcBef>
              <a:spcAft>
                <a:spcPct val="0"/>
              </a:spcAft>
              <a:defRPr sz="3900" b="1">
                <a:solidFill>
                  <a:srgbClr val="000066"/>
                </a:solidFill>
                <a:latin typeface="Arial" charset="0"/>
                <a:cs typeface="Arial" charset="0"/>
              </a:defRPr>
            </a:lvl6pPr>
            <a:lvl7pPr marL="2971800" indent="-228600" rtl="1" eaLnBrk="0" fontAlgn="base" hangingPunct="0">
              <a:spcBef>
                <a:spcPct val="0"/>
              </a:spcBef>
              <a:spcAft>
                <a:spcPct val="0"/>
              </a:spcAft>
              <a:defRPr sz="3900" b="1">
                <a:solidFill>
                  <a:srgbClr val="000066"/>
                </a:solidFill>
                <a:latin typeface="Arial" charset="0"/>
                <a:cs typeface="Arial" charset="0"/>
              </a:defRPr>
            </a:lvl7pPr>
            <a:lvl8pPr marL="3429000" indent="-228600" rtl="1" eaLnBrk="0" fontAlgn="base" hangingPunct="0">
              <a:spcBef>
                <a:spcPct val="0"/>
              </a:spcBef>
              <a:spcAft>
                <a:spcPct val="0"/>
              </a:spcAft>
              <a:defRPr sz="3900" b="1">
                <a:solidFill>
                  <a:srgbClr val="000066"/>
                </a:solidFill>
                <a:latin typeface="Arial" charset="0"/>
                <a:cs typeface="Arial" charset="0"/>
              </a:defRPr>
            </a:lvl8pPr>
            <a:lvl9pPr marL="3886200" indent="-228600" rtl="1" eaLnBrk="0" fontAlgn="base" hangingPunct="0">
              <a:spcBef>
                <a:spcPct val="0"/>
              </a:spcBef>
              <a:spcAft>
                <a:spcPct val="0"/>
              </a:spcAft>
              <a:defRPr sz="3900" b="1">
                <a:solidFill>
                  <a:srgbClr val="000066"/>
                </a:solidFill>
                <a:latin typeface="Arial" charset="0"/>
                <a:cs typeface="Arial" charset="0"/>
              </a:defRPr>
            </a:lvl9pPr>
          </a:lstStyle>
          <a:p>
            <a:pPr eaLnBrk="1" hangingPunct="1"/>
            <a:r>
              <a:rPr lang="en-US" altLang="es-MX" sz="1200" dirty="0" smtClean="0">
                <a:solidFill>
                  <a:prstClr val="black"/>
                </a:solidFill>
              </a:rPr>
              <a:t>Rate per 100,000 population</a:t>
            </a:r>
            <a:endParaRPr lang="en-US" altLang="es-MX" sz="1200" dirty="0">
              <a:solidFill>
                <a:prstClr val="black"/>
              </a:solidFill>
            </a:endParaRPr>
          </a:p>
        </p:txBody>
      </p:sp>
      <p:sp>
        <p:nvSpPr>
          <p:cNvPr id="11" name="Text Box 7"/>
          <p:cNvSpPr txBox="1">
            <a:spLocks noChangeArrowheads="1"/>
          </p:cNvSpPr>
          <p:nvPr/>
        </p:nvSpPr>
        <p:spPr bwMode="auto">
          <a:xfrm>
            <a:off x="436837" y="6324600"/>
            <a:ext cx="4897163" cy="27691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lIns="91360" tIns="45680" rIns="91360" bIns="45680">
            <a:spAutoFit/>
          </a:bodyPr>
          <a:lstStyle>
            <a:lvl1pPr eaLnBrk="0" hangingPunct="0">
              <a:defRPr sz="3900" b="1">
                <a:solidFill>
                  <a:srgbClr val="000066"/>
                </a:solidFill>
                <a:latin typeface="Arial" charset="0"/>
                <a:cs typeface="Arial" charset="0"/>
              </a:defRPr>
            </a:lvl1pPr>
            <a:lvl2pPr marL="742950" indent="-285750" eaLnBrk="0" hangingPunct="0">
              <a:defRPr sz="3900" b="1">
                <a:solidFill>
                  <a:srgbClr val="000066"/>
                </a:solidFill>
                <a:latin typeface="Arial" charset="0"/>
                <a:cs typeface="Arial" charset="0"/>
              </a:defRPr>
            </a:lvl2pPr>
            <a:lvl3pPr marL="1143000" indent="-228600" eaLnBrk="0" hangingPunct="0">
              <a:defRPr sz="3900" b="1">
                <a:solidFill>
                  <a:srgbClr val="000066"/>
                </a:solidFill>
                <a:latin typeface="Arial" charset="0"/>
                <a:cs typeface="Arial" charset="0"/>
              </a:defRPr>
            </a:lvl3pPr>
            <a:lvl4pPr marL="1600200" indent="-228600" eaLnBrk="0" hangingPunct="0">
              <a:defRPr sz="3900" b="1">
                <a:solidFill>
                  <a:srgbClr val="000066"/>
                </a:solidFill>
                <a:latin typeface="Arial" charset="0"/>
                <a:cs typeface="Arial" charset="0"/>
              </a:defRPr>
            </a:lvl4pPr>
            <a:lvl5pPr marL="2057400" indent="-228600" eaLnBrk="0" hangingPunct="0">
              <a:defRPr sz="3900" b="1">
                <a:solidFill>
                  <a:srgbClr val="000066"/>
                </a:solidFill>
                <a:latin typeface="Arial" charset="0"/>
                <a:cs typeface="Arial" charset="0"/>
              </a:defRPr>
            </a:lvl5pPr>
            <a:lvl6pPr marL="2514600" indent="-228600" rtl="1" eaLnBrk="0" fontAlgn="base" hangingPunct="0">
              <a:spcBef>
                <a:spcPct val="0"/>
              </a:spcBef>
              <a:spcAft>
                <a:spcPct val="0"/>
              </a:spcAft>
              <a:defRPr sz="3900" b="1">
                <a:solidFill>
                  <a:srgbClr val="000066"/>
                </a:solidFill>
                <a:latin typeface="Arial" charset="0"/>
                <a:cs typeface="Arial" charset="0"/>
              </a:defRPr>
            </a:lvl6pPr>
            <a:lvl7pPr marL="2971800" indent="-228600" rtl="1" eaLnBrk="0" fontAlgn="base" hangingPunct="0">
              <a:spcBef>
                <a:spcPct val="0"/>
              </a:spcBef>
              <a:spcAft>
                <a:spcPct val="0"/>
              </a:spcAft>
              <a:defRPr sz="3900" b="1">
                <a:solidFill>
                  <a:srgbClr val="000066"/>
                </a:solidFill>
                <a:latin typeface="Arial" charset="0"/>
                <a:cs typeface="Arial" charset="0"/>
              </a:defRPr>
            </a:lvl7pPr>
            <a:lvl8pPr marL="3429000" indent="-228600" rtl="1" eaLnBrk="0" fontAlgn="base" hangingPunct="0">
              <a:spcBef>
                <a:spcPct val="0"/>
              </a:spcBef>
              <a:spcAft>
                <a:spcPct val="0"/>
              </a:spcAft>
              <a:defRPr sz="3900" b="1">
                <a:solidFill>
                  <a:srgbClr val="000066"/>
                </a:solidFill>
                <a:latin typeface="Arial" charset="0"/>
                <a:cs typeface="Arial" charset="0"/>
              </a:defRPr>
            </a:lvl8pPr>
            <a:lvl9pPr marL="3886200" indent="-228600" rtl="1" eaLnBrk="0" fontAlgn="base" hangingPunct="0">
              <a:spcBef>
                <a:spcPct val="0"/>
              </a:spcBef>
              <a:spcAft>
                <a:spcPct val="0"/>
              </a:spcAft>
              <a:defRPr sz="3900" b="1">
                <a:solidFill>
                  <a:srgbClr val="000066"/>
                </a:solidFill>
                <a:latin typeface="Arial" charset="0"/>
                <a:cs typeface="Arial" charset="0"/>
              </a:defRPr>
            </a:lvl9pPr>
          </a:lstStyle>
          <a:p>
            <a:pPr eaLnBrk="1" hangingPunct="1"/>
            <a:r>
              <a:rPr lang="en-US" altLang="en-US" sz="1200" b="0" dirty="0" smtClean="0">
                <a:solidFill>
                  <a:prstClr val="black"/>
                </a:solidFill>
              </a:rPr>
              <a:t>Source:  ISIS, MESSS and country reports to FGL-IM/PAHO.</a:t>
            </a:r>
            <a:endParaRPr lang="en-US" altLang="en-US" sz="1200" b="0" dirty="0">
              <a:solidFill>
                <a:prstClr val="black"/>
              </a:solidFill>
            </a:endParaRPr>
          </a:p>
        </p:txBody>
      </p:sp>
      <p:pic>
        <p:nvPicPr>
          <p:cNvPr id="7" name="Picture 6" descr="horizontal WHO .pdf"/>
          <p:cNvPicPr>
            <a:picLocks noChangeAspect="1"/>
          </p:cNvPicPr>
          <p:nvPr/>
        </p:nvPicPr>
        <p:blipFill>
          <a:blip r:embed="rId4" cstate="email">
            <a:extLst>
              <a:ext uri="{28A0092B-C50C-407E-A947-70E740481C1C}">
                <a14:useLocalDpi xmlns:a14="http://schemas.microsoft.com/office/drawing/2010/main" val="0"/>
              </a:ext>
            </a:extLst>
          </a:blip>
          <a:stretch>
            <a:fillRect/>
          </a:stretch>
        </p:blipFill>
        <p:spPr>
          <a:xfrm>
            <a:off x="7297451" y="6400800"/>
            <a:ext cx="1922749" cy="565514"/>
          </a:xfrm>
          <a:prstGeom prst="rect">
            <a:avLst/>
          </a:prstGeom>
        </p:spPr>
      </p:pic>
      <p:cxnSp>
        <p:nvCxnSpPr>
          <p:cNvPr id="5" name="Straight Arrow Connector 4"/>
          <p:cNvCxnSpPr/>
          <p:nvPr/>
        </p:nvCxnSpPr>
        <p:spPr>
          <a:xfrm>
            <a:off x="1447800" y="4490305"/>
            <a:ext cx="7239000" cy="0"/>
          </a:xfrm>
          <a:prstGeom prst="straightConnector1">
            <a:avLst/>
          </a:prstGeom>
          <a:ln w="28575">
            <a:solidFill>
              <a:srgbClr val="FF0000"/>
            </a:solidFill>
            <a:tailEnd type="arrow"/>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815779406"/>
      </p:ext>
    </p:extLst>
  </p:cSld>
  <p:clrMapOvr>
    <a:masterClrMapping/>
  </p:clrMapOvr>
  <p:transition spd="slow">
    <p:push dir="u"/>
  </p:transition>
  <p:timing>
    <p:tnLst>
      <p:par>
        <p:cTn id="1" dur="indefinite" restart="never" nodeType="tmRoot"/>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rotWithShape="1">
          <a:blip r:embed="rId3" cstate="print">
            <a:extLst>
              <a:ext uri="{28A0092B-C50C-407E-A947-70E740481C1C}">
                <a14:useLocalDpi xmlns:a14="http://schemas.microsoft.com/office/drawing/2010/main" val="0"/>
              </a:ext>
            </a:extLst>
          </a:blip>
          <a:srcRect l="6667" t="6763" r="38095" b="1630"/>
          <a:stretch/>
        </p:blipFill>
        <p:spPr>
          <a:xfrm>
            <a:off x="508181" y="1563075"/>
            <a:ext cx="2920819" cy="2920819"/>
          </a:xfrm>
          <a:prstGeom prst="rect">
            <a:avLst/>
          </a:prstGeom>
        </p:spPr>
      </p:pic>
      <p:pic>
        <p:nvPicPr>
          <p:cNvPr id="5" name="Picture 4"/>
          <p:cNvPicPr>
            <a:picLocks noChangeAspect="1"/>
          </p:cNvPicPr>
          <p:nvPr/>
        </p:nvPicPr>
        <p:blipFill rotWithShape="1">
          <a:blip r:embed="rId4" cstate="print">
            <a:extLst>
              <a:ext uri="{28A0092B-C50C-407E-A947-70E740481C1C}">
                <a14:useLocalDpi xmlns:a14="http://schemas.microsoft.com/office/drawing/2010/main" val="0"/>
              </a:ext>
            </a:extLst>
          </a:blip>
          <a:srcRect l="5834" t="7158" r="38214"/>
          <a:stretch/>
        </p:blipFill>
        <p:spPr>
          <a:xfrm>
            <a:off x="5181600" y="1452988"/>
            <a:ext cx="2918424" cy="2920000"/>
          </a:xfrm>
          <a:prstGeom prst="rect">
            <a:avLst/>
          </a:prstGeom>
        </p:spPr>
      </p:pic>
      <p:sp>
        <p:nvSpPr>
          <p:cNvPr id="12" name="Rectangle 12"/>
          <p:cNvSpPr>
            <a:spLocks noChangeArrowheads="1"/>
          </p:cNvSpPr>
          <p:nvPr/>
        </p:nvSpPr>
        <p:spPr bwMode="auto">
          <a:xfrm>
            <a:off x="244560" y="174248"/>
            <a:ext cx="8506559" cy="95410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p>
            <a:pPr algn="ctr"/>
            <a:r>
              <a:rPr lang="en-US" sz="2800" b="1" dirty="0">
                <a:solidFill>
                  <a:srgbClr val="1F497D"/>
                </a:solidFill>
                <a:effectLst>
                  <a:outerShdw blurRad="38100" dist="38100" dir="2700000" algn="tl">
                    <a:srgbClr val="000000">
                      <a:alpha val="43137"/>
                    </a:srgbClr>
                  </a:outerShdw>
                </a:effectLst>
                <a:cs typeface="Arial" panose="020B0604020202020204" pitchFamily="34" charset="0"/>
              </a:rPr>
              <a:t>Confirmed measles cases by second administrative level</a:t>
            </a:r>
          </a:p>
          <a:p>
            <a:pPr algn="ctr"/>
            <a:r>
              <a:rPr lang="en-US" sz="2800" b="1" dirty="0">
                <a:solidFill>
                  <a:srgbClr val="1F497D"/>
                </a:solidFill>
                <a:effectLst>
                  <a:outerShdw blurRad="38100" dist="38100" dir="2700000" algn="tl">
                    <a:srgbClr val="000000">
                      <a:alpha val="43137"/>
                    </a:srgbClr>
                  </a:outerShdw>
                </a:effectLst>
                <a:cs typeface="Arial" panose="020B0604020202020204" pitchFamily="34" charset="0"/>
              </a:rPr>
              <a:t>The Americas</a:t>
            </a:r>
            <a:r>
              <a:rPr lang="en-US" sz="2800" b="1" dirty="0" smtClean="0">
                <a:solidFill>
                  <a:srgbClr val="1F497D"/>
                </a:solidFill>
                <a:effectLst>
                  <a:outerShdw blurRad="38100" dist="38100" dir="2700000" algn="tl">
                    <a:srgbClr val="000000">
                      <a:alpha val="43137"/>
                    </a:srgbClr>
                  </a:outerShdw>
                </a:effectLst>
                <a:cs typeface="Arial" panose="020B0604020202020204" pitchFamily="34" charset="0"/>
              </a:rPr>
              <a:t>, 2014 and 2015</a:t>
            </a:r>
            <a:endParaRPr lang="en-US" sz="2800" b="1" dirty="0">
              <a:solidFill>
                <a:srgbClr val="1F497D"/>
              </a:solidFill>
              <a:effectLst>
                <a:outerShdw blurRad="38100" dist="38100" dir="2700000" algn="tl">
                  <a:srgbClr val="000000">
                    <a:alpha val="43137"/>
                  </a:srgbClr>
                </a:outerShdw>
              </a:effectLst>
              <a:cs typeface="Arial" panose="020B0604020202020204" pitchFamily="34" charset="0"/>
            </a:endParaRPr>
          </a:p>
        </p:txBody>
      </p:sp>
      <p:sp>
        <p:nvSpPr>
          <p:cNvPr id="14" name="Text Box 26"/>
          <p:cNvSpPr txBox="1">
            <a:spLocks noChangeArrowheads="1"/>
          </p:cNvSpPr>
          <p:nvPr/>
        </p:nvSpPr>
        <p:spPr bwMode="auto">
          <a:xfrm>
            <a:off x="826839" y="3284299"/>
            <a:ext cx="1230561" cy="461665"/>
          </a:xfrm>
          <a:prstGeom prst="rect">
            <a:avLst/>
          </a:prstGeom>
          <a:ln/>
          <a:extLst/>
        </p:spPr>
        <p:style>
          <a:lnRef idx="3">
            <a:schemeClr val="lt1"/>
          </a:lnRef>
          <a:fillRef idx="1">
            <a:schemeClr val="accent1"/>
          </a:fillRef>
          <a:effectRef idx="1">
            <a:schemeClr val="accent1"/>
          </a:effectRef>
          <a:fontRef idx="minor">
            <a:schemeClr val="lt1"/>
          </a:fontRef>
        </p:style>
        <p:txBody>
          <a:bodyPr wrap="square">
            <a:spAutoFit/>
          </a:bodyPr>
          <a:lstStyle/>
          <a:p>
            <a:pPr algn="ctr"/>
            <a:r>
              <a:rPr lang="en-US" sz="1200" b="1" dirty="0" smtClean="0">
                <a:solidFill>
                  <a:prstClr val="white"/>
                </a:solidFill>
                <a:latin typeface="Arial" pitchFamily="34" charset="0"/>
                <a:cs typeface="Arial" pitchFamily="34" charset="0"/>
              </a:rPr>
              <a:t>2014</a:t>
            </a:r>
          </a:p>
          <a:p>
            <a:pPr algn="ctr"/>
            <a:r>
              <a:rPr lang="en-US" sz="1200" b="1" dirty="0" smtClean="0">
                <a:solidFill>
                  <a:prstClr val="white"/>
                </a:solidFill>
                <a:latin typeface="Arial" pitchFamily="34" charset="0"/>
                <a:cs typeface="Arial" pitchFamily="34" charset="0"/>
              </a:rPr>
              <a:t>N=1,966 cases</a:t>
            </a:r>
          </a:p>
        </p:txBody>
      </p:sp>
      <p:sp>
        <p:nvSpPr>
          <p:cNvPr id="17" name="Text Box 7"/>
          <p:cNvSpPr txBox="1">
            <a:spLocks noChangeArrowheads="1"/>
          </p:cNvSpPr>
          <p:nvPr/>
        </p:nvSpPr>
        <p:spPr bwMode="auto">
          <a:xfrm>
            <a:off x="228599" y="6274794"/>
            <a:ext cx="3123201" cy="43080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lIns="91360" tIns="45680" rIns="91360" bIns="45680">
            <a:spAutoFit/>
          </a:bodyPr>
          <a:lstStyle>
            <a:lvl1pPr eaLnBrk="0" hangingPunct="0">
              <a:defRPr sz="3900" b="1">
                <a:solidFill>
                  <a:srgbClr val="000066"/>
                </a:solidFill>
                <a:latin typeface="Arial" charset="0"/>
                <a:cs typeface="Arial" charset="0"/>
              </a:defRPr>
            </a:lvl1pPr>
            <a:lvl2pPr marL="742950" indent="-285750" eaLnBrk="0" hangingPunct="0">
              <a:defRPr sz="3900" b="1">
                <a:solidFill>
                  <a:srgbClr val="000066"/>
                </a:solidFill>
                <a:latin typeface="Arial" charset="0"/>
                <a:cs typeface="Arial" charset="0"/>
              </a:defRPr>
            </a:lvl2pPr>
            <a:lvl3pPr marL="1143000" indent="-228600" eaLnBrk="0" hangingPunct="0">
              <a:defRPr sz="3900" b="1">
                <a:solidFill>
                  <a:srgbClr val="000066"/>
                </a:solidFill>
                <a:latin typeface="Arial" charset="0"/>
                <a:cs typeface="Arial" charset="0"/>
              </a:defRPr>
            </a:lvl3pPr>
            <a:lvl4pPr marL="1600200" indent="-228600" eaLnBrk="0" hangingPunct="0">
              <a:defRPr sz="3900" b="1">
                <a:solidFill>
                  <a:srgbClr val="000066"/>
                </a:solidFill>
                <a:latin typeface="Arial" charset="0"/>
                <a:cs typeface="Arial" charset="0"/>
              </a:defRPr>
            </a:lvl4pPr>
            <a:lvl5pPr marL="2057400" indent="-228600" eaLnBrk="0" hangingPunct="0">
              <a:defRPr sz="3900" b="1">
                <a:solidFill>
                  <a:srgbClr val="000066"/>
                </a:solidFill>
                <a:latin typeface="Arial" charset="0"/>
                <a:cs typeface="Arial" charset="0"/>
              </a:defRPr>
            </a:lvl5pPr>
            <a:lvl6pPr marL="2514600" indent="-228600" rtl="1" eaLnBrk="0" fontAlgn="base" hangingPunct="0">
              <a:spcBef>
                <a:spcPct val="0"/>
              </a:spcBef>
              <a:spcAft>
                <a:spcPct val="0"/>
              </a:spcAft>
              <a:defRPr sz="3900" b="1">
                <a:solidFill>
                  <a:srgbClr val="000066"/>
                </a:solidFill>
                <a:latin typeface="Arial" charset="0"/>
                <a:cs typeface="Arial" charset="0"/>
              </a:defRPr>
            </a:lvl6pPr>
            <a:lvl7pPr marL="2971800" indent="-228600" rtl="1" eaLnBrk="0" fontAlgn="base" hangingPunct="0">
              <a:spcBef>
                <a:spcPct val="0"/>
              </a:spcBef>
              <a:spcAft>
                <a:spcPct val="0"/>
              </a:spcAft>
              <a:defRPr sz="3900" b="1">
                <a:solidFill>
                  <a:srgbClr val="000066"/>
                </a:solidFill>
                <a:latin typeface="Arial" charset="0"/>
                <a:cs typeface="Arial" charset="0"/>
              </a:defRPr>
            </a:lvl7pPr>
            <a:lvl8pPr marL="3429000" indent="-228600" rtl="1" eaLnBrk="0" fontAlgn="base" hangingPunct="0">
              <a:spcBef>
                <a:spcPct val="0"/>
              </a:spcBef>
              <a:spcAft>
                <a:spcPct val="0"/>
              </a:spcAft>
              <a:defRPr sz="3900" b="1">
                <a:solidFill>
                  <a:srgbClr val="000066"/>
                </a:solidFill>
                <a:latin typeface="Arial" charset="0"/>
                <a:cs typeface="Arial" charset="0"/>
              </a:defRPr>
            </a:lvl8pPr>
            <a:lvl9pPr marL="3886200" indent="-228600" rtl="1" eaLnBrk="0" fontAlgn="base" hangingPunct="0">
              <a:spcBef>
                <a:spcPct val="0"/>
              </a:spcBef>
              <a:spcAft>
                <a:spcPct val="0"/>
              </a:spcAft>
              <a:defRPr sz="3900" b="1">
                <a:solidFill>
                  <a:srgbClr val="000066"/>
                </a:solidFill>
                <a:latin typeface="Arial" charset="0"/>
                <a:cs typeface="Arial" charset="0"/>
              </a:defRPr>
            </a:lvl9pPr>
          </a:lstStyle>
          <a:p>
            <a:pPr eaLnBrk="1" hangingPunct="1"/>
            <a:r>
              <a:rPr lang="en-US" altLang="en-US" sz="1100" b="0" dirty="0">
                <a:solidFill>
                  <a:prstClr val="black"/>
                </a:solidFill>
              </a:rPr>
              <a:t>Source: </a:t>
            </a:r>
            <a:r>
              <a:rPr lang="en-US" altLang="en-US" sz="1100" b="0" dirty="0" smtClean="0">
                <a:solidFill>
                  <a:prstClr val="black"/>
                </a:solidFill>
              </a:rPr>
              <a:t>Country reports to FGL-IM/PAHO.</a:t>
            </a:r>
          </a:p>
          <a:p>
            <a:pPr eaLnBrk="1" hangingPunct="1"/>
            <a:r>
              <a:rPr lang="en-US" altLang="en-US" sz="1100" b="0" dirty="0" smtClean="0">
                <a:solidFill>
                  <a:prstClr val="black"/>
                </a:solidFill>
              </a:rPr>
              <a:t>*Data as of epidemiological week 23, 2016</a:t>
            </a:r>
            <a:endParaRPr lang="en-US" altLang="en-US" sz="1100" b="0" dirty="0">
              <a:solidFill>
                <a:prstClr val="black"/>
              </a:solidFill>
            </a:endParaRPr>
          </a:p>
        </p:txBody>
      </p:sp>
      <p:sp>
        <p:nvSpPr>
          <p:cNvPr id="15" name="Text Box 26"/>
          <p:cNvSpPr txBox="1">
            <a:spLocks noChangeArrowheads="1"/>
          </p:cNvSpPr>
          <p:nvPr/>
        </p:nvSpPr>
        <p:spPr bwMode="auto">
          <a:xfrm>
            <a:off x="5424651" y="3016624"/>
            <a:ext cx="1524000" cy="461665"/>
          </a:xfrm>
          <a:prstGeom prst="rect">
            <a:avLst/>
          </a:prstGeom>
          <a:ln/>
          <a:extLst/>
        </p:spPr>
        <p:style>
          <a:lnRef idx="3">
            <a:schemeClr val="lt1"/>
          </a:lnRef>
          <a:fillRef idx="1">
            <a:schemeClr val="accent1"/>
          </a:fillRef>
          <a:effectRef idx="1">
            <a:schemeClr val="accent1"/>
          </a:effectRef>
          <a:fontRef idx="minor">
            <a:schemeClr val="lt1"/>
          </a:fontRef>
        </p:style>
        <p:txBody>
          <a:bodyPr wrap="square">
            <a:spAutoFit/>
          </a:bodyPr>
          <a:lstStyle>
            <a:defPPr>
              <a:defRPr lang="en-US"/>
            </a:defPPr>
            <a:lvl1pPr algn="ctr">
              <a:defRPr sz="1200" b="1">
                <a:solidFill>
                  <a:schemeClr val="lt1"/>
                </a:solidFill>
                <a:latin typeface="Arial" pitchFamily="34" charset="0"/>
                <a:cs typeface="Arial" pitchFamily="34" charset="0"/>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r>
              <a:rPr lang="en-US" dirty="0" smtClean="0">
                <a:solidFill>
                  <a:prstClr val="white"/>
                </a:solidFill>
              </a:rPr>
              <a:t>2015</a:t>
            </a:r>
            <a:endParaRPr lang="en-US" dirty="0">
              <a:solidFill>
                <a:prstClr val="white"/>
              </a:solidFill>
            </a:endParaRPr>
          </a:p>
          <a:p>
            <a:r>
              <a:rPr lang="en-US" dirty="0" smtClean="0">
                <a:solidFill>
                  <a:prstClr val="white"/>
                </a:solidFill>
              </a:rPr>
              <a:t>N=611 cases</a:t>
            </a:r>
            <a:endParaRPr lang="en-US" dirty="0">
              <a:solidFill>
                <a:prstClr val="white"/>
              </a:solidFill>
            </a:endParaRPr>
          </a:p>
        </p:txBody>
      </p:sp>
      <p:pic>
        <p:nvPicPr>
          <p:cNvPr id="11" name="Picture 10" descr="horizontal WHO .pdf"/>
          <p:cNvPicPr>
            <a:picLocks noChangeAspect="1"/>
          </p:cNvPicPr>
          <p:nvPr/>
        </p:nvPicPr>
        <p:blipFill>
          <a:blip r:embed="rId5" cstate="email">
            <a:extLst>
              <a:ext uri="{28A0092B-C50C-407E-A947-70E740481C1C}">
                <a14:useLocalDpi xmlns:a14="http://schemas.microsoft.com/office/drawing/2010/main" val="0"/>
              </a:ext>
            </a:extLst>
          </a:blip>
          <a:stretch>
            <a:fillRect/>
          </a:stretch>
        </p:blipFill>
        <p:spPr>
          <a:xfrm>
            <a:off x="7297451" y="6400800"/>
            <a:ext cx="1922749" cy="565514"/>
          </a:xfrm>
          <a:prstGeom prst="rect">
            <a:avLst/>
          </a:prstGeom>
        </p:spPr>
      </p:pic>
      <p:sp>
        <p:nvSpPr>
          <p:cNvPr id="4" name="TextBox 3"/>
          <p:cNvSpPr txBox="1"/>
          <p:nvPr/>
        </p:nvSpPr>
        <p:spPr>
          <a:xfrm>
            <a:off x="6491450" y="4419362"/>
            <a:ext cx="1676401" cy="1600438"/>
          </a:xfrm>
          <a:prstGeom prst="rect">
            <a:avLst/>
          </a:prstGeom>
          <a:noFill/>
          <a:ln>
            <a:solidFill>
              <a:srgbClr val="002060"/>
            </a:solidFill>
          </a:ln>
        </p:spPr>
        <p:txBody>
          <a:bodyPr wrap="square" rtlCol="0">
            <a:spAutoFit/>
          </a:bodyPr>
          <a:lstStyle/>
          <a:p>
            <a:r>
              <a:rPr lang="en-US" sz="1200" b="1" dirty="0" smtClean="0">
                <a:solidFill>
                  <a:prstClr val="black"/>
                </a:solidFill>
              </a:rPr>
              <a:t>Brazil= 214</a:t>
            </a:r>
          </a:p>
          <a:p>
            <a:r>
              <a:rPr lang="en-US" sz="1200" b="1" dirty="0" smtClean="0">
                <a:solidFill>
                  <a:prstClr val="black"/>
                </a:solidFill>
              </a:rPr>
              <a:t>Canada= 196</a:t>
            </a:r>
          </a:p>
          <a:p>
            <a:r>
              <a:rPr lang="en-US" sz="1200" b="1" dirty="0" smtClean="0">
                <a:solidFill>
                  <a:prstClr val="black"/>
                </a:solidFill>
              </a:rPr>
              <a:t>Colombia=1</a:t>
            </a:r>
          </a:p>
          <a:p>
            <a:r>
              <a:rPr lang="en-US" sz="1200" b="1" dirty="0" smtClean="0">
                <a:solidFill>
                  <a:prstClr val="black"/>
                </a:solidFill>
              </a:rPr>
              <a:t>Chile=9 </a:t>
            </a:r>
          </a:p>
          <a:p>
            <a:r>
              <a:rPr lang="en-US" sz="1200" b="1" dirty="0" smtClean="0">
                <a:solidFill>
                  <a:prstClr val="black"/>
                </a:solidFill>
              </a:rPr>
              <a:t>Mexico= 1</a:t>
            </a:r>
            <a:endParaRPr lang="en-US" sz="1200" b="1" dirty="0">
              <a:solidFill>
                <a:prstClr val="black"/>
              </a:solidFill>
            </a:endParaRPr>
          </a:p>
          <a:p>
            <a:r>
              <a:rPr lang="en-US" sz="1200" b="1" dirty="0" smtClean="0">
                <a:solidFill>
                  <a:prstClr val="black"/>
                </a:solidFill>
              </a:rPr>
              <a:t>United States= 186</a:t>
            </a:r>
          </a:p>
          <a:p>
            <a:r>
              <a:rPr lang="en-US" sz="1200" b="1" dirty="0" smtClean="0">
                <a:solidFill>
                  <a:prstClr val="black"/>
                </a:solidFill>
              </a:rPr>
              <a:t>Peru=4</a:t>
            </a:r>
          </a:p>
          <a:p>
            <a:r>
              <a:rPr lang="en-US" sz="1400" b="1" dirty="0" smtClean="0">
                <a:solidFill>
                  <a:prstClr val="black"/>
                </a:solidFill>
              </a:rPr>
              <a:t>Total (2015)= 611</a:t>
            </a:r>
          </a:p>
        </p:txBody>
      </p:sp>
      <p:sp>
        <p:nvSpPr>
          <p:cNvPr id="19" name="TextBox 18"/>
          <p:cNvSpPr txBox="1"/>
          <p:nvPr/>
        </p:nvSpPr>
        <p:spPr>
          <a:xfrm>
            <a:off x="736781" y="4331494"/>
            <a:ext cx="1676401" cy="1231106"/>
          </a:xfrm>
          <a:prstGeom prst="rect">
            <a:avLst/>
          </a:prstGeom>
          <a:noFill/>
          <a:ln>
            <a:solidFill>
              <a:srgbClr val="002060"/>
            </a:solidFill>
          </a:ln>
        </p:spPr>
        <p:txBody>
          <a:bodyPr wrap="square" rtlCol="0">
            <a:spAutoFit/>
          </a:bodyPr>
          <a:lstStyle/>
          <a:p>
            <a:r>
              <a:rPr lang="en-US" sz="1200" b="1" dirty="0" smtClean="0">
                <a:solidFill>
                  <a:prstClr val="black"/>
                </a:solidFill>
              </a:rPr>
              <a:t>Brazil= 876</a:t>
            </a:r>
          </a:p>
          <a:p>
            <a:r>
              <a:rPr lang="en-US" sz="1200" b="1" dirty="0" smtClean="0">
                <a:solidFill>
                  <a:prstClr val="black"/>
                </a:solidFill>
              </a:rPr>
              <a:t>Canada= 418</a:t>
            </a:r>
          </a:p>
          <a:p>
            <a:r>
              <a:rPr lang="en-US" sz="1200" b="1" dirty="0" smtClean="0">
                <a:solidFill>
                  <a:prstClr val="black"/>
                </a:solidFill>
              </a:rPr>
              <a:t>Mexico= 3</a:t>
            </a:r>
            <a:endParaRPr lang="en-US" sz="1200" b="1" dirty="0">
              <a:solidFill>
                <a:prstClr val="black"/>
              </a:solidFill>
            </a:endParaRPr>
          </a:p>
          <a:p>
            <a:r>
              <a:rPr lang="en-US" sz="1200" b="1" dirty="0" smtClean="0">
                <a:solidFill>
                  <a:prstClr val="black"/>
                </a:solidFill>
              </a:rPr>
              <a:t>United States= 667</a:t>
            </a:r>
          </a:p>
          <a:p>
            <a:r>
              <a:rPr lang="en-US" sz="1200" b="1" dirty="0" smtClean="0">
                <a:solidFill>
                  <a:prstClr val="black"/>
                </a:solidFill>
              </a:rPr>
              <a:t>Others = 2</a:t>
            </a:r>
          </a:p>
          <a:p>
            <a:r>
              <a:rPr lang="en-US" sz="1400" b="1" dirty="0" smtClean="0">
                <a:solidFill>
                  <a:prstClr val="black"/>
                </a:solidFill>
              </a:rPr>
              <a:t>Total (2014)= 1966</a:t>
            </a:r>
          </a:p>
        </p:txBody>
      </p:sp>
    </p:spTree>
    <p:extLst>
      <p:ext uri="{BB962C8B-B14F-4D97-AF65-F5344CB8AC3E}">
        <p14:creationId xmlns:p14="http://schemas.microsoft.com/office/powerpoint/2010/main" val="4175431673"/>
      </p:ext>
    </p:extLst>
  </p:cSld>
  <p:clrMapOvr>
    <a:masterClrMapping/>
  </p:clrMapOvr>
  <p:transition spd="slow">
    <p:push dir="u"/>
  </p:transition>
  <p:timing>
    <p:tnLst>
      <p:par>
        <p:cTn id="1" dur="indefinite" restart="never" nodeType="tmRoot"/>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Content Placeholder 3"/>
          <p:cNvGraphicFramePr>
            <a:graphicFrameLocks noGrp="1"/>
          </p:cNvGraphicFramePr>
          <p:nvPr>
            <p:ph idx="1"/>
            <p:extLst>
              <p:ext uri="{D42A27DB-BD31-4B8C-83A1-F6EECF244321}">
                <p14:modId xmlns:p14="http://schemas.microsoft.com/office/powerpoint/2010/main" val="3478438839"/>
              </p:ext>
            </p:extLst>
          </p:nvPr>
        </p:nvGraphicFramePr>
        <p:xfrm>
          <a:off x="457200" y="1653835"/>
          <a:ext cx="8534400" cy="4270715"/>
        </p:xfrm>
        <a:graphic>
          <a:graphicData uri="http://schemas.openxmlformats.org/drawingml/2006/chart">
            <c:chart xmlns:c="http://schemas.openxmlformats.org/drawingml/2006/chart" xmlns:r="http://schemas.openxmlformats.org/officeDocument/2006/relationships" r:id="rId3"/>
          </a:graphicData>
        </a:graphic>
      </p:graphicFrame>
      <p:sp>
        <p:nvSpPr>
          <p:cNvPr id="6" name="Title 1"/>
          <p:cNvSpPr>
            <a:spLocks noGrp="1"/>
          </p:cNvSpPr>
          <p:nvPr>
            <p:ph type="title"/>
          </p:nvPr>
        </p:nvSpPr>
        <p:spPr>
          <a:xfrm>
            <a:off x="0" y="0"/>
            <a:ext cx="9144000" cy="1143000"/>
          </a:xfrm>
        </p:spPr>
        <p:txBody>
          <a:bodyPr/>
          <a:lstStyle/>
          <a:p>
            <a:pPr eaLnBrk="1" hangingPunct="1">
              <a:lnSpc>
                <a:spcPct val="100000"/>
              </a:lnSpc>
              <a:tabLst>
                <a:tab pos="966788" algn="l"/>
              </a:tabLst>
            </a:pPr>
            <a:r>
              <a:rPr lang="en-US" sz="2800" b="1" dirty="0" smtClean="0">
                <a:solidFill>
                  <a:srgbClr val="0070C0"/>
                </a:solidFill>
                <a:effectLst>
                  <a:outerShdw blurRad="38100" dist="38100" dir="2700000" algn="tl">
                    <a:srgbClr val="000000">
                      <a:alpha val="43137"/>
                    </a:srgbClr>
                  </a:outerShdw>
                </a:effectLst>
                <a:ea typeface="+mn-ea"/>
                <a:cs typeface="Arial" panose="020B0604020202020204" pitchFamily="34" charset="0"/>
              </a:rPr>
              <a:t>First Outbreak in Post Elimination Era with More Than 12 Months of Transmission</a:t>
            </a:r>
            <a:endParaRPr lang="en-US" sz="2800" b="1" dirty="0">
              <a:solidFill>
                <a:srgbClr val="0070C0"/>
              </a:solidFill>
              <a:effectLst>
                <a:outerShdw blurRad="38100" dist="38100" dir="2700000" algn="tl">
                  <a:srgbClr val="000000">
                    <a:alpha val="43137"/>
                  </a:srgbClr>
                </a:outerShdw>
              </a:effectLst>
              <a:ea typeface="+mn-ea"/>
              <a:cs typeface="Arial" panose="020B0604020202020204" pitchFamily="34" charset="0"/>
            </a:endParaRPr>
          </a:p>
        </p:txBody>
      </p:sp>
      <p:sp>
        <p:nvSpPr>
          <p:cNvPr id="8" name="Title 1"/>
          <p:cNvSpPr txBox="1">
            <a:spLocks/>
          </p:cNvSpPr>
          <p:nvPr/>
        </p:nvSpPr>
        <p:spPr bwMode="auto">
          <a:xfrm>
            <a:off x="2286000" y="5544902"/>
            <a:ext cx="538065" cy="2667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r>
              <a:rPr lang="en-US" sz="1000" b="1" dirty="0" smtClean="0">
                <a:solidFill>
                  <a:srgbClr val="000000"/>
                </a:solidFill>
                <a:latin typeface="Myriad Pro"/>
                <a:cs typeface="Calibri" pitchFamily="34" charset="0"/>
              </a:rPr>
              <a:t>2013</a:t>
            </a:r>
            <a:endParaRPr lang="en-US" sz="1000" b="1" dirty="0">
              <a:solidFill>
                <a:srgbClr val="000000"/>
              </a:solidFill>
              <a:latin typeface="Myriad Pro"/>
              <a:cs typeface="Calibri" pitchFamily="34" charset="0"/>
            </a:endParaRPr>
          </a:p>
        </p:txBody>
      </p:sp>
      <p:sp>
        <p:nvSpPr>
          <p:cNvPr id="9" name="Title 1"/>
          <p:cNvSpPr txBox="1">
            <a:spLocks/>
          </p:cNvSpPr>
          <p:nvPr/>
        </p:nvSpPr>
        <p:spPr bwMode="auto">
          <a:xfrm>
            <a:off x="5638800" y="5537010"/>
            <a:ext cx="538065" cy="2667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bodyPr>
          <a:lstStyle>
            <a:defPPr>
              <a:defRPr lang="en-US"/>
            </a:defPPr>
            <a:lvl1pPr algn="ctr" eaLnBrk="0" fontAlgn="base" hangingPunct="0">
              <a:spcBef>
                <a:spcPct val="0"/>
              </a:spcBef>
              <a:spcAft>
                <a:spcPct val="0"/>
              </a:spcAft>
              <a:defRPr sz="1000" b="1">
                <a:solidFill>
                  <a:schemeClr val="tx2"/>
                </a:solidFill>
                <a:latin typeface="Myriad Pro"/>
                <a:ea typeface="+mj-ea"/>
                <a:cs typeface="Calibri" pitchFamily="34" charset="0"/>
              </a:defRPr>
            </a:lvl1pPr>
            <a:lvl2pPr algn="ctr" eaLnBrk="0" fontAlgn="base" hangingPunct="0">
              <a:spcBef>
                <a:spcPct val="0"/>
              </a:spcBef>
              <a:spcAft>
                <a:spcPct val="0"/>
              </a:spcAft>
              <a:defRPr sz="4400">
                <a:solidFill>
                  <a:schemeClr val="tx2"/>
                </a:solidFill>
                <a:latin typeface="Arial" charset="0"/>
              </a:defRPr>
            </a:lvl2pPr>
            <a:lvl3pPr algn="ctr" eaLnBrk="0" fontAlgn="base" hangingPunct="0">
              <a:spcBef>
                <a:spcPct val="0"/>
              </a:spcBef>
              <a:spcAft>
                <a:spcPct val="0"/>
              </a:spcAft>
              <a:defRPr sz="4400">
                <a:solidFill>
                  <a:schemeClr val="tx2"/>
                </a:solidFill>
                <a:latin typeface="Arial" charset="0"/>
              </a:defRPr>
            </a:lvl3pPr>
            <a:lvl4pPr algn="ctr" eaLnBrk="0" fontAlgn="base" hangingPunct="0">
              <a:spcBef>
                <a:spcPct val="0"/>
              </a:spcBef>
              <a:spcAft>
                <a:spcPct val="0"/>
              </a:spcAft>
              <a:defRPr sz="4400">
                <a:solidFill>
                  <a:schemeClr val="tx2"/>
                </a:solidFill>
                <a:latin typeface="Arial" charset="0"/>
              </a:defRPr>
            </a:lvl4pPr>
            <a:lvl5pPr algn="ctr" eaLnBrk="0" fontAlgn="base" hangingPunct="0">
              <a:spcBef>
                <a:spcPct val="0"/>
              </a:spcBef>
              <a:spcAft>
                <a:spcPct val="0"/>
              </a:spcAft>
              <a:defRPr sz="4400">
                <a:solidFill>
                  <a:schemeClr val="tx2"/>
                </a:solidFill>
                <a:latin typeface="Arial" charset="0"/>
              </a:defRPr>
            </a:lvl5pPr>
            <a:lvl6pPr marL="457200" algn="ctr" fontAlgn="base">
              <a:spcBef>
                <a:spcPct val="0"/>
              </a:spcBef>
              <a:spcAft>
                <a:spcPct val="0"/>
              </a:spcAft>
              <a:defRPr sz="4400">
                <a:solidFill>
                  <a:schemeClr val="tx2"/>
                </a:solidFill>
                <a:latin typeface="Arial" charset="0"/>
              </a:defRPr>
            </a:lvl6pPr>
            <a:lvl7pPr marL="914400" algn="ctr" fontAlgn="base">
              <a:spcBef>
                <a:spcPct val="0"/>
              </a:spcBef>
              <a:spcAft>
                <a:spcPct val="0"/>
              </a:spcAft>
              <a:defRPr sz="4400">
                <a:solidFill>
                  <a:schemeClr val="tx2"/>
                </a:solidFill>
                <a:latin typeface="Arial" charset="0"/>
              </a:defRPr>
            </a:lvl7pPr>
            <a:lvl8pPr marL="1371600" algn="ctr" fontAlgn="base">
              <a:spcBef>
                <a:spcPct val="0"/>
              </a:spcBef>
              <a:spcAft>
                <a:spcPct val="0"/>
              </a:spcAft>
              <a:defRPr sz="4400">
                <a:solidFill>
                  <a:schemeClr val="tx2"/>
                </a:solidFill>
                <a:latin typeface="Arial" charset="0"/>
              </a:defRPr>
            </a:lvl8pPr>
            <a:lvl9pPr marL="1828800" algn="ctr" fontAlgn="base">
              <a:spcBef>
                <a:spcPct val="0"/>
              </a:spcBef>
              <a:spcAft>
                <a:spcPct val="0"/>
              </a:spcAft>
              <a:defRPr sz="4400">
                <a:solidFill>
                  <a:schemeClr val="tx2"/>
                </a:solidFill>
                <a:latin typeface="Arial" charset="0"/>
              </a:defRPr>
            </a:lvl9pPr>
          </a:lstStyle>
          <a:p>
            <a:r>
              <a:rPr lang="en-US" dirty="0">
                <a:solidFill>
                  <a:srgbClr val="000000"/>
                </a:solidFill>
              </a:rPr>
              <a:t>2014</a:t>
            </a:r>
          </a:p>
        </p:txBody>
      </p:sp>
      <p:sp>
        <p:nvSpPr>
          <p:cNvPr id="10" name="Title 1"/>
          <p:cNvSpPr txBox="1">
            <a:spLocks/>
          </p:cNvSpPr>
          <p:nvPr/>
        </p:nvSpPr>
        <p:spPr bwMode="auto">
          <a:xfrm>
            <a:off x="7848600" y="5544902"/>
            <a:ext cx="538065" cy="2667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r>
              <a:rPr lang="en-US" sz="1000" b="1" dirty="0">
                <a:solidFill>
                  <a:srgbClr val="000000"/>
                </a:solidFill>
                <a:latin typeface="Myriad Pro"/>
                <a:cs typeface="Calibri" pitchFamily="34" charset="0"/>
              </a:rPr>
              <a:t>2015</a:t>
            </a:r>
          </a:p>
        </p:txBody>
      </p:sp>
      <p:sp>
        <p:nvSpPr>
          <p:cNvPr id="2" name="TextBox 1"/>
          <p:cNvSpPr txBox="1"/>
          <p:nvPr/>
        </p:nvSpPr>
        <p:spPr>
          <a:xfrm rot="16200000">
            <a:off x="-304800" y="3214299"/>
            <a:ext cx="1371600" cy="276999"/>
          </a:xfrm>
          <a:prstGeom prst="rect">
            <a:avLst/>
          </a:prstGeom>
          <a:noFill/>
        </p:spPr>
        <p:txBody>
          <a:bodyPr wrap="square" rtlCol="0">
            <a:spAutoFit/>
          </a:bodyPr>
          <a:lstStyle/>
          <a:p>
            <a:r>
              <a:rPr lang="en-US" sz="1200" b="1" dirty="0" smtClean="0">
                <a:solidFill>
                  <a:srgbClr val="000000"/>
                </a:solidFill>
                <a:cs typeface="Calibri" pitchFamily="34" charset="0"/>
              </a:rPr>
              <a:t>Number of Cases</a:t>
            </a:r>
            <a:endParaRPr lang="en-US" sz="1200" b="1" dirty="0">
              <a:solidFill>
                <a:srgbClr val="000000"/>
              </a:solidFill>
              <a:cs typeface="Calibri" pitchFamily="34" charset="0"/>
            </a:endParaRPr>
          </a:p>
        </p:txBody>
      </p:sp>
      <p:sp>
        <p:nvSpPr>
          <p:cNvPr id="3" name="Rectangle 2"/>
          <p:cNvSpPr/>
          <p:nvPr/>
        </p:nvSpPr>
        <p:spPr>
          <a:xfrm>
            <a:off x="0" y="1241516"/>
            <a:ext cx="9144000" cy="338554"/>
          </a:xfrm>
          <a:prstGeom prst="rect">
            <a:avLst/>
          </a:prstGeom>
        </p:spPr>
        <p:txBody>
          <a:bodyPr wrap="square">
            <a:spAutoFit/>
          </a:bodyPr>
          <a:lstStyle/>
          <a:p>
            <a:pPr algn="ctr"/>
            <a:r>
              <a:rPr lang="en-US" sz="1600" b="1" dirty="0">
                <a:solidFill>
                  <a:srgbClr val="000000"/>
                </a:solidFill>
                <a:latin typeface="Myriad Pro"/>
                <a:cs typeface="Arial" panose="020B0604020202020204" pitchFamily="34" charset="0"/>
              </a:rPr>
              <a:t>Confirmed Measles Cases by Epidemiological Week, Selected </a:t>
            </a:r>
            <a:r>
              <a:rPr lang="en-US" sz="1600" b="1" dirty="0" smtClean="0">
                <a:solidFill>
                  <a:srgbClr val="000000"/>
                </a:solidFill>
                <a:latin typeface="Myriad Pro"/>
                <a:cs typeface="Arial" panose="020B0604020202020204" pitchFamily="34" charset="0"/>
              </a:rPr>
              <a:t>States Brazil</a:t>
            </a:r>
            <a:r>
              <a:rPr lang="en-US" sz="1600" b="1" dirty="0">
                <a:solidFill>
                  <a:srgbClr val="000000"/>
                </a:solidFill>
                <a:latin typeface="Myriad Pro"/>
                <a:cs typeface="Arial" panose="020B0604020202020204" pitchFamily="34" charset="0"/>
              </a:rPr>
              <a:t>, </a:t>
            </a:r>
            <a:r>
              <a:rPr lang="en-US" sz="1600" b="1" dirty="0" smtClean="0">
                <a:solidFill>
                  <a:srgbClr val="000000"/>
                </a:solidFill>
                <a:latin typeface="Myriad Pro"/>
                <a:cs typeface="Arial" panose="020B0604020202020204" pitchFamily="34" charset="0"/>
              </a:rPr>
              <a:t>2013-2015</a:t>
            </a:r>
            <a:endParaRPr lang="en-US" sz="1600" dirty="0">
              <a:solidFill>
                <a:srgbClr val="000000"/>
              </a:solidFill>
              <a:latin typeface="Myriad Pro"/>
            </a:endParaRPr>
          </a:p>
        </p:txBody>
      </p:sp>
      <p:sp>
        <p:nvSpPr>
          <p:cNvPr id="11" name="Text Box 2"/>
          <p:cNvSpPr txBox="1">
            <a:spLocks noChangeArrowheads="1"/>
          </p:cNvSpPr>
          <p:nvPr/>
        </p:nvSpPr>
        <p:spPr bwMode="auto">
          <a:xfrm>
            <a:off x="838200" y="6107430"/>
            <a:ext cx="5528948" cy="4000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376" tIns="45688" rIns="91376" bIns="45688">
            <a:spAutoFit/>
          </a:bodyPr>
          <a:lstStyle>
            <a:lvl1pPr eaLnBrk="0" hangingPunct="0">
              <a:spcBef>
                <a:spcPct val="20000"/>
              </a:spcBef>
              <a:buFont typeface="Arial" charset="0"/>
              <a:buChar char="•"/>
              <a:defRPr sz="2400">
                <a:solidFill>
                  <a:srgbClr val="7F7F7F"/>
                </a:solidFill>
                <a:latin typeface="Century Gothic" pitchFamily="34" charset="0"/>
                <a:ea typeface="MS PGothic" pitchFamily="34" charset="-128"/>
              </a:defRPr>
            </a:lvl1pPr>
            <a:lvl2pPr marL="742950" indent="-285750" eaLnBrk="0" hangingPunct="0">
              <a:spcBef>
                <a:spcPct val="20000"/>
              </a:spcBef>
              <a:buFont typeface="Courier New" pitchFamily="49" charset="0"/>
              <a:buChar char="o"/>
              <a:defRPr sz="1600">
                <a:solidFill>
                  <a:srgbClr val="7F7F7F"/>
                </a:solidFill>
                <a:latin typeface="Century Gothic" pitchFamily="34" charset="0"/>
                <a:ea typeface="MS PGothic" pitchFamily="34" charset="-128"/>
              </a:defRPr>
            </a:lvl2pPr>
            <a:lvl3pPr marL="1143000" indent="-228600" eaLnBrk="0" hangingPunct="0">
              <a:spcBef>
                <a:spcPct val="20000"/>
              </a:spcBef>
              <a:buFont typeface="Arial" charset="0"/>
              <a:buChar char="•"/>
              <a:defRPr sz="1600">
                <a:solidFill>
                  <a:srgbClr val="7F7F7F"/>
                </a:solidFill>
                <a:latin typeface="Century Gothic" pitchFamily="34" charset="0"/>
                <a:ea typeface="MS PGothic" pitchFamily="34" charset="-128"/>
              </a:defRPr>
            </a:lvl3pPr>
            <a:lvl4pPr marL="1600200" indent="-228600" eaLnBrk="0" hangingPunct="0">
              <a:spcBef>
                <a:spcPct val="20000"/>
              </a:spcBef>
              <a:buFont typeface="Courier New" pitchFamily="49" charset="0"/>
              <a:buChar char="o"/>
              <a:defRPr sz="1600">
                <a:solidFill>
                  <a:srgbClr val="7F7F7F"/>
                </a:solidFill>
                <a:latin typeface="Century Gothic" pitchFamily="34" charset="0"/>
                <a:ea typeface="MS PGothic" pitchFamily="34" charset="-128"/>
              </a:defRPr>
            </a:lvl4pPr>
            <a:lvl5pPr marL="2057400" indent="-228600" eaLnBrk="0" hangingPunct="0">
              <a:spcBef>
                <a:spcPct val="20000"/>
              </a:spcBef>
              <a:buFont typeface="Arial" charset="0"/>
              <a:buChar char="•"/>
              <a:defRPr sz="1600">
                <a:solidFill>
                  <a:srgbClr val="7F7F7F"/>
                </a:solidFill>
                <a:latin typeface="Century Gothic" pitchFamily="34" charset="0"/>
                <a:ea typeface="MS PGothic" pitchFamily="34" charset="-128"/>
              </a:defRPr>
            </a:lvl5pPr>
            <a:lvl6pPr marL="2514600" indent="-228600" eaLnBrk="0" fontAlgn="base" hangingPunct="0">
              <a:spcBef>
                <a:spcPct val="20000"/>
              </a:spcBef>
              <a:spcAft>
                <a:spcPct val="0"/>
              </a:spcAft>
              <a:buFont typeface="Arial" charset="0"/>
              <a:buChar char="•"/>
              <a:defRPr sz="1600">
                <a:solidFill>
                  <a:srgbClr val="7F7F7F"/>
                </a:solidFill>
                <a:latin typeface="Century Gothic" pitchFamily="34" charset="0"/>
                <a:ea typeface="MS PGothic" pitchFamily="34" charset="-128"/>
              </a:defRPr>
            </a:lvl6pPr>
            <a:lvl7pPr marL="2971800" indent="-228600" eaLnBrk="0" fontAlgn="base" hangingPunct="0">
              <a:spcBef>
                <a:spcPct val="20000"/>
              </a:spcBef>
              <a:spcAft>
                <a:spcPct val="0"/>
              </a:spcAft>
              <a:buFont typeface="Arial" charset="0"/>
              <a:buChar char="•"/>
              <a:defRPr sz="1600">
                <a:solidFill>
                  <a:srgbClr val="7F7F7F"/>
                </a:solidFill>
                <a:latin typeface="Century Gothic" pitchFamily="34" charset="0"/>
                <a:ea typeface="MS PGothic" pitchFamily="34" charset="-128"/>
              </a:defRPr>
            </a:lvl7pPr>
            <a:lvl8pPr marL="3429000" indent="-228600" eaLnBrk="0" fontAlgn="base" hangingPunct="0">
              <a:spcBef>
                <a:spcPct val="20000"/>
              </a:spcBef>
              <a:spcAft>
                <a:spcPct val="0"/>
              </a:spcAft>
              <a:buFont typeface="Arial" charset="0"/>
              <a:buChar char="•"/>
              <a:defRPr sz="1600">
                <a:solidFill>
                  <a:srgbClr val="7F7F7F"/>
                </a:solidFill>
                <a:latin typeface="Century Gothic" pitchFamily="34" charset="0"/>
                <a:ea typeface="MS PGothic" pitchFamily="34" charset="-128"/>
              </a:defRPr>
            </a:lvl8pPr>
            <a:lvl9pPr marL="3886200" indent="-228600" eaLnBrk="0" fontAlgn="base" hangingPunct="0">
              <a:spcBef>
                <a:spcPct val="20000"/>
              </a:spcBef>
              <a:spcAft>
                <a:spcPct val="0"/>
              </a:spcAft>
              <a:buFont typeface="Arial" charset="0"/>
              <a:buChar char="•"/>
              <a:defRPr sz="1600">
                <a:solidFill>
                  <a:srgbClr val="7F7F7F"/>
                </a:solidFill>
                <a:latin typeface="Century Gothic" pitchFamily="34" charset="0"/>
                <a:ea typeface="MS PGothic" pitchFamily="34" charset="-128"/>
              </a:defRPr>
            </a:lvl9pPr>
          </a:lstStyle>
          <a:p>
            <a:pPr fontAlgn="base">
              <a:spcBef>
                <a:spcPct val="0"/>
              </a:spcBef>
              <a:spcAft>
                <a:spcPct val="0"/>
              </a:spcAft>
              <a:buFontTx/>
              <a:buNone/>
            </a:pPr>
            <a:r>
              <a:rPr lang="en-US" altLang="es-MX" sz="1000" dirty="0" smtClean="0">
                <a:solidFill>
                  <a:srgbClr val="FFFFFF"/>
                </a:solidFill>
                <a:latin typeface="Myriad Pro" panose="020B0503030403020204"/>
              </a:rPr>
              <a:t>The </a:t>
            </a:r>
            <a:r>
              <a:rPr lang="en-US" altLang="es-MX" sz="1000" dirty="0">
                <a:solidFill>
                  <a:srgbClr val="FFFFFF"/>
                </a:solidFill>
                <a:latin typeface="Myriad Pro" panose="020B0503030403020204"/>
              </a:rPr>
              <a:t>Comprehensive Family Immunization Unit </a:t>
            </a:r>
            <a:r>
              <a:rPr lang="en-US" altLang="es-MX" sz="1000" dirty="0" smtClean="0">
                <a:solidFill>
                  <a:srgbClr val="FFFFFF"/>
                </a:solidFill>
                <a:latin typeface="Myriad Pro" panose="020B0503030403020204"/>
              </a:rPr>
              <a:t>(FGL/IM) – Pan American Health Organization, </a:t>
            </a:r>
            <a:br>
              <a:rPr lang="en-US" altLang="es-MX" sz="1000" dirty="0" smtClean="0">
                <a:solidFill>
                  <a:srgbClr val="FFFFFF"/>
                </a:solidFill>
                <a:latin typeface="Myriad Pro" panose="020B0503030403020204"/>
              </a:rPr>
            </a:br>
            <a:r>
              <a:rPr lang="en-US" altLang="es-MX" sz="1000" dirty="0" smtClean="0">
                <a:solidFill>
                  <a:srgbClr val="FFFFFF"/>
                </a:solidFill>
                <a:latin typeface="Myriad Pro" panose="020B0503030403020204"/>
              </a:rPr>
              <a:t>as of June 8, 2015</a:t>
            </a:r>
            <a:r>
              <a:rPr lang="en-US" altLang="en-US" sz="1000" dirty="0" smtClean="0">
                <a:solidFill>
                  <a:srgbClr val="FFFFFF"/>
                </a:solidFill>
                <a:latin typeface="Myriad Pro"/>
              </a:rPr>
              <a:t>epidemiological </a:t>
            </a:r>
            <a:r>
              <a:rPr lang="en-US" altLang="en-US" sz="1000" dirty="0">
                <a:solidFill>
                  <a:srgbClr val="FFFFFF"/>
                </a:solidFill>
                <a:latin typeface="Myriad Pro"/>
              </a:rPr>
              <a:t>week </a:t>
            </a:r>
            <a:r>
              <a:rPr lang="en-US" altLang="en-US" sz="1000" dirty="0" smtClean="0">
                <a:solidFill>
                  <a:srgbClr val="FFFFFF"/>
                </a:solidFill>
                <a:latin typeface="Myriad Pro"/>
              </a:rPr>
              <a:t>21, 2015 by second administrative level</a:t>
            </a:r>
            <a:endParaRPr lang="en-US" altLang="es-MX" sz="1000" dirty="0">
              <a:solidFill>
                <a:srgbClr val="FFFFFF"/>
              </a:solidFill>
              <a:latin typeface="Myriad Pro" panose="020B0503030403020204"/>
            </a:endParaRPr>
          </a:p>
        </p:txBody>
      </p:sp>
    </p:spTree>
    <p:extLst>
      <p:ext uri="{BB962C8B-B14F-4D97-AF65-F5344CB8AC3E}">
        <p14:creationId xmlns:p14="http://schemas.microsoft.com/office/powerpoint/2010/main" val="752360633"/>
      </p:ext>
    </p:extLst>
  </p:cSld>
  <p:clrMapOvr>
    <a:masterClrMapping/>
  </p:clrMapOvr>
  <mc:AlternateContent xmlns:mc="http://schemas.openxmlformats.org/markup-compatibility/2006" xmlns:p14="http://schemas.microsoft.com/office/powerpoint/2010/main">
    <mc:Choice Requires="p14">
      <p:transition spd="slow" p14:dur="800">
        <p:circle/>
      </p:transition>
    </mc:Choice>
    <mc:Fallback xmlns="">
      <p:transition spd="slow">
        <p:circle/>
      </p:transition>
    </mc:Fallback>
  </mc:AlternateContent>
  <p:timing>
    <p:tnLst>
      <p:par>
        <p:cTn id="1" dur="indefinite" restart="never" nodeType="tmRoot"/>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533400" y="76200"/>
            <a:ext cx="8229600" cy="1143000"/>
          </a:xfrm>
        </p:spPr>
        <p:txBody>
          <a:bodyPr>
            <a:noAutofit/>
          </a:bodyPr>
          <a:lstStyle/>
          <a:p>
            <a:r>
              <a:rPr lang="en-US" sz="2800" b="1" dirty="0" smtClean="0">
                <a:solidFill>
                  <a:srgbClr val="0070C0"/>
                </a:solidFill>
                <a:effectLst>
                  <a:outerShdw blurRad="38100" dist="38100" dir="2700000" algn="tl">
                    <a:srgbClr val="000000">
                      <a:alpha val="43137"/>
                    </a:srgbClr>
                  </a:outerShdw>
                </a:effectLst>
              </a:rPr>
              <a:t>Distribution of confirmed measles cases by age</a:t>
            </a:r>
            <a:br>
              <a:rPr lang="en-US" sz="2800" b="1" dirty="0" smtClean="0">
                <a:solidFill>
                  <a:srgbClr val="0070C0"/>
                </a:solidFill>
                <a:effectLst>
                  <a:outerShdw blurRad="38100" dist="38100" dir="2700000" algn="tl">
                    <a:srgbClr val="000000">
                      <a:alpha val="43137"/>
                    </a:srgbClr>
                  </a:outerShdw>
                </a:effectLst>
              </a:rPr>
            </a:br>
            <a:r>
              <a:rPr lang="en-US" sz="2800" b="1" dirty="0" smtClean="0">
                <a:solidFill>
                  <a:srgbClr val="0070C0"/>
                </a:solidFill>
                <a:effectLst>
                  <a:outerShdw blurRad="38100" dist="38100" dir="2700000" algn="tl">
                    <a:srgbClr val="000000">
                      <a:alpha val="43137"/>
                    </a:srgbClr>
                  </a:outerShdw>
                </a:effectLst>
              </a:rPr>
              <a:t>The Americas, 2015</a:t>
            </a:r>
            <a:endParaRPr lang="en-US" sz="2800" b="1" dirty="0">
              <a:solidFill>
                <a:srgbClr val="0070C0"/>
              </a:solidFill>
              <a:effectLst>
                <a:outerShdw blurRad="38100" dist="38100" dir="2700000" algn="tl">
                  <a:srgbClr val="000000">
                    <a:alpha val="43137"/>
                  </a:srgbClr>
                </a:outerShdw>
              </a:effectLst>
            </a:endParaRPr>
          </a:p>
        </p:txBody>
      </p:sp>
      <p:graphicFrame>
        <p:nvGraphicFramePr>
          <p:cNvPr id="4" name="Content Placeholder 3"/>
          <p:cNvGraphicFramePr>
            <a:graphicFrameLocks noGrp="1"/>
          </p:cNvGraphicFramePr>
          <p:nvPr>
            <p:ph idx="1"/>
            <p:extLst>
              <p:ext uri="{D42A27DB-BD31-4B8C-83A1-F6EECF244321}">
                <p14:modId xmlns:p14="http://schemas.microsoft.com/office/powerpoint/2010/main" val="1211037373"/>
              </p:ext>
            </p:extLst>
          </p:nvPr>
        </p:nvGraphicFramePr>
        <p:xfrm>
          <a:off x="457200" y="1295400"/>
          <a:ext cx="8382000" cy="5181600"/>
        </p:xfrm>
        <a:graphic>
          <a:graphicData uri="http://schemas.openxmlformats.org/drawingml/2006/chart">
            <c:chart xmlns:c="http://schemas.openxmlformats.org/drawingml/2006/chart" xmlns:r="http://schemas.openxmlformats.org/officeDocument/2006/relationships" r:id="rId2"/>
          </a:graphicData>
        </a:graphic>
      </p:graphicFrame>
      <p:sp>
        <p:nvSpPr>
          <p:cNvPr id="3" name="TextBox 2"/>
          <p:cNvSpPr txBox="1"/>
          <p:nvPr/>
        </p:nvSpPr>
        <p:spPr>
          <a:xfrm>
            <a:off x="668940" y="6248400"/>
            <a:ext cx="2336152" cy="276999"/>
          </a:xfrm>
          <a:prstGeom prst="rect">
            <a:avLst/>
          </a:prstGeom>
          <a:noFill/>
        </p:spPr>
        <p:txBody>
          <a:bodyPr wrap="none" rtlCol="0">
            <a:spAutoFit/>
          </a:bodyPr>
          <a:lstStyle/>
          <a:p>
            <a:r>
              <a:rPr lang="en-US" sz="1200" dirty="0">
                <a:solidFill>
                  <a:prstClr val="black"/>
                </a:solidFill>
              </a:rPr>
              <a:t>Source: Country reports to </a:t>
            </a:r>
            <a:r>
              <a:rPr lang="en-US" sz="1200" dirty="0" smtClean="0">
                <a:solidFill>
                  <a:prstClr val="black"/>
                </a:solidFill>
              </a:rPr>
              <a:t>FGL/IM</a:t>
            </a:r>
          </a:p>
        </p:txBody>
      </p:sp>
      <p:sp>
        <p:nvSpPr>
          <p:cNvPr id="5" name="TextBox 4"/>
          <p:cNvSpPr txBox="1"/>
          <p:nvPr/>
        </p:nvSpPr>
        <p:spPr>
          <a:xfrm>
            <a:off x="6332169" y="1642646"/>
            <a:ext cx="2126031" cy="338554"/>
          </a:xfrm>
          <a:prstGeom prst="rect">
            <a:avLst/>
          </a:prstGeom>
          <a:solidFill>
            <a:schemeClr val="bg1">
              <a:lumMod val="95000"/>
            </a:schemeClr>
          </a:solidFill>
          <a:ln w="3175">
            <a:solidFill>
              <a:schemeClr val="tx1"/>
            </a:solidFill>
          </a:ln>
        </p:spPr>
        <p:txBody>
          <a:bodyPr wrap="none" rtlCol="0">
            <a:spAutoFit/>
          </a:bodyPr>
          <a:lstStyle/>
          <a:p>
            <a:r>
              <a:rPr lang="en-US" sz="1600" dirty="0" smtClean="0">
                <a:solidFill>
                  <a:prstClr val="black"/>
                </a:solidFill>
              </a:rPr>
              <a:t>N=568 confirmed cases</a:t>
            </a:r>
            <a:endParaRPr lang="en-US" sz="1600" dirty="0">
              <a:solidFill>
                <a:prstClr val="black"/>
              </a:solidFill>
            </a:endParaRPr>
          </a:p>
        </p:txBody>
      </p:sp>
    </p:spTree>
    <p:extLst>
      <p:ext uri="{BB962C8B-B14F-4D97-AF65-F5344CB8AC3E}">
        <p14:creationId xmlns:p14="http://schemas.microsoft.com/office/powerpoint/2010/main" val="131347974"/>
      </p:ext>
    </p:extLst>
  </p:cSld>
  <p:clrMapOvr>
    <a:masterClrMapping/>
  </p:clrMapOvr>
  <p:timing>
    <p:tnLst>
      <p:par>
        <p:cTn id="1" dur="indefinite" restart="never" nodeType="tmRoot"/>
      </p:par>
    </p:tnLst>
  </p:timing>
</p:sld>
</file>

<file path=ppt/theme/_rels/theme4.xml.rels><?xml version="1.0" encoding="UTF-8" standalone="yes"?>
<Relationships xmlns="http://schemas.openxmlformats.org/package/2006/relationships"><Relationship Id="rId1" Type="http://schemas.openxmlformats.org/officeDocument/2006/relationships/image" Target="../media/image4.jpeg"/></Relationships>
</file>

<file path=ppt/theme/theme1.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master">
  <a:themeElements>
    <a:clrScheme name="master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master">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1" i="0" u="none" strike="noStrike" cap="none" normalizeH="0" baseline="0" smtClean="0">
            <a:ln>
              <a:noFill/>
            </a:ln>
            <a:solidFill>
              <a:schemeClr val="tx1"/>
            </a:solidFill>
            <a:effectLst>
              <a:outerShdw blurRad="38100" dist="38100" dir="2700000" algn="tl">
                <a:srgbClr val="000000">
                  <a:alpha val="43137"/>
                </a:srgbClr>
              </a:outerShdw>
            </a:effectLst>
            <a:latin typeface="Arial Unicode MS" pitchFamily="34"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1" i="0" u="none" strike="noStrike" cap="none" normalizeH="0" baseline="0" smtClean="0">
            <a:ln>
              <a:noFill/>
            </a:ln>
            <a:solidFill>
              <a:schemeClr val="tx1"/>
            </a:solidFill>
            <a:effectLst>
              <a:outerShdw blurRad="38100" dist="38100" dir="2700000" algn="tl">
                <a:srgbClr val="000000">
                  <a:alpha val="43137"/>
                </a:srgbClr>
              </a:outerShdw>
            </a:effectLst>
            <a:latin typeface="Arial Unicode MS" pitchFamily="34" charset="-128"/>
          </a:defRPr>
        </a:defPPr>
      </a:lstStyle>
    </a:lnDef>
  </a:objectDefaults>
  <a:extraClrSchemeLst>
    <a:extraClrScheme>
      <a:clrScheme name="master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master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master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master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master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master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master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xml><?xml version="1.0" encoding="utf-8"?>
<a:theme xmlns:a="http://schemas.openxmlformats.org/drawingml/2006/main" name="PHAC - ASPC English">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Classic 2">
      <a:maj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4.xml><?xml version="1.0" encoding="utf-8"?>
<a:theme xmlns:a="http://schemas.openxmlformats.org/drawingml/2006/main" name="MapWhiteEnglish">
  <a:themeElements>
    <a:clrScheme name="Executive">
      <a:dk1>
        <a:sysClr val="windowText" lastClr="000000"/>
      </a:dk1>
      <a:lt1>
        <a:sysClr val="window" lastClr="FFFFFF"/>
      </a:lt1>
      <a:dk2>
        <a:srgbClr val="2F5897"/>
      </a:dk2>
      <a:lt2>
        <a:srgbClr val="E4E9EF"/>
      </a:lt2>
      <a:accent1>
        <a:srgbClr val="6076B4"/>
      </a:accent1>
      <a:accent2>
        <a:srgbClr val="9C5252"/>
      </a:accent2>
      <a:accent3>
        <a:srgbClr val="E68422"/>
      </a:accent3>
      <a:accent4>
        <a:srgbClr val="846648"/>
      </a:accent4>
      <a:accent5>
        <a:srgbClr val="63891F"/>
      </a:accent5>
      <a:accent6>
        <a:srgbClr val="758085"/>
      </a:accent6>
      <a:hlink>
        <a:srgbClr val="3399FF"/>
      </a:hlink>
      <a:folHlink>
        <a:srgbClr val="B2B2B2"/>
      </a:folHlink>
    </a:clrScheme>
    <a:fontScheme name="Executive">
      <a:majorFont>
        <a:latin typeface="Century Gothic"/>
        <a:ea typeface=""/>
        <a:cs typeface=""/>
        <a:font script="Jpan" typeface="ＭＳ ゴシック"/>
        <a:font script="Hang" typeface="HY중고딕"/>
        <a:font script="Hans" typeface="微软雅黑"/>
        <a:font script="Hant" typeface="微軟正黑體"/>
        <a:font script="Arab" typeface="Tahoma"/>
        <a:font script="Hebr" typeface="Gisha"/>
        <a:font script="Thai" typeface="Dillen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ajorFont>
      <a:minorFont>
        <a:latin typeface="Palatino Linotype"/>
        <a:ea typeface=""/>
        <a:cs typeface=""/>
        <a:font script="Jpan" typeface="HGS明朝E"/>
        <a:font script="Hang" typeface="맑은 고딕"/>
        <a:font script="Hans" typeface="宋体"/>
        <a:font script="Hant" typeface="新細明體"/>
        <a:font script="Arab" typeface="Times New Roman"/>
        <a:font script="Hebr" typeface="Times New Roman"/>
        <a:font script="Thai" typeface="Browalli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inorFont>
    </a:fontScheme>
    <a:fmtScheme name="Executiv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8575" cap="flat" cmpd="sng" algn="ctr">
          <a:solidFill>
            <a:schemeClr val="phClr"/>
          </a:solidFill>
          <a:prstDash val="solid"/>
        </a:ln>
        <a:ln w="508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50000">
              <a:schemeClr val="phClr">
                <a:tint val="80000"/>
                <a:satMod val="250000"/>
              </a:schemeClr>
            </a:gs>
            <a:gs pos="76000">
              <a:schemeClr val="phClr">
                <a:tint val="90000"/>
                <a:shade val="90000"/>
                <a:satMod val="200000"/>
              </a:schemeClr>
            </a:gs>
            <a:gs pos="92000">
              <a:schemeClr val="phClr">
                <a:tint val="90000"/>
                <a:shade val="70000"/>
                <a:satMod val="250000"/>
              </a:schemeClr>
            </a:gs>
          </a:gsLst>
          <a:path path="circle">
            <a:fillToRect l="50000" t="50000" r="50000" b="50000"/>
          </a:path>
        </a:gradFill>
        <a:blipFill>
          <a:blip xmlns:r="http://schemas.openxmlformats.org/officeDocument/2006/relationships" r:embed="rId1">
            <a:duotone>
              <a:schemeClr val="phClr">
                <a:tint val="95000"/>
              </a:schemeClr>
              <a:schemeClr val="phClr">
                <a:shade val="90000"/>
              </a:schemeClr>
            </a:duotone>
          </a:blip>
          <a:tile tx="0" ty="0" sx="100000" sy="100000" flip="none" algn="tl"/>
        </a:blipFill>
      </a:bgFillStyleLst>
    </a:fmtScheme>
  </a:themeElements>
  <a:objectDefaults>
    <a:txDef>
      <a:spPr>
        <a:noFill/>
      </a:spPr>
      <a:bodyPr wrap="square" rtlCol="0">
        <a:spAutoFit/>
      </a:bodyPr>
      <a:lstStyle>
        <a:defPPr>
          <a:defRPr dirty="0"/>
        </a:defPPr>
      </a:lstStyle>
    </a:txDef>
  </a:objectDefaults>
  <a:extraClrSchemeLst/>
</a:theme>
</file>

<file path=ppt/theme/theme5.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Override1.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2.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3.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4.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5.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6.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docProps/app.xml><?xml version="1.0" encoding="utf-8"?>
<Properties xmlns="http://schemas.openxmlformats.org/officeDocument/2006/extended-properties" xmlns:vt="http://schemas.openxmlformats.org/officeDocument/2006/docPropsVTypes">
  <TotalTime>9645</TotalTime>
  <Words>3753</Words>
  <Application>Microsoft Office PowerPoint</Application>
  <PresentationFormat>On-screen Show (4:3)</PresentationFormat>
  <Paragraphs>653</Paragraphs>
  <Slides>37</Slides>
  <Notes>19</Notes>
  <HiddenSlides>0</HiddenSlides>
  <MMClips>0</MMClips>
  <ScaleCrop>false</ScaleCrop>
  <HeadingPairs>
    <vt:vector size="4" baseType="variant">
      <vt:variant>
        <vt:lpstr>Theme</vt:lpstr>
      </vt:variant>
      <vt:variant>
        <vt:i4>4</vt:i4>
      </vt:variant>
      <vt:variant>
        <vt:lpstr>Slide Titles</vt:lpstr>
      </vt:variant>
      <vt:variant>
        <vt:i4>37</vt:i4>
      </vt:variant>
    </vt:vector>
  </HeadingPairs>
  <TitlesOfParts>
    <vt:vector size="41" baseType="lpstr">
      <vt:lpstr>Office Theme</vt:lpstr>
      <vt:lpstr>master</vt:lpstr>
      <vt:lpstr>PHAC - ASPC English</vt:lpstr>
      <vt:lpstr>MapWhiteEnglish</vt:lpstr>
      <vt:lpstr>PowerPoint Presentation</vt:lpstr>
      <vt:lpstr>Outline</vt:lpstr>
      <vt:lpstr>PowerPoint Presentation</vt:lpstr>
      <vt:lpstr>PowerPoint Presentation</vt:lpstr>
      <vt:lpstr>PowerPoint Presentation</vt:lpstr>
      <vt:lpstr>Rate of suspected measles and rubella cases The Americas, 2003 -2015</vt:lpstr>
      <vt:lpstr>PowerPoint Presentation</vt:lpstr>
      <vt:lpstr>First Outbreak in Post Elimination Era with More Than 12 Months of Transmission</vt:lpstr>
      <vt:lpstr>Distribution of confirmed measles cases by age The Americas, 2015</vt:lpstr>
      <vt:lpstr>PowerPoint Presentation</vt:lpstr>
      <vt:lpstr>PowerPoint Presentation</vt:lpstr>
      <vt:lpstr>PowerPoint Presentation</vt:lpstr>
      <vt:lpstr>PowerPoint Presentation</vt:lpstr>
      <vt:lpstr>PowerPoint Presentation</vt:lpstr>
      <vt:lpstr>Measles outbreak with genotype identification.  LAC, 2010-2015</vt:lpstr>
      <vt:lpstr>PowerPoint Presentation</vt:lpstr>
      <vt:lpstr>PowerPoint Presentation</vt:lpstr>
      <vt:lpstr>Laboratory Performance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Measles Activity in Canada, June 2015 – June 2016</vt:lpstr>
      <vt:lpstr>Measles Activity in Canada, June 2015 – June 2016</vt:lpstr>
      <vt:lpstr>Rapid measles vaccine RT-PCR screening (MeVA)</vt:lpstr>
      <vt:lpstr>CRS case report</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Company>PAHO</Company>
  <LinksUpToDate>false</LinksUpToDate>
  <SharedDoc>false</SharedDoc>
  <HyperlinksChanged>false</HyperlinksChanged>
  <AppVersion>14.0000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Pastor, Dra. Desiree (WDC)</dc:creator>
  <cp:lastModifiedBy>PAHO</cp:lastModifiedBy>
  <cp:revision>222</cp:revision>
  <dcterms:created xsi:type="dcterms:W3CDTF">2015-03-18T17:55:49Z</dcterms:created>
  <dcterms:modified xsi:type="dcterms:W3CDTF">2016-06-21T13:57:59Z</dcterms:modified>
</cp:coreProperties>
</file>